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1"/>
  </p:sldMasterIdLst>
  <p:notesMasterIdLst>
    <p:notesMasterId r:id="rId61"/>
  </p:notesMasterIdLst>
  <p:handoutMasterIdLst>
    <p:handoutMasterId r:id="rId62"/>
  </p:handoutMasterIdLst>
  <p:sldIdLst>
    <p:sldId id="2146847749" r:id="rId2"/>
    <p:sldId id="2146847740" r:id="rId3"/>
    <p:sldId id="2147483354" r:id="rId4"/>
    <p:sldId id="2147483267" r:id="rId5"/>
    <p:sldId id="1993219346" r:id="rId6"/>
    <p:sldId id="2147483263" r:id="rId7"/>
    <p:sldId id="2147483270" r:id="rId8"/>
    <p:sldId id="444" r:id="rId9"/>
    <p:sldId id="2147483260" r:id="rId10"/>
    <p:sldId id="2147483275" r:id="rId11"/>
    <p:sldId id="2147483303" r:id="rId12"/>
    <p:sldId id="2147483298" r:id="rId13"/>
    <p:sldId id="1993219321" r:id="rId14"/>
    <p:sldId id="1993219340" r:id="rId15"/>
    <p:sldId id="1993219336" r:id="rId16"/>
    <p:sldId id="1993219325" r:id="rId17"/>
    <p:sldId id="1993219341" r:id="rId18"/>
    <p:sldId id="2147483305" r:id="rId19"/>
    <p:sldId id="2147483274" r:id="rId20"/>
    <p:sldId id="2147483300" r:id="rId21"/>
    <p:sldId id="2147483301" r:id="rId22"/>
    <p:sldId id="2147483304" r:id="rId23"/>
    <p:sldId id="257" r:id="rId24"/>
    <p:sldId id="2147483314" r:id="rId25"/>
    <p:sldId id="1993219337" r:id="rId26"/>
    <p:sldId id="1993219334" r:id="rId27"/>
    <p:sldId id="2147483261" r:id="rId28"/>
    <p:sldId id="1993219339" r:id="rId29"/>
    <p:sldId id="1993219323" r:id="rId30"/>
    <p:sldId id="2147483315" r:id="rId31"/>
    <p:sldId id="2147483266" r:id="rId32"/>
    <p:sldId id="2147376429" r:id="rId33"/>
    <p:sldId id="2147483273" r:id="rId34"/>
    <p:sldId id="2147483269" r:id="rId35"/>
    <p:sldId id="2147483297" r:id="rId36"/>
    <p:sldId id="2147483371" r:id="rId37"/>
    <p:sldId id="2147483370" r:id="rId38"/>
    <p:sldId id="2147483318" r:id="rId39"/>
    <p:sldId id="2147483369" r:id="rId40"/>
    <p:sldId id="1993219335" r:id="rId41"/>
    <p:sldId id="2147483363" r:id="rId42"/>
    <p:sldId id="2147483364" r:id="rId43"/>
    <p:sldId id="2147483367" r:id="rId44"/>
    <p:sldId id="2147483368" r:id="rId45"/>
    <p:sldId id="126261458" r:id="rId46"/>
    <p:sldId id="126261460" r:id="rId47"/>
    <p:sldId id="2147483372" r:id="rId48"/>
    <p:sldId id="2147483316" r:id="rId49"/>
    <p:sldId id="2147483308" r:id="rId50"/>
    <p:sldId id="2147483309" r:id="rId51"/>
    <p:sldId id="2147483310" r:id="rId52"/>
    <p:sldId id="2147483311" r:id="rId53"/>
    <p:sldId id="2147483355" r:id="rId54"/>
    <p:sldId id="2147483356" r:id="rId55"/>
    <p:sldId id="2147483360" r:id="rId56"/>
    <p:sldId id="1993219338" r:id="rId57"/>
    <p:sldId id="2147483285" r:id="rId58"/>
    <p:sldId id="2147483299" r:id="rId59"/>
    <p:sldId id="2147483313" r:id="rId60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880" userDrawn="1">
          <p15:clr>
            <a:srgbClr val="A4A3A4"/>
          </p15:clr>
        </p15:guide>
        <p15:guide id="2" pos="2160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francois.raffi@wanadoo.fr" initials="f" lastIdx="1" clrIdx="0">
    <p:extLst>
      <p:ext uri="{19B8F6BF-5375-455C-9EA6-DF929625EA0E}">
        <p15:presenceInfo xmlns:p15="http://schemas.microsoft.com/office/powerpoint/2012/main" userId="fef510a6f748a89b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66"/>
    <a:srgbClr val="FF6600"/>
    <a:srgbClr val="006600"/>
    <a:srgbClr val="F26615"/>
    <a:srgbClr val="00FFFF"/>
    <a:srgbClr val="9FD6FF"/>
    <a:srgbClr val="0070C0"/>
    <a:srgbClr val="FFCBA7"/>
    <a:srgbClr val="BFBFBF"/>
    <a:srgbClr val="FCDBC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69012ECD-51FC-41F1-AA8D-1B2483CD663E}">
  <a:tblStyle styleId="{93296810-A885-4BE3-A3E7-6D5BEEA58F35}" styleName="Style moyen 2 - Accentuation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69012ECD-51FC-41F1-AA8D-1B2483CD663E}" styleName="Style léger 2 - Accentuation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B301B821-A1FF-4177-AEE7-76D212191A09}" styleName="Style moyen 1 - Accentuation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555" autoAdjust="0"/>
    <p:restoredTop sz="96405"/>
  </p:normalViewPr>
  <p:slideViewPr>
    <p:cSldViewPr snapToGrid="0" snapToObjects="1">
      <p:cViewPr varScale="1">
        <p:scale>
          <a:sx n="92" d="100"/>
          <a:sy n="92" d="100"/>
        </p:scale>
        <p:origin x="600" y="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napToObjects="1" showGuides="1">
      <p:cViewPr varScale="1">
        <p:scale>
          <a:sx n="70" d="100"/>
          <a:sy n="70" d="100"/>
        </p:scale>
        <p:origin x="2971" y="43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commentAuthors" Target="commentAuthor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notesMaster" Target="notesMasters/notesMaster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tx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A2F5-4AEA-A269-6FF4B1786B1C}"/>
              </c:ext>
            </c:extLst>
          </c:dPt>
          <c:dPt>
            <c:idx val="2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A2F5-4AEA-A269-6FF4B1786B1C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2F5-4AEA-A269-6FF4B1786B1C}"/>
              </c:ext>
            </c:extLst>
          </c:dPt>
          <c:dPt>
            <c:idx val="4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A2F5-4AEA-A269-6FF4B1786B1C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A2F5-4AEA-A269-6FF4B1786B1C}"/>
              </c:ext>
            </c:extLst>
          </c:dPt>
          <c:dPt>
            <c:idx val="6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A2F5-4AEA-A269-6FF4B1786B1C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2F5-4AEA-A269-6FF4B1786B1C}"/>
              </c:ext>
            </c:extLst>
          </c:dPt>
          <c:dPt>
            <c:idx val="8"/>
            <c:invertIfNegative val="0"/>
            <c:bubble3D val="0"/>
            <c:spPr>
              <a:solidFill>
                <a:srgbClr val="00B0F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A-A2F5-4AEA-A269-6FF4B1786B1C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2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C-A2F5-4AEA-A269-6FF4B1786B1C}"/>
              </c:ext>
            </c:extLst>
          </c:dPt>
          <c:dPt>
            <c:idx val="1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A2F5-4AEA-A269-6FF4B1786B1C}"/>
              </c:ext>
            </c:extLst>
          </c:dPt>
          <c:dPt>
            <c:idx val="12"/>
            <c:invertIfNegative val="0"/>
            <c:bubble3D val="0"/>
            <c:spPr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1-A2F5-4AEA-A269-6FF4B1786B1C}"/>
              </c:ext>
            </c:extLst>
          </c:dPt>
          <c:dPt>
            <c:idx val="13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E-A2F5-4AEA-A269-6FF4B1786B1C}"/>
              </c:ext>
            </c:extLst>
          </c:dPt>
          <c:dPt>
            <c:idx val="14"/>
            <c:invertIfNegative val="0"/>
            <c:bubble3D val="0"/>
            <c:spPr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2-A2F5-4AEA-A269-6FF4B1786B1C}"/>
              </c:ext>
            </c:extLst>
          </c:dPt>
          <c:dPt>
            <c:idx val="15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A2F5-4AEA-A269-6FF4B1786B1C}"/>
              </c:ext>
            </c:extLst>
          </c:dPt>
          <c:dPt>
            <c:idx val="16"/>
            <c:invertIfNegative val="0"/>
            <c:bubble3D val="0"/>
            <c:spPr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3-A2F5-4AEA-A269-6FF4B1786B1C}"/>
              </c:ext>
            </c:extLst>
          </c:dPt>
          <c:dPt>
            <c:idx val="17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0-A2F5-4AEA-A269-6FF4B1786B1C}"/>
              </c:ext>
            </c:extLst>
          </c:dPt>
          <c:dPt>
            <c:idx val="18"/>
            <c:invertIfNegative val="0"/>
            <c:bubble3D val="0"/>
            <c:spPr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14-A2F5-4AEA-A269-6FF4B1786B1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Feuil1!$A$2:$A$20</c:f>
              <c:numCache>
                <c:formatCode>General</c:formatCode>
                <c:ptCount val="19"/>
              </c:numCache>
            </c:numRef>
          </c:cat>
          <c:val>
            <c:numRef>
              <c:f>Feuil1!$B$2:$B$20</c:f>
              <c:numCache>
                <c:formatCode>General</c:formatCode>
                <c:ptCount val="19"/>
                <c:pt idx="0">
                  <c:v>96</c:v>
                </c:pt>
                <c:pt idx="1">
                  <c:v>96</c:v>
                </c:pt>
                <c:pt idx="2">
                  <c:v>95</c:v>
                </c:pt>
                <c:pt idx="3">
                  <c:v>96</c:v>
                </c:pt>
                <c:pt idx="4">
                  <c:v>94</c:v>
                </c:pt>
                <c:pt idx="5">
                  <c:v>96</c:v>
                </c:pt>
                <c:pt idx="6">
                  <c:v>95</c:v>
                </c:pt>
                <c:pt idx="7">
                  <c:v>100</c:v>
                </c:pt>
                <c:pt idx="8">
                  <c:v>96</c:v>
                </c:pt>
                <c:pt idx="10">
                  <c:v>94</c:v>
                </c:pt>
                <c:pt idx="11">
                  <c:v>94</c:v>
                </c:pt>
                <c:pt idx="12">
                  <c:v>92</c:v>
                </c:pt>
                <c:pt idx="13">
                  <c:v>94</c:v>
                </c:pt>
                <c:pt idx="14">
                  <c:v>93</c:v>
                </c:pt>
                <c:pt idx="15">
                  <c:v>96</c:v>
                </c:pt>
                <c:pt idx="16">
                  <c:v>91</c:v>
                </c:pt>
                <c:pt idx="17">
                  <c:v>93</c:v>
                </c:pt>
                <c:pt idx="18">
                  <c:v>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2F5-4AEA-A269-6FF4B1786B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1"/>
        <c:axId val="2024327408"/>
        <c:axId val="2024327888"/>
      </c:barChart>
      <c:catAx>
        <c:axId val="20243274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rgbClr val="000066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2024327888"/>
        <c:crosses val="autoZero"/>
        <c:auto val="1"/>
        <c:lblAlgn val="ctr"/>
        <c:lblOffset val="100"/>
        <c:noMultiLvlLbl val="0"/>
      </c:catAx>
      <c:valAx>
        <c:axId val="2024327888"/>
        <c:scaling>
          <c:orientation val="minMax"/>
          <c:max val="10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rgbClr val="000066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20243274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Feuil1!$B$1</c:f>
              <c:strCache>
                <c:ptCount val="1"/>
                <c:pt idx="0">
                  <c:v>Ventes</c:v>
                </c:pt>
              </c:strCache>
            </c:strRef>
          </c:tx>
          <c:spPr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rgbClr val="0070C0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6FEF-4104-BC46-B96F56303500}"/>
              </c:ext>
            </c:extLst>
          </c:dPt>
          <c:dPt>
            <c:idx val="1"/>
            <c:bubble3D val="0"/>
            <c:spPr>
              <a:solidFill>
                <a:srgbClr val="00B050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6FEF-4104-BC46-B96F56303500}"/>
              </c:ext>
            </c:extLst>
          </c:dPt>
          <c:dPt>
            <c:idx val="2"/>
            <c:bubble3D val="0"/>
            <c:spPr>
              <a:solidFill>
                <a:srgbClr val="9FD6FF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6FEF-4104-BC46-B96F56303500}"/>
              </c:ext>
            </c:extLst>
          </c:dPt>
          <c:dPt>
            <c:idx val="3"/>
            <c:bubble3D val="0"/>
            <c:spPr>
              <a:solidFill>
                <a:srgbClr val="C00000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6FEF-4104-BC46-B96F56303500}"/>
              </c:ext>
            </c:extLst>
          </c:dPt>
          <c:dPt>
            <c:idx val="4"/>
            <c:bubble3D val="0"/>
            <c:spPr>
              <a:solidFill>
                <a:schemeClr val="accent6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6FEF-4104-BC46-B96F56303500}"/>
              </c:ext>
            </c:extLst>
          </c:dPt>
          <c:dPt>
            <c:idx val="5"/>
            <c:bubble3D val="0"/>
            <c:spPr>
              <a:solidFill>
                <a:schemeClr val="bg1">
                  <a:lumMod val="65000"/>
                </a:schemeClr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A-6FEF-4104-BC46-B96F56303500}"/>
              </c:ext>
            </c:extLst>
          </c:dPt>
          <c:dLbls>
            <c:dLbl>
              <c:idx val="0"/>
              <c:layout>
                <c:manualLayout>
                  <c:x val="0.14744442427139259"/>
                  <c:y val="-3.931852026142172E-2"/>
                </c:manualLayout>
              </c:layout>
              <c:tx>
                <c:rich>
                  <a:bodyPr/>
                  <a:lstStyle/>
                  <a:p>
                    <a:fld id="{44A582FD-F315-42B3-BF35-96C636925A46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6FEF-4104-BC46-B96F56303500}"/>
                </c:ext>
              </c:extLst>
            </c:dLbl>
            <c:dLbl>
              <c:idx val="1"/>
              <c:layout>
                <c:manualLayout>
                  <c:x val="0.1066619239410074"/>
                  <c:y val="9.8296300653554297E-2"/>
                </c:manualLayout>
              </c:layout>
              <c:tx>
                <c:rich>
                  <a:bodyPr/>
                  <a:lstStyle/>
                  <a:p>
                    <a:fld id="{8EDCDBB7-6E1D-4076-9DB6-CC65E49A1C77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6FEF-4104-BC46-B96F56303500}"/>
                </c:ext>
              </c:extLst>
            </c:dLbl>
            <c:dLbl>
              <c:idx val="2"/>
              <c:layout>
                <c:manualLayout>
                  <c:x val="5.333096197050359E-2"/>
                  <c:y val="0.12123210413938364"/>
                </c:manualLayout>
              </c:layout>
              <c:tx>
                <c:rich>
                  <a:bodyPr/>
                  <a:lstStyle/>
                  <a:p>
                    <a:fld id="{CF536037-0B7A-4207-B8EC-43244ED76C81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6FEF-4104-BC46-B96F56303500}"/>
                </c:ext>
              </c:extLst>
            </c:dLbl>
            <c:dLbl>
              <c:idx val="3"/>
              <c:layout>
                <c:manualLayout>
                  <c:x val="-0.1348959626312741"/>
                  <c:y val="0.10157284400867266"/>
                </c:manualLayout>
              </c:layout>
              <c:tx>
                <c:rich>
                  <a:bodyPr/>
                  <a:lstStyle/>
                  <a:p>
                    <a:fld id="{B304B9C0-EBA6-4BD8-A8D4-8B7A2ABF9187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6FEF-4104-BC46-B96F56303500}"/>
                </c:ext>
              </c:extLst>
            </c:dLbl>
            <c:dLbl>
              <c:idx val="4"/>
              <c:layout>
                <c:manualLayout>
                  <c:x val="-0.12234750099115556"/>
                  <c:y val="-9.5019757298435828E-2"/>
                </c:manualLayout>
              </c:layout>
              <c:tx>
                <c:rich>
                  <a:bodyPr/>
                  <a:lstStyle/>
                  <a:p>
                    <a:fld id="{9A28449E-A985-429C-B6B8-587D247D5EA2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6FEF-4104-BC46-B96F56303500}"/>
                </c:ext>
              </c:extLst>
            </c:dLbl>
            <c:dLbl>
              <c:idx val="5"/>
              <c:layout>
                <c:manualLayout>
                  <c:x val="5.7513118120761564E-17"/>
                  <c:y val="-0.13761482091497601"/>
                </c:manualLayout>
              </c:layout>
              <c:tx>
                <c:rich>
                  <a:bodyPr/>
                  <a:lstStyle/>
                  <a:p>
                    <a:fld id="{CB6D0D46-B6DE-43CF-8B58-4288F18B7DF4}" type="VALUE">
                      <a:rPr lang="en-US" smtClean="0"/>
                      <a:pPr/>
                      <a:t>[VALEUR]</a:t>
                    </a:fld>
                    <a:r>
                      <a:rPr lang="en-US" dirty="0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6FEF-4104-BC46-B96F563035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rgbClr val="000066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numRef>
              <c:f>Feuil1!$A$2:$A$7</c:f>
              <c:numCache>
                <c:formatCode>General</c:formatCode>
                <c:ptCount val="6"/>
              </c:numCache>
            </c:numRef>
          </c:cat>
          <c:val>
            <c:numRef>
              <c:f>Feuil1!$B$2:$B$7</c:f>
              <c:numCache>
                <c:formatCode>General</c:formatCode>
                <c:ptCount val="6"/>
                <c:pt idx="0">
                  <c:v>37</c:v>
                </c:pt>
                <c:pt idx="1">
                  <c:v>5.2</c:v>
                </c:pt>
                <c:pt idx="2">
                  <c:v>4.2</c:v>
                </c:pt>
                <c:pt idx="3">
                  <c:v>28.4</c:v>
                </c:pt>
                <c:pt idx="4">
                  <c:v>23.9</c:v>
                </c:pt>
                <c:pt idx="5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FEF-4104-BC46-B96F563035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solidFill>
        <a:schemeClr val="bg1"/>
      </a:solidFill>
    </a:ln>
    <a:effectLst/>
  </c:spPr>
  <c:txPr>
    <a:bodyPr/>
    <a:lstStyle/>
    <a:p>
      <a:pPr>
        <a:defRPr sz="1400" b="1">
          <a:solidFill>
            <a:srgbClr val="002060"/>
          </a:solidFill>
        </a:defRPr>
      </a:pPr>
      <a:endParaRPr lang="fr-F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Feuil1!$B$1</c:f>
              <c:strCache>
                <c:ptCount val="1"/>
                <c:pt idx="0">
                  <c:v>Ventes</c:v>
                </c:pt>
              </c:strCache>
            </c:strRef>
          </c:tx>
          <c:spPr>
            <a:ln>
              <a:solidFill>
                <a:schemeClr val="bg1"/>
              </a:solidFill>
            </a:ln>
          </c:spPr>
          <c:dPt>
            <c:idx val="0"/>
            <c:bubble3D val="0"/>
            <c:spPr>
              <a:solidFill>
                <a:schemeClr val="bg1">
                  <a:lumMod val="50000"/>
                </a:schemeClr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783-4447-815F-653AD1FFDCA8}"/>
              </c:ext>
            </c:extLst>
          </c:dPt>
          <c:dPt>
            <c:idx val="1"/>
            <c:bubble3D val="0"/>
            <c:spPr>
              <a:solidFill>
                <a:srgbClr val="00B0F0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783-4447-815F-653AD1FFDCA8}"/>
              </c:ext>
            </c:extLst>
          </c:dPt>
          <c:dPt>
            <c:idx val="2"/>
            <c:bubble3D val="0"/>
            <c:spPr>
              <a:solidFill>
                <a:srgbClr val="9FD6FF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783-4447-815F-653AD1FFDCA8}"/>
              </c:ext>
            </c:extLst>
          </c:dPt>
          <c:dPt>
            <c:idx val="3"/>
            <c:bubble3D val="0"/>
            <c:spPr>
              <a:solidFill>
                <a:srgbClr val="0070C0"/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1783-4447-815F-653AD1FFDCA8}"/>
              </c:ext>
            </c:extLst>
          </c:dPt>
          <c:dLbls>
            <c:dLbl>
              <c:idx val="0"/>
              <c:layout>
                <c:manualLayout>
                  <c:x val="0.17268908927188248"/>
                  <c:y val="-5.2501784603928653E-2"/>
                </c:manualLayout>
              </c:layout>
              <c:tx>
                <c:rich>
                  <a:bodyPr/>
                  <a:lstStyle/>
                  <a:p>
                    <a:fld id="{44A582FD-F315-42B3-BF35-96C636925A46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1783-4447-815F-653AD1FFDCA8}"/>
                </c:ext>
              </c:extLst>
            </c:dLbl>
            <c:dLbl>
              <c:idx val="1"/>
              <c:layout>
                <c:manualLayout>
                  <c:x val="-8.6881576654446235E-2"/>
                  <c:y val="0.1070852322684072"/>
                </c:manualLayout>
              </c:layout>
              <c:tx>
                <c:rich>
                  <a:bodyPr/>
                  <a:lstStyle/>
                  <a:p>
                    <a:fld id="{8EDCDBB7-6E1D-4076-9DB6-CC65E49A1C77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1783-4447-815F-653AD1FFDCA8}"/>
                </c:ext>
              </c:extLst>
            </c:dLbl>
            <c:dLbl>
              <c:idx val="2"/>
              <c:layout>
                <c:manualLayout>
                  <c:x val="-0.1317977950214051"/>
                  <c:y val="6.4103872772186182E-2"/>
                </c:manualLayout>
              </c:layout>
              <c:tx>
                <c:rich>
                  <a:bodyPr/>
                  <a:lstStyle/>
                  <a:p>
                    <a:fld id="{CF536037-0B7A-4207-B8EC-43244ED76C81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1783-4447-815F-653AD1FFDCA8}"/>
                </c:ext>
              </c:extLst>
            </c:dLbl>
            <c:dLbl>
              <c:idx val="3"/>
              <c:layout>
                <c:manualLayout>
                  <c:x val="-0.16014089387836505"/>
                  <c:y val="-4.7839150006038146E-2"/>
                </c:manualLayout>
              </c:layout>
              <c:tx>
                <c:rich>
                  <a:bodyPr/>
                  <a:lstStyle/>
                  <a:p>
                    <a:fld id="{B304B9C0-EBA6-4BD8-A8D4-8B7A2ABF9187}" type="VALUE">
                      <a:rPr lang="en-US" smtClean="0"/>
                      <a:pPr/>
                      <a:t>[VALEUR]</a:t>
                    </a:fld>
                    <a:r>
                      <a:rPr lang="en-US"/>
                      <a:t>%</a:t>
                    </a:r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1783-4447-815F-653AD1FFDCA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rgbClr val="002060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numRef>
              <c:f>Feuil1!$A$2:$A$5</c:f>
              <c:numCache>
                <c:formatCode>General</c:formatCode>
                <c:ptCount val="4"/>
              </c:numCache>
            </c:numRef>
          </c:cat>
          <c:val>
            <c:numRef>
              <c:f>Feuil1!$B$2:$B$5</c:f>
              <c:numCache>
                <c:formatCode>General</c:formatCode>
                <c:ptCount val="4"/>
                <c:pt idx="0">
                  <c:v>58</c:v>
                </c:pt>
                <c:pt idx="1">
                  <c:v>7</c:v>
                </c:pt>
                <c:pt idx="2">
                  <c:v>6</c:v>
                </c:pt>
                <c:pt idx="3">
                  <c:v>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1783-4447-815F-653AD1FFDCA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solidFill>
        <a:schemeClr val="bg1"/>
      </a:solidFill>
    </a:ln>
    <a:effectLst/>
  </c:spPr>
  <c:txPr>
    <a:bodyPr/>
    <a:lstStyle/>
    <a:p>
      <a:pPr>
        <a:defRPr sz="1200"/>
      </a:pPr>
      <a:endParaRPr lang="fr-F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12F1C6ED-6448-28D2-2336-F018B4AAC18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2F2CADD-6819-4AC3-86F1-1D2376B324CC}" type="datetimeFigureOut">
              <a:rPr lang="es-419" smtClean="0"/>
              <a:t>2/8/2026</a:t>
            </a:fld>
            <a:endParaRPr lang="es-419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D5F2A92-FAF0-1141-7F6E-C7E0F39F282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419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3FD46FF6-49CD-525F-8A6B-D5F57FC72C2A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FA11096-7BC8-46EC-8C64-62CCC9801394}" type="slidenum">
              <a:rPr lang="es-419" smtClean="0"/>
              <a:t>‹N°›</a:t>
            </a:fld>
            <a:endParaRPr lang="es-419"/>
          </a:p>
        </p:txBody>
      </p:sp>
      <p:sp>
        <p:nvSpPr>
          <p:cNvPr id="6" name="Espace réservé de l'en-tête 1">
            <a:extLst>
              <a:ext uri="{FF2B5EF4-FFF2-40B4-BE49-F238E27FC236}">
                <a16:creationId xmlns:a16="http://schemas.microsoft.com/office/drawing/2014/main" id="{9C2767A4-5D46-28C0-F7A2-534299381CA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986194391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EC74A68-D0CE-8849-B662-EC29CA9E5388}" type="datetimeFigureOut">
              <a:rPr lang="en-GB" smtClean="0"/>
              <a:t>02/08/2026</a:t>
            </a:fld>
            <a:endParaRPr lang="en-GB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GB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0029C95-2E27-FA46-B570-B7029E4C6F9A}" type="slidenum">
              <a:rPr lang="en-GB" smtClean="0"/>
              <a:t>‹N°›</a:t>
            </a:fld>
            <a:endParaRPr lang="en-GB"/>
          </a:p>
        </p:txBody>
      </p:sp>
      <p:sp>
        <p:nvSpPr>
          <p:cNvPr id="8" name="Espace réservé de l'en-tête 1">
            <a:extLst>
              <a:ext uri="{FF2B5EF4-FFF2-40B4-BE49-F238E27FC236}">
                <a16:creationId xmlns:a16="http://schemas.microsoft.com/office/drawing/2014/main" id="{86DB2FD8-15F8-A908-F646-19BA39D483B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0665869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890A27D-7449-D94F-98A1-EFDA98003643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61A49060-54F3-2D73-9171-829D7C6F260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70253377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10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06282C0-EF0B-03DD-69EA-D52B3218CD6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75566645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11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FC0AB52D-A87D-236F-D96C-25E4EFF8A24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50836404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12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FC0AB52D-A87D-236F-D96C-25E4EFF8A24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2858763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13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763DC0B1-803E-1217-F4DB-4915206F030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59642393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14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A785D11F-6A3F-29EB-046D-A2D59269968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32605054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15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61501C2-7D94-F99D-BB71-C21E8DF9E1A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25961674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839E2805-8670-74DE-4156-2BD4FF670CC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38932572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17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6AB62CF8-40C0-3D07-B9CB-237DBC6063D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08414500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18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A7C1B128-6848-0F7C-158A-0BF3AEEA787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66503962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19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40BF034E-D78C-BA8E-687D-8CB8A82E1BE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5258775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890A27D-7449-D94F-98A1-EFDA98003643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0FE1838D-45B7-E6C4-BE4E-C195489D807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30000880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20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63E89BF-435E-C79F-5CCF-CB9B19509CA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07828128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21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3F511329-A643-9402-6AE6-F0368DE26D9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27207838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22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286CD17-E789-564E-55B6-72BB6CBC713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66873780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23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C3BCD90F-9AD5-2CC8-7791-FFF42595D6D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826494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890A27D-7449-D94F-98A1-EFDA98003643}" type="slidenum">
              <a:rPr lang="fr-FR" smtClean="0"/>
              <a:t>24</a:t>
            </a:fld>
            <a:endParaRPr lang="fr-FR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BD7C604-09F7-1AF8-4FC7-E42CA4BAD51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58653899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25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7DB43BA5-99AF-6666-7122-E31552AC996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398966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8CDB6815-2B7C-6342-A033-ED7DC6EF935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182625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27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CA2A8259-8CDC-3139-5ED6-77FC2DEACCF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38736105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28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6D53B238-E8ED-993F-6BF9-D7A1C004BC5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4619022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29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D3D16891-40CF-C807-66BD-E811DC83671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0499177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890A27D-7449-D94F-98A1-EFDA98003643}" type="slidenum">
              <a:rPr lang="fr-FR" smtClean="0"/>
              <a:t>3</a:t>
            </a:fld>
            <a:endParaRPr lang="fr-FR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D4018A9-5A25-8FA4-03E1-138F3EE28AF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09018586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890A27D-7449-D94F-98A1-EFDA98003643}" type="slidenum">
              <a:rPr lang="fr-FR" smtClean="0"/>
              <a:t>30</a:t>
            </a:fld>
            <a:endParaRPr lang="fr-FR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BD7C604-09F7-1AF8-4FC7-E42CA4BAD51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58653899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31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62DAAE89-1FB8-C451-49F9-6F0FA779E07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1631237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x-none"/>
          </a:p>
        </p:txBody>
      </p:sp>
      <p:sp>
        <p:nvSpPr>
          <p:cNvPr id="4" name="Espace réservé de l'en-tête 1">
            <a:extLst>
              <a:ext uri="{FF2B5EF4-FFF2-40B4-BE49-F238E27FC236}">
                <a16:creationId xmlns:a16="http://schemas.microsoft.com/office/drawing/2014/main" id="{F4FDA5EA-08C5-5DB5-F46A-DDBDB0B8AA1B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  <p:sp>
        <p:nvSpPr>
          <p:cNvPr id="5" name="Espace réservé du numéro de diapositive 3">
            <a:extLst>
              <a:ext uri="{FF2B5EF4-FFF2-40B4-BE49-F238E27FC236}">
                <a16:creationId xmlns:a16="http://schemas.microsoft.com/office/drawing/2014/main" id="{5ECBCDA3-AA57-D2B9-A5DD-4AC578A7E58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</p:spPr>
        <p:txBody>
          <a:bodyPr/>
          <a:lstStyle/>
          <a:p>
            <a:fld id="{D0029C95-2E27-FA46-B570-B7029E4C6F9A}" type="slidenum">
              <a:rPr lang="en-GB" smtClean="0"/>
              <a:t>32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45976523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33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9D837CFC-5563-CCB3-EECC-6251A5E4A1E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61518050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34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473E6868-48DF-ACD2-4878-8C895EAA696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8788908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35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B55F7184-485E-7D55-176E-3AF6B73FA7E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97316892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36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7B9EC5D-6083-FBF8-75C1-8F31EAA5486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06976016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890A27D-7449-D94F-98A1-EFDA98003643}" type="slidenum">
              <a:rPr lang="fr-FR" smtClean="0"/>
              <a:t>38</a:t>
            </a:fld>
            <a:endParaRPr lang="fr-FR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BD7C604-09F7-1AF8-4FC7-E42CA4BAD51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78776125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40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46DB1022-E14D-54BF-0F88-6534DD50EC0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6895211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41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C993F0AA-5ED9-B4E2-50B9-6D510DFEB36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2578298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F25A4F0-681C-45C3-208C-21E4321F975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28275327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42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01921C38-0A99-115E-A96C-B48AA5DCDAA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22430503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43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637498C9-79DF-13F2-39F0-8A07ADA87EFC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3966502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44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E6299FF3-019A-FFA7-AAA5-7511B0EF49B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41098303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45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4CF4511E-9D39-C5B1-E638-D29834EA19C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52282754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A0D8AD01-FDDD-4C9D-50A6-5A8047FC9F0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04012107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47</a:t>
            </a:fld>
            <a:endParaRPr lang="en-GB"/>
          </a:p>
        </p:txBody>
      </p:sp>
      <p:sp>
        <p:nvSpPr>
          <p:cNvPr id="6" name="Espace réservé de l'en-tête 1">
            <a:extLst>
              <a:ext uri="{FF2B5EF4-FFF2-40B4-BE49-F238E27FC236}">
                <a16:creationId xmlns:a16="http://schemas.microsoft.com/office/drawing/2014/main" id="{B9E02DD9-ED37-A473-9811-7CDC8AB39BC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91886427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890A27D-7449-D94F-98A1-EFDA98003643}" type="slidenum">
              <a:rPr lang="fr-FR" smtClean="0"/>
              <a:t>48</a:t>
            </a:fld>
            <a:endParaRPr lang="fr-FR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BD7C604-09F7-1AF8-4FC7-E42CA4BAD51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58653899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49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58428CDB-C198-3B90-B30F-FFE92E123A8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68136981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50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ECA91BDF-2994-AC7F-50A8-5722EC7A7CE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81933081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51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FD5C080-58F8-2619-5B03-3086ACBA422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28854312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B41110-4550-7460-8D16-A62F178C85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lide Image Placeholder 1">
            <a:extLst>
              <a:ext uri="{FF2B5EF4-FFF2-40B4-BE49-F238E27FC236}">
                <a16:creationId xmlns:a16="http://schemas.microsoft.com/office/drawing/2014/main" id="{0C263F9B-0C8E-97CF-6499-08EA8A481F1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431800" y="692150"/>
            <a:ext cx="6146800" cy="3459163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5" name="Notes Placeholder 2">
            <a:extLst>
              <a:ext uri="{FF2B5EF4-FFF2-40B4-BE49-F238E27FC236}">
                <a16:creationId xmlns:a16="http://schemas.microsoft.com/office/drawing/2014/main" id="{FF2106A0-A409-7ED3-AA59-3BCA7518AF3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  <a:normAutofit/>
          </a:bodyPr>
          <a:lstStyle/>
          <a:p>
            <a:endParaRPr lang="en-US" dirty="0"/>
          </a:p>
        </p:txBody>
      </p:sp>
      <p:sp>
        <p:nvSpPr>
          <p:cNvPr id="18436" name="Slide Number Placeholder 3">
            <a:extLst>
              <a:ext uri="{FF2B5EF4-FFF2-40B4-BE49-F238E27FC236}">
                <a16:creationId xmlns:a16="http://schemas.microsoft.com/office/drawing/2014/main" id="{1C7822B1-D68B-75BC-1FED-875E99B4D17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878610C-E94C-481B-83EC-8F434D19AEBD}" type="slidenum">
              <a:rPr lang="en-GB" altLang="en-US"/>
              <a:pPr>
                <a:spcBef>
                  <a:spcPct val="0"/>
                </a:spcBef>
              </a:pPr>
              <a:t>5</a:t>
            </a:fld>
            <a:endParaRPr lang="en-GB" altLang="en-US"/>
          </a:p>
        </p:txBody>
      </p:sp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B2CD9FB1-0559-4054-966B-D1371BF027CE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11532064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52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1DE6E4CB-7227-F4CB-F43C-0DFBE22C419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183949604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53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1D2F9DFE-52D6-54B2-6F28-EDA7C59F90E2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94957315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54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900B394B-40AD-3B8C-5070-6AEC09B06AF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010036670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55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FB8D6CFF-7974-5ADE-BF26-D5DA97F4EEB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18292358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2C932573-4728-2BCD-846C-CA91E668209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231621534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57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0704BFB5-EE29-6BDD-F9A6-B39165EB85A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427285080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58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38BEE817-EF71-4022-CBAC-3B8197F6ABE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842548237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59</a:t>
            </a:fld>
            <a:endParaRPr lang="en-GB" dirty="0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B9479FE1-0A26-ECF6-231D-C72D45E785D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9262772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6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361B3854-A78E-3C7F-5432-D65A7E825C8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106311692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7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97F9BAAF-4D2C-94C2-232F-B8718802D17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11871902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BE8DCDC-D13C-2549-BE6A-717E9EED41AD}" type="slidenum">
              <a:rPr lang="en-GB" smtClean="0"/>
              <a:t>8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F6C6BC78-A286-F3C2-84D1-39F798DC8EC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62619177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419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029C95-2E27-FA46-B570-B7029E4C6F9A}" type="slidenum">
              <a:rPr lang="en-GB" smtClean="0"/>
              <a:t>9</a:t>
            </a:fld>
            <a:endParaRPr lang="en-GB"/>
          </a:p>
        </p:txBody>
      </p:sp>
      <p:sp>
        <p:nvSpPr>
          <p:cNvPr id="5" name="Espace réservé de l'en-tête 1">
            <a:extLst>
              <a:ext uri="{FF2B5EF4-FFF2-40B4-BE49-F238E27FC236}">
                <a16:creationId xmlns:a16="http://schemas.microsoft.com/office/drawing/2014/main" id="{D012BCF3-C23B-BA5B-1832-07EC890A88C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5427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r>
              <a:rPr lang="fr-FR" dirty="0"/>
              <a:t>www.arv-trials.com</a:t>
            </a:r>
          </a:p>
        </p:txBody>
      </p:sp>
    </p:spTree>
    <p:extLst>
      <p:ext uri="{BB962C8B-B14F-4D97-AF65-F5344CB8AC3E}">
        <p14:creationId xmlns:p14="http://schemas.microsoft.com/office/powerpoint/2010/main" val="33673867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7" name="Espace réservé du contenu 6"/>
          <p:cNvSpPr>
            <a:spLocks noGrp="1"/>
          </p:cNvSpPr>
          <p:nvPr>
            <p:ph sz="quarter" idx="13"/>
          </p:nvPr>
        </p:nvSpPr>
        <p:spPr>
          <a:xfrm>
            <a:off x="609600" y="1619250"/>
            <a:ext cx="10972800" cy="4572000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192913983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42332522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Cliquez et modifiez le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609600" y="1600205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97600" y="1600205"/>
            <a:ext cx="5384800" cy="4525963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71963423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BA83BFA5-CCF1-C910-3445-C33BF5623B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6C5DEA34-9007-C948-8D03-226C31E84A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E32EB2D-FFFA-D41E-F33E-87440F08AE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0384841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 Slide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1">
            <a:extLst>
              <a:ext uri="{FF2B5EF4-FFF2-40B4-BE49-F238E27FC236}">
                <a16:creationId xmlns:a16="http://schemas.microsoft.com/office/drawing/2014/main" id="{C683A308-5D3A-4CA6-AC20-9C72DA27D8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36387" y="6519599"/>
            <a:ext cx="455611" cy="336525"/>
          </a:xfrm>
          <a:prstGeom prst="rect">
            <a:avLst/>
          </a:prstGeom>
        </p:spPr>
        <p:txBody>
          <a:bodyPr/>
          <a:lstStyle>
            <a:lvl1pPr algn="r">
              <a:defRPr sz="1200" b="1">
                <a:solidFill>
                  <a:schemeClr val="bg1"/>
                </a:solidFill>
              </a:defRPr>
            </a:lvl1pPr>
          </a:lstStyle>
          <a:p>
            <a:fld id="{724AC3FD-09E3-4FF5-A0F9-A72F20D7F301}" type="slidenum">
              <a:rPr lang="en-GB" smtClean="0"/>
              <a:pPr/>
              <a:t>‹N°›</a:t>
            </a:fld>
            <a:endParaRPr lang="en-GB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7D1BDFE1-7D83-4C75-AB1F-B7E84E75F7E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11200" y="5759112"/>
            <a:ext cx="11143488" cy="304769"/>
          </a:xfrm>
        </p:spPr>
        <p:txBody>
          <a:bodyPr anchor="b"/>
          <a:lstStyle>
            <a:lvl1pPr marL="0" indent="0" algn="l" rtl="0" eaLnBrk="0" fontAlgn="base" hangingPunct="0">
              <a:spcBef>
                <a:spcPct val="0"/>
              </a:spcBef>
              <a:spcAft>
                <a:spcPts val="400"/>
              </a:spcAft>
              <a:buClr>
                <a:srgbClr val="E31836"/>
              </a:buClr>
              <a:buSzPct val="115000"/>
              <a:buFont typeface="Arial" panose="020B0604020202020204" pitchFamily="34" charset="0"/>
              <a:buNone/>
              <a:defRPr lang="en-US" sz="800" kern="0" baseline="0" dirty="0" smtClean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0" indent="0" algn="l" rtl="0" eaLnBrk="0" fontAlgn="base" hangingPunct="0">
              <a:spcBef>
                <a:spcPct val="0"/>
              </a:spcBef>
              <a:spcAft>
                <a:spcPts val="400"/>
              </a:spcAft>
              <a:buClr>
                <a:srgbClr val="E31836"/>
              </a:buClr>
              <a:buSzPct val="115000"/>
              <a:buFont typeface="Arial" panose="020B0604020202020204" pitchFamily="34" charset="0"/>
              <a:buNone/>
              <a:defRPr lang="en-US" sz="900" kern="0" baseline="0" dirty="0" smtClean="0">
                <a:solidFill>
                  <a:schemeClr val="accent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0" indent="0" algn="l" rtl="0" eaLnBrk="0" fontAlgn="base" hangingPunct="0">
              <a:spcBef>
                <a:spcPct val="0"/>
              </a:spcBef>
              <a:spcAft>
                <a:spcPts val="400"/>
              </a:spcAft>
              <a:buClr>
                <a:srgbClr val="E31836"/>
              </a:buClr>
              <a:buSzPct val="115000"/>
              <a:buFont typeface="Arial" panose="020B0604020202020204" pitchFamily="34" charset="0"/>
              <a:buNone/>
              <a:defRPr lang="en-US" sz="900" kern="0" baseline="0" dirty="0" smtClean="0">
                <a:solidFill>
                  <a:schemeClr val="accent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0" indent="0" algn="l" rtl="0" eaLnBrk="0" fontAlgn="base" hangingPunct="0">
              <a:spcBef>
                <a:spcPct val="0"/>
              </a:spcBef>
              <a:spcAft>
                <a:spcPts val="400"/>
              </a:spcAft>
              <a:buClr>
                <a:srgbClr val="E31836"/>
              </a:buClr>
              <a:buSzPct val="115000"/>
              <a:buFont typeface="Arial" panose="020B0604020202020204" pitchFamily="34" charset="0"/>
              <a:buNone/>
              <a:defRPr lang="en-US" sz="900" kern="0" baseline="0" dirty="0" smtClean="0">
                <a:solidFill>
                  <a:schemeClr val="accent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0" indent="0" algn="l" rtl="0" eaLnBrk="0" fontAlgn="base" hangingPunct="0">
              <a:spcBef>
                <a:spcPct val="0"/>
              </a:spcBef>
              <a:spcAft>
                <a:spcPts val="400"/>
              </a:spcAft>
              <a:buClr>
                <a:srgbClr val="E31836"/>
              </a:buClr>
              <a:buSzPct val="115000"/>
              <a:buFont typeface="Arial" panose="020B0604020202020204" pitchFamily="34" charset="0"/>
              <a:buNone/>
              <a:defRPr lang="en-US" sz="900" kern="0" baseline="0" dirty="0">
                <a:solidFill>
                  <a:schemeClr val="accent2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999A2E9C-1C03-427F-9B0F-714F67A738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711199" y="152400"/>
            <a:ext cx="11144251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3226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l">
              <a:defRPr/>
            </a:lvl1pPr>
          </a:lstStyle>
          <a:p>
            <a:r>
              <a:rPr lang="fr-FR" dirty="0"/>
              <a:t>Cliquez pour modifier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000" b="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2307770147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e de titr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1219200" y="2865442"/>
            <a:ext cx="10363200" cy="1470025"/>
          </a:xfrm>
        </p:spPr>
        <p:txBody>
          <a:bodyPr/>
          <a:lstStyle/>
          <a:p>
            <a:r>
              <a:rPr lang="fr-FR"/>
              <a:t>Cliquez et modifiez le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048000" y="4456651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Cliquez pour modifier le style des sous-titres du masque</a:t>
            </a:r>
          </a:p>
        </p:txBody>
      </p:sp>
    </p:spTree>
    <p:extLst>
      <p:ext uri="{BB962C8B-B14F-4D97-AF65-F5344CB8AC3E}">
        <p14:creationId xmlns:p14="http://schemas.microsoft.com/office/powerpoint/2010/main" val="1373400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jp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9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148106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/>
              <a:t>Cliquez et modifiez le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790700"/>
            <a:ext cx="10972800" cy="43354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Cliquez pour modifier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9F4C7C5-A0D0-162C-0683-6132BC8EA80C}"/>
              </a:ext>
            </a:extLst>
          </p:cNvPr>
          <p:cNvSpPr/>
          <p:nvPr userDrawn="1"/>
        </p:nvSpPr>
        <p:spPr>
          <a:xfrm>
            <a:off x="43963" y="5345724"/>
            <a:ext cx="4624754" cy="141556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419"/>
          </a:p>
        </p:txBody>
      </p:sp>
    </p:spTree>
    <p:extLst>
      <p:ext uri="{BB962C8B-B14F-4D97-AF65-F5344CB8AC3E}">
        <p14:creationId xmlns:p14="http://schemas.microsoft.com/office/powerpoint/2010/main" val="28835592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718" r:id="rId2"/>
    <p:sldLayoutId id="2147483663" r:id="rId3"/>
    <p:sldLayoutId id="2147483712" r:id="rId4"/>
    <p:sldLayoutId id="2147483713" r:id="rId5"/>
    <p:sldLayoutId id="2147483716" r:id="rId6"/>
    <p:sldLayoutId id="2147483717" r:id="rId7"/>
  </p:sldLayoutIdLst>
  <p:txStyles>
    <p:titleStyle>
      <a:lvl1pPr algn="l" defTabSz="342900" rtl="0" eaLnBrk="1" latinLnBrk="0" hangingPunct="1">
        <a:spcBef>
          <a:spcPct val="0"/>
        </a:spcBef>
        <a:buNone/>
        <a:defRPr sz="3300" b="1" kern="1200">
          <a:solidFill>
            <a:srgbClr val="000066"/>
          </a:solidFill>
          <a:latin typeface="+mj-lt"/>
          <a:ea typeface="+mj-ea"/>
          <a:cs typeface="+mj-cs"/>
        </a:defRPr>
      </a:lvl1pPr>
    </p:titleStyle>
    <p:bodyStyle>
      <a:lvl1pPr marL="257175" indent="-257175" algn="l" defTabSz="342900" rtl="0" eaLnBrk="1" latinLnBrk="0" hangingPunct="1">
        <a:spcBef>
          <a:spcPct val="20000"/>
        </a:spcBef>
        <a:buClr>
          <a:srgbClr val="FF6600"/>
        </a:buClr>
        <a:buFont typeface="Arial"/>
        <a:buChar char="•"/>
        <a:defRPr sz="2400" kern="1200">
          <a:solidFill>
            <a:srgbClr val="000066"/>
          </a:solidFill>
          <a:latin typeface="+mn-lt"/>
          <a:ea typeface="+mn-ea"/>
          <a:cs typeface="+mn-cs"/>
        </a:defRPr>
      </a:lvl1pPr>
      <a:lvl2pPr marL="557213" indent="-214313" algn="l" defTabSz="342900" rtl="0" eaLnBrk="1" latinLnBrk="0" hangingPunct="1">
        <a:spcBef>
          <a:spcPct val="20000"/>
        </a:spcBef>
        <a:buClr>
          <a:srgbClr val="FF6600"/>
        </a:buClr>
        <a:buFont typeface="Arial"/>
        <a:buChar char="–"/>
        <a:defRPr sz="2100" kern="1200">
          <a:solidFill>
            <a:srgbClr val="000066"/>
          </a:solidFill>
          <a:latin typeface="+mn-lt"/>
          <a:ea typeface="+mn-ea"/>
          <a:cs typeface="+mn-cs"/>
        </a:defRPr>
      </a:lvl2pPr>
      <a:lvl3pPr marL="857250" indent="-171450" algn="l" defTabSz="342900" rtl="0" eaLnBrk="1" latinLnBrk="0" hangingPunct="1">
        <a:spcBef>
          <a:spcPct val="20000"/>
        </a:spcBef>
        <a:buClr>
          <a:srgbClr val="FF6600"/>
        </a:buClr>
        <a:buFont typeface="Arial"/>
        <a:buChar char="•"/>
        <a:defRPr sz="1800" kern="1200">
          <a:solidFill>
            <a:srgbClr val="000066"/>
          </a:solidFill>
          <a:latin typeface="+mn-lt"/>
          <a:ea typeface="+mn-ea"/>
          <a:cs typeface="+mn-cs"/>
        </a:defRPr>
      </a:lvl3pPr>
      <a:lvl4pPr marL="1200150" indent="-171450" algn="l" defTabSz="342900" rtl="0" eaLnBrk="1" latinLnBrk="0" hangingPunct="1">
        <a:spcBef>
          <a:spcPct val="20000"/>
        </a:spcBef>
        <a:buClr>
          <a:srgbClr val="FF6600"/>
        </a:buClr>
        <a:buFont typeface="Arial"/>
        <a:buChar char="–"/>
        <a:defRPr sz="1500" kern="1200">
          <a:solidFill>
            <a:srgbClr val="000066"/>
          </a:solidFill>
          <a:latin typeface="+mn-lt"/>
          <a:ea typeface="+mn-ea"/>
          <a:cs typeface="+mn-cs"/>
        </a:defRPr>
      </a:lvl4pPr>
      <a:lvl5pPr marL="1543050" indent="-171450" algn="l" defTabSz="342900" rtl="0" eaLnBrk="1" latinLnBrk="0" hangingPunct="1">
        <a:spcBef>
          <a:spcPct val="20000"/>
        </a:spcBef>
        <a:buClr>
          <a:srgbClr val="FF6600"/>
        </a:buClr>
        <a:buFont typeface="Arial"/>
        <a:buChar char="»"/>
        <a:defRPr sz="1500" kern="1200">
          <a:solidFill>
            <a:srgbClr val="000066"/>
          </a:solidFill>
          <a:latin typeface="+mn-lt"/>
          <a:ea typeface="+mn-ea"/>
          <a:cs typeface="+mn-cs"/>
        </a:defRPr>
      </a:lvl5pPr>
      <a:lvl6pPr marL="18859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342900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3429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23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6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re 1">
            <a:extLst>
              <a:ext uri="{FF2B5EF4-FFF2-40B4-BE49-F238E27FC236}">
                <a16:creationId xmlns:a16="http://schemas.microsoft.com/office/drawing/2014/main" id="{D979B62A-0DBD-4B35-BA82-E20CAF20B3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082281" y="1958975"/>
            <a:ext cx="8549640" cy="1470025"/>
          </a:xfrm>
        </p:spPr>
        <p:txBody>
          <a:bodyPr>
            <a:noAutofit/>
          </a:bodyPr>
          <a:lstStyle/>
          <a:p>
            <a:pPr algn="ctr"/>
            <a:r>
              <a:rPr lang="en-US" sz="3200" cap="all" dirty="0"/>
              <a:t>AIDS 2026 – Rio de Janeiro – 26-31 July</a:t>
            </a:r>
            <a:br>
              <a:rPr lang="en-US" sz="4400" dirty="0">
                <a:solidFill>
                  <a:srgbClr val="1E3C91"/>
                </a:solidFill>
                <a:latin typeface="Calibri"/>
              </a:rPr>
            </a:br>
            <a:r>
              <a:rPr lang="en-US" sz="3200" cap="all" dirty="0"/>
              <a:t>26</a:t>
            </a:r>
            <a:r>
              <a:rPr lang="en-US" sz="3200" cap="all" baseline="30000" dirty="0"/>
              <a:t>th</a:t>
            </a:r>
            <a:r>
              <a:rPr lang="en-US" sz="3200" cap="all" dirty="0"/>
              <a:t> International AIDS Conference</a:t>
            </a:r>
            <a:br>
              <a:rPr lang="en-US" sz="3200" cap="all" dirty="0"/>
            </a:br>
            <a:endParaRPr lang="fr-FR" sz="6000" dirty="0">
              <a:solidFill>
                <a:srgbClr val="1E3C91"/>
              </a:solidFill>
            </a:endParaRPr>
          </a:p>
        </p:txBody>
      </p:sp>
      <p:sp>
        <p:nvSpPr>
          <p:cNvPr id="11" name="Espace réservé du contenu 2">
            <a:extLst>
              <a:ext uri="{FF2B5EF4-FFF2-40B4-BE49-F238E27FC236}">
                <a16:creationId xmlns:a16="http://schemas.microsoft.com/office/drawing/2014/main" id="{859700EE-9D57-4BA6-B4A4-0FC26F3806A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818662" y="2834183"/>
            <a:ext cx="8813259" cy="512914"/>
          </a:xfrm>
        </p:spPr>
        <p:txBody>
          <a:bodyPr>
            <a:noAutofit/>
          </a:bodyPr>
          <a:lstStyle/>
          <a:p>
            <a:r>
              <a:rPr lang="en-US" b="1" dirty="0">
                <a:solidFill>
                  <a:srgbClr val="00B0F0"/>
                </a:solidFill>
              </a:rPr>
              <a:t>Live sessions on August 4</a:t>
            </a:r>
            <a:r>
              <a:rPr lang="en-US" b="1" baseline="30000" dirty="0">
                <a:solidFill>
                  <a:srgbClr val="00B0F0"/>
                </a:solidFill>
              </a:rPr>
              <a:t>th </a:t>
            </a:r>
            <a:r>
              <a:rPr lang="en-US" b="1" dirty="0">
                <a:solidFill>
                  <a:srgbClr val="00B0F0"/>
                </a:solidFill>
              </a:rPr>
              <a:t>&amp; 5</a:t>
            </a:r>
            <a:r>
              <a:rPr lang="en-US" b="1" baseline="30000" dirty="0">
                <a:solidFill>
                  <a:srgbClr val="00B0F0"/>
                </a:solidFill>
              </a:rPr>
              <a:t>th</a:t>
            </a:r>
            <a:r>
              <a:rPr lang="en-US" b="1" baseline="-25000" dirty="0">
                <a:solidFill>
                  <a:srgbClr val="00B0F0"/>
                </a:solidFill>
              </a:rPr>
              <a:t>,</a:t>
            </a:r>
            <a:r>
              <a:rPr lang="en-US" b="1" dirty="0">
                <a:solidFill>
                  <a:srgbClr val="00B0F0"/>
                </a:solidFill>
              </a:rPr>
              <a:t>2026</a:t>
            </a:r>
            <a:br>
              <a:rPr lang="en-US" b="1" dirty="0">
                <a:solidFill>
                  <a:srgbClr val="00B0F0"/>
                </a:solidFill>
              </a:rPr>
            </a:br>
            <a:r>
              <a:rPr lang="en-US" b="1" dirty="0">
                <a:solidFill>
                  <a:srgbClr val="00B0F0"/>
                </a:solidFill>
              </a:rPr>
              <a:t>and</a:t>
            </a:r>
            <a:br>
              <a:rPr lang="en-US" b="1" dirty="0">
                <a:solidFill>
                  <a:srgbClr val="00B0F0"/>
                </a:solidFill>
              </a:rPr>
            </a:br>
            <a:r>
              <a:rPr lang="en-US" b="1" dirty="0">
                <a:solidFill>
                  <a:srgbClr val="00B0F0"/>
                </a:solidFill>
              </a:rPr>
              <a:t> September 2</a:t>
            </a:r>
            <a:r>
              <a:rPr lang="en-US" b="1" baseline="30000" dirty="0">
                <a:solidFill>
                  <a:srgbClr val="00B0F0"/>
                </a:solidFill>
              </a:rPr>
              <a:t>nd</a:t>
            </a:r>
            <a:r>
              <a:rPr lang="en-US" b="1" dirty="0">
                <a:solidFill>
                  <a:srgbClr val="00B0F0"/>
                </a:solidFill>
              </a:rPr>
              <a:t> &amp; 3</a:t>
            </a:r>
            <a:r>
              <a:rPr lang="en-US" b="1" baseline="30000" dirty="0">
                <a:solidFill>
                  <a:srgbClr val="00B0F0"/>
                </a:solidFill>
              </a:rPr>
              <a:t>rd</a:t>
            </a:r>
            <a:r>
              <a:rPr lang="en-US" b="1" dirty="0">
                <a:solidFill>
                  <a:srgbClr val="00B0F0"/>
                </a:solidFill>
              </a:rPr>
              <a:t>, 2026</a:t>
            </a:r>
            <a:endParaRPr lang="fr-FR" b="1" dirty="0">
              <a:solidFill>
                <a:srgbClr val="00B0F0"/>
              </a:solidFill>
            </a:endParaRPr>
          </a:p>
        </p:txBody>
      </p:sp>
      <p:pic>
        <p:nvPicPr>
          <p:cNvPr id="3" name="Image 2">
            <a:extLst>
              <a:ext uri="{FF2B5EF4-FFF2-40B4-BE49-F238E27FC236}">
                <a16:creationId xmlns:a16="http://schemas.microsoft.com/office/drawing/2014/main" id="{78FA2340-AD81-DB18-6880-0F0BDD9DC7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68735" y="4085220"/>
            <a:ext cx="1513114" cy="1513114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19CDD6E6-5503-898E-3B68-6EA3DF62606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7856" y="4085220"/>
            <a:ext cx="1513114" cy="1513114"/>
          </a:xfrm>
          <a:prstGeom prst="rect">
            <a:avLst/>
          </a:prstGeom>
        </p:spPr>
      </p:pic>
      <p:pic>
        <p:nvPicPr>
          <p:cNvPr id="7" name="Image 6">
            <a:extLst>
              <a:ext uri="{FF2B5EF4-FFF2-40B4-BE49-F238E27FC236}">
                <a16:creationId xmlns:a16="http://schemas.microsoft.com/office/drawing/2014/main" id="{FBDBD668-2BD0-7837-D590-30EF8E208E3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19614" y="4085220"/>
            <a:ext cx="1513114" cy="1513114"/>
          </a:xfrm>
          <a:prstGeom prst="rect">
            <a:avLst/>
          </a:prstGeom>
        </p:spPr>
      </p:pic>
      <p:sp>
        <p:nvSpPr>
          <p:cNvPr id="16" name="ZoneTexte 15">
            <a:extLst>
              <a:ext uri="{FF2B5EF4-FFF2-40B4-BE49-F238E27FC236}">
                <a16:creationId xmlns:a16="http://schemas.microsoft.com/office/drawing/2014/main" id="{83A07886-C13A-DB9F-AAC7-47F1F367D948}"/>
              </a:ext>
            </a:extLst>
          </p:cNvPr>
          <p:cNvSpPr txBox="1"/>
          <p:nvPr/>
        </p:nvSpPr>
        <p:spPr>
          <a:xfrm>
            <a:off x="2807865" y="5636639"/>
            <a:ext cx="213661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1" indent="0" algn="ctr" defTabSz="3429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3C549F"/>
              </a:buClr>
              <a:buSzTx/>
              <a:buFont typeface="Arial"/>
              <a:buNone/>
              <a:tabLst/>
              <a:defRPr/>
            </a:pP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Pedro Cahn</a:t>
            </a:r>
            <a:b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fr-FR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(Argentina)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334659F3-DB67-350F-063C-CCA340915766}"/>
              </a:ext>
            </a:extLst>
          </p:cNvPr>
          <p:cNvSpPr txBox="1"/>
          <p:nvPr/>
        </p:nvSpPr>
        <p:spPr>
          <a:xfrm>
            <a:off x="5159531" y="5636639"/>
            <a:ext cx="213661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1" indent="0" algn="ctr" defTabSz="3429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3C549F"/>
              </a:buClr>
              <a:buSzTx/>
              <a:buFont typeface="Arial"/>
              <a:buNone/>
              <a:tabLst/>
              <a:defRPr/>
            </a:pP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Anton Pozniak</a:t>
            </a:r>
            <a:b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fr-FR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(United </a:t>
            </a:r>
            <a:r>
              <a:rPr kumimoji="0" lang="fr-FR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Kingdom</a:t>
            </a:r>
            <a:r>
              <a:rPr kumimoji="0" lang="fr-FR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)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45A28A6A-06C1-8611-8F8E-43117BD7A973}"/>
              </a:ext>
            </a:extLst>
          </p:cNvPr>
          <p:cNvSpPr txBox="1"/>
          <p:nvPr/>
        </p:nvSpPr>
        <p:spPr>
          <a:xfrm>
            <a:off x="7506107" y="5636639"/>
            <a:ext cx="213661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1" indent="0" algn="ctr" defTabSz="3429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3C549F"/>
              </a:buClr>
              <a:buSzTx/>
              <a:buFont typeface="Arial"/>
              <a:buNone/>
              <a:tabLst/>
              <a:defRPr/>
            </a:pP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François Raffi</a:t>
            </a:r>
            <a:b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fr-FR" sz="1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(France)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4E73538-EEEB-8246-FED6-BD9EF25FB2B5}"/>
              </a:ext>
            </a:extLst>
          </p:cNvPr>
          <p:cNvSpPr txBox="1"/>
          <p:nvPr/>
        </p:nvSpPr>
        <p:spPr>
          <a:xfrm>
            <a:off x="4952503" y="82764"/>
            <a:ext cx="2683027" cy="565146"/>
          </a:xfrm>
          <a:prstGeom prst="rect">
            <a:avLst/>
          </a:prstGeom>
          <a:solidFill>
            <a:schemeClr val="bg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dirty="0">
                <a:ln>
                  <a:noFill/>
                </a:ln>
                <a:solidFill>
                  <a:srgbClr val="1E3C91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LIVE SESSION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3D2E8AE-89B2-F42E-39E2-DEA7EC6E0329}"/>
              </a:ext>
            </a:extLst>
          </p:cNvPr>
          <p:cNvSpPr txBox="1"/>
          <p:nvPr/>
        </p:nvSpPr>
        <p:spPr>
          <a:xfrm>
            <a:off x="10135404" y="5072948"/>
            <a:ext cx="1838965" cy="5539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This webinar is proposed to you</a:t>
            </a:r>
            <a:b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with the support of</a:t>
            </a:r>
            <a:b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</a:b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our institutional partner</a:t>
            </a:r>
            <a:endParaRPr kumimoji="0" lang="fr-F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" name="Image 3">
            <a:extLst>
              <a:ext uri="{FF2B5EF4-FFF2-40B4-BE49-F238E27FC236}">
                <a16:creationId xmlns:a16="http://schemas.microsoft.com/office/drawing/2014/main" id="{A4BA861F-B0B8-85B6-6E2E-996BC1779C1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13281" t="10824" r="16962"/>
          <a:stretch/>
        </p:blipFill>
        <p:spPr>
          <a:xfrm>
            <a:off x="10676212" y="5626946"/>
            <a:ext cx="853401" cy="80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546924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>
            <a:extLst>
              <a:ext uri="{FF2B5EF4-FFF2-40B4-BE49-F238E27FC236}">
                <a16:creationId xmlns:a16="http://schemas.microsoft.com/office/drawing/2014/main" id="{FA461665-B88A-50ED-48D4-B66CBF181644}"/>
              </a:ext>
            </a:extLst>
          </p:cNvPr>
          <p:cNvSpPr txBox="1">
            <a:spLocks noChangeArrowheads="1"/>
          </p:cNvSpPr>
          <p:nvPr/>
        </p:nvSpPr>
        <p:spPr>
          <a:xfrm>
            <a:off x="609600" y="1363857"/>
            <a:ext cx="10778836" cy="1860844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noProof="0" dirty="0"/>
              <a:t>556 PWH initiating CAB + RPV LA with HIV-1 RNA &gt; 50 c/mL</a:t>
            </a:r>
          </a:p>
          <a:p>
            <a:pPr lvl="1"/>
            <a:r>
              <a:rPr lang="en-US" sz="1800" noProof="0" dirty="0"/>
              <a:t>50-200 c/mL = 60% ; ≥ 200- 1000 c/mL = 7% ; &gt; 1000 c/mL = 33%</a:t>
            </a:r>
          </a:p>
          <a:p>
            <a:pPr lvl="1"/>
            <a:r>
              <a:rPr lang="en-US" sz="1800" noProof="0" dirty="0"/>
              <a:t>BMI &lt; 30 kg/m² = 70% ; ≥ 30-40 = 25% ; &gt; 40 = 6%</a:t>
            </a:r>
          </a:p>
          <a:p>
            <a:pPr lvl="1"/>
            <a:r>
              <a:rPr lang="en-US" sz="1800" noProof="0" dirty="0"/>
              <a:t>Confirmed virologic failure : 2 consecutive HIV-1 RNA ≥ 200 c/mL or discontinuation after a single HIV- 1 RNA ≥ 200 c/mL</a:t>
            </a:r>
          </a:p>
          <a:p>
            <a:pPr lvl="1"/>
            <a:r>
              <a:rPr lang="en-US" sz="1800" noProof="0" dirty="0"/>
              <a:t>Median follow-up: 15 months</a:t>
            </a:r>
            <a:endParaRPr lang="en-US" sz="1600" noProof="0" dirty="0"/>
          </a:p>
        </p:txBody>
      </p:sp>
      <p:sp>
        <p:nvSpPr>
          <p:cNvPr id="5" name="Titre 1">
            <a:extLst>
              <a:ext uri="{FF2B5EF4-FFF2-40B4-BE49-F238E27FC236}">
                <a16:creationId xmlns:a16="http://schemas.microsoft.com/office/drawing/2014/main" id="{F996FA35-7359-0018-7489-253A9547B981}"/>
              </a:ext>
            </a:extLst>
          </p:cNvPr>
          <p:cNvSpPr txBox="1">
            <a:spLocks/>
          </p:cNvSpPr>
          <p:nvPr/>
        </p:nvSpPr>
        <p:spPr>
          <a:xfrm>
            <a:off x="609600" y="0"/>
            <a:ext cx="9814560" cy="1491539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noProof="0" dirty="0"/>
              <a:t>CAB + RPV LA in viremic individuals: OPERA Cohort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E9F1C68-746F-2F4E-09AE-F64BC035C16C}"/>
              </a:ext>
            </a:extLst>
          </p:cNvPr>
          <p:cNvSpPr txBox="1"/>
          <p:nvPr/>
        </p:nvSpPr>
        <p:spPr>
          <a:xfrm>
            <a:off x="9042382" y="6382491"/>
            <a:ext cx="29056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fr-FR" sz="1400" i="1" dirty="0">
                <a:solidFill>
                  <a:srgbClr val="0070C0"/>
                </a:solidFill>
              </a:rPr>
              <a:t>Diamond TL, AIDS 2026, Abs. PELB27</a:t>
            </a:r>
          </a:p>
        </p:txBody>
      </p:sp>
      <p:sp>
        <p:nvSpPr>
          <p:cNvPr id="9" name="Text Box 2">
            <a:extLst>
              <a:ext uri="{FF2B5EF4-FFF2-40B4-BE49-F238E27FC236}">
                <a16:creationId xmlns:a16="http://schemas.microsoft.com/office/drawing/2014/main" id="{237F025E-2459-F597-581D-25DE010AB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5674" y="3396148"/>
            <a:ext cx="3383876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Virologic effectiveness by BMI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0AD02721-B5C7-6689-E80C-EE5647524786}"/>
              </a:ext>
            </a:extLst>
          </p:cNvPr>
          <p:cNvGrpSpPr/>
          <p:nvPr/>
        </p:nvGrpSpPr>
        <p:grpSpPr>
          <a:xfrm>
            <a:off x="348232" y="3822700"/>
            <a:ext cx="10840454" cy="2553216"/>
            <a:chOff x="348232" y="3822700"/>
            <a:chExt cx="10840454" cy="2553216"/>
          </a:xfrm>
        </p:grpSpPr>
        <p:sp>
          <p:nvSpPr>
            <p:cNvPr id="14" name="Rectangle 5">
              <a:extLst>
                <a:ext uri="{FF2B5EF4-FFF2-40B4-BE49-F238E27FC236}">
                  <a16:creationId xmlns:a16="http://schemas.microsoft.com/office/drawing/2014/main" id="{066FFFD0-3A55-0563-793F-51E6019DA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6790" y="4539298"/>
              <a:ext cx="241300" cy="250825"/>
            </a:xfrm>
            <a:prstGeom prst="rect">
              <a:avLst/>
            </a:prstGeom>
            <a:solidFill>
              <a:srgbClr val="D3B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15" name="Rectangle 6">
              <a:extLst>
                <a:ext uri="{FF2B5EF4-FFF2-40B4-BE49-F238E27FC236}">
                  <a16:creationId xmlns:a16="http://schemas.microsoft.com/office/drawing/2014/main" id="{89C4D81F-7670-AAE0-219E-6043B2A24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6790" y="4891723"/>
              <a:ext cx="241300" cy="250825"/>
            </a:xfrm>
            <a:prstGeom prst="rect">
              <a:avLst/>
            </a:prstGeom>
            <a:solidFill>
              <a:srgbClr val="FFC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" name="Rectangle 7">
              <a:extLst>
                <a:ext uri="{FF2B5EF4-FFF2-40B4-BE49-F238E27FC236}">
                  <a16:creationId xmlns:a16="http://schemas.microsoft.com/office/drawing/2014/main" id="{92061DB5-E545-8A2A-C6D2-8BFF47992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6790" y="4188460"/>
              <a:ext cx="241300" cy="249238"/>
            </a:xfrm>
            <a:prstGeom prst="rect">
              <a:avLst/>
            </a:prstGeom>
            <a:solidFill>
              <a:srgbClr val="BD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" name="Rectangle 8">
              <a:extLst>
                <a:ext uri="{FF2B5EF4-FFF2-40B4-BE49-F238E27FC236}">
                  <a16:creationId xmlns:a16="http://schemas.microsoft.com/office/drawing/2014/main" id="{770BE986-146D-70F9-5EC2-DF437EDC5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275" y="3857625"/>
              <a:ext cx="4492625" cy="222250"/>
            </a:xfrm>
            <a:prstGeom prst="rect">
              <a:avLst/>
            </a:prstGeom>
            <a:solidFill>
              <a:srgbClr val="BD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5577C9EC-0EFA-B9AE-B1AC-C8905D40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275" y="4079875"/>
              <a:ext cx="4492625" cy="222250"/>
            </a:xfrm>
            <a:custGeom>
              <a:avLst/>
              <a:gdLst>
                <a:gd name="T0" fmla="*/ 2830 w 2830"/>
                <a:gd name="T1" fmla="*/ 140 h 140"/>
                <a:gd name="T2" fmla="*/ 2830 w 2830"/>
                <a:gd name="T3" fmla="*/ 0 h 140"/>
                <a:gd name="T4" fmla="*/ 0 w 2830"/>
                <a:gd name="T5" fmla="*/ 0 h 140"/>
                <a:gd name="T6" fmla="*/ 0 w 2830"/>
                <a:gd name="T7" fmla="*/ 140 h 140"/>
                <a:gd name="T8" fmla="*/ 2734 w 2830"/>
                <a:gd name="T9" fmla="*/ 140 h 140"/>
                <a:gd name="T10" fmla="*/ 2830 w 2830"/>
                <a:gd name="T1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30" h="140">
                  <a:moveTo>
                    <a:pt x="2830" y="140"/>
                  </a:moveTo>
                  <a:lnTo>
                    <a:pt x="2830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734" y="140"/>
                  </a:lnTo>
                  <a:lnTo>
                    <a:pt x="2830" y="140"/>
                  </a:lnTo>
                  <a:close/>
                </a:path>
              </a:pathLst>
            </a:custGeom>
            <a:solidFill>
              <a:srgbClr val="D3B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" name="Rectangle 10">
              <a:extLst>
                <a:ext uri="{FF2B5EF4-FFF2-40B4-BE49-F238E27FC236}">
                  <a16:creationId xmlns:a16="http://schemas.microsoft.com/office/drawing/2014/main" id="{D9A26D4C-68DD-2253-CBFF-D3739727A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275" y="4302125"/>
              <a:ext cx="4340225" cy="223838"/>
            </a:xfrm>
            <a:prstGeom prst="rect">
              <a:avLst/>
            </a:prstGeom>
            <a:solidFill>
              <a:srgbClr val="FFC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0" name="Rectangle 11">
              <a:extLst>
                <a:ext uri="{FF2B5EF4-FFF2-40B4-BE49-F238E27FC236}">
                  <a16:creationId xmlns:a16="http://schemas.microsoft.com/office/drawing/2014/main" id="{736DE486-8AF1-EC2B-7BEB-0441B1735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275" y="4605338"/>
              <a:ext cx="4030663" cy="223838"/>
            </a:xfrm>
            <a:prstGeom prst="rect">
              <a:avLst/>
            </a:prstGeom>
            <a:solidFill>
              <a:srgbClr val="BD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1" name="Rectangle 12">
              <a:extLst>
                <a:ext uri="{FF2B5EF4-FFF2-40B4-BE49-F238E27FC236}">
                  <a16:creationId xmlns:a16="http://schemas.microsoft.com/office/drawing/2014/main" id="{02247576-FDA7-8BE6-2164-315E5C086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275" y="5051425"/>
              <a:ext cx="4130675" cy="223838"/>
            </a:xfrm>
            <a:prstGeom prst="rect">
              <a:avLst/>
            </a:prstGeom>
            <a:solidFill>
              <a:srgbClr val="FFC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0F037ADA-FED8-3F22-735F-D12E00627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275" y="4829175"/>
              <a:ext cx="4130675" cy="222250"/>
            </a:xfrm>
            <a:custGeom>
              <a:avLst/>
              <a:gdLst>
                <a:gd name="T0" fmla="*/ 2602 w 2602"/>
                <a:gd name="T1" fmla="*/ 140 h 140"/>
                <a:gd name="T2" fmla="*/ 2602 w 2602"/>
                <a:gd name="T3" fmla="*/ 0 h 140"/>
                <a:gd name="T4" fmla="*/ 2539 w 2602"/>
                <a:gd name="T5" fmla="*/ 0 h 140"/>
                <a:gd name="T6" fmla="*/ 0 w 2602"/>
                <a:gd name="T7" fmla="*/ 0 h 140"/>
                <a:gd name="T8" fmla="*/ 0 w 2602"/>
                <a:gd name="T9" fmla="*/ 140 h 140"/>
                <a:gd name="T10" fmla="*/ 2602 w 2602"/>
                <a:gd name="T1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2" h="140">
                  <a:moveTo>
                    <a:pt x="2602" y="140"/>
                  </a:moveTo>
                  <a:lnTo>
                    <a:pt x="2602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602" y="140"/>
                  </a:lnTo>
                  <a:close/>
                </a:path>
              </a:pathLst>
            </a:custGeom>
            <a:solidFill>
              <a:srgbClr val="D3B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59C9756B-D4CA-2D2E-F67E-D88A0B66B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275" y="5354638"/>
              <a:ext cx="98425" cy="222250"/>
            </a:xfrm>
            <a:custGeom>
              <a:avLst/>
              <a:gdLst>
                <a:gd name="T0" fmla="*/ 62 w 62"/>
                <a:gd name="T1" fmla="*/ 0 h 140"/>
                <a:gd name="T2" fmla="*/ 0 w 62"/>
                <a:gd name="T3" fmla="*/ 0 h 140"/>
                <a:gd name="T4" fmla="*/ 0 w 62"/>
                <a:gd name="T5" fmla="*/ 140 h 140"/>
                <a:gd name="T6" fmla="*/ 29 w 62"/>
                <a:gd name="T7" fmla="*/ 140 h 140"/>
                <a:gd name="T8" fmla="*/ 62 w 62"/>
                <a:gd name="T9" fmla="*/ 140 h 140"/>
                <a:gd name="T10" fmla="*/ 62 w 62"/>
                <a:gd name="T11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40">
                  <a:moveTo>
                    <a:pt x="62" y="0"/>
                  </a:moveTo>
                  <a:lnTo>
                    <a:pt x="0" y="0"/>
                  </a:lnTo>
                  <a:lnTo>
                    <a:pt x="0" y="140"/>
                  </a:lnTo>
                  <a:lnTo>
                    <a:pt x="29" y="140"/>
                  </a:lnTo>
                  <a:lnTo>
                    <a:pt x="62" y="14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BDF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7B152BCB-0286-A46D-7FD9-3C1E0C7B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275" y="5800725"/>
              <a:ext cx="407988" cy="222250"/>
            </a:xfrm>
            <a:custGeom>
              <a:avLst/>
              <a:gdLst>
                <a:gd name="T0" fmla="*/ 257 w 257"/>
                <a:gd name="T1" fmla="*/ 140 h 140"/>
                <a:gd name="T2" fmla="*/ 257 w 257"/>
                <a:gd name="T3" fmla="*/ 0 h 140"/>
                <a:gd name="T4" fmla="*/ 29 w 257"/>
                <a:gd name="T5" fmla="*/ 0 h 140"/>
                <a:gd name="T6" fmla="*/ 0 w 257"/>
                <a:gd name="T7" fmla="*/ 0 h 140"/>
                <a:gd name="T8" fmla="*/ 0 w 257"/>
                <a:gd name="T9" fmla="*/ 140 h 140"/>
                <a:gd name="T10" fmla="*/ 257 w 257"/>
                <a:gd name="T1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140">
                  <a:moveTo>
                    <a:pt x="257" y="140"/>
                  </a:moveTo>
                  <a:lnTo>
                    <a:pt x="257" y="0"/>
                  </a:lnTo>
                  <a:lnTo>
                    <a:pt x="29" y="0"/>
                  </a:lnTo>
                  <a:lnTo>
                    <a:pt x="0" y="0"/>
                  </a:lnTo>
                  <a:lnTo>
                    <a:pt x="0" y="140"/>
                  </a:lnTo>
                  <a:lnTo>
                    <a:pt x="257" y="140"/>
                  </a:lnTo>
                  <a:close/>
                </a:path>
              </a:pathLst>
            </a:custGeom>
            <a:solidFill>
              <a:srgbClr val="FFC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5" name="Rectangle 16">
              <a:extLst>
                <a:ext uri="{FF2B5EF4-FFF2-40B4-BE49-F238E27FC236}">
                  <a16:creationId xmlns:a16="http://schemas.microsoft.com/office/drawing/2014/main" id="{D10BDB3B-2CEF-982C-FBC7-EAE9EE30E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275" y="5576888"/>
              <a:ext cx="46038" cy="223838"/>
            </a:xfrm>
            <a:prstGeom prst="rect">
              <a:avLst/>
            </a:prstGeom>
            <a:solidFill>
              <a:srgbClr val="D3B5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6" name="Line 17">
              <a:extLst>
                <a:ext uri="{FF2B5EF4-FFF2-40B4-BE49-F238E27FC236}">
                  <a16:creationId xmlns:a16="http://schemas.microsoft.com/office/drawing/2014/main" id="{07D0566C-5B63-C32C-E028-5EAD4F38EC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4150" y="6097588"/>
              <a:ext cx="0" cy="49213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7" name="Line 18">
              <a:extLst>
                <a:ext uri="{FF2B5EF4-FFF2-40B4-BE49-F238E27FC236}">
                  <a16:creationId xmlns:a16="http://schemas.microsoft.com/office/drawing/2014/main" id="{45801D02-1899-AB8E-6015-1E4F10B9A5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4975" y="6097588"/>
              <a:ext cx="0" cy="49213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8" name="Line 19">
              <a:extLst>
                <a:ext uri="{FF2B5EF4-FFF2-40B4-BE49-F238E27FC236}">
                  <a16:creationId xmlns:a16="http://schemas.microsoft.com/office/drawing/2014/main" id="{90A6C4F1-E01A-E600-7A14-186DA6024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4975" y="6097588"/>
              <a:ext cx="1019175" cy="0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F0296420-3474-95C3-7B29-53AAF857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4150" y="6097588"/>
              <a:ext cx="1020763" cy="49213"/>
            </a:xfrm>
            <a:custGeom>
              <a:avLst/>
              <a:gdLst>
                <a:gd name="T0" fmla="*/ 0 w 643"/>
                <a:gd name="T1" fmla="*/ 0 h 31"/>
                <a:gd name="T2" fmla="*/ 643 w 643"/>
                <a:gd name="T3" fmla="*/ 0 h 31"/>
                <a:gd name="T4" fmla="*/ 643 w 643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3" h="31">
                  <a:moveTo>
                    <a:pt x="0" y="0"/>
                  </a:moveTo>
                  <a:lnTo>
                    <a:pt x="643" y="0"/>
                  </a:lnTo>
                  <a:lnTo>
                    <a:pt x="643" y="31"/>
                  </a:lnTo>
                </a:path>
              </a:pathLst>
            </a:cu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0" name="Line 21">
              <a:extLst>
                <a:ext uri="{FF2B5EF4-FFF2-40B4-BE49-F238E27FC236}">
                  <a16:creationId xmlns:a16="http://schemas.microsoft.com/office/drawing/2014/main" id="{5F74B063-ADAD-7AB9-5864-6340248EE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275" y="6097588"/>
              <a:ext cx="0" cy="49213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1" name="Line 22">
              <a:extLst>
                <a:ext uri="{FF2B5EF4-FFF2-40B4-BE49-F238E27FC236}">
                  <a16:creationId xmlns:a16="http://schemas.microsoft.com/office/drawing/2014/main" id="{20B2BE03-A9F4-7535-E257-158A794562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4213" y="6097588"/>
              <a:ext cx="0" cy="49213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2" name="Line 23">
              <a:extLst>
                <a:ext uri="{FF2B5EF4-FFF2-40B4-BE49-F238E27FC236}">
                  <a16:creationId xmlns:a16="http://schemas.microsoft.com/office/drawing/2014/main" id="{DAA7410E-5DCC-EBE5-DAC7-6B21B679E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450" y="6097588"/>
              <a:ext cx="0" cy="49213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3" name="Line 24">
              <a:extLst>
                <a:ext uri="{FF2B5EF4-FFF2-40B4-BE49-F238E27FC236}">
                  <a16:creationId xmlns:a16="http://schemas.microsoft.com/office/drawing/2014/main" id="{195B767A-3C8A-5FEB-B350-2F5146E62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3450" y="6097588"/>
              <a:ext cx="1020763" cy="0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4" name="Line 25">
              <a:extLst>
                <a:ext uri="{FF2B5EF4-FFF2-40B4-BE49-F238E27FC236}">
                  <a16:creationId xmlns:a16="http://schemas.microsoft.com/office/drawing/2014/main" id="{DBD27965-8BBF-2DDE-4013-980681B986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275" y="6097588"/>
              <a:ext cx="1019175" cy="0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5" name="Line 26">
              <a:extLst>
                <a:ext uri="{FF2B5EF4-FFF2-40B4-BE49-F238E27FC236}">
                  <a16:creationId xmlns:a16="http://schemas.microsoft.com/office/drawing/2014/main" id="{C588806C-D244-B840-31C4-614E65A04A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54275" y="3822700"/>
              <a:ext cx="0" cy="2274888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6" name="Line 27">
              <a:extLst>
                <a:ext uri="{FF2B5EF4-FFF2-40B4-BE49-F238E27FC236}">
                  <a16:creationId xmlns:a16="http://schemas.microsoft.com/office/drawing/2014/main" id="{F4FB1B50-4204-1B3B-0D33-4A88F03F8D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4213" y="6097588"/>
              <a:ext cx="1020763" cy="0"/>
            </a:xfrm>
            <a:prstGeom prst="line">
              <a:avLst/>
            </a:prstGeom>
            <a:noFill/>
            <a:ln w="11113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7" name="Rectangle 28">
              <a:extLst>
                <a:ext uri="{FF2B5EF4-FFF2-40B4-BE49-F238E27FC236}">
                  <a16:creationId xmlns:a16="http://schemas.microsoft.com/office/drawing/2014/main" id="{F1EE3C84-AE2C-A561-2E88-FDCC1D099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398" y="6191250"/>
              <a:ext cx="1891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0%</a:t>
              </a:r>
            </a:p>
          </p:txBody>
        </p:sp>
        <p:sp>
          <p:nvSpPr>
            <p:cNvPr id="38" name="Rectangle 29">
              <a:extLst>
                <a:ext uri="{FF2B5EF4-FFF2-40B4-BE49-F238E27FC236}">
                  <a16:creationId xmlns:a16="http://schemas.microsoft.com/office/drawing/2014/main" id="{793DC9C0-D91A-076D-2F32-D20C95E46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094" y="6191250"/>
              <a:ext cx="26770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20%</a:t>
              </a:r>
            </a:p>
          </p:txBody>
        </p:sp>
        <p:sp>
          <p:nvSpPr>
            <p:cNvPr id="39" name="Rectangle 30">
              <a:extLst>
                <a:ext uri="{FF2B5EF4-FFF2-40B4-BE49-F238E27FC236}">
                  <a16:creationId xmlns:a16="http://schemas.microsoft.com/office/drawing/2014/main" id="{019B860E-E678-0208-A64B-578C77D42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857" y="6191250"/>
              <a:ext cx="26770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40%</a:t>
              </a:r>
            </a:p>
          </p:txBody>
        </p:sp>
        <p:sp>
          <p:nvSpPr>
            <p:cNvPr id="40" name="Rectangle 31">
              <a:extLst>
                <a:ext uri="{FF2B5EF4-FFF2-40B4-BE49-F238E27FC236}">
                  <a16:creationId xmlns:a16="http://schemas.microsoft.com/office/drawing/2014/main" id="{571288CF-CFE0-AFD3-3250-B2AA2B7E1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4032" y="6191250"/>
              <a:ext cx="26770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60%</a:t>
              </a:r>
            </a:p>
          </p:txBody>
        </p:sp>
        <p:sp>
          <p:nvSpPr>
            <p:cNvPr id="41" name="Rectangle 32">
              <a:extLst>
                <a:ext uri="{FF2B5EF4-FFF2-40B4-BE49-F238E27FC236}">
                  <a16:creationId xmlns:a16="http://schemas.microsoft.com/office/drawing/2014/main" id="{77779863-EE64-84F3-D8CF-65DD0722F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4794" y="6191250"/>
              <a:ext cx="26770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80%</a:t>
              </a:r>
            </a:p>
          </p:txBody>
        </p:sp>
        <p:sp>
          <p:nvSpPr>
            <p:cNvPr id="42" name="Rectangle 33">
              <a:extLst>
                <a:ext uri="{FF2B5EF4-FFF2-40B4-BE49-F238E27FC236}">
                  <a16:creationId xmlns:a16="http://schemas.microsoft.com/office/drawing/2014/main" id="{D8557911-CDDA-1456-DC2F-0C8CFBD52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5488" y="6191250"/>
              <a:ext cx="34624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100%</a:t>
              </a:r>
            </a:p>
          </p:txBody>
        </p:sp>
        <p:sp>
          <p:nvSpPr>
            <p:cNvPr id="43" name="Rectangle 34">
              <a:extLst>
                <a:ext uri="{FF2B5EF4-FFF2-40B4-BE49-F238E27FC236}">
                  <a16:creationId xmlns:a16="http://schemas.microsoft.com/office/drawing/2014/main" id="{C3AFB6F3-D7D7-F98D-8B21-8E3D1DB80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8413" y="3977323"/>
              <a:ext cx="90473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Achieved VL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&lt;50 c/mL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4" name="Rectangle 35">
              <a:extLst>
                <a:ext uri="{FF2B5EF4-FFF2-40B4-BE49-F238E27FC236}">
                  <a16:creationId xmlns:a16="http://schemas.microsoft.com/office/drawing/2014/main" id="{0EB4E61C-B542-E646-1F25-7C4B787DD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649" y="4725035"/>
              <a:ext cx="686086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Last VL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&lt;50 c/mL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5" name="Rectangle 36">
              <a:extLst>
                <a:ext uri="{FF2B5EF4-FFF2-40B4-BE49-F238E27FC236}">
                  <a16:creationId xmlns:a16="http://schemas.microsoft.com/office/drawing/2014/main" id="{699B70BE-7787-6199-099F-64BE429E6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32" y="5591175"/>
              <a:ext cx="197650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Confirmed virologic failure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6" name="Rectangle 37">
              <a:extLst>
                <a:ext uri="{FF2B5EF4-FFF2-40B4-BE49-F238E27FC236}">
                  <a16:creationId xmlns:a16="http://schemas.microsoft.com/office/drawing/2014/main" id="{50DE3E3A-B5E4-EB87-B004-9D0E52A4E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2625" y="3873495"/>
              <a:ext cx="80791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88% (N=295)</a:t>
              </a:r>
            </a:p>
          </p:txBody>
        </p:sp>
        <p:sp>
          <p:nvSpPr>
            <p:cNvPr id="47" name="Rectangle 38">
              <a:extLst>
                <a:ext uri="{FF2B5EF4-FFF2-40B4-BE49-F238E27FC236}">
                  <a16:creationId xmlns:a16="http://schemas.microsoft.com/office/drawing/2014/main" id="{2060AEB3-C489-6883-1142-47CCB795A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2625" y="4097333"/>
              <a:ext cx="80791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88% (N=101)</a:t>
              </a:r>
            </a:p>
          </p:txBody>
        </p:sp>
        <p:sp>
          <p:nvSpPr>
            <p:cNvPr id="48" name="Rectangle 39">
              <a:extLst>
                <a:ext uri="{FF2B5EF4-FFF2-40B4-BE49-F238E27FC236}">
                  <a16:creationId xmlns:a16="http://schemas.microsoft.com/office/drawing/2014/main" id="{7B34FB12-21F7-B824-3D47-81A3C56F5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0225" y="4319583"/>
              <a:ext cx="72936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85% (N=23)</a:t>
              </a:r>
            </a:p>
          </p:txBody>
        </p:sp>
        <p:sp>
          <p:nvSpPr>
            <p:cNvPr id="49" name="Rectangle 40">
              <a:extLst>
                <a:ext uri="{FF2B5EF4-FFF2-40B4-BE49-F238E27FC236}">
                  <a16:creationId xmlns:a16="http://schemas.microsoft.com/office/drawing/2014/main" id="{1E08C473-F3FD-29FE-3849-CA45A8D83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0663" y="4622795"/>
              <a:ext cx="80791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79% (N=266)</a:t>
              </a:r>
            </a:p>
          </p:txBody>
        </p:sp>
        <p:sp>
          <p:nvSpPr>
            <p:cNvPr id="50" name="Rectangle 41">
              <a:extLst>
                <a:ext uri="{FF2B5EF4-FFF2-40B4-BE49-F238E27FC236}">
                  <a16:creationId xmlns:a16="http://schemas.microsoft.com/office/drawing/2014/main" id="{D3577429-C812-BF52-856B-D8742AE64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0675" y="4845045"/>
              <a:ext cx="72936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81% (N=93)</a:t>
              </a:r>
            </a:p>
          </p:txBody>
        </p:sp>
        <p:sp>
          <p:nvSpPr>
            <p:cNvPr id="51" name="Rectangle 42">
              <a:extLst>
                <a:ext uri="{FF2B5EF4-FFF2-40B4-BE49-F238E27FC236}">
                  <a16:creationId xmlns:a16="http://schemas.microsoft.com/office/drawing/2014/main" id="{879B8E9F-FCAE-F231-E732-4F3B6353A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0675" y="5068883"/>
              <a:ext cx="72936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81% (N=22)</a:t>
              </a:r>
            </a:p>
          </p:txBody>
        </p:sp>
        <p:sp>
          <p:nvSpPr>
            <p:cNvPr id="52" name="Rectangle 43">
              <a:extLst>
                <a:ext uri="{FF2B5EF4-FFF2-40B4-BE49-F238E27FC236}">
                  <a16:creationId xmlns:a16="http://schemas.microsoft.com/office/drawing/2014/main" id="{641C2E3B-D68C-1087-2B0E-541DF612C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013" y="5372095"/>
              <a:ext cx="307648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0066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=5/245 ; median 12 months to CVF (IQR: 12, 17)</a:t>
              </a:r>
            </a:p>
          </p:txBody>
        </p:sp>
        <p:sp>
          <p:nvSpPr>
            <p:cNvPr id="53" name="Rectangle 44">
              <a:extLst>
                <a:ext uri="{FF2B5EF4-FFF2-40B4-BE49-F238E27FC236}">
                  <a16:creationId xmlns:a16="http://schemas.microsoft.com/office/drawing/2014/main" id="{DF6E2FCB-6043-8E28-C106-9D6A9F389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038" y="5594345"/>
              <a:ext cx="169309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0066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=1/83 ; 20 months to CVF</a:t>
              </a:r>
            </a:p>
          </p:txBody>
        </p:sp>
        <p:sp>
          <p:nvSpPr>
            <p:cNvPr id="54" name="Rectangle 45">
              <a:extLst>
                <a:ext uri="{FF2B5EF4-FFF2-40B4-BE49-F238E27FC236}">
                  <a16:creationId xmlns:a16="http://schemas.microsoft.com/office/drawing/2014/main" id="{702D6031-EFAF-5747-5720-1E1E60A25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5818183"/>
              <a:ext cx="169309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0066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=1/13 ; 15 months to CVF</a:t>
              </a:r>
            </a:p>
          </p:txBody>
        </p:sp>
        <p:sp>
          <p:nvSpPr>
            <p:cNvPr id="55" name="Rectangle 46">
              <a:extLst>
                <a:ext uri="{FF2B5EF4-FFF2-40B4-BE49-F238E27FC236}">
                  <a16:creationId xmlns:a16="http://schemas.microsoft.com/office/drawing/2014/main" id="{205A2542-FCE9-57A7-63F5-BAEE6A1DB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4925" y="4568825"/>
              <a:ext cx="226376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/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BMI </a:t>
              </a:r>
              <a:r>
                <a:rPr lang="en-US" sz="1400" b="1" noProof="0" dirty="0">
                  <a:solidFill>
                    <a:srgbClr val="000066"/>
                  </a:solidFill>
                  <a:latin typeface="+mn-lt"/>
                </a:rPr>
                <a:t>≥</a:t>
              </a: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30 to &lt;40 kg/m² (N=115)</a:t>
              </a:r>
            </a:p>
          </p:txBody>
        </p:sp>
        <p:sp>
          <p:nvSpPr>
            <p:cNvPr id="56" name="Rectangle 47">
              <a:extLst>
                <a:ext uri="{FF2B5EF4-FFF2-40B4-BE49-F238E27FC236}">
                  <a16:creationId xmlns:a16="http://schemas.microsoft.com/office/drawing/2014/main" id="{F8787102-85B9-E6DC-886B-1B4DF9290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4925" y="4216400"/>
              <a:ext cx="175413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BMI &lt;30 kg/m² (N=336)</a:t>
              </a:r>
            </a:p>
          </p:txBody>
        </p:sp>
        <p:sp>
          <p:nvSpPr>
            <p:cNvPr id="57" name="Rectangle 48">
              <a:extLst>
                <a:ext uri="{FF2B5EF4-FFF2-40B4-BE49-F238E27FC236}">
                  <a16:creationId xmlns:a16="http://schemas.microsoft.com/office/drawing/2014/main" id="{DE8FA9F0-7F85-B87C-01A8-DDA2BE977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6513" y="4919663"/>
              <a:ext cx="166276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BMI ≥40 kg/m² (N=27)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465347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re 5">
            <a:extLst>
              <a:ext uri="{FF2B5EF4-FFF2-40B4-BE49-F238E27FC236}">
                <a16:creationId xmlns:a16="http://schemas.microsoft.com/office/drawing/2014/main" id="{C27AB98B-67CE-E3EA-66F8-A78CE20CFA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s-419" dirty="0"/>
              <a:t>LATA: CAB + RPV LA vs TLD in adolescents </a:t>
            </a:r>
            <a:br>
              <a:rPr lang="es-419" dirty="0"/>
            </a:br>
            <a:r>
              <a:rPr lang="es-419" dirty="0"/>
              <a:t>living with HIV in Sub-saharan Africa (1)</a:t>
            </a:r>
          </a:p>
        </p:txBody>
      </p:sp>
      <p:sp>
        <p:nvSpPr>
          <p:cNvPr id="2" name="Espace réservé du contenu 1">
            <a:extLst>
              <a:ext uri="{FF2B5EF4-FFF2-40B4-BE49-F238E27FC236}">
                <a16:creationId xmlns:a16="http://schemas.microsoft.com/office/drawing/2014/main" id="{A2DB9667-D9BA-4602-E888-D00FDD0F66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599" y="1790700"/>
            <a:ext cx="11346323" cy="4676602"/>
          </a:xfrm>
        </p:spPr>
        <p:txBody>
          <a:bodyPr>
            <a:normAutofit lnSpcReduction="10000"/>
          </a:bodyPr>
          <a:lstStyle/>
          <a:p>
            <a:r>
              <a:rPr lang="en-US" sz="1800" noProof="0" dirty="0"/>
              <a:t>Open label, non-inferiority trial: CAB + RPV LA </a:t>
            </a:r>
            <a:r>
              <a:rPr lang="en-US" sz="1800" noProof="0" dirty="0" err="1"/>
              <a:t>im</a:t>
            </a:r>
            <a:r>
              <a:rPr lang="en-US" sz="1800" noProof="0" dirty="0"/>
              <a:t> Q8S vs tenofovir </a:t>
            </a:r>
            <a:r>
              <a:rPr lang="en-US" sz="1800" noProof="0" dirty="0" err="1"/>
              <a:t>disoproxyl</a:t>
            </a:r>
            <a:r>
              <a:rPr lang="en-US" sz="1800" noProof="0" dirty="0"/>
              <a:t>/lamivudine/dolutegravir QD per </a:t>
            </a:r>
            <a:r>
              <a:rPr lang="en-US" sz="1800" noProof="0" dirty="0" err="1"/>
              <a:t>os</a:t>
            </a:r>
            <a:endParaRPr lang="en-US" sz="1800" noProof="0" dirty="0"/>
          </a:p>
          <a:p>
            <a:r>
              <a:rPr lang="en-US" sz="1800" noProof="0" dirty="0"/>
              <a:t>Inclusion criteria</a:t>
            </a:r>
          </a:p>
          <a:p>
            <a:pPr lvl="1"/>
            <a:r>
              <a:rPr lang="en-US" sz="1600" noProof="0" dirty="0"/>
              <a:t>Adolescents 12-19 years</a:t>
            </a:r>
          </a:p>
          <a:p>
            <a:pPr lvl="1"/>
            <a:r>
              <a:rPr lang="en-US" sz="1600" noProof="0" dirty="0"/>
              <a:t>HIV-1+</a:t>
            </a:r>
          </a:p>
          <a:p>
            <a:pPr lvl="1"/>
            <a:r>
              <a:rPr lang="en-US" sz="1600" noProof="0" dirty="0"/>
              <a:t>≥ 35 Kg</a:t>
            </a:r>
          </a:p>
          <a:p>
            <a:pPr lvl="1"/>
            <a:r>
              <a:rPr lang="en-US" sz="1600" noProof="0" dirty="0"/>
              <a:t>On ART ≥ 1 year</a:t>
            </a:r>
          </a:p>
          <a:p>
            <a:pPr lvl="1"/>
            <a:r>
              <a:rPr lang="en-US" sz="1600" noProof="0" dirty="0"/>
              <a:t>HIV-1 RNA &lt; 50 c/mL &gt; 12 months</a:t>
            </a:r>
          </a:p>
          <a:p>
            <a:pPr lvl="1"/>
            <a:r>
              <a:rPr lang="en-US" sz="1600" noProof="0" dirty="0"/>
              <a:t>Ag HBs negative</a:t>
            </a:r>
          </a:p>
          <a:p>
            <a:pPr lvl="1"/>
            <a:r>
              <a:rPr lang="en-US" sz="1600" noProof="0" dirty="0"/>
              <a:t>No history of therapeutic failure</a:t>
            </a:r>
          </a:p>
          <a:p>
            <a:r>
              <a:rPr lang="en-US" sz="1800" noProof="0" dirty="0"/>
              <a:t>VL every 24 weeks, follow-up until last participant reaches W96</a:t>
            </a:r>
          </a:p>
          <a:p>
            <a:r>
              <a:rPr lang="en-US" sz="1800" noProof="0" dirty="0"/>
              <a:t>Primary endpoint : 2 consecutive HIV-1 RNA ≥ 50 c/mL</a:t>
            </a:r>
          </a:p>
          <a:p>
            <a:pPr lvl="1"/>
            <a:r>
              <a:rPr lang="en-US" sz="1600" noProof="0" dirty="0"/>
              <a:t>Non-inferiority margin dependent on the failure rate in the control arm</a:t>
            </a:r>
          </a:p>
          <a:p>
            <a:pPr lvl="1"/>
            <a:endParaRPr lang="en-US" sz="1600" noProof="0" dirty="0"/>
          </a:p>
          <a:p>
            <a:r>
              <a:rPr lang="en-US" sz="1800" noProof="0" dirty="0"/>
              <a:t>476 participants randomized: CAB + RPV = 235, TLD = 242</a:t>
            </a:r>
          </a:p>
          <a:p>
            <a:pPr lvl="1"/>
            <a:r>
              <a:rPr lang="en-US" sz="1600" noProof="0" dirty="0"/>
              <a:t>Median age 16,5 years, 54% female, vertical acquisition of HIV: 98%, median duration of ART: 11.7 years, 99.6% previously exposed to DTG, 83% to NNRTI</a:t>
            </a:r>
          </a:p>
          <a:p>
            <a:pPr lvl="1"/>
            <a:endParaRPr lang="en-US" sz="1600" noProof="0" dirty="0"/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F4C880F-A4F2-2BD1-D255-1D24F28544DB}"/>
              </a:ext>
            </a:extLst>
          </p:cNvPr>
          <p:cNvSpPr txBox="1"/>
          <p:nvPr/>
        </p:nvSpPr>
        <p:spPr>
          <a:xfrm>
            <a:off x="7741756" y="6396374"/>
            <a:ext cx="421416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 err="1"/>
              <a:t>Bwakura-Dangarembizi</a:t>
            </a:r>
            <a:r>
              <a:rPr lang="en-US" dirty="0"/>
              <a:t> M, AIDS 2026, Abs. OAX1105LB</a:t>
            </a:r>
          </a:p>
        </p:txBody>
      </p:sp>
    </p:spTree>
    <p:extLst>
      <p:ext uri="{BB962C8B-B14F-4D97-AF65-F5344CB8AC3E}">
        <p14:creationId xmlns:p14="http://schemas.microsoft.com/office/powerpoint/2010/main" val="2755706685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2">
            <a:extLst>
              <a:ext uri="{FF2B5EF4-FFF2-40B4-BE49-F238E27FC236}">
                <a16:creationId xmlns:a16="http://schemas.microsoft.com/office/drawing/2014/main" id="{24C38A80-8B01-8182-B241-D4951BF2C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141" y="2030570"/>
            <a:ext cx="339802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FDA snapshot at week 96</a:t>
            </a:r>
          </a:p>
        </p:txBody>
      </p:sp>
      <p:sp>
        <p:nvSpPr>
          <p:cNvPr id="8" name="Text Box 2">
            <a:extLst>
              <a:ext uri="{FF2B5EF4-FFF2-40B4-BE49-F238E27FC236}">
                <a16:creationId xmlns:a16="http://schemas.microsoft.com/office/drawing/2014/main" id="{6ECD671F-F9A1-44B2-08F8-C4668F8C39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9549" y="1379508"/>
            <a:ext cx="3398021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Primary outcome: ITT</a:t>
            </a:r>
          </a:p>
        </p:txBody>
      </p:sp>
      <p:sp>
        <p:nvSpPr>
          <p:cNvPr id="10" name="Text Box 2">
            <a:extLst>
              <a:ext uri="{FF2B5EF4-FFF2-40B4-BE49-F238E27FC236}">
                <a16:creationId xmlns:a16="http://schemas.microsoft.com/office/drawing/2014/main" id="{6EEFA9AC-0F35-F305-489E-FDA0D4ADE8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9648" y="4006577"/>
            <a:ext cx="373782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Primary outcome: Per protocol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D9E3D1C9-2149-0F33-A9E7-E64F81E738BB}"/>
              </a:ext>
            </a:extLst>
          </p:cNvPr>
          <p:cNvGrpSpPr/>
          <p:nvPr/>
        </p:nvGrpSpPr>
        <p:grpSpPr>
          <a:xfrm>
            <a:off x="100279" y="2297273"/>
            <a:ext cx="4516989" cy="3375673"/>
            <a:chOff x="100279" y="2297273"/>
            <a:chExt cx="4516989" cy="3375673"/>
          </a:xfrm>
        </p:grpSpPr>
        <p:sp>
          <p:nvSpPr>
            <p:cNvPr id="34" name="Rectangle 18">
              <a:extLst>
                <a:ext uri="{FF2B5EF4-FFF2-40B4-BE49-F238E27FC236}">
                  <a16:creationId xmlns:a16="http://schemas.microsoft.com/office/drawing/2014/main" id="{E2B35738-5EFE-5844-4A12-28B9B496E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48" y="2297273"/>
              <a:ext cx="11221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%</a:t>
              </a:r>
            </a:p>
          </p:txBody>
        </p:sp>
        <p:sp>
          <p:nvSpPr>
            <p:cNvPr id="16" name="Rectangle 9">
              <a:extLst>
                <a:ext uri="{FF2B5EF4-FFF2-40B4-BE49-F238E27FC236}">
                  <a16:creationId xmlns:a16="http://schemas.microsoft.com/office/drawing/2014/main" id="{72112456-1C87-84A5-0364-2961F6536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469" y="2764219"/>
              <a:ext cx="583423" cy="24848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grpSp>
          <p:nvGrpSpPr>
            <p:cNvPr id="17" name="Groupe 16">
              <a:extLst>
                <a:ext uri="{FF2B5EF4-FFF2-40B4-BE49-F238E27FC236}">
                  <a16:creationId xmlns:a16="http://schemas.microsoft.com/office/drawing/2014/main" id="{C864550E-F6B1-F511-9241-591A82733718}"/>
                </a:ext>
              </a:extLst>
            </p:cNvPr>
            <p:cNvGrpSpPr/>
            <p:nvPr/>
          </p:nvGrpSpPr>
          <p:grpSpPr>
            <a:xfrm>
              <a:off x="375610" y="2621797"/>
              <a:ext cx="4241658" cy="2627313"/>
              <a:chOff x="1112838" y="2628900"/>
              <a:chExt cx="5592763" cy="2627313"/>
            </a:xfrm>
          </p:grpSpPr>
          <p:sp>
            <p:nvSpPr>
              <p:cNvPr id="18" name="Line 11">
                <a:extLst>
                  <a:ext uri="{FF2B5EF4-FFF2-40B4-BE49-F238E27FC236}">
                    <a16:creationId xmlns:a16="http://schemas.microsoft.com/office/drawing/2014/main" id="{36ADB3A9-AE32-3106-F0D0-A52454C13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3154363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19" name="Line 12">
                <a:extLst>
                  <a:ext uri="{FF2B5EF4-FFF2-40B4-BE49-F238E27FC236}">
                    <a16:creationId xmlns:a16="http://schemas.microsoft.com/office/drawing/2014/main" id="{24FB0487-DA10-CDA7-42F9-26A6CDB96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4205288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20" name="Freeform 13">
                <a:extLst>
                  <a:ext uri="{FF2B5EF4-FFF2-40B4-BE49-F238E27FC236}">
                    <a16:creationId xmlns:a16="http://schemas.microsoft.com/office/drawing/2014/main" id="{FD24C76C-7F7D-A5B7-C25E-625106832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988" y="2628900"/>
                <a:ext cx="5535613" cy="2627313"/>
              </a:xfrm>
              <a:custGeom>
                <a:avLst/>
                <a:gdLst>
                  <a:gd name="T0" fmla="*/ 3487 w 3487"/>
                  <a:gd name="T1" fmla="*/ 1655 h 1655"/>
                  <a:gd name="T2" fmla="*/ 0 w 3487"/>
                  <a:gd name="T3" fmla="*/ 1655 h 1655"/>
                  <a:gd name="T4" fmla="*/ 0 w 3487"/>
                  <a:gd name="T5" fmla="*/ 1324 h 1655"/>
                  <a:gd name="T6" fmla="*/ 0 w 3487"/>
                  <a:gd name="T7" fmla="*/ 993 h 1655"/>
                  <a:gd name="T8" fmla="*/ 0 w 3487"/>
                  <a:gd name="T9" fmla="*/ 662 h 1655"/>
                  <a:gd name="T10" fmla="*/ 0 w 3487"/>
                  <a:gd name="T11" fmla="*/ 331 h 1655"/>
                  <a:gd name="T12" fmla="*/ 0 w 3487"/>
                  <a:gd name="T13" fmla="*/ 0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87" h="1655">
                    <a:moveTo>
                      <a:pt x="3487" y="1655"/>
                    </a:moveTo>
                    <a:lnTo>
                      <a:pt x="0" y="1655"/>
                    </a:lnTo>
                    <a:lnTo>
                      <a:pt x="0" y="1324"/>
                    </a:lnTo>
                    <a:lnTo>
                      <a:pt x="0" y="993"/>
                    </a:lnTo>
                    <a:lnTo>
                      <a:pt x="0" y="662"/>
                    </a:lnTo>
                    <a:lnTo>
                      <a:pt x="0" y="331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21" name="Line 14">
                <a:extLst>
                  <a:ext uri="{FF2B5EF4-FFF2-40B4-BE49-F238E27FC236}">
                    <a16:creationId xmlns:a16="http://schemas.microsoft.com/office/drawing/2014/main" id="{56A3AB1D-A64F-37CD-A2CC-A4485E4544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3679825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22" name="Line 15">
                <a:extLst>
                  <a:ext uri="{FF2B5EF4-FFF2-40B4-BE49-F238E27FC236}">
                    <a16:creationId xmlns:a16="http://schemas.microsoft.com/office/drawing/2014/main" id="{7D069DB6-F9D5-1163-1C33-DE194B70C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4730750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23" name="Line 16">
                <a:extLst>
                  <a:ext uri="{FF2B5EF4-FFF2-40B4-BE49-F238E27FC236}">
                    <a16:creationId xmlns:a16="http://schemas.microsoft.com/office/drawing/2014/main" id="{77B5C1E6-DD44-CFA4-EE61-26D526FE4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5256213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  <p:sp>
            <p:nvSpPr>
              <p:cNvPr id="24" name="Line 17">
                <a:extLst>
                  <a:ext uri="{FF2B5EF4-FFF2-40B4-BE49-F238E27FC236}">
                    <a16:creationId xmlns:a16="http://schemas.microsoft.com/office/drawing/2014/main" id="{DE6AED7C-6061-A393-684B-272458571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2628900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/>
              </a:p>
            </p:txBody>
          </p:sp>
        </p:grpSp>
        <p:sp>
          <p:nvSpPr>
            <p:cNvPr id="25" name="Rectangle 18">
              <a:extLst>
                <a:ext uri="{FF2B5EF4-FFF2-40B4-BE49-F238E27FC236}">
                  <a16:creationId xmlns:a16="http://schemas.microsoft.com/office/drawing/2014/main" id="{48ECA093-6667-893B-3482-BB16D6EE3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9" y="2531312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</a:t>
              </a:r>
            </a:p>
          </p:txBody>
        </p:sp>
        <p:sp>
          <p:nvSpPr>
            <p:cNvPr id="26" name="Rectangle 19">
              <a:extLst>
                <a:ext uri="{FF2B5EF4-FFF2-40B4-BE49-F238E27FC236}">
                  <a16:creationId xmlns:a16="http://schemas.microsoft.com/office/drawing/2014/main" id="{CFCC0D82-B5AA-E44A-217D-FFC3AFC1C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826" y="305677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</a:t>
              </a:r>
            </a:p>
          </p:txBody>
        </p:sp>
        <p:sp>
          <p:nvSpPr>
            <p:cNvPr id="27" name="Rectangle 20">
              <a:extLst>
                <a:ext uri="{FF2B5EF4-FFF2-40B4-BE49-F238E27FC236}">
                  <a16:creationId xmlns:a16="http://schemas.microsoft.com/office/drawing/2014/main" id="{759DD072-DD85-4EBD-1032-F76408C32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826" y="358382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</a:t>
              </a:r>
            </a:p>
          </p:txBody>
        </p:sp>
        <p:sp>
          <p:nvSpPr>
            <p:cNvPr id="28" name="Rectangle 21">
              <a:extLst>
                <a:ext uri="{FF2B5EF4-FFF2-40B4-BE49-F238E27FC236}">
                  <a16:creationId xmlns:a16="http://schemas.microsoft.com/office/drawing/2014/main" id="{60B6D831-36A3-661A-C841-A52927885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826" y="4107700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</a:t>
              </a:r>
            </a:p>
          </p:txBody>
        </p:sp>
        <p:sp>
          <p:nvSpPr>
            <p:cNvPr id="29" name="Rectangle 22">
              <a:extLst>
                <a:ext uri="{FF2B5EF4-FFF2-40B4-BE49-F238E27FC236}">
                  <a16:creationId xmlns:a16="http://schemas.microsoft.com/office/drawing/2014/main" id="{CBB76813-FFE0-D909-3528-AAE413A17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826" y="4634750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</a:t>
              </a:r>
            </a:p>
          </p:txBody>
        </p:sp>
        <p:sp>
          <p:nvSpPr>
            <p:cNvPr id="30" name="Rectangle 23">
              <a:extLst>
                <a:ext uri="{FF2B5EF4-FFF2-40B4-BE49-F238E27FC236}">
                  <a16:creationId xmlns:a16="http://schemas.microsoft.com/office/drawing/2014/main" id="{0281A93D-44A9-9CB3-36AE-5B64ABAA8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72" y="516021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31" name="Rectangle 24">
              <a:extLst>
                <a:ext uri="{FF2B5EF4-FFF2-40B4-BE49-F238E27FC236}">
                  <a16:creationId xmlns:a16="http://schemas.microsoft.com/office/drawing/2014/main" id="{0B3219E8-698F-8369-9219-6399D730B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945" y="5303614"/>
              <a:ext cx="671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HIV-1 RNA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&lt;50 c/mL</a:t>
              </a:r>
              <a:endParaRPr kumimoji="0" lang="en-US" sz="120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2" name="Rectangle 25">
              <a:extLst>
                <a:ext uri="{FF2B5EF4-FFF2-40B4-BE49-F238E27FC236}">
                  <a16:creationId xmlns:a16="http://schemas.microsoft.com/office/drawing/2014/main" id="{47026C4A-A7B7-75A6-734C-CD69A9E24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640" y="2392365"/>
              <a:ext cx="4857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223 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(94.9%)</a:t>
              </a:r>
            </a:p>
          </p:txBody>
        </p:sp>
        <p:sp>
          <p:nvSpPr>
            <p:cNvPr id="36" name="Rectangle 9">
              <a:extLst>
                <a:ext uri="{FF2B5EF4-FFF2-40B4-BE49-F238E27FC236}">
                  <a16:creationId xmlns:a16="http://schemas.microsoft.com/office/drawing/2014/main" id="{6BEA0DDF-42B1-F919-F82A-64CC319D4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2523" y="2788031"/>
              <a:ext cx="583423" cy="246108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37" name="Rectangle 25">
              <a:extLst>
                <a:ext uri="{FF2B5EF4-FFF2-40B4-BE49-F238E27FC236}">
                  <a16:creationId xmlns:a16="http://schemas.microsoft.com/office/drawing/2014/main" id="{FB384680-54A9-A54E-8C29-BC4F3E699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0860" y="2392365"/>
              <a:ext cx="4857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226 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(93.8%)</a:t>
              </a:r>
            </a:p>
          </p:txBody>
        </p:sp>
        <p:sp>
          <p:nvSpPr>
            <p:cNvPr id="38" name="ZoneTexte 37">
              <a:extLst>
                <a:ext uri="{FF2B5EF4-FFF2-40B4-BE49-F238E27FC236}">
                  <a16:creationId xmlns:a16="http://schemas.microsoft.com/office/drawing/2014/main" id="{4A4A9BC1-7CC2-EE14-8D18-0C59569C8EB9}"/>
                </a:ext>
              </a:extLst>
            </p:cNvPr>
            <p:cNvSpPr txBox="1"/>
            <p:nvPr/>
          </p:nvSpPr>
          <p:spPr>
            <a:xfrm>
              <a:off x="2053879" y="3552439"/>
              <a:ext cx="2528257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Adjusted difference in proportion</a:t>
              </a:r>
              <a:br>
                <a:rPr lang="en-US" sz="1200" b="1" dirty="0">
                  <a:solidFill>
                    <a:srgbClr val="000066"/>
                  </a:solidFill>
                </a:rPr>
              </a:br>
              <a:r>
                <a:rPr lang="en-US" sz="1200" b="1" dirty="0">
                  <a:solidFill>
                    <a:srgbClr val="000066"/>
                  </a:solidFill>
                </a:rPr>
                <a:t>HIV-1 RNA </a:t>
              </a:r>
              <a:r>
                <a:rPr lang="en-US" sz="1200" b="1" u="sng" dirty="0">
                  <a:solidFill>
                    <a:srgbClr val="000066"/>
                  </a:solidFill>
                </a:rPr>
                <a:t>&gt;</a:t>
              </a:r>
              <a:r>
                <a:rPr lang="en-US" sz="1200" b="1" dirty="0">
                  <a:solidFill>
                    <a:srgbClr val="000066"/>
                  </a:solidFill>
                </a:rPr>
                <a:t>50 copies/mL</a:t>
              </a:r>
            </a:p>
            <a:p>
              <a:pPr algn="ctr"/>
              <a:r>
                <a:rPr lang="en-US" sz="1200" dirty="0">
                  <a:solidFill>
                    <a:srgbClr val="000066"/>
                  </a:solidFill>
                </a:rPr>
                <a:t>(</a:t>
              </a:r>
              <a:r>
                <a:rPr lang="en-US" sz="1200" b="1" dirty="0">
                  <a:solidFill>
                    <a:srgbClr val="C00000"/>
                  </a:solidFill>
                </a:rPr>
                <a:t>LAI</a:t>
              </a:r>
              <a:r>
                <a:rPr lang="en-US" sz="1200" dirty="0">
                  <a:solidFill>
                    <a:srgbClr val="000066"/>
                  </a:solidFill>
                </a:rPr>
                <a:t>-</a:t>
              </a:r>
              <a:r>
                <a:rPr lang="en-US" sz="1200" b="1" dirty="0">
                  <a:solidFill>
                    <a:srgbClr val="0070C0"/>
                  </a:solidFill>
                </a:rPr>
                <a:t>control</a:t>
              </a:r>
              <a:r>
                <a:rPr lang="en-US" sz="1200" dirty="0">
                  <a:solidFill>
                    <a:srgbClr val="000066"/>
                  </a:solidFill>
                </a:rPr>
                <a:t>)</a:t>
              </a:r>
            </a:p>
            <a:p>
              <a:pPr algn="ctr"/>
              <a:r>
                <a:rPr lang="en-US" sz="1200" dirty="0">
                  <a:solidFill>
                    <a:srgbClr val="000066"/>
                  </a:solidFill>
                </a:rPr>
                <a:t>-2.8% (95% CI: -5.2%, -0.5%), P=0.018</a:t>
              </a:r>
            </a:p>
          </p:txBody>
        </p:sp>
        <p:sp>
          <p:nvSpPr>
            <p:cNvPr id="39" name="Rectangle 25">
              <a:extLst>
                <a:ext uri="{FF2B5EF4-FFF2-40B4-BE49-F238E27FC236}">
                  <a16:creationId xmlns:a16="http://schemas.microsoft.com/office/drawing/2014/main" id="{042F5D08-0B6D-BB76-17ED-BA5B8275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533" y="4791615"/>
              <a:ext cx="4071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1 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(0.4%)</a:t>
              </a:r>
            </a:p>
          </p:txBody>
        </p:sp>
        <p:sp>
          <p:nvSpPr>
            <p:cNvPr id="40" name="Rectangle 25">
              <a:extLst>
                <a:ext uri="{FF2B5EF4-FFF2-40B4-BE49-F238E27FC236}">
                  <a16:creationId xmlns:a16="http://schemas.microsoft.com/office/drawing/2014/main" id="{E8B83011-60D3-F8FE-867A-D9091E901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016" y="4791615"/>
              <a:ext cx="4071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8 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(3.3%)</a:t>
              </a:r>
            </a:p>
          </p:txBody>
        </p:sp>
        <p:sp>
          <p:nvSpPr>
            <p:cNvPr id="41" name="Rectangle 24">
              <a:extLst>
                <a:ext uri="{FF2B5EF4-FFF2-40B4-BE49-F238E27FC236}">
                  <a16:creationId xmlns:a16="http://schemas.microsoft.com/office/drawing/2014/main" id="{DC437645-7B33-2DDB-B074-5131F368E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149" y="5303614"/>
              <a:ext cx="7643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No virologic</a:t>
              </a:r>
              <a:br>
                <a:rPr lang="en-US" sz="1200" b="1" dirty="0">
                  <a:solidFill>
                    <a:srgbClr val="000066"/>
                  </a:solidFill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data</a:t>
              </a:r>
              <a:endParaRPr kumimoji="0" lang="en-US" sz="120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2" name="Rectangle 24">
              <a:extLst>
                <a:ext uri="{FF2B5EF4-FFF2-40B4-BE49-F238E27FC236}">
                  <a16:creationId xmlns:a16="http://schemas.microsoft.com/office/drawing/2014/main" id="{10703635-9F31-50C7-F460-F66502C71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540" y="5303614"/>
              <a:ext cx="67165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HIV-1 RNA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1" i="0" u="sng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&gt;</a:t>
              </a: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50 c/mL</a:t>
              </a:r>
              <a:endParaRPr kumimoji="0" lang="en-US" sz="120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3" name="Rectangle 9">
              <a:extLst>
                <a:ext uri="{FF2B5EF4-FFF2-40B4-BE49-F238E27FC236}">
                  <a16:creationId xmlns:a16="http://schemas.microsoft.com/office/drawing/2014/main" id="{4DDB0343-E40E-2ECD-56BB-9B266E747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152" y="5174043"/>
              <a:ext cx="583423" cy="75068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44" name="Rectangle 9">
              <a:extLst>
                <a:ext uri="{FF2B5EF4-FFF2-40B4-BE49-F238E27FC236}">
                  <a16:creationId xmlns:a16="http://schemas.microsoft.com/office/drawing/2014/main" id="{99E58FBA-69F6-7EAF-3C2E-79C648AB6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662" y="5183567"/>
              <a:ext cx="583423" cy="6554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45" name="Rectangle 9">
              <a:extLst>
                <a:ext uri="{FF2B5EF4-FFF2-40B4-BE49-F238E27FC236}">
                  <a16:creationId xmlns:a16="http://schemas.microsoft.com/office/drawing/2014/main" id="{3CA73679-EA71-1B8A-FFB8-7AC8F5D4E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538" y="5135943"/>
              <a:ext cx="583423" cy="11316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/>
            </a:p>
          </p:txBody>
        </p:sp>
        <p:sp>
          <p:nvSpPr>
            <p:cNvPr id="46" name="Rectangle 25">
              <a:extLst>
                <a:ext uri="{FF2B5EF4-FFF2-40B4-BE49-F238E27FC236}">
                  <a16:creationId xmlns:a16="http://schemas.microsoft.com/office/drawing/2014/main" id="{A533AC8F-5BBF-D184-6E77-BC253DC28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305" y="4791615"/>
              <a:ext cx="4071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11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(4.7%)</a:t>
              </a:r>
            </a:p>
          </p:txBody>
        </p:sp>
        <p:sp>
          <p:nvSpPr>
            <p:cNvPr id="47" name="Rectangle 25">
              <a:extLst>
                <a:ext uri="{FF2B5EF4-FFF2-40B4-BE49-F238E27FC236}">
                  <a16:creationId xmlns:a16="http://schemas.microsoft.com/office/drawing/2014/main" id="{B0B6C911-AC7B-3719-F228-6E9CB957B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3921" y="4791615"/>
              <a:ext cx="4071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7 </a:t>
              </a:r>
              <a:b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+mn-lt"/>
                </a:rPr>
                <a:t>(2.9%)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34B33B9D-0944-B706-DDF3-85C33F067D99}"/>
                </a:ext>
              </a:extLst>
            </p:cNvPr>
            <p:cNvSpPr/>
            <p:nvPr/>
          </p:nvSpPr>
          <p:spPr>
            <a:xfrm>
              <a:off x="3189414" y="2774795"/>
              <a:ext cx="153774" cy="154178"/>
            </a:xfrm>
            <a:prstGeom prst="rect">
              <a:avLst/>
            </a:prstGeom>
            <a:solidFill>
              <a:srgbClr val="C00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5C7CB4D2-952C-FE91-3586-B275FA49918A}"/>
                </a:ext>
              </a:extLst>
            </p:cNvPr>
            <p:cNvSpPr/>
            <p:nvPr/>
          </p:nvSpPr>
          <p:spPr>
            <a:xfrm>
              <a:off x="3188981" y="3078797"/>
              <a:ext cx="153774" cy="154178"/>
            </a:xfrm>
            <a:prstGeom prst="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54" name="TextBox 41">
              <a:extLst>
                <a:ext uri="{FF2B5EF4-FFF2-40B4-BE49-F238E27FC236}">
                  <a16:creationId xmlns:a16="http://schemas.microsoft.com/office/drawing/2014/main" id="{F896EEDD-505A-5377-A024-2FF9ED8EA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860" y="3027591"/>
              <a:ext cx="240450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kern="0" noProof="1">
                  <a:solidFill>
                    <a:srgbClr val="000066"/>
                  </a:solidFill>
                </a:rPr>
                <a:t>TLD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TextBox 41">
              <a:extLst>
                <a:ext uri="{FF2B5EF4-FFF2-40B4-BE49-F238E27FC236}">
                  <a16:creationId xmlns:a16="http://schemas.microsoft.com/office/drawing/2014/main" id="{D6BD2B77-6558-B70B-AC1D-C66B7FC4E0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7638" y="2715939"/>
              <a:ext cx="586699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kern="0" noProof="1">
                  <a:solidFill>
                    <a:srgbClr val="000066"/>
                  </a:solidFill>
                </a:rPr>
                <a:t>CAB/RPV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" name="Groupe 4">
            <a:extLst>
              <a:ext uri="{FF2B5EF4-FFF2-40B4-BE49-F238E27FC236}">
                <a16:creationId xmlns:a16="http://schemas.microsoft.com/office/drawing/2014/main" id="{8712D4F0-CA9C-126E-EC5E-6698C8DAA651}"/>
              </a:ext>
            </a:extLst>
          </p:cNvPr>
          <p:cNvGrpSpPr/>
          <p:nvPr/>
        </p:nvGrpSpPr>
        <p:grpSpPr>
          <a:xfrm>
            <a:off x="4969669" y="4323177"/>
            <a:ext cx="6286890" cy="2227086"/>
            <a:chOff x="4969669" y="4323177"/>
            <a:chExt cx="6286890" cy="2227086"/>
          </a:xfrm>
        </p:grpSpPr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40AFFF23-C15B-CE2D-4546-D80DE105F96A}"/>
                </a:ext>
              </a:extLst>
            </p:cNvPr>
            <p:cNvSpPr txBox="1"/>
            <p:nvPr/>
          </p:nvSpPr>
          <p:spPr>
            <a:xfrm>
              <a:off x="5474835" y="4323177"/>
              <a:ext cx="423301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200" dirty="0">
                  <a:solidFill>
                    <a:srgbClr val="000066"/>
                  </a:solidFill>
                </a:rPr>
                <a:t>1 (0.5%) </a:t>
              </a:r>
              <a:r>
                <a:rPr lang="en-US" sz="1200" b="1" dirty="0">
                  <a:solidFill>
                    <a:srgbClr val="C00000"/>
                  </a:solidFill>
                </a:rPr>
                <a:t>CAB/RPV</a:t>
              </a:r>
              <a:r>
                <a:rPr lang="en-US" sz="1200" dirty="0">
                  <a:solidFill>
                    <a:srgbClr val="000066"/>
                  </a:solidFill>
                </a:rPr>
                <a:t> vs. 13 (5.8%) </a:t>
              </a:r>
              <a:r>
                <a:rPr lang="en-US" sz="1200" b="1" dirty="0">
                  <a:solidFill>
                    <a:srgbClr val="0070C0"/>
                  </a:solidFill>
                </a:rPr>
                <a:t>TLD </a:t>
              </a:r>
              <a:r>
                <a:rPr lang="en-US" sz="1200" dirty="0">
                  <a:solidFill>
                    <a:srgbClr val="000066"/>
                  </a:solidFill>
                </a:rPr>
                <a:t>had confirmed viral rebound</a:t>
              </a:r>
            </a:p>
          </p:txBody>
        </p:sp>
        <p:sp>
          <p:nvSpPr>
            <p:cNvPr id="65" name="TextBox 41">
              <a:extLst>
                <a:ext uri="{FF2B5EF4-FFF2-40B4-BE49-F238E27FC236}">
                  <a16:creationId xmlns:a16="http://schemas.microsoft.com/office/drawing/2014/main" id="{8A08376E-CA51-6533-FE0D-AF60A8D33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0158" y="4873668"/>
              <a:ext cx="1673536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</a:rPr>
                <a:t> -5.3% (99% CI: -10.2, -1.6)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TextBox 41">
              <a:extLst>
                <a:ext uri="{FF2B5EF4-FFF2-40B4-BE49-F238E27FC236}">
                  <a16:creationId xmlns:a16="http://schemas.microsoft.com/office/drawing/2014/main" id="{590C623E-B53B-B8AF-F156-31D426EB2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3817" y="5433817"/>
              <a:ext cx="1594988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 -5.3% (95% CI: -9.0, -2.5)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endParaRPr>
            </a:p>
          </p:txBody>
        </p:sp>
        <p:grpSp>
          <p:nvGrpSpPr>
            <p:cNvPr id="120" name="Groupe 119">
              <a:extLst>
                <a:ext uri="{FF2B5EF4-FFF2-40B4-BE49-F238E27FC236}">
                  <a16:creationId xmlns:a16="http://schemas.microsoft.com/office/drawing/2014/main" id="{66A51ED9-1C99-74B0-6399-AC5DD08AF12B}"/>
                </a:ext>
              </a:extLst>
            </p:cNvPr>
            <p:cNvGrpSpPr/>
            <p:nvPr/>
          </p:nvGrpSpPr>
          <p:grpSpPr>
            <a:xfrm>
              <a:off x="5657733" y="6034082"/>
              <a:ext cx="223385" cy="241854"/>
              <a:chOff x="7233671" y="4898708"/>
              <a:chExt cx="223385" cy="241854"/>
            </a:xfrm>
          </p:grpSpPr>
          <p:sp>
            <p:nvSpPr>
              <p:cNvPr id="121" name="Line 37">
                <a:extLst>
                  <a:ext uri="{FF2B5EF4-FFF2-40B4-BE49-F238E27FC236}">
                    <a16:creationId xmlns:a16="http://schemas.microsoft.com/office/drawing/2014/main" id="{E2829E57-D686-B012-B995-B07EF8C352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22" name="Rectangle 67">
                <a:extLst>
                  <a:ext uri="{FF2B5EF4-FFF2-40B4-BE49-F238E27FC236}">
                    <a16:creationId xmlns:a16="http://schemas.microsoft.com/office/drawing/2014/main" id="{F55244C4-8CF4-B9C9-0CF4-4708FC5CD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671" y="4929359"/>
                <a:ext cx="223385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-12</a:t>
                </a:r>
              </a:p>
            </p:txBody>
          </p:sp>
        </p:grpSp>
        <p:grpSp>
          <p:nvGrpSpPr>
            <p:cNvPr id="123" name="Groupe 122">
              <a:extLst>
                <a:ext uri="{FF2B5EF4-FFF2-40B4-BE49-F238E27FC236}">
                  <a16:creationId xmlns:a16="http://schemas.microsoft.com/office/drawing/2014/main" id="{8746D6C8-DF7A-7A47-3B66-8397EDAAA3DD}"/>
                </a:ext>
              </a:extLst>
            </p:cNvPr>
            <p:cNvGrpSpPr/>
            <p:nvPr/>
          </p:nvGrpSpPr>
          <p:grpSpPr>
            <a:xfrm>
              <a:off x="5997458" y="6034082"/>
              <a:ext cx="223385" cy="241854"/>
              <a:chOff x="7233671" y="4898708"/>
              <a:chExt cx="223385" cy="241854"/>
            </a:xfrm>
          </p:grpSpPr>
          <p:sp>
            <p:nvSpPr>
              <p:cNvPr id="124" name="Line 37">
                <a:extLst>
                  <a:ext uri="{FF2B5EF4-FFF2-40B4-BE49-F238E27FC236}">
                    <a16:creationId xmlns:a16="http://schemas.microsoft.com/office/drawing/2014/main" id="{85A438F4-DA96-5D36-37EE-D689C3875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25" name="Rectangle 67">
                <a:extLst>
                  <a:ext uri="{FF2B5EF4-FFF2-40B4-BE49-F238E27FC236}">
                    <a16:creationId xmlns:a16="http://schemas.microsoft.com/office/drawing/2014/main" id="{DFB3033E-AF80-F2B2-8EFF-3D5354EF8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671" y="4929359"/>
                <a:ext cx="223385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-10</a:t>
                </a:r>
              </a:p>
            </p:txBody>
          </p:sp>
        </p:grpSp>
        <p:grpSp>
          <p:nvGrpSpPr>
            <p:cNvPr id="126" name="Groupe 125">
              <a:extLst>
                <a:ext uri="{FF2B5EF4-FFF2-40B4-BE49-F238E27FC236}">
                  <a16:creationId xmlns:a16="http://schemas.microsoft.com/office/drawing/2014/main" id="{85D98C90-BE91-CA56-ABF1-3229A00B0730}"/>
                </a:ext>
              </a:extLst>
            </p:cNvPr>
            <p:cNvGrpSpPr/>
            <p:nvPr/>
          </p:nvGrpSpPr>
          <p:grpSpPr>
            <a:xfrm>
              <a:off x="6349790" y="6034082"/>
              <a:ext cx="165677" cy="241854"/>
              <a:chOff x="7262525" y="4898708"/>
              <a:chExt cx="165677" cy="241854"/>
            </a:xfrm>
          </p:grpSpPr>
          <p:sp>
            <p:nvSpPr>
              <p:cNvPr id="127" name="Line 37">
                <a:extLst>
                  <a:ext uri="{FF2B5EF4-FFF2-40B4-BE49-F238E27FC236}">
                    <a16:creationId xmlns:a16="http://schemas.microsoft.com/office/drawing/2014/main" id="{8EA7670D-1640-5B0A-A753-2A8E03B58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28" name="Rectangle 67">
                <a:extLst>
                  <a:ext uri="{FF2B5EF4-FFF2-40B4-BE49-F238E27FC236}">
                    <a16:creationId xmlns:a16="http://schemas.microsoft.com/office/drawing/2014/main" id="{48C28B3E-13CE-1BD5-7E9F-2DE2DD52C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-8</a:t>
                </a:r>
              </a:p>
            </p:txBody>
          </p:sp>
        </p:grpSp>
        <p:grpSp>
          <p:nvGrpSpPr>
            <p:cNvPr id="129" name="Groupe 128">
              <a:extLst>
                <a:ext uri="{FF2B5EF4-FFF2-40B4-BE49-F238E27FC236}">
                  <a16:creationId xmlns:a16="http://schemas.microsoft.com/office/drawing/2014/main" id="{5A8043F4-1347-CF6C-0BFB-B34E6FD16F81}"/>
                </a:ext>
              </a:extLst>
            </p:cNvPr>
            <p:cNvGrpSpPr/>
            <p:nvPr/>
          </p:nvGrpSpPr>
          <p:grpSpPr>
            <a:xfrm>
              <a:off x="6680362" y="6034082"/>
              <a:ext cx="165677" cy="241854"/>
              <a:chOff x="7262525" y="4898708"/>
              <a:chExt cx="165677" cy="241854"/>
            </a:xfrm>
          </p:grpSpPr>
          <p:sp>
            <p:nvSpPr>
              <p:cNvPr id="130" name="Line 37">
                <a:extLst>
                  <a:ext uri="{FF2B5EF4-FFF2-40B4-BE49-F238E27FC236}">
                    <a16:creationId xmlns:a16="http://schemas.microsoft.com/office/drawing/2014/main" id="{0382E05A-96B9-8525-F069-F235313A02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1" name="Rectangle 67">
                <a:extLst>
                  <a:ext uri="{FF2B5EF4-FFF2-40B4-BE49-F238E27FC236}">
                    <a16:creationId xmlns:a16="http://schemas.microsoft.com/office/drawing/2014/main" id="{10E1714B-1843-7B0B-C94F-DA7C8B84F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-6</a:t>
                </a:r>
              </a:p>
            </p:txBody>
          </p:sp>
        </p:grpSp>
        <p:grpSp>
          <p:nvGrpSpPr>
            <p:cNvPr id="132" name="Groupe 131">
              <a:extLst>
                <a:ext uri="{FF2B5EF4-FFF2-40B4-BE49-F238E27FC236}">
                  <a16:creationId xmlns:a16="http://schemas.microsoft.com/office/drawing/2014/main" id="{0C0C84C0-4BBD-BA6B-02AD-5653C54D911C}"/>
                </a:ext>
              </a:extLst>
            </p:cNvPr>
            <p:cNvGrpSpPr/>
            <p:nvPr/>
          </p:nvGrpSpPr>
          <p:grpSpPr>
            <a:xfrm>
              <a:off x="7020087" y="6034082"/>
              <a:ext cx="165677" cy="241854"/>
              <a:chOff x="7262525" y="4898708"/>
              <a:chExt cx="165677" cy="241854"/>
            </a:xfrm>
          </p:grpSpPr>
          <p:sp>
            <p:nvSpPr>
              <p:cNvPr id="133" name="Line 37">
                <a:extLst>
                  <a:ext uri="{FF2B5EF4-FFF2-40B4-BE49-F238E27FC236}">
                    <a16:creationId xmlns:a16="http://schemas.microsoft.com/office/drawing/2014/main" id="{905D3361-09E2-57C6-7EE7-FDDD32C3D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tangle 67">
                <a:extLst>
                  <a:ext uri="{FF2B5EF4-FFF2-40B4-BE49-F238E27FC236}">
                    <a16:creationId xmlns:a16="http://schemas.microsoft.com/office/drawing/2014/main" id="{589C16F3-821E-E144-F957-0C13A5304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-4</a:t>
                </a:r>
              </a:p>
            </p:txBody>
          </p:sp>
        </p:grpSp>
        <p:grpSp>
          <p:nvGrpSpPr>
            <p:cNvPr id="135" name="Groupe 134">
              <a:extLst>
                <a:ext uri="{FF2B5EF4-FFF2-40B4-BE49-F238E27FC236}">
                  <a16:creationId xmlns:a16="http://schemas.microsoft.com/office/drawing/2014/main" id="{5939EAD9-E807-6B5C-5ACC-B8C5C5D75CA7}"/>
                </a:ext>
              </a:extLst>
            </p:cNvPr>
            <p:cNvGrpSpPr/>
            <p:nvPr/>
          </p:nvGrpSpPr>
          <p:grpSpPr>
            <a:xfrm>
              <a:off x="7343565" y="6034082"/>
              <a:ext cx="165677" cy="241854"/>
              <a:chOff x="7262525" y="4898708"/>
              <a:chExt cx="165677" cy="241854"/>
            </a:xfrm>
          </p:grpSpPr>
          <p:sp>
            <p:nvSpPr>
              <p:cNvPr id="136" name="Line 37">
                <a:extLst>
                  <a:ext uri="{FF2B5EF4-FFF2-40B4-BE49-F238E27FC236}">
                    <a16:creationId xmlns:a16="http://schemas.microsoft.com/office/drawing/2014/main" id="{8CF0EA1D-D6B3-B75B-E0A1-2A1AD00935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7" name="Rectangle 67">
                <a:extLst>
                  <a:ext uri="{FF2B5EF4-FFF2-40B4-BE49-F238E27FC236}">
                    <a16:creationId xmlns:a16="http://schemas.microsoft.com/office/drawing/2014/main" id="{D1B782E2-25C7-D07D-D58F-C536BD80C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-2</a:t>
                </a:r>
              </a:p>
            </p:txBody>
          </p:sp>
        </p:grpSp>
        <p:grpSp>
          <p:nvGrpSpPr>
            <p:cNvPr id="138" name="Groupe 137">
              <a:extLst>
                <a:ext uri="{FF2B5EF4-FFF2-40B4-BE49-F238E27FC236}">
                  <a16:creationId xmlns:a16="http://schemas.microsoft.com/office/drawing/2014/main" id="{5BD0D66D-E939-CBB6-6A13-510332E0037E}"/>
                </a:ext>
              </a:extLst>
            </p:cNvPr>
            <p:cNvGrpSpPr/>
            <p:nvPr/>
          </p:nvGrpSpPr>
          <p:grpSpPr>
            <a:xfrm>
              <a:off x="7689628" y="6034082"/>
              <a:ext cx="130411" cy="241854"/>
              <a:chOff x="7280158" y="4898708"/>
              <a:chExt cx="130411" cy="241854"/>
            </a:xfrm>
          </p:grpSpPr>
          <p:sp>
            <p:nvSpPr>
              <p:cNvPr id="139" name="Line 37">
                <a:extLst>
                  <a:ext uri="{FF2B5EF4-FFF2-40B4-BE49-F238E27FC236}">
                    <a16:creationId xmlns:a16="http://schemas.microsoft.com/office/drawing/2014/main" id="{5AA0BB45-07EE-A49D-D54F-116026160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0" name="Rectangle 67">
                <a:extLst>
                  <a:ext uri="{FF2B5EF4-FFF2-40B4-BE49-F238E27FC236}">
                    <a16:creationId xmlns:a16="http://schemas.microsoft.com/office/drawing/2014/main" id="{D6359445-BD4A-B19A-8E78-72CF8A819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0</a:t>
                </a:r>
              </a:p>
            </p:txBody>
          </p:sp>
        </p:grpSp>
        <p:grpSp>
          <p:nvGrpSpPr>
            <p:cNvPr id="141" name="Groupe 140">
              <a:extLst>
                <a:ext uri="{FF2B5EF4-FFF2-40B4-BE49-F238E27FC236}">
                  <a16:creationId xmlns:a16="http://schemas.microsoft.com/office/drawing/2014/main" id="{18CEA45A-3418-18CD-FD5E-D1B22CC1310F}"/>
                </a:ext>
              </a:extLst>
            </p:cNvPr>
            <p:cNvGrpSpPr/>
            <p:nvPr/>
          </p:nvGrpSpPr>
          <p:grpSpPr>
            <a:xfrm>
              <a:off x="8019828" y="6034082"/>
              <a:ext cx="130411" cy="241854"/>
              <a:chOff x="7280158" y="4898708"/>
              <a:chExt cx="130411" cy="241854"/>
            </a:xfrm>
          </p:grpSpPr>
          <p:sp>
            <p:nvSpPr>
              <p:cNvPr id="142" name="Line 37">
                <a:extLst>
                  <a:ext uri="{FF2B5EF4-FFF2-40B4-BE49-F238E27FC236}">
                    <a16:creationId xmlns:a16="http://schemas.microsoft.com/office/drawing/2014/main" id="{9ABBE5CB-C4F2-5402-F3B3-D05CE83F35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Rectangle 67">
                <a:extLst>
                  <a:ext uri="{FF2B5EF4-FFF2-40B4-BE49-F238E27FC236}">
                    <a16:creationId xmlns:a16="http://schemas.microsoft.com/office/drawing/2014/main" id="{1CF9EAC9-D6DA-A38E-B43F-BC8F888C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2</a:t>
                </a:r>
              </a:p>
            </p:txBody>
          </p:sp>
        </p:grpSp>
        <p:grpSp>
          <p:nvGrpSpPr>
            <p:cNvPr id="144" name="Groupe 143">
              <a:extLst>
                <a:ext uri="{FF2B5EF4-FFF2-40B4-BE49-F238E27FC236}">
                  <a16:creationId xmlns:a16="http://schemas.microsoft.com/office/drawing/2014/main" id="{109031C9-15C2-5EDC-CAEC-F3CD41AC27C9}"/>
                </a:ext>
              </a:extLst>
            </p:cNvPr>
            <p:cNvGrpSpPr/>
            <p:nvPr/>
          </p:nvGrpSpPr>
          <p:grpSpPr>
            <a:xfrm>
              <a:off x="8343306" y="6034082"/>
              <a:ext cx="130411" cy="241854"/>
              <a:chOff x="7280158" y="4898708"/>
              <a:chExt cx="130411" cy="241854"/>
            </a:xfrm>
          </p:grpSpPr>
          <p:sp>
            <p:nvSpPr>
              <p:cNvPr id="145" name="Line 37">
                <a:extLst>
                  <a:ext uri="{FF2B5EF4-FFF2-40B4-BE49-F238E27FC236}">
                    <a16:creationId xmlns:a16="http://schemas.microsoft.com/office/drawing/2014/main" id="{4921C570-71F4-4EF5-AD41-460F0FD73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6" name="Rectangle 67">
                <a:extLst>
                  <a:ext uri="{FF2B5EF4-FFF2-40B4-BE49-F238E27FC236}">
                    <a16:creationId xmlns:a16="http://schemas.microsoft.com/office/drawing/2014/main" id="{FECE3F1C-A8FB-252E-D19B-2753F385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4</a:t>
                </a:r>
              </a:p>
            </p:txBody>
          </p:sp>
        </p:grpSp>
        <p:grpSp>
          <p:nvGrpSpPr>
            <p:cNvPr id="147" name="Groupe 146">
              <a:extLst>
                <a:ext uri="{FF2B5EF4-FFF2-40B4-BE49-F238E27FC236}">
                  <a16:creationId xmlns:a16="http://schemas.microsoft.com/office/drawing/2014/main" id="{1B8DA69E-644A-4896-85EA-9412A29162B3}"/>
                </a:ext>
              </a:extLst>
            </p:cNvPr>
            <p:cNvGrpSpPr/>
            <p:nvPr/>
          </p:nvGrpSpPr>
          <p:grpSpPr>
            <a:xfrm>
              <a:off x="8678094" y="6034082"/>
              <a:ext cx="130411" cy="241854"/>
              <a:chOff x="7280158" y="4898708"/>
              <a:chExt cx="130411" cy="241854"/>
            </a:xfrm>
          </p:grpSpPr>
          <p:sp>
            <p:nvSpPr>
              <p:cNvPr id="148" name="Line 37">
                <a:extLst>
                  <a:ext uri="{FF2B5EF4-FFF2-40B4-BE49-F238E27FC236}">
                    <a16:creationId xmlns:a16="http://schemas.microsoft.com/office/drawing/2014/main" id="{F4EC90DE-A409-21E0-CB2E-58E2764F4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9" name="Rectangle 67">
                <a:extLst>
                  <a:ext uri="{FF2B5EF4-FFF2-40B4-BE49-F238E27FC236}">
                    <a16:creationId xmlns:a16="http://schemas.microsoft.com/office/drawing/2014/main" id="{FE6E5742-5846-03A3-8996-5908EC9C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6</a:t>
                </a:r>
              </a:p>
            </p:txBody>
          </p:sp>
        </p:grpSp>
        <p:grpSp>
          <p:nvGrpSpPr>
            <p:cNvPr id="150" name="Groupe 149">
              <a:extLst>
                <a:ext uri="{FF2B5EF4-FFF2-40B4-BE49-F238E27FC236}">
                  <a16:creationId xmlns:a16="http://schemas.microsoft.com/office/drawing/2014/main" id="{C5A865C6-0AAA-195C-6A5B-6208D3125CF0}"/>
                </a:ext>
              </a:extLst>
            </p:cNvPr>
            <p:cNvGrpSpPr/>
            <p:nvPr/>
          </p:nvGrpSpPr>
          <p:grpSpPr>
            <a:xfrm>
              <a:off x="9008294" y="6034082"/>
              <a:ext cx="130411" cy="241854"/>
              <a:chOff x="7280158" y="4898708"/>
              <a:chExt cx="130411" cy="241854"/>
            </a:xfrm>
          </p:grpSpPr>
          <p:sp>
            <p:nvSpPr>
              <p:cNvPr id="151" name="Line 37">
                <a:extLst>
                  <a:ext uri="{FF2B5EF4-FFF2-40B4-BE49-F238E27FC236}">
                    <a16:creationId xmlns:a16="http://schemas.microsoft.com/office/drawing/2014/main" id="{81788D55-7246-85B8-CAE9-01AAE39D8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Rectangle 67">
                <a:extLst>
                  <a:ext uri="{FF2B5EF4-FFF2-40B4-BE49-F238E27FC236}">
                    <a16:creationId xmlns:a16="http://schemas.microsoft.com/office/drawing/2014/main" id="{77138E12-D6C5-932F-6233-4CC1F42A29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8</a:t>
                </a:r>
              </a:p>
            </p:txBody>
          </p:sp>
        </p:grpSp>
        <p:grpSp>
          <p:nvGrpSpPr>
            <p:cNvPr id="153" name="Groupe 152">
              <a:extLst>
                <a:ext uri="{FF2B5EF4-FFF2-40B4-BE49-F238E27FC236}">
                  <a16:creationId xmlns:a16="http://schemas.microsoft.com/office/drawing/2014/main" id="{9184364F-FE2B-E569-7C38-58358B74C1C3}"/>
                </a:ext>
              </a:extLst>
            </p:cNvPr>
            <p:cNvGrpSpPr/>
            <p:nvPr/>
          </p:nvGrpSpPr>
          <p:grpSpPr>
            <a:xfrm>
              <a:off x="9302918" y="6034082"/>
              <a:ext cx="188119" cy="241854"/>
              <a:chOff x="7251304" y="4898708"/>
              <a:chExt cx="188119" cy="241854"/>
            </a:xfrm>
          </p:grpSpPr>
          <p:sp>
            <p:nvSpPr>
              <p:cNvPr id="154" name="Line 37">
                <a:extLst>
                  <a:ext uri="{FF2B5EF4-FFF2-40B4-BE49-F238E27FC236}">
                    <a16:creationId xmlns:a16="http://schemas.microsoft.com/office/drawing/2014/main" id="{A5E91E84-2F30-298C-7060-02A98B717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5" name="Rectangle 67">
                <a:extLst>
                  <a:ext uri="{FF2B5EF4-FFF2-40B4-BE49-F238E27FC236}">
                    <a16:creationId xmlns:a16="http://schemas.microsoft.com/office/drawing/2014/main" id="{128EC896-8AAE-CE13-DBE9-087D51168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51304" y="4929359"/>
                <a:ext cx="188119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10</a:t>
                </a:r>
              </a:p>
            </p:txBody>
          </p:sp>
        </p:grpSp>
        <p:cxnSp>
          <p:nvCxnSpPr>
            <p:cNvPr id="156" name="Connecteur droit 155">
              <a:extLst>
                <a:ext uri="{FF2B5EF4-FFF2-40B4-BE49-F238E27FC236}">
                  <a16:creationId xmlns:a16="http://schemas.microsoft.com/office/drawing/2014/main" id="{1F61DDCC-432D-DD47-E9D6-4DBB9630E2C0}"/>
                </a:ext>
              </a:extLst>
            </p:cNvPr>
            <p:cNvCxnSpPr/>
            <p:nvPr/>
          </p:nvCxnSpPr>
          <p:spPr>
            <a:xfrm>
              <a:off x="5711354" y="6032489"/>
              <a:ext cx="3760631" cy="0"/>
            </a:xfrm>
            <a:prstGeom prst="line">
              <a:avLst/>
            </a:prstGeom>
            <a:ln w="9525">
              <a:solidFill>
                <a:srgbClr val="000066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Line 37">
              <a:extLst>
                <a:ext uri="{FF2B5EF4-FFF2-40B4-BE49-F238E27FC236}">
                  <a16:creationId xmlns:a16="http://schemas.microsoft.com/office/drawing/2014/main" id="{24EE542E-AD0D-54AC-27CF-7BAA428E3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0069" y="4732973"/>
              <a:ext cx="1770" cy="1299516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Roboto Condensed" panose="02000000000000000000" pitchFamily="2" charset="0"/>
                <a:cs typeface="Calibri" panose="020F0502020204030204" pitchFamily="34" charset="0"/>
              </a:endParaRPr>
            </a:p>
          </p:txBody>
        </p:sp>
        <p:sp>
          <p:nvSpPr>
            <p:cNvPr id="158" name="Rectangle 67">
              <a:extLst>
                <a:ext uri="{FF2B5EF4-FFF2-40B4-BE49-F238E27FC236}">
                  <a16:creationId xmlns:a16="http://schemas.microsoft.com/office/drawing/2014/main" id="{297905F0-7CFC-4F65-6621-816DA93F2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8469" y="6292894"/>
              <a:ext cx="1092214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kern="0" dirty="0">
                  <a:solidFill>
                    <a:srgbClr val="000066"/>
                  </a:solidFill>
                  <a:ea typeface="Roboto Condensed" panose="02000000000000000000" pitchFamily="2" charset="0"/>
                  <a:cs typeface="Calibri" panose="020F0502020204030204" pitchFamily="34" charset="0"/>
                </a:rPr>
                <a:t>CAB/RPV</a:t>
              </a: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 better</a:t>
              </a:r>
            </a:p>
          </p:txBody>
        </p:sp>
        <p:sp>
          <p:nvSpPr>
            <p:cNvPr id="159" name="Rectangle 67">
              <a:extLst>
                <a:ext uri="{FF2B5EF4-FFF2-40B4-BE49-F238E27FC236}">
                  <a16:creationId xmlns:a16="http://schemas.microsoft.com/office/drawing/2014/main" id="{03E06AEA-D4E2-F2A1-B4B0-E3F63D57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1314" y="6292894"/>
              <a:ext cx="745965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TLD better</a:t>
              </a:r>
            </a:p>
          </p:txBody>
        </p:sp>
        <p:sp>
          <p:nvSpPr>
            <p:cNvPr id="160" name="Rectangle 67">
              <a:extLst>
                <a:ext uri="{FF2B5EF4-FFF2-40B4-BE49-F238E27FC236}">
                  <a16:creationId xmlns:a16="http://schemas.microsoft.com/office/drawing/2014/main" id="{46B501EB-85AF-2CFE-A271-6E51D673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5632" y="6143484"/>
              <a:ext cx="4325470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Difference in percentage with confirmed viral rebound by week 96</a:t>
              </a:r>
            </a:p>
          </p:txBody>
        </p:sp>
        <p:sp>
          <p:nvSpPr>
            <p:cNvPr id="161" name="Line 37">
              <a:extLst>
                <a:ext uri="{FF2B5EF4-FFF2-40B4-BE49-F238E27FC236}">
                  <a16:creationId xmlns:a16="http://schemas.microsoft.com/office/drawing/2014/main" id="{0DC6BA93-CE90-558E-6AEA-848F85BE3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227194" y="4634749"/>
              <a:ext cx="0" cy="13977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Roboto Condensed" panose="02000000000000000000" pitchFamily="2" charset="0"/>
                <a:cs typeface="Calibri" panose="020F0502020204030204" pitchFamily="34" charset="0"/>
              </a:endParaRPr>
            </a:p>
          </p:txBody>
        </p:sp>
        <p:sp>
          <p:nvSpPr>
            <p:cNvPr id="167" name="TextBox 41">
              <a:extLst>
                <a:ext uri="{FF2B5EF4-FFF2-40B4-BE49-F238E27FC236}">
                  <a16:creationId xmlns:a16="http://schemas.microsoft.com/office/drawing/2014/main" id="{3B6CAFE2-069D-8880-87EE-82C22CB38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69669" y="4941236"/>
              <a:ext cx="788677" cy="26161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</a:rPr>
                <a:t>Testing for NI</a:t>
              </a:r>
              <a:endParaRPr kumimoji="0" lang="en-US" sz="1100" b="1" i="0" u="none" strike="noStrike" kern="0" cap="none" spc="0" normalizeH="0" baseline="30000" noProof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TextBox 41">
              <a:extLst>
                <a:ext uri="{FF2B5EF4-FFF2-40B4-BE49-F238E27FC236}">
                  <a16:creationId xmlns:a16="http://schemas.microsoft.com/office/drawing/2014/main" id="{A53A8A58-277D-B5B7-2304-5D98B8A5C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79475" y="5418551"/>
              <a:ext cx="639599" cy="43088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Testing for</a:t>
              </a:r>
              <a:b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</a:b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superiority</a:t>
              </a:r>
              <a:endParaRPr kumimoji="0" lang="en-US" sz="1100" b="1" i="0" u="none" strike="noStrike" kern="0" cap="none" spc="0" normalizeH="0" baseline="30000" noProof="1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Forme libre 8">
              <a:extLst>
                <a:ext uri="{FF2B5EF4-FFF2-40B4-BE49-F238E27FC236}">
                  <a16:creationId xmlns:a16="http://schemas.microsoft.com/office/drawing/2014/main" id="{F616D3B6-2024-0CA8-EBB3-F1583736B85E}"/>
                </a:ext>
              </a:extLst>
            </p:cNvPr>
            <p:cNvSpPr/>
            <p:nvPr/>
          </p:nvSpPr>
          <p:spPr>
            <a:xfrm rot="5400000">
              <a:off x="6733368" y="4440304"/>
              <a:ext cx="81437" cy="1423988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8800" h="1234440">
                  <a:moveTo>
                    <a:pt x="0" y="0"/>
                  </a:moveTo>
                  <a:lnTo>
                    <a:pt x="558800" y="0"/>
                  </a:lnTo>
                  <a:lnTo>
                    <a:pt x="279400" y="0"/>
                  </a:ln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158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0" name="Losange 169">
              <a:extLst>
                <a:ext uri="{FF2B5EF4-FFF2-40B4-BE49-F238E27FC236}">
                  <a16:creationId xmlns:a16="http://schemas.microsoft.com/office/drawing/2014/main" id="{654F4653-A521-9D0E-B299-6BBA559EEE4D}"/>
                </a:ext>
              </a:extLst>
            </p:cNvPr>
            <p:cNvSpPr/>
            <p:nvPr/>
          </p:nvSpPr>
          <p:spPr>
            <a:xfrm>
              <a:off x="6827183" y="5118065"/>
              <a:ext cx="74782" cy="74782"/>
            </a:xfrm>
            <a:prstGeom prst="diamond">
              <a:avLst/>
            </a:prstGeom>
            <a:solidFill>
              <a:srgbClr val="C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3" name="Losange 172">
              <a:extLst>
                <a:ext uri="{FF2B5EF4-FFF2-40B4-BE49-F238E27FC236}">
                  <a16:creationId xmlns:a16="http://schemas.microsoft.com/office/drawing/2014/main" id="{EEDFF34A-D5E9-592F-5522-1D49AB360614}"/>
                </a:ext>
              </a:extLst>
            </p:cNvPr>
            <p:cNvSpPr/>
            <p:nvPr/>
          </p:nvSpPr>
          <p:spPr>
            <a:xfrm>
              <a:off x="6831946" y="5689565"/>
              <a:ext cx="74782" cy="74782"/>
            </a:xfrm>
            <a:prstGeom prst="diamond">
              <a:avLst/>
            </a:prstGeom>
            <a:solidFill>
              <a:srgbClr val="FF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4" name="Forme libre 8">
              <a:extLst>
                <a:ext uri="{FF2B5EF4-FFF2-40B4-BE49-F238E27FC236}">
                  <a16:creationId xmlns:a16="http://schemas.microsoft.com/office/drawing/2014/main" id="{AAA83E52-9188-C0E7-7442-BDEE0664CFA0}"/>
                </a:ext>
              </a:extLst>
            </p:cNvPr>
            <p:cNvSpPr/>
            <p:nvPr/>
          </p:nvSpPr>
          <p:spPr>
            <a:xfrm rot="5400000">
              <a:off x="6764324" y="5188018"/>
              <a:ext cx="81437" cy="1076326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8800" h="1234440">
                  <a:moveTo>
                    <a:pt x="0" y="0"/>
                  </a:moveTo>
                  <a:lnTo>
                    <a:pt x="558800" y="0"/>
                  </a:lnTo>
                  <a:lnTo>
                    <a:pt x="279400" y="0"/>
                  </a:ln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15875">
              <a:solidFill>
                <a:srgbClr val="FF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5" name="ZoneTexte 174">
              <a:extLst>
                <a:ext uri="{FF2B5EF4-FFF2-40B4-BE49-F238E27FC236}">
                  <a16:creationId xmlns:a16="http://schemas.microsoft.com/office/drawing/2014/main" id="{44F0FA17-5C46-B368-FDE6-A13EC6F98902}"/>
                </a:ext>
              </a:extLst>
            </p:cNvPr>
            <p:cNvSpPr txBox="1"/>
            <p:nvPr/>
          </p:nvSpPr>
          <p:spPr>
            <a:xfrm>
              <a:off x="8150239" y="4702868"/>
              <a:ext cx="112723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100" dirty="0">
                  <a:solidFill>
                    <a:srgbClr val="000066"/>
                  </a:solidFill>
                </a:rPr>
                <a:t>NI margin : 8.9%</a:t>
              </a:r>
            </a:p>
          </p:txBody>
        </p:sp>
        <p:sp>
          <p:nvSpPr>
            <p:cNvPr id="14" name="Text Box 2">
              <a:extLst>
                <a:ext uri="{FF2B5EF4-FFF2-40B4-BE49-F238E27FC236}">
                  <a16:creationId xmlns:a16="http://schemas.microsoft.com/office/drawing/2014/main" id="{068DB44F-528E-3F03-3AEE-7C227DA91D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0039" y="5442598"/>
              <a:ext cx="3436520" cy="338554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srgbClr val="C00000"/>
                  </a:solidFill>
                </a:rPr>
                <a:t>CAB/RPV </a:t>
              </a:r>
              <a:r>
                <a:rPr lang="en-US" sz="1600" b="1" u="sng" dirty="0">
                  <a:solidFill>
                    <a:srgbClr val="C00000"/>
                  </a:solidFill>
                </a:rPr>
                <a:t>superior</a:t>
              </a:r>
              <a:r>
                <a:rPr lang="en-US" sz="1600" b="1" dirty="0">
                  <a:solidFill>
                    <a:srgbClr val="C00000"/>
                  </a:solidFill>
                </a:rPr>
                <a:t> to TLD (p=0.001)</a:t>
              </a:r>
              <a:endPara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endParaRPr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69BA3B52-B3C7-C39A-6B49-21411D10FDE6}"/>
              </a:ext>
            </a:extLst>
          </p:cNvPr>
          <p:cNvSpPr txBox="1"/>
          <p:nvPr/>
        </p:nvSpPr>
        <p:spPr>
          <a:xfrm>
            <a:off x="7741756" y="6396374"/>
            <a:ext cx="421416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 err="1"/>
              <a:t>Bwakura-Dangarembizi</a:t>
            </a:r>
            <a:r>
              <a:rPr lang="en-US" dirty="0"/>
              <a:t> M, AIDS 2026, Abs. OAX1105LB</a:t>
            </a:r>
          </a:p>
        </p:txBody>
      </p:sp>
      <p:sp>
        <p:nvSpPr>
          <p:cNvPr id="9" name="Titre 5">
            <a:extLst>
              <a:ext uri="{FF2B5EF4-FFF2-40B4-BE49-F238E27FC236}">
                <a16:creationId xmlns:a16="http://schemas.microsoft.com/office/drawing/2014/main" id="{BD89A932-FB05-C4FD-68ED-21CA84FF2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s-419" dirty="0"/>
              <a:t>LATA: CAB + RPV LA vs TLD in adolescents </a:t>
            </a:r>
            <a:br>
              <a:rPr lang="es-419" dirty="0"/>
            </a:br>
            <a:r>
              <a:rPr lang="es-419" dirty="0"/>
              <a:t>living with HIV in Sub-saharan Africa (2)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A046F6AB-B661-588E-7855-4704178BD6AB}"/>
              </a:ext>
            </a:extLst>
          </p:cNvPr>
          <p:cNvGrpSpPr/>
          <p:nvPr/>
        </p:nvGrpSpPr>
        <p:grpSpPr>
          <a:xfrm>
            <a:off x="4651766" y="1761241"/>
            <a:ext cx="6355155" cy="2094936"/>
            <a:chOff x="4651766" y="1761241"/>
            <a:chExt cx="6355155" cy="2094936"/>
          </a:xfrm>
        </p:grpSpPr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08F1079B-EDBE-12B1-C02A-66565FE98046}"/>
                </a:ext>
              </a:extLst>
            </p:cNvPr>
            <p:cNvSpPr txBox="1"/>
            <p:nvPr/>
          </p:nvSpPr>
          <p:spPr>
            <a:xfrm>
              <a:off x="4883517" y="1761241"/>
              <a:ext cx="423301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200" dirty="0">
                  <a:solidFill>
                    <a:srgbClr val="000066"/>
                  </a:solidFill>
                </a:rPr>
                <a:t>2 (0.9%) </a:t>
              </a:r>
              <a:r>
                <a:rPr lang="en-US" sz="1200" b="1" dirty="0">
                  <a:solidFill>
                    <a:srgbClr val="C00000"/>
                  </a:solidFill>
                </a:rPr>
                <a:t>CAB/RPV</a:t>
              </a:r>
              <a:r>
                <a:rPr lang="en-US" sz="1200" dirty="0">
                  <a:solidFill>
                    <a:srgbClr val="000066"/>
                  </a:solidFill>
                </a:rPr>
                <a:t> vs. 15 (6.4%) </a:t>
              </a:r>
              <a:r>
                <a:rPr lang="en-US" sz="1200" b="1" dirty="0">
                  <a:solidFill>
                    <a:srgbClr val="0070C0"/>
                  </a:solidFill>
                </a:rPr>
                <a:t>TLD </a:t>
              </a:r>
              <a:r>
                <a:rPr lang="en-US" sz="1200" dirty="0">
                  <a:solidFill>
                    <a:srgbClr val="000066"/>
                  </a:solidFill>
                </a:rPr>
                <a:t>had confirmed viral rebound</a:t>
              </a:r>
            </a:p>
          </p:txBody>
        </p:sp>
        <p:sp>
          <p:nvSpPr>
            <p:cNvPr id="13" name="Text Box 2">
              <a:extLst>
                <a:ext uri="{FF2B5EF4-FFF2-40B4-BE49-F238E27FC236}">
                  <a16:creationId xmlns:a16="http://schemas.microsoft.com/office/drawing/2014/main" id="{989660A9-850A-D0A5-3BA7-8B083B694B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3029" y="2761697"/>
              <a:ext cx="3603892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srgbClr val="C00000"/>
                  </a:solidFill>
                </a:rPr>
                <a:t>CAB/RPV </a:t>
              </a:r>
              <a:r>
                <a:rPr lang="en-US" sz="1600" b="1" u="sng" dirty="0">
                  <a:solidFill>
                    <a:srgbClr val="C00000"/>
                  </a:solidFill>
                </a:rPr>
                <a:t>superior</a:t>
              </a:r>
              <a:r>
                <a:rPr lang="en-US" sz="1600" b="1" dirty="0">
                  <a:solidFill>
                    <a:srgbClr val="C00000"/>
                  </a:solidFill>
                </a:rPr>
                <a:t> to TLD (p=0.001)</a:t>
              </a:r>
              <a:endPara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endParaRPr>
            </a:p>
          </p:txBody>
        </p:sp>
        <p:sp>
          <p:nvSpPr>
            <p:cNvPr id="59" name="TextBox 41">
              <a:extLst>
                <a:ext uri="{FF2B5EF4-FFF2-40B4-BE49-F238E27FC236}">
                  <a16:creationId xmlns:a16="http://schemas.microsoft.com/office/drawing/2014/main" id="{4AE94762-5929-C520-7A35-58E91E4DE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766" y="2415937"/>
              <a:ext cx="788677" cy="261610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rPr>
                <a:t>Testing for NI</a:t>
              </a:r>
              <a:endParaRPr kumimoji="0" lang="en-US" sz="1100" b="1" i="0" u="none" strike="noStrike" kern="0" cap="none" spc="0" normalizeH="0" baseline="30000" noProof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60" name="TextBox 41">
              <a:extLst>
                <a:ext uri="{FF2B5EF4-FFF2-40B4-BE49-F238E27FC236}">
                  <a16:creationId xmlns:a16="http://schemas.microsoft.com/office/drawing/2014/main" id="{ED8FAFB6-9F61-F56A-6DCB-1DA64D289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1572" y="2770701"/>
              <a:ext cx="639599" cy="430887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Testing for</a:t>
              </a:r>
              <a:b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</a:br>
              <a:r>
                <a:rPr kumimoji="0" lang="en-US" sz="11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superiority</a:t>
              </a:r>
              <a:endParaRPr kumimoji="0" lang="en-US" sz="1100" b="1" i="0" u="none" strike="noStrike" kern="0" cap="none" spc="0" normalizeH="0" baseline="30000" noProof="1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TextBox 41">
              <a:extLst>
                <a:ext uri="{FF2B5EF4-FFF2-40B4-BE49-F238E27FC236}">
                  <a16:creationId xmlns:a16="http://schemas.microsoft.com/office/drawing/2014/main" id="{A9D3CED4-F8A6-3BE9-38C3-78E1E1A7A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0334" y="2336892"/>
              <a:ext cx="1673536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rPr>
                <a:t> -5.5% (99% CI: -10.3, -1.5)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62" name="TextBox 41">
              <a:extLst>
                <a:ext uri="{FF2B5EF4-FFF2-40B4-BE49-F238E27FC236}">
                  <a16:creationId xmlns:a16="http://schemas.microsoft.com/office/drawing/2014/main" id="{A600E9E3-8117-8DF6-BEF4-1A0349DCD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9608" y="2790945"/>
              <a:ext cx="1594988" cy="276999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none" lIns="0" r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1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</a:rPr>
                <a:t> -5.5% (95% CI: -9.1, -2.4)</a:t>
              </a:r>
              <a:endParaRPr kumimoji="0" lang="en-US" sz="1200" b="1" i="0" u="none" strike="noStrike" kern="0" cap="none" spc="0" normalizeH="0" baseline="30000" noProof="1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endParaRPr>
            </a:p>
          </p:txBody>
        </p:sp>
        <p:grpSp>
          <p:nvGrpSpPr>
            <p:cNvPr id="70" name="Groupe 69">
              <a:extLst>
                <a:ext uri="{FF2B5EF4-FFF2-40B4-BE49-F238E27FC236}">
                  <a16:creationId xmlns:a16="http://schemas.microsoft.com/office/drawing/2014/main" id="{4289B40A-4DAB-7930-9AB9-EF5D9D052FAE}"/>
                </a:ext>
              </a:extLst>
            </p:cNvPr>
            <p:cNvGrpSpPr/>
            <p:nvPr/>
          </p:nvGrpSpPr>
          <p:grpSpPr>
            <a:xfrm>
              <a:off x="5268385" y="3332152"/>
              <a:ext cx="223385" cy="241854"/>
              <a:chOff x="7233671" y="4898708"/>
              <a:chExt cx="223385" cy="241854"/>
            </a:xfrm>
          </p:grpSpPr>
          <p:sp>
            <p:nvSpPr>
              <p:cNvPr id="71" name="Line 37">
                <a:extLst>
                  <a:ext uri="{FF2B5EF4-FFF2-40B4-BE49-F238E27FC236}">
                    <a16:creationId xmlns:a16="http://schemas.microsoft.com/office/drawing/2014/main" id="{4D54A4A5-2EF9-1919-9EE6-1DAEA0F813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2" name="Rectangle 67">
                <a:extLst>
                  <a:ext uri="{FF2B5EF4-FFF2-40B4-BE49-F238E27FC236}">
                    <a16:creationId xmlns:a16="http://schemas.microsoft.com/office/drawing/2014/main" id="{78B888B4-2590-4486-87EC-D1FF59FE1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671" y="4929359"/>
                <a:ext cx="223385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-12</a:t>
                </a:r>
              </a:p>
            </p:txBody>
          </p:sp>
        </p:grpSp>
        <p:grpSp>
          <p:nvGrpSpPr>
            <p:cNvPr id="73" name="Groupe 72">
              <a:extLst>
                <a:ext uri="{FF2B5EF4-FFF2-40B4-BE49-F238E27FC236}">
                  <a16:creationId xmlns:a16="http://schemas.microsoft.com/office/drawing/2014/main" id="{2CBD1010-1077-48D3-B732-E79C8347CEE3}"/>
                </a:ext>
              </a:extLst>
            </p:cNvPr>
            <p:cNvGrpSpPr/>
            <p:nvPr/>
          </p:nvGrpSpPr>
          <p:grpSpPr>
            <a:xfrm>
              <a:off x="5608110" y="3332152"/>
              <a:ext cx="223385" cy="241854"/>
              <a:chOff x="7233671" y="4898708"/>
              <a:chExt cx="223385" cy="241854"/>
            </a:xfrm>
          </p:grpSpPr>
          <p:sp>
            <p:nvSpPr>
              <p:cNvPr id="74" name="Line 37">
                <a:extLst>
                  <a:ext uri="{FF2B5EF4-FFF2-40B4-BE49-F238E27FC236}">
                    <a16:creationId xmlns:a16="http://schemas.microsoft.com/office/drawing/2014/main" id="{7B6E4AA0-A4C1-B81B-A2E2-FBFBC97F2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Rectangle 67">
                <a:extLst>
                  <a:ext uri="{FF2B5EF4-FFF2-40B4-BE49-F238E27FC236}">
                    <a16:creationId xmlns:a16="http://schemas.microsoft.com/office/drawing/2014/main" id="{2EF86301-B82E-44E1-4217-820AB05E5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671" y="4929359"/>
                <a:ext cx="223385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-10</a:t>
                </a:r>
              </a:p>
            </p:txBody>
          </p:sp>
        </p:grpSp>
        <p:grpSp>
          <p:nvGrpSpPr>
            <p:cNvPr id="76" name="Groupe 75">
              <a:extLst>
                <a:ext uri="{FF2B5EF4-FFF2-40B4-BE49-F238E27FC236}">
                  <a16:creationId xmlns:a16="http://schemas.microsoft.com/office/drawing/2014/main" id="{5E3053DC-5F18-6372-FD96-06218DAA65DB}"/>
                </a:ext>
              </a:extLst>
            </p:cNvPr>
            <p:cNvGrpSpPr/>
            <p:nvPr/>
          </p:nvGrpSpPr>
          <p:grpSpPr>
            <a:xfrm>
              <a:off x="5960442" y="3332152"/>
              <a:ext cx="165677" cy="241854"/>
              <a:chOff x="7262525" y="4898708"/>
              <a:chExt cx="165677" cy="241854"/>
            </a:xfrm>
          </p:grpSpPr>
          <p:sp>
            <p:nvSpPr>
              <p:cNvPr id="77" name="Line 37">
                <a:extLst>
                  <a:ext uri="{FF2B5EF4-FFF2-40B4-BE49-F238E27FC236}">
                    <a16:creationId xmlns:a16="http://schemas.microsoft.com/office/drawing/2014/main" id="{06E7D3D6-D659-4BF0-04DE-0D398EFD68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8" name="Rectangle 67">
                <a:extLst>
                  <a:ext uri="{FF2B5EF4-FFF2-40B4-BE49-F238E27FC236}">
                    <a16:creationId xmlns:a16="http://schemas.microsoft.com/office/drawing/2014/main" id="{F8CD178A-D78F-C9DB-AF78-E5F60632C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-8</a:t>
                </a:r>
              </a:p>
            </p:txBody>
          </p:sp>
        </p:grpSp>
        <p:grpSp>
          <p:nvGrpSpPr>
            <p:cNvPr id="79" name="Groupe 78">
              <a:extLst>
                <a:ext uri="{FF2B5EF4-FFF2-40B4-BE49-F238E27FC236}">
                  <a16:creationId xmlns:a16="http://schemas.microsoft.com/office/drawing/2014/main" id="{F33F46C3-36E8-4928-0173-36A27C425341}"/>
                </a:ext>
              </a:extLst>
            </p:cNvPr>
            <p:cNvGrpSpPr/>
            <p:nvPr/>
          </p:nvGrpSpPr>
          <p:grpSpPr>
            <a:xfrm>
              <a:off x="6291014" y="3332152"/>
              <a:ext cx="165677" cy="241854"/>
              <a:chOff x="7262525" y="4898708"/>
              <a:chExt cx="165677" cy="241854"/>
            </a:xfrm>
          </p:grpSpPr>
          <p:sp>
            <p:nvSpPr>
              <p:cNvPr id="80" name="Line 37">
                <a:extLst>
                  <a:ext uri="{FF2B5EF4-FFF2-40B4-BE49-F238E27FC236}">
                    <a16:creationId xmlns:a16="http://schemas.microsoft.com/office/drawing/2014/main" id="{8869B30E-E7B2-F28D-A0DB-7BD2D302E5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1" name="Rectangle 67">
                <a:extLst>
                  <a:ext uri="{FF2B5EF4-FFF2-40B4-BE49-F238E27FC236}">
                    <a16:creationId xmlns:a16="http://schemas.microsoft.com/office/drawing/2014/main" id="{448A8801-D7C5-71E4-6FF1-6932C2656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-6</a:t>
                </a:r>
              </a:p>
            </p:txBody>
          </p:sp>
        </p:grpSp>
        <p:grpSp>
          <p:nvGrpSpPr>
            <p:cNvPr id="82" name="Groupe 81">
              <a:extLst>
                <a:ext uri="{FF2B5EF4-FFF2-40B4-BE49-F238E27FC236}">
                  <a16:creationId xmlns:a16="http://schemas.microsoft.com/office/drawing/2014/main" id="{FE3B51D2-F360-71BB-B72C-53B4F8424263}"/>
                </a:ext>
              </a:extLst>
            </p:cNvPr>
            <p:cNvGrpSpPr/>
            <p:nvPr/>
          </p:nvGrpSpPr>
          <p:grpSpPr>
            <a:xfrm>
              <a:off x="6630739" y="3332152"/>
              <a:ext cx="165677" cy="241854"/>
              <a:chOff x="7262525" y="4898708"/>
              <a:chExt cx="165677" cy="241854"/>
            </a:xfrm>
          </p:grpSpPr>
          <p:sp>
            <p:nvSpPr>
              <p:cNvPr id="83" name="Line 37">
                <a:extLst>
                  <a:ext uri="{FF2B5EF4-FFF2-40B4-BE49-F238E27FC236}">
                    <a16:creationId xmlns:a16="http://schemas.microsoft.com/office/drawing/2014/main" id="{6E72BBDA-F503-78EF-B7CA-B9F7528D76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Rectangle 67">
                <a:extLst>
                  <a:ext uri="{FF2B5EF4-FFF2-40B4-BE49-F238E27FC236}">
                    <a16:creationId xmlns:a16="http://schemas.microsoft.com/office/drawing/2014/main" id="{30E1D625-D867-93A8-0FF4-D260270F6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-4</a:t>
                </a:r>
              </a:p>
            </p:txBody>
          </p:sp>
        </p:grpSp>
        <p:grpSp>
          <p:nvGrpSpPr>
            <p:cNvPr id="85" name="Groupe 84">
              <a:extLst>
                <a:ext uri="{FF2B5EF4-FFF2-40B4-BE49-F238E27FC236}">
                  <a16:creationId xmlns:a16="http://schemas.microsoft.com/office/drawing/2014/main" id="{F6807D23-D55C-CCC8-E09D-699582590657}"/>
                </a:ext>
              </a:extLst>
            </p:cNvPr>
            <p:cNvGrpSpPr/>
            <p:nvPr/>
          </p:nvGrpSpPr>
          <p:grpSpPr>
            <a:xfrm>
              <a:off x="6954217" y="3332152"/>
              <a:ext cx="165677" cy="241854"/>
              <a:chOff x="7262525" y="4898708"/>
              <a:chExt cx="165677" cy="241854"/>
            </a:xfrm>
          </p:grpSpPr>
          <p:sp>
            <p:nvSpPr>
              <p:cNvPr id="86" name="Line 37">
                <a:extLst>
                  <a:ext uri="{FF2B5EF4-FFF2-40B4-BE49-F238E27FC236}">
                    <a16:creationId xmlns:a16="http://schemas.microsoft.com/office/drawing/2014/main" id="{7801C779-969E-D97A-B72F-F0B33D646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7" name="Rectangle 67">
                <a:extLst>
                  <a:ext uri="{FF2B5EF4-FFF2-40B4-BE49-F238E27FC236}">
                    <a16:creationId xmlns:a16="http://schemas.microsoft.com/office/drawing/2014/main" id="{0798271E-A956-7AF6-531D-72662893F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62525" y="4929359"/>
                <a:ext cx="165677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-2</a:t>
                </a:r>
              </a:p>
            </p:txBody>
          </p:sp>
        </p:grpSp>
        <p:grpSp>
          <p:nvGrpSpPr>
            <p:cNvPr id="88" name="Groupe 87">
              <a:extLst>
                <a:ext uri="{FF2B5EF4-FFF2-40B4-BE49-F238E27FC236}">
                  <a16:creationId xmlns:a16="http://schemas.microsoft.com/office/drawing/2014/main" id="{C066C041-75B2-3C31-E507-C7FE6F90011B}"/>
                </a:ext>
              </a:extLst>
            </p:cNvPr>
            <p:cNvGrpSpPr/>
            <p:nvPr/>
          </p:nvGrpSpPr>
          <p:grpSpPr>
            <a:xfrm>
              <a:off x="7300280" y="3332152"/>
              <a:ext cx="130411" cy="241854"/>
              <a:chOff x="7280158" y="4898708"/>
              <a:chExt cx="130411" cy="241854"/>
            </a:xfrm>
          </p:grpSpPr>
          <p:sp>
            <p:nvSpPr>
              <p:cNvPr id="89" name="Line 37">
                <a:extLst>
                  <a:ext uri="{FF2B5EF4-FFF2-40B4-BE49-F238E27FC236}">
                    <a16:creationId xmlns:a16="http://schemas.microsoft.com/office/drawing/2014/main" id="{3273AE0D-921A-A592-DEC1-E20EF3C9C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0" name="Rectangle 67">
                <a:extLst>
                  <a:ext uri="{FF2B5EF4-FFF2-40B4-BE49-F238E27FC236}">
                    <a16:creationId xmlns:a16="http://schemas.microsoft.com/office/drawing/2014/main" id="{4F4BAFF8-9420-4CB1-FF52-00B42CB2E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0</a:t>
                </a:r>
              </a:p>
            </p:txBody>
          </p:sp>
        </p:grpSp>
        <p:grpSp>
          <p:nvGrpSpPr>
            <p:cNvPr id="91" name="Groupe 90">
              <a:extLst>
                <a:ext uri="{FF2B5EF4-FFF2-40B4-BE49-F238E27FC236}">
                  <a16:creationId xmlns:a16="http://schemas.microsoft.com/office/drawing/2014/main" id="{2DB1B920-7683-3502-3904-2EEEF0D14B2B}"/>
                </a:ext>
              </a:extLst>
            </p:cNvPr>
            <p:cNvGrpSpPr/>
            <p:nvPr/>
          </p:nvGrpSpPr>
          <p:grpSpPr>
            <a:xfrm>
              <a:off x="7630480" y="3332152"/>
              <a:ext cx="130411" cy="241854"/>
              <a:chOff x="7280158" y="4898708"/>
              <a:chExt cx="130411" cy="241854"/>
            </a:xfrm>
          </p:grpSpPr>
          <p:sp>
            <p:nvSpPr>
              <p:cNvPr id="92" name="Line 37">
                <a:extLst>
                  <a:ext uri="{FF2B5EF4-FFF2-40B4-BE49-F238E27FC236}">
                    <a16:creationId xmlns:a16="http://schemas.microsoft.com/office/drawing/2014/main" id="{08805E93-1235-6625-A778-24D3B9BD41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Rectangle 67">
                <a:extLst>
                  <a:ext uri="{FF2B5EF4-FFF2-40B4-BE49-F238E27FC236}">
                    <a16:creationId xmlns:a16="http://schemas.microsoft.com/office/drawing/2014/main" id="{53A98B60-318C-A66C-4A58-CB8E91822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2</a:t>
                </a:r>
              </a:p>
            </p:txBody>
          </p:sp>
        </p:grpSp>
        <p:grpSp>
          <p:nvGrpSpPr>
            <p:cNvPr id="94" name="Groupe 93">
              <a:extLst>
                <a:ext uri="{FF2B5EF4-FFF2-40B4-BE49-F238E27FC236}">
                  <a16:creationId xmlns:a16="http://schemas.microsoft.com/office/drawing/2014/main" id="{B1BB4F0C-53AA-3684-E505-77AF90E9B2FE}"/>
                </a:ext>
              </a:extLst>
            </p:cNvPr>
            <p:cNvGrpSpPr/>
            <p:nvPr/>
          </p:nvGrpSpPr>
          <p:grpSpPr>
            <a:xfrm>
              <a:off x="7953958" y="3332152"/>
              <a:ext cx="130411" cy="241854"/>
              <a:chOff x="7280158" y="4898708"/>
              <a:chExt cx="130411" cy="241854"/>
            </a:xfrm>
          </p:grpSpPr>
          <p:sp>
            <p:nvSpPr>
              <p:cNvPr id="95" name="Line 37">
                <a:extLst>
                  <a:ext uri="{FF2B5EF4-FFF2-40B4-BE49-F238E27FC236}">
                    <a16:creationId xmlns:a16="http://schemas.microsoft.com/office/drawing/2014/main" id="{9BAC6F1D-183F-3826-8993-DC444CE53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6" name="Rectangle 67">
                <a:extLst>
                  <a:ext uri="{FF2B5EF4-FFF2-40B4-BE49-F238E27FC236}">
                    <a16:creationId xmlns:a16="http://schemas.microsoft.com/office/drawing/2014/main" id="{546BFDD0-5EA0-AB9C-2DD1-C4E29556B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4</a:t>
                </a:r>
              </a:p>
            </p:txBody>
          </p:sp>
        </p:grpSp>
        <p:grpSp>
          <p:nvGrpSpPr>
            <p:cNvPr id="97" name="Groupe 96">
              <a:extLst>
                <a:ext uri="{FF2B5EF4-FFF2-40B4-BE49-F238E27FC236}">
                  <a16:creationId xmlns:a16="http://schemas.microsoft.com/office/drawing/2014/main" id="{6DEED53F-6DEA-A35D-1899-18D1B1239138}"/>
                </a:ext>
              </a:extLst>
            </p:cNvPr>
            <p:cNvGrpSpPr/>
            <p:nvPr/>
          </p:nvGrpSpPr>
          <p:grpSpPr>
            <a:xfrm>
              <a:off x="8288746" y="3332152"/>
              <a:ext cx="130411" cy="241854"/>
              <a:chOff x="7280158" y="4898708"/>
              <a:chExt cx="130411" cy="241854"/>
            </a:xfrm>
          </p:grpSpPr>
          <p:sp>
            <p:nvSpPr>
              <p:cNvPr id="98" name="Line 37">
                <a:extLst>
                  <a:ext uri="{FF2B5EF4-FFF2-40B4-BE49-F238E27FC236}">
                    <a16:creationId xmlns:a16="http://schemas.microsoft.com/office/drawing/2014/main" id="{21930A80-BBF5-37CD-CCA8-244DFD66AD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9" name="Rectangle 67">
                <a:extLst>
                  <a:ext uri="{FF2B5EF4-FFF2-40B4-BE49-F238E27FC236}">
                    <a16:creationId xmlns:a16="http://schemas.microsoft.com/office/drawing/2014/main" id="{741346AA-C3B1-8870-1612-566F901CA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6</a:t>
                </a:r>
              </a:p>
            </p:txBody>
          </p:sp>
        </p:grpSp>
        <p:grpSp>
          <p:nvGrpSpPr>
            <p:cNvPr id="100" name="Groupe 99">
              <a:extLst>
                <a:ext uri="{FF2B5EF4-FFF2-40B4-BE49-F238E27FC236}">
                  <a16:creationId xmlns:a16="http://schemas.microsoft.com/office/drawing/2014/main" id="{C3B9C54D-E9F8-7E63-D158-FA7CE24B796D}"/>
                </a:ext>
              </a:extLst>
            </p:cNvPr>
            <p:cNvGrpSpPr/>
            <p:nvPr/>
          </p:nvGrpSpPr>
          <p:grpSpPr>
            <a:xfrm>
              <a:off x="8618946" y="3332152"/>
              <a:ext cx="130411" cy="241854"/>
              <a:chOff x="7280158" y="4898708"/>
              <a:chExt cx="130411" cy="241854"/>
            </a:xfrm>
          </p:grpSpPr>
          <p:sp>
            <p:nvSpPr>
              <p:cNvPr id="101" name="Line 37">
                <a:extLst>
                  <a:ext uri="{FF2B5EF4-FFF2-40B4-BE49-F238E27FC236}">
                    <a16:creationId xmlns:a16="http://schemas.microsoft.com/office/drawing/2014/main" id="{610F7EDB-8202-E4A8-52BD-04A2C99762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2" name="Rectangle 67">
                <a:extLst>
                  <a:ext uri="{FF2B5EF4-FFF2-40B4-BE49-F238E27FC236}">
                    <a16:creationId xmlns:a16="http://schemas.microsoft.com/office/drawing/2014/main" id="{C424F3FF-C788-579C-F2E6-4EF8001C1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0158" y="4929359"/>
                <a:ext cx="130411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8</a:t>
                </a:r>
              </a:p>
            </p:txBody>
          </p:sp>
        </p:grpSp>
        <p:grpSp>
          <p:nvGrpSpPr>
            <p:cNvPr id="103" name="Groupe 102">
              <a:extLst>
                <a:ext uri="{FF2B5EF4-FFF2-40B4-BE49-F238E27FC236}">
                  <a16:creationId xmlns:a16="http://schemas.microsoft.com/office/drawing/2014/main" id="{2C44F31D-221F-D54C-3AF6-938FB06989C6}"/>
                </a:ext>
              </a:extLst>
            </p:cNvPr>
            <p:cNvGrpSpPr/>
            <p:nvPr/>
          </p:nvGrpSpPr>
          <p:grpSpPr>
            <a:xfrm>
              <a:off x="8913570" y="3332152"/>
              <a:ext cx="188119" cy="241854"/>
              <a:chOff x="7251304" y="4898708"/>
              <a:chExt cx="188119" cy="241854"/>
            </a:xfrm>
          </p:grpSpPr>
          <p:sp>
            <p:nvSpPr>
              <p:cNvPr id="104" name="Line 37">
                <a:extLst>
                  <a:ext uri="{FF2B5EF4-FFF2-40B4-BE49-F238E27FC236}">
                    <a16:creationId xmlns:a16="http://schemas.microsoft.com/office/drawing/2014/main" id="{A4C99CFC-0D3D-2E01-4712-9884CEAED5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40599" y="489870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9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5" name="Rectangle 67">
                <a:extLst>
                  <a:ext uri="{FF2B5EF4-FFF2-40B4-BE49-F238E27FC236}">
                    <a16:creationId xmlns:a16="http://schemas.microsoft.com/office/drawing/2014/main" id="{115ED611-64B0-D11E-CCD4-4071F6ECF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51304" y="4929359"/>
                <a:ext cx="188119" cy="21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36000" tIns="36000" rIns="36000" bIns="36000" anchor="ctr">
                <a:spAutoFit/>
              </a:bodyPr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ea typeface="Roboto Condensed" panose="02000000000000000000" pitchFamily="2" charset="0"/>
                    <a:cs typeface="Calibri" panose="020F0502020204030204" pitchFamily="34" charset="0"/>
                  </a:rPr>
                  <a:t>10</a:t>
                </a:r>
              </a:p>
            </p:txBody>
          </p:sp>
        </p:grpSp>
        <p:cxnSp>
          <p:nvCxnSpPr>
            <p:cNvPr id="107" name="Connecteur droit 106">
              <a:extLst>
                <a:ext uri="{FF2B5EF4-FFF2-40B4-BE49-F238E27FC236}">
                  <a16:creationId xmlns:a16="http://schemas.microsoft.com/office/drawing/2014/main" id="{B6A5E62C-7627-8EFB-B9F0-42BDA830B8B9}"/>
                </a:ext>
              </a:extLst>
            </p:cNvPr>
            <p:cNvCxnSpPr/>
            <p:nvPr/>
          </p:nvCxnSpPr>
          <p:spPr>
            <a:xfrm>
              <a:off x="5322006" y="3330559"/>
              <a:ext cx="3760631" cy="0"/>
            </a:xfrm>
            <a:prstGeom prst="line">
              <a:avLst/>
            </a:prstGeom>
            <a:ln w="9525">
              <a:solidFill>
                <a:srgbClr val="000066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9" name="Line 37">
              <a:extLst>
                <a:ext uri="{FF2B5EF4-FFF2-40B4-BE49-F238E27FC236}">
                  <a16:creationId xmlns:a16="http://schemas.microsoft.com/office/drawing/2014/main" id="{C898649D-EC99-47F6-C767-C0616040C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360720" y="2197875"/>
              <a:ext cx="1" cy="1132684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Roboto Condensed" panose="02000000000000000000" pitchFamily="2" charset="0"/>
                <a:cs typeface="Calibri" panose="020F0502020204030204" pitchFamily="34" charset="0"/>
              </a:endParaRPr>
            </a:p>
          </p:txBody>
        </p:sp>
        <p:sp>
          <p:nvSpPr>
            <p:cNvPr id="113" name="Rectangle 67">
              <a:extLst>
                <a:ext uri="{FF2B5EF4-FFF2-40B4-BE49-F238E27FC236}">
                  <a16:creationId xmlns:a16="http://schemas.microsoft.com/office/drawing/2014/main" id="{D6F2FA56-D597-6FF7-B02F-689BA6ED4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9121" y="3598808"/>
              <a:ext cx="1092214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kern="0" dirty="0">
                  <a:solidFill>
                    <a:srgbClr val="000066"/>
                  </a:solidFill>
                  <a:ea typeface="Roboto Condensed" panose="02000000000000000000" pitchFamily="2" charset="0"/>
                  <a:cs typeface="Calibri" panose="020F0502020204030204" pitchFamily="34" charset="0"/>
                </a:rPr>
                <a:t>CAB/RPV</a:t>
              </a: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 better</a:t>
              </a:r>
            </a:p>
          </p:txBody>
        </p:sp>
        <p:sp>
          <p:nvSpPr>
            <p:cNvPr id="114" name="Rectangle 67">
              <a:extLst>
                <a:ext uri="{FF2B5EF4-FFF2-40B4-BE49-F238E27FC236}">
                  <a16:creationId xmlns:a16="http://schemas.microsoft.com/office/drawing/2014/main" id="{0C6D301C-ADE6-511E-C172-1E6C8C4EB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1965" y="3598808"/>
              <a:ext cx="745965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TLD better</a:t>
              </a:r>
            </a:p>
          </p:txBody>
        </p:sp>
        <p:sp>
          <p:nvSpPr>
            <p:cNvPr id="119" name="Rectangle 67">
              <a:extLst>
                <a:ext uri="{FF2B5EF4-FFF2-40B4-BE49-F238E27FC236}">
                  <a16:creationId xmlns:a16="http://schemas.microsoft.com/office/drawing/2014/main" id="{319FB087-A3F8-00B2-CD6A-FB792E75F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1145" y="3440871"/>
              <a:ext cx="4325470" cy="257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36000" rIns="36000" bIns="36000" anchor="ctr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Roboto Condensed" panose="02000000000000000000" pitchFamily="2" charset="0"/>
                  <a:cs typeface="Calibri" panose="020F0502020204030204" pitchFamily="34" charset="0"/>
                </a:rPr>
                <a:t>Difference in percentage with confirmed viral rebound by week 96</a:t>
              </a:r>
            </a:p>
          </p:txBody>
        </p:sp>
        <p:sp>
          <p:nvSpPr>
            <p:cNvPr id="163" name="Forme libre 8">
              <a:extLst>
                <a:ext uri="{FF2B5EF4-FFF2-40B4-BE49-F238E27FC236}">
                  <a16:creationId xmlns:a16="http://schemas.microsoft.com/office/drawing/2014/main" id="{FB4BC5F8-9C13-F96B-30BA-FF4592B386C8}"/>
                </a:ext>
              </a:extLst>
            </p:cNvPr>
            <p:cNvSpPr/>
            <p:nvPr/>
          </p:nvSpPr>
          <p:spPr>
            <a:xfrm rot="5400000">
              <a:off x="6375971" y="2509775"/>
              <a:ext cx="81437" cy="1102926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8800" h="1234440">
                  <a:moveTo>
                    <a:pt x="0" y="0"/>
                  </a:moveTo>
                  <a:lnTo>
                    <a:pt x="558800" y="0"/>
                  </a:lnTo>
                  <a:lnTo>
                    <a:pt x="279400" y="0"/>
                  </a:ln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15875">
              <a:solidFill>
                <a:srgbClr val="FF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4" name="Forme libre 8">
              <a:extLst>
                <a:ext uri="{FF2B5EF4-FFF2-40B4-BE49-F238E27FC236}">
                  <a16:creationId xmlns:a16="http://schemas.microsoft.com/office/drawing/2014/main" id="{00CDE018-D751-CA98-31AA-9EC9E95C5B97}"/>
                </a:ext>
              </a:extLst>
            </p:cNvPr>
            <p:cNvSpPr/>
            <p:nvPr/>
          </p:nvSpPr>
          <p:spPr>
            <a:xfrm rot="5400000">
              <a:off x="6348789" y="1892632"/>
              <a:ext cx="81437" cy="1438275"/>
            </a:xfrm>
            <a:custGeom>
              <a:avLst/>
              <a:gdLst>
                <a:gd name="connsiteX0" fmla="*/ 0 w 558800"/>
                <a:gd name="connsiteY0" fmla="*/ 0 h 1234440"/>
                <a:gd name="connsiteX1" fmla="*/ 558800 w 558800"/>
                <a:gd name="connsiteY1" fmla="*/ 0 h 1234440"/>
                <a:gd name="connsiteX2" fmla="*/ 279400 w 558800"/>
                <a:gd name="connsiteY2" fmla="*/ 0 h 1234440"/>
                <a:gd name="connsiteX3" fmla="*/ 279400 w 558800"/>
                <a:gd name="connsiteY3" fmla="*/ 1234440 h 1234440"/>
                <a:gd name="connsiteX4" fmla="*/ 558800 w 558800"/>
                <a:gd name="connsiteY4" fmla="*/ 1234440 h 1234440"/>
                <a:gd name="connsiteX5" fmla="*/ 0 w 558800"/>
                <a:gd name="connsiteY5" fmla="*/ 1234440 h 123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8800" h="1234440">
                  <a:moveTo>
                    <a:pt x="0" y="0"/>
                  </a:moveTo>
                  <a:lnTo>
                    <a:pt x="558800" y="0"/>
                  </a:lnTo>
                  <a:lnTo>
                    <a:pt x="279400" y="0"/>
                  </a:lnTo>
                  <a:lnTo>
                    <a:pt x="279400" y="1234440"/>
                  </a:lnTo>
                  <a:lnTo>
                    <a:pt x="558800" y="1234440"/>
                  </a:lnTo>
                  <a:lnTo>
                    <a:pt x="0" y="1234440"/>
                  </a:lnTo>
                </a:path>
              </a:pathLst>
            </a:custGeom>
            <a:noFill/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5" name="Losange 164">
              <a:extLst>
                <a:ext uri="{FF2B5EF4-FFF2-40B4-BE49-F238E27FC236}">
                  <a16:creationId xmlns:a16="http://schemas.microsoft.com/office/drawing/2014/main" id="{3F91B352-AC58-7042-1ABE-A18CB5F0137E}"/>
                </a:ext>
              </a:extLst>
            </p:cNvPr>
            <p:cNvSpPr/>
            <p:nvPr/>
          </p:nvSpPr>
          <p:spPr>
            <a:xfrm>
              <a:off x="6421174" y="2577537"/>
              <a:ext cx="74782" cy="74782"/>
            </a:xfrm>
            <a:prstGeom prst="diamond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6" name="Losange 165">
              <a:extLst>
                <a:ext uri="{FF2B5EF4-FFF2-40B4-BE49-F238E27FC236}">
                  <a16:creationId xmlns:a16="http://schemas.microsoft.com/office/drawing/2014/main" id="{3E526D61-C2E5-57D4-7B7B-C5F457894945}"/>
                </a:ext>
              </a:extLst>
            </p:cNvPr>
            <p:cNvSpPr/>
            <p:nvPr/>
          </p:nvSpPr>
          <p:spPr>
            <a:xfrm>
              <a:off x="6418793" y="3026486"/>
              <a:ext cx="74782" cy="74782"/>
            </a:xfrm>
            <a:prstGeom prst="diamond">
              <a:avLst/>
            </a:prstGeom>
            <a:solidFill>
              <a:srgbClr val="FF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Line 37">
              <a:extLst>
                <a:ext uri="{FF2B5EF4-FFF2-40B4-BE49-F238E27FC236}">
                  <a16:creationId xmlns:a16="http://schemas.microsoft.com/office/drawing/2014/main" id="{C51BF070-6514-B47D-5AFE-E704804D10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808505" y="2288267"/>
              <a:ext cx="0" cy="10680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prstDash val="sys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Roboto Condensed" panose="02000000000000000000" pitchFamily="2" charset="0"/>
                <a:cs typeface="Calibri" panose="020F0502020204030204" pitchFamily="34" charset="0"/>
              </a:endParaRPr>
            </a:p>
          </p:txBody>
        </p:sp>
        <p:sp>
          <p:nvSpPr>
            <p:cNvPr id="33" name="ZoneTexte 32">
              <a:extLst>
                <a:ext uri="{FF2B5EF4-FFF2-40B4-BE49-F238E27FC236}">
                  <a16:creationId xmlns:a16="http://schemas.microsoft.com/office/drawing/2014/main" id="{DCE6AD09-56FB-EAC9-9B15-17D4E6035681}"/>
                </a:ext>
              </a:extLst>
            </p:cNvPr>
            <p:cNvSpPr txBox="1"/>
            <p:nvPr/>
          </p:nvSpPr>
          <p:spPr>
            <a:xfrm>
              <a:off x="7731550" y="2064366"/>
              <a:ext cx="112723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100" dirty="0">
                  <a:solidFill>
                    <a:srgbClr val="000066"/>
                  </a:solidFill>
                </a:rPr>
                <a:t>NI margin : 8.9%</a:t>
              </a:r>
            </a:p>
          </p:txBody>
        </p:sp>
        <p:sp>
          <p:nvSpPr>
            <p:cNvPr id="35" name="Text Box 2">
              <a:extLst>
                <a:ext uri="{FF2B5EF4-FFF2-40B4-BE49-F238E27FC236}">
                  <a16:creationId xmlns:a16="http://schemas.microsoft.com/office/drawing/2014/main" id="{8DB4E504-6471-8439-D42D-6F037BD15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03029" y="2357189"/>
              <a:ext cx="3603892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srgbClr val="C00000"/>
                  </a:solidFill>
                </a:rPr>
                <a:t>CAB/RPV </a:t>
              </a:r>
              <a:r>
                <a:rPr lang="en-US" sz="1600" b="1" u="sng" dirty="0">
                  <a:solidFill>
                    <a:srgbClr val="C00000"/>
                  </a:solidFill>
                </a:rPr>
                <a:t>non-inferior</a:t>
              </a:r>
              <a:r>
                <a:rPr lang="en-US" sz="1600" b="1" dirty="0">
                  <a:solidFill>
                    <a:srgbClr val="C00000"/>
                  </a:solidFill>
                </a:rPr>
                <a:t> to TLD</a:t>
              </a:r>
              <a:endPara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649369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e 12">
            <a:extLst>
              <a:ext uri="{FF2B5EF4-FFF2-40B4-BE49-F238E27FC236}">
                <a16:creationId xmlns:a16="http://schemas.microsoft.com/office/drawing/2014/main" id="{E57CFA6F-FF81-2C29-AA62-CB345F3D0DE9}"/>
              </a:ext>
            </a:extLst>
          </p:cNvPr>
          <p:cNvGrpSpPr/>
          <p:nvPr/>
        </p:nvGrpSpPr>
        <p:grpSpPr>
          <a:xfrm>
            <a:off x="299708" y="2347782"/>
            <a:ext cx="10870314" cy="3995868"/>
            <a:chOff x="2192390" y="2347782"/>
            <a:chExt cx="7365913" cy="3995868"/>
          </a:xfrm>
        </p:grpSpPr>
        <p:graphicFrame>
          <p:nvGraphicFramePr>
            <p:cNvPr id="6" name="Graphique 5">
              <a:extLst>
                <a:ext uri="{FF2B5EF4-FFF2-40B4-BE49-F238E27FC236}">
                  <a16:creationId xmlns:a16="http://schemas.microsoft.com/office/drawing/2014/main" id="{3CFE8D90-57D0-A3E4-511C-6CE58E9DC225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108634694"/>
                </p:ext>
              </p:extLst>
            </p:nvPr>
          </p:nvGraphicFramePr>
          <p:xfrm>
            <a:off x="2399110" y="2591551"/>
            <a:ext cx="7159193" cy="283593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0731A6C8-C77F-FA97-390E-A1CB5120D7D4}"/>
                </a:ext>
              </a:extLst>
            </p:cNvPr>
            <p:cNvSpPr txBox="1"/>
            <p:nvPr/>
          </p:nvSpPr>
          <p:spPr>
            <a:xfrm>
              <a:off x="2451123" y="5248436"/>
              <a:ext cx="702436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All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BIC/LEN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3B6C4272-8A0C-4DA4-C806-ECD978D1D2C6}"/>
                </a:ext>
              </a:extLst>
            </p:cNvPr>
            <p:cNvSpPr txBox="1"/>
            <p:nvPr/>
          </p:nvSpPr>
          <p:spPr>
            <a:xfrm>
              <a:off x="3078753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NRTI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4E90ADFB-687E-076F-1F80-8C9A6F4FAC61}"/>
                </a:ext>
              </a:extLst>
            </p:cNvPr>
            <p:cNvSpPr txBox="1"/>
            <p:nvPr/>
          </p:nvSpPr>
          <p:spPr>
            <a:xfrm>
              <a:off x="3762254" y="5405213"/>
              <a:ext cx="590354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NNRTI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D42C469A-37FC-BACB-2A0E-76B9E403EBFD}"/>
                </a:ext>
              </a:extLst>
            </p:cNvPr>
            <p:cNvSpPr txBox="1"/>
            <p:nvPr/>
          </p:nvSpPr>
          <p:spPr>
            <a:xfrm>
              <a:off x="4484243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PI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C5BE247A-102D-ECFD-96A1-965A9B6487D1}"/>
                </a:ext>
              </a:extLst>
            </p:cNvPr>
            <p:cNvSpPr txBox="1"/>
            <p:nvPr/>
          </p:nvSpPr>
          <p:spPr>
            <a:xfrm>
              <a:off x="5206274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INSTI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477A9C29-CDD5-2F40-36EA-9BBB5AB9D72B}"/>
                </a:ext>
              </a:extLst>
            </p:cNvPr>
            <p:cNvSpPr txBox="1"/>
            <p:nvPr/>
          </p:nvSpPr>
          <p:spPr>
            <a:xfrm>
              <a:off x="3050028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5894F8A5-58C1-C7B7-6EE5-E887F3060DF0}"/>
                </a:ext>
              </a:extLst>
            </p:cNvPr>
            <p:cNvSpPr txBox="1"/>
            <p:nvPr/>
          </p:nvSpPr>
          <p:spPr>
            <a:xfrm>
              <a:off x="3412523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6BB1D2E6-F373-686D-5F37-CD02384B8BEE}"/>
                </a:ext>
              </a:extLst>
            </p:cNvPr>
            <p:cNvSpPr txBox="1"/>
            <p:nvPr/>
          </p:nvSpPr>
          <p:spPr>
            <a:xfrm>
              <a:off x="3766494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4979C2A3-73B3-0D04-1EB3-7DBAFDA0017B}"/>
                </a:ext>
              </a:extLst>
            </p:cNvPr>
            <p:cNvSpPr txBox="1"/>
            <p:nvPr/>
          </p:nvSpPr>
          <p:spPr>
            <a:xfrm>
              <a:off x="4128986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92DE02F4-A08B-BC65-831C-3537A27988B2}"/>
                </a:ext>
              </a:extLst>
            </p:cNvPr>
            <p:cNvSpPr txBox="1"/>
            <p:nvPr/>
          </p:nvSpPr>
          <p:spPr>
            <a:xfrm>
              <a:off x="4478000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81EA2009-DF3D-9882-B168-A08781156AEC}"/>
                </a:ext>
              </a:extLst>
            </p:cNvPr>
            <p:cNvSpPr txBox="1"/>
            <p:nvPr/>
          </p:nvSpPr>
          <p:spPr>
            <a:xfrm>
              <a:off x="4840492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5211F1CD-279A-9F4C-FF9B-B78FC915E64C}"/>
                </a:ext>
              </a:extLst>
            </p:cNvPr>
            <p:cNvSpPr txBox="1"/>
            <p:nvPr/>
          </p:nvSpPr>
          <p:spPr>
            <a:xfrm>
              <a:off x="5188931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53363BF1-E870-08EB-8963-5CDC6109B758}"/>
                </a:ext>
              </a:extLst>
            </p:cNvPr>
            <p:cNvSpPr txBox="1"/>
            <p:nvPr/>
          </p:nvSpPr>
          <p:spPr>
            <a:xfrm>
              <a:off x="5551423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99656254-8BFB-49E4-07DF-5FEAF5D089C8}"/>
                </a:ext>
              </a:extLst>
            </p:cNvPr>
            <p:cNvSpPr txBox="1"/>
            <p:nvPr/>
          </p:nvSpPr>
          <p:spPr>
            <a:xfrm>
              <a:off x="6090905" y="5248436"/>
              <a:ext cx="758541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All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c</a:t>
              </a:r>
              <a:r>
                <a:rPr lang="en-US" sz="1200" b="1" dirty="0" err="1">
                  <a:solidFill>
                    <a:srgbClr val="000066"/>
                  </a:solidFill>
                  <a:cs typeface="Arial" charset="0"/>
                </a:rPr>
                <a:t>ont.</a:t>
              </a:r>
              <a:endParaRPr lang="en-US" sz="1200" b="1" dirty="0">
                <a:solidFill>
                  <a:srgbClr val="000066"/>
                </a:solidFill>
                <a:cs typeface="Arial" charset="0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b="1" dirty="0">
                  <a:solidFill>
                    <a:srgbClr val="000066"/>
                  </a:solidFill>
                  <a:cs typeface="Arial" charset="0"/>
                </a:rPr>
                <a:t>c</a:t>
              </a:r>
              <a:r>
                <a:rPr kumimoji="0" lang="en-US" sz="1200" b="1" i="0" u="none" strike="noStrike" kern="1200" cap="none" spc="0" normalizeH="0" noProof="0" dirty="0" err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omplex</a:t>
              </a:r>
              <a:r>
                <a:rPr kumimoji="0" lang="en-US" sz="1200" b="1" i="0" u="none" strike="noStrike" kern="1200" cap="none" spc="0" normalizeH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ART</a:t>
              </a:r>
              <a:endParaRPr kumimoji="0" lang="en-US" sz="1200" b="0" i="0" u="none" strike="noStrike" kern="1200" cap="none" spc="0" normalizeH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9" name="ZoneTexte 28">
              <a:extLst>
                <a:ext uri="{FF2B5EF4-FFF2-40B4-BE49-F238E27FC236}">
                  <a16:creationId xmlns:a16="http://schemas.microsoft.com/office/drawing/2014/main" id="{48FACF2D-6647-F33A-9BEF-5F5380ED1530}"/>
                </a:ext>
              </a:extLst>
            </p:cNvPr>
            <p:cNvSpPr txBox="1"/>
            <p:nvPr/>
          </p:nvSpPr>
          <p:spPr>
            <a:xfrm>
              <a:off x="6710140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NRTI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0" name="ZoneTexte 29">
              <a:extLst>
                <a:ext uri="{FF2B5EF4-FFF2-40B4-BE49-F238E27FC236}">
                  <a16:creationId xmlns:a16="http://schemas.microsoft.com/office/drawing/2014/main" id="{514AF5AB-5FE5-011B-514C-D93011236841}"/>
                </a:ext>
              </a:extLst>
            </p:cNvPr>
            <p:cNvSpPr txBox="1"/>
            <p:nvPr/>
          </p:nvSpPr>
          <p:spPr>
            <a:xfrm>
              <a:off x="7381495" y="5405213"/>
              <a:ext cx="590354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NNRTI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1" name="ZoneTexte 30">
              <a:extLst>
                <a:ext uri="{FF2B5EF4-FFF2-40B4-BE49-F238E27FC236}">
                  <a16:creationId xmlns:a16="http://schemas.microsoft.com/office/drawing/2014/main" id="{2CF5E11C-3A0C-3987-5E25-14D155B70C97}"/>
                </a:ext>
              </a:extLst>
            </p:cNvPr>
            <p:cNvSpPr txBox="1"/>
            <p:nvPr/>
          </p:nvSpPr>
          <p:spPr>
            <a:xfrm>
              <a:off x="8091335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PI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A2FF822D-F6C0-0ADB-0FAB-6141665F7C66}"/>
                </a:ext>
              </a:extLst>
            </p:cNvPr>
            <p:cNvSpPr txBox="1"/>
            <p:nvPr/>
          </p:nvSpPr>
          <p:spPr>
            <a:xfrm>
              <a:off x="8789066" y="5405213"/>
              <a:ext cx="559769" cy="50384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INSTI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RAMs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3" name="ZoneTexte 32">
              <a:extLst>
                <a:ext uri="{FF2B5EF4-FFF2-40B4-BE49-F238E27FC236}">
                  <a16:creationId xmlns:a16="http://schemas.microsoft.com/office/drawing/2014/main" id="{AFDDCC85-69D8-E23F-E812-3C0986B83ABC}"/>
                </a:ext>
              </a:extLst>
            </p:cNvPr>
            <p:cNvSpPr txBox="1"/>
            <p:nvPr/>
          </p:nvSpPr>
          <p:spPr>
            <a:xfrm>
              <a:off x="6681419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133112C2-9561-837B-C12C-778E75593D82}"/>
                </a:ext>
              </a:extLst>
            </p:cNvPr>
            <p:cNvSpPr txBox="1"/>
            <p:nvPr/>
          </p:nvSpPr>
          <p:spPr>
            <a:xfrm>
              <a:off x="7043911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5" name="ZoneTexte 34">
              <a:extLst>
                <a:ext uri="{FF2B5EF4-FFF2-40B4-BE49-F238E27FC236}">
                  <a16:creationId xmlns:a16="http://schemas.microsoft.com/office/drawing/2014/main" id="{9EBBC200-9DFC-097A-F58C-C0CA2C8757CB}"/>
                </a:ext>
              </a:extLst>
            </p:cNvPr>
            <p:cNvSpPr txBox="1"/>
            <p:nvPr/>
          </p:nvSpPr>
          <p:spPr>
            <a:xfrm>
              <a:off x="7385732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6" name="ZoneTexte 35">
              <a:extLst>
                <a:ext uri="{FF2B5EF4-FFF2-40B4-BE49-F238E27FC236}">
                  <a16:creationId xmlns:a16="http://schemas.microsoft.com/office/drawing/2014/main" id="{0C05FC17-D60F-5F4E-9961-6BFBAD024918}"/>
                </a:ext>
              </a:extLst>
            </p:cNvPr>
            <p:cNvSpPr txBox="1"/>
            <p:nvPr/>
          </p:nvSpPr>
          <p:spPr>
            <a:xfrm>
              <a:off x="7748224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7" name="ZoneTexte 36">
              <a:extLst>
                <a:ext uri="{FF2B5EF4-FFF2-40B4-BE49-F238E27FC236}">
                  <a16:creationId xmlns:a16="http://schemas.microsoft.com/office/drawing/2014/main" id="{1CF3FF9D-C924-22CE-7148-D3A2A38C598C}"/>
                </a:ext>
              </a:extLst>
            </p:cNvPr>
            <p:cNvSpPr txBox="1"/>
            <p:nvPr/>
          </p:nvSpPr>
          <p:spPr>
            <a:xfrm>
              <a:off x="8085093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8" name="ZoneTexte 37">
              <a:extLst>
                <a:ext uri="{FF2B5EF4-FFF2-40B4-BE49-F238E27FC236}">
                  <a16:creationId xmlns:a16="http://schemas.microsoft.com/office/drawing/2014/main" id="{370FBE1E-D886-26C5-707A-A26489CA5784}"/>
                </a:ext>
              </a:extLst>
            </p:cNvPr>
            <p:cNvSpPr txBox="1"/>
            <p:nvPr/>
          </p:nvSpPr>
          <p:spPr>
            <a:xfrm>
              <a:off x="8447585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39" name="ZoneTexte 38">
              <a:extLst>
                <a:ext uri="{FF2B5EF4-FFF2-40B4-BE49-F238E27FC236}">
                  <a16:creationId xmlns:a16="http://schemas.microsoft.com/office/drawing/2014/main" id="{271BFBFC-E7D0-D61D-16DF-3D2A6E74CD34}"/>
                </a:ext>
              </a:extLst>
            </p:cNvPr>
            <p:cNvSpPr txBox="1"/>
            <p:nvPr/>
          </p:nvSpPr>
          <p:spPr>
            <a:xfrm>
              <a:off x="8771723" y="5214847"/>
              <a:ext cx="261611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+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40" name="ZoneTexte 39">
              <a:extLst>
                <a:ext uri="{FF2B5EF4-FFF2-40B4-BE49-F238E27FC236}">
                  <a16:creationId xmlns:a16="http://schemas.microsoft.com/office/drawing/2014/main" id="{2507E118-A757-690F-E143-6FDDB5973813}"/>
                </a:ext>
              </a:extLst>
            </p:cNvPr>
            <p:cNvSpPr txBox="1"/>
            <p:nvPr/>
          </p:nvSpPr>
          <p:spPr>
            <a:xfrm>
              <a:off x="9134215" y="5214847"/>
              <a:ext cx="242374" cy="302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-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1" name="ZoneTexte 50">
              <a:extLst>
                <a:ext uri="{FF2B5EF4-FFF2-40B4-BE49-F238E27FC236}">
                  <a16:creationId xmlns:a16="http://schemas.microsoft.com/office/drawing/2014/main" id="{6A2847BE-4405-4B33-A239-7E69999C41AE}"/>
                </a:ext>
              </a:extLst>
            </p:cNvPr>
            <p:cNvSpPr txBox="1"/>
            <p:nvPr/>
          </p:nvSpPr>
          <p:spPr>
            <a:xfrm>
              <a:off x="2922088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299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8CDA341F-1E26-6D88-50AB-48A04E22842B}"/>
                </a:ext>
              </a:extLst>
            </p:cNvPr>
            <p:cNvSpPr txBox="1"/>
            <p:nvPr/>
          </p:nvSpPr>
          <p:spPr>
            <a:xfrm>
              <a:off x="3314236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61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3" name="ZoneTexte 52">
              <a:extLst>
                <a:ext uri="{FF2B5EF4-FFF2-40B4-BE49-F238E27FC236}">
                  <a16:creationId xmlns:a16="http://schemas.microsoft.com/office/drawing/2014/main" id="{4E070E72-88AF-9383-14A4-9DE3F5DEA71B}"/>
                </a:ext>
              </a:extLst>
            </p:cNvPr>
            <p:cNvSpPr txBox="1"/>
            <p:nvPr/>
          </p:nvSpPr>
          <p:spPr>
            <a:xfrm>
              <a:off x="3650699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252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4" name="ZoneTexte 53">
              <a:extLst>
                <a:ext uri="{FF2B5EF4-FFF2-40B4-BE49-F238E27FC236}">
                  <a16:creationId xmlns:a16="http://schemas.microsoft.com/office/drawing/2014/main" id="{14EA7078-D579-FEB9-1C78-05576CCDF011}"/>
                </a:ext>
              </a:extLst>
            </p:cNvPr>
            <p:cNvSpPr txBox="1"/>
            <p:nvPr/>
          </p:nvSpPr>
          <p:spPr>
            <a:xfrm>
              <a:off x="4003573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108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id="{805B96E7-E95C-98A8-5C2E-898F69186FBB}"/>
                </a:ext>
              </a:extLst>
            </p:cNvPr>
            <p:cNvSpPr txBox="1"/>
            <p:nvPr/>
          </p:nvSpPr>
          <p:spPr>
            <a:xfrm>
              <a:off x="4386507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185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6" name="ZoneTexte 55">
              <a:extLst>
                <a:ext uri="{FF2B5EF4-FFF2-40B4-BE49-F238E27FC236}">
                  <a16:creationId xmlns:a16="http://schemas.microsoft.com/office/drawing/2014/main" id="{1D1F1E39-6DB6-20F7-0D1C-63BC3377722E}"/>
                </a:ext>
              </a:extLst>
            </p:cNvPr>
            <p:cNvSpPr txBox="1"/>
            <p:nvPr/>
          </p:nvSpPr>
          <p:spPr>
            <a:xfrm>
              <a:off x="4739381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175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7" name="ZoneTexte 56">
              <a:extLst>
                <a:ext uri="{FF2B5EF4-FFF2-40B4-BE49-F238E27FC236}">
                  <a16:creationId xmlns:a16="http://schemas.microsoft.com/office/drawing/2014/main" id="{9A67ECD1-56C2-F69D-6DC9-877E8FE2D21B}"/>
                </a:ext>
              </a:extLst>
            </p:cNvPr>
            <p:cNvSpPr txBox="1"/>
            <p:nvPr/>
          </p:nvSpPr>
          <p:spPr>
            <a:xfrm>
              <a:off x="5124560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15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8" name="ZoneTexte 57">
              <a:extLst>
                <a:ext uri="{FF2B5EF4-FFF2-40B4-BE49-F238E27FC236}">
                  <a16:creationId xmlns:a16="http://schemas.microsoft.com/office/drawing/2014/main" id="{AE13929C-C4D8-1843-F458-E406F1C458CA}"/>
                </a:ext>
              </a:extLst>
            </p:cNvPr>
            <p:cNvSpPr txBox="1"/>
            <p:nvPr/>
          </p:nvSpPr>
          <p:spPr>
            <a:xfrm>
              <a:off x="5438160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333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59" name="ZoneTexte 58">
              <a:extLst>
                <a:ext uri="{FF2B5EF4-FFF2-40B4-BE49-F238E27FC236}">
                  <a16:creationId xmlns:a16="http://schemas.microsoft.com/office/drawing/2014/main" id="{F9D3F655-3654-1111-7F81-854430901B1B}"/>
                </a:ext>
              </a:extLst>
            </p:cNvPr>
            <p:cNvSpPr txBox="1"/>
            <p:nvPr/>
          </p:nvSpPr>
          <p:spPr>
            <a:xfrm>
              <a:off x="6602071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155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0" name="ZoneTexte 59">
              <a:extLst>
                <a:ext uri="{FF2B5EF4-FFF2-40B4-BE49-F238E27FC236}">
                  <a16:creationId xmlns:a16="http://schemas.microsoft.com/office/drawing/2014/main" id="{111A9E48-2D6F-77CF-CBFE-4BC64CB58BA0}"/>
                </a:ext>
              </a:extLst>
            </p:cNvPr>
            <p:cNvSpPr txBox="1"/>
            <p:nvPr/>
          </p:nvSpPr>
          <p:spPr>
            <a:xfrm>
              <a:off x="6994219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27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1" name="ZoneTexte 60">
              <a:extLst>
                <a:ext uri="{FF2B5EF4-FFF2-40B4-BE49-F238E27FC236}">
                  <a16:creationId xmlns:a16="http://schemas.microsoft.com/office/drawing/2014/main" id="{7B124CEF-0A09-FE1C-D560-D6563D2E530F}"/>
                </a:ext>
              </a:extLst>
            </p:cNvPr>
            <p:cNvSpPr txBox="1"/>
            <p:nvPr/>
          </p:nvSpPr>
          <p:spPr>
            <a:xfrm>
              <a:off x="7306384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126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2" name="ZoneTexte 61">
              <a:extLst>
                <a:ext uri="{FF2B5EF4-FFF2-40B4-BE49-F238E27FC236}">
                  <a16:creationId xmlns:a16="http://schemas.microsoft.com/office/drawing/2014/main" id="{1639E350-06C0-58EE-CBBB-B28082E93207}"/>
                </a:ext>
              </a:extLst>
            </p:cNvPr>
            <p:cNvSpPr txBox="1"/>
            <p:nvPr/>
          </p:nvSpPr>
          <p:spPr>
            <a:xfrm>
              <a:off x="7698532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56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3" name="ZoneTexte 62">
              <a:extLst>
                <a:ext uri="{FF2B5EF4-FFF2-40B4-BE49-F238E27FC236}">
                  <a16:creationId xmlns:a16="http://schemas.microsoft.com/office/drawing/2014/main" id="{8C16EC27-6F97-AFEA-8535-2C2C8B728C77}"/>
                </a:ext>
              </a:extLst>
            </p:cNvPr>
            <p:cNvSpPr txBox="1"/>
            <p:nvPr/>
          </p:nvSpPr>
          <p:spPr>
            <a:xfrm>
              <a:off x="8045018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91</a:t>
              </a:r>
            </a:p>
          </p:txBody>
        </p:sp>
        <p:sp>
          <p:nvSpPr>
            <p:cNvPr id="64" name="ZoneTexte 63">
              <a:extLst>
                <a:ext uri="{FF2B5EF4-FFF2-40B4-BE49-F238E27FC236}">
                  <a16:creationId xmlns:a16="http://schemas.microsoft.com/office/drawing/2014/main" id="{F45B4E50-EC06-F25C-0A50-D775BB78FB1B}"/>
                </a:ext>
              </a:extLst>
            </p:cNvPr>
            <p:cNvSpPr txBox="1"/>
            <p:nvPr/>
          </p:nvSpPr>
          <p:spPr>
            <a:xfrm>
              <a:off x="8397893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91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5" name="ZoneTexte 64">
              <a:extLst>
                <a:ext uri="{FF2B5EF4-FFF2-40B4-BE49-F238E27FC236}">
                  <a16:creationId xmlns:a16="http://schemas.microsoft.com/office/drawing/2014/main" id="{8CA7F1D9-E1F1-D87B-FADF-7812D2915F50}"/>
                </a:ext>
              </a:extLst>
            </p:cNvPr>
            <p:cNvSpPr txBox="1"/>
            <p:nvPr/>
          </p:nvSpPr>
          <p:spPr>
            <a:xfrm>
              <a:off x="8731648" y="6041343"/>
              <a:ext cx="341760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14</a:t>
              </a:r>
            </a:p>
          </p:txBody>
        </p:sp>
        <p:sp>
          <p:nvSpPr>
            <p:cNvPr id="66" name="ZoneTexte 65">
              <a:extLst>
                <a:ext uri="{FF2B5EF4-FFF2-40B4-BE49-F238E27FC236}">
                  <a16:creationId xmlns:a16="http://schemas.microsoft.com/office/drawing/2014/main" id="{215614F7-6349-F9C4-8A79-52625C13F3D1}"/>
                </a:ext>
              </a:extLst>
            </p:cNvPr>
            <p:cNvSpPr txBox="1"/>
            <p:nvPr/>
          </p:nvSpPr>
          <p:spPr>
            <a:xfrm>
              <a:off x="9045249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160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7" name="ZoneTexte 66">
              <a:extLst>
                <a:ext uri="{FF2B5EF4-FFF2-40B4-BE49-F238E27FC236}">
                  <a16:creationId xmlns:a16="http://schemas.microsoft.com/office/drawing/2014/main" id="{031E7F4F-BFC6-DCCE-5D01-83B10BB77EDC}"/>
                </a:ext>
              </a:extLst>
            </p:cNvPr>
            <p:cNvSpPr txBox="1"/>
            <p:nvPr/>
          </p:nvSpPr>
          <p:spPr>
            <a:xfrm>
              <a:off x="2591016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371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8" name="ZoneTexte 67">
              <a:extLst>
                <a:ext uri="{FF2B5EF4-FFF2-40B4-BE49-F238E27FC236}">
                  <a16:creationId xmlns:a16="http://schemas.microsoft.com/office/drawing/2014/main" id="{978B9339-EA58-6D39-695A-0BC91595D915}"/>
                </a:ext>
              </a:extLst>
            </p:cNvPr>
            <p:cNvSpPr txBox="1"/>
            <p:nvPr/>
          </p:nvSpPr>
          <p:spPr>
            <a:xfrm>
              <a:off x="6271000" y="6041343"/>
              <a:ext cx="420308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186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69" name="ZoneTexte 68">
              <a:extLst>
                <a:ext uri="{FF2B5EF4-FFF2-40B4-BE49-F238E27FC236}">
                  <a16:creationId xmlns:a16="http://schemas.microsoft.com/office/drawing/2014/main" id="{8F97C104-DCBD-FE07-4EAE-9973BABE2B15}"/>
                </a:ext>
              </a:extLst>
            </p:cNvPr>
            <p:cNvSpPr txBox="1"/>
            <p:nvPr/>
          </p:nvSpPr>
          <p:spPr>
            <a:xfrm>
              <a:off x="2192390" y="6041343"/>
              <a:ext cx="396262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dirty="0">
                  <a:solidFill>
                    <a:srgbClr val="000066"/>
                  </a:solidFill>
                  <a:cs typeface="Arial" charset="0"/>
                </a:rPr>
                <a:t>N</a:t>
              </a: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 =</a:t>
              </a:r>
              <a:endParaRPr kumimoji="0" lang="en-US" sz="120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71" name="ZoneTexte 70">
              <a:extLst>
                <a:ext uri="{FF2B5EF4-FFF2-40B4-BE49-F238E27FC236}">
                  <a16:creationId xmlns:a16="http://schemas.microsoft.com/office/drawing/2014/main" id="{34AFD26F-6A41-B5BF-722D-1670380DA878}"/>
                </a:ext>
              </a:extLst>
            </p:cNvPr>
            <p:cNvSpPr txBox="1"/>
            <p:nvPr/>
          </p:nvSpPr>
          <p:spPr>
            <a:xfrm>
              <a:off x="3212647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P = 0.7</a:t>
              </a:r>
              <a:endParaRPr kumimoji="0" lang="en-US" sz="120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72" name="ZoneTexte 71">
              <a:extLst>
                <a:ext uri="{FF2B5EF4-FFF2-40B4-BE49-F238E27FC236}">
                  <a16:creationId xmlns:a16="http://schemas.microsoft.com/office/drawing/2014/main" id="{667101EC-AB4A-1F93-2398-646787058DC5}"/>
                </a:ext>
              </a:extLst>
            </p:cNvPr>
            <p:cNvSpPr txBox="1"/>
            <p:nvPr/>
          </p:nvSpPr>
          <p:spPr>
            <a:xfrm>
              <a:off x="3899293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0.4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3" name="ZoneTexte 72">
              <a:extLst>
                <a:ext uri="{FF2B5EF4-FFF2-40B4-BE49-F238E27FC236}">
                  <a16:creationId xmlns:a16="http://schemas.microsoft.com/office/drawing/2014/main" id="{B18C1DAC-68FA-D59F-ADC6-237CB76A3FF9}"/>
                </a:ext>
              </a:extLst>
            </p:cNvPr>
            <p:cNvSpPr txBox="1"/>
            <p:nvPr/>
          </p:nvSpPr>
          <p:spPr>
            <a:xfrm>
              <a:off x="4593840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0.8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4" name="ZoneTexte 73">
              <a:extLst>
                <a:ext uri="{FF2B5EF4-FFF2-40B4-BE49-F238E27FC236}">
                  <a16:creationId xmlns:a16="http://schemas.microsoft.com/office/drawing/2014/main" id="{B08398C4-F8BA-3603-36B4-BCBF8BC8922A}"/>
                </a:ext>
              </a:extLst>
            </p:cNvPr>
            <p:cNvSpPr txBox="1"/>
            <p:nvPr/>
          </p:nvSpPr>
          <p:spPr>
            <a:xfrm>
              <a:off x="5291572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1.0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5" name="ZoneTexte 74">
              <a:extLst>
                <a:ext uri="{FF2B5EF4-FFF2-40B4-BE49-F238E27FC236}">
                  <a16:creationId xmlns:a16="http://schemas.microsoft.com/office/drawing/2014/main" id="{B7CC885E-2E99-46DA-1816-24DEE692BD1A}"/>
                </a:ext>
              </a:extLst>
            </p:cNvPr>
            <p:cNvSpPr txBox="1"/>
            <p:nvPr/>
          </p:nvSpPr>
          <p:spPr>
            <a:xfrm>
              <a:off x="6686095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0.7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6" name="ZoneTexte 75">
              <a:extLst>
                <a:ext uri="{FF2B5EF4-FFF2-40B4-BE49-F238E27FC236}">
                  <a16:creationId xmlns:a16="http://schemas.microsoft.com/office/drawing/2014/main" id="{4424E4B2-5E78-E0B8-67BD-ACF220845186}"/>
                </a:ext>
              </a:extLst>
            </p:cNvPr>
            <p:cNvSpPr txBox="1"/>
            <p:nvPr/>
          </p:nvSpPr>
          <p:spPr>
            <a:xfrm>
              <a:off x="7372743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1.0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7" name="ZoneTexte 76">
              <a:extLst>
                <a:ext uri="{FF2B5EF4-FFF2-40B4-BE49-F238E27FC236}">
                  <a16:creationId xmlns:a16="http://schemas.microsoft.com/office/drawing/2014/main" id="{95323113-46B7-1A8A-2C96-931F23A55C0D}"/>
                </a:ext>
              </a:extLst>
            </p:cNvPr>
            <p:cNvSpPr txBox="1"/>
            <p:nvPr/>
          </p:nvSpPr>
          <p:spPr>
            <a:xfrm>
              <a:off x="8067290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0.4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8" name="ZoneTexte 77">
              <a:extLst>
                <a:ext uri="{FF2B5EF4-FFF2-40B4-BE49-F238E27FC236}">
                  <a16:creationId xmlns:a16="http://schemas.microsoft.com/office/drawing/2014/main" id="{4C0E6D4A-4763-5EE5-410F-52406317EA5B}"/>
                </a:ext>
              </a:extLst>
            </p:cNvPr>
            <p:cNvSpPr txBox="1"/>
            <p:nvPr/>
          </p:nvSpPr>
          <p:spPr>
            <a:xfrm>
              <a:off x="8765021" y="2347782"/>
              <a:ext cx="607859" cy="3023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P = 1.0</a:t>
              </a:r>
              <a:endParaRPr lang="en-US" sz="1200" baseline="30000" noProof="0" dirty="0">
                <a:solidFill>
                  <a:srgbClr val="000066"/>
                </a:solidFill>
                <a:cs typeface="Arial" charset="0"/>
              </a:endParaRPr>
            </a:p>
          </p:txBody>
        </p:sp>
        <p:sp>
          <p:nvSpPr>
            <p:cNvPr id="79" name="Accolade fermante 78">
              <a:extLst>
                <a:ext uri="{FF2B5EF4-FFF2-40B4-BE49-F238E27FC236}">
                  <a16:creationId xmlns:a16="http://schemas.microsoft.com/office/drawing/2014/main" id="{097508E2-FD2D-3D6F-692D-4AAB81E79747}"/>
                </a:ext>
              </a:extLst>
            </p:cNvPr>
            <p:cNvSpPr/>
            <p:nvPr/>
          </p:nvSpPr>
          <p:spPr>
            <a:xfrm rot="16200000">
              <a:off x="3394603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0" name="Accolade fermante 79">
              <a:extLst>
                <a:ext uri="{FF2B5EF4-FFF2-40B4-BE49-F238E27FC236}">
                  <a16:creationId xmlns:a16="http://schemas.microsoft.com/office/drawing/2014/main" id="{46B49ABC-B236-3674-4C1A-9ADB454DA887}"/>
                </a:ext>
              </a:extLst>
            </p:cNvPr>
            <p:cNvSpPr/>
            <p:nvPr/>
          </p:nvSpPr>
          <p:spPr>
            <a:xfrm rot="16200000">
              <a:off x="4119163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1" name="Accolade fermante 80">
              <a:extLst>
                <a:ext uri="{FF2B5EF4-FFF2-40B4-BE49-F238E27FC236}">
                  <a16:creationId xmlns:a16="http://schemas.microsoft.com/office/drawing/2014/main" id="{204C58A9-C01D-F80B-6FE7-EC4A76DCC0EA}"/>
                </a:ext>
              </a:extLst>
            </p:cNvPr>
            <p:cNvSpPr/>
            <p:nvPr/>
          </p:nvSpPr>
          <p:spPr>
            <a:xfrm rot="16200000">
              <a:off x="4811835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2" name="Accolade fermante 81">
              <a:extLst>
                <a:ext uri="{FF2B5EF4-FFF2-40B4-BE49-F238E27FC236}">
                  <a16:creationId xmlns:a16="http://schemas.microsoft.com/office/drawing/2014/main" id="{F178F9AE-50F9-64E7-56DA-D2C5DB95E66B}"/>
                </a:ext>
              </a:extLst>
            </p:cNvPr>
            <p:cNvSpPr/>
            <p:nvPr/>
          </p:nvSpPr>
          <p:spPr>
            <a:xfrm rot="16200000">
              <a:off x="5504507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3" name="Accolade fermante 82">
              <a:extLst>
                <a:ext uri="{FF2B5EF4-FFF2-40B4-BE49-F238E27FC236}">
                  <a16:creationId xmlns:a16="http://schemas.microsoft.com/office/drawing/2014/main" id="{80782AD4-0CF9-E768-1FDA-009AC401ECE5}"/>
                </a:ext>
              </a:extLst>
            </p:cNvPr>
            <p:cNvSpPr/>
            <p:nvPr/>
          </p:nvSpPr>
          <p:spPr>
            <a:xfrm rot="16200000">
              <a:off x="6874222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4" name="Accolade fermante 83">
              <a:extLst>
                <a:ext uri="{FF2B5EF4-FFF2-40B4-BE49-F238E27FC236}">
                  <a16:creationId xmlns:a16="http://schemas.microsoft.com/office/drawing/2014/main" id="{F257D624-B741-DF55-4C96-94279721DBC0}"/>
                </a:ext>
              </a:extLst>
            </p:cNvPr>
            <p:cNvSpPr/>
            <p:nvPr/>
          </p:nvSpPr>
          <p:spPr>
            <a:xfrm rot="16200000">
              <a:off x="7598782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5" name="Accolade fermante 84">
              <a:extLst>
                <a:ext uri="{FF2B5EF4-FFF2-40B4-BE49-F238E27FC236}">
                  <a16:creationId xmlns:a16="http://schemas.microsoft.com/office/drawing/2014/main" id="{2797751E-277A-83BF-75EA-A7D43B0D0DBA}"/>
                </a:ext>
              </a:extLst>
            </p:cNvPr>
            <p:cNvSpPr/>
            <p:nvPr/>
          </p:nvSpPr>
          <p:spPr>
            <a:xfrm rot="16200000">
              <a:off x="8291454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  <p:sp>
          <p:nvSpPr>
            <p:cNvPr id="86" name="Accolade fermante 85">
              <a:extLst>
                <a:ext uri="{FF2B5EF4-FFF2-40B4-BE49-F238E27FC236}">
                  <a16:creationId xmlns:a16="http://schemas.microsoft.com/office/drawing/2014/main" id="{A9639507-2FBE-BB52-225D-02EC5B2F716A}"/>
                </a:ext>
              </a:extLst>
            </p:cNvPr>
            <p:cNvSpPr/>
            <p:nvPr/>
          </p:nvSpPr>
          <p:spPr>
            <a:xfrm rot="16200000">
              <a:off x="8984126" y="2433658"/>
              <a:ext cx="167366" cy="426720"/>
            </a:xfrm>
            <a:prstGeom prst="rightBrace">
              <a:avLst/>
            </a:prstGeom>
            <a:ln w="6350">
              <a:solidFill>
                <a:srgbClr val="000066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 noProof="0" dirty="0"/>
            </a:p>
          </p:txBody>
        </p:sp>
      </p:grpSp>
      <p:sp>
        <p:nvSpPr>
          <p:cNvPr id="4" name="Titre 3">
            <a:extLst>
              <a:ext uri="{FF2B5EF4-FFF2-40B4-BE49-F238E27FC236}">
                <a16:creationId xmlns:a16="http://schemas.microsoft.com/office/drawing/2014/main" id="{8D3D5A82-D80E-5DD7-B2D4-C82BF64AD5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1083441"/>
          </a:xfrm>
        </p:spPr>
        <p:txBody>
          <a:bodyPr/>
          <a:lstStyle/>
          <a:p>
            <a:r>
              <a:rPr lang="en-US" noProof="0" dirty="0"/>
              <a:t>ARTISTRY-1: Response by baseline resistance</a:t>
            </a:r>
          </a:p>
        </p:txBody>
      </p:sp>
      <p:sp>
        <p:nvSpPr>
          <p:cNvPr id="2" name="Espace réservé du contenu 1">
            <a:extLst>
              <a:ext uri="{FF2B5EF4-FFF2-40B4-BE49-F238E27FC236}">
                <a16:creationId xmlns:a16="http://schemas.microsoft.com/office/drawing/2014/main" id="{BE70D239-9586-C69D-EB33-861380F9445E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4505" y="1236667"/>
            <a:ext cx="10972800" cy="873312"/>
          </a:xfrm>
        </p:spPr>
        <p:txBody>
          <a:bodyPr>
            <a:normAutofit/>
          </a:bodyPr>
          <a:lstStyle/>
          <a:p>
            <a:r>
              <a:rPr lang="en-US" sz="2000" noProof="0" dirty="0"/>
              <a:t>Randomized, open-label study: adults with HIV-1 &lt; 50 c/mL</a:t>
            </a:r>
          </a:p>
          <a:p>
            <a:pPr lvl="1"/>
            <a:r>
              <a:rPr lang="en-US" sz="1700" noProof="0" dirty="0"/>
              <a:t>Switch to BIC/LEN (75/50 mg </a:t>
            </a:r>
            <a:r>
              <a:rPr lang="en-US" sz="1700" noProof="0" dirty="0" err="1"/>
              <a:t>qd</a:t>
            </a:r>
            <a:r>
              <a:rPr lang="en-US" sz="1700" noProof="0" dirty="0"/>
              <a:t>) vs continuation of complex multi-tablet regimen 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BBC4B768-A25F-8C9B-C380-A7BC22449C97}"/>
              </a:ext>
            </a:extLst>
          </p:cNvPr>
          <p:cNvSpPr txBox="1"/>
          <p:nvPr/>
        </p:nvSpPr>
        <p:spPr>
          <a:xfrm>
            <a:off x="4746796" y="1960437"/>
            <a:ext cx="27329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>
                <a:solidFill>
                  <a:srgbClr val="00B0F0"/>
                </a:solidFill>
              </a:rPr>
              <a:t>HIV RNA &lt; 50 c/</a:t>
            </a:r>
            <a:r>
              <a:rPr lang="fr-FR" b="1" dirty="0" err="1">
                <a:solidFill>
                  <a:srgbClr val="00B0F0"/>
                </a:solidFill>
              </a:rPr>
              <a:t>mL</a:t>
            </a:r>
            <a:r>
              <a:rPr lang="fr-FR" b="1" dirty="0">
                <a:solidFill>
                  <a:srgbClr val="00B0F0"/>
                </a:solidFill>
              </a:rPr>
              <a:t> at W48</a:t>
            </a:r>
          </a:p>
        </p:txBody>
      </p:sp>
      <p:sp>
        <p:nvSpPr>
          <p:cNvPr id="15" name="Text Box 3">
            <a:extLst>
              <a:ext uri="{FF2B5EF4-FFF2-40B4-BE49-F238E27FC236}">
                <a16:creationId xmlns:a16="http://schemas.microsoft.com/office/drawing/2014/main" id="{A91956A7-3BDB-CC88-FD60-DEC1CCD23F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2272" y="6373193"/>
            <a:ext cx="291528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Margot N, AIDS 2026, Abs. THPEB101</a:t>
            </a:r>
          </a:p>
        </p:txBody>
      </p:sp>
    </p:spTree>
    <p:extLst>
      <p:ext uri="{BB962C8B-B14F-4D97-AF65-F5344CB8AC3E}">
        <p14:creationId xmlns:p14="http://schemas.microsoft.com/office/powerpoint/2010/main" val="11868289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3">
            <a:extLst>
              <a:ext uri="{FF2B5EF4-FFF2-40B4-BE49-F238E27FC236}">
                <a16:creationId xmlns:a16="http://schemas.microsoft.com/office/drawing/2014/main" id="{A749DE13-B332-D45E-85D8-23FD354A1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52272" y="6373193"/>
            <a:ext cx="291528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Margot N, AIDS 2026, Abs. THPEB101</a:t>
            </a:r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079DF7C5-98A5-B7A4-4D89-ED453958AE9A}"/>
              </a:ext>
            </a:extLst>
          </p:cNvPr>
          <p:cNvGrpSpPr/>
          <p:nvPr/>
        </p:nvGrpSpPr>
        <p:grpSpPr>
          <a:xfrm>
            <a:off x="5257609" y="619568"/>
            <a:ext cx="2880917" cy="1809593"/>
            <a:chOff x="7283450" y="2054424"/>
            <a:chExt cx="2880917" cy="1809593"/>
          </a:xfrm>
        </p:grpSpPr>
        <p:sp>
          <p:nvSpPr>
            <p:cNvPr id="6" name="Text Box 2">
              <a:extLst>
                <a:ext uri="{FF2B5EF4-FFF2-40B4-BE49-F238E27FC236}">
                  <a16:creationId xmlns:a16="http://schemas.microsoft.com/office/drawing/2014/main" id="{DEA62B51-69F0-9483-F82D-680F55597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6711" y="2054424"/>
              <a:ext cx="223439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Participant 1 (BIC/LEN STR)</a:t>
              </a:r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FDB3575D-CC75-5708-CA7B-F1CEA66E5BB9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283450" y="2374724"/>
              <a:ext cx="2880917" cy="1138773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lvl1pPr marL="257175" indent="-257175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24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1pPr>
              <a:lvl2pPr marL="557213" indent="-214313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21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2pPr>
              <a:lvl3pPr marL="8572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18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3pPr>
              <a:lvl4pPr marL="12001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4pPr>
              <a:lvl5pPr marL="15430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»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5pPr>
              <a:lvl6pPr marL="18859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noProof="0" dirty="0"/>
                <a:t>Baseline RAMs:</a:t>
              </a:r>
            </a:p>
            <a:p>
              <a:r>
                <a:rPr lang="en-US" sz="1000" noProof="0" dirty="0"/>
                <a:t>RT: M41L, K65R, L74I, K103N, M184V, Y18????</a:t>
              </a:r>
              <a:br>
                <a:rPr lang="en-US" sz="1000" noProof="0" dirty="0"/>
              </a:br>
              <a:r>
                <a:rPr lang="en-US" sz="1000" noProof="0" dirty="0"/>
                <a:t>T210W, T215Y, K219N, H221Y</a:t>
              </a:r>
            </a:p>
            <a:p>
              <a:r>
                <a:rPr lang="en-US" sz="1000" noProof="0" dirty="0"/>
                <a:t>PR: M46I/L, I54V, I84V, L90M</a:t>
              </a:r>
            </a:p>
            <a:p>
              <a:r>
                <a:rPr lang="en-US" sz="1000" noProof="0" dirty="0"/>
                <a:t>IN: none</a:t>
              </a:r>
            </a:p>
            <a:p>
              <a:r>
                <a:rPr lang="en-US" sz="1000" noProof="0" dirty="0"/>
                <a:t>CA: none</a:t>
              </a:r>
            </a:p>
          </p:txBody>
        </p:sp>
        <p:sp>
          <p:nvSpPr>
            <p:cNvPr id="11" name="Rectangle : coins arrondis 10">
              <a:extLst>
                <a:ext uri="{FF2B5EF4-FFF2-40B4-BE49-F238E27FC236}">
                  <a16:creationId xmlns:a16="http://schemas.microsoft.com/office/drawing/2014/main" id="{E4825457-3DB7-D04B-F5C2-CF6A75D51F63}"/>
                </a:ext>
              </a:extLst>
            </p:cNvPr>
            <p:cNvSpPr/>
            <p:nvPr/>
          </p:nvSpPr>
          <p:spPr>
            <a:xfrm>
              <a:off x="7667025" y="3496394"/>
              <a:ext cx="2113766" cy="367623"/>
            </a:xfrm>
            <a:prstGeom prst="roundRect">
              <a:avLst/>
            </a:prstGeom>
            <a:solidFill>
              <a:srgbClr val="00206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No resistance detected in CA or IN at multiple visits</a:t>
              </a:r>
            </a:p>
          </p:txBody>
        </p:sp>
      </p:grpSp>
      <p:grpSp>
        <p:nvGrpSpPr>
          <p:cNvPr id="13" name="Groupe 12">
            <a:extLst>
              <a:ext uri="{FF2B5EF4-FFF2-40B4-BE49-F238E27FC236}">
                <a16:creationId xmlns:a16="http://schemas.microsoft.com/office/drawing/2014/main" id="{23CFD1CC-30F4-D01C-4A69-4887CE457252}"/>
              </a:ext>
            </a:extLst>
          </p:cNvPr>
          <p:cNvGrpSpPr/>
          <p:nvPr/>
        </p:nvGrpSpPr>
        <p:grpSpPr>
          <a:xfrm>
            <a:off x="5257609" y="2693827"/>
            <a:ext cx="2557655" cy="1809593"/>
            <a:chOff x="7283450" y="2054424"/>
            <a:chExt cx="2557655" cy="1809593"/>
          </a:xfrm>
        </p:grpSpPr>
        <p:sp>
          <p:nvSpPr>
            <p:cNvPr id="14" name="Text Box 2">
              <a:extLst>
                <a:ext uri="{FF2B5EF4-FFF2-40B4-BE49-F238E27FC236}">
                  <a16:creationId xmlns:a16="http://schemas.microsoft.com/office/drawing/2014/main" id="{EC14C6E9-51F7-4B66-0CF8-73DBDA15D0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06711" y="2054424"/>
              <a:ext cx="223439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Participant 2 (BIC/LEN STR)</a:t>
              </a:r>
            </a:p>
          </p:txBody>
        </p:sp>
        <p:sp>
          <p:nvSpPr>
            <p:cNvPr id="15" name="Rectangle 3">
              <a:extLst>
                <a:ext uri="{FF2B5EF4-FFF2-40B4-BE49-F238E27FC236}">
                  <a16:creationId xmlns:a16="http://schemas.microsoft.com/office/drawing/2014/main" id="{6E56C9A3-D37C-4BE1-F4C1-DD776FD991D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283450" y="2374724"/>
              <a:ext cx="2531462" cy="1138773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lvl1pPr marL="257175" indent="-257175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24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1pPr>
              <a:lvl2pPr marL="557213" indent="-214313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21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2pPr>
              <a:lvl3pPr marL="8572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18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3pPr>
              <a:lvl4pPr marL="12001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4pPr>
              <a:lvl5pPr marL="15430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»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5pPr>
              <a:lvl6pPr marL="18859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noProof="0" dirty="0"/>
                <a:t>Baseline RAMs:</a:t>
              </a:r>
            </a:p>
            <a:p>
              <a:r>
                <a:rPr lang="en-US" sz="1000" noProof="0" dirty="0"/>
                <a:t>RT: D67N, K70R, K103N, V108I, M184V, </a:t>
              </a:r>
              <a:br>
                <a:rPr lang="en-US" sz="1000" noProof="0" dirty="0"/>
              </a:br>
              <a:r>
                <a:rPr lang="en-US" sz="1000" noProof="0" dirty="0"/>
                <a:t>L210W, T215Y, K219E</a:t>
              </a:r>
            </a:p>
            <a:p>
              <a:r>
                <a:rPr lang="en-US" sz="1000" noProof="0" dirty="0"/>
                <a:t>PR: none</a:t>
              </a:r>
            </a:p>
            <a:p>
              <a:r>
                <a:rPr lang="en-US" sz="1000" noProof="0" dirty="0"/>
                <a:t>IN: none</a:t>
              </a:r>
            </a:p>
            <a:p>
              <a:r>
                <a:rPr lang="en-US" sz="1000" noProof="0" dirty="0"/>
                <a:t>CA: none</a:t>
              </a:r>
            </a:p>
          </p:txBody>
        </p:sp>
        <p:sp>
          <p:nvSpPr>
            <p:cNvPr id="16" name="Rectangle : coins arrondis 15">
              <a:extLst>
                <a:ext uri="{FF2B5EF4-FFF2-40B4-BE49-F238E27FC236}">
                  <a16:creationId xmlns:a16="http://schemas.microsoft.com/office/drawing/2014/main" id="{639CB4F0-5CA4-86CE-BF69-A2C22E149434}"/>
                </a:ext>
              </a:extLst>
            </p:cNvPr>
            <p:cNvSpPr/>
            <p:nvPr/>
          </p:nvSpPr>
          <p:spPr>
            <a:xfrm>
              <a:off x="7667025" y="3496394"/>
              <a:ext cx="2113766" cy="367623"/>
            </a:xfrm>
            <a:prstGeom prst="roundRect">
              <a:avLst/>
            </a:prstGeom>
            <a:solidFill>
              <a:srgbClr val="00206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No resistance detected in CA or IN at virologic rebound</a:t>
              </a:r>
            </a:p>
          </p:txBody>
        </p:sp>
      </p:grp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BDD6BB66-353C-8792-49E8-394687FD5FA3}"/>
              </a:ext>
            </a:extLst>
          </p:cNvPr>
          <p:cNvGrpSpPr/>
          <p:nvPr/>
        </p:nvGrpSpPr>
        <p:grpSpPr>
          <a:xfrm>
            <a:off x="5669877" y="4718003"/>
            <a:ext cx="4243075" cy="1809594"/>
            <a:chOff x="7201357" y="2054424"/>
            <a:chExt cx="4243075" cy="1809594"/>
          </a:xfrm>
        </p:grpSpPr>
        <p:sp>
          <p:nvSpPr>
            <p:cNvPr id="18" name="Text Box 2">
              <a:extLst>
                <a:ext uri="{FF2B5EF4-FFF2-40B4-BE49-F238E27FC236}">
                  <a16:creationId xmlns:a16="http://schemas.microsoft.com/office/drawing/2014/main" id="{F02AA667-43CD-09E3-19DD-17E3EA83D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8539" y="2054424"/>
              <a:ext cx="4195893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Participant 3 (complex regimen: BIC/FTC/TAF + DRV/r)</a:t>
              </a:r>
            </a:p>
          </p:txBody>
        </p:sp>
        <p:sp>
          <p:nvSpPr>
            <p:cNvPr id="19" name="Rectangle 3">
              <a:extLst>
                <a:ext uri="{FF2B5EF4-FFF2-40B4-BE49-F238E27FC236}">
                  <a16:creationId xmlns:a16="http://schemas.microsoft.com/office/drawing/2014/main" id="{4EE08C15-13E6-E564-736A-3ECE422D04B2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283450" y="2374724"/>
              <a:ext cx="1755609" cy="800219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lvl1pPr marL="257175" indent="-257175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24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1pPr>
              <a:lvl2pPr marL="557213" indent="-214313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21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2pPr>
              <a:lvl3pPr marL="8572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•"/>
                <a:defRPr sz="18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3pPr>
              <a:lvl4pPr marL="12001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–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4pPr>
              <a:lvl5pPr marL="1543050" indent="-171450" algn="l" defTabSz="342900" rtl="0" eaLnBrk="1" latinLnBrk="0" hangingPunct="1">
                <a:spcBef>
                  <a:spcPct val="20000"/>
                </a:spcBef>
                <a:buClr>
                  <a:srgbClr val="FF6600"/>
                </a:buClr>
                <a:buFont typeface="Arial"/>
                <a:buChar char="»"/>
                <a:defRPr sz="1500" kern="1200">
                  <a:solidFill>
                    <a:srgbClr val="000066"/>
                  </a:solidFill>
                  <a:latin typeface="+mn-lt"/>
                  <a:ea typeface="+mn-ea"/>
                  <a:cs typeface="+mn-cs"/>
                </a:defRPr>
              </a:lvl5pPr>
              <a:lvl6pPr marL="18859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2288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5717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914650" indent="-171450" algn="l" defTabSz="342900" rtl="0" eaLnBrk="1" latinLnBrk="0" hangingPunct="1">
                <a:spcBef>
                  <a:spcPct val="20000"/>
                </a:spcBef>
                <a:buFont typeface="Arial"/>
                <a:buChar char="•"/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000" b="1" noProof="0" dirty="0"/>
                <a:t>Baseline RAMs:</a:t>
              </a:r>
            </a:p>
            <a:p>
              <a:r>
                <a:rPr lang="en-US" sz="1000" noProof="0" dirty="0"/>
                <a:t>RT: M41L, M184V, T215Y</a:t>
              </a:r>
            </a:p>
            <a:p>
              <a:r>
                <a:rPr lang="en-US" sz="1000" noProof="0" dirty="0"/>
                <a:t>PR: D30N</a:t>
              </a:r>
            </a:p>
            <a:p>
              <a:r>
                <a:rPr lang="en-US" sz="1000" noProof="0" dirty="0"/>
                <a:t>IN: E92M/V</a:t>
              </a:r>
            </a:p>
          </p:txBody>
        </p:sp>
        <p:sp>
          <p:nvSpPr>
            <p:cNvPr id="20" name="Rectangle : coins arrondis 19">
              <a:extLst>
                <a:ext uri="{FF2B5EF4-FFF2-40B4-BE49-F238E27FC236}">
                  <a16:creationId xmlns:a16="http://schemas.microsoft.com/office/drawing/2014/main" id="{E6151F7A-87F3-09A9-3D97-1CF56560B952}"/>
                </a:ext>
              </a:extLst>
            </p:cNvPr>
            <p:cNvSpPr/>
            <p:nvPr/>
          </p:nvSpPr>
          <p:spPr>
            <a:xfrm>
              <a:off x="7201357" y="3291956"/>
              <a:ext cx="2753154" cy="572062"/>
            </a:xfrm>
            <a:prstGeom prst="roundRect">
              <a:avLst/>
            </a:prstGeom>
            <a:solidFill>
              <a:srgbClr val="C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No resistance detected at last visit on complex regimen prior </a:t>
              </a:r>
              <a:br>
                <a:rPr lang="en-US" sz="1200" b="1" noProof="0" dirty="0"/>
              </a:br>
              <a:r>
                <a:rPr lang="en-US" sz="1200" b="1" noProof="0" dirty="0"/>
                <a:t>to </a:t>
              </a:r>
              <a:r>
                <a:rPr lang="en-US" sz="1200" b="1" noProof="0" dirty="0" err="1"/>
                <a:t>resuppression</a:t>
              </a:r>
              <a:r>
                <a:rPr lang="en-US" sz="1200" b="1" noProof="0" dirty="0"/>
                <a:t> after switch</a:t>
              </a:r>
            </a:p>
          </p:txBody>
        </p:sp>
      </p:grpSp>
      <p:grpSp>
        <p:nvGrpSpPr>
          <p:cNvPr id="345" name="Groupe 344">
            <a:extLst>
              <a:ext uri="{FF2B5EF4-FFF2-40B4-BE49-F238E27FC236}">
                <a16:creationId xmlns:a16="http://schemas.microsoft.com/office/drawing/2014/main" id="{047400A0-2278-A7FB-5485-D009D16AEC60}"/>
              </a:ext>
            </a:extLst>
          </p:cNvPr>
          <p:cNvGrpSpPr/>
          <p:nvPr/>
        </p:nvGrpSpPr>
        <p:grpSpPr>
          <a:xfrm>
            <a:off x="650858" y="606838"/>
            <a:ext cx="4232932" cy="1865830"/>
            <a:chOff x="650858" y="4401354"/>
            <a:chExt cx="4232932" cy="1865830"/>
          </a:xfrm>
        </p:grpSpPr>
        <p:sp>
          <p:nvSpPr>
            <p:cNvPr id="166" name="Freeform 144">
              <a:extLst>
                <a:ext uri="{FF2B5EF4-FFF2-40B4-BE49-F238E27FC236}">
                  <a16:creationId xmlns:a16="http://schemas.microsoft.com/office/drawing/2014/main" id="{D25B84DD-E3A7-3976-82CE-B3049712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313" y="5181601"/>
              <a:ext cx="2935288" cy="606425"/>
            </a:xfrm>
            <a:custGeom>
              <a:avLst/>
              <a:gdLst>
                <a:gd name="T0" fmla="*/ 1849 w 1849"/>
                <a:gd name="T1" fmla="*/ 231 h 382"/>
                <a:gd name="T2" fmla="*/ 1757 w 1849"/>
                <a:gd name="T3" fmla="*/ 0 h 382"/>
                <a:gd name="T4" fmla="*/ 1645 w 1849"/>
                <a:gd name="T5" fmla="*/ 16 h 382"/>
                <a:gd name="T6" fmla="*/ 1559 w 1849"/>
                <a:gd name="T7" fmla="*/ 60 h 382"/>
                <a:gd name="T8" fmla="*/ 1169 w 1849"/>
                <a:gd name="T9" fmla="*/ 380 h 382"/>
                <a:gd name="T10" fmla="*/ 1004 w 1849"/>
                <a:gd name="T11" fmla="*/ 101 h 382"/>
                <a:gd name="T12" fmla="*/ 903 w 1849"/>
                <a:gd name="T13" fmla="*/ 118 h 382"/>
                <a:gd name="T14" fmla="*/ 841 w 1849"/>
                <a:gd name="T15" fmla="*/ 146 h 382"/>
                <a:gd name="T16" fmla="*/ 770 w 1849"/>
                <a:gd name="T17" fmla="*/ 75 h 382"/>
                <a:gd name="T18" fmla="*/ 392 w 1849"/>
                <a:gd name="T19" fmla="*/ 127 h 382"/>
                <a:gd name="T20" fmla="*/ 125 w 1849"/>
                <a:gd name="T21" fmla="*/ 382 h 382"/>
                <a:gd name="T22" fmla="*/ 0 w 1849"/>
                <a:gd name="T23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9" h="382">
                  <a:moveTo>
                    <a:pt x="1849" y="231"/>
                  </a:moveTo>
                  <a:lnTo>
                    <a:pt x="1757" y="0"/>
                  </a:lnTo>
                  <a:lnTo>
                    <a:pt x="1645" y="16"/>
                  </a:lnTo>
                  <a:lnTo>
                    <a:pt x="1559" y="60"/>
                  </a:lnTo>
                  <a:lnTo>
                    <a:pt x="1169" y="380"/>
                  </a:lnTo>
                  <a:lnTo>
                    <a:pt x="1004" y="101"/>
                  </a:lnTo>
                  <a:lnTo>
                    <a:pt x="903" y="118"/>
                  </a:lnTo>
                  <a:lnTo>
                    <a:pt x="841" y="146"/>
                  </a:lnTo>
                  <a:lnTo>
                    <a:pt x="770" y="75"/>
                  </a:lnTo>
                  <a:lnTo>
                    <a:pt x="392" y="127"/>
                  </a:lnTo>
                  <a:lnTo>
                    <a:pt x="125" y="382"/>
                  </a:lnTo>
                  <a:lnTo>
                    <a:pt x="0" y="382"/>
                  </a:lnTo>
                </a:path>
              </a:pathLst>
            </a:cu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7" name="Freeform 145">
              <a:extLst>
                <a:ext uri="{FF2B5EF4-FFF2-40B4-BE49-F238E27FC236}">
                  <a16:creationId xmlns:a16="http://schemas.microsoft.com/office/drawing/2014/main" id="{FFC1E347-93DB-96BA-3105-B04E7B92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5748338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5 h 51"/>
                <a:gd name="T12" fmla="*/ 49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2 w 50"/>
                <a:gd name="T19" fmla="*/ 8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8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8" name="Freeform 146">
              <a:extLst>
                <a:ext uri="{FF2B5EF4-FFF2-40B4-BE49-F238E27FC236}">
                  <a16:creationId xmlns:a16="http://schemas.microsoft.com/office/drawing/2014/main" id="{234C79F0-2F34-0773-45EC-4510724D9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063" y="5748338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5 h 51"/>
                <a:gd name="T12" fmla="*/ 49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2 w 50"/>
                <a:gd name="T19" fmla="*/ 8 h 51"/>
                <a:gd name="T20" fmla="*/ 38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8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8" y="47"/>
                  </a:lnTo>
                  <a:lnTo>
                    <a:pt x="40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9" name="Freeform 147">
              <a:extLst>
                <a:ext uri="{FF2B5EF4-FFF2-40B4-BE49-F238E27FC236}">
                  <a16:creationId xmlns:a16="http://schemas.microsoft.com/office/drawing/2014/main" id="{CCE6D0C4-1C07-6D61-9DCA-768E8FFC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925" y="5343526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5 h 51"/>
                <a:gd name="T12" fmla="*/ 49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2 w 50"/>
                <a:gd name="T19" fmla="*/ 8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0" name="Freeform 148">
              <a:extLst>
                <a:ext uri="{FF2B5EF4-FFF2-40B4-BE49-F238E27FC236}">
                  <a16:creationId xmlns:a16="http://schemas.microsoft.com/office/drawing/2014/main" id="{230C98AA-28E2-967E-840D-68745D97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000" y="5260976"/>
              <a:ext cx="80963" cy="79375"/>
            </a:xfrm>
            <a:custGeom>
              <a:avLst/>
              <a:gdLst>
                <a:gd name="T0" fmla="*/ 43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0 w 51"/>
                <a:gd name="T25" fmla="*/ 0 h 50"/>
                <a:gd name="T26" fmla="*/ 25 w 51"/>
                <a:gd name="T27" fmla="*/ 0 h 50"/>
                <a:gd name="T28" fmla="*/ 20 w 51"/>
                <a:gd name="T29" fmla="*/ 0 h 50"/>
                <a:gd name="T30" fmla="*/ 13 w 51"/>
                <a:gd name="T31" fmla="*/ 3 h 50"/>
                <a:gd name="T32" fmla="*/ 7 w 51"/>
                <a:gd name="T33" fmla="*/ 7 h 50"/>
                <a:gd name="T34" fmla="*/ 3 w 51"/>
                <a:gd name="T35" fmla="*/ 13 h 50"/>
                <a:gd name="T36" fmla="*/ 0 w 51"/>
                <a:gd name="T37" fmla="*/ 20 h 50"/>
                <a:gd name="T38" fmla="*/ 0 w 51"/>
                <a:gd name="T39" fmla="*/ 25 h 50"/>
                <a:gd name="T40" fmla="*/ 0 w 51"/>
                <a:gd name="T41" fmla="*/ 30 h 50"/>
                <a:gd name="T42" fmla="*/ 2 w 51"/>
                <a:gd name="T43" fmla="*/ 35 h 50"/>
                <a:gd name="T44" fmla="*/ 4 w 51"/>
                <a:gd name="T45" fmla="*/ 39 h 50"/>
                <a:gd name="T46" fmla="*/ 7 w 51"/>
                <a:gd name="T47" fmla="*/ 43 h 50"/>
                <a:gd name="T48" fmla="*/ 11 w 51"/>
                <a:gd name="T49" fmla="*/ 46 h 50"/>
                <a:gd name="T50" fmla="*/ 15 w 51"/>
                <a:gd name="T51" fmla="*/ 48 h 50"/>
                <a:gd name="T52" fmla="*/ 20 w 51"/>
                <a:gd name="T53" fmla="*/ 50 h 50"/>
                <a:gd name="T54" fmla="*/ 25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6 w 51"/>
                <a:gd name="T61" fmla="*/ 47 h 50"/>
                <a:gd name="T62" fmla="*/ 39 w 51"/>
                <a:gd name="T63" fmla="*/ 46 h 50"/>
                <a:gd name="T64" fmla="*/ 42 w 51"/>
                <a:gd name="T65" fmla="*/ 44 h 50"/>
                <a:gd name="T66" fmla="*/ 42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9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1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7"/>
                  </a:lnTo>
                  <a:lnTo>
                    <a:pt x="49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1" name="Freeform 149">
              <a:extLst>
                <a:ext uri="{FF2B5EF4-FFF2-40B4-BE49-F238E27FC236}">
                  <a16:creationId xmlns:a16="http://schemas.microsoft.com/office/drawing/2014/main" id="{9E73974A-9828-57D5-18D5-0EEAD51F0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713" y="5372101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40 h 51"/>
                <a:gd name="T6" fmla="*/ 48 w 50"/>
                <a:gd name="T7" fmla="*/ 35 h 51"/>
                <a:gd name="T8" fmla="*/ 49 w 50"/>
                <a:gd name="T9" fmla="*/ 31 h 51"/>
                <a:gd name="T10" fmla="*/ 50 w 50"/>
                <a:gd name="T11" fmla="*/ 26 h 51"/>
                <a:gd name="T12" fmla="*/ 49 w 50"/>
                <a:gd name="T13" fmla="*/ 21 h 51"/>
                <a:gd name="T14" fmla="*/ 48 w 50"/>
                <a:gd name="T15" fmla="*/ 16 h 51"/>
                <a:gd name="T16" fmla="*/ 46 w 50"/>
                <a:gd name="T17" fmla="*/ 12 h 51"/>
                <a:gd name="T18" fmla="*/ 42 w 50"/>
                <a:gd name="T19" fmla="*/ 8 h 51"/>
                <a:gd name="T20" fmla="*/ 39 w 50"/>
                <a:gd name="T21" fmla="*/ 5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4 h 51"/>
                <a:gd name="T36" fmla="*/ 0 w 50"/>
                <a:gd name="T37" fmla="*/ 21 h 51"/>
                <a:gd name="T38" fmla="*/ 0 w 50"/>
                <a:gd name="T39" fmla="*/ 26 h 51"/>
                <a:gd name="T40" fmla="*/ 0 w 50"/>
                <a:gd name="T41" fmla="*/ 31 h 51"/>
                <a:gd name="T42" fmla="*/ 1 w 50"/>
                <a:gd name="T43" fmla="*/ 35 h 51"/>
                <a:gd name="T44" fmla="*/ 4 w 50"/>
                <a:gd name="T45" fmla="*/ 40 h 51"/>
                <a:gd name="T46" fmla="*/ 7 w 50"/>
                <a:gd name="T47" fmla="*/ 44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4"/>
                  </a:move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6" y="40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0" y="26"/>
                  </a:lnTo>
                  <a:lnTo>
                    <a:pt x="50" y="23"/>
                  </a:lnTo>
                  <a:lnTo>
                    <a:pt x="49" y="21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4"/>
                  </a:lnTo>
                  <a:lnTo>
                    <a:pt x="46" y="12"/>
                  </a:lnTo>
                  <a:lnTo>
                    <a:pt x="44" y="10"/>
                  </a:lnTo>
                  <a:lnTo>
                    <a:pt x="42" y="8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1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40"/>
                  </a:lnTo>
                  <a:lnTo>
                    <a:pt x="5" y="42"/>
                  </a:lnTo>
                  <a:lnTo>
                    <a:pt x="7" y="44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4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2" name="Freeform 150">
              <a:extLst>
                <a:ext uri="{FF2B5EF4-FFF2-40B4-BE49-F238E27FC236}">
                  <a16:creationId xmlns:a16="http://schemas.microsoft.com/office/drawing/2014/main" id="{19D44734-AD34-D408-4956-D0EFB9AD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138" y="5329238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5 h 50"/>
                <a:gd name="T8" fmla="*/ 50 w 50"/>
                <a:gd name="T9" fmla="*/ 30 h 50"/>
                <a:gd name="T10" fmla="*/ 50 w 50"/>
                <a:gd name="T11" fmla="*/ 25 h 50"/>
                <a:gd name="T12" fmla="*/ 50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3 w 50"/>
                <a:gd name="T19" fmla="*/ 7 h 50"/>
                <a:gd name="T20" fmla="*/ 39 w 50"/>
                <a:gd name="T21" fmla="*/ 4 h 50"/>
                <a:gd name="T22" fmla="*/ 35 w 50"/>
                <a:gd name="T23" fmla="*/ 2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3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2 w 50"/>
                <a:gd name="T43" fmla="*/ 35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5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2 w 50"/>
                <a:gd name="T65" fmla="*/ 44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3" name="Freeform 151">
              <a:extLst>
                <a:ext uri="{FF2B5EF4-FFF2-40B4-BE49-F238E27FC236}">
                  <a16:creationId xmlns:a16="http://schemas.microsoft.com/office/drawing/2014/main" id="{98464778-8607-A6DD-AF52-71350759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888" y="5300663"/>
              <a:ext cx="80963" cy="80963"/>
            </a:xfrm>
            <a:custGeom>
              <a:avLst/>
              <a:gdLst>
                <a:gd name="T0" fmla="*/ 44 w 51"/>
                <a:gd name="T1" fmla="*/ 43 h 51"/>
                <a:gd name="T2" fmla="*/ 44 w 51"/>
                <a:gd name="T3" fmla="*/ 42 h 51"/>
                <a:gd name="T4" fmla="*/ 47 w 51"/>
                <a:gd name="T5" fmla="*/ 39 h 51"/>
                <a:gd name="T6" fmla="*/ 49 w 51"/>
                <a:gd name="T7" fmla="*/ 35 h 51"/>
                <a:gd name="T8" fmla="*/ 50 w 51"/>
                <a:gd name="T9" fmla="*/ 30 h 51"/>
                <a:gd name="T10" fmla="*/ 51 w 51"/>
                <a:gd name="T11" fmla="*/ 26 h 51"/>
                <a:gd name="T12" fmla="*/ 50 w 51"/>
                <a:gd name="T13" fmla="*/ 20 h 51"/>
                <a:gd name="T14" fmla="*/ 49 w 51"/>
                <a:gd name="T15" fmla="*/ 16 h 51"/>
                <a:gd name="T16" fmla="*/ 47 w 51"/>
                <a:gd name="T17" fmla="*/ 11 h 51"/>
                <a:gd name="T18" fmla="*/ 43 w 51"/>
                <a:gd name="T19" fmla="*/ 8 h 51"/>
                <a:gd name="T20" fmla="*/ 39 w 51"/>
                <a:gd name="T21" fmla="*/ 4 h 51"/>
                <a:gd name="T22" fmla="*/ 35 w 51"/>
                <a:gd name="T23" fmla="*/ 2 h 51"/>
                <a:gd name="T24" fmla="*/ 31 w 51"/>
                <a:gd name="T25" fmla="*/ 1 h 51"/>
                <a:gd name="T26" fmla="*/ 26 w 51"/>
                <a:gd name="T27" fmla="*/ 0 h 51"/>
                <a:gd name="T28" fmla="*/ 20 w 51"/>
                <a:gd name="T29" fmla="*/ 1 h 51"/>
                <a:gd name="T30" fmla="*/ 13 w 51"/>
                <a:gd name="T31" fmla="*/ 3 h 51"/>
                <a:gd name="T32" fmla="*/ 8 w 51"/>
                <a:gd name="T33" fmla="*/ 8 h 51"/>
                <a:gd name="T34" fmla="*/ 3 w 51"/>
                <a:gd name="T35" fmla="*/ 13 h 51"/>
                <a:gd name="T36" fmla="*/ 1 w 51"/>
                <a:gd name="T37" fmla="*/ 20 h 51"/>
                <a:gd name="T38" fmla="*/ 0 w 51"/>
                <a:gd name="T39" fmla="*/ 26 h 51"/>
                <a:gd name="T40" fmla="*/ 1 w 51"/>
                <a:gd name="T41" fmla="*/ 30 h 51"/>
                <a:gd name="T42" fmla="*/ 2 w 51"/>
                <a:gd name="T43" fmla="*/ 35 h 51"/>
                <a:gd name="T44" fmla="*/ 5 w 51"/>
                <a:gd name="T45" fmla="*/ 39 h 51"/>
                <a:gd name="T46" fmla="*/ 8 w 51"/>
                <a:gd name="T47" fmla="*/ 43 h 51"/>
                <a:gd name="T48" fmla="*/ 12 w 51"/>
                <a:gd name="T49" fmla="*/ 47 h 51"/>
                <a:gd name="T50" fmla="*/ 16 w 51"/>
                <a:gd name="T51" fmla="*/ 49 h 51"/>
                <a:gd name="T52" fmla="*/ 20 w 51"/>
                <a:gd name="T53" fmla="*/ 50 h 51"/>
                <a:gd name="T54" fmla="*/ 26 w 51"/>
                <a:gd name="T55" fmla="*/ 51 h 51"/>
                <a:gd name="T56" fmla="*/ 31 w 51"/>
                <a:gd name="T57" fmla="*/ 50 h 51"/>
                <a:gd name="T58" fmla="*/ 35 w 51"/>
                <a:gd name="T59" fmla="*/ 49 h 51"/>
                <a:gd name="T60" fmla="*/ 37 w 51"/>
                <a:gd name="T61" fmla="*/ 48 h 51"/>
                <a:gd name="T62" fmla="*/ 39 w 51"/>
                <a:gd name="T63" fmla="*/ 47 h 51"/>
                <a:gd name="T64" fmla="*/ 42 w 51"/>
                <a:gd name="T65" fmla="*/ 44 h 51"/>
                <a:gd name="T66" fmla="*/ 43 w 51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1">
                  <a:moveTo>
                    <a:pt x="43" y="43"/>
                  </a:moveTo>
                  <a:lnTo>
                    <a:pt x="44" y="43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7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3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3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49" y="16"/>
                  </a:lnTo>
                  <a:lnTo>
                    <a:pt x="48" y="13"/>
                  </a:lnTo>
                  <a:lnTo>
                    <a:pt x="47" y="11"/>
                  </a:lnTo>
                  <a:lnTo>
                    <a:pt x="45" y="9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8" y="8"/>
                  </a:lnTo>
                  <a:lnTo>
                    <a:pt x="5" y="11"/>
                  </a:lnTo>
                  <a:lnTo>
                    <a:pt x="3" y="13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5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10" y="45"/>
                  </a:lnTo>
                  <a:lnTo>
                    <a:pt x="12" y="47"/>
                  </a:lnTo>
                  <a:lnTo>
                    <a:pt x="13" y="48"/>
                  </a:lnTo>
                  <a:lnTo>
                    <a:pt x="16" y="49"/>
                  </a:lnTo>
                  <a:lnTo>
                    <a:pt x="18" y="50"/>
                  </a:lnTo>
                  <a:lnTo>
                    <a:pt x="20" y="50"/>
                  </a:lnTo>
                  <a:lnTo>
                    <a:pt x="23" y="51"/>
                  </a:lnTo>
                  <a:lnTo>
                    <a:pt x="26" y="51"/>
                  </a:lnTo>
                  <a:lnTo>
                    <a:pt x="28" y="51"/>
                  </a:lnTo>
                  <a:lnTo>
                    <a:pt x="31" y="50"/>
                  </a:lnTo>
                  <a:lnTo>
                    <a:pt x="33" y="50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44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4" name="Freeform 152">
              <a:extLst>
                <a:ext uri="{FF2B5EF4-FFF2-40B4-BE49-F238E27FC236}">
                  <a16:creationId xmlns:a16="http://schemas.microsoft.com/office/drawing/2014/main" id="{9C529A27-027D-9520-3118-850D37F09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5745163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4 h 50"/>
                <a:gd name="T8" fmla="*/ 49 w 50"/>
                <a:gd name="T9" fmla="*/ 30 h 50"/>
                <a:gd name="T10" fmla="*/ 50 w 50"/>
                <a:gd name="T11" fmla="*/ 25 h 50"/>
                <a:gd name="T12" fmla="*/ 49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2 w 50"/>
                <a:gd name="T19" fmla="*/ 7 h 50"/>
                <a:gd name="T20" fmla="*/ 38 w 50"/>
                <a:gd name="T21" fmla="*/ 4 h 50"/>
                <a:gd name="T22" fmla="*/ 34 w 50"/>
                <a:gd name="T23" fmla="*/ 1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2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1 w 50"/>
                <a:gd name="T43" fmla="*/ 34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4 w 50"/>
                <a:gd name="T59" fmla="*/ 48 h 50"/>
                <a:gd name="T60" fmla="*/ 36 w 50"/>
                <a:gd name="T61" fmla="*/ 47 h 50"/>
                <a:gd name="T62" fmla="*/ 38 w 50"/>
                <a:gd name="T63" fmla="*/ 46 h 50"/>
                <a:gd name="T64" fmla="*/ 41 w 50"/>
                <a:gd name="T65" fmla="*/ 43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2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4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49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7"/>
                  </a:lnTo>
                  <a:lnTo>
                    <a:pt x="40" y="5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4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8"/>
                  </a:lnTo>
                  <a:lnTo>
                    <a:pt x="35" y="48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40" y="44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2" y="43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5" name="Freeform 153">
              <a:extLst>
                <a:ext uri="{FF2B5EF4-FFF2-40B4-BE49-F238E27FC236}">
                  <a16:creationId xmlns:a16="http://schemas.microsoft.com/office/drawing/2014/main" id="{9DDCA816-8C51-24F2-C3EC-BF195F2A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5237163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4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3 w 50"/>
                <a:gd name="T19" fmla="*/ 7 h 51"/>
                <a:gd name="T20" fmla="*/ 39 w 50"/>
                <a:gd name="T21" fmla="*/ 4 h 51"/>
                <a:gd name="T22" fmla="*/ 35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7 h 51"/>
                <a:gd name="T34" fmla="*/ 3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2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5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2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6" name="Freeform 154">
              <a:extLst>
                <a:ext uri="{FF2B5EF4-FFF2-40B4-BE49-F238E27FC236}">
                  <a16:creationId xmlns:a16="http://schemas.microsoft.com/office/drawing/2014/main" id="{C0A2B284-5138-3216-1BF3-727CBBF1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063" y="5167313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4 w 50"/>
                <a:gd name="T3" fmla="*/ 42 h 50"/>
                <a:gd name="T4" fmla="*/ 46 w 50"/>
                <a:gd name="T5" fmla="*/ 39 h 50"/>
                <a:gd name="T6" fmla="*/ 48 w 50"/>
                <a:gd name="T7" fmla="*/ 35 h 50"/>
                <a:gd name="T8" fmla="*/ 50 w 50"/>
                <a:gd name="T9" fmla="*/ 30 h 50"/>
                <a:gd name="T10" fmla="*/ 50 w 50"/>
                <a:gd name="T11" fmla="*/ 25 h 50"/>
                <a:gd name="T12" fmla="*/ 50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3 w 50"/>
                <a:gd name="T19" fmla="*/ 7 h 50"/>
                <a:gd name="T20" fmla="*/ 39 w 50"/>
                <a:gd name="T21" fmla="*/ 4 h 50"/>
                <a:gd name="T22" fmla="*/ 35 w 50"/>
                <a:gd name="T23" fmla="*/ 2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3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2 w 50"/>
                <a:gd name="T43" fmla="*/ 35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5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2 w 50"/>
                <a:gd name="T65" fmla="*/ 44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7" name="Freeform 155">
              <a:extLst>
                <a:ext uri="{FF2B5EF4-FFF2-40B4-BE49-F238E27FC236}">
                  <a16:creationId xmlns:a16="http://schemas.microsoft.com/office/drawing/2014/main" id="{795CB5DD-CC2B-883D-BD1A-BE4E284A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275" y="5141913"/>
              <a:ext cx="80963" cy="79375"/>
            </a:xfrm>
            <a:custGeom>
              <a:avLst/>
              <a:gdLst>
                <a:gd name="T0" fmla="*/ 44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4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1 h 50"/>
                <a:gd name="T24" fmla="*/ 30 w 51"/>
                <a:gd name="T25" fmla="*/ 0 h 50"/>
                <a:gd name="T26" fmla="*/ 26 w 51"/>
                <a:gd name="T27" fmla="*/ 0 h 50"/>
                <a:gd name="T28" fmla="*/ 20 w 51"/>
                <a:gd name="T29" fmla="*/ 0 h 50"/>
                <a:gd name="T30" fmla="*/ 13 w 51"/>
                <a:gd name="T31" fmla="*/ 2 h 50"/>
                <a:gd name="T32" fmla="*/ 8 w 51"/>
                <a:gd name="T33" fmla="*/ 7 h 50"/>
                <a:gd name="T34" fmla="*/ 3 w 51"/>
                <a:gd name="T35" fmla="*/ 13 h 50"/>
                <a:gd name="T36" fmla="*/ 1 w 51"/>
                <a:gd name="T37" fmla="*/ 20 h 50"/>
                <a:gd name="T38" fmla="*/ 0 w 51"/>
                <a:gd name="T39" fmla="*/ 25 h 50"/>
                <a:gd name="T40" fmla="*/ 1 w 51"/>
                <a:gd name="T41" fmla="*/ 30 h 50"/>
                <a:gd name="T42" fmla="*/ 2 w 51"/>
                <a:gd name="T43" fmla="*/ 34 h 50"/>
                <a:gd name="T44" fmla="*/ 4 w 51"/>
                <a:gd name="T45" fmla="*/ 39 h 50"/>
                <a:gd name="T46" fmla="*/ 8 w 51"/>
                <a:gd name="T47" fmla="*/ 43 h 50"/>
                <a:gd name="T48" fmla="*/ 11 w 51"/>
                <a:gd name="T49" fmla="*/ 46 h 50"/>
                <a:gd name="T50" fmla="*/ 16 w 51"/>
                <a:gd name="T51" fmla="*/ 48 h 50"/>
                <a:gd name="T52" fmla="*/ 20 w 51"/>
                <a:gd name="T53" fmla="*/ 50 h 50"/>
                <a:gd name="T54" fmla="*/ 26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7 w 51"/>
                <a:gd name="T61" fmla="*/ 47 h 50"/>
                <a:gd name="T62" fmla="*/ 39 w 51"/>
                <a:gd name="T63" fmla="*/ 46 h 50"/>
                <a:gd name="T64" fmla="*/ 42 w 51"/>
                <a:gd name="T65" fmla="*/ 43 h 50"/>
                <a:gd name="T66" fmla="*/ 43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4" y="42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4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1" y="22"/>
                  </a:lnTo>
                  <a:lnTo>
                    <a:pt x="50" y="20"/>
                  </a:lnTo>
                  <a:lnTo>
                    <a:pt x="50" y="17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6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3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8" name="Freeform 156">
              <a:extLst>
                <a:ext uri="{FF2B5EF4-FFF2-40B4-BE49-F238E27FC236}">
                  <a16:creationId xmlns:a16="http://schemas.microsoft.com/office/drawing/2014/main" id="{CC469032-0D04-B663-25F4-654FEAFD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913" y="5508626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4 h 50"/>
                <a:gd name="T8" fmla="*/ 50 w 50"/>
                <a:gd name="T9" fmla="*/ 30 h 50"/>
                <a:gd name="T10" fmla="*/ 50 w 50"/>
                <a:gd name="T11" fmla="*/ 25 h 50"/>
                <a:gd name="T12" fmla="*/ 50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3 w 50"/>
                <a:gd name="T19" fmla="*/ 7 h 50"/>
                <a:gd name="T20" fmla="*/ 39 w 50"/>
                <a:gd name="T21" fmla="*/ 4 h 50"/>
                <a:gd name="T22" fmla="*/ 35 w 50"/>
                <a:gd name="T23" fmla="*/ 1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3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2 w 50"/>
                <a:gd name="T43" fmla="*/ 34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5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2 w 50"/>
                <a:gd name="T65" fmla="*/ 43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4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293" name="Groupe 292">
              <a:extLst>
                <a:ext uri="{FF2B5EF4-FFF2-40B4-BE49-F238E27FC236}">
                  <a16:creationId xmlns:a16="http://schemas.microsoft.com/office/drawing/2014/main" id="{8B11834A-5EFA-D3BD-24AF-D8732179EBEF}"/>
                </a:ext>
              </a:extLst>
            </p:cNvPr>
            <p:cNvGrpSpPr/>
            <p:nvPr/>
          </p:nvGrpSpPr>
          <p:grpSpPr>
            <a:xfrm>
              <a:off x="893541" y="4401354"/>
              <a:ext cx="3990249" cy="1865830"/>
              <a:chOff x="892006" y="-47626"/>
              <a:chExt cx="3990249" cy="1865830"/>
            </a:xfrm>
          </p:grpSpPr>
          <p:grpSp>
            <p:nvGrpSpPr>
              <p:cNvPr id="294" name="Groupe 293">
                <a:extLst>
                  <a:ext uri="{FF2B5EF4-FFF2-40B4-BE49-F238E27FC236}">
                    <a16:creationId xmlns:a16="http://schemas.microsoft.com/office/drawing/2014/main" id="{958D21BE-E7FE-F134-CD9A-08C853925D20}"/>
                  </a:ext>
                </a:extLst>
              </p:cNvPr>
              <p:cNvGrpSpPr/>
              <p:nvPr/>
            </p:nvGrpSpPr>
            <p:grpSpPr>
              <a:xfrm>
                <a:off x="1427163" y="12700"/>
                <a:ext cx="3143250" cy="1482726"/>
                <a:chOff x="1427163" y="12700"/>
                <a:chExt cx="3143250" cy="1482726"/>
              </a:xfrm>
            </p:grpSpPr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2DAED434-62ED-E725-67C5-20875E8221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979488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F5AA03CF-C6A8-FA30-D858-3A14DC0134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1193800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2" name="Line 8">
                  <a:extLst>
                    <a:ext uri="{FF2B5EF4-FFF2-40B4-BE49-F238E27FC236}">
                      <a16:creationId xmlns:a16="http://schemas.microsoft.com/office/drawing/2014/main" id="{929C003E-8A7F-9291-9AD9-ED2523D81D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3" name="Line 9">
                  <a:extLst>
                    <a:ext uri="{FF2B5EF4-FFF2-40B4-BE49-F238E27FC236}">
                      <a16:creationId xmlns:a16="http://schemas.microsoft.com/office/drawing/2014/main" id="{6F57FD7E-0DCC-66F0-0560-C1203B4E8D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446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4" name="Freeform 10">
                  <a:extLst>
                    <a:ext uri="{FF2B5EF4-FFF2-40B4-BE49-F238E27FC236}">
                      <a16:creationId xmlns:a16="http://schemas.microsoft.com/office/drawing/2014/main" id="{2A9CBF6F-00AA-96A7-A0AA-BEE1236D8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0775" y="1439863"/>
                  <a:ext cx="909638" cy="0"/>
                </a:xfrm>
                <a:custGeom>
                  <a:avLst/>
                  <a:gdLst>
                    <a:gd name="T0" fmla="*/ 573 w 573"/>
                    <a:gd name="T1" fmla="*/ 185 w 573"/>
                    <a:gd name="T2" fmla="*/ 0 w 57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73">
                      <a:moveTo>
                        <a:pt x="573" y="0"/>
                      </a:moveTo>
                      <a:lnTo>
                        <a:pt x="18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5" name="Line 11">
                  <a:extLst>
                    <a:ext uri="{FF2B5EF4-FFF2-40B4-BE49-F238E27FC236}">
                      <a16:creationId xmlns:a16="http://schemas.microsoft.com/office/drawing/2014/main" id="{826B2C51-D6D9-FBDE-8FD6-B93CAA5296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2700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6" name="Line 12">
                  <a:extLst>
                    <a:ext uri="{FF2B5EF4-FFF2-40B4-BE49-F238E27FC236}">
                      <a16:creationId xmlns:a16="http://schemas.microsoft.com/office/drawing/2014/main" id="{1BF18FE2-29B0-A1A1-F65E-AFE9380994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7254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7" name="Freeform 13">
                  <a:extLst>
                    <a:ext uri="{FF2B5EF4-FFF2-40B4-BE49-F238E27FC236}">
                      <a16:creationId xmlns:a16="http://schemas.microsoft.com/office/drawing/2014/main" id="{A0E362A8-0995-4392-EA05-341D767AC1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2700"/>
                  <a:ext cx="0" cy="1427163"/>
                </a:xfrm>
                <a:custGeom>
                  <a:avLst/>
                  <a:gdLst>
                    <a:gd name="T0" fmla="*/ 899 h 899"/>
                    <a:gd name="T1" fmla="*/ 898 h 899"/>
                    <a:gd name="T2" fmla="*/ 744 h 899"/>
                    <a:gd name="T3" fmla="*/ 674 h 899"/>
                    <a:gd name="T4" fmla="*/ 609 h 899"/>
                    <a:gd name="T5" fmla="*/ 449 h 899"/>
                    <a:gd name="T6" fmla="*/ 225 h 899"/>
                    <a:gd name="T7" fmla="*/ 0 h 89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</a:cxnLst>
                  <a:rect l="0" t="0" r="r" b="b"/>
                  <a:pathLst>
                    <a:path h="899">
                      <a:moveTo>
                        <a:pt x="0" y="899"/>
                      </a:moveTo>
                      <a:lnTo>
                        <a:pt x="0" y="898"/>
                      </a:lnTo>
                      <a:lnTo>
                        <a:pt x="0" y="744"/>
                      </a:lnTo>
                      <a:lnTo>
                        <a:pt x="0" y="674"/>
                      </a:lnTo>
                      <a:lnTo>
                        <a:pt x="0" y="609"/>
                      </a:lnTo>
                      <a:lnTo>
                        <a:pt x="0" y="449"/>
                      </a:lnTo>
                      <a:lnTo>
                        <a:pt x="0" y="22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8" name="Line 14">
                  <a:extLst>
                    <a:ext uri="{FF2B5EF4-FFF2-40B4-BE49-F238E27FC236}">
                      <a16:creationId xmlns:a16="http://schemas.microsoft.com/office/drawing/2014/main" id="{E440FCDC-3597-EA79-DC2E-C65EEC9CA7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3698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9" name="Line 15">
                  <a:extLst>
                    <a:ext uri="{FF2B5EF4-FFF2-40B4-BE49-F238E27FC236}">
                      <a16:creationId xmlns:a16="http://schemas.microsoft.com/office/drawing/2014/main" id="{A76777D1-8E34-941F-94B5-3A80C26C18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3238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0" name="Line 16">
                  <a:extLst>
                    <a:ext uri="{FF2B5EF4-FFF2-40B4-BE49-F238E27FC236}">
                      <a16:creationId xmlns:a16="http://schemas.microsoft.com/office/drawing/2014/main" id="{1B16AADE-A01A-8511-4DC6-446527CCB6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4382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1" name="Freeform 17">
                  <a:extLst>
                    <a:ext uri="{FF2B5EF4-FFF2-40B4-BE49-F238E27FC236}">
                      <a16:creationId xmlns:a16="http://schemas.microsoft.com/office/drawing/2014/main" id="{E0E89F97-AC09-1848-5E63-B0311404D6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439863"/>
                  <a:ext cx="204788" cy="55563"/>
                </a:xfrm>
                <a:custGeom>
                  <a:avLst/>
                  <a:gdLst>
                    <a:gd name="T0" fmla="*/ 129 w 129"/>
                    <a:gd name="T1" fmla="*/ 0 h 35"/>
                    <a:gd name="T2" fmla="*/ 0 w 129"/>
                    <a:gd name="T3" fmla="*/ 0 h 35"/>
                    <a:gd name="T4" fmla="*/ 0 w 129"/>
                    <a:gd name="T5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9" h="35">
                      <a:moveTo>
                        <a:pt x="129" y="0"/>
                      </a:moveTo>
                      <a:lnTo>
                        <a:pt x="0" y="0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2" name="Line 18">
                  <a:extLst>
                    <a:ext uri="{FF2B5EF4-FFF2-40B4-BE49-F238E27FC236}">
                      <a16:creationId xmlns:a16="http://schemas.microsoft.com/office/drawing/2014/main" id="{890358F4-E5E0-00E8-FAB1-E24D7C3C61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68910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3" name="Line 19">
                  <a:extLst>
                    <a:ext uri="{FF2B5EF4-FFF2-40B4-BE49-F238E27FC236}">
                      <a16:creationId xmlns:a16="http://schemas.microsoft.com/office/drawing/2014/main" id="{EF2471A7-1B75-DD8B-DA75-CE05B7D73D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9388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4" name="Line 20">
                  <a:extLst>
                    <a:ext uri="{FF2B5EF4-FFF2-40B4-BE49-F238E27FC236}">
                      <a16:creationId xmlns:a16="http://schemas.microsoft.com/office/drawing/2014/main" id="{6EEA7B95-49B6-FEB4-448D-9481579B81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0185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5" name="Line 21">
                  <a:extLst>
                    <a:ext uri="{FF2B5EF4-FFF2-40B4-BE49-F238E27FC236}">
                      <a16:creationId xmlns:a16="http://schemas.microsoft.com/office/drawing/2014/main" id="{BA955759-745B-C7B2-CE66-78B7F81AA6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01850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6" name="Line 22">
                  <a:extLst>
                    <a:ext uri="{FF2B5EF4-FFF2-40B4-BE49-F238E27FC236}">
                      <a16:creationId xmlns:a16="http://schemas.microsoft.com/office/drawing/2014/main" id="{6CC91EEB-7C3F-F8CC-67ED-792ED9A278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689100" y="1439863"/>
                  <a:ext cx="4127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7" name="Line 23">
                  <a:extLst>
                    <a:ext uri="{FF2B5EF4-FFF2-40B4-BE49-F238E27FC236}">
                      <a16:creationId xmlns:a16="http://schemas.microsoft.com/office/drawing/2014/main" id="{4E1A8FA5-84BA-71B3-063C-7435645FBB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0826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8" name="Line 24">
                  <a:extLst>
                    <a:ext uri="{FF2B5EF4-FFF2-40B4-BE49-F238E27FC236}">
                      <a16:creationId xmlns:a16="http://schemas.microsoft.com/office/drawing/2014/main" id="{7909AACE-78A8-65B1-AF47-63D477C969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7041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9" name="Line 25">
                  <a:extLst>
                    <a:ext uri="{FF2B5EF4-FFF2-40B4-BE49-F238E27FC236}">
                      <a16:creationId xmlns:a16="http://schemas.microsoft.com/office/drawing/2014/main" id="{AB1CBDFE-B3EF-D107-9795-02ABFE514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19388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295" name="Rectangle 26">
                <a:extLst>
                  <a:ext uri="{FF2B5EF4-FFF2-40B4-BE49-F238E27FC236}">
                    <a16:creationId xmlns:a16="http://schemas.microsoft.com/office/drawing/2014/main" id="{20A7C3D6-B4B2-4927-3103-F32C6565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666" y="1377949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</a:t>
                </a:r>
              </a:p>
            </p:txBody>
          </p:sp>
          <p:sp>
            <p:nvSpPr>
              <p:cNvPr id="296" name="Rectangle 27">
                <a:extLst>
                  <a:ext uri="{FF2B5EF4-FFF2-40B4-BE49-F238E27FC236}">
                    <a16:creationId xmlns:a16="http://schemas.microsoft.com/office/drawing/2014/main" id="{DD078B12-185F-F7A4-CC1B-1AB27F56E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119" y="1020762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</a:p>
            </p:txBody>
          </p:sp>
          <p:sp>
            <p:nvSpPr>
              <p:cNvPr id="297" name="Rectangle 28">
                <a:extLst>
                  <a:ext uri="{FF2B5EF4-FFF2-40B4-BE49-F238E27FC236}">
                    <a16:creationId xmlns:a16="http://schemas.microsoft.com/office/drawing/2014/main" id="{B62EB672-4689-EE5A-13B7-E240D977A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570" y="665162"/>
                <a:ext cx="314190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1000</a:t>
                </a:r>
              </a:p>
            </p:txBody>
          </p:sp>
          <p:sp>
            <p:nvSpPr>
              <p:cNvPr id="298" name="Rectangle 29">
                <a:extLst>
                  <a:ext uri="{FF2B5EF4-FFF2-40B4-BE49-F238E27FC236}">
                    <a16:creationId xmlns:a16="http://schemas.microsoft.com/office/drawing/2014/main" id="{D5211B50-B125-14CB-7743-C62C5996E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552" y="307974"/>
                <a:ext cx="43120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</a:t>
                </a:r>
                <a:r>
                  <a:rPr lang="en-US" sz="1200" dirty="0">
                    <a:solidFill>
                      <a:srgbClr val="000066"/>
                    </a:solidFill>
                    <a:latin typeface="+mn-lt"/>
                  </a:rPr>
                  <a:t>.</a:t>
                </a: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000</a:t>
                </a:r>
              </a:p>
            </p:txBody>
          </p:sp>
          <p:sp>
            <p:nvSpPr>
              <p:cNvPr id="299" name="Rectangle 30">
                <a:extLst>
                  <a:ext uri="{FF2B5EF4-FFF2-40B4-BE49-F238E27FC236}">
                    <a16:creationId xmlns:a16="http://schemas.microsoft.com/office/drawing/2014/main" id="{F18E6489-359F-3FCE-55C8-DE4073FED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006" y="-47626"/>
                <a:ext cx="50975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100.000</a:t>
                </a:r>
              </a:p>
            </p:txBody>
          </p:sp>
          <p:sp>
            <p:nvSpPr>
              <p:cNvPr id="300" name="Rectangle 31">
                <a:extLst>
                  <a:ext uri="{FF2B5EF4-FFF2-40B4-BE49-F238E27FC236}">
                    <a16:creationId xmlns:a16="http://schemas.microsoft.com/office/drawing/2014/main" id="{B42918B7-63F2-F7D2-6C48-DA96F3F36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415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301" name="Rectangle 32">
                <a:extLst>
                  <a:ext uri="{FF2B5EF4-FFF2-40B4-BE49-F238E27FC236}">
                    <a16:creationId xmlns:a16="http://schemas.microsoft.com/office/drawing/2014/main" id="{5B9729C1-5FD5-5451-492E-6E6DB4EE7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473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12</a:t>
                </a:r>
              </a:p>
            </p:txBody>
          </p:sp>
          <p:sp>
            <p:nvSpPr>
              <p:cNvPr id="302" name="Rectangle 33">
                <a:extLst>
                  <a:ext uri="{FF2B5EF4-FFF2-40B4-BE49-F238E27FC236}">
                    <a16:creationId xmlns:a16="http://schemas.microsoft.com/office/drawing/2014/main" id="{597E33E1-DA7B-289E-32ED-D08083C17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54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36</a:t>
                </a:r>
              </a:p>
            </p:txBody>
          </p:sp>
          <p:sp>
            <p:nvSpPr>
              <p:cNvPr id="303" name="Rectangle 34">
                <a:extLst>
                  <a:ext uri="{FF2B5EF4-FFF2-40B4-BE49-F238E27FC236}">
                    <a16:creationId xmlns:a16="http://schemas.microsoft.com/office/drawing/2014/main" id="{99E1B4B8-4CE2-B5F5-0FDD-72A3B7E03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010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24</a:t>
                </a:r>
              </a:p>
            </p:txBody>
          </p:sp>
          <p:sp>
            <p:nvSpPr>
              <p:cNvPr id="304" name="Rectangle 35">
                <a:extLst>
                  <a:ext uri="{FF2B5EF4-FFF2-40B4-BE49-F238E27FC236}">
                    <a16:creationId xmlns:a16="http://schemas.microsoft.com/office/drawing/2014/main" id="{B5B3FEBB-60F2-85B1-3223-E3DD28937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49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48</a:t>
                </a:r>
              </a:p>
            </p:txBody>
          </p:sp>
          <p:sp>
            <p:nvSpPr>
              <p:cNvPr id="305" name="Rectangle 36">
                <a:extLst>
                  <a:ext uri="{FF2B5EF4-FFF2-40B4-BE49-F238E27FC236}">
                    <a16:creationId xmlns:a16="http://schemas.microsoft.com/office/drawing/2014/main" id="{BD3683A8-6C98-F770-56D6-E37E8BCF6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035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60</a:t>
                </a:r>
              </a:p>
            </p:txBody>
          </p:sp>
          <p:sp>
            <p:nvSpPr>
              <p:cNvPr id="306" name="Rectangle 37">
                <a:extLst>
                  <a:ext uri="{FF2B5EF4-FFF2-40B4-BE49-F238E27FC236}">
                    <a16:creationId xmlns:a16="http://schemas.microsoft.com/office/drawing/2014/main" id="{9D8EEFA3-FC46-CFEE-A7EE-065060E5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790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</a:t>
                </a:r>
              </a:p>
            </p:txBody>
          </p:sp>
          <p:sp>
            <p:nvSpPr>
              <p:cNvPr id="307" name="Rectangle 38">
                <a:extLst>
                  <a:ext uri="{FF2B5EF4-FFF2-40B4-BE49-F238E27FC236}">
                    <a16:creationId xmlns:a16="http://schemas.microsoft.com/office/drawing/2014/main" id="{32F4838F-7553-3013-6B21-30B87D524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183" y="1633538"/>
                <a:ext cx="36157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Week</a:t>
                </a:r>
                <a:endPara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308" name="Rectangle 39">
                <a:extLst>
                  <a:ext uri="{FF2B5EF4-FFF2-40B4-BE49-F238E27FC236}">
                    <a16:creationId xmlns:a16="http://schemas.microsoft.com/office/drawing/2014/main" id="{C5F1E590-7D91-9E8E-16EE-126A2AB2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1130301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50</a:t>
                </a:r>
              </a:p>
            </p:txBody>
          </p:sp>
          <p:sp>
            <p:nvSpPr>
              <p:cNvPr id="309" name="Rectangle 40">
                <a:extLst>
                  <a:ext uri="{FF2B5EF4-FFF2-40B4-BE49-F238E27FC236}">
                    <a16:creationId xmlns:a16="http://schemas.microsoft.com/office/drawing/2014/main" id="{3995A58F-F17B-C05E-02BE-94CDE8B85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914401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200</a:t>
                </a:r>
              </a:p>
            </p:txBody>
          </p:sp>
        </p:grpSp>
        <p:sp>
          <p:nvSpPr>
            <p:cNvPr id="340" name="Rectangle 38">
              <a:extLst>
                <a:ext uri="{FF2B5EF4-FFF2-40B4-BE49-F238E27FC236}">
                  <a16:creationId xmlns:a16="http://schemas.microsoft.com/office/drawing/2014/main" id="{48032EF3-515E-B302-1D5C-3482AA3339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11891" y="5021808"/>
              <a:ext cx="106259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b="1" noProof="0" dirty="0">
                  <a:solidFill>
                    <a:srgbClr val="000066"/>
                  </a:solidFill>
                  <a:latin typeface="+mn-lt"/>
                </a:rPr>
                <a:t>Viral load (c/mL)</a:t>
              </a:r>
              <a:endParaRPr lang="en-US" sz="1200" noProof="0" dirty="0">
                <a:solidFill>
                  <a:srgbClr val="000066"/>
                </a:solidFill>
                <a:latin typeface="+mn-lt"/>
              </a:endParaRPr>
            </a:p>
          </p:txBody>
        </p:sp>
      </p:grpSp>
      <p:grpSp>
        <p:nvGrpSpPr>
          <p:cNvPr id="344" name="Groupe 343">
            <a:extLst>
              <a:ext uri="{FF2B5EF4-FFF2-40B4-BE49-F238E27FC236}">
                <a16:creationId xmlns:a16="http://schemas.microsoft.com/office/drawing/2014/main" id="{9EBFB05A-3D4F-6204-B749-95736AADDE60}"/>
              </a:ext>
            </a:extLst>
          </p:cNvPr>
          <p:cNvGrpSpPr/>
          <p:nvPr/>
        </p:nvGrpSpPr>
        <p:grpSpPr>
          <a:xfrm>
            <a:off x="650858" y="4705274"/>
            <a:ext cx="4192053" cy="1865830"/>
            <a:chOff x="693377" y="2373312"/>
            <a:chExt cx="4192053" cy="1865830"/>
          </a:xfrm>
        </p:grpSpPr>
        <p:sp>
          <p:nvSpPr>
            <p:cNvPr id="82" name="Line 59">
              <a:extLst>
                <a:ext uri="{FF2B5EF4-FFF2-40B4-BE49-F238E27FC236}">
                  <a16:creationId xmlns:a16="http://schemas.microsoft.com/office/drawing/2014/main" id="{DBD9C370-1A58-9460-BC38-D347CC4CB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4625" y="2598738"/>
              <a:ext cx="0" cy="1260475"/>
            </a:xfrm>
            <a:prstGeom prst="line">
              <a:avLst/>
            </a:prstGeom>
            <a:noFill/>
            <a:ln w="1588">
              <a:solidFill>
                <a:srgbClr val="000066"/>
              </a:solidFill>
              <a:prstDash val="sys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8" name="Line 95">
              <a:extLst>
                <a:ext uri="{FF2B5EF4-FFF2-40B4-BE49-F238E27FC236}">
                  <a16:creationId xmlns:a16="http://schemas.microsoft.com/office/drawing/2014/main" id="{76EF8DB5-8306-E4EF-7C85-25D3B71EE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84313" y="3759200"/>
              <a:ext cx="198438" cy="0"/>
            </a:xfrm>
            <a:prstGeom prst="line">
              <a:avLst/>
            </a:pr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9" name="Line 96">
              <a:extLst>
                <a:ext uri="{FF2B5EF4-FFF2-40B4-BE49-F238E27FC236}">
                  <a16:creationId xmlns:a16="http://schemas.microsoft.com/office/drawing/2014/main" id="{AA76393C-D2B4-6E90-C275-81D74045AE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2750" y="3759200"/>
              <a:ext cx="1657350" cy="0"/>
            </a:xfrm>
            <a:prstGeom prst="line">
              <a:avLst/>
            </a:pr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0" name="Freeform 97">
              <a:extLst>
                <a:ext uri="{FF2B5EF4-FFF2-40B4-BE49-F238E27FC236}">
                  <a16:creationId xmlns:a16="http://schemas.microsoft.com/office/drawing/2014/main" id="{FEDDA197-127A-8777-55E1-B88A98671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0" y="3343275"/>
              <a:ext cx="712788" cy="415925"/>
            </a:xfrm>
            <a:custGeom>
              <a:avLst/>
              <a:gdLst>
                <a:gd name="T0" fmla="*/ 449 w 449"/>
                <a:gd name="T1" fmla="*/ 165 h 262"/>
                <a:gd name="T2" fmla="*/ 384 w 449"/>
                <a:gd name="T3" fmla="*/ 0 h 262"/>
                <a:gd name="T4" fmla="*/ 0 w 449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9" h="262">
                  <a:moveTo>
                    <a:pt x="449" y="165"/>
                  </a:moveTo>
                  <a:lnTo>
                    <a:pt x="384" y="0"/>
                  </a:lnTo>
                  <a:lnTo>
                    <a:pt x="0" y="262"/>
                  </a:lnTo>
                </a:path>
              </a:pathLst>
            </a:cu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1" name="Freeform 98">
              <a:extLst>
                <a:ext uri="{FF2B5EF4-FFF2-40B4-BE49-F238E27FC236}">
                  <a16:creationId xmlns:a16="http://schemas.microsoft.com/office/drawing/2014/main" id="{F1247824-82F8-3A79-1A5D-75FFAA0FE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3719513"/>
              <a:ext cx="79375" cy="80963"/>
            </a:xfrm>
            <a:custGeom>
              <a:avLst/>
              <a:gdLst>
                <a:gd name="T0" fmla="*/ 43 w 50"/>
                <a:gd name="T1" fmla="*/ 42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5 h 51"/>
                <a:gd name="T12" fmla="*/ 49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2 w 50"/>
                <a:gd name="T19" fmla="*/ 7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1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2" name="Freeform 99">
              <a:extLst>
                <a:ext uri="{FF2B5EF4-FFF2-40B4-BE49-F238E27FC236}">
                  <a16:creationId xmlns:a16="http://schemas.microsoft.com/office/drawing/2014/main" id="{207F365D-D6D1-40CC-03AD-FAFC12E09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063" y="3719513"/>
              <a:ext cx="79375" cy="80963"/>
            </a:xfrm>
            <a:custGeom>
              <a:avLst/>
              <a:gdLst>
                <a:gd name="T0" fmla="*/ 43 w 50"/>
                <a:gd name="T1" fmla="*/ 42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5 h 51"/>
                <a:gd name="T12" fmla="*/ 49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2 w 50"/>
                <a:gd name="T19" fmla="*/ 7 h 51"/>
                <a:gd name="T20" fmla="*/ 38 w 50"/>
                <a:gd name="T21" fmla="*/ 4 h 51"/>
                <a:gd name="T22" fmla="*/ 34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8 w 50"/>
                <a:gd name="T63" fmla="*/ 46 h 51"/>
                <a:gd name="T64" fmla="*/ 41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7"/>
                  </a:lnTo>
                  <a:lnTo>
                    <a:pt x="40" y="5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40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3" name="Freeform 100">
              <a:extLst>
                <a:ext uri="{FF2B5EF4-FFF2-40B4-BE49-F238E27FC236}">
                  <a16:creationId xmlns:a16="http://schemas.microsoft.com/office/drawing/2014/main" id="{2B9A00CE-7313-47B0-975D-1017D65C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000" y="3719513"/>
              <a:ext cx="80963" cy="80963"/>
            </a:xfrm>
            <a:custGeom>
              <a:avLst/>
              <a:gdLst>
                <a:gd name="T0" fmla="*/ 43 w 51"/>
                <a:gd name="T1" fmla="*/ 42 h 51"/>
                <a:gd name="T2" fmla="*/ 44 w 51"/>
                <a:gd name="T3" fmla="*/ 42 h 51"/>
                <a:gd name="T4" fmla="*/ 46 w 51"/>
                <a:gd name="T5" fmla="*/ 39 h 51"/>
                <a:gd name="T6" fmla="*/ 49 w 51"/>
                <a:gd name="T7" fmla="*/ 35 h 51"/>
                <a:gd name="T8" fmla="*/ 50 w 51"/>
                <a:gd name="T9" fmla="*/ 30 h 51"/>
                <a:gd name="T10" fmla="*/ 51 w 51"/>
                <a:gd name="T11" fmla="*/ 25 h 51"/>
                <a:gd name="T12" fmla="*/ 50 w 51"/>
                <a:gd name="T13" fmla="*/ 20 h 51"/>
                <a:gd name="T14" fmla="*/ 49 w 51"/>
                <a:gd name="T15" fmla="*/ 15 h 51"/>
                <a:gd name="T16" fmla="*/ 46 w 51"/>
                <a:gd name="T17" fmla="*/ 11 h 51"/>
                <a:gd name="T18" fmla="*/ 43 w 51"/>
                <a:gd name="T19" fmla="*/ 7 h 51"/>
                <a:gd name="T20" fmla="*/ 39 w 51"/>
                <a:gd name="T21" fmla="*/ 4 h 51"/>
                <a:gd name="T22" fmla="*/ 35 w 51"/>
                <a:gd name="T23" fmla="*/ 2 h 51"/>
                <a:gd name="T24" fmla="*/ 30 w 51"/>
                <a:gd name="T25" fmla="*/ 0 h 51"/>
                <a:gd name="T26" fmla="*/ 25 w 51"/>
                <a:gd name="T27" fmla="*/ 0 h 51"/>
                <a:gd name="T28" fmla="*/ 20 w 51"/>
                <a:gd name="T29" fmla="*/ 0 h 51"/>
                <a:gd name="T30" fmla="*/ 13 w 51"/>
                <a:gd name="T31" fmla="*/ 3 h 51"/>
                <a:gd name="T32" fmla="*/ 7 w 51"/>
                <a:gd name="T33" fmla="*/ 7 h 51"/>
                <a:gd name="T34" fmla="*/ 3 w 51"/>
                <a:gd name="T35" fmla="*/ 13 h 51"/>
                <a:gd name="T36" fmla="*/ 0 w 51"/>
                <a:gd name="T37" fmla="*/ 20 h 51"/>
                <a:gd name="T38" fmla="*/ 0 w 51"/>
                <a:gd name="T39" fmla="*/ 25 h 51"/>
                <a:gd name="T40" fmla="*/ 0 w 51"/>
                <a:gd name="T41" fmla="*/ 30 h 51"/>
                <a:gd name="T42" fmla="*/ 2 w 51"/>
                <a:gd name="T43" fmla="*/ 35 h 51"/>
                <a:gd name="T44" fmla="*/ 4 w 51"/>
                <a:gd name="T45" fmla="*/ 39 h 51"/>
                <a:gd name="T46" fmla="*/ 7 w 51"/>
                <a:gd name="T47" fmla="*/ 43 h 51"/>
                <a:gd name="T48" fmla="*/ 11 w 51"/>
                <a:gd name="T49" fmla="*/ 46 h 51"/>
                <a:gd name="T50" fmla="*/ 15 w 51"/>
                <a:gd name="T51" fmla="*/ 49 h 51"/>
                <a:gd name="T52" fmla="*/ 20 w 51"/>
                <a:gd name="T53" fmla="*/ 50 h 51"/>
                <a:gd name="T54" fmla="*/ 25 w 51"/>
                <a:gd name="T55" fmla="*/ 51 h 51"/>
                <a:gd name="T56" fmla="*/ 30 w 51"/>
                <a:gd name="T57" fmla="*/ 50 h 51"/>
                <a:gd name="T58" fmla="*/ 35 w 51"/>
                <a:gd name="T59" fmla="*/ 49 h 51"/>
                <a:gd name="T60" fmla="*/ 36 w 51"/>
                <a:gd name="T61" fmla="*/ 48 h 51"/>
                <a:gd name="T62" fmla="*/ 39 w 51"/>
                <a:gd name="T63" fmla="*/ 46 h 51"/>
                <a:gd name="T64" fmla="*/ 42 w 51"/>
                <a:gd name="T65" fmla="*/ 44 h 51"/>
                <a:gd name="T66" fmla="*/ 42 w 51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1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9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1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5" y="51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4" name="Freeform 101">
              <a:extLst>
                <a:ext uri="{FF2B5EF4-FFF2-40B4-BE49-F238E27FC236}">
                  <a16:creationId xmlns:a16="http://schemas.microsoft.com/office/drawing/2014/main" id="{4DBEA8AD-7E09-88A5-B812-C9B291B70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413" y="3714750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40 h 51"/>
                <a:gd name="T6" fmla="*/ 48 w 50"/>
                <a:gd name="T7" fmla="*/ 35 h 51"/>
                <a:gd name="T8" fmla="*/ 49 w 50"/>
                <a:gd name="T9" fmla="*/ 31 h 51"/>
                <a:gd name="T10" fmla="*/ 50 w 50"/>
                <a:gd name="T11" fmla="*/ 26 h 51"/>
                <a:gd name="T12" fmla="*/ 49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2 w 50"/>
                <a:gd name="T19" fmla="*/ 8 h 51"/>
                <a:gd name="T20" fmla="*/ 38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6 h 51"/>
                <a:gd name="T40" fmla="*/ 0 w 50"/>
                <a:gd name="T41" fmla="*/ 31 h 51"/>
                <a:gd name="T42" fmla="*/ 1 w 50"/>
                <a:gd name="T43" fmla="*/ 35 h 51"/>
                <a:gd name="T44" fmla="*/ 4 w 50"/>
                <a:gd name="T45" fmla="*/ 40 h 51"/>
                <a:gd name="T46" fmla="*/ 7 w 50"/>
                <a:gd name="T47" fmla="*/ 43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8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6" y="40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0" y="26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10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8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40"/>
                  </a:lnTo>
                  <a:lnTo>
                    <a:pt x="5" y="42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8" y="47"/>
                  </a:lnTo>
                  <a:lnTo>
                    <a:pt x="40" y="45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5" name="Freeform 102">
              <a:extLst>
                <a:ext uri="{FF2B5EF4-FFF2-40B4-BE49-F238E27FC236}">
                  <a16:creationId xmlns:a16="http://schemas.microsoft.com/office/drawing/2014/main" id="{19A4F892-ED6B-9011-41DD-3799AC80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200" y="3565525"/>
              <a:ext cx="80963" cy="80963"/>
            </a:xfrm>
            <a:custGeom>
              <a:avLst/>
              <a:gdLst>
                <a:gd name="T0" fmla="*/ 43 w 51"/>
                <a:gd name="T1" fmla="*/ 43 h 51"/>
                <a:gd name="T2" fmla="*/ 44 w 51"/>
                <a:gd name="T3" fmla="*/ 42 h 51"/>
                <a:gd name="T4" fmla="*/ 46 w 51"/>
                <a:gd name="T5" fmla="*/ 39 h 51"/>
                <a:gd name="T6" fmla="*/ 49 w 51"/>
                <a:gd name="T7" fmla="*/ 35 h 51"/>
                <a:gd name="T8" fmla="*/ 50 w 51"/>
                <a:gd name="T9" fmla="*/ 30 h 51"/>
                <a:gd name="T10" fmla="*/ 51 w 51"/>
                <a:gd name="T11" fmla="*/ 25 h 51"/>
                <a:gd name="T12" fmla="*/ 50 w 51"/>
                <a:gd name="T13" fmla="*/ 20 h 51"/>
                <a:gd name="T14" fmla="*/ 49 w 51"/>
                <a:gd name="T15" fmla="*/ 16 h 51"/>
                <a:gd name="T16" fmla="*/ 46 w 51"/>
                <a:gd name="T17" fmla="*/ 11 h 51"/>
                <a:gd name="T18" fmla="*/ 43 w 51"/>
                <a:gd name="T19" fmla="*/ 8 h 51"/>
                <a:gd name="T20" fmla="*/ 39 w 51"/>
                <a:gd name="T21" fmla="*/ 4 h 51"/>
                <a:gd name="T22" fmla="*/ 35 w 51"/>
                <a:gd name="T23" fmla="*/ 2 h 51"/>
                <a:gd name="T24" fmla="*/ 30 w 51"/>
                <a:gd name="T25" fmla="*/ 1 h 51"/>
                <a:gd name="T26" fmla="*/ 25 w 51"/>
                <a:gd name="T27" fmla="*/ 0 h 51"/>
                <a:gd name="T28" fmla="*/ 20 w 51"/>
                <a:gd name="T29" fmla="*/ 1 h 51"/>
                <a:gd name="T30" fmla="*/ 13 w 51"/>
                <a:gd name="T31" fmla="*/ 3 h 51"/>
                <a:gd name="T32" fmla="*/ 7 w 51"/>
                <a:gd name="T33" fmla="*/ 8 h 51"/>
                <a:gd name="T34" fmla="*/ 3 w 51"/>
                <a:gd name="T35" fmla="*/ 13 h 51"/>
                <a:gd name="T36" fmla="*/ 1 w 51"/>
                <a:gd name="T37" fmla="*/ 20 h 51"/>
                <a:gd name="T38" fmla="*/ 0 w 51"/>
                <a:gd name="T39" fmla="*/ 25 h 51"/>
                <a:gd name="T40" fmla="*/ 1 w 51"/>
                <a:gd name="T41" fmla="*/ 30 h 51"/>
                <a:gd name="T42" fmla="*/ 2 w 51"/>
                <a:gd name="T43" fmla="*/ 35 h 51"/>
                <a:gd name="T44" fmla="*/ 4 w 51"/>
                <a:gd name="T45" fmla="*/ 39 h 51"/>
                <a:gd name="T46" fmla="*/ 7 w 51"/>
                <a:gd name="T47" fmla="*/ 43 h 51"/>
                <a:gd name="T48" fmla="*/ 11 w 51"/>
                <a:gd name="T49" fmla="*/ 47 h 51"/>
                <a:gd name="T50" fmla="*/ 16 w 51"/>
                <a:gd name="T51" fmla="*/ 49 h 51"/>
                <a:gd name="T52" fmla="*/ 20 w 51"/>
                <a:gd name="T53" fmla="*/ 50 h 51"/>
                <a:gd name="T54" fmla="*/ 25 w 51"/>
                <a:gd name="T55" fmla="*/ 51 h 51"/>
                <a:gd name="T56" fmla="*/ 30 w 51"/>
                <a:gd name="T57" fmla="*/ 50 h 51"/>
                <a:gd name="T58" fmla="*/ 35 w 51"/>
                <a:gd name="T59" fmla="*/ 49 h 51"/>
                <a:gd name="T60" fmla="*/ 36 w 51"/>
                <a:gd name="T61" fmla="*/ 48 h 51"/>
                <a:gd name="T62" fmla="*/ 39 w 51"/>
                <a:gd name="T63" fmla="*/ 47 h 51"/>
                <a:gd name="T64" fmla="*/ 42 w 51"/>
                <a:gd name="T65" fmla="*/ 44 h 51"/>
                <a:gd name="T66" fmla="*/ 42 w 51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1">
                  <a:moveTo>
                    <a:pt x="43" y="43"/>
                  </a:moveTo>
                  <a:lnTo>
                    <a:pt x="43" y="43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9" y="16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6" y="49"/>
                  </a:lnTo>
                  <a:lnTo>
                    <a:pt x="18" y="50"/>
                  </a:lnTo>
                  <a:lnTo>
                    <a:pt x="20" y="50"/>
                  </a:lnTo>
                  <a:lnTo>
                    <a:pt x="23" y="51"/>
                  </a:lnTo>
                  <a:lnTo>
                    <a:pt x="25" y="51"/>
                  </a:lnTo>
                  <a:lnTo>
                    <a:pt x="28" y="51"/>
                  </a:lnTo>
                  <a:lnTo>
                    <a:pt x="30" y="50"/>
                  </a:lnTo>
                  <a:lnTo>
                    <a:pt x="33" y="50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6" name="Freeform 103">
              <a:extLst>
                <a:ext uri="{FF2B5EF4-FFF2-40B4-BE49-F238E27FC236}">
                  <a16:creationId xmlns:a16="http://schemas.microsoft.com/office/drawing/2014/main" id="{09D7FF11-849D-8F5A-655E-6E28137B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425" y="3303588"/>
              <a:ext cx="80963" cy="80963"/>
            </a:xfrm>
            <a:custGeom>
              <a:avLst/>
              <a:gdLst>
                <a:gd name="T0" fmla="*/ 43 w 51"/>
                <a:gd name="T1" fmla="*/ 43 h 51"/>
                <a:gd name="T2" fmla="*/ 44 w 51"/>
                <a:gd name="T3" fmla="*/ 42 h 51"/>
                <a:gd name="T4" fmla="*/ 46 w 51"/>
                <a:gd name="T5" fmla="*/ 39 h 51"/>
                <a:gd name="T6" fmla="*/ 49 w 51"/>
                <a:gd name="T7" fmla="*/ 35 h 51"/>
                <a:gd name="T8" fmla="*/ 50 w 51"/>
                <a:gd name="T9" fmla="*/ 30 h 51"/>
                <a:gd name="T10" fmla="*/ 51 w 51"/>
                <a:gd name="T11" fmla="*/ 25 h 51"/>
                <a:gd name="T12" fmla="*/ 50 w 51"/>
                <a:gd name="T13" fmla="*/ 20 h 51"/>
                <a:gd name="T14" fmla="*/ 49 w 51"/>
                <a:gd name="T15" fmla="*/ 15 h 51"/>
                <a:gd name="T16" fmla="*/ 46 w 51"/>
                <a:gd name="T17" fmla="*/ 11 h 51"/>
                <a:gd name="T18" fmla="*/ 43 w 51"/>
                <a:gd name="T19" fmla="*/ 7 h 51"/>
                <a:gd name="T20" fmla="*/ 39 w 51"/>
                <a:gd name="T21" fmla="*/ 4 h 51"/>
                <a:gd name="T22" fmla="*/ 35 w 51"/>
                <a:gd name="T23" fmla="*/ 2 h 51"/>
                <a:gd name="T24" fmla="*/ 30 w 51"/>
                <a:gd name="T25" fmla="*/ 0 h 51"/>
                <a:gd name="T26" fmla="*/ 26 w 51"/>
                <a:gd name="T27" fmla="*/ 0 h 51"/>
                <a:gd name="T28" fmla="*/ 20 w 51"/>
                <a:gd name="T29" fmla="*/ 0 h 51"/>
                <a:gd name="T30" fmla="*/ 13 w 51"/>
                <a:gd name="T31" fmla="*/ 3 h 51"/>
                <a:gd name="T32" fmla="*/ 8 w 51"/>
                <a:gd name="T33" fmla="*/ 7 h 51"/>
                <a:gd name="T34" fmla="*/ 3 w 51"/>
                <a:gd name="T35" fmla="*/ 13 h 51"/>
                <a:gd name="T36" fmla="*/ 1 w 51"/>
                <a:gd name="T37" fmla="*/ 20 h 51"/>
                <a:gd name="T38" fmla="*/ 0 w 51"/>
                <a:gd name="T39" fmla="*/ 25 h 51"/>
                <a:gd name="T40" fmla="*/ 1 w 51"/>
                <a:gd name="T41" fmla="*/ 30 h 51"/>
                <a:gd name="T42" fmla="*/ 2 w 51"/>
                <a:gd name="T43" fmla="*/ 35 h 51"/>
                <a:gd name="T44" fmla="*/ 4 w 51"/>
                <a:gd name="T45" fmla="*/ 39 h 51"/>
                <a:gd name="T46" fmla="*/ 8 w 51"/>
                <a:gd name="T47" fmla="*/ 43 h 51"/>
                <a:gd name="T48" fmla="*/ 11 w 51"/>
                <a:gd name="T49" fmla="*/ 46 h 51"/>
                <a:gd name="T50" fmla="*/ 16 w 51"/>
                <a:gd name="T51" fmla="*/ 49 h 51"/>
                <a:gd name="T52" fmla="*/ 20 w 51"/>
                <a:gd name="T53" fmla="*/ 50 h 51"/>
                <a:gd name="T54" fmla="*/ 26 w 51"/>
                <a:gd name="T55" fmla="*/ 51 h 51"/>
                <a:gd name="T56" fmla="*/ 30 w 51"/>
                <a:gd name="T57" fmla="*/ 50 h 51"/>
                <a:gd name="T58" fmla="*/ 35 w 51"/>
                <a:gd name="T59" fmla="*/ 49 h 51"/>
                <a:gd name="T60" fmla="*/ 36 w 51"/>
                <a:gd name="T61" fmla="*/ 48 h 51"/>
                <a:gd name="T62" fmla="*/ 39 w 51"/>
                <a:gd name="T63" fmla="*/ 46 h 51"/>
                <a:gd name="T64" fmla="*/ 42 w 51"/>
                <a:gd name="T65" fmla="*/ 44 h 51"/>
                <a:gd name="T66" fmla="*/ 43 w 51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1">
                  <a:moveTo>
                    <a:pt x="43" y="43"/>
                  </a:moveTo>
                  <a:lnTo>
                    <a:pt x="43" y="43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3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6" y="49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6" y="51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3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7" name="Freeform 104">
              <a:extLst>
                <a:ext uri="{FF2B5EF4-FFF2-40B4-BE49-F238E27FC236}">
                  <a16:creationId xmlns:a16="http://schemas.microsoft.com/office/drawing/2014/main" id="{560E32DF-D600-9983-4DAF-7F6D9A75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463" y="3719513"/>
              <a:ext cx="79375" cy="80963"/>
            </a:xfrm>
            <a:custGeom>
              <a:avLst/>
              <a:gdLst>
                <a:gd name="T0" fmla="*/ 43 w 50"/>
                <a:gd name="T1" fmla="*/ 42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3 w 50"/>
                <a:gd name="T19" fmla="*/ 7 h 51"/>
                <a:gd name="T20" fmla="*/ 39 w 50"/>
                <a:gd name="T21" fmla="*/ 4 h 51"/>
                <a:gd name="T22" fmla="*/ 35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2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5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2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8" name="Freeform 105">
              <a:extLst>
                <a:ext uri="{FF2B5EF4-FFF2-40B4-BE49-F238E27FC236}">
                  <a16:creationId xmlns:a16="http://schemas.microsoft.com/office/drawing/2014/main" id="{4C4395BA-F30B-B957-9C02-E59FAFE61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088" y="3719513"/>
              <a:ext cx="79375" cy="80963"/>
            </a:xfrm>
            <a:custGeom>
              <a:avLst/>
              <a:gdLst>
                <a:gd name="T0" fmla="*/ 43 w 50"/>
                <a:gd name="T1" fmla="*/ 42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3 w 50"/>
                <a:gd name="T19" fmla="*/ 7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1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256" name="Groupe 255">
              <a:extLst>
                <a:ext uri="{FF2B5EF4-FFF2-40B4-BE49-F238E27FC236}">
                  <a16:creationId xmlns:a16="http://schemas.microsoft.com/office/drawing/2014/main" id="{31F31C2D-2E3E-F520-43E4-6D0115CEA929}"/>
                </a:ext>
              </a:extLst>
            </p:cNvPr>
            <p:cNvGrpSpPr/>
            <p:nvPr/>
          </p:nvGrpSpPr>
          <p:grpSpPr>
            <a:xfrm>
              <a:off x="895181" y="2373312"/>
              <a:ext cx="3990249" cy="1865830"/>
              <a:chOff x="892006" y="-47626"/>
              <a:chExt cx="3990249" cy="1865830"/>
            </a:xfrm>
          </p:grpSpPr>
          <p:grpSp>
            <p:nvGrpSpPr>
              <p:cNvPr id="257" name="Groupe 256">
                <a:extLst>
                  <a:ext uri="{FF2B5EF4-FFF2-40B4-BE49-F238E27FC236}">
                    <a16:creationId xmlns:a16="http://schemas.microsoft.com/office/drawing/2014/main" id="{4D1B4FC2-FC9F-1140-B23D-ADDB35876DE5}"/>
                  </a:ext>
                </a:extLst>
              </p:cNvPr>
              <p:cNvGrpSpPr/>
              <p:nvPr/>
            </p:nvGrpSpPr>
            <p:grpSpPr>
              <a:xfrm>
                <a:off x="1427163" y="12700"/>
                <a:ext cx="3143250" cy="1482726"/>
                <a:chOff x="1427163" y="12700"/>
                <a:chExt cx="3143250" cy="1482726"/>
              </a:xfrm>
            </p:grpSpPr>
            <p:sp>
              <p:nvSpPr>
                <p:cNvPr id="273" name="Line 6">
                  <a:extLst>
                    <a:ext uri="{FF2B5EF4-FFF2-40B4-BE49-F238E27FC236}">
                      <a16:creationId xmlns:a16="http://schemas.microsoft.com/office/drawing/2014/main" id="{F5A98C08-921B-A3EE-EAA8-95065ACB12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979488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4" name="Line 7">
                  <a:extLst>
                    <a:ext uri="{FF2B5EF4-FFF2-40B4-BE49-F238E27FC236}">
                      <a16:creationId xmlns:a16="http://schemas.microsoft.com/office/drawing/2014/main" id="{FEC8E496-F370-8516-8B44-5C5E05026A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1193800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5" name="Line 8">
                  <a:extLst>
                    <a:ext uri="{FF2B5EF4-FFF2-40B4-BE49-F238E27FC236}">
                      <a16:creationId xmlns:a16="http://schemas.microsoft.com/office/drawing/2014/main" id="{2802F325-34D3-3058-421B-8E99F4AF38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6" name="Line 9">
                  <a:extLst>
                    <a:ext uri="{FF2B5EF4-FFF2-40B4-BE49-F238E27FC236}">
                      <a16:creationId xmlns:a16="http://schemas.microsoft.com/office/drawing/2014/main" id="{DB1086DA-A887-265E-53AB-5834ADCCB6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446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7" name="Freeform 10">
                  <a:extLst>
                    <a:ext uri="{FF2B5EF4-FFF2-40B4-BE49-F238E27FC236}">
                      <a16:creationId xmlns:a16="http://schemas.microsoft.com/office/drawing/2014/main" id="{C4B19EC1-E297-67F8-D461-DBB832196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0775" y="1439863"/>
                  <a:ext cx="909638" cy="0"/>
                </a:xfrm>
                <a:custGeom>
                  <a:avLst/>
                  <a:gdLst>
                    <a:gd name="T0" fmla="*/ 573 w 573"/>
                    <a:gd name="T1" fmla="*/ 185 w 573"/>
                    <a:gd name="T2" fmla="*/ 0 w 57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73">
                      <a:moveTo>
                        <a:pt x="573" y="0"/>
                      </a:moveTo>
                      <a:lnTo>
                        <a:pt x="18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8" name="Line 11">
                  <a:extLst>
                    <a:ext uri="{FF2B5EF4-FFF2-40B4-BE49-F238E27FC236}">
                      <a16:creationId xmlns:a16="http://schemas.microsoft.com/office/drawing/2014/main" id="{EE1523D8-CD9A-A591-50E3-4C1700BB00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2700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9" name="Line 12">
                  <a:extLst>
                    <a:ext uri="{FF2B5EF4-FFF2-40B4-BE49-F238E27FC236}">
                      <a16:creationId xmlns:a16="http://schemas.microsoft.com/office/drawing/2014/main" id="{39A3C716-A7E0-BE20-ACCF-EEDA17356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7254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0" name="Freeform 13">
                  <a:extLst>
                    <a:ext uri="{FF2B5EF4-FFF2-40B4-BE49-F238E27FC236}">
                      <a16:creationId xmlns:a16="http://schemas.microsoft.com/office/drawing/2014/main" id="{8DC17A9E-85EE-0232-EBD6-15FAD58773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2700"/>
                  <a:ext cx="0" cy="1427163"/>
                </a:xfrm>
                <a:custGeom>
                  <a:avLst/>
                  <a:gdLst>
                    <a:gd name="T0" fmla="*/ 899 h 899"/>
                    <a:gd name="T1" fmla="*/ 898 h 899"/>
                    <a:gd name="T2" fmla="*/ 744 h 899"/>
                    <a:gd name="T3" fmla="*/ 674 h 899"/>
                    <a:gd name="T4" fmla="*/ 609 h 899"/>
                    <a:gd name="T5" fmla="*/ 449 h 899"/>
                    <a:gd name="T6" fmla="*/ 225 h 899"/>
                    <a:gd name="T7" fmla="*/ 0 h 89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</a:cxnLst>
                  <a:rect l="0" t="0" r="r" b="b"/>
                  <a:pathLst>
                    <a:path h="899">
                      <a:moveTo>
                        <a:pt x="0" y="899"/>
                      </a:moveTo>
                      <a:lnTo>
                        <a:pt x="0" y="898"/>
                      </a:lnTo>
                      <a:lnTo>
                        <a:pt x="0" y="744"/>
                      </a:lnTo>
                      <a:lnTo>
                        <a:pt x="0" y="674"/>
                      </a:lnTo>
                      <a:lnTo>
                        <a:pt x="0" y="609"/>
                      </a:lnTo>
                      <a:lnTo>
                        <a:pt x="0" y="449"/>
                      </a:lnTo>
                      <a:lnTo>
                        <a:pt x="0" y="22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1" name="Line 14">
                  <a:extLst>
                    <a:ext uri="{FF2B5EF4-FFF2-40B4-BE49-F238E27FC236}">
                      <a16:creationId xmlns:a16="http://schemas.microsoft.com/office/drawing/2014/main" id="{17985761-E011-F072-D6C9-FFE3A6798E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3698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2" name="Line 15">
                  <a:extLst>
                    <a:ext uri="{FF2B5EF4-FFF2-40B4-BE49-F238E27FC236}">
                      <a16:creationId xmlns:a16="http://schemas.microsoft.com/office/drawing/2014/main" id="{C19DEA05-AA4B-2222-A3D9-A3A0107E56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3238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3" name="Line 16">
                  <a:extLst>
                    <a:ext uri="{FF2B5EF4-FFF2-40B4-BE49-F238E27FC236}">
                      <a16:creationId xmlns:a16="http://schemas.microsoft.com/office/drawing/2014/main" id="{95A6660A-63B5-F769-1FE4-D11ADFB95B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4382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4" name="Freeform 17">
                  <a:extLst>
                    <a:ext uri="{FF2B5EF4-FFF2-40B4-BE49-F238E27FC236}">
                      <a16:creationId xmlns:a16="http://schemas.microsoft.com/office/drawing/2014/main" id="{CBD06ADD-6B70-4E30-034D-5CFA72BBB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439863"/>
                  <a:ext cx="204788" cy="55563"/>
                </a:xfrm>
                <a:custGeom>
                  <a:avLst/>
                  <a:gdLst>
                    <a:gd name="T0" fmla="*/ 129 w 129"/>
                    <a:gd name="T1" fmla="*/ 0 h 35"/>
                    <a:gd name="T2" fmla="*/ 0 w 129"/>
                    <a:gd name="T3" fmla="*/ 0 h 35"/>
                    <a:gd name="T4" fmla="*/ 0 w 129"/>
                    <a:gd name="T5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9" h="35">
                      <a:moveTo>
                        <a:pt x="129" y="0"/>
                      </a:moveTo>
                      <a:lnTo>
                        <a:pt x="0" y="0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5" name="Line 18">
                  <a:extLst>
                    <a:ext uri="{FF2B5EF4-FFF2-40B4-BE49-F238E27FC236}">
                      <a16:creationId xmlns:a16="http://schemas.microsoft.com/office/drawing/2014/main" id="{A2A8018F-1352-FC69-1691-87276E371B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68910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6" name="Line 19">
                  <a:extLst>
                    <a:ext uri="{FF2B5EF4-FFF2-40B4-BE49-F238E27FC236}">
                      <a16:creationId xmlns:a16="http://schemas.microsoft.com/office/drawing/2014/main" id="{E5A4FF55-8229-6F3F-0809-7DDDC2DEB0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9388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7" name="Line 20">
                  <a:extLst>
                    <a:ext uri="{FF2B5EF4-FFF2-40B4-BE49-F238E27FC236}">
                      <a16:creationId xmlns:a16="http://schemas.microsoft.com/office/drawing/2014/main" id="{C7983680-BE06-F06A-C4CC-4B15649A9C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0185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8" name="Line 21">
                  <a:extLst>
                    <a:ext uri="{FF2B5EF4-FFF2-40B4-BE49-F238E27FC236}">
                      <a16:creationId xmlns:a16="http://schemas.microsoft.com/office/drawing/2014/main" id="{1B0E84E5-79AB-0244-C23F-E4EFBD4FA5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01850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9" name="Line 22">
                  <a:extLst>
                    <a:ext uri="{FF2B5EF4-FFF2-40B4-BE49-F238E27FC236}">
                      <a16:creationId xmlns:a16="http://schemas.microsoft.com/office/drawing/2014/main" id="{14895F0C-5E19-C6A2-F89A-4CA746C9BB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689100" y="1439863"/>
                  <a:ext cx="4127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90" name="Line 23">
                  <a:extLst>
                    <a:ext uri="{FF2B5EF4-FFF2-40B4-BE49-F238E27FC236}">
                      <a16:creationId xmlns:a16="http://schemas.microsoft.com/office/drawing/2014/main" id="{B3CFBF4B-259A-B2FA-A07C-9CE1A83DF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0826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91" name="Line 24">
                  <a:extLst>
                    <a:ext uri="{FF2B5EF4-FFF2-40B4-BE49-F238E27FC236}">
                      <a16:creationId xmlns:a16="http://schemas.microsoft.com/office/drawing/2014/main" id="{C9A19464-7B6E-B6E3-8E13-E6217021C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7041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92" name="Line 25">
                  <a:extLst>
                    <a:ext uri="{FF2B5EF4-FFF2-40B4-BE49-F238E27FC236}">
                      <a16:creationId xmlns:a16="http://schemas.microsoft.com/office/drawing/2014/main" id="{7C563A31-0B31-A552-9318-96E4D07EEF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19388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258" name="Rectangle 26">
                <a:extLst>
                  <a:ext uri="{FF2B5EF4-FFF2-40B4-BE49-F238E27FC236}">
                    <a16:creationId xmlns:a16="http://schemas.microsoft.com/office/drawing/2014/main" id="{74E7732A-053C-50F3-54BF-244B73E4A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666" y="1377949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</a:t>
                </a:r>
              </a:p>
            </p:txBody>
          </p:sp>
          <p:sp>
            <p:nvSpPr>
              <p:cNvPr id="259" name="Rectangle 27">
                <a:extLst>
                  <a:ext uri="{FF2B5EF4-FFF2-40B4-BE49-F238E27FC236}">
                    <a16:creationId xmlns:a16="http://schemas.microsoft.com/office/drawing/2014/main" id="{D8A698AC-3915-313D-A7E8-EB7F6B0E9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119" y="1020762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</a:p>
            </p:txBody>
          </p:sp>
          <p:sp>
            <p:nvSpPr>
              <p:cNvPr id="260" name="Rectangle 28">
                <a:extLst>
                  <a:ext uri="{FF2B5EF4-FFF2-40B4-BE49-F238E27FC236}">
                    <a16:creationId xmlns:a16="http://schemas.microsoft.com/office/drawing/2014/main" id="{78A5F9FA-FFB3-9DBB-0377-423448593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570" y="665162"/>
                <a:ext cx="314190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1000</a:t>
                </a:r>
              </a:p>
            </p:txBody>
          </p:sp>
          <p:sp>
            <p:nvSpPr>
              <p:cNvPr id="261" name="Rectangle 29">
                <a:extLst>
                  <a:ext uri="{FF2B5EF4-FFF2-40B4-BE49-F238E27FC236}">
                    <a16:creationId xmlns:a16="http://schemas.microsoft.com/office/drawing/2014/main" id="{A0536966-05D0-6F85-5B89-99DCBFE20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552" y="307974"/>
                <a:ext cx="43120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10.000</a:t>
                </a:r>
              </a:p>
            </p:txBody>
          </p:sp>
          <p:sp>
            <p:nvSpPr>
              <p:cNvPr id="262" name="Rectangle 30">
                <a:extLst>
                  <a:ext uri="{FF2B5EF4-FFF2-40B4-BE49-F238E27FC236}">
                    <a16:creationId xmlns:a16="http://schemas.microsoft.com/office/drawing/2014/main" id="{88CE1444-67C6-9293-76B7-95D5C4F13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006" y="-47626"/>
                <a:ext cx="50975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100.000</a:t>
                </a:r>
              </a:p>
            </p:txBody>
          </p:sp>
          <p:sp>
            <p:nvSpPr>
              <p:cNvPr id="263" name="Rectangle 31">
                <a:extLst>
                  <a:ext uri="{FF2B5EF4-FFF2-40B4-BE49-F238E27FC236}">
                    <a16:creationId xmlns:a16="http://schemas.microsoft.com/office/drawing/2014/main" id="{BCF00F38-2104-00CB-BCAC-675C66640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415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264" name="Rectangle 32">
                <a:extLst>
                  <a:ext uri="{FF2B5EF4-FFF2-40B4-BE49-F238E27FC236}">
                    <a16:creationId xmlns:a16="http://schemas.microsoft.com/office/drawing/2014/main" id="{1D999D7D-4FF8-6C8A-F066-7B87DA145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473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12</a:t>
                </a:r>
              </a:p>
            </p:txBody>
          </p:sp>
          <p:sp>
            <p:nvSpPr>
              <p:cNvPr id="265" name="Rectangle 33">
                <a:extLst>
                  <a:ext uri="{FF2B5EF4-FFF2-40B4-BE49-F238E27FC236}">
                    <a16:creationId xmlns:a16="http://schemas.microsoft.com/office/drawing/2014/main" id="{8B335F88-B79F-7D15-E833-2E961BBAC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54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36</a:t>
                </a:r>
              </a:p>
            </p:txBody>
          </p:sp>
          <p:sp>
            <p:nvSpPr>
              <p:cNvPr id="266" name="Rectangle 34">
                <a:extLst>
                  <a:ext uri="{FF2B5EF4-FFF2-40B4-BE49-F238E27FC236}">
                    <a16:creationId xmlns:a16="http://schemas.microsoft.com/office/drawing/2014/main" id="{6D4BE362-AB20-2D11-9F3C-F36AED448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010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24</a:t>
                </a:r>
              </a:p>
            </p:txBody>
          </p:sp>
          <p:sp>
            <p:nvSpPr>
              <p:cNvPr id="267" name="Rectangle 35">
                <a:extLst>
                  <a:ext uri="{FF2B5EF4-FFF2-40B4-BE49-F238E27FC236}">
                    <a16:creationId xmlns:a16="http://schemas.microsoft.com/office/drawing/2014/main" id="{6E499A7D-AE80-2C7D-27C1-626C491D7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49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48</a:t>
                </a:r>
              </a:p>
            </p:txBody>
          </p:sp>
          <p:sp>
            <p:nvSpPr>
              <p:cNvPr id="268" name="Rectangle 36">
                <a:extLst>
                  <a:ext uri="{FF2B5EF4-FFF2-40B4-BE49-F238E27FC236}">
                    <a16:creationId xmlns:a16="http://schemas.microsoft.com/office/drawing/2014/main" id="{AB22E176-7CA4-2797-F545-44C3A5F66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035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60</a:t>
                </a:r>
              </a:p>
            </p:txBody>
          </p:sp>
          <p:sp>
            <p:nvSpPr>
              <p:cNvPr id="269" name="Rectangle 37">
                <a:extLst>
                  <a:ext uri="{FF2B5EF4-FFF2-40B4-BE49-F238E27FC236}">
                    <a16:creationId xmlns:a16="http://schemas.microsoft.com/office/drawing/2014/main" id="{620F947A-12DF-2DD4-0DAC-133880623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790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</a:t>
                </a:r>
              </a:p>
            </p:txBody>
          </p:sp>
          <p:sp>
            <p:nvSpPr>
              <p:cNvPr id="270" name="Rectangle 38">
                <a:extLst>
                  <a:ext uri="{FF2B5EF4-FFF2-40B4-BE49-F238E27FC236}">
                    <a16:creationId xmlns:a16="http://schemas.microsoft.com/office/drawing/2014/main" id="{2C37F734-F980-C9E9-FB7D-A6A838A38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183" y="1633538"/>
                <a:ext cx="36157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Week</a:t>
                </a:r>
                <a:endPara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271" name="Rectangle 39">
                <a:extLst>
                  <a:ext uri="{FF2B5EF4-FFF2-40B4-BE49-F238E27FC236}">
                    <a16:creationId xmlns:a16="http://schemas.microsoft.com/office/drawing/2014/main" id="{F0BA6B28-C052-2C9F-4F0A-421E141A2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1130301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50</a:t>
                </a:r>
              </a:p>
            </p:txBody>
          </p:sp>
          <p:sp>
            <p:nvSpPr>
              <p:cNvPr id="272" name="Rectangle 40">
                <a:extLst>
                  <a:ext uri="{FF2B5EF4-FFF2-40B4-BE49-F238E27FC236}">
                    <a16:creationId xmlns:a16="http://schemas.microsoft.com/office/drawing/2014/main" id="{CF74BA75-6E29-F6D9-035D-48353E446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914401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200</a:t>
                </a:r>
              </a:p>
            </p:txBody>
          </p:sp>
        </p:grpSp>
        <p:sp>
          <p:nvSpPr>
            <p:cNvPr id="341" name="Rectangle 38">
              <a:extLst>
                <a:ext uri="{FF2B5EF4-FFF2-40B4-BE49-F238E27FC236}">
                  <a16:creationId xmlns:a16="http://schemas.microsoft.com/office/drawing/2014/main" id="{3CB999FE-7110-E6BC-D2E0-6CA6167B76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54410" y="2993766"/>
              <a:ext cx="106259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Viral load (c/mL)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</p:grpSp>
      <p:grpSp>
        <p:nvGrpSpPr>
          <p:cNvPr id="343" name="Groupe 342">
            <a:extLst>
              <a:ext uri="{FF2B5EF4-FFF2-40B4-BE49-F238E27FC236}">
                <a16:creationId xmlns:a16="http://schemas.microsoft.com/office/drawing/2014/main" id="{B41B76F1-AF05-A27C-90C7-CD90404C0436}"/>
              </a:ext>
            </a:extLst>
          </p:cNvPr>
          <p:cNvGrpSpPr/>
          <p:nvPr/>
        </p:nvGrpSpPr>
        <p:grpSpPr>
          <a:xfrm>
            <a:off x="650858" y="2681097"/>
            <a:ext cx="4231397" cy="1865830"/>
            <a:chOff x="650858" y="-47626"/>
            <a:chExt cx="4231397" cy="1865830"/>
          </a:xfrm>
        </p:grpSpPr>
        <p:sp>
          <p:nvSpPr>
            <p:cNvPr id="29" name="Line 5">
              <a:extLst>
                <a:ext uri="{FF2B5EF4-FFF2-40B4-BE49-F238E27FC236}">
                  <a16:creationId xmlns:a16="http://schemas.microsoft.com/office/drawing/2014/main" id="{A0450EEE-9FA9-C6F9-B582-B5B64B911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4313" y="1249363"/>
              <a:ext cx="188913" cy="23813"/>
            </a:xfrm>
            <a:prstGeom prst="line">
              <a:avLst/>
            </a:pr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180" name="Groupe 179">
              <a:extLst>
                <a:ext uri="{FF2B5EF4-FFF2-40B4-BE49-F238E27FC236}">
                  <a16:creationId xmlns:a16="http://schemas.microsoft.com/office/drawing/2014/main" id="{C1D317F3-2442-2D1F-B597-C7885F4B287A}"/>
                </a:ext>
              </a:extLst>
            </p:cNvPr>
            <p:cNvGrpSpPr/>
            <p:nvPr/>
          </p:nvGrpSpPr>
          <p:grpSpPr>
            <a:xfrm>
              <a:off x="892006" y="-47626"/>
              <a:ext cx="3990249" cy="1865830"/>
              <a:chOff x="892006" y="-47626"/>
              <a:chExt cx="3990249" cy="1865830"/>
            </a:xfrm>
          </p:grpSpPr>
          <p:grpSp>
            <p:nvGrpSpPr>
              <p:cNvPr id="179" name="Groupe 178">
                <a:extLst>
                  <a:ext uri="{FF2B5EF4-FFF2-40B4-BE49-F238E27FC236}">
                    <a16:creationId xmlns:a16="http://schemas.microsoft.com/office/drawing/2014/main" id="{CD10929A-DAB4-1FB9-ACC7-9ECF01D033E1}"/>
                  </a:ext>
                </a:extLst>
              </p:cNvPr>
              <p:cNvGrpSpPr/>
              <p:nvPr/>
            </p:nvGrpSpPr>
            <p:grpSpPr>
              <a:xfrm>
                <a:off x="1427163" y="12700"/>
                <a:ext cx="3143250" cy="1482726"/>
                <a:chOff x="1427163" y="12700"/>
                <a:chExt cx="3143250" cy="1482726"/>
              </a:xfrm>
            </p:grpSpPr>
            <p:sp>
              <p:nvSpPr>
                <p:cNvPr id="30" name="Line 6">
                  <a:extLst>
                    <a:ext uri="{FF2B5EF4-FFF2-40B4-BE49-F238E27FC236}">
                      <a16:creationId xmlns:a16="http://schemas.microsoft.com/office/drawing/2014/main" id="{3ABF7999-EB82-CF78-EB90-BA9A8AE742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979488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1" name="Line 7">
                  <a:extLst>
                    <a:ext uri="{FF2B5EF4-FFF2-40B4-BE49-F238E27FC236}">
                      <a16:creationId xmlns:a16="http://schemas.microsoft.com/office/drawing/2014/main" id="{790F7F2E-3393-2C16-ACC7-182C03EC03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484313" y="1193800"/>
                  <a:ext cx="308610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2" name="Line 8">
                  <a:extLst>
                    <a:ext uri="{FF2B5EF4-FFF2-40B4-BE49-F238E27FC236}">
                      <a16:creationId xmlns:a16="http://schemas.microsoft.com/office/drawing/2014/main" id="{DEB8CC00-2364-01C8-EF6B-1198F841B6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3" name="Line 9">
                  <a:extLst>
                    <a:ext uri="{FF2B5EF4-FFF2-40B4-BE49-F238E27FC236}">
                      <a16:creationId xmlns:a16="http://schemas.microsoft.com/office/drawing/2014/main" id="{DC4D48DE-9264-7626-F838-AA556D6BA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95446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4" name="Freeform 10">
                  <a:extLst>
                    <a:ext uri="{FF2B5EF4-FFF2-40B4-BE49-F238E27FC236}">
                      <a16:creationId xmlns:a16="http://schemas.microsoft.com/office/drawing/2014/main" id="{F9DCA66F-0498-6EB0-02FC-02F84663C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60775" y="1439863"/>
                  <a:ext cx="909638" cy="0"/>
                </a:xfrm>
                <a:custGeom>
                  <a:avLst/>
                  <a:gdLst>
                    <a:gd name="T0" fmla="*/ 573 w 573"/>
                    <a:gd name="T1" fmla="*/ 185 w 573"/>
                    <a:gd name="T2" fmla="*/ 0 w 57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73">
                      <a:moveTo>
                        <a:pt x="573" y="0"/>
                      </a:moveTo>
                      <a:lnTo>
                        <a:pt x="185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5" name="Line 11">
                  <a:extLst>
                    <a:ext uri="{FF2B5EF4-FFF2-40B4-BE49-F238E27FC236}">
                      <a16:creationId xmlns:a16="http://schemas.microsoft.com/office/drawing/2014/main" id="{CA860E60-2DC3-6924-1FDA-758E63A25D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2700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6" name="Line 12">
                  <a:extLst>
                    <a:ext uri="{FF2B5EF4-FFF2-40B4-BE49-F238E27FC236}">
                      <a16:creationId xmlns:a16="http://schemas.microsoft.com/office/drawing/2014/main" id="{CC64346E-EE2D-E0D1-5797-27482EBC43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7254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C3B9AF48-E8DE-4AFB-97EE-2B3EE7CB4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2700"/>
                  <a:ext cx="0" cy="1427163"/>
                </a:xfrm>
                <a:custGeom>
                  <a:avLst/>
                  <a:gdLst>
                    <a:gd name="T0" fmla="*/ 899 h 899"/>
                    <a:gd name="T1" fmla="*/ 898 h 899"/>
                    <a:gd name="T2" fmla="*/ 744 h 899"/>
                    <a:gd name="T3" fmla="*/ 674 h 899"/>
                    <a:gd name="T4" fmla="*/ 609 h 899"/>
                    <a:gd name="T5" fmla="*/ 449 h 899"/>
                    <a:gd name="T6" fmla="*/ 225 h 899"/>
                    <a:gd name="T7" fmla="*/ 0 h 89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</a:cxnLst>
                  <a:rect l="0" t="0" r="r" b="b"/>
                  <a:pathLst>
                    <a:path h="899">
                      <a:moveTo>
                        <a:pt x="0" y="899"/>
                      </a:moveTo>
                      <a:lnTo>
                        <a:pt x="0" y="898"/>
                      </a:lnTo>
                      <a:lnTo>
                        <a:pt x="0" y="744"/>
                      </a:lnTo>
                      <a:lnTo>
                        <a:pt x="0" y="674"/>
                      </a:lnTo>
                      <a:lnTo>
                        <a:pt x="0" y="609"/>
                      </a:lnTo>
                      <a:lnTo>
                        <a:pt x="0" y="449"/>
                      </a:lnTo>
                      <a:lnTo>
                        <a:pt x="0" y="22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8" name="Line 14">
                  <a:extLst>
                    <a:ext uri="{FF2B5EF4-FFF2-40B4-BE49-F238E27FC236}">
                      <a16:creationId xmlns:a16="http://schemas.microsoft.com/office/drawing/2014/main" id="{1D1EF102-AF99-82FA-E9B3-45ECE99E3F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369888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9" name="Line 15">
                  <a:extLst>
                    <a:ext uri="{FF2B5EF4-FFF2-40B4-BE49-F238E27FC236}">
                      <a16:creationId xmlns:a16="http://schemas.microsoft.com/office/drawing/2014/main" id="{09DC8880-2D2F-8FC3-C8F6-2147C7EFFA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6925" y="1439863"/>
                  <a:ext cx="3238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" name="Line 16">
                  <a:extLst>
                    <a:ext uri="{FF2B5EF4-FFF2-40B4-BE49-F238E27FC236}">
                      <a16:creationId xmlns:a16="http://schemas.microsoft.com/office/drawing/2014/main" id="{2E1EB2F2-9933-131F-FDA1-AD46F738AC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4382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" name="Freeform 17">
                  <a:extLst>
                    <a:ext uri="{FF2B5EF4-FFF2-40B4-BE49-F238E27FC236}">
                      <a16:creationId xmlns:a16="http://schemas.microsoft.com/office/drawing/2014/main" id="{7F1C2AAE-74AE-2696-7C90-3993167B5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313" y="1439863"/>
                  <a:ext cx="204788" cy="55563"/>
                </a:xfrm>
                <a:custGeom>
                  <a:avLst/>
                  <a:gdLst>
                    <a:gd name="T0" fmla="*/ 129 w 129"/>
                    <a:gd name="T1" fmla="*/ 0 h 35"/>
                    <a:gd name="T2" fmla="*/ 0 w 129"/>
                    <a:gd name="T3" fmla="*/ 0 h 35"/>
                    <a:gd name="T4" fmla="*/ 0 w 129"/>
                    <a:gd name="T5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9" h="35">
                      <a:moveTo>
                        <a:pt x="129" y="0"/>
                      </a:moveTo>
                      <a:lnTo>
                        <a:pt x="0" y="0"/>
                      </a:lnTo>
                      <a:lnTo>
                        <a:pt x="0" y="35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2" name="Line 18">
                  <a:extLst>
                    <a:ext uri="{FF2B5EF4-FFF2-40B4-BE49-F238E27FC236}">
                      <a16:creationId xmlns:a16="http://schemas.microsoft.com/office/drawing/2014/main" id="{27EC5118-EF1A-2CD0-27B6-2DBA8969B5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68910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3" name="Line 19">
                  <a:extLst>
                    <a:ext uri="{FF2B5EF4-FFF2-40B4-BE49-F238E27FC236}">
                      <a16:creationId xmlns:a16="http://schemas.microsoft.com/office/drawing/2014/main" id="{692FBB7F-E020-17C7-8CC3-C67A121B53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719388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4" name="Line 20">
                  <a:extLst>
                    <a:ext uri="{FF2B5EF4-FFF2-40B4-BE49-F238E27FC236}">
                      <a16:creationId xmlns:a16="http://schemas.microsoft.com/office/drawing/2014/main" id="{1ADBDF54-36F8-6939-97AC-A001B35F6D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01850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" name="Line 21">
                  <a:extLst>
                    <a:ext uri="{FF2B5EF4-FFF2-40B4-BE49-F238E27FC236}">
                      <a16:creationId xmlns:a16="http://schemas.microsoft.com/office/drawing/2014/main" id="{765AF0DD-8F20-4F6D-6A88-D66D4D5FB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101850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6" name="Line 22">
                  <a:extLst>
                    <a:ext uri="{FF2B5EF4-FFF2-40B4-BE49-F238E27FC236}">
                      <a16:creationId xmlns:a16="http://schemas.microsoft.com/office/drawing/2014/main" id="{F8A3A576-99A6-42D9-F5A3-68477AED42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689100" y="1439863"/>
                  <a:ext cx="4127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7" name="Line 23">
                  <a:extLst>
                    <a:ext uri="{FF2B5EF4-FFF2-40B4-BE49-F238E27FC236}">
                      <a16:creationId xmlns:a16="http://schemas.microsoft.com/office/drawing/2014/main" id="{5C9FE01E-99FF-576E-23D7-C7E98EBA68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27163" y="1082675"/>
                  <a:ext cx="571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8" name="Line 24">
                  <a:extLst>
                    <a:ext uri="{FF2B5EF4-FFF2-40B4-BE49-F238E27FC236}">
                      <a16:creationId xmlns:a16="http://schemas.microsoft.com/office/drawing/2014/main" id="{B3335487-EFD7-5B38-A5E2-FB1D0FF8CB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570413" y="1439863"/>
                  <a:ext cx="0" cy="555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9" name="Line 25">
                  <a:extLst>
                    <a:ext uri="{FF2B5EF4-FFF2-40B4-BE49-F238E27FC236}">
                      <a16:creationId xmlns:a16="http://schemas.microsoft.com/office/drawing/2014/main" id="{72183D59-FD84-7474-AAA6-C834B2419D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719388" y="1439863"/>
                  <a:ext cx="61753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50" name="Rectangle 26">
                <a:extLst>
                  <a:ext uri="{FF2B5EF4-FFF2-40B4-BE49-F238E27FC236}">
                    <a16:creationId xmlns:a16="http://schemas.microsoft.com/office/drawing/2014/main" id="{70801C0F-08ED-4027-96BB-AC8522EA0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666" y="1377949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</a:t>
                </a:r>
              </a:p>
            </p:txBody>
          </p:sp>
          <p:sp>
            <p:nvSpPr>
              <p:cNvPr id="51" name="Rectangle 27">
                <a:extLst>
                  <a:ext uri="{FF2B5EF4-FFF2-40B4-BE49-F238E27FC236}">
                    <a16:creationId xmlns:a16="http://schemas.microsoft.com/office/drawing/2014/main" id="{BBD1AA79-F250-5F23-6B80-9B3664258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119" y="1020762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</a:p>
            </p:txBody>
          </p:sp>
          <p:sp>
            <p:nvSpPr>
              <p:cNvPr id="52" name="Rectangle 28">
                <a:extLst>
                  <a:ext uri="{FF2B5EF4-FFF2-40B4-BE49-F238E27FC236}">
                    <a16:creationId xmlns:a16="http://schemas.microsoft.com/office/drawing/2014/main" id="{D479EAD1-B72F-CBF6-6978-DF5323E23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570" y="665162"/>
                <a:ext cx="314190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1000</a:t>
                </a:r>
              </a:p>
            </p:txBody>
          </p:sp>
          <p:sp>
            <p:nvSpPr>
              <p:cNvPr id="53" name="Rectangle 29">
                <a:extLst>
                  <a:ext uri="{FF2B5EF4-FFF2-40B4-BE49-F238E27FC236}">
                    <a16:creationId xmlns:a16="http://schemas.microsoft.com/office/drawing/2014/main" id="{28B465FE-76DB-8A09-2384-0561317BA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552" y="307974"/>
                <a:ext cx="43120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10.000</a:t>
                </a:r>
              </a:p>
            </p:txBody>
          </p:sp>
          <p:sp>
            <p:nvSpPr>
              <p:cNvPr id="54" name="Rectangle 30">
                <a:extLst>
                  <a:ext uri="{FF2B5EF4-FFF2-40B4-BE49-F238E27FC236}">
                    <a16:creationId xmlns:a16="http://schemas.microsoft.com/office/drawing/2014/main" id="{2614B013-A87E-B785-E69F-9D9B09782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2006" y="-47626"/>
                <a:ext cx="50975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100.000</a:t>
                </a:r>
              </a:p>
            </p:txBody>
          </p:sp>
          <p:sp>
            <p:nvSpPr>
              <p:cNvPr id="55" name="Rectangle 31">
                <a:extLst>
                  <a:ext uri="{FF2B5EF4-FFF2-40B4-BE49-F238E27FC236}">
                    <a16:creationId xmlns:a16="http://schemas.microsoft.com/office/drawing/2014/main" id="{613C161D-DFC2-CEAE-3B42-4BE4E43FA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415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56" name="Rectangle 32">
                <a:extLst>
                  <a:ext uri="{FF2B5EF4-FFF2-40B4-BE49-F238E27FC236}">
                    <a16:creationId xmlns:a16="http://schemas.microsoft.com/office/drawing/2014/main" id="{CD6AE1B8-916E-03C9-A58E-89F7C7A26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473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12</a:t>
                </a:r>
              </a:p>
            </p:txBody>
          </p:sp>
          <p:sp>
            <p:nvSpPr>
              <p:cNvPr id="57" name="Rectangle 33">
                <a:extLst>
                  <a:ext uri="{FF2B5EF4-FFF2-40B4-BE49-F238E27FC236}">
                    <a16:creationId xmlns:a16="http://schemas.microsoft.com/office/drawing/2014/main" id="{6891ED7A-A1F7-0C8E-F562-5C0E68403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54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36</a:t>
                </a:r>
              </a:p>
            </p:txBody>
          </p:sp>
          <p:sp>
            <p:nvSpPr>
              <p:cNvPr id="58" name="Rectangle 34">
                <a:extLst>
                  <a:ext uri="{FF2B5EF4-FFF2-40B4-BE49-F238E27FC236}">
                    <a16:creationId xmlns:a16="http://schemas.microsoft.com/office/drawing/2014/main" id="{207C1BB1-1DB4-E11A-7497-930664363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010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24</a:t>
                </a:r>
              </a:p>
            </p:txBody>
          </p:sp>
          <p:sp>
            <p:nvSpPr>
              <p:cNvPr id="59" name="Rectangle 35">
                <a:extLst>
                  <a:ext uri="{FF2B5EF4-FFF2-40B4-BE49-F238E27FC236}">
                    <a16:creationId xmlns:a16="http://schemas.microsoft.com/office/drawing/2014/main" id="{CBC3DC3B-707D-4728-FE3C-F4082E671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7498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48</a:t>
                </a:r>
              </a:p>
            </p:txBody>
          </p:sp>
          <p:sp>
            <p:nvSpPr>
              <p:cNvPr id="60" name="Rectangle 36">
                <a:extLst>
                  <a:ext uri="{FF2B5EF4-FFF2-40B4-BE49-F238E27FC236}">
                    <a16:creationId xmlns:a16="http://schemas.microsoft.com/office/drawing/2014/main" id="{E2093617-C1B0-EB3F-FCB3-CEC9F6B6D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035" y="1506538"/>
                <a:ext cx="157095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60</a:t>
                </a:r>
              </a:p>
            </p:txBody>
          </p:sp>
          <p:sp>
            <p:nvSpPr>
              <p:cNvPr id="61" name="Rectangle 37">
                <a:extLst>
                  <a:ext uri="{FF2B5EF4-FFF2-40B4-BE49-F238E27FC236}">
                    <a16:creationId xmlns:a16="http://schemas.microsoft.com/office/drawing/2014/main" id="{3649648C-29E6-F44F-206B-6D82E9EF8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790" y="150653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</a:t>
                </a:r>
              </a:p>
            </p:txBody>
          </p:sp>
          <p:sp>
            <p:nvSpPr>
              <p:cNvPr id="62" name="Rectangle 38">
                <a:extLst>
                  <a:ext uri="{FF2B5EF4-FFF2-40B4-BE49-F238E27FC236}">
                    <a16:creationId xmlns:a16="http://schemas.microsoft.com/office/drawing/2014/main" id="{42003273-321A-FD4B-482E-F4643433D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183" y="1633538"/>
                <a:ext cx="36157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Week</a:t>
                </a:r>
                <a:endPara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63" name="Rectangle 39">
                <a:extLst>
                  <a:ext uri="{FF2B5EF4-FFF2-40B4-BE49-F238E27FC236}">
                    <a16:creationId xmlns:a16="http://schemas.microsoft.com/office/drawing/2014/main" id="{187719AC-DBFB-E340-7591-DB24D65FC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1130301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50</a:t>
                </a:r>
              </a:p>
            </p:txBody>
          </p:sp>
          <p:sp>
            <p:nvSpPr>
              <p:cNvPr id="64" name="Rectangle 40">
                <a:extLst>
                  <a:ext uri="{FF2B5EF4-FFF2-40B4-BE49-F238E27FC236}">
                    <a16:creationId xmlns:a16="http://schemas.microsoft.com/office/drawing/2014/main" id="{A3B05805-579A-BC3F-074F-9DC5009CF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6613" y="914401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200</a:t>
                </a:r>
              </a:p>
            </p:txBody>
          </p:sp>
        </p:grpSp>
        <p:sp>
          <p:nvSpPr>
            <p:cNvPr id="65" name="Freeform 41">
              <a:extLst>
                <a:ext uri="{FF2B5EF4-FFF2-40B4-BE49-F238E27FC236}">
                  <a16:creationId xmlns:a16="http://schemas.microsoft.com/office/drawing/2014/main" id="{C22107D5-D0BA-A94D-F7CC-4A56596E0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1233488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5 h 50"/>
                <a:gd name="T8" fmla="*/ 49 w 50"/>
                <a:gd name="T9" fmla="*/ 30 h 50"/>
                <a:gd name="T10" fmla="*/ 50 w 50"/>
                <a:gd name="T11" fmla="*/ 25 h 50"/>
                <a:gd name="T12" fmla="*/ 49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2 w 50"/>
                <a:gd name="T19" fmla="*/ 7 h 50"/>
                <a:gd name="T20" fmla="*/ 39 w 50"/>
                <a:gd name="T21" fmla="*/ 4 h 50"/>
                <a:gd name="T22" fmla="*/ 34 w 50"/>
                <a:gd name="T23" fmla="*/ 1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2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1 w 50"/>
                <a:gd name="T43" fmla="*/ 35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4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1 w 50"/>
                <a:gd name="T65" fmla="*/ 44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2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49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8"/>
                  </a:lnTo>
                  <a:lnTo>
                    <a:pt x="35" y="48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6" name="Freeform 42">
              <a:extLst>
                <a:ext uri="{FF2B5EF4-FFF2-40B4-BE49-F238E27FC236}">
                  <a16:creationId xmlns:a16="http://schemas.microsoft.com/office/drawing/2014/main" id="{732B617A-5216-C866-E062-F09DA013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538" y="1209675"/>
              <a:ext cx="80963" cy="79375"/>
            </a:xfrm>
            <a:custGeom>
              <a:avLst/>
              <a:gdLst>
                <a:gd name="T0" fmla="*/ 43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0 w 51"/>
                <a:gd name="T25" fmla="*/ 0 h 50"/>
                <a:gd name="T26" fmla="*/ 25 w 51"/>
                <a:gd name="T27" fmla="*/ 0 h 50"/>
                <a:gd name="T28" fmla="*/ 20 w 51"/>
                <a:gd name="T29" fmla="*/ 0 h 50"/>
                <a:gd name="T30" fmla="*/ 13 w 51"/>
                <a:gd name="T31" fmla="*/ 3 h 50"/>
                <a:gd name="T32" fmla="*/ 7 w 51"/>
                <a:gd name="T33" fmla="*/ 7 h 50"/>
                <a:gd name="T34" fmla="*/ 3 w 51"/>
                <a:gd name="T35" fmla="*/ 13 h 50"/>
                <a:gd name="T36" fmla="*/ 0 w 51"/>
                <a:gd name="T37" fmla="*/ 20 h 50"/>
                <a:gd name="T38" fmla="*/ 0 w 51"/>
                <a:gd name="T39" fmla="*/ 25 h 50"/>
                <a:gd name="T40" fmla="*/ 0 w 51"/>
                <a:gd name="T41" fmla="*/ 30 h 50"/>
                <a:gd name="T42" fmla="*/ 2 w 51"/>
                <a:gd name="T43" fmla="*/ 35 h 50"/>
                <a:gd name="T44" fmla="*/ 4 w 51"/>
                <a:gd name="T45" fmla="*/ 39 h 50"/>
                <a:gd name="T46" fmla="*/ 7 w 51"/>
                <a:gd name="T47" fmla="*/ 43 h 50"/>
                <a:gd name="T48" fmla="*/ 11 w 51"/>
                <a:gd name="T49" fmla="*/ 46 h 50"/>
                <a:gd name="T50" fmla="*/ 15 w 51"/>
                <a:gd name="T51" fmla="*/ 48 h 50"/>
                <a:gd name="T52" fmla="*/ 20 w 51"/>
                <a:gd name="T53" fmla="*/ 50 h 50"/>
                <a:gd name="T54" fmla="*/ 25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6 w 51"/>
                <a:gd name="T61" fmla="*/ 48 h 50"/>
                <a:gd name="T62" fmla="*/ 39 w 51"/>
                <a:gd name="T63" fmla="*/ 46 h 50"/>
                <a:gd name="T64" fmla="*/ 42 w 51"/>
                <a:gd name="T65" fmla="*/ 44 h 50"/>
                <a:gd name="T66" fmla="*/ 42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1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7" name="Freeform 43">
              <a:extLst>
                <a:ext uri="{FF2B5EF4-FFF2-40B4-BE49-F238E27FC236}">
                  <a16:creationId xmlns:a16="http://schemas.microsoft.com/office/drawing/2014/main" id="{3BE04D48-8FE1-B5AC-E78E-4C161AAA2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638" y="811213"/>
              <a:ext cx="80963" cy="79375"/>
            </a:xfrm>
            <a:custGeom>
              <a:avLst/>
              <a:gdLst>
                <a:gd name="T0" fmla="*/ 44 w 51"/>
                <a:gd name="T1" fmla="*/ 42 h 50"/>
                <a:gd name="T2" fmla="*/ 44 w 51"/>
                <a:gd name="T3" fmla="*/ 42 h 50"/>
                <a:gd name="T4" fmla="*/ 47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7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1 w 51"/>
                <a:gd name="T25" fmla="*/ 0 h 50"/>
                <a:gd name="T26" fmla="*/ 26 w 51"/>
                <a:gd name="T27" fmla="*/ 0 h 50"/>
                <a:gd name="T28" fmla="*/ 21 w 51"/>
                <a:gd name="T29" fmla="*/ 0 h 50"/>
                <a:gd name="T30" fmla="*/ 14 w 51"/>
                <a:gd name="T31" fmla="*/ 3 h 50"/>
                <a:gd name="T32" fmla="*/ 8 w 51"/>
                <a:gd name="T33" fmla="*/ 7 h 50"/>
                <a:gd name="T34" fmla="*/ 3 w 51"/>
                <a:gd name="T35" fmla="*/ 13 h 50"/>
                <a:gd name="T36" fmla="*/ 1 w 51"/>
                <a:gd name="T37" fmla="*/ 20 h 50"/>
                <a:gd name="T38" fmla="*/ 0 w 51"/>
                <a:gd name="T39" fmla="*/ 25 h 50"/>
                <a:gd name="T40" fmla="*/ 1 w 51"/>
                <a:gd name="T41" fmla="*/ 30 h 50"/>
                <a:gd name="T42" fmla="*/ 2 w 51"/>
                <a:gd name="T43" fmla="*/ 35 h 50"/>
                <a:gd name="T44" fmla="*/ 5 w 51"/>
                <a:gd name="T45" fmla="*/ 39 h 50"/>
                <a:gd name="T46" fmla="*/ 8 w 51"/>
                <a:gd name="T47" fmla="*/ 43 h 50"/>
                <a:gd name="T48" fmla="*/ 12 w 51"/>
                <a:gd name="T49" fmla="*/ 46 h 50"/>
                <a:gd name="T50" fmla="*/ 16 w 51"/>
                <a:gd name="T51" fmla="*/ 48 h 50"/>
                <a:gd name="T52" fmla="*/ 21 w 51"/>
                <a:gd name="T53" fmla="*/ 50 h 50"/>
                <a:gd name="T54" fmla="*/ 26 w 51"/>
                <a:gd name="T55" fmla="*/ 50 h 50"/>
                <a:gd name="T56" fmla="*/ 31 w 51"/>
                <a:gd name="T57" fmla="*/ 50 h 50"/>
                <a:gd name="T58" fmla="*/ 35 w 51"/>
                <a:gd name="T59" fmla="*/ 48 h 50"/>
                <a:gd name="T60" fmla="*/ 37 w 51"/>
                <a:gd name="T61" fmla="*/ 47 h 50"/>
                <a:gd name="T62" fmla="*/ 39 w 51"/>
                <a:gd name="T63" fmla="*/ 46 h 50"/>
                <a:gd name="T64" fmla="*/ 42 w 51"/>
                <a:gd name="T65" fmla="*/ 44 h 50"/>
                <a:gd name="T66" fmla="*/ 43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4" y="42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7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2"/>
                  </a:lnTo>
                  <a:lnTo>
                    <a:pt x="50" y="20"/>
                  </a:lnTo>
                  <a:lnTo>
                    <a:pt x="50" y="17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7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14" y="3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5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10" y="45"/>
                  </a:lnTo>
                  <a:lnTo>
                    <a:pt x="12" y="46"/>
                  </a:lnTo>
                  <a:lnTo>
                    <a:pt x="14" y="47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1" y="50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28" y="50"/>
                  </a:lnTo>
                  <a:lnTo>
                    <a:pt x="31" y="50"/>
                  </a:lnTo>
                  <a:lnTo>
                    <a:pt x="33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8" name="Freeform 44">
              <a:extLst>
                <a:ext uri="{FF2B5EF4-FFF2-40B4-BE49-F238E27FC236}">
                  <a16:creationId xmlns:a16="http://schemas.microsoft.com/office/drawing/2014/main" id="{68877438-D122-FDCA-4DFA-DD08B4496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016000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4 h 50"/>
                <a:gd name="T8" fmla="*/ 50 w 50"/>
                <a:gd name="T9" fmla="*/ 30 h 50"/>
                <a:gd name="T10" fmla="*/ 50 w 50"/>
                <a:gd name="T11" fmla="*/ 25 h 50"/>
                <a:gd name="T12" fmla="*/ 50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3 w 50"/>
                <a:gd name="T19" fmla="*/ 7 h 50"/>
                <a:gd name="T20" fmla="*/ 39 w 50"/>
                <a:gd name="T21" fmla="*/ 4 h 50"/>
                <a:gd name="T22" fmla="*/ 35 w 50"/>
                <a:gd name="T23" fmla="*/ 1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2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2 w 50"/>
                <a:gd name="T43" fmla="*/ 34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5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2 w 50"/>
                <a:gd name="T65" fmla="*/ 43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4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9" name="Freeform 45">
              <a:extLst>
                <a:ext uri="{FF2B5EF4-FFF2-40B4-BE49-F238E27FC236}">
                  <a16:creationId xmlns:a16="http://schemas.microsoft.com/office/drawing/2014/main" id="{73385E11-BAED-85B3-85A8-A8156052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438" y="1309688"/>
              <a:ext cx="80963" cy="79375"/>
            </a:xfrm>
            <a:custGeom>
              <a:avLst/>
              <a:gdLst>
                <a:gd name="T0" fmla="*/ 44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0 w 51"/>
                <a:gd name="T25" fmla="*/ 0 h 50"/>
                <a:gd name="T26" fmla="*/ 26 w 51"/>
                <a:gd name="T27" fmla="*/ 0 h 50"/>
                <a:gd name="T28" fmla="*/ 20 w 51"/>
                <a:gd name="T29" fmla="*/ 0 h 50"/>
                <a:gd name="T30" fmla="*/ 13 w 51"/>
                <a:gd name="T31" fmla="*/ 3 h 50"/>
                <a:gd name="T32" fmla="*/ 8 w 51"/>
                <a:gd name="T33" fmla="*/ 7 h 50"/>
                <a:gd name="T34" fmla="*/ 3 w 51"/>
                <a:gd name="T35" fmla="*/ 13 h 50"/>
                <a:gd name="T36" fmla="*/ 1 w 51"/>
                <a:gd name="T37" fmla="*/ 20 h 50"/>
                <a:gd name="T38" fmla="*/ 0 w 51"/>
                <a:gd name="T39" fmla="*/ 25 h 50"/>
                <a:gd name="T40" fmla="*/ 1 w 51"/>
                <a:gd name="T41" fmla="*/ 30 h 50"/>
                <a:gd name="T42" fmla="*/ 2 w 51"/>
                <a:gd name="T43" fmla="*/ 35 h 50"/>
                <a:gd name="T44" fmla="*/ 4 w 51"/>
                <a:gd name="T45" fmla="*/ 39 h 50"/>
                <a:gd name="T46" fmla="*/ 8 w 51"/>
                <a:gd name="T47" fmla="*/ 43 h 50"/>
                <a:gd name="T48" fmla="*/ 11 w 51"/>
                <a:gd name="T49" fmla="*/ 46 h 50"/>
                <a:gd name="T50" fmla="*/ 16 w 51"/>
                <a:gd name="T51" fmla="*/ 48 h 50"/>
                <a:gd name="T52" fmla="*/ 20 w 51"/>
                <a:gd name="T53" fmla="*/ 50 h 50"/>
                <a:gd name="T54" fmla="*/ 26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7 w 51"/>
                <a:gd name="T61" fmla="*/ 48 h 50"/>
                <a:gd name="T62" fmla="*/ 39 w 51"/>
                <a:gd name="T63" fmla="*/ 46 h 50"/>
                <a:gd name="T64" fmla="*/ 42 w 51"/>
                <a:gd name="T65" fmla="*/ 44 h 50"/>
                <a:gd name="T66" fmla="*/ 43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4" y="42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2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3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0" name="Freeform 46">
              <a:extLst>
                <a:ext uri="{FF2B5EF4-FFF2-40B4-BE49-F238E27FC236}">
                  <a16:creationId xmlns:a16="http://schemas.microsoft.com/office/drawing/2014/main" id="{75A34628-B44C-541D-5EB4-D7B345E8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763" y="915988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3 w 50"/>
                <a:gd name="T3" fmla="*/ 42 h 50"/>
                <a:gd name="T4" fmla="*/ 46 w 50"/>
                <a:gd name="T5" fmla="*/ 39 h 50"/>
                <a:gd name="T6" fmla="*/ 48 w 50"/>
                <a:gd name="T7" fmla="*/ 34 h 50"/>
                <a:gd name="T8" fmla="*/ 49 w 50"/>
                <a:gd name="T9" fmla="*/ 30 h 50"/>
                <a:gd name="T10" fmla="*/ 50 w 50"/>
                <a:gd name="T11" fmla="*/ 25 h 50"/>
                <a:gd name="T12" fmla="*/ 49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2 w 50"/>
                <a:gd name="T19" fmla="*/ 7 h 50"/>
                <a:gd name="T20" fmla="*/ 39 w 50"/>
                <a:gd name="T21" fmla="*/ 4 h 50"/>
                <a:gd name="T22" fmla="*/ 34 w 50"/>
                <a:gd name="T23" fmla="*/ 1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2 h 50"/>
                <a:gd name="T32" fmla="*/ 7 w 50"/>
                <a:gd name="T33" fmla="*/ 7 h 50"/>
                <a:gd name="T34" fmla="*/ 2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1 w 50"/>
                <a:gd name="T43" fmla="*/ 34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4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1 w 50"/>
                <a:gd name="T65" fmla="*/ 43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2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4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50" y="27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49" y="20"/>
                  </a:lnTo>
                  <a:lnTo>
                    <a:pt x="49" y="17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1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4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4" y="48"/>
                  </a:lnTo>
                  <a:lnTo>
                    <a:pt x="35" y="48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1" name="Freeform 47">
              <a:extLst>
                <a:ext uri="{FF2B5EF4-FFF2-40B4-BE49-F238E27FC236}">
                  <a16:creationId xmlns:a16="http://schemas.microsoft.com/office/drawing/2014/main" id="{2F5FA415-E21F-05F3-6DFA-CC3B5376B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513" y="1309688"/>
              <a:ext cx="80963" cy="79375"/>
            </a:xfrm>
            <a:custGeom>
              <a:avLst/>
              <a:gdLst>
                <a:gd name="T0" fmla="*/ 44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0 w 51"/>
                <a:gd name="T25" fmla="*/ 0 h 50"/>
                <a:gd name="T26" fmla="*/ 26 w 51"/>
                <a:gd name="T27" fmla="*/ 0 h 50"/>
                <a:gd name="T28" fmla="*/ 20 w 51"/>
                <a:gd name="T29" fmla="*/ 0 h 50"/>
                <a:gd name="T30" fmla="*/ 13 w 51"/>
                <a:gd name="T31" fmla="*/ 3 h 50"/>
                <a:gd name="T32" fmla="*/ 8 w 51"/>
                <a:gd name="T33" fmla="*/ 7 h 50"/>
                <a:gd name="T34" fmla="*/ 3 w 51"/>
                <a:gd name="T35" fmla="*/ 13 h 50"/>
                <a:gd name="T36" fmla="*/ 1 w 51"/>
                <a:gd name="T37" fmla="*/ 20 h 50"/>
                <a:gd name="T38" fmla="*/ 0 w 51"/>
                <a:gd name="T39" fmla="*/ 25 h 50"/>
                <a:gd name="T40" fmla="*/ 1 w 51"/>
                <a:gd name="T41" fmla="*/ 30 h 50"/>
                <a:gd name="T42" fmla="*/ 2 w 51"/>
                <a:gd name="T43" fmla="*/ 35 h 50"/>
                <a:gd name="T44" fmla="*/ 4 w 51"/>
                <a:gd name="T45" fmla="*/ 39 h 50"/>
                <a:gd name="T46" fmla="*/ 8 w 51"/>
                <a:gd name="T47" fmla="*/ 43 h 50"/>
                <a:gd name="T48" fmla="*/ 11 w 51"/>
                <a:gd name="T49" fmla="*/ 46 h 50"/>
                <a:gd name="T50" fmla="*/ 16 w 51"/>
                <a:gd name="T51" fmla="*/ 48 h 50"/>
                <a:gd name="T52" fmla="*/ 20 w 51"/>
                <a:gd name="T53" fmla="*/ 50 h 50"/>
                <a:gd name="T54" fmla="*/ 26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7 w 51"/>
                <a:gd name="T61" fmla="*/ 48 h 50"/>
                <a:gd name="T62" fmla="*/ 39 w 51"/>
                <a:gd name="T63" fmla="*/ 46 h 50"/>
                <a:gd name="T64" fmla="*/ 42 w 51"/>
                <a:gd name="T65" fmla="*/ 44 h 50"/>
                <a:gd name="T66" fmla="*/ 43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4" y="42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8"/>
                  </a:lnTo>
                  <a:lnTo>
                    <a:pt x="51" y="25"/>
                  </a:lnTo>
                  <a:lnTo>
                    <a:pt x="51" y="22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3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2" name="Freeform 48">
              <a:extLst>
                <a:ext uri="{FF2B5EF4-FFF2-40B4-BE49-F238E27FC236}">
                  <a16:creationId xmlns:a16="http://schemas.microsoft.com/office/drawing/2014/main" id="{C00CB6AC-0BE9-7D39-59A7-6A87B0D71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300" y="812800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3 w 50"/>
                <a:gd name="T19" fmla="*/ 7 h 51"/>
                <a:gd name="T20" fmla="*/ 39 w 50"/>
                <a:gd name="T21" fmla="*/ 4 h 51"/>
                <a:gd name="T22" fmla="*/ 35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3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2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5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2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7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3" name="Freeform 49">
              <a:extLst>
                <a:ext uri="{FF2B5EF4-FFF2-40B4-BE49-F238E27FC236}">
                  <a16:creationId xmlns:a16="http://schemas.microsoft.com/office/drawing/2014/main" id="{3F4C2F48-A102-448D-0370-74CECE71C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963" y="749300"/>
              <a:ext cx="79375" cy="79375"/>
            </a:xfrm>
            <a:custGeom>
              <a:avLst/>
              <a:gdLst>
                <a:gd name="T0" fmla="*/ 43 w 50"/>
                <a:gd name="T1" fmla="*/ 42 h 50"/>
                <a:gd name="T2" fmla="*/ 44 w 50"/>
                <a:gd name="T3" fmla="*/ 42 h 50"/>
                <a:gd name="T4" fmla="*/ 46 w 50"/>
                <a:gd name="T5" fmla="*/ 39 h 50"/>
                <a:gd name="T6" fmla="*/ 48 w 50"/>
                <a:gd name="T7" fmla="*/ 35 h 50"/>
                <a:gd name="T8" fmla="*/ 50 w 50"/>
                <a:gd name="T9" fmla="*/ 30 h 50"/>
                <a:gd name="T10" fmla="*/ 50 w 50"/>
                <a:gd name="T11" fmla="*/ 25 h 50"/>
                <a:gd name="T12" fmla="*/ 50 w 50"/>
                <a:gd name="T13" fmla="*/ 20 h 50"/>
                <a:gd name="T14" fmla="*/ 48 w 50"/>
                <a:gd name="T15" fmla="*/ 15 h 50"/>
                <a:gd name="T16" fmla="*/ 46 w 50"/>
                <a:gd name="T17" fmla="*/ 11 h 50"/>
                <a:gd name="T18" fmla="*/ 43 w 50"/>
                <a:gd name="T19" fmla="*/ 7 h 50"/>
                <a:gd name="T20" fmla="*/ 39 w 50"/>
                <a:gd name="T21" fmla="*/ 4 h 50"/>
                <a:gd name="T22" fmla="*/ 35 w 50"/>
                <a:gd name="T23" fmla="*/ 2 h 50"/>
                <a:gd name="T24" fmla="*/ 30 w 50"/>
                <a:gd name="T25" fmla="*/ 0 h 50"/>
                <a:gd name="T26" fmla="*/ 25 w 50"/>
                <a:gd name="T27" fmla="*/ 0 h 50"/>
                <a:gd name="T28" fmla="*/ 20 w 50"/>
                <a:gd name="T29" fmla="*/ 0 h 50"/>
                <a:gd name="T30" fmla="*/ 13 w 50"/>
                <a:gd name="T31" fmla="*/ 3 h 50"/>
                <a:gd name="T32" fmla="*/ 7 w 50"/>
                <a:gd name="T33" fmla="*/ 7 h 50"/>
                <a:gd name="T34" fmla="*/ 3 w 50"/>
                <a:gd name="T35" fmla="*/ 13 h 50"/>
                <a:gd name="T36" fmla="*/ 0 w 50"/>
                <a:gd name="T37" fmla="*/ 20 h 50"/>
                <a:gd name="T38" fmla="*/ 0 w 50"/>
                <a:gd name="T39" fmla="*/ 25 h 50"/>
                <a:gd name="T40" fmla="*/ 0 w 50"/>
                <a:gd name="T41" fmla="*/ 30 h 50"/>
                <a:gd name="T42" fmla="*/ 2 w 50"/>
                <a:gd name="T43" fmla="*/ 35 h 50"/>
                <a:gd name="T44" fmla="*/ 4 w 50"/>
                <a:gd name="T45" fmla="*/ 39 h 50"/>
                <a:gd name="T46" fmla="*/ 7 w 50"/>
                <a:gd name="T47" fmla="*/ 43 h 50"/>
                <a:gd name="T48" fmla="*/ 11 w 50"/>
                <a:gd name="T49" fmla="*/ 46 h 50"/>
                <a:gd name="T50" fmla="*/ 15 w 50"/>
                <a:gd name="T51" fmla="*/ 48 h 50"/>
                <a:gd name="T52" fmla="*/ 20 w 50"/>
                <a:gd name="T53" fmla="*/ 50 h 50"/>
                <a:gd name="T54" fmla="*/ 25 w 50"/>
                <a:gd name="T55" fmla="*/ 50 h 50"/>
                <a:gd name="T56" fmla="*/ 30 w 50"/>
                <a:gd name="T57" fmla="*/ 50 h 50"/>
                <a:gd name="T58" fmla="*/ 35 w 50"/>
                <a:gd name="T59" fmla="*/ 48 h 50"/>
                <a:gd name="T60" fmla="*/ 36 w 50"/>
                <a:gd name="T61" fmla="*/ 47 h 50"/>
                <a:gd name="T62" fmla="*/ 39 w 50"/>
                <a:gd name="T63" fmla="*/ 46 h 50"/>
                <a:gd name="T64" fmla="*/ 42 w 50"/>
                <a:gd name="T65" fmla="*/ 44 h 50"/>
                <a:gd name="T66" fmla="*/ 42 w 50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0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8"/>
                  </a:lnTo>
                  <a:lnTo>
                    <a:pt x="17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4" name="Freeform 50">
              <a:extLst>
                <a:ext uri="{FF2B5EF4-FFF2-40B4-BE49-F238E27FC236}">
                  <a16:creationId xmlns:a16="http://schemas.microsoft.com/office/drawing/2014/main" id="{EF6BD33A-5071-26A8-BFDD-2BB3967D1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325" y="1303338"/>
              <a:ext cx="79375" cy="80963"/>
            </a:xfrm>
            <a:custGeom>
              <a:avLst/>
              <a:gdLst>
                <a:gd name="T0" fmla="*/ 43 w 50"/>
                <a:gd name="T1" fmla="*/ 42 h 51"/>
                <a:gd name="T2" fmla="*/ 44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5 h 51"/>
                <a:gd name="T16" fmla="*/ 46 w 50"/>
                <a:gd name="T17" fmla="*/ 11 h 51"/>
                <a:gd name="T18" fmla="*/ 43 w 50"/>
                <a:gd name="T19" fmla="*/ 7 h 51"/>
                <a:gd name="T20" fmla="*/ 39 w 50"/>
                <a:gd name="T21" fmla="*/ 4 h 51"/>
                <a:gd name="T22" fmla="*/ 35 w 50"/>
                <a:gd name="T23" fmla="*/ 2 h 51"/>
                <a:gd name="T24" fmla="*/ 30 w 50"/>
                <a:gd name="T25" fmla="*/ 0 h 51"/>
                <a:gd name="T26" fmla="*/ 25 w 50"/>
                <a:gd name="T27" fmla="*/ 0 h 51"/>
                <a:gd name="T28" fmla="*/ 20 w 50"/>
                <a:gd name="T29" fmla="*/ 0 h 51"/>
                <a:gd name="T30" fmla="*/ 13 w 50"/>
                <a:gd name="T31" fmla="*/ 3 h 51"/>
                <a:gd name="T32" fmla="*/ 7 w 50"/>
                <a:gd name="T33" fmla="*/ 7 h 51"/>
                <a:gd name="T34" fmla="*/ 3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2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6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5 w 50"/>
                <a:gd name="T59" fmla="*/ 49 h 51"/>
                <a:gd name="T60" fmla="*/ 36 w 50"/>
                <a:gd name="T61" fmla="*/ 48 h 51"/>
                <a:gd name="T62" fmla="*/ 39 w 50"/>
                <a:gd name="T63" fmla="*/ 46 h 51"/>
                <a:gd name="T64" fmla="*/ 42 w 50"/>
                <a:gd name="T65" fmla="*/ 44 h 51"/>
                <a:gd name="T66" fmla="*/ 42 w 50"/>
                <a:gd name="T67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2"/>
                  </a:lnTo>
                  <a:lnTo>
                    <a:pt x="43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2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2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5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5" y="49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2" y="50"/>
                  </a:lnTo>
                  <a:lnTo>
                    <a:pt x="25" y="51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2" y="49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5" name="Freeform 51">
              <a:extLst>
                <a:ext uri="{FF2B5EF4-FFF2-40B4-BE49-F238E27FC236}">
                  <a16:creationId xmlns:a16="http://schemas.microsoft.com/office/drawing/2014/main" id="{A45E0615-EBBA-523C-8000-88493C70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844550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49 w 50"/>
                <a:gd name="T9" fmla="*/ 30 h 51"/>
                <a:gd name="T10" fmla="*/ 50 w 50"/>
                <a:gd name="T11" fmla="*/ 26 h 51"/>
                <a:gd name="T12" fmla="*/ 49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2 w 50"/>
                <a:gd name="T19" fmla="*/ 8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6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2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49" y="30"/>
                  </a:lnTo>
                  <a:lnTo>
                    <a:pt x="50" y="28"/>
                  </a:lnTo>
                  <a:lnTo>
                    <a:pt x="50" y="26"/>
                  </a:lnTo>
                  <a:lnTo>
                    <a:pt x="50" y="23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9" y="47"/>
                  </a:lnTo>
                  <a:lnTo>
                    <a:pt x="40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4B5C4D0D-53AD-0618-D652-D7C6477D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850" y="1112838"/>
              <a:ext cx="80963" cy="80963"/>
            </a:xfrm>
            <a:custGeom>
              <a:avLst/>
              <a:gdLst>
                <a:gd name="T0" fmla="*/ 43 w 51"/>
                <a:gd name="T1" fmla="*/ 43 h 51"/>
                <a:gd name="T2" fmla="*/ 44 w 51"/>
                <a:gd name="T3" fmla="*/ 42 h 51"/>
                <a:gd name="T4" fmla="*/ 46 w 51"/>
                <a:gd name="T5" fmla="*/ 40 h 51"/>
                <a:gd name="T6" fmla="*/ 49 w 51"/>
                <a:gd name="T7" fmla="*/ 35 h 51"/>
                <a:gd name="T8" fmla="*/ 50 w 51"/>
                <a:gd name="T9" fmla="*/ 31 h 51"/>
                <a:gd name="T10" fmla="*/ 51 w 51"/>
                <a:gd name="T11" fmla="*/ 26 h 51"/>
                <a:gd name="T12" fmla="*/ 50 w 51"/>
                <a:gd name="T13" fmla="*/ 21 h 51"/>
                <a:gd name="T14" fmla="*/ 49 w 51"/>
                <a:gd name="T15" fmla="*/ 16 h 51"/>
                <a:gd name="T16" fmla="*/ 46 w 51"/>
                <a:gd name="T17" fmla="*/ 12 h 51"/>
                <a:gd name="T18" fmla="*/ 43 w 51"/>
                <a:gd name="T19" fmla="*/ 8 h 51"/>
                <a:gd name="T20" fmla="*/ 39 w 51"/>
                <a:gd name="T21" fmla="*/ 5 h 51"/>
                <a:gd name="T22" fmla="*/ 35 w 51"/>
                <a:gd name="T23" fmla="*/ 2 h 51"/>
                <a:gd name="T24" fmla="*/ 30 w 51"/>
                <a:gd name="T25" fmla="*/ 1 h 51"/>
                <a:gd name="T26" fmla="*/ 25 w 51"/>
                <a:gd name="T27" fmla="*/ 0 h 51"/>
                <a:gd name="T28" fmla="*/ 20 w 51"/>
                <a:gd name="T29" fmla="*/ 1 h 51"/>
                <a:gd name="T30" fmla="*/ 13 w 51"/>
                <a:gd name="T31" fmla="*/ 3 h 51"/>
                <a:gd name="T32" fmla="*/ 7 w 51"/>
                <a:gd name="T33" fmla="*/ 8 h 51"/>
                <a:gd name="T34" fmla="*/ 3 w 51"/>
                <a:gd name="T35" fmla="*/ 14 h 51"/>
                <a:gd name="T36" fmla="*/ 0 w 51"/>
                <a:gd name="T37" fmla="*/ 21 h 51"/>
                <a:gd name="T38" fmla="*/ 0 w 51"/>
                <a:gd name="T39" fmla="*/ 26 h 51"/>
                <a:gd name="T40" fmla="*/ 0 w 51"/>
                <a:gd name="T41" fmla="*/ 31 h 51"/>
                <a:gd name="T42" fmla="*/ 2 w 51"/>
                <a:gd name="T43" fmla="*/ 35 h 51"/>
                <a:gd name="T44" fmla="*/ 4 w 51"/>
                <a:gd name="T45" fmla="*/ 40 h 51"/>
                <a:gd name="T46" fmla="*/ 7 w 51"/>
                <a:gd name="T47" fmla="*/ 44 h 51"/>
                <a:gd name="T48" fmla="*/ 11 w 51"/>
                <a:gd name="T49" fmla="*/ 47 h 51"/>
                <a:gd name="T50" fmla="*/ 15 w 51"/>
                <a:gd name="T51" fmla="*/ 49 h 51"/>
                <a:gd name="T52" fmla="*/ 20 w 51"/>
                <a:gd name="T53" fmla="*/ 50 h 51"/>
                <a:gd name="T54" fmla="*/ 25 w 51"/>
                <a:gd name="T55" fmla="*/ 51 h 51"/>
                <a:gd name="T56" fmla="*/ 30 w 51"/>
                <a:gd name="T57" fmla="*/ 50 h 51"/>
                <a:gd name="T58" fmla="*/ 35 w 51"/>
                <a:gd name="T59" fmla="*/ 49 h 51"/>
                <a:gd name="T60" fmla="*/ 36 w 51"/>
                <a:gd name="T61" fmla="*/ 48 h 51"/>
                <a:gd name="T62" fmla="*/ 39 w 51"/>
                <a:gd name="T63" fmla="*/ 47 h 51"/>
                <a:gd name="T64" fmla="*/ 42 w 51"/>
                <a:gd name="T65" fmla="*/ 44 h 51"/>
                <a:gd name="T66" fmla="*/ 42 w 51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1">
                  <a:moveTo>
                    <a:pt x="43" y="44"/>
                  </a:moveTo>
                  <a:lnTo>
                    <a:pt x="43" y="43"/>
                  </a:lnTo>
                  <a:lnTo>
                    <a:pt x="43" y="43"/>
                  </a:lnTo>
                  <a:lnTo>
                    <a:pt x="44" y="42"/>
                  </a:lnTo>
                  <a:lnTo>
                    <a:pt x="45" y="42"/>
                  </a:lnTo>
                  <a:lnTo>
                    <a:pt x="46" y="40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49" y="33"/>
                  </a:lnTo>
                  <a:lnTo>
                    <a:pt x="50" y="31"/>
                  </a:lnTo>
                  <a:lnTo>
                    <a:pt x="50" y="28"/>
                  </a:lnTo>
                  <a:lnTo>
                    <a:pt x="51" y="26"/>
                  </a:lnTo>
                  <a:lnTo>
                    <a:pt x="50" y="23"/>
                  </a:lnTo>
                  <a:lnTo>
                    <a:pt x="50" y="21"/>
                  </a:lnTo>
                  <a:lnTo>
                    <a:pt x="49" y="18"/>
                  </a:lnTo>
                  <a:lnTo>
                    <a:pt x="49" y="16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5" y="10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9" y="5"/>
                  </a:lnTo>
                  <a:lnTo>
                    <a:pt x="37" y="3"/>
                  </a:lnTo>
                  <a:lnTo>
                    <a:pt x="35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7" y="8"/>
                  </a:lnTo>
                  <a:lnTo>
                    <a:pt x="4" y="12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1" y="33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40"/>
                  </a:lnTo>
                  <a:lnTo>
                    <a:pt x="6" y="42"/>
                  </a:lnTo>
                  <a:lnTo>
                    <a:pt x="7" y="44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8" y="50"/>
                  </a:lnTo>
                  <a:lnTo>
                    <a:pt x="20" y="50"/>
                  </a:lnTo>
                  <a:lnTo>
                    <a:pt x="23" y="51"/>
                  </a:lnTo>
                  <a:lnTo>
                    <a:pt x="25" y="51"/>
                  </a:lnTo>
                  <a:lnTo>
                    <a:pt x="28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5" y="49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44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7" name="Freeform 53">
              <a:extLst>
                <a:ext uri="{FF2B5EF4-FFF2-40B4-BE49-F238E27FC236}">
                  <a16:creationId xmlns:a16="http://schemas.microsoft.com/office/drawing/2014/main" id="{DF1659B2-795C-C056-A641-4F0ED7944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225" y="788988"/>
              <a:ext cx="2663825" cy="560388"/>
            </a:xfrm>
            <a:custGeom>
              <a:avLst/>
              <a:gdLst>
                <a:gd name="T0" fmla="*/ 1678 w 1678"/>
                <a:gd name="T1" fmla="*/ 346 h 353"/>
                <a:gd name="T2" fmla="*/ 1587 w 1678"/>
                <a:gd name="T3" fmla="*/ 172 h 353"/>
                <a:gd name="T4" fmla="*/ 1495 w 1678"/>
                <a:gd name="T5" fmla="*/ 230 h 353"/>
                <a:gd name="T6" fmla="*/ 1427 w 1678"/>
                <a:gd name="T7" fmla="*/ 61 h 353"/>
                <a:gd name="T8" fmla="*/ 1169 w 1678"/>
                <a:gd name="T9" fmla="*/ 349 h 353"/>
                <a:gd name="T10" fmla="*/ 1102 w 1678"/>
                <a:gd name="T11" fmla="*/ 0 h 353"/>
                <a:gd name="T12" fmla="*/ 1043 w 1678"/>
                <a:gd name="T13" fmla="*/ 40 h 353"/>
                <a:gd name="T14" fmla="*/ 755 w 1678"/>
                <a:gd name="T15" fmla="*/ 353 h 353"/>
                <a:gd name="T16" fmla="*/ 654 w 1678"/>
                <a:gd name="T17" fmla="*/ 105 h 353"/>
                <a:gd name="T18" fmla="*/ 457 w 1678"/>
                <a:gd name="T19" fmla="*/ 353 h 353"/>
                <a:gd name="T20" fmla="*/ 360 w 1678"/>
                <a:gd name="T21" fmla="*/ 168 h 353"/>
                <a:gd name="T22" fmla="*/ 265 w 1678"/>
                <a:gd name="T23" fmla="*/ 39 h 353"/>
                <a:gd name="T24" fmla="*/ 0 w 1678"/>
                <a:gd name="T25" fmla="*/ 29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78" h="353">
                  <a:moveTo>
                    <a:pt x="1678" y="346"/>
                  </a:moveTo>
                  <a:lnTo>
                    <a:pt x="1587" y="172"/>
                  </a:lnTo>
                  <a:lnTo>
                    <a:pt x="1495" y="230"/>
                  </a:lnTo>
                  <a:lnTo>
                    <a:pt x="1427" y="61"/>
                  </a:lnTo>
                  <a:lnTo>
                    <a:pt x="1169" y="349"/>
                  </a:lnTo>
                  <a:lnTo>
                    <a:pt x="1102" y="0"/>
                  </a:lnTo>
                  <a:lnTo>
                    <a:pt x="1043" y="40"/>
                  </a:lnTo>
                  <a:lnTo>
                    <a:pt x="755" y="353"/>
                  </a:lnTo>
                  <a:lnTo>
                    <a:pt x="654" y="105"/>
                  </a:lnTo>
                  <a:lnTo>
                    <a:pt x="457" y="353"/>
                  </a:lnTo>
                  <a:lnTo>
                    <a:pt x="360" y="168"/>
                  </a:lnTo>
                  <a:lnTo>
                    <a:pt x="265" y="39"/>
                  </a:lnTo>
                  <a:lnTo>
                    <a:pt x="0" y="290"/>
                  </a:lnTo>
                </a:path>
              </a:pathLst>
            </a:custGeom>
            <a:noFill/>
            <a:ln w="12700">
              <a:solidFill>
                <a:srgbClr val="00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8" name="Freeform 54">
              <a:extLst>
                <a:ext uri="{FF2B5EF4-FFF2-40B4-BE49-F238E27FC236}">
                  <a16:creationId xmlns:a16="http://schemas.microsoft.com/office/drawing/2014/main" id="{A0D1EEE8-08AC-C6B7-2294-EDE581F2B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313" y="1022350"/>
              <a:ext cx="80963" cy="79375"/>
            </a:xfrm>
            <a:custGeom>
              <a:avLst/>
              <a:gdLst>
                <a:gd name="T0" fmla="*/ 44 w 51"/>
                <a:gd name="T1" fmla="*/ 42 h 50"/>
                <a:gd name="T2" fmla="*/ 44 w 51"/>
                <a:gd name="T3" fmla="*/ 42 h 50"/>
                <a:gd name="T4" fmla="*/ 46 w 51"/>
                <a:gd name="T5" fmla="*/ 39 h 50"/>
                <a:gd name="T6" fmla="*/ 49 w 51"/>
                <a:gd name="T7" fmla="*/ 35 h 50"/>
                <a:gd name="T8" fmla="*/ 50 w 51"/>
                <a:gd name="T9" fmla="*/ 30 h 50"/>
                <a:gd name="T10" fmla="*/ 51 w 51"/>
                <a:gd name="T11" fmla="*/ 25 h 50"/>
                <a:gd name="T12" fmla="*/ 50 w 51"/>
                <a:gd name="T13" fmla="*/ 20 h 50"/>
                <a:gd name="T14" fmla="*/ 49 w 51"/>
                <a:gd name="T15" fmla="*/ 15 h 50"/>
                <a:gd name="T16" fmla="*/ 46 w 51"/>
                <a:gd name="T17" fmla="*/ 11 h 50"/>
                <a:gd name="T18" fmla="*/ 43 w 51"/>
                <a:gd name="T19" fmla="*/ 7 h 50"/>
                <a:gd name="T20" fmla="*/ 39 w 51"/>
                <a:gd name="T21" fmla="*/ 4 h 50"/>
                <a:gd name="T22" fmla="*/ 35 w 51"/>
                <a:gd name="T23" fmla="*/ 2 h 50"/>
                <a:gd name="T24" fmla="*/ 30 w 51"/>
                <a:gd name="T25" fmla="*/ 0 h 50"/>
                <a:gd name="T26" fmla="*/ 26 w 51"/>
                <a:gd name="T27" fmla="*/ 0 h 50"/>
                <a:gd name="T28" fmla="*/ 20 w 51"/>
                <a:gd name="T29" fmla="*/ 0 h 50"/>
                <a:gd name="T30" fmla="*/ 13 w 51"/>
                <a:gd name="T31" fmla="*/ 2 h 50"/>
                <a:gd name="T32" fmla="*/ 8 w 51"/>
                <a:gd name="T33" fmla="*/ 7 h 50"/>
                <a:gd name="T34" fmla="*/ 3 w 51"/>
                <a:gd name="T35" fmla="*/ 13 h 50"/>
                <a:gd name="T36" fmla="*/ 1 w 51"/>
                <a:gd name="T37" fmla="*/ 20 h 50"/>
                <a:gd name="T38" fmla="*/ 0 w 51"/>
                <a:gd name="T39" fmla="*/ 25 h 50"/>
                <a:gd name="T40" fmla="*/ 1 w 51"/>
                <a:gd name="T41" fmla="*/ 30 h 50"/>
                <a:gd name="T42" fmla="*/ 2 w 51"/>
                <a:gd name="T43" fmla="*/ 35 h 50"/>
                <a:gd name="T44" fmla="*/ 4 w 51"/>
                <a:gd name="T45" fmla="*/ 39 h 50"/>
                <a:gd name="T46" fmla="*/ 8 w 51"/>
                <a:gd name="T47" fmla="*/ 43 h 50"/>
                <a:gd name="T48" fmla="*/ 11 w 51"/>
                <a:gd name="T49" fmla="*/ 46 h 50"/>
                <a:gd name="T50" fmla="*/ 16 w 51"/>
                <a:gd name="T51" fmla="*/ 48 h 50"/>
                <a:gd name="T52" fmla="*/ 20 w 51"/>
                <a:gd name="T53" fmla="*/ 50 h 50"/>
                <a:gd name="T54" fmla="*/ 26 w 51"/>
                <a:gd name="T55" fmla="*/ 50 h 50"/>
                <a:gd name="T56" fmla="*/ 30 w 51"/>
                <a:gd name="T57" fmla="*/ 50 h 50"/>
                <a:gd name="T58" fmla="*/ 35 w 51"/>
                <a:gd name="T59" fmla="*/ 48 h 50"/>
                <a:gd name="T60" fmla="*/ 37 w 51"/>
                <a:gd name="T61" fmla="*/ 47 h 50"/>
                <a:gd name="T62" fmla="*/ 39 w 51"/>
                <a:gd name="T63" fmla="*/ 46 h 50"/>
                <a:gd name="T64" fmla="*/ 42 w 51"/>
                <a:gd name="T65" fmla="*/ 44 h 50"/>
                <a:gd name="T66" fmla="*/ 43 w 51"/>
                <a:gd name="T67" fmla="*/ 4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" h="50">
                  <a:moveTo>
                    <a:pt x="43" y="43"/>
                  </a:moveTo>
                  <a:lnTo>
                    <a:pt x="44" y="42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1"/>
                  </a:lnTo>
                  <a:lnTo>
                    <a:pt x="46" y="39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0" y="32"/>
                  </a:lnTo>
                  <a:lnTo>
                    <a:pt x="50" y="30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1" y="22"/>
                  </a:lnTo>
                  <a:lnTo>
                    <a:pt x="50" y="20"/>
                  </a:lnTo>
                  <a:lnTo>
                    <a:pt x="50" y="17"/>
                  </a:lnTo>
                  <a:lnTo>
                    <a:pt x="49" y="15"/>
                  </a:lnTo>
                  <a:lnTo>
                    <a:pt x="48" y="13"/>
                  </a:lnTo>
                  <a:lnTo>
                    <a:pt x="46" y="11"/>
                  </a:lnTo>
                  <a:lnTo>
                    <a:pt x="45" y="9"/>
                  </a:lnTo>
                  <a:lnTo>
                    <a:pt x="43" y="7"/>
                  </a:lnTo>
                  <a:lnTo>
                    <a:pt x="41" y="5"/>
                  </a:lnTo>
                  <a:lnTo>
                    <a:pt x="39" y="4"/>
                  </a:lnTo>
                  <a:lnTo>
                    <a:pt x="37" y="2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8" y="7"/>
                  </a:lnTo>
                  <a:lnTo>
                    <a:pt x="4" y="11"/>
                  </a:lnTo>
                  <a:lnTo>
                    <a:pt x="3" y="13"/>
                  </a:lnTo>
                  <a:lnTo>
                    <a:pt x="2" y="15"/>
                  </a:lnTo>
                  <a:lnTo>
                    <a:pt x="1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7"/>
                  </a:lnTo>
                  <a:lnTo>
                    <a:pt x="1" y="30"/>
                  </a:lnTo>
                  <a:lnTo>
                    <a:pt x="1" y="32"/>
                  </a:lnTo>
                  <a:lnTo>
                    <a:pt x="2" y="35"/>
                  </a:lnTo>
                  <a:lnTo>
                    <a:pt x="3" y="37"/>
                  </a:lnTo>
                  <a:lnTo>
                    <a:pt x="4" y="39"/>
                  </a:lnTo>
                  <a:lnTo>
                    <a:pt x="6" y="41"/>
                  </a:lnTo>
                  <a:lnTo>
                    <a:pt x="8" y="43"/>
                  </a:lnTo>
                  <a:lnTo>
                    <a:pt x="9" y="44"/>
                  </a:lnTo>
                  <a:lnTo>
                    <a:pt x="11" y="46"/>
                  </a:lnTo>
                  <a:lnTo>
                    <a:pt x="13" y="47"/>
                  </a:lnTo>
                  <a:lnTo>
                    <a:pt x="16" y="48"/>
                  </a:lnTo>
                  <a:lnTo>
                    <a:pt x="18" y="49"/>
                  </a:lnTo>
                  <a:lnTo>
                    <a:pt x="20" y="50"/>
                  </a:lnTo>
                  <a:lnTo>
                    <a:pt x="23" y="50"/>
                  </a:lnTo>
                  <a:lnTo>
                    <a:pt x="26" y="50"/>
                  </a:lnTo>
                  <a:lnTo>
                    <a:pt x="28" y="50"/>
                  </a:lnTo>
                  <a:lnTo>
                    <a:pt x="30" y="50"/>
                  </a:lnTo>
                  <a:lnTo>
                    <a:pt x="33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9" name="Freeform 55">
              <a:extLst>
                <a:ext uri="{FF2B5EF4-FFF2-40B4-BE49-F238E27FC236}">
                  <a16:creationId xmlns:a16="http://schemas.microsoft.com/office/drawing/2014/main" id="{E60B5917-32C2-C2EE-750B-21D8B4DFF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363" y="1298575"/>
              <a:ext cx="79375" cy="80963"/>
            </a:xfrm>
            <a:custGeom>
              <a:avLst/>
              <a:gdLst>
                <a:gd name="T0" fmla="*/ 43 w 50"/>
                <a:gd name="T1" fmla="*/ 43 h 51"/>
                <a:gd name="T2" fmla="*/ 43 w 50"/>
                <a:gd name="T3" fmla="*/ 42 h 51"/>
                <a:gd name="T4" fmla="*/ 46 w 50"/>
                <a:gd name="T5" fmla="*/ 39 h 51"/>
                <a:gd name="T6" fmla="*/ 48 w 50"/>
                <a:gd name="T7" fmla="*/ 35 h 51"/>
                <a:gd name="T8" fmla="*/ 50 w 50"/>
                <a:gd name="T9" fmla="*/ 30 h 51"/>
                <a:gd name="T10" fmla="*/ 50 w 50"/>
                <a:gd name="T11" fmla="*/ 25 h 51"/>
                <a:gd name="T12" fmla="*/ 50 w 50"/>
                <a:gd name="T13" fmla="*/ 20 h 51"/>
                <a:gd name="T14" fmla="*/ 48 w 50"/>
                <a:gd name="T15" fmla="*/ 16 h 51"/>
                <a:gd name="T16" fmla="*/ 46 w 50"/>
                <a:gd name="T17" fmla="*/ 11 h 51"/>
                <a:gd name="T18" fmla="*/ 43 w 50"/>
                <a:gd name="T19" fmla="*/ 8 h 51"/>
                <a:gd name="T20" fmla="*/ 39 w 50"/>
                <a:gd name="T21" fmla="*/ 4 h 51"/>
                <a:gd name="T22" fmla="*/ 34 w 50"/>
                <a:gd name="T23" fmla="*/ 2 h 51"/>
                <a:gd name="T24" fmla="*/ 30 w 50"/>
                <a:gd name="T25" fmla="*/ 1 h 51"/>
                <a:gd name="T26" fmla="*/ 25 w 50"/>
                <a:gd name="T27" fmla="*/ 0 h 51"/>
                <a:gd name="T28" fmla="*/ 20 w 50"/>
                <a:gd name="T29" fmla="*/ 1 h 51"/>
                <a:gd name="T30" fmla="*/ 13 w 50"/>
                <a:gd name="T31" fmla="*/ 3 h 51"/>
                <a:gd name="T32" fmla="*/ 7 w 50"/>
                <a:gd name="T33" fmla="*/ 8 h 51"/>
                <a:gd name="T34" fmla="*/ 2 w 50"/>
                <a:gd name="T35" fmla="*/ 13 h 51"/>
                <a:gd name="T36" fmla="*/ 0 w 50"/>
                <a:gd name="T37" fmla="*/ 20 h 51"/>
                <a:gd name="T38" fmla="*/ 0 w 50"/>
                <a:gd name="T39" fmla="*/ 25 h 51"/>
                <a:gd name="T40" fmla="*/ 0 w 50"/>
                <a:gd name="T41" fmla="*/ 30 h 51"/>
                <a:gd name="T42" fmla="*/ 1 w 50"/>
                <a:gd name="T43" fmla="*/ 35 h 51"/>
                <a:gd name="T44" fmla="*/ 4 w 50"/>
                <a:gd name="T45" fmla="*/ 39 h 51"/>
                <a:gd name="T46" fmla="*/ 7 w 50"/>
                <a:gd name="T47" fmla="*/ 43 h 51"/>
                <a:gd name="T48" fmla="*/ 11 w 50"/>
                <a:gd name="T49" fmla="*/ 47 h 51"/>
                <a:gd name="T50" fmla="*/ 15 w 50"/>
                <a:gd name="T51" fmla="*/ 49 h 51"/>
                <a:gd name="T52" fmla="*/ 20 w 50"/>
                <a:gd name="T53" fmla="*/ 50 h 51"/>
                <a:gd name="T54" fmla="*/ 25 w 50"/>
                <a:gd name="T55" fmla="*/ 51 h 51"/>
                <a:gd name="T56" fmla="*/ 30 w 50"/>
                <a:gd name="T57" fmla="*/ 50 h 51"/>
                <a:gd name="T58" fmla="*/ 34 w 50"/>
                <a:gd name="T59" fmla="*/ 49 h 51"/>
                <a:gd name="T60" fmla="*/ 36 w 50"/>
                <a:gd name="T61" fmla="*/ 48 h 51"/>
                <a:gd name="T62" fmla="*/ 39 w 50"/>
                <a:gd name="T63" fmla="*/ 47 h 51"/>
                <a:gd name="T64" fmla="*/ 41 w 50"/>
                <a:gd name="T65" fmla="*/ 44 h 51"/>
                <a:gd name="T66" fmla="*/ 42 w 50"/>
                <a:gd name="T6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51">
                  <a:moveTo>
                    <a:pt x="43" y="43"/>
                  </a:moveTo>
                  <a:lnTo>
                    <a:pt x="43" y="43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1"/>
                  </a:lnTo>
                  <a:lnTo>
                    <a:pt x="46" y="39"/>
                  </a:lnTo>
                  <a:lnTo>
                    <a:pt x="47" y="37"/>
                  </a:lnTo>
                  <a:lnTo>
                    <a:pt x="48" y="35"/>
                  </a:lnTo>
                  <a:lnTo>
                    <a:pt x="49" y="33"/>
                  </a:lnTo>
                  <a:lnTo>
                    <a:pt x="50" y="30"/>
                  </a:lnTo>
                  <a:lnTo>
                    <a:pt x="50" y="28"/>
                  </a:lnTo>
                  <a:lnTo>
                    <a:pt x="50" y="25"/>
                  </a:lnTo>
                  <a:lnTo>
                    <a:pt x="50" y="23"/>
                  </a:lnTo>
                  <a:lnTo>
                    <a:pt x="50" y="20"/>
                  </a:lnTo>
                  <a:lnTo>
                    <a:pt x="49" y="18"/>
                  </a:lnTo>
                  <a:lnTo>
                    <a:pt x="48" y="16"/>
                  </a:lnTo>
                  <a:lnTo>
                    <a:pt x="47" y="13"/>
                  </a:lnTo>
                  <a:lnTo>
                    <a:pt x="46" y="11"/>
                  </a:lnTo>
                  <a:lnTo>
                    <a:pt x="44" y="9"/>
                  </a:lnTo>
                  <a:lnTo>
                    <a:pt x="43" y="8"/>
                  </a:lnTo>
                  <a:lnTo>
                    <a:pt x="41" y="6"/>
                  </a:lnTo>
                  <a:lnTo>
                    <a:pt x="39" y="4"/>
                  </a:lnTo>
                  <a:lnTo>
                    <a:pt x="36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7" y="8"/>
                  </a:lnTo>
                  <a:lnTo>
                    <a:pt x="4" y="11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1" y="33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4" y="39"/>
                  </a:lnTo>
                  <a:lnTo>
                    <a:pt x="5" y="41"/>
                  </a:lnTo>
                  <a:lnTo>
                    <a:pt x="7" y="43"/>
                  </a:lnTo>
                  <a:lnTo>
                    <a:pt x="9" y="45"/>
                  </a:lnTo>
                  <a:lnTo>
                    <a:pt x="11" y="47"/>
                  </a:lnTo>
                  <a:lnTo>
                    <a:pt x="13" y="48"/>
                  </a:lnTo>
                  <a:lnTo>
                    <a:pt x="15" y="49"/>
                  </a:lnTo>
                  <a:lnTo>
                    <a:pt x="17" y="50"/>
                  </a:lnTo>
                  <a:lnTo>
                    <a:pt x="20" y="50"/>
                  </a:lnTo>
                  <a:lnTo>
                    <a:pt x="22" y="51"/>
                  </a:lnTo>
                  <a:lnTo>
                    <a:pt x="25" y="51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4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9" y="47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42" name="Rectangle 38">
              <a:extLst>
                <a:ext uri="{FF2B5EF4-FFF2-40B4-BE49-F238E27FC236}">
                  <a16:creationId xmlns:a16="http://schemas.microsoft.com/office/drawing/2014/main" id="{E352B6F1-FCBA-28B3-16BC-B671E9B138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11891" y="606220"/>
              <a:ext cx="106259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b="1" noProof="0" dirty="0">
                  <a:solidFill>
                    <a:srgbClr val="000066"/>
                  </a:solidFill>
                  <a:latin typeface="+mn-lt"/>
                </a:rPr>
                <a:t>Viral load (c/mL)</a:t>
              </a:r>
              <a:endParaRPr lang="en-US" sz="1200" noProof="0" dirty="0">
                <a:solidFill>
                  <a:srgbClr val="000066"/>
                </a:solidFill>
                <a:latin typeface="+mn-lt"/>
              </a:endParaRPr>
            </a:p>
          </p:txBody>
        </p:sp>
      </p:grpSp>
      <p:sp>
        <p:nvSpPr>
          <p:cNvPr id="347" name="Rectangle 38">
            <a:extLst>
              <a:ext uri="{FF2B5EF4-FFF2-40B4-BE49-F238E27FC236}">
                <a16:creationId xmlns:a16="http://schemas.microsoft.com/office/drawing/2014/main" id="{AD1CD504-5880-8A0E-B24B-F491CA68B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8532" y="887268"/>
            <a:ext cx="81111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CA: no RAMs</a:t>
            </a:r>
            <a:b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</a:b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IN: no RAMs</a:t>
            </a:r>
          </a:p>
        </p:txBody>
      </p:sp>
      <p:cxnSp>
        <p:nvCxnSpPr>
          <p:cNvPr id="349" name="Connecteur droit 348">
            <a:extLst>
              <a:ext uri="{FF2B5EF4-FFF2-40B4-BE49-F238E27FC236}">
                <a16:creationId xmlns:a16="http://schemas.microsoft.com/office/drawing/2014/main" id="{F8031348-9C06-4327-36EF-785A8713F138}"/>
              </a:ext>
            </a:extLst>
          </p:cNvPr>
          <p:cNvCxnSpPr>
            <a:stCxn id="347" idx="2"/>
            <a:endCxn id="170" idx="11"/>
          </p:cNvCxnSpPr>
          <p:nvPr/>
        </p:nvCxnSpPr>
        <p:spPr>
          <a:xfrm flipH="1">
            <a:off x="2722563" y="1256600"/>
            <a:ext cx="271529" cy="213035"/>
          </a:xfrm>
          <a:prstGeom prst="line">
            <a:avLst/>
          </a:prstGeom>
          <a:ln w="3175">
            <a:solidFill>
              <a:srgbClr val="C0000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50" name="Connecteur droit 349">
            <a:extLst>
              <a:ext uri="{FF2B5EF4-FFF2-40B4-BE49-F238E27FC236}">
                <a16:creationId xmlns:a16="http://schemas.microsoft.com/office/drawing/2014/main" id="{11A740E0-0B7B-3B9C-D6BC-28EB9F2CA89F}"/>
              </a:ext>
            </a:extLst>
          </p:cNvPr>
          <p:cNvCxnSpPr>
            <a:cxnSpLocks/>
            <a:stCxn id="347" idx="2"/>
            <a:endCxn id="172" idx="12"/>
          </p:cNvCxnSpPr>
          <p:nvPr/>
        </p:nvCxnSpPr>
        <p:spPr>
          <a:xfrm flipH="1">
            <a:off x="2925763" y="1256600"/>
            <a:ext cx="68329" cy="278122"/>
          </a:xfrm>
          <a:prstGeom prst="line">
            <a:avLst/>
          </a:prstGeom>
          <a:ln w="3175">
            <a:solidFill>
              <a:srgbClr val="C0000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54" name="Rectangle 38">
            <a:extLst>
              <a:ext uri="{FF2B5EF4-FFF2-40B4-BE49-F238E27FC236}">
                <a16:creationId xmlns:a16="http://schemas.microsoft.com/office/drawing/2014/main" id="{AAB9CA3D-7A29-68CE-79EE-948B457A9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7072" y="847836"/>
            <a:ext cx="77745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CA: AF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IN: no RAMs</a:t>
            </a:r>
          </a:p>
        </p:txBody>
      </p:sp>
      <p:cxnSp>
        <p:nvCxnSpPr>
          <p:cNvPr id="355" name="Connecteur droit 354">
            <a:extLst>
              <a:ext uri="{FF2B5EF4-FFF2-40B4-BE49-F238E27FC236}">
                <a16:creationId xmlns:a16="http://schemas.microsoft.com/office/drawing/2014/main" id="{4D91C7AA-16E0-22CD-D20C-5AE4394161D6}"/>
              </a:ext>
            </a:extLst>
          </p:cNvPr>
          <p:cNvCxnSpPr>
            <a:cxnSpLocks/>
            <a:stCxn id="354" idx="2"/>
            <a:endCxn id="176" idx="15"/>
          </p:cNvCxnSpPr>
          <p:nvPr/>
        </p:nvCxnSpPr>
        <p:spPr>
          <a:xfrm flipH="1">
            <a:off x="4076701" y="1217168"/>
            <a:ext cx="119100" cy="158804"/>
          </a:xfrm>
          <a:prstGeom prst="line">
            <a:avLst/>
          </a:prstGeom>
          <a:ln w="3175">
            <a:solidFill>
              <a:srgbClr val="C0000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2" name="Rectangle 38">
            <a:extLst>
              <a:ext uri="{FF2B5EF4-FFF2-40B4-BE49-F238E27FC236}">
                <a16:creationId xmlns:a16="http://schemas.microsoft.com/office/drawing/2014/main" id="{1DF03358-E961-17E9-739F-8A19E6BA9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8151" y="2899393"/>
            <a:ext cx="81111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CA: no RAMs</a:t>
            </a:r>
            <a:b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</a:b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IN: no RAMs</a:t>
            </a:r>
          </a:p>
        </p:txBody>
      </p:sp>
      <p:cxnSp>
        <p:nvCxnSpPr>
          <p:cNvPr id="363" name="Connecteur droit 362">
            <a:extLst>
              <a:ext uri="{FF2B5EF4-FFF2-40B4-BE49-F238E27FC236}">
                <a16:creationId xmlns:a16="http://schemas.microsoft.com/office/drawing/2014/main" id="{B1AF2D58-CFCF-CE35-B61E-6D0778D83540}"/>
              </a:ext>
            </a:extLst>
          </p:cNvPr>
          <p:cNvCxnSpPr>
            <a:cxnSpLocks/>
            <a:stCxn id="362" idx="2"/>
            <a:endCxn id="77" idx="5"/>
          </p:cNvCxnSpPr>
          <p:nvPr/>
        </p:nvCxnSpPr>
        <p:spPr>
          <a:xfrm flipH="1">
            <a:off x="3422650" y="3268725"/>
            <a:ext cx="161061" cy="248986"/>
          </a:xfrm>
          <a:prstGeom prst="line">
            <a:avLst/>
          </a:prstGeom>
          <a:ln w="3175">
            <a:solidFill>
              <a:srgbClr val="C0000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5" name="Rectangle 38">
            <a:extLst>
              <a:ext uri="{FF2B5EF4-FFF2-40B4-BE49-F238E27FC236}">
                <a16:creationId xmlns:a16="http://schemas.microsoft.com/office/drawing/2014/main" id="{08E943FF-BFFC-DD01-D055-168AA3023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1201" y="4885095"/>
            <a:ext cx="1105304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ctr"/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RT: no new RAMs</a:t>
            </a:r>
            <a:b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</a:b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PR</a:t>
            </a:r>
            <a:r>
              <a:rPr lang="en-US" sz="1200" noProof="0" dirty="0">
                <a:solidFill>
                  <a:srgbClr val="000066"/>
                </a:solidFill>
                <a:latin typeface="+mn-lt"/>
              </a:rPr>
              <a:t>: no new RAMs</a:t>
            </a:r>
          </a:p>
          <a:p>
            <a:pPr lvl="0" algn="ctr"/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IN: no new RAMs</a:t>
            </a:r>
          </a:p>
        </p:txBody>
      </p:sp>
      <p:cxnSp>
        <p:nvCxnSpPr>
          <p:cNvPr id="366" name="Connecteur droit 365">
            <a:extLst>
              <a:ext uri="{FF2B5EF4-FFF2-40B4-BE49-F238E27FC236}">
                <a16:creationId xmlns:a16="http://schemas.microsoft.com/office/drawing/2014/main" id="{D4E57739-C846-16D6-6FAD-836421CB5C19}"/>
              </a:ext>
            </a:extLst>
          </p:cNvPr>
          <p:cNvCxnSpPr>
            <a:cxnSpLocks/>
            <a:stCxn id="365" idx="2"/>
            <a:endCxn id="126" idx="17"/>
          </p:cNvCxnSpPr>
          <p:nvPr/>
        </p:nvCxnSpPr>
        <p:spPr>
          <a:xfrm>
            <a:off x="2773853" y="5439093"/>
            <a:ext cx="1096816" cy="217095"/>
          </a:xfrm>
          <a:prstGeom prst="line">
            <a:avLst/>
          </a:prstGeom>
          <a:ln w="3175">
            <a:solidFill>
              <a:srgbClr val="C0000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9" name="Rectangle 38">
            <a:extLst>
              <a:ext uri="{FF2B5EF4-FFF2-40B4-BE49-F238E27FC236}">
                <a16:creationId xmlns:a16="http://schemas.microsoft.com/office/drawing/2014/main" id="{C111324D-C80D-4F1A-D4FE-9DBC7826F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2130" y="4907978"/>
            <a:ext cx="114896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ctr"/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Regimen switch to</a:t>
            </a:r>
            <a:b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</a:br>
            <a:r>
              <a:rPr kumimoji="0" lang="en-US" sz="12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rPr>
              <a:t>B/F/TAF + SC LEN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5AF8E91-706D-C675-FEE1-B4B71115EA57}"/>
              </a:ext>
            </a:extLst>
          </p:cNvPr>
          <p:cNvSpPr txBox="1"/>
          <p:nvPr/>
        </p:nvSpPr>
        <p:spPr>
          <a:xfrm>
            <a:off x="1649756" y="261634"/>
            <a:ext cx="691228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noProof="0">
                <a:solidFill>
                  <a:srgbClr val="00B0F0"/>
                </a:solidFill>
                <a:effectLst/>
              </a:rPr>
              <a:t>ARTISTRY-1 : Participants </a:t>
            </a:r>
            <a:r>
              <a:rPr lang="en-US" b="1" noProof="0">
                <a:solidFill>
                  <a:srgbClr val="00B0F0"/>
                </a:solidFill>
              </a:rPr>
              <a:t>w</a:t>
            </a:r>
            <a:r>
              <a:rPr lang="en-US" b="1" noProof="0">
                <a:solidFill>
                  <a:srgbClr val="00B0F0"/>
                </a:solidFill>
                <a:effectLst/>
              </a:rPr>
              <a:t>ith HIV-1 RNA ≥ 50 c/mL at W48</a:t>
            </a:r>
            <a:endParaRPr lang="en-US" noProof="0">
              <a:solidFill>
                <a:srgbClr val="00B0F0"/>
              </a:solid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201784990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3">
            <a:extLst>
              <a:ext uri="{FF2B5EF4-FFF2-40B4-BE49-F238E27FC236}">
                <a16:creationId xmlns:a16="http://schemas.microsoft.com/office/drawing/2014/main" id="{E1DD4659-3757-9B1E-9C27-A47FC29A5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8492" y="6383472"/>
            <a:ext cx="263533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Arora P, AIDS 2026, Abs. TUPE094</a:t>
            </a:r>
          </a:p>
        </p:txBody>
      </p:sp>
      <p:sp>
        <p:nvSpPr>
          <p:cNvPr id="2093" name="ZoneTexte 2092">
            <a:extLst>
              <a:ext uri="{FF2B5EF4-FFF2-40B4-BE49-F238E27FC236}">
                <a16:creationId xmlns:a16="http://schemas.microsoft.com/office/drawing/2014/main" id="{77F46330-226F-1E18-905F-684502B54CC0}"/>
              </a:ext>
            </a:extLst>
          </p:cNvPr>
          <p:cNvSpPr txBox="1"/>
          <p:nvPr/>
        </p:nvSpPr>
        <p:spPr>
          <a:xfrm>
            <a:off x="437177" y="4531596"/>
            <a:ext cx="54534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000" noProof="0" dirty="0">
                <a:solidFill>
                  <a:srgbClr val="000066"/>
                </a:solidFill>
              </a:rPr>
              <a:t>10.000</a:t>
            </a:r>
          </a:p>
        </p:txBody>
      </p:sp>
      <p:sp>
        <p:nvSpPr>
          <p:cNvPr id="2095" name="ZoneTexte 2094">
            <a:extLst>
              <a:ext uri="{FF2B5EF4-FFF2-40B4-BE49-F238E27FC236}">
                <a16:creationId xmlns:a16="http://schemas.microsoft.com/office/drawing/2014/main" id="{16C8B2D1-8973-974D-3AAC-5F6B6888E5EF}"/>
              </a:ext>
            </a:extLst>
          </p:cNvPr>
          <p:cNvSpPr txBox="1"/>
          <p:nvPr/>
        </p:nvSpPr>
        <p:spPr>
          <a:xfrm>
            <a:off x="1354244" y="4352386"/>
            <a:ext cx="340138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LEN plasma concentration, ng/mL</a:t>
            </a:r>
          </a:p>
        </p:txBody>
      </p:sp>
      <p:grpSp>
        <p:nvGrpSpPr>
          <p:cNvPr id="2267" name="Groupe 2266">
            <a:extLst>
              <a:ext uri="{FF2B5EF4-FFF2-40B4-BE49-F238E27FC236}">
                <a16:creationId xmlns:a16="http://schemas.microsoft.com/office/drawing/2014/main" id="{C2F5B957-3047-D826-4B6F-17CD9418C256}"/>
              </a:ext>
            </a:extLst>
          </p:cNvPr>
          <p:cNvGrpSpPr/>
          <p:nvPr/>
        </p:nvGrpSpPr>
        <p:grpSpPr>
          <a:xfrm>
            <a:off x="166492" y="4580464"/>
            <a:ext cx="6012845" cy="2108682"/>
            <a:chOff x="166492" y="4580464"/>
            <a:chExt cx="6012845" cy="2108682"/>
          </a:xfrm>
        </p:grpSpPr>
        <p:grpSp>
          <p:nvGrpSpPr>
            <p:cNvPr id="2068" name="Groupe 2067">
              <a:extLst>
                <a:ext uri="{FF2B5EF4-FFF2-40B4-BE49-F238E27FC236}">
                  <a16:creationId xmlns:a16="http://schemas.microsoft.com/office/drawing/2014/main" id="{27B307E9-BD3B-503F-2D6E-0DB4DC301325}"/>
                </a:ext>
              </a:extLst>
            </p:cNvPr>
            <p:cNvGrpSpPr/>
            <p:nvPr/>
          </p:nvGrpSpPr>
          <p:grpSpPr>
            <a:xfrm>
              <a:off x="923926" y="4650105"/>
              <a:ext cx="3960812" cy="1597025"/>
              <a:chOff x="1019176" y="4238625"/>
              <a:chExt cx="3960812" cy="1597025"/>
            </a:xfrm>
          </p:grpSpPr>
          <p:sp>
            <p:nvSpPr>
              <p:cNvPr id="13" name="Freeform 8">
                <a:extLst>
                  <a:ext uri="{FF2B5EF4-FFF2-40B4-BE49-F238E27FC236}">
                    <a16:creationId xmlns:a16="http://schemas.microsoft.com/office/drawing/2014/main" id="{1728756F-2D0A-F66F-7FF5-94AF86BA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088" y="4238625"/>
                <a:ext cx="3898900" cy="1535112"/>
              </a:xfrm>
              <a:custGeom>
                <a:avLst/>
                <a:gdLst>
                  <a:gd name="T0" fmla="*/ 9826 w 9826"/>
                  <a:gd name="T1" fmla="*/ 3867 h 3867"/>
                  <a:gd name="T2" fmla="*/ 0 w 9826"/>
                  <a:gd name="T3" fmla="*/ 3867 h 3867"/>
                  <a:gd name="T4" fmla="*/ 0 w 9826"/>
                  <a:gd name="T5" fmla="*/ 0 h 3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26" h="3867">
                    <a:moveTo>
                      <a:pt x="9826" y="3867"/>
                    </a:moveTo>
                    <a:lnTo>
                      <a:pt x="0" y="3867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" name="Line 11">
                <a:extLst>
                  <a:ext uri="{FF2B5EF4-FFF2-40B4-BE49-F238E27FC236}">
                    <a16:creationId xmlns:a16="http://schemas.microsoft.com/office/drawing/2014/main" id="{C5D010BD-5C40-95DF-55D0-390E11212F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0501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" name="Line 12">
                <a:extLst>
                  <a:ext uri="{FF2B5EF4-FFF2-40B4-BE49-F238E27FC236}">
                    <a16:creationId xmlns:a16="http://schemas.microsoft.com/office/drawing/2014/main" id="{A0FB3AEF-A536-955B-5304-0EED19044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9188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" name="Line 19">
                <a:extLst>
                  <a:ext uri="{FF2B5EF4-FFF2-40B4-BE49-F238E27FC236}">
                    <a16:creationId xmlns:a16="http://schemas.microsoft.com/office/drawing/2014/main" id="{A074F96A-F0D8-A850-439E-B4B0F0F598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4276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" name="Line 20">
                <a:extLst>
                  <a:ext uri="{FF2B5EF4-FFF2-40B4-BE49-F238E27FC236}">
                    <a16:creationId xmlns:a16="http://schemas.microsoft.com/office/drawing/2014/main" id="{242EDC64-4E19-9374-E147-6A07597D09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14463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" name="Line 21">
                <a:extLst>
                  <a:ext uri="{FF2B5EF4-FFF2-40B4-BE49-F238E27FC236}">
                    <a16:creationId xmlns:a16="http://schemas.microsoft.com/office/drawing/2014/main" id="{C3E4DA49-2DD0-90C4-B6C9-996E711EBE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9888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" name="Line 22">
                <a:extLst>
                  <a:ext uri="{FF2B5EF4-FFF2-40B4-BE49-F238E27FC236}">
                    <a16:creationId xmlns:a16="http://schemas.microsoft.com/office/drawing/2014/main" id="{25FEA6C5-F7E8-6AAD-2AE3-0E329B2CC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6138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" name="Line 23">
                <a:extLst>
                  <a:ext uri="{FF2B5EF4-FFF2-40B4-BE49-F238E27FC236}">
                    <a16:creationId xmlns:a16="http://schemas.microsoft.com/office/drawing/2014/main" id="{160B00F4-047D-F57A-68FC-F3625E4B85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6038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" name="Line 24">
                <a:extLst>
                  <a:ext uri="{FF2B5EF4-FFF2-40B4-BE49-F238E27FC236}">
                    <a16:creationId xmlns:a16="http://schemas.microsoft.com/office/drawing/2014/main" id="{AD4B5198-B9C5-E174-5562-1EE044738C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0701" y="5773738"/>
                <a:ext cx="0" cy="6191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" name="Line 32">
                <a:extLst>
                  <a:ext uri="{FF2B5EF4-FFF2-40B4-BE49-F238E27FC236}">
                    <a16:creationId xmlns:a16="http://schemas.microsoft.com/office/drawing/2014/main" id="{3637F577-EC93-6A94-9E99-B10DABA11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449580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" name="Line 33">
                <a:extLst>
                  <a:ext uri="{FF2B5EF4-FFF2-40B4-BE49-F238E27FC236}">
                    <a16:creationId xmlns:a16="http://schemas.microsoft.com/office/drawing/2014/main" id="{C150AB18-E454-0860-6B25-C077EAC1A6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42386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" name="Line 34">
                <a:extLst>
                  <a:ext uri="{FF2B5EF4-FFF2-40B4-BE49-F238E27FC236}">
                    <a16:creationId xmlns:a16="http://schemas.microsoft.com/office/drawing/2014/main" id="{5859E5A3-6238-2B5C-5C7B-8336B96D9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49498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" name="Line 35">
                <a:extLst>
                  <a:ext uri="{FF2B5EF4-FFF2-40B4-BE49-F238E27FC236}">
                    <a16:creationId xmlns:a16="http://schemas.microsoft.com/office/drawing/2014/main" id="{12067730-835B-AC5F-E67F-98E6D65CEC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543560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" name="Line 36">
                <a:extLst>
                  <a:ext uri="{FF2B5EF4-FFF2-40B4-BE49-F238E27FC236}">
                    <a16:creationId xmlns:a16="http://schemas.microsoft.com/office/drawing/2014/main" id="{69BF45D7-B3AD-492C-746C-5CD261A93D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519430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" name="Line 37">
                <a:extLst>
                  <a:ext uri="{FF2B5EF4-FFF2-40B4-BE49-F238E27FC236}">
                    <a16:creationId xmlns:a16="http://schemas.microsoft.com/office/drawing/2014/main" id="{CF6B5C52-F69D-6733-4816-0032709896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5710238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" name="Line 38">
                <a:extLst>
                  <a:ext uri="{FF2B5EF4-FFF2-40B4-BE49-F238E27FC236}">
                    <a16:creationId xmlns:a16="http://schemas.microsoft.com/office/drawing/2014/main" id="{654F6DD7-9075-2CAE-3974-C9C1F2131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088" y="5529263"/>
                <a:ext cx="3824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" name="Line 41">
                <a:extLst>
                  <a:ext uri="{FF2B5EF4-FFF2-40B4-BE49-F238E27FC236}">
                    <a16:creationId xmlns:a16="http://schemas.microsoft.com/office/drawing/2014/main" id="{8246C35A-5B83-C6CD-E825-A4C32797CB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088" y="5302250"/>
                <a:ext cx="3824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" name="Freeform 43">
                <a:extLst>
                  <a:ext uri="{FF2B5EF4-FFF2-40B4-BE49-F238E27FC236}">
                    <a16:creationId xmlns:a16="http://schemas.microsoft.com/office/drawing/2014/main" id="{D26CC920-F994-D166-1724-124A76D47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813" y="4954588"/>
                <a:ext cx="3775075" cy="22225"/>
              </a:xfrm>
              <a:custGeom>
                <a:avLst/>
                <a:gdLst>
                  <a:gd name="T0" fmla="*/ 9514 w 9514"/>
                  <a:gd name="T1" fmla="*/ 21 h 54"/>
                  <a:gd name="T2" fmla="*/ 7127 w 9514"/>
                  <a:gd name="T3" fmla="*/ 17 h 54"/>
                  <a:gd name="T4" fmla="*/ 4747 w 9514"/>
                  <a:gd name="T5" fmla="*/ 0 h 54"/>
                  <a:gd name="T6" fmla="*/ 1188 w 9514"/>
                  <a:gd name="T7" fmla="*/ 54 h 54"/>
                  <a:gd name="T8" fmla="*/ 591 w 9514"/>
                  <a:gd name="T9" fmla="*/ 43 h 54"/>
                  <a:gd name="T10" fmla="*/ 0 w 9514"/>
                  <a:gd name="T11" fmla="*/ 4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14" h="54">
                    <a:moveTo>
                      <a:pt x="9514" y="21"/>
                    </a:moveTo>
                    <a:lnTo>
                      <a:pt x="7127" y="17"/>
                    </a:lnTo>
                    <a:lnTo>
                      <a:pt x="4747" y="0"/>
                    </a:lnTo>
                    <a:lnTo>
                      <a:pt x="1188" y="54"/>
                    </a:lnTo>
                    <a:lnTo>
                      <a:pt x="591" y="43"/>
                    </a:lnTo>
                    <a:lnTo>
                      <a:pt x="0" y="49"/>
                    </a:lnTo>
                  </a:path>
                </a:pathLst>
              </a:custGeom>
              <a:noFill/>
              <a:ln w="19050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" name="Line 46">
                <a:extLst>
                  <a:ext uri="{FF2B5EF4-FFF2-40B4-BE49-F238E27FC236}">
                    <a16:creationId xmlns:a16="http://schemas.microsoft.com/office/drawing/2014/main" id="{40EBABB3-2A82-65F9-150E-4BD94B759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40301" y="4897438"/>
                <a:ext cx="0" cy="206375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" name="Line 47">
                <a:extLst>
                  <a:ext uri="{FF2B5EF4-FFF2-40B4-BE49-F238E27FC236}">
                    <a16:creationId xmlns:a16="http://schemas.microsoft.com/office/drawing/2014/main" id="{E0FCC1A5-7022-1393-7227-94653C0EF2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94151" y="4891088"/>
                <a:ext cx="0" cy="20955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" name="Line 54">
                <a:extLst>
                  <a:ext uri="{FF2B5EF4-FFF2-40B4-BE49-F238E27FC236}">
                    <a16:creationId xmlns:a16="http://schemas.microsoft.com/office/drawing/2014/main" id="{749184DB-1B22-B90E-DB9A-3B88784D1B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8401" y="4897438"/>
                <a:ext cx="0" cy="223837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" name="Line 55">
                <a:extLst>
                  <a:ext uri="{FF2B5EF4-FFF2-40B4-BE49-F238E27FC236}">
                    <a16:creationId xmlns:a16="http://schemas.microsoft.com/office/drawing/2014/main" id="{916D1633-D4B1-3693-0CA8-84B25C141B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6526" y="4905375"/>
                <a:ext cx="0" cy="231775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" name="Line 56">
                <a:extLst>
                  <a:ext uri="{FF2B5EF4-FFF2-40B4-BE49-F238E27FC236}">
                    <a16:creationId xmlns:a16="http://schemas.microsoft.com/office/drawing/2014/main" id="{1EE3F70A-DBC8-F46C-C8BA-0B917A282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41476" y="4905375"/>
                <a:ext cx="0" cy="223837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" name="Line 57">
                <a:extLst>
                  <a:ext uri="{FF2B5EF4-FFF2-40B4-BE49-F238E27FC236}">
                    <a16:creationId xmlns:a16="http://schemas.microsoft.com/office/drawing/2014/main" id="{02C0AB95-7D3A-AEB0-B760-8EE0696E5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6138" y="4897438"/>
                <a:ext cx="0" cy="227012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" name="Line 58">
                <a:extLst>
                  <a:ext uri="{FF2B5EF4-FFF2-40B4-BE49-F238E27FC236}">
                    <a16:creationId xmlns:a16="http://schemas.microsoft.com/office/drawing/2014/main" id="{5ECEBDC9-4DEA-2309-41D1-E5AFF87E5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2763" y="4892675"/>
                <a:ext cx="0" cy="21590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48" name="Line 59">
                <a:extLst>
                  <a:ext uri="{FF2B5EF4-FFF2-40B4-BE49-F238E27FC236}">
                    <a16:creationId xmlns:a16="http://schemas.microsoft.com/office/drawing/2014/main" id="{ACBDC7C3-427B-8206-7E1E-6D882E115D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7626" y="4897438"/>
                <a:ext cx="0" cy="21590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49" name="Freeform 60">
                <a:extLst>
                  <a:ext uri="{FF2B5EF4-FFF2-40B4-BE49-F238E27FC236}">
                    <a16:creationId xmlns:a16="http://schemas.microsoft.com/office/drawing/2014/main" id="{89E54F24-6A1F-9CCD-DF32-37076AB5D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001" y="4951413"/>
                <a:ext cx="47625" cy="46037"/>
              </a:xfrm>
              <a:custGeom>
                <a:avLst/>
                <a:gdLst>
                  <a:gd name="T0" fmla="*/ 102 w 119"/>
                  <a:gd name="T1" fmla="*/ 102 h 120"/>
                  <a:gd name="T2" fmla="*/ 105 w 119"/>
                  <a:gd name="T3" fmla="*/ 96 h 120"/>
                  <a:gd name="T4" fmla="*/ 108 w 119"/>
                  <a:gd name="T5" fmla="*/ 91 h 120"/>
                  <a:gd name="T6" fmla="*/ 114 w 119"/>
                  <a:gd name="T7" fmla="*/ 81 h 120"/>
                  <a:gd name="T8" fmla="*/ 114 w 119"/>
                  <a:gd name="T9" fmla="*/ 78 h 120"/>
                  <a:gd name="T10" fmla="*/ 116 w 119"/>
                  <a:gd name="T11" fmla="*/ 75 h 120"/>
                  <a:gd name="T12" fmla="*/ 118 w 119"/>
                  <a:gd name="T13" fmla="*/ 71 h 120"/>
                  <a:gd name="T14" fmla="*/ 118 w 119"/>
                  <a:gd name="T15" fmla="*/ 65 h 120"/>
                  <a:gd name="T16" fmla="*/ 119 w 119"/>
                  <a:gd name="T17" fmla="*/ 60 h 120"/>
                  <a:gd name="T18" fmla="*/ 118 w 119"/>
                  <a:gd name="T19" fmla="*/ 48 h 120"/>
                  <a:gd name="T20" fmla="*/ 114 w 119"/>
                  <a:gd name="T21" fmla="*/ 37 h 120"/>
                  <a:gd name="T22" fmla="*/ 108 w 119"/>
                  <a:gd name="T23" fmla="*/ 26 h 120"/>
                  <a:gd name="T24" fmla="*/ 102 w 119"/>
                  <a:gd name="T25" fmla="*/ 18 h 120"/>
                  <a:gd name="T26" fmla="*/ 92 w 119"/>
                  <a:gd name="T27" fmla="*/ 10 h 120"/>
                  <a:gd name="T28" fmla="*/ 82 w 119"/>
                  <a:gd name="T29" fmla="*/ 4 h 120"/>
                  <a:gd name="T30" fmla="*/ 70 w 119"/>
                  <a:gd name="T31" fmla="*/ 0 h 120"/>
                  <a:gd name="T32" fmla="*/ 59 w 119"/>
                  <a:gd name="T33" fmla="*/ 0 h 120"/>
                  <a:gd name="T34" fmla="*/ 37 w 119"/>
                  <a:gd name="T35" fmla="*/ 4 h 120"/>
                  <a:gd name="T36" fmla="*/ 26 w 119"/>
                  <a:gd name="T37" fmla="*/ 10 h 120"/>
                  <a:gd name="T38" fmla="*/ 18 w 119"/>
                  <a:gd name="T39" fmla="*/ 18 h 120"/>
                  <a:gd name="T40" fmla="*/ 9 w 119"/>
                  <a:gd name="T41" fmla="*/ 26 h 120"/>
                  <a:gd name="T42" fmla="*/ 3 w 119"/>
                  <a:gd name="T43" fmla="*/ 37 h 120"/>
                  <a:gd name="T44" fmla="*/ 0 w 119"/>
                  <a:gd name="T45" fmla="*/ 60 h 120"/>
                  <a:gd name="T46" fmla="*/ 0 w 119"/>
                  <a:gd name="T47" fmla="*/ 71 h 120"/>
                  <a:gd name="T48" fmla="*/ 3 w 119"/>
                  <a:gd name="T49" fmla="*/ 81 h 120"/>
                  <a:gd name="T50" fmla="*/ 9 w 119"/>
                  <a:gd name="T51" fmla="*/ 91 h 120"/>
                  <a:gd name="T52" fmla="*/ 18 w 119"/>
                  <a:gd name="T53" fmla="*/ 102 h 120"/>
                  <a:gd name="T54" fmla="*/ 26 w 119"/>
                  <a:gd name="T55" fmla="*/ 109 h 120"/>
                  <a:gd name="T56" fmla="*/ 37 w 119"/>
                  <a:gd name="T57" fmla="*/ 115 h 120"/>
                  <a:gd name="T58" fmla="*/ 47 w 119"/>
                  <a:gd name="T59" fmla="*/ 118 h 120"/>
                  <a:gd name="T60" fmla="*/ 59 w 119"/>
                  <a:gd name="T61" fmla="*/ 120 h 120"/>
                  <a:gd name="T62" fmla="*/ 64 w 119"/>
                  <a:gd name="T63" fmla="*/ 118 h 120"/>
                  <a:gd name="T64" fmla="*/ 70 w 119"/>
                  <a:gd name="T65" fmla="*/ 118 h 120"/>
                  <a:gd name="T66" fmla="*/ 82 w 119"/>
                  <a:gd name="T67" fmla="*/ 115 h 120"/>
                  <a:gd name="T68" fmla="*/ 92 w 119"/>
                  <a:gd name="T69" fmla="*/ 109 h 120"/>
                  <a:gd name="T70" fmla="*/ 102 w 119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0">
                    <a:moveTo>
                      <a:pt x="102" y="102"/>
                    </a:moveTo>
                    <a:lnTo>
                      <a:pt x="105" y="96"/>
                    </a:lnTo>
                    <a:lnTo>
                      <a:pt x="108" y="91"/>
                    </a:lnTo>
                    <a:lnTo>
                      <a:pt x="114" y="81"/>
                    </a:lnTo>
                    <a:lnTo>
                      <a:pt x="114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10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7" y="118"/>
                    </a:lnTo>
                    <a:lnTo>
                      <a:pt x="59" y="120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2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0" name="Freeform 61">
                <a:extLst>
                  <a:ext uri="{FF2B5EF4-FFF2-40B4-BE49-F238E27FC236}">
                    <a16:creationId xmlns:a16="http://schemas.microsoft.com/office/drawing/2014/main" id="{A711BF4C-F93D-6516-21F3-9E9E2DEAD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713" y="4954588"/>
                <a:ext cx="47625" cy="47625"/>
              </a:xfrm>
              <a:custGeom>
                <a:avLst/>
                <a:gdLst>
                  <a:gd name="T0" fmla="*/ 103 w 119"/>
                  <a:gd name="T1" fmla="*/ 101 h 119"/>
                  <a:gd name="T2" fmla="*/ 105 w 119"/>
                  <a:gd name="T3" fmla="*/ 95 h 119"/>
                  <a:gd name="T4" fmla="*/ 109 w 119"/>
                  <a:gd name="T5" fmla="*/ 91 h 119"/>
                  <a:gd name="T6" fmla="*/ 115 w 119"/>
                  <a:gd name="T7" fmla="*/ 81 h 119"/>
                  <a:gd name="T8" fmla="*/ 115 w 119"/>
                  <a:gd name="T9" fmla="*/ 78 h 119"/>
                  <a:gd name="T10" fmla="*/ 116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5 w 119"/>
                  <a:gd name="T21" fmla="*/ 37 h 119"/>
                  <a:gd name="T22" fmla="*/ 109 w 119"/>
                  <a:gd name="T23" fmla="*/ 26 h 119"/>
                  <a:gd name="T24" fmla="*/ 103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60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10 w 119"/>
                  <a:gd name="T41" fmla="*/ 26 h 119"/>
                  <a:gd name="T42" fmla="*/ 4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4 w 119"/>
                  <a:gd name="T49" fmla="*/ 81 h 119"/>
                  <a:gd name="T50" fmla="*/ 10 w 119"/>
                  <a:gd name="T51" fmla="*/ 91 h 119"/>
                  <a:gd name="T52" fmla="*/ 18 w 119"/>
                  <a:gd name="T53" fmla="*/ 101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8 w 119"/>
                  <a:gd name="T59" fmla="*/ 118 h 119"/>
                  <a:gd name="T60" fmla="*/ 60 w 119"/>
                  <a:gd name="T61" fmla="*/ 119 h 119"/>
                  <a:gd name="T62" fmla="*/ 65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3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3" y="101"/>
                    </a:moveTo>
                    <a:lnTo>
                      <a:pt x="105" y="95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10" y="26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4" y="81"/>
                    </a:lnTo>
                    <a:lnTo>
                      <a:pt x="10" y="91"/>
                    </a:lnTo>
                    <a:lnTo>
                      <a:pt x="18" y="101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19"/>
                    </a:lnTo>
                    <a:lnTo>
                      <a:pt x="65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3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1" name="Freeform 62">
                <a:extLst>
                  <a:ext uri="{FF2B5EF4-FFF2-40B4-BE49-F238E27FC236}">
                    <a16:creationId xmlns:a16="http://schemas.microsoft.com/office/drawing/2014/main" id="{84E31868-036A-C9EF-904B-7C597D6D3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488" y="4953000"/>
                <a:ext cx="47625" cy="47625"/>
              </a:xfrm>
              <a:custGeom>
                <a:avLst/>
                <a:gdLst>
                  <a:gd name="T0" fmla="*/ 102 w 119"/>
                  <a:gd name="T1" fmla="*/ 101 h 119"/>
                  <a:gd name="T2" fmla="*/ 105 w 119"/>
                  <a:gd name="T3" fmla="*/ 96 h 119"/>
                  <a:gd name="T4" fmla="*/ 108 w 119"/>
                  <a:gd name="T5" fmla="*/ 91 h 119"/>
                  <a:gd name="T6" fmla="*/ 114 w 119"/>
                  <a:gd name="T7" fmla="*/ 81 h 119"/>
                  <a:gd name="T8" fmla="*/ 114 w 119"/>
                  <a:gd name="T9" fmla="*/ 78 h 119"/>
                  <a:gd name="T10" fmla="*/ 116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4 w 119"/>
                  <a:gd name="T21" fmla="*/ 37 h 119"/>
                  <a:gd name="T22" fmla="*/ 108 w 119"/>
                  <a:gd name="T23" fmla="*/ 26 h 119"/>
                  <a:gd name="T24" fmla="*/ 102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59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1 h 119"/>
                  <a:gd name="T52" fmla="*/ 18 w 119"/>
                  <a:gd name="T53" fmla="*/ 101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7 w 119"/>
                  <a:gd name="T59" fmla="*/ 118 h 119"/>
                  <a:gd name="T60" fmla="*/ 59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2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2" y="101"/>
                    </a:moveTo>
                    <a:lnTo>
                      <a:pt x="105" y="96"/>
                    </a:lnTo>
                    <a:lnTo>
                      <a:pt x="108" y="91"/>
                    </a:lnTo>
                    <a:lnTo>
                      <a:pt x="114" y="81"/>
                    </a:lnTo>
                    <a:lnTo>
                      <a:pt x="114" y="78"/>
                    </a:lnTo>
                    <a:lnTo>
                      <a:pt x="116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1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7" y="118"/>
                    </a:lnTo>
                    <a:lnTo>
                      <a:pt x="59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2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2" name="Freeform 63">
                <a:extLst>
                  <a:ext uri="{FF2B5EF4-FFF2-40B4-BE49-F238E27FC236}">
                    <a16:creationId xmlns:a16="http://schemas.microsoft.com/office/drawing/2014/main" id="{8AD62154-4924-4AEF-5ECB-F1DF7061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088" y="4945063"/>
                <a:ext cx="47625" cy="47625"/>
              </a:xfrm>
              <a:custGeom>
                <a:avLst/>
                <a:gdLst>
                  <a:gd name="T0" fmla="*/ 102 w 119"/>
                  <a:gd name="T1" fmla="*/ 102 h 119"/>
                  <a:gd name="T2" fmla="*/ 105 w 119"/>
                  <a:gd name="T3" fmla="*/ 96 h 119"/>
                  <a:gd name="T4" fmla="*/ 108 w 119"/>
                  <a:gd name="T5" fmla="*/ 91 h 119"/>
                  <a:gd name="T6" fmla="*/ 114 w 119"/>
                  <a:gd name="T7" fmla="*/ 81 h 119"/>
                  <a:gd name="T8" fmla="*/ 114 w 119"/>
                  <a:gd name="T9" fmla="*/ 78 h 119"/>
                  <a:gd name="T10" fmla="*/ 115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5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4 w 119"/>
                  <a:gd name="T21" fmla="*/ 37 h 119"/>
                  <a:gd name="T22" fmla="*/ 108 w 119"/>
                  <a:gd name="T23" fmla="*/ 26 h 119"/>
                  <a:gd name="T24" fmla="*/ 102 w 119"/>
                  <a:gd name="T25" fmla="*/ 18 h 119"/>
                  <a:gd name="T26" fmla="*/ 92 w 119"/>
                  <a:gd name="T27" fmla="*/ 10 h 119"/>
                  <a:gd name="T28" fmla="*/ 82 w 119"/>
                  <a:gd name="T29" fmla="*/ 4 h 119"/>
                  <a:gd name="T30" fmla="*/ 70 w 119"/>
                  <a:gd name="T31" fmla="*/ 0 h 119"/>
                  <a:gd name="T32" fmla="*/ 59 w 119"/>
                  <a:gd name="T33" fmla="*/ 0 h 119"/>
                  <a:gd name="T34" fmla="*/ 37 w 119"/>
                  <a:gd name="T35" fmla="*/ 4 h 119"/>
                  <a:gd name="T36" fmla="*/ 26 w 119"/>
                  <a:gd name="T37" fmla="*/ 10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1 h 119"/>
                  <a:gd name="T52" fmla="*/ 18 w 119"/>
                  <a:gd name="T53" fmla="*/ 102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7 w 119"/>
                  <a:gd name="T59" fmla="*/ 118 h 119"/>
                  <a:gd name="T60" fmla="*/ 59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2 w 119"/>
                  <a:gd name="T71" fmla="*/ 10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2" y="102"/>
                    </a:moveTo>
                    <a:lnTo>
                      <a:pt x="105" y="96"/>
                    </a:lnTo>
                    <a:lnTo>
                      <a:pt x="108" y="91"/>
                    </a:lnTo>
                    <a:lnTo>
                      <a:pt x="114" y="81"/>
                    </a:lnTo>
                    <a:lnTo>
                      <a:pt x="114" y="78"/>
                    </a:lnTo>
                    <a:lnTo>
                      <a:pt x="115" y="75"/>
                    </a:lnTo>
                    <a:lnTo>
                      <a:pt x="118" y="70"/>
                    </a:lnTo>
                    <a:lnTo>
                      <a:pt x="118" y="65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10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7" y="118"/>
                    </a:lnTo>
                    <a:lnTo>
                      <a:pt x="59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2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5" name="Freeform 64">
                <a:extLst>
                  <a:ext uri="{FF2B5EF4-FFF2-40B4-BE49-F238E27FC236}">
                    <a16:creationId xmlns:a16="http://schemas.microsoft.com/office/drawing/2014/main" id="{8E17FEB9-EA48-74AE-F5DC-392034AEB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13" y="4935538"/>
                <a:ext cx="47625" cy="47625"/>
              </a:xfrm>
              <a:custGeom>
                <a:avLst/>
                <a:gdLst>
                  <a:gd name="T0" fmla="*/ 103 w 120"/>
                  <a:gd name="T1" fmla="*/ 101 h 119"/>
                  <a:gd name="T2" fmla="*/ 105 w 120"/>
                  <a:gd name="T3" fmla="*/ 95 h 119"/>
                  <a:gd name="T4" fmla="*/ 109 w 120"/>
                  <a:gd name="T5" fmla="*/ 91 h 119"/>
                  <a:gd name="T6" fmla="*/ 115 w 120"/>
                  <a:gd name="T7" fmla="*/ 81 h 119"/>
                  <a:gd name="T8" fmla="*/ 115 w 120"/>
                  <a:gd name="T9" fmla="*/ 78 h 119"/>
                  <a:gd name="T10" fmla="*/ 116 w 120"/>
                  <a:gd name="T11" fmla="*/ 75 h 119"/>
                  <a:gd name="T12" fmla="*/ 119 w 120"/>
                  <a:gd name="T13" fmla="*/ 70 h 119"/>
                  <a:gd name="T14" fmla="*/ 119 w 120"/>
                  <a:gd name="T15" fmla="*/ 64 h 119"/>
                  <a:gd name="T16" fmla="*/ 120 w 120"/>
                  <a:gd name="T17" fmla="*/ 60 h 119"/>
                  <a:gd name="T18" fmla="*/ 119 w 120"/>
                  <a:gd name="T19" fmla="*/ 48 h 119"/>
                  <a:gd name="T20" fmla="*/ 115 w 120"/>
                  <a:gd name="T21" fmla="*/ 37 h 119"/>
                  <a:gd name="T22" fmla="*/ 109 w 120"/>
                  <a:gd name="T23" fmla="*/ 26 h 119"/>
                  <a:gd name="T24" fmla="*/ 103 w 120"/>
                  <a:gd name="T25" fmla="*/ 18 h 119"/>
                  <a:gd name="T26" fmla="*/ 92 w 120"/>
                  <a:gd name="T27" fmla="*/ 9 h 119"/>
                  <a:gd name="T28" fmla="*/ 83 w 120"/>
                  <a:gd name="T29" fmla="*/ 3 h 119"/>
                  <a:gd name="T30" fmla="*/ 71 w 120"/>
                  <a:gd name="T31" fmla="*/ 0 h 119"/>
                  <a:gd name="T32" fmla="*/ 60 w 120"/>
                  <a:gd name="T33" fmla="*/ 0 h 119"/>
                  <a:gd name="T34" fmla="*/ 37 w 120"/>
                  <a:gd name="T35" fmla="*/ 3 h 119"/>
                  <a:gd name="T36" fmla="*/ 27 w 120"/>
                  <a:gd name="T37" fmla="*/ 9 h 119"/>
                  <a:gd name="T38" fmla="*/ 18 w 120"/>
                  <a:gd name="T39" fmla="*/ 18 h 119"/>
                  <a:gd name="T40" fmla="*/ 10 w 120"/>
                  <a:gd name="T41" fmla="*/ 26 h 119"/>
                  <a:gd name="T42" fmla="*/ 4 w 120"/>
                  <a:gd name="T43" fmla="*/ 37 h 119"/>
                  <a:gd name="T44" fmla="*/ 0 w 120"/>
                  <a:gd name="T45" fmla="*/ 60 h 119"/>
                  <a:gd name="T46" fmla="*/ 0 w 120"/>
                  <a:gd name="T47" fmla="*/ 70 h 119"/>
                  <a:gd name="T48" fmla="*/ 4 w 120"/>
                  <a:gd name="T49" fmla="*/ 81 h 119"/>
                  <a:gd name="T50" fmla="*/ 10 w 120"/>
                  <a:gd name="T51" fmla="*/ 91 h 119"/>
                  <a:gd name="T52" fmla="*/ 18 w 120"/>
                  <a:gd name="T53" fmla="*/ 101 h 119"/>
                  <a:gd name="T54" fmla="*/ 27 w 120"/>
                  <a:gd name="T55" fmla="*/ 109 h 119"/>
                  <a:gd name="T56" fmla="*/ 37 w 120"/>
                  <a:gd name="T57" fmla="*/ 115 h 119"/>
                  <a:gd name="T58" fmla="*/ 48 w 120"/>
                  <a:gd name="T59" fmla="*/ 118 h 119"/>
                  <a:gd name="T60" fmla="*/ 60 w 120"/>
                  <a:gd name="T61" fmla="*/ 119 h 119"/>
                  <a:gd name="T62" fmla="*/ 65 w 120"/>
                  <a:gd name="T63" fmla="*/ 118 h 119"/>
                  <a:gd name="T64" fmla="*/ 71 w 120"/>
                  <a:gd name="T65" fmla="*/ 118 h 119"/>
                  <a:gd name="T66" fmla="*/ 83 w 120"/>
                  <a:gd name="T67" fmla="*/ 115 h 119"/>
                  <a:gd name="T68" fmla="*/ 92 w 120"/>
                  <a:gd name="T69" fmla="*/ 109 h 119"/>
                  <a:gd name="T70" fmla="*/ 103 w 120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19">
                    <a:moveTo>
                      <a:pt x="103" y="101"/>
                    </a:moveTo>
                    <a:lnTo>
                      <a:pt x="105" y="95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9" y="70"/>
                    </a:lnTo>
                    <a:lnTo>
                      <a:pt x="119" y="64"/>
                    </a:lnTo>
                    <a:lnTo>
                      <a:pt x="120" y="60"/>
                    </a:lnTo>
                    <a:lnTo>
                      <a:pt x="119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9"/>
                    </a:lnTo>
                    <a:lnTo>
                      <a:pt x="83" y="3"/>
                    </a:lnTo>
                    <a:lnTo>
                      <a:pt x="71" y="0"/>
                    </a:lnTo>
                    <a:lnTo>
                      <a:pt x="60" y="0"/>
                    </a:lnTo>
                    <a:lnTo>
                      <a:pt x="37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6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4" y="81"/>
                    </a:lnTo>
                    <a:lnTo>
                      <a:pt x="10" y="91"/>
                    </a:lnTo>
                    <a:lnTo>
                      <a:pt x="18" y="101"/>
                    </a:lnTo>
                    <a:lnTo>
                      <a:pt x="27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19"/>
                    </a:lnTo>
                    <a:lnTo>
                      <a:pt x="65" y="118"/>
                    </a:lnTo>
                    <a:lnTo>
                      <a:pt x="71" y="118"/>
                    </a:lnTo>
                    <a:lnTo>
                      <a:pt x="83" y="115"/>
                    </a:lnTo>
                    <a:lnTo>
                      <a:pt x="92" y="109"/>
                    </a:lnTo>
                    <a:lnTo>
                      <a:pt x="103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6" name="Freeform 65">
                <a:extLst>
                  <a:ext uri="{FF2B5EF4-FFF2-40B4-BE49-F238E27FC236}">
                    <a16:creationId xmlns:a16="http://schemas.microsoft.com/office/drawing/2014/main" id="{47A418FD-E614-5339-8A1B-9BB126A36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776" y="4930775"/>
                <a:ext cx="47625" cy="47625"/>
              </a:xfrm>
              <a:custGeom>
                <a:avLst/>
                <a:gdLst>
                  <a:gd name="T0" fmla="*/ 103 w 119"/>
                  <a:gd name="T1" fmla="*/ 102 h 120"/>
                  <a:gd name="T2" fmla="*/ 105 w 119"/>
                  <a:gd name="T3" fmla="*/ 96 h 120"/>
                  <a:gd name="T4" fmla="*/ 109 w 119"/>
                  <a:gd name="T5" fmla="*/ 91 h 120"/>
                  <a:gd name="T6" fmla="*/ 115 w 119"/>
                  <a:gd name="T7" fmla="*/ 81 h 120"/>
                  <a:gd name="T8" fmla="*/ 115 w 119"/>
                  <a:gd name="T9" fmla="*/ 78 h 120"/>
                  <a:gd name="T10" fmla="*/ 116 w 119"/>
                  <a:gd name="T11" fmla="*/ 75 h 120"/>
                  <a:gd name="T12" fmla="*/ 118 w 119"/>
                  <a:gd name="T13" fmla="*/ 71 h 120"/>
                  <a:gd name="T14" fmla="*/ 118 w 119"/>
                  <a:gd name="T15" fmla="*/ 65 h 120"/>
                  <a:gd name="T16" fmla="*/ 119 w 119"/>
                  <a:gd name="T17" fmla="*/ 60 h 120"/>
                  <a:gd name="T18" fmla="*/ 118 w 119"/>
                  <a:gd name="T19" fmla="*/ 48 h 120"/>
                  <a:gd name="T20" fmla="*/ 115 w 119"/>
                  <a:gd name="T21" fmla="*/ 37 h 120"/>
                  <a:gd name="T22" fmla="*/ 109 w 119"/>
                  <a:gd name="T23" fmla="*/ 26 h 120"/>
                  <a:gd name="T24" fmla="*/ 103 w 119"/>
                  <a:gd name="T25" fmla="*/ 18 h 120"/>
                  <a:gd name="T26" fmla="*/ 92 w 119"/>
                  <a:gd name="T27" fmla="*/ 10 h 120"/>
                  <a:gd name="T28" fmla="*/ 82 w 119"/>
                  <a:gd name="T29" fmla="*/ 4 h 120"/>
                  <a:gd name="T30" fmla="*/ 70 w 119"/>
                  <a:gd name="T31" fmla="*/ 0 h 120"/>
                  <a:gd name="T32" fmla="*/ 60 w 119"/>
                  <a:gd name="T33" fmla="*/ 0 h 120"/>
                  <a:gd name="T34" fmla="*/ 37 w 119"/>
                  <a:gd name="T35" fmla="*/ 4 h 120"/>
                  <a:gd name="T36" fmla="*/ 26 w 119"/>
                  <a:gd name="T37" fmla="*/ 10 h 120"/>
                  <a:gd name="T38" fmla="*/ 18 w 119"/>
                  <a:gd name="T39" fmla="*/ 18 h 120"/>
                  <a:gd name="T40" fmla="*/ 9 w 119"/>
                  <a:gd name="T41" fmla="*/ 26 h 120"/>
                  <a:gd name="T42" fmla="*/ 3 w 119"/>
                  <a:gd name="T43" fmla="*/ 37 h 120"/>
                  <a:gd name="T44" fmla="*/ 0 w 119"/>
                  <a:gd name="T45" fmla="*/ 60 h 120"/>
                  <a:gd name="T46" fmla="*/ 0 w 119"/>
                  <a:gd name="T47" fmla="*/ 71 h 120"/>
                  <a:gd name="T48" fmla="*/ 3 w 119"/>
                  <a:gd name="T49" fmla="*/ 81 h 120"/>
                  <a:gd name="T50" fmla="*/ 9 w 119"/>
                  <a:gd name="T51" fmla="*/ 91 h 120"/>
                  <a:gd name="T52" fmla="*/ 18 w 119"/>
                  <a:gd name="T53" fmla="*/ 102 h 120"/>
                  <a:gd name="T54" fmla="*/ 26 w 119"/>
                  <a:gd name="T55" fmla="*/ 109 h 120"/>
                  <a:gd name="T56" fmla="*/ 37 w 119"/>
                  <a:gd name="T57" fmla="*/ 115 h 120"/>
                  <a:gd name="T58" fmla="*/ 48 w 119"/>
                  <a:gd name="T59" fmla="*/ 118 h 120"/>
                  <a:gd name="T60" fmla="*/ 60 w 119"/>
                  <a:gd name="T61" fmla="*/ 120 h 120"/>
                  <a:gd name="T62" fmla="*/ 64 w 119"/>
                  <a:gd name="T63" fmla="*/ 118 h 120"/>
                  <a:gd name="T64" fmla="*/ 70 w 119"/>
                  <a:gd name="T65" fmla="*/ 118 h 120"/>
                  <a:gd name="T66" fmla="*/ 82 w 119"/>
                  <a:gd name="T67" fmla="*/ 115 h 120"/>
                  <a:gd name="T68" fmla="*/ 92 w 119"/>
                  <a:gd name="T69" fmla="*/ 109 h 120"/>
                  <a:gd name="T70" fmla="*/ 103 w 119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0">
                    <a:moveTo>
                      <a:pt x="103" y="102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10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20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3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7" name="Freeform 66">
                <a:extLst>
                  <a:ext uri="{FF2B5EF4-FFF2-40B4-BE49-F238E27FC236}">
                    <a16:creationId xmlns:a16="http://schemas.microsoft.com/office/drawing/2014/main" id="{A48CFED1-82A5-0872-F077-FAD095705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926" y="4937125"/>
                <a:ext cx="47625" cy="47625"/>
              </a:xfrm>
              <a:custGeom>
                <a:avLst/>
                <a:gdLst>
                  <a:gd name="T0" fmla="*/ 102 w 119"/>
                  <a:gd name="T1" fmla="*/ 101 h 119"/>
                  <a:gd name="T2" fmla="*/ 105 w 119"/>
                  <a:gd name="T3" fmla="*/ 95 h 119"/>
                  <a:gd name="T4" fmla="*/ 108 w 119"/>
                  <a:gd name="T5" fmla="*/ 91 h 119"/>
                  <a:gd name="T6" fmla="*/ 114 w 119"/>
                  <a:gd name="T7" fmla="*/ 81 h 119"/>
                  <a:gd name="T8" fmla="*/ 114 w 119"/>
                  <a:gd name="T9" fmla="*/ 78 h 119"/>
                  <a:gd name="T10" fmla="*/ 116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4 w 119"/>
                  <a:gd name="T21" fmla="*/ 37 h 119"/>
                  <a:gd name="T22" fmla="*/ 108 w 119"/>
                  <a:gd name="T23" fmla="*/ 26 h 119"/>
                  <a:gd name="T24" fmla="*/ 102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59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1 h 119"/>
                  <a:gd name="T52" fmla="*/ 18 w 119"/>
                  <a:gd name="T53" fmla="*/ 101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8 w 119"/>
                  <a:gd name="T59" fmla="*/ 118 h 119"/>
                  <a:gd name="T60" fmla="*/ 59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2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2" y="101"/>
                    </a:moveTo>
                    <a:lnTo>
                      <a:pt x="105" y="95"/>
                    </a:lnTo>
                    <a:lnTo>
                      <a:pt x="108" y="91"/>
                    </a:lnTo>
                    <a:lnTo>
                      <a:pt x="114" y="81"/>
                    </a:lnTo>
                    <a:lnTo>
                      <a:pt x="114" y="78"/>
                    </a:lnTo>
                    <a:lnTo>
                      <a:pt x="116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1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59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2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8" name="Freeform 67">
                <a:extLst>
                  <a:ext uri="{FF2B5EF4-FFF2-40B4-BE49-F238E27FC236}">
                    <a16:creationId xmlns:a16="http://schemas.microsoft.com/office/drawing/2014/main" id="{4C8E98A3-9740-9A23-3F25-2372CE579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076" y="4940300"/>
                <a:ext cx="47625" cy="47625"/>
              </a:xfrm>
              <a:custGeom>
                <a:avLst/>
                <a:gdLst>
                  <a:gd name="T0" fmla="*/ 102 w 119"/>
                  <a:gd name="T1" fmla="*/ 101 h 119"/>
                  <a:gd name="T2" fmla="*/ 105 w 119"/>
                  <a:gd name="T3" fmla="*/ 95 h 119"/>
                  <a:gd name="T4" fmla="*/ 108 w 119"/>
                  <a:gd name="T5" fmla="*/ 90 h 119"/>
                  <a:gd name="T6" fmla="*/ 114 w 119"/>
                  <a:gd name="T7" fmla="*/ 81 h 119"/>
                  <a:gd name="T8" fmla="*/ 114 w 119"/>
                  <a:gd name="T9" fmla="*/ 77 h 119"/>
                  <a:gd name="T10" fmla="*/ 115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59 h 119"/>
                  <a:gd name="T18" fmla="*/ 118 w 119"/>
                  <a:gd name="T19" fmla="*/ 47 h 119"/>
                  <a:gd name="T20" fmla="*/ 114 w 119"/>
                  <a:gd name="T21" fmla="*/ 37 h 119"/>
                  <a:gd name="T22" fmla="*/ 108 w 119"/>
                  <a:gd name="T23" fmla="*/ 26 h 119"/>
                  <a:gd name="T24" fmla="*/ 102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59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59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0 h 119"/>
                  <a:gd name="T52" fmla="*/ 18 w 119"/>
                  <a:gd name="T53" fmla="*/ 101 h 119"/>
                  <a:gd name="T54" fmla="*/ 26 w 119"/>
                  <a:gd name="T55" fmla="*/ 108 h 119"/>
                  <a:gd name="T56" fmla="*/ 37 w 119"/>
                  <a:gd name="T57" fmla="*/ 114 h 119"/>
                  <a:gd name="T58" fmla="*/ 47 w 119"/>
                  <a:gd name="T59" fmla="*/ 118 h 119"/>
                  <a:gd name="T60" fmla="*/ 59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4 h 119"/>
                  <a:gd name="T68" fmla="*/ 92 w 119"/>
                  <a:gd name="T69" fmla="*/ 108 h 119"/>
                  <a:gd name="T70" fmla="*/ 102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2" y="101"/>
                    </a:moveTo>
                    <a:lnTo>
                      <a:pt x="105" y="95"/>
                    </a:lnTo>
                    <a:lnTo>
                      <a:pt x="108" y="90"/>
                    </a:lnTo>
                    <a:lnTo>
                      <a:pt x="114" y="81"/>
                    </a:lnTo>
                    <a:lnTo>
                      <a:pt x="114" y="77"/>
                    </a:lnTo>
                    <a:lnTo>
                      <a:pt x="115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59"/>
                    </a:lnTo>
                    <a:lnTo>
                      <a:pt x="118" y="47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0"/>
                    </a:lnTo>
                    <a:lnTo>
                      <a:pt x="18" y="101"/>
                    </a:lnTo>
                    <a:lnTo>
                      <a:pt x="26" y="108"/>
                    </a:lnTo>
                    <a:lnTo>
                      <a:pt x="37" y="114"/>
                    </a:lnTo>
                    <a:lnTo>
                      <a:pt x="47" y="118"/>
                    </a:lnTo>
                    <a:lnTo>
                      <a:pt x="59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4"/>
                    </a:lnTo>
                    <a:lnTo>
                      <a:pt x="92" y="108"/>
                    </a:lnTo>
                    <a:lnTo>
                      <a:pt x="102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2088" name="ZoneTexte 2087">
              <a:extLst>
                <a:ext uri="{FF2B5EF4-FFF2-40B4-BE49-F238E27FC236}">
                  <a16:creationId xmlns:a16="http://schemas.microsoft.com/office/drawing/2014/main" id="{5F749066-2DA7-722B-7937-D871B139157F}"/>
                </a:ext>
              </a:extLst>
            </p:cNvPr>
            <p:cNvSpPr txBox="1"/>
            <p:nvPr/>
          </p:nvSpPr>
          <p:spPr>
            <a:xfrm>
              <a:off x="634347" y="6007779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0.1</a:t>
              </a:r>
            </a:p>
          </p:txBody>
        </p:sp>
        <p:sp>
          <p:nvSpPr>
            <p:cNvPr id="2089" name="ZoneTexte 2088">
              <a:extLst>
                <a:ext uri="{FF2B5EF4-FFF2-40B4-BE49-F238E27FC236}">
                  <a16:creationId xmlns:a16="http://schemas.microsoft.com/office/drawing/2014/main" id="{D6331ECA-C3F3-172E-4314-5D297A854BAE}"/>
                </a:ext>
              </a:extLst>
            </p:cNvPr>
            <p:cNvSpPr txBox="1"/>
            <p:nvPr/>
          </p:nvSpPr>
          <p:spPr>
            <a:xfrm>
              <a:off x="732129" y="5731592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2090" name="ZoneTexte 2089">
              <a:extLst>
                <a:ext uri="{FF2B5EF4-FFF2-40B4-BE49-F238E27FC236}">
                  <a16:creationId xmlns:a16="http://schemas.microsoft.com/office/drawing/2014/main" id="{29325E22-DAF3-76F6-3A4D-91DC2D2A9D99}"/>
                </a:ext>
              </a:extLst>
            </p:cNvPr>
            <p:cNvSpPr txBox="1"/>
            <p:nvPr/>
          </p:nvSpPr>
          <p:spPr>
            <a:xfrm>
              <a:off x="666407" y="548398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</a:t>
              </a:r>
            </a:p>
          </p:txBody>
        </p:sp>
        <p:sp>
          <p:nvSpPr>
            <p:cNvPr id="2091" name="ZoneTexte 2090">
              <a:extLst>
                <a:ext uri="{FF2B5EF4-FFF2-40B4-BE49-F238E27FC236}">
                  <a16:creationId xmlns:a16="http://schemas.microsoft.com/office/drawing/2014/main" id="{6CAE468F-2D45-1A15-3EA9-5E99DC1470B8}"/>
                </a:ext>
              </a:extLst>
            </p:cNvPr>
            <p:cNvSpPr txBox="1"/>
            <p:nvPr/>
          </p:nvSpPr>
          <p:spPr>
            <a:xfrm>
              <a:off x="600683" y="5255419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2092" name="ZoneTexte 2091">
              <a:extLst>
                <a:ext uri="{FF2B5EF4-FFF2-40B4-BE49-F238E27FC236}">
                  <a16:creationId xmlns:a16="http://schemas.microsoft.com/office/drawing/2014/main" id="{EB0A1918-F0CA-60EC-A8D9-CF019A79ECB7}"/>
                </a:ext>
              </a:extLst>
            </p:cNvPr>
            <p:cNvSpPr txBox="1"/>
            <p:nvPr/>
          </p:nvSpPr>
          <p:spPr>
            <a:xfrm>
              <a:off x="534960" y="4788732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2096" name="ZoneTexte 2095">
              <a:extLst>
                <a:ext uri="{FF2B5EF4-FFF2-40B4-BE49-F238E27FC236}">
                  <a16:creationId xmlns:a16="http://schemas.microsoft.com/office/drawing/2014/main" id="{2B261C8E-DA29-3468-BAEA-D7A1D086F17A}"/>
                </a:ext>
              </a:extLst>
            </p:cNvPr>
            <p:cNvSpPr txBox="1"/>
            <p:nvPr/>
          </p:nvSpPr>
          <p:spPr>
            <a:xfrm>
              <a:off x="963831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2097" name="ZoneTexte 2096">
              <a:extLst>
                <a:ext uri="{FF2B5EF4-FFF2-40B4-BE49-F238E27FC236}">
                  <a16:creationId xmlns:a16="http://schemas.microsoft.com/office/drawing/2014/main" id="{3DB55BC5-931F-D5BF-6A65-63E4B968B483}"/>
                </a:ext>
              </a:extLst>
            </p:cNvPr>
            <p:cNvSpPr txBox="1"/>
            <p:nvPr/>
          </p:nvSpPr>
          <p:spPr>
            <a:xfrm>
              <a:off x="1154652" y="6237605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0.5</a:t>
              </a:r>
            </a:p>
          </p:txBody>
        </p:sp>
        <p:sp>
          <p:nvSpPr>
            <p:cNvPr id="2098" name="ZoneTexte 2097">
              <a:extLst>
                <a:ext uri="{FF2B5EF4-FFF2-40B4-BE49-F238E27FC236}">
                  <a16:creationId xmlns:a16="http://schemas.microsoft.com/office/drawing/2014/main" id="{5BCF52C4-EF91-27B7-BC58-D5F9482AB166}"/>
                </a:ext>
              </a:extLst>
            </p:cNvPr>
            <p:cNvSpPr txBox="1"/>
            <p:nvPr/>
          </p:nvSpPr>
          <p:spPr>
            <a:xfrm>
              <a:off x="1417855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2099" name="ZoneTexte 2098">
              <a:extLst>
                <a:ext uri="{FF2B5EF4-FFF2-40B4-BE49-F238E27FC236}">
                  <a16:creationId xmlns:a16="http://schemas.microsoft.com/office/drawing/2014/main" id="{846A7A57-0A52-246A-BF30-B45D89396574}"/>
                </a:ext>
              </a:extLst>
            </p:cNvPr>
            <p:cNvSpPr txBox="1"/>
            <p:nvPr/>
          </p:nvSpPr>
          <p:spPr>
            <a:xfrm>
              <a:off x="1894106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</a:t>
              </a:r>
            </a:p>
          </p:txBody>
        </p:sp>
        <p:sp>
          <p:nvSpPr>
            <p:cNvPr id="2100" name="ZoneTexte 2099">
              <a:extLst>
                <a:ext uri="{FF2B5EF4-FFF2-40B4-BE49-F238E27FC236}">
                  <a16:creationId xmlns:a16="http://schemas.microsoft.com/office/drawing/2014/main" id="{48BA9FB0-1661-96B9-D353-FFDBFCC1B13A}"/>
                </a:ext>
              </a:extLst>
            </p:cNvPr>
            <p:cNvSpPr txBox="1"/>
            <p:nvPr/>
          </p:nvSpPr>
          <p:spPr>
            <a:xfrm>
              <a:off x="2371943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</a:t>
              </a:r>
            </a:p>
          </p:txBody>
        </p:sp>
        <p:sp>
          <p:nvSpPr>
            <p:cNvPr id="2101" name="ZoneTexte 2100">
              <a:extLst>
                <a:ext uri="{FF2B5EF4-FFF2-40B4-BE49-F238E27FC236}">
                  <a16:creationId xmlns:a16="http://schemas.microsoft.com/office/drawing/2014/main" id="{EFD92BEE-1614-3AA9-FA13-8C2CA3B6C35D}"/>
                </a:ext>
              </a:extLst>
            </p:cNvPr>
            <p:cNvSpPr txBox="1"/>
            <p:nvPr/>
          </p:nvSpPr>
          <p:spPr>
            <a:xfrm>
              <a:off x="2840256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</a:t>
              </a:r>
            </a:p>
          </p:txBody>
        </p:sp>
        <p:sp>
          <p:nvSpPr>
            <p:cNvPr id="2102" name="ZoneTexte 2101">
              <a:extLst>
                <a:ext uri="{FF2B5EF4-FFF2-40B4-BE49-F238E27FC236}">
                  <a16:creationId xmlns:a16="http://schemas.microsoft.com/office/drawing/2014/main" id="{2D327E4B-C317-276B-3360-DB384D73A273}"/>
                </a:ext>
              </a:extLst>
            </p:cNvPr>
            <p:cNvSpPr txBox="1"/>
            <p:nvPr/>
          </p:nvSpPr>
          <p:spPr>
            <a:xfrm>
              <a:off x="3785380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6</a:t>
              </a:r>
            </a:p>
          </p:txBody>
        </p:sp>
        <p:sp>
          <p:nvSpPr>
            <p:cNvPr id="2103" name="ZoneTexte 2102">
              <a:extLst>
                <a:ext uri="{FF2B5EF4-FFF2-40B4-BE49-F238E27FC236}">
                  <a16:creationId xmlns:a16="http://schemas.microsoft.com/office/drawing/2014/main" id="{F5B20E42-18F6-3F36-3E52-3C409818B138}"/>
                </a:ext>
              </a:extLst>
            </p:cNvPr>
            <p:cNvSpPr txBox="1"/>
            <p:nvPr/>
          </p:nvSpPr>
          <p:spPr>
            <a:xfrm>
              <a:off x="4719609" y="6237605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8</a:t>
              </a:r>
            </a:p>
          </p:txBody>
        </p:sp>
        <p:sp>
          <p:nvSpPr>
            <p:cNvPr id="2104" name="ZoneTexte 2103">
              <a:extLst>
                <a:ext uri="{FF2B5EF4-FFF2-40B4-BE49-F238E27FC236}">
                  <a16:creationId xmlns:a16="http://schemas.microsoft.com/office/drawing/2014/main" id="{C41C5ED7-CAC7-0112-50A2-37E0A1C50917}"/>
                </a:ext>
              </a:extLst>
            </p:cNvPr>
            <p:cNvSpPr txBox="1"/>
            <p:nvPr/>
          </p:nvSpPr>
          <p:spPr>
            <a:xfrm rot="16200000">
              <a:off x="-467143" y="5214099"/>
              <a:ext cx="157504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LEN Semi-log Scale</a:t>
              </a:r>
            </a:p>
          </p:txBody>
        </p:sp>
        <p:sp>
          <p:nvSpPr>
            <p:cNvPr id="2105" name="ZoneTexte 2104">
              <a:extLst>
                <a:ext uri="{FF2B5EF4-FFF2-40B4-BE49-F238E27FC236}">
                  <a16:creationId xmlns:a16="http://schemas.microsoft.com/office/drawing/2014/main" id="{9D667897-E0C5-2887-0FC8-3B0F1E8B62EA}"/>
                </a:ext>
              </a:extLst>
            </p:cNvPr>
            <p:cNvSpPr txBox="1"/>
            <p:nvPr/>
          </p:nvSpPr>
          <p:spPr>
            <a:xfrm>
              <a:off x="4844804" y="5610178"/>
              <a:ext cx="130266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IQ1 = 3.87 ng/mL</a:t>
              </a:r>
            </a:p>
          </p:txBody>
        </p:sp>
        <p:sp>
          <p:nvSpPr>
            <p:cNvPr id="2106" name="ZoneTexte 2105">
              <a:extLst>
                <a:ext uri="{FF2B5EF4-FFF2-40B4-BE49-F238E27FC236}">
                  <a16:creationId xmlns:a16="http://schemas.microsoft.com/office/drawing/2014/main" id="{01CCDEBB-9587-28B9-AAAA-B56617FC4DDF}"/>
                </a:ext>
              </a:extLst>
            </p:cNvPr>
            <p:cNvSpPr txBox="1"/>
            <p:nvPr/>
          </p:nvSpPr>
          <p:spPr>
            <a:xfrm>
              <a:off x="4844804" y="5817632"/>
              <a:ext cx="133453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LLOQ = 0.5 ng/mL</a:t>
              </a:r>
            </a:p>
          </p:txBody>
        </p:sp>
        <p:sp>
          <p:nvSpPr>
            <p:cNvPr id="2108" name="ZoneTexte 2107">
              <a:extLst>
                <a:ext uri="{FF2B5EF4-FFF2-40B4-BE49-F238E27FC236}">
                  <a16:creationId xmlns:a16="http://schemas.microsoft.com/office/drawing/2014/main" id="{1B81C72C-E935-0179-8A7F-690BF3DE4487}"/>
                </a:ext>
              </a:extLst>
            </p:cNvPr>
            <p:cNvSpPr txBox="1"/>
            <p:nvPr/>
          </p:nvSpPr>
          <p:spPr>
            <a:xfrm>
              <a:off x="2634136" y="6412147"/>
              <a:ext cx="6607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Time, h</a:t>
              </a:r>
            </a:p>
          </p:txBody>
        </p:sp>
      </p:grpSp>
      <p:grpSp>
        <p:nvGrpSpPr>
          <p:cNvPr id="2268" name="Groupe 2267">
            <a:extLst>
              <a:ext uri="{FF2B5EF4-FFF2-40B4-BE49-F238E27FC236}">
                <a16:creationId xmlns:a16="http://schemas.microsoft.com/office/drawing/2014/main" id="{96245BBF-A69A-8582-96CC-147330F7D5B0}"/>
              </a:ext>
            </a:extLst>
          </p:cNvPr>
          <p:cNvGrpSpPr/>
          <p:nvPr/>
        </p:nvGrpSpPr>
        <p:grpSpPr>
          <a:xfrm>
            <a:off x="6467484" y="2251733"/>
            <a:ext cx="5553032" cy="2003758"/>
            <a:chOff x="6467484" y="2251733"/>
            <a:chExt cx="5553032" cy="2003758"/>
          </a:xfrm>
        </p:grpSpPr>
        <p:grpSp>
          <p:nvGrpSpPr>
            <p:cNvPr id="2248" name="Groupe 2247">
              <a:extLst>
                <a:ext uri="{FF2B5EF4-FFF2-40B4-BE49-F238E27FC236}">
                  <a16:creationId xmlns:a16="http://schemas.microsoft.com/office/drawing/2014/main" id="{51FDEF9D-D15D-B8BE-BAEA-6E608C9C0CC6}"/>
                </a:ext>
              </a:extLst>
            </p:cNvPr>
            <p:cNvGrpSpPr/>
            <p:nvPr/>
          </p:nvGrpSpPr>
          <p:grpSpPr>
            <a:xfrm>
              <a:off x="6948488" y="2350770"/>
              <a:ext cx="3889375" cy="1490662"/>
              <a:chOff x="6948488" y="2133600"/>
              <a:chExt cx="3889375" cy="1490662"/>
            </a:xfrm>
          </p:grpSpPr>
          <p:sp>
            <p:nvSpPr>
              <p:cNvPr id="2113" name="Line 81">
                <a:extLst>
                  <a:ext uri="{FF2B5EF4-FFF2-40B4-BE49-F238E27FC236}">
                    <a16:creationId xmlns:a16="http://schemas.microsoft.com/office/drawing/2014/main" id="{160F55D9-1B4E-F947-521F-DAB503D21E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2144713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4" name="Line 82">
                <a:extLst>
                  <a:ext uri="{FF2B5EF4-FFF2-40B4-BE49-F238E27FC236}">
                    <a16:creationId xmlns:a16="http://schemas.microsoft.com/office/drawing/2014/main" id="{A59DBC2B-090A-AEE4-03B7-5857D0231A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2133600"/>
                <a:ext cx="0" cy="1111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5" name="Line 83">
                <a:extLst>
                  <a:ext uri="{FF2B5EF4-FFF2-40B4-BE49-F238E27FC236}">
                    <a16:creationId xmlns:a16="http://schemas.microsoft.com/office/drawing/2014/main" id="{2476BDAC-3DCC-03AD-683F-1B68A96595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2908300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6" name="Line 84">
                <a:extLst>
                  <a:ext uri="{FF2B5EF4-FFF2-40B4-BE49-F238E27FC236}">
                    <a16:creationId xmlns:a16="http://schemas.microsoft.com/office/drawing/2014/main" id="{B49D20A7-2212-7295-0CB9-BD6B518E1F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3565525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7" name="Line 85">
                <a:extLst>
                  <a:ext uri="{FF2B5EF4-FFF2-40B4-BE49-F238E27FC236}">
                    <a16:creationId xmlns:a16="http://schemas.microsoft.com/office/drawing/2014/main" id="{145277DF-824C-7BDA-C73D-726CC3FDDC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2908300"/>
                <a:ext cx="0" cy="6572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9" name="Line 95">
                <a:extLst>
                  <a:ext uri="{FF2B5EF4-FFF2-40B4-BE49-F238E27FC236}">
                    <a16:creationId xmlns:a16="http://schemas.microsoft.com/office/drawing/2014/main" id="{603F1918-EFBD-AE73-DEBE-193C09F19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13575" y="3565525"/>
                <a:ext cx="38242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0" name="Line 96">
                <a:extLst>
                  <a:ext uri="{FF2B5EF4-FFF2-40B4-BE49-F238E27FC236}">
                    <a16:creationId xmlns:a16="http://schemas.microsoft.com/office/drawing/2014/main" id="{05085353-7049-D357-1D44-5EA7B375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2144713"/>
                <a:ext cx="0" cy="76358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1" name="Line 97">
                <a:extLst>
                  <a:ext uri="{FF2B5EF4-FFF2-40B4-BE49-F238E27FC236}">
                    <a16:creationId xmlns:a16="http://schemas.microsoft.com/office/drawing/2014/main" id="{CE3405D0-0CD9-0443-2FC6-F8FD71098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10788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2" name="Line 98">
                <a:extLst>
                  <a:ext uri="{FF2B5EF4-FFF2-40B4-BE49-F238E27FC236}">
                    <a16:creationId xmlns:a16="http://schemas.microsoft.com/office/drawing/2014/main" id="{2F2D992F-B662-9F6D-6E19-010818AC8E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4863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3" name="Line 99">
                <a:extLst>
                  <a:ext uri="{FF2B5EF4-FFF2-40B4-BE49-F238E27FC236}">
                    <a16:creationId xmlns:a16="http://schemas.microsoft.com/office/drawing/2014/main" id="{5B2F15FD-0B8B-5111-2825-A870305F7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74175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4" name="Line 100">
                <a:extLst>
                  <a:ext uri="{FF2B5EF4-FFF2-40B4-BE49-F238E27FC236}">
                    <a16:creationId xmlns:a16="http://schemas.microsoft.com/office/drawing/2014/main" id="{326102FE-EC41-C4A3-E60B-67B9C6413C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9325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5" name="Line 101">
                <a:extLst>
                  <a:ext uri="{FF2B5EF4-FFF2-40B4-BE49-F238E27FC236}">
                    <a16:creationId xmlns:a16="http://schemas.microsoft.com/office/drawing/2014/main" id="{3B4E2DAB-9292-9492-C1AE-F41775C67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5938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6" name="Line 102">
                <a:extLst>
                  <a:ext uri="{FF2B5EF4-FFF2-40B4-BE49-F238E27FC236}">
                    <a16:creationId xmlns:a16="http://schemas.microsoft.com/office/drawing/2014/main" id="{EFFB561F-F81E-D656-0F5C-A36D87F297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0013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3" name="Line 109">
                <a:extLst>
                  <a:ext uri="{FF2B5EF4-FFF2-40B4-BE49-F238E27FC236}">
                    <a16:creationId xmlns:a16="http://schemas.microsoft.com/office/drawing/2014/main" id="{163AA3CB-88EB-9FBB-D5F3-BC574FB0C1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13575" y="3413125"/>
                <a:ext cx="3797300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5" name="Freeform 111">
                <a:extLst>
                  <a:ext uri="{FF2B5EF4-FFF2-40B4-BE49-F238E27FC236}">
                    <a16:creationId xmlns:a16="http://schemas.microsoft.com/office/drawing/2014/main" id="{E2D7C5AF-CC61-3B49-2E3E-39B4B9EA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2312988"/>
                <a:ext cx="266700" cy="115887"/>
              </a:xfrm>
              <a:custGeom>
                <a:avLst/>
                <a:gdLst>
                  <a:gd name="T0" fmla="*/ 0 w 674"/>
                  <a:gd name="T1" fmla="*/ 0 h 292"/>
                  <a:gd name="T2" fmla="*/ 0 w 674"/>
                  <a:gd name="T3" fmla="*/ 292 h 292"/>
                  <a:gd name="T4" fmla="*/ 674 w 674"/>
                  <a:gd name="T5" fmla="*/ 292 h 292"/>
                  <a:gd name="T6" fmla="*/ 674 w 674"/>
                  <a:gd name="T7" fmla="*/ 0 h 292"/>
                  <a:gd name="T8" fmla="*/ 337 w 674"/>
                  <a:gd name="T9" fmla="*/ 0 h 292"/>
                  <a:gd name="T10" fmla="*/ 0 w 674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92">
                    <a:moveTo>
                      <a:pt x="0" y="0"/>
                    </a:moveTo>
                    <a:lnTo>
                      <a:pt x="0" y="292"/>
                    </a:lnTo>
                    <a:lnTo>
                      <a:pt x="674" y="292"/>
                    </a:lnTo>
                    <a:lnTo>
                      <a:pt x="674" y="0"/>
                    </a:lnTo>
                    <a:lnTo>
                      <a:pt x="3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6" name="Freeform 112">
                <a:extLst>
                  <a:ext uri="{FF2B5EF4-FFF2-40B4-BE49-F238E27FC236}">
                    <a16:creationId xmlns:a16="http://schemas.microsoft.com/office/drawing/2014/main" id="{1B17D694-5E58-49E2-8113-0B4B10C81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2428875"/>
                <a:ext cx="266700" cy="101600"/>
              </a:xfrm>
              <a:custGeom>
                <a:avLst/>
                <a:gdLst>
                  <a:gd name="T0" fmla="*/ 674 w 674"/>
                  <a:gd name="T1" fmla="*/ 0 h 258"/>
                  <a:gd name="T2" fmla="*/ 0 w 674"/>
                  <a:gd name="T3" fmla="*/ 0 h 258"/>
                  <a:gd name="T4" fmla="*/ 0 w 674"/>
                  <a:gd name="T5" fmla="*/ 258 h 258"/>
                  <a:gd name="T6" fmla="*/ 337 w 674"/>
                  <a:gd name="T7" fmla="*/ 258 h 258"/>
                  <a:gd name="T8" fmla="*/ 674 w 674"/>
                  <a:gd name="T9" fmla="*/ 258 h 258"/>
                  <a:gd name="T10" fmla="*/ 674 w 674"/>
                  <a:gd name="T11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58">
                    <a:moveTo>
                      <a:pt x="674" y="0"/>
                    </a:moveTo>
                    <a:lnTo>
                      <a:pt x="0" y="0"/>
                    </a:lnTo>
                    <a:lnTo>
                      <a:pt x="0" y="258"/>
                    </a:lnTo>
                    <a:lnTo>
                      <a:pt x="337" y="258"/>
                    </a:lnTo>
                    <a:lnTo>
                      <a:pt x="674" y="258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7" name="Freeform 113">
                <a:extLst>
                  <a:ext uri="{FF2B5EF4-FFF2-40B4-BE49-F238E27FC236}">
                    <a16:creationId xmlns:a16="http://schemas.microsoft.com/office/drawing/2014/main" id="{3B9916F1-37E0-7DDE-9EC0-3D8F1FEA0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2338388"/>
                <a:ext cx="266700" cy="85725"/>
              </a:xfrm>
              <a:custGeom>
                <a:avLst/>
                <a:gdLst>
                  <a:gd name="T0" fmla="*/ 674 w 674"/>
                  <a:gd name="T1" fmla="*/ 0 h 219"/>
                  <a:gd name="T2" fmla="*/ 337 w 674"/>
                  <a:gd name="T3" fmla="*/ 0 h 219"/>
                  <a:gd name="T4" fmla="*/ 0 w 674"/>
                  <a:gd name="T5" fmla="*/ 0 h 219"/>
                  <a:gd name="T6" fmla="*/ 0 w 674"/>
                  <a:gd name="T7" fmla="*/ 219 h 219"/>
                  <a:gd name="T8" fmla="*/ 674 w 674"/>
                  <a:gd name="T9" fmla="*/ 219 h 219"/>
                  <a:gd name="T10" fmla="*/ 674 w 674"/>
                  <a:gd name="T11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19">
                    <a:moveTo>
                      <a:pt x="674" y="0"/>
                    </a:moveTo>
                    <a:lnTo>
                      <a:pt x="337" y="0"/>
                    </a:lnTo>
                    <a:lnTo>
                      <a:pt x="0" y="0"/>
                    </a:lnTo>
                    <a:lnTo>
                      <a:pt x="0" y="219"/>
                    </a:lnTo>
                    <a:lnTo>
                      <a:pt x="674" y="219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8" name="Freeform 114">
                <a:extLst>
                  <a:ext uri="{FF2B5EF4-FFF2-40B4-BE49-F238E27FC236}">
                    <a16:creationId xmlns:a16="http://schemas.microsoft.com/office/drawing/2014/main" id="{9077D3E8-9C9F-8F6B-8C93-8AA7A102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2424113"/>
                <a:ext cx="266700" cy="87312"/>
              </a:xfrm>
              <a:custGeom>
                <a:avLst/>
                <a:gdLst>
                  <a:gd name="T0" fmla="*/ 674 w 674"/>
                  <a:gd name="T1" fmla="*/ 0 h 219"/>
                  <a:gd name="T2" fmla="*/ 0 w 674"/>
                  <a:gd name="T3" fmla="*/ 0 h 219"/>
                  <a:gd name="T4" fmla="*/ 0 w 674"/>
                  <a:gd name="T5" fmla="*/ 219 h 219"/>
                  <a:gd name="T6" fmla="*/ 337 w 674"/>
                  <a:gd name="T7" fmla="*/ 219 h 219"/>
                  <a:gd name="T8" fmla="*/ 674 w 674"/>
                  <a:gd name="T9" fmla="*/ 219 h 219"/>
                  <a:gd name="T10" fmla="*/ 674 w 674"/>
                  <a:gd name="T11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19">
                    <a:moveTo>
                      <a:pt x="674" y="0"/>
                    </a:moveTo>
                    <a:lnTo>
                      <a:pt x="0" y="0"/>
                    </a:lnTo>
                    <a:lnTo>
                      <a:pt x="0" y="219"/>
                    </a:lnTo>
                    <a:lnTo>
                      <a:pt x="337" y="219"/>
                    </a:lnTo>
                    <a:lnTo>
                      <a:pt x="674" y="219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9" name="Freeform 115">
                <a:extLst>
                  <a:ext uri="{FF2B5EF4-FFF2-40B4-BE49-F238E27FC236}">
                    <a16:creationId xmlns:a16="http://schemas.microsoft.com/office/drawing/2014/main" id="{2ADE9DCA-E56C-2A12-DE02-F8B303357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2349500"/>
                <a:ext cx="268288" cy="71437"/>
              </a:xfrm>
              <a:custGeom>
                <a:avLst/>
                <a:gdLst>
                  <a:gd name="T0" fmla="*/ 337 w 674"/>
                  <a:gd name="T1" fmla="*/ 0 h 182"/>
                  <a:gd name="T2" fmla="*/ 0 w 674"/>
                  <a:gd name="T3" fmla="*/ 0 h 182"/>
                  <a:gd name="T4" fmla="*/ 0 w 674"/>
                  <a:gd name="T5" fmla="*/ 182 h 182"/>
                  <a:gd name="T6" fmla="*/ 674 w 674"/>
                  <a:gd name="T7" fmla="*/ 182 h 182"/>
                  <a:gd name="T8" fmla="*/ 674 w 674"/>
                  <a:gd name="T9" fmla="*/ 0 h 182"/>
                  <a:gd name="T10" fmla="*/ 337 w 674"/>
                  <a:gd name="T11" fmla="*/ 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182">
                    <a:moveTo>
                      <a:pt x="337" y="0"/>
                    </a:moveTo>
                    <a:lnTo>
                      <a:pt x="0" y="0"/>
                    </a:lnTo>
                    <a:lnTo>
                      <a:pt x="0" y="182"/>
                    </a:lnTo>
                    <a:lnTo>
                      <a:pt x="674" y="182"/>
                    </a:lnTo>
                    <a:lnTo>
                      <a:pt x="674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0" name="Freeform 116">
                <a:extLst>
                  <a:ext uri="{FF2B5EF4-FFF2-40B4-BE49-F238E27FC236}">
                    <a16:creationId xmlns:a16="http://schemas.microsoft.com/office/drawing/2014/main" id="{BABCAC81-BAB4-0515-35F7-59CE273F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2420938"/>
                <a:ext cx="268288" cy="112712"/>
              </a:xfrm>
              <a:custGeom>
                <a:avLst/>
                <a:gdLst>
                  <a:gd name="T0" fmla="*/ 674 w 674"/>
                  <a:gd name="T1" fmla="*/ 0 h 283"/>
                  <a:gd name="T2" fmla="*/ 0 w 674"/>
                  <a:gd name="T3" fmla="*/ 0 h 283"/>
                  <a:gd name="T4" fmla="*/ 0 w 674"/>
                  <a:gd name="T5" fmla="*/ 283 h 283"/>
                  <a:gd name="T6" fmla="*/ 337 w 674"/>
                  <a:gd name="T7" fmla="*/ 283 h 283"/>
                  <a:gd name="T8" fmla="*/ 674 w 674"/>
                  <a:gd name="T9" fmla="*/ 283 h 283"/>
                  <a:gd name="T10" fmla="*/ 674 w 674"/>
                  <a:gd name="T11" fmla="*/ 0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83">
                    <a:moveTo>
                      <a:pt x="674" y="0"/>
                    </a:moveTo>
                    <a:lnTo>
                      <a:pt x="0" y="0"/>
                    </a:lnTo>
                    <a:lnTo>
                      <a:pt x="0" y="283"/>
                    </a:lnTo>
                    <a:lnTo>
                      <a:pt x="337" y="283"/>
                    </a:lnTo>
                    <a:lnTo>
                      <a:pt x="674" y="283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1" name="Freeform 117">
                <a:extLst>
                  <a:ext uri="{FF2B5EF4-FFF2-40B4-BE49-F238E27FC236}">
                    <a16:creationId xmlns:a16="http://schemas.microsoft.com/office/drawing/2014/main" id="{1260C6B5-9723-9628-4D37-C5E8179CC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2346325"/>
                <a:ext cx="268288" cy="71437"/>
              </a:xfrm>
              <a:custGeom>
                <a:avLst/>
                <a:gdLst>
                  <a:gd name="T0" fmla="*/ 0 w 673"/>
                  <a:gd name="T1" fmla="*/ 0 h 180"/>
                  <a:gd name="T2" fmla="*/ 0 w 673"/>
                  <a:gd name="T3" fmla="*/ 180 h 180"/>
                  <a:gd name="T4" fmla="*/ 673 w 673"/>
                  <a:gd name="T5" fmla="*/ 180 h 180"/>
                  <a:gd name="T6" fmla="*/ 673 w 673"/>
                  <a:gd name="T7" fmla="*/ 0 h 180"/>
                  <a:gd name="T8" fmla="*/ 337 w 673"/>
                  <a:gd name="T9" fmla="*/ 0 h 180"/>
                  <a:gd name="T10" fmla="*/ 0 w 673"/>
                  <a:gd name="T11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180">
                    <a:moveTo>
                      <a:pt x="0" y="0"/>
                    </a:moveTo>
                    <a:lnTo>
                      <a:pt x="0" y="180"/>
                    </a:lnTo>
                    <a:lnTo>
                      <a:pt x="673" y="180"/>
                    </a:lnTo>
                    <a:lnTo>
                      <a:pt x="673" y="0"/>
                    </a:lnTo>
                    <a:lnTo>
                      <a:pt x="3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2" name="Freeform 118">
                <a:extLst>
                  <a:ext uri="{FF2B5EF4-FFF2-40B4-BE49-F238E27FC236}">
                    <a16:creationId xmlns:a16="http://schemas.microsoft.com/office/drawing/2014/main" id="{33743576-EEF6-E7A2-DC42-489EC92C5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2417763"/>
                <a:ext cx="268288" cy="127000"/>
              </a:xfrm>
              <a:custGeom>
                <a:avLst/>
                <a:gdLst>
                  <a:gd name="T0" fmla="*/ 673 w 673"/>
                  <a:gd name="T1" fmla="*/ 0 h 320"/>
                  <a:gd name="T2" fmla="*/ 0 w 673"/>
                  <a:gd name="T3" fmla="*/ 0 h 320"/>
                  <a:gd name="T4" fmla="*/ 0 w 673"/>
                  <a:gd name="T5" fmla="*/ 320 h 320"/>
                  <a:gd name="T6" fmla="*/ 337 w 673"/>
                  <a:gd name="T7" fmla="*/ 320 h 320"/>
                  <a:gd name="T8" fmla="*/ 673 w 673"/>
                  <a:gd name="T9" fmla="*/ 320 h 320"/>
                  <a:gd name="T10" fmla="*/ 673 w 673"/>
                  <a:gd name="T11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20">
                    <a:moveTo>
                      <a:pt x="673" y="0"/>
                    </a:moveTo>
                    <a:lnTo>
                      <a:pt x="0" y="0"/>
                    </a:lnTo>
                    <a:lnTo>
                      <a:pt x="0" y="320"/>
                    </a:lnTo>
                    <a:lnTo>
                      <a:pt x="337" y="320"/>
                    </a:lnTo>
                    <a:lnTo>
                      <a:pt x="673" y="320"/>
                    </a:lnTo>
                    <a:lnTo>
                      <a:pt x="673" y="0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3" name="Freeform 119">
                <a:extLst>
                  <a:ext uri="{FF2B5EF4-FFF2-40B4-BE49-F238E27FC236}">
                    <a16:creationId xmlns:a16="http://schemas.microsoft.com/office/drawing/2014/main" id="{D159A886-7B6D-8620-79D1-32BB978A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2306638"/>
                <a:ext cx="268288" cy="76200"/>
              </a:xfrm>
              <a:custGeom>
                <a:avLst/>
                <a:gdLst>
                  <a:gd name="T0" fmla="*/ 0 w 674"/>
                  <a:gd name="T1" fmla="*/ 0 h 193"/>
                  <a:gd name="T2" fmla="*/ 0 w 674"/>
                  <a:gd name="T3" fmla="*/ 193 h 193"/>
                  <a:gd name="T4" fmla="*/ 674 w 674"/>
                  <a:gd name="T5" fmla="*/ 193 h 193"/>
                  <a:gd name="T6" fmla="*/ 674 w 674"/>
                  <a:gd name="T7" fmla="*/ 0 h 193"/>
                  <a:gd name="T8" fmla="*/ 337 w 674"/>
                  <a:gd name="T9" fmla="*/ 0 h 193"/>
                  <a:gd name="T10" fmla="*/ 0 w 674"/>
                  <a:gd name="T11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193">
                    <a:moveTo>
                      <a:pt x="0" y="0"/>
                    </a:moveTo>
                    <a:lnTo>
                      <a:pt x="0" y="193"/>
                    </a:lnTo>
                    <a:lnTo>
                      <a:pt x="674" y="193"/>
                    </a:lnTo>
                    <a:lnTo>
                      <a:pt x="674" y="0"/>
                    </a:lnTo>
                    <a:lnTo>
                      <a:pt x="3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4" name="Freeform 120">
                <a:extLst>
                  <a:ext uri="{FF2B5EF4-FFF2-40B4-BE49-F238E27FC236}">
                    <a16:creationId xmlns:a16="http://schemas.microsoft.com/office/drawing/2014/main" id="{9D33F9F0-0379-7AFA-9DC8-26DF04069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2382838"/>
                <a:ext cx="268288" cy="141287"/>
              </a:xfrm>
              <a:custGeom>
                <a:avLst/>
                <a:gdLst>
                  <a:gd name="T0" fmla="*/ 674 w 674"/>
                  <a:gd name="T1" fmla="*/ 0 h 357"/>
                  <a:gd name="T2" fmla="*/ 0 w 674"/>
                  <a:gd name="T3" fmla="*/ 0 h 357"/>
                  <a:gd name="T4" fmla="*/ 0 w 674"/>
                  <a:gd name="T5" fmla="*/ 357 h 357"/>
                  <a:gd name="T6" fmla="*/ 337 w 674"/>
                  <a:gd name="T7" fmla="*/ 357 h 357"/>
                  <a:gd name="T8" fmla="*/ 674 w 674"/>
                  <a:gd name="T9" fmla="*/ 357 h 357"/>
                  <a:gd name="T10" fmla="*/ 674 w 674"/>
                  <a:gd name="T11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57">
                    <a:moveTo>
                      <a:pt x="674" y="0"/>
                    </a:moveTo>
                    <a:lnTo>
                      <a:pt x="0" y="0"/>
                    </a:lnTo>
                    <a:lnTo>
                      <a:pt x="0" y="357"/>
                    </a:lnTo>
                    <a:lnTo>
                      <a:pt x="337" y="357"/>
                    </a:lnTo>
                    <a:lnTo>
                      <a:pt x="674" y="357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5" name="Freeform 121">
                <a:extLst>
                  <a:ext uri="{FF2B5EF4-FFF2-40B4-BE49-F238E27FC236}">
                    <a16:creationId xmlns:a16="http://schemas.microsoft.com/office/drawing/2014/main" id="{962284BB-EA93-C276-DB19-EFD02A3C7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2305050"/>
                <a:ext cx="268288" cy="106362"/>
              </a:xfrm>
              <a:custGeom>
                <a:avLst/>
                <a:gdLst>
                  <a:gd name="T0" fmla="*/ 0 w 674"/>
                  <a:gd name="T1" fmla="*/ 0 h 266"/>
                  <a:gd name="T2" fmla="*/ 0 w 674"/>
                  <a:gd name="T3" fmla="*/ 266 h 266"/>
                  <a:gd name="T4" fmla="*/ 674 w 674"/>
                  <a:gd name="T5" fmla="*/ 266 h 266"/>
                  <a:gd name="T6" fmla="*/ 674 w 674"/>
                  <a:gd name="T7" fmla="*/ 0 h 266"/>
                  <a:gd name="T8" fmla="*/ 337 w 674"/>
                  <a:gd name="T9" fmla="*/ 0 h 266"/>
                  <a:gd name="T10" fmla="*/ 0 w 674"/>
                  <a:gd name="T11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66">
                    <a:moveTo>
                      <a:pt x="0" y="0"/>
                    </a:moveTo>
                    <a:lnTo>
                      <a:pt x="0" y="266"/>
                    </a:lnTo>
                    <a:lnTo>
                      <a:pt x="674" y="266"/>
                    </a:lnTo>
                    <a:lnTo>
                      <a:pt x="674" y="0"/>
                    </a:lnTo>
                    <a:lnTo>
                      <a:pt x="33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6" name="Freeform 122">
                <a:extLst>
                  <a:ext uri="{FF2B5EF4-FFF2-40B4-BE49-F238E27FC236}">
                    <a16:creationId xmlns:a16="http://schemas.microsoft.com/office/drawing/2014/main" id="{BD4AA8EC-8A49-FF30-911F-01373AF24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2411413"/>
                <a:ext cx="268288" cy="112712"/>
              </a:xfrm>
              <a:custGeom>
                <a:avLst/>
                <a:gdLst>
                  <a:gd name="T0" fmla="*/ 674 w 674"/>
                  <a:gd name="T1" fmla="*/ 0 h 284"/>
                  <a:gd name="T2" fmla="*/ 0 w 674"/>
                  <a:gd name="T3" fmla="*/ 0 h 284"/>
                  <a:gd name="T4" fmla="*/ 0 w 674"/>
                  <a:gd name="T5" fmla="*/ 284 h 284"/>
                  <a:gd name="T6" fmla="*/ 337 w 674"/>
                  <a:gd name="T7" fmla="*/ 284 h 284"/>
                  <a:gd name="T8" fmla="*/ 674 w 674"/>
                  <a:gd name="T9" fmla="*/ 284 h 284"/>
                  <a:gd name="T10" fmla="*/ 674 w 674"/>
                  <a:gd name="T11" fmla="*/ 0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84">
                    <a:moveTo>
                      <a:pt x="674" y="0"/>
                    </a:moveTo>
                    <a:lnTo>
                      <a:pt x="0" y="0"/>
                    </a:lnTo>
                    <a:lnTo>
                      <a:pt x="0" y="284"/>
                    </a:lnTo>
                    <a:lnTo>
                      <a:pt x="337" y="284"/>
                    </a:lnTo>
                    <a:lnTo>
                      <a:pt x="674" y="284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7" name="Freeform 123">
                <a:extLst>
                  <a:ext uri="{FF2B5EF4-FFF2-40B4-BE49-F238E27FC236}">
                    <a16:creationId xmlns:a16="http://schemas.microsoft.com/office/drawing/2014/main" id="{49AC64FC-096F-5209-5138-30F656006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2305050"/>
                <a:ext cx="266700" cy="80962"/>
              </a:xfrm>
              <a:custGeom>
                <a:avLst/>
                <a:gdLst>
                  <a:gd name="T0" fmla="*/ 337 w 673"/>
                  <a:gd name="T1" fmla="*/ 0 h 205"/>
                  <a:gd name="T2" fmla="*/ 0 w 673"/>
                  <a:gd name="T3" fmla="*/ 0 h 205"/>
                  <a:gd name="T4" fmla="*/ 0 w 673"/>
                  <a:gd name="T5" fmla="*/ 205 h 205"/>
                  <a:gd name="T6" fmla="*/ 673 w 673"/>
                  <a:gd name="T7" fmla="*/ 205 h 205"/>
                  <a:gd name="T8" fmla="*/ 673 w 673"/>
                  <a:gd name="T9" fmla="*/ 0 h 205"/>
                  <a:gd name="T10" fmla="*/ 337 w 673"/>
                  <a:gd name="T1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205">
                    <a:moveTo>
                      <a:pt x="337" y="0"/>
                    </a:moveTo>
                    <a:lnTo>
                      <a:pt x="0" y="0"/>
                    </a:lnTo>
                    <a:lnTo>
                      <a:pt x="0" y="205"/>
                    </a:lnTo>
                    <a:lnTo>
                      <a:pt x="673" y="205"/>
                    </a:lnTo>
                    <a:lnTo>
                      <a:pt x="673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8" name="Freeform 124">
                <a:extLst>
                  <a:ext uri="{FF2B5EF4-FFF2-40B4-BE49-F238E27FC236}">
                    <a16:creationId xmlns:a16="http://schemas.microsoft.com/office/drawing/2014/main" id="{906FF3C5-3052-A6A2-268D-49294A22E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2386013"/>
                <a:ext cx="266700" cy="138112"/>
              </a:xfrm>
              <a:custGeom>
                <a:avLst/>
                <a:gdLst>
                  <a:gd name="T0" fmla="*/ 673 w 673"/>
                  <a:gd name="T1" fmla="*/ 0 h 345"/>
                  <a:gd name="T2" fmla="*/ 0 w 673"/>
                  <a:gd name="T3" fmla="*/ 0 h 345"/>
                  <a:gd name="T4" fmla="*/ 0 w 673"/>
                  <a:gd name="T5" fmla="*/ 345 h 345"/>
                  <a:gd name="T6" fmla="*/ 337 w 673"/>
                  <a:gd name="T7" fmla="*/ 345 h 345"/>
                  <a:gd name="T8" fmla="*/ 673 w 673"/>
                  <a:gd name="T9" fmla="*/ 345 h 345"/>
                  <a:gd name="T10" fmla="*/ 673 w 673"/>
                  <a:gd name="T11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45">
                    <a:moveTo>
                      <a:pt x="673" y="0"/>
                    </a:moveTo>
                    <a:lnTo>
                      <a:pt x="0" y="0"/>
                    </a:lnTo>
                    <a:lnTo>
                      <a:pt x="0" y="345"/>
                    </a:lnTo>
                    <a:lnTo>
                      <a:pt x="337" y="345"/>
                    </a:lnTo>
                    <a:lnTo>
                      <a:pt x="673" y="345"/>
                    </a:lnTo>
                    <a:lnTo>
                      <a:pt x="673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3" name="Freeform 139">
                <a:extLst>
                  <a:ext uri="{FF2B5EF4-FFF2-40B4-BE49-F238E27FC236}">
                    <a16:creationId xmlns:a16="http://schemas.microsoft.com/office/drawing/2014/main" id="{2415D6AD-94ED-6B2E-087E-E8D125783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2312988"/>
                <a:ext cx="133350" cy="217487"/>
              </a:xfrm>
              <a:custGeom>
                <a:avLst/>
                <a:gdLst>
                  <a:gd name="T0" fmla="*/ 337 w 337"/>
                  <a:gd name="T1" fmla="*/ 0 h 550"/>
                  <a:gd name="T2" fmla="*/ 0 w 337"/>
                  <a:gd name="T3" fmla="*/ 0 h 550"/>
                  <a:gd name="T4" fmla="*/ 0 w 337"/>
                  <a:gd name="T5" fmla="*/ 292 h 550"/>
                  <a:gd name="T6" fmla="*/ 0 w 337"/>
                  <a:gd name="T7" fmla="*/ 550 h 550"/>
                  <a:gd name="T8" fmla="*/ 337 w 337"/>
                  <a:gd name="T9" fmla="*/ 55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337" y="0"/>
                    </a:moveTo>
                    <a:lnTo>
                      <a:pt x="0" y="0"/>
                    </a:lnTo>
                    <a:lnTo>
                      <a:pt x="0" y="292"/>
                    </a:lnTo>
                    <a:lnTo>
                      <a:pt x="0" y="550"/>
                    </a:lnTo>
                    <a:lnTo>
                      <a:pt x="337" y="55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4" name="Line 140">
                <a:extLst>
                  <a:ext uri="{FF2B5EF4-FFF2-40B4-BE49-F238E27FC236}">
                    <a16:creationId xmlns:a16="http://schemas.microsoft.com/office/drawing/2014/main" id="{FEF28365-7C7F-5C9E-F63A-BF98CA465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94563" y="2185988"/>
                <a:ext cx="0" cy="1270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5" name="Freeform 141">
                <a:extLst>
                  <a:ext uri="{FF2B5EF4-FFF2-40B4-BE49-F238E27FC236}">
                    <a16:creationId xmlns:a16="http://schemas.microsoft.com/office/drawing/2014/main" id="{61D54929-5E77-EC1A-A99F-2225029C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563" y="2312988"/>
                <a:ext cx="133350" cy="217487"/>
              </a:xfrm>
              <a:custGeom>
                <a:avLst/>
                <a:gdLst>
                  <a:gd name="T0" fmla="*/ 0 w 337"/>
                  <a:gd name="T1" fmla="*/ 550 h 550"/>
                  <a:gd name="T2" fmla="*/ 337 w 337"/>
                  <a:gd name="T3" fmla="*/ 550 h 550"/>
                  <a:gd name="T4" fmla="*/ 337 w 337"/>
                  <a:gd name="T5" fmla="*/ 292 h 550"/>
                  <a:gd name="T6" fmla="*/ 337 w 337"/>
                  <a:gd name="T7" fmla="*/ 0 h 550"/>
                  <a:gd name="T8" fmla="*/ 0 w 337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0" y="550"/>
                    </a:moveTo>
                    <a:lnTo>
                      <a:pt x="337" y="550"/>
                    </a:lnTo>
                    <a:lnTo>
                      <a:pt x="337" y="292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7" name="Line 143">
                <a:extLst>
                  <a:ext uri="{FF2B5EF4-FFF2-40B4-BE49-F238E27FC236}">
                    <a16:creationId xmlns:a16="http://schemas.microsoft.com/office/drawing/2014/main" id="{064DD9B1-07DB-81A9-7F0D-0EDC186960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15250" y="2198688"/>
                <a:ext cx="0" cy="1397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8" name="Freeform 144">
                <a:extLst>
                  <a:ext uri="{FF2B5EF4-FFF2-40B4-BE49-F238E27FC236}">
                    <a16:creationId xmlns:a16="http://schemas.microsoft.com/office/drawing/2014/main" id="{731F2EF0-C1AC-D837-4C3F-F32A87B33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5250" y="2338388"/>
                <a:ext cx="133350" cy="173037"/>
              </a:xfrm>
              <a:custGeom>
                <a:avLst/>
                <a:gdLst>
                  <a:gd name="T0" fmla="*/ 0 w 337"/>
                  <a:gd name="T1" fmla="*/ 438 h 438"/>
                  <a:gd name="T2" fmla="*/ 337 w 337"/>
                  <a:gd name="T3" fmla="*/ 438 h 438"/>
                  <a:gd name="T4" fmla="*/ 337 w 337"/>
                  <a:gd name="T5" fmla="*/ 219 h 438"/>
                  <a:gd name="T6" fmla="*/ 337 w 337"/>
                  <a:gd name="T7" fmla="*/ 0 h 438"/>
                  <a:gd name="T8" fmla="*/ 0 w 337"/>
                  <a:gd name="T9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438">
                    <a:moveTo>
                      <a:pt x="0" y="438"/>
                    </a:moveTo>
                    <a:lnTo>
                      <a:pt x="337" y="438"/>
                    </a:lnTo>
                    <a:lnTo>
                      <a:pt x="337" y="219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9" name="Freeform 145">
                <a:extLst>
                  <a:ext uri="{FF2B5EF4-FFF2-40B4-BE49-F238E27FC236}">
                    <a16:creationId xmlns:a16="http://schemas.microsoft.com/office/drawing/2014/main" id="{EC2AF453-09F9-0C85-74AF-880BAB316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2338388"/>
                <a:ext cx="133350" cy="173037"/>
              </a:xfrm>
              <a:custGeom>
                <a:avLst/>
                <a:gdLst>
                  <a:gd name="T0" fmla="*/ 337 w 337"/>
                  <a:gd name="T1" fmla="*/ 0 h 438"/>
                  <a:gd name="T2" fmla="*/ 0 w 337"/>
                  <a:gd name="T3" fmla="*/ 0 h 438"/>
                  <a:gd name="T4" fmla="*/ 0 w 337"/>
                  <a:gd name="T5" fmla="*/ 219 h 438"/>
                  <a:gd name="T6" fmla="*/ 0 w 337"/>
                  <a:gd name="T7" fmla="*/ 438 h 438"/>
                  <a:gd name="T8" fmla="*/ 337 w 337"/>
                  <a:gd name="T9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438">
                    <a:moveTo>
                      <a:pt x="337" y="0"/>
                    </a:moveTo>
                    <a:lnTo>
                      <a:pt x="0" y="0"/>
                    </a:lnTo>
                    <a:lnTo>
                      <a:pt x="0" y="219"/>
                    </a:lnTo>
                    <a:lnTo>
                      <a:pt x="0" y="438"/>
                    </a:lnTo>
                    <a:lnTo>
                      <a:pt x="337" y="43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1" name="Line 147">
                <a:extLst>
                  <a:ext uri="{FF2B5EF4-FFF2-40B4-BE49-F238E27FC236}">
                    <a16:creationId xmlns:a16="http://schemas.microsoft.com/office/drawing/2014/main" id="{A9C717FB-3F75-578E-1BAA-92FD1F33A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39113" y="2220913"/>
                <a:ext cx="0" cy="12858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2" name="Freeform 148">
                <a:extLst>
                  <a:ext uri="{FF2B5EF4-FFF2-40B4-BE49-F238E27FC236}">
                    <a16:creationId xmlns:a16="http://schemas.microsoft.com/office/drawing/2014/main" id="{79371A1B-050E-A3BC-F038-075D4CED6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2349500"/>
                <a:ext cx="133350" cy="184150"/>
              </a:xfrm>
              <a:custGeom>
                <a:avLst/>
                <a:gdLst>
                  <a:gd name="T0" fmla="*/ 337 w 337"/>
                  <a:gd name="T1" fmla="*/ 0 h 465"/>
                  <a:gd name="T2" fmla="*/ 0 w 337"/>
                  <a:gd name="T3" fmla="*/ 0 h 465"/>
                  <a:gd name="T4" fmla="*/ 0 w 337"/>
                  <a:gd name="T5" fmla="*/ 182 h 465"/>
                  <a:gd name="T6" fmla="*/ 0 w 337"/>
                  <a:gd name="T7" fmla="*/ 465 h 465"/>
                  <a:gd name="T8" fmla="*/ 337 w 337"/>
                  <a:gd name="T9" fmla="*/ 465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465">
                    <a:moveTo>
                      <a:pt x="337" y="0"/>
                    </a:moveTo>
                    <a:lnTo>
                      <a:pt x="0" y="0"/>
                    </a:lnTo>
                    <a:lnTo>
                      <a:pt x="0" y="182"/>
                    </a:lnTo>
                    <a:lnTo>
                      <a:pt x="0" y="465"/>
                    </a:lnTo>
                    <a:lnTo>
                      <a:pt x="337" y="46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3" name="Freeform 149">
                <a:extLst>
                  <a:ext uri="{FF2B5EF4-FFF2-40B4-BE49-F238E27FC236}">
                    <a16:creationId xmlns:a16="http://schemas.microsoft.com/office/drawing/2014/main" id="{9C8A8AAC-3873-1628-831D-AFA034C4C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2346325"/>
                <a:ext cx="134938" cy="198437"/>
              </a:xfrm>
              <a:custGeom>
                <a:avLst/>
                <a:gdLst>
                  <a:gd name="T0" fmla="*/ 337 w 337"/>
                  <a:gd name="T1" fmla="*/ 0 h 500"/>
                  <a:gd name="T2" fmla="*/ 0 w 337"/>
                  <a:gd name="T3" fmla="*/ 0 h 500"/>
                  <a:gd name="T4" fmla="*/ 0 w 337"/>
                  <a:gd name="T5" fmla="*/ 180 h 500"/>
                  <a:gd name="T6" fmla="*/ 0 w 337"/>
                  <a:gd name="T7" fmla="*/ 500 h 500"/>
                  <a:gd name="T8" fmla="*/ 337 w 337"/>
                  <a:gd name="T9" fmla="*/ 50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00">
                    <a:moveTo>
                      <a:pt x="337" y="0"/>
                    </a:moveTo>
                    <a:lnTo>
                      <a:pt x="0" y="0"/>
                    </a:lnTo>
                    <a:lnTo>
                      <a:pt x="0" y="180"/>
                    </a:lnTo>
                    <a:lnTo>
                      <a:pt x="0" y="500"/>
                    </a:lnTo>
                    <a:lnTo>
                      <a:pt x="337" y="50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4" name="Freeform 150">
                <a:extLst>
                  <a:ext uri="{FF2B5EF4-FFF2-40B4-BE49-F238E27FC236}">
                    <a16:creationId xmlns:a16="http://schemas.microsoft.com/office/drawing/2014/main" id="{D7E6E02A-E4B1-3E51-744F-1F135CC9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113" y="2349500"/>
                <a:ext cx="134938" cy="184150"/>
              </a:xfrm>
              <a:custGeom>
                <a:avLst/>
                <a:gdLst>
                  <a:gd name="T0" fmla="*/ 0 w 337"/>
                  <a:gd name="T1" fmla="*/ 465 h 465"/>
                  <a:gd name="T2" fmla="*/ 337 w 337"/>
                  <a:gd name="T3" fmla="*/ 465 h 465"/>
                  <a:gd name="T4" fmla="*/ 337 w 337"/>
                  <a:gd name="T5" fmla="*/ 182 h 465"/>
                  <a:gd name="T6" fmla="*/ 337 w 337"/>
                  <a:gd name="T7" fmla="*/ 0 h 465"/>
                  <a:gd name="T8" fmla="*/ 0 w 337"/>
                  <a:gd name="T9" fmla="*/ 0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465">
                    <a:moveTo>
                      <a:pt x="0" y="465"/>
                    </a:moveTo>
                    <a:lnTo>
                      <a:pt x="337" y="465"/>
                    </a:lnTo>
                    <a:lnTo>
                      <a:pt x="337" y="182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5" name="Line 151">
                <a:extLst>
                  <a:ext uri="{FF2B5EF4-FFF2-40B4-BE49-F238E27FC236}">
                    <a16:creationId xmlns:a16="http://schemas.microsoft.com/office/drawing/2014/main" id="{AE723D9E-D0C7-C2C7-844F-0B62DCBE2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64563" y="2203450"/>
                <a:ext cx="0" cy="1428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6" name="Freeform 152">
                <a:extLst>
                  <a:ext uri="{FF2B5EF4-FFF2-40B4-BE49-F238E27FC236}">
                    <a16:creationId xmlns:a16="http://schemas.microsoft.com/office/drawing/2014/main" id="{89A08CCB-B828-1615-E4C9-9AC0577EC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563" y="2346325"/>
                <a:ext cx="133350" cy="198437"/>
              </a:xfrm>
              <a:custGeom>
                <a:avLst/>
                <a:gdLst>
                  <a:gd name="T0" fmla="*/ 0 w 336"/>
                  <a:gd name="T1" fmla="*/ 500 h 500"/>
                  <a:gd name="T2" fmla="*/ 336 w 336"/>
                  <a:gd name="T3" fmla="*/ 500 h 500"/>
                  <a:gd name="T4" fmla="*/ 336 w 336"/>
                  <a:gd name="T5" fmla="*/ 180 h 500"/>
                  <a:gd name="T6" fmla="*/ 336 w 336"/>
                  <a:gd name="T7" fmla="*/ 0 h 500"/>
                  <a:gd name="T8" fmla="*/ 0 w 336"/>
                  <a:gd name="T9" fmla="*/ 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6" h="500">
                    <a:moveTo>
                      <a:pt x="0" y="500"/>
                    </a:moveTo>
                    <a:lnTo>
                      <a:pt x="336" y="500"/>
                    </a:lnTo>
                    <a:lnTo>
                      <a:pt x="336" y="180"/>
                    </a:lnTo>
                    <a:lnTo>
                      <a:pt x="336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8" name="Freeform 154">
                <a:extLst>
                  <a:ext uri="{FF2B5EF4-FFF2-40B4-BE49-F238E27FC236}">
                    <a16:creationId xmlns:a16="http://schemas.microsoft.com/office/drawing/2014/main" id="{45FBF5D5-6733-E455-23BA-C2788E91F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2306638"/>
                <a:ext cx="133350" cy="217487"/>
              </a:xfrm>
              <a:custGeom>
                <a:avLst/>
                <a:gdLst>
                  <a:gd name="T0" fmla="*/ 337 w 337"/>
                  <a:gd name="T1" fmla="*/ 0 h 550"/>
                  <a:gd name="T2" fmla="*/ 0 w 337"/>
                  <a:gd name="T3" fmla="*/ 0 h 550"/>
                  <a:gd name="T4" fmla="*/ 0 w 337"/>
                  <a:gd name="T5" fmla="*/ 193 h 550"/>
                  <a:gd name="T6" fmla="*/ 0 w 337"/>
                  <a:gd name="T7" fmla="*/ 550 h 550"/>
                  <a:gd name="T8" fmla="*/ 337 w 337"/>
                  <a:gd name="T9" fmla="*/ 55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337" y="0"/>
                    </a:moveTo>
                    <a:lnTo>
                      <a:pt x="0" y="0"/>
                    </a:lnTo>
                    <a:lnTo>
                      <a:pt x="0" y="193"/>
                    </a:lnTo>
                    <a:lnTo>
                      <a:pt x="0" y="550"/>
                    </a:lnTo>
                    <a:lnTo>
                      <a:pt x="337" y="55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9" name="Line 155">
                <a:extLst>
                  <a:ext uri="{FF2B5EF4-FFF2-40B4-BE49-F238E27FC236}">
                    <a16:creationId xmlns:a16="http://schemas.microsoft.com/office/drawing/2014/main" id="{36D67660-5EF1-EF0B-9DD0-80A0A4C62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67825" y="2154238"/>
                <a:ext cx="0" cy="1524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0" name="Freeform 156">
                <a:extLst>
                  <a:ext uri="{FF2B5EF4-FFF2-40B4-BE49-F238E27FC236}">
                    <a16:creationId xmlns:a16="http://schemas.microsoft.com/office/drawing/2014/main" id="{C60263E0-F2FD-1376-EC87-CFC83DDAD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7825" y="2306638"/>
                <a:ext cx="134938" cy="217487"/>
              </a:xfrm>
              <a:custGeom>
                <a:avLst/>
                <a:gdLst>
                  <a:gd name="T0" fmla="*/ 0 w 337"/>
                  <a:gd name="T1" fmla="*/ 550 h 550"/>
                  <a:gd name="T2" fmla="*/ 337 w 337"/>
                  <a:gd name="T3" fmla="*/ 550 h 550"/>
                  <a:gd name="T4" fmla="*/ 337 w 337"/>
                  <a:gd name="T5" fmla="*/ 193 h 550"/>
                  <a:gd name="T6" fmla="*/ 337 w 337"/>
                  <a:gd name="T7" fmla="*/ 0 h 550"/>
                  <a:gd name="T8" fmla="*/ 0 w 337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0" y="550"/>
                    </a:moveTo>
                    <a:lnTo>
                      <a:pt x="337" y="550"/>
                    </a:lnTo>
                    <a:lnTo>
                      <a:pt x="337" y="193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1" name="Freeform 157">
                <a:extLst>
                  <a:ext uri="{FF2B5EF4-FFF2-40B4-BE49-F238E27FC236}">
                    <a16:creationId xmlns:a16="http://schemas.microsoft.com/office/drawing/2014/main" id="{04EB175A-8160-DD4E-48E8-B9895B0C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2305050"/>
                <a:ext cx="134938" cy="219075"/>
              </a:xfrm>
              <a:custGeom>
                <a:avLst/>
                <a:gdLst>
                  <a:gd name="T0" fmla="*/ 337 w 337"/>
                  <a:gd name="T1" fmla="*/ 0 h 550"/>
                  <a:gd name="T2" fmla="*/ 0 w 337"/>
                  <a:gd name="T3" fmla="*/ 0 h 550"/>
                  <a:gd name="T4" fmla="*/ 0 w 337"/>
                  <a:gd name="T5" fmla="*/ 266 h 550"/>
                  <a:gd name="T6" fmla="*/ 0 w 337"/>
                  <a:gd name="T7" fmla="*/ 550 h 550"/>
                  <a:gd name="T8" fmla="*/ 337 w 337"/>
                  <a:gd name="T9" fmla="*/ 55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337" y="0"/>
                    </a:moveTo>
                    <a:lnTo>
                      <a:pt x="0" y="0"/>
                    </a:lnTo>
                    <a:lnTo>
                      <a:pt x="0" y="266"/>
                    </a:lnTo>
                    <a:lnTo>
                      <a:pt x="0" y="550"/>
                    </a:lnTo>
                    <a:lnTo>
                      <a:pt x="337" y="55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4" name="Line 160">
                <a:extLst>
                  <a:ext uri="{FF2B5EF4-FFF2-40B4-BE49-F238E27FC236}">
                    <a16:creationId xmlns:a16="http://schemas.microsoft.com/office/drawing/2014/main" id="{0BA50E21-58B1-5344-3E3D-25EFAB10C5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96450" y="2171700"/>
                <a:ext cx="0" cy="1333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5" name="Freeform 161">
                <a:extLst>
                  <a:ext uri="{FF2B5EF4-FFF2-40B4-BE49-F238E27FC236}">
                    <a16:creationId xmlns:a16="http://schemas.microsoft.com/office/drawing/2014/main" id="{7EE61047-C839-C58A-7902-CF0820B40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6450" y="2305050"/>
                <a:ext cx="133350" cy="219075"/>
              </a:xfrm>
              <a:custGeom>
                <a:avLst/>
                <a:gdLst>
                  <a:gd name="T0" fmla="*/ 0 w 337"/>
                  <a:gd name="T1" fmla="*/ 550 h 550"/>
                  <a:gd name="T2" fmla="*/ 337 w 337"/>
                  <a:gd name="T3" fmla="*/ 550 h 550"/>
                  <a:gd name="T4" fmla="*/ 337 w 337"/>
                  <a:gd name="T5" fmla="*/ 266 h 550"/>
                  <a:gd name="T6" fmla="*/ 337 w 337"/>
                  <a:gd name="T7" fmla="*/ 0 h 550"/>
                  <a:gd name="T8" fmla="*/ 0 w 337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0" y="550"/>
                    </a:moveTo>
                    <a:lnTo>
                      <a:pt x="337" y="550"/>
                    </a:lnTo>
                    <a:lnTo>
                      <a:pt x="337" y="266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6" name="Line 162">
                <a:extLst>
                  <a:ext uri="{FF2B5EF4-FFF2-40B4-BE49-F238E27FC236}">
                    <a16:creationId xmlns:a16="http://schemas.microsoft.com/office/drawing/2014/main" id="{05725CED-B31A-1477-D475-76B0C01190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17138" y="2149475"/>
                <a:ext cx="0" cy="1555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7" name="Freeform 163">
                <a:extLst>
                  <a:ext uri="{FF2B5EF4-FFF2-40B4-BE49-F238E27FC236}">
                    <a16:creationId xmlns:a16="http://schemas.microsoft.com/office/drawing/2014/main" id="{8BDB837B-780D-B7E7-4E69-0E2405CD5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2305050"/>
                <a:ext cx="133350" cy="80962"/>
              </a:xfrm>
              <a:custGeom>
                <a:avLst/>
                <a:gdLst>
                  <a:gd name="T0" fmla="*/ 337 w 337"/>
                  <a:gd name="T1" fmla="*/ 0 h 205"/>
                  <a:gd name="T2" fmla="*/ 0 w 337"/>
                  <a:gd name="T3" fmla="*/ 0 h 205"/>
                  <a:gd name="T4" fmla="*/ 0 w 337"/>
                  <a:gd name="T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7" h="205">
                    <a:moveTo>
                      <a:pt x="337" y="0"/>
                    </a:moveTo>
                    <a:lnTo>
                      <a:pt x="0" y="0"/>
                    </a:lnTo>
                    <a:lnTo>
                      <a:pt x="0" y="20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8" name="Freeform 164">
                <a:extLst>
                  <a:ext uri="{FF2B5EF4-FFF2-40B4-BE49-F238E27FC236}">
                    <a16:creationId xmlns:a16="http://schemas.microsoft.com/office/drawing/2014/main" id="{7EF58FEE-54B1-7E5B-0A64-530C7A00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2305050"/>
                <a:ext cx="133350" cy="80962"/>
              </a:xfrm>
              <a:custGeom>
                <a:avLst/>
                <a:gdLst>
                  <a:gd name="T0" fmla="*/ 336 w 336"/>
                  <a:gd name="T1" fmla="*/ 205 h 205"/>
                  <a:gd name="T2" fmla="*/ 336 w 336"/>
                  <a:gd name="T3" fmla="*/ 0 h 205"/>
                  <a:gd name="T4" fmla="*/ 0 w 336"/>
                  <a:gd name="T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6" h="205">
                    <a:moveTo>
                      <a:pt x="336" y="205"/>
                    </a:moveTo>
                    <a:lnTo>
                      <a:pt x="336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9" name="Line 165">
                <a:extLst>
                  <a:ext uri="{FF2B5EF4-FFF2-40B4-BE49-F238E27FC236}">
                    <a16:creationId xmlns:a16="http://schemas.microsoft.com/office/drawing/2014/main" id="{9557E659-DD08-8FEB-70E2-FC415E400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83788" y="2386013"/>
                <a:ext cx="266700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1" name="Line 167">
                <a:extLst>
                  <a:ext uri="{FF2B5EF4-FFF2-40B4-BE49-F238E27FC236}">
                    <a16:creationId xmlns:a16="http://schemas.microsoft.com/office/drawing/2014/main" id="{6CB2CF3C-5253-26FE-5A78-D510394FB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17138" y="2524125"/>
                <a:ext cx="0" cy="24606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2" name="Freeform 168">
                <a:extLst>
                  <a:ext uri="{FF2B5EF4-FFF2-40B4-BE49-F238E27FC236}">
                    <a16:creationId xmlns:a16="http://schemas.microsoft.com/office/drawing/2014/main" id="{96F9C290-544C-B07A-B3EC-BA91042E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2386013"/>
                <a:ext cx="133350" cy="138112"/>
              </a:xfrm>
              <a:custGeom>
                <a:avLst/>
                <a:gdLst>
                  <a:gd name="T0" fmla="*/ 0 w 337"/>
                  <a:gd name="T1" fmla="*/ 0 h 345"/>
                  <a:gd name="T2" fmla="*/ 0 w 337"/>
                  <a:gd name="T3" fmla="*/ 345 h 345"/>
                  <a:gd name="T4" fmla="*/ 337 w 337"/>
                  <a:gd name="T5" fmla="*/ 34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7" h="345">
                    <a:moveTo>
                      <a:pt x="0" y="0"/>
                    </a:moveTo>
                    <a:lnTo>
                      <a:pt x="0" y="345"/>
                    </a:lnTo>
                    <a:lnTo>
                      <a:pt x="337" y="34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3" name="Line 169">
                <a:extLst>
                  <a:ext uri="{FF2B5EF4-FFF2-40B4-BE49-F238E27FC236}">
                    <a16:creationId xmlns:a16="http://schemas.microsoft.com/office/drawing/2014/main" id="{7918ACDB-266A-B883-DA8D-65B4CAD377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6450" y="2524125"/>
                <a:ext cx="0" cy="2619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4" name="Freeform 170">
                <a:extLst>
                  <a:ext uri="{FF2B5EF4-FFF2-40B4-BE49-F238E27FC236}">
                    <a16:creationId xmlns:a16="http://schemas.microsoft.com/office/drawing/2014/main" id="{7C94567E-6BBD-BE80-0D3D-43266F8A7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2386013"/>
                <a:ext cx="133350" cy="138112"/>
              </a:xfrm>
              <a:custGeom>
                <a:avLst/>
                <a:gdLst>
                  <a:gd name="T0" fmla="*/ 0 w 336"/>
                  <a:gd name="T1" fmla="*/ 345 h 345"/>
                  <a:gd name="T2" fmla="*/ 336 w 336"/>
                  <a:gd name="T3" fmla="*/ 345 h 345"/>
                  <a:gd name="T4" fmla="*/ 336 w 336"/>
                  <a:gd name="T5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6" h="345">
                    <a:moveTo>
                      <a:pt x="0" y="345"/>
                    </a:moveTo>
                    <a:lnTo>
                      <a:pt x="336" y="345"/>
                    </a:lnTo>
                    <a:lnTo>
                      <a:pt x="33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5" name="Line 181">
                <a:extLst>
                  <a:ext uri="{FF2B5EF4-FFF2-40B4-BE49-F238E27FC236}">
                    <a16:creationId xmlns:a16="http://schemas.microsoft.com/office/drawing/2014/main" id="{32233997-237F-41FD-CC4F-968989A8B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67825" y="2524125"/>
                <a:ext cx="0" cy="2063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6" name="Line 182">
                <a:extLst>
                  <a:ext uri="{FF2B5EF4-FFF2-40B4-BE49-F238E27FC236}">
                    <a16:creationId xmlns:a16="http://schemas.microsoft.com/office/drawing/2014/main" id="{4333A443-EACC-5984-0515-0D50FD90CC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64563" y="2544763"/>
                <a:ext cx="0" cy="2476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7" name="Line 183">
                <a:extLst>
                  <a:ext uri="{FF2B5EF4-FFF2-40B4-BE49-F238E27FC236}">
                    <a16:creationId xmlns:a16="http://schemas.microsoft.com/office/drawing/2014/main" id="{430ACC6C-34B0-AC3A-3A67-14CF095FF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9113" y="2533650"/>
                <a:ext cx="0" cy="2413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8" name="Line 184">
                <a:extLst>
                  <a:ext uri="{FF2B5EF4-FFF2-40B4-BE49-F238E27FC236}">
                    <a16:creationId xmlns:a16="http://schemas.microsoft.com/office/drawing/2014/main" id="{11EA3F82-A322-4E94-7468-3812FA9528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5250" y="2511425"/>
                <a:ext cx="0" cy="27146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9" name="Line 185">
                <a:extLst>
                  <a:ext uri="{FF2B5EF4-FFF2-40B4-BE49-F238E27FC236}">
                    <a16:creationId xmlns:a16="http://schemas.microsoft.com/office/drawing/2014/main" id="{B8B300E5-21FA-005C-F290-3635860918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4563" y="2530475"/>
                <a:ext cx="0" cy="2190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7" name="Line 203">
                <a:extLst>
                  <a:ext uri="{FF2B5EF4-FFF2-40B4-BE49-F238E27FC236}">
                    <a16:creationId xmlns:a16="http://schemas.microsoft.com/office/drawing/2014/main" id="{CFD4C564-101C-A67C-F502-1B4D71E48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61513" y="2411413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8" name="Line 204">
                <a:extLst>
                  <a:ext uri="{FF2B5EF4-FFF2-40B4-BE49-F238E27FC236}">
                    <a16:creationId xmlns:a16="http://schemas.microsoft.com/office/drawing/2014/main" id="{66BC1C29-B11F-B12A-25E2-4858C71396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05763" y="2420938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9" name="Line 205">
                <a:extLst>
                  <a:ext uri="{FF2B5EF4-FFF2-40B4-BE49-F238E27FC236}">
                    <a16:creationId xmlns:a16="http://schemas.microsoft.com/office/drawing/2014/main" id="{2C3FD501-3141-8495-D86C-E73CC2247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4475" y="2382838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1" name="Line 207">
                <a:extLst>
                  <a:ext uri="{FF2B5EF4-FFF2-40B4-BE49-F238E27FC236}">
                    <a16:creationId xmlns:a16="http://schemas.microsoft.com/office/drawing/2014/main" id="{7F3A1FAB-0AE3-68D2-FEA2-126F68E9A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9625" y="2417763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2" name="Line 208">
                <a:extLst>
                  <a:ext uri="{FF2B5EF4-FFF2-40B4-BE49-F238E27FC236}">
                    <a16:creationId xmlns:a16="http://schemas.microsoft.com/office/drawing/2014/main" id="{AA2FF35A-468B-6246-8782-2216C79C3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81900" y="2424113"/>
                <a:ext cx="266700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4" name="Line 210">
                <a:extLst>
                  <a:ext uri="{FF2B5EF4-FFF2-40B4-BE49-F238E27FC236}">
                    <a16:creationId xmlns:a16="http://schemas.microsoft.com/office/drawing/2014/main" id="{D6CFF6D9-E71D-11C8-26AB-D291719DE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61213" y="2428875"/>
                <a:ext cx="266700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" name="Line 101">
                <a:extLst>
                  <a:ext uri="{FF2B5EF4-FFF2-40B4-BE49-F238E27FC236}">
                    <a16:creationId xmlns:a16="http://schemas.microsoft.com/office/drawing/2014/main" id="{BD349855-5083-54C4-F4F0-0906824177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1864" y="3565525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2249" name="ZoneTexte 2248">
              <a:extLst>
                <a:ext uri="{FF2B5EF4-FFF2-40B4-BE49-F238E27FC236}">
                  <a16:creationId xmlns:a16="http://schemas.microsoft.com/office/drawing/2014/main" id="{C58B6953-BD4A-58EC-C052-87397760EFD8}"/>
                </a:ext>
              </a:extLst>
            </p:cNvPr>
            <p:cNvSpPr txBox="1"/>
            <p:nvPr/>
          </p:nvSpPr>
          <p:spPr>
            <a:xfrm>
              <a:off x="7145216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2250" name="ZoneTexte 2249">
              <a:extLst>
                <a:ext uri="{FF2B5EF4-FFF2-40B4-BE49-F238E27FC236}">
                  <a16:creationId xmlns:a16="http://schemas.microsoft.com/office/drawing/2014/main" id="{F9657826-97DF-D1A7-CF4C-D1EAC00529AC}"/>
                </a:ext>
              </a:extLst>
            </p:cNvPr>
            <p:cNvSpPr txBox="1"/>
            <p:nvPr/>
          </p:nvSpPr>
          <p:spPr>
            <a:xfrm>
              <a:off x="7554314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2251" name="ZoneTexte 2250">
              <a:extLst>
                <a:ext uri="{FF2B5EF4-FFF2-40B4-BE49-F238E27FC236}">
                  <a16:creationId xmlns:a16="http://schemas.microsoft.com/office/drawing/2014/main" id="{C1DBBB04-B73B-B966-4C04-36EF7F624478}"/>
                </a:ext>
              </a:extLst>
            </p:cNvPr>
            <p:cNvSpPr txBox="1"/>
            <p:nvPr/>
          </p:nvSpPr>
          <p:spPr>
            <a:xfrm>
              <a:off x="7975357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2252" name="ZoneTexte 2251">
              <a:extLst>
                <a:ext uri="{FF2B5EF4-FFF2-40B4-BE49-F238E27FC236}">
                  <a16:creationId xmlns:a16="http://schemas.microsoft.com/office/drawing/2014/main" id="{36A3E6C0-FD70-C43E-24EF-1CE1C75CCF04}"/>
                </a:ext>
              </a:extLst>
            </p:cNvPr>
            <p:cNvSpPr txBox="1"/>
            <p:nvPr/>
          </p:nvSpPr>
          <p:spPr>
            <a:xfrm>
              <a:off x="9121599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2253" name="ZoneTexte 2252">
              <a:extLst>
                <a:ext uri="{FF2B5EF4-FFF2-40B4-BE49-F238E27FC236}">
                  <a16:creationId xmlns:a16="http://schemas.microsoft.com/office/drawing/2014/main" id="{73B6818A-CA4B-0AA2-BBD1-0A6F58887AAA}"/>
                </a:ext>
              </a:extLst>
            </p:cNvPr>
            <p:cNvSpPr txBox="1"/>
            <p:nvPr/>
          </p:nvSpPr>
          <p:spPr>
            <a:xfrm>
              <a:off x="9530697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2254" name="ZoneTexte 2253">
              <a:extLst>
                <a:ext uri="{FF2B5EF4-FFF2-40B4-BE49-F238E27FC236}">
                  <a16:creationId xmlns:a16="http://schemas.microsoft.com/office/drawing/2014/main" id="{3697F4FC-582F-6345-7E0D-412B4B345020}"/>
                </a:ext>
              </a:extLst>
            </p:cNvPr>
            <p:cNvSpPr txBox="1"/>
            <p:nvPr/>
          </p:nvSpPr>
          <p:spPr>
            <a:xfrm>
              <a:off x="9951740" y="4009270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2255" name="ZoneTexte 2254">
              <a:extLst>
                <a:ext uri="{FF2B5EF4-FFF2-40B4-BE49-F238E27FC236}">
                  <a16:creationId xmlns:a16="http://schemas.microsoft.com/office/drawing/2014/main" id="{54423011-064B-71E2-FF33-2C945E23A5D6}"/>
                </a:ext>
              </a:extLst>
            </p:cNvPr>
            <p:cNvSpPr txBox="1"/>
            <p:nvPr/>
          </p:nvSpPr>
          <p:spPr>
            <a:xfrm>
              <a:off x="7246870" y="3843405"/>
              <a:ext cx="9178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ARTISTRY-1</a:t>
              </a:r>
            </a:p>
          </p:txBody>
        </p:sp>
        <p:sp>
          <p:nvSpPr>
            <p:cNvPr id="2256" name="ZoneTexte 2255">
              <a:extLst>
                <a:ext uri="{FF2B5EF4-FFF2-40B4-BE49-F238E27FC236}">
                  <a16:creationId xmlns:a16="http://schemas.microsoft.com/office/drawing/2014/main" id="{AAC83731-9CA4-586F-6D91-E96F1D272BAF}"/>
                </a:ext>
              </a:extLst>
            </p:cNvPr>
            <p:cNvSpPr txBox="1"/>
            <p:nvPr/>
          </p:nvSpPr>
          <p:spPr>
            <a:xfrm>
              <a:off x="9238284" y="3843405"/>
              <a:ext cx="9178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ARTISTRY-2</a:t>
              </a:r>
            </a:p>
          </p:txBody>
        </p:sp>
        <p:sp>
          <p:nvSpPr>
            <p:cNvPr id="2257" name="ZoneTexte 2256">
              <a:extLst>
                <a:ext uri="{FF2B5EF4-FFF2-40B4-BE49-F238E27FC236}">
                  <a16:creationId xmlns:a16="http://schemas.microsoft.com/office/drawing/2014/main" id="{F6673849-3686-4BF5-642B-0E2A83B233EF}"/>
                </a:ext>
              </a:extLst>
            </p:cNvPr>
            <p:cNvSpPr txBox="1"/>
            <p:nvPr/>
          </p:nvSpPr>
          <p:spPr>
            <a:xfrm>
              <a:off x="6730591" y="4009270"/>
              <a:ext cx="51809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Week:</a:t>
              </a:r>
            </a:p>
          </p:txBody>
        </p:sp>
        <p:sp>
          <p:nvSpPr>
            <p:cNvPr id="2269" name="ZoneTexte 2268">
              <a:extLst>
                <a:ext uri="{FF2B5EF4-FFF2-40B4-BE49-F238E27FC236}">
                  <a16:creationId xmlns:a16="http://schemas.microsoft.com/office/drawing/2014/main" id="{16130A06-4751-4D12-D339-8C7C33B849BC}"/>
                </a:ext>
              </a:extLst>
            </p:cNvPr>
            <p:cNvSpPr txBox="1"/>
            <p:nvPr/>
          </p:nvSpPr>
          <p:spPr>
            <a:xfrm>
              <a:off x="10791590" y="3478308"/>
              <a:ext cx="122892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IQ1 = 162 ng/mL</a:t>
              </a:r>
            </a:p>
          </p:txBody>
        </p:sp>
        <p:sp>
          <p:nvSpPr>
            <p:cNvPr id="2271" name="ZoneTexte 2270">
              <a:extLst>
                <a:ext uri="{FF2B5EF4-FFF2-40B4-BE49-F238E27FC236}">
                  <a16:creationId xmlns:a16="http://schemas.microsoft.com/office/drawing/2014/main" id="{0D3C87F9-7FE8-EB12-E27A-BF09AD2549A2}"/>
                </a:ext>
              </a:extLst>
            </p:cNvPr>
            <p:cNvSpPr txBox="1"/>
            <p:nvPr/>
          </p:nvSpPr>
          <p:spPr>
            <a:xfrm>
              <a:off x="6630990" y="3654822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2272" name="ZoneTexte 2271">
              <a:extLst>
                <a:ext uri="{FF2B5EF4-FFF2-40B4-BE49-F238E27FC236}">
                  <a16:creationId xmlns:a16="http://schemas.microsoft.com/office/drawing/2014/main" id="{772BAD4E-99AB-27B9-A57C-912FB3C7E4A1}"/>
                </a:ext>
              </a:extLst>
            </p:cNvPr>
            <p:cNvSpPr txBox="1"/>
            <p:nvPr/>
          </p:nvSpPr>
          <p:spPr>
            <a:xfrm>
              <a:off x="6565267" y="3018587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2273" name="ZoneTexte 2272">
              <a:extLst>
                <a:ext uri="{FF2B5EF4-FFF2-40B4-BE49-F238E27FC236}">
                  <a16:creationId xmlns:a16="http://schemas.microsoft.com/office/drawing/2014/main" id="{D50494B5-EBEC-9015-D7C3-3CE98A9CDF39}"/>
                </a:ext>
              </a:extLst>
            </p:cNvPr>
            <p:cNvSpPr txBox="1"/>
            <p:nvPr/>
          </p:nvSpPr>
          <p:spPr>
            <a:xfrm>
              <a:off x="6467484" y="2251733"/>
              <a:ext cx="54534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10.000</a:t>
              </a:r>
            </a:p>
          </p:txBody>
        </p:sp>
      </p:grpSp>
      <p:sp>
        <p:nvSpPr>
          <p:cNvPr id="2279" name="ZoneTexte 2278">
            <a:extLst>
              <a:ext uri="{FF2B5EF4-FFF2-40B4-BE49-F238E27FC236}">
                <a16:creationId xmlns:a16="http://schemas.microsoft.com/office/drawing/2014/main" id="{1AFFDF7F-7A01-B35E-6B2A-71538F38B5C4}"/>
              </a:ext>
            </a:extLst>
          </p:cNvPr>
          <p:cNvSpPr txBox="1"/>
          <p:nvPr/>
        </p:nvSpPr>
        <p:spPr>
          <a:xfrm>
            <a:off x="7550279" y="4265138"/>
            <a:ext cx="24706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LEN </a:t>
            </a:r>
            <a:r>
              <a:rPr lang="en-US" b="1" noProof="0" dirty="0" err="1">
                <a:solidFill>
                  <a:srgbClr val="00B0F0"/>
                </a:solidFill>
              </a:rPr>
              <a:t>C</a:t>
            </a:r>
            <a:r>
              <a:rPr lang="en-US" b="1" baseline="-25000" noProof="0" dirty="0" err="1">
                <a:solidFill>
                  <a:srgbClr val="00B0F0"/>
                </a:solidFill>
              </a:rPr>
              <a:t>trough</a:t>
            </a:r>
            <a:r>
              <a:rPr lang="en-US" b="1" noProof="0" dirty="0">
                <a:solidFill>
                  <a:srgbClr val="00B0F0"/>
                </a:solidFill>
              </a:rPr>
              <a:t> ng/mL (log</a:t>
            </a:r>
            <a:r>
              <a:rPr lang="en-US" b="1" baseline="-25000" noProof="0" dirty="0">
                <a:solidFill>
                  <a:srgbClr val="00B0F0"/>
                </a:solidFill>
              </a:rPr>
              <a:t>10</a:t>
            </a:r>
            <a:r>
              <a:rPr lang="en-US" b="1" noProof="0" dirty="0">
                <a:solidFill>
                  <a:srgbClr val="00B0F0"/>
                </a:solidFill>
              </a:rPr>
              <a:t>)</a:t>
            </a:r>
          </a:p>
        </p:txBody>
      </p:sp>
      <p:grpSp>
        <p:nvGrpSpPr>
          <p:cNvPr id="2278" name="Groupe 2277">
            <a:extLst>
              <a:ext uri="{FF2B5EF4-FFF2-40B4-BE49-F238E27FC236}">
                <a16:creationId xmlns:a16="http://schemas.microsoft.com/office/drawing/2014/main" id="{0F3DC4CB-8D3D-27DD-F93E-ADC6ECBA7CF6}"/>
              </a:ext>
            </a:extLst>
          </p:cNvPr>
          <p:cNvGrpSpPr/>
          <p:nvPr/>
        </p:nvGrpSpPr>
        <p:grpSpPr>
          <a:xfrm>
            <a:off x="6540622" y="4440353"/>
            <a:ext cx="5499130" cy="2120313"/>
            <a:chOff x="6540622" y="4440353"/>
            <a:chExt cx="5499130" cy="2120313"/>
          </a:xfrm>
        </p:grpSpPr>
        <p:grpSp>
          <p:nvGrpSpPr>
            <p:cNvPr id="2247" name="Groupe 2246">
              <a:extLst>
                <a:ext uri="{FF2B5EF4-FFF2-40B4-BE49-F238E27FC236}">
                  <a16:creationId xmlns:a16="http://schemas.microsoft.com/office/drawing/2014/main" id="{16660809-12B6-ED57-0655-4B2EB96FBD4A}"/>
                </a:ext>
              </a:extLst>
            </p:cNvPr>
            <p:cNvGrpSpPr/>
            <p:nvPr/>
          </p:nvGrpSpPr>
          <p:grpSpPr>
            <a:xfrm>
              <a:off x="6948488" y="4545013"/>
              <a:ext cx="3889375" cy="1463674"/>
              <a:chOff x="6948488" y="4545013"/>
              <a:chExt cx="3889375" cy="1463674"/>
            </a:xfrm>
          </p:grpSpPr>
          <p:sp>
            <p:nvSpPr>
              <p:cNvPr id="2118" name="Line 86">
                <a:extLst>
                  <a:ext uri="{FF2B5EF4-FFF2-40B4-BE49-F238E27FC236}">
                    <a16:creationId xmlns:a16="http://schemas.microsoft.com/office/drawing/2014/main" id="{3C0EBEAF-CC0C-8F6C-1AFF-CEEFD0761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4545013"/>
                <a:ext cx="0" cy="206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9" name="Line 87">
                <a:extLst>
                  <a:ext uri="{FF2B5EF4-FFF2-40B4-BE49-F238E27FC236}">
                    <a16:creationId xmlns:a16="http://schemas.microsoft.com/office/drawing/2014/main" id="{576CAAD2-2E75-E22A-45CC-C53A2505DC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4565650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0" name="Line 88">
                <a:extLst>
                  <a:ext uri="{FF2B5EF4-FFF2-40B4-BE49-F238E27FC236}">
                    <a16:creationId xmlns:a16="http://schemas.microsoft.com/office/drawing/2014/main" id="{2E1B3159-83A5-045E-3586-F9A041028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5032375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1" name="Line 89">
                <a:extLst>
                  <a:ext uri="{FF2B5EF4-FFF2-40B4-BE49-F238E27FC236}">
                    <a16:creationId xmlns:a16="http://schemas.microsoft.com/office/drawing/2014/main" id="{B7E8EF31-FB75-79FE-EB7E-966882FC5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5505450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2" name="Line 90">
                <a:extLst>
                  <a:ext uri="{FF2B5EF4-FFF2-40B4-BE49-F238E27FC236}">
                    <a16:creationId xmlns:a16="http://schemas.microsoft.com/office/drawing/2014/main" id="{1EEB1DD1-E32C-70FD-6279-F0F8B5C8D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5032375"/>
                <a:ext cx="0" cy="4730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3" name="Line 91">
                <a:extLst>
                  <a:ext uri="{FF2B5EF4-FFF2-40B4-BE49-F238E27FC236}">
                    <a16:creationId xmlns:a16="http://schemas.microsoft.com/office/drawing/2014/main" id="{4DD8B4BF-008F-6BD1-DAEA-42B1202965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4565650"/>
                <a:ext cx="0" cy="4667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4" name="Line 92">
                <a:extLst>
                  <a:ext uri="{FF2B5EF4-FFF2-40B4-BE49-F238E27FC236}">
                    <a16:creationId xmlns:a16="http://schemas.microsoft.com/office/drawing/2014/main" id="{2D2940E1-1A07-DCFC-B589-2F05575711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48488" y="5949950"/>
                <a:ext cx="650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5" name="Line 93">
                <a:extLst>
                  <a:ext uri="{FF2B5EF4-FFF2-40B4-BE49-F238E27FC236}">
                    <a16:creationId xmlns:a16="http://schemas.microsoft.com/office/drawing/2014/main" id="{878FF7F0-90F2-9E02-1332-91A2B8724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13575" y="5505450"/>
                <a:ext cx="0" cy="4445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6" name="Line 94">
                <a:extLst>
                  <a:ext uri="{FF2B5EF4-FFF2-40B4-BE49-F238E27FC236}">
                    <a16:creationId xmlns:a16="http://schemas.microsoft.com/office/drawing/2014/main" id="{842B830C-6A6F-8B06-2194-229CE6E41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13575" y="5949950"/>
                <a:ext cx="3824288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7" name="Line 103">
                <a:extLst>
                  <a:ext uri="{FF2B5EF4-FFF2-40B4-BE49-F238E27FC236}">
                    <a16:creationId xmlns:a16="http://schemas.microsoft.com/office/drawing/2014/main" id="{B98E0E8D-95E0-7ABE-AB6A-8D832A86A7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74175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8" name="Line 104">
                <a:extLst>
                  <a:ext uri="{FF2B5EF4-FFF2-40B4-BE49-F238E27FC236}">
                    <a16:creationId xmlns:a16="http://schemas.microsoft.com/office/drawing/2014/main" id="{22A7449E-8D74-3865-876B-10E250F1B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5938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9" name="Line 105">
                <a:extLst>
                  <a:ext uri="{FF2B5EF4-FFF2-40B4-BE49-F238E27FC236}">
                    <a16:creationId xmlns:a16="http://schemas.microsoft.com/office/drawing/2014/main" id="{20131A57-2AAE-D51C-AEE4-6A5A6FD23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20013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0" name="Line 106">
                <a:extLst>
                  <a:ext uri="{FF2B5EF4-FFF2-40B4-BE49-F238E27FC236}">
                    <a16:creationId xmlns:a16="http://schemas.microsoft.com/office/drawing/2014/main" id="{74193C2B-C903-A9A8-561E-7D577DE19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9325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1" name="Line 107">
                <a:extLst>
                  <a:ext uri="{FF2B5EF4-FFF2-40B4-BE49-F238E27FC236}">
                    <a16:creationId xmlns:a16="http://schemas.microsoft.com/office/drawing/2014/main" id="{838D6261-01C2-F3C8-CA7E-60A5ADAF3D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10788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2" name="Line 108">
                <a:extLst>
                  <a:ext uri="{FF2B5EF4-FFF2-40B4-BE49-F238E27FC236}">
                    <a16:creationId xmlns:a16="http://schemas.microsoft.com/office/drawing/2014/main" id="{F6B4BEA3-98D4-FF50-1554-9503C36835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4863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4" name="Line 110">
                <a:extLst>
                  <a:ext uri="{FF2B5EF4-FFF2-40B4-BE49-F238E27FC236}">
                    <a16:creationId xmlns:a16="http://schemas.microsoft.com/office/drawing/2014/main" id="{09D6656D-2736-5E1C-6493-4F4A844E83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13575" y="5683250"/>
                <a:ext cx="3797300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9" name="Freeform 125">
                <a:extLst>
                  <a:ext uri="{FF2B5EF4-FFF2-40B4-BE49-F238E27FC236}">
                    <a16:creationId xmlns:a16="http://schemas.microsoft.com/office/drawing/2014/main" id="{E655E4C2-C7B3-C776-78A4-E4A7E5F17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4986338"/>
                <a:ext cx="266700" cy="82550"/>
              </a:xfrm>
              <a:custGeom>
                <a:avLst/>
                <a:gdLst>
                  <a:gd name="T0" fmla="*/ 337 w 673"/>
                  <a:gd name="T1" fmla="*/ 0 h 205"/>
                  <a:gd name="T2" fmla="*/ 0 w 673"/>
                  <a:gd name="T3" fmla="*/ 0 h 205"/>
                  <a:gd name="T4" fmla="*/ 0 w 673"/>
                  <a:gd name="T5" fmla="*/ 205 h 205"/>
                  <a:gd name="T6" fmla="*/ 673 w 673"/>
                  <a:gd name="T7" fmla="*/ 205 h 205"/>
                  <a:gd name="T8" fmla="*/ 673 w 673"/>
                  <a:gd name="T9" fmla="*/ 0 h 205"/>
                  <a:gd name="T10" fmla="*/ 337 w 673"/>
                  <a:gd name="T1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205">
                    <a:moveTo>
                      <a:pt x="337" y="0"/>
                    </a:moveTo>
                    <a:lnTo>
                      <a:pt x="0" y="0"/>
                    </a:lnTo>
                    <a:lnTo>
                      <a:pt x="0" y="205"/>
                    </a:lnTo>
                    <a:lnTo>
                      <a:pt x="673" y="205"/>
                    </a:lnTo>
                    <a:lnTo>
                      <a:pt x="673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0" name="Freeform 126">
                <a:extLst>
                  <a:ext uri="{FF2B5EF4-FFF2-40B4-BE49-F238E27FC236}">
                    <a16:creationId xmlns:a16="http://schemas.microsoft.com/office/drawing/2014/main" id="{6AD18692-2438-EC67-73A5-7CCFDB4E3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5068888"/>
                <a:ext cx="266700" cy="136525"/>
              </a:xfrm>
              <a:custGeom>
                <a:avLst/>
                <a:gdLst>
                  <a:gd name="T0" fmla="*/ 0 w 673"/>
                  <a:gd name="T1" fmla="*/ 0 h 345"/>
                  <a:gd name="T2" fmla="*/ 0 w 673"/>
                  <a:gd name="T3" fmla="*/ 345 h 345"/>
                  <a:gd name="T4" fmla="*/ 337 w 673"/>
                  <a:gd name="T5" fmla="*/ 345 h 345"/>
                  <a:gd name="T6" fmla="*/ 673 w 673"/>
                  <a:gd name="T7" fmla="*/ 345 h 345"/>
                  <a:gd name="T8" fmla="*/ 673 w 673"/>
                  <a:gd name="T9" fmla="*/ 0 h 345"/>
                  <a:gd name="T10" fmla="*/ 0 w 673"/>
                  <a:gd name="T11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345">
                    <a:moveTo>
                      <a:pt x="0" y="0"/>
                    </a:moveTo>
                    <a:lnTo>
                      <a:pt x="0" y="345"/>
                    </a:lnTo>
                    <a:lnTo>
                      <a:pt x="337" y="345"/>
                    </a:lnTo>
                    <a:lnTo>
                      <a:pt x="673" y="345"/>
                    </a:lnTo>
                    <a:lnTo>
                      <a:pt x="67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1" name="Freeform 127">
                <a:extLst>
                  <a:ext uri="{FF2B5EF4-FFF2-40B4-BE49-F238E27FC236}">
                    <a16:creationId xmlns:a16="http://schemas.microsoft.com/office/drawing/2014/main" id="{F75A2DC1-681A-B9DD-8F0A-389139C8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5102225"/>
                <a:ext cx="268288" cy="112712"/>
              </a:xfrm>
              <a:custGeom>
                <a:avLst/>
                <a:gdLst>
                  <a:gd name="T0" fmla="*/ 674 w 674"/>
                  <a:gd name="T1" fmla="*/ 283 h 283"/>
                  <a:gd name="T2" fmla="*/ 674 w 674"/>
                  <a:gd name="T3" fmla="*/ 0 h 283"/>
                  <a:gd name="T4" fmla="*/ 0 w 674"/>
                  <a:gd name="T5" fmla="*/ 0 h 283"/>
                  <a:gd name="T6" fmla="*/ 0 w 674"/>
                  <a:gd name="T7" fmla="*/ 283 h 283"/>
                  <a:gd name="T8" fmla="*/ 337 w 674"/>
                  <a:gd name="T9" fmla="*/ 283 h 283"/>
                  <a:gd name="T10" fmla="*/ 674 w 674"/>
                  <a:gd name="T11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83">
                    <a:moveTo>
                      <a:pt x="674" y="283"/>
                    </a:moveTo>
                    <a:lnTo>
                      <a:pt x="674" y="0"/>
                    </a:lnTo>
                    <a:lnTo>
                      <a:pt x="0" y="0"/>
                    </a:lnTo>
                    <a:lnTo>
                      <a:pt x="0" y="283"/>
                    </a:lnTo>
                    <a:lnTo>
                      <a:pt x="337" y="283"/>
                    </a:lnTo>
                    <a:lnTo>
                      <a:pt x="674" y="283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2" name="Freeform 128">
                <a:extLst>
                  <a:ext uri="{FF2B5EF4-FFF2-40B4-BE49-F238E27FC236}">
                    <a16:creationId xmlns:a16="http://schemas.microsoft.com/office/drawing/2014/main" id="{098B68BD-2F01-5439-CAB1-2CF58F6A8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4995863"/>
                <a:ext cx="268288" cy="106362"/>
              </a:xfrm>
              <a:custGeom>
                <a:avLst/>
                <a:gdLst>
                  <a:gd name="T0" fmla="*/ 674 w 674"/>
                  <a:gd name="T1" fmla="*/ 267 h 267"/>
                  <a:gd name="T2" fmla="*/ 674 w 674"/>
                  <a:gd name="T3" fmla="*/ 0 h 267"/>
                  <a:gd name="T4" fmla="*/ 337 w 674"/>
                  <a:gd name="T5" fmla="*/ 0 h 267"/>
                  <a:gd name="T6" fmla="*/ 0 w 674"/>
                  <a:gd name="T7" fmla="*/ 0 h 267"/>
                  <a:gd name="T8" fmla="*/ 0 w 674"/>
                  <a:gd name="T9" fmla="*/ 267 h 267"/>
                  <a:gd name="T10" fmla="*/ 674 w 674"/>
                  <a:gd name="T1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67">
                    <a:moveTo>
                      <a:pt x="674" y="267"/>
                    </a:moveTo>
                    <a:lnTo>
                      <a:pt x="674" y="0"/>
                    </a:lnTo>
                    <a:lnTo>
                      <a:pt x="337" y="0"/>
                    </a:lnTo>
                    <a:lnTo>
                      <a:pt x="0" y="0"/>
                    </a:lnTo>
                    <a:lnTo>
                      <a:pt x="0" y="267"/>
                    </a:lnTo>
                    <a:lnTo>
                      <a:pt x="674" y="26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3" name="Freeform 129">
                <a:extLst>
                  <a:ext uri="{FF2B5EF4-FFF2-40B4-BE49-F238E27FC236}">
                    <a16:creationId xmlns:a16="http://schemas.microsoft.com/office/drawing/2014/main" id="{D3EAB45B-31EC-7377-86BB-8BEA47C84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5062538"/>
                <a:ext cx="268288" cy="141287"/>
              </a:xfrm>
              <a:custGeom>
                <a:avLst/>
                <a:gdLst>
                  <a:gd name="T0" fmla="*/ 674 w 674"/>
                  <a:gd name="T1" fmla="*/ 357 h 357"/>
                  <a:gd name="T2" fmla="*/ 674 w 674"/>
                  <a:gd name="T3" fmla="*/ 0 h 357"/>
                  <a:gd name="T4" fmla="*/ 0 w 674"/>
                  <a:gd name="T5" fmla="*/ 0 h 357"/>
                  <a:gd name="T6" fmla="*/ 0 w 674"/>
                  <a:gd name="T7" fmla="*/ 357 h 357"/>
                  <a:gd name="T8" fmla="*/ 337 w 674"/>
                  <a:gd name="T9" fmla="*/ 357 h 357"/>
                  <a:gd name="T10" fmla="*/ 674 w 674"/>
                  <a:gd name="T11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57">
                    <a:moveTo>
                      <a:pt x="674" y="357"/>
                    </a:moveTo>
                    <a:lnTo>
                      <a:pt x="674" y="0"/>
                    </a:lnTo>
                    <a:lnTo>
                      <a:pt x="0" y="0"/>
                    </a:lnTo>
                    <a:lnTo>
                      <a:pt x="0" y="357"/>
                    </a:lnTo>
                    <a:lnTo>
                      <a:pt x="337" y="357"/>
                    </a:lnTo>
                    <a:lnTo>
                      <a:pt x="674" y="357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4" name="Freeform 130">
                <a:extLst>
                  <a:ext uri="{FF2B5EF4-FFF2-40B4-BE49-F238E27FC236}">
                    <a16:creationId xmlns:a16="http://schemas.microsoft.com/office/drawing/2014/main" id="{A0B4031A-F103-0416-2DC9-DC3CA4960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4984750"/>
                <a:ext cx="268288" cy="77787"/>
              </a:xfrm>
              <a:custGeom>
                <a:avLst/>
                <a:gdLst>
                  <a:gd name="T0" fmla="*/ 674 w 674"/>
                  <a:gd name="T1" fmla="*/ 0 h 193"/>
                  <a:gd name="T2" fmla="*/ 337 w 674"/>
                  <a:gd name="T3" fmla="*/ 0 h 193"/>
                  <a:gd name="T4" fmla="*/ 0 w 674"/>
                  <a:gd name="T5" fmla="*/ 0 h 193"/>
                  <a:gd name="T6" fmla="*/ 0 w 674"/>
                  <a:gd name="T7" fmla="*/ 193 h 193"/>
                  <a:gd name="T8" fmla="*/ 674 w 674"/>
                  <a:gd name="T9" fmla="*/ 193 h 193"/>
                  <a:gd name="T10" fmla="*/ 674 w 674"/>
                  <a:gd name="T11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193">
                    <a:moveTo>
                      <a:pt x="674" y="0"/>
                    </a:moveTo>
                    <a:lnTo>
                      <a:pt x="337" y="0"/>
                    </a:lnTo>
                    <a:lnTo>
                      <a:pt x="0" y="0"/>
                    </a:lnTo>
                    <a:lnTo>
                      <a:pt x="0" y="193"/>
                    </a:lnTo>
                    <a:lnTo>
                      <a:pt x="674" y="193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5" name="Freeform 131">
                <a:extLst>
                  <a:ext uri="{FF2B5EF4-FFF2-40B4-BE49-F238E27FC236}">
                    <a16:creationId xmlns:a16="http://schemas.microsoft.com/office/drawing/2014/main" id="{735F7CF9-6A73-BA4A-C8E4-248087BD5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5070475"/>
                <a:ext cx="266700" cy="125412"/>
              </a:xfrm>
              <a:custGeom>
                <a:avLst/>
                <a:gdLst>
                  <a:gd name="T0" fmla="*/ 337 w 674"/>
                  <a:gd name="T1" fmla="*/ 315 h 315"/>
                  <a:gd name="T2" fmla="*/ 674 w 674"/>
                  <a:gd name="T3" fmla="*/ 315 h 315"/>
                  <a:gd name="T4" fmla="*/ 674 w 674"/>
                  <a:gd name="T5" fmla="*/ 0 h 315"/>
                  <a:gd name="T6" fmla="*/ 0 w 674"/>
                  <a:gd name="T7" fmla="*/ 0 h 315"/>
                  <a:gd name="T8" fmla="*/ 0 w 674"/>
                  <a:gd name="T9" fmla="*/ 315 h 315"/>
                  <a:gd name="T10" fmla="*/ 337 w 674"/>
                  <a:gd name="T11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15">
                    <a:moveTo>
                      <a:pt x="337" y="315"/>
                    </a:moveTo>
                    <a:lnTo>
                      <a:pt x="674" y="315"/>
                    </a:lnTo>
                    <a:lnTo>
                      <a:pt x="674" y="0"/>
                    </a:lnTo>
                    <a:lnTo>
                      <a:pt x="0" y="0"/>
                    </a:lnTo>
                    <a:lnTo>
                      <a:pt x="0" y="315"/>
                    </a:lnTo>
                    <a:lnTo>
                      <a:pt x="337" y="315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6" name="Freeform 132">
                <a:extLst>
                  <a:ext uri="{FF2B5EF4-FFF2-40B4-BE49-F238E27FC236}">
                    <a16:creationId xmlns:a16="http://schemas.microsoft.com/office/drawing/2014/main" id="{A0BCBA1A-1196-3AE3-6101-6FCB357A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4954588"/>
                <a:ext cx="266700" cy="115887"/>
              </a:xfrm>
              <a:custGeom>
                <a:avLst/>
                <a:gdLst>
                  <a:gd name="T0" fmla="*/ 674 w 674"/>
                  <a:gd name="T1" fmla="*/ 0 h 292"/>
                  <a:gd name="T2" fmla="*/ 337 w 674"/>
                  <a:gd name="T3" fmla="*/ 0 h 292"/>
                  <a:gd name="T4" fmla="*/ 0 w 674"/>
                  <a:gd name="T5" fmla="*/ 0 h 292"/>
                  <a:gd name="T6" fmla="*/ 0 w 674"/>
                  <a:gd name="T7" fmla="*/ 292 h 292"/>
                  <a:gd name="T8" fmla="*/ 674 w 674"/>
                  <a:gd name="T9" fmla="*/ 292 h 292"/>
                  <a:gd name="T10" fmla="*/ 674 w 674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92">
                    <a:moveTo>
                      <a:pt x="674" y="0"/>
                    </a:moveTo>
                    <a:lnTo>
                      <a:pt x="337" y="0"/>
                    </a:lnTo>
                    <a:lnTo>
                      <a:pt x="0" y="0"/>
                    </a:lnTo>
                    <a:lnTo>
                      <a:pt x="0" y="292"/>
                    </a:lnTo>
                    <a:lnTo>
                      <a:pt x="674" y="292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7" name="Freeform 133">
                <a:extLst>
                  <a:ext uri="{FF2B5EF4-FFF2-40B4-BE49-F238E27FC236}">
                    <a16:creationId xmlns:a16="http://schemas.microsoft.com/office/drawing/2014/main" id="{4989925A-D5D4-F2C6-98A2-3335CB60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5086350"/>
                <a:ext cx="268288" cy="106362"/>
              </a:xfrm>
              <a:custGeom>
                <a:avLst/>
                <a:gdLst>
                  <a:gd name="T0" fmla="*/ 0 w 674"/>
                  <a:gd name="T1" fmla="*/ 0 h 270"/>
                  <a:gd name="T2" fmla="*/ 0 w 674"/>
                  <a:gd name="T3" fmla="*/ 270 h 270"/>
                  <a:gd name="T4" fmla="*/ 337 w 674"/>
                  <a:gd name="T5" fmla="*/ 270 h 270"/>
                  <a:gd name="T6" fmla="*/ 674 w 674"/>
                  <a:gd name="T7" fmla="*/ 270 h 270"/>
                  <a:gd name="T8" fmla="*/ 674 w 674"/>
                  <a:gd name="T9" fmla="*/ 0 h 270"/>
                  <a:gd name="T10" fmla="*/ 0 w 674"/>
                  <a:gd name="T11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70">
                    <a:moveTo>
                      <a:pt x="0" y="0"/>
                    </a:moveTo>
                    <a:lnTo>
                      <a:pt x="0" y="270"/>
                    </a:lnTo>
                    <a:lnTo>
                      <a:pt x="337" y="270"/>
                    </a:lnTo>
                    <a:lnTo>
                      <a:pt x="674" y="270"/>
                    </a:lnTo>
                    <a:lnTo>
                      <a:pt x="67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8" name="Freeform 134">
                <a:extLst>
                  <a:ext uri="{FF2B5EF4-FFF2-40B4-BE49-F238E27FC236}">
                    <a16:creationId xmlns:a16="http://schemas.microsoft.com/office/drawing/2014/main" id="{CB81301C-01E7-DB32-DD10-FCC6E282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4964113"/>
                <a:ext cx="268288" cy="122237"/>
              </a:xfrm>
              <a:custGeom>
                <a:avLst/>
                <a:gdLst>
                  <a:gd name="T0" fmla="*/ 337 w 674"/>
                  <a:gd name="T1" fmla="*/ 0 h 308"/>
                  <a:gd name="T2" fmla="*/ 0 w 674"/>
                  <a:gd name="T3" fmla="*/ 0 h 308"/>
                  <a:gd name="T4" fmla="*/ 0 w 674"/>
                  <a:gd name="T5" fmla="*/ 308 h 308"/>
                  <a:gd name="T6" fmla="*/ 674 w 674"/>
                  <a:gd name="T7" fmla="*/ 308 h 308"/>
                  <a:gd name="T8" fmla="*/ 674 w 674"/>
                  <a:gd name="T9" fmla="*/ 0 h 308"/>
                  <a:gd name="T10" fmla="*/ 337 w 674"/>
                  <a:gd name="T11" fmla="*/ 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308">
                    <a:moveTo>
                      <a:pt x="337" y="0"/>
                    </a:moveTo>
                    <a:lnTo>
                      <a:pt x="0" y="0"/>
                    </a:lnTo>
                    <a:lnTo>
                      <a:pt x="0" y="308"/>
                    </a:lnTo>
                    <a:lnTo>
                      <a:pt x="674" y="308"/>
                    </a:lnTo>
                    <a:lnTo>
                      <a:pt x="674" y="0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9" name="Freeform 135">
                <a:extLst>
                  <a:ext uri="{FF2B5EF4-FFF2-40B4-BE49-F238E27FC236}">
                    <a16:creationId xmlns:a16="http://schemas.microsoft.com/office/drawing/2014/main" id="{C2037CFF-06CE-AC9A-2706-D09949BA8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4967288"/>
                <a:ext cx="266700" cy="115887"/>
              </a:xfrm>
              <a:custGeom>
                <a:avLst/>
                <a:gdLst>
                  <a:gd name="T0" fmla="*/ 674 w 674"/>
                  <a:gd name="T1" fmla="*/ 0 h 292"/>
                  <a:gd name="T2" fmla="*/ 337 w 674"/>
                  <a:gd name="T3" fmla="*/ 0 h 292"/>
                  <a:gd name="T4" fmla="*/ 0 w 674"/>
                  <a:gd name="T5" fmla="*/ 0 h 292"/>
                  <a:gd name="T6" fmla="*/ 0 w 674"/>
                  <a:gd name="T7" fmla="*/ 292 h 292"/>
                  <a:gd name="T8" fmla="*/ 674 w 674"/>
                  <a:gd name="T9" fmla="*/ 292 h 292"/>
                  <a:gd name="T10" fmla="*/ 674 w 674"/>
                  <a:gd name="T11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92">
                    <a:moveTo>
                      <a:pt x="674" y="0"/>
                    </a:moveTo>
                    <a:lnTo>
                      <a:pt x="337" y="0"/>
                    </a:lnTo>
                    <a:lnTo>
                      <a:pt x="0" y="0"/>
                    </a:lnTo>
                    <a:lnTo>
                      <a:pt x="0" y="292"/>
                    </a:lnTo>
                    <a:lnTo>
                      <a:pt x="674" y="292"/>
                    </a:lnTo>
                    <a:lnTo>
                      <a:pt x="674" y="0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0" name="Freeform 136">
                <a:extLst>
                  <a:ext uri="{FF2B5EF4-FFF2-40B4-BE49-F238E27FC236}">
                    <a16:creationId xmlns:a16="http://schemas.microsoft.com/office/drawing/2014/main" id="{BEB38D4C-FC45-034C-7F7D-93B0BFA57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5094288"/>
                <a:ext cx="266700" cy="117475"/>
              </a:xfrm>
              <a:custGeom>
                <a:avLst/>
                <a:gdLst>
                  <a:gd name="T0" fmla="*/ 674 w 674"/>
                  <a:gd name="T1" fmla="*/ 299 h 299"/>
                  <a:gd name="T2" fmla="*/ 674 w 674"/>
                  <a:gd name="T3" fmla="*/ 0 h 299"/>
                  <a:gd name="T4" fmla="*/ 0 w 674"/>
                  <a:gd name="T5" fmla="*/ 0 h 299"/>
                  <a:gd name="T6" fmla="*/ 0 w 674"/>
                  <a:gd name="T7" fmla="*/ 299 h 299"/>
                  <a:gd name="T8" fmla="*/ 337 w 674"/>
                  <a:gd name="T9" fmla="*/ 299 h 299"/>
                  <a:gd name="T10" fmla="*/ 674 w 674"/>
                  <a:gd name="T11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4" h="299">
                    <a:moveTo>
                      <a:pt x="674" y="299"/>
                    </a:moveTo>
                    <a:lnTo>
                      <a:pt x="674" y="0"/>
                    </a:lnTo>
                    <a:lnTo>
                      <a:pt x="0" y="0"/>
                    </a:lnTo>
                    <a:lnTo>
                      <a:pt x="0" y="299"/>
                    </a:lnTo>
                    <a:lnTo>
                      <a:pt x="337" y="299"/>
                    </a:lnTo>
                    <a:lnTo>
                      <a:pt x="674" y="299"/>
                    </a:lnTo>
                    <a:close/>
                  </a:path>
                </a:pathLst>
              </a:custGeom>
              <a:solidFill>
                <a:srgbClr val="003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1" name="Freeform 137">
                <a:extLst>
                  <a:ext uri="{FF2B5EF4-FFF2-40B4-BE49-F238E27FC236}">
                    <a16:creationId xmlns:a16="http://schemas.microsoft.com/office/drawing/2014/main" id="{2952D5BA-B416-226A-9A04-282D04ACE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4999038"/>
                <a:ext cx="268288" cy="96837"/>
              </a:xfrm>
              <a:custGeom>
                <a:avLst/>
                <a:gdLst>
                  <a:gd name="T0" fmla="*/ 673 w 673"/>
                  <a:gd name="T1" fmla="*/ 244 h 244"/>
                  <a:gd name="T2" fmla="*/ 673 w 673"/>
                  <a:gd name="T3" fmla="*/ 0 h 244"/>
                  <a:gd name="T4" fmla="*/ 337 w 673"/>
                  <a:gd name="T5" fmla="*/ 0 h 244"/>
                  <a:gd name="T6" fmla="*/ 0 w 673"/>
                  <a:gd name="T7" fmla="*/ 0 h 244"/>
                  <a:gd name="T8" fmla="*/ 0 w 673"/>
                  <a:gd name="T9" fmla="*/ 244 h 244"/>
                  <a:gd name="T10" fmla="*/ 673 w 673"/>
                  <a:gd name="T11" fmla="*/ 244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244">
                    <a:moveTo>
                      <a:pt x="673" y="244"/>
                    </a:moveTo>
                    <a:lnTo>
                      <a:pt x="673" y="0"/>
                    </a:lnTo>
                    <a:lnTo>
                      <a:pt x="337" y="0"/>
                    </a:lnTo>
                    <a:lnTo>
                      <a:pt x="0" y="0"/>
                    </a:lnTo>
                    <a:lnTo>
                      <a:pt x="0" y="244"/>
                    </a:lnTo>
                    <a:lnTo>
                      <a:pt x="673" y="244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2" name="Freeform 138">
                <a:extLst>
                  <a:ext uri="{FF2B5EF4-FFF2-40B4-BE49-F238E27FC236}">
                    <a16:creationId xmlns:a16="http://schemas.microsoft.com/office/drawing/2014/main" id="{6C151E45-1299-CB7B-7429-F0EBCAF81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5095875"/>
                <a:ext cx="268288" cy="101600"/>
              </a:xfrm>
              <a:custGeom>
                <a:avLst/>
                <a:gdLst>
                  <a:gd name="T0" fmla="*/ 673 w 673"/>
                  <a:gd name="T1" fmla="*/ 256 h 256"/>
                  <a:gd name="T2" fmla="*/ 673 w 673"/>
                  <a:gd name="T3" fmla="*/ 0 h 256"/>
                  <a:gd name="T4" fmla="*/ 0 w 673"/>
                  <a:gd name="T5" fmla="*/ 0 h 256"/>
                  <a:gd name="T6" fmla="*/ 0 w 673"/>
                  <a:gd name="T7" fmla="*/ 256 h 256"/>
                  <a:gd name="T8" fmla="*/ 337 w 673"/>
                  <a:gd name="T9" fmla="*/ 256 h 256"/>
                  <a:gd name="T10" fmla="*/ 673 w 673"/>
                  <a:gd name="T11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73" h="256">
                    <a:moveTo>
                      <a:pt x="673" y="256"/>
                    </a:moveTo>
                    <a:lnTo>
                      <a:pt x="673" y="0"/>
                    </a:lnTo>
                    <a:lnTo>
                      <a:pt x="0" y="0"/>
                    </a:lnTo>
                    <a:lnTo>
                      <a:pt x="0" y="256"/>
                    </a:lnTo>
                    <a:lnTo>
                      <a:pt x="337" y="256"/>
                    </a:lnTo>
                    <a:lnTo>
                      <a:pt x="673" y="25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6" name="Line 142">
                <a:extLst>
                  <a:ext uri="{FF2B5EF4-FFF2-40B4-BE49-F238E27FC236}">
                    <a16:creationId xmlns:a16="http://schemas.microsoft.com/office/drawing/2014/main" id="{17BF2396-0925-6D6A-ACB4-B1089CD0C8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64563" y="4856163"/>
                <a:ext cx="0" cy="1428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0" name="Line 146">
                <a:extLst>
                  <a:ext uri="{FF2B5EF4-FFF2-40B4-BE49-F238E27FC236}">
                    <a16:creationId xmlns:a16="http://schemas.microsoft.com/office/drawing/2014/main" id="{EEC19EE3-B0D8-26D9-77B9-174BDCEA2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67825" y="5203825"/>
                <a:ext cx="0" cy="20478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7" name="Freeform 153">
                <a:extLst>
                  <a:ext uri="{FF2B5EF4-FFF2-40B4-BE49-F238E27FC236}">
                    <a16:creationId xmlns:a16="http://schemas.microsoft.com/office/drawing/2014/main" id="{21530F6B-595F-EA6A-56BE-DC423A70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4995863"/>
                <a:ext cx="134938" cy="219075"/>
              </a:xfrm>
              <a:custGeom>
                <a:avLst/>
                <a:gdLst>
                  <a:gd name="T0" fmla="*/ 337 w 337"/>
                  <a:gd name="T1" fmla="*/ 0 h 550"/>
                  <a:gd name="T2" fmla="*/ 0 w 337"/>
                  <a:gd name="T3" fmla="*/ 0 h 550"/>
                  <a:gd name="T4" fmla="*/ 0 w 337"/>
                  <a:gd name="T5" fmla="*/ 267 h 550"/>
                  <a:gd name="T6" fmla="*/ 0 w 337"/>
                  <a:gd name="T7" fmla="*/ 550 h 550"/>
                  <a:gd name="T8" fmla="*/ 337 w 337"/>
                  <a:gd name="T9" fmla="*/ 55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337" y="0"/>
                    </a:moveTo>
                    <a:lnTo>
                      <a:pt x="0" y="0"/>
                    </a:lnTo>
                    <a:lnTo>
                      <a:pt x="0" y="267"/>
                    </a:lnTo>
                    <a:lnTo>
                      <a:pt x="0" y="550"/>
                    </a:lnTo>
                    <a:lnTo>
                      <a:pt x="337" y="55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2" name="Freeform 158">
                <a:extLst>
                  <a:ext uri="{FF2B5EF4-FFF2-40B4-BE49-F238E27FC236}">
                    <a16:creationId xmlns:a16="http://schemas.microsoft.com/office/drawing/2014/main" id="{1751F55D-F75B-AF7D-3283-79ABF38E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113" y="4964113"/>
                <a:ext cx="134938" cy="228600"/>
              </a:xfrm>
              <a:custGeom>
                <a:avLst/>
                <a:gdLst>
                  <a:gd name="T0" fmla="*/ 0 w 337"/>
                  <a:gd name="T1" fmla="*/ 578 h 578"/>
                  <a:gd name="T2" fmla="*/ 337 w 337"/>
                  <a:gd name="T3" fmla="*/ 578 h 578"/>
                  <a:gd name="T4" fmla="*/ 337 w 337"/>
                  <a:gd name="T5" fmla="*/ 308 h 578"/>
                  <a:gd name="T6" fmla="*/ 337 w 337"/>
                  <a:gd name="T7" fmla="*/ 0 h 578"/>
                  <a:gd name="T8" fmla="*/ 0 w 337"/>
                  <a:gd name="T9" fmla="*/ 0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78">
                    <a:moveTo>
                      <a:pt x="0" y="578"/>
                    </a:moveTo>
                    <a:lnTo>
                      <a:pt x="337" y="578"/>
                    </a:lnTo>
                    <a:lnTo>
                      <a:pt x="337" y="308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3" name="Freeform 159">
                <a:extLst>
                  <a:ext uri="{FF2B5EF4-FFF2-40B4-BE49-F238E27FC236}">
                    <a16:creationId xmlns:a16="http://schemas.microsoft.com/office/drawing/2014/main" id="{90B34E4D-0066-30F7-486C-E15C82651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9625" y="4999038"/>
                <a:ext cx="134938" cy="198437"/>
              </a:xfrm>
              <a:custGeom>
                <a:avLst/>
                <a:gdLst>
                  <a:gd name="T0" fmla="*/ 337 w 337"/>
                  <a:gd name="T1" fmla="*/ 0 h 500"/>
                  <a:gd name="T2" fmla="*/ 0 w 337"/>
                  <a:gd name="T3" fmla="*/ 0 h 500"/>
                  <a:gd name="T4" fmla="*/ 0 w 337"/>
                  <a:gd name="T5" fmla="*/ 244 h 500"/>
                  <a:gd name="T6" fmla="*/ 0 w 337"/>
                  <a:gd name="T7" fmla="*/ 500 h 500"/>
                  <a:gd name="T8" fmla="*/ 337 w 337"/>
                  <a:gd name="T9" fmla="*/ 50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00">
                    <a:moveTo>
                      <a:pt x="337" y="0"/>
                    </a:moveTo>
                    <a:lnTo>
                      <a:pt x="0" y="0"/>
                    </a:lnTo>
                    <a:lnTo>
                      <a:pt x="0" y="244"/>
                    </a:lnTo>
                    <a:lnTo>
                      <a:pt x="0" y="500"/>
                    </a:lnTo>
                    <a:lnTo>
                      <a:pt x="337" y="50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0" name="Line 166">
                <a:extLst>
                  <a:ext uri="{FF2B5EF4-FFF2-40B4-BE49-F238E27FC236}">
                    <a16:creationId xmlns:a16="http://schemas.microsoft.com/office/drawing/2014/main" id="{BAB4F4C9-713B-81FB-65E6-C7D856807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64563" y="5197475"/>
                <a:ext cx="0" cy="1079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5" name="Line 171">
                <a:extLst>
                  <a:ext uri="{FF2B5EF4-FFF2-40B4-BE49-F238E27FC236}">
                    <a16:creationId xmlns:a16="http://schemas.microsoft.com/office/drawing/2014/main" id="{EA5C7498-B08B-303D-1CB6-FA9518501D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17138" y="4846638"/>
                <a:ext cx="0" cy="1397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6" name="Freeform 172">
                <a:extLst>
                  <a:ext uri="{FF2B5EF4-FFF2-40B4-BE49-F238E27FC236}">
                    <a16:creationId xmlns:a16="http://schemas.microsoft.com/office/drawing/2014/main" id="{BE605CB1-BF45-35DF-76A6-5EA094605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4986338"/>
                <a:ext cx="133350" cy="82550"/>
              </a:xfrm>
              <a:custGeom>
                <a:avLst/>
                <a:gdLst>
                  <a:gd name="T0" fmla="*/ 337 w 337"/>
                  <a:gd name="T1" fmla="*/ 0 h 205"/>
                  <a:gd name="T2" fmla="*/ 0 w 337"/>
                  <a:gd name="T3" fmla="*/ 0 h 205"/>
                  <a:gd name="T4" fmla="*/ 0 w 337"/>
                  <a:gd name="T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7" h="205">
                    <a:moveTo>
                      <a:pt x="337" y="0"/>
                    </a:moveTo>
                    <a:lnTo>
                      <a:pt x="0" y="0"/>
                    </a:lnTo>
                    <a:lnTo>
                      <a:pt x="0" y="20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7" name="Line 173">
                <a:extLst>
                  <a:ext uri="{FF2B5EF4-FFF2-40B4-BE49-F238E27FC236}">
                    <a16:creationId xmlns:a16="http://schemas.microsoft.com/office/drawing/2014/main" id="{D59D020B-623F-F964-0C78-57600EA194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17138" y="5205413"/>
                <a:ext cx="0" cy="1778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8" name="Freeform 174">
                <a:extLst>
                  <a:ext uri="{FF2B5EF4-FFF2-40B4-BE49-F238E27FC236}">
                    <a16:creationId xmlns:a16="http://schemas.microsoft.com/office/drawing/2014/main" id="{2A03B0D9-4676-BE79-C840-242C80BB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3788" y="5068888"/>
                <a:ext cx="133350" cy="136525"/>
              </a:xfrm>
              <a:custGeom>
                <a:avLst/>
                <a:gdLst>
                  <a:gd name="T0" fmla="*/ 0 w 337"/>
                  <a:gd name="T1" fmla="*/ 0 h 345"/>
                  <a:gd name="T2" fmla="*/ 0 w 337"/>
                  <a:gd name="T3" fmla="*/ 345 h 345"/>
                  <a:gd name="T4" fmla="*/ 337 w 337"/>
                  <a:gd name="T5" fmla="*/ 345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7" h="345">
                    <a:moveTo>
                      <a:pt x="0" y="0"/>
                    </a:moveTo>
                    <a:lnTo>
                      <a:pt x="0" y="345"/>
                    </a:lnTo>
                    <a:lnTo>
                      <a:pt x="337" y="34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9" name="Line 175">
                <a:extLst>
                  <a:ext uri="{FF2B5EF4-FFF2-40B4-BE49-F238E27FC236}">
                    <a16:creationId xmlns:a16="http://schemas.microsoft.com/office/drawing/2014/main" id="{9FC2B3C6-A80E-EA95-30F9-31A2F654D3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6450" y="5214938"/>
                <a:ext cx="0" cy="1905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0" name="Freeform 176">
                <a:extLst>
                  <a:ext uri="{FF2B5EF4-FFF2-40B4-BE49-F238E27FC236}">
                    <a16:creationId xmlns:a16="http://schemas.microsoft.com/office/drawing/2014/main" id="{CA0DC6FE-0518-B812-A662-6060CD90C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6450" y="4995863"/>
                <a:ext cx="133350" cy="219075"/>
              </a:xfrm>
              <a:custGeom>
                <a:avLst/>
                <a:gdLst>
                  <a:gd name="T0" fmla="*/ 0 w 337"/>
                  <a:gd name="T1" fmla="*/ 550 h 550"/>
                  <a:gd name="T2" fmla="*/ 337 w 337"/>
                  <a:gd name="T3" fmla="*/ 550 h 550"/>
                  <a:gd name="T4" fmla="*/ 337 w 337"/>
                  <a:gd name="T5" fmla="*/ 267 h 550"/>
                  <a:gd name="T6" fmla="*/ 337 w 337"/>
                  <a:gd name="T7" fmla="*/ 0 h 550"/>
                  <a:gd name="T8" fmla="*/ 0 w 337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0" y="550"/>
                    </a:moveTo>
                    <a:lnTo>
                      <a:pt x="337" y="550"/>
                    </a:lnTo>
                    <a:lnTo>
                      <a:pt x="337" y="267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1" name="Freeform 177">
                <a:extLst>
                  <a:ext uri="{FF2B5EF4-FFF2-40B4-BE49-F238E27FC236}">
                    <a16:creationId xmlns:a16="http://schemas.microsoft.com/office/drawing/2014/main" id="{4EE27A12-BE2F-A137-9C94-3F3D91672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5068888"/>
                <a:ext cx="133350" cy="136525"/>
              </a:xfrm>
              <a:custGeom>
                <a:avLst/>
                <a:gdLst>
                  <a:gd name="T0" fmla="*/ 0 w 336"/>
                  <a:gd name="T1" fmla="*/ 345 h 345"/>
                  <a:gd name="T2" fmla="*/ 336 w 336"/>
                  <a:gd name="T3" fmla="*/ 345 h 345"/>
                  <a:gd name="T4" fmla="*/ 336 w 336"/>
                  <a:gd name="T5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6" h="345">
                    <a:moveTo>
                      <a:pt x="0" y="345"/>
                    </a:moveTo>
                    <a:lnTo>
                      <a:pt x="336" y="345"/>
                    </a:lnTo>
                    <a:lnTo>
                      <a:pt x="33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2" name="Line 178">
                <a:extLst>
                  <a:ext uri="{FF2B5EF4-FFF2-40B4-BE49-F238E27FC236}">
                    <a16:creationId xmlns:a16="http://schemas.microsoft.com/office/drawing/2014/main" id="{AC11F87D-6EA7-6B62-F168-79A6BFD6C9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96450" y="4835525"/>
                <a:ext cx="0" cy="1603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3" name="Freeform 179">
                <a:extLst>
                  <a:ext uri="{FF2B5EF4-FFF2-40B4-BE49-F238E27FC236}">
                    <a16:creationId xmlns:a16="http://schemas.microsoft.com/office/drawing/2014/main" id="{079B2FD4-CBF3-5A35-4EBA-9B6BB2AFD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4986338"/>
                <a:ext cx="133350" cy="82550"/>
              </a:xfrm>
              <a:custGeom>
                <a:avLst/>
                <a:gdLst>
                  <a:gd name="T0" fmla="*/ 336 w 336"/>
                  <a:gd name="T1" fmla="*/ 205 h 205"/>
                  <a:gd name="T2" fmla="*/ 336 w 336"/>
                  <a:gd name="T3" fmla="*/ 0 h 205"/>
                  <a:gd name="T4" fmla="*/ 0 w 336"/>
                  <a:gd name="T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6" h="205">
                    <a:moveTo>
                      <a:pt x="336" y="205"/>
                    </a:moveTo>
                    <a:lnTo>
                      <a:pt x="336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4" name="Line 180">
                <a:extLst>
                  <a:ext uri="{FF2B5EF4-FFF2-40B4-BE49-F238E27FC236}">
                    <a16:creationId xmlns:a16="http://schemas.microsoft.com/office/drawing/2014/main" id="{318DC764-BD09-E952-7BFC-06A1B0E82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83788" y="5068888"/>
                <a:ext cx="266700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0" name="Line 186">
                <a:extLst>
                  <a:ext uri="{FF2B5EF4-FFF2-40B4-BE49-F238E27FC236}">
                    <a16:creationId xmlns:a16="http://schemas.microsoft.com/office/drawing/2014/main" id="{684CD5F7-E563-2F9C-3789-DD4B13BB11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5250" y="4779963"/>
                <a:ext cx="0" cy="1746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1" name="Freeform 187">
                <a:extLst>
                  <a:ext uri="{FF2B5EF4-FFF2-40B4-BE49-F238E27FC236}">
                    <a16:creationId xmlns:a16="http://schemas.microsoft.com/office/drawing/2014/main" id="{B0E93AFD-E6A3-F4B0-2029-2B861D6D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5250" y="4954588"/>
                <a:ext cx="133350" cy="241300"/>
              </a:xfrm>
              <a:custGeom>
                <a:avLst/>
                <a:gdLst>
                  <a:gd name="T0" fmla="*/ 0 w 337"/>
                  <a:gd name="T1" fmla="*/ 607 h 607"/>
                  <a:gd name="T2" fmla="*/ 337 w 337"/>
                  <a:gd name="T3" fmla="*/ 607 h 607"/>
                  <a:gd name="T4" fmla="*/ 337 w 337"/>
                  <a:gd name="T5" fmla="*/ 292 h 607"/>
                  <a:gd name="T6" fmla="*/ 337 w 337"/>
                  <a:gd name="T7" fmla="*/ 0 h 607"/>
                  <a:gd name="T8" fmla="*/ 0 w 337"/>
                  <a:gd name="T9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607">
                    <a:moveTo>
                      <a:pt x="0" y="607"/>
                    </a:moveTo>
                    <a:lnTo>
                      <a:pt x="337" y="607"/>
                    </a:lnTo>
                    <a:lnTo>
                      <a:pt x="337" y="292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2" name="Freeform 188">
                <a:extLst>
                  <a:ext uri="{FF2B5EF4-FFF2-40B4-BE49-F238E27FC236}">
                    <a16:creationId xmlns:a16="http://schemas.microsoft.com/office/drawing/2014/main" id="{FC06F215-770D-6D94-A7FA-044F5F142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1900" y="4954588"/>
                <a:ext cx="133350" cy="241300"/>
              </a:xfrm>
              <a:custGeom>
                <a:avLst/>
                <a:gdLst>
                  <a:gd name="T0" fmla="*/ 337 w 337"/>
                  <a:gd name="T1" fmla="*/ 0 h 607"/>
                  <a:gd name="T2" fmla="*/ 0 w 337"/>
                  <a:gd name="T3" fmla="*/ 0 h 607"/>
                  <a:gd name="T4" fmla="*/ 0 w 337"/>
                  <a:gd name="T5" fmla="*/ 292 h 607"/>
                  <a:gd name="T6" fmla="*/ 0 w 337"/>
                  <a:gd name="T7" fmla="*/ 607 h 607"/>
                  <a:gd name="T8" fmla="*/ 337 w 337"/>
                  <a:gd name="T9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607">
                    <a:moveTo>
                      <a:pt x="337" y="0"/>
                    </a:moveTo>
                    <a:lnTo>
                      <a:pt x="0" y="0"/>
                    </a:lnTo>
                    <a:lnTo>
                      <a:pt x="0" y="292"/>
                    </a:lnTo>
                    <a:lnTo>
                      <a:pt x="0" y="607"/>
                    </a:lnTo>
                    <a:lnTo>
                      <a:pt x="337" y="6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3" name="Line 189">
                <a:extLst>
                  <a:ext uri="{FF2B5EF4-FFF2-40B4-BE49-F238E27FC236}">
                    <a16:creationId xmlns:a16="http://schemas.microsoft.com/office/drawing/2014/main" id="{13A5C112-BE1A-69DB-E5C8-73CB5FBEF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39113" y="4810125"/>
                <a:ext cx="0" cy="15398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4" name="Freeform 190">
                <a:extLst>
                  <a:ext uri="{FF2B5EF4-FFF2-40B4-BE49-F238E27FC236}">
                    <a16:creationId xmlns:a16="http://schemas.microsoft.com/office/drawing/2014/main" id="{B1718A3B-C6F3-D7F9-5FFF-D098573F2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5763" y="4964113"/>
                <a:ext cx="133350" cy="228600"/>
              </a:xfrm>
              <a:custGeom>
                <a:avLst/>
                <a:gdLst>
                  <a:gd name="T0" fmla="*/ 337 w 337"/>
                  <a:gd name="T1" fmla="*/ 0 h 578"/>
                  <a:gd name="T2" fmla="*/ 0 w 337"/>
                  <a:gd name="T3" fmla="*/ 0 h 578"/>
                  <a:gd name="T4" fmla="*/ 0 w 337"/>
                  <a:gd name="T5" fmla="*/ 308 h 578"/>
                  <a:gd name="T6" fmla="*/ 0 w 337"/>
                  <a:gd name="T7" fmla="*/ 578 h 578"/>
                  <a:gd name="T8" fmla="*/ 337 w 337"/>
                  <a:gd name="T9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78">
                    <a:moveTo>
                      <a:pt x="337" y="0"/>
                    </a:moveTo>
                    <a:lnTo>
                      <a:pt x="0" y="0"/>
                    </a:lnTo>
                    <a:lnTo>
                      <a:pt x="0" y="308"/>
                    </a:lnTo>
                    <a:lnTo>
                      <a:pt x="0" y="578"/>
                    </a:lnTo>
                    <a:lnTo>
                      <a:pt x="337" y="57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5" name="Line 191">
                <a:extLst>
                  <a:ext uri="{FF2B5EF4-FFF2-40B4-BE49-F238E27FC236}">
                    <a16:creationId xmlns:a16="http://schemas.microsoft.com/office/drawing/2014/main" id="{8B4F3A6A-0D9B-DC43-E715-823FCBAC2D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4563" y="4814888"/>
                <a:ext cx="0" cy="15240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6" name="Freeform 192">
                <a:extLst>
                  <a:ext uri="{FF2B5EF4-FFF2-40B4-BE49-F238E27FC236}">
                    <a16:creationId xmlns:a16="http://schemas.microsoft.com/office/drawing/2014/main" id="{918B10C0-F538-329B-30EF-30B34D81E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563" y="4967288"/>
                <a:ext cx="133350" cy="244475"/>
              </a:xfrm>
              <a:custGeom>
                <a:avLst/>
                <a:gdLst>
                  <a:gd name="T0" fmla="*/ 0 w 337"/>
                  <a:gd name="T1" fmla="*/ 616 h 616"/>
                  <a:gd name="T2" fmla="*/ 337 w 337"/>
                  <a:gd name="T3" fmla="*/ 616 h 616"/>
                  <a:gd name="T4" fmla="*/ 337 w 337"/>
                  <a:gd name="T5" fmla="*/ 317 h 616"/>
                  <a:gd name="T6" fmla="*/ 337 w 337"/>
                  <a:gd name="T7" fmla="*/ 292 h 616"/>
                  <a:gd name="T8" fmla="*/ 337 w 337"/>
                  <a:gd name="T9" fmla="*/ 0 h 616"/>
                  <a:gd name="T10" fmla="*/ 0 w 337"/>
                  <a:gd name="T11" fmla="*/ 0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7" h="616">
                    <a:moveTo>
                      <a:pt x="0" y="616"/>
                    </a:moveTo>
                    <a:lnTo>
                      <a:pt x="337" y="616"/>
                    </a:lnTo>
                    <a:lnTo>
                      <a:pt x="337" y="317"/>
                    </a:lnTo>
                    <a:lnTo>
                      <a:pt x="337" y="292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7" name="Freeform 193">
                <a:extLst>
                  <a:ext uri="{FF2B5EF4-FFF2-40B4-BE49-F238E27FC236}">
                    <a16:creationId xmlns:a16="http://schemas.microsoft.com/office/drawing/2014/main" id="{9BD26D9A-45DF-D0AA-9041-05A5F3446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4967288"/>
                <a:ext cx="133350" cy="244475"/>
              </a:xfrm>
              <a:custGeom>
                <a:avLst/>
                <a:gdLst>
                  <a:gd name="T0" fmla="*/ 337 w 337"/>
                  <a:gd name="T1" fmla="*/ 0 h 616"/>
                  <a:gd name="T2" fmla="*/ 0 w 337"/>
                  <a:gd name="T3" fmla="*/ 0 h 616"/>
                  <a:gd name="T4" fmla="*/ 0 w 337"/>
                  <a:gd name="T5" fmla="*/ 292 h 616"/>
                  <a:gd name="T6" fmla="*/ 0 w 337"/>
                  <a:gd name="T7" fmla="*/ 317 h 616"/>
                  <a:gd name="T8" fmla="*/ 0 w 337"/>
                  <a:gd name="T9" fmla="*/ 616 h 616"/>
                  <a:gd name="T10" fmla="*/ 337 w 337"/>
                  <a:gd name="T11" fmla="*/ 616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7" h="616">
                    <a:moveTo>
                      <a:pt x="337" y="0"/>
                    </a:moveTo>
                    <a:lnTo>
                      <a:pt x="0" y="0"/>
                    </a:lnTo>
                    <a:lnTo>
                      <a:pt x="0" y="292"/>
                    </a:lnTo>
                    <a:lnTo>
                      <a:pt x="0" y="317"/>
                    </a:lnTo>
                    <a:lnTo>
                      <a:pt x="0" y="616"/>
                    </a:lnTo>
                    <a:lnTo>
                      <a:pt x="337" y="6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8" name="Line 194">
                <a:extLst>
                  <a:ext uri="{FF2B5EF4-FFF2-40B4-BE49-F238E27FC236}">
                    <a16:creationId xmlns:a16="http://schemas.microsoft.com/office/drawing/2014/main" id="{DC01E82C-9E53-56DD-1FDD-C20E68F0F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94563" y="5211763"/>
                <a:ext cx="0" cy="1555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9" name="Freeform 195">
                <a:extLst>
                  <a:ext uri="{FF2B5EF4-FFF2-40B4-BE49-F238E27FC236}">
                    <a16:creationId xmlns:a16="http://schemas.microsoft.com/office/drawing/2014/main" id="{6083569B-893F-81BA-CAB7-8EC50411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563" y="4999038"/>
                <a:ext cx="133350" cy="198437"/>
              </a:xfrm>
              <a:custGeom>
                <a:avLst/>
                <a:gdLst>
                  <a:gd name="T0" fmla="*/ 0 w 336"/>
                  <a:gd name="T1" fmla="*/ 500 h 500"/>
                  <a:gd name="T2" fmla="*/ 336 w 336"/>
                  <a:gd name="T3" fmla="*/ 500 h 500"/>
                  <a:gd name="T4" fmla="*/ 336 w 336"/>
                  <a:gd name="T5" fmla="*/ 244 h 500"/>
                  <a:gd name="T6" fmla="*/ 336 w 336"/>
                  <a:gd name="T7" fmla="*/ 0 h 500"/>
                  <a:gd name="T8" fmla="*/ 0 w 336"/>
                  <a:gd name="T9" fmla="*/ 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6" h="500">
                    <a:moveTo>
                      <a:pt x="0" y="500"/>
                    </a:moveTo>
                    <a:lnTo>
                      <a:pt x="336" y="500"/>
                    </a:lnTo>
                    <a:lnTo>
                      <a:pt x="336" y="244"/>
                    </a:lnTo>
                    <a:lnTo>
                      <a:pt x="336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0" name="Line 196">
                <a:extLst>
                  <a:ext uri="{FF2B5EF4-FFF2-40B4-BE49-F238E27FC236}">
                    <a16:creationId xmlns:a16="http://schemas.microsoft.com/office/drawing/2014/main" id="{CDC737A7-9749-108B-A458-B4D85D49BF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9113" y="5192713"/>
                <a:ext cx="0" cy="1476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1" name="Freeform 197">
                <a:extLst>
                  <a:ext uri="{FF2B5EF4-FFF2-40B4-BE49-F238E27FC236}">
                    <a16:creationId xmlns:a16="http://schemas.microsoft.com/office/drawing/2014/main" id="{6332A720-C5D0-7FF6-0D46-FA8265B58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5" y="4984750"/>
                <a:ext cx="133350" cy="219075"/>
              </a:xfrm>
              <a:custGeom>
                <a:avLst/>
                <a:gdLst>
                  <a:gd name="T0" fmla="*/ 337 w 337"/>
                  <a:gd name="T1" fmla="*/ 0 h 550"/>
                  <a:gd name="T2" fmla="*/ 0 w 337"/>
                  <a:gd name="T3" fmla="*/ 0 h 550"/>
                  <a:gd name="T4" fmla="*/ 0 w 337"/>
                  <a:gd name="T5" fmla="*/ 193 h 550"/>
                  <a:gd name="T6" fmla="*/ 0 w 337"/>
                  <a:gd name="T7" fmla="*/ 550 h 550"/>
                  <a:gd name="T8" fmla="*/ 337 w 337"/>
                  <a:gd name="T9" fmla="*/ 55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337" y="0"/>
                    </a:moveTo>
                    <a:lnTo>
                      <a:pt x="0" y="0"/>
                    </a:lnTo>
                    <a:lnTo>
                      <a:pt x="0" y="193"/>
                    </a:lnTo>
                    <a:lnTo>
                      <a:pt x="0" y="550"/>
                    </a:lnTo>
                    <a:lnTo>
                      <a:pt x="337" y="55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2" name="Line 198">
                <a:extLst>
                  <a:ext uri="{FF2B5EF4-FFF2-40B4-BE49-F238E27FC236}">
                    <a16:creationId xmlns:a16="http://schemas.microsoft.com/office/drawing/2014/main" id="{0914591C-144A-F099-BFC5-717814E25A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15250" y="5195888"/>
                <a:ext cx="0" cy="1603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3" name="Line 199">
                <a:extLst>
                  <a:ext uri="{FF2B5EF4-FFF2-40B4-BE49-F238E27FC236}">
                    <a16:creationId xmlns:a16="http://schemas.microsoft.com/office/drawing/2014/main" id="{0B343F12-50FB-0897-6C8E-822B8DA1B3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67825" y="4854575"/>
                <a:ext cx="0" cy="13017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4" name="Freeform 200">
                <a:extLst>
                  <a:ext uri="{FF2B5EF4-FFF2-40B4-BE49-F238E27FC236}">
                    <a16:creationId xmlns:a16="http://schemas.microsoft.com/office/drawing/2014/main" id="{A51CD78F-6725-2660-2373-15E350F4E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7825" y="4984750"/>
                <a:ext cx="134938" cy="219075"/>
              </a:xfrm>
              <a:custGeom>
                <a:avLst/>
                <a:gdLst>
                  <a:gd name="T0" fmla="*/ 0 w 337"/>
                  <a:gd name="T1" fmla="*/ 550 h 550"/>
                  <a:gd name="T2" fmla="*/ 337 w 337"/>
                  <a:gd name="T3" fmla="*/ 550 h 550"/>
                  <a:gd name="T4" fmla="*/ 337 w 337"/>
                  <a:gd name="T5" fmla="*/ 193 h 550"/>
                  <a:gd name="T6" fmla="*/ 337 w 337"/>
                  <a:gd name="T7" fmla="*/ 0 h 550"/>
                  <a:gd name="T8" fmla="*/ 0 w 337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7" h="550">
                    <a:moveTo>
                      <a:pt x="0" y="550"/>
                    </a:moveTo>
                    <a:lnTo>
                      <a:pt x="337" y="550"/>
                    </a:lnTo>
                    <a:lnTo>
                      <a:pt x="337" y="193"/>
                    </a:lnTo>
                    <a:lnTo>
                      <a:pt x="337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5" name="Line 201">
                <a:extLst>
                  <a:ext uri="{FF2B5EF4-FFF2-40B4-BE49-F238E27FC236}">
                    <a16:creationId xmlns:a16="http://schemas.microsoft.com/office/drawing/2014/main" id="{14DA5FD4-8136-89F7-B75D-B5C614DA6E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81900" y="5070475"/>
                <a:ext cx="266700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6" name="Line 202">
                <a:extLst>
                  <a:ext uri="{FF2B5EF4-FFF2-40B4-BE49-F238E27FC236}">
                    <a16:creationId xmlns:a16="http://schemas.microsoft.com/office/drawing/2014/main" id="{81B6D829-1E53-D57E-33B5-68D90B020C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61213" y="5094288"/>
                <a:ext cx="266700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0" name="Line 206">
                <a:extLst>
                  <a:ext uri="{FF2B5EF4-FFF2-40B4-BE49-F238E27FC236}">
                    <a16:creationId xmlns:a16="http://schemas.microsoft.com/office/drawing/2014/main" id="{7FA52E01-D58F-8D8A-BCE0-B4F5CD8A0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9625" y="5095875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3" name="Line 209">
                <a:extLst>
                  <a:ext uri="{FF2B5EF4-FFF2-40B4-BE49-F238E27FC236}">
                    <a16:creationId xmlns:a16="http://schemas.microsoft.com/office/drawing/2014/main" id="{B2F142AD-A258-A7AB-7EA7-E59C0C4D43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4475" y="5062538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5" name="Line 211">
                <a:extLst>
                  <a:ext uri="{FF2B5EF4-FFF2-40B4-BE49-F238E27FC236}">
                    <a16:creationId xmlns:a16="http://schemas.microsoft.com/office/drawing/2014/main" id="{08EF658C-F45B-9BE4-9657-5FA4BD6EA9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05763" y="5086350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6" name="Line 212">
                <a:extLst>
                  <a:ext uri="{FF2B5EF4-FFF2-40B4-BE49-F238E27FC236}">
                    <a16:creationId xmlns:a16="http://schemas.microsoft.com/office/drawing/2014/main" id="{243F199D-B918-3FFB-DC21-1C3DACDE9E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61513" y="5102225"/>
                <a:ext cx="2682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" name="Line 104">
                <a:extLst>
                  <a:ext uri="{FF2B5EF4-FFF2-40B4-BE49-F238E27FC236}">
                    <a16:creationId xmlns:a16="http://schemas.microsoft.com/office/drawing/2014/main" id="{63A5644A-532A-C53D-6771-DAF9026DCF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59801" y="5949950"/>
                <a:ext cx="0" cy="5873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2258" name="ZoneTexte 2257">
              <a:extLst>
                <a:ext uri="{FF2B5EF4-FFF2-40B4-BE49-F238E27FC236}">
                  <a16:creationId xmlns:a16="http://schemas.microsoft.com/office/drawing/2014/main" id="{28602065-33C6-E592-8497-735D64720FEB}"/>
                </a:ext>
              </a:extLst>
            </p:cNvPr>
            <p:cNvSpPr txBox="1"/>
            <p:nvPr/>
          </p:nvSpPr>
          <p:spPr>
            <a:xfrm>
              <a:off x="7145216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2259" name="ZoneTexte 2258">
              <a:extLst>
                <a:ext uri="{FF2B5EF4-FFF2-40B4-BE49-F238E27FC236}">
                  <a16:creationId xmlns:a16="http://schemas.microsoft.com/office/drawing/2014/main" id="{1032C80F-FFAE-684C-C0D3-5061D60AFD67}"/>
                </a:ext>
              </a:extLst>
            </p:cNvPr>
            <p:cNvSpPr txBox="1"/>
            <p:nvPr/>
          </p:nvSpPr>
          <p:spPr>
            <a:xfrm>
              <a:off x="7554314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2260" name="ZoneTexte 2259">
              <a:extLst>
                <a:ext uri="{FF2B5EF4-FFF2-40B4-BE49-F238E27FC236}">
                  <a16:creationId xmlns:a16="http://schemas.microsoft.com/office/drawing/2014/main" id="{E408B099-1598-E8B9-02F1-403F8D692EAA}"/>
                </a:ext>
              </a:extLst>
            </p:cNvPr>
            <p:cNvSpPr txBox="1"/>
            <p:nvPr/>
          </p:nvSpPr>
          <p:spPr>
            <a:xfrm>
              <a:off x="7975357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2261" name="ZoneTexte 2260">
              <a:extLst>
                <a:ext uri="{FF2B5EF4-FFF2-40B4-BE49-F238E27FC236}">
                  <a16:creationId xmlns:a16="http://schemas.microsoft.com/office/drawing/2014/main" id="{38F72966-821A-7088-D063-1164CC8C0C66}"/>
                </a:ext>
              </a:extLst>
            </p:cNvPr>
            <p:cNvSpPr txBox="1"/>
            <p:nvPr/>
          </p:nvSpPr>
          <p:spPr>
            <a:xfrm>
              <a:off x="9121599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2262" name="ZoneTexte 2261">
              <a:extLst>
                <a:ext uri="{FF2B5EF4-FFF2-40B4-BE49-F238E27FC236}">
                  <a16:creationId xmlns:a16="http://schemas.microsoft.com/office/drawing/2014/main" id="{91591A9E-4156-3B95-E880-C0018C8C3009}"/>
                </a:ext>
              </a:extLst>
            </p:cNvPr>
            <p:cNvSpPr txBox="1"/>
            <p:nvPr/>
          </p:nvSpPr>
          <p:spPr>
            <a:xfrm>
              <a:off x="9530697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2263" name="ZoneTexte 2262">
              <a:extLst>
                <a:ext uri="{FF2B5EF4-FFF2-40B4-BE49-F238E27FC236}">
                  <a16:creationId xmlns:a16="http://schemas.microsoft.com/office/drawing/2014/main" id="{601C9AE0-E029-20A0-40B3-EE21CDD711A3}"/>
                </a:ext>
              </a:extLst>
            </p:cNvPr>
            <p:cNvSpPr txBox="1"/>
            <p:nvPr/>
          </p:nvSpPr>
          <p:spPr>
            <a:xfrm>
              <a:off x="9951740" y="616055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2264" name="ZoneTexte 2263">
              <a:extLst>
                <a:ext uri="{FF2B5EF4-FFF2-40B4-BE49-F238E27FC236}">
                  <a16:creationId xmlns:a16="http://schemas.microsoft.com/office/drawing/2014/main" id="{718FD788-5BE1-7B8F-7EDF-405F797CD6FF}"/>
                </a:ext>
              </a:extLst>
            </p:cNvPr>
            <p:cNvSpPr txBox="1"/>
            <p:nvPr/>
          </p:nvSpPr>
          <p:spPr>
            <a:xfrm>
              <a:off x="7246870" y="5994691"/>
              <a:ext cx="9178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ARTISTRY-1</a:t>
              </a:r>
            </a:p>
          </p:txBody>
        </p:sp>
        <p:sp>
          <p:nvSpPr>
            <p:cNvPr id="2265" name="ZoneTexte 2264">
              <a:extLst>
                <a:ext uri="{FF2B5EF4-FFF2-40B4-BE49-F238E27FC236}">
                  <a16:creationId xmlns:a16="http://schemas.microsoft.com/office/drawing/2014/main" id="{D00DB8A3-C8EA-61AE-D7AB-3B2B2386B0EE}"/>
                </a:ext>
              </a:extLst>
            </p:cNvPr>
            <p:cNvSpPr txBox="1"/>
            <p:nvPr/>
          </p:nvSpPr>
          <p:spPr>
            <a:xfrm>
              <a:off x="9238284" y="5994691"/>
              <a:ext cx="91781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ARTISTRY-2</a:t>
              </a:r>
            </a:p>
          </p:txBody>
        </p:sp>
        <p:sp>
          <p:nvSpPr>
            <p:cNvPr id="2266" name="ZoneTexte 2265">
              <a:extLst>
                <a:ext uri="{FF2B5EF4-FFF2-40B4-BE49-F238E27FC236}">
                  <a16:creationId xmlns:a16="http://schemas.microsoft.com/office/drawing/2014/main" id="{0599ABED-9DA9-F680-EBED-7D0AE546D03A}"/>
                </a:ext>
              </a:extLst>
            </p:cNvPr>
            <p:cNvSpPr txBox="1"/>
            <p:nvPr/>
          </p:nvSpPr>
          <p:spPr>
            <a:xfrm>
              <a:off x="6730591" y="6160556"/>
              <a:ext cx="51809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Week:</a:t>
              </a:r>
            </a:p>
          </p:txBody>
        </p:sp>
        <p:sp>
          <p:nvSpPr>
            <p:cNvPr id="2270" name="ZoneTexte 2269">
              <a:extLst>
                <a:ext uri="{FF2B5EF4-FFF2-40B4-BE49-F238E27FC236}">
                  <a16:creationId xmlns:a16="http://schemas.microsoft.com/office/drawing/2014/main" id="{7FEF8A8B-4589-282D-493C-B2F18A15E000}"/>
                </a:ext>
              </a:extLst>
            </p:cNvPr>
            <p:cNvSpPr txBox="1"/>
            <p:nvPr/>
          </p:nvSpPr>
          <p:spPr>
            <a:xfrm>
              <a:off x="10772354" y="5548630"/>
              <a:ext cx="126739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IQ1 = 3.87 ng/mL</a:t>
              </a:r>
            </a:p>
          </p:txBody>
        </p:sp>
        <p:sp>
          <p:nvSpPr>
            <p:cNvPr id="2274" name="ZoneTexte 2273">
              <a:extLst>
                <a:ext uri="{FF2B5EF4-FFF2-40B4-BE49-F238E27FC236}">
                  <a16:creationId xmlns:a16="http://schemas.microsoft.com/office/drawing/2014/main" id="{FE1AEC16-8D3D-8C60-721F-712023DA0BE6}"/>
                </a:ext>
              </a:extLst>
            </p:cNvPr>
            <p:cNvSpPr txBox="1"/>
            <p:nvPr/>
          </p:nvSpPr>
          <p:spPr>
            <a:xfrm>
              <a:off x="6737791" y="5817826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2275" name="ZoneTexte 2274">
              <a:extLst>
                <a:ext uri="{FF2B5EF4-FFF2-40B4-BE49-F238E27FC236}">
                  <a16:creationId xmlns:a16="http://schemas.microsoft.com/office/drawing/2014/main" id="{6853FC4A-30BE-FCE6-0101-7DBE20EA2D25}"/>
                </a:ext>
              </a:extLst>
            </p:cNvPr>
            <p:cNvSpPr txBox="1"/>
            <p:nvPr/>
          </p:nvSpPr>
          <p:spPr>
            <a:xfrm>
              <a:off x="6672069" y="535866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</a:t>
              </a:r>
            </a:p>
          </p:txBody>
        </p:sp>
        <p:sp>
          <p:nvSpPr>
            <p:cNvPr id="2276" name="ZoneTexte 2275">
              <a:extLst>
                <a:ext uri="{FF2B5EF4-FFF2-40B4-BE49-F238E27FC236}">
                  <a16:creationId xmlns:a16="http://schemas.microsoft.com/office/drawing/2014/main" id="{20B37B12-899F-9138-2615-47105A157DFD}"/>
                </a:ext>
              </a:extLst>
            </p:cNvPr>
            <p:cNvSpPr txBox="1"/>
            <p:nvPr/>
          </p:nvSpPr>
          <p:spPr>
            <a:xfrm>
              <a:off x="6606345" y="489951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2277" name="ZoneTexte 2276">
              <a:extLst>
                <a:ext uri="{FF2B5EF4-FFF2-40B4-BE49-F238E27FC236}">
                  <a16:creationId xmlns:a16="http://schemas.microsoft.com/office/drawing/2014/main" id="{CF07EEC5-30E1-D67B-D37B-A5C5DD520B40}"/>
                </a:ext>
              </a:extLst>
            </p:cNvPr>
            <p:cNvSpPr txBox="1"/>
            <p:nvPr/>
          </p:nvSpPr>
          <p:spPr>
            <a:xfrm>
              <a:off x="6540622" y="4440353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B83E1A3D-08A8-8AF9-D3C5-C03E8CA6CCF1}"/>
                </a:ext>
              </a:extLst>
            </p:cNvPr>
            <p:cNvSpPr txBox="1"/>
            <p:nvPr/>
          </p:nvSpPr>
          <p:spPr>
            <a:xfrm>
              <a:off x="8236589" y="6160556"/>
              <a:ext cx="65594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Intensive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PK</a:t>
              </a:r>
            </a:p>
          </p:txBody>
        </p:sp>
      </p:grpSp>
      <p:sp>
        <p:nvSpPr>
          <p:cNvPr id="4" name="ZoneTexte 3">
            <a:extLst>
              <a:ext uri="{FF2B5EF4-FFF2-40B4-BE49-F238E27FC236}">
                <a16:creationId xmlns:a16="http://schemas.microsoft.com/office/drawing/2014/main" id="{B15E1F76-91E7-D341-3D40-DAB31A69AF02}"/>
              </a:ext>
            </a:extLst>
          </p:cNvPr>
          <p:cNvSpPr txBox="1"/>
          <p:nvPr/>
        </p:nvSpPr>
        <p:spPr>
          <a:xfrm>
            <a:off x="8236589" y="4009270"/>
            <a:ext cx="65594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noProof="0" dirty="0">
                <a:solidFill>
                  <a:srgbClr val="000066"/>
                </a:solidFill>
              </a:rPr>
              <a:t>Intensive</a:t>
            </a:r>
          </a:p>
          <a:p>
            <a:pPr algn="ctr"/>
            <a:r>
              <a:rPr lang="en-US" sz="1000" noProof="0" dirty="0">
                <a:solidFill>
                  <a:srgbClr val="000066"/>
                </a:solidFill>
              </a:rPr>
              <a:t>PK</a:t>
            </a:r>
          </a:p>
        </p:txBody>
      </p:sp>
      <p:sp>
        <p:nvSpPr>
          <p:cNvPr id="8" name="Titre 7">
            <a:extLst>
              <a:ext uri="{FF2B5EF4-FFF2-40B4-BE49-F238E27FC236}">
                <a16:creationId xmlns:a16="http://schemas.microsoft.com/office/drawing/2014/main" id="{F97A39E3-1AB2-F0A4-F89E-7A2394A554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804708"/>
          </a:xfrm>
        </p:spPr>
        <p:txBody>
          <a:bodyPr>
            <a:normAutofit/>
          </a:bodyPr>
          <a:lstStyle/>
          <a:p>
            <a:r>
              <a:rPr lang="fr-FR" sz="3200" dirty="0"/>
              <a:t>PK of BIC/LEN 75/50 mg qd</a:t>
            </a:r>
          </a:p>
        </p:txBody>
      </p:sp>
      <p:sp>
        <p:nvSpPr>
          <p:cNvPr id="9" name="Espace réservé du contenu 8">
            <a:extLst>
              <a:ext uri="{FF2B5EF4-FFF2-40B4-BE49-F238E27FC236}">
                <a16:creationId xmlns:a16="http://schemas.microsoft.com/office/drawing/2014/main" id="{A6BAD2F0-AB98-2ED6-200D-285826142F98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459732" y="751726"/>
            <a:ext cx="11294463" cy="1490460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1800" noProof="0" dirty="0">
                <a:effectLst/>
              </a:rPr>
              <a:t>Sparse PK blood samples were collected at study visits up to W48 from all participants in the BIC/LEN groups of ARTISTRY-1 and -2</a:t>
            </a:r>
          </a:p>
          <a:p>
            <a:pPr lvl="1">
              <a:spcBef>
                <a:spcPts val="0"/>
              </a:spcBef>
            </a:pPr>
            <a:r>
              <a:rPr lang="en-US" sz="1600" noProof="0" dirty="0">
                <a:effectLst/>
              </a:rPr>
              <a:t>Day 1 pre-dose and 4 hours post-dose</a:t>
            </a:r>
          </a:p>
          <a:p>
            <a:pPr lvl="1">
              <a:spcBef>
                <a:spcPts val="0"/>
              </a:spcBef>
            </a:pPr>
            <a:r>
              <a:rPr lang="en-US" sz="1600" noProof="0" dirty="0">
                <a:effectLst/>
              </a:rPr>
              <a:t>ARTISTRY-1: Week 4, 12, 24, 36, 48 pre-dose and 2 hours post-dose</a:t>
            </a:r>
          </a:p>
          <a:p>
            <a:pPr lvl="1">
              <a:spcBef>
                <a:spcPts val="0"/>
              </a:spcBef>
            </a:pPr>
            <a:r>
              <a:rPr lang="en-US" sz="1600" noProof="0" dirty="0">
                <a:effectLst/>
              </a:rPr>
              <a:t>ARTISTRY-2: Week 4, 12, 24, 36, 48 pre-dose and Week 24 and 36 at 2 hours post-dose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00C54947-E9C6-5FE6-E68C-5C21FC57D6F5}"/>
              </a:ext>
            </a:extLst>
          </p:cNvPr>
          <p:cNvSpPr txBox="1"/>
          <p:nvPr/>
        </p:nvSpPr>
        <p:spPr>
          <a:xfrm>
            <a:off x="1373626" y="2195950"/>
            <a:ext cx="335168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dirty="0">
                <a:solidFill>
                  <a:srgbClr val="00B0F0"/>
                </a:solidFill>
              </a:rPr>
              <a:t>BIC</a:t>
            </a:r>
            <a:r>
              <a:rPr lang="en-US" b="1" noProof="0" dirty="0">
                <a:solidFill>
                  <a:srgbClr val="00B0F0"/>
                </a:solidFill>
              </a:rPr>
              <a:t> plasma concentration, ng/mL</a:t>
            </a: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19392A73-CA39-D75C-510E-1C52205037B1}"/>
              </a:ext>
            </a:extLst>
          </p:cNvPr>
          <p:cNvGrpSpPr/>
          <p:nvPr/>
        </p:nvGrpSpPr>
        <p:grpSpPr>
          <a:xfrm>
            <a:off x="161027" y="2430751"/>
            <a:ext cx="6096856" cy="1956858"/>
            <a:chOff x="161027" y="2430751"/>
            <a:chExt cx="6096856" cy="1956858"/>
          </a:xfrm>
        </p:grpSpPr>
        <p:grpSp>
          <p:nvGrpSpPr>
            <p:cNvPr id="2067" name="Groupe 2066">
              <a:extLst>
                <a:ext uri="{FF2B5EF4-FFF2-40B4-BE49-F238E27FC236}">
                  <a16:creationId xmlns:a16="http://schemas.microsoft.com/office/drawing/2014/main" id="{59090B88-72AC-B824-F952-B6927CE8337F}"/>
                </a:ext>
              </a:extLst>
            </p:cNvPr>
            <p:cNvGrpSpPr/>
            <p:nvPr/>
          </p:nvGrpSpPr>
          <p:grpSpPr>
            <a:xfrm>
              <a:off x="923926" y="2534285"/>
              <a:ext cx="3960812" cy="1395413"/>
              <a:chOff x="1019176" y="2225675"/>
              <a:chExt cx="3960812" cy="1395413"/>
            </a:xfrm>
          </p:grpSpPr>
          <p:sp>
            <p:nvSpPr>
              <p:cNvPr id="12" name="Freeform 7">
                <a:extLst>
                  <a:ext uri="{FF2B5EF4-FFF2-40B4-BE49-F238E27FC236}">
                    <a16:creationId xmlns:a16="http://schemas.microsoft.com/office/drawing/2014/main" id="{80033200-DC48-945A-4607-D9A493C9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088" y="2225675"/>
                <a:ext cx="3898900" cy="1335087"/>
              </a:xfrm>
              <a:custGeom>
                <a:avLst/>
                <a:gdLst>
                  <a:gd name="T0" fmla="*/ 9826 w 9826"/>
                  <a:gd name="T1" fmla="*/ 3364 h 3364"/>
                  <a:gd name="T2" fmla="*/ 0 w 9826"/>
                  <a:gd name="T3" fmla="*/ 3364 h 3364"/>
                  <a:gd name="T4" fmla="*/ 0 w 9826"/>
                  <a:gd name="T5" fmla="*/ 0 h 3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26" h="3364">
                    <a:moveTo>
                      <a:pt x="9826" y="3364"/>
                    </a:moveTo>
                    <a:lnTo>
                      <a:pt x="0" y="336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" name="Line 9">
                <a:extLst>
                  <a:ext uri="{FF2B5EF4-FFF2-40B4-BE49-F238E27FC236}">
                    <a16:creationId xmlns:a16="http://schemas.microsoft.com/office/drawing/2014/main" id="{74FE1636-AD3E-7140-B9D9-E15A8B812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0501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" name="Line 10">
                <a:extLst>
                  <a:ext uri="{FF2B5EF4-FFF2-40B4-BE49-F238E27FC236}">
                    <a16:creationId xmlns:a16="http://schemas.microsoft.com/office/drawing/2014/main" id="{A2FB2D09-AEE8-932F-6CBF-87D9B21C35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9188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" name="Line 13">
                <a:extLst>
                  <a:ext uri="{FF2B5EF4-FFF2-40B4-BE49-F238E27FC236}">
                    <a16:creationId xmlns:a16="http://schemas.microsoft.com/office/drawing/2014/main" id="{D315A357-99EC-A91C-65F5-BF35C61CDE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6038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" name="Line 14">
                <a:extLst>
                  <a:ext uri="{FF2B5EF4-FFF2-40B4-BE49-F238E27FC236}">
                    <a16:creationId xmlns:a16="http://schemas.microsoft.com/office/drawing/2014/main" id="{1A45C4D2-EFB3-769A-B40A-2FDB3E07C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60701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" name="Line 15">
                <a:extLst>
                  <a:ext uri="{FF2B5EF4-FFF2-40B4-BE49-F238E27FC236}">
                    <a16:creationId xmlns:a16="http://schemas.microsoft.com/office/drawing/2014/main" id="{8D2282F2-0B97-1145-78DE-D58A2A7F5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4276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" name="Line 16">
                <a:extLst>
                  <a:ext uri="{FF2B5EF4-FFF2-40B4-BE49-F238E27FC236}">
                    <a16:creationId xmlns:a16="http://schemas.microsoft.com/office/drawing/2014/main" id="{32689C56-D574-DC1B-ADF1-B82D9CF55E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16138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" name="Line 17">
                <a:extLst>
                  <a:ext uri="{FF2B5EF4-FFF2-40B4-BE49-F238E27FC236}">
                    <a16:creationId xmlns:a16="http://schemas.microsoft.com/office/drawing/2014/main" id="{2C59D9A2-D73A-548C-8207-A3EDB4CF22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9888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" name="Line 18">
                <a:extLst>
                  <a:ext uri="{FF2B5EF4-FFF2-40B4-BE49-F238E27FC236}">
                    <a16:creationId xmlns:a16="http://schemas.microsoft.com/office/drawing/2014/main" id="{CBB87B19-AE40-5A01-3B51-12781BA100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14463" y="3560763"/>
                <a:ext cx="0" cy="603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" name="Line 25">
                <a:extLst>
                  <a:ext uri="{FF2B5EF4-FFF2-40B4-BE49-F238E27FC236}">
                    <a16:creationId xmlns:a16="http://schemas.microsoft.com/office/drawing/2014/main" id="{3CF371DD-9A80-A378-240C-1FC2BDF44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22447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" name="Line 26">
                <a:extLst>
                  <a:ext uri="{FF2B5EF4-FFF2-40B4-BE49-F238E27FC236}">
                    <a16:creationId xmlns:a16="http://schemas.microsoft.com/office/drawing/2014/main" id="{F203578E-AE14-847B-5D07-E2189254E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2452688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" name="Line 27">
                <a:extLst>
                  <a:ext uri="{FF2B5EF4-FFF2-40B4-BE49-F238E27FC236}">
                    <a16:creationId xmlns:a16="http://schemas.microsoft.com/office/drawing/2014/main" id="{36170DB2-D00C-84AB-6B3F-FE87A0E04E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266065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" name="Line 28">
                <a:extLst>
                  <a:ext uri="{FF2B5EF4-FFF2-40B4-BE49-F238E27FC236}">
                    <a16:creationId xmlns:a16="http://schemas.microsoft.com/office/drawing/2014/main" id="{7ABF42ED-1C39-D99E-33E3-6FC9EB2838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287020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" name="Line 29">
                <a:extLst>
                  <a:ext uri="{FF2B5EF4-FFF2-40B4-BE49-F238E27FC236}">
                    <a16:creationId xmlns:a16="http://schemas.microsoft.com/office/drawing/2014/main" id="{3844E590-8E46-705C-FD4B-9943C27ABB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3078163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" name="Line 30">
                <a:extLst>
                  <a:ext uri="{FF2B5EF4-FFF2-40B4-BE49-F238E27FC236}">
                    <a16:creationId xmlns:a16="http://schemas.microsoft.com/office/drawing/2014/main" id="{D9D1E42D-C4F5-6131-8646-F30B52530D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32861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" name="Line 31">
                <a:extLst>
                  <a:ext uri="{FF2B5EF4-FFF2-40B4-BE49-F238E27FC236}">
                    <a16:creationId xmlns:a16="http://schemas.microsoft.com/office/drawing/2014/main" id="{D596BCCB-2194-02A0-FD48-6C592FD0F9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6" y="3497263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" name="Line 39">
                <a:extLst>
                  <a:ext uri="{FF2B5EF4-FFF2-40B4-BE49-F238E27FC236}">
                    <a16:creationId xmlns:a16="http://schemas.microsoft.com/office/drawing/2014/main" id="{E5F6025F-FCC8-5692-D223-20730CCAC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088" y="2824163"/>
                <a:ext cx="3824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" name="Line 40">
                <a:extLst>
                  <a:ext uri="{FF2B5EF4-FFF2-40B4-BE49-F238E27FC236}">
                    <a16:creationId xmlns:a16="http://schemas.microsoft.com/office/drawing/2014/main" id="{314E109C-6E18-8740-94B1-45AD5174C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088" y="3009900"/>
                <a:ext cx="38242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" name="Freeform 42">
                <a:extLst>
                  <a:ext uri="{FF2B5EF4-FFF2-40B4-BE49-F238E27FC236}">
                    <a16:creationId xmlns:a16="http://schemas.microsoft.com/office/drawing/2014/main" id="{A7DE4808-29BB-A162-310D-3558DFEA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101" y="2481263"/>
                <a:ext cx="3754438" cy="60325"/>
              </a:xfrm>
              <a:custGeom>
                <a:avLst/>
                <a:gdLst>
                  <a:gd name="T0" fmla="*/ 9459 w 9459"/>
                  <a:gd name="T1" fmla="*/ 37 h 152"/>
                  <a:gd name="T2" fmla="*/ 4411 w 9459"/>
                  <a:gd name="T3" fmla="*/ 16 h 152"/>
                  <a:gd name="T4" fmla="*/ 2365 w 9459"/>
                  <a:gd name="T5" fmla="*/ 0 h 152"/>
                  <a:gd name="T6" fmla="*/ 1139 w 9459"/>
                  <a:gd name="T7" fmla="*/ 32 h 152"/>
                  <a:gd name="T8" fmla="*/ 564 w 9459"/>
                  <a:gd name="T9" fmla="*/ 75 h 152"/>
                  <a:gd name="T10" fmla="*/ 0 w 9459"/>
                  <a:gd name="T11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459" h="152">
                    <a:moveTo>
                      <a:pt x="9459" y="37"/>
                    </a:moveTo>
                    <a:lnTo>
                      <a:pt x="4411" y="16"/>
                    </a:lnTo>
                    <a:lnTo>
                      <a:pt x="2365" y="0"/>
                    </a:lnTo>
                    <a:lnTo>
                      <a:pt x="1139" y="32"/>
                    </a:lnTo>
                    <a:lnTo>
                      <a:pt x="564" y="75"/>
                    </a:lnTo>
                    <a:lnTo>
                      <a:pt x="0" y="152"/>
                    </a:lnTo>
                  </a:path>
                </a:pathLst>
              </a:custGeom>
              <a:noFill/>
              <a:ln w="19050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" name="Line 44">
                <a:extLst>
                  <a:ext uri="{FF2B5EF4-FFF2-40B4-BE49-F238E27FC236}">
                    <a16:creationId xmlns:a16="http://schemas.microsoft.com/office/drawing/2014/main" id="{418708D4-BA76-8077-B086-905BCC0F73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9188" y="2460625"/>
                <a:ext cx="0" cy="6985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" name="Line 45">
                <a:extLst>
                  <a:ext uri="{FF2B5EF4-FFF2-40B4-BE49-F238E27FC236}">
                    <a16:creationId xmlns:a16="http://schemas.microsoft.com/office/drawing/2014/main" id="{0B7796AA-A9F7-4931-4D6B-05173B32E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02088" y="2454275"/>
                <a:ext cx="0" cy="66675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" name="Line 48">
                <a:extLst>
                  <a:ext uri="{FF2B5EF4-FFF2-40B4-BE49-F238E27FC236}">
                    <a16:creationId xmlns:a16="http://schemas.microsoft.com/office/drawing/2014/main" id="{EEED7A15-B412-1828-0632-BA6B4DD0DB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52763" y="2454275"/>
                <a:ext cx="0" cy="6350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" name="Line 49">
                <a:extLst>
                  <a:ext uri="{FF2B5EF4-FFF2-40B4-BE49-F238E27FC236}">
                    <a16:creationId xmlns:a16="http://schemas.microsoft.com/office/drawing/2014/main" id="{F09CB426-F663-1707-DD51-5BD62A5D4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81276" y="2446338"/>
                <a:ext cx="0" cy="69850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" name="Line 50">
                <a:extLst>
                  <a:ext uri="{FF2B5EF4-FFF2-40B4-BE49-F238E27FC236}">
                    <a16:creationId xmlns:a16="http://schemas.microsoft.com/office/drawing/2014/main" id="{28F6D87F-C993-562D-2A76-731B1005E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24076" y="2446338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" name="Line 51">
                <a:extLst>
                  <a:ext uri="{FF2B5EF4-FFF2-40B4-BE49-F238E27FC236}">
                    <a16:creationId xmlns:a16="http://schemas.microsoft.com/office/drawing/2014/main" id="{5AE0CBD9-CE0B-1DB0-34CE-29BE7C7B0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8301" y="2446338"/>
                <a:ext cx="0" cy="84137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" name="Line 52">
                <a:extLst>
                  <a:ext uri="{FF2B5EF4-FFF2-40B4-BE49-F238E27FC236}">
                    <a16:creationId xmlns:a16="http://schemas.microsoft.com/office/drawing/2014/main" id="{1D6037B8-1D27-8067-836A-1612FAA2BA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06526" y="2460625"/>
                <a:ext cx="0" cy="98425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" name="Line 53">
                <a:extLst>
                  <a:ext uri="{FF2B5EF4-FFF2-40B4-BE49-F238E27FC236}">
                    <a16:creationId xmlns:a16="http://schemas.microsoft.com/office/drawing/2014/main" id="{BCD132D0-C94D-CB47-0827-03A9724738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1101" y="2489200"/>
                <a:ext cx="0" cy="104775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9" name="Freeform 68">
                <a:extLst>
                  <a:ext uri="{FF2B5EF4-FFF2-40B4-BE49-F238E27FC236}">
                    <a16:creationId xmlns:a16="http://schemas.microsoft.com/office/drawing/2014/main" id="{669FD0CA-14AF-CF64-F7EB-711C5C0A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2471738"/>
                <a:ext cx="47625" cy="47625"/>
              </a:xfrm>
              <a:custGeom>
                <a:avLst/>
                <a:gdLst>
                  <a:gd name="T0" fmla="*/ 103 w 120"/>
                  <a:gd name="T1" fmla="*/ 102 h 120"/>
                  <a:gd name="T2" fmla="*/ 105 w 120"/>
                  <a:gd name="T3" fmla="*/ 96 h 120"/>
                  <a:gd name="T4" fmla="*/ 109 w 120"/>
                  <a:gd name="T5" fmla="*/ 91 h 120"/>
                  <a:gd name="T6" fmla="*/ 115 w 120"/>
                  <a:gd name="T7" fmla="*/ 81 h 120"/>
                  <a:gd name="T8" fmla="*/ 115 w 120"/>
                  <a:gd name="T9" fmla="*/ 78 h 120"/>
                  <a:gd name="T10" fmla="*/ 116 w 120"/>
                  <a:gd name="T11" fmla="*/ 75 h 120"/>
                  <a:gd name="T12" fmla="*/ 118 w 120"/>
                  <a:gd name="T13" fmla="*/ 71 h 120"/>
                  <a:gd name="T14" fmla="*/ 118 w 120"/>
                  <a:gd name="T15" fmla="*/ 65 h 120"/>
                  <a:gd name="T16" fmla="*/ 120 w 120"/>
                  <a:gd name="T17" fmla="*/ 60 h 120"/>
                  <a:gd name="T18" fmla="*/ 118 w 120"/>
                  <a:gd name="T19" fmla="*/ 48 h 120"/>
                  <a:gd name="T20" fmla="*/ 115 w 120"/>
                  <a:gd name="T21" fmla="*/ 37 h 120"/>
                  <a:gd name="T22" fmla="*/ 109 w 120"/>
                  <a:gd name="T23" fmla="*/ 26 h 120"/>
                  <a:gd name="T24" fmla="*/ 103 w 120"/>
                  <a:gd name="T25" fmla="*/ 18 h 120"/>
                  <a:gd name="T26" fmla="*/ 92 w 120"/>
                  <a:gd name="T27" fmla="*/ 10 h 120"/>
                  <a:gd name="T28" fmla="*/ 83 w 120"/>
                  <a:gd name="T29" fmla="*/ 4 h 120"/>
                  <a:gd name="T30" fmla="*/ 71 w 120"/>
                  <a:gd name="T31" fmla="*/ 0 h 120"/>
                  <a:gd name="T32" fmla="*/ 60 w 120"/>
                  <a:gd name="T33" fmla="*/ 0 h 120"/>
                  <a:gd name="T34" fmla="*/ 37 w 120"/>
                  <a:gd name="T35" fmla="*/ 4 h 120"/>
                  <a:gd name="T36" fmla="*/ 26 w 120"/>
                  <a:gd name="T37" fmla="*/ 10 h 120"/>
                  <a:gd name="T38" fmla="*/ 18 w 120"/>
                  <a:gd name="T39" fmla="*/ 18 h 120"/>
                  <a:gd name="T40" fmla="*/ 10 w 120"/>
                  <a:gd name="T41" fmla="*/ 26 h 120"/>
                  <a:gd name="T42" fmla="*/ 4 w 120"/>
                  <a:gd name="T43" fmla="*/ 37 h 120"/>
                  <a:gd name="T44" fmla="*/ 0 w 120"/>
                  <a:gd name="T45" fmla="*/ 60 h 120"/>
                  <a:gd name="T46" fmla="*/ 0 w 120"/>
                  <a:gd name="T47" fmla="*/ 71 h 120"/>
                  <a:gd name="T48" fmla="*/ 4 w 120"/>
                  <a:gd name="T49" fmla="*/ 81 h 120"/>
                  <a:gd name="T50" fmla="*/ 10 w 120"/>
                  <a:gd name="T51" fmla="*/ 91 h 120"/>
                  <a:gd name="T52" fmla="*/ 18 w 120"/>
                  <a:gd name="T53" fmla="*/ 102 h 120"/>
                  <a:gd name="T54" fmla="*/ 26 w 120"/>
                  <a:gd name="T55" fmla="*/ 109 h 120"/>
                  <a:gd name="T56" fmla="*/ 37 w 120"/>
                  <a:gd name="T57" fmla="*/ 115 h 120"/>
                  <a:gd name="T58" fmla="*/ 48 w 120"/>
                  <a:gd name="T59" fmla="*/ 118 h 120"/>
                  <a:gd name="T60" fmla="*/ 60 w 120"/>
                  <a:gd name="T61" fmla="*/ 120 h 120"/>
                  <a:gd name="T62" fmla="*/ 65 w 120"/>
                  <a:gd name="T63" fmla="*/ 118 h 120"/>
                  <a:gd name="T64" fmla="*/ 71 w 120"/>
                  <a:gd name="T65" fmla="*/ 118 h 120"/>
                  <a:gd name="T66" fmla="*/ 83 w 120"/>
                  <a:gd name="T67" fmla="*/ 115 h 120"/>
                  <a:gd name="T68" fmla="*/ 92 w 120"/>
                  <a:gd name="T69" fmla="*/ 109 h 120"/>
                  <a:gd name="T70" fmla="*/ 103 w 120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20">
                    <a:moveTo>
                      <a:pt x="103" y="102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20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10"/>
                    </a:lnTo>
                    <a:lnTo>
                      <a:pt x="83" y="4"/>
                    </a:lnTo>
                    <a:lnTo>
                      <a:pt x="71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10" y="26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4" y="81"/>
                    </a:lnTo>
                    <a:lnTo>
                      <a:pt x="10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20"/>
                    </a:lnTo>
                    <a:lnTo>
                      <a:pt x="65" y="118"/>
                    </a:lnTo>
                    <a:lnTo>
                      <a:pt x="71" y="118"/>
                    </a:lnTo>
                    <a:lnTo>
                      <a:pt x="83" y="115"/>
                    </a:lnTo>
                    <a:lnTo>
                      <a:pt x="92" y="109"/>
                    </a:lnTo>
                    <a:lnTo>
                      <a:pt x="103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0" name="Freeform 69">
                <a:extLst>
                  <a:ext uri="{FF2B5EF4-FFF2-40B4-BE49-F238E27FC236}">
                    <a16:creationId xmlns:a16="http://schemas.microsoft.com/office/drawing/2014/main" id="{1315B76C-CAEF-D95F-5459-25492962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276" y="2463800"/>
                <a:ext cx="47625" cy="47625"/>
              </a:xfrm>
              <a:custGeom>
                <a:avLst/>
                <a:gdLst>
                  <a:gd name="T0" fmla="*/ 103 w 119"/>
                  <a:gd name="T1" fmla="*/ 101 h 119"/>
                  <a:gd name="T2" fmla="*/ 105 w 119"/>
                  <a:gd name="T3" fmla="*/ 95 h 119"/>
                  <a:gd name="T4" fmla="*/ 109 w 119"/>
                  <a:gd name="T5" fmla="*/ 91 h 119"/>
                  <a:gd name="T6" fmla="*/ 115 w 119"/>
                  <a:gd name="T7" fmla="*/ 81 h 119"/>
                  <a:gd name="T8" fmla="*/ 115 w 119"/>
                  <a:gd name="T9" fmla="*/ 78 h 119"/>
                  <a:gd name="T10" fmla="*/ 116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5 w 119"/>
                  <a:gd name="T21" fmla="*/ 37 h 119"/>
                  <a:gd name="T22" fmla="*/ 109 w 119"/>
                  <a:gd name="T23" fmla="*/ 26 h 119"/>
                  <a:gd name="T24" fmla="*/ 103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60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1 h 119"/>
                  <a:gd name="T52" fmla="*/ 18 w 119"/>
                  <a:gd name="T53" fmla="*/ 101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8 w 119"/>
                  <a:gd name="T59" fmla="*/ 118 h 119"/>
                  <a:gd name="T60" fmla="*/ 60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3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3" y="101"/>
                    </a:moveTo>
                    <a:lnTo>
                      <a:pt x="105" y="95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1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3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1" name="Freeform 70">
                <a:extLst>
                  <a:ext uri="{FF2B5EF4-FFF2-40B4-BE49-F238E27FC236}">
                    <a16:creationId xmlns:a16="http://schemas.microsoft.com/office/drawing/2014/main" id="{95E6D5B6-BAE9-2B85-CD57-6F86F2C62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951" y="2462213"/>
                <a:ext cx="47625" cy="47625"/>
              </a:xfrm>
              <a:custGeom>
                <a:avLst/>
                <a:gdLst>
                  <a:gd name="T0" fmla="*/ 102 w 119"/>
                  <a:gd name="T1" fmla="*/ 102 h 120"/>
                  <a:gd name="T2" fmla="*/ 105 w 119"/>
                  <a:gd name="T3" fmla="*/ 96 h 120"/>
                  <a:gd name="T4" fmla="*/ 108 w 119"/>
                  <a:gd name="T5" fmla="*/ 91 h 120"/>
                  <a:gd name="T6" fmla="*/ 114 w 119"/>
                  <a:gd name="T7" fmla="*/ 81 h 120"/>
                  <a:gd name="T8" fmla="*/ 114 w 119"/>
                  <a:gd name="T9" fmla="*/ 78 h 120"/>
                  <a:gd name="T10" fmla="*/ 116 w 119"/>
                  <a:gd name="T11" fmla="*/ 75 h 120"/>
                  <a:gd name="T12" fmla="*/ 118 w 119"/>
                  <a:gd name="T13" fmla="*/ 71 h 120"/>
                  <a:gd name="T14" fmla="*/ 118 w 119"/>
                  <a:gd name="T15" fmla="*/ 65 h 120"/>
                  <a:gd name="T16" fmla="*/ 119 w 119"/>
                  <a:gd name="T17" fmla="*/ 60 h 120"/>
                  <a:gd name="T18" fmla="*/ 118 w 119"/>
                  <a:gd name="T19" fmla="*/ 48 h 120"/>
                  <a:gd name="T20" fmla="*/ 114 w 119"/>
                  <a:gd name="T21" fmla="*/ 37 h 120"/>
                  <a:gd name="T22" fmla="*/ 108 w 119"/>
                  <a:gd name="T23" fmla="*/ 26 h 120"/>
                  <a:gd name="T24" fmla="*/ 102 w 119"/>
                  <a:gd name="T25" fmla="*/ 18 h 120"/>
                  <a:gd name="T26" fmla="*/ 92 w 119"/>
                  <a:gd name="T27" fmla="*/ 10 h 120"/>
                  <a:gd name="T28" fmla="*/ 82 w 119"/>
                  <a:gd name="T29" fmla="*/ 4 h 120"/>
                  <a:gd name="T30" fmla="*/ 70 w 119"/>
                  <a:gd name="T31" fmla="*/ 0 h 120"/>
                  <a:gd name="T32" fmla="*/ 59 w 119"/>
                  <a:gd name="T33" fmla="*/ 0 h 120"/>
                  <a:gd name="T34" fmla="*/ 37 w 119"/>
                  <a:gd name="T35" fmla="*/ 4 h 120"/>
                  <a:gd name="T36" fmla="*/ 26 w 119"/>
                  <a:gd name="T37" fmla="*/ 10 h 120"/>
                  <a:gd name="T38" fmla="*/ 18 w 119"/>
                  <a:gd name="T39" fmla="*/ 18 h 120"/>
                  <a:gd name="T40" fmla="*/ 9 w 119"/>
                  <a:gd name="T41" fmla="*/ 26 h 120"/>
                  <a:gd name="T42" fmla="*/ 3 w 119"/>
                  <a:gd name="T43" fmla="*/ 37 h 120"/>
                  <a:gd name="T44" fmla="*/ 0 w 119"/>
                  <a:gd name="T45" fmla="*/ 60 h 120"/>
                  <a:gd name="T46" fmla="*/ 0 w 119"/>
                  <a:gd name="T47" fmla="*/ 71 h 120"/>
                  <a:gd name="T48" fmla="*/ 3 w 119"/>
                  <a:gd name="T49" fmla="*/ 81 h 120"/>
                  <a:gd name="T50" fmla="*/ 9 w 119"/>
                  <a:gd name="T51" fmla="*/ 91 h 120"/>
                  <a:gd name="T52" fmla="*/ 18 w 119"/>
                  <a:gd name="T53" fmla="*/ 102 h 120"/>
                  <a:gd name="T54" fmla="*/ 26 w 119"/>
                  <a:gd name="T55" fmla="*/ 109 h 120"/>
                  <a:gd name="T56" fmla="*/ 37 w 119"/>
                  <a:gd name="T57" fmla="*/ 115 h 120"/>
                  <a:gd name="T58" fmla="*/ 47 w 119"/>
                  <a:gd name="T59" fmla="*/ 118 h 120"/>
                  <a:gd name="T60" fmla="*/ 59 w 119"/>
                  <a:gd name="T61" fmla="*/ 120 h 120"/>
                  <a:gd name="T62" fmla="*/ 64 w 119"/>
                  <a:gd name="T63" fmla="*/ 118 h 120"/>
                  <a:gd name="T64" fmla="*/ 70 w 119"/>
                  <a:gd name="T65" fmla="*/ 118 h 120"/>
                  <a:gd name="T66" fmla="*/ 82 w 119"/>
                  <a:gd name="T67" fmla="*/ 115 h 120"/>
                  <a:gd name="T68" fmla="*/ 92 w 119"/>
                  <a:gd name="T69" fmla="*/ 109 h 120"/>
                  <a:gd name="T70" fmla="*/ 102 w 119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0">
                    <a:moveTo>
                      <a:pt x="102" y="102"/>
                    </a:moveTo>
                    <a:lnTo>
                      <a:pt x="105" y="96"/>
                    </a:lnTo>
                    <a:lnTo>
                      <a:pt x="108" y="91"/>
                    </a:lnTo>
                    <a:lnTo>
                      <a:pt x="114" y="81"/>
                    </a:lnTo>
                    <a:lnTo>
                      <a:pt x="114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10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7" y="118"/>
                    </a:lnTo>
                    <a:lnTo>
                      <a:pt x="59" y="120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2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2" name="Freeform 71">
                <a:extLst>
                  <a:ext uri="{FF2B5EF4-FFF2-40B4-BE49-F238E27FC236}">
                    <a16:creationId xmlns:a16="http://schemas.microsoft.com/office/drawing/2014/main" id="{4C6E784F-438B-A7B2-7AC2-FF7FB7213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463" y="2457450"/>
                <a:ext cx="47625" cy="47625"/>
              </a:xfrm>
              <a:custGeom>
                <a:avLst/>
                <a:gdLst>
                  <a:gd name="T0" fmla="*/ 103 w 119"/>
                  <a:gd name="T1" fmla="*/ 101 h 119"/>
                  <a:gd name="T2" fmla="*/ 105 w 119"/>
                  <a:gd name="T3" fmla="*/ 96 h 119"/>
                  <a:gd name="T4" fmla="*/ 109 w 119"/>
                  <a:gd name="T5" fmla="*/ 91 h 119"/>
                  <a:gd name="T6" fmla="*/ 115 w 119"/>
                  <a:gd name="T7" fmla="*/ 81 h 119"/>
                  <a:gd name="T8" fmla="*/ 115 w 119"/>
                  <a:gd name="T9" fmla="*/ 78 h 119"/>
                  <a:gd name="T10" fmla="*/ 116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60 h 119"/>
                  <a:gd name="T18" fmla="*/ 118 w 119"/>
                  <a:gd name="T19" fmla="*/ 48 h 119"/>
                  <a:gd name="T20" fmla="*/ 115 w 119"/>
                  <a:gd name="T21" fmla="*/ 37 h 119"/>
                  <a:gd name="T22" fmla="*/ 109 w 119"/>
                  <a:gd name="T23" fmla="*/ 26 h 119"/>
                  <a:gd name="T24" fmla="*/ 103 w 119"/>
                  <a:gd name="T25" fmla="*/ 18 h 119"/>
                  <a:gd name="T26" fmla="*/ 92 w 119"/>
                  <a:gd name="T27" fmla="*/ 9 h 119"/>
                  <a:gd name="T28" fmla="*/ 82 w 119"/>
                  <a:gd name="T29" fmla="*/ 4 h 119"/>
                  <a:gd name="T30" fmla="*/ 70 w 119"/>
                  <a:gd name="T31" fmla="*/ 0 h 119"/>
                  <a:gd name="T32" fmla="*/ 60 w 119"/>
                  <a:gd name="T33" fmla="*/ 0 h 119"/>
                  <a:gd name="T34" fmla="*/ 37 w 119"/>
                  <a:gd name="T35" fmla="*/ 4 h 119"/>
                  <a:gd name="T36" fmla="*/ 26 w 119"/>
                  <a:gd name="T37" fmla="*/ 9 h 119"/>
                  <a:gd name="T38" fmla="*/ 18 w 119"/>
                  <a:gd name="T39" fmla="*/ 18 h 119"/>
                  <a:gd name="T40" fmla="*/ 10 w 119"/>
                  <a:gd name="T41" fmla="*/ 26 h 119"/>
                  <a:gd name="T42" fmla="*/ 4 w 119"/>
                  <a:gd name="T43" fmla="*/ 37 h 119"/>
                  <a:gd name="T44" fmla="*/ 0 w 119"/>
                  <a:gd name="T45" fmla="*/ 60 h 119"/>
                  <a:gd name="T46" fmla="*/ 0 w 119"/>
                  <a:gd name="T47" fmla="*/ 70 h 119"/>
                  <a:gd name="T48" fmla="*/ 4 w 119"/>
                  <a:gd name="T49" fmla="*/ 81 h 119"/>
                  <a:gd name="T50" fmla="*/ 10 w 119"/>
                  <a:gd name="T51" fmla="*/ 91 h 119"/>
                  <a:gd name="T52" fmla="*/ 18 w 119"/>
                  <a:gd name="T53" fmla="*/ 101 h 119"/>
                  <a:gd name="T54" fmla="*/ 26 w 119"/>
                  <a:gd name="T55" fmla="*/ 109 h 119"/>
                  <a:gd name="T56" fmla="*/ 37 w 119"/>
                  <a:gd name="T57" fmla="*/ 115 h 119"/>
                  <a:gd name="T58" fmla="*/ 48 w 119"/>
                  <a:gd name="T59" fmla="*/ 118 h 119"/>
                  <a:gd name="T60" fmla="*/ 60 w 119"/>
                  <a:gd name="T61" fmla="*/ 119 h 119"/>
                  <a:gd name="T62" fmla="*/ 65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5 h 119"/>
                  <a:gd name="T68" fmla="*/ 92 w 119"/>
                  <a:gd name="T69" fmla="*/ 109 h 119"/>
                  <a:gd name="T70" fmla="*/ 103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3" y="101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9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10" y="26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4" y="81"/>
                    </a:lnTo>
                    <a:lnTo>
                      <a:pt x="10" y="91"/>
                    </a:lnTo>
                    <a:lnTo>
                      <a:pt x="18" y="101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19"/>
                    </a:lnTo>
                    <a:lnTo>
                      <a:pt x="65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3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3" name="Freeform 72">
                <a:extLst>
                  <a:ext uri="{FF2B5EF4-FFF2-40B4-BE49-F238E27FC236}">
                    <a16:creationId xmlns:a16="http://schemas.microsoft.com/office/drawing/2014/main" id="{0AD8CAA8-44B5-55E0-CD3B-92DDD970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7088" y="2457450"/>
                <a:ext cx="47625" cy="47625"/>
              </a:xfrm>
              <a:custGeom>
                <a:avLst/>
                <a:gdLst>
                  <a:gd name="T0" fmla="*/ 103 w 120"/>
                  <a:gd name="T1" fmla="*/ 102 h 120"/>
                  <a:gd name="T2" fmla="*/ 105 w 120"/>
                  <a:gd name="T3" fmla="*/ 96 h 120"/>
                  <a:gd name="T4" fmla="*/ 109 w 120"/>
                  <a:gd name="T5" fmla="*/ 91 h 120"/>
                  <a:gd name="T6" fmla="*/ 115 w 120"/>
                  <a:gd name="T7" fmla="*/ 82 h 120"/>
                  <a:gd name="T8" fmla="*/ 115 w 120"/>
                  <a:gd name="T9" fmla="*/ 78 h 120"/>
                  <a:gd name="T10" fmla="*/ 116 w 120"/>
                  <a:gd name="T11" fmla="*/ 76 h 120"/>
                  <a:gd name="T12" fmla="*/ 118 w 120"/>
                  <a:gd name="T13" fmla="*/ 71 h 120"/>
                  <a:gd name="T14" fmla="*/ 118 w 120"/>
                  <a:gd name="T15" fmla="*/ 65 h 120"/>
                  <a:gd name="T16" fmla="*/ 120 w 120"/>
                  <a:gd name="T17" fmla="*/ 60 h 120"/>
                  <a:gd name="T18" fmla="*/ 118 w 120"/>
                  <a:gd name="T19" fmla="*/ 48 h 120"/>
                  <a:gd name="T20" fmla="*/ 115 w 120"/>
                  <a:gd name="T21" fmla="*/ 37 h 120"/>
                  <a:gd name="T22" fmla="*/ 109 w 120"/>
                  <a:gd name="T23" fmla="*/ 27 h 120"/>
                  <a:gd name="T24" fmla="*/ 103 w 120"/>
                  <a:gd name="T25" fmla="*/ 18 h 120"/>
                  <a:gd name="T26" fmla="*/ 92 w 120"/>
                  <a:gd name="T27" fmla="*/ 10 h 120"/>
                  <a:gd name="T28" fmla="*/ 83 w 120"/>
                  <a:gd name="T29" fmla="*/ 4 h 120"/>
                  <a:gd name="T30" fmla="*/ 71 w 120"/>
                  <a:gd name="T31" fmla="*/ 0 h 120"/>
                  <a:gd name="T32" fmla="*/ 60 w 120"/>
                  <a:gd name="T33" fmla="*/ 0 h 120"/>
                  <a:gd name="T34" fmla="*/ 37 w 120"/>
                  <a:gd name="T35" fmla="*/ 4 h 120"/>
                  <a:gd name="T36" fmla="*/ 27 w 120"/>
                  <a:gd name="T37" fmla="*/ 10 h 120"/>
                  <a:gd name="T38" fmla="*/ 18 w 120"/>
                  <a:gd name="T39" fmla="*/ 18 h 120"/>
                  <a:gd name="T40" fmla="*/ 10 w 120"/>
                  <a:gd name="T41" fmla="*/ 27 h 120"/>
                  <a:gd name="T42" fmla="*/ 4 w 120"/>
                  <a:gd name="T43" fmla="*/ 37 h 120"/>
                  <a:gd name="T44" fmla="*/ 0 w 120"/>
                  <a:gd name="T45" fmla="*/ 60 h 120"/>
                  <a:gd name="T46" fmla="*/ 0 w 120"/>
                  <a:gd name="T47" fmla="*/ 71 h 120"/>
                  <a:gd name="T48" fmla="*/ 4 w 120"/>
                  <a:gd name="T49" fmla="*/ 82 h 120"/>
                  <a:gd name="T50" fmla="*/ 10 w 120"/>
                  <a:gd name="T51" fmla="*/ 91 h 120"/>
                  <a:gd name="T52" fmla="*/ 18 w 120"/>
                  <a:gd name="T53" fmla="*/ 102 h 120"/>
                  <a:gd name="T54" fmla="*/ 27 w 120"/>
                  <a:gd name="T55" fmla="*/ 109 h 120"/>
                  <a:gd name="T56" fmla="*/ 37 w 120"/>
                  <a:gd name="T57" fmla="*/ 115 h 120"/>
                  <a:gd name="T58" fmla="*/ 48 w 120"/>
                  <a:gd name="T59" fmla="*/ 119 h 120"/>
                  <a:gd name="T60" fmla="*/ 60 w 120"/>
                  <a:gd name="T61" fmla="*/ 120 h 120"/>
                  <a:gd name="T62" fmla="*/ 65 w 120"/>
                  <a:gd name="T63" fmla="*/ 119 h 120"/>
                  <a:gd name="T64" fmla="*/ 71 w 120"/>
                  <a:gd name="T65" fmla="*/ 119 h 120"/>
                  <a:gd name="T66" fmla="*/ 83 w 120"/>
                  <a:gd name="T67" fmla="*/ 115 h 120"/>
                  <a:gd name="T68" fmla="*/ 92 w 120"/>
                  <a:gd name="T69" fmla="*/ 109 h 120"/>
                  <a:gd name="T70" fmla="*/ 103 w 120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20">
                    <a:moveTo>
                      <a:pt x="103" y="102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2"/>
                    </a:lnTo>
                    <a:lnTo>
                      <a:pt x="115" y="78"/>
                    </a:lnTo>
                    <a:lnTo>
                      <a:pt x="116" y="76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20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7"/>
                    </a:lnTo>
                    <a:lnTo>
                      <a:pt x="103" y="18"/>
                    </a:lnTo>
                    <a:lnTo>
                      <a:pt x="92" y="10"/>
                    </a:lnTo>
                    <a:lnTo>
                      <a:pt x="83" y="4"/>
                    </a:lnTo>
                    <a:lnTo>
                      <a:pt x="71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4" y="82"/>
                    </a:lnTo>
                    <a:lnTo>
                      <a:pt x="10" y="91"/>
                    </a:lnTo>
                    <a:lnTo>
                      <a:pt x="18" y="102"/>
                    </a:lnTo>
                    <a:lnTo>
                      <a:pt x="27" y="109"/>
                    </a:lnTo>
                    <a:lnTo>
                      <a:pt x="37" y="115"/>
                    </a:lnTo>
                    <a:lnTo>
                      <a:pt x="48" y="119"/>
                    </a:lnTo>
                    <a:lnTo>
                      <a:pt x="60" y="120"/>
                    </a:lnTo>
                    <a:lnTo>
                      <a:pt x="65" y="119"/>
                    </a:lnTo>
                    <a:lnTo>
                      <a:pt x="71" y="119"/>
                    </a:lnTo>
                    <a:lnTo>
                      <a:pt x="83" y="115"/>
                    </a:lnTo>
                    <a:lnTo>
                      <a:pt x="92" y="109"/>
                    </a:lnTo>
                    <a:lnTo>
                      <a:pt x="103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4" name="Freeform 73">
                <a:extLst>
                  <a:ext uri="{FF2B5EF4-FFF2-40B4-BE49-F238E27FC236}">
                    <a16:creationId xmlns:a16="http://schemas.microsoft.com/office/drawing/2014/main" id="{51DE118D-0592-FBBE-12F9-F23773CCA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076" y="2465388"/>
                <a:ext cx="46038" cy="46037"/>
              </a:xfrm>
              <a:custGeom>
                <a:avLst/>
                <a:gdLst>
                  <a:gd name="T0" fmla="*/ 103 w 120"/>
                  <a:gd name="T1" fmla="*/ 102 h 120"/>
                  <a:gd name="T2" fmla="*/ 105 w 120"/>
                  <a:gd name="T3" fmla="*/ 96 h 120"/>
                  <a:gd name="T4" fmla="*/ 109 w 120"/>
                  <a:gd name="T5" fmla="*/ 91 h 120"/>
                  <a:gd name="T6" fmla="*/ 115 w 120"/>
                  <a:gd name="T7" fmla="*/ 81 h 120"/>
                  <a:gd name="T8" fmla="*/ 115 w 120"/>
                  <a:gd name="T9" fmla="*/ 78 h 120"/>
                  <a:gd name="T10" fmla="*/ 116 w 120"/>
                  <a:gd name="T11" fmla="*/ 75 h 120"/>
                  <a:gd name="T12" fmla="*/ 118 w 120"/>
                  <a:gd name="T13" fmla="*/ 71 h 120"/>
                  <a:gd name="T14" fmla="*/ 118 w 120"/>
                  <a:gd name="T15" fmla="*/ 65 h 120"/>
                  <a:gd name="T16" fmla="*/ 120 w 120"/>
                  <a:gd name="T17" fmla="*/ 60 h 120"/>
                  <a:gd name="T18" fmla="*/ 118 w 120"/>
                  <a:gd name="T19" fmla="*/ 48 h 120"/>
                  <a:gd name="T20" fmla="*/ 115 w 120"/>
                  <a:gd name="T21" fmla="*/ 37 h 120"/>
                  <a:gd name="T22" fmla="*/ 109 w 120"/>
                  <a:gd name="T23" fmla="*/ 26 h 120"/>
                  <a:gd name="T24" fmla="*/ 103 w 120"/>
                  <a:gd name="T25" fmla="*/ 18 h 120"/>
                  <a:gd name="T26" fmla="*/ 92 w 120"/>
                  <a:gd name="T27" fmla="*/ 10 h 120"/>
                  <a:gd name="T28" fmla="*/ 83 w 120"/>
                  <a:gd name="T29" fmla="*/ 4 h 120"/>
                  <a:gd name="T30" fmla="*/ 71 w 120"/>
                  <a:gd name="T31" fmla="*/ 0 h 120"/>
                  <a:gd name="T32" fmla="*/ 60 w 120"/>
                  <a:gd name="T33" fmla="*/ 0 h 120"/>
                  <a:gd name="T34" fmla="*/ 37 w 120"/>
                  <a:gd name="T35" fmla="*/ 4 h 120"/>
                  <a:gd name="T36" fmla="*/ 26 w 120"/>
                  <a:gd name="T37" fmla="*/ 10 h 120"/>
                  <a:gd name="T38" fmla="*/ 18 w 120"/>
                  <a:gd name="T39" fmla="*/ 18 h 120"/>
                  <a:gd name="T40" fmla="*/ 10 w 120"/>
                  <a:gd name="T41" fmla="*/ 26 h 120"/>
                  <a:gd name="T42" fmla="*/ 4 w 120"/>
                  <a:gd name="T43" fmla="*/ 37 h 120"/>
                  <a:gd name="T44" fmla="*/ 0 w 120"/>
                  <a:gd name="T45" fmla="*/ 60 h 120"/>
                  <a:gd name="T46" fmla="*/ 0 w 120"/>
                  <a:gd name="T47" fmla="*/ 71 h 120"/>
                  <a:gd name="T48" fmla="*/ 4 w 120"/>
                  <a:gd name="T49" fmla="*/ 81 h 120"/>
                  <a:gd name="T50" fmla="*/ 10 w 120"/>
                  <a:gd name="T51" fmla="*/ 91 h 120"/>
                  <a:gd name="T52" fmla="*/ 18 w 120"/>
                  <a:gd name="T53" fmla="*/ 102 h 120"/>
                  <a:gd name="T54" fmla="*/ 26 w 120"/>
                  <a:gd name="T55" fmla="*/ 109 h 120"/>
                  <a:gd name="T56" fmla="*/ 37 w 120"/>
                  <a:gd name="T57" fmla="*/ 115 h 120"/>
                  <a:gd name="T58" fmla="*/ 48 w 120"/>
                  <a:gd name="T59" fmla="*/ 118 h 120"/>
                  <a:gd name="T60" fmla="*/ 60 w 120"/>
                  <a:gd name="T61" fmla="*/ 120 h 120"/>
                  <a:gd name="T62" fmla="*/ 65 w 120"/>
                  <a:gd name="T63" fmla="*/ 118 h 120"/>
                  <a:gd name="T64" fmla="*/ 71 w 120"/>
                  <a:gd name="T65" fmla="*/ 118 h 120"/>
                  <a:gd name="T66" fmla="*/ 83 w 120"/>
                  <a:gd name="T67" fmla="*/ 115 h 120"/>
                  <a:gd name="T68" fmla="*/ 92 w 120"/>
                  <a:gd name="T69" fmla="*/ 109 h 120"/>
                  <a:gd name="T70" fmla="*/ 103 w 120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20">
                    <a:moveTo>
                      <a:pt x="103" y="102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20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10"/>
                    </a:lnTo>
                    <a:lnTo>
                      <a:pt x="83" y="4"/>
                    </a:lnTo>
                    <a:lnTo>
                      <a:pt x="71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10" y="26"/>
                    </a:lnTo>
                    <a:lnTo>
                      <a:pt x="4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4" y="81"/>
                    </a:lnTo>
                    <a:lnTo>
                      <a:pt x="10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20"/>
                    </a:lnTo>
                    <a:lnTo>
                      <a:pt x="65" y="118"/>
                    </a:lnTo>
                    <a:lnTo>
                      <a:pt x="71" y="118"/>
                    </a:lnTo>
                    <a:lnTo>
                      <a:pt x="83" y="115"/>
                    </a:lnTo>
                    <a:lnTo>
                      <a:pt x="92" y="109"/>
                    </a:lnTo>
                    <a:lnTo>
                      <a:pt x="103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5" name="Freeform 74">
                <a:extLst>
                  <a:ext uri="{FF2B5EF4-FFF2-40B4-BE49-F238E27FC236}">
                    <a16:creationId xmlns:a16="http://schemas.microsoft.com/office/drawing/2014/main" id="{62E3A710-5BE3-8741-DB52-AB7544F8C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713" y="2487613"/>
                <a:ext cx="47625" cy="47625"/>
              </a:xfrm>
              <a:custGeom>
                <a:avLst/>
                <a:gdLst>
                  <a:gd name="T0" fmla="*/ 102 w 119"/>
                  <a:gd name="T1" fmla="*/ 101 h 119"/>
                  <a:gd name="T2" fmla="*/ 105 w 119"/>
                  <a:gd name="T3" fmla="*/ 95 h 119"/>
                  <a:gd name="T4" fmla="*/ 108 w 119"/>
                  <a:gd name="T5" fmla="*/ 90 h 119"/>
                  <a:gd name="T6" fmla="*/ 114 w 119"/>
                  <a:gd name="T7" fmla="*/ 81 h 119"/>
                  <a:gd name="T8" fmla="*/ 114 w 119"/>
                  <a:gd name="T9" fmla="*/ 77 h 119"/>
                  <a:gd name="T10" fmla="*/ 115 w 119"/>
                  <a:gd name="T11" fmla="*/ 75 h 119"/>
                  <a:gd name="T12" fmla="*/ 118 w 119"/>
                  <a:gd name="T13" fmla="*/ 70 h 119"/>
                  <a:gd name="T14" fmla="*/ 118 w 119"/>
                  <a:gd name="T15" fmla="*/ 64 h 119"/>
                  <a:gd name="T16" fmla="*/ 119 w 119"/>
                  <a:gd name="T17" fmla="*/ 59 h 119"/>
                  <a:gd name="T18" fmla="*/ 118 w 119"/>
                  <a:gd name="T19" fmla="*/ 47 h 119"/>
                  <a:gd name="T20" fmla="*/ 114 w 119"/>
                  <a:gd name="T21" fmla="*/ 37 h 119"/>
                  <a:gd name="T22" fmla="*/ 108 w 119"/>
                  <a:gd name="T23" fmla="*/ 26 h 119"/>
                  <a:gd name="T24" fmla="*/ 102 w 119"/>
                  <a:gd name="T25" fmla="*/ 18 h 119"/>
                  <a:gd name="T26" fmla="*/ 92 w 119"/>
                  <a:gd name="T27" fmla="*/ 9 h 119"/>
                  <a:gd name="T28" fmla="*/ 82 w 119"/>
                  <a:gd name="T29" fmla="*/ 3 h 119"/>
                  <a:gd name="T30" fmla="*/ 70 w 119"/>
                  <a:gd name="T31" fmla="*/ 0 h 119"/>
                  <a:gd name="T32" fmla="*/ 59 w 119"/>
                  <a:gd name="T33" fmla="*/ 0 h 119"/>
                  <a:gd name="T34" fmla="*/ 37 w 119"/>
                  <a:gd name="T35" fmla="*/ 3 h 119"/>
                  <a:gd name="T36" fmla="*/ 26 w 119"/>
                  <a:gd name="T37" fmla="*/ 9 h 119"/>
                  <a:gd name="T38" fmla="*/ 18 w 119"/>
                  <a:gd name="T39" fmla="*/ 18 h 119"/>
                  <a:gd name="T40" fmla="*/ 9 w 119"/>
                  <a:gd name="T41" fmla="*/ 26 h 119"/>
                  <a:gd name="T42" fmla="*/ 3 w 119"/>
                  <a:gd name="T43" fmla="*/ 37 h 119"/>
                  <a:gd name="T44" fmla="*/ 0 w 119"/>
                  <a:gd name="T45" fmla="*/ 59 h 119"/>
                  <a:gd name="T46" fmla="*/ 0 w 119"/>
                  <a:gd name="T47" fmla="*/ 70 h 119"/>
                  <a:gd name="T48" fmla="*/ 3 w 119"/>
                  <a:gd name="T49" fmla="*/ 81 h 119"/>
                  <a:gd name="T50" fmla="*/ 9 w 119"/>
                  <a:gd name="T51" fmla="*/ 90 h 119"/>
                  <a:gd name="T52" fmla="*/ 18 w 119"/>
                  <a:gd name="T53" fmla="*/ 101 h 119"/>
                  <a:gd name="T54" fmla="*/ 26 w 119"/>
                  <a:gd name="T55" fmla="*/ 108 h 119"/>
                  <a:gd name="T56" fmla="*/ 37 w 119"/>
                  <a:gd name="T57" fmla="*/ 114 h 119"/>
                  <a:gd name="T58" fmla="*/ 47 w 119"/>
                  <a:gd name="T59" fmla="*/ 118 h 119"/>
                  <a:gd name="T60" fmla="*/ 59 w 119"/>
                  <a:gd name="T61" fmla="*/ 119 h 119"/>
                  <a:gd name="T62" fmla="*/ 64 w 119"/>
                  <a:gd name="T63" fmla="*/ 118 h 119"/>
                  <a:gd name="T64" fmla="*/ 70 w 119"/>
                  <a:gd name="T65" fmla="*/ 118 h 119"/>
                  <a:gd name="T66" fmla="*/ 82 w 119"/>
                  <a:gd name="T67" fmla="*/ 114 h 119"/>
                  <a:gd name="T68" fmla="*/ 92 w 119"/>
                  <a:gd name="T69" fmla="*/ 108 h 119"/>
                  <a:gd name="T70" fmla="*/ 102 w 119"/>
                  <a:gd name="T71" fmla="*/ 10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9">
                    <a:moveTo>
                      <a:pt x="102" y="101"/>
                    </a:moveTo>
                    <a:lnTo>
                      <a:pt x="105" y="95"/>
                    </a:lnTo>
                    <a:lnTo>
                      <a:pt x="108" y="90"/>
                    </a:lnTo>
                    <a:lnTo>
                      <a:pt x="114" y="81"/>
                    </a:lnTo>
                    <a:lnTo>
                      <a:pt x="114" y="77"/>
                    </a:lnTo>
                    <a:lnTo>
                      <a:pt x="115" y="75"/>
                    </a:lnTo>
                    <a:lnTo>
                      <a:pt x="118" y="70"/>
                    </a:lnTo>
                    <a:lnTo>
                      <a:pt x="118" y="64"/>
                    </a:lnTo>
                    <a:lnTo>
                      <a:pt x="119" y="59"/>
                    </a:lnTo>
                    <a:lnTo>
                      <a:pt x="118" y="47"/>
                    </a:lnTo>
                    <a:lnTo>
                      <a:pt x="114" y="37"/>
                    </a:lnTo>
                    <a:lnTo>
                      <a:pt x="108" y="26"/>
                    </a:lnTo>
                    <a:lnTo>
                      <a:pt x="102" y="18"/>
                    </a:lnTo>
                    <a:lnTo>
                      <a:pt x="92" y="9"/>
                    </a:lnTo>
                    <a:lnTo>
                      <a:pt x="82" y="3"/>
                    </a:lnTo>
                    <a:lnTo>
                      <a:pt x="70" y="0"/>
                    </a:lnTo>
                    <a:lnTo>
                      <a:pt x="59" y="0"/>
                    </a:lnTo>
                    <a:lnTo>
                      <a:pt x="37" y="3"/>
                    </a:lnTo>
                    <a:lnTo>
                      <a:pt x="26" y="9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3" y="81"/>
                    </a:lnTo>
                    <a:lnTo>
                      <a:pt x="9" y="90"/>
                    </a:lnTo>
                    <a:lnTo>
                      <a:pt x="18" y="101"/>
                    </a:lnTo>
                    <a:lnTo>
                      <a:pt x="26" y="108"/>
                    </a:lnTo>
                    <a:lnTo>
                      <a:pt x="37" y="114"/>
                    </a:lnTo>
                    <a:lnTo>
                      <a:pt x="47" y="118"/>
                    </a:lnTo>
                    <a:lnTo>
                      <a:pt x="59" y="119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4"/>
                    </a:lnTo>
                    <a:lnTo>
                      <a:pt x="92" y="108"/>
                    </a:lnTo>
                    <a:lnTo>
                      <a:pt x="102" y="10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6" name="Freeform 75">
                <a:extLst>
                  <a:ext uri="{FF2B5EF4-FFF2-40B4-BE49-F238E27FC236}">
                    <a16:creationId xmlns:a16="http://schemas.microsoft.com/office/drawing/2014/main" id="{979E943C-0195-6661-2982-1CC0BB073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7288" y="2517775"/>
                <a:ext cx="47625" cy="47625"/>
              </a:xfrm>
              <a:custGeom>
                <a:avLst/>
                <a:gdLst>
                  <a:gd name="T0" fmla="*/ 103 w 119"/>
                  <a:gd name="T1" fmla="*/ 102 h 120"/>
                  <a:gd name="T2" fmla="*/ 105 w 119"/>
                  <a:gd name="T3" fmla="*/ 96 h 120"/>
                  <a:gd name="T4" fmla="*/ 109 w 119"/>
                  <a:gd name="T5" fmla="*/ 91 h 120"/>
                  <a:gd name="T6" fmla="*/ 115 w 119"/>
                  <a:gd name="T7" fmla="*/ 81 h 120"/>
                  <a:gd name="T8" fmla="*/ 115 w 119"/>
                  <a:gd name="T9" fmla="*/ 78 h 120"/>
                  <a:gd name="T10" fmla="*/ 116 w 119"/>
                  <a:gd name="T11" fmla="*/ 75 h 120"/>
                  <a:gd name="T12" fmla="*/ 118 w 119"/>
                  <a:gd name="T13" fmla="*/ 71 h 120"/>
                  <a:gd name="T14" fmla="*/ 118 w 119"/>
                  <a:gd name="T15" fmla="*/ 65 h 120"/>
                  <a:gd name="T16" fmla="*/ 119 w 119"/>
                  <a:gd name="T17" fmla="*/ 60 h 120"/>
                  <a:gd name="T18" fmla="*/ 118 w 119"/>
                  <a:gd name="T19" fmla="*/ 48 h 120"/>
                  <a:gd name="T20" fmla="*/ 115 w 119"/>
                  <a:gd name="T21" fmla="*/ 37 h 120"/>
                  <a:gd name="T22" fmla="*/ 109 w 119"/>
                  <a:gd name="T23" fmla="*/ 26 h 120"/>
                  <a:gd name="T24" fmla="*/ 103 w 119"/>
                  <a:gd name="T25" fmla="*/ 18 h 120"/>
                  <a:gd name="T26" fmla="*/ 92 w 119"/>
                  <a:gd name="T27" fmla="*/ 10 h 120"/>
                  <a:gd name="T28" fmla="*/ 82 w 119"/>
                  <a:gd name="T29" fmla="*/ 4 h 120"/>
                  <a:gd name="T30" fmla="*/ 70 w 119"/>
                  <a:gd name="T31" fmla="*/ 0 h 120"/>
                  <a:gd name="T32" fmla="*/ 60 w 119"/>
                  <a:gd name="T33" fmla="*/ 0 h 120"/>
                  <a:gd name="T34" fmla="*/ 37 w 119"/>
                  <a:gd name="T35" fmla="*/ 4 h 120"/>
                  <a:gd name="T36" fmla="*/ 26 w 119"/>
                  <a:gd name="T37" fmla="*/ 10 h 120"/>
                  <a:gd name="T38" fmla="*/ 18 w 119"/>
                  <a:gd name="T39" fmla="*/ 18 h 120"/>
                  <a:gd name="T40" fmla="*/ 9 w 119"/>
                  <a:gd name="T41" fmla="*/ 26 h 120"/>
                  <a:gd name="T42" fmla="*/ 3 w 119"/>
                  <a:gd name="T43" fmla="*/ 37 h 120"/>
                  <a:gd name="T44" fmla="*/ 0 w 119"/>
                  <a:gd name="T45" fmla="*/ 60 h 120"/>
                  <a:gd name="T46" fmla="*/ 0 w 119"/>
                  <a:gd name="T47" fmla="*/ 71 h 120"/>
                  <a:gd name="T48" fmla="*/ 3 w 119"/>
                  <a:gd name="T49" fmla="*/ 81 h 120"/>
                  <a:gd name="T50" fmla="*/ 9 w 119"/>
                  <a:gd name="T51" fmla="*/ 91 h 120"/>
                  <a:gd name="T52" fmla="*/ 18 w 119"/>
                  <a:gd name="T53" fmla="*/ 102 h 120"/>
                  <a:gd name="T54" fmla="*/ 26 w 119"/>
                  <a:gd name="T55" fmla="*/ 109 h 120"/>
                  <a:gd name="T56" fmla="*/ 37 w 119"/>
                  <a:gd name="T57" fmla="*/ 115 h 120"/>
                  <a:gd name="T58" fmla="*/ 48 w 119"/>
                  <a:gd name="T59" fmla="*/ 118 h 120"/>
                  <a:gd name="T60" fmla="*/ 60 w 119"/>
                  <a:gd name="T61" fmla="*/ 120 h 120"/>
                  <a:gd name="T62" fmla="*/ 64 w 119"/>
                  <a:gd name="T63" fmla="*/ 118 h 120"/>
                  <a:gd name="T64" fmla="*/ 70 w 119"/>
                  <a:gd name="T65" fmla="*/ 118 h 120"/>
                  <a:gd name="T66" fmla="*/ 82 w 119"/>
                  <a:gd name="T67" fmla="*/ 115 h 120"/>
                  <a:gd name="T68" fmla="*/ 92 w 119"/>
                  <a:gd name="T69" fmla="*/ 109 h 120"/>
                  <a:gd name="T70" fmla="*/ 103 w 119"/>
                  <a:gd name="T71" fmla="*/ 102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20">
                    <a:moveTo>
                      <a:pt x="103" y="102"/>
                    </a:moveTo>
                    <a:lnTo>
                      <a:pt x="105" y="96"/>
                    </a:lnTo>
                    <a:lnTo>
                      <a:pt x="109" y="91"/>
                    </a:lnTo>
                    <a:lnTo>
                      <a:pt x="115" y="81"/>
                    </a:lnTo>
                    <a:lnTo>
                      <a:pt x="115" y="78"/>
                    </a:lnTo>
                    <a:lnTo>
                      <a:pt x="116" y="75"/>
                    </a:lnTo>
                    <a:lnTo>
                      <a:pt x="118" y="71"/>
                    </a:lnTo>
                    <a:lnTo>
                      <a:pt x="118" y="65"/>
                    </a:lnTo>
                    <a:lnTo>
                      <a:pt x="119" y="60"/>
                    </a:lnTo>
                    <a:lnTo>
                      <a:pt x="118" y="48"/>
                    </a:lnTo>
                    <a:lnTo>
                      <a:pt x="115" y="37"/>
                    </a:lnTo>
                    <a:lnTo>
                      <a:pt x="109" y="26"/>
                    </a:lnTo>
                    <a:lnTo>
                      <a:pt x="103" y="18"/>
                    </a:lnTo>
                    <a:lnTo>
                      <a:pt x="92" y="10"/>
                    </a:lnTo>
                    <a:lnTo>
                      <a:pt x="82" y="4"/>
                    </a:lnTo>
                    <a:lnTo>
                      <a:pt x="70" y="0"/>
                    </a:lnTo>
                    <a:lnTo>
                      <a:pt x="60" y="0"/>
                    </a:lnTo>
                    <a:lnTo>
                      <a:pt x="37" y="4"/>
                    </a:lnTo>
                    <a:lnTo>
                      <a:pt x="26" y="10"/>
                    </a:lnTo>
                    <a:lnTo>
                      <a:pt x="18" y="18"/>
                    </a:lnTo>
                    <a:lnTo>
                      <a:pt x="9" y="26"/>
                    </a:lnTo>
                    <a:lnTo>
                      <a:pt x="3" y="37"/>
                    </a:lnTo>
                    <a:lnTo>
                      <a:pt x="0" y="60"/>
                    </a:lnTo>
                    <a:lnTo>
                      <a:pt x="0" y="71"/>
                    </a:lnTo>
                    <a:lnTo>
                      <a:pt x="3" y="81"/>
                    </a:lnTo>
                    <a:lnTo>
                      <a:pt x="9" y="91"/>
                    </a:lnTo>
                    <a:lnTo>
                      <a:pt x="18" y="102"/>
                    </a:lnTo>
                    <a:lnTo>
                      <a:pt x="26" y="109"/>
                    </a:lnTo>
                    <a:lnTo>
                      <a:pt x="37" y="115"/>
                    </a:lnTo>
                    <a:lnTo>
                      <a:pt x="48" y="118"/>
                    </a:lnTo>
                    <a:lnTo>
                      <a:pt x="60" y="120"/>
                    </a:lnTo>
                    <a:lnTo>
                      <a:pt x="64" y="118"/>
                    </a:lnTo>
                    <a:lnTo>
                      <a:pt x="70" y="118"/>
                    </a:lnTo>
                    <a:lnTo>
                      <a:pt x="82" y="115"/>
                    </a:lnTo>
                    <a:lnTo>
                      <a:pt x="92" y="109"/>
                    </a:lnTo>
                    <a:lnTo>
                      <a:pt x="103" y="10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2069" name="ZoneTexte 2068">
              <a:extLst>
                <a:ext uri="{FF2B5EF4-FFF2-40B4-BE49-F238E27FC236}">
                  <a16:creationId xmlns:a16="http://schemas.microsoft.com/office/drawing/2014/main" id="{085D25F8-E7B0-E97C-CAD2-E242DDFB029C}"/>
                </a:ext>
              </a:extLst>
            </p:cNvPr>
            <p:cNvSpPr txBox="1"/>
            <p:nvPr/>
          </p:nvSpPr>
          <p:spPr>
            <a:xfrm>
              <a:off x="963831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2070" name="ZoneTexte 2069">
              <a:extLst>
                <a:ext uri="{FF2B5EF4-FFF2-40B4-BE49-F238E27FC236}">
                  <a16:creationId xmlns:a16="http://schemas.microsoft.com/office/drawing/2014/main" id="{B66FFD2F-F597-538E-A692-178CED4C5E4E}"/>
                </a:ext>
              </a:extLst>
            </p:cNvPr>
            <p:cNvSpPr txBox="1"/>
            <p:nvPr/>
          </p:nvSpPr>
          <p:spPr>
            <a:xfrm>
              <a:off x="1154652" y="3911539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0.5</a:t>
              </a:r>
            </a:p>
          </p:txBody>
        </p:sp>
        <p:sp>
          <p:nvSpPr>
            <p:cNvPr id="2071" name="ZoneTexte 2070">
              <a:extLst>
                <a:ext uri="{FF2B5EF4-FFF2-40B4-BE49-F238E27FC236}">
                  <a16:creationId xmlns:a16="http://schemas.microsoft.com/office/drawing/2014/main" id="{50F0CA5C-82FD-E754-A2E9-2ED9627A652A}"/>
                </a:ext>
              </a:extLst>
            </p:cNvPr>
            <p:cNvSpPr txBox="1"/>
            <p:nvPr/>
          </p:nvSpPr>
          <p:spPr>
            <a:xfrm>
              <a:off x="1417855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2072" name="ZoneTexte 2071">
              <a:extLst>
                <a:ext uri="{FF2B5EF4-FFF2-40B4-BE49-F238E27FC236}">
                  <a16:creationId xmlns:a16="http://schemas.microsoft.com/office/drawing/2014/main" id="{2621E2FE-6870-9068-637B-2919AD34D3FC}"/>
                </a:ext>
              </a:extLst>
            </p:cNvPr>
            <p:cNvSpPr txBox="1"/>
            <p:nvPr/>
          </p:nvSpPr>
          <p:spPr>
            <a:xfrm>
              <a:off x="1894106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</a:t>
              </a:r>
            </a:p>
          </p:txBody>
        </p:sp>
        <p:sp>
          <p:nvSpPr>
            <p:cNvPr id="2073" name="ZoneTexte 2072">
              <a:extLst>
                <a:ext uri="{FF2B5EF4-FFF2-40B4-BE49-F238E27FC236}">
                  <a16:creationId xmlns:a16="http://schemas.microsoft.com/office/drawing/2014/main" id="{C2AB62AB-C9AC-B1DD-10A3-2BDBFB6307A6}"/>
                </a:ext>
              </a:extLst>
            </p:cNvPr>
            <p:cNvSpPr txBox="1"/>
            <p:nvPr/>
          </p:nvSpPr>
          <p:spPr>
            <a:xfrm>
              <a:off x="2371943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3</a:t>
              </a:r>
            </a:p>
          </p:txBody>
        </p:sp>
        <p:sp>
          <p:nvSpPr>
            <p:cNvPr id="2074" name="ZoneTexte 2073">
              <a:extLst>
                <a:ext uri="{FF2B5EF4-FFF2-40B4-BE49-F238E27FC236}">
                  <a16:creationId xmlns:a16="http://schemas.microsoft.com/office/drawing/2014/main" id="{C296BB5A-AB31-4651-0721-4AA1B54DF45D}"/>
                </a:ext>
              </a:extLst>
            </p:cNvPr>
            <p:cNvSpPr txBox="1"/>
            <p:nvPr/>
          </p:nvSpPr>
          <p:spPr>
            <a:xfrm>
              <a:off x="2840256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4</a:t>
              </a:r>
            </a:p>
          </p:txBody>
        </p:sp>
        <p:sp>
          <p:nvSpPr>
            <p:cNvPr id="2075" name="ZoneTexte 2074">
              <a:extLst>
                <a:ext uri="{FF2B5EF4-FFF2-40B4-BE49-F238E27FC236}">
                  <a16:creationId xmlns:a16="http://schemas.microsoft.com/office/drawing/2014/main" id="{95482F61-2A94-8B58-1373-D42E30BDE7A3}"/>
                </a:ext>
              </a:extLst>
            </p:cNvPr>
            <p:cNvSpPr txBox="1"/>
            <p:nvPr/>
          </p:nvSpPr>
          <p:spPr>
            <a:xfrm>
              <a:off x="3785380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6</a:t>
              </a:r>
            </a:p>
          </p:txBody>
        </p:sp>
        <p:sp>
          <p:nvSpPr>
            <p:cNvPr id="2076" name="ZoneTexte 2075">
              <a:extLst>
                <a:ext uri="{FF2B5EF4-FFF2-40B4-BE49-F238E27FC236}">
                  <a16:creationId xmlns:a16="http://schemas.microsoft.com/office/drawing/2014/main" id="{70930C27-A5B9-3A6B-BA72-3AF37D1CFED4}"/>
                </a:ext>
              </a:extLst>
            </p:cNvPr>
            <p:cNvSpPr txBox="1"/>
            <p:nvPr/>
          </p:nvSpPr>
          <p:spPr>
            <a:xfrm>
              <a:off x="4719609" y="391153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8</a:t>
              </a:r>
            </a:p>
          </p:txBody>
        </p:sp>
        <p:sp>
          <p:nvSpPr>
            <p:cNvPr id="2077" name="ZoneTexte 2076">
              <a:extLst>
                <a:ext uri="{FF2B5EF4-FFF2-40B4-BE49-F238E27FC236}">
                  <a16:creationId xmlns:a16="http://schemas.microsoft.com/office/drawing/2014/main" id="{F154F2D6-1FDD-6790-14EE-DEC6058ED32E}"/>
                </a:ext>
              </a:extLst>
            </p:cNvPr>
            <p:cNvSpPr txBox="1"/>
            <p:nvPr/>
          </p:nvSpPr>
          <p:spPr>
            <a:xfrm>
              <a:off x="4844804" y="3009662"/>
              <a:ext cx="126419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IQ1 = 162 ng/mL</a:t>
              </a:r>
            </a:p>
          </p:txBody>
        </p:sp>
        <p:sp>
          <p:nvSpPr>
            <p:cNvPr id="2078" name="ZoneTexte 2077">
              <a:extLst>
                <a:ext uri="{FF2B5EF4-FFF2-40B4-BE49-F238E27FC236}">
                  <a16:creationId xmlns:a16="http://schemas.microsoft.com/office/drawing/2014/main" id="{0039F393-386A-2C01-9664-31C2D5F12898}"/>
                </a:ext>
              </a:extLst>
            </p:cNvPr>
            <p:cNvSpPr txBox="1"/>
            <p:nvPr/>
          </p:nvSpPr>
          <p:spPr>
            <a:xfrm>
              <a:off x="4844804" y="3217116"/>
              <a:ext cx="141307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noProof="0" dirty="0">
                  <a:solidFill>
                    <a:srgbClr val="000066"/>
                  </a:solidFill>
                </a:rPr>
                <a:t>LLOQ = 20.0 ng/mL</a:t>
              </a:r>
            </a:p>
          </p:txBody>
        </p:sp>
        <p:sp>
          <p:nvSpPr>
            <p:cNvPr id="2079" name="ZoneTexte 2078">
              <a:extLst>
                <a:ext uri="{FF2B5EF4-FFF2-40B4-BE49-F238E27FC236}">
                  <a16:creationId xmlns:a16="http://schemas.microsoft.com/office/drawing/2014/main" id="{9D619689-F6BB-AC8B-0267-8B51E712035C}"/>
                </a:ext>
              </a:extLst>
            </p:cNvPr>
            <p:cNvSpPr txBox="1"/>
            <p:nvPr/>
          </p:nvSpPr>
          <p:spPr>
            <a:xfrm>
              <a:off x="634347" y="3687820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0.1</a:t>
              </a:r>
            </a:p>
          </p:txBody>
        </p:sp>
        <p:sp>
          <p:nvSpPr>
            <p:cNvPr id="2080" name="ZoneTexte 2079">
              <a:extLst>
                <a:ext uri="{FF2B5EF4-FFF2-40B4-BE49-F238E27FC236}">
                  <a16:creationId xmlns:a16="http://schemas.microsoft.com/office/drawing/2014/main" id="{1DD96815-F2EE-67B9-9F9B-E4A8564A147B}"/>
                </a:ext>
              </a:extLst>
            </p:cNvPr>
            <p:cNvSpPr txBox="1"/>
            <p:nvPr/>
          </p:nvSpPr>
          <p:spPr>
            <a:xfrm>
              <a:off x="732129" y="3478308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2081" name="ZoneTexte 2080">
              <a:extLst>
                <a:ext uri="{FF2B5EF4-FFF2-40B4-BE49-F238E27FC236}">
                  <a16:creationId xmlns:a16="http://schemas.microsoft.com/office/drawing/2014/main" id="{46C9734E-43E6-8367-7ED6-7BF83223531C}"/>
                </a:ext>
              </a:extLst>
            </p:cNvPr>
            <p:cNvSpPr txBox="1"/>
            <p:nvPr/>
          </p:nvSpPr>
          <p:spPr>
            <a:xfrm>
              <a:off x="666407" y="326879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</a:t>
              </a:r>
            </a:p>
          </p:txBody>
        </p:sp>
        <p:sp>
          <p:nvSpPr>
            <p:cNvPr id="2082" name="ZoneTexte 2081">
              <a:extLst>
                <a:ext uri="{FF2B5EF4-FFF2-40B4-BE49-F238E27FC236}">
                  <a16:creationId xmlns:a16="http://schemas.microsoft.com/office/drawing/2014/main" id="{DA823EAD-DD7F-E039-887A-1DA40AD2E509}"/>
                </a:ext>
              </a:extLst>
            </p:cNvPr>
            <p:cNvSpPr txBox="1"/>
            <p:nvPr/>
          </p:nvSpPr>
          <p:spPr>
            <a:xfrm>
              <a:off x="600683" y="3059285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2083" name="ZoneTexte 2082">
              <a:extLst>
                <a:ext uri="{FF2B5EF4-FFF2-40B4-BE49-F238E27FC236}">
                  <a16:creationId xmlns:a16="http://schemas.microsoft.com/office/drawing/2014/main" id="{D56C3194-FA68-2B06-1187-30C62C20DB44}"/>
                </a:ext>
              </a:extLst>
            </p:cNvPr>
            <p:cNvSpPr txBox="1"/>
            <p:nvPr/>
          </p:nvSpPr>
          <p:spPr>
            <a:xfrm>
              <a:off x="534960" y="2849773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2084" name="ZoneTexte 2083">
              <a:extLst>
                <a:ext uri="{FF2B5EF4-FFF2-40B4-BE49-F238E27FC236}">
                  <a16:creationId xmlns:a16="http://schemas.microsoft.com/office/drawing/2014/main" id="{4B4C3396-A332-6D5E-31F4-C60EEA7A6092}"/>
                </a:ext>
              </a:extLst>
            </p:cNvPr>
            <p:cNvSpPr txBox="1"/>
            <p:nvPr/>
          </p:nvSpPr>
          <p:spPr>
            <a:xfrm>
              <a:off x="437177" y="2640262"/>
              <a:ext cx="54534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10.000</a:t>
              </a:r>
            </a:p>
          </p:txBody>
        </p:sp>
        <p:sp>
          <p:nvSpPr>
            <p:cNvPr id="2085" name="ZoneTexte 2084">
              <a:extLst>
                <a:ext uri="{FF2B5EF4-FFF2-40B4-BE49-F238E27FC236}">
                  <a16:creationId xmlns:a16="http://schemas.microsoft.com/office/drawing/2014/main" id="{C41C941B-7F65-EFF8-46E2-561CA950E665}"/>
                </a:ext>
              </a:extLst>
            </p:cNvPr>
            <p:cNvSpPr txBox="1"/>
            <p:nvPr/>
          </p:nvSpPr>
          <p:spPr>
            <a:xfrm>
              <a:off x="371453" y="2430751"/>
              <a:ext cx="61106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100.000</a:t>
              </a:r>
            </a:p>
          </p:txBody>
        </p:sp>
        <p:sp>
          <p:nvSpPr>
            <p:cNvPr id="2107" name="ZoneTexte 2106">
              <a:extLst>
                <a:ext uri="{FF2B5EF4-FFF2-40B4-BE49-F238E27FC236}">
                  <a16:creationId xmlns:a16="http://schemas.microsoft.com/office/drawing/2014/main" id="{D4D468F0-CDF5-6C97-7411-3926BAEB872B}"/>
                </a:ext>
              </a:extLst>
            </p:cNvPr>
            <p:cNvSpPr txBox="1"/>
            <p:nvPr/>
          </p:nvSpPr>
          <p:spPr>
            <a:xfrm>
              <a:off x="2656996" y="4110610"/>
              <a:ext cx="6607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Time, h</a:t>
              </a:r>
            </a:p>
          </p:txBody>
        </p:sp>
        <p:sp>
          <p:nvSpPr>
            <p:cNvPr id="2280" name="ZoneTexte 2279">
              <a:extLst>
                <a:ext uri="{FF2B5EF4-FFF2-40B4-BE49-F238E27FC236}">
                  <a16:creationId xmlns:a16="http://schemas.microsoft.com/office/drawing/2014/main" id="{7E575BF1-7CB7-D4D6-6CBB-DD114D392C29}"/>
                </a:ext>
              </a:extLst>
            </p:cNvPr>
            <p:cNvSpPr txBox="1"/>
            <p:nvPr/>
          </p:nvSpPr>
          <p:spPr>
            <a:xfrm rot="16200000">
              <a:off x="-453372" y="3057663"/>
              <a:ext cx="15365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000066"/>
                  </a:solidFill>
                </a:rPr>
                <a:t>BIC</a:t>
              </a:r>
              <a:r>
                <a:rPr lang="en-US" sz="1400" b="1" noProof="0" dirty="0">
                  <a:solidFill>
                    <a:srgbClr val="000066"/>
                  </a:solidFill>
                </a:rPr>
                <a:t> Semi-log Scale</a:t>
              </a:r>
            </a:p>
          </p:txBody>
        </p:sp>
      </p:grpSp>
      <p:sp>
        <p:nvSpPr>
          <p:cNvPr id="2281" name="ZoneTexte 2280">
            <a:extLst>
              <a:ext uri="{FF2B5EF4-FFF2-40B4-BE49-F238E27FC236}">
                <a16:creationId xmlns:a16="http://schemas.microsoft.com/office/drawing/2014/main" id="{2F837ECD-2C82-DFFB-44BE-55B39A3AAAE2}"/>
              </a:ext>
            </a:extLst>
          </p:cNvPr>
          <p:cNvSpPr txBox="1"/>
          <p:nvPr/>
        </p:nvSpPr>
        <p:spPr>
          <a:xfrm>
            <a:off x="7562868" y="2026167"/>
            <a:ext cx="24209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BIC </a:t>
            </a:r>
            <a:r>
              <a:rPr lang="en-US" b="1" noProof="0" dirty="0" err="1">
                <a:solidFill>
                  <a:srgbClr val="00B0F0"/>
                </a:solidFill>
              </a:rPr>
              <a:t>C</a:t>
            </a:r>
            <a:r>
              <a:rPr lang="en-US" b="1" baseline="-25000" noProof="0" dirty="0" err="1">
                <a:solidFill>
                  <a:srgbClr val="00B0F0"/>
                </a:solidFill>
              </a:rPr>
              <a:t>trough</a:t>
            </a:r>
            <a:r>
              <a:rPr lang="en-US" b="1" noProof="0" dirty="0">
                <a:solidFill>
                  <a:srgbClr val="00B0F0"/>
                </a:solidFill>
              </a:rPr>
              <a:t> ng/mL (log</a:t>
            </a:r>
            <a:r>
              <a:rPr lang="en-US" b="1" baseline="-25000" noProof="0" dirty="0">
                <a:solidFill>
                  <a:srgbClr val="00B0F0"/>
                </a:solidFill>
              </a:rPr>
              <a:t>10</a:t>
            </a:r>
            <a:r>
              <a:rPr lang="en-US" b="1" noProof="0" dirty="0">
                <a:solidFill>
                  <a:srgbClr val="00B0F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44059604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>
            <a:extLst>
              <a:ext uri="{FF2B5EF4-FFF2-40B4-BE49-F238E27FC236}">
                <a16:creationId xmlns:a16="http://schemas.microsoft.com/office/drawing/2014/main" id="{4756E914-0ACC-760C-8A5F-D037A07C85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68273" y="6370929"/>
            <a:ext cx="219637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Kim J, AIDS 2026, Abs. LB23</a:t>
            </a:r>
          </a:p>
        </p:txBody>
      </p:sp>
      <p:sp>
        <p:nvSpPr>
          <p:cNvPr id="5" name="Titre 4">
            <a:extLst>
              <a:ext uri="{FF2B5EF4-FFF2-40B4-BE49-F238E27FC236}">
                <a16:creationId xmlns:a16="http://schemas.microsoft.com/office/drawing/2014/main" id="{E0E294A4-9F96-13FE-EC9D-B7970325B3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200" noProof="0" dirty="0"/>
              <a:t>Simplification to DOR/ISL STR from complex ART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95D0E0C-36A4-A4A9-6CBF-84EEA4B6DF17}"/>
              </a:ext>
            </a:extLst>
          </p:cNvPr>
          <p:cNvSpPr>
            <a:spLocks noGrp="1"/>
          </p:cNvSpPr>
          <p:nvPr>
            <p:ph sz="quarter" idx="4294967295"/>
          </p:nvPr>
        </p:nvSpPr>
        <p:spPr>
          <a:xfrm>
            <a:off x="328425" y="1029316"/>
            <a:ext cx="5967413" cy="511175"/>
          </a:xfrm>
        </p:spPr>
        <p:txBody>
          <a:bodyPr>
            <a:normAutofit/>
          </a:bodyPr>
          <a:lstStyle/>
          <a:p>
            <a:r>
              <a:rPr lang="en-US" sz="2000" noProof="0" dirty="0"/>
              <a:t>Post-hoc analysis of Study 051</a:t>
            </a:r>
          </a:p>
        </p:txBody>
      </p:sp>
      <p:grpSp>
        <p:nvGrpSpPr>
          <p:cNvPr id="9" name="Groupe 8">
            <a:extLst>
              <a:ext uri="{FF2B5EF4-FFF2-40B4-BE49-F238E27FC236}">
                <a16:creationId xmlns:a16="http://schemas.microsoft.com/office/drawing/2014/main" id="{7DB5B0D2-73C0-84D6-47DB-C55B69D65703}"/>
              </a:ext>
            </a:extLst>
          </p:cNvPr>
          <p:cNvGrpSpPr/>
          <p:nvPr/>
        </p:nvGrpSpPr>
        <p:grpSpPr>
          <a:xfrm>
            <a:off x="273314" y="1453844"/>
            <a:ext cx="8938838" cy="2315872"/>
            <a:chOff x="273314" y="1369483"/>
            <a:chExt cx="8938838" cy="2315872"/>
          </a:xfrm>
        </p:grpSpPr>
        <p:sp>
          <p:nvSpPr>
            <p:cNvPr id="10" name="Text Box 11">
              <a:extLst>
                <a:ext uri="{FF2B5EF4-FFF2-40B4-BE49-F238E27FC236}">
                  <a16:creationId xmlns:a16="http://schemas.microsoft.com/office/drawing/2014/main" id="{CC006B50-F1A8-3292-8075-6CD356924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314" y="1369483"/>
              <a:ext cx="2791401" cy="1792249"/>
            </a:xfrm>
            <a:prstGeom prst="roundRect">
              <a:avLst>
                <a:gd name="adj" fmla="val 5348"/>
              </a:avLst>
            </a:prstGeom>
            <a:ln w="19050">
              <a:solidFill>
                <a:srgbClr val="00B0F0"/>
              </a:solidFill>
              <a:headEnd/>
              <a:tailEnd/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wrap="square" lIns="36000" rIns="36000">
              <a:prstTxWarp prst="textNoShape">
                <a:avLst/>
              </a:prstTxWarp>
              <a:noAutofit/>
            </a:bodyPr>
            <a:lstStyle/>
            <a:p>
              <a:pPr marR="0" lvl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Population</a:t>
              </a: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Adults with HIV-1 RNA &lt;50 c/mL for </a:t>
              </a:r>
              <a:r>
                <a:rPr kumimoji="0" lang="en-US" sz="1200" b="0" i="0" u="sng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&gt;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3 months on stable, oral 2- or 3-drug ART</a:t>
              </a: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CD4+ T-cell count </a:t>
              </a:r>
              <a:r>
                <a:rPr kumimoji="0" lang="en-US" sz="1200" b="0" i="0" u="sng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&gt;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50 cells/mm</a:t>
              </a:r>
              <a:r>
                <a:rPr kumimoji="0" lang="en-US" sz="12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3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 and total lymphocyte count </a:t>
              </a:r>
              <a:r>
                <a:rPr kumimoji="0" lang="en-US" sz="1200" b="0" i="0" u="sng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&gt;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650 cells/mm</a:t>
              </a:r>
              <a:r>
                <a:rPr kumimoji="0" lang="en-US" sz="12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3</a:t>
              </a: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No history of treatment failure on any regimen</a:t>
              </a: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No known resistance to DOR</a:t>
              </a:r>
              <a:endParaRPr kumimoji="0" lang="en-US" sz="1200" b="0" i="0" u="none" strike="noStrike" kern="120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ＭＳ Ｐゴシック" pitchFamily="-65" charset="-128"/>
                <a:cs typeface="ＭＳ Ｐゴシック" pitchFamily="-65" charset="-128"/>
              </a:endParaRP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ＭＳ Ｐゴシック" pitchFamily="-65" charset="-128"/>
                  <a:cs typeface="ＭＳ Ｐゴシック" pitchFamily="-65" charset="-128"/>
                </a:rPr>
                <a:t>No active HBV infection</a:t>
              </a:r>
            </a:p>
            <a:p>
              <a:pPr marL="171450" marR="0" lvl="0" indent="-17145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ＭＳ Ｐゴシック" pitchFamily="-65" charset="-128"/>
                <a:cs typeface="ＭＳ Ｐゴシック" pitchFamily="-65" charset="-128"/>
              </a:endParaRPr>
            </a:p>
          </p:txBody>
        </p:sp>
        <p:sp>
          <p:nvSpPr>
            <p:cNvPr id="12" name="Text Box 11">
              <a:extLst>
                <a:ext uri="{FF2B5EF4-FFF2-40B4-BE49-F238E27FC236}">
                  <a16:creationId xmlns:a16="http://schemas.microsoft.com/office/drawing/2014/main" id="{9CB84E1C-1102-EBA2-74BA-23F9B31B1E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4983" y="1601899"/>
              <a:ext cx="5071929" cy="596406"/>
            </a:xfrm>
            <a:prstGeom prst="roundRect">
              <a:avLst>
                <a:gd name="adj" fmla="val 20519"/>
              </a:avLst>
            </a:prstGeom>
            <a:solidFill>
              <a:srgbClr val="00660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36000" tIns="36000" rIns="36000" bIns="36000" anchor="ctr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itchFamily="-65" charset="-128"/>
                  <a:cs typeface="ＭＳ Ｐゴシック" pitchFamily="-65" charset="-128"/>
                </a:rPr>
                <a:t>DOR/ISL (100 mg/0.25 mg)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itchFamily="-65" charset="-128"/>
                  <a:cs typeface="ＭＳ Ｐゴシック" pitchFamily="-65" charset="-128"/>
                </a:rPr>
                <a:t>taken once daily</a:t>
              </a:r>
            </a:p>
          </p:txBody>
        </p:sp>
        <p:sp>
          <p:nvSpPr>
            <p:cNvPr id="14" name="Text Box 11">
              <a:extLst>
                <a:ext uri="{FF2B5EF4-FFF2-40B4-BE49-F238E27FC236}">
                  <a16:creationId xmlns:a16="http://schemas.microsoft.com/office/drawing/2014/main" id="{CF04FC99-5FAD-B1E0-9FD4-47FC65C4C9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4985" y="2317756"/>
              <a:ext cx="1542836" cy="571960"/>
            </a:xfrm>
            <a:prstGeom prst="roundRect">
              <a:avLst>
                <a:gd name="adj" fmla="val 20519"/>
              </a:avLst>
            </a:prstGeom>
            <a:solidFill>
              <a:srgbClr val="C0000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36000" tIns="36000" rIns="36000" bIns="36000" anchor="ctr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itchFamily="-65" charset="-128"/>
                  <a:cs typeface="ＭＳ Ｐゴシック" pitchFamily="-65" charset="-128"/>
                </a:rPr>
                <a:t>Baseline ART</a:t>
              </a:r>
              <a:endParaRPr kumimoji="0" lang="en-US" sz="140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lt"/>
                <a:ea typeface="ＭＳ Ｐゴシック" pitchFamily="-65" charset="-128"/>
                <a:cs typeface="ＭＳ Ｐゴシック" pitchFamily="-65" charset="-128"/>
              </a:endParaRPr>
            </a:p>
          </p:txBody>
        </p:sp>
        <p:sp>
          <p:nvSpPr>
            <p:cNvPr id="16" name="Text Box 11">
              <a:extLst>
                <a:ext uri="{FF2B5EF4-FFF2-40B4-BE49-F238E27FC236}">
                  <a16:creationId xmlns:a16="http://schemas.microsoft.com/office/drawing/2014/main" id="{A8E39F4F-B445-5960-AD6A-CFDAB04EF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56672" y="2317756"/>
              <a:ext cx="3490241" cy="571960"/>
            </a:xfrm>
            <a:prstGeom prst="roundRect">
              <a:avLst>
                <a:gd name="adj" fmla="val 20519"/>
              </a:avLst>
            </a:prstGeom>
            <a:solidFill>
              <a:srgbClr val="0070C0"/>
            </a:solidFill>
            <a:ln w="9525">
              <a:noFill/>
              <a:miter lim="800000"/>
              <a:headEnd/>
              <a:tailEnd/>
            </a:ln>
          </p:spPr>
          <p:txBody>
            <a:bodyPr wrap="square" lIns="36000" tIns="36000" rIns="36000" bIns="36000" anchor="ctr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itchFamily="-65" charset="-128"/>
                  <a:cs typeface="ＭＳ Ｐゴシック" pitchFamily="-65" charset="-128"/>
                </a:rPr>
                <a:t>DOR/ISL (100 mg/0.25 mg)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lt"/>
                  <a:ea typeface="ＭＳ Ｐゴシック" pitchFamily="-65" charset="-128"/>
                  <a:cs typeface="ＭＳ Ｐゴシック" pitchFamily="-65" charset="-128"/>
                </a:rPr>
                <a:t>taken once daily</a:t>
              </a:r>
            </a:p>
          </p:txBody>
        </p:sp>
        <p:cxnSp>
          <p:nvCxnSpPr>
            <p:cNvPr id="17" name="Connecteur droit avec flèche 16">
              <a:extLst>
                <a:ext uri="{FF2B5EF4-FFF2-40B4-BE49-F238E27FC236}">
                  <a16:creationId xmlns:a16="http://schemas.microsoft.com/office/drawing/2014/main" id="{CD3151E5-70F0-2853-1849-9B6C6C5A4F28}"/>
                </a:ext>
              </a:extLst>
            </p:cNvPr>
            <p:cNvCxnSpPr>
              <a:cxnSpLocks/>
            </p:cNvCxnSpPr>
            <p:nvPr/>
          </p:nvCxnSpPr>
          <p:spPr>
            <a:xfrm>
              <a:off x="3874985" y="2933130"/>
              <a:ext cx="5067847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tailEnd type="non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8" name="Connecteur droit 17">
              <a:extLst>
                <a:ext uri="{FF2B5EF4-FFF2-40B4-BE49-F238E27FC236}">
                  <a16:creationId xmlns:a16="http://schemas.microsoft.com/office/drawing/2014/main" id="{C6F014EB-8A56-ACD0-E3C6-4B61FD6E96F8}"/>
                </a:ext>
              </a:extLst>
            </p:cNvPr>
            <p:cNvCxnSpPr/>
            <p:nvPr/>
          </p:nvCxnSpPr>
          <p:spPr>
            <a:xfrm>
              <a:off x="3874985" y="2933130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1" name="Connecteur droit 20">
              <a:extLst>
                <a:ext uri="{FF2B5EF4-FFF2-40B4-BE49-F238E27FC236}">
                  <a16:creationId xmlns:a16="http://schemas.microsoft.com/office/drawing/2014/main" id="{659925CE-0D29-F38F-4F93-533F5DD3F4E8}"/>
                </a:ext>
              </a:extLst>
            </p:cNvPr>
            <p:cNvCxnSpPr/>
            <p:nvPr/>
          </p:nvCxnSpPr>
          <p:spPr>
            <a:xfrm>
              <a:off x="7134843" y="2933130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A122FDD3-55B4-2C38-8291-3C49F8157D76}"/>
                </a:ext>
              </a:extLst>
            </p:cNvPr>
            <p:cNvSpPr txBox="1"/>
            <p:nvPr/>
          </p:nvSpPr>
          <p:spPr>
            <a:xfrm>
              <a:off x="3521363" y="3039024"/>
              <a:ext cx="70724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Day 1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Baseline</a:t>
              </a: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2826B184-C184-28F5-02EC-426A16E1B1D3}"/>
                </a:ext>
              </a:extLst>
            </p:cNvPr>
            <p:cNvSpPr txBox="1"/>
            <p:nvPr/>
          </p:nvSpPr>
          <p:spPr>
            <a:xfrm>
              <a:off x="6704315" y="3039024"/>
              <a:ext cx="83497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W96</a:t>
              </a:r>
              <a:br>
                <a:rPr lang="en-US" sz="1200" noProof="0" dirty="0">
                  <a:solidFill>
                    <a:srgbClr val="000066"/>
                  </a:solidFill>
                  <a:cs typeface="Arial" charset="0"/>
                </a:rPr>
              </a:b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Secondary</a:t>
              </a:r>
              <a:br>
                <a:rPr lang="en-US" sz="1200" noProof="0" dirty="0">
                  <a:solidFill>
                    <a:srgbClr val="000066"/>
                  </a:solidFill>
                  <a:cs typeface="Arial" charset="0"/>
                </a:rPr>
              </a:b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Endpoint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endParaRPr>
            </a:p>
          </p:txBody>
        </p:sp>
        <p:cxnSp>
          <p:nvCxnSpPr>
            <p:cNvPr id="27" name="Connecteur droit 26">
              <a:extLst>
                <a:ext uri="{FF2B5EF4-FFF2-40B4-BE49-F238E27FC236}">
                  <a16:creationId xmlns:a16="http://schemas.microsoft.com/office/drawing/2014/main" id="{F87EA189-9A5D-DFB5-A0C1-9C97C2825E70}"/>
                </a:ext>
              </a:extLst>
            </p:cNvPr>
            <p:cNvCxnSpPr/>
            <p:nvPr/>
          </p:nvCxnSpPr>
          <p:spPr>
            <a:xfrm>
              <a:off x="5455652" y="2933130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1153B81F-01BF-1252-C08C-8E7AD1483FB6}"/>
                </a:ext>
              </a:extLst>
            </p:cNvPr>
            <p:cNvSpPr txBox="1"/>
            <p:nvPr/>
          </p:nvSpPr>
          <p:spPr>
            <a:xfrm>
              <a:off x="5059237" y="3039024"/>
              <a:ext cx="766749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W48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Primary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Endpoint</a:t>
              </a:r>
            </a:p>
          </p:txBody>
        </p:sp>
        <p:cxnSp>
          <p:nvCxnSpPr>
            <p:cNvPr id="29" name="Connecteur droit 28">
              <a:extLst>
                <a:ext uri="{FF2B5EF4-FFF2-40B4-BE49-F238E27FC236}">
                  <a16:creationId xmlns:a16="http://schemas.microsoft.com/office/drawing/2014/main" id="{BF3E9820-BDA2-4803-F684-03ECA37C249D}"/>
                </a:ext>
              </a:extLst>
            </p:cNvPr>
            <p:cNvCxnSpPr/>
            <p:nvPr/>
          </p:nvCxnSpPr>
          <p:spPr>
            <a:xfrm>
              <a:off x="8946913" y="2933130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30" name="ZoneTexte 29">
              <a:extLst>
                <a:ext uri="{FF2B5EF4-FFF2-40B4-BE49-F238E27FC236}">
                  <a16:creationId xmlns:a16="http://schemas.microsoft.com/office/drawing/2014/main" id="{A2CF87F6-4323-30B5-1337-8BC131B7088D}"/>
                </a:ext>
              </a:extLst>
            </p:cNvPr>
            <p:cNvSpPr txBox="1"/>
            <p:nvPr/>
          </p:nvSpPr>
          <p:spPr>
            <a:xfrm>
              <a:off x="8655589" y="3039024"/>
              <a:ext cx="55656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W144</a:t>
              </a:r>
            </a:p>
          </p:txBody>
        </p:sp>
        <p:sp>
          <p:nvSpPr>
            <p:cNvPr id="32" name="Ellipse 31">
              <a:extLst>
                <a:ext uri="{FF2B5EF4-FFF2-40B4-BE49-F238E27FC236}">
                  <a16:creationId xmlns:a16="http://schemas.microsoft.com/office/drawing/2014/main" id="{D875D521-688F-AE00-4C47-DE07AED7B88E}"/>
                </a:ext>
              </a:extLst>
            </p:cNvPr>
            <p:cNvSpPr/>
            <p:nvPr/>
          </p:nvSpPr>
          <p:spPr>
            <a:xfrm>
              <a:off x="3086100" y="1969220"/>
              <a:ext cx="607119" cy="608366"/>
            </a:xfrm>
            <a:prstGeom prst="ellipse">
              <a:avLst/>
            </a:prstGeom>
            <a:solidFill>
              <a:srgbClr val="00B0F0"/>
            </a:solidFill>
            <a:ln w="952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R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2:1</a:t>
              </a:r>
            </a:p>
          </p:txBody>
        </p:sp>
        <p:cxnSp>
          <p:nvCxnSpPr>
            <p:cNvPr id="33" name="Connecteur : en angle 17">
              <a:extLst>
                <a:ext uri="{FF2B5EF4-FFF2-40B4-BE49-F238E27FC236}">
                  <a16:creationId xmlns:a16="http://schemas.microsoft.com/office/drawing/2014/main" id="{6C41FF2D-1203-E35D-E229-B545943787DA}"/>
                </a:ext>
              </a:extLst>
            </p:cNvPr>
            <p:cNvCxnSpPr>
              <a:cxnSpLocks/>
              <a:stCxn id="32" idx="0"/>
              <a:endCxn id="12" idx="1"/>
            </p:cNvCxnSpPr>
            <p:nvPr/>
          </p:nvCxnSpPr>
          <p:spPr>
            <a:xfrm rot="5400000" flipH="1" flipV="1">
              <a:off x="3597762" y="1692000"/>
              <a:ext cx="69118" cy="485323"/>
            </a:xfrm>
            <a:prstGeom prst="bentConnector2">
              <a:avLst/>
            </a:prstGeom>
            <a:ln w="19050">
              <a:solidFill>
                <a:srgbClr val="00B0F0"/>
              </a:solidFill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4" name="Connecteur : en angle 18">
              <a:extLst>
                <a:ext uri="{FF2B5EF4-FFF2-40B4-BE49-F238E27FC236}">
                  <a16:creationId xmlns:a16="http://schemas.microsoft.com/office/drawing/2014/main" id="{B91EA972-0FD2-F567-5E01-DAC20E66193E}"/>
                </a:ext>
              </a:extLst>
            </p:cNvPr>
            <p:cNvCxnSpPr>
              <a:cxnSpLocks/>
              <a:stCxn id="32" idx="4"/>
            </p:cNvCxnSpPr>
            <p:nvPr/>
          </p:nvCxnSpPr>
          <p:spPr>
            <a:xfrm rot="16200000" flipH="1">
              <a:off x="3595340" y="2371906"/>
              <a:ext cx="73964" cy="485324"/>
            </a:xfrm>
            <a:prstGeom prst="bentConnector2">
              <a:avLst/>
            </a:prstGeom>
            <a:ln w="19050">
              <a:solidFill>
                <a:srgbClr val="00B0F0"/>
              </a:solidFill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aphicFrame>
        <p:nvGraphicFramePr>
          <p:cNvPr id="42" name="Tableau 41">
            <a:extLst>
              <a:ext uri="{FF2B5EF4-FFF2-40B4-BE49-F238E27FC236}">
                <a16:creationId xmlns:a16="http://schemas.microsoft.com/office/drawing/2014/main" id="{411F35CD-ECC7-5AB6-A537-5D7CFFC222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4950100"/>
              </p:ext>
            </p:extLst>
          </p:nvPr>
        </p:nvGraphicFramePr>
        <p:xfrm>
          <a:off x="1395434" y="4799183"/>
          <a:ext cx="8122476" cy="181807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026476">
                  <a:extLst>
                    <a:ext uri="{9D8B030D-6E8A-4147-A177-3AD203B41FA5}">
                      <a16:colId xmlns:a16="http://schemas.microsoft.com/office/drawing/2014/main" val="401257421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4198344418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827273969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100831270"/>
                    </a:ext>
                  </a:extLst>
                </a:gridCol>
              </a:tblGrid>
              <a:tr h="247031">
                <a:tc>
                  <a:txBody>
                    <a:bodyPr/>
                    <a:lstStyle/>
                    <a:p>
                      <a:endParaRPr lang="en-US" sz="1200" noProof="0" dirty="0"/>
                    </a:p>
                  </a:txBody>
                  <a:tcPr marL="36000" marR="36000" marT="18000" marB="1800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DOR/ISL, N=57</a:t>
                      </a:r>
                    </a:p>
                  </a:txBody>
                  <a:tcPr marL="36000" marR="36000" marT="18000" marB="18000"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Baseline ART, N=27</a:t>
                      </a:r>
                    </a:p>
                  </a:txBody>
                  <a:tcPr marL="36000" marR="36000" marT="18000" marB="18000"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Treatment difference (95% CI)</a:t>
                      </a:r>
                    </a:p>
                  </a:txBody>
                  <a:tcPr marL="36000" marR="36000" marT="18000" marB="18000"/>
                </a:tc>
                <a:extLst>
                  <a:ext uri="{0D108BD9-81ED-4DB2-BD59-A6C34878D82A}">
                    <a16:rowId xmlns:a16="http://schemas.microsoft.com/office/drawing/2014/main" val="866554999"/>
                  </a:ext>
                </a:extLst>
              </a:tr>
              <a:tr h="635630">
                <a:tc>
                  <a:txBody>
                    <a:bodyPr/>
                    <a:lstStyle/>
                    <a:p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Virologic response, N (%)</a:t>
                      </a:r>
                    </a:p>
                    <a:p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HIV-1 RNA ≥50 copies/mL</a:t>
                      </a:r>
                    </a:p>
                    <a:p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HIV-1 RNA &lt;50 copies/mL</a:t>
                      </a:r>
                    </a:p>
                    <a:p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No virologic data in window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 (1.8)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55 (96.5)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 (1.8)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 (3.7)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26 (96.3)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 (0.0)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-1.8 (-17.2, 7.4)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-0.2 (-10.1, 15.3)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9602615"/>
                  </a:ext>
                </a:extLst>
              </a:tr>
              <a:tr h="356457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CD4+ T-cell count, cells/mm</a:t>
                      </a:r>
                      <a:r>
                        <a:rPr lang="en-US" sz="1200" b="1" baseline="30000" noProof="0" dirty="0">
                          <a:solidFill>
                            <a:srgbClr val="000066"/>
                          </a:solidFill>
                        </a:rPr>
                        <a:t>3</a:t>
                      </a:r>
                    </a:p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Mean change (95% CI)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-18.1 (-54.3, 18.2)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33.3 (-61.5, 128.2)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--44.8 (-135.6, 46.0)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6011377"/>
                  </a:ext>
                </a:extLst>
              </a:tr>
              <a:tr h="181268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Treatment-related AEs</a:t>
                      </a:r>
                    </a:p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Serious AEs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12.3%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7.0%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0%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0%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12.3% (-0.8, 23.3)</a:t>
                      </a:r>
                    </a:p>
                    <a:p>
                      <a:pPr algn="ctr"/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7.0% (-5.9, 16.8)</a:t>
                      </a:r>
                    </a:p>
                  </a:txBody>
                  <a:tcPr marL="36000" marR="36000" marT="18000" marB="1800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74497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8AD73AA9-86DF-5A1A-6258-31BF4C29C064}"/>
              </a:ext>
            </a:extLst>
          </p:cNvPr>
          <p:cNvSpPr txBox="1"/>
          <p:nvPr/>
        </p:nvSpPr>
        <p:spPr>
          <a:xfrm>
            <a:off x="3207008" y="4429851"/>
            <a:ext cx="47970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</a:rPr>
              <a:t>Virologic and Immunologic responses and Safety</a:t>
            </a:r>
          </a:p>
        </p:txBody>
      </p:sp>
      <p:sp>
        <p:nvSpPr>
          <p:cNvPr id="6" name="Espace réservé du contenu 2">
            <a:extLst>
              <a:ext uri="{FF2B5EF4-FFF2-40B4-BE49-F238E27FC236}">
                <a16:creationId xmlns:a16="http://schemas.microsoft.com/office/drawing/2014/main" id="{41E00FF7-F8EA-B1A2-16DE-19BE32557C82}"/>
              </a:ext>
            </a:extLst>
          </p:cNvPr>
          <p:cNvSpPr txBox="1">
            <a:spLocks/>
          </p:cNvSpPr>
          <p:nvPr/>
        </p:nvSpPr>
        <p:spPr>
          <a:xfrm>
            <a:off x="328425" y="3685635"/>
            <a:ext cx="10981241" cy="698428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noProof="0" dirty="0"/>
              <a:t>Baseline complex ART regimen (≥ </a:t>
            </a:r>
            <a:r>
              <a:rPr lang="en-US" sz="2000" noProof="0" dirty="0">
                <a:effectLst/>
              </a:rPr>
              <a:t>2 pills</a:t>
            </a:r>
            <a:r>
              <a:rPr lang="en-US" sz="2000" noProof="0" dirty="0"/>
              <a:t>/</a:t>
            </a:r>
            <a:r>
              <a:rPr lang="en-US" sz="2000" noProof="0" dirty="0">
                <a:effectLst/>
              </a:rPr>
              <a:t>day or a </a:t>
            </a:r>
            <a:r>
              <a:rPr lang="en-US" sz="2000" noProof="0" dirty="0" err="1">
                <a:effectLst/>
              </a:rPr>
              <a:t>bPI</a:t>
            </a:r>
            <a:r>
              <a:rPr lang="en-US" sz="2000" noProof="0" dirty="0">
                <a:effectLst/>
              </a:rPr>
              <a:t> or a NNRTI + ≥ 1 other agent from a class other than NRTI): 57/366 (15.6%) participants in DOR/ISL group and 27/185 (14.6%) in continuation ART group</a:t>
            </a:r>
          </a:p>
        </p:txBody>
      </p:sp>
    </p:spTree>
    <p:extLst>
      <p:ext uri="{BB962C8B-B14F-4D97-AF65-F5344CB8AC3E}">
        <p14:creationId xmlns:p14="http://schemas.microsoft.com/office/powerpoint/2010/main" val="1152321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>
            <a:extLst>
              <a:ext uri="{FF2B5EF4-FFF2-40B4-BE49-F238E27FC236}">
                <a16:creationId xmlns:a16="http://schemas.microsoft.com/office/drawing/2014/main" id="{B1C57BAB-7324-12C9-1817-31A1A7F40C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8011" y="6398999"/>
            <a:ext cx="366914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Crabtree-Ramirez B, AIDS 2026, Abs. WEPEB089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97CA685E-72D3-BFFB-82E0-AE4E5BF16D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4434366"/>
              </p:ext>
            </p:extLst>
          </p:nvPr>
        </p:nvGraphicFramePr>
        <p:xfrm>
          <a:off x="6083194" y="2226159"/>
          <a:ext cx="6023926" cy="415271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968813">
                  <a:extLst>
                    <a:ext uri="{9D8B030D-6E8A-4147-A177-3AD203B41FA5}">
                      <a16:colId xmlns:a16="http://schemas.microsoft.com/office/drawing/2014/main" val="1602829435"/>
                    </a:ext>
                  </a:extLst>
                </a:gridCol>
                <a:gridCol w="1127534">
                  <a:extLst>
                    <a:ext uri="{9D8B030D-6E8A-4147-A177-3AD203B41FA5}">
                      <a16:colId xmlns:a16="http://schemas.microsoft.com/office/drawing/2014/main" val="3214900533"/>
                    </a:ext>
                  </a:extLst>
                </a:gridCol>
                <a:gridCol w="1153609">
                  <a:extLst>
                    <a:ext uri="{9D8B030D-6E8A-4147-A177-3AD203B41FA5}">
                      <a16:colId xmlns:a16="http://schemas.microsoft.com/office/drawing/2014/main" val="3600984696"/>
                    </a:ext>
                  </a:extLst>
                </a:gridCol>
                <a:gridCol w="1773970">
                  <a:extLst>
                    <a:ext uri="{9D8B030D-6E8A-4147-A177-3AD203B41FA5}">
                      <a16:colId xmlns:a16="http://schemas.microsoft.com/office/drawing/2014/main" val="2165806678"/>
                    </a:ext>
                  </a:extLst>
                </a:gridCol>
              </a:tblGrid>
              <a:tr h="405002">
                <a:tc>
                  <a:txBody>
                    <a:bodyPr/>
                    <a:lstStyle/>
                    <a:p>
                      <a:pPr>
                        <a:lnSpc>
                          <a:spcPts val="1200"/>
                        </a:lnSpc>
                      </a:pPr>
                      <a:r>
                        <a:rPr lang="en-US" sz="1400" noProof="0" dirty="0"/>
                        <a:t>Subgroup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</a:pPr>
                      <a:r>
                        <a:rPr lang="en-US" sz="1400" noProof="0" dirty="0"/>
                        <a:t>DOR/ISL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n/N (%)</a:t>
                      </a:r>
                    </a:p>
                  </a:txBody>
                  <a:tcPr>
                    <a:solidFill>
                      <a:srgbClr val="0066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</a:pPr>
                      <a:r>
                        <a:rPr lang="en-US" sz="1400" noProof="0" dirty="0"/>
                        <a:t>BIC/FTC/TAF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n/N (%)</a:t>
                      </a:r>
                    </a:p>
                  </a:txBody>
                  <a:tcP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</a:pPr>
                      <a:r>
                        <a:rPr lang="en-US" sz="1400" noProof="0" dirty="0"/>
                        <a:t>Difference in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response (%, 95% CI)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05960938"/>
                  </a:ext>
                </a:extLst>
              </a:tr>
              <a:tr h="221868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All participants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247/269 (91.8)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242/267 (90.6)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1.2 (-3.7 ; 6.1)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09910897"/>
                  </a:ext>
                </a:extLst>
              </a:tr>
              <a:tr h="475867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Age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18-49 years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&gt;50 years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225/242 (93.0)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22/27 (81.5)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224/247 (90.7)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18/20 (90.0)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2.3 (-2.7 ; 7.3)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-8.5 (-29.2 ; 14.6)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88472659"/>
                  </a:ext>
                </a:extLst>
              </a:tr>
              <a:tr h="475867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Sex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Male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Female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189/204 (92.6)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58/65 (89.2)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180/198 (90.9)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62/69 (89.9)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1.7 (-3.8 ; 7.4)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-0.6 (-11.9 ; 10.4)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62227367"/>
                  </a:ext>
                </a:extLst>
              </a:tr>
              <a:tr h="475867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Gender identity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Boy/man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Girl/woman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183/197 (92.9)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58/65 (89.2)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175/192 (91.1)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60/67 (89.6)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1.7 (-3.8 ; 7.4)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-0.3 (-11.7 ; 10.9)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2639576"/>
                  </a:ext>
                </a:extLst>
              </a:tr>
              <a:tr h="729866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Race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White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Black or African American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Asian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Other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103/110 (93.6)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78/89 (87.6)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27/29 (93.1)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36/38 (94.7)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106/115 (92.2)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73/82 (89.0)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28/29 (96.6)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33/38 (86.8)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1.5 (-5.8 ; 8.7)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-1.4 (-11.4 ; 8.8)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-3.4 (-19.2 ; 11.4)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7.9 (-6.2 ; 23.1)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94769079"/>
                  </a:ext>
                </a:extLst>
              </a:tr>
              <a:tr h="475867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Ethnicity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Hispanic or Latino/a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Not </a:t>
                      </a:r>
                      <a:r>
                        <a:rPr lang="en-US" sz="1200" noProof="0" dirty="0" err="1">
                          <a:solidFill>
                            <a:srgbClr val="000066"/>
                          </a:solidFill>
                        </a:rPr>
                        <a:t>hispanic</a:t>
                      </a: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 or </a:t>
                      </a:r>
                      <a:r>
                        <a:rPr lang="en-US" sz="1200" noProof="0" dirty="0" err="1">
                          <a:solidFill>
                            <a:srgbClr val="000066"/>
                          </a:solidFill>
                        </a:rPr>
                        <a:t>latino</a:t>
                      </a: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/a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98/104 (94.2)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146/162 (90.1)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99/110 (90.0)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142/156 (91.0)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4.2 (-3.3 ; 12.1)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-0.9 (-7.6 ; 5.8)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2743585"/>
                  </a:ext>
                </a:extLst>
              </a:tr>
              <a:tr h="856866">
                <a:tc>
                  <a:txBody>
                    <a:bodyPr/>
                    <a:lstStyle/>
                    <a:p>
                      <a:pPr>
                        <a:lnSpc>
                          <a:spcPts val="1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Region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North America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Europe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Latin America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Asia/Pacific</a:t>
                      </a:r>
                    </a:p>
                    <a:p>
                      <a:pPr marL="180975" lvl="1" indent="0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Africa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49/58 (84.5)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47/49 (95.9)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60/63 (95.2)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37/41 (90.2)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54/58 (93.1)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52/57 (91.2)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44/50 (88.0)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66/73 (90.4)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30/33 (90.9)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50/54 (92.6)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00"/>
                        </a:lnSpc>
                      </a:pP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-6.7 (-19.6 ; 5.7)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7.9 (-3.4 ; 20.4)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4.8 (-4.8 ; 14.5)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-0.7 (-15.2 ; 15.3)</a:t>
                      </a:r>
                    </a:p>
                    <a:p>
                      <a:pPr algn="ctr">
                        <a:lnSpc>
                          <a:spcPts val="1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0.5 (-10.2 ; 11.7)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3909565"/>
                  </a:ext>
                </a:extLst>
              </a:tr>
            </a:tbl>
          </a:graphicData>
        </a:graphic>
      </p:graphicFrame>
      <p:grpSp>
        <p:nvGrpSpPr>
          <p:cNvPr id="8" name="Groupe 7">
            <a:extLst>
              <a:ext uri="{FF2B5EF4-FFF2-40B4-BE49-F238E27FC236}">
                <a16:creationId xmlns:a16="http://schemas.microsoft.com/office/drawing/2014/main" id="{7E156773-8C02-FB47-F99F-6BE4B8CB7EAE}"/>
              </a:ext>
            </a:extLst>
          </p:cNvPr>
          <p:cNvGrpSpPr/>
          <p:nvPr/>
        </p:nvGrpSpPr>
        <p:grpSpPr>
          <a:xfrm>
            <a:off x="239861" y="1536287"/>
            <a:ext cx="5777084" cy="4467552"/>
            <a:chOff x="239861" y="1536287"/>
            <a:chExt cx="5777084" cy="4467552"/>
          </a:xfrm>
        </p:grpSpPr>
        <p:sp>
          <p:nvSpPr>
            <p:cNvPr id="20" name="Rectangle : coins arrondis 19">
              <a:extLst>
                <a:ext uri="{FF2B5EF4-FFF2-40B4-BE49-F238E27FC236}">
                  <a16:creationId xmlns:a16="http://schemas.microsoft.com/office/drawing/2014/main" id="{CB58111D-B0CC-9181-0386-088FE3DE81A8}"/>
                </a:ext>
              </a:extLst>
            </p:cNvPr>
            <p:cNvSpPr/>
            <p:nvPr/>
          </p:nvSpPr>
          <p:spPr>
            <a:xfrm>
              <a:off x="1728914" y="2985635"/>
              <a:ext cx="2449289" cy="644164"/>
            </a:xfrm>
            <a:prstGeom prst="roundRect">
              <a:avLst/>
            </a:prstGeom>
            <a:solidFill>
              <a:srgbClr val="00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DOR/ISL (100 mg/0.25 mg) 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1" i="0" u="sng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and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placebo to BIC/FTC/TAF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taken once daily</a:t>
              </a:r>
            </a:p>
          </p:txBody>
        </p:sp>
        <p:sp>
          <p:nvSpPr>
            <p:cNvPr id="21" name="Rectangle : coins arrondis 20">
              <a:extLst>
                <a:ext uri="{FF2B5EF4-FFF2-40B4-BE49-F238E27FC236}">
                  <a16:creationId xmlns:a16="http://schemas.microsoft.com/office/drawing/2014/main" id="{98C13939-7C1C-0364-64A8-FD37F95558D7}"/>
                </a:ext>
              </a:extLst>
            </p:cNvPr>
            <p:cNvSpPr/>
            <p:nvPr/>
          </p:nvSpPr>
          <p:spPr>
            <a:xfrm>
              <a:off x="4241866" y="2992451"/>
              <a:ext cx="1535243" cy="644164"/>
            </a:xfrm>
            <a:prstGeom prst="roundRect">
              <a:avLst/>
            </a:prstGeom>
            <a:solidFill>
              <a:srgbClr val="00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DOR/ISL </a:t>
              </a:r>
              <a:br>
                <a:rPr lang="en-US" sz="1200" b="1" noProof="0" dirty="0"/>
              </a:br>
              <a:r>
                <a:rPr lang="en-US" sz="1200" b="1" noProof="0" dirty="0"/>
                <a:t>(100 mg/0.25 mg)</a:t>
              </a:r>
              <a:br>
                <a:rPr lang="en-US" sz="1200" b="1" noProof="0" dirty="0"/>
              </a:br>
              <a:r>
                <a:rPr lang="en-US" sz="1200" i="1" noProof="0" dirty="0"/>
                <a:t>taken once daily</a:t>
              </a:r>
            </a:p>
          </p:txBody>
        </p:sp>
        <p:sp>
          <p:nvSpPr>
            <p:cNvPr id="22" name="Rectangle : coins arrondis 21">
              <a:extLst>
                <a:ext uri="{FF2B5EF4-FFF2-40B4-BE49-F238E27FC236}">
                  <a16:creationId xmlns:a16="http://schemas.microsoft.com/office/drawing/2014/main" id="{B4E6594F-81B7-B4A7-9C17-14118041AAEA}"/>
                </a:ext>
              </a:extLst>
            </p:cNvPr>
            <p:cNvSpPr/>
            <p:nvPr/>
          </p:nvSpPr>
          <p:spPr>
            <a:xfrm>
              <a:off x="1728914" y="3884896"/>
              <a:ext cx="2449289" cy="644164"/>
            </a:xfrm>
            <a:prstGeom prst="roundRect">
              <a:avLst/>
            </a:prstGeom>
            <a:solidFill>
              <a:srgbClr val="C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en-US" sz="1200" b="1" noProof="0" dirty="0">
                  <a:solidFill>
                    <a:prstClr val="white"/>
                  </a:solidFill>
                </a:rPr>
                <a:t>BIC/FTC/TAF </a:t>
              </a:r>
              <a:r>
                <a:rPr kumimoji="0" lang="en-US" sz="1200" b="1" i="0" u="sng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and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placebo to</a:t>
              </a:r>
              <a:r>
                <a:rPr lang="en-US" sz="1200" b="1" noProof="0" dirty="0">
                  <a:solidFill>
                    <a:prstClr val="white"/>
                  </a:solidFill>
                </a:rPr>
                <a:t> DOR/ISL (100 mg/0.25 mg)</a:t>
              </a:r>
              <a:b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taken once daily</a:t>
              </a:r>
            </a:p>
          </p:txBody>
        </p:sp>
        <p:sp>
          <p:nvSpPr>
            <p:cNvPr id="23" name="Rectangle : coins arrondis 22">
              <a:extLst>
                <a:ext uri="{FF2B5EF4-FFF2-40B4-BE49-F238E27FC236}">
                  <a16:creationId xmlns:a16="http://schemas.microsoft.com/office/drawing/2014/main" id="{CD6EC2BA-4A96-DC24-487C-B6C98DEB185C}"/>
                </a:ext>
              </a:extLst>
            </p:cNvPr>
            <p:cNvSpPr/>
            <p:nvPr/>
          </p:nvSpPr>
          <p:spPr>
            <a:xfrm>
              <a:off x="4241866" y="3891712"/>
              <a:ext cx="1535243" cy="644164"/>
            </a:xfrm>
            <a:prstGeom prst="roundRect">
              <a:avLst/>
            </a:prstGeom>
            <a:solidFill>
              <a:srgbClr val="00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DOR/ISL </a:t>
              </a:r>
              <a:br>
                <a:rPr lang="en-US" sz="1200" b="1" noProof="0" dirty="0"/>
              </a:br>
              <a:r>
                <a:rPr lang="en-US" sz="1200" b="1" noProof="0" dirty="0"/>
                <a:t>(100 mg/0.25 mg)</a:t>
              </a:r>
              <a:br>
                <a:rPr lang="en-US" sz="1200" b="1" noProof="0" dirty="0"/>
              </a:br>
              <a:r>
                <a:rPr lang="en-US" sz="1200" i="1" noProof="0" dirty="0"/>
                <a:t>taken once daily</a:t>
              </a:r>
            </a:p>
          </p:txBody>
        </p:sp>
        <p:sp>
          <p:nvSpPr>
            <p:cNvPr id="24" name="Ellipse 23">
              <a:extLst>
                <a:ext uri="{FF2B5EF4-FFF2-40B4-BE49-F238E27FC236}">
                  <a16:creationId xmlns:a16="http://schemas.microsoft.com/office/drawing/2014/main" id="{C37F0A91-869A-10EE-1E90-06D053EAA99C}"/>
                </a:ext>
              </a:extLst>
            </p:cNvPr>
            <p:cNvSpPr/>
            <p:nvPr/>
          </p:nvSpPr>
          <p:spPr>
            <a:xfrm>
              <a:off x="793177" y="3525760"/>
              <a:ext cx="563597" cy="521757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1600"/>
                </a:lnSpc>
              </a:pPr>
              <a:r>
                <a:rPr lang="en-US" noProof="0" dirty="0"/>
                <a:t>R</a:t>
              </a:r>
              <a:br>
                <a:rPr lang="en-US" noProof="0" dirty="0"/>
              </a:br>
              <a:r>
                <a:rPr lang="en-US" sz="1200" noProof="0" dirty="0"/>
                <a:t>1:1</a:t>
              </a:r>
              <a:endParaRPr lang="en-US" noProof="0" dirty="0"/>
            </a:p>
          </p:txBody>
        </p:sp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B60F2888-B912-2A89-8153-3B470B798CCF}"/>
                </a:ext>
              </a:extLst>
            </p:cNvPr>
            <p:cNvGrpSpPr/>
            <p:nvPr/>
          </p:nvGrpSpPr>
          <p:grpSpPr>
            <a:xfrm>
              <a:off x="1356774" y="3307717"/>
              <a:ext cx="372140" cy="899261"/>
              <a:chOff x="1270624" y="3307717"/>
              <a:chExt cx="1198548" cy="899261"/>
            </a:xfrm>
          </p:grpSpPr>
          <p:cxnSp>
            <p:nvCxnSpPr>
              <p:cNvPr id="25" name="Connecteur : en angle 39">
                <a:extLst>
                  <a:ext uri="{FF2B5EF4-FFF2-40B4-BE49-F238E27FC236}">
                    <a16:creationId xmlns:a16="http://schemas.microsoft.com/office/drawing/2014/main" id="{DFAD6D6E-9A9F-B60F-AB58-5371E14B6282}"/>
                  </a:ext>
                </a:extLst>
              </p:cNvPr>
              <p:cNvCxnSpPr>
                <a:cxnSpLocks/>
                <a:stCxn id="24" idx="6"/>
                <a:endCxn id="20" idx="1"/>
              </p:cNvCxnSpPr>
              <p:nvPr/>
            </p:nvCxnSpPr>
            <p:spPr>
              <a:xfrm flipV="1">
                <a:off x="1270624" y="3307717"/>
                <a:ext cx="1198548" cy="478922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B0F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Connecteur : en angle 39">
                <a:extLst>
                  <a:ext uri="{FF2B5EF4-FFF2-40B4-BE49-F238E27FC236}">
                    <a16:creationId xmlns:a16="http://schemas.microsoft.com/office/drawing/2014/main" id="{9A02667A-A1E4-61F1-2D6A-4497367FF615}"/>
                  </a:ext>
                </a:extLst>
              </p:cNvPr>
              <p:cNvCxnSpPr>
                <a:cxnSpLocks/>
                <a:stCxn id="24" idx="6"/>
                <a:endCxn id="22" idx="1"/>
              </p:cNvCxnSpPr>
              <p:nvPr/>
            </p:nvCxnSpPr>
            <p:spPr>
              <a:xfrm>
                <a:off x="1270624" y="3786639"/>
                <a:ext cx="1198548" cy="420339"/>
              </a:xfrm>
              <a:prstGeom prst="bentConnector3">
                <a:avLst>
                  <a:gd name="adj1" fmla="val 50000"/>
                </a:avLst>
              </a:prstGeom>
              <a:ln>
                <a:solidFill>
                  <a:srgbClr val="00B0F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1" name="Connecteur : en angle 39">
              <a:extLst>
                <a:ext uri="{FF2B5EF4-FFF2-40B4-BE49-F238E27FC236}">
                  <a16:creationId xmlns:a16="http://schemas.microsoft.com/office/drawing/2014/main" id="{5E243346-5104-988C-84DE-CA96CB350718}"/>
                </a:ext>
              </a:extLst>
            </p:cNvPr>
            <p:cNvCxnSpPr>
              <a:cxnSpLocks/>
              <a:endCxn id="24" idx="2"/>
            </p:cNvCxnSpPr>
            <p:nvPr/>
          </p:nvCxnSpPr>
          <p:spPr>
            <a:xfrm rot="16200000" flipH="1">
              <a:off x="122014" y="3115475"/>
              <a:ext cx="1009869" cy="332458"/>
            </a:xfrm>
            <a:prstGeom prst="bentConnector2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Rectangle : coins arrondis 34">
              <a:extLst>
                <a:ext uri="{FF2B5EF4-FFF2-40B4-BE49-F238E27FC236}">
                  <a16:creationId xmlns:a16="http://schemas.microsoft.com/office/drawing/2014/main" id="{15416EB6-1C37-50AB-EB92-A6E805A67340}"/>
                </a:ext>
              </a:extLst>
            </p:cNvPr>
            <p:cNvSpPr/>
            <p:nvPr/>
          </p:nvSpPr>
          <p:spPr>
            <a:xfrm>
              <a:off x="239861" y="1536287"/>
              <a:ext cx="4707360" cy="1240482"/>
            </a:xfrm>
            <a:prstGeom prst="roundRect">
              <a:avLst>
                <a:gd name="adj" fmla="val 8052"/>
              </a:avLst>
            </a:prstGeom>
            <a:noFill/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600" b="1" noProof="0" dirty="0">
                  <a:solidFill>
                    <a:srgbClr val="000066"/>
                  </a:solidFill>
                </a:rPr>
                <a:t>Population of Study 053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≥18 yrs with plasma HIV-1 RNA≥500 copies/mL at screening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Treatment-naive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documented or known resistance to study intervention or reverse transcriptase inhibitors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active hepatitis B (HBsAg+ or detectable HBV DNA)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chronic hepatitis C with cirrhosis</a:t>
              </a:r>
              <a:endParaRPr lang="en-US" sz="16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40" name="ZoneTexte 39">
              <a:extLst>
                <a:ext uri="{FF2B5EF4-FFF2-40B4-BE49-F238E27FC236}">
                  <a16:creationId xmlns:a16="http://schemas.microsoft.com/office/drawing/2014/main" id="{C30ADFD8-1C9F-47BA-4BA6-23D5115F9010}"/>
                </a:ext>
              </a:extLst>
            </p:cNvPr>
            <p:cNvSpPr txBox="1"/>
            <p:nvPr/>
          </p:nvSpPr>
          <p:spPr>
            <a:xfrm>
              <a:off x="503842" y="4108721"/>
              <a:ext cx="1105652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Stratified by screening 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HIV-1 RNA and CD4+ T-cell count</a:t>
              </a:r>
              <a:endParaRPr lang="en-US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44" name="Groupe 43">
              <a:extLst>
                <a:ext uri="{FF2B5EF4-FFF2-40B4-BE49-F238E27FC236}">
                  <a16:creationId xmlns:a16="http://schemas.microsoft.com/office/drawing/2014/main" id="{EF40D3D4-44BD-E86F-1067-6827FC9944CF}"/>
                </a:ext>
              </a:extLst>
            </p:cNvPr>
            <p:cNvGrpSpPr/>
            <p:nvPr/>
          </p:nvGrpSpPr>
          <p:grpSpPr>
            <a:xfrm>
              <a:off x="799680" y="4931833"/>
              <a:ext cx="552824" cy="469801"/>
              <a:chOff x="938578" y="5020733"/>
              <a:chExt cx="552824" cy="469801"/>
            </a:xfrm>
          </p:grpSpPr>
          <p:cxnSp>
            <p:nvCxnSpPr>
              <p:cNvPr id="42" name="Connecteur droit avec flèche 41">
                <a:extLst>
                  <a:ext uri="{FF2B5EF4-FFF2-40B4-BE49-F238E27FC236}">
                    <a16:creationId xmlns:a16="http://schemas.microsoft.com/office/drawing/2014/main" id="{D57605DB-C599-D735-8966-067A22464A20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471CC497-BA8F-EB7F-2232-646030F66427}"/>
                  </a:ext>
                </a:extLst>
              </p:cNvPr>
              <p:cNvSpPr txBox="1"/>
              <p:nvPr/>
            </p:nvSpPr>
            <p:spPr>
              <a:xfrm>
                <a:off x="938578" y="5244313"/>
                <a:ext cx="552824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Screen</a:t>
                </a:r>
                <a:endParaRPr lang="en-US" b="1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45" name="Groupe 44">
              <a:extLst>
                <a:ext uri="{FF2B5EF4-FFF2-40B4-BE49-F238E27FC236}">
                  <a16:creationId xmlns:a16="http://schemas.microsoft.com/office/drawing/2014/main" id="{12A66441-C4FC-D6E2-8AD7-59BE7CCD1601}"/>
                </a:ext>
              </a:extLst>
            </p:cNvPr>
            <p:cNvGrpSpPr/>
            <p:nvPr/>
          </p:nvGrpSpPr>
          <p:grpSpPr>
            <a:xfrm>
              <a:off x="1420977" y="4931833"/>
              <a:ext cx="615874" cy="623690"/>
              <a:chOff x="907053" y="5020733"/>
              <a:chExt cx="615874" cy="623690"/>
            </a:xfrm>
          </p:grpSpPr>
          <p:cxnSp>
            <p:nvCxnSpPr>
              <p:cNvPr id="46" name="Connecteur droit avec flèche 45">
                <a:extLst>
                  <a:ext uri="{FF2B5EF4-FFF2-40B4-BE49-F238E27FC236}">
                    <a16:creationId xmlns:a16="http://schemas.microsoft.com/office/drawing/2014/main" id="{CFF90CEE-08FA-665C-1FAD-8E6905890FE8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7" name="ZoneTexte 46">
                <a:extLst>
                  <a:ext uri="{FF2B5EF4-FFF2-40B4-BE49-F238E27FC236}">
                    <a16:creationId xmlns:a16="http://schemas.microsoft.com/office/drawing/2014/main" id="{2D229AAB-9D30-1200-E8AA-C7DBDB7E8E98}"/>
                  </a:ext>
                </a:extLst>
              </p:cNvPr>
              <p:cNvSpPr txBox="1"/>
              <p:nvPr/>
            </p:nvSpPr>
            <p:spPr>
              <a:xfrm>
                <a:off x="907053" y="5244313"/>
                <a:ext cx="615874" cy="400110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D1</a:t>
                </a:r>
                <a:b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</a:br>
                <a:r>
                  <a:rPr kumimoji="0" lang="en-US" sz="10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baseline</a:t>
                </a:r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48" name="Groupe 47">
              <a:extLst>
                <a:ext uri="{FF2B5EF4-FFF2-40B4-BE49-F238E27FC236}">
                  <a16:creationId xmlns:a16="http://schemas.microsoft.com/office/drawing/2014/main" id="{9B02C11B-1DE0-D9B4-1F6F-0C79A449F0E4}"/>
                </a:ext>
              </a:extLst>
            </p:cNvPr>
            <p:cNvGrpSpPr/>
            <p:nvPr/>
          </p:nvGrpSpPr>
          <p:grpSpPr>
            <a:xfrm>
              <a:off x="2282662" y="4931833"/>
              <a:ext cx="552824" cy="469801"/>
              <a:chOff x="938578" y="5020733"/>
              <a:chExt cx="552824" cy="469801"/>
            </a:xfrm>
          </p:grpSpPr>
          <p:cxnSp>
            <p:nvCxnSpPr>
              <p:cNvPr id="49" name="Connecteur droit avec flèche 48">
                <a:extLst>
                  <a:ext uri="{FF2B5EF4-FFF2-40B4-BE49-F238E27FC236}">
                    <a16:creationId xmlns:a16="http://schemas.microsoft.com/office/drawing/2014/main" id="{BBDE11D7-5FC5-5771-DBAA-2C6E2B2D3C7C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ZoneTexte 49">
                <a:extLst>
                  <a:ext uri="{FF2B5EF4-FFF2-40B4-BE49-F238E27FC236}">
                    <a16:creationId xmlns:a16="http://schemas.microsoft.com/office/drawing/2014/main" id="{36E99B14-6EA2-5A39-DC01-F7DB9F7201C9}"/>
                  </a:ext>
                </a:extLst>
              </p:cNvPr>
              <p:cNvSpPr txBox="1"/>
              <p:nvPr/>
            </p:nvSpPr>
            <p:spPr>
              <a:xfrm>
                <a:off x="938578" y="5244313"/>
                <a:ext cx="552824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W48</a:t>
                </a:r>
                <a:endParaRPr lang="en-US" b="1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id="{FF98EF10-42B8-F5C8-6969-CA281532C91B}"/>
                </a:ext>
              </a:extLst>
            </p:cNvPr>
            <p:cNvGrpSpPr/>
            <p:nvPr/>
          </p:nvGrpSpPr>
          <p:grpSpPr>
            <a:xfrm>
              <a:off x="3112822" y="4931833"/>
              <a:ext cx="552824" cy="469801"/>
              <a:chOff x="938578" y="5020733"/>
              <a:chExt cx="552824" cy="469801"/>
            </a:xfrm>
          </p:grpSpPr>
          <p:cxnSp>
            <p:nvCxnSpPr>
              <p:cNvPr id="52" name="Connecteur droit avec flèche 51">
                <a:extLst>
                  <a:ext uri="{FF2B5EF4-FFF2-40B4-BE49-F238E27FC236}">
                    <a16:creationId xmlns:a16="http://schemas.microsoft.com/office/drawing/2014/main" id="{9E115053-9218-09F2-A8F4-242FAD279330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6EC0CF5C-6983-FAA2-128F-F22D3F571C5A}"/>
                  </a:ext>
                </a:extLst>
              </p:cNvPr>
              <p:cNvSpPr txBox="1"/>
              <p:nvPr/>
            </p:nvSpPr>
            <p:spPr>
              <a:xfrm>
                <a:off x="938578" y="5244313"/>
                <a:ext cx="552824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W96</a:t>
                </a:r>
                <a:endParaRPr lang="en-US" b="1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54" name="Groupe 53">
              <a:extLst>
                <a:ext uri="{FF2B5EF4-FFF2-40B4-BE49-F238E27FC236}">
                  <a16:creationId xmlns:a16="http://schemas.microsoft.com/office/drawing/2014/main" id="{436CE065-D21B-CBD9-8F45-2D854AC5D9E1}"/>
                </a:ext>
              </a:extLst>
            </p:cNvPr>
            <p:cNvGrpSpPr/>
            <p:nvPr/>
          </p:nvGrpSpPr>
          <p:grpSpPr>
            <a:xfrm>
              <a:off x="3942982" y="4931833"/>
              <a:ext cx="552824" cy="469801"/>
              <a:chOff x="938578" y="5020733"/>
              <a:chExt cx="552824" cy="469801"/>
            </a:xfrm>
          </p:grpSpPr>
          <p:cxnSp>
            <p:nvCxnSpPr>
              <p:cNvPr id="55" name="Connecteur droit avec flèche 54">
                <a:extLst>
                  <a:ext uri="{FF2B5EF4-FFF2-40B4-BE49-F238E27FC236}">
                    <a16:creationId xmlns:a16="http://schemas.microsoft.com/office/drawing/2014/main" id="{00684A4C-AF1A-40C3-9BB3-FAF3E86E68BC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" name="ZoneTexte 55">
                <a:extLst>
                  <a:ext uri="{FF2B5EF4-FFF2-40B4-BE49-F238E27FC236}">
                    <a16:creationId xmlns:a16="http://schemas.microsoft.com/office/drawing/2014/main" id="{4A71F69E-5621-55D7-E260-0E0F9D0C7E25}"/>
                  </a:ext>
                </a:extLst>
              </p:cNvPr>
              <p:cNvSpPr txBox="1"/>
              <p:nvPr/>
            </p:nvSpPr>
            <p:spPr>
              <a:xfrm>
                <a:off x="938578" y="5244313"/>
                <a:ext cx="552824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W144</a:t>
                </a:r>
                <a:endParaRPr lang="en-US" b="1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57" name="Groupe 56">
              <a:extLst>
                <a:ext uri="{FF2B5EF4-FFF2-40B4-BE49-F238E27FC236}">
                  <a16:creationId xmlns:a16="http://schemas.microsoft.com/office/drawing/2014/main" id="{7D1DF18B-A036-30A0-7C53-81307CC13BE9}"/>
                </a:ext>
              </a:extLst>
            </p:cNvPr>
            <p:cNvGrpSpPr/>
            <p:nvPr/>
          </p:nvGrpSpPr>
          <p:grpSpPr>
            <a:xfrm>
              <a:off x="5464121" y="4931833"/>
              <a:ext cx="552824" cy="469801"/>
              <a:chOff x="938578" y="5020733"/>
              <a:chExt cx="552824" cy="469801"/>
            </a:xfrm>
          </p:grpSpPr>
          <p:cxnSp>
            <p:nvCxnSpPr>
              <p:cNvPr id="58" name="Connecteur droit avec flèche 57">
                <a:extLst>
                  <a:ext uri="{FF2B5EF4-FFF2-40B4-BE49-F238E27FC236}">
                    <a16:creationId xmlns:a16="http://schemas.microsoft.com/office/drawing/2014/main" id="{AF499C57-32CD-56AF-9B74-D7E637E155B4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" name="ZoneTexte 58">
                <a:extLst>
                  <a:ext uri="{FF2B5EF4-FFF2-40B4-BE49-F238E27FC236}">
                    <a16:creationId xmlns:a16="http://schemas.microsoft.com/office/drawing/2014/main" id="{5238D982-B8E5-22C4-A0D9-0A18195EF4E4}"/>
                  </a:ext>
                </a:extLst>
              </p:cNvPr>
              <p:cNvSpPr txBox="1"/>
              <p:nvPr/>
            </p:nvSpPr>
            <p:spPr>
              <a:xfrm>
                <a:off x="938578" y="5244313"/>
                <a:ext cx="552824" cy="2462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W240</a:t>
                </a:r>
                <a:endParaRPr lang="en-US" b="1" noProof="0" dirty="0">
                  <a:solidFill>
                    <a:srgbClr val="000066"/>
                  </a:solidFill>
                </a:endParaRPr>
              </a:p>
            </p:txBody>
          </p:sp>
        </p:grpSp>
        <p:cxnSp>
          <p:nvCxnSpPr>
            <p:cNvPr id="61" name="Connecteur droit 60">
              <a:extLst>
                <a:ext uri="{FF2B5EF4-FFF2-40B4-BE49-F238E27FC236}">
                  <a16:creationId xmlns:a16="http://schemas.microsoft.com/office/drawing/2014/main" id="{58D8FC27-D7A3-968A-849E-DAE49D46C89C}"/>
                </a:ext>
              </a:extLst>
            </p:cNvPr>
            <p:cNvCxnSpPr>
              <a:cxnSpLocks/>
            </p:cNvCxnSpPr>
            <p:nvPr/>
          </p:nvCxnSpPr>
          <p:spPr>
            <a:xfrm>
              <a:off x="1754151" y="5644363"/>
              <a:ext cx="2396066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Connecteur droit 63">
              <a:extLst>
                <a:ext uri="{FF2B5EF4-FFF2-40B4-BE49-F238E27FC236}">
                  <a16:creationId xmlns:a16="http://schemas.microsoft.com/office/drawing/2014/main" id="{32267524-9E01-28F5-DEC8-AAAA16C358A4}"/>
                </a:ext>
              </a:extLst>
            </p:cNvPr>
            <p:cNvCxnSpPr>
              <a:cxnSpLocks/>
            </p:cNvCxnSpPr>
            <p:nvPr/>
          </p:nvCxnSpPr>
          <p:spPr>
            <a:xfrm>
              <a:off x="4271397" y="5644363"/>
              <a:ext cx="1503861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ZoneTexte 68">
              <a:extLst>
                <a:ext uri="{FF2B5EF4-FFF2-40B4-BE49-F238E27FC236}">
                  <a16:creationId xmlns:a16="http://schemas.microsoft.com/office/drawing/2014/main" id="{A5FCDB99-DE65-6D2B-3941-437711B69D2F}"/>
                </a:ext>
              </a:extLst>
            </p:cNvPr>
            <p:cNvSpPr txBox="1"/>
            <p:nvPr/>
          </p:nvSpPr>
          <p:spPr>
            <a:xfrm>
              <a:off x="2201388" y="5716490"/>
              <a:ext cx="1756956" cy="276999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BLINDED INTERVENTION</a:t>
              </a:r>
              <a:endParaRPr lang="en-US" sz="2800" b="1" noProof="0" dirty="0">
                <a:solidFill>
                  <a:srgbClr val="00B0F0"/>
                </a:solidFill>
              </a:endParaRPr>
            </a:p>
          </p:txBody>
        </p:sp>
        <p:sp>
          <p:nvSpPr>
            <p:cNvPr id="70" name="ZoneTexte 69">
              <a:extLst>
                <a:ext uri="{FF2B5EF4-FFF2-40B4-BE49-F238E27FC236}">
                  <a16:creationId xmlns:a16="http://schemas.microsoft.com/office/drawing/2014/main" id="{DC6A8EB6-474D-B7FE-2306-87FA4295DBB2}"/>
                </a:ext>
              </a:extLst>
            </p:cNvPr>
            <p:cNvSpPr txBox="1"/>
            <p:nvPr/>
          </p:nvSpPr>
          <p:spPr>
            <a:xfrm>
              <a:off x="4525220" y="5726840"/>
              <a:ext cx="968534" cy="276999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OPEN LABEL</a:t>
              </a:r>
              <a:endParaRPr lang="en-US" sz="2800" b="1" noProof="0" dirty="0">
                <a:solidFill>
                  <a:srgbClr val="00B0F0"/>
                </a:solidFill>
              </a:endParaRPr>
            </a:p>
          </p:txBody>
        </p:sp>
      </p:grpSp>
      <p:sp>
        <p:nvSpPr>
          <p:cNvPr id="4" name="Titre 1">
            <a:extLst>
              <a:ext uri="{FF2B5EF4-FFF2-40B4-BE49-F238E27FC236}">
                <a16:creationId xmlns:a16="http://schemas.microsoft.com/office/drawing/2014/main" id="{FEF1B204-82C5-EE24-B0DB-22EE24D80DD3}"/>
              </a:ext>
            </a:extLst>
          </p:cNvPr>
          <p:cNvSpPr txBox="1">
            <a:spLocks/>
          </p:cNvSpPr>
          <p:nvPr/>
        </p:nvSpPr>
        <p:spPr>
          <a:xfrm>
            <a:off x="487464" y="187371"/>
            <a:ext cx="9620812" cy="800961"/>
          </a:xfrm>
          <a:prstGeom prst="rect">
            <a:avLst/>
          </a:prstGeom>
        </p:spPr>
        <p:txBody>
          <a:bodyPr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noProof="0" dirty="0"/>
              <a:t>DOR/ISL 100/0.25 mg vs BIC/FTC/TAF in first-line ART: W48 efficacy by demographic subgroups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4925C50-60D2-9CF4-F08B-B845921510C0}"/>
              </a:ext>
            </a:extLst>
          </p:cNvPr>
          <p:cNvSpPr txBox="1"/>
          <p:nvPr/>
        </p:nvSpPr>
        <p:spPr>
          <a:xfrm>
            <a:off x="8263072" y="1847417"/>
            <a:ext cx="29109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>
                <a:solidFill>
                  <a:srgbClr val="00B0F0"/>
                </a:solidFill>
              </a:rPr>
              <a:t>HIV-1 RNA &lt; 50 c/</a:t>
            </a:r>
            <a:r>
              <a:rPr lang="fr-FR" b="1" dirty="0" err="1">
                <a:solidFill>
                  <a:srgbClr val="00B0F0"/>
                </a:solidFill>
              </a:rPr>
              <a:t>mL</a:t>
            </a:r>
            <a:r>
              <a:rPr lang="fr-FR" b="1" dirty="0">
                <a:solidFill>
                  <a:srgbClr val="00B0F0"/>
                </a:solidFill>
              </a:rPr>
              <a:t> at W48</a:t>
            </a:r>
          </a:p>
        </p:txBody>
      </p:sp>
    </p:spTree>
    <p:extLst>
      <p:ext uri="{BB962C8B-B14F-4D97-AF65-F5344CB8AC3E}">
        <p14:creationId xmlns:p14="http://schemas.microsoft.com/office/powerpoint/2010/main" val="346674115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Text Box 2">
            <a:extLst>
              <a:ext uri="{FF2B5EF4-FFF2-40B4-BE49-F238E27FC236}">
                <a16:creationId xmlns:a16="http://schemas.microsoft.com/office/drawing/2014/main" id="{84BD560E-0E4B-AD3F-2D95-C13018E7E9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6551" y="3642373"/>
            <a:ext cx="3906454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Difference (95.002% CI) in proportion (%) of</a:t>
            </a:r>
            <a:br>
              <a:rPr kumimoji="0" lang="en-US" sz="1600" b="1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</a:br>
            <a:r>
              <a:rPr kumimoji="0" lang="en-US" sz="1600" b="1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participants with HIV-1 RNA ≥50 copies/mL</a:t>
            </a:r>
          </a:p>
        </p:txBody>
      </p:sp>
      <p:sp>
        <p:nvSpPr>
          <p:cNvPr id="4" name="Titre 1">
            <a:extLst>
              <a:ext uri="{FF2B5EF4-FFF2-40B4-BE49-F238E27FC236}">
                <a16:creationId xmlns:a16="http://schemas.microsoft.com/office/drawing/2014/main" id="{B82216A4-7A0E-6C12-F15B-AEBA15D376F5}"/>
              </a:ext>
            </a:extLst>
          </p:cNvPr>
          <p:cNvSpPr txBox="1">
            <a:spLocks/>
          </p:cNvSpPr>
          <p:nvPr/>
        </p:nvSpPr>
        <p:spPr>
          <a:xfrm>
            <a:off x="609600" y="0"/>
            <a:ext cx="8466034" cy="1491539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noProof="0" dirty="0"/>
              <a:t>ISLEND-1: ISL/LEN </a:t>
            </a:r>
            <a:r>
              <a:rPr lang="en-US" dirty="0" err="1"/>
              <a:t>qw</a:t>
            </a:r>
            <a:r>
              <a:rPr lang="en-US" noProof="0" dirty="0"/>
              <a:t> vs BIC/FTC/TAF </a:t>
            </a:r>
            <a:br>
              <a:rPr lang="en-US" noProof="0" dirty="0"/>
            </a:br>
            <a:r>
              <a:rPr lang="en-US" noProof="0" dirty="0"/>
              <a:t>in virologically suppressed PWH (1)</a:t>
            </a:r>
          </a:p>
        </p:txBody>
      </p: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BABFC949-FBB1-6DF5-C499-A73537D64A41}"/>
              </a:ext>
            </a:extLst>
          </p:cNvPr>
          <p:cNvGrpSpPr/>
          <p:nvPr/>
        </p:nvGrpSpPr>
        <p:grpSpPr>
          <a:xfrm>
            <a:off x="7319522" y="4328312"/>
            <a:ext cx="3481326" cy="1867416"/>
            <a:chOff x="7876112" y="4262052"/>
            <a:chExt cx="3481326" cy="1867416"/>
          </a:xfrm>
        </p:grpSpPr>
        <p:sp>
          <p:nvSpPr>
            <p:cNvPr id="67" name="Line 11">
              <a:extLst>
                <a:ext uri="{FF2B5EF4-FFF2-40B4-BE49-F238E27FC236}">
                  <a16:creationId xmlns:a16="http://schemas.microsoft.com/office/drawing/2014/main" id="{9F89C6A0-0A3E-77DE-2660-BD224FC79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108" y="4463664"/>
              <a:ext cx="1238250" cy="0"/>
            </a:xfrm>
            <a:prstGeom prst="line">
              <a:avLst/>
            </a:prstGeom>
            <a:noFill/>
            <a:ln w="28575">
              <a:solidFill>
                <a:srgbClr val="FF6600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68" name="Line 12">
              <a:extLst>
                <a:ext uri="{FF2B5EF4-FFF2-40B4-BE49-F238E27FC236}">
                  <a16:creationId xmlns:a16="http://schemas.microsoft.com/office/drawing/2014/main" id="{DD02564B-1BC1-132C-AD19-1DFFFE664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2783" y="4463664"/>
              <a:ext cx="1239837" cy="0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98" name="Line 42">
              <a:extLst>
                <a:ext uri="{FF2B5EF4-FFF2-40B4-BE49-F238E27FC236}">
                  <a16:creationId xmlns:a16="http://schemas.microsoft.com/office/drawing/2014/main" id="{AE1BE7C1-510D-94FF-2E76-C443C5AA8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65921" y="4531927"/>
              <a:ext cx="0" cy="1328738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grpSp>
          <p:nvGrpSpPr>
            <p:cNvPr id="138" name="Groupe 137">
              <a:extLst>
                <a:ext uri="{FF2B5EF4-FFF2-40B4-BE49-F238E27FC236}">
                  <a16:creationId xmlns:a16="http://schemas.microsoft.com/office/drawing/2014/main" id="{49F66DCA-38F7-13E9-05E5-B37C7CDE3932}"/>
                </a:ext>
              </a:extLst>
            </p:cNvPr>
            <p:cNvGrpSpPr/>
            <p:nvPr/>
          </p:nvGrpSpPr>
          <p:grpSpPr>
            <a:xfrm>
              <a:off x="7889421" y="4708139"/>
              <a:ext cx="2809874" cy="1225550"/>
              <a:chOff x="6269038" y="4841875"/>
              <a:chExt cx="2809874" cy="1225550"/>
            </a:xfrm>
          </p:grpSpPr>
          <p:sp>
            <p:nvSpPr>
              <p:cNvPr id="99" name="Freeform 43">
                <a:extLst>
                  <a:ext uri="{FF2B5EF4-FFF2-40B4-BE49-F238E27FC236}">
                    <a16:creationId xmlns:a16="http://schemas.microsoft.com/office/drawing/2014/main" id="{BF3F3D52-A92C-7D65-EC56-E93A17C1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038" y="5994400"/>
                <a:ext cx="1389062" cy="0"/>
              </a:xfrm>
              <a:custGeom>
                <a:avLst/>
                <a:gdLst>
                  <a:gd name="T0" fmla="*/ 875 w 875"/>
                  <a:gd name="T1" fmla="*/ 705 w 875"/>
                  <a:gd name="T2" fmla="*/ 536 w 875"/>
                  <a:gd name="T3" fmla="*/ 367 w 875"/>
                  <a:gd name="T4" fmla="*/ 198 w 875"/>
                  <a:gd name="T5" fmla="*/ 29 w 875"/>
                  <a:gd name="T6" fmla="*/ 0 w 87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875">
                    <a:moveTo>
                      <a:pt x="875" y="0"/>
                    </a:moveTo>
                    <a:lnTo>
                      <a:pt x="705" y="0"/>
                    </a:lnTo>
                    <a:lnTo>
                      <a:pt x="536" y="0"/>
                    </a:lnTo>
                    <a:lnTo>
                      <a:pt x="367" y="0"/>
                    </a:lnTo>
                    <a:lnTo>
                      <a:pt x="198" y="0"/>
                    </a:lnTo>
                    <a:lnTo>
                      <a:pt x="29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0" name="Line 44">
                <a:extLst>
                  <a:ext uri="{FF2B5EF4-FFF2-40B4-BE49-F238E27FC236}">
                    <a16:creationId xmlns:a16="http://schemas.microsoft.com/office/drawing/2014/main" id="{4F8958C8-D6C5-95F6-DD9E-185870070F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165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1" name="Line 45">
                <a:extLst>
                  <a:ext uri="{FF2B5EF4-FFF2-40B4-BE49-F238E27FC236}">
                    <a16:creationId xmlns:a16="http://schemas.microsoft.com/office/drawing/2014/main" id="{B06A2714-4365-7462-9D77-49F8EC3C5A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822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" name="Line 46">
                <a:extLst>
                  <a:ext uri="{FF2B5EF4-FFF2-40B4-BE49-F238E27FC236}">
                    <a16:creationId xmlns:a16="http://schemas.microsoft.com/office/drawing/2014/main" id="{E7F4F230-BD5B-1A10-3CF1-85395D1F00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83363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" name="Line 47">
                <a:extLst>
                  <a:ext uri="{FF2B5EF4-FFF2-40B4-BE49-F238E27FC236}">
                    <a16:creationId xmlns:a16="http://schemas.microsoft.com/office/drawing/2014/main" id="{F3894120-1524-0616-52CF-AB23BE6951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507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" name="Freeform 48">
                <a:extLst>
                  <a:ext uri="{FF2B5EF4-FFF2-40B4-BE49-F238E27FC236}">
                    <a16:creationId xmlns:a16="http://schemas.microsoft.com/office/drawing/2014/main" id="{65C6ED12-3775-D208-F0D2-229CE6CA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8100" y="5994400"/>
                <a:ext cx="1420812" cy="0"/>
              </a:xfrm>
              <a:custGeom>
                <a:avLst/>
                <a:gdLst>
                  <a:gd name="T0" fmla="*/ 895 w 895"/>
                  <a:gd name="T1" fmla="*/ 846 w 895"/>
                  <a:gd name="T2" fmla="*/ 685 w 895"/>
                  <a:gd name="T3" fmla="*/ 676 w 895"/>
                  <a:gd name="T4" fmla="*/ 507 w 895"/>
                  <a:gd name="T5" fmla="*/ 338 w 895"/>
                  <a:gd name="T6" fmla="*/ 169 w 895"/>
                  <a:gd name="T7" fmla="*/ 0 w 89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95">
                    <a:moveTo>
                      <a:pt x="895" y="0"/>
                    </a:moveTo>
                    <a:lnTo>
                      <a:pt x="846" y="0"/>
                    </a:lnTo>
                    <a:lnTo>
                      <a:pt x="685" y="0"/>
                    </a:lnTo>
                    <a:lnTo>
                      <a:pt x="676" y="0"/>
                    </a:lnTo>
                    <a:lnTo>
                      <a:pt x="507" y="0"/>
                    </a:lnTo>
                    <a:lnTo>
                      <a:pt x="338" y="0"/>
                    </a:lnTo>
                    <a:lnTo>
                      <a:pt x="169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" name="Line 49">
                <a:extLst>
                  <a:ext uri="{FF2B5EF4-FFF2-40B4-BE49-F238E27FC236}">
                    <a16:creationId xmlns:a16="http://schemas.microsoft.com/office/drawing/2014/main" id="{C720E982-37DD-1D02-3A00-A4722D676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3125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" name="Line 50">
                <a:extLst>
                  <a:ext uri="{FF2B5EF4-FFF2-40B4-BE49-F238E27FC236}">
                    <a16:creationId xmlns:a16="http://schemas.microsoft.com/office/drawing/2014/main" id="{BA368393-D139-2308-A4B0-601BFE5A12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0112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" name="Line 51">
                <a:extLst>
                  <a:ext uri="{FF2B5EF4-FFF2-40B4-BE49-F238E27FC236}">
                    <a16:creationId xmlns:a16="http://schemas.microsoft.com/office/drawing/2014/main" id="{904F2D4B-76D1-244B-7AAF-DB22E1B125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6388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" name="Line 52">
                <a:extLst>
                  <a:ext uri="{FF2B5EF4-FFF2-40B4-BE49-F238E27FC236}">
                    <a16:creationId xmlns:a16="http://schemas.microsoft.com/office/drawing/2014/main" id="{0C25EC5B-47BA-0EC6-9C14-9D183A8DC0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5810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" name="Line 53">
                <a:extLst>
                  <a:ext uri="{FF2B5EF4-FFF2-40B4-BE49-F238E27FC236}">
                    <a16:creationId xmlns:a16="http://schemas.microsoft.com/office/drawing/2014/main" id="{166B6AE2-F627-EC15-2F94-2ABEDAD6E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2963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" name="Line 54">
                <a:extLst>
                  <a:ext uri="{FF2B5EF4-FFF2-40B4-BE49-F238E27FC236}">
                    <a16:creationId xmlns:a16="http://schemas.microsoft.com/office/drawing/2014/main" id="{C454CC2E-9F2C-7CF6-2429-B48034B7F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467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" name="Line 55">
                <a:extLst>
                  <a:ext uri="{FF2B5EF4-FFF2-40B4-BE49-F238E27FC236}">
                    <a16:creationId xmlns:a16="http://schemas.microsoft.com/office/drawing/2014/main" id="{FB722E1C-F3D0-7506-A920-99467A876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9938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" name="Line 56">
                <a:extLst>
                  <a:ext uri="{FF2B5EF4-FFF2-40B4-BE49-F238E27FC236}">
                    <a16:creationId xmlns:a16="http://schemas.microsoft.com/office/drawing/2014/main" id="{6B5283B3-2758-67A5-FAED-3CF006C49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58100" y="4841875"/>
                <a:ext cx="0" cy="11525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13" name="Rectangle 57">
              <a:extLst>
                <a:ext uri="{FF2B5EF4-FFF2-40B4-BE49-F238E27FC236}">
                  <a16:creationId xmlns:a16="http://schemas.microsoft.com/office/drawing/2014/main" id="{CA0E7726-A67D-991D-6881-35A7DEA2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6112" y="5944802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-5</a:t>
              </a:r>
            </a:p>
          </p:txBody>
        </p:sp>
        <p:sp>
          <p:nvSpPr>
            <p:cNvPr id="114" name="Rectangle 58">
              <a:extLst>
                <a:ext uri="{FF2B5EF4-FFF2-40B4-BE49-F238E27FC236}">
                  <a16:creationId xmlns:a16="http://schemas.microsoft.com/office/drawing/2014/main" id="{94048760-7573-C2A3-AA73-6E63BE268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4400" y="5944802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-4</a:t>
              </a:r>
            </a:p>
          </p:txBody>
        </p:sp>
        <p:sp>
          <p:nvSpPr>
            <p:cNvPr id="115" name="Rectangle 59">
              <a:extLst>
                <a:ext uri="{FF2B5EF4-FFF2-40B4-BE49-F238E27FC236}">
                  <a16:creationId xmlns:a16="http://schemas.microsoft.com/office/drawing/2014/main" id="{71F97C4E-C5F2-0FE9-29A8-072FB959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2687" y="5944802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-3</a:t>
              </a:r>
            </a:p>
          </p:txBody>
        </p:sp>
        <p:sp>
          <p:nvSpPr>
            <p:cNvPr id="116" name="Rectangle 60">
              <a:extLst>
                <a:ext uri="{FF2B5EF4-FFF2-40B4-BE49-F238E27FC236}">
                  <a16:creationId xmlns:a16="http://schemas.microsoft.com/office/drawing/2014/main" id="{0AC3D355-02D7-EB54-4771-DD1895090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0975" y="5944802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-2</a:t>
              </a:r>
            </a:p>
          </p:txBody>
        </p:sp>
        <p:sp>
          <p:nvSpPr>
            <p:cNvPr id="117" name="Rectangle 61">
              <a:extLst>
                <a:ext uri="{FF2B5EF4-FFF2-40B4-BE49-F238E27FC236}">
                  <a16:creationId xmlns:a16="http://schemas.microsoft.com/office/drawing/2014/main" id="{53022DC8-44F7-9DBD-6260-3294182C1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9262" y="5944802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-1</a:t>
              </a:r>
            </a:p>
          </p:txBody>
        </p:sp>
        <p:sp>
          <p:nvSpPr>
            <p:cNvPr id="118" name="Rectangle 62">
              <a:extLst>
                <a:ext uri="{FF2B5EF4-FFF2-40B4-BE49-F238E27FC236}">
                  <a16:creationId xmlns:a16="http://schemas.microsoft.com/office/drawing/2014/main" id="{BBEEE30C-81D3-EA0B-823F-D4B122ABC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2380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119" name="Rectangle 63">
              <a:extLst>
                <a:ext uri="{FF2B5EF4-FFF2-40B4-BE49-F238E27FC236}">
                  <a16:creationId xmlns:a16="http://schemas.microsoft.com/office/drawing/2014/main" id="{8EBF9F17-2DF7-6C73-371E-0E179AB48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0667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</a:t>
              </a:r>
            </a:p>
          </p:txBody>
        </p:sp>
        <p:sp>
          <p:nvSpPr>
            <p:cNvPr id="120" name="Rectangle 64">
              <a:extLst>
                <a:ext uri="{FF2B5EF4-FFF2-40B4-BE49-F238E27FC236}">
                  <a16:creationId xmlns:a16="http://schemas.microsoft.com/office/drawing/2014/main" id="{F308C1E5-2CE6-907B-613B-D2415D9A9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8955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</a:p>
          </p:txBody>
        </p:sp>
        <p:sp>
          <p:nvSpPr>
            <p:cNvPr id="121" name="Rectangle 65">
              <a:extLst>
                <a:ext uri="{FF2B5EF4-FFF2-40B4-BE49-F238E27FC236}">
                  <a16:creationId xmlns:a16="http://schemas.microsoft.com/office/drawing/2014/main" id="{D78438ED-A179-13BF-C6FC-82DA16696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7242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</a:t>
              </a:r>
            </a:p>
          </p:txBody>
        </p:sp>
        <p:sp>
          <p:nvSpPr>
            <p:cNvPr id="122" name="Rectangle 66">
              <a:extLst>
                <a:ext uri="{FF2B5EF4-FFF2-40B4-BE49-F238E27FC236}">
                  <a16:creationId xmlns:a16="http://schemas.microsoft.com/office/drawing/2014/main" id="{BE1AAFC1-11AD-4D18-3684-FD16BF724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7117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</a:t>
              </a:r>
            </a:p>
          </p:txBody>
        </p:sp>
        <p:sp>
          <p:nvSpPr>
            <p:cNvPr id="123" name="Rectangle 67">
              <a:extLst>
                <a:ext uri="{FF2B5EF4-FFF2-40B4-BE49-F238E27FC236}">
                  <a16:creationId xmlns:a16="http://schemas.microsoft.com/office/drawing/2014/main" id="{96CC3D29-50B8-63E8-F412-FB04A470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5405" y="5944802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</a:t>
              </a:r>
            </a:p>
          </p:txBody>
        </p:sp>
        <p:grpSp>
          <p:nvGrpSpPr>
            <p:cNvPr id="139" name="Groupe 138">
              <a:extLst>
                <a:ext uri="{FF2B5EF4-FFF2-40B4-BE49-F238E27FC236}">
                  <a16:creationId xmlns:a16="http://schemas.microsoft.com/office/drawing/2014/main" id="{A2761A35-3F58-28EF-C2A2-93F9F816ABCB}"/>
                </a:ext>
              </a:extLst>
            </p:cNvPr>
            <p:cNvGrpSpPr/>
            <p:nvPr/>
          </p:nvGrpSpPr>
          <p:grpSpPr>
            <a:xfrm>
              <a:off x="8896349" y="5041514"/>
              <a:ext cx="601735" cy="84138"/>
              <a:chOff x="6834188" y="5175250"/>
              <a:chExt cx="1117600" cy="84138"/>
            </a:xfrm>
          </p:grpSpPr>
          <p:sp>
            <p:nvSpPr>
              <p:cNvPr id="125" name="Line 69">
                <a:extLst>
                  <a:ext uri="{FF2B5EF4-FFF2-40B4-BE49-F238E27FC236}">
                    <a16:creationId xmlns:a16="http://schemas.microsoft.com/office/drawing/2014/main" id="{914B8B5A-2976-81A4-FE13-CA07141A2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4188" y="5175250"/>
                <a:ext cx="0" cy="42863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6" name="Line 70">
                <a:extLst>
                  <a:ext uri="{FF2B5EF4-FFF2-40B4-BE49-F238E27FC236}">
                    <a16:creationId xmlns:a16="http://schemas.microsoft.com/office/drawing/2014/main" id="{C5549889-80D6-0FDE-64C6-83352F1DC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1788" y="5218113"/>
                <a:ext cx="0" cy="41275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7" name="Line 71">
                <a:extLst>
                  <a:ext uri="{FF2B5EF4-FFF2-40B4-BE49-F238E27FC236}">
                    <a16:creationId xmlns:a16="http://schemas.microsoft.com/office/drawing/2014/main" id="{DF295675-C184-5629-3745-C75D602E0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4188" y="5218113"/>
                <a:ext cx="0" cy="41275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8" name="Line 72">
                <a:extLst>
                  <a:ext uri="{FF2B5EF4-FFF2-40B4-BE49-F238E27FC236}">
                    <a16:creationId xmlns:a16="http://schemas.microsoft.com/office/drawing/2014/main" id="{CC66CF2F-DAB9-9342-5730-7F3D52F865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834188" y="5218113"/>
                <a:ext cx="1117600" cy="0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9" name="Line 73">
                <a:extLst>
                  <a:ext uri="{FF2B5EF4-FFF2-40B4-BE49-F238E27FC236}">
                    <a16:creationId xmlns:a16="http://schemas.microsoft.com/office/drawing/2014/main" id="{A29BD7EC-B513-9ACF-CD97-4FD4F4461F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1788" y="5175250"/>
                <a:ext cx="0" cy="42863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31" name="Rectangle 75">
              <a:extLst>
                <a:ext uri="{FF2B5EF4-FFF2-40B4-BE49-F238E27FC236}">
                  <a16:creationId xmlns:a16="http://schemas.microsoft.com/office/drawing/2014/main" id="{7D20DF3D-8723-8610-C8A0-F40ABAB86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2090" y="4804451"/>
              <a:ext cx="2436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+mn-lt"/>
                </a:rPr>
                <a:t>-0,3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32" name="Rectangle 76">
              <a:extLst>
                <a:ext uri="{FF2B5EF4-FFF2-40B4-BE49-F238E27FC236}">
                  <a16:creationId xmlns:a16="http://schemas.microsoft.com/office/drawing/2014/main" id="{4956693A-7337-CB78-0440-FD3FA2EE6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418" y="5155289"/>
              <a:ext cx="19556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+mn-lt"/>
                </a:rPr>
                <a:t>0,8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33" name="Rectangle 77">
              <a:extLst>
                <a:ext uri="{FF2B5EF4-FFF2-40B4-BE49-F238E27FC236}">
                  <a16:creationId xmlns:a16="http://schemas.microsoft.com/office/drawing/2014/main" id="{6DB69DEE-3A3A-C25D-4D1C-0E7D92E4A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6195" y="5155289"/>
              <a:ext cx="2420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+mn-lt"/>
                </a:rPr>
                <a:t>-1,4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34" name="Rectangle 78">
              <a:extLst>
                <a:ext uri="{FF2B5EF4-FFF2-40B4-BE49-F238E27FC236}">
                  <a16:creationId xmlns:a16="http://schemas.microsoft.com/office/drawing/2014/main" id="{E5264F6E-EECE-13CA-DB91-65ECC3837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8471" y="4546214"/>
              <a:ext cx="9089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Non inferiority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+mn-lt"/>
                </a:rPr>
                <a:t>margin</a:t>
              </a:r>
            </a:p>
          </p:txBody>
        </p:sp>
        <p:sp>
          <p:nvSpPr>
            <p:cNvPr id="135" name="Rectangle 79">
              <a:extLst>
                <a:ext uri="{FF2B5EF4-FFF2-40B4-BE49-F238E27FC236}">
                  <a16:creationId xmlns:a16="http://schemas.microsoft.com/office/drawing/2014/main" id="{0885A2AF-F1D3-3AEC-4490-26B263043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5933" y="4262052"/>
              <a:ext cx="92967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Favors ISL/LEN</a:t>
              </a:r>
            </a:p>
          </p:txBody>
        </p:sp>
        <p:sp>
          <p:nvSpPr>
            <p:cNvPr id="136" name="Rectangle 80">
              <a:extLst>
                <a:ext uri="{FF2B5EF4-FFF2-40B4-BE49-F238E27FC236}">
                  <a16:creationId xmlns:a16="http://schemas.microsoft.com/office/drawing/2014/main" id="{2D389308-C74F-A39A-1B4F-8A2B8896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6753" y="4262052"/>
              <a:ext cx="123796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Favors BIC/FTC/TAF</a:t>
              </a:r>
            </a:p>
          </p:txBody>
        </p:sp>
        <p:sp>
          <p:nvSpPr>
            <p:cNvPr id="44" name="Freeform 74">
              <a:extLst>
                <a:ext uri="{FF2B5EF4-FFF2-40B4-BE49-F238E27FC236}">
                  <a16:creationId xmlns:a16="http://schemas.microsoft.com/office/drawing/2014/main" id="{0B51660B-D21B-B4A0-00BB-E9211660A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2972" y="5019289"/>
              <a:ext cx="127000" cy="128588"/>
            </a:xfrm>
            <a:custGeom>
              <a:avLst/>
              <a:gdLst>
                <a:gd name="T0" fmla="*/ 40 w 80"/>
                <a:gd name="T1" fmla="*/ 0 h 81"/>
                <a:gd name="T2" fmla="*/ 0 w 80"/>
                <a:gd name="T3" fmla="*/ 41 h 81"/>
                <a:gd name="T4" fmla="*/ 40 w 80"/>
                <a:gd name="T5" fmla="*/ 81 h 81"/>
                <a:gd name="T6" fmla="*/ 80 w 80"/>
                <a:gd name="T7" fmla="*/ 41 h 81"/>
                <a:gd name="T8" fmla="*/ 40 w 80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1">
                  <a:moveTo>
                    <a:pt x="40" y="0"/>
                  </a:moveTo>
                  <a:lnTo>
                    <a:pt x="0" y="41"/>
                  </a:lnTo>
                  <a:lnTo>
                    <a:pt x="40" y="81"/>
                  </a:lnTo>
                  <a:lnTo>
                    <a:pt x="80" y="41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683E5CB2-71E3-B70D-F080-551687DFF873}"/>
              </a:ext>
            </a:extLst>
          </p:cNvPr>
          <p:cNvGrpSpPr/>
          <p:nvPr/>
        </p:nvGrpSpPr>
        <p:grpSpPr>
          <a:xfrm>
            <a:off x="413480" y="1405203"/>
            <a:ext cx="9930864" cy="2379778"/>
            <a:chOff x="413480" y="1405203"/>
            <a:chExt cx="9930864" cy="2379778"/>
          </a:xfrm>
        </p:grpSpPr>
        <p:sp>
          <p:nvSpPr>
            <p:cNvPr id="25" name="Rectangle : coins arrondis 24">
              <a:extLst>
                <a:ext uri="{FF2B5EF4-FFF2-40B4-BE49-F238E27FC236}">
                  <a16:creationId xmlns:a16="http://schemas.microsoft.com/office/drawing/2014/main" id="{D818C73E-0318-8392-3734-8CFEE0F974B6}"/>
                </a:ext>
              </a:extLst>
            </p:cNvPr>
            <p:cNvSpPr/>
            <p:nvPr/>
          </p:nvSpPr>
          <p:spPr>
            <a:xfrm>
              <a:off x="4276437" y="1688752"/>
              <a:ext cx="3436401" cy="334382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en-US" sz="1400" b="1" noProof="0" dirty="0">
                  <a:solidFill>
                    <a:prstClr val="white"/>
                  </a:solidFill>
                </a:rPr>
                <a:t>Placebo to match BIC/FTC/TAF QD</a:t>
              </a:r>
              <a:endParaRPr lang="en-US" sz="1400" i="1" noProof="0" dirty="0">
                <a:solidFill>
                  <a:prstClr val="white"/>
                </a:solidFill>
              </a:endParaRPr>
            </a:p>
          </p:txBody>
        </p:sp>
        <p:sp>
          <p:nvSpPr>
            <p:cNvPr id="26" name="Rectangle : coins arrondis 25">
              <a:extLst>
                <a:ext uri="{FF2B5EF4-FFF2-40B4-BE49-F238E27FC236}">
                  <a16:creationId xmlns:a16="http://schemas.microsoft.com/office/drawing/2014/main" id="{63D86ACD-FC02-6505-E979-746453E29AB3}"/>
                </a:ext>
              </a:extLst>
            </p:cNvPr>
            <p:cNvSpPr/>
            <p:nvPr/>
          </p:nvSpPr>
          <p:spPr>
            <a:xfrm>
              <a:off x="4276437" y="2633857"/>
              <a:ext cx="3436401" cy="288537"/>
            </a:xfrm>
            <a:prstGeom prst="round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en-US" sz="1400" b="1" noProof="0" dirty="0">
                  <a:solidFill>
                    <a:prstClr val="white"/>
                  </a:solidFill>
                </a:rPr>
                <a:t>Placebo to match ISL/LEN QW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" name="Rectangle : coins arrondis 2">
              <a:extLst>
                <a:ext uri="{FF2B5EF4-FFF2-40B4-BE49-F238E27FC236}">
                  <a16:creationId xmlns:a16="http://schemas.microsoft.com/office/drawing/2014/main" id="{0A5D25F5-5F6E-5A71-97FC-3893276B40BC}"/>
                </a:ext>
              </a:extLst>
            </p:cNvPr>
            <p:cNvSpPr/>
            <p:nvPr/>
          </p:nvSpPr>
          <p:spPr>
            <a:xfrm>
              <a:off x="4276437" y="1428895"/>
              <a:ext cx="3436401" cy="334382"/>
            </a:xfrm>
            <a:prstGeom prst="roundRect">
              <a:avLst/>
            </a:prstGeom>
            <a:solidFill>
              <a:srgbClr val="FF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ISL/LEN STR 2/300 mg QW (n=304)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" name="Rectangle : coins arrondis 4">
              <a:extLst>
                <a:ext uri="{FF2B5EF4-FFF2-40B4-BE49-F238E27FC236}">
                  <a16:creationId xmlns:a16="http://schemas.microsoft.com/office/drawing/2014/main" id="{B21A94E7-2D28-B943-F29B-6BDF99C53C50}"/>
                </a:ext>
              </a:extLst>
            </p:cNvPr>
            <p:cNvSpPr/>
            <p:nvPr/>
          </p:nvSpPr>
          <p:spPr>
            <a:xfrm>
              <a:off x="4276437" y="2374000"/>
              <a:ext cx="3436401" cy="288537"/>
            </a:xfrm>
            <a:prstGeom prst="roundRect">
              <a:avLst/>
            </a:prstGeom>
            <a:solidFill>
              <a:srgbClr val="00B0F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>
                <a:defRPr/>
              </a:pPr>
              <a:r>
                <a:rPr lang="en-US" sz="1400" b="1" noProof="0" dirty="0">
                  <a:solidFill>
                    <a:prstClr val="white"/>
                  </a:solidFill>
                </a:rPr>
                <a:t>BIC/FTC/TAF STR 50/200/25 mg QD (n=303)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Ellipse 6">
              <a:extLst>
                <a:ext uri="{FF2B5EF4-FFF2-40B4-BE49-F238E27FC236}">
                  <a16:creationId xmlns:a16="http://schemas.microsoft.com/office/drawing/2014/main" id="{6809DC11-C8B7-4B0F-D418-A6A0F61A39C3}"/>
                </a:ext>
              </a:extLst>
            </p:cNvPr>
            <p:cNvSpPr/>
            <p:nvPr/>
          </p:nvSpPr>
          <p:spPr>
            <a:xfrm>
              <a:off x="3273764" y="1859103"/>
              <a:ext cx="540000" cy="540000"/>
            </a:xfrm>
            <a:prstGeom prst="ellipse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>
                <a:lnSpc>
                  <a:spcPts val="1600"/>
                </a:lnSpc>
              </a:pPr>
              <a:r>
                <a:rPr lang="en-US" b="1" noProof="0" dirty="0"/>
                <a:t>R</a:t>
              </a:r>
              <a:br>
                <a:rPr lang="en-US" noProof="0" dirty="0"/>
              </a:br>
              <a:r>
                <a:rPr lang="en-US" sz="1200" noProof="0" dirty="0"/>
                <a:t>1:1</a:t>
              </a:r>
              <a:endParaRPr lang="en-US" noProof="0" dirty="0"/>
            </a:p>
          </p:txBody>
        </p:sp>
        <p:cxnSp>
          <p:nvCxnSpPr>
            <p:cNvPr id="8" name="Connecteur : en angle 39">
              <a:extLst>
                <a:ext uri="{FF2B5EF4-FFF2-40B4-BE49-F238E27FC236}">
                  <a16:creationId xmlns:a16="http://schemas.microsoft.com/office/drawing/2014/main" id="{384F2C1C-95DB-B4C3-0A3C-8773A312466E}"/>
                </a:ext>
              </a:extLst>
            </p:cNvPr>
            <p:cNvCxnSpPr>
              <a:cxnSpLocks/>
              <a:stCxn id="7" idx="6"/>
              <a:endCxn id="3" idx="1"/>
            </p:cNvCxnSpPr>
            <p:nvPr/>
          </p:nvCxnSpPr>
          <p:spPr>
            <a:xfrm flipV="1">
              <a:off x="3813764" y="1596086"/>
              <a:ext cx="462673" cy="533017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 : en angle 39">
              <a:extLst>
                <a:ext uri="{FF2B5EF4-FFF2-40B4-BE49-F238E27FC236}">
                  <a16:creationId xmlns:a16="http://schemas.microsoft.com/office/drawing/2014/main" id="{F2DCE509-8BF1-BC9C-34EE-11BBAD77F8F1}"/>
                </a:ext>
              </a:extLst>
            </p:cNvPr>
            <p:cNvCxnSpPr>
              <a:cxnSpLocks/>
              <a:stCxn id="10" idx="3"/>
              <a:endCxn id="7" idx="2"/>
            </p:cNvCxnSpPr>
            <p:nvPr/>
          </p:nvCxnSpPr>
          <p:spPr>
            <a:xfrm>
              <a:off x="3054731" y="2129103"/>
              <a:ext cx="219033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Rectangle : coins arrondis 9">
              <a:extLst>
                <a:ext uri="{FF2B5EF4-FFF2-40B4-BE49-F238E27FC236}">
                  <a16:creationId xmlns:a16="http://schemas.microsoft.com/office/drawing/2014/main" id="{2556321C-96D5-2EF1-5FF1-A3CCA16FD978}"/>
                </a:ext>
              </a:extLst>
            </p:cNvPr>
            <p:cNvSpPr/>
            <p:nvPr/>
          </p:nvSpPr>
          <p:spPr>
            <a:xfrm>
              <a:off x="413480" y="1405203"/>
              <a:ext cx="2641251" cy="1447800"/>
            </a:xfrm>
            <a:prstGeom prst="roundRect">
              <a:avLst>
                <a:gd name="adj" fmla="val 8052"/>
              </a:avLst>
            </a:prstGeom>
            <a:noFill/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400" b="1" noProof="0" dirty="0">
                  <a:solidFill>
                    <a:srgbClr val="000066"/>
                  </a:solidFill>
                </a:rPr>
                <a:t>Eligibility criteria: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200" noProof="0" dirty="0">
                  <a:solidFill>
                    <a:srgbClr val="000066"/>
                  </a:solidFill>
                </a:rPr>
                <a:t>Age ≥18 years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200" noProof="0" dirty="0">
                  <a:solidFill>
                    <a:srgbClr val="000066"/>
                  </a:solidFill>
                </a:rPr>
                <a:t>HIV-1 RNA &lt;50 copies/mL for ≥6 months on B/F/TAF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200" noProof="0" dirty="0">
                  <a:solidFill>
                    <a:srgbClr val="000066"/>
                  </a:solidFill>
                </a:rPr>
                <a:t>No prior exposure to ISL or LEN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200" noProof="0" dirty="0">
                  <a:solidFill>
                    <a:srgbClr val="000066"/>
                  </a:solidFill>
                </a:rPr>
                <a:t>No history of virologic failure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200" noProof="0" dirty="0">
                  <a:solidFill>
                    <a:srgbClr val="000066"/>
                  </a:solidFill>
                </a:rPr>
                <a:t>No HBV infection</a:t>
              </a:r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" name="Rectangle : coins arrondis 15">
              <a:extLst>
                <a:ext uri="{FF2B5EF4-FFF2-40B4-BE49-F238E27FC236}">
                  <a16:creationId xmlns:a16="http://schemas.microsoft.com/office/drawing/2014/main" id="{EBBF0F3A-447C-C4DD-738D-49D922FF146B}"/>
                </a:ext>
              </a:extLst>
            </p:cNvPr>
            <p:cNvSpPr/>
            <p:nvPr/>
          </p:nvSpPr>
          <p:spPr>
            <a:xfrm>
              <a:off x="8173239" y="1903569"/>
              <a:ext cx="2108407" cy="451069"/>
            </a:xfrm>
            <a:prstGeom prst="roundRect">
              <a:avLst/>
            </a:prstGeom>
            <a:solidFill>
              <a:srgbClr val="FF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ISL/LEN QW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0" name="Connecteur : en angle 39">
              <a:extLst>
                <a:ext uri="{FF2B5EF4-FFF2-40B4-BE49-F238E27FC236}">
                  <a16:creationId xmlns:a16="http://schemas.microsoft.com/office/drawing/2014/main" id="{CE4F5653-6B74-9E21-C164-BE224907FB3A}"/>
                </a:ext>
              </a:extLst>
            </p:cNvPr>
            <p:cNvCxnSpPr>
              <a:cxnSpLocks/>
              <a:stCxn id="7" idx="6"/>
              <a:endCxn id="5" idx="1"/>
            </p:cNvCxnSpPr>
            <p:nvPr/>
          </p:nvCxnSpPr>
          <p:spPr>
            <a:xfrm>
              <a:off x="3813764" y="2129103"/>
              <a:ext cx="462673" cy="389166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eur : en angle 39">
              <a:extLst>
                <a:ext uri="{FF2B5EF4-FFF2-40B4-BE49-F238E27FC236}">
                  <a16:creationId xmlns:a16="http://schemas.microsoft.com/office/drawing/2014/main" id="{AC6BD9CE-8AF6-7C10-7C8E-1084FF90FFC8}"/>
                </a:ext>
              </a:extLst>
            </p:cNvPr>
            <p:cNvCxnSpPr>
              <a:cxnSpLocks/>
              <a:stCxn id="3" idx="3"/>
              <a:endCxn id="16" idx="1"/>
            </p:cNvCxnSpPr>
            <p:nvPr/>
          </p:nvCxnSpPr>
          <p:spPr>
            <a:xfrm>
              <a:off x="7712838" y="1596086"/>
              <a:ext cx="460401" cy="533018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Connecteur : en angle 39">
              <a:extLst>
                <a:ext uri="{FF2B5EF4-FFF2-40B4-BE49-F238E27FC236}">
                  <a16:creationId xmlns:a16="http://schemas.microsoft.com/office/drawing/2014/main" id="{FD01775D-D206-ABFD-49F0-67A5E4B8E361}"/>
                </a:ext>
              </a:extLst>
            </p:cNvPr>
            <p:cNvCxnSpPr>
              <a:cxnSpLocks/>
              <a:stCxn id="5" idx="3"/>
              <a:endCxn id="16" idx="1"/>
            </p:cNvCxnSpPr>
            <p:nvPr/>
          </p:nvCxnSpPr>
          <p:spPr>
            <a:xfrm flipV="1">
              <a:off x="7712838" y="2129104"/>
              <a:ext cx="460401" cy="389165"/>
            </a:xfrm>
            <a:prstGeom prst="bentConnector3">
              <a:avLst>
                <a:gd name="adj1" fmla="val 50000"/>
              </a:avLst>
            </a:prstGeom>
            <a:ln w="19050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Groupe 31">
              <a:extLst>
                <a:ext uri="{FF2B5EF4-FFF2-40B4-BE49-F238E27FC236}">
                  <a16:creationId xmlns:a16="http://schemas.microsoft.com/office/drawing/2014/main" id="{16331826-9DE4-FFD3-E3B3-8363C4B7C719}"/>
                </a:ext>
              </a:extLst>
            </p:cNvPr>
            <p:cNvGrpSpPr/>
            <p:nvPr/>
          </p:nvGrpSpPr>
          <p:grpSpPr>
            <a:xfrm>
              <a:off x="4009714" y="2964475"/>
              <a:ext cx="552824" cy="454279"/>
              <a:chOff x="938578" y="5020733"/>
              <a:chExt cx="552824" cy="454279"/>
            </a:xfrm>
          </p:grpSpPr>
          <p:cxnSp>
            <p:nvCxnSpPr>
              <p:cNvPr id="33" name="Connecteur droit avec flèche 32">
                <a:extLst>
                  <a:ext uri="{FF2B5EF4-FFF2-40B4-BE49-F238E27FC236}">
                    <a16:creationId xmlns:a16="http://schemas.microsoft.com/office/drawing/2014/main" id="{3A2B22FB-D017-82FB-6CFF-D94F7E4A8F94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9E6EC8B7-F7A3-1D9E-2088-6E10EEB188E2}"/>
                  </a:ext>
                </a:extLst>
              </p:cNvPr>
              <p:cNvSpPr txBox="1"/>
              <p:nvPr/>
            </p:nvSpPr>
            <p:spPr>
              <a:xfrm>
                <a:off x="938578" y="5198013"/>
                <a:ext cx="55282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D1</a:t>
                </a:r>
                <a:endParaRPr lang="en-US" sz="2800" b="1" noProof="0" dirty="0">
                  <a:solidFill>
                    <a:srgbClr val="000066"/>
                  </a:solidFill>
                </a:endParaRPr>
              </a:p>
            </p:txBody>
          </p:sp>
        </p:grpSp>
        <p:cxnSp>
          <p:nvCxnSpPr>
            <p:cNvPr id="39" name="Connecteur droit avec flèche 38">
              <a:extLst>
                <a:ext uri="{FF2B5EF4-FFF2-40B4-BE49-F238E27FC236}">
                  <a16:creationId xmlns:a16="http://schemas.microsoft.com/office/drawing/2014/main" id="{60E1B776-92D9-F380-73D2-B6ABC3C77380}"/>
                </a:ext>
              </a:extLst>
            </p:cNvPr>
            <p:cNvCxnSpPr/>
            <p:nvPr/>
          </p:nvCxnSpPr>
          <p:spPr>
            <a:xfrm flipV="1">
              <a:off x="5913285" y="2964475"/>
              <a:ext cx="0" cy="220134"/>
            </a:xfrm>
            <a:prstGeom prst="straightConnector1">
              <a:avLst/>
            </a:prstGeom>
            <a:ln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1" name="Groupe 40">
              <a:extLst>
                <a:ext uri="{FF2B5EF4-FFF2-40B4-BE49-F238E27FC236}">
                  <a16:creationId xmlns:a16="http://schemas.microsoft.com/office/drawing/2014/main" id="{79BD6023-DB95-A3B4-FECA-25033845C9A0}"/>
                </a:ext>
              </a:extLst>
            </p:cNvPr>
            <p:cNvGrpSpPr/>
            <p:nvPr/>
          </p:nvGrpSpPr>
          <p:grpSpPr>
            <a:xfrm>
              <a:off x="7409800" y="2964475"/>
              <a:ext cx="552824" cy="465854"/>
              <a:chOff x="938578" y="5020733"/>
              <a:chExt cx="552824" cy="465854"/>
            </a:xfrm>
          </p:grpSpPr>
          <p:cxnSp>
            <p:nvCxnSpPr>
              <p:cNvPr id="42" name="Connecteur droit avec flèche 41">
                <a:extLst>
                  <a:ext uri="{FF2B5EF4-FFF2-40B4-BE49-F238E27FC236}">
                    <a16:creationId xmlns:a16="http://schemas.microsoft.com/office/drawing/2014/main" id="{49E1D6C4-32AE-0844-6352-E3629DDE0912}"/>
                  </a:ext>
                </a:extLst>
              </p:cNvPr>
              <p:cNvCxnSpPr/>
              <p:nvPr/>
            </p:nvCxnSpPr>
            <p:spPr>
              <a:xfrm flipV="1">
                <a:off x="1214992" y="5020733"/>
                <a:ext cx="0" cy="220134"/>
              </a:xfrm>
              <a:prstGeom prst="straightConnector1">
                <a:avLst/>
              </a:prstGeom>
              <a:ln>
                <a:solidFill>
                  <a:srgbClr val="002060"/>
                </a:solidFill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5088A13E-6D78-6786-1BAE-5239E2542E44}"/>
                  </a:ext>
                </a:extLst>
              </p:cNvPr>
              <p:cNvSpPr txBox="1"/>
              <p:nvPr/>
            </p:nvSpPr>
            <p:spPr>
              <a:xfrm>
                <a:off x="938578" y="5209588"/>
                <a:ext cx="552824" cy="27699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kumimoji="0" lang="en-US" sz="12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W96</a:t>
                </a:r>
                <a:endParaRPr lang="en-US" sz="2800" b="1" noProof="0" dirty="0">
                  <a:solidFill>
                    <a:srgbClr val="000066"/>
                  </a:solidFill>
                </a:endParaRPr>
              </a:p>
            </p:txBody>
          </p:sp>
        </p:grpSp>
        <p:cxnSp>
          <p:nvCxnSpPr>
            <p:cNvPr id="50" name="Connecteur droit 49">
              <a:extLst>
                <a:ext uri="{FF2B5EF4-FFF2-40B4-BE49-F238E27FC236}">
                  <a16:creationId xmlns:a16="http://schemas.microsoft.com/office/drawing/2014/main" id="{9F5EA5C0-7F5C-D15D-15E8-0A97FE3B99DF}"/>
                </a:ext>
              </a:extLst>
            </p:cNvPr>
            <p:cNvCxnSpPr>
              <a:cxnSpLocks/>
            </p:cNvCxnSpPr>
            <p:nvPr/>
          </p:nvCxnSpPr>
          <p:spPr>
            <a:xfrm>
              <a:off x="8153090" y="2524341"/>
              <a:ext cx="2128556" cy="0"/>
            </a:xfrm>
            <a:prstGeom prst="line">
              <a:avLst/>
            </a:prstGeom>
            <a:ln w="19050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ZoneTexte 50">
              <a:extLst>
                <a:ext uri="{FF2B5EF4-FFF2-40B4-BE49-F238E27FC236}">
                  <a16:creationId xmlns:a16="http://schemas.microsoft.com/office/drawing/2014/main" id="{B56E23A6-677A-643A-353A-AE7A5602EEF6}"/>
                </a:ext>
              </a:extLst>
            </p:cNvPr>
            <p:cNvSpPr txBox="1"/>
            <p:nvPr/>
          </p:nvSpPr>
          <p:spPr>
            <a:xfrm>
              <a:off x="8090394" y="2600504"/>
              <a:ext cx="2253950" cy="307777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/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C71BD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Open-label extension phase</a:t>
              </a:r>
              <a:endParaRPr lang="en-US" sz="3200" b="1" noProof="0" dirty="0">
                <a:solidFill>
                  <a:srgbClr val="0C71BD"/>
                </a:solidFill>
              </a:endParaRPr>
            </a:p>
          </p:txBody>
        </p:sp>
        <p:sp>
          <p:nvSpPr>
            <p:cNvPr id="56" name="ZoneTexte 55">
              <a:extLst>
                <a:ext uri="{FF2B5EF4-FFF2-40B4-BE49-F238E27FC236}">
                  <a16:creationId xmlns:a16="http://schemas.microsoft.com/office/drawing/2014/main" id="{2CD7E65F-A974-4F1A-0476-C5486D1A4C22}"/>
                </a:ext>
              </a:extLst>
            </p:cNvPr>
            <p:cNvSpPr txBox="1"/>
            <p:nvPr/>
          </p:nvSpPr>
          <p:spPr>
            <a:xfrm>
              <a:off x="3131158" y="2422509"/>
              <a:ext cx="765764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N=607</a:t>
              </a:r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B1D3D728-C3D7-7602-6AD0-A89C36EF368D}"/>
                </a:ext>
              </a:extLst>
            </p:cNvPr>
            <p:cNvSpPr txBox="1"/>
            <p:nvPr/>
          </p:nvSpPr>
          <p:spPr>
            <a:xfrm>
              <a:off x="5117350" y="3138650"/>
              <a:ext cx="161779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W48</a:t>
              </a:r>
            </a:p>
            <a:p>
              <a:pPr algn="ctr"/>
              <a:r>
                <a:rPr lang="en-US" sz="1200" b="1" dirty="0">
                  <a:solidFill>
                    <a:srgbClr val="C00000"/>
                  </a:solidFill>
                  <a:latin typeface="Calibri"/>
                </a:rPr>
                <a:t>HIV-1 RNA ≥ 50 c/mL</a:t>
              </a:r>
            </a:p>
            <a:p>
              <a:pPr algn="ctr"/>
              <a:r>
                <a:rPr lang="en-US" sz="1200" b="1" dirty="0">
                  <a:solidFill>
                    <a:srgbClr val="C00000"/>
                  </a:solidFill>
                  <a:latin typeface="Calibri"/>
                </a:rPr>
                <a:t>(FDA Snapshot)</a:t>
              </a:r>
              <a:endParaRPr lang="en-US" sz="2800" b="1" dirty="0">
                <a:solidFill>
                  <a:srgbClr val="C00000"/>
                </a:solidFill>
              </a:endParaRPr>
            </a:p>
          </p:txBody>
        </p:sp>
      </p:grpSp>
      <p:grpSp>
        <p:nvGrpSpPr>
          <p:cNvPr id="14" name="Groupe 13">
            <a:extLst>
              <a:ext uri="{FF2B5EF4-FFF2-40B4-BE49-F238E27FC236}">
                <a16:creationId xmlns:a16="http://schemas.microsoft.com/office/drawing/2014/main" id="{D6C74C0D-9B10-C8E4-B353-2746F23CE8AC}"/>
              </a:ext>
            </a:extLst>
          </p:cNvPr>
          <p:cNvGrpSpPr/>
          <p:nvPr/>
        </p:nvGrpSpPr>
        <p:grpSpPr>
          <a:xfrm>
            <a:off x="1261473" y="3387141"/>
            <a:ext cx="5017543" cy="3178204"/>
            <a:chOff x="1261473" y="3387141"/>
            <a:chExt cx="5017543" cy="3178204"/>
          </a:xfrm>
        </p:grpSpPr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7EA8674E-DB70-0A2F-A57A-5BDB042F756F}"/>
                </a:ext>
              </a:extLst>
            </p:cNvPr>
            <p:cNvGrpSpPr/>
            <p:nvPr/>
          </p:nvGrpSpPr>
          <p:grpSpPr>
            <a:xfrm>
              <a:off x="1261473" y="3387141"/>
              <a:ext cx="5017543" cy="3178204"/>
              <a:chOff x="1831316" y="3387141"/>
              <a:chExt cx="5017543" cy="3178204"/>
            </a:xfrm>
          </p:grpSpPr>
          <p:sp>
            <p:nvSpPr>
              <p:cNvPr id="61" name="Rectangle 5">
                <a:extLst>
                  <a:ext uri="{FF2B5EF4-FFF2-40B4-BE49-F238E27FC236}">
                    <a16:creationId xmlns:a16="http://schemas.microsoft.com/office/drawing/2014/main" id="{127944E1-D0CD-EF56-2145-86430E2D7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327" y="3968750"/>
                <a:ext cx="322262" cy="1940442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" name="Rectangle 6">
                <a:extLst>
                  <a:ext uri="{FF2B5EF4-FFF2-40B4-BE49-F238E27FC236}">
                    <a16:creationId xmlns:a16="http://schemas.microsoft.com/office/drawing/2014/main" id="{3D83EB84-10E2-3EDC-02CC-3E7CAC54B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527" y="3986213"/>
                <a:ext cx="322262" cy="1922979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" name="Rectangle 8">
                <a:extLst>
                  <a:ext uri="{FF2B5EF4-FFF2-40B4-BE49-F238E27FC236}">
                    <a16:creationId xmlns:a16="http://schemas.microsoft.com/office/drawing/2014/main" id="{043FB9BC-CF5E-225D-D515-64876FDAD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352" y="5883992"/>
                <a:ext cx="322262" cy="25200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" name="Rectangle 9">
                <a:extLst>
                  <a:ext uri="{FF2B5EF4-FFF2-40B4-BE49-F238E27FC236}">
                    <a16:creationId xmlns:a16="http://schemas.microsoft.com/office/drawing/2014/main" id="{103A2842-8CDB-3292-F432-81BBFA9AE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9290" y="5757309"/>
                <a:ext cx="320675" cy="151884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" name="Rectangle 10">
                <a:extLst>
                  <a:ext uri="{FF2B5EF4-FFF2-40B4-BE49-F238E27FC236}">
                    <a16:creationId xmlns:a16="http://schemas.microsoft.com/office/drawing/2014/main" id="{71F05CEE-9AA6-37F7-B0FE-0013485E4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2090" y="5768975"/>
                <a:ext cx="320675" cy="140217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grpSp>
            <p:nvGrpSpPr>
              <p:cNvPr id="137" name="Groupe 136">
                <a:extLst>
                  <a:ext uri="{FF2B5EF4-FFF2-40B4-BE49-F238E27FC236}">
                    <a16:creationId xmlns:a16="http://schemas.microsoft.com/office/drawing/2014/main" id="{00AD4179-A1DA-D231-1FB3-11190A10A3D9}"/>
                  </a:ext>
                </a:extLst>
              </p:cNvPr>
              <p:cNvGrpSpPr/>
              <p:nvPr/>
            </p:nvGrpSpPr>
            <p:grpSpPr>
              <a:xfrm>
                <a:off x="2108240" y="3837504"/>
                <a:ext cx="3898899" cy="2071688"/>
                <a:chOff x="1531938" y="3803650"/>
                <a:chExt cx="3898899" cy="2071688"/>
              </a:xfrm>
            </p:grpSpPr>
            <p:sp>
              <p:nvSpPr>
                <p:cNvPr id="69" name="Line 13">
                  <a:extLst>
                    <a:ext uri="{FF2B5EF4-FFF2-40B4-BE49-F238E27FC236}">
                      <a16:creationId xmlns:a16="http://schemas.microsoft.com/office/drawing/2014/main" id="{3AFB9B21-C146-CACE-6957-AFD5055904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4632325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0" name="Freeform 14">
                  <a:extLst>
                    <a:ext uri="{FF2B5EF4-FFF2-40B4-BE49-F238E27FC236}">
                      <a16:creationId xmlns:a16="http://schemas.microsoft.com/office/drawing/2014/main" id="{099B8189-24DC-E11F-9AE9-870FDAB22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0200" y="3803650"/>
                  <a:ext cx="3830637" cy="2071688"/>
                </a:xfrm>
                <a:custGeom>
                  <a:avLst/>
                  <a:gdLst>
                    <a:gd name="T0" fmla="*/ 2413 w 2413"/>
                    <a:gd name="T1" fmla="*/ 1305 h 1305"/>
                    <a:gd name="T2" fmla="*/ 0 w 2413"/>
                    <a:gd name="T3" fmla="*/ 1305 h 1305"/>
                    <a:gd name="T4" fmla="*/ 0 w 2413"/>
                    <a:gd name="T5" fmla="*/ 1044 h 1305"/>
                    <a:gd name="T6" fmla="*/ 0 w 2413"/>
                    <a:gd name="T7" fmla="*/ 783 h 1305"/>
                    <a:gd name="T8" fmla="*/ 0 w 2413"/>
                    <a:gd name="T9" fmla="*/ 522 h 1305"/>
                    <a:gd name="T10" fmla="*/ 0 w 2413"/>
                    <a:gd name="T11" fmla="*/ 261 h 1305"/>
                    <a:gd name="T12" fmla="*/ 0 w 2413"/>
                    <a:gd name="T13" fmla="*/ 0 h 1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13" h="1305">
                      <a:moveTo>
                        <a:pt x="2413" y="1305"/>
                      </a:moveTo>
                      <a:lnTo>
                        <a:pt x="0" y="1305"/>
                      </a:lnTo>
                      <a:lnTo>
                        <a:pt x="0" y="1044"/>
                      </a:lnTo>
                      <a:lnTo>
                        <a:pt x="0" y="783"/>
                      </a:lnTo>
                      <a:lnTo>
                        <a:pt x="0" y="522"/>
                      </a:lnTo>
                      <a:lnTo>
                        <a:pt x="0" y="26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1" name="Line 15">
                  <a:extLst>
                    <a:ext uri="{FF2B5EF4-FFF2-40B4-BE49-F238E27FC236}">
                      <a16:creationId xmlns:a16="http://schemas.microsoft.com/office/drawing/2014/main" id="{2D731829-C531-271A-B450-A8A5E5E0A5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4217988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2" name="Line 16">
                  <a:extLst>
                    <a:ext uri="{FF2B5EF4-FFF2-40B4-BE49-F238E27FC236}">
                      <a16:creationId xmlns:a16="http://schemas.microsoft.com/office/drawing/2014/main" id="{AB3AA4B9-DC71-907B-AAA6-4EA1829CAD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5046663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3" name="Line 17">
                  <a:extLst>
                    <a:ext uri="{FF2B5EF4-FFF2-40B4-BE49-F238E27FC236}">
                      <a16:creationId xmlns:a16="http://schemas.microsoft.com/office/drawing/2014/main" id="{25336D52-BCE3-02A5-8970-2D73FAF59CA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5461000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4" name="Line 18">
                  <a:extLst>
                    <a:ext uri="{FF2B5EF4-FFF2-40B4-BE49-F238E27FC236}">
                      <a16:creationId xmlns:a16="http://schemas.microsoft.com/office/drawing/2014/main" id="{356B7682-548B-9D98-740E-AB3DFE381B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5875338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75" name="Line 19">
                  <a:extLst>
                    <a:ext uri="{FF2B5EF4-FFF2-40B4-BE49-F238E27FC236}">
                      <a16:creationId xmlns:a16="http://schemas.microsoft.com/office/drawing/2014/main" id="{CA214DEF-CD28-C422-C97B-421ED8DC6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531938" y="3803650"/>
                  <a:ext cx="68262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76" name="Rectangle 20">
                <a:extLst>
                  <a:ext uri="{FF2B5EF4-FFF2-40B4-BE49-F238E27FC236}">
                    <a16:creationId xmlns:a16="http://schemas.microsoft.com/office/drawing/2014/main" id="{A1D44C44-20DB-C558-D40A-FC608B8FD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316" y="3745435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77" name="Rectangle 21">
                <a:extLst>
                  <a:ext uri="{FF2B5EF4-FFF2-40B4-BE49-F238E27FC236}">
                    <a16:creationId xmlns:a16="http://schemas.microsoft.com/office/drawing/2014/main" id="{EDF1E764-CAC6-58FE-AFAE-5BEC3271B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1452" y="4159772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80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78" name="Rectangle 22">
                <a:extLst>
                  <a:ext uri="{FF2B5EF4-FFF2-40B4-BE49-F238E27FC236}">
                    <a16:creationId xmlns:a16="http://schemas.microsoft.com/office/drawing/2014/main" id="{C0FC4A7C-1497-B325-3794-845B69212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1452" y="4574110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60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79" name="Rectangle 23">
                <a:extLst>
                  <a:ext uri="{FF2B5EF4-FFF2-40B4-BE49-F238E27FC236}">
                    <a16:creationId xmlns:a16="http://schemas.microsoft.com/office/drawing/2014/main" id="{E07FCA28-0352-1421-2533-4194DAEB9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1452" y="4988447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0" name="Rectangle 24">
                <a:extLst>
                  <a:ext uri="{FF2B5EF4-FFF2-40B4-BE49-F238E27FC236}">
                    <a16:creationId xmlns:a16="http://schemas.microsoft.com/office/drawing/2014/main" id="{84684755-91BA-C7BA-6F93-188A068D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1452" y="5404372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1" name="Rectangle 25">
                <a:extLst>
                  <a:ext uri="{FF2B5EF4-FFF2-40B4-BE49-F238E27FC236}">
                    <a16:creationId xmlns:a16="http://schemas.microsoft.com/office/drawing/2014/main" id="{A244846C-8753-6542-9908-FAD0E18D6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410" y="5818710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2" name="Rectangle 26">
                <a:extLst>
                  <a:ext uri="{FF2B5EF4-FFF2-40B4-BE49-F238E27FC236}">
                    <a16:creationId xmlns:a16="http://schemas.microsoft.com/office/drawing/2014/main" id="{C3EC4CA3-0AF5-0942-F64F-178163218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413" y="5961579"/>
                <a:ext cx="93217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HIV-RNA</a:t>
                </a:r>
                <a:b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</a:b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≥50 copies/mL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3" name="Rectangle 27">
                <a:extLst>
                  <a:ext uri="{FF2B5EF4-FFF2-40B4-BE49-F238E27FC236}">
                    <a16:creationId xmlns:a16="http://schemas.microsoft.com/office/drawing/2014/main" id="{EB62D978-EDA4-3294-98ED-D5A130A06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173" y="5961579"/>
                <a:ext cx="93217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/>
                <a:r>
                  <a:rPr lang="en-US" sz="1200" b="1" noProof="0" dirty="0">
                    <a:solidFill>
                      <a:srgbClr val="000066"/>
                    </a:solidFill>
                    <a:latin typeface="+mn-lt"/>
                  </a:rPr>
                  <a:t>HIV-RNA</a:t>
                </a:r>
                <a:br>
                  <a:rPr lang="en-US" sz="1200" b="1" noProof="0" dirty="0">
                    <a:solidFill>
                      <a:srgbClr val="000066"/>
                    </a:solidFill>
                    <a:latin typeface="+mn-lt"/>
                  </a:rPr>
                </a:br>
                <a:r>
                  <a:rPr lang="en-US" sz="1200" b="1" noProof="0" dirty="0">
                    <a:solidFill>
                      <a:srgbClr val="000066"/>
                    </a:solidFill>
                    <a:latin typeface="+mn-lt"/>
                  </a:rPr>
                  <a:t>&lt;50 copies/mL</a:t>
                </a:r>
                <a:endParaRPr lang="en-US" sz="1600" b="1" noProof="0" dirty="0">
                  <a:solidFill>
                    <a:srgbClr val="000066"/>
                  </a:solidFill>
                  <a:latin typeface="+mn-lt"/>
                </a:endParaRPr>
              </a:p>
            </p:txBody>
          </p:sp>
          <p:sp>
            <p:nvSpPr>
              <p:cNvPr id="84" name="Rectangle 28">
                <a:extLst>
                  <a:ext uri="{FF2B5EF4-FFF2-40B4-BE49-F238E27FC236}">
                    <a16:creationId xmlns:a16="http://schemas.microsoft.com/office/drawing/2014/main" id="{08753C20-215B-08D5-8835-61514C4F0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0645" y="5961579"/>
                <a:ext cx="66075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No data in</a:t>
                </a:r>
                <a:b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</a:b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window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5" name="Rectangle 29">
                <a:extLst>
                  <a:ext uri="{FF2B5EF4-FFF2-40B4-BE49-F238E27FC236}">
                    <a16:creationId xmlns:a16="http://schemas.microsoft.com/office/drawing/2014/main" id="{F507910C-851C-8394-5703-A464F5880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1927" y="5685359"/>
                <a:ext cx="19877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0.0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6" name="Rectangle 30">
                <a:extLst>
                  <a:ext uri="{FF2B5EF4-FFF2-40B4-BE49-F238E27FC236}">
                    <a16:creationId xmlns:a16="http://schemas.microsoft.com/office/drawing/2014/main" id="{3D9AC8C2-D461-4938-973D-2E86451F8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9127" y="5645667"/>
                <a:ext cx="19877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0.3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7" name="Rectangle 31">
                <a:extLst>
                  <a:ext uri="{FF2B5EF4-FFF2-40B4-BE49-F238E27FC236}">
                    <a16:creationId xmlns:a16="http://schemas.microsoft.com/office/drawing/2014/main" id="{ED983D1C-E4F0-96A6-0960-8F6C21607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9864" y="5547239"/>
                <a:ext cx="19877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6.6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8" name="Rectangle 32">
                <a:extLst>
                  <a:ext uri="{FF2B5EF4-FFF2-40B4-BE49-F238E27FC236}">
                    <a16:creationId xmlns:a16="http://schemas.microsoft.com/office/drawing/2014/main" id="{BD4F7AFB-DE3A-C6C4-CCDF-330F9F341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064" y="5536121"/>
                <a:ext cx="19877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7.3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89" name="Rectangle 33">
                <a:extLst>
                  <a:ext uri="{FF2B5EF4-FFF2-40B4-BE49-F238E27FC236}">
                    <a16:creationId xmlns:a16="http://schemas.microsoft.com/office/drawing/2014/main" id="{93F63AA9-053A-6622-D615-0B6E9ECB2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415" y="3742260"/>
                <a:ext cx="277320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93.4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0" name="Rectangle 34">
                <a:extLst>
                  <a:ext uri="{FF2B5EF4-FFF2-40B4-BE49-F238E27FC236}">
                    <a16:creationId xmlns:a16="http://schemas.microsoft.com/office/drawing/2014/main" id="{1C8F8C7A-71BA-83CC-80A4-6AF18C3B4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4615" y="3767665"/>
                <a:ext cx="277320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92.4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1" name="Rectangle 35">
                <a:extLst>
                  <a:ext uri="{FF2B5EF4-FFF2-40B4-BE49-F238E27FC236}">
                    <a16:creationId xmlns:a16="http://schemas.microsoft.com/office/drawing/2014/main" id="{46B881E7-27A5-62F2-0563-8E093E62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626" y="6380679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2" name="Rectangle 36">
                <a:extLst>
                  <a:ext uri="{FF2B5EF4-FFF2-40B4-BE49-F238E27FC236}">
                    <a16:creationId xmlns:a16="http://schemas.microsoft.com/office/drawing/2014/main" id="{535FF78A-C5E0-EF09-45D3-31B0A9C30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238" y="6380679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3" name="Rectangle 37">
                <a:extLst>
                  <a:ext uri="{FF2B5EF4-FFF2-40B4-BE49-F238E27FC236}">
                    <a16:creationId xmlns:a16="http://schemas.microsoft.com/office/drawing/2014/main" id="{1C82580E-1996-A29C-6736-1EAFB1DDD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0703" y="6380679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4" name="Rectangle 38">
                <a:extLst>
                  <a:ext uri="{FF2B5EF4-FFF2-40B4-BE49-F238E27FC236}">
                    <a16:creationId xmlns:a16="http://schemas.microsoft.com/office/drawing/2014/main" id="{68131EB4-2927-4EDE-2AD9-4F02962A8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7903" y="6380679"/>
                <a:ext cx="15709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22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5" name="Rectangle 39">
                <a:extLst>
                  <a:ext uri="{FF2B5EF4-FFF2-40B4-BE49-F238E27FC236}">
                    <a16:creationId xmlns:a16="http://schemas.microsoft.com/office/drawing/2014/main" id="{E16532C2-C1DF-82E6-C2C8-D3D5B214A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460" y="6380679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284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6" name="Rectangle 40">
                <a:extLst>
                  <a:ext uri="{FF2B5EF4-FFF2-40B4-BE49-F238E27FC236}">
                    <a16:creationId xmlns:a16="http://schemas.microsoft.com/office/drawing/2014/main" id="{7D670610-6D97-6098-0B38-30CAB7852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660" y="6380679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280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97" name="Rectangle 41">
                <a:extLst>
                  <a:ext uri="{FF2B5EF4-FFF2-40B4-BE49-F238E27FC236}">
                    <a16:creationId xmlns:a16="http://schemas.microsoft.com/office/drawing/2014/main" id="{6FBB9D2E-72DC-5E2A-73E8-DA7C5BE26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378" y="6380679"/>
                <a:ext cx="17633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sz="1200" dirty="0">
                    <a:solidFill>
                      <a:srgbClr val="000066"/>
                    </a:solidFill>
                    <a:latin typeface="+mn-lt"/>
                  </a:rPr>
                  <a:t>N</a:t>
                </a: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=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43" name="Rectangle 5">
                <a:extLst>
                  <a:ext uri="{FF2B5EF4-FFF2-40B4-BE49-F238E27FC236}">
                    <a16:creationId xmlns:a16="http://schemas.microsoft.com/office/drawing/2014/main" id="{B3154677-6761-69B6-3269-231BC638C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391" y="4564779"/>
                <a:ext cx="215900" cy="214313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5" name="Rectangle 7">
                <a:extLst>
                  <a:ext uri="{FF2B5EF4-FFF2-40B4-BE49-F238E27FC236}">
                    <a16:creationId xmlns:a16="http://schemas.microsoft.com/office/drawing/2014/main" id="{7365D4CF-DE63-CDCD-B4E7-69EC450F1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9391" y="4893391"/>
                <a:ext cx="215900" cy="214313"/>
              </a:xfrm>
              <a:prstGeom prst="rect">
                <a:avLst/>
              </a:prstGeom>
              <a:solidFill>
                <a:srgbClr val="00B0F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7" name="Rectangle 97">
                <a:extLst>
                  <a:ext uri="{FF2B5EF4-FFF2-40B4-BE49-F238E27FC236}">
                    <a16:creationId xmlns:a16="http://schemas.microsoft.com/office/drawing/2014/main" id="{DA810230-5F4B-0014-581C-4BFA642C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3869" y="4565731"/>
                <a:ext cx="1527919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ISL/LEN QW (N=304)</a:t>
                </a:r>
              </a:p>
            </p:txBody>
          </p:sp>
          <p:sp>
            <p:nvSpPr>
              <p:cNvPr id="149" name="Rectangle 103">
                <a:extLst>
                  <a:ext uri="{FF2B5EF4-FFF2-40B4-BE49-F238E27FC236}">
                    <a16:creationId xmlns:a16="http://schemas.microsoft.com/office/drawing/2014/main" id="{BF68BEEB-23AE-4779-1A18-8FB657701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3869" y="4894344"/>
                <a:ext cx="183499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BIC/FTC/TAF QD (N=303)</a:t>
                </a:r>
              </a:p>
            </p:txBody>
          </p:sp>
          <p:sp>
            <p:nvSpPr>
              <p:cNvPr id="45" name="Rectangle 26">
                <a:extLst>
                  <a:ext uri="{FF2B5EF4-FFF2-40B4-BE49-F238E27FC236}">
                    <a16:creationId xmlns:a16="http://schemas.microsoft.com/office/drawing/2014/main" id="{FCF14474-F8C1-B1B4-2E5B-3AB6511DE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664" y="3398716"/>
                <a:ext cx="58368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Primary 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noProof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endpoint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6" name="Rectangle 27">
                <a:extLst>
                  <a:ext uri="{FF2B5EF4-FFF2-40B4-BE49-F238E27FC236}">
                    <a16:creationId xmlns:a16="http://schemas.microsoft.com/office/drawing/2014/main" id="{D52675D4-BE8B-7B0A-9F5F-2FEEE7B93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040" y="3387141"/>
                <a:ext cx="70044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/>
                <a:r>
                  <a:rPr lang="en-US" sz="1200" b="1" noProof="0" dirty="0">
                    <a:solidFill>
                      <a:srgbClr val="00B0F0"/>
                    </a:solidFill>
                    <a:latin typeface="+mn-lt"/>
                  </a:rPr>
                  <a:t>Secondary </a:t>
                </a:r>
              </a:p>
              <a:p>
                <a:pPr lvl="0" algn="ctr"/>
                <a:r>
                  <a:rPr lang="en-US" sz="1200" b="1" noProof="0" dirty="0">
                    <a:solidFill>
                      <a:srgbClr val="00B0F0"/>
                    </a:solidFill>
                    <a:latin typeface="+mn-lt"/>
                  </a:rPr>
                  <a:t>endpoint</a:t>
                </a:r>
                <a:endParaRPr lang="en-US" sz="1600" b="1" noProof="0" dirty="0">
                  <a:solidFill>
                    <a:srgbClr val="00B0F0"/>
                  </a:solidFill>
                  <a:latin typeface="+mn-lt"/>
                </a:endParaRPr>
              </a:p>
            </p:txBody>
          </p:sp>
        </p:grp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5E9E1211-188F-EBA6-6E4B-9BB1DE65F6E2}"/>
                </a:ext>
              </a:extLst>
            </p:cNvPr>
            <p:cNvSpPr txBox="1"/>
            <p:nvPr/>
          </p:nvSpPr>
          <p:spPr>
            <a:xfrm>
              <a:off x="1448519" y="3475134"/>
              <a:ext cx="31290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fr-FR" sz="1400" dirty="0">
                  <a:solidFill>
                    <a:srgbClr val="000066"/>
                  </a:solidFill>
                </a:rPr>
                <a:t>%</a:t>
              </a:r>
            </a:p>
          </p:txBody>
        </p:sp>
      </p:grpSp>
      <p:sp>
        <p:nvSpPr>
          <p:cNvPr id="15" name="ZoneTexte 14">
            <a:extLst>
              <a:ext uri="{FF2B5EF4-FFF2-40B4-BE49-F238E27FC236}">
                <a16:creationId xmlns:a16="http://schemas.microsoft.com/office/drawing/2014/main" id="{CE7CBD3D-D9DD-9982-7DC1-E2A54CBD3043}"/>
              </a:ext>
            </a:extLst>
          </p:cNvPr>
          <p:cNvSpPr txBox="1"/>
          <p:nvPr/>
        </p:nvSpPr>
        <p:spPr>
          <a:xfrm>
            <a:off x="7212156" y="6370242"/>
            <a:ext cx="47446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Rockstroh JK, AIDS 2026, Abs. OAB1406LB ; NEJM 2026, July 29</a:t>
            </a:r>
          </a:p>
        </p:txBody>
      </p:sp>
    </p:spTree>
    <p:extLst>
      <p:ext uri="{BB962C8B-B14F-4D97-AF65-F5344CB8AC3E}">
        <p14:creationId xmlns:p14="http://schemas.microsoft.com/office/powerpoint/2010/main" val="349752090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e 14">
            <a:extLst>
              <a:ext uri="{FF2B5EF4-FFF2-40B4-BE49-F238E27FC236}">
                <a16:creationId xmlns:a16="http://schemas.microsoft.com/office/drawing/2014/main" id="{3351A4FC-75BE-1456-B302-5883D7D06181}"/>
              </a:ext>
            </a:extLst>
          </p:cNvPr>
          <p:cNvGrpSpPr/>
          <p:nvPr/>
        </p:nvGrpSpPr>
        <p:grpSpPr>
          <a:xfrm>
            <a:off x="1316800" y="2212639"/>
            <a:ext cx="4197851" cy="215444"/>
            <a:chOff x="1316800" y="2212639"/>
            <a:chExt cx="4197851" cy="215444"/>
          </a:xfrm>
        </p:grpSpPr>
        <p:sp>
          <p:nvSpPr>
            <p:cNvPr id="5" name="Rectangle 5">
              <a:extLst>
                <a:ext uri="{FF2B5EF4-FFF2-40B4-BE49-F238E27FC236}">
                  <a16:creationId xmlns:a16="http://schemas.microsoft.com/office/drawing/2014/main" id="{66D2FA55-EAA6-FC6D-C1FA-155D4E7AD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6800" y="2213205"/>
              <a:ext cx="215900" cy="21431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/>
            </a:p>
          </p:txBody>
        </p:sp>
        <p:sp>
          <p:nvSpPr>
            <p:cNvPr id="7" name="Rectangle 7">
              <a:extLst>
                <a:ext uri="{FF2B5EF4-FFF2-40B4-BE49-F238E27FC236}">
                  <a16:creationId xmlns:a16="http://schemas.microsoft.com/office/drawing/2014/main" id="{AE82B8EA-B7F4-AE6D-4CE9-C1D72CB3D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183" y="2213205"/>
              <a:ext cx="215900" cy="2143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/>
            </a:p>
          </p:txBody>
        </p:sp>
        <p:sp>
          <p:nvSpPr>
            <p:cNvPr id="9" name="Rectangle 97">
              <a:extLst>
                <a:ext uri="{FF2B5EF4-FFF2-40B4-BE49-F238E27FC236}">
                  <a16:creationId xmlns:a16="http://schemas.microsoft.com/office/drawing/2014/main" id="{DCD71252-B993-4D4A-C777-110DEEF09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278" y="2212639"/>
              <a:ext cx="152791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ISL/LEN QW (N=304)</a:t>
              </a:r>
            </a:p>
          </p:txBody>
        </p:sp>
        <p:sp>
          <p:nvSpPr>
            <p:cNvPr id="11" name="Rectangle 103">
              <a:extLst>
                <a:ext uri="{FF2B5EF4-FFF2-40B4-BE49-F238E27FC236}">
                  <a16:creationId xmlns:a16="http://schemas.microsoft.com/office/drawing/2014/main" id="{091332CB-9840-130C-48DD-35D87D3B2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661" y="2212639"/>
              <a:ext cx="183499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BIC/FTC/TAF QD (N=303)</a:t>
              </a:r>
            </a:p>
          </p:txBody>
        </p:sp>
      </p:grpSp>
      <p:sp>
        <p:nvSpPr>
          <p:cNvPr id="13" name="Text Box 2">
            <a:extLst>
              <a:ext uri="{FF2B5EF4-FFF2-40B4-BE49-F238E27FC236}">
                <a16:creationId xmlns:a16="http://schemas.microsoft.com/office/drawing/2014/main" id="{EDDA1038-0229-5BFE-6AF0-04C2928A0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3926" y="2639677"/>
            <a:ext cx="260180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Change in lymphocyte count</a:t>
            </a:r>
          </a:p>
        </p:txBody>
      </p:sp>
      <p:sp>
        <p:nvSpPr>
          <p:cNvPr id="14" name="Text Box 2">
            <a:extLst>
              <a:ext uri="{FF2B5EF4-FFF2-40B4-BE49-F238E27FC236}">
                <a16:creationId xmlns:a16="http://schemas.microsoft.com/office/drawing/2014/main" id="{83124FC3-8049-6C40-F2E3-7127C9431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868" y="2639677"/>
            <a:ext cx="2543966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noProof="0" dirty="0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  <a:t>Change in CD4+ T-cell count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9E6B45C6-7D17-B1EA-800B-CB4881022456}"/>
              </a:ext>
            </a:extLst>
          </p:cNvPr>
          <p:cNvGrpSpPr/>
          <p:nvPr/>
        </p:nvGrpSpPr>
        <p:grpSpPr>
          <a:xfrm>
            <a:off x="460292" y="3359153"/>
            <a:ext cx="6410466" cy="2896556"/>
            <a:chOff x="460292" y="3359153"/>
            <a:chExt cx="5715084" cy="2896556"/>
          </a:xfrm>
        </p:grpSpPr>
        <p:sp>
          <p:nvSpPr>
            <p:cNvPr id="344" name="Rectangle 5">
              <a:extLst>
                <a:ext uri="{FF2B5EF4-FFF2-40B4-BE49-F238E27FC236}">
                  <a16:creationId xmlns:a16="http://schemas.microsoft.com/office/drawing/2014/main" id="{78F85A41-6E84-E645-EF0E-DCBDB5EB8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3394" y="5620808"/>
              <a:ext cx="15228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BL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5" name="Rectangle 6">
              <a:extLst>
                <a:ext uri="{FF2B5EF4-FFF2-40B4-BE49-F238E27FC236}">
                  <a16:creationId xmlns:a16="http://schemas.microsoft.com/office/drawing/2014/main" id="{66D5899E-E923-6A9D-7974-FE0E1BF9E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466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W12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6" name="Rectangle 7">
              <a:extLst>
                <a:ext uri="{FF2B5EF4-FFF2-40B4-BE49-F238E27FC236}">
                  <a16:creationId xmlns:a16="http://schemas.microsoft.com/office/drawing/2014/main" id="{90BB5C63-763A-FF80-3746-3F6524E69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879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W24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7" name="Rectangle 8">
              <a:extLst>
                <a:ext uri="{FF2B5EF4-FFF2-40B4-BE49-F238E27FC236}">
                  <a16:creationId xmlns:a16="http://schemas.microsoft.com/office/drawing/2014/main" id="{489EBFE7-0A1E-F969-18B4-8966C274A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291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W36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8" name="Rectangle 9">
              <a:extLst>
                <a:ext uri="{FF2B5EF4-FFF2-40B4-BE49-F238E27FC236}">
                  <a16:creationId xmlns:a16="http://schemas.microsoft.com/office/drawing/2014/main" id="{8EC6287D-FFDD-D037-99DC-8C27BB59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9291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W48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9" name="Rectangle 10">
              <a:extLst>
                <a:ext uri="{FF2B5EF4-FFF2-40B4-BE49-F238E27FC236}">
                  <a16:creationId xmlns:a16="http://schemas.microsoft.com/office/drawing/2014/main" id="{D140928F-D5A3-C51D-0885-884BF2BE2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572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304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0" name="Rectangle 11">
              <a:extLst>
                <a:ext uri="{FF2B5EF4-FFF2-40B4-BE49-F238E27FC236}">
                  <a16:creationId xmlns:a16="http://schemas.microsoft.com/office/drawing/2014/main" id="{B018C206-401E-DAC3-D6A7-885FBB81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985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298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1" name="Rectangle 12">
              <a:extLst>
                <a:ext uri="{FF2B5EF4-FFF2-40B4-BE49-F238E27FC236}">
                  <a16:creationId xmlns:a16="http://schemas.microsoft.com/office/drawing/2014/main" id="{DFE0235C-1EB5-F329-AE59-B024FB5A7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397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290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2" name="Rectangle 13">
              <a:extLst>
                <a:ext uri="{FF2B5EF4-FFF2-40B4-BE49-F238E27FC236}">
                  <a16:creationId xmlns:a16="http://schemas.microsoft.com/office/drawing/2014/main" id="{A67806D1-9355-FEA9-B062-F42EA2D75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810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282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3" name="Rectangle 14">
              <a:extLst>
                <a:ext uri="{FF2B5EF4-FFF2-40B4-BE49-F238E27FC236}">
                  <a16:creationId xmlns:a16="http://schemas.microsoft.com/office/drawing/2014/main" id="{720BB7AF-F369-FF11-8B17-9A4997204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5810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279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4" name="Rectangle 15">
              <a:extLst>
                <a:ext uri="{FF2B5EF4-FFF2-40B4-BE49-F238E27FC236}">
                  <a16:creationId xmlns:a16="http://schemas.microsoft.com/office/drawing/2014/main" id="{B6FB6743-4069-C3BF-154A-2037B2718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8572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302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5" name="Rectangle 16">
              <a:extLst>
                <a:ext uri="{FF2B5EF4-FFF2-40B4-BE49-F238E27FC236}">
                  <a16:creationId xmlns:a16="http://schemas.microsoft.com/office/drawing/2014/main" id="{CE3BFD02-F9F3-AE66-F752-F3E972DD6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985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294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6" name="Rectangle 17">
              <a:extLst>
                <a:ext uri="{FF2B5EF4-FFF2-40B4-BE49-F238E27FC236}">
                  <a16:creationId xmlns:a16="http://schemas.microsoft.com/office/drawing/2014/main" id="{B8039014-019B-1123-0305-6FDAB66AC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397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290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7" name="Rectangle 18">
              <a:extLst>
                <a:ext uri="{FF2B5EF4-FFF2-40B4-BE49-F238E27FC236}">
                  <a16:creationId xmlns:a16="http://schemas.microsoft.com/office/drawing/2014/main" id="{AA0DCE82-BBF8-9C58-11A8-01F8FF10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810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278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8" name="Rectangle 19">
              <a:extLst>
                <a:ext uri="{FF2B5EF4-FFF2-40B4-BE49-F238E27FC236}">
                  <a16:creationId xmlns:a16="http://schemas.microsoft.com/office/drawing/2014/main" id="{D5B02CE7-4A9D-87DE-562A-6854D141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5810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274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9" name="Rectangle 20">
              <a:extLst>
                <a:ext uri="{FF2B5EF4-FFF2-40B4-BE49-F238E27FC236}">
                  <a16:creationId xmlns:a16="http://schemas.microsoft.com/office/drawing/2014/main" id="{AF7E8CEB-821B-CDB4-3868-955D23C4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997" y="5862108"/>
              <a:ext cx="13144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n=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0" name="Rectangle 21">
              <a:extLst>
                <a:ext uri="{FF2B5EF4-FFF2-40B4-BE49-F238E27FC236}">
                  <a16:creationId xmlns:a16="http://schemas.microsoft.com/office/drawing/2014/main" id="{9E31CF28-7577-9CBC-75EF-F58C31F41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997" y="6101821"/>
              <a:ext cx="13144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n=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8" name="Rectangle 29">
              <a:extLst>
                <a:ext uri="{FF2B5EF4-FFF2-40B4-BE49-F238E27FC236}">
                  <a16:creationId xmlns:a16="http://schemas.microsoft.com/office/drawing/2014/main" id="{ABC25408-2585-1772-6DAC-0F1FB694F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844" y="5620808"/>
              <a:ext cx="15228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BL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69" name="Rectangle 30">
              <a:extLst>
                <a:ext uri="{FF2B5EF4-FFF2-40B4-BE49-F238E27FC236}">
                  <a16:creationId xmlns:a16="http://schemas.microsoft.com/office/drawing/2014/main" id="{645550E9-4D34-D4F9-AED5-DF4460AC0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4916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W12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70" name="Rectangle 31">
              <a:extLst>
                <a:ext uri="{FF2B5EF4-FFF2-40B4-BE49-F238E27FC236}">
                  <a16:creationId xmlns:a16="http://schemas.microsoft.com/office/drawing/2014/main" id="{F9AFC685-4707-FE99-C6C2-1D35332F7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1329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W24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71" name="Rectangle 32">
              <a:extLst>
                <a:ext uri="{FF2B5EF4-FFF2-40B4-BE49-F238E27FC236}">
                  <a16:creationId xmlns:a16="http://schemas.microsoft.com/office/drawing/2014/main" id="{693934F8-8449-3B58-AF82-38C61C8FB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7741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W36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72" name="Rectangle 33">
              <a:extLst>
                <a:ext uri="{FF2B5EF4-FFF2-40B4-BE49-F238E27FC236}">
                  <a16:creationId xmlns:a16="http://schemas.microsoft.com/office/drawing/2014/main" id="{D3D39094-7678-0E02-6BAB-0A98DCE93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154" y="5620808"/>
              <a:ext cx="29655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W48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73" name="Rectangle 34">
              <a:extLst>
                <a:ext uri="{FF2B5EF4-FFF2-40B4-BE49-F238E27FC236}">
                  <a16:creationId xmlns:a16="http://schemas.microsoft.com/office/drawing/2014/main" id="{F43BC2C5-0D77-442E-C4B3-409731A9F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304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4" name="Rectangle 35">
              <a:extLst>
                <a:ext uri="{FF2B5EF4-FFF2-40B4-BE49-F238E27FC236}">
                  <a16:creationId xmlns:a16="http://schemas.microsoft.com/office/drawing/2014/main" id="{12E0A865-ED4F-FDDB-53D2-B71777368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435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297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5" name="Rectangle 36">
              <a:extLst>
                <a:ext uri="{FF2B5EF4-FFF2-40B4-BE49-F238E27FC236}">
                  <a16:creationId xmlns:a16="http://schemas.microsoft.com/office/drawing/2014/main" id="{ACCB7F1E-70CB-767E-8E1C-D01319544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7847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290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6" name="Rectangle 37">
              <a:extLst>
                <a:ext uri="{FF2B5EF4-FFF2-40B4-BE49-F238E27FC236}">
                  <a16:creationId xmlns:a16="http://schemas.microsoft.com/office/drawing/2014/main" id="{687BEA58-FB1E-BD07-AA5D-F35CE1630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260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285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7" name="Rectangle 38">
              <a:extLst>
                <a:ext uri="{FF2B5EF4-FFF2-40B4-BE49-F238E27FC236}">
                  <a16:creationId xmlns:a16="http://schemas.microsoft.com/office/drawing/2014/main" id="{63FC6CCA-F70D-131C-EA1E-16D57FF7A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260" y="5862108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284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8" name="Rectangle 39">
              <a:extLst>
                <a:ext uri="{FF2B5EF4-FFF2-40B4-BE49-F238E27FC236}">
                  <a16:creationId xmlns:a16="http://schemas.microsoft.com/office/drawing/2014/main" id="{EA0F4F4F-F41F-49EA-2F7F-82E9EB888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022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303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9" name="Rectangle 40">
              <a:extLst>
                <a:ext uri="{FF2B5EF4-FFF2-40B4-BE49-F238E27FC236}">
                  <a16:creationId xmlns:a16="http://schemas.microsoft.com/office/drawing/2014/main" id="{F4C99F95-181C-784F-27E2-34F73E18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1435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296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0" name="Rectangle 41">
              <a:extLst>
                <a:ext uri="{FF2B5EF4-FFF2-40B4-BE49-F238E27FC236}">
                  <a16:creationId xmlns:a16="http://schemas.microsoft.com/office/drawing/2014/main" id="{6D00194B-30A7-42A6-0384-8D246FFA3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7847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290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" name="Rectangle 42">
              <a:extLst>
                <a:ext uri="{FF2B5EF4-FFF2-40B4-BE49-F238E27FC236}">
                  <a16:creationId xmlns:a16="http://schemas.microsoft.com/office/drawing/2014/main" id="{001D31F8-5B3D-D2A3-FACB-364779619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260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283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" name="Rectangle 43">
              <a:extLst>
                <a:ext uri="{FF2B5EF4-FFF2-40B4-BE49-F238E27FC236}">
                  <a16:creationId xmlns:a16="http://schemas.microsoft.com/office/drawing/2014/main" id="{0873AB8A-3E86-ECCC-29F6-44DD9D4E2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2260" y="6101821"/>
              <a:ext cx="19716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281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" name="Rectangle 44">
              <a:extLst>
                <a:ext uri="{FF2B5EF4-FFF2-40B4-BE49-F238E27FC236}">
                  <a16:creationId xmlns:a16="http://schemas.microsoft.com/office/drawing/2014/main" id="{F981C848-768B-A27F-98B8-61C937C33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44" y="5862108"/>
              <a:ext cx="14747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N=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4" name="Rectangle 45">
              <a:extLst>
                <a:ext uri="{FF2B5EF4-FFF2-40B4-BE49-F238E27FC236}">
                  <a16:creationId xmlns:a16="http://schemas.microsoft.com/office/drawing/2014/main" id="{F9B8DED2-C038-AA75-F4C5-75EF57242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844" y="6101821"/>
              <a:ext cx="14747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0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N=</a:t>
              </a:r>
              <a:endParaRPr kumimoji="0" lang="en-US" sz="105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grpSp>
          <p:nvGrpSpPr>
            <p:cNvPr id="506" name="Groupe 505">
              <a:extLst>
                <a:ext uri="{FF2B5EF4-FFF2-40B4-BE49-F238E27FC236}">
                  <a16:creationId xmlns:a16="http://schemas.microsoft.com/office/drawing/2014/main" id="{78D01AB8-A009-C828-665C-5EE33BE583E3}"/>
                </a:ext>
              </a:extLst>
            </p:cNvPr>
            <p:cNvGrpSpPr/>
            <p:nvPr/>
          </p:nvGrpSpPr>
          <p:grpSpPr>
            <a:xfrm>
              <a:off x="460292" y="3359153"/>
              <a:ext cx="2711534" cy="2265879"/>
              <a:chOff x="460292" y="3359153"/>
              <a:chExt cx="2711534" cy="2265879"/>
            </a:xfrm>
          </p:grpSpPr>
          <p:sp>
            <p:nvSpPr>
              <p:cNvPr id="385" name="Freeform 46">
                <a:extLst>
                  <a:ext uri="{FF2B5EF4-FFF2-40B4-BE49-F238E27FC236}">
                    <a16:creationId xmlns:a16="http://schemas.microsoft.com/office/drawing/2014/main" id="{E59287C1-5ABC-7426-12E9-6F2376B55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013" y="5205413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6" name="Line 47">
                <a:extLst>
                  <a:ext uri="{FF2B5EF4-FFF2-40B4-BE49-F238E27FC236}">
                    <a16:creationId xmlns:a16="http://schemas.microsoft.com/office/drawing/2014/main" id="{50E1D7FC-F813-3A23-59D6-06F7944D4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1476" y="3865563"/>
                <a:ext cx="0" cy="133985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7" name="Freeform 48">
                <a:extLst>
                  <a:ext uri="{FF2B5EF4-FFF2-40B4-BE49-F238E27FC236}">
                    <a16:creationId xmlns:a16="http://schemas.microsoft.com/office/drawing/2014/main" id="{58E006C3-CBDB-C582-329C-EDCF796D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013" y="3865563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8" name="Freeform 49">
                <a:extLst>
                  <a:ext uri="{FF2B5EF4-FFF2-40B4-BE49-F238E27FC236}">
                    <a16:creationId xmlns:a16="http://schemas.microsoft.com/office/drawing/2014/main" id="{FEF3DB6A-C60D-7767-4276-6FAC0EA96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788" y="5091113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9" name="Line 50">
                <a:extLst>
                  <a:ext uri="{FF2B5EF4-FFF2-40B4-BE49-F238E27FC236}">
                    <a16:creationId xmlns:a16="http://schemas.microsoft.com/office/drawing/2014/main" id="{CC5ED31D-B612-1366-E12D-D42E8E1F2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8251" y="3987800"/>
                <a:ext cx="0" cy="1103313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0" name="Freeform 51">
                <a:extLst>
                  <a:ext uri="{FF2B5EF4-FFF2-40B4-BE49-F238E27FC236}">
                    <a16:creationId xmlns:a16="http://schemas.microsoft.com/office/drawing/2014/main" id="{B22A4503-4648-8FFD-A25F-C9DDCD811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201" y="3987800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1" name="Freeform 52">
                <a:extLst>
                  <a:ext uri="{FF2B5EF4-FFF2-40B4-BE49-F238E27FC236}">
                    <a16:creationId xmlns:a16="http://schemas.microsoft.com/office/drawing/2014/main" id="{43597AF6-8E49-2D78-80F5-5115E00D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363" y="5102225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2" name="Line 53">
                <a:extLst>
                  <a:ext uri="{FF2B5EF4-FFF2-40B4-BE49-F238E27FC236}">
                    <a16:creationId xmlns:a16="http://schemas.microsoft.com/office/drawing/2014/main" id="{1C42C097-B7EC-4E4D-F527-DDA8DE914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9826" y="3878263"/>
                <a:ext cx="0" cy="1223963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3" name="Freeform 54">
                <a:extLst>
                  <a:ext uri="{FF2B5EF4-FFF2-40B4-BE49-F238E27FC236}">
                    <a16:creationId xmlns:a16="http://schemas.microsoft.com/office/drawing/2014/main" id="{A3B17912-486F-3DBA-7391-E340B1357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363" y="3878263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4" name="Freeform 55">
                <a:extLst>
                  <a:ext uri="{FF2B5EF4-FFF2-40B4-BE49-F238E27FC236}">
                    <a16:creationId xmlns:a16="http://schemas.microsoft.com/office/drawing/2014/main" id="{A729BFD4-B97C-1138-AEFF-E02CF06C5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276" y="5121275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5" name="Line 56">
                <a:extLst>
                  <a:ext uri="{FF2B5EF4-FFF2-40B4-BE49-F238E27FC236}">
                    <a16:creationId xmlns:a16="http://schemas.microsoft.com/office/drawing/2014/main" id="{EB7053A0-7470-12E2-154A-3A1310D8B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4738" y="4000500"/>
                <a:ext cx="0" cy="1120775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6" name="Freeform 57">
                <a:extLst>
                  <a:ext uri="{FF2B5EF4-FFF2-40B4-BE49-F238E27FC236}">
                    <a16:creationId xmlns:a16="http://schemas.microsoft.com/office/drawing/2014/main" id="{AD7B9DED-3AE9-F513-92BC-E6402613C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276" y="4000500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7" name="Rectangle 58">
                <a:extLst>
                  <a:ext uri="{FF2B5EF4-FFF2-40B4-BE49-F238E27FC236}">
                    <a16:creationId xmlns:a16="http://schemas.microsoft.com/office/drawing/2014/main" id="{AE04F5CD-DF80-B733-7142-EA81BCE5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192" y="3359153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300</a:t>
                </a:r>
              </a:p>
            </p:txBody>
          </p:sp>
          <p:sp>
            <p:nvSpPr>
              <p:cNvPr id="398" name="Rectangle 59">
                <a:extLst>
                  <a:ext uri="{FF2B5EF4-FFF2-40B4-BE49-F238E27FC236}">
                    <a16:creationId xmlns:a16="http://schemas.microsoft.com/office/drawing/2014/main" id="{7B34593F-F1A8-6BAD-E5FD-47B00373A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2286" y="4398966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399" name="Rectangle 60">
                <a:extLst>
                  <a:ext uri="{FF2B5EF4-FFF2-40B4-BE49-F238E27FC236}">
                    <a16:creationId xmlns:a16="http://schemas.microsoft.com/office/drawing/2014/main" id="{492FE145-74C2-1EB9-00A1-38FF693EF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92" y="4746628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-100</a:t>
                </a:r>
              </a:p>
            </p:txBody>
          </p:sp>
          <p:sp>
            <p:nvSpPr>
              <p:cNvPr id="400" name="Rectangle 61">
                <a:extLst>
                  <a:ext uri="{FF2B5EF4-FFF2-40B4-BE49-F238E27FC236}">
                    <a16:creationId xmlns:a16="http://schemas.microsoft.com/office/drawing/2014/main" id="{4DB825E8-8551-7B37-3158-D1F5DBD64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92" y="5092703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-200</a:t>
                </a:r>
              </a:p>
            </p:txBody>
          </p:sp>
          <p:sp>
            <p:nvSpPr>
              <p:cNvPr id="401" name="Rectangle 62">
                <a:extLst>
                  <a:ext uri="{FF2B5EF4-FFF2-40B4-BE49-F238E27FC236}">
                    <a16:creationId xmlns:a16="http://schemas.microsoft.com/office/drawing/2014/main" id="{893FD870-AE5E-18AD-A502-7E81751E0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192" y="3706816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200</a:t>
                </a:r>
              </a:p>
            </p:txBody>
          </p:sp>
          <p:sp>
            <p:nvSpPr>
              <p:cNvPr id="402" name="Rectangle 63">
                <a:extLst>
                  <a:ext uri="{FF2B5EF4-FFF2-40B4-BE49-F238E27FC236}">
                    <a16:creationId xmlns:a16="http://schemas.microsoft.com/office/drawing/2014/main" id="{6D54E70C-82E1-82DA-A29C-B310FBDC8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292" y="5440366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-300</a:t>
                </a:r>
              </a:p>
            </p:txBody>
          </p:sp>
          <p:sp>
            <p:nvSpPr>
              <p:cNvPr id="403" name="Rectangle 64">
                <a:extLst>
                  <a:ext uri="{FF2B5EF4-FFF2-40B4-BE49-F238E27FC236}">
                    <a16:creationId xmlns:a16="http://schemas.microsoft.com/office/drawing/2014/main" id="{F9892E8A-11BF-71F2-B5BE-9B014C854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192" y="4052891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</a:p>
            </p:txBody>
          </p:sp>
          <p:grpSp>
            <p:nvGrpSpPr>
              <p:cNvPr id="504" name="Groupe 503">
                <a:extLst>
                  <a:ext uri="{FF2B5EF4-FFF2-40B4-BE49-F238E27FC236}">
                    <a16:creationId xmlns:a16="http://schemas.microsoft.com/office/drawing/2014/main" id="{A6E2BB5F-FE80-19F1-3786-54018A395584}"/>
                  </a:ext>
                </a:extLst>
              </p:cNvPr>
              <p:cNvGrpSpPr/>
              <p:nvPr/>
            </p:nvGrpSpPr>
            <p:grpSpPr>
              <a:xfrm>
                <a:off x="777876" y="3432175"/>
                <a:ext cx="2393950" cy="2081213"/>
                <a:chOff x="777876" y="3432175"/>
                <a:chExt cx="2393950" cy="2081213"/>
              </a:xfrm>
            </p:grpSpPr>
            <p:sp>
              <p:nvSpPr>
                <p:cNvPr id="404" name="Freeform 65">
                  <a:extLst>
                    <a:ext uri="{FF2B5EF4-FFF2-40B4-BE49-F238E27FC236}">
                      <a16:creationId xmlns:a16="http://schemas.microsoft.com/office/drawing/2014/main" id="{65AAEBAA-AFBD-ABFA-BBC3-128963076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876" y="3432175"/>
                  <a:ext cx="41275" cy="346075"/>
                </a:xfrm>
                <a:custGeom>
                  <a:avLst/>
                  <a:gdLst>
                    <a:gd name="T0" fmla="*/ 0 w 26"/>
                    <a:gd name="T1" fmla="*/ 0 h 218"/>
                    <a:gd name="T2" fmla="*/ 26 w 26"/>
                    <a:gd name="T3" fmla="*/ 0 h 218"/>
                    <a:gd name="T4" fmla="*/ 26 w 26"/>
                    <a:gd name="T5" fmla="*/ 218 h 2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8">
                      <a:moveTo>
                        <a:pt x="0" y="0"/>
                      </a:moveTo>
                      <a:lnTo>
                        <a:pt x="26" y="0"/>
                      </a:lnTo>
                      <a:lnTo>
                        <a:pt x="26" y="218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5" name="Line 66">
                  <a:extLst>
                    <a:ext uri="{FF2B5EF4-FFF2-40B4-BE49-F238E27FC236}">
                      <a16:creationId xmlns:a16="http://schemas.microsoft.com/office/drawing/2014/main" id="{96B55298-F64B-E002-B40A-E7E18DC60A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9151" y="3778250"/>
                  <a:ext cx="0" cy="3476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6" name="Line 67">
                  <a:extLst>
                    <a:ext uri="{FF2B5EF4-FFF2-40B4-BE49-F238E27FC236}">
                      <a16:creationId xmlns:a16="http://schemas.microsoft.com/office/drawing/2014/main" id="{2CB50E4D-0BCD-38D4-2684-1A4B7EF8A5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77876" y="4125913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7" name="Line 68">
                  <a:extLst>
                    <a:ext uri="{FF2B5EF4-FFF2-40B4-BE49-F238E27FC236}">
                      <a16:creationId xmlns:a16="http://schemas.microsoft.com/office/drawing/2014/main" id="{E09C313B-5672-1A17-624E-0166CC2E43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77876" y="3778250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8" name="Line 69">
                  <a:extLst>
                    <a:ext uri="{FF2B5EF4-FFF2-40B4-BE49-F238E27FC236}">
                      <a16:creationId xmlns:a16="http://schemas.microsoft.com/office/drawing/2014/main" id="{A22989D2-CEBE-A52E-3594-25F45A7363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19151" y="4471988"/>
                  <a:ext cx="0" cy="3476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9" name="Line 70">
                  <a:extLst>
                    <a:ext uri="{FF2B5EF4-FFF2-40B4-BE49-F238E27FC236}">
                      <a16:creationId xmlns:a16="http://schemas.microsoft.com/office/drawing/2014/main" id="{EE8F75F4-82F2-E31F-7246-AD2295F52B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7876" y="4819650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0" name="Line 71">
                  <a:extLst>
                    <a:ext uri="{FF2B5EF4-FFF2-40B4-BE49-F238E27FC236}">
                      <a16:creationId xmlns:a16="http://schemas.microsoft.com/office/drawing/2014/main" id="{DCA3DE43-3653-D05F-01FC-C3F0749526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77876" y="4471988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1" name="Freeform 72">
                  <a:extLst>
                    <a:ext uri="{FF2B5EF4-FFF2-40B4-BE49-F238E27FC236}">
                      <a16:creationId xmlns:a16="http://schemas.microsoft.com/office/drawing/2014/main" id="{3518084C-6897-67EB-3080-6102D3DE5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876" y="5165725"/>
                  <a:ext cx="41275" cy="347663"/>
                </a:xfrm>
                <a:custGeom>
                  <a:avLst/>
                  <a:gdLst>
                    <a:gd name="T0" fmla="*/ 0 w 26"/>
                    <a:gd name="T1" fmla="*/ 219 h 219"/>
                    <a:gd name="T2" fmla="*/ 26 w 26"/>
                    <a:gd name="T3" fmla="*/ 219 h 219"/>
                    <a:gd name="T4" fmla="*/ 26 w 26"/>
                    <a:gd name="T5" fmla="*/ 0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9">
                      <a:moveTo>
                        <a:pt x="0" y="219"/>
                      </a:moveTo>
                      <a:lnTo>
                        <a:pt x="26" y="219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2" name="Line 73">
                  <a:extLst>
                    <a:ext uri="{FF2B5EF4-FFF2-40B4-BE49-F238E27FC236}">
                      <a16:creationId xmlns:a16="http://schemas.microsoft.com/office/drawing/2014/main" id="{CC3A4A58-1A97-F45B-3F3B-1F3D24491A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77876" y="5165725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3" name="Line 74">
                  <a:extLst>
                    <a:ext uri="{FF2B5EF4-FFF2-40B4-BE49-F238E27FC236}">
                      <a16:creationId xmlns:a16="http://schemas.microsoft.com/office/drawing/2014/main" id="{59A2A103-B354-5778-0715-2C88928124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9151" y="4819650"/>
                  <a:ext cx="0" cy="3460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4" name="Line 75">
                  <a:extLst>
                    <a:ext uri="{FF2B5EF4-FFF2-40B4-BE49-F238E27FC236}">
                      <a16:creationId xmlns:a16="http://schemas.microsoft.com/office/drawing/2014/main" id="{C912827F-9EBE-91D8-A3DD-84B45C35E0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19151" y="4471988"/>
                  <a:ext cx="2352675" cy="31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15" name="Line 76">
                  <a:extLst>
                    <a:ext uri="{FF2B5EF4-FFF2-40B4-BE49-F238E27FC236}">
                      <a16:creationId xmlns:a16="http://schemas.microsoft.com/office/drawing/2014/main" id="{BE2F1330-95F3-7B10-C74F-3D671F05CF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19151" y="4125913"/>
                  <a:ext cx="0" cy="3460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416" name="Freeform 77">
                <a:extLst>
                  <a:ext uri="{FF2B5EF4-FFF2-40B4-BE49-F238E27FC236}">
                    <a16:creationId xmlns:a16="http://schemas.microsoft.com/office/drawing/2014/main" id="{1726631F-D4FB-C65C-562A-BC4EA02F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363" y="5057775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7" name="Line 78">
                <a:extLst>
                  <a:ext uri="{FF2B5EF4-FFF2-40B4-BE49-F238E27FC236}">
                    <a16:creationId xmlns:a16="http://schemas.microsoft.com/office/drawing/2014/main" id="{26285DA4-08D1-BF46-6BF6-90C09350B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01826" y="4000500"/>
                <a:ext cx="0" cy="1057275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8" name="Freeform 79">
                <a:extLst>
                  <a:ext uri="{FF2B5EF4-FFF2-40B4-BE49-F238E27FC236}">
                    <a16:creationId xmlns:a16="http://schemas.microsoft.com/office/drawing/2014/main" id="{79032243-157C-6E97-31E2-44E1BEAEF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363" y="4000500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9" name="Freeform 80">
                <a:extLst>
                  <a:ext uri="{FF2B5EF4-FFF2-40B4-BE49-F238E27FC236}">
                    <a16:creationId xmlns:a16="http://schemas.microsoft.com/office/drawing/2014/main" id="{05A6AD0C-DFAE-0768-EBB8-547A1EF5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126" y="5024438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0" name="Line 81">
                <a:extLst>
                  <a:ext uri="{FF2B5EF4-FFF2-40B4-BE49-F238E27FC236}">
                    <a16:creationId xmlns:a16="http://schemas.microsoft.com/office/drawing/2014/main" id="{549FBED2-B4F6-9496-670E-544805394C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98588" y="3906838"/>
                <a:ext cx="0" cy="111760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1" name="Freeform 82">
                <a:extLst>
                  <a:ext uri="{FF2B5EF4-FFF2-40B4-BE49-F238E27FC236}">
                    <a16:creationId xmlns:a16="http://schemas.microsoft.com/office/drawing/2014/main" id="{C2553CA9-669B-59C3-4516-3817C1BA7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126" y="3906838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2" name="Freeform 83">
                <a:extLst>
                  <a:ext uri="{FF2B5EF4-FFF2-40B4-BE49-F238E27FC236}">
                    <a16:creationId xmlns:a16="http://schemas.microsoft.com/office/drawing/2014/main" id="{5DE892D2-CD0E-B02D-9069-8A987F00A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113" y="4451350"/>
                <a:ext cx="2011363" cy="107950"/>
              </a:xfrm>
              <a:custGeom>
                <a:avLst/>
                <a:gdLst>
                  <a:gd name="T0" fmla="*/ 1267 w 1267"/>
                  <a:gd name="T1" fmla="*/ 52 h 68"/>
                  <a:gd name="T2" fmla="*/ 951 w 1267"/>
                  <a:gd name="T3" fmla="*/ 23 h 68"/>
                  <a:gd name="T4" fmla="*/ 631 w 1267"/>
                  <a:gd name="T5" fmla="*/ 49 h 68"/>
                  <a:gd name="T6" fmla="*/ 314 w 1267"/>
                  <a:gd name="T7" fmla="*/ 0 h 68"/>
                  <a:gd name="T8" fmla="*/ 213 w 1267"/>
                  <a:gd name="T9" fmla="*/ 56 h 68"/>
                  <a:gd name="T10" fmla="*/ 110 w 1267"/>
                  <a:gd name="T11" fmla="*/ 68 h 68"/>
                  <a:gd name="T12" fmla="*/ 0 w 1267"/>
                  <a:gd name="T13" fmla="*/ 1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67" h="68">
                    <a:moveTo>
                      <a:pt x="1267" y="52"/>
                    </a:moveTo>
                    <a:lnTo>
                      <a:pt x="951" y="23"/>
                    </a:lnTo>
                    <a:lnTo>
                      <a:pt x="631" y="49"/>
                    </a:lnTo>
                    <a:lnTo>
                      <a:pt x="314" y="0"/>
                    </a:lnTo>
                    <a:lnTo>
                      <a:pt x="213" y="56"/>
                    </a:lnTo>
                    <a:lnTo>
                      <a:pt x="110" y="68"/>
                    </a:lnTo>
                    <a:lnTo>
                      <a:pt x="0" y="13"/>
                    </a:lnTo>
                  </a:path>
                </a:pathLst>
              </a:custGeom>
              <a:noFill/>
              <a:ln w="19050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3" name="Freeform 84">
                <a:extLst>
                  <a:ext uri="{FF2B5EF4-FFF2-40B4-BE49-F238E27FC236}">
                    <a16:creationId xmlns:a16="http://schemas.microsoft.com/office/drawing/2014/main" id="{191EFFD4-BB34-19F8-D88C-19DBD7721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113" y="4441825"/>
                <a:ext cx="1995488" cy="122238"/>
              </a:xfrm>
              <a:custGeom>
                <a:avLst/>
                <a:gdLst>
                  <a:gd name="T0" fmla="*/ 1257 w 1257"/>
                  <a:gd name="T1" fmla="*/ 39 h 77"/>
                  <a:gd name="T2" fmla="*/ 941 w 1257"/>
                  <a:gd name="T3" fmla="*/ 51 h 77"/>
                  <a:gd name="T4" fmla="*/ 621 w 1257"/>
                  <a:gd name="T5" fmla="*/ 77 h 77"/>
                  <a:gd name="T6" fmla="*/ 304 w 1257"/>
                  <a:gd name="T7" fmla="*/ 30 h 77"/>
                  <a:gd name="T8" fmla="*/ 202 w 1257"/>
                  <a:gd name="T9" fmla="*/ 6 h 77"/>
                  <a:gd name="T10" fmla="*/ 99 w 1257"/>
                  <a:gd name="T11" fmla="*/ 0 h 77"/>
                  <a:gd name="T12" fmla="*/ 0 w 1257"/>
                  <a:gd name="T13" fmla="*/ 19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7" h="77">
                    <a:moveTo>
                      <a:pt x="1257" y="39"/>
                    </a:moveTo>
                    <a:lnTo>
                      <a:pt x="941" y="51"/>
                    </a:lnTo>
                    <a:lnTo>
                      <a:pt x="621" y="77"/>
                    </a:lnTo>
                    <a:lnTo>
                      <a:pt x="304" y="30"/>
                    </a:lnTo>
                    <a:lnTo>
                      <a:pt x="202" y="6"/>
                    </a:lnTo>
                    <a:lnTo>
                      <a:pt x="99" y="0"/>
                    </a:lnTo>
                    <a:lnTo>
                      <a:pt x="0" y="19"/>
                    </a:lnTo>
                  </a:path>
                </a:pathLst>
              </a:custGeom>
              <a:noFill/>
              <a:ln w="19050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4" name="Freeform 85">
                <a:extLst>
                  <a:ext uri="{FF2B5EF4-FFF2-40B4-BE49-F238E27FC236}">
                    <a16:creationId xmlns:a16="http://schemas.microsoft.com/office/drawing/2014/main" id="{9DF7A78D-82CB-1EF8-1F53-0C40661A5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551" y="5076825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5" name="Line 86">
                <a:extLst>
                  <a:ext uri="{FF2B5EF4-FFF2-40B4-BE49-F238E27FC236}">
                    <a16:creationId xmlns:a16="http://schemas.microsoft.com/office/drawing/2014/main" id="{3D44B48C-338B-8A86-7F03-0BC250FF33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95601" y="3932238"/>
                <a:ext cx="0" cy="114458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6" name="Freeform 87">
                <a:extLst>
                  <a:ext uri="{FF2B5EF4-FFF2-40B4-BE49-F238E27FC236}">
                    <a16:creationId xmlns:a16="http://schemas.microsoft.com/office/drawing/2014/main" id="{B05EEC2E-5EC3-77A1-2703-6E2C2786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551" y="3932238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7" name="Freeform 88">
                <a:extLst>
                  <a:ext uri="{FF2B5EF4-FFF2-40B4-BE49-F238E27FC236}">
                    <a16:creationId xmlns:a16="http://schemas.microsoft.com/office/drawing/2014/main" id="{5B59B9C0-BA66-04F8-3BF6-7A0B38C42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488" y="5105400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8" name="Line 89">
                <a:extLst>
                  <a:ext uri="{FF2B5EF4-FFF2-40B4-BE49-F238E27FC236}">
                    <a16:creationId xmlns:a16="http://schemas.microsoft.com/office/drawing/2014/main" id="{95AC2853-F658-7393-C0DE-3767E5B749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3951" y="3941763"/>
                <a:ext cx="0" cy="116363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9" name="Freeform 90">
                <a:extLst>
                  <a:ext uri="{FF2B5EF4-FFF2-40B4-BE49-F238E27FC236}">
                    <a16:creationId xmlns:a16="http://schemas.microsoft.com/office/drawing/2014/main" id="{585C4709-5494-1DE7-9897-1B597B6C4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901" y="394176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0" name="Line 91">
                <a:extLst>
                  <a:ext uri="{FF2B5EF4-FFF2-40B4-BE49-F238E27FC236}">
                    <a16:creationId xmlns:a16="http://schemas.microsoft.com/office/drawing/2014/main" id="{D5A9A201-9536-26E7-8199-B50A641B5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66901" y="3932238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1" name="Line 92">
                <a:extLst>
                  <a:ext uri="{FF2B5EF4-FFF2-40B4-BE49-F238E27FC236}">
                    <a16:creationId xmlns:a16="http://schemas.microsoft.com/office/drawing/2014/main" id="{BC77613F-4EAF-AC73-3BD9-0DCD071A83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66901" y="5197475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2" name="Line 93">
                <a:extLst>
                  <a:ext uri="{FF2B5EF4-FFF2-40B4-BE49-F238E27FC236}">
                    <a16:creationId xmlns:a16="http://schemas.microsoft.com/office/drawing/2014/main" id="{A5DE80B4-E997-680C-2F81-F75F8BF20D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85951" y="5197475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3" name="Line 94">
                <a:extLst>
                  <a:ext uri="{FF2B5EF4-FFF2-40B4-BE49-F238E27FC236}">
                    <a16:creationId xmlns:a16="http://schemas.microsoft.com/office/drawing/2014/main" id="{FD0ACB9E-385F-CA5A-5E4E-8A293D24E0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85951" y="3932238"/>
                <a:ext cx="0" cy="126523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4" name="Line 95">
                <a:extLst>
                  <a:ext uri="{FF2B5EF4-FFF2-40B4-BE49-F238E27FC236}">
                    <a16:creationId xmlns:a16="http://schemas.microsoft.com/office/drawing/2014/main" id="{B7516DD8-CCFD-FAF9-D004-6AAFFB60E7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85951" y="3932238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5" name="Freeform 96">
                <a:extLst>
                  <a:ext uri="{FF2B5EF4-FFF2-40B4-BE49-F238E27FC236}">
                    <a16:creationId xmlns:a16="http://schemas.microsoft.com/office/drawing/2014/main" id="{723F5F13-A556-D436-1D5A-95D54403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663" y="504666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6" name="Line 97">
                <a:extLst>
                  <a:ext uri="{FF2B5EF4-FFF2-40B4-BE49-F238E27FC236}">
                    <a16:creationId xmlns:a16="http://schemas.microsoft.com/office/drawing/2014/main" id="{2DB88F75-F54E-96CE-8B79-ED80A1535E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82713" y="3933825"/>
                <a:ext cx="0" cy="111283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7" name="Freeform 98">
                <a:extLst>
                  <a:ext uri="{FF2B5EF4-FFF2-40B4-BE49-F238E27FC236}">
                    <a16:creationId xmlns:a16="http://schemas.microsoft.com/office/drawing/2014/main" id="{BBC8E637-CBA5-09BF-1819-BA772289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663" y="3933825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8" name="Line 99">
                <a:extLst>
                  <a:ext uri="{FF2B5EF4-FFF2-40B4-BE49-F238E27FC236}">
                    <a16:creationId xmlns:a16="http://schemas.microsoft.com/office/drawing/2014/main" id="{00084EFC-FBE3-0112-6C87-EBE771F638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03326" y="392430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9" name="Line 100">
                <a:extLst>
                  <a:ext uri="{FF2B5EF4-FFF2-40B4-BE49-F238E27FC236}">
                    <a16:creationId xmlns:a16="http://schemas.microsoft.com/office/drawing/2014/main" id="{8D0D61CB-C169-F2F0-E053-3F5688C6FB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03326" y="4979988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0" name="Line 101">
                <a:extLst>
                  <a:ext uri="{FF2B5EF4-FFF2-40B4-BE49-F238E27FC236}">
                    <a16:creationId xmlns:a16="http://schemas.microsoft.com/office/drawing/2014/main" id="{6581746C-CE0C-61DD-D8A2-7A905FE75E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20788" y="4979988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1" name="Line 102">
                <a:extLst>
                  <a:ext uri="{FF2B5EF4-FFF2-40B4-BE49-F238E27FC236}">
                    <a16:creationId xmlns:a16="http://schemas.microsoft.com/office/drawing/2014/main" id="{BF56018E-F51D-BE95-602F-6A6ADC3C3A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20788" y="3924300"/>
                <a:ext cx="0" cy="105568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2" name="Line 103">
                <a:extLst>
                  <a:ext uri="{FF2B5EF4-FFF2-40B4-BE49-F238E27FC236}">
                    <a16:creationId xmlns:a16="http://schemas.microsoft.com/office/drawing/2014/main" id="{AAA3F1D0-A487-4C77-AB94-A360B1CF90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220788" y="392430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3" name="Line 104">
                <a:extLst>
                  <a:ext uri="{FF2B5EF4-FFF2-40B4-BE49-F238E27FC236}">
                    <a16:creationId xmlns:a16="http://schemas.microsoft.com/office/drawing/2014/main" id="{EFBC549C-9A2D-DD5C-60CE-574D5B25CF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813" y="386715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4" name="Line 105">
                <a:extLst>
                  <a:ext uri="{FF2B5EF4-FFF2-40B4-BE49-F238E27FC236}">
                    <a16:creationId xmlns:a16="http://schemas.microsoft.com/office/drawing/2014/main" id="{28EB4ABB-722D-4962-E776-9A34D904DF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7276" y="5016500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5" name="Line 106">
                <a:extLst>
                  <a:ext uri="{FF2B5EF4-FFF2-40B4-BE49-F238E27FC236}">
                    <a16:creationId xmlns:a16="http://schemas.microsoft.com/office/drawing/2014/main" id="{21E2EF9C-8562-AC7A-53FB-79F5D19E1D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813" y="501650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6" name="Line 107">
                <a:extLst>
                  <a:ext uri="{FF2B5EF4-FFF2-40B4-BE49-F238E27FC236}">
                    <a16:creationId xmlns:a16="http://schemas.microsoft.com/office/drawing/2014/main" id="{93B1455B-C678-4E12-A170-A9DF1E6FD5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7276" y="3867150"/>
                <a:ext cx="0" cy="114935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7" name="Line 108">
                <a:extLst>
                  <a:ext uri="{FF2B5EF4-FFF2-40B4-BE49-F238E27FC236}">
                    <a16:creationId xmlns:a16="http://schemas.microsoft.com/office/drawing/2014/main" id="{EEC49312-46CF-35EA-BF5A-64928981FC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7276" y="3867150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507" name="Groupe 506">
              <a:extLst>
                <a:ext uri="{FF2B5EF4-FFF2-40B4-BE49-F238E27FC236}">
                  <a16:creationId xmlns:a16="http://schemas.microsoft.com/office/drawing/2014/main" id="{DDB1F73A-0F95-4698-1EF9-4204AA34F681}"/>
                </a:ext>
              </a:extLst>
            </p:cNvPr>
            <p:cNvGrpSpPr/>
            <p:nvPr/>
          </p:nvGrpSpPr>
          <p:grpSpPr>
            <a:xfrm>
              <a:off x="3505505" y="3359153"/>
              <a:ext cx="2669871" cy="2265879"/>
              <a:chOff x="3505505" y="3117853"/>
              <a:chExt cx="2669871" cy="2265879"/>
            </a:xfrm>
          </p:grpSpPr>
          <p:sp>
            <p:nvSpPr>
              <p:cNvPr id="361" name="Rectangle 22">
                <a:extLst>
                  <a:ext uri="{FF2B5EF4-FFF2-40B4-BE49-F238E27FC236}">
                    <a16:creationId xmlns:a16="http://schemas.microsoft.com/office/drawing/2014/main" id="{252F4CE0-6288-CF72-12FD-65A7A4DE1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818" y="3117853"/>
                <a:ext cx="19556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0.6</a:t>
                </a:r>
              </a:p>
            </p:txBody>
          </p:sp>
          <p:sp>
            <p:nvSpPr>
              <p:cNvPr id="362" name="Rectangle 23">
                <a:extLst>
                  <a:ext uri="{FF2B5EF4-FFF2-40B4-BE49-F238E27FC236}">
                    <a16:creationId xmlns:a16="http://schemas.microsoft.com/office/drawing/2014/main" id="{A5A2FE51-4569-FDDC-2CD8-7CE3BBA9F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836" y="4159253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363" name="Rectangle 24">
                <a:extLst>
                  <a:ext uri="{FF2B5EF4-FFF2-40B4-BE49-F238E27FC236}">
                    <a16:creationId xmlns:a16="http://schemas.microsoft.com/office/drawing/2014/main" id="{387CCDC0-B207-08F0-1217-E4E0C29BD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505" y="4505328"/>
                <a:ext cx="24205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-0.2</a:t>
                </a:r>
              </a:p>
            </p:txBody>
          </p:sp>
          <p:sp>
            <p:nvSpPr>
              <p:cNvPr id="364" name="Rectangle 25">
                <a:extLst>
                  <a:ext uri="{FF2B5EF4-FFF2-40B4-BE49-F238E27FC236}">
                    <a16:creationId xmlns:a16="http://schemas.microsoft.com/office/drawing/2014/main" id="{6A86CE36-403A-B85C-1B6D-8748EB065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505" y="4852991"/>
                <a:ext cx="24205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-0.4</a:t>
                </a:r>
              </a:p>
            </p:txBody>
          </p:sp>
          <p:sp>
            <p:nvSpPr>
              <p:cNvPr id="365" name="Rectangle 26">
                <a:extLst>
                  <a:ext uri="{FF2B5EF4-FFF2-40B4-BE49-F238E27FC236}">
                    <a16:creationId xmlns:a16="http://schemas.microsoft.com/office/drawing/2014/main" id="{64C7381B-9A71-48F0-CF53-6DC128D20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818" y="3465516"/>
                <a:ext cx="19556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0.4</a:t>
                </a:r>
              </a:p>
            </p:txBody>
          </p:sp>
          <p:sp>
            <p:nvSpPr>
              <p:cNvPr id="366" name="Rectangle 27">
                <a:extLst>
                  <a:ext uri="{FF2B5EF4-FFF2-40B4-BE49-F238E27FC236}">
                    <a16:creationId xmlns:a16="http://schemas.microsoft.com/office/drawing/2014/main" id="{8C7BB1A8-5C45-3A0A-32FE-87959054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505" y="5199066"/>
                <a:ext cx="24205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-0.6</a:t>
                </a:r>
              </a:p>
            </p:txBody>
          </p:sp>
          <p:sp>
            <p:nvSpPr>
              <p:cNvPr id="367" name="Rectangle 28">
                <a:extLst>
                  <a:ext uri="{FF2B5EF4-FFF2-40B4-BE49-F238E27FC236}">
                    <a16:creationId xmlns:a16="http://schemas.microsoft.com/office/drawing/2014/main" id="{5F8D431E-AED2-F366-D8C8-9875119FE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818" y="3811591"/>
                <a:ext cx="19556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0.2</a:t>
                </a:r>
              </a:p>
            </p:txBody>
          </p:sp>
          <p:grpSp>
            <p:nvGrpSpPr>
              <p:cNvPr id="505" name="Groupe 504">
                <a:extLst>
                  <a:ext uri="{FF2B5EF4-FFF2-40B4-BE49-F238E27FC236}">
                    <a16:creationId xmlns:a16="http://schemas.microsoft.com/office/drawing/2014/main" id="{8C0DAC93-A2B2-F72F-E129-2BA22B44840E}"/>
                  </a:ext>
                </a:extLst>
              </p:cNvPr>
              <p:cNvGrpSpPr/>
              <p:nvPr/>
            </p:nvGrpSpPr>
            <p:grpSpPr>
              <a:xfrm>
                <a:off x="3781426" y="3190875"/>
                <a:ext cx="2393950" cy="2081213"/>
                <a:chOff x="3781426" y="3190875"/>
                <a:chExt cx="2393950" cy="2081213"/>
              </a:xfrm>
            </p:grpSpPr>
            <p:sp>
              <p:nvSpPr>
                <p:cNvPr id="448" name="Line 109">
                  <a:extLst>
                    <a:ext uri="{FF2B5EF4-FFF2-40B4-BE49-F238E27FC236}">
                      <a16:creationId xmlns:a16="http://schemas.microsoft.com/office/drawing/2014/main" id="{AD46CB60-F2F2-D907-F59F-4041DEDB18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1426" y="3538538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49" name="Freeform 110">
                  <a:extLst>
                    <a:ext uri="{FF2B5EF4-FFF2-40B4-BE49-F238E27FC236}">
                      <a16:creationId xmlns:a16="http://schemas.microsoft.com/office/drawing/2014/main" id="{3E7B9A02-2ABF-4207-43FD-43A9F5F9D1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1426" y="3190875"/>
                  <a:ext cx="41275" cy="347663"/>
                </a:xfrm>
                <a:custGeom>
                  <a:avLst/>
                  <a:gdLst>
                    <a:gd name="T0" fmla="*/ 0 w 26"/>
                    <a:gd name="T1" fmla="*/ 0 h 219"/>
                    <a:gd name="T2" fmla="*/ 26 w 26"/>
                    <a:gd name="T3" fmla="*/ 0 h 219"/>
                    <a:gd name="T4" fmla="*/ 26 w 26"/>
                    <a:gd name="T5" fmla="*/ 219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9">
                      <a:moveTo>
                        <a:pt x="0" y="0"/>
                      </a:moveTo>
                      <a:lnTo>
                        <a:pt x="26" y="0"/>
                      </a:lnTo>
                      <a:lnTo>
                        <a:pt x="26" y="219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0" name="Line 111">
                  <a:extLst>
                    <a:ext uri="{FF2B5EF4-FFF2-40B4-BE49-F238E27FC236}">
                      <a16:creationId xmlns:a16="http://schemas.microsoft.com/office/drawing/2014/main" id="{F6A2471F-9255-3846-CA22-12D3E2946F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1426" y="3884613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1" name="Line 112">
                  <a:extLst>
                    <a:ext uri="{FF2B5EF4-FFF2-40B4-BE49-F238E27FC236}">
                      <a16:creationId xmlns:a16="http://schemas.microsoft.com/office/drawing/2014/main" id="{0A7A2B2B-24A8-35CB-49CD-4E9FF7E19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22701" y="3884613"/>
                  <a:ext cx="0" cy="3460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2" name="Line 113">
                  <a:extLst>
                    <a:ext uri="{FF2B5EF4-FFF2-40B4-BE49-F238E27FC236}">
                      <a16:creationId xmlns:a16="http://schemas.microsoft.com/office/drawing/2014/main" id="{F7FCDADF-E74C-72FB-5D82-A7C7AB2457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781426" y="4230688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3" name="Line 114">
                  <a:extLst>
                    <a:ext uri="{FF2B5EF4-FFF2-40B4-BE49-F238E27FC236}">
                      <a16:creationId xmlns:a16="http://schemas.microsoft.com/office/drawing/2014/main" id="{D4E3539C-F75D-82E9-3184-3E22169FE4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822701" y="3538538"/>
                  <a:ext cx="0" cy="3460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4" name="Line 115">
                  <a:extLst>
                    <a:ext uri="{FF2B5EF4-FFF2-40B4-BE49-F238E27FC236}">
                      <a16:creationId xmlns:a16="http://schemas.microsoft.com/office/drawing/2014/main" id="{1357FC6B-7B7E-65F5-B1B1-53561FC75D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1426" y="4578350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5" name="Line 116">
                  <a:extLst>
                    <a:ext uri="{FF2B5EF4-FFF2-40B4-BE49-F238E27FC236}">
                      <a16:creationId xmlns:a16="http://schemas.microsoft.com/office/drawing/2014/main" id="{57F0C149-BB12-A5E0-B4BF-133FDCEC11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22701" y="4578350"/>
                  <a:ext cx="0" cy="3460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6" name="Line 117">
                  <a:extLst>
                    <a:ext uri="{FF2B5EF4-FFF2-40B4-BE49-F238E27FC236}">
                      <a16:creationId xmlns:a16="http://schemas.microsoft.com/office/drawing/2014/main" id="{393E9C6D-5DEB-7070-9576-48BEFD422E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81426" y="4924425"/>
                  <a:ext cx="41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7" name="Freeform 118">
                  <a:extLst>
                    <a:ext uri="{FF2B5EF4-FFF2-40B4-BE49-F238E27FC236}">
                      <a16:creationId xmlns:a16="http://schemas.microsoft.com/office/drawing/2014/main" id="{7AAE340F-F55C-733A-1EAD-17E0CF394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1426" y="4924425"/>
                  <a:ext cx="41275" cy="347663"/>
                </a:xfrm>
                <a:custGeom>
                  <a:avLst/>
                  <a:gdLst>
                    <a:gd name="T0" fmla="*/ 0 w 26"/>
                    <a:gd name="T1" fmla="*/ 219 h 219"/>
                    <a:gd name="T2" fmla="*/ 26 w 26"/>
                    <a:gd name="T3" fmla="*/ 219 h 219"/>
                    <a:gd name="T4" fmla="*/ 26 w 26"/>
                    <a:gd name="T5" fmla="*/ 0 h 2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19">
                      <a:moveTo>
                        <a:pt x="0" y="219"/>
                      </a:moveTo>
                      <a:lnTo>
                        <a:pt x="26" y="219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8" name="Line 119">
                  <a:extLst>
                    <a:ext uri="{FF2B5EF4-FFF2-40B4-BE49-F238E27FC236}">
                      <a16:creationId xmlns:a16="http://schemas.microsoft.com/office/drawing/2014/main" id="{9D29EAC0-ECAB-BB80-DEAC-2CA905C9D10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822701" y="4230688"/>
                  <a:ext cx="0" cy="34766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59" name="Line 120">
                  <a:extLst>
                    <a:ext uri="{FF2B5EF4-FFF2-40B4-BE49-F238E27FC236}">
                      <a16:creationId xmlns:a16="http://schemas.microsoft.com/office/drawing/2014/main" id="{28595281-BAAF-3B1B-144D-875B3490CC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822701" y="4230688"/>
                  <a:ext cx="2352675" cy="317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460" name="Freeform 121">
                <a:extLst>
                  <a:ext uri="{FF2B5EF4-FFF2-40B4-BE49-F238E27FC236}">
                    <a16:creationId xmlns:a16="http://schemas.microsoft.com/office/drawing/2014/main" id="{2B66493B-5372-E5F9-5C07-040C2DB5E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8513" y="4840288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1" name="Line 122">
                <a:extLst>
                  <a:ext uri="{FF2B5EF4-FFF2-40B4-BE49-F238E27FC236}">
                    <a16:creationId xmlns:a16="http://schemas.microsoft.com/office/drawing/2014/main" id="{793E93CB-EA4A-7CB9-83FE-16BBBA87E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97563" y="3344863"/>
                <a:ext cx="0" cy="1495425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2" name="Freeform 123">
                <a:extLst>
                  <a:ext uri="{FF2B5EF4-FFF2-40B4-BE49-F238E27FC236}">
                    <a16:creationId xmlns:a16="http://schemas.microsoft.com/office/drawing/2014/main" id="{F83298C9-5960-E2A2-C8C8-896B5857E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8513" y="334486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3" name="Freeform 124">
                <a:extLst>
                  <a:ext uri="{FF2B5EF4-FFF2-40B4-BE49-F238E27FC236}">
                    <a16:creationId xmlns:a16="http://schemas.microsoft.com/office/drawing/2014/main" id="{75109855-26DD-5C94-F01C-A7CCA80E1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688" y="4929188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4" name="Line 125">
                <a:extLst>
                  <a:ext uri="{FF2B5EF4-FFF2-40B4-BE49-F238E27FC236}">
                    <a16:creationId xmlns:a16="http://schemas.microsoft.com/office/drawing/2014/main" id="{48F9EEC2-EBEB-7320-8013-0E85C592B1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91151" y="3378200"/>
                <a:ext cx="0" cy="1550988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5" name="Freeform 126">
                <a:extLst>
                  <a:ext uri="{FF2B5EF4-FFF2-40B4-BE49-F238E27FC236}">
                    <a16:creationId xmlns:a16="http://schemas.microsoft.com/office/drawing/2014/main" id="{5A7C8B7A-1FB9-8269-A244-D2BA941A8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101" y="3378200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6" name="Line 127">
                <a:extLst>
                  <a:ext uri="{FF2B5EF4-FFF2-40B4-BE49-F238E27FC236}">
                    <a16:creationId xmlns:a16="http://schemas.microsoft.com/office/drawing/2014/main" id="{41D0FE22-AF02-7D52-9E26-C50D96A70F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89501" y="498475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7" name="Line 128">
                <a:extLst>
                  <a:ext uri="{FF2B5EF4-FFF2-40B4-BE49-F238E27FC236}">
                    <a16:creationId xmlns:a16="http://schemas.microsoft.com/office/drawing/2014/main" id="{43279E0A-7B57-69D0-B0B3-42B579F094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9501" y="3571875"/>
                <a:ext cx="0" cy="1412875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8" name="Line 129">
                <a:extLst>
                  <a:ext uri="{FF2B5EF4-FFF2-40B4-BE49-F238E27FC236}">
                    <a16:creationId xmlns:a16="http://schemas.microsoft.com/office/drawing/2014/main" id="{11A18A59-BC09-D571-C30A-85871A9980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2038" y="4984750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9" name="Line 130">
                <a:extLst>
                  <a:ext uri="{FF2B5EF4-FFF2-40B4-BE49-F238E27FC236}">
                    <a16:creationId xmlns:a16="http://schemas.microsoft.com/office/drawing/2014/main" id="{B0F64275-840A-784F-A965-CEF7CD264D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70451" y="3571875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0" name="Line 131">
                <a:extLst>
                  <a:ext uri="{FF2B5EF4-FFF2-40B4-BE49-F238E27FC236}">
                    <a16:creationId xmlns:a16="http://schemas.microsoft.com/office/drawing/2014/main" id="{CBF2C352-DBBA-7CF3-B0E2-CEE0A1DBB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89501" y="3571875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1" name="Freeform 132">
                <a:extLst>
                  <a:ext uri="{FF2B5EF4-FFF2-40B4-BE49-F238E27FC236}">
                    <a16:creationId xmlns:a16="http://schemas.microsoft.com/office/drawing/2014/main" id="{771AE35E-4E69-C822-8651-7B1FFE334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388" y="4833938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2" name="Line 133">
                <a:extLst>
                  <a:ext uri="{FF2B5EF4-FFF2-40B4-BE49-F238E27FC236}">
                    <a16:creationId xmlns:a16="http://schemas.microsoft.com/office/drawing/2014/main" id="{DB81A69A-CF49-C9DB-1CEF-2D4B25DEC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87851" y="3490913"/>
                <a:ext cx="0" cy="1343025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3" name="Freeform 134">
                <a:extLst>
                  <a:ext uri="{FF2B5EF4-FFF2-40B4-BE49-F238E27FC236}">
                    <a16:creationId xmlns:a16="http://schemas.microsoft.com/office/drawing/2014/main" id="{A0255182-7E30-8BE3-8C2A-382471E63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801" y="349091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4" name="Line 135">
                <a:extLst>
                  <a:ext uri="{FF2B5EF4-FFF2-40B4-BE49-F238E27FC236}">
                    <a16:creationId xmlns:a16="http://schemas.microsoft.com/office/drawing/2014/main" id="{2F0F8B24-A18C-9DA1-DC04-4EEC39C944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24338" y="3490913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5" name="Line 136">
                <a:extLst>
                  <a:ext uri="{FF2B5EF4-FFF2-40B4-BE49-F238E27FC236}">
                    <a16:creationId xmlns:a16="http://schemas.microsoft.com/office/drawing/2014/main" id="{175FFE62-2266-F1BF-0EEC-57B41D2622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06876" y="4816475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6" name="Line 137">
                <a:extLst>
                  <a:ext uri="{FF2B5EF4-FFF2-40B4-BE49-F238E27FC236}">
                    <a16:creationId xmlns:a16="http://schemas.microsoft.com/office/drawing/2014/main" id="{7EF75D99-855F-9D9B-1CFB-D03C234DD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24338" y="4816475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7" name="Line 138">
                <a:extLst>
                  <a:ext uri="{FF2B5EF4-FFF2-40B4-BE49-F238E27FC236}">
                    <a16:creationId xmlns:a16="http://schemas.microsoft.com/office/drawing/2014/main" id="{09A8E9DA-C4C1-E37C-D6D2-1120953CC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24338" y="3490913"/>
                <a:ext cx="0" cy="1325563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8" name="Line 139">
                <a:extLst>
                  <a:ext uri="{FF2B5EF4-FFF2-40B4-BE49-F238E27FC236}">
                    <a16:creationId xmlns:a16="http://schemas.microsoft.com/office/drawing/2014/main" id="{6B612FBD-CE18-DCF4-ED7D-8C90391515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05288" y="3490913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9" name="Line 140">
                <a:extLst>
                  <a:ext uri="{FF2B5EF4-FFF2-40B4-BE49-F238E27FC236}">
                    <a16:creationId xmlns:a16="http://schemas.microsoft.com/office/drawing/2014/main" id="{BEF79617-75B3-0BDB-3D57-2B864EE8B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60826" y="3421063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0" name="Line 141">
                <a:extLst>
                  <a:ext uri="{FF2B5EF4-FFF2-40B4-BE49-F238E27FC236}">
                    <a16:creationId xmlns:a16="http://schemas.microsoft.com/office/drawing/2014/main" id="{2664705B-8448-FCC6-C008-2D3CF2B664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60826" y="4849813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1" name="Line 142">
                <a:extLst>
                  <a:ext uri="{FF2B5EF4-FFF2-40B4-BE49-F238E27FC236}">
                    <a16:creationId xmlns:a16="http://schemas.microsoft.com/office/drawing/2014/main" id="{6C0CD1A7-CF2E-8F03-0BD0-FB246C0828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43363" y="4849813"/>
                <a:ext cx="17463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2" name="Line 143">
                <a:extLst>
                  <a:ext uri="{FF2B5EF4-FFF2-40B4-BE49-F238E27FC236}">
                    <a16:creationId xmlns:a16="http://schemas.microsoft.com/office/drawing/2014/main" id="{24DEB0E6-511E-78F3-EEDF-38C1CB509F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60826" y="3421063"/>
                <a:ext cx="0" cy="142875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3" name="Line 144">
                <a:extLst>
                  <a:ext uri="{FF2B5EF4-FFF2-40B4-BE49-F238E27FC236}">
                    <a16:creationId xmlns:a16="http://schemas.microsoft.com/office/drawing/2014/main" id="{F2B5603B-19C9-308E-95C2-43FE4273E2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041776" y="3421063"/>
                <a:ext cx="19050" cy="0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4" name="Freeform 145">
                <a:extLst>
                  <a:ext uri="{FF2B5EF4-FFF2-40B4-BE49-F238E27FC236}">
                    <a16:creationId xmlns:a16="http://schemas.microsoft.com/office/drawing/2014/main" id="{88F79DB4-D8DD-1853-3C74-07C22A6C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488" y="4090988"/>
                <a:ext cx="1997075" cy="188913"/>
              </a:xfrm>
              <a:custGeom>
                <a:avLst/>
                <a:gdLst>
                  <a:gd name="T0" fmla="*/ 1258 w 1258"/>
                  <a:gd name="T1" fmla="*/ 0 h 119"/>
                  <a:gd name="T2" fmla="*/ 939 w 1258"/>
                  <a:gd name="T3" fmla="*/ 39 h 119"/>
                  <a:gd name="T4" fmla="*/ 623 w 1258"/>
                  <a:gd name="T5" fmla="*/ 119 h 119"/>
                  <a:gd name="T6" fmla="*/ 307 w 1258"/>
                  <a:gd name="T7" fmla="*/ 45 h 119"/>
                  <a:gd name="T8" fmla="*/ 204 w 1258"/>
                  <a:gd name="T9" fmla="*/ 39 h 119"/>
                  <a:gd name="T10" fmla="*/ 101 w 1258"/>
                  <a:gd name="T11" fmla="*/ 17 h 119"/>
                  <a:gd name="T12" fmla="*/ 0 w 1258"/>
                  <a:gd name="T13" fmla="*/ 8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8" h="119">
                    <a:moveTo>
                      <a:pt x="1258" y="0"/>
                    </a:moveTo>
                    <a:lnTo>
                      <a:pt x="939" y="39"/>
                    </a:lnTo>
                    <a:lnTo>
                      <a:pt x="623" y="119"/>
                    </a:lnTo>
                    <a:lnTo>
                      <a:pt x="307" y="45"/>
                    </a:lnTo>
                    <a:lnTo>
                      <a:pt x="204" y="39"/>
                    </a:lnTo>
                    <a:lnTo>
                      <a:pt x="101" y="17"/>
                    </a:lnTo>
                    <a:lnTo>
                      <a:pt x="0" y="88"/>
                    </a:lnTo>
                  </a:path>
                </a:pathLst>
              </a:custGeom>
              <a:noFill/>
              <a:ln w="19050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5" name="Freeform 146">
                <a:extLst>
                  <a:ext uri="{FF2B5EF4-FFF2-40B4-BE49-F238E27FC236}">
                    <a16:creationId xmlns:a16="http://schemas.microsoft.com/office/drawing/2014/main" id="{F02925C8-C472-154C-1184-25A31A1D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6" y="4981575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6" name="Line 147">
                <a:extLst>
                  <a:ext uri="{FF2B5EF4-FFF2-40B4-BE49-F238E27FC236}">
                    <a16:creationId xmlns:a16="http://schemas.microsoft.com/office/drawing/2014/main" id="{DD04297A-4F0A-6742-6349-2071561F2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13438" y="3216275"/>
                <a:ext cx="0" cy="176530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7" name="Freeform 148">
                <a:extLst>
                  <a:ext uri="{FF2B5EF4-FFF2-40B4-BE49-F238E27FC236}">
                    <a16:creationId xmlns:a16="http://schemas.microsoft.com/office/drawing/2014/main" id="{E44D87A3-6983-AF75-824D-C8613E9C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6" y="3216275"/>
                <a:ext cx="34925" cy="0"/>
              </a:xfrm>
              <a:custGeom>
                <a:avLst/>
                <a:gdLst>
                  <a:gd name="T0" fmla="*/ 22 w 22"/>
                  <a:gd name="T1" fmla="*/ 11 w 22"/>
                  <a:gd name="T2" fmla="*/ 0 w 2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2">
                    <a:moveTo>
                      <a:pt x="22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8" name="Freeform 149">
                <a:extLst>
                  <a:ext uri="{FF2B5EF4-FFF2-40B4-BE49-F238E27FC236}">
                    <a16:creationId xmlns:a16="http://schemas.microsoft.com/office/drawing/2014/main" id="{FB6E476C-2E74-D64D-7538-C1329237C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9563" y="4914900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9" name="Line 150">
                <a:extLst>
                  <a:ext uri="{FF2B5EF4-FFF2-40B4-BE49-F238E27FC236}">
                    <a16:creationId xmlns:a16="http://schemas.microsoft.com/office/drawing/2014/main" id="{A990AA21-FE71-24EA-9CCD-1B3FBFCD22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08613" y="3233738"/>
                <a:ext cx="0" cy="1681163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0" name="Freeform 151">
                <a:extLst>
                  <a:ext uri="{FF2B5EF4-FFF2-40B4-BE49-F238E27FC236}">
                    <a16:creationId xmlns:a16="http://schemas.microsoft.com/office/drawing/2014/main" id="{34E97651-C66C-41CC-FBCC-60800174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9563" y="3233738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1" name="Freeform 152">
                <a:extLst>
                  <a:ext uri="{FF2B5EF4-FFF2-40B4-BE49-F238E27FC236}">
                    <a16:creationId xmlns:a16="http://schemas.microsoft.com/office/drawing/2014/main" id="{7B524869-2049-443C-56D9-515459FCD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263" y="4886325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2" name="Line 153">
                <a:extLst>
                  <a:ext uri="{FF2B5EF4-FFF2-40B4-BE49-F238E27FC236}">
                    <a16:creationId xmlns:a16="http://schemas.microsoft.com/office/drawing/2014/main" id="{4AE16ABF-AAAF-3FAE-267F-B0A65D00AD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05313" y="3495675"/>
                <a:ext cx="0" cy="139065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3" name="Freeform 154">
                <a:extLst>
                  <a:ext uri="{FF2B5EF4-FFF2-40B4-BE49-F238E27FC236}">
                    <a16:creationId xmlns:a16="http://schemas.microsoft.com/office/drawing/2014/main" id="{EFE6F6AE-2CF3-6DD3-D577-A1AFA9836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263" y="3495675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4" name="Freeform 155">
                <a:extLst>
                  <a:ext uri="{FF2B5EF4-FFF2-40B4-BE49-F238E27FC236}">
                    <a16:creationId xmlns:a16="http://schemas.microsoft.com/office/drawing/2014/main" id="{516B3FA9-B512-BF0B-4366-E54BB769F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913" y="493871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5" name="Line 156">
                <a:extLst>
                  <a:ext uri="{FF2B5EF4-FFF2-40B4-BE49-F238E27FC236}">
                    <a16:creationId xmlns:a16="http://schemas.microsoft.com/office/drawing/2014/main" id="{F04E1AA1-A48A-BB1A-1EF3-15354A1BAE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6963" y="3579813"/>
                <a:ext cx="0" cy="135890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6" name="Freeform 157">
                <a:extLst>
                  <a:ext uri="{FF2B5EF4-FFF2-40B4-BE49-F238E27FC236}">
                    <a16:creationId xmlns:a16="http://schemas.microsoft.com/office/drawing/2014/main" id="{4EAF364D-B20F-22D4-8171-4B820801B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913" y="3579813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7" name="Freeform 158">
                <a:extLst>
                  <a:ext uri="{FF2B5EF4-FFF2-40B4-BE49-F238E27FC236}">
                    <a16:creationId xmlns:a16="http://schemas.microsoft.com/office/drawing/2014/main" id="{617015B4-41C2-874C-E75F-CB47A3E7C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751" y="4941888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8" name="Line 159">
                <a:extLst>
                  <a:ext uri="{FF2B5EF4-FFF2-40B4-BE49-F238E27FC236}">
                    <a16:creationId xmlns:a16="http://schemas.microsoft.com/office/drawing/2014/main" id="{A583AECA-E863-D766-2ACD-A365562938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1801" y="3506788"/>
                <a:ext cx="0" cy="143510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9" name="Freeform 160">
                <a:extLst>
                  <a:ext uri="{FF2B5EF4-FFF2-40B4-BE49-F238E27FC236}">
                    <a16:creationId xmlns:a16="http://schemas.microsoft.com/office/drawing/2014/main" id="{18E2A738-4BE3-FBAC-81A9-C3A3F568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751" y="3506788"/>
                <a:ext cx="36513" cy="0"/>
              </a:xfrm>
              <a:custGeom>
                <a:avLst/>
                <a:gdLst>
                  <a:gd name="T0" fmla="*/ 23 w 23"/>
                  <a:gd name="T1" fmla="*/ 12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0" name="Freeform 161">
                <a:extLst>
                  <a:ext uri="{FF2B5EF4-FFF2-40B4-BE49-F238E27FC236}">
                    <a16:creationId xmlns:a16="http://schemas.microsoft.com/office/drawing/2014/main" id="{9A3C9EC5-864C-4613-9CFC-1EB1C3B7D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238" y="4943475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1" name="Line 162">
                <a:extLst>
                  <a:ext uri="{FF2B5EF4-FFF2-40B4-BE49-F238E27FC236}">
                    <a16:creationId xmlns:a16="http://schemas.microsoft.com/office/drawing/2014/main" id="{DDC0F5DD-A541-7FF3-8115-95827F202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6701" y="3563938"/>
                <a:ext cx="0" cy="1379538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2" name="Freeform 163">
                <a:extLst>
                  <a:ext uri="{FF2B5EF4-FFF2-40B4-BE49-F238E27FC236}">
                    <a16:creationId xmlns:a16="http://schemas.microsoft.com/office/drawing/2014/main" id="{1B8B1A2C-5D0A-175F-CC58-B1FD3E936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238" y="3563938"/>
                <a:ext cx="36513" cy="0"/>
              </a:xfrm>
              <a:custGeom>
                <a:avLst/>
                <a:gdLst>
                  <a:gd name="T0" fmla="*/ 23 w 23"/>
                  <a:gd name="T1" fmla="*/ 11 w 23"/>
                  <a:gd name="T2" fmla="*/ 0 w 2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3">
                    <a:moveTo>
                      <a:pt x="23" y="0"/>
                    </a:moveTo>
                    <a:lnTo>
                      <a:pt x="1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3" name="Freeform 164">
                <a:extLst>
                  <a:ext uri="{FF2B5EF4-FFF2-40B4-BE49-F238E27FC236}">
                    <a16:creationId xmlns:a16="http://schemas.microsoft.com/office/drawing/2014/main" id="{BB2333AA-4281-196D-29CA-8ACE0C192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488" y="4071938"/>
                <a:ext cx="2012950" cy="185738"/>
              </a:xfrm>
              <a:custGeom>
                <a:avLst/>
                <a:gdLst>
                  <a:gd name="T0" fmla="*/ 1268 w 1268"/>
                  <a:gd name="T1" fmla="*/ 17 h 117"/>
                  <a:gd name="T2" fmla="*/ 950 w 1268"/>
                  <a:gd name="T3" fmla="*/ 0 h 117"/>
                  <a:gd name="T4" fmla="*/ 634 w 1268"/>
                  <a:gd name="T5" fmla="*/ 117 h 117"/>
                  <a:gd name="T6" fmla="*/ 318 w 1268"/>
                  <a:gd name="T7" fmla="*/ 75 h 117"/>
                  <a:gd name="T8" fmla="*/ 112 w 1268"/>
                  <a:gd name="T9" fmla="*/ 113 h 117"/>
                  <a:gd name="T10" fmla="*/ 0 w 1268"/>
                  <a:gd name="T11" fmla="*/ 10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68" h="117">
                    <a:moveTo>
                      <a:pt x="1268" y="17"/>
                    </a:moveTo>
                    <a:lnTo>
                      <a:pt x="950" y="0"/>
                    </a:lnTo>
                    <a:lnTo>
                      <a:pt x="634" y="117"/>
                    </a:lnTo>
                    <a:lnTo>
                      <a:pt x="318" y="75"/>
                    </a:lnTo>
                    <a:lnTo>
                      <a:pt x="112" y="113"/>
                    </a:lnTo>
                    <a:lnTo>
                      <a:pt x="0" y="100"/>
                    </a:lnTo>
                  </a:path>
                </a:pathLst>
              </a:custGeom>
              <a:noFill/>
              <a:ln w="19050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</p:grpSp>
      </p:grpSp>
      <p:sp>
        <p:nvSpPr>
          <p:cNvPr id="509" name="Titre 1">
            <a:extLst>
              <a:ext uri="{FF2B5EF4-FFF2-40B4-BE49-F238E27FC236}">
                <a16:creationId xmlns:a16="http://schemas.microsoft.com/office/drawing/2014/main" id="{7BB57B63-4B58-B2A6-6707-B862D08FC999}"/>
              </a:ext>
            </a:extLst>
          </p:cNvPr>
          <p:cNvSpPr txBox="1">
            <a:spLocks/>
          </p:cNvSpPr>
          <p:nvPr/>
        </p:nvSpPr>
        <p:spPr>
          <a:xfrm>
            <a:off x="609600" y="0"/>
            <a:ext cx="8466034" cy="1491539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dirty="0"/>
              <a:t>ISLEND-1: ISL/LEN </a:t>
            </a:r>
            <a:r>
              <a:rPr lang="en-US" dirty="0" err="1"/>
              <a:t>qw</a:t>
            </a:r>
            <a:r>
              <a:rPr lang="en-US" dirty="0"/>
              <a:t> vs BIC/FTC/TAF </a:t>
            </a:r>
            <a:br>
              <a:rPr lang="en-US" dirty="0"/>
            </a:br>
            <a:r>
              <a:rPr lang="en-US" dirty="0"/>
              <a:t>in virologically suppressed PWH (2)</a:t>
            </a:r>
          </a:p>
        </p:txBody>
      </p:sp>
      <p:graphicFrame>
        <p:nvGraphicFramePr>
          <p:cNvPr id="513" name="Tableau 512">
            <a:extLst>
              <a:ext uri="{FF2B5EF4-FFF2-40B4-BE49-F238E27FC236}">
                <a16:creationId xmlns:a16="http://schemas.microsoft.com/office/drawing/2014/main" id="{17E0A092-2598-A68A-6183-4700C23489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9404077"/>
              </p:ext>
            </p:extLst>
          </p:nvPr>
        </p:nvGraphicFramePr>
        <p:xfrm>
          <a:off x="7309794" y="2326809"/>
          <a:ext cx="4547244" cy="329399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542258">
                  <a:extLst>
                    <a:ext uri="{9D8B030D-6E8A-4147-A177-3AD203B41FA5}">
                      <a16:colId xmlns:a16="http://schemas.microsoft.com/office/drawing/2014/main" val="1602829435"/>
                    </a:ext>
                  </a:extLst>
                </a:gridCol>
                <a:gridCol w="927652">
                  <a:extLst>
                    <a:ext uri="{9D8B030D-6E8A-4147-A177-3AD203B41FA5}">
                      <a16:colId xmlns:a16="http://schemas.microsoft.com/office/drawing/2014/main" val="3214900533"/>
                    </a:ext>
                  </a:extLst>
                </a:gridCol>
                <a:gridCol w="1077334">
                  <a:extLst>
                    <a:ext uri="{9D8B030D-6E8A-4147-A177-3AD203B41FA5}">
                      <a16:colId xmlns:a16="http://schemas.microsoft.com/office/drawing/2014/main" val="360098469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ts val="1200"/>
                        </a:lnSpc>
                      </a:pPr>
                      <a:r>
                        <a:rPr lang="en-US" sz="1200" noProof="0" dirty="0"/>
                        <a:t>Participants, N (%)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</a:pPr>
                      <a:r>
                        <a:rPr lang="en-US" sz="1200" noProof="0" dirty="0"/>
                        <a:t>ISL/LEN QW </a:t>
                      </a:r>
                      <a:br>
                        <a:rPr lang="en-US" sz="1200" noProof="0" dirty="0"/>
                      </a:br>
                      <a:r>
                        <a:rPr lang="en-US" sz="1200" noProof="0" dirty="0"/>
                        <a:t>(N=304)</a:t>
                      </a:r>
                    </a:p>
                  </a:txBody>
                  <a:tcPr anchor="ctr">
                    <a:solidFill>
                      <a:srgbClr val="FF66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</a:pPr>
                      <a:r>
                        <a:rPr lang="en-US" sz="1200" noProof="0" dirty="0"/>
                        <a:t>BIC/FTC/TAF QD</a:t>
                      </a:r>
                      <a:br>
                        <a:rPr lang="en-US" sz="1200" noProof="0" dirty="0"/>
                      </a:br>
                      <a:r>
                        <a:rPr lang="en-US" sz="1200" noProof="0" dirty="0"/>
                        <a:t>(N=303)</a:t>
                      </a:r>
                    </a:p>
                  </a:txBody>
                  <a:tcPr anchor="ctr"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059609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Any AE</a:t>
                      </a:r>
                    </a:p>
                    <a:p>
                      <a:pPr marL="180975" lvl="1" indent="0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Grade ≥3</a:t>
                      </a:r>
                      <a:endParaRPr lang="en-US" sz="1200" b="1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241 (79)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22 (7)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238 (79)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22 (7)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99108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Treatment related AEs</a:t>
                      </a: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41 (13)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40 (13)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884726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Most common treatment-related AEs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(≥2% in the ISL/LEN group)</a:t>
                      </a:r>
                    </a:p>
                    <a:p>
                      <a:pPr marL="180975" lvl="1" indent="0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Nausea</a:t>
                      </a:r>
                    </a:p>
                    <a:p>
                      <a:pPr marL="180975" lvl="1" indent="0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Headache</a:t>
                      </a:r>
                    </a:p>
                    <a:p>
                      <a:pPr marL="180975" lvl="1" indent="0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Dizziness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br>
                        <a:rPr lang="en-US" sz="120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9 (3)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9 (3)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 (2)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br>
                        <a:rPr lang="en-US" sz="120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10 (3)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8 (3)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622273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Serious AEs </a:t>
                      </a: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16 (5)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14 (5)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263957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AEs leading to study drug discontinuation</a:t>
                      </a: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6 (2)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5 (2)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947690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Deaths</a:t>
                      </a:r>
                      <a:endParaRPr lang="en-US" sz="12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</a:rPr>
                        <a:t>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12743585"/>
                  </a:ext>
                </a:extLst>
              </a:tr>
            </a:tbl>
          </a:graphicData>
        </a:graphic>
      </p:graphicFrame>
      <p:sp>
        <p:nvSpPr>
          <p:cNvPr id="6" name="ZoneTexte 5">
            <a:extLst>
              <a:ext uri="{FF2B5EF4-FFF2-40B4-BE49-F238E27FC236}">
                <a16:creationId xmlns:a16="http://schemas.microsoft.com/office/drawing/2014/main" id="{8248EED5-6487-5656-D9D6-3E180C31329D}"/>
              </a:ext>
            </a:extLst>
          </p:cNvPr>
          <p:cNvSpPr txBox="1"/>
          <p:nvPr/>
        </p:nvSpPr>
        <p:spPr>
          <a:xfrm>
            <a:off x="7212156" y="6370242"/>
            <a:ext cx="47446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Rockstroh JK, AIDS 2026, Abs. OAB1406LB ; NEJM 2026, July 29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1ACDCF6-945F-3ECA-ACCA-C2145B60FC1E}"/>
              </a:ext>
            </a:extLst>
          </p:cNvPr>
          <p:cNvSpPr txBox="1"/>
          <p:nvPr/>
        </p:nvSpPr>
        <p:spPr>
          <a:xfrm>
            <a:off x="8707949" y="1903809"/>
            <a:ext cx="18097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000" b="1" noProof="0">
                <a:solidFill>
                  <a:srgbClr val="00B0F0"/>
                </a:solidFill>
              </a:rPr>
              <a:t>Adverse events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01B6E7B-365F-4911-F019-94F1ECF6152B}"/>
              </a:ext>
            </a:extLst>
          </p:cNvPr>
          <p:cNvSpPr txBox="1"/>
          <p:nvPr/>
        </p:nvSpPr>
        <p:spPr>
          <a:xfrm>
            <a:off x="658145" y="1755490"/>
            <a:ext cx="545758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000" b="1" noProof="0">
                <a:solidFill>
                  <a:srgbClr val="00B0F0"/>
                </a:solidFill>
              </a:rPr>
              <a:t>CD4 and Lymphocyte count changes through W48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F09226C-946E-C1B2-65B4-9B7F3D586FC2}"/>
              </a:ext>
            </a:extLst>
          </p:cNvPr>
          <p:cNvSpPr txBox="1"/>
          <p:nvPr/>
        </p:nvSpPr>
        <p:spPr>
          <a:xfrm>
            <a:off x="7482922" y="5828661"/>
            <a:ext cx="45672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Change from baseline in weight through W48: -0.8 vs 0.1 kg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6E9AAF1E-3788-28F2-01BD-92845D611BD1}"/>
              </a:ext>
            </a:extLst>
          </p:cNvPr>
          <p:cNvSpPr txBox="1"/>
          <p:nvPr/>
        </p:nvSpPr>
        <p:spPr>
          <a:xfrm>
            <a:off x="1310166" y="3245148"/>
            <a:ext cx="224144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1200" dirty="0">
                <a:solidFill>
                  <a:srgbClr val="000066"/>
                </a:solidFill>
              </a:rPr>
              <a:t>ISL/LEN vs BIC/FTC/TAF</a:t>
            </a:r>
          </a:p>
          <a:p>
            <a:pPr algn="l"/>
            <a:r>
              <a:rPr lang="fr-FR" sz="1200" dirty="0">
                <a:solidFill>
                  <a:srgbClr val="000066"/>
                </a:solidFill>
              </a:rPr>
              <a:t>Diff in LSM (95% CI) : 12 (-16, 39)</a:t>
            </a:r>
          </a:p>
        </p:txBody>
      </p:sp>
    </p:spTree>
    <p:extLst>
      <p:ext uri="{BB962C8B-B14F-4D97-AF65-F5344CB8AC3E}">
        <p14:creationId xmlns:p14="http://schemas.microsoft.com/office/powerpoint/2010/main" val="383281888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7519B8-7374-4F47-9021-631E918449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Faculty Disclosures</a:t>
            </a:r>
            <a:endParaRPr lang="fr-FR" dirty="0"/>
          </a:p>
        </p:txBody>
      </p:sp>
      <p:sp>
        <p:nvSpPr>
          <p:cNvPr id="6" name="Espace réservé du contenu 2">
            <a:extLst>
              <a:ext uri="{FF2B5EF4-FFF2-40B4-BE49-F238E27FC236}">
                <a16:creationId xmlns:a16="http://schemas.microsoft.com/office/drawing/2014/main" id="{03A7802A-B22F-4BA2-F360-D2DC7DBA7B2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" y="1790700"/>
            <a:ext cx="10972800" cy="4335466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b="1" dirty="0">
                <a:solidFill>
                  <a:srgbClr val="000066"/>
                </a:solidFill>
              </a:rPr>
              <a:t>Pedro Cahn </a:t>
            </a:r>
            <a:r>
              <a:rPr lang="en-US" dirty="0">
                <a:solidFill>
                  <a:srgbClr val="000066"/>
                </a:solidFill>
              </a:rPr>
              <a:t>has received research support for research grants: </a:t>
            </a:r>
            <a:r>
              <a:rPr lang="en-US" dirty="0" err="1">
                <a:solidFill>
                  <a:srgbClr val="000066"/>
                </a:solidFill>
              </a:rPr>
              <a:t>ViiV</a:t>
            </a:r>
            <a:r>
              <a:rPr lang="en-US" dirty="0">
                <a:solidFill>
                  <a:srgbClr val="000066"/>
                </a:solidFill>
              </a:rPr>
              <a:t> Healthcare, Merck, CanSino and for ad. boards: </a:t>
            </a:r>
            <a:r>
              <a:rPr lang="en-US" dirty="0" err="1">
                <a:solidFill>
                  <a:srgbClr val="000066"/>
                </a:solidFill>
              </a:rPr>
              <a:t>ViiV</a:t>
            </a:r>
            <a:r>
              <a:rPr lang="en-US" dirty="0">
                <a:solidFill>
                  <a:srgbClr val="000066"/>
                </a:solidFill>
              </a:rPr>
              <a:t> Healthcare, Merck and Gilead</a:t>
            </a:r>
            <a:br>
              <a:rPr lang="en-US" dirty="0">
                <a:solidFill>
                  <a:srgbClr val="000066"/>
                </a:solidFill>
              </a:rPr>
            </a:br>
            <a:endParaRPr lang="en-US" dirty="0">
              <a:solidFill>
                <a:srgbClr val="000066"/>
              </a:solidFill>
            </a:endParaRPr>
          </a:p>
          <a:p>
            <a:pPr>
              <a:defRPr/>
            </a:pPr>
            <a:r>
              <a:rPr lang="en-US" b="1" dirty="0">
                <a:solidFill>
                  <a:srgbClr val="000066"/>
                </a:solidFill>
              </a:rPr>
              <a:t>Anton Pozniak</a:t>
            </a:r>
            <a:r>
              <a:rPr lang="en-US" dirty="0">
                <a:solidFill>
                  <a:srgbClr val="000066"/>
                </a:solidFill>
              </a:rPr>
              <a:t> has received research support and/or honoraria for consulting </a:t>
            </a:r>
            <a:br>
              <a:rPr lang="en-US" dirty="0">
                <a:solidFill>
                  <a:srgbClr val="000066"/>
                </a:solidFill>
              </a:rPr>
            </a:br>
            <a:r>
              <a:rPr lang="en-US" dirty="0">
                <a:solidFill>
                  <a:srgbClr val="000066"/>
                </a:solidFill>
              </a:rPr>
              <a:t>and/or advisory boards from ViiV Healthcare, Merck, Gilead, Janssen</a:t>
            </a:r>
            <a:br>
              <a:rPr lang="en-US" dirty="0">
                <a:solidFill>
                  <a:srgbClr val="000066"/>
                </a:solidFill>
              </a:rPr>
            </a:br>
            <a:endParaRPr lang="en-US" dirty="0">
              <a:solidFill>
                <a:srgbClr val="000066"/>
              </a:solidFill>
            </a:endParaRPr>
          </a:p>
          <a:p>
            <a:pPr>
              <a:defRPr/>
            </a:pPr>
            <a:r>
              <a:rPr lang="en-US" b="1" dirty="0">
                <a:solidFill>
                  <a:srgbClr val="000066"/>
                </a:solidFill>
              </a:rPr>
              <a:t>François Raffi</a:t>
            </a:r>
            <a:r>
              <a:rPr lang="en-US" dirty="0">
                <a:solidFill>
                  <a:srgbClr val="000066"/>
                </a:solidFill>
              </a:rPr>
              <a:t> has received research support and/or honoraria for consulting and/or advisory boards from Gilead Sciences, MSD, and </a:t>
            </a:r>
            <a:r>
              <a:rPr lang="en-US" dirty="0" err="1">
                <a:solidFill>
                  <a:srgbClr val="000066"/>
                </a:solidFill>
              </a:rPr>
              <a:t>ViiV</a:t>
            </a:r>
            <a:r>
              <a:rPr lang="en-US" dirty="0">
                <a:solidFill>
                  <a:srgbClr val="000066"/>
                </a:solidFill>
              </a:rPr>
              <a:t> Healthcare</a:t>
            </a:r>
          </a:p>
        </p:txBody>
      </p:sp>
    </p:spTree>
    <p:extLst>
      <p:ext uri="{BB962C8B-B14F-4D97-AF65-F5344CB8AC3E}">
        <p14:creationId xmlns:p14="http://schemas.microsoft.com/office/powerpoint/2010/main" val="3113907934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 : coins arrondis 2">
            <a:extLst>
              <a:ext uri="{FF2B5EF4-FFF2-40B4-BE49-F238E27FC236}">
                <a16:creationId xmlns:a16="http://schemas.microsoft.com/office/drawing/2014/main" id="{0A5D25F5-5F6E-5A71-97FC-3893276B40BC}"/>
              </a:ext>
            </a:extLst>
          </p:cNvPr>
          <p:cNvSpPr/>
          <p:nvPr/>
        </p:nvSpPr>
        <p:spPr>
          <a:xfrm>
            <a:off x="4276438" y="1429749"/>
            <a:ext cx="2866683" cy="451069"/>
          </a:xfrm>
          <a:prstGeom prst="roundRect">
            <a:avLst/>
          </a:prstGeom>
          <a:solidFill>
            <a:srgbClr val="00B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ISL/LEN STR 2/300 mg QW (N=314)</a:t>
            </a:r>
            <a:endParaRPr kumimoji="0" lang="en-US" sz="1400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Rectangle : coins arrondis 4">
            <a:extLst>
              <a:ext uri="{FF2B5EF4-FFF2-40B4-BE49-F238E27FC236}">
                <a16:creationId xmlns:a16="http://schemas.microsoft.com/office/drawing/2014/main" id="{B21A94E7-2D28-B943-F29B-6BDF99C53C50}"/>
              </a:ext>
            </a:extLst>
          </p:cNvPr>
          <p:cNvSpPr/>
          <p:nvPr/>
        </p:nvSpPr>
        <p:spPr>
          <a:xfrm>
            <a:off x="4276438" y="2329010"/>
            <a:ext cx="2866683" cy="451069"/>
          </a:xfrm>
          <a:prstGeom prst="roundRect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defRPr/>
            </a:pPr>
            <a:r>
              <a:rPr lang="en-US" sz="1400" b="1" dirty="0">
                <a:solidFill>
                  <a:prstClr val="white"/>
                </a:solidFill>
              </a:rPr>
              <a:t>Daily SOC (N=312)</a:t>
            </a:r>
            <a:endParaRPr kumimoji="0" lang="en-US" sz="1400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Ellipse 6">
            <a:extLst>
              <a:ext uri="{FF2B5EF4-FFF2-40B4-BE49-F238E27FC236}">
                <a16:creationId xmlns:a16="http://schemas.microsoft.com/office/drawing/2014/main" id="{6809DC11-C8B7-4B0F-D418-A6A0F61A39C3}"/>
              </a:ext>
            </a:extLst>
          </p:cNvPr>
          <p:cNvSpPr/>
          <p:nvPr/>
        </p:nvSpPr>
        <p:spPr>
          <a:xfrm>
            <a:off x="3273764" y="1833354"/>
            <a:ext cx="540000" cy="540000"/>
          </a:xfrm>
          <a:prstGeom prst="ellipse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lnSpc>
                <a:spcPts val="1600"/>
              </a:lnSpc>
            </a:pPr>
            <a:r>
              <a:rPr lang="en-US" b="1" dirty="0"/>
              <a:t>R</a:t>
            </a:r>
            <a:br>
              <a:rPr lang="en-US" dirty="0"/>
            </a:br>
            <a:r>
              <a:rPr lang="en-US" sz="1200" dirty="0"/>
              <a:t>1:1</a:t>
            </a:r>
            <a:endParaRPr lang="en-US" dirty="0"/>
          </a:p>
        </p:txBody>
      </p:sp>
      <p:cxnSp>
        <p:nvCxnSpPr>
          <p:cNvPr id="8" name="Connecteur : en angle 39">
            <a:extLst>
              <a:ext uri="{FF2B5EF4-FFF2-40B4-BE49-F238E27FC236}">
                <a16:creationId xmlns:a16="http://schemas.microsoft.com/office/drawing/2014/main" id="{384F2C1C-95DB-B4C3-0A3C-8773A312466E}"/>
              </a:ext>
            </a:extLst>
          </p:cNvPr>
          <p:cNvCxnSpPr>
            <a:cxnSpLocks/>
            <a:stCxn id="7" idx="6"/>
            <a:endCxn id="3" idx="1"/>
          </p:cNvCxnSpPr>
          <p:nvPr/>
        </p:nvCxnSpPr>
        <p:spPr>
          <a:xfrm flipV="1">
            <a:off x="3813764" y="1655284"/>
            <a:ext cx="462674" cy="448070"/>
          </a:xfrm>
          <a:prstGeom prst="bentConnector3">
            <a:avLst>
              <a:gd name="adj1" fmla="val 50000"/>
            </a:avLst>
          </a:prstGeom>
          <a:ln>
            <a:solidFill>
              <a:srgbClr val="00B0F0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" name="Connecteur : en angle 39">
            <a:extLst>
              <a:ext uri="{FF2B5EF4-FFF2-40B4-BE49-F238E27FC236}">
                <a16:creationId xmlns:a16="http://schemas.microsoft.com/office/drawing/2014/main" id="{F2DCE509-8BF1-BC9C-34EE-11BBAD77F8F1}"/>
              </a:ext>
            </a:extLst>
          </p:cNvPr>
          <p:cNvCxnSpPr>
            <a:cxnSpLocks/>
            <a:stCxn id="10" idx="3"/>
            <a:endCxn id="7" idx="2"/>
          </p:cNvCxnSpPr>
          <p:nvPr/>
        </p:nvCxnSpPr>
        <p:spPr>
          <a:xfrm>
            <a:off x="3054731" y="2103354"/>
            <a:ext cx="219033" cy="0"/>
          </a:xfrm>
          <a:prstGeom prst="straightConnector1">
            <a:avLst/>
          </a:prstGeom>
          <a:ln>
            <a:solidFill>
              <a:srgbClr val="00B0F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Rectangle : coins arrondis 9">
            <a:extLst>
              <a:ext uri="{FF2B5EF4-FFF2-40B4-BE49-F238E27FC236}">
                <a16:creationId xmlns:a16="http://schemas.microsoft.com/office/drawing/2014/main" id="{2556321C-96D5-2EF1-5FF1-A3CCA16FD978}"/>
              </a:ext>
            </a:extLst>
          </p:cNvPr>
          <p:cNvSpPr/>
          <p:nvPr/>
        </p:nvSpPr>
        <p:spPr>
          <a:xfrm>
            <a:off x="413480" y="1379454"/>
            <a:ext cx="2641251" cy="1447800"/>
          </a:xfrm>
          <a:prstGeom prst="roundRect">
            <a:avLst>
              <a:gd name="adj" fmla="val 8052"/>
            </a:avLst>
          </a:prstGeom>
          <a:noFill/>
          <a:ln w="28575">
            <a:solidFill>
              <a:srgbClr val="00B0F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400" b="1" dirty="0">
                <a:solidFill>
                  <a:srgbClr val="000066"/>
                </a:solidFill>
              </a:rPr>
              <a:t>Eligibility criteria: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66"/>
                </a:solidFill>
              </a:rPr>
              <a:t>Age ≥18 years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66"/>
                </a:solidFill>
              </a:rPr>
              <a:t>HIV-1 RNA &lt;50 copies/mL at for ≥6 months on daily oral SOC 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66"/>
                </a:solidFill>
              </a:rPr>
              <a:t>No prior exposure to ISL or LEN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66"/>
                </a:solidFill>
              </a:rPr>
              <a:t>No history of virological failure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66"/>
                </a:solidFill>
              </a:rPr>
              <a:t>No HBV infection</a:t>
            </a:r>
            <a:endParaRPr lang="en-US" sz="1400" dirty="0">
              <a:solidFill>
                <a:srgbClr val="000066"/>
              </a:solidFill>
            </a:endParaRPr>
          </a:p>
        </p:txBody>
      </p:sp>
      <p:sp>
        <p:nvSpPr>
          <p:cNvPr id="16" name="Rectangle : coins arrondis 15">
            <a:extLst>
              <a:ext uri="{FF2B5EF4-FFF2-40B4-BE49-F238E27FC236}">
                <a16:creationId xmlns:a16="http://schemas.microsoft.com/office/drawing/2014/main" id="{EBBF0F3A-447C-C4DD-738D-49D922FF146B}"/>
              </a:ext>
            </a:extLst>
          </p:cNvPr>
          <p:cNvSpPr/>
          <p:nvPr/>
        </p:nvSpPr>
        <p:spPr>
          <a:xfrm>
            <a:off x="7573163" y="1877820"/>
            <a:ext cx="2108407" cy="451069"/>
          </a:xfrm>
          <a:prstGeom prst="roundRect">
            <a:avLst/>
          </a:prstGeom>
          <a:solidFill>
            <a:srgbClr val="00B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ISL/LEN QW</a:t>
            </a:r>
            <a:endParaRPr kumimoji="0" lang="en-US" sz="1400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0" name="Connecteur : en angle 39">
            <a:extLst>
              <a:ext uri="{FF2B5EF4-FFF2-40B4-BE49-F238E27FC236}">
                <a16:creationId xmlns:a16="http://schemas.microsoft.com/office/drawing/2014/main" id="{CE4F5653-6B74-9E21-C164-BE224907FB3A}"/>
              </a:ext>
            </a:extLst>
          </p:cNvPr>
          <p:cNvCxnSpPr>
            <a:cxnSpLocks/>
            <a:stCxn id="7" idx="6"/>
            <a:endCxn id="5" idx="1"/>
          </p:cNvCxnSpPr>
          <p:nvPr/>
        </p:nvCxnSpPr>
        <p:spPr>
          <a:xfrm>
            <a:off x="3813764" y="2103354"/>
            <a:ext cx="462674" cy="451191"/>
          </a:xfrm>
          <a:prstGeom prst="bentConnector3">
            <a:avLst>
              <a:gd name="adj1" fmla="val 50000"/>
            </a:avLst>
          </a:prstGeom>
          <a:ln>
            <a:solidFill>
              <a:srgbClr val="00B0F0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" name="Connecteur : en angle 39">
            <a:extLst>
              <a:ext uri="{FF2B5EF4-FFF2-40B4-BE49-F238E27FC236}">
                <a16:creationId xmlns:a16="http://schemas.microsoft.com/office/drawing/2014/main" id="{AC6BD9CE-8AF6-7C10-7C8E-1084FF90FFC8}"/>
              </a:ext>
            </a:extLst>
          </p:cNvPr>
          <p:cNvCxnSpPr>
            <a:cxnSpLocks/>
            <a:stCxn id="3" idx="3"/>
            <a:endCxn id="16" idx="1"/>
          </p:cNvCxnSpPr>
          <p:nvPr/>
        </p:nvCxnSpPr>
        <p:spPr>
          <a:xfrm>
            <a:off x="7143121" y="1655284"/>
            <a:ext cx="430042" cy="448071"/>
          </a:xfrm>
          <a:prstGeom prst="bentConnector3">
            <a:avLst>
              <a:gd name="adj1" fmla="val 50000"/>
            </a:avLst>
          </a:prstGeom>
          <a:ln>
            <a:solidFill>
              <a:srgbClr val="00B0F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Connecteur : en angle 39">
            <a:extLst>
              <a:ext uri="{FF2B5EF4-FFF2-40B4-BE49-F238E27FC236}">
                <a16:creationId xmlns:a16="http://schemas.microsoft.com/office/drawing/2014/main" id="{FD01775D-D206-ABFD-49F0-67A5E4B8E361}"/>
              </a:ext>
            </a:extLst>
          </p:cNvPr>
          <p:cNvCxnSpPr>
            <a:cxnSpLocks/>
            <a:stCxn id="5" idx="3"/>
            <a:endCxn id="16" idx="1"/>
          </p:cNvCxnSpPr>
          <p:nvPr/>
        </p:nvCxnSpPr>
        <p:spPr>
          <a:xfrm flipV="1">
            <a:off x="7143121" y="2103355"/>
            <a:ext cx="430042" cy="451190"/>
          </a:xfrm>
          <a:prstGeom prst="bentConnector3">
            <a:avLst>
              <a:gd name="adj1" fmla="val 50000"/>
            </a:avLst>
          </a:prstGeom>
          <a:ln>
            <a:solidFill>
              <a:srgbClr val="00B0F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2" name="Groupe 31">
            <a:extLst>
              <a:ext uri="{FF2B5EF4-FFF2-40B4-BE49-F238E27FC236}">
                <a16:creationId xmlns:a16="http://schemas.microsoft.com/office/drawing/2014/main" id="{16331826-9DE4-FFD3-E3B3-8363C4B7C719}"/>
              </a:ext>
            </a:extLst>
          </p:cNvPr>
          <p:cNvGrpSpPr/>
          <p:nvPr/>
        </p:nvGrpSpPr>
        <p:grpSpPr>
          <a:xfrm>
            <a:off x="4009714" y="2816175"/>
            <a:ext cx="552824" cy="500579"/>
            <a:chOff x="938578" y="5020733"/>
            <a:chExt cx="552824" cy="500579"/>
          </a:xfrm>
        </p:grpSpPr>
        <p:cxnSp>
          <p:nvCxnSpPr>
            <p:cNvPr id="33" name="Connecteur droit avec flèche 32">
              <a:extLst>
                <a:ext uri="{FF2B5EF4-FFF2-40B4-BE49-F238E27FC236}">
                  <a16:creationId xmlns:a16="http://schemas.microsoft.com/office/drawing/2014/main" id="{3A2B22FB-D017-82FB-6CFF-D94F7E4A8F94}"/>
                </a:ext>
              </a:extLst>
            </p:cNvPr>
            <p:cNvCxnSpPr/>
            <p:nvPr/>
          </p:nvCxnSpPr>
          <p:spPr>
            <a:xfrm flipV="1">
              <a:off x="1214992" y="5020733"/>
              <a:ext cx="0" cy="220134"/>
            </a:xfrm>
            <a:prstGeom prst="straightConnector1">
              <a:avLst/>
            </a:prstGeom>
            <a:ln>
              <a:solidFill>
                <a:srgbClr val="00206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9E6EC8B7-F7A3-1D9E-2088-6E10EEB188E2}"/>
                </a:ext>
              </a:extLst>
            </p:cNvPr>
            <p:cNvSpPr txBox="1"/>
            <p:nvPr/>
          </p:nvSpPr>
          <p:spPr>
            <a:xfrm>
              <a:off x="938578" y="5244313"/>
              <a:ext cx="552824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D1</a:t>
              </a:r>
              <a:endParaRPr lang="en-US" sz="2800" b="1" dirty="0">
                <a:solidFill>
                  <a:srgbClr val="000066"/>
                </a:solidFill>
              </a:endParaRPr>
            </a:p>
          </p:txBody>
        </p:sp>
      </p:grpSp>
      <p:grpSp>
        <p:nvGrpSpPr>
          <p:cNvPr id="38" name="Groupe 37">
            <a:extLst>
              <a:ext uri="{FF2B5EF4-FFF2-40B4-BE49-F238E27FC236}">
                <a16:creationId xmlns:a16="http://schemas.microsoft.com/office/drawing/2014/main" id="{D873F14F-A60E-5247-6509-6951A2E29241}"/>
              </a:ext>
            </a:extLst>
          </p:cNvPr>
          <p:cNvGrpSpPr/>
          <p:nvPr/>
        </p:nvGrpSpPr>
        <p:grpSpPr>
          <a:xfrm>
            <a:off x="4899515" y="2816175"/>
            <a:ext cx="1617790" cy="869911"/>
            <a:chOff x="401249" y="5020733"/>
            <a:chExt cx="1617790" cy="869911"/>
          </a:xfrm>
        </p:grpSpPr>
        <p:cxnSp>
          <p:nvCxnSpPr>
            <p:cNvPr id="39" name="Connecteur droit avec flèche 38">
              <a:extLst>
                <a:ext uri="{FF2B5EF4-FFF2-40B4-BE49-F238E27FC236}">
                  <a16:creationId xmlns:a16="http://schemas.microsoft.com/office/drawing/2014/main" id="{60E1B776-92D9-F380-73D2-B6ABC3C77380}"/>
                </a:ext>
              </a:extLst>
            </p:cNvPr>
            <p:cNvCxnSpPr/>
            <p:nvPr/>
          </p:nvCxnSpPr>
          <p:spPr>
            <a:xfrm flipV="1">
              <a:off x="1214992" y="5020733"/>
              <a:ext cx="0" cy="220134"/>
            </a:xfrm>
            <a:prstGeom prst="straightConnector1">
              <a:avLst/>
            </a:prstGeom>
            <a:ln>
              <a:solidFill>
                <a:srgbClr val="C0000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ZoneTexte 39">
              <a:extLst>
                <a:ext uri="{FF2B5EF4-FFF2-40B4-BE49-F238E27FC236}">
                  <a16:creationId xmlns:a16="http://schemas.microsoft.com/office/drawing/2014/main" id="{3317C171-514C-2636-5755-B88E2B7E6AFB}"/>
                </a:ext>
              </a:extLst>
            </p:cNvPr>
            <p:cNvSpPr txBox="1"/>
            <p:nvPr/>
          </p:nvSpPr>
          <p:spPr>
            <a:xfrm>
              <a:off x="401249" y="5244313"/>
              <a:ext cx="161779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W48</a:t>
              </a:r>
            </a:p>
            <a:p>
              <a:pPr algn="ctr"/>
              <a:r>
                <a:rPr lang="en-US" sz="1200" b="1" dirty="0">
                  <a:solidFill>
                    <a:srgbClr val="C00000"/>
                  </a:solidFill>
                  <a:latin typeface="Calibri"/>
                </a:rPr>
                <a:t>HIV-1 RNA ≥ 50 c/mL</a:t>
              </a:r>
            </a:p>
            <a:p>
              <a:pPr algn="ctr"/>
              <a:r>
                <a:rPr lang="en-US" sz="1200" b="1" dirty="0">
                  <a:solidFill>
                    <a:srgbClr val="C00000"/>
                  </a:solidFill>
                  <a:latin typeface="Calibri"/>
                </a:rPr>
                <a:t>(FDA Snapshot)</a:t>
              </a:r>
              <a:endParaRPr lang="en-US" sz="2800" b="1" dirty="0">
                <a:solidFill>
                  <a:srgbClr val="C00000"/>
                </a:solidFill>
              </a:endParaRPr>
            </a:p>
          </p:txBody>
        </p:sp>
      </p:grp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79BD6023-DB95-A3B4-FECA-25033845C9A0}"/>
              </a:ext>
            </a:extLst>
          </p:cNvPr>
          <p:cNvGrpSpPr/>
          <p:nvPr/>
        </p:nvGrpSpPr>
        <p:grpSpPr>
          <a:xfrm>
            <a:off x="6863974" y="2816175"/>
            <a:ext cx="552824" cy="500579"/>
            <a:chOff x="938578" y="5020733"/>
            <a:chExt cx="552824" cy="500579"/>
          </a:xfrm>
        </p:grpSpPr>
        <p:cxnSp>
          <p:nvCxnSpPr>
            <p:cNvPr id="42" name="Connecteur droit avec flèche 41">
              <a:extLst>
                <a:ext uri="{FF2B5EF4-FFF2-40B4-BE49-F238E27FC236}">
                  <a16:creationId xmlns:a16="http://schemas.microsoft.com/office/drawing/2014/main" id="{49E1D6C4-32AE-0844-6352-E3629DDE0912}"/>
                </a:ext>
              </a:extLst>
            </p:cNvPr>
            <p:cNvCxnSpPr/>
            <p:nvPr/>
          </p:nvCxnSpPr>
          <p:spPr>
            <a:xfrm flipV="1">
              <a:off x="1214992" y="5020733"/>
              <a:ext cx="0" cy="220134"/>
            </a:xfrm>
            <a:prstGeom prst="straightConnector1">
              <a:avLst/>
            </a:prstGeom>
            <a:ln>
              <a:solidFill>
                <a:srgbClr val="00206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ZoneTexte 42">
              <a:extLst>
                <a:ext uri="{FF2B5EF4-FFF2-40B4-BE49-F238E27FC236}">
                  <a16:creationId xmlns:a16="http://schemas.microsoft.com/office/drawing/2014/main" id="{5088A13E-6D78-6786-1BAE-5239E2542E44}"/>
                </a:ext>
              </a:extLst>
            </p:cNvPr>
            <p:cNvSpPr txBox="1"/>
            <p:nvPr/>
          </p:nvSpPr>
          <p:spPr>
            <a:xfrm>
              <a:off x="938578" y="5244313"/>
              <a:ext cx="552824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W96</a:t>
              </a:r>
              <a:endParaRPr lang="en-US" sz="2800" b="1" dirty="0">
                <a:solidFill>
                  <a:srgbClr val="000066"/>
                </a:solidFill>
              </a:endParaRPr>
            </a:p>
          </p:txBody>
        </p:sp>
      </p:grpSp>
      <p:cxnSp>
        <p:nvCxnSpPr>
          <p:cNvPr id="50" name="Connecteur droit 49">
            <a:extLst>
              <a:ext uri="{FF2B5EF4-FFF2-40B4-BE49-F238E27FC236}">
                <a16:creationId xmlns:a16="http://schemas.microsoft.com/office/drawing/2014/main" id="{9F5EA5C0-7F5C-D15D-15E8-0A97FE3B99DF}"/>
              </a:ext>
            </a:extLst>
          </p:cNvPr>
          <p:cNvCxnSpPr>
            <a:cxnSpLocks/>
          </p:cNvCxnSpPr>
          <p:nvPr/>
        </p:nvCxnSpPr>
        <p:spPr>
          <a:xfrm>
            <a:off x="7553014" y="2710624"/>
            <a:ext cx="2128556" cy="0"/>
          </a:xfrm>
          <a:prstGeom prst="line">
            <a:avLst/>
          </a:prstGeom>
          <a:ln>
            <a:solidFill>
              <a:srgbClr val="00B0F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ZoneTexte 50">
            <a:extLst>
              <a:ext uri="{FF2B5EF4-FFF2-40B4-BE49-F238E27FC236}">
                <a16:creationId xmlns:a16="http://schemas.microsoft.com/office/drawing/2014/main" id="{B56E23A6-677A-643A-353A-AE7A5602EEF6}"/>
              </a:ext>
            </a:extLst>
          </p:cNvPr>
          <p:cNvSpPr txBox="1"/>
          <p:nvPr/>
        </p:nvSpPr>
        <p:spPr>
          <a:xfrm>
            <a:off x="7920915" y="2786787"/>
            <a:ext cx="1392754" cy="3077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C71BD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Extension phase</a:t>
            </a:r>
            <a:endParaRPr lang="en-US" sz="3200" b="1" dirty="0">
              <a:solidFill>
                <a:srgbClr val="0C71BD"/>
              </a:solidFill>
            </a:endParaRPr>
          </a:p>
        </p:txBody>
      </p:sp>
      <p:sp>
        <p:nvSpPr>
          <p:cNvPr id="56" name="ZoneTexte 55">
            <a:extLst>
              <a:ext uri="{FF2B5EF4-FFF2-40B4-BE49-F238E27FC236}">
                <a16:creationId xmlns:a16="http://schemas.microsoft.com/office/drawing/2014/main" id="{2CD7E65F-A974-4F1A-0476-C5486D1A4C22}"/>
              </a:ext>
            </a:extLst>
          </p:cNvPr>
          <p:cNvSpPr txBox="1"/>
          <p:nvPr/>
        </p:nvSpPr>
        <p:spPr>
          <a:xfrm>
            <a:off x="3131158" y="2396760"/>
            <a:ext cx="7657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N=626</a:t>
            </a:r>
            <a:endParaRPr lang="en-US" dirty="0">
              <a:solidFill>
                <a:srgbClr val="000066"/>
              </a:solidFill>
            </a:endParaRP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C0C19D20-395C-B4F7-99BD-318717525D01}"/>
              </a:ext>
            </a:extLst>
          </p:cNvPr>
          <p:cNvGrpSpPr/>
          <p:nvPr/>
        </p:nvGrpSpPr>
        <p:grpSpPr>
          <a:xfrm>
            <a:off x="7876112" y="4397520"/>
            <a:ext cx="3446060" cy="1867416"/>
            <a:chOff x="7876112" y="4397520"/>
            <a:chExt cx="3446060" cy="1867416"/>
          </a:xfrm>
        </p:grpSpPr>
        <p:sp>
          <p:nvSpPr>
            <p:cNvPr id="67" name="Line 11">
              <a:extLst>
                <a:ext uri="{FF2B5EF4-FFF2-40B4-BE49-F238E27FC236}">
                  <a16:creationId xmlns:a16="http://schemas.microsoft.com/office/drawing/2014/main" id="{9F89C6A0-0A3E-77DE-2660-BD224FC795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108" y="4599132"/>
              <a:ext cx="1238250" cy="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prstDash val="solid"/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8" name="Line 12">
              <a:extLst>
                <a:ext uri="{FF2B5EF4-FFF2-40B4-BE49-F238E27FC236}">
                  <a16:creationId xmlns:a16="http://schemas.microsoft.com/office/drawing/2014/main" id="{DD02564B-1BC1-132C-AD19-1DFFFE664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2783" y="4599132"/>
              <a:ext cx="1239837" cy="0"/>
            </a:xfrm>
            <a:prstGeom prst="line">
              <a:avLst/>
            </a:prstGeom>
            <a:noFill/>
            <a:ln w="28575">
              <a:solidFill>
                <a:srgbClr val="00B0F0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8" name="Line 42">
              <a:extLst>
                <a:ext uri="{FF2B5EF4-FFF2-40B4-BE49-F238E27FC236}">
                  <a16:creationId xmlns:a16="http://schemas.microsoft.com/office/drawing/2014/main" id="{AE1BE7C1-510D-94FF-2E76-C443C5AA8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65921" y="4667395"/>
              <a:ext cx="0" cy="1328738"/>
            </a:xfrm>
            <a:prstGeom prst="line">
              <a:avLst/>
            </a:prstGeom>
            <a:noFill/>
            <a:ln w="9525">
              <a:solidFill>
                <a:srgbClr val="C00000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grpSp>
          <p:nvGrpSpPr>
            <p:cNvPr id="138" name="Groupe 137">
              <a:extLst>
                <a:ext uri="{FF2B5EF4-FFF2-40B4-BE49-F238E27FC236}">
                  <a16:creationId xmlns:a16="http://schemas.microsoft.com/office/drawing/2014/main" id="{49F66DCA-38F7-13E9-05E5-B37C7CDE3932}"/>
                </a:ext>
              </a:extLst>
            </p:cNvPr>
            <p:cNvGrpSpPr/>
            <p:nvPr/>
          </p:nvGrpSpPr>
          <p:grpSpPr>
            <a:xfrm>
              <a:off x="7889421" y="4843607"/>
              <a:ext cx="2809874" cy="1225550"/>
              <a:chOff x="6269038" y="4841875"/>
              <a:chExt cx="2809874" cy="1225550"/>
            </a:xfrm>
          </p:grpSpPr>
          <p:sp>
            <p:nvSpPr>
              <p:cNvPr id="99" name="Freeform 43">
                <a:extLst>
                  <a:ext uri="{FF2B5EF4-FFF2-40B4-BE49-F238E27FC236}">
                    <a16:creationId xmlns:a16="http://schemas.microsoft.com/office/drawing/2014/main" id="{BF3F3D52-A92C-7D65-EC56-E93A17C1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038" y="5994400"/>
                <a:ext cx="1389062" cy="0"/>
              </a:xfrm>
              <a:custGeom>
                <a:avLst/>
                <a:gdLst>
                  <a:gd name="T0" fmla="*/ 875 w 875"/>
                  <a:gd name="T1" fmla="*/ 705 w 875"/>
                  <a:gd name="T2" fmla="*/ 536 w 875"/>
                  <a:gd name="T3" fmla="*/ 367 w 875"/>
                  <a:gd name="T4" fmla="*/ 198 w 875"/>
                  <a:gd name="T5" fmla="*/ 29 w 875"/>
                  <a:gd name="T6" fmla="*/ 0 w 87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875">
                    <a:moveTo>
                      <a:pt x="875" y="0"/>
                    </a:moveTo>
                    <a:lnTo>
                      <a:pt x="705" y="0"/>
                    </a:lnTo>
                    <a:lnTo>
                      <a:pt x="536" y="0"/>
                    </a:lnTo>
                    <a:lnTo>
                      <a:pt x="367" y="0"/>
                    </a:lnTo>
                    <a:lnTo>
                      <a:pt x="198" y="0"/>
                    </a:lnTo>
                    <a:lnTo>
                      <a:pt x="29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0" name="Line 44">
                <a:extLst>
                  <a:ext uri="{FF2B5EF4-FFF2-40B4-BE49-F238E27FC236}">
                    <a16:creationId xmlns:a16="http://schemas.microsoft.com/office/drawing/2014/main" id="{4F8958C8-D6C5-95F6-DD9E-185870070F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165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1" name="Line 45">
                <a:extLst>
                  <a:ext uri="{FF2B5EF4-FFF2-40B4-BE49-F238E27FC236}">
                    <a16:creationId xmlns:a16="http://schemas.microsoft.com/office/drawing/2014/main" id="{B06A2714-4365-7462-9D77-49F8EC3C5A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8822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" name="Line 46">
                <a:extLst>
                  <a:ext uri="{FF2B5EF4-FFF2-40B4-BE49-F238E27FC236}">
                    <a16:creationId xmlns:a16="http://schemas.microsoft.com/office/drawing/2014/main" id="{E7F4F230-BD5B-1A10-3CF1-85395D1F00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583363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" name="Line 47">
                <a:extLst>
                  <a:ext uri="{FF2B5EF4-FFF2-40B4-BE49-F238E27FC236}">
                    <a16:creationId xmlns:a16="http://schemas.microsoft.com/office/drawing/2014/main" id="{F3894120-1524-0616-52CF-AB23BE6951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31507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" name="Freeform 48">
                <a:extLst>
                  <a:ext uri="{FF2B5EF4-FFF2-40B4-BE49-F238E27FC236}">
                    <a16:creationId xmlns:a16="http://schemas.microsoft.com/office/drawing/2014/main" id="{65C6ED12-3775-D208-F0D2-229CE6CA0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8100" y="5994400"/>
                <a:ext cx="1420812" cy="0"/>
              </a:xfrm>
              <a:custGeom>
                <a:avLst/>
                <a:gdLst>
                  <a:gd name="T0" fmla="*/ 895 w 895"/>
                  <a:gd name="T1" fmla="*/ 846 w 895"/>
                  <a:gd name="T2" fmla="*/ 685 w 895"/>
                  <a:gd name="T3" fmla="*/ 676 w 895"/>
                  <a:gd name="T4" fmla="*/ 507 w 895"/>
                  <a:gd name="T5" fmla="*/ 338 w 895"/>
                  <a:gd name="T6" fmla="*/ 169 w 895"/>
                  <a:gd name="T7" fmla="*/ 0 w 89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895">
                    <a:moveTo>
                      <a:pt x="895" y="0"/>
                    </a:moveTo>
                    <a:lnTo>
                      <a:pt x="846" y="0"/>
                    </a:lnTo>
                    <a:lnTo>
                      <a:pt x="685" y="0"/>
                    </a:lnTo>
                    <a:lnTo>
                      <a:pt x="676" y="0"/>
                    </a:lnTo>
                    <a:lnTo>
                      <a:pt x="507" y="0"/>
                    </a:lnTo>
                    <a:lnTo>
                      <a:pt x="338" y="0"/>
                    </a:lnTo>
                    <a:lnTo>
                      <a:pt x="169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" name="Line 49">
                <a:extLst>
                  <a:ext uri="{FF2B5EF4-FFF2-40B4-BE49-F238E27FC236}">
                    <a16:creationId xmlns:a16="http://schemas.microsoft.com/office/drawing/2014/main" id="{C720E982-37DD-1D02-3A00-A4722D676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3125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" name="Line 50">
                <a:extLst>
                  <a:ext uri="{FF2B5EF4-FFF2-40B4-BE49-F238E27FC236}">
                    <a16:creationId xmlns:a16="http://schemas.microsoft.com/office/drawing/2014/main" id="{BA368393-D139-2308-A4B0-601BFE5A12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0112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" name="Line 51">
                <a:extLst>
                  <a:ext uri="{FF2B5EF4-FFF2-40B4-BE49-F238E27FC236}">
                    <a16:creationId xmlns:a16="http://schemas.microsoft.com/office/drawing/2014/main" id="{904F2D4B-76D1-244B-7AAF-DB22E1B125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26388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" name="Line 52">
                <a:extLst>
                  <a:ext uri="{FF2B5EF4-FFF2-40B4-BE49-F238E27FC236}">
                    <a16:creationId xmlns:a16="http://schemas.microsoft.com/office/drawing/2014/main" id="{0C25EC5B-47BA-0EC6-9C14-9D183A8DC0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58100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" name="Line 53">
                <a:extLst>
                  <a:ext uri="{FF2B5EF4-FFF2-40B4-BE49-F238E27FC236}">
                    <a16:creationId xmlns:a16="http://schemas.microsoft.com/office/drawing/2014/main" id="{166B6AE2-F627-EC15-2F94-2ABEDAD6E9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2963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" name="Line 54">
                <a:extLst>
                  <a:ext uri="{FF2B5EF4-FFF2-40B4-BE49-F238E27FC236}">
                    <a16:creationId xmlns:a16="http://schemas.microsoft.com/office/drawing/2014/main" id="{C454CC2E-9F2C-7CF6-2429-B48034B7F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94675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" name="Line 55">
                <a:extLst>
                  <a:ext uri="{FF2B5EF4-FFF2-40B4-BE49-F238E27FC236}">
                    <a16:creationId xmlns:a16="http://schemas.microsoft.com/office/drawing/2014/main" id="{FB722E1C-F3D0-7506-A920-99467A876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119938" y="5994400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" name="Line 56">
                <a:extLst>
                  <a:ext uri="{FF2B5EF4-FFF2-40B4-BE49-F238E27FC236}">
                    <a16:creationId xmlns:a16="http://schemas.microsoft.com/office/drawing/2014/main" id="{6B5283B3-2758-67A5-FAED-3CF006C49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58100" y="4841875"/>
                <a:ext cx="0" cy="11525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13" name="Rectangle 57">
              <a:extLst>
                <a:ext uri="{FF2B5EF4-FFF2-40B4-BE49-F238E27FC236}">
                  <a16:creationId xmlns:a16="http://schemas.microsoft.com/office/drawing/2014/main" id="{CA0E7726-A67D-991D-6881-35A7DEA2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6112" y="6080270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-5</a:t>
              </a:r>
            </a:p>
          </p:txBody>
        </p:sp>
        <p:sp>
          <p:nvSpPr>
            <p:cNvPr id="114" name="Rectangle 58">
              <a:extLst>
                <a:ext uri="{FF2B5EF4-FFF2-40B4-BE49-F238E27FC236}">
                  <a16:creationId xmlns:a16="http://schemas.microsoft.com/office/drawing/2014/main" id="{94048760-7573-C2A3-AA73-6E63BE268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4400" y="6080270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-4</a:t>
              </a:r>
            </a:p>
          </p:txBody>
        </p:sp>
        <p:sp>
          <p:nvSpPr>
            <p:cNvPr id="115" name="Rectangle 59">
              <a:extLst>
                <a:ext uri="{FF2B5EF4-FFF2-40B4-BE49-F238E27FC236}">
                  <a16:creationId xmlns:a16="http://schemas.microsoft.com/office/drawing/2014/main" id="{71F97C4E-C5F2-0FE9-29A8-072FB959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2687" y="6080270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-3</a:t>
              </a:r>
            </a:p>
          </p:txBody>
        </p:sp>
        <p:sp>
          <p:nvSpPr>
            <p:cNvPr id="116" name="Rectangle 60">
              <a:extLst>
                <a:ext uri="{FF2B5EF4-FFF2-40B4-BE49-F238E27FC236}">
                  <a16:creationId xmlns:a16="http://schemas.microsoft.com/office/drawing/2014/main" id="{0AC3D355-02D7-EB54-4771-DD1895090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80975" y="6080270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-2</a:t>
              </a:r>
            </a:p>
          </p:txBody>
        </p:sp>
        <p:sp>
          <p:nvSpPr>
            <p:cNvPr id="117" name="Rectangle 61">
              <a:extLst>
                <a:ext uri="{FF2B5EF4-FFF2-40B4-BE49-F238E27FC236}">
                  <a16:creationId xmlns:a16="http://schemas.microsoft.com/office/drawing/2014/main" id="{53022DC8-44F7-9DBD-6260-3294182C1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49262" y="6080270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-1</a:t>
              </a:r>
            </a:p>
          </p:txBody>
        </p:sp>
        <p:sp>
          <p:nvSpPr>
            <p:cNvPr id="118" name="Rectangle 62">
              <a:extLst>
                <a:ext uri="{FF2B5EF4-FFF2-40B4-BE49-F238E27FC236}">
                  <a16:creationId xmlns:a16="http://schemas.microsoft.com/office/drawing/2014/main" id="{BBEEE30C-81D3-EA0B-823F-D4B122ABC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42380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119" name="Rectangle 63">
              <a:extLst>
                <a:ext uri="{FF2B5EF4-FFF2-40B4-BE49-F238E27FC236}">
                  <a16:creationId xmlns:a16="http://schemas.microsoft.com/office/drawing/2014/main" id="{8EBF9F17-2DF7-6C73-371E-0E179AB48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0667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</a:t>
              </a:r>
            </a:p>
          </p:txBody>
        </p:sp>
        <p:sp>
          <p:nvSpPr>
            <p:cNvPr id="120" name="Rectangle 64">
              <a:extLst>
                <a:ext uri="{FF2B5EF4-FFF2-40B4-BE49-F238E27FC236}">
                  <a16:creationId xmlns:a16="http://schemas.microsoft.com/office/drawing/2014/main" id="{F308C1E5-2CE6-907B-613B-D2415D9A9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8955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</a:p>
          </p:txBody>
        </p:sp>
        <p:sp>
          <p:nvSpPr>
            <p:cNvPr id="121" name="Rectangle 65">
              <a:extLst>
                <a:ext uri="{FF2B5EF4-FFF2-40B4-BE49-F238E27FC236}">
                  <a16:creationId xmlns:a16="http://schemas.microsoft.com/office/drawing/2014/main" id="{D78438ED-A179-13BF-C6FC-82DA16696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7242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</a:t>
              </a:r>
            </a:p>
          </p:txBody>
        </p:sp>
        <p:sp>
          <p:nvSpPr>
            <p:cNvPr id="122" name="Rectangle 66">
              <a:extLst>
                <a:ext uri="{FF2B5EF4-FFF2-40B4-BE49-F238E27FC236}">
                  <a16:creationId xmlns:a16="http://schemas.microsoft.com/office/drawing/2014/main" id="{BE1AAFC1-11AD-4D18-3684-FD16BF724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17117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</a:t>
              </a:r>
            </a:p>
          </p:txBody>
        </p:sp>
        <p:sp>
          <p:nvSpPr>
            <p:cNvPr id="123" name="Rectangle 67">
              <a:extLst>
                <a:ext uri="{FF2B5EF4-FFF2-40B4-BE49-F238E27FC236}">
                  <a16:creationId xmlns:a16="http://schemas.microsoft.com/office/drawing/2014/main" id="{96CC3D29-50B8-63E8-F412-FB04A470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5405" y="608027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</a:t>
              </a:r>
            </a:p>
          </p:txBody>
        </p:sp>
        <p:grpSp>
          <p:nvGrpSpPr>
            <p:cNvPr id="139" name="Groupe 138">
              <a:extLst>
                <a:ext uri="{FF2B5EF4-FFF2-40B4-BE49-F238E27FC236}">
                  <a16:creationId xmlns:a16="http://schemas.microsoft.com/office/drawing/2014/main" id="{A2761A35-3F58-28EF-C2A2-93F9F816ABCB}"/>
                </a:ext>
              </a:extLst>
            </p:cNvPr>
            <p:cNvGrpSpPr/>
            <p:nvPr/>
          </p:nvGrpSpPr>
          <p:grpSpPr>
            <a:xfrm>
              <a:off x="8454571" y="5154757"/>
              <a:ext cx="1117600" cy="128588"/>
              <a:chOff x="6834188" y="5153025"/>
              <a:chExt cx="1117600" cy="128588"/>
            </a:xfrm>
          </p:grpSpPr>
          <p:sp>
            <p:nvSpPr>
              <p:cNvPr id="125" name="Line 69">
                <a:extLst>
                  <a:ext uri="{FF2B5EF4-FFF2-40B4-BE49-F238E27FC236}">
                    <a16:creationId xmlns:a16="http://schemas.microsoft.com/office/drawing/2014/main" id="{914B8B5A-2976-81A4-FE13-CA07141A2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4188" y="5175250"/>
                <a:ext cx="0" cy="42863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6" name="Line 70">
                <a:extLst>
                  <a:ext uri="{FF2B5EF4-FFF2-40B4-BE49-F238E27FC236}">
                    <a16:creationId xmlns:a16="http://schemas.microsoft.com/office/drawing/2014/main" id="{C5549889-80D6-0FDE-64C6-83352F1DC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1788" y="5218113"/>
                <a:ext cx="0" cy="41275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7" name="Line 71">
                <a:extLst>
                  <a:ext uri="{FF2B5EF4-FFF2-40B4-BE49-F238E27FC236}">
                    <a16:creationId xmlns:a16="http://schemas.microsoft.com/office/drawing/2014/main" id="{DF295675-C184-5629-3745-C75D602E0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4188" y="5218113"/>
                <a:ext cx="0" cy="41275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8" name="Line 72">
                <a:extLst>
                  <a:ext uri="{FF2B5EF4-FFF2-40B4-BE49-F238E27FC236}">
                    <a16:creationId xmlns:a16="http://schemas.microsoft.com/office/drawing/2014/main" id="{CC66CF2F-DAB9-9342-5730-7F3D52F865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834188" y="5218113"/>
                <a:ext cx="1117600" cy="0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9" name="Line 73">
                <a:extLst>
                  <a:ext uri="{FF2B5EF4-FFF2-40B4-BE49-F238E27FC236}">
                    <a16:creationId xmlns:a16="http://schemas.microsoft.com/office/drawing/2014/main" id="{A29BD7EC-B513-9ACF-CD97-4FD4F4461F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51788" y="5175250"/>
                <a:ext cx="0" cy="42863"/>
              </a:xfrm>
              <a:prstGeom prst="line">
                <a:avLst/>
              </a:prstGeom>
              <a:noFill/>
              <a:ln w="19050">
                <a:solidFill>
                  <a:srgbClr val="703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0" name="Freeform 74">
                <a:extLst>
                  <a:ext uri="{FF2B5EF4-FFF2-40B4-BE49-F238E27FC236}">
                    <a16:creationId xmlns:a16="http://schemas.microsoft.com/office/drawing/2014/main" id="{86CBCC79-B035-C6FE-9F5F-FFF8C3915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3138" y="5153025"/>
                <a:ext cx="127000" cy="128588"/>
              </a:xfrm>
              <a:custGeom>
                <a:avLst/>
                <a:gdLst>
                  <a:gd name="T0" fmla="*/ 40 w 80"/>
                  <a:gd name="T1" fmla="*/ 0 h 81"/>
                  <a:gd name="T2" fmla="*/ 0 w 80"/>
                  <a:gd name="T3" fmla="*/ 41 h 81"/>
                  <a:gd name="T4" fmla="*/ 40 w 80"/>
                  <a:gd name="T5" fmla="*/ 81 h 81"/>
                  <a:gd name="T6" fmla="*/ 80 w 80"/>
                  <a:gd name="T7" fmla="*/ 41 h 81"/>
                  <a:gd name="T8" fmla="*/ 40 w 80"/>
                  <a:gd name="T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81">
                    <a:moveTo>
                      <a:pt x="40" y="0"/>
                    </a:moveTo>
                    <a:lnTo>
                      <a:pt x="0" y="41"/>
                    </a:lnTo>
                    <a:lnTo>
                      <a:pt x="40" y="81"/>
                    </a:lnTo>
                    <a:lnTo>
                      <a:pt x="80" y="41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703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31" name="Rectangle 75">
              <a:extLst>
                <a:ext uri="{FF2B5EF4-FFF2-40B4-BE49-F238E27FC236}">
                  <a16:creationId xmlns:a16="http://schemas.microsoft.com/office/drawing/2014/main" id="{7D20DF3D-8723-8610-C8A0-F40ABAB86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72219" y="4939919"/>
              <a:ext cx="2452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-1.0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132" name="Rectangle 76">
              <a:extLst>
                <a:ext uri="{FF2B5EF4-FFF2-40B4-BE49-F238E27FC236}">
                  <a16:creationId xmlns:a16="http://schemas.microsoft.com/office/drawing/2014/main" id="{4956693A-7337-CB78-0440-FD3FA2EE6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6504" y="5290757"/>
              <a:ext cx="19556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1.1</a:t>
              </a:r>
            </a:p>
          </p:txBody>
        </p:sp>
        <p:sp>
          <p:nvSpPr>
            <p:cNvPr id="133" name="Rectangle 77">
              <a:extLst>
                <a:ext uri="{FF2B5EF4-FFF2-40B4-BE49-F238E27FC236}">
                  <a16:creationId xmlns:a16="http://schemas.microsoft.com/office/drawing/2014/main" id="{6DB69DEE-3A3A-C25D-4D1C-0E7D92E4A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6452" y="5290757"/>
              <a:ext cx="2420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-3.0</a:t>
              </a:r>
            </a:p>
          </p:txBody>
        </p:sp>
        <p:sp>
          <p:nvSpPr>
            <p:cNvPr id="134" name="Rectangle 78">
              <a:extLst>
                <a:ext uri="{FF2B5EF4-FFF2-40B4-BE49-F238E27FC236}">
                  <a16:creationId xmlns:a16="http://schemas.microsoft.com/office/drawing/2014/main" id="{E5264F6E-EECE-13CA-DB91-65ECC3837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8471" y="4681682"/>
              <a:ext cx="87370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Noninferiority</a:t>
              </a:r>
              <a:b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margin</a:t>
              </a:r>
            </a:p>
          </p:txBody>
        </p:sp>
        <p:sp>
          <p:nvSpPr>
            <p:cNvPr id="135" name="Rectangle 79">
              <a:extLst>
                <a:ext uri="{FF2B5EF4-FFF2-40B4-BE49-F238E27FC236}">
                  <a16:creationId xmlns:a16="http://schemas.microsoft.com/office/drawing/2014/main" id="{0885A2AF-F1D3-3AEC-4490-26B263043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108" y="4397520"/>
              <a:ext cx="108350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Favors ISL/LEN</a:t>
              </a:r>
            </a:p>
          </p:txBody>
        </p:sp>
        <p:sp>
          <p:nvSpPr>
            <p:cNvPr id="136" name="Rectangle 80">
              <a:extLst>
                <a:ext uri="{FF2B5EF4-FFF2-40B4-BE49-F238E27FC236}">
                  <a16:creationId xmlns:a16="http://schemas.microsoft.com/office/drawing/2014/main" id="{2D389308-C74F-A39A-1B4F-8A2B8896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6753" y="4397520"/>
              <a:ext cx="81740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Favors SOC</a:t>
              </a:r>
            </a:p>
          </p:txBody>
        </p:sp>
      </p:grpSp>
      <p:sp>
        <p:nvSpPr>
          <p:cNvPr id="141" name="Text Box 2">
            <a:extLst>
              <a:ext uri="{FF2B5EF4-FFF2-40B4-BE49-F238E27FC236}">
                <a16:creationId xmlns:a16="http://schemas.microsoft.com/office/drawing/2014/main" id="{84BD560E-0E4B-AD3F-2D95-C13018E7E9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77060" y="3711581"/>
            <a:ext cx="4078617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Difference (95.002% CI) in proportion (%) </a:t>
            </a:r>
            <a:b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</a:br>
            <a: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of participants with HIV-1 RNA ≥50 copies/mL</a:t>
            </a:r>
          </a:p>
        </p:txBody>
      </p: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96AD8DA4-6552-E95D-FE45-83A8331E8A8E}"/>
              </a:ext>
            </a:extLst>
          </p:cNvPr>
          <p:cNvGrpSpPr/>
          <p:nvPr/>
        </p:nvGrpSpPr>
        <p:grpSpPr>
          <a:xfrm>
            <a:off x="931051" y="4060531"/>
            <a:ext cx="4710472" cy="2575021"/>
            <a:chOff x="1831316" y="3677167"/>
            <a:chExt cx="4710472" cy="3267968"/>
          </a:xfrm>
        </p:grpSpPr>
        <p:sp>
          <p:nvSpPr>
            <p:cNvPr id="61" name="Rectangle 5">
              <a:extLst>
                <a:ext uri="{FF2B5EF4-FFF2-40B4-BE49-F238E27FC236}">
                  <a16:creationId xmlns:a16="http://schemas.microsoft.com/office/drawing/2014/main" id="{127944E1-D0CD-EF56-2145-86430E2D7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327" y="3924817"/>
              <a:ext cx="322262" cy="1984375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3D83EB84-10E2-3EDC-02CC-3E7CAC54B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527" y="3916879"/>
              <a:ext cx="322262" cy="19923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3" name="Rectangle 7">
              <a:extLst>
                <a:ext uri="{FF2B5EF4-FFF2-40B4-BE49-F238E27FC236}">
                  <a16:creationId xmlns:a16="http://schemas.microsoft.com/office/drawing/2014/main" id="{526D2F0F-8851-8E42-F249-A405D5CED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152" y="5883792"/>
              <a:ext cx="322262" cy="2540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4" name="Rectangle 8">
              <a:extLst>
                <a:ext uri="{FF2B5EF4-FFF2-40B4-BE49-F238E27FC236}">
                  <a16:creationId xmlns:a16="http://schemas.microsoft.com/office/drawing/2014/main" id="{043FB9BC-CF5E-225D-D515-64876FDAD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352" y="5872679"/>
              <a:ext cx="322262" cy="365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5" name="Rectangle 9">
              <a:extLst>
                <a:ext uri="{FF2B5EF4-FFF2-40B4-BE49-F238E27FC236}">
                  <a16:creationId xmlns:a16="http://schemas.microsoft.com/office/drawing/2014/main" id="{103A2842-8CDB-3292-F432-81BBFA9A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9290" y="5834579"/>
              <a:ext cx="320675" cy="746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6" name="Rectangle 10">
              <a:extLst>
                <a:ext uri="{FF2B5EF4-FFF2-40B4-BE49-F238E27FC236}">
                  <a16:creationId xmlns:a16="http://schemas.microsoft.com/office/drawing/2014/main" id="{71F05CEE-9AA6-37F7-B0FE-0013485E4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2090" y="5812354"/>
              <a:ext cx="320675" cy="9683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grpSp>
          <p:nvGrpSpPr>
            <p:cNvPr id="137" name="Groupe 136">
              <a:extLst>
                <a:ext uri="{FF2B5EF4-FFF2-40B4-BE49-F238E27FC236}">
                  <a16:creationId xmlns:a16="http://schemas.microsoft.com/office/drawing/2014/main" id="{00AD4179-A1DA-D231-1FB3-11190A10A3D9}"/>
                </a:ext>
              </a:extLst>
            </p:cNvPr>
            <p:cNvGrpSpPr/>
            <p:nvPr/>
          </p:nvGrpSpPr>
          <p:grpSpPr>
            <a:xfrm>
              <a:off x="2108240" y="3837504"/>
              <a:ext cx="3898899" cy="2071688"/>
              <a:chOff x="1531938" y="3803650"/>
              <a:chExt cx="3898899" cy="2071688"/>
            </a:xfrm>
          </p:grpSpPr>
          <p:sp>
            <p:nvSpPr>
              <p:cNvPr id="69" name="Line 13">
                <a:extLst>
                  <a:ext uri="{FF2B5EF4-FFF2-40B4-BE49-F238E27FC236}">
                    <a16:creationId xmlns:a16="http://schemas.microsoft.com/office/drawing/2014/main" id="{3AFB9B21-C146-CACE-6957-AFD5055904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4632325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0" name="Freeform 14">
                <a:extLst>
                  <a:ext uri="{FF2B5EF4-FFF2-40B4-BE49-F238E27FC236}">
                    <a16:creationId xmlns:a16="http://schemas.microsoft.com/office/drawing/2014/main" id="{099B8189-24DC-E11F-9AE9-870FDAB2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200" y="3803650"/>
                <a:ext cx="3830637" cy="2071688"/>
              </a:xfrm>
              <a:custGeom>
                <a:avLst/>
                <a:gdLst>
                  <a:gd name="T0" fmla="*/ 2413 w 2413"/>
                  <a:gd name="T1" fmla="*/ 1305 h 1305"/>
                  <a:gd name="T2" fmla="*/ 0 w 2413"/>
                  <a:gd name="T3" fmla="*/ 1305 h 1305"/>
                  <a:gd name="T4" fmla="*/ 0 w 2413"/>
                  <a:gd name="T5" fmla="*/ 1044 h 1305"/>
                  <a:gd name="T6" fmla="*/ 0 w 2413"/>
                  <a:gd name="T7" fmla="*/ 783 h 1305"/>
                  <a:gd name="T8" fmla="*/ 0 w 2413"/>
                  <a:gd name="T9" fmla="*/ 522 h 1305"/>
                  <a:gd name="T10" fmla="*/ 0 w 2413"/>
                  <a:gd name="T11" fmla="*/ 261 h 1305"/>
                  <a:gd name="T12" fmla="*/ 0 w 2413"/>
                  <a:gd name="T13" fmla="*/ 0 h 1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13" h="1305">
                    <a:moveTo>
                      <a:pt x="2413" y="1305"/>
                    </a:moveTo>
                    <a:lnTo>
                      <a:pt x="0" y="1305"/>
                    </a:lnTo>
                    <a:lnTo>
                      <a:pt x="0" y="1044"/>
                    </a:lnTo>
                    <a:lnTo>
                      <a:pt x="0" y="783"/>
                    </a:lnTo>
                    <a:lnTo>
                      <a:pt x="0" y="522"/>
                    </a:lnTo>
                    <a:lnTo>
                      <a:pt x="0" y="261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1" name="Line 15">
                <a:extLst>
                  <a:ext uri="{FF2B5EF4-FFF2-40B4-BE49-F238E27FC236}">
                    <a16:creationId xmlns:a16="http://schemas.microsoft.com/office/drawing/2014/main" id="{2D731829-C531-271A-B450-A8A5E5E0A5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4217988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2" name="Line 16">
                <a:extLst>
                  <a:ext uri="{FF2B5EF4-FFF2-40B4-BE49-F238E27FC236}">
                    <a16:creationId xmlns:a16="http://schemas.microsoft.com/office/drawing/2014/main" id="{AB3AA4B9-DC71-907B-AAA6-4EA1829CA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5046663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3" name="Line 17">
                <a:extLst>
                  <a:ext uri="{FF2B5EF4-FFF2-40B4-BE49-F238E27FC236}">
                    <a16:creationId xmlns:a16="http://schemas.microsoft.com/office/drawing/2014/main" id="{25336D52-BCE3-02A5-8970-2D73FAF59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5461000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4" name="Line 18">
                <a:extLst>
                  <a:ext uri="{FF2B5EF4-FFF2-40B4-BE49-F238E27FC236}">
                    <a16:creationId xmlns:a16="http://schemas.microsoft.com/office/drawing/2014/main" id="{356B7682-548B-9D98-740E-AB3DFE381B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5875338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5" name="Line 19">
                <a:extLst>
                  <a:ext uri="{FF2B5EF4-FFF2-40B4-BE49-F238E27FC236}">
                    <a16:creationId xmlns:a16="http://schemas.microsoft.com/office/drawing/2014/main" id="{CA214DEF-CD28-C422-C97B-421ED8DC6A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31938" y="3803650"/>
                <a:ext cx="6826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76" name="Rectangle 20">
              <a:extLst>
                <a:ext uri="{FF2B5EF4-FFF2-40B4-BE49-F238E27FC236}">
                  <a16:creationId xmlns:a16="http://schemas.microsoft.com/office/drawing/2014/main" id="{A1D44C44-20DB-C558-D40A-FC608B8FD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1316" y="3745435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</a:t>
              </a:r>
            </a:p>
          </p:txBody>
        </p:sp>
        <p:sp>
          <p:nvSpPr>
            <p:cNvPr id="77" name="Rectangle 21">
              <a:extLst>
                <a:ext uri="{FF2B5EF4-FFF2-40B4-BE49-F238E27FC236}">
                  <a16:creationId xmlns:a16="http://schemas.microsoft.com/office/drawing/2014/main" id="{EDF1E764-CAC6-58FE-AFAE-5BEC3271B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452" y="4159772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</a:t>
              </a:r>
            </a:p>
          </p:txBody>
        </p:sp>
        <p:sp>
          <p:nvSpPr>
            <p:cNvPr id="78" name="Rectangle 22">
              <a:extLst>
                <a:ext uri="{FF2B5EF4-FFF2-40B4-BE49-F238E27FC236}">
                  <a16:creationId xmlns:a16="http://schemas.microsoft.com/office/drawing/2014/main" id="{C0FC4A7C-1497-B325-3794-845B69212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452" y="4574110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</a:t>
              </a:r>
            </a:p>
          </p:txBody>
        </p:sp>
        <p:sp>
          <p:nvSpPr>
            <p:cNvPr id="79" name="Rectangle 23">
              <a:extLst>
                <a:ext uri="{FF2B5EF4-FFF2-40B4-BE49-F238E27FC236}">
                  <a16:creationId xmlns:a16="http://schemas.microsoft.com/office/drawing/2014/main" id="{E07FCA28-0352-1421-2533-4194DAEB9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452" y="4988447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</a:t>
              </a:r>
            </a:p>
          </p:txBody>
        </p:sp>
        <p:sp>
          <p:nvSpPr>
            <p:cNvPr id="80" name="Rectangle 24">
              <a:extLst>
                <a:ext uri="{FF2B5EF4-FFF2-40B4-BE49-F238E27FC236}">
                  <a16:creationId xmlns:a16="http://schemas.microsoft.com/office/drawing/2014/main" id="{84684755-91BA-C7BA-6F93-188A068D7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452" y="5404372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</a:t>
              </a:r>
            </a:p>
          </p:txBody>
        </p:sp>
        <p:sp>
          <p:nvSpPr>
            <p:cNvPr id="81" name="Rectangle 25">
              <a:extLst>
                <a:ext uri="{FF2B5EF4-FFF2-40B4-BE49-F238E27FC236}">
                  <a16:creationId xmlns:a16="http://schemas.microsoft.com/office/drawing/2014/main" id="{A244846C-8753-6542-9908-FAD0E18D6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410" y="581871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82" name="Rectangle 26">
              <a:extLst>
                <a:ext uri="{FF2B5EF4-FFF2-40B4-BE49-F238E27FC236}">
                  <a16:creationId xmlns:a16="http://schemas.microsoft.com/office/drawing/2014/main" id="{C3EC4CA3-0AF5-0942-F64F-178163218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334" y="5928327"/>
              <a:ext cx="1084336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HIV-RNA</a:t>
              </a:r>
              <a:b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≥50 copies/mL</a:t>
              </a:r>
            </a:p>
          </p:txBody>
        </p:sp>
        <p:sp>
          <p:nvSpPr>
            <p:cNvPr id="83" name="Rectangle 27">
              <a:extLst>
                <a:ext uri="{FF2B5EF4-FFF2-40B4-BE49-F238E27FC236}">
                  <a16:creationId xmlns:a16="http://schemas.microsoft.com/office/drawing/2014/main" id="{EB62D978-EDA4-3294-98ED-D5A130A06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095" y="5928327"/>
              <a:ext cx="1084336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400" b="1" dirty="0">
                  <a:solidFill>
                    <a:srgbClr val="000066"/>
                  </a:solidFill>
                  <a:latin typeface="+mn-lt"/>
                </a:rPr>
                <a:t>HIV-RNA</a:t>
              </a:r>
              <a:br>
                <a:rPr lang="en-US" sz="1400" b="1" dirty="0">
                  <a:solidFill>
                    <a:srgbClr val="000066"/>
                  </a:solidFill>
                  <a:latin typeface="+mn-lt"/>
                </a:rPr>
              </a:br>
              <a:r>
                <a:rPr lang="en-US" sz="1400" b="1" dirty="0">
                  <a:solidFill>
                    <a:srgbClr val="000066"/>
                  </a:solidFill>
                  <a:latin typeface="+mn-lt"/>
                </a:rPr>
                <a:t>&lt;50 copies/mL</a:t>
              </a:r>
            </a:p>
          </p:txBody>
        </p:sp>
        <p:sp>
          <p:nvSpPr>
            <p:cNvPr id="84" name="Rectangle 28">
              <a:extLst>
                <a:ext uri="{FF2B5EF4-FFF2-40B4-BE49-F238E27FC236}">
                  <a16:creationId xmlns:a16="http://schemas.microsoft.com/office/drawing/2014/main" id="{08753C20-215B-08D5-8835-61514C4F0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7201" y="5928327"/>
              <a:ext cx="767646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No data in</a:t>
              </a:r>
              <a:b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window</a:t>
              </a:r>
            </a:p>
          </p:txBody>
        </p:sp>
        <p:sp>
          <p:nvSpPr>
            <p:cNvPr id="85" name="Rectangle 29">
              <a:extLst>
                <a:ext uri="{FF2B5EF4-FFF2-40B4-BE49-F238E27FC236}">
                  <a16:creationId xmlns:a16="http://schemas.microsoft.com/office/drawing/2014/main" id="{F507910C-851C-8394-5703-A464F5880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1927" y="5645667"/>
              <a:ext cx="19877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0.3</a:t>
              </a:r>
            </a:p>
          </p:txBody>
        </p:sp>
        <p:sp>
          <p:nvSpPr>
            <p:cNvPr id="86" name="Rectangle 30">
              <a:extLst>
                <a:ext uri="{FF2B5EF4-FFF2-40B4-BE49-F238E27FC236}">
                  <a16:creationId xmlns:a16="http://schemas.microsoft.com/office/drawing/2014/main" id="{3D9AC8C2-D461-4938-973D-2E86451F8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127" y="5632967"/>
              <a:ext cx="19877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1.3</a:t>
              </a:r>
            </a:p>
          </p:txBody>
        </p:sp>
        <p:sp>
          <p:nvSpPr>
            <p:cNvPr id="87" name="Rectangle 31">
              <a:extLst>
                <a:ext uri="{FF2B5EF4-FFF2-40B4-BE49-F238E27FC236}">
                  <a16:creationId xmlns:a16="http://schemas.microsoft.com/office/drawing/2014/main" id="{ED983D1C-E4F0-96A6-0960-8F6C21607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64" y="5572642"/>
              <a:ext cx="19877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4.5</a:t>
              </a:r>
            </a:p>
          </p:txBody>
        </p:sp>
        <p:sp>
          <p:nvSpPr>
            <p:cNvPr id="88" name="Rectangle 32">
              <a:extLst>
                <a:ext uri="{FF2B5EF4-FFF2-40B4-BE49-F238E27FC236}">
                  <a16:creationId xmlns:a16="http://schemas.microsoft.com/office/drawing/2014/main" id="{BD4F7AFB-DE3A-C6C4-CCDF-330F9F341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064" y="5596454"/>
              <a:ext cx="19877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3.2</a:t>
              </a:r>
            </a:p>
          </p:txBody>
        </p:sp>
        <p:sp>
          <p:nvSpPr>
            <p:cNvPr id="89" name="Rectangle 33">
              <a:extLst>
                <a:ext uri="{FF2B5EF4-FFF2-40B4-BE49-F238E27FC236}">
                  <a16:creationId xmlns:a16="http://schemas.microsoft.com/office/drawing/2014/main" id="{93F63AA9-053A-6622-D615-0B6E9ECB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415" y="3686692"/>
              <a:ext cx="2773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95.2</a:t>
              </a:r>
            </a:p>
          </p:txBody>
        </p:sp>
        <p:sp>
          <p:nvSpPr>
            <p:cNvPr id="90" name="Rectangle 34">
              <a:extLst>
                <a:ext uri="{FF2B5EF4-FFF2-40B4-BE49-F238E27FC236}">
                  <a16:creationId xmlns:a16="http://schemas.microsoft.com/office/drawing/2014/main" id="{1C8F8C7A-71BA-83CC-80A4-6AF18C3B4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615" y="3677167"/>
              <a:ext cx="2773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95.5</a:t>
              </a:r>
            </a:p>
          </p:txBody>
        </p:sp>
        <p:sp>
          <p:nvSpPr>
            <p:cNvPr id="91" name="Rectangle 35">
              <a:extLst>
                <a:ext uri="{FF2B5EF4-FFF2-40B4-BE49-F238E27FC236}">
                  <a16:creationId xmlns:a16="http://schemas.microsoft.com/office/drawing/2014/main" id="{46B881E7-27A5-62F2-0563-8E093E623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626" y="6760469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</a:t>
              </a:r>
            </a:p>
          </p:txBody>
        </p:sp>
        <p:sp>
          <p:nvSpPr>
            <p:cNvPr id="92" name="Rectangle 36">
              <a:extLst>
                <a:ext uri="{FF2B5EF4-FFF2-40B4-BE49-F238E27FC236}">
                  <a16:creationId xmlns:a16="http://schemas.microsoft.com/office/drawing/2014/main" id="{535FF78A-C5E0-EF09-45D3-31B0A9C30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238" y="6760469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</a:t>
              </a:r>
            </a:p>
          </p:txBody>
        </p:sp>
        <p:sp>
          <p:nvSpPr>
            <p:cNvPr id="93" name="Rectangle 37">
              <a:extLst>
                <a:ext uri="{FF2B5EF4-FFF2-40B4-BE49-F238E27FC236}">
                  <a16:creationId xmlns:a16="http://schemas.microsoft.com/office/drawing/2014/main" id="{1C82580E-1996-A29C-6736-1EAFB1DDD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0703" y="6760469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14</a:t>
              </a:r>
            </a:p>
          </p:txBody>
        </p:sp>
        <p:sp>
          <p:nvSpPr>
            <p:cNvPr id="94" name="Rectangle 38">
              <a:extLst>
                <a:ext uri="{FF2B5EF4-FFF2-40B4-BE49-F238E27FC236}">
                  <a16:creationId xmlns:a16="http://schemas.microsoft.com/office/drawing/2014/main" id="{68131EB4-2927-4EDE-2AD9-4F02962A8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7903" y="6760469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</a:t>
              </a:r>
            </a:p>
          </p:txBody>
        </p:sp>
        <p:sp>
          <p:nvSpPr>
            <p:cNvPr id="95" name="Rectangle 39">
              <a:extLst>
                <a:ext uri="{FF2B5EF4-FFF2-40B4-BE49-F238E27FC236}">
                  <a16:creationId xmlns:a16="http://schemas.microsoft.com/office/drawing/2014/main" id="{E16532C2-C1DF-82E6-C2C8-D3D5B214A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60" y="6760469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299</a:t>
              </a:r>
            </a:p>
          </p:txBody>
        </p:sp>
        <p:sp>
          <p:nvSpPr>
            <p:cNvPr id="96" name="Rectangle 40">
              <a:extLst>
                <a:ext uri="{FF2B5EF4-FFF2-40B4-BE49-F238E27FC236}">
                  <a16:creationId xmlns:a16="http://schemas.microsoft.com/office/drawing/2014/main" id="{7D670610-6D97-6098-0B38-30CAB7852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660" y="6760469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298</a:t>
              </a:r>
            </a:p>
          </p:txBody>
        </p:sp>
        <p:sp>
          <p:nvSpPr>
            <p:cNvPr id="97" name="Rectangle 41">
              <a:extLst>
                <a:ext uri="{FF2B5EF4-FFF2-40B4-BE49-F238E27FC236}">
                  <a16:creationId xmlns:a16="http://schemas.microsoft.com/office/drawing/2014/main" id="{6FBB9D2E-72DC-5E2A-73E8-DA7C5BE26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378" y="6760469"/>
              <a:ext cx="17633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0066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=</a:t>
              </a:r>
            </a:p>
          </p:txBody>
        </p:sp>
        <p:sp>
          <p:nvSpPr>
            <p:cNvPr id="143" name="Rectangle 5">
              <a:extLst>
                <a:ext uri="{FF2B5EF4-FFF2-40B4-BE49-F238E27FC236}">
                  <a16:creationId xmlns:a16="http://schemas.microsoft.com/office/drawing/2014/main" id="{B3154677-6761-69B6-3269-231BC638C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391" y="4564779"/>
              <a:ext cx="215900" cy="214313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45" name="Rectangle 7">
              <a:extLst>
                <a:ext uri="{FF2B5EF4-FFF2-40B4-BE49-F238E27FC236}">
                  <a16:creationId xmlns:a16="http://schemas.microsoft.com/office/drawing/2014/main" id="{7365D4CF-DE63-CDCD-B4E7-69EC450F1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9391" y="4893391"/>
              <a:ext cx="215900" cy="2143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47" name="Rectangle 97">
              <a:extLst>
                <a:ext uri="{FF2B5EF4-FFF2-40B4-BE49-F238E27FC236}">
                  <a16:creationId xmlns:a16="http://schemas.microsoft.com/office/drawing/2014/main" id="{DA810230-5F4B-0014-581C-4BFA642C6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869" y="4565731"/>
              <a:ext cx="152791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ISL/LEN QW (N=314)</a:t>
              </a:r>
            </a:p>
          </p:txBody>
        </p:sp>
        <p:sp>
          <p:nvSpPr>
            <p:cNvPr id="149" name="Rectangle 103">
              <a:extLst>
                <a:ext uri="{FF2B5EF4-FFF2-40B4-BE49-F238E27FC236}">
                  <a16:creationId xmlns:a16="http://schemas.microsoft.com/office/drawing/2014/main" id="{BF68BEEB-23AE-4779-1A18-8FB657701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869" y="4894344"/>
              <a:ext cx="13529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Daily SOC (N=312)</a:t>
              </a:r>
            </a:p>
          </p:txBody>
        </p:sp>
      </p:grpSp>
      <p:sp>
        <p:nvSpPr>
          <p:cNvPr id="4" name="Titre 3">
            <a:extLst>
              <a:ext uri="{FF2B5EF4-FFF2-40B4-BE49-F238E27FC236}">
                <a16:creationId xmlns:a16="http://schemas.microsoft.com/office/drawing/2014/main" id="{90776DDD-BA34-93B1-FACA-4E138C851F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8" y="10471"/>
            <a:ext cx="11342791" cy="1002030"/>
          </a:xfrm>
        </p:spPr>
        <p:txBody>
          <a:bodyPr>
            <a:normAutofit/>
          </a:bodyPr>
          <a:lstStyle/>
          <a:p>
            <a:r>
              <a:rPr lang="es-419" sz="3200" dirty="0"/>
              <a:t>ISLEND-2: Switch to ISL/LEN qw vs </a:t>
            </a:r>
            <a:r>
              <a:rPr lang="en-US" sz="3200" noProof="0" dirty="0"/>
              <a:t>continuation of </a:t>
            </a:r>
            <a:r>
              <a:rPr lang="es-419" sz="3200" dirty="0"/>
              <a:t>SOC qd (1)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A3D76E4-093E-489C-3BDC-5F9B228DF31A}"/>
              </a:ext>
            </a:extLst>
          </p:cNvPr>
          <p:cNvSpPr txBox="1"/>
          <p:nvPr/>
        </p:nvSpPr>
        <p:spPr>
          <a:xfrm>
            <a:off x="201011" y="2913383"/>
            <a:ext cx="365427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" noProof="0" dirty="0">
                <a:solidFill>
                  <a:srgbClr val="000066"/>
                </a:solidFill>
              </a:rPr>
              <a:t>SOC = INSTI-based 76%, NNRTI-based 15%, PI-based 8%</a:t>
            </a:r>
          </a:p>
        </p:txBody>
      </p:sp>
      <p:sp>
        <p:nvSpPr>
          <p:cNvPr id="11" name="Text Box 2">
            <a:extLst>
              <a:ext uri="{FF2B5EF4-FFF2-40B4-BE49-F238E27FC236}">
                <a16:creationId xmlns:a16="http://schemas.microsoft.com/office/drawing/2014/main" id="{D1C6FB2B-E6F7-3049-A75A-C1E9069DCB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20820" y="3675592"/>
            <a:ext cx="247202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Virologic outcomes at W48</a:t>
            </a:r>
          </a:p>
        </p:txBody>
      </p:sp>
      <p:sp>
        <p:nvSpPr>
          <p:cNvPr id="12" name="Espace réservé du contenu 6">
            <a:extLst>
              <a:ext uri="{FF2B5EF4-FFF2-40B4-BE49-F238E27FC236}">
                <a16:creationId xmlns:a16="http://schemas.microsoft.com/office/drawing/2014/main" id="{8F01E56C-7316-486D-5292-B9FF1231999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02872" y="964514"/>
            <a:ext cx="3746559" cy="423917"/>
          </a:xfrm>
        </p:spPr>
        <p:txBody>
          <a:bodyPr>
            <a:normAutofit/>
          </a:bodyPr>
          <a:lstStyle/>
          <a:p>
            <a:r>
              <a:rPr lang="en-US" sz="2000" noProof="0" dirty="0"/>
              <a:t>Randomized open-label study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B9DE2286-D0D5-CFEF-2501-59D7D55AFB91}"/>
              </a:ext>
            </a:extLst>
          </p:cNvPr>
          <p:cNvSpPr txBox="1"/>
          <p:nvPr/>
        </p:nvSpPr>
        <p:spPr>
          <a:xfrm>
            <a:off x="8933294" y="6379596"/>
            <a:ext cx="301909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/>
              <a:t>Colson AE, AIDS 2026, Abs. OAX1106LB</a:t>
            </a:r>
          </a:p>
        </p:txBody>
      </p:sp>
    </p:spTree>
    <p:extLst>
      <p:ext uri="{BB962C8B-B14F-4D97-AF65-F5344CB8AC3E}">
        <p14:creationId xmlns:p14="http://schemas.microsoft.com/office/powerpoint/2010/main" val="379380459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e 185">
            <a:extLst>
              <a:ext uri="{FF2B5EF4-FFF2-40B4-BE49-F238E27FC236}">
                <a16:creationId xmlns:a16="http://schemas.microsoft.com/office/drawing/2014/main" id="{87FC7C83-F72C-020F-E193-E297CC21CADC}"/>
              </a:ext>
            </a:extLst>
          </p:cNvPr>
          <p:cNvGrpSpPr/>
          <p:nvPr/>
        </p:nvGrpSpPr>
        <p:grpSpPr>
          <a:xfrm>
            <a:off x="3917112" y="1540817"/>
            <a:ext cx="3715795" cy="215444"/>
            <a:chOff x="3917112" y="1939020"/>
            <a:chExt cx="3715795" cy="215444"/>
          </a:xfrm>
        </p:grpSpPr>
        <p:sp>
          <p:nvSpPr>
            <p:cNvPr id="5" name="Rectangle 5">
              <a:extLst>
                <a:ext uri="{FF2B5EF4-FFF2-40B4-BE49-F238E27FC236}">
                  <a16:creationId xmlns:a16="http://schemas.microsoft.com/office/drawing/2014/main" id="{66D2FA55-EAA6-FC6D-C1FA-155D4E7AD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7112" y="1939586"/>
              <a:ext cx="215900" cy="214313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dirty="0">
                <a:solidFill>
                  <a:srgbClr val="000066"/>
                </a:solidFill>
              </a:endParaRPr>
            </a:p>
          </p:txBody>
        </p:sp>
        <p:sp>
          <p:nvSpPr>
            <p:cNvPr id="7" name="Rectangle 7">
              <a:extLst>
                <a:ext uri="{FF2B5EF4-FFF2-40B4-BE49-F238E27FC236}">
                  <a16:creationId xmlns:a16="http://schemas.microsoft.com/office/drawing/2014/main" id="{AE82B8EA-B7F4-AE6D-4CE9-C1D72CB3D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5495" y="1939586"/>
              <a:ext cx="215900" cy="2143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dirty="0">
                <a:solidFill>
                  <a:srgbClr val="000066"/>
                </a:solidFill>
              </a:endParaRPr>
            </a:p>
          </p:txBody>
        </p:sp>
        <p:sp>
          <p:nvSpPr>
            <p:cNvPr id="9" name="Rectangle 97">
              <a:extLst>
                <a:ext uri="{FF2B5EF4-FFF2-40B4-BE49-F238E27FC236}">
                  <a16:creationId xmlns:a16="http://schemas.microsoft.com/office/drawing/2014/main" id="{DCD71252-B993-4D4A-C777-110DEEF09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1590" y="1939020"/>
              <a:ext cx="152791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ISL/LEN QW (N=314)</a:t>
              </a:r>
            </a:p>
          </p:txBody>
        </p:sp>
        <p:sp>
          <p:nvSpPr>
            <p:cNvPr id="11" name="Rectangle 103">
              <a:extLst>
                <a:ext uri="{FF2B5EF4-FFF2-40B4-BE49-F238E27FC236}">
                  <a16:creationId xmlns:a16="http://schemas.microsoft.com/office/drawing/2014/main" id="{091332CB-9840-130C-48DD-35D87D3B2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9973" y="1939020"/>
              <a:ext cx="13529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Daily SOC (N=312)</a:t>
              </a:r>
            </a:p>
          </p:txBody>
        </p:sp>
      </p:grpSp>
      <p:sp>
        <p:nvSpPr>
          <p:cNvPr id="13" name="Text Box 2">
            <a:extLst>
              <a:ext uri="{FF2B5EF4-FFF2-40B4-BE49-F238E27FC236}">
                <a16:creationId xmlns:a16="http://schemas.microsoft.com/office/drawing/2014/main" id="{EDDA1038-0229-5BFE-6AF0-04C2928A04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6138" y="2366058"/>
            <a:ext cx="396140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  <a:t>Mean (SD) c</a:t>
            </a:r>
            <a: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hange in CD4+ T-cell count (/µL) </a:t>
            </a:r>
          </a:p>
        </p:txBody>
      </p:sp>
      <p:sp>
        <p:nvSpPr>
          <p:cNvPr id="14" name="Text Box 2">
            <a:extLst>
              <a:ext uri="{FF2B5EF4-FFF2-40B4-BE49-F238E27FC236}">
                <a16:creationId xmlns:a16="http://schemas.microsoft.com/office/drawing/2014/main" id="{83124FC3-8049-6C40-F2E3-7127C94316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345" y="2366058"/>
            <a:ext cx="370441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sz="16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Mean (SD) CD4+ T-cell count (/µL) by visit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C7136D4-0A09-3FD9-CE05-936FAAD6F1A2}"/>
              </a:ext>
            </a:extLst>
          </p:cNvPr>
          <p:cNvSpPr txBox="1"/>
          <p:nvPr/>
        </p:nvSpPr>
        <p:spPr>
          <a:xfrm>
            <a:off x="8933294" y="6379596"/>
            <a:ext cx="301909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/>
              <a:t>Colson AE, AIDS 2026, Abs. OAX1106LB</a:t>
            </a:r>
          </a:p>
        </p:txBody>
      </p:sp>
      <p:grpSp>
        <p:nvGrpSpPr>
          <p:cNvPr id="188" name="Groupe 187">
            <a:extLst>
              <a:ext uri="{FF2B5EF4-FFF2-40B4-BE49-F238E27FC236}">
                <a16:creationId xmlns:a16="http://schemas.microsoft.com/office/drawing/2014/main" id="{4E731B75-B2B1-7BF8-90CE-31F774D18A8A}"/>
              </a:ext>
            </a:extLst>
          </p:cNvPr>
          <p:cNvGrpSpPr/>
          <p:nvPr/>
        </p:nvGrpSpPr>
        <p:grpSpPr>
          <a:xfrm>
            <a:off x="6350977" y="2801372"/>
            <a:ext cx="4908610" cy="2900875"/>
            <a:chOff x="6350977" y="2801372"/>
            <a:chExt cx="4908610" cy="2900875"/>
          </a:xfrm>
        </p:grpSpPr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7356A498-C657-4207-E58D-E202C55EA439}"/>
                </a:ext>
              </a:extLst>
            </p:cNvPr>
            <p:cNvGrpSpPr/>
            <p:nvPr/>
          </p:nvGrpSpPr>
          <p:grpSpPr>
            <a:xfrm>
              <a:off x="6350977" y="2801372"/>
              <a:ext cx="4908610" cy="2900875"/>
              <a:chOff x="6921441" y="3074991"/>
              <a:chExt cx="4908610" cy="2900875"/>
            </a:xfrm>
          </p:grpSpPr>
          <p:sp>
            <p:nvSpPr>
              <p:cNvPr id="102" name="Rectangle 88">
                <a:extLst>
                  <a:ext uri="{FF2B5EF4-FFF2-40B4-BE49-F238E27FC236}">
                    <a16:creationId xmlns:a16="http://schemas.microsoft.com/office/drawing/2014/main" id="{56A887F8-7434-239D-2DBC-F03C044A5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2629" y="5302250"/>
                <a:ext cx="17633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BL</a:t>
                </a:r>
                <a:endParaRPr kumimoji="0" lang="en-US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3" name="Rectangle 89">
                <a:extLst>
                  <a:ext uri="{FF2B5EF4-FFF2-40B4-BE49-F238E27FC236}">
                    <a16:creationId xmlns:a16="http://schemas.microsoft.com/office/drawing/2014/main" id="{DD619F90-7457-6812-11FE-F2C242B02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4612" y="5302250"/>
                <a:ext cx="34625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W12</a:t>
                </a:r>
                <a:endParaRPr kumimoji="0" lang="en-US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4" name="Rectangle 90">
                <a:extLst>
                  <a:ext uri="{FF2B5EF4-FFF2-40B4-BE49-F238E27FC236}">
                    <a16:creationId xmlns:a16="http://schemas.microsoft.com/office/drawing/2014/main" id="{2E2BCA9E-50F1-35D3-D26F-604048ED6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39174" y="5302250"/>
                <a:ext cx="34625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W24</a:t>
                </a:r>
                <a:endParaRPr kumimoji="0" lang="en-US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5" name="Rectangle 91">
                <a:extLst>
                  <a:ext uri="{FF2B5EF4-FFF2-40B4-BE49-F238E27FC236}">
                    <a16:creationId xmlns:a16="http://schemas.microsoft.com/office/drawing/2014/main" id="{E4DE4DE8-C957-3ED7-C782-83DCB3B48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5324" y="5302250"/>
                <a:ext cx="34625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W36</a:t>
                </a:r>
                <a:endParaRPr kumimoji="0" lang="en-US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6" name="Rectangle 92">
                <a:extLst>
                  <a:ext uri="{FF2B5EF4-FFF2-40B4-BE49-F238E27FC236}">
                    <a16:creationId xmlns:a16="http://schemas.microsoft.com/office/drawing/2014/main" id="{685215F8-33A1-057B-8D9C-D0FD2213E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9887" y="5302250"/>
                <a:ext cx="346250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W48</a:t>
                </a:r>
                <a:endParaRPr kumimoji="0" lang="en-US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7" name="Rectangle 93">
                <a:extLst>
                  <a:ext uri="{FF2B5EF4-FFF2-40B4-BE49-F238E27FC236}">
                    <a16:creationId xmlns:a16="http://schemas.microsoft.com/office/drawing/2014/main" id="{F3A27698-C71F-AEB3-B4B5-E04A45DA3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0591" y="5546725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+mn-lt"/>
                  </a:rPr>
                  <a:t>314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8" name="Rectangle 94">
                <a:extLst>
                  <a:ext uri="{FF2B5EF4-FFF2-40B4-BE49-F238E27FC236}">
                    <a16:creationId xmlns:a16="http://schemas.microsoft.com/office/drawing/2014/main" id="{91AF51D2-27E0-5F53-70E3-C0230A97E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5154" y="5546725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+mn-lt"/>
                  </a:rPr>
                  <a:t>307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09" name="Rectangle 95">
                <a:extLst>
                  <a:ext uri="{FF2B5EF4-FFF2-40B4-BE49-F238E27FC236}">
                    <a16:creationId xmlns:a16="http://schemas.microsoft.com/office/drawing/2014/main" id="{1DE45068-CE7A-E48E-A69E-0EA9EFC86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9716" y="5546725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+mn-lt"/>
                  </a:rPr>
                  <a:t>303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0" name="Rectangle 96">
                <a:extLst>
                  <a:ext uri="{FF2B5EF4-FFF2-40B4-BE49-F238E27FC236}">
                    <a16:creationId xmlns:a16="http://schemas.microsoft.com/office/drawing/2014/main" id="{FC598C85-8A58-BB70-0DFB-364F8F858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5866" y="5546725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+mn-lt"/>
                  </a:rPr>
                  <a:t>305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1" name="Rectangle 97">
                <a:extLst>
                  <a:ext uri="{FF2B5EF4-FFF2-40B4-BE49-F238E27FC236}">
                    <a16:creationId xmlns:a16="http://schemas.microsoft.com/office/drawing/2014/main" id="{C42A8380-7638-D1C1-68BE-8F2F58BE4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7769" y="4324424"/>
                <a:ext cx="20358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-45</a:t>
                </a:r>
              </a:p>
            </p:txBody>
          </p:sp>
          <p:sp>
            <p:nvSpPr>
              <p:cNvPr id="112" name="Rectangle 98">
                <a:extLst>
                  <a:ext uri="{FF2B5EF4-FFF2-40B4-BE49-F238E27FC236}">
                    <a16:creationId xmlns:a16="http://schemas.microsoft.com/office/drawing/2014/main" id="{521F4965-8782-F3D6-F159-145C62EF5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0591" y="5791200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312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3" name="Rectangle 99">
                <a:extLst>
                  <a:ext uri="{FF2B5EF4-FFF2-40B4-BE49-F238E27FC236}">
                    <a16:creationId xmlns:a16="http://schemas.microsoft.com/office/drawing/2014/main" id="{9C57B5BE-0CE1-74C6-06FC-9F8112D87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5154" y="5791200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308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4" name="Rectangle 100">
                <a:extLst>
                  <a:ext uri="{FF2B5EF4-FFF2-40B4-BE49-F238E27FC236}">
                    <a16:creationId xmlns:a16="http://schemas.microsoft.com/office/drawing/2014/main" id="{532E84A2-EBB2-FF7E-81C6-F416A54FF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89716" y="5791200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304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5" name="Rectangle 101">
                <a:extLst>
                  <a:ext uri="{FF2B5EF4-FFF2-40B4-BE49-F238E27FC236}">
                    <a16:creationId xmlns:a16="http://schemas.microsoft.com/office/drawing/2014/main" id="{A02D2A2E-6D76-88B2-12DA-6AE162E6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5866" y="5791200"/>
                <a:ext cx="235642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305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6" name="Rectangle 102">
                <a:extLst>
                  <a:ext uri="{FF2B5EF4-FFF2-40B4-BE49-F238E27FC236}">
                    <a16:creationId xmlns:a16="http://schemas.microsoft.com/office/drawing/2014/main" id="{8C9CD926-C899-D032-4B7E-8353357E5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7769" y="4194241"/>
                <a:ext cx="125034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1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-8</a:t>
                </a:r>
              </a:p>
            </p:txBody>
          </p:sp>
          <p:sp>
            <p:nvSpPr>
              <p:cNvPr id="117" name="Rectangle 103">
                <a:extLst>
                  <a:ext uri="{FF2B5EF4-FFF2-40B4-BE49-F238E27FC236}">
                    <a16:creationId xmlns:a16="http://schemas.microsoft.com/office/drawing/2014/main" id="{1104610D-CC24-2BA0-2875-B3603C824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1441" y="5546725"/>
                <a:ext cx="17633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sz="1200" dirty="0">
                    <a:solidFill>
                      <a:srgbClr val="00B050"/>
                    </a:solidFill>
                    <a:latin typeface="+mn-lt"/>
                  </a:rPr>
                  <a:t>N</a:t>
                </a: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+mn-lt"/>
                  </a:rPr>
                  <a:t>=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8" name="Rectangle 104">
                <a:extLst>
                  <a:ext uri="{FF2B5EF4-FFF2-40B4-BE49-F238E27FC236}">
                    <a16:creationId xmlns:a16="http://schemas.microsoft.com/office/drawing/2014/main" id="{132C2F2B-FE08-EB07-0E19-816CF88F6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1441" y="5791200"/>
                <a:ext cx="17633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sz="1200" dirty="0">
                    <a:solidFill>
                      <a:srgbClr val="00B0F0"/>
                    </a:solidFill>
                    <a:latin typeface="+mn-lt"/>
                  </a:rPr>
                  <a:t>N</a:t>
                </a: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latin typeface="+mn-lt"/>
                  </a:rPr>
                  <a:t>=</a:t>
                </a:r>
                <a:endParaRPr kumimoji="0" lang="en-US" sz="12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</a:endParaRPr>
              </a:p>
            </p:txBody>
          </p:sp>
          <p:sp>
            <p:nvSpPr>
              <p:cNvPr id="119" name="Freeform 105">
                <a:extLst>
                  <a:ext uri="{FF2B5EF4-FFF2-40B4-BE49-F238E27FC236}">
                    <a16:creationId xmlns:a16="http://schemas.microsoft.com/office/drawing/2014/main" id="{ABADD855-482E-4D0F-7B5F-EF7F75B2A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7763" y="4697413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0" name="Line 106">
                <a:extLst>
                  <a:ext uri="{FF2B5EF4-FFF2-40B4-BE49-F238E27FC236}">
                    <a16:creationId xmlns:a16="http://schemas.microsoft.com/office/drawing/2014/main" id="{EE797988-DBB7-7C2F-6FB3-2BE199B8D4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41100" y="3768725"/>
                <a:ext cx="0" cy="928687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1" name="Freeform 107">
                <a:extLst>
                  <a:ext uri="{FF2B5EF4-FFF2-40B4-BE49-F238E27FC236}">
                    <a16:creationId xmlns:a16="http://schemas.microsoft.com/office/drawing/2014/main" id="{4EAC1085-1D4B-4662-53F8-889ED8B0A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6175" y="3768725"/>
                <a:ext cx="68263" cy="0"/>
              </a:xfrm>
              <a:custGeom>
                <a:avLst/>
                <a:gdLst>
                  <a:gd name="T0" fmla="*/ 43 w 43"/>
                  <a:gd name="T1" fmla="*/ 22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2" name="Freeform 108">
                <a:extLst>
                  <a:ext uri="{FF2B5EF4-FFF2-40B4-BE49-F238E27FC236}">
                    <a16:creationId xmlns:a16="http://schemas.microsoft.com/office/drawing/2014/main" id="{83CB1776-7C40-F2DE-1E1E-42F2622F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4683125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3" name="Line 109">
                <a:extLst>
                  <a:ext uri="{FF2B5EF4-FFF2-40B4-BE49-F238E27FC236}">
                    <a16:creationId xmlns:a16="http://schemas.microsoft.com/office/drawing/2014/main" id="{5A00EC87-1EAC-644A-F1B5-D17D5BF127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7688" y="3763963"/>
                <a:ext cx="0" cy="919162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4" name="Freeform 110">
                <a:extLst>
                  <a:ext uri="{FF2B5EF4-FFF2-40B4-BE49-F238E27FC236}">
                    <a16:creationId xmlns:a16="http://schemas.microsoft.com/office/drawing/2014/main" id="{980BF7D6-DD94-A0F7-5163-05DD0225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3763963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5" name="Freeform 111">
                <a:extLst>
                  <a:ext uri="{FF2B5EF4-FFF2-40B4-BE49-F238E27FC236}">
                    <a16:creationId xmlns:a16="http://schemas.microsoft.com/office/drawing/2014/main" id="{B2EE8A9B-542E-51D8-18CB-CFE0B2B99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850" y="4667250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6" name="Line 112">
                <a:extLst>
                  <a:ext uri="{FF2B5EF4-FFF2-40B4-BE49-F238E27FC236}">
                    <a16:creationId xmlns:a16="http://schemas.microsoft.com/office/drawing/2014/main" id="{31ADF116-BF8E-66B0-E9A5-AFA14E1399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5188" y="3784600"/>
                <a:ext cx="0" cy="88265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7" name="Freeform 113">
                <a:extLst>
                  <a:ext uri="{FF2B5EF4-FFF2-40B4-BE49-F238E27FC236}">
                    <a16:creationId xmlns:a16="http://schemas.microsoft.com/office/drawing/2014/main" id="{95D07593-9D9F-D1E4-48F8-F4B26EE82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850" y="3784600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8" name="Freeform 114">
                <a:extLst>
                  <a:ext uri="{FF2B5EF4-FFF2-40B4-BE49-F238E27FC236}">
                    <a16:creationId xmlns:a16="http://schemas.microsoft.com/office/drawing/2014/main" id="{43655EE2-D33B-6814-C74B-D587E038F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4350" y="4700588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9" name="Line 115">
                <a:extLst>
                  <a:ext uri="{FF2B5EF4-FFF2-40B4-BE49-F238E27FC236}">
                    <a16:creationId xmlns:a16="http://schemas.microsoft.com/office/drawing/2014/main" id="{03C22463-569F-9CE5-72F1-69E52BEB28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7688" y="3741738"/>
                <a:ext cx="0" cy="95885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0" name="Freeform 116">
                <a:extLst>
                  <a:ext uri="{FF2B5EF4-FFF2-40B4-BE49-F238E27FC236}">
                    <a16:creationId xmlns:a16="http://schemas.microsoft.com/office/drawing/2014/main" id="{0D64746C-9634-2C71-2140-85AC68F7E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2763" y="3741738"/>
                <a:ext cx="68263" cy="0"/>
              </a:xfrm>
              <a:custGeom>
                <a:avLst/>
                <a:gdLst>
                  <a:gd name="T0" fmla="*/ 43 w 43"/>
                  <a:gd name="T1" fmla="*/ 22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1" name="Freeform 117">
                <a:extLst>
                  <a:ext uri="{FF2B5EF4-FFF2-40B4-BE49-F238E27FC236}">
                    <a16:creationId xmlns:a16="http://schemas.microsoft.com/office/drawing/2014/main" id="{2A6BD5F3-DBBC-9B55-CD17-9C6F29422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5263" y="4751388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2" name="Line 118">
                <a:extLst>
                  <a:ext uri="{FF2B5EF4-FFF2-40B4-BE49-F238E27FC236}">
                    <a16:creationId xmlns:a16="http://schemas.microsoft.com/office/drawing/2014/main" id="{06640E27-4B7C-B40A-E608-2E0143E4C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88600" y="3703638"/>
                <a:ext cx="0" cy="1047750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3" name="Freeform 119">
                <a:extLst>
                  <a:ext uri="{FF2B5EF4-FFF2-40B4-BE49-F238E27FC236}">
                    <a16:creationId xmlns:a16="http://schemas.microsoft.com/office/drawing/2014/main" id="{1A59FC40-DF00-F888-9025-7F70650F4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5263" y="3703638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4" name="Freeform 120">
                <a:extLst>
                  <a:ext uri="{FF2B5EF4-FFF2-40B4-BE49-F238E27FC236}">
                    <a16:creationId xmlns:a16="http://schemas.microsoft.com/office/drawing/2014/main" id="{800A4D6A-854B-84A9-DDE3-0F1AE130B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6850" y="4664075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5" name="Line 121">
                <a:extLst>
                  <a:ext uri="{FF2B5EF4-FFF2-40B4-BE49-F238E27FC236}">
                    <a16:creationId xmlns:a16="http://schemas.microsoft.com/office/drawing/2014/main" id="{ED9EFE2E-F5A2-AD77-D49A-BE8F110620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50188" y="3803650"/>
                <a:ext cx="0" cy="860425"/>
              </a:xfrm>
              <a:prstGeom prst="line">
                <a:avLst/>
              </a:pr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6" name="Freeform 122">
                <a:extLst>
                  <a:ext uri="{FF2B5EF4-FFF2-40B4-BE49-F238E27FC236}">
                    <a16:creationId xmlns:a16="http://schemas.microsoft.com/office/drawing/2014/main" id="{D280A9D5-CF32-CF8F-CD42-09A33318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6850" y="3803650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7" name="Line 123">
                <a:extLst>
                  <a:ext uri="{FF2B5EF4-FFF2-40B4-BE49-F238E27FC236}">
                    <a16:creationId xmlns:a16="http://schemas.microsoft.com/office/drawing/2014/main" id="{5449F305-4FB8-CB9A-6031-89F870A0B4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71013" y="3795713"/>
                <a:ext cx="34925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8" name="Line 124">
                <a:extLst>
                  <a:ext uri="{FF2B5EF4-FFF2-40B4-BE49-F238E27FC236}">
                    <a16:creationId xmlns:a16="http://schemas.microsoft.com/office/drawing/2014/main" id="{2392A4A7-F3D2-8A59-1499-9D38753207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72600" y="4797425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9" name="Line 125">
                <a:extLst>
                  <a:ext uri="{FF2B5EF4-FFF2-40B4-BE49-F238E27FC236}">
                    <a16:creationId xmlns:a16="http://schemas.microsoft.com/office/drawing/2014/main" id="{0D3BDEB2-1199-A84C-5AC0-9E36C02DEC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05938" y="4797425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0" name="Line 126">
                <a:extLst>
                  <a:ext uri="{FF2B5EF4-FFF2-40B4-BE49-F238E27FC236}">
                    <a16:creationId xmlns:a16="http://schemas.microsoft.com/office/drawing/2014/main" id="{349AA596-16E4-AEED-1F23-3208B39F7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5938" y="3795713"/>
                <a:ext cx="0" cy="1001712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1" name="Line 127">
                <a:extLst>
                  <a:ext uri="{FF2B5EF4-FFF2-40B4-BE49-F238E27FC236}">
                    <a16:creationId xmlns:a16="http://schemas.microsoft.com/office/drawing/2014/main" id="{579CF199-7D5B-5D68-2A1C-75E2B932C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05938" y="3795713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2" name="Freeform 128">
                <a:extLst>
                  <a:ext uri="{FF2B5EF4-FFF2-40B4-BE49-F238E27FC236}">
                    <a16:creationId xmlns:a16="http://schemas.microsoft.com/office/drawing/2014/main" id="{9A8044ED-A895-F546-74B3-F857BAE77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0100" y="4718050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3" name="Line 129">
                <a:extLst>
                  <a:ext uri="{FF2B5EF4-FFF2-40B4-BE49-F238E27FC236}">
                    <a16:creationId xmlns:a16="http://schemas.microsoft.com/office/drawing/2014/main" id="{378BE00C-E590-0596-52FC-0E038BBCA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53438" y="3810000"/>
                <a:ext cx="0" cy="90805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4" name="Freeform 130">
                <a:extLst>
                  <a:ext uri="{FF2B5EF4-FFF2-40B4-BE49-F238E27FC236}">
                    <a16:creationId xmlns:a16="http://schemas.microsoft.com/office/drawing/2014/main" id="{68A1B776-6C51-F29F-E8B9-ACCC8F227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0100" y="3810000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5" name="Line 131">
                <a:extLst>
                  <a:ext uri="{FF2B5EF4-FFF2-40B4-BE49-F238E27FC236}">
                    <a16:creationId xmlns:a16="http://schemas.microsoft.com/office/drawing/2014/main" id="{8F53C6A5-A2FE-8E1A-53AD-F63CAA6EFA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02600" y="3824288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6" name="Line 132">
                <a:extLst>
                  <a:ext uri="{FF2B5EF4-FFF2-40B4-BE49-F238E27FC236}">
                    <a16:creationId xmlns:a16="http://schemas.microsoft.com/office/drawing/2014/main" id="{AB016E74-9C22-FF2B-F4F5-6F6A0E522C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02600" y="4714875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7" name="Line 133">
                <a:extLst>
                  <a:ext uri="{FF2B5EF4-FFF2-40B4-BE49-F238E27FC236}">
                    <a16:creationId xmlns:a16="http://schemas.microsoft.com/office/drawing/2014/main" id="{6120068C-9799-3C22-BD6E-FBDB8AF1CD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35938" y="4714875"/>
                <a:ext cx="34925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8" name="Line 134">
                <a:extLst>
                  <a:ext uri="{FF2B5EF4-FFF2-40B4-BE49-F238E27FC236}">
                    <a16:creationId xmlns:a16="http://schemas.microsoft.com/office/drawing/2014/main" id="{F7B44549-8703-3F35-79B0-B52806D1A0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35938" y="3824288"/>
                <a:ext cx="0" cy="890587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9" name="Line 135">
                <a:extLst>
                  <a:ext uri="{FF2B5EF4-FFF2-40B4-BE49-F238E27FC236}">
                    <a16:creationId xmlns:a16="http://schemas.microsoft.com/office/drawing/2014/main" id="{D4A7832A-D859-B967-770D-0675322DAA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35938" y="3824288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0" name="Rectangle 136">
                <a:extLst>
                  <a:ext uri="{FF2B5EF4-FFF2-40B4-BE49-F238E27FC236}">
                    <a16:creationId xmlns:a16="http://schemas.microsoft.com/office/drawing/2014/main" id="{D299A255-6016-8289-51C4-2E820408A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7017" y="3074991"/>
                <a:ext cx="23564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400</a:t>
                </a:r>
              </a:p>
            </p:txBody>
          </p:sp>
          <p:sp>
            <p:nvSpPr>
              <p:cNvPr id="151" name="Rectangle 137">
                <a:extLst>
                  <a:ext uri="{FF2B5EF4-FFF2-40B4-BE49-F238E27FC236}">
                    <a16:creationId xmlns:a16="http://schemas.microsoft.com/office/drawing/2014/main" id="{19FCDECC-B209-5206-C53B-639880906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7017" y="3340103"/>
                <a:ext cx="23564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300</a:t>
                </a:r>
              </a:p>
            </p:txBody>
          </p:sp>
          <p:sp>
            <p:nvSpPr>
              <p:cNvPr id="152" name="Rectangle 138">
                <a:extLst>
                  <a:ext uri="{FF2B5EF4-FFF2-40B4-BE49-F238E27FC236}">
                    <a16:creationId xmlns:a16="http://schemas.microsoft.com/office/drawing/2014/main" id="{77492300-E4CC-38B8-575C-BDF3AE9AD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52523" y="413067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</a:p>
            </p:txBody>
          </p:sp>
          <p:sp>
            <p:nvSpPr>
              <p:cNvPr id="153" name="Rectangle 139">
                <a:extLst>
                  <a:ext uri="{FF2B5EF4-FFF2-40B4-BE49-F238E27FC236}">
                    <a16:creationId xmlns:a16="http://schemas.microsoft.com/office/drawing/2014/main" id="{6D1B3C38-BA7F-194A-6FC3-BEF4832E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0529" y="4394203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-100</a:t>
                </a:r>
              </a:p>
            </p:txBody>
          </p:sp>
          <p:sp>
            <p:nvSpPr>
              <p:cNvPr id="154" name="Rectangle 140">
                <a:extLst>
                  <a:ext uri="{FF2B5EF4-FFF2-40B4-BE49-F238E27FC236}">
                    <a16:creationId xmlns:a16="http://schemas.microsoft.com/office/drawing/2014/main" id="{185C1788-0657-49AC-2ADD-115C98B72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0529" y="4657728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-200</a:t>
                </a:r>
              </a:p>
            </p:txBody>
          </p:sp>
          <p:sp>
            <p:nvSpPr>
              <p:cNvPr id="155" name="Rectangle 141">
                <a:extLst>
                  <a:ext uri="{FF2B5EF4-FFF2-40B4-BE49-F238E27FC236}">
                    <a16:creationId xmlns:a16="http://schemas.microsoft.com/office/drawing/2014/main" id="{E71DA6E5-CA25-05D8-1021-3DEFA1C30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0529" y="4921253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-300</a:t>
                </a:r>
              </a:p>
            </p:txBody>
          </p:sp>
          <p:sp>
            <p:nvSpPr>
              <p:cNvPr id="156" name="Rectangle 142">
                <a:extLst>
                  <a:ext uri="{FF2B5EF4-FFF2-40B4-BE49-F238E27FC236}">
                    <a16:creationId xmlns:a16="http://schemas.microsoft.com/office/drawing/2014/main" id="{543E1C09-B207-13E2-B399-2CDFCBF18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7017" y="3602041"/>
                <a:ext cx="23564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200</a:t>
                </a:r>
              </a:p>
            </p:txBody>
          </p:sp>
          <p:sp>
            <p:nvSpPr>
              <p:cNvPr id="157" name="Rectangle 143">
                <a:extLst>
                  <a:ext uri="{FF2B5EF4-FFF2-40B4-BE49-F238E27FC236}">
                    <a16:creationId xmlns:a16="http://schemas.microsoft.com/office/drawing/2014/main" id="{AAC79DDF-A3DD-94DE-B4EC-4B811E623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50529" y="5184778"/>
                <a:ext cx="28212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-400</a:t>
                </a:r>
              </a:p>
            </p:txBody>
          </p:sp>
          <p:sp>
            <p:nvSpPr>
              <p:cNvPr id="158" name="Rectangle 144">
                <a:extLst>
                  <a:ext uri="{FF2B5EF4-FFF2-40B4-BE49-F238E27FC236}">
                    <a16:creationId xmlns:a16="http://schemas.microsoft.com/office/drawing/2014/main" id="{1FB27E9E-673A-CDB9-D45D-1F9CC25DE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7017" y="3867153"/>
                <a:ext cx="235641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100</a:t>
                </a:r>
              </a:p>
            </p:txBody>
          </p:sp>
          <p:grpSp>
            <p:nvGrpSpPr>
              <p:cNvPr id="185" name="Groupe 184">
                <a:extLst>
                  <a:ext uri="{FF2B5EF4-FFF2-40B4-BE49-F238E27FC236}">
                    <a16:creationId xmlns:a16="http://schemas.microsoft.com/office/drawing/2014/main" id="{721C3C19-0CF3-E71A-A99C-92D6F445511B}"/>
                  </a:ext>
                </a:extLst>
              </p:cNvPr>
              <p:cNvGrpSpPr/>
              <p:nvPr/>
            </p:nvGrpSpPr>
            <p:grpSpPr>
              <a:xfrm>
                <a:off x="7362825" y="3165475"/>
                <a:ext cx="4467226" cy="2109788"/>
                <a:chOff x="7362825" y="3165475"/>
                <a:chExt cx="4467226" cy="2109788"/>
              </a:xfrm>
            </p:grpSpPr>
            <p:sp>
              <p:nvSpPr>
                <p:cNvPr id="19" name="Line 5">
                  <a:extLst>
                    <a:ext uri="{FF2B5EF4-FFF2-40B4-BE49-F238E27FC236}">
                      <a16:creationId xmlns:a16="http://schemas.microsoft.com/office/drawing/2014/main" id="{3FC5167E-482E-9785-9C20-092EE1732D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3430588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0" name="Line 6">
                  <a:extLst>
                    <a:ext uri="{FF2B5EF4-FFF2-40B4-BE49-F238E27FC236}">
                      <a16:creationId xmlns:a16="http://schemas.microsoft.com/office/drawing/2014/main" id="{2B091EC6-7651-F471-010E-F661F9BCF6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3957638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1" name="Line 7">
                  <a:extLst>
                    <a:ext uri="{FF2B5EF4-FFF2-40B4-BE49-F238E27FC236}">
                      <a16:creationId xmlns:a16="http://schemas.microsoft.com/office/drawing/2014/main" id="{78EA4DD3-357A-C593-CD09-F86A842EA4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3694113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2" name="Line 8">
                  <a:extLst>
                    <a:ext uri="{FF2B5EF4-FFF2-40B4-BE49-F238E27FC236}">
                      <a16:creationId xmlns:a16="http://schemas.microsoft.com/office/drawing/2014/main" id="{7F980550-EE4C-F1BF-CA8B-EDFC46819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4484688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3" name="Line 9">
                  <a:extLst>
                    <a:ext uri="{FF2B5EF4-FFF2-40B4-BE49-F238E27FC236}">
                      <a16:creationId xmlns:a16="http://schemas.microsoft.com/office/drawing/2014/main" id="{4E672A60-094E-F551-3992-7AB289BC40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5011738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4" name="Line 10">
                  <a:extLst>
                    <a:ext uri="{FF2B5EF4-FFF2-40B4-BE49-F238E27FC236}">
                      <a16:creationId xmlns:a16="http://schemas.microsoft.com/office/drawing/2014/main" id="{BEC52341-8E14-D3C9-CBE2-0FE0BA6D5B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4748213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5" name="Line 11">
                  <a:extLst>
                    <a:ext uri="{FF2B5EF4-FFF2-40B4-BE49-F238E27FC236}">
                      <a16:creationId xmlns:a16="http://schemas.microsoft.com/office/drawing/2014/main" id="{3A02D787-C4D9-140D-1E27-E0685C07AB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5275263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67" name="Line 153">
                  <a:extLst>
                    <a:ext uri="{FF2B5EF4-FFF2-40B4-BE49-F238E27FC236}">
                      <a16:creationId xmlns:a16="http://schemas.microsoft.com/office/drawing/2014/main" id="{24B9F3D5-F0D7-A0BA-1B9A-09FD2B40B9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362825" y="4221163"/>
                  <a:ext cx="77788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68" name="Line 154">
                  <a:extLst>
                    <a:ext uri="{FF2B5EF4-FFF2-40B4-BE49-F238E27FC236}">
                      <a16:creationId xmlns:a16="http://schemas.microsoft.com/office/drawing/2014/main" id="{5CBD5434-DC5A-7559-BC7C-BC2D284095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7440613" y="4221163"/>
                  <a:ext cx="4389438" cy="1587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69" name="Line 155">
                  <a:extLst>
                    <a:ext uri="{FF2B5EF4-FFF2-40B4-BE49-F238E27FC236}">
                      <a16:creationId xmlns:a16="http://schemas.microsoft.com/office/drawing/2014/main" id="{23DDBA32-2BC8-81C8-A2C7-558F9CF276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440613" y="4221163"/>
                  <a:ext cx="0" cy="105410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70" name="Freeform 156">
                  <a:extLst>
                    <a:ext uri="{FF2B5EF4-FFF2-40B4-BE49-F238E27FC236}">
                      <a16:creationId xmlns:a16="http://schemas.microsoft.com/office/drawing/2014/main" id="{C5A7C025-0036-D3C5-DE3A-26F3ADF61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62825" y="3165475"/>
                  <a:ext cx="77788" cy="1055687"/>
                </a:xfrm>
                <a:custGeom>
                  <a:avLst/>
                  <a:gdLst>
                    <a:gd name="T0" fmla="*/ 0 w 49"/>
                    <a:gd name="T1" fmla="*/ 0 h 665"/>
                    <a:gd name="T2" fmla="*/ 49 w 49"/>
                    <a:gd name="T3" fmla="*/ 0 h 665"/>
                    <a:gd name="T4" fmla="*/ 49 w 49"/>
                    <a:gd name="T5" fmla="*/ 665 h 6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9" h="665">
                      <a:moveTo>
                        <a:pt x="0" y="0"/>
                      </a:moveTo>
                      <a:lnTo>
                        <a:pt x="49" y="0"/>
                      </a:lnTo>
                      <a:lnTo>
                        <a:pt x="49" y="665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dirty="0">
                    <a:solidFill>
                      <a:srgbClr val="000066"/>
                    </a:solidFill>
                  </a:endParaRPr>
                </a:p>
              </p:txBody>
            </p:sp>
          </p:grpSp>
          <p:sp>
            <p:nvSpPr>
              <p:cNvPr id="171" name="Line 157">
                <a:extLst>
                  <a:ext uri="{FF2B5EF4-FFF2-40B4-BE49-F238E27FC236}">
                    <a16:creationId xmlns:a16="http://schemas.microsoft.com/office/drawing/2014/main" id="{021B7A73-815C-9A3B-AE31-220E4F3CE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85100" y="3811588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2" name="Line 158">
                <a:extLst>
                  <a:ext uri="{FF2B5EF4-FFF2-40B4-BE49-F238E27FC236}">
                    <a16:creationId xmlns:a16="http://schemas.microsoft.com/office/drawing/2014/main" id="{0BF19159-2D69-FB18-E91A-A918F75D44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8438" y="4729163"/>
                <a:ext cx="34925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3" name="Line 159">
                <a:extLst>
                  <a:ext uri="{FF2B5EF4-FFF2-40B4-BE49-F238E27FC236}">
                    <a16:creationId xmlns:a16="http://schemas.microsoft.com/office/drawing/2014/main" id="{2F43FE3D-9BF2-FF96-6E7E-F0D0509860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85100" y="4729163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4" name="Line 160">
                <a:extLst>
                  <a:ext uri="{FF2B5EF4-FFF2-40B4-BE49-F238E27FC236}">
                    <a16:creationId xmlns:a16="http://schemas.microsoft.com/office/drawing/2014/main" id="{003E1465-9CC1-EF2D-F06C-6D04F135D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18438" y="3811588"/>
                <a:ext cx="0" cy="917575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5" name="Line 161">
                <a:extLst>
                  <a:ext uri="{FF2B5EF4-FFF2-40B4-BE49-F238E27FC236}">
                    <a16:creationId xmlns:a16="http://schemas.microsoft.com/office/drawing/2014/main" id="{A1FBF281-75C3-FA11-9B3C-3F2A2599B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8438" y="3811588"/>
                <a:ext cx="33338" cy="0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6" name="Freeform 162">
                <a:extLst>
                  <a:ext uri="{FF2B5EF4-FFF2-40B4-BE49-F238E27FC236}">
                    <a16:creationId xmlns:a16="http://schemas.microsoft.com/office/drawing/2014/main" id="{B5D3280C-5D68-08B1-0384-7735860CB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3513" y="4805363"/>
                <a:ext cx="68263" cy="0"/>
              </a:xfrm>
              <a:custGeom>
                <a:avLst/>
                <a:gdLst>
                  <a:gd name="T0" fmla="*/ 43 w 43"/>
                  <a:gd name="T1" fmla="*/ 21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7" name="Line 163">
                <a:extLst>
                  <a:ext uri="{FF2B5EF4-FFF2-40B4-BE49-F238E27FC236}">
                    <a16:creationId xmlns:a16="http://schemas.microsoft.com/office/drawing/2014/main" id="{8725A60A-8CA4-C28D-25AC-13117DE329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56850" y="3816350"/>
                <a:ext cx="0" cy="989012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8" name="Freeform 164">
                <a:extLst>
                  <a:ext uri="{FF2B5EF4-FFF2-40B4-BE49-F238E27FC236}">
                    <a16:creationId xmlns:a16="http://schemas.microsoft.com/office/drawing/2014/main" id="{60493558-C9C8-7A7C-6378-BBEBE139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3513" y="3816350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9" name="Freeform 165">
                <a:extLst>
                  <a:ext uri="{FF2B5EF4-FFF2-40B4-BE49-F238E27FC236}">
                    <a16:creationId xmlns:a16="http://schemas.microsoft.com/office/drawing/2014/main" id="{6008751E-DA79-A3F3-0E9F-5D325498A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6013" y="4833938"/>
                <a:ext cx="66675" cy="0"/>
              </a:xfrm>
              <a:custGeom>
                <a:avLst/>
                <a:gdLst>
                  <a:gd name="T0" fmla="*/ 42 w 42"/>
                  <a:gd name="T1" fmla="*/ 21 w 42"/>
                  <a:gd name="T2" fmla="*/ 0 w 4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2">
                    <a:moveTo>
                      <a:pt x="42" y="0"/>
                    </a:moveTo>
                    <a:lnTo>
                      <a:pt x="2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0" name="Line 166">
                <a:extLst>
                  <a:ext uri="{FF2B5EF4-FFF2-40B4-BE49-F238E27FC236}">
                    <a16:creationId xmlns:a16="http://schemas.microsoft.com/office/drawing/2014/main" id="{BF7FC6C3-85EB-1DD6-DEE0-0E234A263D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09350" y="3838575"/>
                <a:ext cx="0" cy="995362"/>
              </a:xfrm>
              <a:prstGeom prst="line">
                <a:avLst/>
              </a:pr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1" name="Freeform 167">
                <a:extLst>
                  <a:ext uri="{FF2B5EF4-FFF2-40B4-BE49-F238E27FC236}">
                    <a16:creationId xmlns:a16="http://schemas.microsoft.com/office/drawing/2014/main" id="{6BFE4F69-DD6A-5E0A-D161-9A75FAD40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4425" y="3838575"/>
                <a:ext cx="68263" cy="0"/>
              </a:xfrm>
              <a:custGeom>
                <a:avLst/>
                <a:gdLst>
                  <a:gd name="T0" fmla="*/ 43 w 43"/>
                  <a:gd name="T1" fmla="*/ 22 w 43"/>
                  <a:gd name="T2" fmla="*/ 0 w 4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3">
                    <a:moveTo>
                      <a:pt x="43" y="0"/>
                    </a:move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2" name="Freeform 168">
                <a:extLst>
                  <a:ext uri="{FF2B5EF4-FFF2-40B4-BE49-F238E27FC236}">
                    <a16:creationId xmlns:a16="http://schemas.microsoft.com/office/drawing/2014/main" id="{A56AFFD0-A416-D7E0-E44C-61B68F1F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925" y="4221163"/>
                <a:ext cx="3813175" cy="23812"/>
              </a:xfrm>
              <a:custGeom>
                <a:avLst/>
                <a:gdLst>
                  <a:gd name="T0" fmla="*/ 2402 w 2402"/>
                  <a:gd name="T1" fmla="*/ 14 h 15"/>
                  <a:gd name="T2" fmla="*/ 1203 w 2402"/>
                  <a:gd name="T3" fmla="*/ 0 h 15"/>
                  <a:gd name="T4" fmla="*/ 403 w 2402"/>
                  <a:gd name="T5" fmla="*/ 1 h 15"/>
                  <a:gd name="T6" fmla="*/ 203 w 2402"/>
                  <a:gd name="T7" fmla="*/ 15 h 15"/>
                  <a:gd name="T8" fmla="*/ 0 w 240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02" h="15">
                    <a:moveTo>
                      <a:pt x="2402" y="14"/>
                    </a:moveTo>
                    <a:lnTo>
                      <a:pt x="1203" y="0"/>
                    </a:lnTo>
                    <a:lnTo>
                      <a:pt x="403" y="1"/>
                    </a:lnTo>
                    <a:lnTo>
                      <a:pt x="203" y="15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B0F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3" name="Freeform 169">
                <a:extLst>
                  <a:ext uri="{FF2B5EF4-FFF2-40B4-BE49-F238E27FC236}">
                    <a16:creationId xmlns:a16="http://schemas.microsoft.com/office/drawing/2014/main" id="{CBAD3B97-1401-897C-91E3-3781E493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925" y="4221163"/>
                <a:ext cx="3781425" cy="114300"/>
              </a:xfrm>
              <a:custGeom>
                <a:avLst/>
                <a:gdLst>
                  <a:gd name="T0" fmla="*/ 2382 w 2382"/>
                  <a:gd name="T1" fmla="*/ 72 h 72"/>
                  <a:gd name="T2" fmla="*/ 583 w 2382"/>
                  <a:gd name="T3" fmla="*/ 33 h 72"/>
                  <a:gd name="T4" fmla="*/ 183 w 2382"/>
                  <a:gd name="T5" fmla="*/ 31 h 72"/>
                  <a:gd name="T6" fmla="*/ 0 w 2382"/>
                  <a:gd name="T7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82" h="72">
                    <a:moveTo>
                      <a:pt x="2382" y="72"/>
                    </a:moveTo>
                    <a:lnTo>
                      <a:pt x="583" y="33"/>
                    </a:lnTo>
                    <a:lnTo>
                      <a:pt x="183" y="31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B05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0" name="Rectangle 33">
              <a:extLst>
                <a:ext uri="{FF2B5EF4-FFF2-40B4-BE49-F238E27FC236}">
                  <a16:creationId xmlns:a16="http://schemas.microsoft.com/office/drawing/2014/main" id="{B99DE175-AE23-BBC4-BBB2-8809A9BF8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1552" y="5264007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301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2" name="Rectangle 38">
              <a:extLst>
                <a:ext uri="{FF2B5EF4-FFF2-40B4-BE49-F238E27FC236}">
                  <a16:creationId xmlns:a16="http://schemas.microsoft.com/office/drawing/2014/main" id="{6360B624-513C-D51F-72EE-C80269262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1552" y="551392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302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3C52D3D6-95FF-8C81-B25E-477D01061BD4}"/>
                </a:ext>
              </a:extLst>
            </p:cNvPr>
            <p:cNvSpPr txBox="1"/>
            <p:nvPr/>
          </p:nvSpPr>
          <p:spPr>
            <a:xfrm>
              <a:off x="8577792" y="2884348"/>
              <a:ext cx="254736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fr-FR" sz="1400" dirty="0">
                  <a:solidFill>
                    <a:srgbClr val="000066"/>
                  </a:solidFill>
                </a:rPr>
                <a:t>ISL/LEN vs SOC</a:t>
              </a:r>
            </a:p>
            <a:p>
              <a:pPr algn="l"/>
              <a:r>
                <a:rPr lang="fr-FR" sz="1400" dirty="0">
                  <a:solidFill>
                    <a:srgbClr val="000066"/>
                  </a:solidFill>
                </a:rPr>
                <a:t>Diff in LSM (95% CI) -31 (-58, - 4)</a:t>
              </a:r>
            </a:p>
          </p:txBody>
        </p:sp>
      </p:grpSp>
      <p:grpSp>
        <p:nvGrpSpPr>
          <p:cNvPr id="187" name="Groupe 186">
            <a:extLst>
              <a:ext uri="{FF2B5EF4-FFF2-40B4-BE49-F238E27FC236}">
                <a16:creationId xmlns:a16="http://schemas.microsoft.com/office/drawing/2014/main" id="{3D58DD21-43D3-CBA8-4BFB-642E5D5E5300}"/>
              </a:ext>
            </a:extLst>
          </p:cNvPr>
          <p:cNvGrpSpPr/>
          <p:nvPr/>
        </p:nvGrpSpPr>
        <p:grpSpPr>
          <a:xfrm>
            <a:off x="243864" y="2801372"/>
            <a:ext cx="4908610" cy="2906314"/>
            <a:chOff x="243864" y="2801372"/>
            <a:chExt cx="4908610" cy="2906314"/>
          </a:xfrm>
        </p:grpSpPr>
        <p:grpSp>
          <p:nvGrpSpPr>
            <p:cNvPr id="184" name="Groupe 183">
              <a:extLst>
                <a:ext uri="{FF2B5EF4-FFF2-40B4-BE49-F238E27FC236}">
                  <a16:creationId xmlns:a16="http://schemas.microsoft.com/office/drawing/2014/main" id="{72DC9969-EB52-8FB1-9CFA-3B1468187A7C}"/>
                </a:ext>
              </a:extLst>
            </p:cNvPr>
            <p:cNvGrpSpPr/>
            <p:nvPr/>
          </p:nvGrpSpPr>
          <p:grpSpPr>
            <a:xfrm>
              <a:off x="685249" y="2891856"/>
              <a:ext cx="4467225" cy="2112963"/>
              <a:chOff x="1255713" y="3165475"/>
              <a:chExt cx="4467225" cy="2112963"/>
            </a:xfrm>
          </p:grpSpPr>
          <p:sp>
            <p:nvSpPr>
              <p:cNvPr id="26" name="Line 12">
                <a:extLst>
                  <a:ext uri="{FF2B5EF4-FFF2-40B4-BE49-F238E27FC236}">
                    <a16:creationId xmlns:a16="http://schemas.microsoft.com/office/drawing/2014/main" id="{DCCE7A72-FC15-0BDD-2EE5-6750F962F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4924425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" name="Line 13">
                <a:extLst>
                  <a:ext uri="{FF2B5EF4-FFF2-40B4-BE49-F238E27FC236}">
                    <a16:creationId xmlns:a16="http://schemas.microsoft.com/office/drawing/2014/main" id="{53EE90FF-FB65-8241-488D-4C6CE07E5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4572000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" name="Line 14">
                <a:extLst>
                  <a:ext uri="{FF2B5EF4-FFF2-40B4-BE49-F238E27FC236}">
                    <a16:creationId xmlns:a16="http://schemas.microsoft.com/office/drawing/2014/main" id="{E8476E3A-6FD8-678A-753D-6F1D138521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4221163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" name="Line 15">
                <a:extLst>
                  <a:ext uri="{FF2B5EF4-FFF2-40B4-BE49-F238E27FC236}">
                    <a16:creationId xmlns:a16="http://schemas.microsoft.com/office/drawing/2014/main" id="{D89CC332-03DD-E42B-AC7C-4531A861B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5278438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" name="Line 16">
                <a:extLst>
                  <a:ext uri="{FF2B5EF4-FFF2-40B4-BE49-F238E27FC236}">
                    <a16:creationId xmlns:a16="http://schemas.microsoft.com/office/drawing/2014/main" id="{9BC30686-6426-6127-2578-A13A90385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3868738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" name="Freeform 17">
                <a:extLst>
                  <a:ext uri="{FF2B5EF4-FFF2-40B4-BE49-F238E27FC236}">
                    <a16:creationId xmlns:a16="http://schemas.microsoft.com/office/drawing/2014/main" id="{19388EDB-A9BE-49C6-7946-AD3157C00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500" y="3165475"/>
                <a:ext cx="4389438" cy="2112962"/>
              </a:xfrm>
              <a:custGeom>
                <a:avLst/>
                <a:gdLst>
                  <a:gd name="T0" fmla="*/ 2765 w 2765"/>
                  <a:gd name="T1" fmla="*/ 1331 h 1331"/>
                  <a:gd name="T2" fmla="*/ 0 w 2765"/>
                  <a:gd name="T3" fmla="*/ 1331 h 1331"/>
                  <a:gd name="T4" fmla="*/ 0 w 2765"/>
                  <a:gd name="T5" fmla="*/ 1108 h 1331"/>
                  <a:gd name="T6" fmla="*/ 0 w 2765"/>
                  <a:gd name="T7" fmla="*/ 886 h 1331"/>
                  <a:gd name="T8" fmla="*/ 0 w 2765"/>
                  <a:gd name="T9" fmla="*/ 665 h 1331"/>
                  <a:gd name="T10" fmla="*/ 0 w 2765"/>
                  <a:gd name="T11" fmla="*/ 443 h 1331"/>
                  <a:gd name="T12" fmla="*/ 0 w 2765"/>
                  <a:gd name="T13" fmla="*/ 222 h 1331"/>
                  <a:gd name="T14" fmla="*/ 0 w 2765"/>
                  <a:gd name="T15" fmla="*/ 0 h 1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65" h="1331">
                    <a:moveTo>
                      <a:pt x="2765" y="1331"/>
                    </a:moveTo>
                    <a:lnTo>
                      <a:pt x="0" y="1331"/>
                    </a:lnTo>
                    <a:lnTo>
                      <a:pt x="0" y="1108"/>
                    </a:lnTo>
                    <a:lnTo>
                      <a:pt x="0" y="886"/>
                    </a:lnTo>
                    <a:lnTo>
                      <a:pt x="0" y="665"/>
                    </a:lnTo>
                    <a:lnTo>
                      <a:pt x="0" y="443"/>
                    </a:lnTo>
                    <a:lnTo>
                      <a:pt x="0" y="22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" name="Line 18">
                <a:extLst>
                  <a:ext uri="{FF2B5EF4-FFF2-40B4-BE49-F238E27FC236}">
                    <a16:creationId xmlns:a16="http://schemas.microsoft.com/office/drawing/2014/main" id="{FD6B33B8-2B51-CA5D-09D5-839D95DFF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3517900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" name="Line 19">
                <a:extLst>
                  <a:ext uri="{FF2B5EF4-FFF2-40B4-BE49-F238E27FC236}">
                    <a16:creationId xmlns:a16="http://schemas.microsoft.com/office/drawing/2014/main" id="{E8A4EB31-D3A1-8E39-92EF-4B7F2ECB6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5713" y="3165475"/>
                <a:ext cx="77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34" name="Line 20">
              <a:extLst>
                <a:ext uri="{FF2B5EF4-FFF2-40B4-BE49-F238E27FC236}">
                  <a16:creationId xmlns:a16="http://schemas.microsoft.com/office/drawing/2014/main" id="{2BB45F59-0384-3CC3-AD27-2A6BF2035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09111" y="4203131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35" name="Line 21">
              <a:extLst>
                <a:ext uri="{FF2B5EF4-FFF2-40B4-BE49-F238E27FC236}">
                  <a16:creationId xmlns:a16="http://schemas.microsoft.com/office/drawing/2014/main" id="{879789F5-1522-53CE-D319-EBA8BAA0C2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07524" y="3050606"/>
              <a:ext cx="34925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36" name="Line 22">
              <a:extLst>
                <a:ext uri="{FF2B5EF4-FFF2-40B4-BE49-F238E27FC236}">
                  <a16:creationId xmlns:a16="http://schemas.microsoft.com/office/drawing/2014/main" id="{D0B8B736-E131-F771-4A29-0A85D1236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2449" y="3050606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37" name="Line 23">
              <a:extLst>
                <a:ext uri="{FF2B5EF4-FFF2-40B4-BE49-F238E27FC236}">
                  <a16:creationId xmlns:a16="http://schemas.microsoft.com/office/drawing/2014/main" id="{BA263A43-29D7-461A-0ECC-AC3AB56CF6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2449" y="4203131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38" name="Line 24">
              <a:extLst>
                <a:ext uri="{FF2B5EF4-FFF2-40B4-BE49-F238E27FC236}">
                  <a16:creationId xmlns:a16="http://schemas.microsoft.com/office/drawing/2014/main" id="{261D686B-8775-B33A-1B19-5261138033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2449" y="3050606"/>
              <a:ext cx="0" cy="1152525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39" name="Rectangle 25">
              <a:extLst>
                <a:ext uri="{FF2B5EF4-FFF2-40B4-BE49-F238E27FC236}">
                  <a16:creationId xmlns:a16="http://schemas.microsoft.com/office/drawing/2014/main" id="{3D418C02-FDB5-F92B-FFF5-1BBAC33CC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052" y="5028631"/>
              <a:ext cx="17633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BL</a:t>
              </a:r>
              <a:endParaRPr kumimoji="0" lang="en-US" sz="14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0" name="Rectangle 26">
              <a:extLst>
                <a:ext uri="{FF2B5EF4-FFF2-40B4-BE49-F238E27FC236}">
                  <a16:creationId xmlns:a16="http://schemas.microsoft.com/office/drawing/2014/main" id="{AC462620-C543-91FA-C72F-35558CA5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035" y="5028631"/>
              <a:ext cx="34625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W12</a:t>
              </a:r>
              <a:endParaRPr kumimoji="0" lang="en-US" sz="14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1" name="Rectangle 27">
              <a:extLst>
                <a:ext uri="{FF2B5EF4-FFF2-40B4-BE49-F238E27FC236}">
                  <a16:creationId xmlns:a16="http://schemas.microsoft.com/office/drawing/2014/main" id="{ED662630-49E8-1C12-5C53-DC9ACE37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1598" y="5028631"/>
              <a:ext cx="34625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W24</a:t>
              </a:r>
              <a:endParaRPr kumimoji="0" lang="en-US" sz="14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2" name="Rectangle 28">
              <a:extLst>
                <a:ext uri="{FF2B5EF4-FFF2-40B4-BE49-F238E27FC236}">
                  <a16:creationId xmlns:a16="http://schemas.microsoft.com/office/drawing/2014/main" id="{D12858DA-8D0D-7E49-FCD8-2471A8481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7748" y="5028631"/>
              <a:ext cx="34625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W36</a:t>
              </a:r>
              <a:endParaRPr kumimoji="0" lang="en-US" sz="14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3" name="Rectangle 29">
              <a:extLst>
                <a:ext uri="{FF2B5EF4-FFF2-40B4-BE49-F238E27FC236}">
                  <a16:creationId xmlns:a16="http://schemas.microsoft.com/office/drawing/2014/main" id="{1E727616-CF3B-BACA-F93E-1BF834B63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2310" y="5028631"/>
              <a:ext cx="34625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W48</a:t>
              </a:r>
              <a:endParaRPr kumimoji="0" lang="en-US" sz="14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44" name="Rectangle 30">
              <a:extLst>
                <a:ext uri="{FF2B5EF4-FFF2-40B4-BE49-F238E27FC236}">
                  <a16:creationId xmlns:a16="http://schemas.microsoft.com/office/drawing/2014/main" id="{FC6EADDD-18EB-501F-65A9-8B11989BC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55" y="342213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795</a:t>
              </a:r>
            </a:p>
          </p:txBody>
        </p:sp>
        <p:sp>
          <p:nvSpPr>
            <p:cNvPr id="45" name="Rectangle 31">
              <a:extLst>
                <a:ext uri="{FF2B5EF4-FFF2-40B4-BE49-F238E27FC236}">
                  <a16:creationId xmlns:a16="http://schemas.microsoft.com/office/drawing/2014/main" id="{EA4C9B16-4CDE-52E1-2DB4-D9ED93918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577" y="5275229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307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" name="Rectangle 32">
              <a:extLst>
                <a:ext uri="{FF2B5EF4-FFF2-40B4-BE49-F238E27FC236}">
                  <a16:creationId xmlns:a16="http://schemas.microsoft.com/office/drawing/2014/main" id="{8CCA0A38-19E0-4A80-2A57-9B8FE20D4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727" y="52731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303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" name="Rectangle 33">
              <a:extLst>
                <a:ext uri="{FF2B5EF4-FFF2-40B4-BE49-F238E27FC236}">
                  <a16:creationId xmlns:a16="http://schemas.microsoft.com/office/drawing/2014/main" id="{564B255E-1CE5-FAE0-A1AB-56963E431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290" y="52731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305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" name="Rectangle 34">
              <a:extLst>
                <a:ext uri="{FF2B5EF4-FFF2-40B4-BE49-F238E27FC236}">
                  <a16:creationId xmlns:a16="http://schemas.microsoft.com/office/drawing/2014/main" id="{C19CE8F8-AB51-1B32-0081-3FEDD3594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1780" y="35142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750</a:t>
              </a:r>
            </a:p>
          </p:txBody>
        </p:sp>
        <p:sp>
          <p:nvSpPr>
            <p:cNvPr id="49" name="Rectangle 35">
              <a:extLst>
                <a:ext uri="{FF2B5EF4-FFF2-40B4-BE49-F238E27FC236}">
                  <a16:creationId xmlns:a16="http://schemas.microsoft.com/office/drawing/2014/main" id="{ECD2248A-526A-7BF9-3EA7-5F56C0550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355" y="36666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761</a:t>
              </a:r>
            </a:p>
          </p:txBody>
        </p:sp>
        <p:sp>
          <p:nvSpPr>
            <p:cNvPr id="50" name="Rectangle 36">
              <a:extLst>
                <a:ext uri="{FF2B5EF4-FFF2-40B4-BE49-F238E27FC236}">
                  <a16:creationId xmlns:a16="http://schemas.microsoft.com/office/drawing/2014/main" id="{09BE7DEA-1B28-8812-6E31-E44A90080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7577" y="551758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308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51" name="Rectangle 37">
              <a:extLst>
                <a:ext uri="{FF2B5EF4-FFF2-40B4-BE49-F238E27FC236}">
                  <a16:creationId xmlns:a16="http://schemas.microsoft.com/office/drawing/2014/main" id="{19E6B11B-99FD-992C-9188-666DC5AC0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727" y="551758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304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52" name="Rectangle 38">
              <a:extLst>
                <a:ext uri="{FF2B5EF4-FFF2-40B4-BE49-F238E27FC236}">
                  <a16:creationId xmlns:a16="http://schemas.microsoft.com/office/drawing/2014/main" id="{D17DC64E-BF05-E974-61A7-BFA00D567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8290" y="551758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305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53" name="Rectangle 39">
              <a:extLst>
                <a:ext uri="{FF2B5EF4-FFF2-40B4-BE49-F238E27FC236}">
                  <a16:creationId xmlns:a16="http://schemas.microsoft.com/office/drawing/2014/main" id="{5D7E8BDA-B3FA-91EA-6FE8-DC911448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1780" y="36666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750</a:t>
              </a:r>
            </a:p>
          </p:txBody>
        </p:sp>
        <p:sp>
          <p:nvSpPr>
            <p:cNvPr id="54" name="Rectangle 40">
              <a:extLst>
                <a:ext uri="{FF2B5EF4-FFF2-40B4-BE49-F238E27FC236}">
                  <a16:creationId xmlns:a16="http://schemas.microsoft.com/office/drawing/2014/main" id="{56842FF2-7D5D-FDED-3E67-F72E8DCFF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64" y="5273106"/>
              <a:ext cx="17633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B050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=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55" name="Rectangle 41">
              <a:extLst>
                <a:ext uri="{FF2B5EF4-FFF2-40B4-BE49-F238E27FC236}">
                  <a16:creationId xmlns:a16="http://schemas.microsoft.com/office/drawing/2014/main" id="{6B1BF655-E96A-1A92-80BD-EFA1D2341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64" y="5517581"/>
              <a:ext cx="17633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dirty="0">
                  <a:solidFill>
                    <a:srgbClr val="00B0F0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=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56" name="Freeform 42">
              <a:extLst>
                <a:ext uri="{FF2B5EF4-FFF2-40B4-BE49-F238E27FC236}">
                  <a16:creationId xmlns:a16="http://schemas.microsoft.com/office/drawing/2014/main" id="{72A63D3D-8A6D-1F9D-D1F2-874FA74BA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774" y="4215831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57" name="Line 43">
              <a:extLst>
                <a:ext uri="{FF2B5EF4-FFF2-40B4-BE49-F238E27FC236}">
                  <a16:creationId xmlns:a16="http://schemas.microsoft.com/office/drawing/2014/main" id="{E626BFDD-80FB-8D5D-65C0-619A7800C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6699" y="3085531"/>
              <a:ext cx="0" cy="1130300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58" name="Freeform 44">
              <a:extLst>
                <a:ext uri="{FF2B5EF4-FFF2-40B4-BE49-F238E27FC236}">
                  <a16:creationId xmlns:a16="http://schemas.microsoft.com/office/drawing/2014/main" id="{C6EF822A-DB02-559C-7BBD-D8CE5E95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774" y="3085531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4A6F0DAC-3E93-DD77-36D7-6FCE4FEA7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186" y="4241231"/>
              <a:ext cx="68263" cy="0"/>
            </a:xfrm>
            <a:custGeom>
              <a:avLst/>
              <a:gdLst>
                <a:gd name="T0" fmla="*/ 43 w 43"/>
                <a:gd name="T1" fmla="*/ 21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0" name="Line 46">
              <a:extLst>
                <a:ext uri="{FF2B5EF4-FFF2-40B4-BE49-F238E27FC236}">
                  <a16:creationId xmlns:a16="http://schemas.microsoft.com/office/drawing/2014/main" id="{6379F8C3-A3BE-0C97-90CE-C0B1AE173A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3524" y="3112519"/>
              <a:ext cx="0" cy="1128712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1" name="Freeform 47">
              <a:extLst>
                <a:ext uri="{FF2B5EF4-FFF2-40B4-BE49-F238E27FC236}">
                  <a16:creationId xmlns:a16="http://schemas.microsoft.com/office/drawing/2014/main" id="{EEE0BC70-BF6A-B797-73FA-20EF00E93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186" y="3112519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12690BA3-D0A7-0EDC-7DCC-FD9C1A98E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361" y="4219006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3" name="Line 49">
              <a:extLst>
                <a:ext uri="{FF2B5EF4-FFF2-40B4-BE49-F238E27FC236}">
                  <a16:creationId xmlns:a16="http://schemas.microsoft.com/office/drawing/2014/main" id="{7CCF50F5-429B-8071-9A5C-EF7252F736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1699" y="3107756"/>
              <a:ext cx="0" cy="1111250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4" name="Freeform 50">
              <a:extLst>
                <a:ext uri="{FF2B5EF4-FFF2-40B4-BE49-F238E27FC236}">
                  <a16:creationId xmlns:a16="http://schemas.microsoft.com/office/drawing/2014/main" id="{DB050C00-759A-BF7A-4F4A-92291A74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774" y="3107756"/>
              <a:ext cx="66675" cy="0"/>
            </a:xfrm>
            <a:custGeom>
              <a:avLst/>
              <a:gdLst>
                <a:gd name="T0" fmla="*/ 42 w 42"/>
                <a:gd name="T1" fmla="*/ 22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5" name="Freeform 51">
              <a:extLst>
                <a:ext uri="{FF2B5EF4-FFF2-40B4-BE49-F238E27FC236}">
                  <a16:creationId xmlns:a16="http://schemas.microsoft.com/office/drawing/2014/main" id="{68185464-9A84-23B0-2267-C24E0E610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274" y="4212656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6" name="Line 52">
              <a:extLst>
                <a:ext uri="{FF2B5EF4-FFF2-40B4-BE49-F238E27FC236}">
                  <a16:creationId xmlns:a16="http://schemas.microsoft.com/office/drawing/2014/main" id="{9CC8BBF0-D247-F0BB-5B67-B36BB4C16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09199" y="3112519"/>
              <a:ext cx="0" cy="1100137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7" name="Freeform 53">
              <a:extLst>
                <a:ext uri="{FF2B5EF4-FFF2-40B4-BE49-F238E27FC236}">
                  <a16:creationId xmlns:a16="http://schemas.microsoft.com/office/drawing/2014/main" id="{652D2BA1-10E6-4884-05B3-CE6537530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274" y="3112519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8" name="Freeform 54">
              <a:extLst>
                <a:ext uri="{FF2B5EF4-FFF2-40B4-BE49-F238E27FC236}">
                  <a16:creationId xmlns:a16="http://schemas.microsoft.com/office/drawing/2014/main" id="{AFE4112D-2857-E0BC-90F2-8FC8123A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774" y="4241231"/>
              <a:ext cx="68263" cy="0"/>
            </a:xfrm>
            <a:custGeom>
              <a:avLst/>
              <a:gdLst>
                <a:gd name="T0" fmla="*/ 43 w 43"/>
                <a:gd name="T1" fmla="*/ 21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69" name="Line 55">
              <a:extLst>
                <a:ext uri="{FF2B5EF4-FFF2-40B4-BE49-F238E27FC236}">
                  <a16:creationId xmlns:a16="http://schemas.microsoft.com/office/drawing/2014/main" id="{CA74908A-65F8-341F-C84B-95BC74133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0111" y="3076006"/>
              <a:ext cx="0" cy="1165225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0" name="Freeform 56">
              <a:extLst>
                <a:ext uri="{FF2B5EF4-FFF2-40B4-BE49-F238E27FC236}">
                  <a16:creationId xmlns:a16="http://schemas.microsoft.com/office/drawing/2014/main" id="{71593804-9E24-57F6-E5C6-ADBCDF3E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774" y="3076006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D3824A8D-945A-66BE-B86A-9775404F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274" y="4241231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2" name="Line 58">
              <a:extLst>
                <a:ext uri="{FF2B5EF4-FFF2-40B4-BE49-F238E27FC236}">
                  <a16:creationId xmlns:a16="http://schemas.microsoft.com/office/drawing/2014/main" id="{35591641-D262-E9EF-DE2D-580022FE94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611" y="3090294"/>
              <a:ext cx="0" cy="1150937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3" name="Freeform 59">
              <a:extLst>
                <a:ext uri="{FF2B5EF4-FFF2-40B4-BE49-F238E27FC236}">
                  <a16:creationId xmlns:a16="http://schemas.microsoft.com/office/drawing/2014/main" id="{E9302540-77FE-4B1C-6D9B-CF61FBCC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686" y="3090294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4" name="Freeform 60">
              <a:extLst>
                <a:ext uri="{FF2B5EF4-FFF2-40B4-BE49-F238E27FC236}">
                  <a16:creationId xmlns:a16="http://schemas.microsoft.com/office/drawing/2014/main" id="{124902A3-0E83-E161-DE24-726D70C32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861" y="4247581"/>
              <a:ext cx="66675" cy="0"/>
            </a:xfrm>
            <a:custGeom>
              <a:avLst/>
              <a:gdLst>
                <a:gd name="T0" fmla="*/ 42 w 42"/>
                <a:gd name="T1" fmla="*/ 20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5" name="Line 61">
              <a:extLst>
                <a:ext uri="{FF2B5EF4-FFF2-40B4-BE49-F238E27FC236}">
                  <a16:creationId xmlns:a16="http://schemas.microsoft.com/office/drawing/2014/main" id="{65DBEE76-6B8F-BE3A-79C5-70D22C3443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72611" y="3085531"/>
              <a:ext cx="0" cy="1162050"/>
            </a:xfrm>
            <a:prstGeom prst="line">
              <a:avLst/>
            </a:pr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6" name="Freeform 62">
              <a:extLst>
                <a:ext uri="{FF2B5EF4-FFF2-40B4-BE49-F238E27FC236}">
                  <a16:creationId xmlns:a16="http://schemas.microsoft.com/office/drawing/2014/main" id="{B171DE58-8950-7151-C6E1-8AFAB80E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274" y="3085531"/>
              <a:ext cx="68263" cy="0"/>
            </a:xfrm>
            <a:custGeom>
              <a:avLst/>
              <a:gdLst>
                <a:gd name="T0" fmla="*/ 43 w 43"/>
                <a:gd name="T1" fmla="*/ 21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7" name="Line 63">
              <a:extLst>
                <a:ext uri="{FF2B5EF4-FFF2-40B4-BE49-F238E27FC236}">
                  <a16:creationId xmlns:a16="http://schemas.microsoft.com/office/drawing/2014/main" id="{07568811-D192-49A4-29AE-C29A23F3E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28361" y="3061719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8" name="Line 64">
              <a:extLst>
                <a:ext uri="{FF2B5EF4-FFF2-40B4-BE49-F238E27FC236}">
                  <a16:creationId xmlns:a16="http://schemas.microsoft.com/office/drawing/2014/main" id="{F6E2FFCB-8308-8292-56D9-579EDC2AD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28361" y="4241231"/>
              <a:ext cx="34925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79" name="Line 65">
              <a:extLst>
                <a:ext uri="{FF2B5EF4-FFF2-40B4-BE49-F238E27FC236}">
                  <a16:creationId xmlns:a16="http://schemas.microsoft.com/office/drawing/2014/main" id="{4C61AE85-F2BF-97EF-5BDD-3D9D65ED8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5024" y="4241231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0" name="Line 66">
              <a:extLst>
                <a:ext uri="{FF2B5EF4-FFF2-40B4-BE49-F238E27FC236}">
                  <a16:creationId xmlns:a16="http://schemas.microsoft.com/office/drawing/2014/main" id="{0222644D-8F0B-2A22-E656-5E62D3506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8361" y="3061719"/>
              <a:ext cx="0" cy="1179512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1" name="Line 67">
              <a:extLst>
                <a:ext uri="{FF2B5EF4-FFF2-40B4-BE49-F238E27FC236}">
                  <a16:creationId xmlns:a16="http://schemas.microsoft.com/office/drawing/2014/main" id="{2C3B038C-45B7-B7F8-59B3-C771728EBC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5024" y="3061719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2" name="Freeform 68">
              <a:extLst>
                <a:ext uri="{FF2B5EF4-FFF2-40B4-BE49-F238E27FC236}">
                  <a16:creationId xmlns:a16="http://schemas.microsoft.com/office/drawing/2014/main" id="{D3C806B4-A021-6A7C-7513-A17FF51E8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111" y="4215831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3" name="Line 69">
              <a:extLst>
                <a:ext uri="{FF2B5EF4-FFF2-40B4-BE49-F238E27FC236}">
                  <a16:creationId xmlns:a16="http://schemas.microsoft.com/office/drawing/2014/main" id="{B162B56C-DD74-B6E7-CC5B-71F706679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7449" y="3041081"/>
              <a:ext cx="0" cy="117475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4" name="Freeform 70">
              <a:extLst>
                <a:ext uri="{FF2B5EF4-FFF2-40B4-BE49-F238E27FC236}">
                  <a16:creationId xmlns:a16="http://schemas.microsoft.com/office/drawing/2014/main" id="{B418D4BC-3933-62C2-FC47-8B2C7472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524" y="3041081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5" name="Line 71">
              <a:extLst>
                <a:ext uri="{FF2B5EF4-FFF2-40B4-BE49-F238E27FC236}">
                  <a16:creationId xmlns:a16="http://schemas.microsoft.com/office/drawing/2014/main" id="{32168563-7F34-C863-B94C-6212AB6D4E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9949" y="3031556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6" name="Line 72">
              <a:extLst>
                <a:ext uri="{FF2B5EF4-FFF2-40B4-BE49-F238E27FC236}">
                  <a16:creationId xmlns:a16="http://schemas.microsoft.com/office/drawing/2014/main" id="{6D5423CE-95CF-FAEB-936F-ABF13F37F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9949" y="4225356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7" name="Line 73">
              <a:extLst>
                <a:ext uri="{FF2B5EF4-FFF2-40B4-BE49-F238E27FC236}">
                  <a16:creationId xmlns:a16="http://schemas.microsoft.com/office/drawing/2014/main" id="{C0ACE4BE-3041-13F6-0E51-22F58174F2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26611" y="4225356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8" name="Line 74">
              <a:extLst>
                <a:ext uri="{FF2B5EF4-FFF2-40B4-BE49-F238E27FC236}">
                  <a16:creationId xmlns:a16="http://schemas.microsoft.com/office/drawing/2014/main" id="{22E20411-B7EB-C60A-8C65-6ED2D11AA8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59949" y="3031556"/>
              <a:ext cx="0" cy="119380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89" name="Line 75">
              <a:extLst>
                <a:ext uri="{FF2B5EF4-FFF2-40B4-BE49-F238E27FC236}">
                  <a16:creationId xmlns:a16="http://schemas.microsoft.com/office/drawing/2014/main" id="{D4122392-35E6-817E-E9AD-1CBA2D015B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25024" y="3031556"/>
              <a:ext cx="34925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0" name="Line 76">
              <a:extLst>
                <a:ext uri="{FF2B5EF4-FFF2-40B4-BE49-F238E27FC236}">
                  <a16:creationId xmlns:a16="http://schemas.microsoft.com/office/drawing/2014/main" id="{63BB4B86-B20D-D6CE-F640-FD6BAAF70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0024" y="2980756"/>
              <a:ext cx="34925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1" name="Line 77">
              <a:extLst>
                <a:ext uri="{FF2B5EF4-FFF2-40B4-BE49-F238E27FC236}">
                  <a16:creationId xmlns:a16="http://schemas.microsoft.com/office/drawing/2014/main" id="{5EBBC802-92CD-C0D5-BF80-824124974A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4949" y="4207894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2" name="Line 78">
              <a:extLst>
                <a:ext uri="{FF2B5EF4-FFF2-40B4-BE49-F238E27FC236}">
                  <a16:creationId xmlns:a16="http://schemas.microsoft.com/office/drawing/2014/main" id="{8863EB39-D73B-0DB9-43F5-4C2BDAD3FD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1611" y="4207894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3" name="Line 79">
              <a:extLst>
                <a:ext uri="{FF2B5EF4-FFF2-40B4-BE49-F238E27FC236}">
                  <a16:creationId xmlns:a16="http://schemas.microsoft.com/office/drawing/2014/main" id="{C571B3BA-18AD-115C-51AE-58E7E606E5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949" y="2980756"/>
              <a:ext cx="0" cy="1227137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4" name="Line 80">
              <a:extLst>
                <a:ext uri="{FF2B5EF4-FFF2-40B4-BE49-F238E27FC236}">
                  <a16:creationId xmlns:a16="http://schemas.microsoft.com/office/drawing/2014/main" id="{5AF526A7-FDC0-25D5-0381-3AC6789BED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4949" y="2980756"/>
              <a:ext cx="33338" cy="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95" name="Rectangle 81">
              <a:extLst>
                <a:ext uri="{FF2B5EF4-FFF2-40B4-BE49-F238E27FC236}">
                  <a16:creationId xmlns:a16="http://schemas.microsoft.com/office/drawing/2014/main" id="{60B90053-4C91-06C8-2B9E-CF38C4E42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93" y="2801372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1200</a:t>
              </a:r>
            </a:p>
          </p:txBody>
        </p:sp>
        <p:sp>
          <p:nvSpPr>
            <p:cNvPr id="96" name="Rectangle 82">
              <a:extLst>
                <a:ext uri="{FF2B5EF4-FFF2-40B4-BE49-F238E27FC236}">
                  <a16:creationId xmlns:a16="http://schemas.microsoft.com/office/drawing/2014/main" id="{FD9AE65D-DAA0-DC8F-DB82-93C3676F2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893" y="3153797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1000</a:t>
              </a:r>
            </a:p>
          </p:txBody>
        </p:sp>
        <p:sp>
          <p:nvSpPr>
            <p:cNvPr id="97" name="Rectangle 83">
              <a:extLst>
                <a:ext uri="{FF2B5EF4-FFF2-40B4-BE49-F238E27FC236}">
                  <a16:creationId xmlns:a16="http://schemas.microsoft.com/office/drawing/2014/main" id="{5CC40865-EBD0-C807-AB7A-74D622281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41" y="3504634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800</a:t>
              </a:r>
            </a:p>
          </p:txBody>
        </p:sp>
        <p:sp>
          <p:nvSpPr>
            <p:cNvPr id="98" name="Rectangle 84">
              <a:extLst>
                <a:ext uri="{FF2B5EF4-FFF2-40B4-BE49-F238E27FC236}">
                  <a16:creationId xmlns:a16="http://schemas.microsoft.com/office/drawing/2014/main" id="{056DE845-A2A6-83E5-9F3D-07CCFE140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41" y="3857059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600</a:t>
              </a:r>
            </a:p>
          </p:txBody>
        </p:sp>
        <p:sp>
          <p:nvSpPr>
            <p:cNvPr id="99" name="Rectangle 85">
              <a:extLst>
                <a:ext uri="{FF2B5EF4-FFF2-40B4-BE49-F238E27FC236}">
                  <a16:creationId xmlns:a16="http://schemas.microsoft.com/office/drawing/2014/main" id="{979D6C3B-2D32-1995-B2AA-42B39732D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41" y="4207897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400</a:t>
              </a:r>
            </a:p>
          </p:txBody>
        </p:sp>
        <p:sp>
          <p:nvSpPr>
            <p:cNvPr id="100" name="Rectangle 86">
              <a:extLst>
                <a:ext uri="{FF2B5EF4-FFF2-40B4-BE49-F238E27FC236}">
                  <a16:creationId xmlns:a16="http://schemas.microsoft.com/office/drawing/2014/main" id="{F904A8E2-1AD8-26F2-A731-35DC514E6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41" y="4558734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200</a:t>
              </a:r>
            </a:p>
          </p:txBody>
        </p:sp>
        <p:sp>
          <p:nvSpPr>
            <p:cNvPr id="101" name="Rectangle 87">
              <a:extLst>
                <a:ext uri="{FF2B5EF4-FFF2-40B4-BE49-F238E27FC236}">
                  <a16:creationId xmlns:a16="http://schemas.microsoft.com/office/drawing/2014/main" id="{748A8616-4F3D-BFC8-694A-A96193A5C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946" y="4914334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159" name="Freeform 145">
              <a:extLst>
                <a:ext uri="{FF2B5EF4-FFF2-40B4-BE49-F238E27FC236}">
                  <a16:creationId xmlns:a16="http://schemas.microsoft.com/office/drawing/2014/main" id="{061937F0-9F49-5DE2-D326-5D4DB7B6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524" y="4234881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0" name="Line 146">
              <a:extLst>
                <a:ext uri="{FF2B5EF4-FFF2-40B4-BE49-F238E27FC236}">
                  <a16:creationId xmlns:a16="http://schemas.microsoft.com/office/drawing/2014/main" id="{6BD2AFAA-B6E4-2B28-8AD8-5F3B8300C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0861" y="3058544"/>
              <a:ext cx="0" cy="1176337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1" name="Freeform 147">
              <a:extLst>
                <a:ext uri="{FF2B5EF4-FFF2-40B4-BE49-F238E27FC236}">
                  <a16:creationId xmlns:a16="http://schemas.microsoft.com/office/drawing/2014/main" id="{3FCCC825-361F-1556-612C-9F972E40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936" y="3058544"/>
              <a:ext cx="68263" cy="0"/>
            </a:xfrm>
            <a:custGeom>
              <a:avLst/>
              <a:gdLst>
                <a:gd name="T0" fmla="*/ 43 w 43"/>
                <a:gd name="T1" fmla="*/ 22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2" name="Freeform 148">
              <a:extLst>
                <a:ext uri="{FF2B5EF4-FFF2-40B4-BE49-F238E27FC236}">
                  <a16:creationId xmlns:a16="http://schemas.microsoft.com/office/drawing/2014/main" id="{F5CB1A99-D8F3-2C32-956A-052D072A8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36" y="4198369"/>
              <a:ext cx="68263" cy="0"/>
            </a:xfrm>
            <a:custGeom>
              <a:avLst/>
              <a:gdLst>
                <a:gd name="T0" fmla="*/ 43 w 43"/>
                <a:gd name="T1" fmla="*/ 21 w 43"/>
                <a:gd name="T2" fmla="*/ 0 w 4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3">
                  <a:moveTo>
                    <a:pt x="43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3" name="Line 149">
              <a:extLst>
                <a:ext uri="{FF2B5EF4-FFF2-40B4-BE49-F238E27FC236}">
                  <a16:creationId xmlns:a16="http://schemas.microsoft.com/office/drawing/2014/main" id="{702F093E-CF25-9C40-7385-CC08A6C40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1774" y="3144269"/>
              <a:ext cx="0" cy="1054100"/>
            </a:xfrm>
            <a:prstGeom prst="line">
              <a:avLst/>
            </a:pr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4" name="Freeform 150">
              <a:extLst>
                <a:ext uri="{FF2B5EF4-FFF2-40B4-BE49-F238E27FC236}">
                  <a16:creationId xmlns:a16="http://schemas.microsoft.com/office/drawing/2014/main" id="{CA8ADD4E-6D6A-6636-433C-6A9F6694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36" y="3144269"/>
              <a:ext cx="66675" cy="0"/>
            </a:xfrm>
            <a:custGeom>
              <a:avLst/>
              <a:gdLst>
                <a:gd name="T0" fmla="*/ 42 w 42"/>
                <a:gd name="T1" fmla="*/ 21 w 42"/>
                <a:gd name="T2" fmla="*/ 0 w 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">
                  <a:moveTo>
                    <a:pt x="42" y="0"/>
                  </a:move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5" name="Freeform 151">
              <a:extLst>
                <a:ext uri="{FF2B5EF4-FFF2-40B4-BE49-F238E27FC236}">
                  <a16:creationId xmlns:a16="http://schemas.microsoft.com/office/drawing/2014/main" id="{67680B6E-1F91-EC79-6A7B-5BD9F67EC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949" y="3593531"/>
              <a:ext cx="3806825" cy="77787"/>
            </a:xfrm>
            <a:custGeom>
              <a:avLst/>
              <a:gdLst>
                <a:gd name="T0" fmla="*/ 2398 w 2398"/>
                <a:gd name="T1" fmla="*/ 49 h 49"/>
                <a:gd name="T2" fmla="*/ 1799 w 2398"/>
                <a:gd name="T3" fmla="*/ 33 h 49"/>
                <a:gd name="T4" fmla="*/ 1199 w 2398"/>
                <a:gd name="T5" fmla="*/ 36 h 49"/>
                <a:gd name="T6" fmla="*/ 600 w 2398"/>
                <a:gd name="T7" fmla="*/ 22 h 49"/>
                <a:gd name="T8" fmla="*/ 200 w 2398"/>
                <a:gd name="T9" fmla="*/ 21 h 49"/>
                <a:gd name="T10" fmla="*/ 0 w 2398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8" h="49">
                  <a:moveTo>
                    <a:pt x="2398" y="49"/>
                  </a:moveTo>
                  <a:lnTo>
                    <a:pt x="1799" y="33"/>
                  </a:lnTo>
                  <a:lnTo>
                    <a:pt x="1199" y="36"/>
                  </a:lnTo>
                  <a:lnTo>
                    <a:pt x="600" y="22"/>
                  </a:lnTo>
                  <a:lnTo>
                    <a:pt x="200" y="21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166" name="Freeform 152">
              <a:extLst>
                <a:ext uri="{FF2B5EF4-FFF2-40B4-BE49-F238E27FC236}">
                  <a16:creationId xmlns:a16="http://schemas.microsoft.com/office/drawing/2014/main" id="{FD899CB8-D67D-31D5-E78C-50DE2DE5C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699" y="3650681"/>
              <a:ext cx="3806825" cy="26987"/>
            </a:xfrm>
            <a:custGeom>
              <a:avLst/>
              <a:gdLst>
                <a:gd name="T0" fmla="*/ 2398 w 2398"/>
                <a:gd name="T1" fmla="*/ 17 h 17"/>
                <a:gd name="T2" fmla="*/ 1199 w 2398"/>
                <a:gd name="T3" fmla="*/ 5 h 17"/>
                <a:gd name="T4" fmla="*/ 180 w 2398"/>
                <a:gd name="T5" fmla="*/ 9 h 17"/>
                <a:gd name="T6" fmla="*/ 0 w 239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8" h="17">
                  <a:moveTo>
                    <a:pt x="2398" y="17"/>
                  </a:moveTo>
                  <a:lnTo>
                    <a:pt x="1199" y="5"/>
                  </a:lnTo>
                  <a:lnTo>
                    <a:pt x="180" y="9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dirty="0">
                <a:solidFill>
                  <a:srgbClr val="000066"/>
                </a:solidFill>
              </a:endParaRPr>
            </a:p>
          </p:txBody>
        </p:sp>
        <p:sp>
          <p:nvSpPr>
            <p:cNvPr id="2" name="Rectangle 33">
              <a:extLst>
                <a:ext uri="{FF2B5EF4-FFF2-40B4-BE49-F238E27FC236}">
                  <a16:creationId xmlns:a16="http://schemas.microsoft.com/office/drawing/2014/main" id="{01A17AAD-5BCA-5F45-3C53-222D3AC63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464" y="5273106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301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" name="Rectangle 38">
              <a:extLst>
                <a:ext uri="{FF2B5EF4-FFF2-40B4-BE49-F238E27FC236}">
                  <a16:creationId xmlns:a16="http://schemas.microsoft.com/office/drawing/2014/main" id="{DF4EFD1B-520F-F0E6-A5B7-CC780ADB6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464" y="5523020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302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6" name="Rectangle 93">
              <a:extLst>
                <a:ext uri="{FF2B5EF4-FFF2-40B4-BE49-F238E27FC236}">
                  <a16:creationId xmlns:a16="http://schemas.microsoft.com/office/drawing/2014/main" id="{013466A2-DD6C-13CD-799B-7D2BC2D67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386" y="5275229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314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7" name="Rectangle 98">
              <a:extLst>
                <a:ext uri="{FF2B5EF4-FFF2-40B4-BE49-F238E27FC236}">
                  <a16:creationId xmlns:a16="http://schemas.microsoft.com/office/drawing/2014/main" id="{18299F05-E0F7-B875-96A9-4BCB2CD23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386" y="5517581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312</a:t>
              </a:r>
              <a:endPara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</p:grpSp>
      <p:sp>
        <p:nvSpPr>
          <p:cNvPr id="18" name="Titre 3">
            <a:extLst>
              <a:ext uri="{FF2B5EF4-FFF2-40B4-BE49-F238E27FC236}">
                <a16:creationId xmlns:a16="http://schemas.microsoft.com/office/drawing/2014/main" id="{FA90C427-733D-E1F1-61F9-01B571FC2BD4}"/>
              </a:ext>
            </a:extLst>
          </p:cNvPr>
          <p:cNvSpPr txBox="1">
            <a:spLocks/>
          </p:cNvSpPr>
          <p:nvPr/>
        </p:nvSpPr>
        <p:spPr>
          <a:xfrm>
            <a:off x="609598" y="10471"/>
            <a:ext cx="11342791" cy="1002030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s-419" sz="3200" dirty="0"/>
              <a:t>ISLEND-2: Switch </a:t>
            </a:r>
            <a:r>
              <a:rPr lang="es-419" sz="3200" dirty="0" err="1"/>
              <a:t>to</a:t>
            </a:r>
            <a:r>
              <a:rPr lang="es-419" sz="3200" dirty="0"/>
              <a:t> ISL/LEN </a:t>
            </a:r>
            <a:r>
              <a:rPr lang="es-419" sz="3200" dirty="0" err="1"/>
              <a:t>qw</a:t>
            </a:r>
            <a:r>
              <a:rPr lang="es-419" sz="3200" dirty="0"/>
              <a:t> vs </a:t>
            </a:r>
            <a:r>
              <a:rPr lang="en-US" sz="3200" dirty="0"/>
              <a:t>continuation of </a:t>
            </a:r>
            <a:r>
              <a:rPr lang="es-419" sz="3200" dirty="0"/>
              <a:t>SOC </a:t>
            </a:r>
            <a:r>
              <a:rPr lang="es-419" sz="3200" dirty="0" err="1"/>
              <a:t>qd</a:t>
            </a:r>
            <a:r>
              <a:rPr lang="es-419" sz="3200" dirty="0"/>
              <a:t> (2)</a:t>
            </a:r>
          </a:p>
        </p:txBody>
      </p:sp>
    </p:spTree>
    <p:extLst>
      <p:ext uri="{BB962C8B-B14F-4D97-AF65-F5344CB8AC3E}">
        <p14:creationId xmlns:p14="http://schemas.microsoft.com/office/powerpoint/2010/main" val="163012656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3">
            <a:extLst>
              <a:ext uri="{FF2B5EF4-FFF2-40B4-BE49-F238E27FC236}">
                <a16:creationId xmlns:a16="http://schemas.microsoft.com/office/drawing/2014/main" id="{CAD66C93-E7C6-AFAD-EBD7-126521EFC56B}"/>
              </a:ext>
            </a:extLst>
          </p:cNvPr>
          <p:cNvSpPr txBox="1">
            <a:spLocks/>
          </p:cNvSpPr>
          <p:nvPr/>
        </p:nvSpPr>
        <p:spPr>
          <a:xfrm>
            <a:off x="196948" y="10471"/>
            <a:ext cx="8883350" cy="91457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342900" rtl="0" eaLnBrk="1" latinLnBrk="0" hangingPunct="1">
              <a:spcBef>
                <a:spcPct val="0"/>
              </a:spcBef>
              <a:buNone/>
              <a:defRPr sz="60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200" noProof="0" dirty="0"/>
              <a:t>Switch to ISL 2 mg + </a:t>
            </a:r>
            <a:r>
              <a:rPr lang="en-US" sz="3200" noProof="0" dirty="0" err="1"/>
              <a:t>Ulonivirine</a:t>
            </a:r>
            <a:r>
              <a:rPr lang="en-US" sz="3200" noProof="0" dirty="0"/>
              <a:t> 200 mg </a:t>
            </a:r>
            <a:r>
              <a:rPr lang="en-US" sz="3200" dirty="0" err="1"/>
              <a:t>qw</a:t>
            </a:r>
            <a:r>
              <a:rPr lang="en-US" sz="3200" noProof="0" dirty="0"/>
              <a:t> </a:t>
            </a:r>
          </a:p>
        </p:txBody>
      </p:sp>
      <p:sp>
        <p:nvSpPr>
          <p:cNvPr id="9" name="Text Box 3">
            <a:extLst>
              <a:ext uri="{FF2B5EF4-FFF2-40B4-BE49-F238E27FC236}">
                <a16:creationId xmlns:a16="http://schemas.microsoft.com/office/drawing/2014/main" id="{3A111C46-23D9-D0C8-4C58-1FFB9B947D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68020" y="6384108"/>
            <a:ext cx="338105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Luetkemeyer A, AIDS 2026, Abs. OAB1405LB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A7C9B92D-CD4C-BBD5-C843-5933D3589A74}"/>
              </a:ext>
            </a:extLst>
          </p:cNvPr>
          <p:cNvGrpSpPr/>
          <p:nvPr/>
        </p:nvGrpSpPr>
        <p:grpSpPr>
          <a:xfrm>
            <a:off x="196948" y="1107604"/>
            <a:ext cx="8492218" cy="2381513"/>
            <a:chOff x="196948" y="1107604"/>
            <a:chExt cx="8492218" cy="2381513"/>
          </a:xfrm>
        </p:grpSpPr>
        <p:sp>
          <p:nvSpPr>
            <p:cNvPr id="5" name="Rectangle : coins arrondis 4">
              <a:extLst>
                <a:ext uri="{FF2B5EF4-FFF2-40B4-BE49-F238E27FC236}">
                  <a16:creationId xmlns:a16="http://schemas.microsoft.com/office/drawing/2014/main" id="{A1FA25CF-E1B0-617E-23E6-B5A034EB5FDD}"/>
                </a:ext>
              </a:extLst>
            </p:cNvPr>
            <p:cNvSpPr/>
            <p:nvPr/>
          </p:nvSpPr>
          <p:spPr>
            <a:xfrm>
              <a:off x="3957664" y="1573819"/>
              <a:ext cx="3074731" cy="372193"/>
            </a:xfrm>
            <a:prstGeom prst="roundRect">
              <a:avLst/>
            </a:prstGeom>
            <a:solidFill>
              <a:srgbClr val="00CC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3" name="Rectangle : coins arrondis 12">
              <a:extLst>
                <a:ext uri="{FF2B5EF4-FFF2-40B4-BE49-F238E27FC236}">
                  <a16:creationId xmlns:a16="http://schemas.microsoft.com/office/drawing/2014/main" id="{CB71DEF6-DDF2-696C-FC1F-1F979079A7C0}"/>
                </a:ext>
              </a:extLst>
            </p:cNvPr>
            <p:cNvSpPr/>
            <p:nvPr/>
          </p:nvSpPr>
          <p:spPr>
            <a:xfrm>
              <a:off x="3957664" y="2030749"/>
              <a:ext cx="1511599" cy="372193"/>
            </a:xfrm>
            <a:prstGeom prst="roundRect">
              <a:avLst/>
            </a:prstGeom>
            <a:solidFill>
              <a:srgbClr val="DE5A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4" name="Rectangle : coins arrondis 13">
              <a:extLst>
                <a:ext uri="{FF2B5EF4-FFF2-40B4-BE49-F238E27FC236}">
                  <a16:creationId xmlns:a16="http://schemas.microsoft.com/office/drawing/2014/main" id="{3DE948EB-9F7F-AA5A-AC30-4D7980422F9D}"/>
                </a:ext>
              </a:extLst>
            </p:cNvPr>
            <p:cNvSpPr/>
            <p:nvPr/>
          </p:nvSpPr>
          <p:spPr>
            <a:xfrm>
              <a:off x="5485296" y="2030749"/>
              <a:ext cx="1531067" cy="372193"/>
            </a:xfrm>
            <a:prstGeom prst="roundRect">
              <a:avLst/>
            </a:prstGeom>
            <a:solidFill>
              <a:srgbClr val="00CC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5" name="Rectangle : coins arrondis 14">
              <a:extLst>
                <a:ext uri="{FF2B5EF4-FFF2-40B4-BE49-F238E27FC236}">
                  <a16:creationId xmlns:a16="http://schemas.microsoft.com/office/drawing/2014/main" id="{B75071F2-165A-7ED1-8657-AA3FDE529BC9}"/>
                </a:ext>
              </a:extLst>
            </p:cNvPr>
            <p:cNvSpPr/>
            <p:nvPr/>
          </p:nvSpPr>
          <p:spPr>
            <a:xfrm>
              <a:off x="7032395" y="1573818"/>
              <a:ext cx="1652509" cy="829124"/>
            </a:xfrm>
            <a:prstGeom prst="roundRect">
              <a:avLst/>
            </a:prstGeom>
            <a:solidFill>
              <a:srgbClr val="00CC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cxnSp>
          <p:nvCxnSpPr>
            <p:cNvPr id="2222" name="Connecteur droit 2221">
              <a:extLst>
                <a:ext uri="{FF2B5EF4-FFF2-40B4-BE49-F238E27FC236}">
                  <a16:creationId xmlns:a16="http://schemas.microsoft.com/office/drawing/2014/main" id="{E4174CEF-3B92-7FDA-EC81-84C1623741BD}"/>
                </a:ext>
              </a:extLst>
            </p:cNvPr>
            <p:cNvCxnSpPr/>
            <p:nvPr/>
          </p:nvCxnSpPr>
          <p:spPr>
            <a:xfrm>
              <a:off x="3327400" y="2615979"/>
              <a:ext cx="4528489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3" name="Connecteur droit 2222">
              <a:extLst>
                <a:ext uri="{FF2B5EF4-FFF2-40B4-BE49-F238E27FC236}">
                  <a16:creationId xmlns:a16="http://schemas.microsoft.com/office/drawing/2014/main" id="{F99F6A3B-AF3B-DFD4-8E80-651ECC2C5A96}"/>
                </a:ext>
              </a:extLst>
            </p:cNvPr>
            <p:cNvCxnSpPr>
              <a:cxnSpLocks/>
            </p:cNvCxnSpPr>
            <p:nvPr/>
          </p:nvCxnSpPr>
          <p:spPr>
            <a:xfrm>
              <a:off x="7863840" y="2615979"/>
              <a:ext cx="589612" cy="0"/>
            </a:xfrm>
            <a:prstGeom prst="line">
              <a:avLst/>
            </a:prstGeom>
            <a:ln>
              <a:solidFill>
                <a:srgbClr val="00B0F0"/>
              </a:solidFill>
              <a:prstDash val="sysDash"/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6" name="Connecteur droit 2225">
              <a:extLst>
                <a:ext uri="{FF2B5EF4-FFF2-40B4-BE49-F238E27FC236}">
                  <a16:creationId xmlns:a16="http://schemas.microsoft.com/office/drawing/2014/main" id="{346E1DA0-DDE3-24AB-E814-32E9F96A2EFA}"/>
                </a:ext>
              </a:extLst>
            </p:cNvPr>
            <p:cNvCxnSpPr>
              <a:cxnSpLocks/>
            </p:cNvCxnSpPr>
            <p:nvPr/>
          </p:nvCxnSpPr>
          <p:spPr>
            <a:xfrm>
              <a:off x="3961784" y="2615979"/>
              <a:ext cx="0" cy="123102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8" name="Connecteur droit 2227">
              <a:extLst>
                <a:ext uri="{FF2B5EF4-FFF2-40B4-BE49-F238E27FC236}">
                  <a16:creationId xmlns:a16="http://schemas.microsoft.com/office/drawing/2014/main" id="{CE75600A-5D77-B020-583D-13572E4313DA}"/>
                </a:ext>
              </a:extLst>
            </p:cNvPr>
            <p:cNvCxnSpPr>
              <a:cxnSpLocks/>
            </p:cNvCxnSpPr>
            <p:nvPr/>
          </p:nvCxnSpPr>
          <p:spPr>
            <a:xfrm>
              <a:off x="4699070" y="2615979"/>
              <a:ext cx="0" cy="123102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9" name="Connecteur droit 2228">
              <a:extLst>
                <a:ext uri="{FF2B5EF4-FFF2-40B4-BE49-F238E27FC236}">
                  <a16:creationId xmlns:a16="http://schemas.microsoft.com/office/drawing/2014/main" id="{17676AD8-80E4-8A8D-9374-D352EC83FA14}"/>
                </a:ext>
              </a:extLst>
            </p:cNvPr>
            <p:cNvCxnSpPr>
              <a:cxnSpLocks/>
            </p:cNvCxnSpPr>
            <p:nvPr/>
          </p:nvCxnSpPr>
          <p:spPr>
            <a:xfrm>
              <a:off x="5391151" y="2615979"/>
              <a:ext cx="0" cy="123102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0" name="Connecteur droit 2229">
              <a:extLst>
                <a:ext uri="{FF2B5EF4-FFF2-40B4-BE49-F238E27FC236}">
                  <a16:creationId xmlns:a16="http://schemas.microsoft.com/office/drawing/2014/main" id="{A7B62760-1CAA-0FA2-6C9A-4D4EF8BE0DC9}"/>
                </a:ext>
              </a:extLst>
            </p:cNvPr>
            <p:cNvCxnSpPr>
              <a:cxnSpLocks/>
            </p:cNvCxnSpPr>
            <p:nvPr/>
          </p:nvCxnSpPr>
          <p:spPr>
            <a:xfrm>
              <a:off x="7023643" y="2615979"/>
              <a:ext cx="0" cy="123102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31" name="Rectangle : coins arrondis 2230">
              <a:extLst>
                <a:ext uri="{FF2B5EF4-FFF2-40B4-BE49-F238E27FC236}">
                  <a16:creationId xmlns:a16="http://schemas.microsoft.com/office/drawing/2014/main" id="{2F3880B9-38F9-7FEF-52A7-6A88C7967D2B}"/>
                </a:ext>
              </a:extLst>
            </p:cNvPr>
            <p:cNvSpPr/>
            <p:nvPr/>
          </p:nvSpPr>
          <p:spPr>
            <a:xfrm>
              <a:off x="196948" y="1107604"/>
              <a:ext cx="2750914" cy="2086890"/>
            </a:xfrm>
            <a:prstGeom prst="roundRect">
              <a:avLst/>
            </a:prstGeom>
            <a:noFill/>
            <a:ln w="19050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Population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Adults with HIV-1 RNJA &lt;50 c/ml for ≥6 months on BIC/FTC/TAF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history of treatment failure on any prior regimen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known RAMs associated with ULO resistance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Note: K103N, Y181C, G190A, and M184I/V were not exclusionary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CD4+ T-cell count ≥200 cells/mm</a:t>
              </a:r>
              <a:r>
                <a:rPr lang="en-US" sz="1100" baseline="30000" noProof="0" dirty="0">
                  <a:solidFill>
                    <a:srgbClr val="000066"/>
                  </a:solidFill>
                </a:rPr>
                <a:t>3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100" noProof="0" dirty="0">
                  <a:solidFill>
                    <a:srgbClr val="000066"/>
                  </a:solidFill>
                </a:rPr>
                <a:t>No active HBV or HCV co-infection</a:t>
              </a:r>
            </a:p>
          </p:txBody>
        </p:sp>
        <p:sp>
          <p:nvSpPr>
            <p:cNvPr id="2232" name="ZoneTexte 2231">
              <a:extLst>
                <a:ext uri="{FF2B5EF4-FFF2-40B4-BE49-F238E27FC236}">
                  <a16:creationId xmlns:a16="http://schemas.microsoft.com/office/drawing/2014/main" id="{D2204824-5944-7708-1639-7B6E3C354EBF}"/>
                </a:ext>
              </a:extLst>
            </p:cNvPr>
            <p:cNvSpPr txBox="1"/>
            <p:nvPr/>
          </p:nvSpPr>
          <p:spPr>
            <a:xfrm>
              <a:off x="2943918" y="2719676"/>
              <a:ext cx="69602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00" noProof="0" dirty="0">
                  <a:solidFill>
                    <a:srgbClr val="000066"/>
                  </a:solidFill>
                </a:rPr>
                <a:t>Screening</a:t>
              </a:r>
            </a:p>
          </p:txBody>
        </p:sp>
        <p:sp>
          <p:nvSpPr>
            <p:cNvPr id="2233" name="ZoneTexte 2232">
              <a:extLst>
                <a:ext uri="{FF2B5EF4-FFF2-40B4-BE49-F238E27FC236}">
                  <a16:creationId xmlns:a16="http://schemas.microsoft.com/office/drawing/2014/main" id="{498488B5-25F3-4F37-5A45-0CEC776866EA}"/>
                </a:ext>
              </a:extLst>
            </p:cNvPr>
            <p:cNvSpPr txBox="1"/>
            <p:nvPr/>
          </p:nvSpPr>
          <p:spPr>
            <a:xfrm>
              <a:off x="3799217" y="2719676"/>
              <a:ext cx="3289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D1</a:t>
              </a:r>
            </a:p>
          </p:txBody>
        </p:sp>
        <p:sp>
          <p:nvSpPr>
            <p:cNvPr id="2234" name="ZoneTexte 2233">
              <a:extLst>
                <a:ext uri="{FF2B5EF4-FFF2-40B4-BE49-F238E27FC236}">
                  <a16:creationId xmlns:a16="http://schemas.microsoft.com/office/drawing/2014/main" id="{5D7E0C69-9998-8DDB-0A4D-54FF3CBE5C3C}"/>
                </a:ext>
              </a:extLst>
            </p:cNvPr>
            <p:cNvSpPr txBox="1"/>
            <p:nvPr/>
          </p:nvSpPr>
          <p:spPr>
            <a:xfrm>
              <a:off x="2936336" y="2719676"/>
              <a:ext cx="3513783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>
                  <a:solidFill>
                    <a:srgbClr val="FF0000"/>
                  </a:solidFill>
                </a:rPr>
                <a:t>W24</a:t>
              </a:r>
            </a:p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Primary endpoint</a:t>
              </a:r>
            </a:p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(HIV-1 RNA ≥ 50 c/mL ; AE leading to discontinuation)</a:t>
              </a:r>
            </a:p>
            <a:p>
              <a:pPr algn="ctr"/>
              <a:endParaRPr lang="en-US" sz="1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35" name="ZoneTexte 2234">
              <a:extLst>
                <a:ext uri="{FF2B5EF4-FFF2-40B4-BE49-F238E27FC236}">
                  <a16:creationId xmlns:a16="http://schemas.microsoft.com/office/drawing/2014/main" id="{8040FE7B-D86F-79DD-415B-5A1E0E4008FD}"/>
                </a:ext>
              </a:extLst>
            </p:cNvPr>
            <p:cNvSpPr txBox="1"/>
            <p:nvPr/>
          </p:nvSpPr>
          <p:spPr>
            <a:xfrm>
              <a:off x="5170473" y="2719676"/>
              <a:ext cx="42992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W48</a:t>
              </a:r>
            </a:p>
          </p:txBody>
        </p:sp>
        <p:sp>
          <p:nvSpPr>
            <p:cNvPr id="2236" name="ZoneTexte 2235">
              <a:extLst>
                <a:ext uri="{FF2B5EF4-FFF2-40B4-BE49-F238E27FC236}">
                  <a16:creationId xmlns:a16="http://schemas.microsoft.com/office/drawing/2014/main" id="{1226AFEF-F053-185C-61CD-9F9CF8796A44}"/>
                </a:ext>
              </a:extLst>
            </p:cNvPr>
            <p:cNvSpPr txBox="1"/>
            <p:nvPr/>
          </p:nvSpPr>
          <p:spPr>
            <a:xfrm>
              <a:off x="6816619" y="2719676"/>
              <a:ext cx="42992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W96</a:t>
              </a:r>
            </a:p>
          </p:txBody>
        </p:sp>
        <p:sp>
          <p:nvSpPr>
            <p:cNvPr id="2238" name="ZoneTexte 2237">
              <a:extLst>
                <a:ext uri="{FF2B5EF4-FFF2-40B4-BE49-F238E27FC236}">
                  <a16:creationId xmlns:a16="http://schemas.microsoft.com/office/drawing/2014/main" id="{49BC36FD-70FB-B5EE-FF7B-A9CC7EDD9C75}"/>
                </a:ext>
              </a:extLst>
            </p:cNvPr>
            <p:cNvSpPr txBox="1"/>
            <p:nvPr/>
          </p:nvSpPr>
          <p:spPr>
            <a:xfrm>
              <a:off x="4574159" y="1566445"/>
              <a:ext cx="162256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chemeClr val="bg1"/>
                  </a:solidFill>
                </a:rPr>
                <a:t>ISL 2 mg + ULO 200 mg QW</a:t>
              </a:r>
              <a:br>
                <a:rPr lang="en-US" sz="1000" b="1" noProof="0" dirty="0">
                  <a:solidFill>
                    <a:schemeClr val="bg1"/>
                  </a:solidFill>
                </a:rPr>
              </a:br>
              <a:r>
                <a:rPr lang="en-US" sz="1000" noProof="0" dirty="0">
                  <a:solidFill>
                    <a:schemeClr val="bg1"/>
                  </a:solidFill>
                </a:rPr>
                <a:t>(n = 75 planned)</a:t>
              </a:r>
            </a:p>
          </p:txBody>
        </p:sp>
        <p:sp>
          <p:nvSpPr>
            <p:cNvPr id="2239" name="ZoneTexte 2238">
              <a:extLst>
                <a:ext uri="{FF2B5EF4-FFF2-40B4-BE49-F238E27FC236}">
                  <a16:creationId xmlns:a16="http://schemas.microsoft.com/office/drawing/2014/main" id="{DF271CB5-043E-C40D-778B-303C7C9D5FE4}"/>
                </a:ext>
              </a:extLst>
            </p:cNvPr>
            <p:cNvSpPr txBox="1"/>
            <p:nvPr/>
          </p:nvSpPr>
          <p:spPr>
            <a:xfrm>
              <a:off x="5433674" y="2093734"/>
              <a:ext cx="16225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chemeClr val="bg1"/>
                  </a:solidFill>
                </a:rPr>
                <a:t>ISL 2 mg + ULO 200 mg QW</a:t>
              </a:r>
              <a:endParaRPr lang="en-US" sz="1000" noProof="0" dirty="0">
                <a:solidFill>
                  <a:schemeClr val="bg1"/>
                </a:solidFill>
              </a:endParaRPr>
            </a:p>
          </p:txBody>
        </p:sp>
        <p:sp>
          <p:nvSpPr>
            <p:cNvPr id="2240" name="ZoneTexte 2239">
              <a:extLst>
                <a:ext uri="{FF2B5EF4-FFF2-40B4-BE49-F238E27FC236}">
                  <a16:creationId xmlns:a16="http://schemas.microsoft.com/office/drawing/2014/main" id="{8F138FDC-2F65-21CC-AECC-3E32BB622177}"/>
                </a:ext>
              </a:extLst>
            </p:cNvPr>
            <p:cNvSpPr txBox="1"/>
            <p:nvPr/>
          </p:nvSpPr>
          <p:spPr>
            <a:xfrm>
              <a:off x="4208038" y="2019994"/>
              <a:ext cx="105509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chemeClr val="bg1"/>
                  </a:solidFill>
                </a:rPr>
                <a:t>BIC/FTC/TAF QD</a:t>
              </a:r>
              <a:br>
                <a:rPr lang="en-US" sz="1000" b="1" noProof="0" dirty="0">
                  <a:solidFill>
                    <a:schemeClr val="bg1"/>
                  </a:solidFill>
                </a:rPr>
              </a:br>
              <a:r>
                <a:rPr lang="en-US" sz="1000" noProof="0" dirty="0">
                  <a:solidFill>
                    <a:schemeClr val="bg1"/>
                  </a:solidFill>
                </a:rPr>
                <a:t>(n = 75 planned)</a:t>
              </a:r>
            </a:p>
          </p:txBody>
        </p:sp>
        <p:sp>
          <p:nvSpPr>
            <p:cNvPr id="2241" name="ZoneTexte 2240">
              <a:extLst>
                <a:ext uri="{FF2B5EF4-FFF2-40B4-BE49-F238E27FC236}">
                  <a16:creationId xmlns:a16="http://schemas.microsoft.com/office/drawing/2014/main" id="{A37D4A6E-A471-1B5E-6886-456E6ECF405F}"/>
                </a:ext>
              </a:extLst>
            </p:cNvPr>
            <p:cNvSpPr txBox="1"/>
            <p:nvPr/>
          </p:nvSpPr>
          <p:spPr>
            <a:xfrm>
              <a:off x="7028134" y="1894666"/>
              <a:ext cx="166103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chemeClr val="bg1"/>
                  </a:solidFill>
                </a:rPr>
                <a:t>ISL/ULO (2 mg/200 mg) QW</a:t>
              </a:r>
              <a:endParaRPr lang="en-US" sz="1000" noProof="0" dirty="0">
                <a:solidFill>
                  <a:schemeClr val="bg1"/>
                </a:solidFill>
              </a:endParaRPr>
            </a:p>
          </p:txBody>
        </p:sp>
        <p:sp>
          <p:nvSpPr>
            <p:cNvPr id="2243" name="ZoneTexte 2242">
              <a:extLst>
                <a:ext uri="{FF2B5EF4-FFF2-40B4-BE49-F238E27FC236}">
                  <a16:creationId xmlns:a16="http://schemas.microsoft.com/office/drawing/2014/main" id="{FDAFD634-C465-A4D4-49DF-E52F3620C208}"/>
                </a:ext>
              </a:extLst>
            </p:cNvPr>
            <p:cNvSpPr txBox="1"/>
            <p:nvPr/>
          </p:nvSpPr>
          <p:spPr>
            <a:xfrm>
              <a:off x="7408716" y="1191736"/>
              <a:ext cx="9102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B0F0"/>
                  </a:solidFill>
                </a:rPr>
                <a:t>Extension</a:t>
              </a:r>
            </a:p>
          </p:txBody>
        </p:sp>
        <p:sp>
          <p:nvSpPr>
            <p:cNvPr id="2244" name="Accolade ouvrante 2243">
              <a:extLst>
                <a:ext uri="{FF2B5EF4-FFF2-40B4-BE49-F238E27FC236}">
                  <a16:creationId xmlns:a16="http://schemas.microsoft.com/office/drawing/2014/main" id="{65A4931D-FF07-8A4F-BC80-27B1BE2EAE73}"/>
                </a:ext>
              </a:extLst>
            </p:cNvPr>
            <p:cNvSpPr/>
            <p:nvPr/>
          </p:nvSpPr>
          <p:spPr>
            <a:xfrm>
              <a:off x="3818039" y="1566445"/>
              <a:ext cx="132252" cy="853654"/>
            </a:xfrm>
            <a:prstGeom prst="leftBrac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245" name="ZoneTexte 2244">
              <a:extLst>
                <a:ext uri="{FF2B5EF4-FFF2-40B4-BE49-F238E27FC236}">
                  <a16:creationId xmlns:a16="http://schemas.microsoft.com/office/drawing/2014/main" id="{379A6DD3-6342-2668-A7E6-12F2F34FFFA4}"/>
                </a:ext>
              </a:extLst>
            </p:cNvPr>
            <p:cNvSpPr txBox="1"/>
            <p:nvPr/>
          </p:nvSpPr>
          <p:spPr>
            <a:xfrm rot="16200000">
              <a:off x="3083865" y="1864654"/>
              <a:ext cx="1207383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b="1" noProof="0" dirty="0">
                  <a:solidFill>
                    <a:srgbClr val="000066"/>
                  </a:solidFill>
                </a:rPr>
                <a:t>1:1 </a:t>
              </a:r>
              <a:r>
                <a:rPr lang="en-US" sz="1050" b="1" noProof="0" dirty="0" err="1">
                  <a:solidFill>
                    <a:srgbClr val="000066"/>
                  </a:solidFill>
                </a:rPr>
                <a:t>randomisation</a:t>
              </a:r>
              <a:endParaRPr lang="en-US" sz="1050" b="1" noProof="0" dirty="0">
                <a:solidFill>
                  <a:srgbClr val="000066"/>
                </a:solidFill>
              </a:endParaRPr>
            </a:p>
          </p:txBody>
        </p:sp>
      </p:grp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2FD3B87C-A4DB-99FB-70C5-CF689F094DEC}"/>
              </a:ext>
            </a:extLst>
          </p:cNvPr>
          <p:cNvGrpSpPr/>
          <p:nvPr/>
        </p:nvGrpSpPr>
        <p:grpSpPr>
          <a:xfrm>
            <a:off x="5188841" y="3430364"/>
            <a:ext cx="6837661" cy="2673261"/>
            <a:chOff x="5188841" y="3430364"/>
            <a:chExt cx="6837661" cy="2673261"/>
          </a:xfrm>
        </p:grpSpPr>
        <p:grpSp>
          <p:nvGrpSpPr>
            <p:cNvPr id="2220" name="Groupe 2219">
              <a:extLst>
                <a:ext uri="{FF2B5EF4-FFF2-40B4-BE49-F238E27FC236}">
                  <a16:creationId xmlns:a16="http://schemas.microsoft.com/office/drawing/2014/main" id="{6988B879-D1FC-BE1F-FD29-E92E2DDCE933}"/>
                </a:ext>
              </a:extLst>
            </p:cNvPr>
            <p:cNvGrpSpPr/>
            <p:nvPr/>
          </p:nvGrpSpPr>
          <p:grpSpPr>
            <a:xfrm>
              <a:off x="5724526" y="3676585"/>
              <a:ext cx="2720975" cy="1862137"/>
              <a:chOff x="5724526" y="3973513"/>
              <a:chExt cx="2720975" cy="1862137"/>
            </a:xfrm>
          </p:grpSpPr>
          <p:sp>
            <p:nvSpPr>
              <p:cNvPr id="2121" name="Line 120">
                <a:extLst>
                  <a:ext uri="{FF2B5EF4-FFF2-40B4-BE49-F238E27FC236}">
                    <a16:creationId xmlns:a16="http://schemas.microsoft.com/office/drawing/2014/main" id="{21ED3558-8A88-0503-4859-FC9AAF182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88026" y="3973513"/>
                <a:ext cx="0" cy="175101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2" name="Line 121">
                <a:extLst>
                  <a:ext uri="{FF2B5EF4-FFF2-40B4-BE49-F238E27FC236}">
                    <a16:creationId xmlns:a16="http://schemas.microsoft.com/office/drawing/2014/main" id="{8FA5C493-C10A-9E58-3CCF-998268D4CE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22951" y="5765800"/>
                <a:ext cx="26225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8" name="Line 127">
                <a:extLst>
                  <a:ext uri="{FF2B5EF4-FFF2-40B4-BE49-F238E27FC236}">
                    <a16:creationId xmlns:a16="http://schemas.microsoft.com/office/drawing/2014/main" id="{7DEFFED4-20BA-35DE-1BB7-529CE400D9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3738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9" name="Line 128">
                <a:extLst>
                  <a:ext uri="{FF2B5EF4-FFF2-40B4-BE49-F238E27FC236}">
                    <a16:creationId xmlns:a16="http://schemas.microsoft.com/office/drawing/2014/main" id="{29A857C0-4D7F-CA61-FDBC-415D38AD78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4061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0" name="Line 129">
                <a:extLst>
                  <a:ext uri="{FF2B5EF4-FFF2-40B4-BE49-F238E27FC236}">
                    <a16:creationId xmlns:a16="http://schemas.microsoft.com/office/drawing/2014/main" id="{BD462D95-4EF4-2736-D601-FE2A54218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4071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1" name="Line 130">
                <a:extLst>
                  <a:ext uri="{FF2B5EF4-FFF2-40B4-BE49-F238E27FC236}">
                    <a16:creationId xmlns:a16="http://schemas.microsoft.com/office/drawing/2014/main" id="{9D910194-FB1A-C6B4-3BDA-36EA723F4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43638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2" name="Line 131">
                <a:extLst>
                  <a:ext uri="{FF2B5EF4-FFF2-40B4-BE49-F238E27FC236}">
                    <a16:creationId xmlns:a16="http://schemas.microsoft.com/office/drawing/2014/main" id="{AB5AF09F-1D75-252F-7393-896938296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84676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3" name="Line 132">
                <a:extLst>
                  <a:ext uri="{FF2B5EF4-FFF2-40B4-BE49-F238E27FC236}">
                    <a16:creationId xmlns:a16="http://schemas.microsoft.com/office/drawing/2014/main" id="{9360BD78-45C8-8B7C-427D-C8B66DF44F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686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3" name="Line 142">
                <a:extLst>
                  <a:ext uri="{FF2B5EF4-FFF2-40B4-BE49-F238E27FC236}">
                    <a16:creationId xmlns:a16="http://schemas.microsoft.com/office/drawing/2014/main" id="{E9F2E240-4AC8-02DD-7FFC-85D8A4D05D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3990975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4" name="Line 143">
                <a:extLst>
                  <a:ext uri="{FF2B5EF4-FFF2-40B4-BE49-F238E27FC236}">
                    <a16:creationId xmlns:a16="http://schemas.microsoft.com/office/drawing/2014/main" id="{B4B7B86D-0053-0361-09E3-C1B6F333A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4335463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5" name="Line 144">
                <a:extLst>
                  <a:ext uri="{FF2B5EF4-FFF2-40B4-BE49-F238E27FC236}">
                    <a16:creationId xmlns:a16="http://schemas.microsoft.com/office/drawing/2014/main" id="{1CF5AB3B-E92B-90C3-C0FD-8A1CF68C4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4679950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6" name="Line 145">
                <a:extLst>
                  <a:ext uri="{FF2B5EF4-FFF2-40B4-BE49-F238E27FC236}">
                    <a16:creationId xmlns:a16="http://schemas.microsoft.com/office/drawing/2014/main" id="{8791674E-83C8-FC9B-0616-030E7DDB5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5024438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7" name="Line 146">
                <a:extLst>
                  <a:ext uri="{FF2B5EF4-FFF2-40B4-BE49-F238E27FC236}">
                    <a16:creationId xmlns:a16="http://schemas.microsoft.com/office/drawing/2014/main" id="{CB6EE507-C4BF-A098-393C-EC76164D9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5362575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8" name="Line 147">
                <a:extLst>
                  <a:ext uri="{FF2B5EF4-FFF2-40B4-BE49-F238E27FC236}">
                    <a16:creationId xmlns:a16="http://schemas.microsoft.com/office/drawing/2014/main" id="{4B5BABDB-CB17-92F9-08DA-BC7888E1E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4526" y="5707063"/>
                <a:ext cx="6350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9" name="Freeform 148">
                <a:extLst>
                  <a:ext uri="{FF2B5EF4-FFF2-40B4-BE49-F238E27FC236}">
                    <a16:creationId xmlns:a16="http://schemas.microsoft.com/office/drawing/2014/main" id="{CC97BB89-F0E7-513A-0A6E-508F7D09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6763" y="4343400"/>
                <a:ext cx="2395538" cy="376237"/>
              </a:xfrm>
              <a:custGeom>
                <a:avLst/>
                <a:gdLst>
                  <a:gd name="T0" fmla="*/ 9051 w 9051"/>
                  <a:gd name="T1" fmla="*/ 1420 h 1420"/>
                  <a:gd name="T2" fmla="*/ 6036 w 9051"/>
                  <a:gd name="T3" fmla="*/ 544 h 1420"/>
                  <a:gd name="T4" fmla="*/ 4503 w 9051"/>
                  <a:gd name="T5" fmla="*/ 1232 h 1420"/>
                  <a:gd name="T6" fmla="*/ 3014 w 9051"/>
                  <a:gd name="T7" fmla="*/ 513 h 1420"/>
                  <a:gd name="T8" fmla="*/ 1496 w 9051"/>
                  <a:gd name="T9" fmla="*/ 0 h 1420"/>
                  <a:gd name="T10" fmla="*/ 0 w 9051"/>
                  <a:gd name="T11" fmla="*/ 1291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51" h="1420">
                    <a:moveTo>
                      <a:pt x="9051" y="1420"/>
                    </a:moveTo>
                    <a:lnTo>
                      <a:pt x="6036" y="544"/>
                    </a:lnTo>
                    <a:lnTo>
                      <a:pt x="4503" y="1232"/>
                    </a:lnTo>
                    <a:lnTo>
                      <a:pt x="3014" y="513"/>
                    </a:lnTo>
                    <a:lnTo>
                      <a:pt x="1496" y="0"/>
                    </a:lnTo>
                    <a:lnTo>
                      <a:pt x="0" y="1291"/>
                    </a:lnTo>
                  </a:path>
                </a:pathLst>
              </a:custGeom>
              <a:noFill/>
              <a:ln w="17463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9" name="Line 167">
                <a:extLst>
                  <a:ext uri="{FF2B5EF4-FFF2-40B4-BE49-F238E27FC236}">
                    <a16:creationId xmlns:a16="http://schemas.microsoft.com/office/drawing/2014/main" id="{5DD760AC-97A6-E134-731F-CF85D2BDBC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43738" y="4430713"/>
                <a:ext cx="0" cy="466725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0" name="Line 168">
                <a:extLst>
                  <a:ext uri="{FF2B5EF4-FFF2-40B4-BE49-F238E27FC236}">
                    <a16:creationId xmlns:a16="http://schemas.microsoft.com/office/drawing/2014/main" id="{983D0B03-B34B-281E-B087-44EECD318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43788" y="4222750"/>
                <a:ext cx="0" cy="527050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1" name="Line 169">
                <a:extLst>
                  <a:ext uri="{FF2B5EF4-FFF2-40B4-BE49-F238E27FC236}">
                    <a16:creationId xmlns:a16="http://schemas.microsoft.com/office/drawing/2014/main" id="{78F907B9-FB60-8D9A-5897-8475C38CE3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42301" y="4448175"/>
                <a:ext cx="0" cy="536575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2" name="Line 170">
                <a:extLst>
                  <a:ext uri="{FF2B5EF4-FFF2-40B4-BE49-F238E27FC236}">
                    <a16:creationId xmlns:a16="http://schemas.microsoft.com/office/drawing/2014/main" id="{5820702A-CF49-0E05-D7B6-56A3DE5338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42051" y="4084638"/>
                <a:ext cx="0" cy="508000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3" name="Line 171">
                <a:extLst>
                  <a:ext uri="{FF2B5EF4-FFF2-40B4-BE49-F238E27FC236}">
                    <a16:creationId xmlns:a16="http://schemas.microsoft.com/office/drawing/2014/main" id="{87CC5861-A1F4-669A-7602-AFA6CA7DF8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45276" y="4262438"/>
                <a:ext cx="0" cy="423862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7" name="Freeform 175">
                <a:extLst>
                  <a:ext uri="{FF2B5EF4-FFF2-40B4-BE49-F238E27FC236}">
                    <a16:creationId xmlns:a16="http://schemas.microsoft.com/office/drawing/2014/main" id="{52F14512-EB9E-BFBA-DE41-01AFC20EF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8988" y="4670425"/>
                <a:ext cx="2397125" cy="257175"/>
              </a:xfrm>
              <a:custGeom>
                <a:avLst/>
                <a:gdLst>
                  <a:gd name="T0" fmla="*/ 9059 w 9059"/>
                  <a:gd name="T1" fmla="*/ 325 h 967"/>
                  <a:gd name="T2" fmla="*/ 6037 w 9059"/>
                  <a:gd name="T3" fmla="*/ 423 h 967"/>
                  <a:gd name="T4" fmla="*/ 4518 w 9059"/>
                  <a:gd name="T5" fmla="*/ 128 h 967"/>
                  <a:gd name="T6" fmla="*/ 3007 w 9059"/>
                  <a:gd name="T7" fmla="*/ 0 h 967"/>
                  <a:gd name="T8" fmla="*/ 1481 w 9059"/>
                  <a:gd name="T9" fmla="*/ 967 h 967"/>
                  <a:gd name="T10" fmla="*/ 0 w 9059"/>
                  <a:gd name="T11" fmla="*/ 52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59" h="967">
                    <a:moveTo>
                      <a:pt x="9059" y="325"/>
                    </a:moveTo>
                    <a:lnTo>
                      <a:pt x="6037" y="423"/>
                    </a:lnTo>
                    <a:lnTo>
                      <a:pt x="4518" y="128"/>
                    </a:lnTo>
                    <a:lnTo>
                      <a:pt x="3007" y="0"/>
                    </a:lnTo>
                    <a:lnTo>
                      <a:pt x="1481" y="967"/>
                    </a:lnTo>
                    <a:lnTo>
                      <a:pt x="0" y="52"/>
                    </a:lnTo>
                  </a:path>
                </a:pathLst>
              </a:custGeom>
              <a:noFill/>
              <a:ln w="17463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1" name="Line 209">
                <a:extLst>
                  <a:ext uri="{FF2B5EF4-FFF2-40B4-BE49-F238E27FC236}">
                    <a16:creationId xmlns:a16="http://schemas.microsoft.com/office/drawing/2014/main" id="{01BF8E62-D226-CFB0-F38B-BC9904B563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7701" y="4437063"/>
                <a:ext cx="0" cy="64293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2" name="Line 210">
                <a:extLst>
                  <a:ext uri="{FF2B5EF4-FFF2-40B4-BE49-F238E27FC236}">
                    <a16:creationId xmlns:a16="http://schemas.microsoft.com/office/drawing/2014/main" id="{6B39CB08-03DB-D465-C1DA-DE82651393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2838" y="4511675"/>
                <a:ext cx="0" cy="52863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3" name="Line 211">
                <a:extLst>
                  <a:ext uri="{FF2B5EF4-FFF2-40B4-BE49-F238E27FC236}">
                    <a16:creationId xmlns:a16="http://schemas.microsoft.com/office/drawing/2014/main" id="{6700050C-3CC0-B413-CE59-070599F17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65963" y="4394200"/>
                <a:ext cx="0" cy="62388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4" name="Line 212">
                <a:extLst>
                  <a:ext uri="{FF2B5EF4-FFF2-40B4-BE49-F238E27FC236}">
                    <a16:creationId xmlns:a16="http://schemas.microsoft.com/office/drawing/2014/main" id="{F0DAA4DE-3404-07CB-27BE-C95EB9244F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64326" y="4400550"/>
                <a:ext cx="0" cy="52863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5" name="Line 213">
                <a:extLst>
                  <a:ext uri="{FF2B5EF4-FFF2-40B4-BE49-F238E27FC236}">
                    <a16:creationId xmlns:a16="http://schemas.microsoft.com/office/drawing/2014/main" id="{3CD21C09-AB67-10D8-311D-9FAA1E0571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264276" y="4640263"/>
                <a:ext cx="0" cy="555625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2270" name="ZoneTexte 2269">
              <a:extLst>
                <a:ext uri="{FF2B5EF4-FFF2-40B4-BE49-F238E27FC236}">
                  <a16:creationId xmlns:a16="http://schemas.microsoft.com/office/drawing/2014/main" id="{3124385B-565E-EE97-B157-D5F1C242FDA9}"/>
                </a:ext>
              </a:extLst>
            </p:cNvPr>
            <p:cNvSpPr txBox="1"/>
            <p:nvPr/>
          </p:nvSpPr>
          <p:spPr>
            <a:xfrm>
              <a:off x="5334550" y="5292974"/>
              <a:ext cx="4459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-15%</a:t>
              </a:r>
            </a:p>
          </p:txBody>
        </p:sp>
        <p:sp>
          <p:nvSpPr>
            <p:cNvPr id="2271" name="ZoneTexte 2270">
              <a:extLst>
                <a:ext uri="{FF2B5EF4-FFF2-40B4-BE49-F238E27FC236}">
                  <a16:creationId xmlns:a16="http://schemas.microsoft.com/office/drawing/2014/main" id="{961FE751-C7E7-D3F4-119B-84DEEC30AF4E}"/>
                </a:ext>
              </a:extLst>
            </p:cNvPr>
            <p:cNvSpPr txBox="1"/>
            <p:nvPr/>
          </p:nvSpPr>
          <p:spPr>
            <a:xfrm>
              <a:off x="5334550" y="4949025"/>
              <a:ext cx="4459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-10%</a:t>
              </a:r>
            </a:p>
          </p:txBody>
        </p:sp>
        <p:sp>
          <p:nvSpPr>
            <p:cNvPr id="2272" name="ZoneTexte 2271">
              <a:extLst>
                <a:ext uri="{FF2B5EF4-FFF2-40B4-BE49-F238E27FC236}">
                  <a16:creationId xmlns:a16="http://schemas.microsoft.com/office/drawing/2014/main" id="{0E74295C-55A5-B78A-3056-9B8A3B985504}"/>
                </a:ext>
              </a:extLst>
            </p:cNvPr>
            <p:cNvSpPr txBox="1"/>
            <p:nvPr/>
          </p:nvSpPr>
          <p:spPr>
            <a:xfrm>
              <a:off x="5400274" y="4605075"/>
              <a:ext cx="38023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-5%</a:t>
              </a:r>
            </a:p>
          </p:txBody>
        </p:sp>
        <p:sp>
          <p:nvSpPr>
            <p:cNvPr id="2273" name="ZoneTexte 2272">
              <a:extLst>
                <a:ext uri="{FF2B5EF4-FFF2-40B4-BE49-F238E27FC236}">
                  <a16:creationId xmlns:a16="http://schemas.microsoft.com/office/drawing/2014/main" id="{F559C478-4568-6FDE-EBE3-0AAD91F7F664}"/>
                </a:ext>
              </a:extLst>
            </p:cNvPr>
            <p:cNvSpPr txBox="1"/>
            <p:nvPr/>
          </p:nvSpPr>
          <p:spPr>
            <a:xfrm>
              <a:off x="5438746" y="4261125"/>
              <a:ext cx="3417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0%</a:t>
              </a:r>
            </a:p>
          </p:txBody>
        </p:sp>
        <p:sp>
          <p:nvSpPr>
            <p:cNvPr id="2274" name="ZoneTexte 2273">
              <a:extLst>
                <a:ext uri="{FF2B5EF4-FFF2-40B4-BE49-F238E27FC236}">
                  <a16:creationId xmlns:a16="http://schemas.microsoft.com/office/drawing/2014/main" id="{F2F8A0D5-5BCB-A625-11F4-0F34FF546CD3}"/>
                </a:ext>
              </a:extLst>
            </p:cNvPr>
            <p:cNvSpPr txBox="1"/>
            <p:nvPr/>
          </p:nvSpPr>
          <p:spPr>
            <a:xfrm>
              <a:off x="5438746" y="3917175"/>
              <a:ext cx="3417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5%</a:t>
              </a:r>
            </a:p>
          </p:txBody>
        </p:sp>
        <p:sp>
          <p:nvSpPr>
            <p:cNvPr id="2275" name="ZoneTexte 2274">
              <a:extLst>
                <a:ext uri="{FF2B5EF4-FFF2-40B4-BE49-F238E27FC236}">
                  <a16:creationId xmlns:a16="http://schemas.microsoft.com/office/drawing/2014/main" id="{9A274E89-DA05-F168-1D5D-09145708446B}"/>
                </a:ext>
              </a:extLst>
            </p:cNvPr>
            <p:cNvSpPr txBox="1"/>
            <p:nvPr/>
          </p:nvSpPr>
          <p:spPr>
            <a:xfrm>
              <a:off x="5373022" y="3573225"/>
              <a:ext cx="40748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10%</a:t>
              </a:r>
            </a:p>
          </p:txBody>
        </p:sp>
        <p:sp>
          <p:nvSpPr>
            <p:cNvPr id="2276" name="ZoneTexte 2275">
              <a:extLst>
                <a:ext uri="{FF2B5EF4-FFF2-40B4-BE49-F238E27FC236}">
                  <a16:creationId xmlns:a16="http://schemas.microsoft.com/office/drawing/2014/main" id="{5203715D-79A1-E6B3-9438-1CBE751C5C45}"/>
                </a:ext>
              </a:extLst>
            </p:cNvPr>
            <p:cNvSpPr txBox="1"/>
            <p:nvPr/>
          </p:nvSpPr>
          <p:spPr>
            <a:xfrm>
              <a:off x="5958769" y="3430364"/>
              <a:ext cx="254454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00B0F0"/>
                  </a:solidFill>
                </a:rPr>
                <a:t>Total lymphocyte count</a:t>
              </a:r>
            </a:p>
            <a:p>
              <a:pPr algn="ctr"/>
              <a:r>
                <a:rPr lang="en-US" sz="1400" b="1" dirty="0">
                  <a:solidFill>
                    <a:srgbClr val="00B0F0"/>
                  </a:solidFill>
                </a:rPr>
                <a:t>(mean percent change (95% CI))</a:t>
              </a:r>
              <a:endParaRPr lang="en-US" sz="1400" b="1" noProof="0" dirty="0">
                <a:solidFill>
                  <a:srgbClr val="00B0F0"/>
                </a:solidFill>
              </a:endParaRPr>
            </a:p>
          </p:txBody>
        </p:sp>
        <p:sp>
          <p:nvSpPr>
            <p:cNvPr id="2277" name="ZoneTexte 2276">
              <a:extLst>
                <a:ext uri="{FF2B5EF4-FFF2-40B4-BE49-F238E27FC236}">
                  <a16:creationId xmlns:a16="http://schemas.microsoft.com/office/drawing/2014/main" id="{9F295A38-24D3-199E-7E23-69080106EA3B}"/>
                </a:ext>
              </a:extLst>
            </p:cNvPr>
            <p:cNvSpPr txBox="1"/>
            <p:nvPr/>
          </p:nvSpPr>
          <p:spPr>
            <a:xfrm>
              <a:off x="6132789" y="4976259"/>
              <a:ext cx="176843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ISL 2 mg + ULO 200 mg QW</a:t>
              </a:r>
            </a:p>
          </p:txBody>
        </p:sp>
        <p:sp>
          <p:nvSpPr>
            <p:cNvPr id="2278" name="ZoneTexte 2277">
              <a:extLst>
                <a:ext uri="{FF2B5EF4-FFF2-40B4-BE49-F238E27FC236}">
                  <a16:creationId xmlns:a16="http://schemas.microsoft.com/office/drawing/2014/main" id="{6D92E427-BD84-3AC0-111C-5B26868F23A6}"/>
                </a:ext>
              </a:extLst>
            </p:cNvPr>
            <p:cNvSpPr txBox="1"/>
            <p:nvPr/>
          </p:nvSpPr>
          <p:spPr>
            <a:xfrm>
              <a:off x="6132789" y="5173557"/>
              <a:ext cx="114326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BIC/FTC/TAF QD</a:t>
              </a:r>
            </a:p>
          </p:txBody>
        </p:sp>
        <p:cxnSp>
          <p:nvCxnSpPr>
            <p:cNvPr id="2279" name="Connecteur droit 2278">
              <a:extLst>
                <a:ext uri="{FF2B5EF4-FFF2-40B4-BE49-F238E27FC236}">
                  <a16:creationId xmlns:a16="http://schemas.microsoft.com/office/drawing/2014/main" id="{975D7D5C-2BDE-9550-E42C-FFB9F2E9325B}"/>
                </a:ext>
              </a:extLst>
            </p:cNvPr>
            <p:cNvCxnSpPr>
              <a:cxnSpLocks/>
            </p:cNvCxnSpPr>
            <p:nvPr/>
          </p:nvCxnSpPr>
          <p:spPr>
            <a:xfrm>
              <a:off x="5903484" y="5302393"/>
              <a:ext cx="236679" cy="0"/>
            </a:xfrm>
            <a:prstGeom prst="line">
              <a:avLst/>
            </a:prstGeom>
            <a:ln>
              <a:solidFill>
                <a:srgbClr val="DE5AFF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0" name="Connecteur droit 2279">
              <a:extLst>
                <a:ext uri="{FF2B5EF4-FFF2-40B4-BE49-F238E27FC236}">
                  <a16:creationId xmlns:a16="http://schemas.microsoft.com/office/drawing/2014/main" id="{71494F70-7E58-027C-EE76-17787DEC96A6}"/>
                </a:ext>
              </a:extLst>
            </p:cNvPr>
            <p:cNvCxnSpPr>
              <a:cxnSpLocks/>
            </p:cNvCxnSpPr>
            <p:nvPr/>
          </p:nvCxnSpPr>
          <p:spPr>
            <a:xfrm>
              <a:off x="5903484" y="5101894"/>
              <a:ext cx="236679" cy="0"/>
            </a:xfrm>
            <a:prstGeom prst="line">
              <a:avLst/>
            </a:prstGeom>
            <a:ln>
              <a:solidFill>
                <a:srgbClr val="54DD98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81" name="ZoneTexte 2280">
              <a:extLst>
                <a:ext uri="{FF2B5EF4-FFF2-40B4-BE49-F238E27FC236}">
                  <a16:creationId xmlns:a16="http://schemas.microsoft.com/office/drawing/2014/main" id="{754F241C-5F6C-70DA-6970-16DA2C013E85}"/>
                </a:ext>
              </a:extLst>
            </p:cNvPr>
            <p:cNvSpPr txBox="1"/>
            <p:nvPr/>
          </p:nvSpPr>
          <p:spPr>
            <a:xfrm>
              <a:off x="5545186" y="5508236"/>
              <a:ext cx="6190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2282" name="ZoneTexte 2281">
              <a:extLst>
                <a:ext uri="{FF2B5EF4-FFF2-40B4-BE49-F238E27FC236}">
                  <a16:creationId xmlns:a16="http://schemas.microsoft.com/office/drawing/2014/main" id="{E44C98D3-202A-FF56-EB04-A19CA5828944}"/>
                </a:ext>
              </a:extLst>
            </p:cNvPr>
            <p:cNvSpPr txBox="1"/>
            <p:nvPr/>
          </p:nvSpPr>
          <p:spPr>
            <a:xfrm>
              <a:off x="6067426" y="5508236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W4</a:t>
              </a:r>
            </a:p>
          </p:txBody>
        </p:sp>
        <p:sp>
          <p:nvSpPr>
            <p:cNvPr id="2283" name="ZoneTexte 2282">
              <a:extLst>
                <a:ext uri="{FF2B5EF4-FFF2-40B4-BE49-F238E27FC236}">
                  <a16:creationId xmlns:a16="http://schemas.microsoft.com/office/drawing/2014/main" id="{EFCA0FD6-5BD1-1DDC-28C4-EBCA07D5D859}"/>
                </a:ext>
              </a:extLst>
            </p:cNvPr>
            <p:cNvSpPr txBox="1"/>
            <p:nvPr/>
          </p:nvSpPr>
          <p:spPr>
            <a:xfrm>
              <a:off x="6464761" y="5508236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W8</a:t>
              </a:r>
            </a:p>
          </p:txBody>
        </p:sp>
        <p:sp>
          <p:nvSpPr>
            <p:cNvPr id="2284" name="ZoneTexte 2283">
              <a:extLst>
                <a:ext uri="{FF2B5EF4-FFF2-40B4-BE49-F238E27FC236}">
                  <a16:creationId xmlns:a16="http://schemas.microsoft.com/office/drawing/2014/main" id="{A5AB7F33-DDAA-11F0-11DD-344BF8FA11D3}"/>
                </a:ext>
              </a:extLst>
            </p:cNvPr>
            <p:cNvSpPr txBox="1"/>
            <p:nvPr/>
          </p:nvSpPr>
          <p:spPr>
            <a:xfrm>
              <a:off x="6832180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W12</a:t>
              </a:r>
            </a:p>
          </p:txBody>
        </p:sp>
        <p:sp>
          <p:nvSpPr>
            <p:cNvPr id="2285" name="ZoneTexte 2284">
              <a:extLst>
                <a:ext uri="{FF2B5EF4-FFF2-40B4-BE49-F238E27FC236}">
                  <a16:creationId xmlns:a16="http://schemas.microsoft.com/office/drawing/2014/main" id="{4403F6D1-9C44-E598-AF3B-3F278D333094}"/>
                </a:ext>
              </a:extLst>
            </p:cNvPr>
            <p:cNvSpPr txBox="1"/>
            <p:nvPr/>
          </p:nvSpPr>
          <p:spPr>
            <a:xfrm>
              <a:off x="7228825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W16</a:t>
              </a:r>
            </a:p>
          </p:txBody>
        </p:sp>
        <p:sp>
          <p:nvSpPr>
            <p:cNvPr id="2286" name="ZoneTexte 2285">
              <a:extLst>
                <a:ext uri="{FF2B5EF4-FFF2-40B4-BE49-F238E27FC236}">
                  <a16:creationId xmlns:a16="http://schemas.microsoft.com/office/drawing/2014/main" id="{709BC84D-917D-DF4D-1DE2-8C7FDA3F3C9C}"/>
                </a:ext>
              </a:extLst>
            </p:cNvPr>
            <p:cNvSpPr txBox="1"/>
            <p:nvPr/>
          </p:nvSpPr>
          <p:spPr>
            <a:xfrm>
              <a:off x="8033124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W24</a:t>
              </a:r>
            </a:p>
          </p:txBody>
        </p:sp>
        <p:sp>
          <p:nvSpPr>
            <p:cNvPr id="2287" name="ZoneTexte 2286">
              <a:extLst>
                <a:ext uri="{FF2B5EF4-FFF2-40B4-BE49-F238E27FC236}">
                  <a16:creationId xmlns:a16="http://schemas.microsoft.com/office/drawing/2014/main" id="{39EDAC7B-BA6E-0F98-EAED-DA7CDD6E2419}"/>
                </a:ext>
              </a:extLst>
            </p:cNvPr>
            <p:cNvSpPr txBox="1"/>
            <p:nvPr/>
          </p:nvSpPr>
          <p:spPr>
            <a:xfrm>
              <a:off x="5696670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79</a:t>
              </a:r>
            </a:p>
          </p:txBody>
        </p:sp>
        <p:sp>
          <p:nvSpPr>
            <p:cNvPr id="2288" name="ZoneTexte 2287">
              <a:extLst>
                <a:ext uri="{FF2B5EF4-FFF2-40B4-BE49-F238E27FC236}">
                  <a16:creationId xmlns:a16="http://schemas.microsoft.com/office/drawing/2014/main" id="{CE69F4DB-A216-090B-1790-548527C183FA}"/>
                </a:ext>
              </a:extLst>
            </p:cNvPr>
            <p:cNvSpPr txBox="1"/>
            <p:nvPr/>
          </p:nvSpPr>
          <p:spPr>
            <a:xfrm>
              <a:off x="6091471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75</a:t>
              </a:r>
            </a:p>
          </p:txBody>
        </p:sp>
        <p:sp>
          <p:nvSpPr>
            <p:cNvPr id="2289" name="ZoneTexte 2288">
              <a:extLst>
                <a:ext uri="{FF2B5EF4-FFF2-40B4-BE49-F238E27FC236}">
                  <a16:creationId xmlns:a16="http://schemas.microsoft.com/office/drawing/2014/main" id="{F8C042F0-6E01-4105-BD58-732A7082D924}"/>
                </a:ext>
              </a:extLst>
            </p:cNvPr>
            <p:cNvSpPr txBox="1"/>
            <p:nvPr/>
          </p:nvSpPr>
          <p:spPr>
            <a:xfrm>
              <a:off x="6488806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76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79</a:t>
              </a:r>
            </a:p>
          </p:txBody>
        </p:sp>
        <p:sp>
          <p:nvSpPr>
            <p:cNvPr id="2290" name="ZoneTexte 2289">
              <a:extLst>
                <a:ext uri="{FF2B5EF4-FFF2-40B4-BE49-F238E27FC236}">
                  <a16:creationId xmlns:a16="http://schemas.microsoft.com/office/drawing/2014/main" id="{29D07AD5-AF61-8DC1-EEC1-162204630CE0}"/>
                </a:ext>
              </a:extLst>
            </p:cNvPr>
            <p:cNvSpPr txBox="1"/>
            <p:nvPr/>
          </p:nvSpPr>
          <p:spPr>
            <a:xfrm>
              <a:off x="6889087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74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sp>
          <p:nvSpPr>
            <p:cNvPr id="2291" name="ZoneTexte 2290">
              <a:extLst>
                <a:ext uri="{FF2B5EF4-FFF2-40B4-BE49-F238E27FC236}">
                  <a16:creationId xmlns:a16="http://schemas.microsoft.com/office/drawing/2014/main" id="{5FB10ECF-1FB8-9B2D-42D2-9B860C73DF6A}"/>
                </a:ext>
              </a:extLst>
            </p:cNvPr>
            <p:cNvSpPr txBox="1"/>
            <p:nvPr/>
          </p:nvSpPr>
          <p:spPr>
            <a:xfrm>
              <a:off x="7285732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</p:txBody>
        </p:sp>
        <p:sp>
          <p:nvSpPr>
            <p:cNvPr id="2292" name="ZoneTexte 2291">
              <a:extLst>
                <a:ext uri="{FF2B5EF4-FFF2-40B4-BE49-F238E27FC236}">
                  <a16:creationId xmlns:a16="http://schemas.microsoft.com/office/drawing/2014/main" id="{0047ED11-60F5-5072-7566-86CF4EBCAFF9}"/>
                </a:ext>
              </a:extLst>
            </p:cNvPr>
            <p:cNvSpPr txBox="1"/>
            <p:nvPr/>
          </p:nvSpPr>
          <p:spPr>
            <a:xfrm>
              <a:off x="8090031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74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cxnSp>
          <p:nvCxnSpPr>
            <p:cNvPr id="2293" name="Connecteur droit 2292">
              <a:extLst>
                <a:ext uri="{FF2B5EF4-FFF2-40B4-BE49-F238E27FC236}">
                  <a16:creationId xmlns:a16="http://schemas.microsoft.com/office/drawing/2014/main" id="{F629E7F7-18DC-78BD-2899-14E7671BFD21}"/>
                </a:ext>
              </a:extLst>
            </p:cNvPr>
            <p:cNvCxnSpPr>
              <a:cxnSpLocks/>
            </p:cNvCxnSpPr>
            <p:nvPr/>
          </p:nvCxnSpPr>
          <p:spPr>
            <a:xfrm>
              <a:off x="5459991" y="5976040"/>
              <a:ext cx="236679" cy="0"/>
            </a:xfrm>
            <a:prstGeom prst="line">
              <a:avLst/>
            </a:prstGeom>
            <a:ln>
              <a:solidFill>
                <a:srgbClr val="DE5AFF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4" name="Connecteur droit 2293">
              <a:extLst>
                <a:ext uri="{FF2B5EF4-FFF2-40B4-BE49-F238E27FC236}">
                  <a16:creationId xmlns:a16="http://schemas.microsoft.com/office/drawing/2014/main" id="{A878293F-13E6-B2F3-99DF-2E29D5AE26D5}"/>
                </a:ext>
              </a:extLst>
            </p:cNvPr>
            <p:cNvCxnSpPr>
              <a:cxnSpLocks/>
            </p:cNvCxnSpPr>
            <p:nvPr/>
          </p:nvCxnSpPr>
          <p:spPr>
            <a:xfrm>
              <a:off x="5459991" y="5819786"/>
              <a:ext cx="236679" cy="0"/>
            </a:xfrm>
            <a:prstGeom prst="line">
              <a:avLst/>
            </a:prstGeom>
            <a:ln>
              <a:solidFill>
                <a:srgbClr val="54DD98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95" name="ZoneTexte 2294">
              <a:extLst>
                <a:ext uri="{FF2B5EF4-FFF2-40B4-BE49-F238E27FC236}">
                  <a16:creationId xmlns:a16="http://schemas.microsoft.com/office/drawing/2014/main" id="{05F6FD3E-D967-FA86-7409-EFDFF63AE306}"/>
                </a:ext>
              </a:extLst>
            </p:cNvPr>
            <p:cNvSpPr txBox="1"/>
            <p:nvPr/>
          </p:nvSpPr>
          <p:spPr>
            <a:xfrm>
              <a:off x="5188841" y="5640294"/>
              <a:ext cx="2696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N</a:t>
              </a:r>
            </a:p>
          </p:txBody>
        </p:sp>
        <p:grpSp>
          <p:nvGrpSpPr>
            <p:cNvPr id="2219" name="Groupe 2218">
              <a:extLst>
                <a:ext uri="{FF2B5EF4-FFF2-40B4-BE49-F238E27FC236}">
                  <a16:creationId xmlns:a16="http://schemas.microsoft.com/office/drawing/2014/main" id="{0C5E7727-0966-897A-7784-0C39FD7E6FE0}"/>
                </a:ext>
              </a:extLst>
            </p:cNvPr>
            <p:cNvGrpSpPr/>
            <p:nvPr/>
          </p:nvGrpSpPr>
          <p:grpSpPr>
            <a:xfrm>
              <a:off x="9285288" y="3676585"/>
              <a:ext cx="2720976" cy="1862137"/>
              <a:chOff x="9285288" y="3973513"/>
              <a:chExt cx="2720976" cy="1862137"/>
            </a:xfrm>
          </p:grpSpPr>
          <p:sp>
            <p:nvSpPr>
              <p:cNvPr id="2123" name="Line 122">
                <a:extLst>
                  <a:ext uri="{FF2B5EF4-FFF2-40B4-BE49-F238E27FC236}">
                    <a16:creationId xmlns:a16="http://schemas.microsoft.com/office/drawing/2014/main" id="{F91A0CA3-B836-2F67-16D1-1C33BB598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85301" y="5765800"/>
                <a:ext cx="26209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4" name="Line 123">
                <a:extLst>
                  <a:ext uri="{FF2B5EF4-FFF2-40B4-BE49-F238E27FC236}">
                    <a16:creationId xmlns:a16="http://schemas.microsoft.com/office/drawing/2014/main" id="{F380FE0F-5A84-FDDF-1209-57BEF0CC23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50376" y="3973513"/>
                <a:ext cx="0" cy="175101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5" name="Line 124">
                <a:extLst>
                  <a:ext uri="{FF2B5EF4-FFF2-40B4-BE49-F238E27FC236}">
                    <a16:creationId xmlns:a16="http://schemas.microsoft.com/office/drawing/2014/main" id="{86F71092-FD78-A553-21FB-A083EA88D6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911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6" name="Line 125">
                <a:extLst>
                  <a:ext uri="{FF2B5EF4-FFF2-40B4-BE49-F238E27FC236}">
                    <a16:creationId xmlns:a16="http://schemas.microsoft.com/office/drawing/2014/main" id="{2B633E2E-62A2-EB6C-EC3F-FB4937455A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05988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27" name="Line 126">
                <a:extLst>
                  <a:ext uri="{FF2B5EF4-FFF2-40B4-BE49-F238E27FC236}">
                    <a16:creationId xmlns:a16="http://schemas.microsoft.com/office/drawing/2014/main" id="{47F3136A-AF80-9562-FD8E-D5EC005F41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0921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4" name="Line 133">
                <a:extLst>
                  <a:ext uri="{FF2B5EF4-FFF2-40B4-BE49-F238E27FC236}">
                    <a16:creationId xmlns:a16="http://schemas.microsoft.com/office/drawing/2014/main" id="{A86E4E81-0C96-30E8-A68A-6F0DA5CBDF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06088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5" name="Line 134">
                <a:extLst>
                  <a:ext uri="{FF2B5EF4-FFF2-40B4-BE49-F238E27FC236}">
                    <a16:creationId xmlns:a16="http://schemas.microsoft.com/office/drawing/2014/main" id="{57D0E444-0A3C-47AB-D866-58DB9A97E7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0296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6" name="Line 135">
                <a:extLst>
                  <a:ext uri="{FF2B5EF4-FFF2-40B4-BE49-F238E27FC236}">
                    <a16:creationId xmlns:a16="http://schemas.microsoft.com/office/drawing/2014/main" id="{2A01457E-D902-F000-D69F-B486E0B65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03063" y="5765800"/>
                <a:ext cx="0" cy="698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7" name="Line 136">
                <a:extLst>
                  <a:ext uri="{FF2B5EF4-FFF2-40B4-BE49-F238E27FC236}">
                    <a16:creationId xmlns:a16="http://schemas.microsoft.com/office/drawing/2014/main" id="{37621BF4-1807-337F-55E4-FF7CC36B9E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4335463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8" name="Line 137">
                <a:extLst>
                  <a:ext uri="{FF2B5EF4-FFF2-40B4-BE49-F238E27FC236}">
                    <a16:creationId xmlns:a16="http://schemas.microsoft.com/office/drawing/2014/main" id="{36A24AC7-8915-C51B-623A-4546CE799D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3990975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39" name="Line 138">
                <a:extLst>
                  <a:ext uri="{FF2B5EF4-FFF2-40B4-BE49-F238E27FC236}">
                    <a16:creationId xmlns:a16="http://schemas.microsoft.com/office/drawing/2014/main" id="{AEF5A960-EFD2-DE3E-0F20-7DC05DEB3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4679950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0" name="Line 139">
                <a:extLst>
                  <a:ext uri="{FF2B5EF4-FFF2-40B4-BE49-F238E27FC236}">
                    <a16:creationId xmlns:a16="http://schemas.microsoft.com/office/drawing/2014/main" id="{BC878BED-FB95-7A1D-09DC-763C426E4B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5362575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1" name="Line 140">
                <a:extLst>
                  <a:ext uri="{FF2B5EF4-FFF2-40B4-BE49-F238E27FC236}">
                    <a16:creationId xmlns:a16="http://schemas.microsoft.com/office/drawing/2014/main" id="{B79D98AF-CB1F-124E-8BDA-04DDE1AFAC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5024438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42" name="Line 141">
                <a:extLst>
                  <a:ext uri="{FF2B5EF4-FFF2-40B4-BE49-F238E27FC236}">
                    <a16:creationId xmlns:a16="http://schemas.microsoft.com/office/drawing/2014/main" id="{C9782C4F-3787-22DE-A42F-27BBFDDB65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5288" y="5707063"/>
                <a:ext cx="6508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50" name="Freeform 149">
                <a:extLst>
                  <a:ext uri="{FF2B5EF4-FFF2-40B4-BE49-F238E27FC236}">
                    <a16:creationId xmlns:a16="http://schemas.microsoft.com/office/drawing/2014/main" id="{750151EA-570C-C6BF-7784-050F89CBD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4351" y="4383088"/>
                <a:ext cx="2403475" cy="298450"/>
              </a:xfrm>
              <a:custGeom>
                <a:avLst/>
                <a:gdLst>
                  <a:gd name="T0" fmla="*/ 9081 w 9081"/>
                  <a:gd name="T1" fmla="*/ 680 h 1126"/>
                  <a:gd name="T2" fmla="*/ 6051 w 9081"/>
                  <a:gd name="T3" fmla="*/ 891 h 1126"/>
                  <a:gd name="T4" fmla="*/ 4540 w 9081"/>
                  <a:gd name="T5" fmla="*/ 1005 h 1126"/>
                  <a:gd name="T6" fmla="*/ 3044 w 9081"/>
                  <a:gd name="T7" fmla="*/ 559 h 1126"/>
                  <a:gd name="T8" fmla="*/ 1510 w 9081"/>
                  <a:gd name="T9" fmla="*/ 0 h 1126"/>
                  <a:gd name="T10" fmla="*/ 0 w 9081"/>
                  <a:gd name="T11" fmla="*/ 1126 h 1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81" h="1126">
                    <a:moveTo>
                      <a:pt x="9081" y="680"/>
                    </a:moveTo>
                    <a:lnTo>
                      <a:pt x="6051" y="891"/>
                    </a:lnTo>
                    <a:lnTo>
                      <a:pt x="4540" y="1005"/>
                    </a:lnTo>
                    <a:lnTo>
                      <a:pt x="3044" y="559"/>
                    </a:lnTo>
                    <a:lnTo>
                      <a:pt x="1510" y="0"/>
                    </a:lnTo>
                    <a:lnTo>
                      <a:pt x="0" y="1126"/>
                    </a:lnTo>
                  </a:path>
                </a:pathLst>
              </a:custGeom>
              <a:noFill/>
              <a:ln w="17463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59" name="Rectangle 158">
                <a:extLst>
                  <a:ext uri="{FF2B5EF4-FFF2-40B4-BE49-F238E27FC236}">
                    <a16:creationId xmlns:a16="http://schemas.microsoft.com/office/drawing/2014/main" id="{DEC92266-59AB-F704-747E-3DDDC065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09213" y="4530725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0" name="Rectangle 159">
                <a:extLst>
                  <a:ext uri="{FF2B5EF4-FFF2-40B4-BE49-F238E27FC236}">
                    <a16:creationId xmlns:a16="http://schemas.microsoft.com/office/drawing/2014/main" id="{3CE781B1-F25C-3557-23B7-FC932573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09213" y="4530725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3" name="Rectangle 162">
                <a:extLst>
                  <a:ext uri="{FF2B5EF4-FFF2-40B4-BE49-F238E27FC236}">
                    <a16:creationId xmlns:a16="http://schemas.microsoft.com/office/drawing/2014/main" id="{D6C8A95D-D296-2854-20FB-83EA8EE02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6138" y="4618038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4" name="Oval 163">
                <a:extLst>
                  <a:ext uri="{FF2B5EF4-FFF2-40B4-BE49-F238E27FC236}">
                    <a16:creationId xmlns:a16="http://schemas.microsoft.com/office/drawing/2014/main" id="{17C67C18-1865-F84E-4C7E-CF3A05839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6138" y="4618038"/>
                <a:ext cx="1588" cy="1587"/>
              </a:xfrm>
              <a:prstGeom prst="ellipse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6" name="Line 165">
                <a:extLst>
                  <a:ext uri="{FF2B5EF4-FFF2-40B4-BE49-F238E27FC236}">
                    <a16:creationId xmlns:a16="http://schemas.microsoft.com/office/drawing/2014/main" id="{9D71A5D9-0609-6CF3-EC1A-16A07819D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07576" y="4086225"/>
                <a:ext cx="0" cy="590550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68" name="Line 166">
                <a:extLst>
                  <a:ext uri="{FF2B5EF4-FFF2-40B4-BE49-F238E27FC236}">
                    <a16:creationId xmlns:a16="http://schemas.microsoft.com/office/drawing/2014/main" id="{BE7E756D-0DE7-D34E-402B-ADC10665B6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09213" y="4267200"/>
                <a:ext cx="0" cy="527050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4" name="Line 172">
                <a:extLst>
                  <a:ext uri="{FF2B5EF4-FFF2-40B4-BE49-F238E27FC236}">
                    <a16:creationId xmlns:a16="http://schemas.microsoft.com/office/drawing/2014/main" id="{1DC073E8-9478-4EC9-DB95-17B8C022F1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09413" y="4267200"/>
                <a:ext cx="0" cy="587375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5" name="Line 173">
                <a:extLst>
                  <a:ext uri="{FF2B5EF4-FFF2-40B4-BE49-F238E27FC236}">
                    <a16:creationId xmlns:a16="http://schemas.microsoft.com/office/drawing/2014/main" id="{15030AC5-8360-A5A9-0823-9E02CDC9AB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09263" y="4408488"/>
                <a:ext cx="0" cy="471487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6" name="Line 174">
                <a:extLst>
                  <a:ext uri="{FF2B5EF4-FFF2-40B4-BE49-F238E27FC236}">
                    <a16:creationId xmlns:a16="http://schemas.microsoft.com/office/drawing/2014/main" id="{E719AE3B-16CC-A52C-EE7B-7B0171447C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07726" y="4321175"/>
                <a:ext cx="0" cy="588962"/>
              </a:xfrm>
              <a:prstGeom prst="line">
                <a:avLst/>
              </a:prstGeom>
              <a:noFill/>
              <a:ln w="6350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78" name="Freeform 176">
                <a:extLst>
                  <a:ext uri="{FF2B5EF4-FFF2-40B4-BE49-F238E27FC236}">
                    <a16:creationId xmlns:a16="http://schemas.microsoft.com/office/drawing/2014/main" id="{313881C4-E4CB-48D5-FE07-600918D6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2926" y="4673600"/>
                <a:ext cx="2398713" cy="347662"/>
              </a:xfrm>
              <a:custGeom>
                <a:avLst/>
                <a:gdLst>
                  <a:gd name="T0" fmla="*/ 9065 w 9065"/>
                  <a:gd name="T1" fmla="*/ 8 h 1316"/>
                  <a:gd name="T2" fmla="*/ 6030 w 9065"/>
                  <a:gd name="T3" fmla="*/ 567 h 1316"/>
                  <a:gd name="T4" fmla="*/ 4526 w 9065"/>
                  <a:gd name="T5" fmla="*/ 0 h 1316"/>
                  <a:gd name="T6" fmla="*/ 3000 w 9065"/>
                  <a:gd name="T7" fmla="*/ 39 h 1316"/>
                  <a:gd name="T8" fmla="*/ 1488 w 9065"/>
                  <a:gd name="T9" fmla="*/ 1316 h 1316"/>
                  <a:gd name="T10" fmla="*/ 0 w 9065"/>
                  <a:gd name="T11" fmla="*/ 23 h 1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65" h="1316">
                    <a:moveTo>
                      <a:pt x="9065" y="8"/>
                    </a:moveTo>
                    <a:lnTo>
                      <a:pt x="6030" y="567"/>
                    </a:lnTo>
                    <a:lnTo>
                      <a:pt x="4526" y="0"/>
                    </a:lnTo>
                    <a:lnTo>
                      <a:pt x="3000" y="39"/>
                    </a:lnTo>
                    <a:lnTo>
                      <a:pt x="1488" y="1316"/>
                    </a:lnTo>
                    <a:lnTo>
                      <a:pt x="0" y="23"/>
                    </a:lnTo>
                  </a:path>
                </a:pathLst>
              </a:custGeom>
              <a:noFill/>
              <a:ln w="17463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09" name="Line 207">
                <a:extLst>
                  <a:ext uri="{FF2B5EF4-FFF2-40B4-BE49-F238E27FC236}">
                    <a16:creationId xmlns:a16="http://schemas.microsoft.com/office/drawing/2014/main" id="{0A688809-57BA-53E2-1341-417DEA5283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31438" y="4408488"/>
                <a:ext cx="0" cy="561975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0" name="Line 208">
                <a:extLst>
                  <a:ext uri="{FF2B5EF4-FFF2-40B4-BE49-F238E27FC236}">
                    <a16:creationId xmlns:a16="http://schemas.microsoft.com/office/drawing/2014/main" id="{AC19F36D-EF98-EE75-FFDB-F375A8DF0B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28213" y="4686300"/>
                <a:ext cx="0" cy="663575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6" name="Line 214">
                <a:extLst>
                  <a:ext uri="{FF2B5EF4-FFF2-40B4-BE49-F238E27FC236}">
                    <a16:creationId xmlns:a16="http://schemas.microsoft.com/office/drawing/2014/main" id="{A8AE176C-3F6C-7FD7-9D38-1C9D5C869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28313" y="4362450"/>
                <a:ext cx="0" cy="609600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7" name="Line 215">
                <a:extLst>
                  <a:ext uri="{FF2B5EF4-FFF2-40B4-BE49-F238E27FC236}">
                    <a16:creationId xmlns:a16="http://schemas.microsoft.com/office/drawing/2014/main" id="{C95957C7-929D-751F-4A99-9DC5FE7A8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29951" y="4492625"/>
                <a:ext cx="0" cy="66198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18" name="Line 216">
                <a:extLst>
                  <a:ext uri="{FF2B5EF4-FFF2-40B4-BE49-F238E27FC236}">
                    <a16:creationId xmlns:a16="http://schemas.microsoft.com/office/drawing/2014/main" id="{7271E1B3-7536-A711-E9F8-5152122FB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831638" y="4356100"/>
                <a:ext cx="0" cy="649287"/>
              </a:xfrm>
              <a:prstGeom prst="line">
                <a:avLst/>
              </a:prstGeom>
              <a:noFill/>
              <a:ln w="6350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2296" name="ZoneTexte 2295">
              <a:extLst>
                <a:ext uri="{FF2B5EF4-FFF2-40B4-BE49-F238E27FC236}">
                  <a16:creationId xmlns:a16="http://schemas.microsoft.com/office/drawing/2014/main" id="{0B5A2DEA-C713-E1FA-F34A-2338837EE9CC}"/>
                </a:ext>
              </a:extLst>
            </p:cNvPr>
            <p:cNvSpPr txBox="1"/>
            <p:nvPr/>
          </p:nvSpPr>
          <p:spPr>
            <a:xfrm>
              <a:off x="9108638" y="5508236"/>
              <a:ext cx="6190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2297" name="ZoneTexte 2296">
              <a:extLst>
                <a:ext uri="{FF2B5EF4-FFF2-40B4-BE49-F238E27FC236}">
                  <a16:creationId xmlns:a16="http://schemas.microsoft.com/office/drawing/2014/main" id="{2CDA5D72-510A-7C85-AB0B-983747F189CB}"/>
                </a:ext>
              </a:extLst>
            </p:cNvPr>
            <p:cNvSpPr txBox="1"/>
            <p:nvPr/>
          </p:nvSpPr>
          <p:spPr>
            <a:xfrm>
              <a:off x="9630878" y="5508236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W4</a:t>
              </a:r>
            </a:p>
          </p:txBody>
        </p:sp>
        <p:sp>
          <p:nvSpPr>
            <p:cNvPr id="2298" name="ZoneTexte 2297">
              <a:extLst>
                <a:ext uri="{FF2B5EF4-FFF2-40B4-BE49-F238E27FC236}">
                  <a16:creationId xmlns:a16="http://schemas.microsoft.com/office/drawing/2014/main" id="{586C7EA9-E9B0-1C60-DA43-0031CE39667A}"/>
                </a:ext>
              </a:extLst>
            </p:cNvPr>
            <p:cNvSpPr txBox="1"/>
            <p:nvPr/>
          </p:nvSpPr>
          <p:spPr>
            <a:xfrm>
              <a:off x="10028213" y="5508236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W8</a:t>
              </a:r>
            </a:p>
          </p:txBody>
        </p:sp>
        <p:sp>
          <p:nvSpPr>
            <p:cNvPr id="2299" name="ZoneTexte 2298">
              <a:extLst>
                <a:ext uri="{FF2B5EF4-FFF2-40B4-BE49-F238E27FC236}">
                  <a16:creationId xmlns:a16="http://schemas.microsoft.com/office/drawing/2014/main" id="{BB799B02-A0F2-05DF-6A19-967386AB9B43}"/>
                </a:ext>
              </a:extLst>
            </p:cNvPr>
            <p:cNvSpPr txBox="1"/>
            <p:nvPr/>
          </p:nvSpPr>
          <p:spPr>
            <a:xfrm>
              <a:off x="10395632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W12</a:t>
              </a:r>
            </a:p>
          </p:txBody>
        </p:sp>
        <p:sp>
          <p:nvSpPr>
            <p:cNvPr id="2300" name="ZoneTexte 2299">
              <a:extLst>
                <a:ext uri="{FF2B5EF4-FFF2-40B4-BE49-F238E27FC236}">
                  <a16:creationId xmlns:a16="http://schemas.microsoft.com/office/drawing/2014/main" id="{69B9F0E3-0837-1442-C075-88352A47C1DF}"/>
                </a:ext>
              </a:extLst>
            </p:cNvPr>
            <p:cNvSpPr txBox="1"/>
            <p:nvPr/>
          </p:nvSpPr>
          <p:spPr>
            <a:xfrm>
              <a:off x="10792277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W16</a:t>
              </a:r>
            </a:p>
          </p:txBody>
        </p:sp>
        <p:sp>
          <p:nvSpPr>
            <p:cNvPr id="2301" name="ZoneTexte 2300">
              <a:extLst>
                <a:ext uri="{FF2B5EF4-FFF2-40B4-BE49-F238E27FC236}">
                  <a16:creationId xmlns:a16="http://schemas.microsoft.com/office/drawing/2014/main" id="{7C1E7099-1B19-E417-5A93-2A9DFCB6269C}"/>
                </a:ext>
              </a:extLst>
            </p:cNvPr>
            <p:cNvSpPr txBox="1"/>
            <p:nvPr/>
          </p:nvSpPr>
          <p:spPr>
            <a:xfrm>
              <a:off x="11596576" y="5508236"/>
              <a:ext cx="42992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W24</a:t>
              </a:r>
            </a:p>
          </p:txBody>
        </p:sp>
        <p:sp>
          <p:nvSpPr>
            <p:cNvPr id="2302" name="ZoneTexte 2301">
              <a:extLst>
                <a:ext uri="{FF2B5EF4-FFF2-40B4-BE49-F238E27FC236}">
                  <a16:creationId xmlns:a16="http://schemas.microsoft.com/office/drawing/2014/main" id="{C0DE7A44-9AA5-F22D-EABC-7D713BA60D2F}"/>
                </a:ext>
              </a:extLst>
            </p:cNvPr>
            <p:cNvSpPr txBox="1"/>
            <p:nvPr/>
          </p:nvSpPr>
          <p:spPr>
            <a:xfrm>
              <a:off x="9260122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79</a:t>
              </a:r>
            </a:p>
          </p:txBody>
        </p:sp>
        <p:sp>
          <p:nvSpPr>
            <p:cNvPr id="2303" name="ZoneTexte 2302">
              <a:extLst>
                <a:ext uri="{FF2B5EF4-FFF2-40B4-BE49-F238E27FC236}">
                  <a16:creationId xmlns:a16="http://schemas.microsoft.com/office/drawing/2014/main" id="{175E4DB0-E8C0-0747-8E28-DA6D79A53180}"/>
                </a:ext>
              </a:extLst>
            </p:cNvPr>
            <p:cNvSpPr txBox="1"/>
            <p:nvPr/>
          </p:nvSpPr>
          <p:spPr>
            <a:xfrm>
              <a:off x="9654923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75</a:t>
              </a:r>
            </a:p>
          </p:txBody>
        </p:sp>
        <p:sp>
          <p:nvSpPr>
            <p:cNvPr id="2304" name="ZoneTexte 2303">
              <a:extLst>
                <a:ext uri="{FF2B5EF4-FFF2-40B4-BE49-F238E27FC236}">
                  <a16:creationId xmlns:a16="http://schemas.microsoft.com/office/drawing/2014/main" id="{E3845EB0-F7B2-C097-9BFC-2DA1B0782490}"/>
                </a:ext>
              </a:extLst>
            </p:cNvPr>
            <p:cNvSpPr txBox="1"/>
            <p:nvPr/>
          </p:nvSpPr>
          <p:spPr>
            <a:xfrm>
              <a:off x="10052258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sp>
          <p:nvSpPr>
            <p:cNvPr id="2305" name="ZoneTexte 2304">
              <a:extLst>
                <a:ext uri="{FF2B5EF4-FFF2-40B4-BE49-F238E27FC236}">
                  <a16:creationId xmlns:a16="http://schemas.microsoft.com/office/drawing/2014/main" id="{D95D6E34-1095-1B92-0E8C-0E1E4BB74067}"/>
                </a:ext>
              </a:extLst>
            </p:cNvPr>
            <p:cNvSpPr txBox="1"/>
            <p:nvPr/>
          </p:nvSpPr>
          <p:spPr>
            <a:xfrm>
              <a:off x="10452539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sp>
          <p:nvSpPr>
            <p:cNvPr id="2306" name="ZoneTexte 2305">
              <a:extLst>
                <a:ext uri="{FF2B5EF4-FFF2-40B4-BE49-F238E27FC236}">
                  <a16:creationId xmlns:a16="http://schemas.microsoft.com/office/drawing/2014/main" id="{7544A77E-EC48-9988-8D5F-AFB373E2866A}"/>
                </a:ext>
              </a:extLst>
            </p:cNvPr>
            <p:cNvSpPr txBox="1"/>
            <p:nvPr/>
          </p:nvSpPr>
          <p:spPr>
            <a:xfrm>
              <a:off x="10849184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77</a:t>
              </a:r>
            </a:p>
          </p:txBody>
        </p:sp>
        <p:sp>
          <p:nvSpPr>
            <p:cNvPr id="2307" name="ZoneTexte 2306">
              <a:extLst>
                <a:ext uri="{FF2B5EF4-FFF2-40B4-BE49-F238E27FC236}">
                  <a16:creationId xmlns:a16="http://schemas.microsoft.com/office/drawing/2014/main" id="{0F93F6C0-9FA9-50EC-C19E-1B709578641F}"/>
                </a:ext>
              </a:extLst>
            </p:cNvPr>
            <p:cNvSpPr txBox="1"/>
            <p:nvPr/>
          </p:nvSpPr>
          <p:spPr>
            <a:xfrm>
              <a:off x="11653483" y="5703515"/>
              <a:ext cx="31611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74</a:t>
              </a:r>
            </a:p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cxnSp>
          <p:nvCxnSpPr>
            <p:cNvPr id="2308" name="Connecteur droit 2307">
              <a:extLst>
                <a:ext uri="{FF2B5EF4-FFF2-40B4-BE49-F238E27FC236}">
                  <a16:creationId xmlns:a16="http://schemas.microsoft.com/office/drawing/2014/main" id="{87DD4E7E-30B7-09F6-E96F-42465CB92CAD}"/>
                </a:ext>
              </a:extLst>
            </p:cNvPr>
            <p:cNvCxnSpPr>
              <a:cxnSpLocks/>
            </p:cNvCxnSpPr>
            <p:nvPr/>
          </p:nvCxnSpPr>
          <p:spPr>
            <a:xfrm>
              <a:off x="9023443" y="5999194"/>
              <a:ext cx="236679" cy="0"/>
            </a:xfrm>
            <a:prstGeom prst="line">
              <a:avLst/>
            </a:prstGeom>
            <a:ln>
              <a:solidFill>
                <a:srgbClr val="DE5AFF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9" name="Connecteur droit 2308">
              <a:extLst>
                <a:ext uri="{FF2B5EF4-FFF2-40B4-BE49-F238E27FC236}">
                  <a16:creationId xmlns:a16="http://schemas.microsoft.com/office/drawing/2014/main" id="{1B7D0503-CD96-E312-5787-1C700C70F5F5}"/>
                </a:ext>
              </a:extLst>
            </p:cNvPr>
            <p:cNvCxnSpPr>
              <a:cxnSpLocks/>
            </p:cNvCxnSpPr>
            <p:nvPr/>
          </p:nvCxnSpPr>
          <p:spPr>
            <a:xfrm>
              <a:off x="9023443" y="5831361"/>
              <a:ext cx="236679" cy="0"/>
            </a:xfrm>
            <a:prstGeom prst="line">
              <a:avLst/>
            </a:prstGeom>
            <a:ln>
              <a:solidFill>
                <a:srgbClr val="54DD98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311" name="ZoneTexte 2310">
              <a:extLst>
                <a:ext uri="{FF2B5EF4-FFF2-40B4-BE49-F238E27FC236}">
                  <a16:creationId xmlns:a16="http://schemas.microsoft.com/office/drawing/2014/main" id="{DA6E26EB-4CD0-2B14-844E-663B5EE786CA}"/>
                </a:ext>
              </a:extLst>
            </p:cNvPr>
            <p:cNvSpPr txBox="1"/>
            <p:nvPr/>
          </p:nvSpPr>
          <p:spPr>
            <a:xfrm>
              <a:off x="8885405" y="5292975"/>
              <a:ext cx="4459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-15%</a:t>
              </a:r>
            </a:p>
          </p:txBody>
        </p:sp>
        <p:sp>
          <p:nvSpPr>
            <p:cNvPr id="2312" name="ZoneTexte 2311">
              <a:extLst>
                <a:ext uri="{FF2B5EF4-FFF2-40B4-BE49-F238E27FC236}">
                  <a16:creationId xmlns:a16="http://schemas.microsoft.com/office/drawing/2014/main" id="{CF9BB618-B86E-8D44-AB80-671D5961C9FA}"/>
                </a:ext>
              </a:extLst>
            </p:cNvPr>
            <p:cNvSpPr txBox="1"/>
            <p:nvPr/>
          </p:nvSpPr>
          <p:spPr>
            <a:xfrm>
              <a:off x="8885405" y="4949026"/>
              <a:ext cx="44595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-10%</a:t>
              </a:r>
            </a:p>
          </p:txBody>
        </p:sp>
        <p:sp>
          <p:nvSpPr>
            <p:cNvPr id="2313" name="ZoneTexte 2312">
              <a:extLst>
                <a:ext uri="{FF2B5EF4-FFF2-40B4-BE49-F238E27FC236}">
                  <a16:creationId xmlns:a16="http://schemas.microsoft.com/office/drawing/2014/main" id="{EB8A0BB9-3B85-C0EB-D445-92F31601CE2A}"/>
                </a:ext>
              </a:extLst>
            </p:cNvPr>
            <p:cNvSpPr txBox="1"/>
            <p:nvPr/>
          </p:nvSpPr>
          <p:spPr>
            <a:xfrm>
              <a:off x="8951129" y="4605076"/>
              <a:ext cx="38023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-5%</a:t>
              </a:r>
            </a:p>
          </p:txBody>
        </p:sp>
        <p:sp>
          <p:nvSpPr>
            <p:cNvPr id="2314" name="ZoneTexte 2313">
              <a:extLst>
                <a:ext uri="{FF2B5EF4-FFF2-40B4-BE49-F238E27FC236}">
                  <a16:creationId xmlns:a16="http://schemas.microsoft.com/office/drawing/2014/main" id="{334A662D-F073-71B5-155F-C22A25DC0AB4}"/>
                </a:ext>
              </a:extLst>
            </p:cNvPr>
            <p:cNvSpPr txBox="1"/>
            <p:nvPr/>
          </p:nvSpPr>
          <p:spPr>
            <a:xfrm>
              <a:off x="8989601" y="4261126"/>
              <a:ext cx="3417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0%</a:t>
              </a:r>
            </a:p>
          </p:txBody>
        </p:sp>
        <p:sp>
          <p:nvSpPr>
            <p:cNvPr id="2315" name="ZoneTexte 2314">
              <a:extLst>
                <a:ext uri="{FF2B5EF4-FFF2-40B4-BE49-F238E27FC236}">
                  <a16:creationId xmlns:a16="http://schemas.microsoft.com/office/drawing/2014/main" id="{084E7353-718C-EB0A-4E96-E2AC98D5C60F}"/>
                </a:ext>
              </a:extLst>
            </p:cNvPr>
            <p:cNvSpPr txBox="1"/>
            <p:nvPr/>
          </p:nvSpPr>
          <p:spPr>
            <a:xfrm>
              <a:off x="8989601" y="3917176"/>
              <a:ext cx="34176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5%</a:t>
              </a:r>
            </a:p>
          </p:txBody>
        </p:sp>
        <p:sp>
          <p:nvSpPr>
            <p:cNvPr id="2316" name="ZoneTexte 2315">
              <a:extLst>
                <a:ext uri="{FF2B5EF4-FFF2-40B4-BE49-F238E27FC236}">
                  <a16:creationId xmlns:a16="http://schemas.microsoft.com/office/drawing/2014/main" id="{B135459A-E96A-458C-DFCB-7BC83B166059}"/>
                </a:ext>
              </a:extLst>
            </p:cNvPr>
            <p:cNvSpPr txBox="1"/>
            <p:nvPr/>
          </p:nvSpPr>
          <p:spPr>
            <a:xfrm>
              <a:off x="8923877" y="3573226"/>
              <a:ext cx="40748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10%</a:t>
              </a:r>
            </a:p>
          </p:txBody>
        </p:sp>
        <p:sp>
          <p:nvSpPr>
            <p:cNvPr id="2318" name="ZoneTexte 2317">
              <a:extLst>
                <a:ext uri="{FF2B5EF4-FFF2-40B4-BE49-F238E27FC236}">
                  <a16:creationId xmlns:a16="http://schemas.microsoft.com/office/drawing/2014/main" id="{00B2539C-A52C-6938-C7F8-D8250A45CFB7}"/>
                </a:ext>
              </a:extLst>
            </p:cNvPr>
            <p:cNvSpPr txBox="1"/>
            <p:nvPr/>
          </p:nvSpPr>
          <p:spPr>
            <a:xfrm>
              <a:off x="9404531" y="3430364"/>
              <a:ext cx="254454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B0F0"/>
                  </a:solidFill>
                </a:rPr>
                <a:t>CD4+ T-cell count</a:t>
              </a:r>
            </a:p>
            <a:p>
              <a:pPr algn="ctr"/>
              <a:r>
                <a:rPr lang="en-US" sz="1400" b="1" dirty="0">
                  <a:solidFill>
                    <a:srgbClr val="00B0F0"/>
                  </a:solidFill>
                </a:rPr>
                <a:t>(mean percent change (95% CI))</a:t>
              </a:r>
              <a:endParaRPr lang="en-US" sz="1400" b="1" noProof="0" dirty="0">
                <a:solidFill>
                  <a:srgbClr val="00B0F0"/>
                </a:solidFill>
              </a:endParaRPr>
            </a:p>
          </p:txBody>
        </p:sp>
        <p:sp>
          <p:nvSpPr>
            <p:cNvPr id="2320" name="ZoneTexte 2319">
              <a:extLst>
                <a:ext uri="{FF2B5EF4-FFF2-40B4-BE49-F238E27FC236}">
                  <a16:creationId xmlns:a16="http://schemas.microsoft.com/office/drawing/2014/main" id="{5B8D1A82-6D01-449B-0084-4BFAE861FAEB}"/>
                </a:ext>
              </a:extLst>
            </p:cNvPr>
            <p:cNvSpPr txBox="1"/>
            <p:nvPr/>
          </p:nvSpPr>
          <p:spPr>
            <a:xfrm>
              <a:off x="10093840" y="4976259"/>
              <a:ext cx="176843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ISL 2 mg + ULO 200 mg QW</a:t>
              </a:r>
            </a:p>
          </p:txBody>
        </p:sp>
        <p:sp>
          <p:nvSpPr>
            <p:cNvPr id="2321" name="ZoneTexte 2320">
              <a:extLst>
                <a:ext uri="{FF2B5EF4-FFF2-40B4-BE49-F238E27FC236}">
                  <a16:creationId xmlns:a16="http://schemas.microsoft.com/office/drawing/2014/main" id="{47F215A7-F8B7-63C3-6E32-1FAF3182B443}"/>
                </a:ext>
              </a:extLst>
            </p:cNvPr>
            <p:cNvSpPr txBox="1"/>
            <p:nvPr/>
          </p:nvSpPr>
          <p:spPr>
            <a:xfrm>
              <a:off x="10093840" y="5173557"/>
              <a:ext cx="114326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BIC/FTC/TAF QD</a:t>
              </a:r>
            </a:p>
          </p:txBody>
        </p:sp>
        <p:cxnSp>
          <p:nvCxnSpPr>
            <p:cNvPr id="2322" name="Connecteur droit 2321">
              <a:extLst>
                <a:ext uri="{FF2B5EF4-FFF2-40B4-BE49-F238E27FC236}">
                  <a16:creationId xmlns:a16="http://schemas.microsoft.com/office/drawing/2014/main" id="{060CA8C2-25C0-D939-8B57-B310F4F5811D}"/>
                </a:ext>
              </a:extLst>
            </p:cNvPr>
            <p:cNvCxnSpPr>
              <a:cxnSpLocks/>
            </p:cNvCxnSpPr>
            <p:nvPr/>
          </p:nvCxnSpPr>
          <p:spPr>
            <a:xfrm>
              <a:off x="9864535" y="5302393"/>
              <a:ext cx="236679" cy="0"/>
            </a:xfrm>
            <a:prstGeom prst="line">
              <a:avLst/>
            </a:prstGeom>
            <a:ln>
              <a:solidFill>
                <a:srgbClr val="DE5AFF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3" name="Connecteur droit 2322">
              <a:extLst>
                <a:ext uri="{FF2B5EF4-FFF2-40B4-BE49-F238E27FC236}">
                  <a16:creationId xmlns:a16="http://schemas.microsoft.com/office/drawing/2014/main" id="{F00E9552-3D50-DB3C-B0C0-F33AE1CEE573}"/>
                </a:ext>
              </a:extLst>
            </p:cNvPr>
            <p:cNvCxnSpPr>
              <a:cxnSpLocks/>
            </p:cNvCxnSpPr>
            <p:nvPr/>
          </p:nvCxnSpPr>
          <p:spPr>
            <a:xfrm>
              <a:off x="9864535" y="5101894"/>
              <a:ext cx="236679" cy="0"/>
            </a:xfrm>
            <a:prstGeom prst="line">
              <a:avLst/>
            </a:prstGeom>
            <a:ln>
              <a:solidFill>
                <a:srgbClr val="54DD98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Espace réservé du contenu 6">
            <a:extLst>
              <a:ext uri="{FF2B5EF4-FFF2-40B4-BE49-F238E27FC236}">
                <a16:creationId xmlns:a16="http://schemas.microsoft.com/office/drawing/2014/main" id="{A77D07C0-7F2D-DBC6-B449-7F2F8F99562F}"/>
              </a:ext>
            </a:extLst>
          </p:cNvPr>
          <p:cNvSpPr txBox="1">
            <a:spLocks/>
          </p:cNvSpPr>
          <p:nvPr/>
        </p:nvSpPr>
        <p:spPr>
          <a:xfrm>
            <a:off x="481372" y="703916"/>
            <a:ext cx="3746559" cy="423917"/>
          </a:xfrm>
          <a:prstGeom prst="rect">
            <a:avLst/>
          </a:prstGeom>
        </p:spPr>
        <p:txBody>
          <a:bodyPr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2000"/>
              <a:t>Randomized open-label study</a:t>
            </a:r>
            <a:endParaRPr lang="fr-FR" sz="2000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F0DF63BD-4CD4-C4D9-8962-099641F9040D}"/>
              </a:ext>
            </a:extLst>
          </p:cNvPr>
          <p:cNvGrpSpPr/>
          <p:nvPr/>
        </p:nvGrpSpPr>
        <p:grpSpPr>
          <a:xfrm>
            <a:off x="256616" y="3803907"/>
            <a:ext cx="4088105" cy="2870822"/>
            <a:chOff x="256616" y="3803907"/>
            <a:chExt cx="4088105" cy="2870822"/>
          </a:xfrm>
        </p:grpSpPr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26431273-56FA-21C1-32C6-70CECF43059E}"/>
                </a:ext>
              </a:extLst>
            </p:cNvPr>
            <p:cNvGrpSpPr/>
            <p:nvPr/>
          </p:nvGrpSpPr>
          <p:grpSpPr>
            <a:xfrm>
              <a:off x="256616" y="3803907"/>
              <a:ext cx="4088105" cy="2870822"/>
              <a:chOff x="256616" y="3211965"/>
              <a:chExt cx="4088105" cy="3462764"/>
            </a:xfrm>
          </p:grpSpPr>
          <p:sp>
            <p:nvSpPr>
              <p:cNvPr id="27" name="Rectangle 13">
                <a:extLst>
                  <a:ext uri="{FF2B5EF4-FFF2-40B4-BE49-F238E27FC236}">
                    <a16:creationId xmlns:a16="http://schemas.microsoft.com/office/drawing/2014/main" id="{8E708A6B-987A-65DA-7093-5B8157AB6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16" y="3267185"/>
                <a:ext cx="123825" cy="123825"/>
              </a:xfrm>
              <a:prstGeom prst="rect">
                <a:avLst/>
              </a:prstGeom>
              <a:solidFill>
                <a:srgbClr val="00CC6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8" name="Rectangle 14">
                <a:extLst>
                  <a:ext uri="{FF2B5EF4-FFF2-40B4-BE49-F238E27FC236}">
                    <a16:creationId xmlns:a16="http://schemas.microsoft.com/office/drawing/2014/main" id="{746DA7C6-8FFC-6B5B-B8C7-57241F9A1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616" y="3573573"/>
                <a:ext cx="123825" cy="123825"/>
              </a:xfrm>
              <a:prstGeom prst="rect">
                <a:avLst/>
              </a:prstGeom>
              <a:solidFill>
                <a:srgbClr val="DE5A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grpSp>
            <p:nvGrpSpPr>
              <p:cNvPr id="34" name="Groupe 33">
                <a:extLst>
                  <a:ext uri="{FF2B5EF4-FFF2-40B4-BE49-F238E27FC236}">
                    <a16:creationId xmlns:a16="http://schemas.microsoft.com/office/drawing/2014/main" id="{36A06BF8-4180-7B93-A5A0-A4BEDC289319}"/>
                  </a:ext>
                </a:extLst>
              </p:cNvPr>
              <p:cNvGrpSpPr/>
              <p:nvPr/>
            </p:nvGrpSpPr>
            <p:grpSpPr>
              <a:xfrm>
                <a:off x="1212850" y="4142709"/>
                <a:ext cx="2962271" cy="2057337"/>
                <a:chOff x="1212850" y="4113213"/>
                <a:chExt cx="3211512" cy="2230438"/>
              </a:xfrm>
            </p:grpSpPr>
            <p:sp>
              <p:nvSpPr>
                <p:cNvPr id="20" name="Freeform 6">
                  <a:extLst>
                    <a:ext uri="{FF2B5EF4-FFF2-40B4-BE49-F238E27FC236}">
                      <a16:creationId xmlns:a16="http://schemas.microsoft.com/office/drawing/2014/main" id="{6F121E53-71F1-DCF0-CB9D-D08A158C3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1275" y="4113213"/>
                  <a:ext cx="3113087" cy="2230438"/>
                </a:xfrm>
                <a:custGeom>
                  <a:avLst/>
                  <a:gdLst>
                    <a:gd name="T0" fmla="*/ 7845 w 7845"/>
                    <a:gd name="T1" fmla="*/ 5620 h 5620"/>
                    <a:gd name="T2" fmla="*/ 0 w 7845"/>
                    <a:gd name="T3" fmla="*/ 5620 h 5620"/>
                    <a:gd name="T4" fmla="*/ 0 w 7845"/>
                    <a:gd name="T5" fmla="*/ 0 h 5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7845" h="5620">
                      <a:moveTo>
                        <a:pt x="7845" y="5620"/>
                      </a:moveTo>
                      <a:lnTo>
                        <a:pt x="0" y="562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1" name="Line 7">
                  <a:extLst>
                    <a:ext uri="{FF2B5EF4-FFF2-40B4-BE49-F238E27FC236}">
                      <a16:creationId xmlns:a16="http://schemas.microsoft.com/office/drawing/2014/main" id="{EE8A1663-C22D-0FBC-CE7A-AACC7648D7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4573588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2" name="Line 8">
                  <a:extLst>
                    <a:ext uri="{FF2B5EF4-FFF2-40B4-BE49-F238E27FC236}">
                      <a16:creationId xmlns:a16="http://schemas.microsoft.com/office/drawing/2014/main" id="{F6B2A5DE-C7DE-F3BD-2FA9-A5DD5D4336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5014913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3" name="Line 9">
                  <a:extLst>
                    <a:ext uri="{FF2B5EF4-FFF2-40B4-BE49-F238E27FC236}">
                      <a16:creationId xmlns:a16="http://schemas.microsoft.com/office/drawing/2014/main" id="{25119615-EDFF-5C1C-41BB-6800E19C9A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5457825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4" name="Line 10">
                  <a:extLst>
                    <a:ext uri="{FF2B5EF4-FFF2-40B4-BE49-F238E27FC236}">
                      <a16:creationId xmlns:a16="http://schemas.microsoft.com/office/drawing/2014/main" id="{C7C3AD20-42A5-C6D9-6A62-1CC8667BE1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5900738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5" name="Line 11">
                  <a:extLst>
                    <a:ext uri="{FF2B5EF4-FFF2-40B4-BE49-F238E27FC236}">
                      <a16:creationId xmlns:a16="http://schemas.microsoft.com/office/drawing/2014/main" id="{3A64FAE9-C64E-8D78-1BA3-F5DDFDE029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6343650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6" name="Line 12">
                  <a:extLst>
                    <a:ext uri="{FF2B5EF4-FFF2-40B4-BE49-F238E27FC236}">
                      <a16:creationId xmlns:a16="http://schemas.microsoft.com/office/drawing/2014/main" id="{1130F94E-D381-A065-509F-FEB66FB172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212850" y="4130675"/>
                  <a:ext cx="98425" cy="0"/>
                </a:xfrm>
                <a:prstGeom prst="line">
                  <a:avLst/>
                </a:prstGeom>
                <a:noFill/>
                <a:ln w="79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29" name="Rectangle 15">
                  <a:extLst>
                    <a:ext uri="{FF2B5EF4-FFF2-40B4-BE49-F238E27FC236}">
                      <a16:creationId xmlns:a16="http://schemas.microsoft.com/office/drawing/2014/main" id="{68811536-BDD6-195C-2C8F-7D5FD2DFA8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5125" y="4187826"/>
                  <a:ext cx="422275" cy="2155825"/>
                </a:xfrm>
                <a:prstGeom prst="rect">
                  <a:avLst/>
                </a:prstGeom>
                <a:solidFill>
                  <a:srgbClr val="DE5A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30" name="Rectangle 16">
                  <a:extLst>
                    <a:ext uri="{FF2B5EF4-FFF2-40B4-BE49-F238E27FC236}">
                      <a16:creationId xmlns:a16="http://schemas.microsoft.com/office/drawing/2014/main" id="{FFE24617-AF0B-B1D1-138B-DB86861C72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9125" y="6323013"/>
                  <a:ext cx="422275" cy="20638"/>
                </a:xfrm>
                <a:prstGeom prst="rect">
                  <a:avLst/>
                </a:prstGeom>
                <a:solidFill>
                  <a:srgbClr val="DE5A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31" name="Rectangle 17">
                  <a:extLst>
                    <a:ext uri="{FF2B5EF4-FFF2-40B4-BE49-F238E27FC236}">
                      <a16:creationId xmlns:a16="http://schemas.microsoft.com/office/drawing/2014/main" id="{FC6DED43-7FB8-821B-D42A-F234D6A96B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75038" y="6245226"/>
                  <a:ext cx="420687" cy="98425"/>
                </a:xfrm>
                <a:prstGeom prst="rect">
                  <a:avLst/>
                </a:prstGeom>
                <a:solidFill>
                  <a:srgbClr val="00CC6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32" name="Rectangle 18">
                  <a:extLst>
                    <a:ext uri="{FF2B5EF4-FFF2-40B4-BE49-F238E27FC236}">
                      <a16:creationId xmlns:a16="http://schemas.microsoft.com/office/drawing/2014/main" id="{0D6C806D-D5DF-E066-FC18-21F83F6018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9063" y="6319838"/>
                  <a:ext cx="422275" cy="23813"/>
                </a:xfrm>
                <a:prstGeom prst="rect">
                  <a:avLst/>
                </a:prstGeom>
                <a:solidFill>
                  <a:srgbClr val="DE5A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  <p:sp>
              <p:nvSpPr>
                <p:cNvPr id="33" name="Rectangle 19">
                  <a:extLst>
                    <a:ext uri="{FF2B5EF4-FFF2-40B4-BE49-F238E27FC236}">
                      <a16:creationId xmlns:a16="http://schemas.microsoft.com/office/drawing/2014/main" id="{EC8BB769-66EA-84FF-23FC-218E9DCA6A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51100" y="4249738"/>
                  <a:ext cx="420687" cy="2093913"/>
                </a:xfrm>
                <a:prstGeom prst="rect">
                  <a:avLst/>
                </a:prstGeom>
                <a:solidFill>
                  <a:srgbClr val="00CC66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200" noProof="0" dirty="0"/>
                </a:p>
              </p:txBody>
            </p:sp>
          </p:grpSp>
          <p:sp>
            <p:nvSpPr>
              <p:cNvPr id="2246" name="ZoneTexte 2245">
                <a:extLst>
                  <a:ext uri="{FF2B5EF4-FFF2-40B4-BE49-F238E27FC236}">
                    <a16:creationId xmlns:a16="http://schemas.microsoft.com/office/drawing/2014/main" id="{EE6A5925-E41A-F1C6-9A27-C7C2ECCAF510}"/>
                  </a:ext>
                </a:extLst>
              </p:cNvPr>
              <p:cNvSpPr txBox="1"/>
              <p:nvPr/>
            </p:nvSpPr>
            <p:spPr>
              <a:xfrm>
                <a:off x="1395062" y="6213064"/>
                <a:ext cx="83869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noProof="0" dirty="0">
                    <a:solidFill>
                      <a:srgbClr val="000066"/>
                    </a:solidFill>
                  </a:rPr>
                  <a:t>HIV-1 RNA</a:t>
                </a:r>
                <a:br>
                  <a:rPr lang="en-US" sz="1200" noProof="0" dirty="0">
                    <a:solidFill>
                      <a:srgbClr val="000066"/>
                    </a:solidFill>
                  </a:rPr>
                </a:br>
                <a:r>
                  <a:rPr lang="en-US" sz="1200" noProof="0" dirty="0">
                    <a:solidFill>
                      <a:srgbClr val="000066"/>
                    </a:solidFill>
                  </a:rPr>
                  <a:t>≥50 c/ml</a:t>
                </a:r>
              </a:p>
            </p:txBody>
          </p:sp>
          <p:sp>
            <p:nvSpPr>
              <p:cNvPr id="2247" name="ZoneTexte 2246">
                <a:extLst>
                  <a:ext uri="{FF2B5EF4-FFF2-40B4-BE49-F238E27FC236}">
                    <a16:creationId xmlns:a16="http://schemas.microsoft.com/office/drawing/2014/main" id="{CB6B3903-9FAD-BF86-EE0C-888556FFC748}"/>
                  </a:ext>
                </a:extLst>
              </p:cNvPr>
              <p:cNvSpPr txBox="1"/>
              <p:nvPr/>
            </p:nvSpPr>
            <p:spPr>
              <a:xfrm>
                <a:off x="2323694" y="6213064"/>
                <a:ext cx="83869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noProof="0" dirty="0">
                    <a:solidFill>
                      <a:srgbClr val="000066"/>
                    </a:solidFill>
                  </a:rPr>
                  <a:t>HIV-1 RNA</a:t>
                </a:r>
                <a:br>
                  <a:rPr lang="en-US" sz="1200" noProof="0" dirty="0">
                    <a:solidFill>
                      <a:srgbClr val="000066"/>
                    </a:solidFill>
                  </a:rPr>
                </a:br>
                <a:r>
                  <a:rPr lang="en-US" sz="1200" noProof="0" dirty="0">
                    <a:solidFill>
                      <a:srgbClr val="000066"/>
                    </a:solidFill>
                  </a:rPr>
                  <a:t>&lt;50 c/ml</a:t>
                </a:r>
              </a:p>
            </p:txBody>
          </p:sp>
          <p:sp>
            <p:nvSpPr>
              <p:cNvPr id="2248" name="ZoneTexte 2247">
                <a:extLst>
                  <a:ext uri="{FF2B5EF4-FFF2-40B4-BE49-F238E27FC236}">
                    <a16:creationId xmlns:a16="http://schemas.microsoft.com/office/drawing/2014/main" id="{7B4E7DFC-598D-156A-1C88-13E193CDB0BC}"/>
                  </a:ext>
                </a:extLst>
              </p:cNvPr>
              <p:cNvSpPr txBox="1"/>
              <p:nvPr/>
            </p:nvSpPr>
            <p:spPr>
              <a:xfrm>
                <a:off x="3106240" y="6213064"/>
                <a:ext cx="1238481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noProof="0" dirty="0">
                    <a:solidFill>
                      <a:srgbClr val="000066"/>
                    </a:solidFill>
                  </a:rPr>
                  <a:t>No virologic data</a:t>
                </a:r>
                <a:br>
                  <a:rPr lang="en-US" sz="1200" noProof="0" dirty="0">
                    <a:solidFill>
                      <a:srgbClr val="000066"/>
                    </a:solidFill>
                  </a:rPr>
                </a:br>
                <a:r>
                  <a:rPr lang="en-US" sz="1200" noProof="0" dirty="0">
                    <a:solidFill>
                      <a:srgbClr val="000066"/>
                    </a:solidFill>
                  </a:rPr>
                  <a:t>in window</a:t>
                </a:r>
              </a:p>
            </p:txBody>
          </p:sp>
          <p:sp>
            <p:nvSpPr>
              <p:cNvPr id="2249" name="ZoneTexte 2248">
                <a:extLst>
                  <a:ext uri="{FF2B5EF4-FFF2-40B4-BE49-F238E27FC236}">
                    <a16:creationId xmlns:a16="http://schemas.microsoft.com/office/drawing/2014/main" id="{A29549DF-E641-28E8-5FEB-FCD20B10DF5B}"/>
                  </a:ext>
                </a:extLst>
              </p:cNvPr>
              <p:cNvSpPr txBox="1"/>
              <p:nvPr/>
            </p:nvSpPr>
            <p:spPr>
              <a:xfrm>
                <a:off x="1003552" y="6081104"/>
                <a:ext cx="263214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0</a:t>
                </a:r>
              </a:p>
            </p:txBody>
          </p:sp>
          <p:sp>
            <p:nvSpPr>
              <p:cNvPr id="2250" name="ZoneTexte 2249">
                <a:extLst>
                  <a:ext uri="{FF2B5EF4-FFF2-40B4-BE49-F238E27FC236}">
                    <a16:creationId xmlns:a16="http://schemas.microsoft.com/office/drawing/2014/main" id="{0024ED2D-3B79-E1C6-1865-876606B2DD01}"/>
                  </a:ext>
                </a:extLst>
              </p:cNvPr>
              <p:cNvSpPr txBox="1"/>
              <p:nvPr/>
            </p:nvSpPr>
            <p:spPr>
              <a:xfrm>
                <a:off x="925005" y="5673228"/>
                <a:ext cx="34176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20</a:t>
                </a:r>
              </a:p>
            </p:txBody>
          </p:sp>
          <p:sp>
            <p:nvSpPr>
              <p:cNvPr id="2251" name="ZoneTexte 2250">
                <a:extLst>
                  <a:ext uri="{FF2B5EF4-FFF2-40B4-BE49-F238E27FC236}">
                    <a16:creationId xmlns:a16="http://schemas.microsoft.com/office/drawing/2014/main" id="{96BA9DEC-59D1-D223-911E-3B74AD2E5AEE}"/>
                  </a:ext>
                </a:extLst>
              </p:cNvPr>
              <p:cNvSpPr txBox="1"/>
              <p:nvPr/>
            </p:nvSpPr>
            <p:spPr>
              <a:xfrm>
                <a:off x="925005" y="5265354"/>
                <a:ext cx="34176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40</a:t>
                </a:r>
              </a:p>
            </p:txBody>
          </p:sp>
          <p:sp>
            <p:nvSpPr>
              <p:cNvPr id="2252" name="ZoneTexte 2251">
                <a:extLst>
                  <a:ext uri="{FF2B5EF4-FFF2-40B4-BE49-F238E27FC236}">
                    <a16:creationId xmlns:a16="http://schemas.microsoft.com/office/drawing/2014/main" id="{757AE7EC-D926-4063-2C18-F919DEB0BE72}"/>
                  </a:ext>
                </a:extLst>
              </p:cNvPr>
              <p:cNvSpPr txBox="1"/>
              <p:nvPr/>
            </p:nvSpPr>
            <p:spPr>
              <a:xfrm>
                <a:off x="925005" y="4857480"/>
                <a:ext cx="34176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60</a:t>
                </a:r>
              </a:p>
            </p:txBody>
          </p:sp>
          <p:sp>
            <p:nvSpPr>
              <p:cNvPr id="2253" name="ZoneTexte 2252">
                <a:extLst>
                  <a:ext uri="{FF2B5EF4-FFF2-40B4-BE49-F238E27FC236}">
                    <a16:creationId xmlns:a16="http://schemas.microsoft.com/office/drawing/2014/main" id="{0D9FB4C6-578F-C424-9267-1624CD5C8525}"/>
                  </a:ext>
                </a:extLst>
              </p:cNvPr>
              <p:cNvSpPr txBox="1"/>
              <p:nvPr/>
            </p:nvSpPr>
            <p:spPr>
              <a:xfrm>
                <a:off x="925005" y="4449606"/>
                <a:ext cx="34176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80</a:t>
                </a:r>
              </a:p>
            </p:txBody>
          </p:sp>
          <p:sp>
            <p:nvSpPr>
              <p:cNvPr id="2254" name="ZoneTexte 2253">
                <a:extLst>
                  <a:ext uri="{FF2B5EF4-FFF2-40B4-BE49-F238E27FC236}">
                    <a16:creationId xmlns:a16="http://schemas.microsoft.com/office/drawing/2014/main" id="{6E6C944B-C072-C1A7-8AC9-A92F9889831E}"/>
                  </a:ext>
                </a:extLst>
              </p:cNvPr>
              <p:cNvSpPr txBox="1"/>
              <p:nvPr/>
            </p:nvSpPr>
            <p:spPr>
              <a:xfrm>
                <a:off x="846458" y="4041732"/>
                <a:ext cx="42030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200" noProof="0" dirty="0">
                    <a:solidFill>
                      <a:srgbClr val="000066"/>
                    </a:solidFill>
                  </a:rPr>
                  <a:t>100</a:t>
                </a:r>
              </a:p>
            </p:txBody>
          </p:sp>
          <p:sp>
            <p:nvSpPr>
              <p:cNvPr id="2255" name="ZoneTexte 2254">
                <a:extLst>
                  <a:ext uri="{FF2B5EF4-FFF2-40B4-BE49-F238E27FC236}">
                    <a16:creationId xmlns:a16="http://schemas.microsoft.com/office/drawing/2014/main" id="{8E840DF2-E03C-C478-AAB8-E1279033A47F}"/>
                  </a:ext>
                </a:extLst>
              </p:cNvPr>
              <p:cNvSpPr txBox="1"/>
              <p:nvPr/>
            </p:nvSpPr>
            <p:spPr>
              <a:xfrm>
                <a:off x="380441" y="3211965"/>
                <a:ext cx="2431435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</a:rPr>
                  <a:t>ISL 2 mg + ULO 200 mg QW (N = 78)</a:t>
                </a:r>
              </a:p>
            </p:txBody>
          </p:sp>
          <p:sp>
            <p:nvSpPr>
              <p:cNvPr id="2256" name="ZoneTexte 2255">
                <a:extLst>
                  <a:ext uri="{FF2B5EF4-FFF2-40B4-BE49-F238E27FC236}">
                    <a16:creationId xmlns:a16="http://schemas.microsoft.com/office/drawing/2014/main" id="{3FFADD2C-A0CC-CF8C-1240-8A95150B0024}"/>
                  </a:ext>
                </a:extLst>
              </p:cNvPr>
              <p:cNvSpPr txBox="1"/>
              <p:nvPr/>
            </p:nvSpPr>
            <p:spPr>
              <a:xfrm>
                <a:off x="380441" y="3519875"/>
                <a:ext cx="1756122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</a:rPr>
                  <a:t>BIC/FTC/TAF QD (N = 79)</a:t>
                </a:r>
              </a:p>
            </p:txBody>
          </p:sp>
          <p:sp>
            <p:nvSpPr>
              <p:cNvPr id="2257" name="ZoneTexte 2256">
                <a:extLst>
                  <a:ext uri="{FF2B5EF4-FFF2-40B4-BE49-F238E27FC236}">
                    <a16:creationId xmlns:a16="http://schemas.microsoft.com/office/drawing/2014/main" id="{A471D106-4FFF-22D6-B560-F972F8CC9230}"/>
                  </a:ext>
                </a:extLst>
              </p:cNvPr>
              <p:cNvSpPr txBox="1"/>
              <p:nvPr/>
            </p:nvSpPr>
            <p:spPr>
              <a:xfrm>
                <a:off x="2258599" y="3540880"/>
                <a:ext cx="1154483" cy="3062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-2.6% (-10.3 ; 4.3)</a:t>
                </a:r>
              </a:p>
            </p:txBody>
          </p:sp>
          <p:sp>
            <p:nvSpPr>
              <p:cNvPr id="2258" name="ZoneTexte 2257">
                <a:extLst>
                  <a:ext uri="{FF2B5EF4-FFF2-40B4-BE49-F238E27FC236}">
                    <a16:creationId xmlns:a16="http://schemas.microsoft.com/office/drawing/2014/main" id="{D9A5D473-7149-8E21-B9DD-5691169A5EA3}"/>
                  </a:ext>
                </a:extLst>
              </p:cNvPr>
              <p:cNvSpPr txBox="1"/>
              <p:nvPr/>
            </p:nvSpPr>
            <p:spPr>
              <a:xfrm>
                <a:off x="2234800" y="3854772"/>
                <a:ext cx="623889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74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(94.9%)</a:t>
                </a:r>
              </a:p>
            </p:txBody>
          </p:sp>
          <p:sp>
            <p:nvSpPr>
              <p:cNvPr id="2259" name="ZoneTexte 2258">
                <a:extLst>
                  <a:ext uri="{FF2B5EF4-FFF2-40B4-BE49-F238E27FC236}">
                    <a16:creationId xmlns:a16="http://schemas.microsoft.com/office/drawing/2014/main" id="{CE51EBDB-A438-E3D6-C586-9AFD48812E07}"/>
                  </a:ext>
                </a:extLst>
              </p:cNvPr>
              <p:cNvSpPr txBox="1"/>
              <p:nvPr/>
            </p:nvSpPr>
            <p:spPr>
              <a:xfrm>
                <a:off x="2661493" y="3799322"/>
                <a:ext cx="623889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74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(94.9%)</a:t>
                </a:r>
              </a:p>
            </p:txBody>
          </p:sp>
          <p:sp>
            <p:nvSpPr>
              <p:cNvPr id="2260" name="Parenthèse fermante 2259">
                <a:extLst>
                  <a:ext uri="{FF2B5EF4-FFF2-40B4-BE49-F238E27FC236}">
                    <a16:creationId xmlns:a16="http://schemas.microsoft.com/office/drawing/2014/main" id="{D6C10489-4691-127A-A542-833AA9E353FD}"/>
                  </a:ext>
                </a:extLst>
              </p:cNvPr>
              <p:cNvSpPr/>
              <p:nvPr/>
            </p:nvSpPr>
            <p:spPr>
              <a:xfrm rot="16200000">
                <a:off x="2719382" y="3669387"/>
                <a:ext cx="85187" cy="400110"/>
              </a:xfrm>
              <a:prstGeom prst="rightBracket">
                <a:avLst/>
              </a:prstGeom>
              <a:ln w="12700"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200" noProof="0" dirty="0"/>
              </a:p>
            </p:txBody>
          </p:sp>
          <p:sp>
            <p:nvSpPr>
              <p:cNvPr id="2262" name="ZoneTexte 2261">
                <a:extLst>
                  <a:ext uri="{FF2B5EF4-FFF2-40B4-BE49-F238E27FC236}">
                    <a16:creationId xmlns:a16="http://schemas.microsoft.com/office/drawing/2014/main" id="{E9DBD8C3-A36C-03BC-F53E-F0477878232B}"/>
                  </a:ext>
                </a:extLst>
              </p:cNvPr>
              <p:cNvSpPr txBox="1"/>
              <p:nvPr/>
            </p:nvSpPr>
            <p:spPr>
              <a:xfrm>
                <a:off x="3234371" y="5658243"/>
                <a:ext cx="551753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4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(5.1%)</a:t>
                </a:r>
              </a:p>
            </p:txBody>
          </p:sp>
          <p:sp>
            <p:nvSpPr>
              <p:cNvPr id="2263" name="ZoneTexte 2262">
                <a:extLst>
                  <a:ext uri="{FF2B5EF4-FFF2-40B4-BE49-F238E27FC236}">
                    <a16:creationId xmlns:a16="http://schemas.microsoft.com/office/drawing/2014/main" id="{2B744488-2B46-1C88-1374-37827BD4C96B}"/>
                  </a:ext>
                </a:extLst>
              </p:cNvPr>
              <p:cNvSpPr txBox="1"/>
              <p:nvPr/>
            </p:nvSpPr>
            <p:spPr>
              <a:xfrm>
                <a:off x="3661064" y="5753101"/>
                <a:ext cx="551753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1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(1.3%)</a:t>
                </a:r>
              </a:p>
            </p:txBody>
          </p:sp>
          <p:sp>
            <p:nvSpPr>
              <p:cNvPr id="2265" name="ZoneTexte 2264">
                <a:extLst>
                  <a:ext uri="{FF2B5EF4-FFF2-40B4-BE49-F238E27FC236}">
                    <a16:creationId xmlns:a16="http://schemas.microsoft.com/office/drawing/2014/main" id="{C3D1BF75-4870-9255-B320-2A036A784976}"/>
                  </a:ext>
                </a:extLst>
              </p:cNvPr>
              <p:cNvSpPr txBox="1"/>
              <p:nvPr/>
            </p:nvSpPr>
            <p:spPr>
              <a:xfrm>
                <a:off x="1447021" y="5202232"/>
                <a:ext cx="745717" cy="41549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-1.3%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(-6.9 ; 3.5)</a:t>
                </a:r>
              </a:p>
            </p:txBody>
          </p:sp>
          <p:sp>
            <p:nvSpPr>
              <p:cNvPr id="2266" name="ZoneTexte 2265">
                <a:extLst>
                  <a:ext uri="{FF2B5EF4-FFF2-40B4-BE49-F238E27FC236}">
                    <a16:creationId xmlns:a16="http://schemas.microsoft.com/office/drawing/2014/main" id="{9287A391-3005-FC4C-695C-861A405AF0BD}"/>
                  </a:ext>
                </a:extLst>
              </p:cNvPr>
              <p:cNvSpPr txBox="1"/>
              <p:nvPr/>
            </p:nvSpPr>
            <p:spPr>
              <a:xfrm>
                <a:off x="1382472" y="5775332"/>
                <a:ext cx="444352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0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(0%)</a:t>
                </a:r>
              </a:p>
            </p:txBody>
          </p:sp>
          <p:sp>
            <p:nvSpPr>
              <p:cNvPr id="2267" name="ZoneTexte 2266">
                <a:extLst>
                  <a:ext uri="{FF2B5EF4-FFF2-40B4-BE49-F238E27FC236}">
                    <a16:creationId xmlns:a16="http://schemas.microsoft.com/office/drawing/2014/main" id="{38B068AE-1D93-7EE9-2D0B-7EA7016C964D}"/>
                  </a:ext>
                </a:extLst>
              </p:cNvPr>
              <p:cNvSpPr txBox="1"/>
              <p:nvPr/>
            </p:nvSpPr>
            <p:spPr>
              <a:xfrm>
                <a:off x="1755465" y="5707956"/>
                <a:ext cx="551753" cy="430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050" noProof="0" dirty="0">
                    <a:solidFill>
                      <a:srgbClr val="000066"/>
                    </a:solidFill>
                  </a:rPr>
                  <a:t>1</a:t>
                </a:r>
                <a:br>
                  <a:rPr lang="en-US" sz="1050" noProof="0" dirty="0">
                    <a:solidFill>
                      <a:srgbClr val="000066"/>
                    </a:solidFill>
                  </a:rPr>
                </a:br>
                <a:r>
                  <a:rPr lang="en-US" sz="1050" noProof="0" dirty="0">
                    <a:solidFill>
                      <a:srgbClr val="000066"/>
                    </a:solidFill>
                  </a:rPr>
                  <a:t>(1.3%)</a:t>
                </a:r>
              </a:p>
            </p:txBody>
          </p:sp>
          <p:sp>
            <p:nvSpPr>
              <p:cNvPr id="2268" name="Parenthèse fermante 2267">
                <a:extLst>
                  <a:ext uri="{FF2B5EF4-FFF2-40B4-BE49-F238E27FC236}">
                    <a16:creationId xmlns:a16="http://schemas.microsoft.com/office/drawing/2014/main" id="{CD9F7C51-2119-2F0E-1FEB-64F534536FA3}"/>
                  </a:ext>
                </a:extLst>
              </p:cNvPr>
              <p:cNvSpPr/>
              <p:nvPr/>
            </p:nvSpPr>
            <p:spPr>
              <a:xfrm rot="16200000">
                <a:off x="1777285" y="5518401"/>
                <a:ext cx="85187" cy="400110"/>
              </a:xfrm>
              <a:prstGeom prst="rightBracket">
                <a:avLst/>
              </a:prstGeom>
              <a:ln w="12700"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 sz="1200" noProof="0" dirty="0"/>
              </a:p>
            </p:txBody>
          </p:sp>
        </p:grp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87CD462B-75CD-B7FF-C018-0A1E259CCEFB}"/>
                </a:ext>
              </a:extLst>
            </p:cNvPr>
            <p:cNvSpPr txBox="1"/>
            <p:nvPr/>
          </p:nvSpPr>
          <p:spPr>
            <a:xfrm>
              <a:off x="936426" y="4313679"/>
              <a:ext cx="3129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fr-FR" sz="1400" dirty="0">
                  <a:solidFill>
                    <a:srgbClr val="000066"/>
                  </a:solidFill>
                </a:rPr>
                <a:t>%</a:t>
              </a:r>
            </a:p>
          </p:txBody>
        </p:sp>
      </p:grpSp>
      <p:sp>
        <p:nvSpPr>
          <p:cNvPr id="10" name="ZoneTexte 9">
            <a:extLst>
              <a:ext uri="{FF2B5EF4-FFF2-40B4-BE49-F238E27FC236}">
                <a16:creationId xmlns:a16="http://schemas.microsoft.com/office/drawing/2014/main" id="{3C4DDBDF-C09B-F60F-D76C-246282F265C2}"/>
              </a:ext>
            </a:extLst>
          </p:cNvPr>
          <p:cNvSpPr txBox="1"/>
          <p:nvPr/>
        </p:nvSpPr>
        <p:spPr>
          <a:xfrm>
            <a:off x="920061" y="3443465"/>
            <a:ext cx="21861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00B0F0"/>
                </a:solidFill>
              </a:rPr>
              <a:t>Virologic outcomes at W24</a:t>
            </a:r>
            <a:endParaRPr lang="en-US" sz="1400" b="1" noProof="0" dirty="0">
              <a:solidFill>
                <a:srgbClr val="00B0F0"/>
              </a:solidFill>
            </a:endParaRP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E73E9C36-CFB0-6C90-ACA8-1BED7197D462}"/>
              </a:ext>
            </a:extLst>
          </p:cNvPr>
          <p:cNvSpPr txBox="1"/>
          <p:nvPr/>
        </p:nvSpPr>
        <p:spPr>
          <a:xfrm>
            <a:off x="10137755" y="2034833"/>
            <a:ext cx="7679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noProof="0" dirty="0">
                <a:solidFill>
                  <a:srgbClr val="00B0F0"/>
                </a:solidFill>
              </a:rPr>
              <a:t>Safety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0F34D91D-B6D3-11B5-104A-32B4C5E64AB3}"/>
              </a:ext>
            </a:extLst>
          </p:cNvPr>
          <p:cNvSpPr txBox="1"/>
          <p:nvPr/>
        </p:nvSpPr>
        <p:spPr>
          <a:xfrm>
            <a:off x="9001206" y="2412066"/>
            <a:ext cx="2801857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1 participant in the ISL + ULO group </a:t>
            </a:r>
          </a:p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discontinued for AE</a:t>
            </a:r>
          </a:p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(drug-related skin reaction at W16)</a:t>
            </a:r>
          </a:p>
        </p:txBody>
      </p:sp>
      <p:sp>
        <p:nvSpPr>
          <p:cNvPr id="16" name="ZoneTexte 15">
            <a:extLst>
              <a:ext uri="{FF2B5EF4-FFF2-40B4-BE49-F238E27FC236}">
                <a16:creationId xmlns:a16="http://schemas.microsoft.com/office/drawing/2014/main" id="{6A0BBF0B-6A85-1629-24B9-F56D77336838}"/>
              </a:ext>
            </a:extLst>
          </p:cNvPr>
          <p:cNvSpPr txBox="1"/>
          <p:nvPr/>
        </p:nvSpPr>
        <p:spPr>
          <a:xfrm>
            <a:off x="4699070" y="6111845"/>
            <a:ext cx="6895414" cy="307777"/>
          </a:xfrm>
          <a:prstGeom prst="rect">
            <a:avLst/>
          </a:prstGeom>
          <a:noFill/>
          <a:ln>
            <a:solidFill>
              <a:srgbClr val="00B0F0"/>
            </a:solidFill>
          </a:ln>
        </p:spPr>
        <p:txBody>
          <a:bodyPr wrap="non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Phase 3 studies (SYMPHORIA): ISL/ULO 2/200 mg QW in virologically suppressed individuals</a:t>
            </a:r>
          </a:p>
        </p:txBody>
      </p:sp>
    </p:spTree>
    <p:extLst>
      <p:ext uri="{BB962C8B-B14F-4D97-AF65-F5344CB8AC3E}">
        <p14:creationId xmlns:p14="http://schemas.microsoft.com/office/powerpoint/2010/main" val="223463659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3">
            <a:extLst>
              <a:ext uri="{FF2B5EF4-FFF2-40B4-BE49-F238E27FC236}">
                <a16:creationId xmlns:a16="http://schemas.microsoft.com/office/drawing/2014/main" id="{D8848CB2-EBC8-483B-5758-BEEDE7C70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6361" y="6374856"/>
            <a:ext cx="313932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Mc Mahon JH, AIDS 2026, Abs. OAB1403</a:t>
            </a:r>
          </a:p>
        </p:txBody>
      </p:sp>
      <p:sp>
        <p:nvSpPr>
          <p:cNvPr id="8" name="Titre 3">
            <a:extLst>
              <a:ext uri="{FF2B5EF4-FFF2-40B4-BE49-F238E27FC236}">
                <a16:creationId xmlns:a16="http://schemas.microsoft.com/office/drawing/2014/main" id="{D9923BA5-FA5B-9755-9A04-9C9E209DFA8D}"/>
              </a:ext>
            </a:extLst>
          </p:cNvPr>
          <p:cNvSpPr txBox="1">
            <a:spLocks/>
          </p:cNvSpPr>
          <p:nvPr/>
        </p:nvSpPr>
        <p:spPr>
          <a:xfrm>
            <a:off x="196948" y="10471"/>
            <a:ext cx="8883350" cy="91457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342900" rtl="0" eaLnBrk="1" latinLnBrk="0" hangingPunct="1">
              <a:spcBef>
                <a:spcPct val="0"/>
              </a:spcBef>
              <a:buNone/>
              <a:defRPr sz="60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sz="2800" noProof="0" dirty="0"/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59B4AC0D-3751-9BC6-5018-A5E4D19B35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365" y="10471"/>
            <a:ext cx="9000933" cy="856411"/>
          </a:xfrm>
        </p:spPr>
        <p:txBody>
          <a:bodyPr>
            <a:normAutofit fontScale="90000"/>
          </a:bodyPr>
          <a:lstStyle/>
          <a:p>
            <a:r>
              <a:rPr lang="en-US" sz="3200" noProof="0" dirty="0"/>
              <a:t>Twice yearly LEN + </a:t>
            </a:r>
            <a:r>
              <a:rPr lang="en-US" sz="3200" noProof="0" dirty="0" err="1"/>
              <a:t>Teropavimab</a:t>
            </a:r>
            <a:r>
              <a:rPr lang="en-US" sz="3200" noProof="0" dirty="0"/>
              <a:t> (TAB) + </a:t>
            </a:r>
            <a:r>
              <a:rPr lang="en-US" sz="3200" noProof="0" dirty="0" err="1"/>
              <a:t>Zinlirvimab</a:t>
            </a:r>
            <a:r>
              <a:rPr lang="en-US" sz="3200" noProof="0" dirty="0"/>
              <a:t> (ZAB)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FB1F34DF-3525-E109-9619-5EBFC0D9F233}"/>
              </a:ext>
            </a:extLst>
          </p:cNvPr>
          <p:cNvGrpSpPr/>
          <p:nvPr/>
        </p:nvGrpSpPr>
        <p:grpSpPr>
          <a:xfrm>
            <a:off x="818" y="3588159"/>
            <a:ext cx="3595587" cy="2284499"/>
            <a:chOff x="818" y="3725319"/>
            <a:chExt cx="3595587" cy="2284499"/>
          </a:xfrm>
        </p:grpSpPr>
        <p:grpSp>
          <p:nvGrpSpPr>
            <p:cNvPr id="1145" name="Groupe 1144">
              <a:extLst>
                <a:ext uri="{FF2B5EF4-FFF2-40B4-BE49-F238E27FC236}">
                  <a16:creationId xmlns:a16="http://schemas.microsoft.com/office/drawing/2014/main" id="{C2CCC9BF-C983-21EE-CB9B-2E2814E4B048}"/>
                </a:ext>
              </a:extLst>
            </p:cNvPr>
            <p:cNvGrpSpPr/>
            <p:nvPr/>
          </p:nvGrpSpPr>
          <p:grpSpPr>
            <a:xfrm>
              <a:off x="359713" y="4389438"/>
              <a:ext cx="3084137" cy="1289050"/>
              <a:chOff x="180975" y="4389438"/>
              <a:chExt cx="3270250" cy="1366838"/>
            </a:xfrm>
          </p:grpSpPr>
          <p:sp>
            <p:nvSpPr>
              <p:cNvPr id="1076" name="Freeform 100">
                <a:extLst>
                  <a:ext uri="{FF2B5EF4-FFF2-40B4-BE49-F238E27FC236}">
                    <a16:creationId xmlns:a16="http://schemas.microsoft.com/office/drawing/2014/main" id="{6268B4E0-FCE5-1EA7-7010-024A40EF3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50" y="4389438"/>
                <a:ext cx="3203575" cy="1366838"/>
              </a:xfrm>
              <a:custGeom>
                <a:avLst/>
                <a:gdLst>
                  <a:gd name="T0" fmla="*/ 14128 w 14128"/>
                  <a:gd name="T1" fmla="*/ 6025 h 6025"/>
                  <a:gd name="T2" fmla="*/ 0 w 14128"/>
                  <a:gd name="T3" fmla="*/ 6025 h 6025"/>
                  <a:gd name="T4" fmla="*/ 0 w 14128"/>
                  <a:gd name="T5" fmla="*/ 0 h 60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28" h="6025">
                    <a:moveTo>
                      <a:pt x="14128" y="6025"/>
                    </a:moveTo>
                    <a:lnTo>
                      <a:pt x="0" y="602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7" name="Line 101">
                <a:extLst>
                  <a:ext uri="{FF2B5EF4-FFF2-40B4-BE49-F238E27FC236}">
                    <a16:creationId xmlns:a16="http://schemas.microsoft.com/office/drawing/2014/main" id="{6513F5FB-233D-7398-EAEC-B5F267988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4683125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8" name="Line 102">
                <a:extLst>
                  <a:ext uri="{FF2B5EF4-FFF2-40B4-BE49-F238E27FC236}">
                    <a16:creationId xmlns:a16="http://schemas.microsoft.com/office/drawing/2014/main" id="{4D086227-DE59-A8EF-8E60-DA3E96D1AF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4951413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9" name="Line 103">
                <a:extLst>
                  <a:ext uri="{FF2B5EF4-FFF2-40B4-BE49-F238E27FC236}">
                    <a16:creationId xmlns:a16="http://schemas.microsoft.com/office/drawing/2014/main" id="{2728B2B5-F95D-0928-0202-02DF29558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5219700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0" name="Line 104">
                <a:extLst>
                  <a:ext uri="{FF2B5EF4-FFF2-40B4-BE49-F238E27FC236}">
                    <a16:creationId xmlns:a16="http://schemas.microsoft.com/office/drawing/2014/main" id="{2244D917-5971-0FAA-349B-0F1F18B1E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5486400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1" name="Line 105">
                <a:extLst>
                  <a:ext uri="{FF2B5EF4-FFF2-40B4-BE49-F238E27FC236}">
                    <a16:creationId xmlns:a16="http://schemas.microsoft.com/office/drawing/2014/main" id="{F9BB36B4-B74B-5353-71EE-DDBA3639C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5756275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2" name="Line 106">
                <a:extLst>
                  <a:ext uri="{FF2B5EF4-FFF2-40B4-BE49-F238E27FC236}">
                    <a16:creationId xmlns:a16="http://schemas.microsoft.com/office/drawing/2014/main" id="{9DE471C6-6B53-9D24-9E49-FA6C7F124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0975" y="4414838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3" name="Rectangle 107">
                <a:extLst>
                  <a:ext uri="{FF2B5EF4-FFF2-40B4-BE49-F238E27FC236}">
                    <a16:creationId xmlns:a16="http://schemas.microsoft.com/office/drawing/2014/main" id="{D6462248-C591-D093-7DF9-77E0DA96C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075" y="4419600"/>
                <a:ext cx="488950" cy="1336675"/>
              </a:xfrm>
              <a:prstGeom prst="rect">
                <a:avLst/>
              </a:pr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4" name="Rectangle 108">
                <a:extLst>
                  <a:ext uri="{FF2B5EF4-FFF2-40B4-BE49-F238E27FC236}">
                    <a16:creationId xmlns:a16="http://schemas.microsoft.com/office/drawing/2014/main" id="{7283F958-B20E-5895-7247-1DCE8382A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688" y="4456113"/>
                <a:ext cx="488950" cy="1300163"/>
              </a:xfrm>
              <a:prstGeom prst="rect">
                <a:avLst/>
              </a:prstGeom>
              <a:solidFill>
                <a:srgbClr val="0066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5" name="Rectangle 109">
                <a:extLst>
                  <a:ext uri="{FF2B5EF4-FFF2-40B4-BE49-F238E27FC236}">
                    <a16:creationId xmlns:a16="http://schemas.microsoft.com/office/drawing/2014/main" id="{EA860251-C5A7-D542-AE98-44744CA9D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725" y="5735638"/>
                <a:ext cx="488950" cy="20638"/>
              </a:xfrm>
              <a:prstGeom prst="rect">
                <a:avLst/>
              </a:prstGeom>
              <a:solidFill>
                <a:srgbClr val="0066FF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086" name="Rectangle 110">
              <a:extLst>
                <a:ext uri="{FF2B5EF4-FFF2-40B4-BE49-F238E27FC236}">
                  <a16:creationId xmlns:a16="http://schemas.microsoft.com/office/drawing/2014/main" id="{C2032758-A3A3-5543-D277-FDE862FD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57" y="3804802"/>
              <a:ext cx="109538" cy="109538"/>
            </a:xfrm>
            <a:prstGeom prst="rect">
              <a:avLst/>
            </a:prstGeom>
            <a:solidFill>
              <a:srgbClr val="0066FF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1087" name="Rectangle 111">
              <a:extLst>
                <a:ext uri="{FF2B5EF4-FFF2-40B4-BE49-F238E27FC236}">
                  <a16:creationId xmlns:a16="http://schemas.microsoft.com/office/drawing/2014/main" id="{671CDFB8-370C-169B-9CC9-AEF8EDAF0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979" y="3812715"/>
              <a:ext cx="109538" cy="109538"/>
            </a:xfrm>
            <a:prstGeom prst="rect">
              <a:avLst/>
            </a:pr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1149" name="ZoneTexte 1148">
              <a:extLst>
                <a:ext uri="{FF2B5EF4-FFF2-40B4-BE49-F238E27FC236}">
                  <a16:creationId xmlns:a16="http://schemas.microsoft.com/office/drawing/2014/main" id="{FE05950F-2B64-BCDC-6EDD-E7F512B9055D}"/>
                </a:ext>
              </a:extLst>
            </p:cNvPr>
            <p:cNvSpPr txBox="1"/>
            <p:nvPr/>
          </p:nvSpPr>
          <p:spPr>
            <a:xfrm>
              <a:off x="411510" y="3725319"/>
              <a:ext cx="121828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LEN + TAB + ZAB</a:t>
              </a:r>
            </a:p>
          </p:txBody>
        </p:sp>
        <p:sp>
          <p:nvSpPr>
            <p:cNvPr id="1150" name="ZoneTexte 1149">
              <a:extLst>
                <a:ext uri="{FF2B5EF4-FFF2-40B4-BE49-F238E27FC236}">
                  <a16:creationId xmlns:a16="http://schemas.microsoft.com/office/drawing/2014/main" id="{85382F38-0176-3AE3-D34E-48D7B4F020B0}"/>
                </a:ext>
              </a:extLst>
            </p:cNvPr>
            <p:cNvSpPr txBox="1"/>
            <p:nvPr/>
          </p:nvSpPr>
          <p:spPr>
            <a:xfrm>
              <a:off x="1897221" y="3744373"/>
              <a:ext cx="169918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SBR </a:t>
              </a:r>
              <a:r>
                <a:rPr lang="en-US" sz="1200" b="1" noProof="0" dirty="0">
                  <a:solidFill>
                    <a:srgbClr val="000066"/>
                  </a:solidFill>
                  <a:sym typeface="Wingdings" panose="05000000000000000000" pitchFamily="2" charset="2"/>
                </a:rPr>
                <a:t> </a:t>
              </a:r>
              <a:r>
                <a:rPr lang="en-US" sz="1200" b="1" noProof="0" dirty="0">
                  <a:solidFill>
                    <a:srgbClr val="000066"/>
                  </a:solidFill>
                </a:rPr>
                <a:t>LEN + TAB + ZAB</a:t>
              </a:r>
            </a:p>
          </p:txBody>
        </p:sp>
        <p:sp>
          <p:nvSpPr>
            <p:cNvPr id="1151" name="ZoneTexte 1150">
              <a:extLst>
                <a:ext uri="{FF2B5EF4-FFF2-40B4-BE49-F238E27FC236}">
                  <a16:creationId xmlns:a16="http://schemas.microsoft.com/office/drawing/2014/main" id="{B63C8580-0874-B9E5-51DA-0018DE06D7A4}"/>
                </a:ext>
              </a:extLst>
            </p:cNvPr>
            <p:cNvSpPr txBox="1"/>
            <p:nvPr/>
          </p:nvSpPr>
          <p:spPr>
            <a:xfrm>
              <a:off x="453245" y="5732819"/>
              <a:ext cx="148951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HIV-1 RNA ≥ 50 c/ml</a:t>
              </a:r>
            </a:p>
          </p:txBody>
        </p:sp>
        <p:sp>
          <p:nvSpPr>
            <p:cNvPr id="1152" name="ZoneTexte 1151">
              <a:extLst>
                <a:ext uri="{FF2B5EF4-FFF2-40B4-BE49-F238E27FC236}">
                  <a16:creationId xmlns:a16="http://schemas.microsoft.com/office/drawing/2014/main" id="{79C0B6ED-EB5E-98C5-CBF5-0CF0FBC2FE2D}"/>
                </a:ext>
              </a:extLst>
            </p:cNvPr>
            <p:cNvSpPr txBox="1"/>
            <p:nvPr/>
          </p:nvSpPr>
          <p:spPr>
            <a:xfrm>
              <a:off x="1924594" y="5732819"/>
              <a:ext cx="148951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HIV-1 RNA &lt; 50 c/ml</a:t>
              </a:r>
            </a:p>
          </p:txBody>
        </p:sp>
        <p:sp>
          <p:nvSpPr>
            <p:cNvPr id="1153" name="ZoneTexte 1152">
              <a:extLst>
                <a:ext uri="{FF2B5EF4-FFF2-40B4-BE49-F238E27FC236}">
                  <a16:creationId xmlns:a16="http://schemas.microsoft.com/office/drawing/2014/main" id="{A32939BA-52AF-A666-0938-416E1E6AE75B}"/>
                </a:ext>
              </a:extLst>
            </p:cNvPr>
            <p:cNvSpPr txBox="1"/>
            <p:nvPr/>
          </p:nvSpPr>
          <p:spPr>
            <a:xfrm>
              <a:off x="157912" y="5556249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54" name="ZoneTexte 1153">
              <a:extLst>
                <a:ext uri="{FF2B5EF4-FFF2-40B4-BE49-F238E27FC236}">
                  <a16:creationId xmlns:a16="http://schemas.microsoft.com/office/drawing/2014/main" id="{2CF13FA0-B005-622A-F7F3-F6ED7C132039}"/>
                </a:ext>
              </a:extLst>
            </p:cNvPr>
            <p:cNvSpPr txBox="1"/>
            <p:nvPr/>
          </p:nvSpPr>
          <p:spPr>
            <a:xfrm>
              <a:off x="79365" y="5302384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20</a:t>
              </a:r>
            </a:p>
          </p:txBody>
        </p:sp>
        <p:sp>
          <p:nvSpPr>
            <p:cNvPr id="1155" name="ZoneTexte 1154">
              <a:extLst>
                <a:ext uri="{FF2B5EF4-FFF2-40B4-BE49-F238E27FC236}">
                  <a16:creationId xmlns:a16="http://schemas.microsoft.com/office/drawing/2014/main" id="{5956BD31-3E4A-E86F-715D-70E8A3990B6B}"/>
                </a:ext>
              </a:extLst>
            </p:cNvPr>
            <p:cNvSpPr txBox="1"/>
            <p:nvPr/>
          </p:nvSpPr>
          <p:spPr>
            <a:xfrm>
              <a:off x="79365" y="5048518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40</a:t>
              </a:r>
            </a:p>
          </p:txBody>
        </p:sp>
        <p:sp>
          <p:nvSpPr>
            <p:cNvPr id="1156" name="ZoneTexte 1155">
              <a:extLst>
                <a:ext uri="{FF2B5EF4-FFF2-40B4-BE49-F238E27FC236}">
                  <a16:creationId xmlns:a16="http://schemas.microsoft.com/office/drawing/2014/main" id="{BD8CC3D7-3BAA-2756-F787-62FEF8F18F16}"/>
                </a:ext>
              </a:extLst>
            </p:cNvPr>
            <p:cNvSpPr txBox="1"/>
            <p:nvPr/>
          </p:nvSpPr>
          <p:spPr>
            <a:xfrm>
              <a:off x="79365" y="4794652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60</a:t>
              </a:r>
            </a:p>
          </p:txBody>
        </p:sp>
        <p:sp>
          <p:nvSpPr>
            <p:cNvPr id="1157" name="ZoneTexte 1156">
              <a:extLst>
                <a:ext uri="{FF2B5EF4-FFF2-40B4-BE49-F238E27FC236}">
                  <a16:creationId xmlns:a16="http://schemas.microsoft.com/office/drawing/2014/main" id="{6B49C119-BFDA-2BAC-63D9-6F454571FE00}"/>
                </a:ext>
              </a:extLst>
            </p:cNvPr>
            <p:cNvSpPr txBox="1"/>
            <p:nvPr/>
          </p:nvSpPr>
          <p:spPr>
            <a:xfrm>
              <a:off x="79365" y="4540786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80</a:t>
              </a:r>
            </a:p>
          </p:txBody>
        </p:sp>
        <p:sp>
          <p:nvSpPr>
            <p:cNvPr id="1158" name="ZoneTexte 1157">
              <a:extLst>
                <a:ext uri="{FF2B5EF4-FFF2-40B4-BE49-F238E27FC236}">
                  <a16:creationId xmlns:a16="http://schemas.microsoft.com/office/drawing/2014/main" id="{AC2BA12D-E893-DFA0-491A-6B398FD910D0}"/>
                </a:ext>
              </a:extLst>
            </p:cNvPr>
            <p:cNvSpPr txBox="1"/>
            <p:nvPr/>
          </p:nvSpPr>
          <p:spPr>
            <a:xfrm>
              <a:off x="818" y="4286920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59" name="ZoneTexte 1158">
              <a:extLst>
                <a:ext uri="{FF2B5EF4-FFF2-40B4-BE49-F238E27FC236}">
                  <a16:creationId xmlns:a16="http://schemas.microsoft.com/office/drawing/2014/main" id="{2DF3F75A-058D-3309-17D9-21252E6993FF}"/>
                </a:ext>
              </a:extLst>
            </p:cNvPr>
            <p:cNvSpPr txBox="1"/>
            <p:nvPr/>
          </p:nvSpPr>
          <p:spPr>
            <a:xfrm>
              <a:off x="528585" y="5185151"/>
              <a:ext cx="65595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2%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N=1/41</a:t>
              </a:r>
            </a:p>
          </p:txBody>
        </p:sp>
        <p:sp>
          <p:nvSpPr>
            <p:cNvPr id="1160" name="ZoneTexte 1159">
              <a:extLst>
                <a:ext uri="{FF2B5EF4-FFF2-40B4-BE49-F238E27FC236}">
                  <a16:creationId xmlns:a16="http://schemas.microsoft.com/office/drawing/2014/main" id="{D9828327-FF15-00FF-5D7A-D81486433681}"/>
                </a:ext>
              </a:extLst>
            </p:cNvPr>
            <p:cNvSpPr txBox="1"/>
            <p:nvPr/>
          </p:nvSpPr>
          <p:spPr>
            <a:xfrm>
              <a:off x="1099268" y="5247145"/>
              <a:ext cx="65594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0%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N=0/19</a:t>
              </a:r>
            </a:p>
          </p:txBody>
        </p:sp>
        <p:sp>
          <p:nvSpPr>
            <p:cNvPr id="1161" name="ZoneTexte 1160">
              <a:extLst>
                <a:ext uri="{FF2B5EF4-FFF2-40B4-BE49-F238E27FC236}">
                  <a16:creationId xmlns:a16="http://schemas.microsoft.com/office/drawing/2014/main" id="{4E63F2A6-EFD7-43C8-B48A-BB2148846631}"/>
                </a:ext>
              </a:extLst>
            </p:cNvPr>
            <p:cNvSpPr txBox="1"/>
            <p:nvPr/>
          </p:nvSpPr>
          <p:spPr>
            <a:xfrm>
              <a:off x="2027771" y="4023538"/>
              <a:ext cx="71526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98%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n=40/41</a:t>
              </a:r>
            </a:p>
          </p:txBody>
        </p:sp>
        <p:sp>
          <p:nvSpPr>
            <p:cNvPr id="1162" name="ZoneTexte 1161">
              <a:extLst>
                <a:ext uri="{FF2B5EF4-FFF2-40B4-BE49-F238E27FC236}">
                  <a16:creationId xmlns:a16="http://schemas.microsoft.com/office/drawing/2014/main" id="{67E980D5-A69F-9A82-4934-DE68154C4932}"/>
                </a:ext>
              </a:extLst>
            </p:cNvPr>
            <p:cNvSpPr txBox="1"/>
            <p:nvPr/>
          </p:nvSpPr>
          <p:spPr>
            <a:xfrm>
              <a:off x="2643541" y="3989328"/>
              <a:ext cx="7344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100%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N=19/19</a:t>
              </a:r>
            </a:p>
          </p:txBody>
        </p:sp>
      </p:grpSp>
      <p:grpSp>
        <p:nvGrpSpPr>
          <p:cNvPr id="5" name="Groupe 4">
            <a:extLst>
              <a:ext uri="{FF2B5EF4-FFF2-40B4-BE49-F238E27FC236}">
                <a16:creationId xmlns:a16="http://schemas.microsoft.com/office/drawing/2014/main" id="{A524C8BE-522E-9355-A2CA-4F0F48B17067}"/>
              </a:ext>
            </a:extLst>
          </p:cNvPr>
          <p:cNvGrpSpPr/>
          <p:nvPr/>
        </p:nvGrpSpPr>
        <p:grpSpPr>
          <a:xfrm>
            <a:off x="558802" y="844074"/>
            <a:ext cx="7067008" cy="2098780"/>
            <a:chOff x="558802" y="844074"/>
            <a:chExt cx="7067008" cy="2098780"/>
          </a:xfrm>
        </p:grpSpPr>
        <p:sp>
          <p:nvSpPr>
            <p:cNvPr id="1089" name="Rectangle : coins arrondis 1088">
              <a:extLst>
                <a:ext uri="{FF2B5EF4-FFF2-40B4-BE49-F238E27FC236}">
                  <a16:creationId xmlns:a16="http://schemas.microsoft.com/office/drawing/2014/main" id="{363F55A5-CBBD-D3C1-BC78-2B1D3867B31F}"/>
                </a:ext>
              </a:extLst>
            </p:cNvPr>
            <p:cNvSpPr/>
            <p:nvPr/>
          </p:nvSpPr>
          <p:spPr>
            <a:xfrm>
              <a:off x="3431943" y="2366854"/>
              <a:ext cx="1778255" cy="576000"/>
            </a:xfrm>
            <a:prstGeom prst="roundRect">
              <a:avLst/>
            </a:prstGeom>
            <a:solidFill>
              <a:srgbClr val="FFCCCC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090" name="Rectangle : coins arrondis 1089">
              <a:extLst>
                <a:ext uri="{FF2B5EF4-FFF2-40B4-BE49-F238E27FC236}">
                  <a16:creationId xmlns:a16="http://schemas.microsoft.com/office/drawing/2014/main" id="{DDB4E583-C145-D84C-A94D-4E8427EA4356}"/>
                </a:ext>
              </a:extLst>
            </p:cNvPr>
            <p:cNvSpPr/>
            <p:nvPr/>
          </p:nvSpPr>
          <p:spPr>
            <a:xfrm>
              <a:off x="5210198" y="2366854"/>
              <a:ext cx="2415612" cy="576000"/>
            </a:xfrm>
            <a:prstGeom prst="roundRect">
              <a:avLst/>
            </a:prstGeom>
            <a:solidFill>
              <a:srgbClr val="00009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63" name="Rectangle : coins arrondis 1162">
              <a:extLst>
                <a:ext uri="{FF2B5EF4-FFF2-40B4-BE49-F238E27FC236}">
                  <a16:creationId xmlns:a16="http://schemas.microsoft.com/office/drawing/2014/main" id="{EFB74CE8-BDE3-A111-6A5B-982290EE2027}"/>
                </a:ext>
              </a:extLst>
            </p:cNvPr>
            <p:cNvSpPr/>
            <p:nvPr/>
          </p:nvSpPr>
          <p:spPr>
            <a:xfrm>
              <a:off x="558802" y="1224136"/>
              <a:ext cx="2146413" cy="1585276"/>
            </a:xfrm>
            <a:prstGeom prst="roundRect">
              <a:avLst/>
            </a:prstGeom>
            <a:noFill/>
            <a:ln w="19050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noProof="0" dirty="0">
                  <a:solidFill>
                    <a:srgbClr val="000066"/>
                  </a:solidFill>
                </a:rPr>
                <a:t>Key inclusion criteria:</a:t>
              </a:r>
            </a:p>
            <a:p>
              <a:pPr marL="285750" indent="-2857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Age 18-65 years</a:t>
              </a:r>
            </a:p>
            <a:p>
              <a:pPr marL="285750" indent="-2857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HIV-1 RNA &lt; 50 c/ml for ≥ 12 months</a:t>
              </a:r>
            </a:p>
            <a:p>
              <a:pPr marL="285750" indent="-2857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Highly susceptible to both </a:t>
              </a:r>
              <a:r>
                <a:rPr lang="en-US" sz="1400" noProof="0" dirty="0" err="1">
                  <a:solidFill>
                    <a:srgbClr val="000066"/>
                  </a:solidFill>
                </a:rPr>
                <a:t>bNAbs</a:t>
              </a:r>
              <a:r>
                <a:rPr lang="en-US" sz="1400" noProof="0" dirty="0">
                  <a:solidFill>
                    <a:srgbClr val="000066"/>
                  </a:solidFill>
                </a:rPr>
                <a:t> </a:t>
              </a:r>
              <a:br>
                <a:rPr lang="en-US" sz="1400" noProof="0" dirty="0">
                  <a:solidFill>
                    <a:srgbClr val="000066"/>
                  </a:solidFill>
                </a:rPr>
              </a:br>
              <a:r>
                <a:rPr lang="en-US" sz="1400" noProof="0" dirty="0">
                  <a:solidFill>
                    <a:srgbClr val="000066"/>
                  </a:solidFill>
                </a:rPr>
                <a:t>(IC</a:t>
              </a:r>
              <a:r>
                <a:rPr lang="en-US" sz="1400" baseline="-25000" noProof="0" dirty="0">
                  <a:solidFill>
                    <a:srgbClr val="000066"/>
                  </a:solidFill>
                </a:rPr>
                <a:t>90</a:t>
              </a:r>
              <a:r>
                <a:rPr lang="en-US" sz="1400" noProof="0" dirty="0">
                  <a:solidFill>
                    <a:srgbClr val="000066"/>
                  </a:solidFill>
                </a:rPr>
                <a:t> </a:t>
              </a:r>
              <a:r>
                <a:rPr lang="en-US" sz="14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≤ 2 µg/ml)</a:t>
              </a:r>
              <a:endParaRPr lang="en-US" sz="1400" noProof="0" dirty="0">
                <a:solidFill>
                  <a:srgbClr val="000066"/>
                </a:solidFill>
              </a:endParaRPr>
            </a:p>
          </p:txBody>
        </p:sp>
        <p:cxnSp>
          <p:nvCxnSpPr>
            <p:cNvPr id="1165" name="Connecteur droit avec flèche 1164">
              <a:extLst>
                <a:ext uri="{FF2B5EF4-FFF2-40B4-BE49-F238E27FC236}">
                  <a16:creationId xmlns:a16="http://schemas.microsoft.com/office/drawing/2014/main" id="{90F0977A-70F6-180D-EA9C-8B724C0BEDC4}"/>
                </a:ext>
              </a:extLst>
            </p:cNvPr>
            <p:cNvCxnSpPr/>
            <p:nvPr/>
          </p:nvCxnSpPr>
          <p:spPr>
            <a:xfrm>
              <a:off x="3431943" y="1271176"/>
              <a:ext cx="4193867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7" name="Connecteur droit avec flèche 1166">
              <a:extLst>
                <a:ext uri="{FF2B5EF4-FFF2-40B4-BE49-F238E27FC236}">
                  <a16:creationId xmlns:a16="http://schemas.microsoft.com/office/drawing/2014/main" id="{AE3FE6D4-EA34-DD49-0439-E7F97AE8CC8F}"/>
                </a:ext>
              </a:extLst>
            </p:cNvPr>
            <p:cNvCxnSpPr>
              <a:cxnSpLocks/>
            </p:cNvCxnSpPr>
            <p:nvPr/>
          </p:nvCxnSpPr>
          <p:spPr>
            <a:xfrm>
              <a:off x="3431943" y="1077703"/>
              <a:ext cx="0" cy="171558"/>
            </a:xfrm>
            <a:prstGeom prst="straightConnector1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Connecteur droit avec flèche 1168">
              <a:extLst>
                <a:ext uri="{FF2B5EF4-FFF2-40B4-BE49-F238E27FC236}">
                  <a16:creationId xmlns:a16="http://schemas.microsoft.com/office/drawing/2014/main" id="{C0E9D935-4ABA-A385-0791-2900145B140B}"/>
                </a:ext>
              </a:extLst>
            </p:cNvPr>
            <p:cNvCxnSpPr>
              <a:cxnSpLocks/>
            </p:cNvCxnSpPr>
            <p:nvPr/>
          </p:nvCxnSpPr>
          <p:spPr>
            <a:xfrm>
              <a:off x="4314901" y="1077703"/>
              <a:ext cx="0" cy="171558"/>
            </a:xfrm>
            <a:prstGeom prst="straightConnector1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Connecteur droit avec flèche 1169">
              <a:extLst>
                <a:ext uri="{FF2B5EF4-FFF2-40B4-BE49-F238E27FC236}">
                  <a16:creationId xmlns:a16="http://schemas.microsoft.com/office/drawing/2014/main" id="{D6A16422-1618-0D81-FC2E-F3E7743E2EAA}"/>
                </a:ext>
              </a:extLst>
            </p:cNvPr>
            <p:cNvCxnSpPr>
              <a:cxnSpLocks/>
            </p:cNvCxnSpPr>
            <p:nvPr/>
          </p:nvCxnSpPr>
          <p:spPr>
            <a:xfrm>
              <a:off x="5197859" y="1077703"/>
              <a:ext cx="0" cy="171558"/>
            </a:xfrm>
            <a:prstGeom prst="straightConnector1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Connecteur droit avec flèche 1170">
              <a:extLst>
                <a:ext uri="{FF2B5EF4-FFF2-40B4-BE49-F238E27FC236}">
                  <a16:creationId xmlns:a16="http://schemas.microsoft.com/office/drawing/2014/main" id="{64C6DAF1-A324-D165-B168-D861DE9BB193}"/>
                </a:ext>
              </a:extLst>
            </p:cNvPr>
            <p:cNvCxnSpPr>
              <a:cxnSpLocks/>
            </p:cNvCxnSpPr>
            <p:nvPr/>
          </p:nvCxnSpPr>
          <p:spPr>
            <a:xfrm>
              <a:off x="6885474" y="1077703"/>
              <a:ext cx="0" cy="171558"/>
            </a:xfrm>
            <a:prstGeom prst="straightConnector1">
              <a:avLst/>
            </a:prstGeom>
            <a:ln>
              <a:solidFill>
                <a:srgbClr val="C0000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72" name="Ellipse 1171">
              <a:extLst>
                <a:ext uri="{FF2B5EF4-FFF2-40B4-BE49-F238E27FC236}">
                  <a16:creationId xmlns:a16="http://schemas.microsoft.com/office/drawing/2014/main" id="{C3171D0D-4824-E78D-84F6-9F780F8E7F78}"/>
                </a:ext>
              </a:extLst>
            </p:cNvPr>
            <p:cNvSpPr/>
            <p:nvPr/>
          </p:nvSpPr>
          <p:spPr>
            <a:xfrm>
              <a:off x="2727862" y="2068434"/>
              <a:ext cx="475786" cy="475786"/>
            </a:xfrm>
            <a:prstGeom prst="ellipse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sz="1000" noProof="0" dirty="0">
                  <a:solidFill>
                    <a:schemeClr val="bg1"/>
                  </a:solidFill>
                </a:rPr>
                <a:t>R</a:t>
              </a:r>
              <a:br>
                <a:rPr lang="en-US" sz="1000" noProof="0" dirty="0">
                  <a:solidFill>
                    <a:schemeClr val="bg1"/>
                  </a:solidFill>
                </a:rPr>
              </a:br>
              <a:r>
                <a:rPr lang="en-US" sz="1000" noProof="0" dirty="0">
                  <a:solidFill>
                    <a:schemeClr val="bg1"/>
                  </a:solidFill>
                </a:rPr>
                <a:t>2:1</a:t>
              </a:r>
            </a:p>
          </p:txBody>
        </p:sp>
        <p:cxnSp>
          <p:nvCxnSpPr>
            <p:cNvPr id="1174" name="Connecteur : en angle 1173">
              <a:extLst>
                <a:ext uri="{FF2B5EF4-FFF2-40B4-BE49-F238E27FC236}">
                  <a16:creationId xmlns:a16="http://schemas.microsoft.com/office/drawing/2014/main" id="{FA0EF7A0-C51A-14BB-F331-F6BD2A5B51E6}"/>
                </a:ext>
              </a:extLst>
            </p:cNvPr>
            <p:cNvCxnSpPr>
              <a:stCxn id="1172" idx="6"/>
              <a:endCxn id="12" idx="1"/>
            </p:cNvCxnSpPr>
            <p:nvPr/>
          </p:nvCxnSpPr>
          <p:spPr>
            <a:xfrm flipV="1">
              <a:off x="3203648" y="1783139"/>
              <a:ext cx="212793" cy="523188"/>
            </a:xfrm>
            <a:prstGeom prst="bentConnector3">
              <a:avLst/>
            </a:prstGeom>
            <a:ln w="12700"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6" name="Connecteur : en angle 1175">
              <a:extLst>
                <a:ext uri="{FF2B5EF4-FFF2-40B4-BE49-F238E27FC236}">
                  <a16:creationId xmlns:a16="http://schemas.microsoft.com/office/drawing/2014/main" id="{41828C1B-EBDF-F20A-39BD-51EF694270FE}"/>
                </a:ext>
              </a:extLst>
            </p:cNvPr>
            <p:cNvCxnSpPr>
              <a:cxnSpLocks/>
              <a:stCxn id="1172" idx="6"/>
              <a:endCxn id="1089" idx="1"/>
            </p:cNvCxnSpPr>
            <p:nvPr/>
          </p:nvCxnSpPr>
          <p:spPr>
            <a:xfrm>
              <a:off x="3203648" y="2306327"/>
              <a:ext cx="228295" cy="348527"/>
            </a:xfrm>
            <a:prstGeom prst="bentConnector3">
              <a:avLst/>
            </a:prstGeom>
            <a:ln w="12700"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" name="Groupe 15">
              <a:extLst>
                <a:ext uri="{FF2B5EF4-FFF2-40B4-BE49-F238E27FC236}">
                  <a16:creationId xmlns:a16="http://schemas.microsoft.com/office/drawing/2014/main" id="{46B21179-409E-ACC8-7833-FC13565E60BB}"/>
                </a:ext>
              </a:extLst>
            </p:cNvPr>
            <p:cNvGrpSpPr/>
            <p:nvPr/>
          </p:nvGrpSpPr>
          <p:grpSpPr>
            <a:xfrm>
              <a:off x="3409443" y="1495139"/>
              <a:ext cx="4216367" cy="649240"/>
              <a:chOff x="3409443" y="1673163"/>
              <a:chExt cx="4216367" cy="649240"/>
            </a:xfrm>
          </p:grpSpPr>
          <p:sp>
            <p:nvSpPr>
              <p:cNvPr id="12" name="Rectangle : coins arrondis 11">
                <a:extLst>
                  <a:ext uri="{FF2B5EF4-FFF2-40B4-BE49-F238E27FC236}">
                    <a16:creationId xmlns:a16="http://schemas.microsoft.com/office/drawing/2014/main" id="{277070FF-CB37-CA7D-F38F-D11BF6C3EE79}"/>
                  </a:ext>
                </a:extLst>
              </p:cNvPr>
              <p:cNvSpPr/>
              <p:nvPr/>
            </p:nvSpPr>
            <p:spPr>
              <a:xfrm>
                <a:off x="3416441" y="1673163"/>
                <a:ext cx="1778255" cy="576000"/>
              </a:xfrm>
              <a:prstGeom prst="roundRect">
                <a:avLst/>
              </a:prstGeom>
              <a:solidFill>
                <a:srgbClr val="0066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0" dirty="0"/>
              </a:p>
            </p:txBody>
          </p:sp>
          <p:sp>
            <p:nvSpPr>
              <p:cNvPr id="1177" name="ZoneTexte 1176">
                <a:extLst>
                  <a:ext uri="{FF2B5EF4-FFF2-40B4-BE49-F238E27FC236}">
                    <a16:creationId xmlns:a16="http://schemas.microsoft.com/office/drawing/2014/main" id="{9E699057-000B-A0E2-5C83-1E1AEB202904}"/>
                  </a:ext>
                </a:extLst>
              </p:cNvPr>
              <p:cNvSpPr txBox="1"/>
              <p:nvPr/>
            </p:nvSpPr>
            <p:spPr>
              <a:xfrm>
                <a:off x="3409443" y="1676072"/>
                <a:ext cx="1823256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b="1" noProof="0" dirty="0">
                    <a:solidFill>
                      <a:schemeClr val="bg1"/>
                    </a:solidFill>
                  </a:rPr>
                  <a:t>LEN + TEB + ZAB Q6M</a:t>
                </a:r>
                <a:br>
                  <a:rPr lang="en-US" sz="1200" noProof="0" dirty="0">
                    <a:solidFill>
                      <a:schemeClr val="bg1"/>
                    </a:solidFill>
                  </a:rPr>
                </a:br>
                <a:r>
                  <a:rPr lang="en-US" sz="1200" noProof="0" dirty="0">
                    <a:solidFill>
                      <a:schemeClr val="bg1"/>
                    </a:solidFill>
                  </a:rPr>
                  <a:t>Sequential administration </a:t>
                </a:r>
              </a:p>
              <a:p>
                <a:pPr algn="ctr"/>
                <a:r>
                  <a:rPr lang="en-US" sz="1200" noProof="0" dirty="0">
                    <a:solidFill>
                      <a:schemeClr val="bg1"/>
                    </a:solidFill>
                  </a:rPr>
                  <a:t>of TAB and ZAB</a:t>
                </a:r>
              </a:p>
            </p:txBody>
          </p:sp>
          <p:sp>
            <p:nvSpPr>
              <p:cNvPr id="1088" name="Rectangle : coins arrondis 1087">
                <a:extLst>
                  <a:ext uri="{FF2B5EF4-FFF2-40B4-BE49-F238E27FC236}">
                    <a16:creationId xmlns:a16="http://schemas.microsoft.com/office/drawing/2014/main" id="{E150273E-6F7B-EC8D-DB40-7DADA05C30F4}"/>
                  </a:ext>
                </a:extLst>
              </p:cNvPr>
              <p:cNvSpPr/>
              <p:nvPr/>
            </p:nvSpPr>
            <p:spPr>
              <a:xfrm>
                <a:off x="5210198" y="1673163"/>
                <a:ext cx="2415612" cy="576000"/>
              </a:xfrm>
              <a:prstGeom prst="roundRect">
                <a:avLst/>
              </a:prstGeom>
              <a:solidFill>
                <a:srgbClr val="0066FF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noProof="0" dirty="0"/>
              </a:p>
            </p:txBody>
          </p:sp>
          <p:sp>
            <p:nvSpPr>
              <p:cNvPr id="1178" name="ZoneTexte 1177">
                <a:extLst>
                  <a:ext uri="{FF2B5EF4-FFF2-40B4-BE49-F238E27FC236}">
                    <a16:creationId xmlns:a16="http://schemas.microsoft.com/office/drawing/2014/main" id="{73D15322-8D56-D484-8CC7-AA16091C7A9B}"/>
                  </a:ext>
                </a:extLst>
              </p:cNvPr>
              <p:cNvSpPr txBox="1"/>
              <p:nvPr/>
            </p:nvSpPr>
            <p:spPr>
              <a:xfrm>
                <a:off x="5237106" y="1715525"/>
                <a:ext cx="2287870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b="1" noProof="0" dirty="0">
                    <a:solidFill>
                      <a:schemeClr val="bg1"/>
                    </a:solidFill>
                  </a:rPr>
                  <a:t>LEN + TEB + ZAB Q6M</a:t>
                </a:r>
                <a:br>
                  <a:rPr lang="en-US" sz="1200" noProof="0" dirty="0">
                    <a:solidFill>
                      <a:schemeClr val="bg1"/>
                    </a:solidFill>
                  </a:rPr>
                </a:br>
                <a:r>
                  <a:rPr lang="en-US" sz="1200" noProof="0" dirty="0">
                    <a:solidFill>
                      <a:schemeClr val="bg1"/>
                    </a:solidFill>
                  </a:rPr>
                  <a:t>Co-administration of TAB and ZAB</a:t>
                </a:r>
              </a:p>
            </p:txBody>
          </p:sp>
        </p:grpSp>
        <p:sp>
          <p:nvSpPr>
            <p:cNvPr id="1179" name="ZoneTexte 1178">
              <a:extLst>
                <a:ext uri="{FF2B5EF4-FFF2-40B4-BE49-F238E27FC236}">
                  <a16:creationId xmlns:a16="http://schemas.microsoft.com/office/drawing/2014/main" id="{0FFE605F-BB42-E3D5-8EB4-EF499E509625}"/>
                </a:ext>
              </a:extLst>
            </p:cNvPr>
            <p:cNvSpPr txBox="1"/>
            <p:nvPr/>
          </p:nvSpPr>
          <p:spPr>
            <a:xfrm>
              <a:off x="3469199" y="2387286"/>
              <a:ext cx="169245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/>
                <a:t>Continue Oral stable</a:t>
              </a:r>
              <a:br>
                <a:rPr lang="en-US" sz="1200" b="1" noProof="0" dirty="0"/>
              </a:br>
              <a:r>
                <a:rPr lang="en-US" sz="1200" b="1" noProof="0" dirty="0"/>
                <a:t>Baseline Regimen (SBR)</a:t>
              </a:r>
              <a:endParaRPr lang="en-US" sz="1200" noProof="0" dirty="0"/>
            </a:p>
          </p:txBody>
        </p:sp>
        <p:sp>
          <p:nvSpPr>
            <p:cNvPr id="1180" name="ZoneTexte 1179">
              <a:extLst>
                <a:ext uri="{FF2B5EF4-FFF2-40B4-BE49-F238E27FC236}">
                  <a16:creationId xmlns:a16="http://schemas.microsoft.com/office/drawing/2014/main" id="{2BBE2434-AC3C-5B30-E77D-CE8A0A5040EA}"/>
                </a:ext>
              </a:extLst>
            </p:cNvPr>
            <p:cNvSpPr txBox="1"/>
            <p:nvPr/>
          </p:nvSpPr>
          <p:spPr>
            <a:xfrm>
              <a:off x="5237106" y="2419728"/>
              <a:ext cx="228787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</a:rPr>
                <a:t>Switch to LEN + TEB + ZAB Q6M</a:t>
              </a:r>
              <a:br>
                <a:rPr lang="en-US" sz="1200" noProof="0" dirty="0">
                  <a:solidFill>
                    <a:schemeClr val="bg1"/>
                  </a:solidFill>
                </a:rPr>
              </a:br>
              <a:r>
                <a:rPr lang="en-US" sz="1200" noProof="0" dirty="0">
                  <a:solidFill>
                    <a:schemeClr val="bg1"/>
                  </a:solidFill>
                </a:rPr>
                <a:t>Co-administration of TAB and ZAB</a:t>
              </a:r>
            </a:p>
          </p:txBody>
        </p:sp>
        <p:sp>
          <p:nvSpPr>
            <p:cNvPr id="1181" name="ZoneTexte 1180">
              <a:extLst>
                <a:ext uri="{FF2B5EF4-FFF2-40B4-BE49-F238E27FC236}">
                  <a16:creationId xmlns:a16="http://schemas.microsoft.com/office/drawing/2014/main" id="{B646F473-FE50-E0B2-8838-EDA942E3404B}"/>
                </a:ext>
              </a:extLst>
            </p:cNvPr>
            <p:cNvSpPr txBox="1"/>
            <p:nvPr/>
          </p:nvSpPr>
          <p:spPr>
            <a:xfrm>
              <a:off x="3270631" y="844074"/>
              <a:ext cx="3289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D</a:t>
              </a:r>
              <a:r>
                <a:rPr lang="en-US" sz="10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82" name="ZoneTexte 1181">
              <a:extLst>
                <a:ext uri="{FF2B5EF4-FFF2-40B4-BE49-F238E27FC236}">
                  <a16:creationId xmlns:a16="http://schemas.microsoft.com/office/drawing/2014/main" id="{6873A481-66ED-822C-E4F2-BD5C61C770B4}"/>
                </a:ext>
              </a:extLst>
            </p:cNvPr>
            <p:cNvSpPr txBox="1"/>
            <p:nvPr/>
          </p:nvSpPr>
          <p:spPr>
            <a:xfrm>
              <a:off x="4099938" y="844074"/>
              <a:ext cx="42992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W26</a:t>
              </a:r>
            </a:p>
          </p:txBody>
        </p:sp>
        <p:sp>
          <p:nvSpPr>
            <p:cNvPr id="1183" name="ZoneTexte 1182">
              <a:extLst>
                <a:ext uri="{FF2B5EF4-FFF2-40B4-BE49-F238E27FC236}">
                  <a16:creationId xmlns:a16="http://schemas.microsoft.com/office/drawing/2014/main" id="{FE73CC5A-A5AA-08CB-55B2-629CD70BA699}"/>
                </a:ext>
              </a:extLst>
            </p:cNvPr>
            <p:cNvSpPr txBox="1"/>
            <p:nvPr/>
          </p:nvSpPr>
          <p:spPr>
            <a:xfrm>
              <a:off x="4989798" y="844074"/>
              <a:ext cx="42992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W52</a:t>
              </a:r>
            </a:p>
          </p:txBody>
        </p:sp>
        <p:sp>
          <p:nvSpPr>
            <p:cNvPr id="1184" name="ZoneTexte 1183">
              <a:extLst>
                <a:ext uri="{FF2B5EF4-FFF2-40B4-BE49-F238E27FC236}">
                  <a16:creationId xmlns:a16="http://schemas.microsoft.com/office/drawing/2014/main" id="{3B2D1792-E792-0264-E097-743867D2450B}"/>
                </a:ext>
              </a:extLst>
            </p:cNvPr>
            <p:cNvSpPr txBox="1"/>
            <p:nvPr/>
          </p:nvSpPr>
          <p:spPr>
            <a:xfrm>
              <a:off x="6652397" y="844074"/>
              <a:ext cx="49564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W104</a:t>
              </a:r>
            </a:p>
          </p:txBody>
        </p:sp>
        <p:sp>
          <p:nvSpPr>
            <p:cNvPr id="1185" name="Parenthèse fermante 1184">
              <a:extLst>
                <a:ext uri="{FF2B5EF4-FFF2-40B4-BE49-F238E27FC236}">
                  <a16:creationId xmlns:a16="http://schemas.microsoft.com/office/drawing/2014/main" id="{0D9E1394-B685-696A-BCC9-F39F63441575}"/>
                </a:ext>
              </a:extLst>
            </p:cNvPr>
            <p:cNvSpPr/>
            <p:nvPr/>
          </p:nvSpPr>
          <p:spPr>
            <a:xfrm rot="16200000">
              <a:off x="5143391" y="-264496"/>
              <a:ext cx="47556" cy="3454322"/>
            </a:xfrm>
            <a:prstGeom prst="rightBracket">
              <a:avLst/>
            </a:prstGeom>
            <a:ln w="12700"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86" name="ZoneTexte 1185">
              <a:extLst>
                <a:ext uri="{FF2B5EF4-FFF2-40B4-BE49-F238E27FC236}">
                  <a16:creationId xmlns:a16="http://schemas.microsoft.com/office/drawing/2014/main" id="{A3FE2D6E-D583-7F68-4FE7-364A5D6BCE4A}"/>
                </a:ext>
              </a:extLst>
            </p:cNvPr>
            <p:cNvSpPr txBox="1"/>
            <p:nvPr/>
          </p:nvSpPr>
          <p:spPr>
            <a:xfrm>
              <a:off x="4238530" y="1221590"/>
              <a:ext cx="175561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104 weeks of LEN + TAB + ZAB</a:t>
              </a:r>
            </a:p>
          </p:txBody>
        </p:sp>
        <p:sp>
          <p:nvSpPr>
            <p:cNvPr id="1187" name="Parenthèse fermante 1186">
              <a:extLst>
                <a:ext uri="{FF2B5EF4-FFF2-40B4-BE49-F238E27FC236}">
                  <a16:creationId xmlns:a16="http://schemas.microsoft.com/office/drawing/2014/main" id="{BB176C1F-A828-33A7-04A2-9F4D648FA1E3}"/>
                </a:ext>
              </a:extLst>
            </p:cNvPr>
            <p:cNvSpPr/>
            <p:nvPr/>
          </p:nvSpPr>
          <p:spPr>
            <a:xfrm rot="16200000">
              <a:off x="6042823" y="1507972"/>
              <a:ext cx="53682" cy="1649335"/>
            </a:xfrm>
            <a:prstGeom prst="rightBracket">
              <a:avLst/>
            </a:prstGeom>
            <a:ln w="12700"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88" name="ZoneTexte 1187">
              <a:extLst>
                <a:ext uri="{FF2B5EF4-FFF2-40B4-BE49-F238E27FC236}">
                  <a16:creationId xmlns:a16="http://schemas.microsoft.com/office/drawing/2014/main" id="{012FE1E1-CAEB-C8E4-3157-3396C78F8589}"/>
                </a:ext>
              </a:extLst>
            </p:cNvPr>
            <p:cNvSpPr txBox="1"/>
            <p:nvPr/>
          </p:nvSpPr>
          <p:spPr>
            <a:xfrm>
              <a:off x="5243060" y="2089217"/>
              <a:ext cx="168988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52 weeks of LEN + TAB + ZAB</a:t>
              </a:r>
            </a:p>
          </p:txBody>
        </p:sp>
        <p:sp>
          <p:nvSpPr>
            <p:cNvPr id="1195" name="ZoneTexte 1194">
              <a:extLst>
                <a:ext uri="{FF2B5EF4-FFF2-40B4-BE49-F238E27FC236}">
                  <a16:creationId xmlns:a16="http://schemas.microsoft.com/office/drawing/2014/main" id="{D2AECAA8-DEBC-8478-1E07-5B2427436987}"/>
                </a:ext>
              </a:extLst>
            </p:cNvPr>
            <p:cNvSpPr txBox="1"/>
            <p:nvPr/>
          </p:nvSpPr>
          <p:spPr>
            <a:xfrm>
              <a:off x="2722637" y="2544220"/>
              <a:ext cx="4635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N=80</a:t>
              </a:r>
            </a:p>
          </p:txBody>
        </p:sp>
        <p:sp>
          <p:nvSpPr>
            <p:cNvPr id="1196" name="ZoneTexte 1195">
              <a:extLst>
                <a:ext uri="{FF2B5EF4-FFF2-40B4-BE49-F238E27FC236}">
                  <a16:creationId xmlns:a16="http://schemas.microsoft.com/office/drawing/2014/main" id="{CD628BE6-47F0-9456-4BAF-A5F5B420A191}"/>
                </a:ext>
              </a:extLst>
            </p:cNvPr>
            <p:cNvSpPr txBox="1"/>
            <p:nvPr/>
          </p:nvSpPr>
          <p:spPr>
            <a:xfrm>
              <a:off x="5520103" y="958130"/>
              <a:ext cx="102944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Extension phase</a:t>
              </a:r>
            </a:p>
          </p:txBody>
        </p:sp>
      </p:grpSp>
      <p:sp>
        <p:nvSpPr>
          <p:cNvPr id="17" name="ZoneTexte 16">
            <a:extLst>
              <a:ext uri="{FF2B5EF4-FFF2-40B4-BE49-F238E27FC236}">
                <a16:creationId xmlns:a16="http://schemas.microsoft.com/office/drawing/2014/main" id="{5002AFA8-C308-46DD-8487-85BE213CC359}"/>
              </a:ext>
            </a:extLst>
          </p:cNvPr>
          <p:cNvSpPr txBox="1"/>
          <p:nvPr/>
        </p:nvSpPr>
        <p:spPr>
          <a:xfrm>
            <a:off x="413159" y="3035226"/>
            <a:ext cx="313246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1600" b="1" dirty="0" err="1">
                <a:solidFill>
                  <a:srgbClr val="00B0F0"/>
                </a:solidFill>
              </a:rPr>
              <a:t>Virologic</a:t>
            </a:r>
            <a:r>
              <a:rPr lang="fr-FR" sz="1600" b="1" dirty="0">
                <a:solidFill>
                  <a:srgbClr val="00B0F0"/>
                </a:solidFill>
              </a:rPr>
              <a:t> </a:t>
            </a:r>
            <a:r>
              <a:rPr lang="fr-FR" sz="1600" b="1" dirty="0" err="1">
                <a:solidFill>
                  <a:srgbClr val="00B0F0"/>
                </a:solidFill>
              </a:rPr>
              <a:t>outcomes</a:t>
            </a:r>
            <a:r>
              <a:rPr lang="fr-FR" sz="1600" b="1" dirty="0">
                <a:solidFill>
                  <a:srgbClr val="00B0F0"/>
                </a:solidFill>
              </a:rPr>
              <a:t> at W104 (M=E)</a:t>
            </a:r>
          </a:p>
        </p:txBody>
      </p:sp>
      <p:sp>
        <p:nvSpPr>
          <p:cNvPr id="18" name="ZoneTexte 17">
            <a:extLst>
              <a:ext uri="{FF2B5EF4-FFF2-40B4-BE49-F238E27FC236}">
                <a16:creationId xmlns:a16="http://schemas.microsoft.com/office/drawing/2014/main" id="{89E23255-A845-5E74-54A6-3FB428B4193A}"/>
              </a:ext>
            </a:extLst>
          </p:cNvPr>
          <p:cNvSpPr txBox="1"/>
          <p:nvPr/>
        </p:nvSpPr>
        <p:spPr>
          <a:xfrm>
            <a:off x="134706" y="5906985"/>
            <a:ext cx="4329903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1 participant in the deferred LEN+TAB+ZAB group had</a:t>
            </a:r>
          </a:p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confirmed virologic rebound at W90, discontinued study </a:t>
            </a:r>
          </a:p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treatment prior to W104 : excluded from M=E analysis</a:t>
            </a:r>
          </a:p>
        </p:txBody>
      </p:sp>
      <p:sp>
        <p:nvSpPr>
          <p:cNvPr id="1029" name="ZoneTexte 1028">
            <a:extLst>
              <a:ext uri="{FF2B5EF4-FFF2-40B4-BE49-F238E27FC236}">
                <a16:creationId xmlns:a16="http://schemas.microsoft.com/office/drawing/2014/main" id="{BF0F65A5-FA3E-4999-E4B2-DD79F14C68F9}"/>
              </a:ext>
            </a:extLst>
          </p:cNvPr>
          <p:cNvSpPr txBox="1"/>
          <p:nvPr/>
        </p:nvSpPr>
        <p:spPr>
          <a:xfrm>
            <a:off x="4579831" y="6248876"/>
            <a:ext cx="55399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" noProof="0" dirty="0">
                <a:solidFill>
                  <a:srgbClr val="000066"/>
                </a:solidFill>
              </a:rPr>
              <a:t>PK of TAB and ZAB consistent with expected median ; Trough of LEN below the median</a:t>
            </a:r>
          </a:p>
          <a:p>
            <a:pPr algn="l"/>
            <a:r>
              <a:rPr lang="en-US" sz="1200" noProof="0" dirty="0">
                <a:solidFill>
                  <a:srgbClr val="000066"/>
                </a:solidFill>
              </a:rPr>
              <a:t>No antibodies to TAB or ZAB detected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974E165C-3F0E-D3B7-A644-35D906FA6565}"/>
              </a:ext>
            </a:extLst>
          </p:cNvPr>
          <p:cNvGrpSpPr/>
          <p:nvPr/>
        </p:nvGrpSpPr>
        <p:grpSpPr>
          <a:xfrm>
            <a:off x="4210506" y="2981652"/>
            <a:ext cx="7957402" cy="3303648"/>
            <a:chOff x="4210506" y="2981652"/>
            <a:chExt cx="7957402" cy="3303648"/>
          </a:xfrm>
        </p:grpSpPr>
        <p:sp>
          <p:nvSpPr>
            <p:cNvPr id="1148" name="ZoneTexte 1147">
              <a:extLst>
                <a:ext uri="{FF2B5EF4-FFF2-40B4-BE49-F238E27FC236}">
                  <a16:creationId xmlns:a16="http://schemas.microsoft.com/office/drawing/2014/main" id="{DEB26564-62AA-4011-D92C-14FE7FBD81CD}"/>
                </a:ext>
              </a:extLst>
            </p:cNvPr>
            <p:cNvSpPr txBox="1"/>
            <p:nvPr/>
          </p:nvSpPr>
          <p:spPr>
            <a:xfrm>
              <a:off x="10461992" y="5857114"/>
              <a:ext cx="170591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noProof="0" dirty="0">
                  <a:solidFill>
                    <a:srgbClr val="000066"/>
                  </a:solidFill>
                </a:rPr>
                <a:t>Resistance testing results not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available at discontinuation</a:t>
              </a:r>
            </a:p>
          </p:txBody>
        </p:sp>
        <p:grpSp>
          <p:nvGrpSpPr>
            <p:cNvPr id="1070" name="Groupe 1069">
              <a:extLst>
                <a:ext uri="{FF2B5EF4-FFF2-40B4-BE49-F238E27FC236}">
                  <a16:creationId xmlns:a16="http://schemas.microsoft.com/office/drawing/2014/main" id="{FEE6BFB0-1043-2BD1-CF61-8E2F8D3B39A4}"/>
                </a:ext>
              </a:extLst>
            </p:cNvPr>
            <p:cNvGrpSpPr/>
            <p:nvPr/>
          </p:nvGrpSpPr>
          <p:grpSpPr>
            <a:xfrm>
              <a:off x="4777300" y="3600370"/>
              <a:ext cx="5716588" cy="976313"/>
              <a:chOff x="5116513" y="3867150"/>
              <a:chExt cx="5716588" cy="976313"/>
            </a:xfrm>
          </p:grpSpPr>
          <p:sp>
            <p:nvSpPr>
              <p:cNvPr id="19" name="Rectangle 6">
                <a:extLst>
                  <a:ext uri="{FF2B5EF4-FFF2-40B4-BE49-F238E27FC236}">
                    <a16:creationId xmlns:a16="http://schemas.microsoft.com/office/drawing/2014/main" id="{E5BEF102-4F55-C800-F6E7-603B441C6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3663" y="3887788"/>
                <a:ext cx="5267325" cy="898525"/>
              </a:xfrm>
              <a:prstGeom prst="rect">
                <a:avLst/>
              </a:prstGeom>
              <a:solidFill>
                <a:srgbClr val="CA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" name="Rectangle 8">
                <a:extLst>
                  <a:ext uri="{FF2B5EF4-FFF2-40B4-BE49-F238E27FC236}">
                    <a16:creationId xmlns:a16="http://schemas.microsoft.com/office/drawing/2014/main" id="{28BCFD45-9CC1-67DF-F7CC-0C9EB62DB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0988" y="3887788"/>
                <a:ext cx="392113" cy="900113"/>
              </a:xfrm>
              <a:prstGeom prst="rect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4" name="Line 11">
                <a:extLst>
                  <a:ext uri="{FF2B5EF4-FFF2-40B4-BE49-F238E27FC236}">
                    <a16:creationId xmlns:a16="http://schemas.microsoft.com/office/drawing/2014/main" id="{42C9972F-BC96-ACB4-AB6D-829AE6CB57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4065588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5" name="Line 12">
                <a:extLst>
                  <a:ext uri="{FF2B5EF4-FFF2-40B4-BE49-F238E27FC236}">
                    <a16:creationId xmlns:a16="http://schemas.microsoft.com/office/drawing/2014/main" id="{68C5499D-E449-AC95-0908-3E11720BAE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3892550"/>
                <a:ext cx="0" cy="1730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6" name="Line 13">
                <a:extLst>
                  <a:ext uri="{FF2B5EF4-FFF2-40B4-BE49-F238E27FC236}">
                    <a16:creationId xmlns:a16="http://schemas.microsoft.com/office/drawing/2014/main" id="{4167AAF4-10B3-8781-A69E-D39B4E626D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3892550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7" name="Line 14">
                <a:extLst>
                  <a:ext uri="{FF2B5EF4-FFF2-40B4-BE49-F238E27FC236}">
                    <a16:creationId xmlns:a16="http://schemas.microsoft.com/office/drawing/2014/main" id="{7EC14961-467D-5A61-8793-839B48B9D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3867150"/>
                <a:ext cx="0" cy="2540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8" name="Line 15">
                <a:extLst>
                  <a:ext uri="{FF2B5EF4-FFF2-40B4-BE49-F238E27FC236}">
                    <a16:creationId xmlns:a16="http://schemas.microsoft.com/office/drawing/2014/main" id="{DDB5944F-7827-C21B-F033-A8AA04442D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4249738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9" name="Line 16">
                <a:extLst>
                  <a:ext uri="{FF2B5EF4-FFF2-40B4-BE49-F238E27FC236}">
                    <a16:creationId xmlns:a16="http://schemas.microsoft.com/office/drawing/2014/main" id="{16428710-E705-6259-319D-603CEA67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4065588"/>
                <a:ext cx="0" cy="184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0" name="Line 17">
                <a:extLst>
                  <a:ext uri="{FF2B5EF4-FFF2-40B4-BE49-F238E27FC236}">
                    <a16:creationId xmlns:a16="http://schemas.microsoft.com/office/drawing/2014/main" id="{D08FCD4C-0148-205B-CBCB-89455CED29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4429125"/>
                <a:ext cx="0" cy="17780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1" name="Line 18">
                <a:extLst>
                  <a:ext uri="{FF2B5EF4-FFF2-40B4-BE49-F238E27FC236}">
                    <a16:creationId xmlns:a16="http://schemas.microsoft.com/office/drawing/2014/main" id="{BB50084F-906F-F266-9628-3439BACF47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4606925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2" name="Line 19">
                <a:extLst>
                  <a:ext uri="{FF2B5EF4-FFF2-40B4-BE49-F238E27FC236}">
                    <a16:creationId xmlns:a16="http://schemas.microsoft.com/office/drawing/2014/main" id="{C4DDA8E6-4A31-8279-BE10-FBB8CC061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4429125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3" name="Line 20">
                <a:extLst>
                  <a:ext uri="{FF2B5EF4-FFF2-40B4-BE49-F238E27FC236}">
                    <a16:creationId xmlns:a16="http://schemas.microsoft.com/office/drawing/2014/main" id="{44247822-1928-80EF-92DF-A7F88118AB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16513" y="4786313"/>
                <a:ext cx="5715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4" name="Line 21">
                <a:extLst>
                  <a:ext uri="{FF2B5EF4-FFF2-40B4-BE49-F238E27FC236}">
                    <a16:creationId xmlns:a16="http://schemas.microsoft.com/office/drawing/2014/main" id="{56A1E63F-56A8-6CB5-0EE5-F49F01B84E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4606925"/>
                <a:ext cx="0" cy="17938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5" name="Line 22">
                <a:extLst>
                  <a:ext uri="{FF2B5EF4-FFF2-40B4-BE49-F238E27FC236}">
                    <a16:creationId xmlns:a16="http://schemas.microsoft.com/office/drawing/2014/main" id="{FC948CAD-600C-CBB5-0759-37D05BFF45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73663" y="4249738"/>
                <a:ext cx="0" cy="17938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9" name="Line 36">
                <a:extLst>
                  <a:ext uri="{FF2B5EF4-FFF2-40B4-BE49-F238E27FC236}">
                    <a16:creationId xmlns:a16="http://schemas.microsoft.com/office/drawing/2014/main" id="{BA92B323-D533-16ED-518E-64EDD25A5E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73663" y="4786313"/>
                <a:ext cx="5595938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0" name="Line 37">
                <a:extLst>
                  <a:ext uri="{FF2B5EF4-FFF2-40B4-BE49-F238E27FC236}">
                    <a16:creationId xmlns:a16="http://schemas.microsoft.com/office/drawing/2014/main" id="{0D9F371C-8A3E-9407-B83A-91077FF21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6161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1" name="Line 38">
                <a:extLst>
                  <a:ext uri="{FF2B5EF4-FFF2-40B4-BE49-F238E27FC236}">
                    <a16:creationId xmlns:a16="http://schemas.microsoft.com/office/drawing/2014/main" id="{4B08F4E8-5378-EBDF-16AE-63F7D7108B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48950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2" name="Line 39">
                <a:extLst>
                  <a:ext uri="{FF2B5EF4-FFF2-40B4-BE49-F238E27FC236}">
                    <a16:creationId xmlns:a16="http://schemas.microsoft.com/office/drawing/2014/main" id="{83A91186-6CD3-7FB6-94F2-825EC2A5F2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55100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3" name="Line 40">
                <a:extLst>
                  <a:ext uri="{FF2B5EF4-FFF2-40B4-BE49-F238E27FC236}">
                    <a16:creationId xmlns:a16="http://schemas.microsoft.com/office/drawing/2014/main" id="{08D26B0D-C1BD-6B3A-B52D-2C3FDA1797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6466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4" name="Line 41">
                <a:extLst>
                  <a:ext uri="{FF2B5EF4-FFF2-40B4-BE49-F238E27FC236}">
                    <a16:creationId xmlns:a16="http://schemas.microsoft.com/office/drawing/2014/main" id="{E61F21A8-9651-FE24-9987-3B06F3B43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6152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5" name="Line 42">
                <a:extLst>
                  <a:ext uri="{FF2B5EF4-FFF2-40B4-BE49-F238E27FC236}">
                    <a16:creationId xmlns:a16="http://schemas.microsoft.com/office/drawing/2014/main" id="{EE80257F-3DE2-901D-C73B-052F771589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5997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1" name="Line 48">
                <a:extLst>
                  <a:ext uri="{FF2B5EF4-FFF2-40B4-BE49-F238E27FC236}">
                    <a16:creationId xmlns:a16="http://schemas.microsoft.com/office/drawing/2014/main" id="{C6D8EDD4-A414-C341-660A-DBD6DA1D57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7721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2" name="Line 49">
                <a:extLst>
                  <a:ext uri="{FF2B5EF4-FFF2-40B4-BE49-F238E27FC236}">
                    <a16:creationId xmlns:a16="http://schemas.microsoft.com/office/drawing/2014/main" id="{CBA0A63D-4598-7FCF-70A6-260F24E0EB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0900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3" name="Line 50">
                <a:extLst>
                  <a:ext uri="{FF2B5EF4-FFF2-40B4-BE49-F238E27FC236}">
                    <a16:creationId xmlns:a16="http://schemas.microsoft.com/office/drawing/2014/main" id="{11A282B9-B4C4-7C6D-A3A7-FF142EF3B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7252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24" name="Line 51">
                <a:extLst>
                  <a:ext uri="{FF2B5EF4-FFF2-40B4-BE49-F238E27FC236}">
                    <a16:creationId xmlns:a16="http://schemas.microsoft.com/office/drawing/2014/main" id="{8760B166-009A-D52A-806C-7156F4EB86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967538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25" name="Line 52">
                <a:extLst>
                  <a:ext uri="{FF2B5EF4-FFF2-40B4-BE49-F238E27FC236}">
                    <a16:creationId xmlns:a16="http://schemas.microsoft.com/office/drawing/2014/main" id="{8F63FA33-8829-E4D2-D488-FBFA7FD124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28027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26" name="Line 53">
                <a:extLst>
                  <a:ext uri="{FF2B5EF4-FFF2-40B4-BE49-F238E27FC236}">
                    <a16:creationId xmlns:a16="http://schemas.microsoft.com/office/drawing/2014/main" id="{63CBE234-2D60-0DD0-97A7-1064337193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70788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27" name="Line 54">
                <a:extLst>
                  <a:ext uri="{FF2B5EF4-FFF2-40B4-BE49-F238E27FC236}">
                    <a16:creationId xmlns:a16="http://schemas.microsoft.com/office/drawing/2014/main" id="{51DDCB11-1A27-73E0-0207-7A39560640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5811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0" name="Line 56">
                <a:extLst>
                  <a:ext uri="{FF2B5EF4-FFF2-40B4-BE49-F238E27FC236}">
                    <a16:creationId xmlns:a16="http://schemas.microsoft.com/office/drawing/2014/main" id="{FAB1F4F9-8E33-6225-14B2-B42E42CED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7056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1" name="Line 57">
                <a:extLst>
                  <a:ext uri="{FF2B5EF4-FFF2-40B4-BE49-F238E27FC236}">
                    <a16:creationId xmlns:a16="http://schemas.microsoft.com/office/drawing/2014/main" id="{9459941C-3646-17BD-6D88-228519EE9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78538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2" name="Line 58">
                <a:extLst>
                  <a:ext uri="{FF2B5EF4-FFF2-40B4-BE49-F238E27FC236}">
                    <a16:creationId xmlns:a16="http://schemas.microsoft.com/office/drawing/2014/main" id="{3321AC12-8539-EF21-1D41-1F91E3C50D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62713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3" name="Line 59">
                <a:extLst>
                  <a:ext uri="{FF2B5EF4-FFF2-40B4-BE49-F238E27FC236}">
                    <a16:creationId xmlns:a16="http://schemas.microsoft.com/office/drawing/2014/main" id="{5E3D5ABB-2AD4-0E20-3EEF-C20309D08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7702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4" name="Line 60">
                <a:extLst>
                  <a:ext uri="{FF2B5EF4-FFF2-40B4-BE49-F238E27FC236}">
                    <a16:creationId xmlns:a16="http://schemas.microsoft.com/office/drawing/2014/main" id="{EB3CA678-1C70-8AEB-A983-42A17BA242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475288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5" name="Line 61">
                <a:extLst>
                  <a:ext uri="{FF2B5EF4-FFF2-40B4-BE49-F238E27FC236}">
                    <a16:creationId xmlns:a16="http://schemas.microsoft.com/office/drawing/2014/main" id="{69867BC9-ABF7-247A-186F-2B8BF60D1C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375275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6" name="Line 62">
                <a:extLst>
                  <a:ext uri="{FF2B5EF4-FFF2-40B4-BE49-F238E27FC236}">
                    <a16:creationId xmlns:a16="http://schemas.microsoft.com/office/drawing/2014/main" id="{65C0E82D-2085-AB84-EDA4-676FDF1703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7638" y="4786313"/>
                <a:ext cx="0" cy="57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0" name="Line 66">
                <a:extLst>
                  <a:ext uri="{FF2B5EF4-FFF2-40B4-BE49-F238E27FC236}">
                    <a16:creationId xmlns:a16="http://schemas.microsoft.com/office/drawing/2014/main" id="{17E05BBD-CEA0-DFE0-BDFD-5AFB3B2148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73663" y="4552950"/>
                <a:ext cx="54657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2" name="Line 68">
                <a:extLst>
                  <a:ext uri="{FF2B5EF4-FFF2-40B4-BE49-F238E27FC236}">
                    <a16:creationId xmlns:a16="http://schemas.microsoft.com/office/drawing/2014/main" id="{1B51CF1D-5EFA-A3E7-9F99-55F8EA16D2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73663" y="4476750"/>
                <a:ext cx="5465763" cy="0"/>
              </a:xfrm>
              <a:prstGeom prst="line">
                <a:avLst/>
              </a:prstGeom>
              <a:noFill/>
              <a:ln w="6350">
                <a:solidFill>
                  <a:srgbClr val="99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4" name="Freeform 70">
                <a:extLst>
                  <a:ext uri="{FF2B5EF4-FFF2-40B4-BE49-F238E27FC236}">
                    <a16:creationId xmlns:a16="http://schemas.microsoft.com/office/drawing/2014/main" id="{58308BDE-7765-958A-D6BB-DE4471D54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8113" y="4052888"/>
                <a:ext cx="5421313" cy="500063"/>
              </a:xfrm>
              <a:custGeom>
                <a:avLst/>
                <a:gdLst>
                  <a:gd name="T0" fmla="*/ 17071 w 17071"/>
                  <a:gd name="T1" fmla="*/ 1574 h 1574"/>
                  <a:gd name="T2" fmla="*/ 16466 w 17071"/>
                  <a:gd name="T3" fmla="*/ 0 h 1574"/>
                  <a:gd name="T4" fmla="*/ 16138 w 17071"/>
                  <a:gd name="T5" fmla="*/ 670 h 1574"/>
                  <a:gd name="T6" fmla="*/ 15834 w 17071"/>
                  <a:gd name="T7" fmla="*/ 958 h 1574"/>
                  <a:gd name="T8" fmla="*/ 12393 w 17071"/>
                  <a:gd name="T9" fmla="*/ 1574 h 1574"/>
                  <a:gd name="T10" fmla="*/ 12077 w 17071"/>
                  <a:gd name="T11" fmla="*/ 899 h 1574"/>
                  <a:gd name="T12" fmla="*/ 11771 w 17071"/>
                  <a:gd name="T13" fmla="*/ 1333 h 1574"/>
                  <a:gd name="T14" fmla="*/ 7999 w 17071"/>
                  <a:gd name="T15" fmla="*/ 1574 h 1574"/>
                  <a:gd name="T16" fmla="*/ 469 w 17071"/>
                  <a:gd name="T17" fmla="*/ 1574 h 1574"/>
                  <a:gd name="T18" fmla="*/ 0 w 17071"/>
                  <a:gd name="T19" fmla="*/ 1482 h 1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71" h="1574">
                    <a:moveTo>
                      <a:pt x="17071" y="1574"/>
                    </a:moveTo>
                    <a:lnTo>
                      <a:pt x="16466" y="0"/>
                    </a:lnTo>
                    <a:lnTo>
                      <a:pt x="16138" y="670"/>
                    </a:lnTo>
                    <a:lnTo>
                      <a:pt x="15834" y="958"/>
                    </a:lnTo>
                    <a:lnTo>
                      <a:pt x="12393" y="1574"/>
                    </a:lnTo>
                    <a:lnTo>
                      <a:pt x="12077" y="899"/>
                    </a:lnTo>
                    <a:lnTo>
                      <a:pt x="11771" y="1333"/>
                    </a:lnTo>
                    <a:lnTo>
                      <a:pt x="7999" y="1574"/>
                    </a:lnTo>
                    <a:lnTo>
                      <a:pt x="469" y="1574"/>
                    </a:lnTo>
                    <a:lnTo>
                      <a:pt x="0" y="1482"/>
                    </a:lnTo>
                  </a:path>
                </a:pathLst>
              </a:custGeom>
              <a:noFill/>
              <a:ln w="20638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5" name="Freeform 71">
                <a:extLst>
                  <a:ext uri="{FF2B5EF4-FFF2-40B4-BE49-F238E27FC236}">
                    <a16:creationId xmlns:a16="http://schemas.microsoft.com/office/drawing/2014/main" id="{4F26C0F1-3276-2715-F413-18620B2C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0350" y="4025900"/>
                <a:ext cx="53975" cy="53975"/>
              </a:xfrm>
              <a:custGeom>
                <a:avLst/>
                <a:gdLst>
                  <a:gd name="T0" fmla="*/ 24 w 167"/>
                  <a:gd name="T1" fmla="*/ 25 h 167"/>
                  <a:gd name="T2" fmla="*/ 12 w 167"/>
                  <a:gd name="T3" fmla="*/ 36 h 167"/>
                  <a:gd name="T4" fmla="*/ 5 w 167"/>
                  <a:gd name="T5" fmla="*/ 51 h 167"/>
                  <a:gd name="T6" fmla="*/ 1 w 167"/>
                  <a:gd name="T7" fmla="*/ 66 h 167"/>
                  <a:gd name="T8" fmla="*/ 0 w 167"/>
                  <a:gd name="T9" fmla="*/ 84 h 167"/>
                  <a:gd name="T10" fmla="*/ 1 w 167"/>
                  <a:gd name="T11" fmla="*/ 100 h 167"/>
                  <a:gd name="T12" fmla="*/ 2 w 167"/>
                  <a:gd name="T13" fmla="*/ 107 h 167"/>
                  <a:gd name="T14" fmla="*/ 5 w 167"/>
                  <a:gd name="T15" fmla="*/ 115 h 167"/>
                  <a:gd name="T16" fmla="*/ 12 w 167"/>
                  <a:gd name="T17" fmla="*/ 129 h 167"/>
                  <a:gd name="T18" fmla="*/ 24 w 167"/>
                  <a:gd name="T19" fmla="*/ 143 h 167"/>
                  <a:gd name="T20" fmla="*/ 36 w 167"/>
                  <a:gd name="T21" fmla="*/ 152 h 167"/>
                  <a:gd name="T22" fmla="*/ 50 w 167"/>
                  <a:gd name="T23" fmla="*/ 161 h 167"/>
                  <a:gd name="T24" fmla="*/ 65 w 167"/>
                  <a:gd name="T25" fmla="*/ 165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4 w 167"/>
                  <a:gd name="T31" fmla="*/ 166 h 167"/>
                  <a:gd name="T32" fmla="*/ 86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5 h 167"/>
                  <a:gd name="T38" fmla="*/ 106 w 167"/>
                  <a:gd name="T39" fmla="*/ 163 h 167"/>
                  <a:gd name="T40" fmla="*/ 115 w 167"/>
                  <a:gd name="T41" fmla="*/ 161 h 167"/>
                  <a:gd name="T42" fmla="*/ 121 w 167"/>
                  <a:gd name="T43" fmla="*/ 157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2 w 167"/>
                  <a:gd name="T49" fmla="*/ 143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2 h 167"/>
                  <a:gd name="T56" fmla="*/ 160 w 167"/>
                  <a:gd name="T57" fmla="*/ 115 h 167"/>
                  <a:gd name="T58" fmla="*/ 163 w 167"/>
                  <a:gd name="T59" fmla="*/ 107 h 167"/>
                  <a:gd name="T60" fmla="*/ 165 w 167"/>
                  <a:gd name="T61" fmla="*/ 100 h 167"/>
                  <a:gd name="T62" fmla="*/ 166 w 167"/>
                  <a:gd name="T63" fmla="*/ 91 h 167"/>
                  <a:gd name="T64" fmla="*/ 166 w 167"/>
                  <a:gd name="T65" fmla="*/ 87 h 167"/>
                  <a:gd name="T66" fmla="*/ 166 w 167"/>
                  <a:gd name="T67" fmla="*/ 85 h 167"/>
                  <a:gd name="T68" fmla="*/ 166 w 167"/>
                  <a:gd name="T69" fmla="*/ 84 h 167"/>
                  <a:gd name="T70" fmla="*/ 167 w 167"/>
                  <a:gd name="T71" fmla="*/ 84 h 167"/>
                  <a:gd name="T72" fmla="*/ 165 w 167"/>
                  <a:gd name="T73" fmla="*/ 66 h 167"/>
                  <a:gd name="T74" fmla="*/ 160 w 167"/>
                  <a:gd name="T75" fmla="*/ 51 h 167"/>
                  <a:gd name="T76" fmla="*/ 152 w 167"/>
                  <a:gd name="T77" fmla="*/ 36 h 167"/>
                  <a:gd name="T78" fmla="*/ 142 w 167"/>
                  <a:gd name="T79" fmla="*/ 25 h 167"/>
                  <a:gd name="T80" fmla="*/ 129 w 167"/>
                  <a:gd name="T81" fmla="*/ 13 h 167"/>
                  <a:gd name="T82" fmla="*/ 115 w 167"/>
                  <a:gd name="T83" fmla="*/ 6 h 167"/>
                  <a:gd name="T84" fmla="*/ 106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5 w 167"/>
                  <a:gd name="T91" fmla="*/ 1 h 167"/>
                  <a:gd name="T92" fmla="*/ 50 w 167"/>
                  <a:gd name="T93" fmla="*/ 6 h 167"/>
                  <a:gd name="T94" fmla="*/ 36 w 167"/>
                  <a:gd name="T95" fmla="*/ 13 h 167"/>
                  <a:gd name="T96" fmla="*/ 24 w 167"/>
                  <a:gd name="T97" fmla="*/ 2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5"/>
                    </a:moveTo>
                    <a:lnTo>
                      <a:pt x="12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3"/>
                    </a:lnTo>
                    <a:lnTo>
                      <a:pt x="36" y="152"/>
                    </a:lnTo>
                    <a:lnTo>
                      <a:pt x="50" y="161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6" y="163"/>
                    </a:lnTo>
                    <a:lnTo>
                      <a:pt x="115" y="161"/>
                    </a:lnTo>
                    <a:lnTo>
                      <a:pt x="121" y="157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3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0" y="115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0" y="51"/>
                    </a:lnTo>
                    <a:lnTo>
                      <a:pt x="152" y="36"/>
                    </a:lnTo>
                    <a:lnTo>
                      <a:pt x="142" y="25"/>
                    </a:lnTo>
                    <a:lnTo>
                      <a:pt x="129" y="13"/>
                    </a:lnTo>
                    <a:lnTo>
                      <a:pt x="115" y="6"/>
                    </a:lnTo>
                    <a:lnTo>
                      <a:pt x="106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0" y="6"/>
                    </a:lnTo>
                    <a:lnTo>
                      <a:pt x="36" y="13"/>
                    </a:lnTo>
                    <a:lnTo>
                      <a:pt x="24" y="25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6" name="Freeform 72">
                <a:extLst>
                  <a:ext uri="{FF2B5EF4-FFF2-40B4-BE49-F238E27FC236}">
                    <a16:creationId xmlns:a16="http://schemas.microsoft.com/office/drawing/2014/main" id="{B5D6C0C8-CCE6-4E01-949D-E457F2FC2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2438" y="4525963"/>
                <a:ext cx="52388" cy="53975"/>
              </a:xfrm>
              <a:custGeom>
                <a:avLst/>
                <a:gdLst>
                  <a:gd name="T0" fmla="*/ 24 w 167"/>
                  <a:gd name="T1" fmla="*/ 24 h 167"/>
                  <a:gd name="T2" fmla="*/ 13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3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6 w 167"/>
                  <a:gd name="T25" fmla="*/ 164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100 w 167"/>
                  <a:gd name="T37" fmla="*/ 164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2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7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2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100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3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4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4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7" name="Freeform 73">
                <a:extLst>
                  <a:ext uri="{FF2B5EF4-FFF2-40B4-BE49-F238E27FC236}">
                    <a16:creationId xmlns:a16="http://schemas.microsoft.com/office/drawing/2014/main" id="{8C20FCC6-706F-EFF6-A472-16DDD67D6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5575" y="4238625"/>
                <a:ext cx="53975" cy="53975"/>
              </a:xfrm>
              <a:custGeom>
                <a:avLst/>
                <a:gdLst>
                  <a:gd name="T0" fmla="*/ 24 w 167"/>
                  <a:gd name="T1" fmla="*/ 24 h 167"/>
                  <a:gd name="T2" fmla="*/ 13 w 167"/>
                  <a:gd name="T3" fmla="*/ 36 h 167"/>
                  <a:gd name="T4" fmla="*/ 5 w 167"/>
                  <a:gd name="T5" fmla="*/ 51 h 167"/>
                  <a:gd name="T6" fmla="*/ 1 w 167"/>
                  <a:gd name="T7" fmla="*/ 66 h 167"/>
                  <a:gd name="T8" fmla="*/ 0 w 167"/>
                  <a:gd name="T9" fmla="*/ 84 h 167"/>
                  <a:gd name="T10" fmla="*/ 1 w 167"/>
                  <a:gd name="T11" fmla="*/ 99 h 167"/>
                  <a:gd name="T12" fmla="*/ 2 w 167"/>
                  <a:gd name="T13" fmla="*/ 107 h 167"/>
                  <a:gd name="T14" fmla="*/ 5 w 167"/>
                  <a:gd name="T15" fmla="*/ 115 h 167"/>
                  <a:gd name="T16" fmla="*/ 13 w 167"/>
                  <a:gd name="T17" fmla="*/ 129 h 167"/>
                  <a:gd name="T18" fmla="*/ 24 w 167"/>
                  <a:gd name="T19" fmla="*/ 143 h 167"/>
                  <a:gd name="T20" fmla="*/ 36 w 167"/>
                  <a:gd name="T21" fmla="*/ 152 h 167"/>
                  <a:gd name="T22" fmla="*/ 51 w 167"/>
                  <a:gd name="T23" fmla="*/ 161 h 167"/>
                  <a:gd name="T24" fmla="*/ 66 w 167"/>
                  <a:gd name="T25" fmla="*/ 165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5 h 167"/>
                  <a:gd name="T38" fmla="*/ 107 w 167"/>
                  <a:gd name="T39" fmla="*/ 163 h 167"/>
                  <a:gd name="T40" fmla="*/ 115 w 167"/>
                  <a:gd name="T41" fmla="*/ 161 h 167"/>
                  <a:gd name="T42" fmla="*/ 122 w 167"/>
                  <a:gd name="T43" fmla="*/ 157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3 w 167"/>
                  <a:gd name="T49" fmla="*/ 143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2 h 167"/>
                  <a:gd name="T56" fmla="*/ 161 w 167"/>
                  <a:gd name="T57" fmla="*/ 115 h 167"/>
                  <a:gd name="T58" fmla="*/ 163 w 167"/>
                  <a:gd name="T59" fmla="*/ 107 h 167"/>
                  <a:gd name="T60" fmla="*/ 165 w 167"/>
                  <a:gd name="T61" fmla="*/ 99 h 167"/>
                  <a:gd name="T62" fmla="*/ 166 w 167"/>
                  <a:gd name="T63" fmla="*/ 91 h 167"/>
                  <a:gd name="T64" fmla="*/ 166 w 167"/>
                  <a:gd name="T65" fmla="*/ 87 h 167"/>
                  <a:gd name="T66" fmla="*/ 166 w 167"/>
                  <a:gd name="T67" fmla="*/ 85 h 167"/>
                  <a:gd name="T68" fmla="*/ 166 w 167"/>
                  <a:gd name="T69" fmla="*/ 84 h 167"/>
                  <a:gd name="T70" fmla="*/ 167 w 167"/>
                  <a:gd name="T71" fmla="*/ 84 h 167"/>
                  <a:gd name="T72" fmla="*/ 165 w 167"/>
                  <a:gd name="T73" fmla="*/ 66 h 167"/>
                  <a:gd name="T74" fmla="*/ 161 w 167"/>
                  <a:gd name="T75" fmla="*/ 51 h 167"/>
                  <a:gd name="T76" fmla="*/ 152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3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3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3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6" y="152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1"/>
                    </a:lnTo>
                    <a:lnTo>
                      <a:pt x="122" y="157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3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5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3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3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8" name="Freeform 74">
                <a:extLst>
                  <a:ext uri="{FF2B5EF4-FFF2-40B4-BE49-F238E27FC236}">
                    <a16:creationId xmlns:a16="http://schemas.microsoft.com/office/drawing/2014/main" id="{6F131184-A02C-292A-F87F-FE325AB28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0325" y="4330700"/>
                <a:ext cx="52388" cy="52388"/>
              </a:xfrm>
              <a:custGeom>
                <a:avLst/>
                <a:gdLst>
                  <a:gd name="T0" fmla="*/ 24 w 167"/>
                  <a:gd name="T1" fmla="*/ 24 h 167"/>
                  <a:gd name="T2" fmla="*/ 12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2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0 w 167"/>
                  <a:gd name="T23" fmla="*/ 160 h 167"/>
                  <a:gd name="T24" fmla="*/ 65 w 167"/>
                  <a:gd name="T25" fmla="*/ 164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4 w 167"/>
                  <a:gd name="T31" fmla="*/ 166 h 167"/>
                  <a:gd name="T32" fmla="*/ 86 w 167"/>
                  <a:gd name="T33" fmla="*/ 166 h 167"/>
                  <a:gd name="T34" fmla="*/ 90 w 167"/>
                  <a:gd name="T35" fmla="*/ 166 h 167"/>
                  <a:gd name="T36" fmla="*/ 99 w 167"/>
                  <a:gd name="T37" fmla="*/ 164 h 167"/>
                  <a:gd name="T38" fmla="*/ 106 w 167"/>
                  <a:gd name="T39" fmla="*/ 162 h 167"/>
                  <a:gd name="T40" fmla="*/ 115 w 167"/>
                  <a:gd name="T41" fmla="*/ 160 h 167"/>
                  <a:gd name="T42" fmla="*/ 121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6 h 167"/>
                  <a:gd name="T48" fmla="*/ 142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1 h 167"/>
                  <a:gd name="T56" fmla="*/ 160 w 167"/>
                  <a:gd name="T57" fmla="*/ 115 h 167"/>
                  <a:gd name="T58" fmla="*/ 162 w 167"/>
                  <a:gd name="T59" fmla="*/ 106 h 167"/>
                  <a:gd name="T60" fmla="*/ 164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4 w 167"/>
                  <a:gd name="T73" fmla="*/ 65 h 167"/>
                  <a:gd name="T74" fmla="*/ 160 w 167"/>
                  <a:gd name="T75" fmla="*/ 50 h 167"/>
                  <a:gd name="T76" fmla="*/ 152 w 167"/>
                  <a:gd name="T77" fmla="*/ 36 h 167"/>
                  <a:gd name="T78" fmla="*/ 142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6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5 w 167"/>
                  <a:gd name="T91" fmla="*/ 1 h 167"/>
                  <a:gd name="T92" fmla="*/ 50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2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0" y="160"/>
                    </a:lnTo>
                    <a:lnTo>
                      <a:pt x="65" y="164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0" y="166"/>
                    </a:lnTo>
                    <a:lnTo>
                      <a:pt x="99" y="164"/>
                    </a:lnTo>
                    <a:lnTo>
                      <a:pt x="106" y="162"/>
                    </a:lnTo>
                    <a:lnTo>
                      <a:pt x="115" y="160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6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2" y="106"/>
                    </a:lnTo>
                    <a:lnTo>
                      <a:pt x="164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4" y="65"/>
                    </a:lnTo>
                    <a:lnTo>
                      <a:pt x="160" y="50"/>
                    </a:lnTo>
                    <a:lnTo>
                      <a:pt x="152" y="36"/>
                    </a:lnTo>
                    <a:lnTo>
                      <a:pt x="142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6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0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9" name="Freeform 75">
                <a:extLst>
                  <a:ext uri="{FF2B5EF4-FFF2-40B4-BE49-F238E27FC236}">
                    <a16:creationId xmlns:a16="http://schemas.microsoft.com/office/drawing/2014/main" id="{138FE93D-30AF-77A4-F6CB-3589F3CFE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6538" y="4525963"/>
                <a:ext cx="53975" cy="53975"/>
              </a:xfrm>
              <a:custGeom>
                <a:avLst/>
                <a:gdLst>
                  <a:gd name="T0" fmla="*/ 25 w 167"/>
                  <a:gd name="T1" fmla="*/ 24 h 167"/>
                  <a:gd name="T2" fmla="*/ 13 w 167"/>
                  <a:gd name="T3" fmla="*/ 36 h 167"/>
                  <a:gd name="T4" fmla="*/ 6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6 w 167"/>
                  <a:gd name="T15" fmla="*/ 115 h 167"/>
                  <a:gd name="T16" fmla="*/ 13 w 167"/>
                  <a:gd name="T17" fmla="*/ 129 h 167"/>
                  <a:gd name="T18" fmla="*/ 25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6 w 167"/>
                  <a:gd name="T25" fmla="*/ 164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100 w 167"/>
                  <a:gd name="T37" fmla="*/ 164 h 167"/>
                  <a:gd name="T38" fmla="*/ 107 w 167"/>
                  <a:gd name="T39" fmla="*/ 162 h 167"/>
                  <a:gd name="T40" fmla="*/ 116 w 167"/>
                  <a:gd name="T41" fmla="*/ 160 h 167"/>
                  <a:gd name="T42" fmla="*/ 122 w 167"/>
                  <a:gd name="T43" fmla="*/ 156 h 167"/>
                  <a:gd name="T44" fmla="*/ 129 w 167"/>
                  <a:gd name="T45" fmla="*/ 152 h 167"/>
                  <a:gd name="T46" fmla="*/ 136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3 w 167"/>
                  <a:gd name="T53" fmla="*/ 129 h 167"/>
                  <a:gd name="T54" fmla="*/ 157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3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6 w 167"/>
                  <a:gd name="T83" fmla="*/ 5 h 167"/>
                  <a:gd name="T84" fmla="*/ 107 w 167"/>
                  <a:gd name="T85" fmla="*/ 2 h 167"/>
                  <a:gd name="T86" fmla="*/ 100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5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5" y="24"/>
                    </a:moveTo>
                    <a:lnTo>
                      <a:pt x="13" y="36"/>
                    </a:lnTo>
                    <a:lnTo>
                      <a:pt x="6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6" y="115"/>
                    </a:lnTo>
                    <a:lnTo>
                      <a:pt x="13" y="129"/>
                    </a:lnTo>
                    <a:lnTo>
                      <a:pt x="25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4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4"/>
                    </a:lnTo>
                    <a:lnTo>
                      <a:pt x="107" y="162"/>
                    </a:lnTo>
                    <a:lnTo>
                      <a:pt x="116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3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6" y="5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5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0" name="Freeform 76">
                <a:extLst>
                  <a:ext uri="{FF2B5EF4-FFF2-40B4-BE49-F238E27FC236}">
                    <a16:creationId xmlns:a16="http://schemas.microsoft.com/office/drawing/2014/main" id="{E0456483-B2C0-CF75-963B-79646D8C1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6525" y="4311650"/>
                <a:ext cx="52388" cy="52388"/>
              </a:xfrm>
              <a:custGeom>
                <a:avLst/>
                <a:gdLst>
                  <a:gd name="T0" fmla="*/ 25 w 167"/>
                  <a:gd name="T1" fmla="*/ 25 h 167"/>
                  <a:gd name="T2" fmla="*/ 13 w 167"/>
                  <a:gd name="T3" fmla="*/ 36 h 167"/>
                  <a:gd name="T4" fmla="*/ 6 w 167"/>
                  <a:gd name="T5" fmla="*/ 51 h 167"/>
                  <a:gd name="T6" fmla="*/ 1 w 167"/>
                  <a:gd name="T7" fmla="*/ 66 h 167"/>
                  <a:gd name="T8" fmla="*/ 0 w 167"/>
                  <a:gd name="T9" fmla="*/ 84 h 167"/>
                  <a:gd name="T10" fmla="*/ 1 w 167"/>
                  <a:gd name="T11" fmla="*/ 100 h 167"/>
                  <a:gd name="T12" fmla="*/ 2 w 167"/>
                  <a:gd name="T13" fmla="*/ 107 h 167"/>
                  <a:gd name="T14" fmla="*/ 6 w 167"/>
                  <a:gd name="T15" fmla="*/ 116 h 167"/>
                  <a:gd name="T16" fmla="*/ 13 w 167"/>
                  <a:gd name="T17" fmla="*/ 129 h 167"/>
                  <a:gd name="T18" fmla="*/ 25 w 167"/>
                  <a:gd name="T19" fmla="*/ 143 h 167"/>
                  <a:gd name="T20" fmla="*/ 36 w 167"/>
                  <a:gd name="T21" fmla="*/ 153 h 167"/>
                  <a:gd name="T22" fmla="*/ 51 w 167"/>
                  <a:gd name="T23" fmla="*/ 161 h 167"/>
                  <a:gd name="T24" fmla="*/ 66 w 167"/>
                  <a:gd name="T25" fmla="*/ 165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100 w 167"/>
                  <a:gd name="T37" fmla="*/ 165 h 167"/>
                  <a:gd name="T38" fmla="*/ 107 w 167"/>
                  <a:gd name="T39" fmla="*/ 163 h 167"/>
                  <a:gd name="T40" fmla="*/ 116 w 167"/>
                  <a:gd name="T41" fmla="*/ 161 h 167"/>
                  <a:gd name="T42" fmla="*/ 122 w 167"/>
                  <a:gd name="T43" fmla="*/ 157 h 167"/>
                  <a:gd name="T44" fmla="*/ 129 w 167"/>
                  <a:gd name="T45" fmla="*/ 153 h 167"/>
                  <a:gd name="T46" fmla="*/ 136 w 167"/>
                  <a:gd name="T47" fmla="*/ 147 h 167"/>
                  <a:gd name="T48" fmla="*/ 143 w 167"/>
                  <a:gd name="T49" fmla="*/ 143 h 167"/>
                  <a:gd name="T50" fmla="*/ 147 w 167"/>
                  <a:gd name="T51" fmla="*/ 136 h 167"/>
                  <a:gd name="T52" fmla="*/ 153 w 167"/>
                  <a:gd name="T53" fmla="*/ 129 h 167"/>
                  <a:gd name="T54" fmla="*/ 157 w 167"/>
                  <a:gd name="T55" fmla="*/ 122 h 167"/>
                  <a:gd name="T56" fmla="*/ 161 w 167"/>
                  <a:gd name="T57" fmla="*/ 116 h 167"/>
                  <a:gd name="T58" fmla="*/ 163 w 167"/>
                  <a:gd name="T59" fmla="*/ 107 h 167"/>
                  <a:gd name="T60" fmla="*/ 165 w 167"/>
                  <a:gd name="T61" fmla="*/ 100 h 167"/>
                  <a:gd name="T62" fmla="*/ 166 w 167"/>
                  <a:gd name="T63" fmla="*/ 91 h 167"/>
                  <a:gd name="T64" fmla="*/ 166 w 167"/>
                  <a:gd name="T65" fmla="*/ 87 h 167"/>
                  <a:gd name="T66" fmla="*/ 166 w 167"/>
                  <a:gd name="T67" fmla="*/ 85 h 167"/>
                  <a:gd name="T68" fmla="*/ 166 w 167"/>
                  <a:gd name="T69" fmla="*/ 84 h 167"/>
                  <a:gd name="T70" fmla="*/ 167 w 167"/>
                  <a:gd name="T71" fmla="*/ 84 h 167"/>
                  <a:gd name="T72" fmla="*/ 165 w 167"/>
                  <a:gd name="T73" fmla="*/ 66 h 167"/>
                  <a:gd name="T74" fmla="*/ 161 w 167"/>
                  <a:gd name="T75" fmla="*/ 51 h 167"/>
                  <a:gd name="T76" fmla="*/ 153 w 167"/>
                  <a:gd name="T77" fmla="*/ 36 h 167"/>
                  <a:gd name="T78" fmla="*/ 143 w 167"/>
                  <a:gd name="T79" fmla="*/ 25 h 167"/>
                  <a:gd name="T80" fmla="*/ 129 w 167"/>
                  <a:gd name="T81" fmla="*/ 13 h 167"/>
                  <a:gd name="T82" fmla="*/ 116 w 167"/>
                  <a:gd name="T83" fmla="*/ 6 h 167"/>
                  <a:gd name="T84" fmla="*/ 107 w 167"/>
                  <a:gd name="T85" fmla="*/ 3 h 167"/>
                  <a:gd name="T86" fmla="*/ 100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6 h 167"/>
                  <a:gd name="T94" fmla="*/ 36 w 167"/>
                  <a:gd name="T95" fmla="*/ 13 h 167"/>
                  <a:gd name="T96" fmla="*/ 25 w 167"/>
                  <a:gd name="T97" fmla="*/ 25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5" y="25"/>
                    </a:moveTo>
                    <a:lnTo>
                      <a:pt x="13" y="36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13" y="129"/>
                    </a:lnTo>
                    <a:lnTo>
                      <a:pt x="25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5"/>
                    </a:lnTo>
                    <a:lnTo>
                      <a:pt x="107" y="163"/>
                    </a:lnTo>
                    <a:lnTo>
                      <a:pt x="116" y="161"/>
                    </a:lnTo>
                    <a:lnTo>
                      <a:pt x="122" y="157"/>
                    </a:lnTo>
                    <a:lnTo>
                      <a:pt x="129" y="153"/>
                    </a:lnTo>
                    <a:lnTo>
                      <a:pt x="136" y="147"/>
                    </a:lnTo>
                    <a:lnTo>
                      <a:pt x="143" y="143"/>
                    </a:lnTo>
                    <a:lnTo>
                      <a:pt x="147" y="136"/>
                    </a:lnTo>
                    <a:lnTo>
                      <a:pt x="153" y="129"/>
                    </a:lnTo>
                    <a:lnTo>
                      <a:pt x="157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6" y="6"/>
                    </a:lnTo>
                    <a:lnTo>
                      <a:pt x="107" y="3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1" name="Freeform 77">
                <a:extLst>
                  <a:ext uri="{FF2B5EF4-FFF2-40B4-BE49-F238E27FC236}">
                    <a16:creationId xmlns:a16="http://schemas.microsoft.com/office/drawing/2014/main" id="{F5C84680-8494-EA76-FDF9-6C49C461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9688" y="4449763"/>
                <a:ext cx="52388" cy="52388"/>
              </a:xfrm>
              <a:custGeom>
                <a:avLst/>
                <a:gdLst>
                  <a:gd name="T0" fmla="*/ 24 w 167"/>
                  <a:gd name="T1" fmla="*/ 24 h 167"/>
                  <a:gd name="T2" fmla="*/ 13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3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5 w 167"/>
                  <a:gd name="T25" fmla="*/ 165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4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5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1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1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2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5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3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2" name="Freeform 78">
                <a:extLst>
                  <a:ext uri="{FF2B5EF4-FFF2-40B4-BE49-F238E27FC236}">
                    <a16:creationId xmlns:a16="http://schemas.microsoft.com/office/drawing/2014/main" id="{707A86E4-D325-D13A-687D-31A18F498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2713" y="4525963"/>
                <a:ext cx="52388" cy="53975"/>
              </a:xfrm>
              <a:custGeom>
                <a:avLst/>
                <a:gdLst>
                  <a:gd name="T0" fmla="*/ 24 w 167"/>
                  <a:gd name="T1" fmla="*/ 24 h 167"/>
                  <a:gd name="T2" fmla="*/ 12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2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5 w 167"/>
                  <a:gd name="T25" fmla="*/ 164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4 w 167"/>
                  <a:gd name="T31" fmla="*/ 166 h 167"/>
                  <a:gd name="T32" fmla="*/ 86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4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1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2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1 h 167"/>
                  <a:gd name="T56" fmla="*/ 160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0 w 167"/>
                  <a:gd name="T75" fmla="*/ 50 h 167"/>
                  <a:gd name="T76" fmla="*/ 152 w 167"/>
                  <a:gd name="T77" fmla="*/ 36 h 167"/>
                  <a:gd name="T78" fmla="*/ 142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5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2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5" y="164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0" y="50"/>
                    </a:lnTo>
                    <a:lnTo>
                      <a:pt x="152" y="36"/>
                    </a:lnTo>
                    <a:lnTo>
                      <a:pt x="142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3" name="Freeform 79">
                <a:extLst>
                  <a:ext uri="{FF2B5EF4-FFF2-40B4-BE49-F238E27FC236}">
                    <a16:creationId xmlns:a16="http://schemas.microsoft.com/office/drawing/2014/main" id="{731F9B27-3B94-1225-1CFE-C5ABCD943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2075" y="4525963"/>
                <a:ext cx="53975" cy="53975"/>
              </a:xfrm>
              <a:custGeom>
                <a:avLst/>
                <a:gdLst>
                  <a:gd name="T0" fmla="*/ 24 w 167"/>
                  <a:gd name="T1" fmla="*/ 24 h 167"/>
                  <a:gd name="T2" fmla="*/ 13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3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6 w 167"/>
                  <a:gd name="T25" fmla="*/ 164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4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2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7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2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3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4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4" name="Freeform 80">
                <a:extLst>
                  <a:ext uri="{FF2B5EF4-FFF2-40B4-BE49-F238E27FC236}">
                    <a16:creationId xmlns:a16="http://schemas.microsoft.com/office/drawing/2014/main" id="{D9A1870E-8671-05B3-DE55-60DFE0264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5163" y="4525963"/>
                <a:ext cx="52388" cy="53975"/>
              </a:xfrm>
              <a:custGeom>
                <a:avLst/>
                <a:gdLst>
                  <a:gd name="T0" fmla="*/ 24 w 167"/>
                  <a:gd name="T1" fmla="*/ 24 h 167"/>
                  <a:gd name="T2" fmla="*/ 12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2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5 w 167"/>
                  <a:gd name="T25" fmla="*/ 164 h 167"/>
                  <a:gd name="T26" fmla="*/ 83 w 167"/>
                  <a:gd name="T27" fmla="*/ 167 h 167"/>
                  <a:gd name="T28" fmla="*/ 83 w 167"/>
                  <a:gd name="T29" fmla="*/ 166 h 167"/>
                  <a:gd name="T30" fmla="*/ 84 w 167"/>
                  <a:gd name="T31" fmla="*/ 166 h 167"/>
                  <a:gd name="T32" fmla="*/ 86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4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1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2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6 w 167"/>
                  <a:gd name="T55" fmla="*/ 121 h 167"/>
                  <a:gd name="T56" fmla="*/ 160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0 w 167"/>
                  <a:gd name="T75" fmla="*/ 50 h 167"/>
                  <a:gd name="T76" fmla="*/ 152 w 167"/>
                  <a:gd name="T77" fmla="*/ 36 h 167"/>
                  <a:gd name="T78" fmla="*/ 142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3 w 167"/>
                  <a:gd name="T89" fmla="*/ 0 h 167"/>
                  <a:gd name="T90" fmla="*/ 65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2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5" y="164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0" y="50"/>
                    </a:lnTo>
                    <a:lnTo>
                      <a:pt x="152" y="36"/>
                    </a:lnTo>
                    <a:lnTo>
                      <a:pt x="142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5" name="Freeform 81">
                <a:extLst>
                  <a:ext uri="{FF2B5EF4-FFF2-40B4-BE49-F238E27FC236}">
                    <a16:creationId xmlns:a16="http://schemas.microsoft.com/office/drawing/2014/main" id="{B4A5B0D6-F93F-291C-844B-2060E8EE6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350" y="4525963"/>
                <a:ext cx="53975" cy="53975"/>
              </a:xfrm>
              <a:custGeom>
                <a:avLst/>
                <a:gdLst>
                  <a:gd name="T0" fmla="*/ 25 w 167"/>
                  <a:gd name="T1" fmla="*/ 24 h 167"/>
                  <a:gd name="T2" fmla="*/ 13 w 167"/>
                  <a:gd name="T3" fmla="*/ 36 h 167"/>
                  <a:gd name="T4" fmla="*/ 6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6 w 167"/>
                  <a:gd name="T15" fmla="*/ 115 h 167"/>
                  <a:gd name="T16" fmla="*/ 13 w 167"/>
                  <a:gd name="T17" fmla="*/ 129 h 167"/>
                  <a:gd name="T18" fmla="*/ 25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6 w 167"/>
                  <a:gd name="T25" fmla="*/ 164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100 w 167"/>
                  <a:gd name="T37" fmla="*/ 164 h 167"/>
                  <a:gd name="T38" fmla="*/ 107 w 167"/>
                  <a:gd name="T39" fmla="*/ 162 h 167"/>
                  <a:gd name="T40" fmla="*/ 116 w 167"/>
                  <a:gd name="T41" fmla="*/ 160 h 167"/>
                  <a:gd name="T42" fmla="*/ 122 w 167"/>
                  <a:gd name="T43" fmla="*/ 156 h 167"/>
                  <a:gd name="T44" fmla="*/ 129 w 167"/>
                  <a:gd name="T45" fmla="*/ 152 h 167"/>
                  <a:gd name="T46" fmla="*/ 136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3 w 167"/>
                  <a:gd name="T53" fmla="*/ 129 h 167"/>
                  <a:gd name="T54" fmla="*/ 157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0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3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6 w 167"/>
                  <a:gd name="T83" fmla="*/ 5 h 167"/>
                  <a:gd name="T84" fmla="*/ 107 w 167"/>
                  <a:gd name="T85" fmla="*/ 2 h 167"/>
                  <a:gd name="T86" fmla="*/ 100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5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5" y="24"/>
                    </a:moveTo>
                    <a:lnTo>
                      <a:pt x="13" y="36"/>
                    </a:lnTo>
                    <a:lnTo>
                      <a:pt x="6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6" y="115"/>
                    </a:lnTo>
                    <a:lnTo>
                      <a:pt x="13" y="129"/>
                    </a:lnTo>
                    <a:lnTo>
                      <a:pt x="25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4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4"/>
                    </a:lnTo>
                    <a:lnTo>
                      <a:pt x="107" y="162"/>
                    </a:lnTo>
                    <a:lnTo>
                      <a:pt x="116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3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0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6" y="5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5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6" name="Freeform 82">
                <a:extLst>
                  <a:ext uri="{FF2B5EF4-FFF2-40B4-BE49-F238E27FC236}">
                    <a16:creationId xmlns:a16="http://schemas.microsoft.com/office/drawing/2014/main" id="{E4ECBF4D-D3DA-E006-C3ED-E00337F3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713" y="4497388"/>
                <a:ext cx="52388" cy="52388"/>
              </a:xfrm>
              <a:custGeom>
                <a:avLst/>
                <a:gdLst>
                  <a:gd name="T0" fmla="*/ 24 w 167"/>
                  <a:gd name="T1" fmla="*/ 24 h 167"/>
                  <a:gd name="T2" fmla="*/ 13 w 167"/>
                  <a:gd name="T3" fmla="*/ 36 h 167"/>
                  <a:gd name="T4" fmla="*/ 5 w 167"/>
                  <a:gd name="T5" fmla="*/ 50 h 167"/>
                  <a:gd name="T6" fmla="*/ 1 w 167"/>
                  <a:gd name="T7" fmla="*/ 65 h 167"/>
                  <a:gd name="T8" fmla="*/ 0 w 167"/>
                  <a:gd name="T9" fmla="*/ 83 h 167"/>
                  <a:gd name="T10" fmla="*/ 1 w 167"/>
                  <a:gd name="T11" fmla="*/ 99 h 167"/>
                  <a:gd name="T12" fmla="*/ 2 w 167"/>
                  <a:gd name="T13" fmla="*/ 106 h 167"/>
                  <a:gd name="T14" fmla="*/ 5 w 167"/>
                  <a:gd name="T15" fmla="*/ 115 h 167"/>
                  <a:gd name="T16" fmla="*/ 13 w 167"/>
                  <a:gd name="T17" fmla="*/ 129 h 167"/>
                  <a:gd name="T18" fmla="*/ 24 w 167"/>
                  <a:gd name="T19" fmla="*/ 142 h 167"/>
                  <a:gd name="T20" fmla="*/ 36 w 167"/>
                  <a:gd name="T21" fmla="*/ 152 h 167"/>
                  <a:gd name="T22" fmla="*/ 51 w 167"/>
                  <a:gd name="T23" fmla="*/ 160 h 167"/>
                  <a:gd name="T24" fmla="*/ 66 w 167"/>
                  <a:gd name="T25" fmla="*/ 165 h 167"/>
                  <a:gd name="T26" fmla="*/ 84 w 167"/>
                  <a:gd name="T27" fmla="*/ 167 h 167"/>
                  <a:gd name="T28" fmla="*/ 84 w 167"/>
                  <a:gd name="T29" fmla="*/ 166 h 167"/>
                  <a:gd name="T30" fmla="*/ 85 w 167"/>
                  <a:gd name="T31" fmla="*/ 166 h 167"/>
                  <a:gd name="T32" fmla="*/ 87 w 167"/>
                  <a:gd name="T33" fmla="*/ 166 h 167"/>
                  <a:gd name="T34" fmla="*/ 91 w 167"/>
                  <a:gd name="T35" fmla="*/ 166 h 167"/>
                  <a:gd name="T36" fmla="*/ 99 w 167"/>
                  <a:gd name="T37" fmla="*/ 165 h 167"/>
                  <a:gd name="T38" fmla="*/ 107 w 167"/>
                  <a:gd name="T39" fmla="*/ 162 h 167"/>
                  <a:gd name="T40" fmla="*/ 115 w 167"/>
                  <a:gd name="T41" fmla="*/ 160 h 167"/>
                  <a:gd name="T42" fmla="*/ 122 w 167"/>
                  <a:gd name="T43" fmla="*/ 156 h 167"/>
                  <a:gd name="T44" fmla="*/ 129 w 167"/>
                  <a:gd name="T45" fmla="*/ 152 h 167"/>
                  <a:gd name="T46" fmla="*/ 135 w 167"/>
                  <a:gd name="T47" fmla="*/ 147 h 167"/>
                  <a:gd name="T48" fmla="*/ 143 w 167"/>
                  <a:gd name="T49" fmla="*/ 142 h 167"/>
                  <a:gd name="T50" fmla="*/ 147 w 167"/>
                  <a:gd name="T51" fmla="*/ 135 h 167"/>
                  <a:gd name="T52" fmla="*/ 152 w 167"/>
                  <a:gd name="T53" fmla="*/ 129 h 167"/>
                  <a:gd name="T54" fmla="*/ 157 w 167"/>
                  <a:gd name="T55" fmla="*/ 121 h 167"/>
                  <a:gd name="T56" fmla="*/ 161 w 167"/>
                  <a:gd name="T57" fmla="*/ 115 h 167"/>
                  <a:gd name="T58" fmla="*/ 163 w 167"/>
                  <a:gd name="T59" fmla="*/ 106 h 167"/>
                  <a:gd name="T60" fmla="*/ 165 w 167"/>
                  <a:gd name="T61" fmla="*/ 99 h 167"/>
                  <a:gd name="T62" fmla="*/ 166 w 167"/>
                  <a:gd name="T63" fmla="*/ 91 h 167"/>
                  <a:gd name="T64" fmla="*/ 166 w 167"/>
                  <a:gd name="T65" fmla="*/ 86 h 167"/>
                  <a:gd name="T66" fmla="*/ 166 w 167"/>
                  <a:gd name="T67" fmla="*/ 84 h 167"/>
                  <a:gd name="T68" fmla="*/ 166 w 167"/>
                  <a:gd name="T69" fmla="*/ 83 h 167"/>
                  <a:gd name="T70" fmla="*/ 167 w 167"/>
                  <a:gd name="T71" fmla="*/ 83 h 167"/>
                  <a:gd name="T72" fmla="*/ 165 w 167"/>
                  <a:gd name="T73" fmla="*/ 65 h 167"/>
                  <a:gd name="T74" fmla="*/ 161 w 167"/>
                  <a:gd name="T75" fmla="*/ 50 h 167"/>
                  <a:gd name="T76" fmla="*/ 152 w 167"/>
                  <a:gd name="T77" fmla="*/ 36 h 167"/>
                  <a:gd name="T78" fmla="*/ 143 w 167"/>
                  <a:gd name="T79" fmla="*/ 24 h 167"/>
                  <a:gd name="T80" fmla="*/ 129 w 167"/>
                  <a:gd name="T81" fmla="*/ 12 h 167"/>
                  <a:gd name="T82" fmla="*/ 115 w 167"/>
                  <a:gd name="T83" fmla="*/ 5 h 167"/>
                  <a:gd name="T84" fmla="*/ 107 w 167"/>
                  <a:gd name="T85" fmla="*/ 2 h 167"/>
                  <a:gd name="T86" fmla="*/ 99 w 167"/>
                  <a:gd name="T87" fmla="*/ 1 h 167"/>
                  <a:gd name="T88" fmla="*/ 84 w 167"/>
                  <a:gd name="T89" fmla="*/ 0 h 167"/>
                  <a:gd name="T90" fmla="*/ 66 w 167"/>
                  <a:gd name="T91" fmla="*/ 1 h 167"/>
                  <a:gd name="T92" fmla="*/ 51 w 167"/>
                  <a:gd name="T93" fmla="*/ 5 h 167"/>
                  <a:gd name="T94" fmla="*/ 36 w 167"/>
                  <a:gd name="T95" fmla="*/ 12 h 167"/>
                  <a:gd name="T96" fmla="*/ 24 w 167"/>
                  <a:gd name="T97" fmla="*/ 2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24" y="24"/>
                    </a:moveTo>
                    <a:lnTo>
                      <a:pt x="13" y="36"/>
                    </a:lnTo>
                    <a:lnTo>
                      <a:pt x="5" y="50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6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15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0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grpSp>
          <p:nvGrpSpPr>
            <p:cNvPr id="1071" name="Groupe 1070">
              <a:extLst>
                <a:ext uri="{FF2B5EF4-FFF2-40B4-BE49-F238E27FC236}">
                  <a16:creationId xmlns:a16="http://schemas.microsoft.com/office/drawing/2014/main" id="{B869A67D-B8D9-70EA-512D-A7BA5A1C1CF1}"/>
                </a:ext>
              </a:extLst>
            </p:cNvPr>
            <p:cNvGrpSpPr/>
            <p:nvPr/>
          </p:nvGrpSpPr>
          <p:grpSpPr>
            <a:xfrm>
              <a:off x="4794762" y="5099923"/>
              <a:ext cx="5670550" cy="977900"/>
              <a:chOff x="5133975" y="5275263"/>
              <a:chExt cx="5670550" cy="977900"/>
            </a:xfrm>
          </p:grpSpPr>
          <p:sp>
            <p:nvSpPr>
              <p:cNvPr id="20" name="Rectangle 7">
                <a:extLst>
                  <a:ext uri="{FF2B5EF4-FFF2-40B4-BE49-F238E27FC236}">
                    <a16:creationId xmlns:a16="http://schemas.microsoft.com/office/drawing/2014/main" id="{767C6BE3-37A7-953A-DC6E-3D604E950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1125" y="5297488"/>
                <a:ext cx="2557463" cy="896938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" name="Rectangle 9">
                <a:extLst>
                  <a:ext uri="{FF2B5EF4-FFF2-40B4-BE49-F238E27FC236}">
                    <a16:creationId xmlns:a16="http://schemas.microsoft.com/office/drawing/2014/main" id="{7F42BD46-C103-4DA5-FEC1-051831ED4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9350" y="5297488"/>
                <a:ext cx="765175" cy="900113"/>
              </a:xfrm>
              <a:prstGeom prst="rect">
                <a:avLst/>
              </a:pr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3" name="Rectangle 10">
                <a:extLst>
                  <a:ext uri="{FF2B5EF4-FFF2-40B4-BE49-F238E27FC236}">
                    <a16:creationId xmlns:a16="http://schemas.microsoft.com/office/drawing/2014/main" id="{822F1FF9-7A51-88A9-464B-799044AEB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8588" y="5297488"/>
                <a:ext cx="2290763" cy="900113"/>
              </a:xfrm>
              <a:prstGeom prst="rect">
                <a:avLst/>
              </a:prstGeom>
              <a:solidFill>
                <a:srgbClr val="CAE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6" name="Line 23">
                <a:extLst>
                  <a:ext uri="{FF2B5EF4-FFF2-40B4-BE49-F238E27FC236}">
                    <a16:creationId xmlns:a16="http://schemas.microsoft.com/office/drawing/2014/main" id="{BAF6360B-1E83-4D1D-BD95-C8B0EDF24F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5275263"/>
                <a:ext cx="0" cy="2698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7" name="Line 24">
                <a:extLst>
                  <a:ext uri="{FF2B5EF4-FFF2-40B4-BE49-F238E27FC236}">
                    <a16:creationId xmlns:a16="http://schemas.microsoft.com/office/drawing/2014/main" id="{5231047D-70B8-BCAA-B0AE-1190E4CB3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5302250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8" name="Line 25">
                <a:extLst>
                  <a:ext uri="{FF2B5EF4-FFF2-40B4-BE49-F238E27FC236}">
                    <a16:creationId xmlns:a16="http://schemas.microsoft.com/office/drawing/2014/main" id="{F1437EE4-B28B-F7BB-7ED5-AD267A5A51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5475288"/>
                <a:ext cx="0" cy="1841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9" name="Line 26">
                <a:extLst>
                  <a:ext uri="{FF2B5EF4-FFF2-40B4-BE49-F238E27FC236}">
                    <a16:creationId xmlns:a16="http://schemas.microsoft.com/office/drawing/2014/main" id="{FF0A435E-F605-5CB2-2160-1EEBDAC66C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5659438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0" name="Line 27">
                <a:extLst>
                  <a:ext uri="{FF2B5EF4-FFF2-40B4-BE49-F238E27FC236}">
                    <a16:creationId xmlns:a16="http://schemas.microsoft.com/office/drawing/2014/main" id="{16B5158C-4964-415A-AAEE-50A06EB23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5475288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1" name="Line 28">
                <a:extLst>
                  <a:ext uri="{FF2B5EF4-FFF2-40B4-BE49-F238E27FC236}">
                    <a16:creationId xmlns:a16="http://schemas.microsoft.com/office/drawing/2014/main" id="{A3ADBD56-17EF-A4E5-68CE-6C5CC9069B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5302250"/>
                <a:ext cx="0" cy="1730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2" name="Line 29">
                <a:extLst>
                  <a:ext uri="{FF2B5EF4-FFF2-40B4-BE49-F238E27FC236}">
                    <a16:creationId xmlns:a16="http://schemas.microsoft.com/office/drawing/2014/main" id="{0E217C8B-ACE2-C865-5B28-3BC6D07E6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5838825"/>
                <a:ext cx="0" cy="176213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3" name="Line 30">
                <a:extLst>
                  <a:ext uri="{FF2B5EF4-FFF2-40B4-BE49-F238E27FC236}">
                    <a16:creationId xmlns:a16="http://schemas.microsoft.com/office/drawing/2014/main" id="{4579720A-4B97-409F-D657-AD0E3BAA2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5838825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4" name="Line 31">
                <a:extLst>
                  <a:ext uri="{FF2B5EF4-FFF2-40B4-BE49-F238E27FC236}">
                    <a16:creationId xmlns:a16="http://schemas.microsoft.com/office/drawing/2014/main" id="{E6C53DF4-137C-C1D2-199B-ABA4CABBE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6015038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5" name="Line 32">
                <a:extLst>
                  <a:ext uri="{FF2B5EF4-FFF2-40B4-BE49-F238E27FC236}">
                    <a16:creationId xmlns:a16="http://schemas.microsoft.com/office/drawing/2014/main" id="{1B1C1C2F-6B49-D298-C2C1-93DFECB7D9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33975" y="6194425"/>
                <a:ext cx="555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6" name="Line 33">
                <a:extLst>
                  <a:ext uri="{FF2B5EF4-FFF2-40B4-BE49-F238E27FC236}">
                    <a16:creationId xmlns:a16="http://schemas.microsoft.com/office/drawing/2014/main" id="{4CB6BD9F-AA04-F4EB-A1A6-197352795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6015038"/>
                <a:ext cx="0" cy="17938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7" name="Line 34">
                <a:extLst>
                  <a:ext uri="{FF2B5EF4-FFF2-40B4-BE49-F238E27FC236}">
                    <a16:creationId xmlns:a16="http://schemas.microsoft.com/office/drawing/2014/main" id="{EAF1F83B-7663-E4A7-086F-D96C5377E3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8" y="5659438"/>
                <a:ext cx="0" cy="17938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8" name="Line 35">
                <a:extLst>
                  <a:ext uri="{FF2B5EF4-FFF2-40B4-BE49-F238E27FC236}">
                    <a16:creationId xmlns:a16="http://schemas.microsoft.com/office/drawing/2014/main" id="{F684927A-40E0-5DAB-BA55-03664B99A6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8" y="6194425"/>
                <a:ext cx="5597525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6" name="Line 43">
                <a:extLst>
                  <a:ext uri="{FF2B5EF4-FFF2-40B4-BE49-F238E27FC236}">
                    <a16:creationId xmlns:a16="http://schemas.microsoft.com/office/drawing/2014/main" id="{CA0EE391-562D-CEE3-2B8B-920B46C61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45575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7" name="Line 44">
                <a:extLst>
                  <a:ext uri="{FF2B5EF4-FFF2-40B4-BE49-F238E27FC236}">
                    <a16:creationId xmlns:a16="http://schemas.microsoft.com/office/drawing/2014/main" id="{4864507F-52F8-38D7-8D87-83B269BB29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44063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8" name="Line 45">
                <a:extLst>
                  <a:ext uri="{FF2B5EF4-FFF2-40B4-BE49-F238E27FC236}">
                    <a16:creationId xmlns:a16="http://schemas.microsoft.com/office/drawing/2014/main" id="{F6110B2F-F283-D6EA-A4C7-428D6052F7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44113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9" name="Line 46">
                <a:extLst>
                  <a:ext uri="{FF2B5EF4-FFF2-40B4-BE49-F238E27FC236}">
                    <a16:creationId xmlns:a16="http://schemas.microsoft.com/office/drawing/2014/main" id="{855AF833-C684-77ED-02E2-55D8C2AE47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37838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0" name="Line 47">
                <a:extLst>
                  <a:ext uri="{FF2B5EF4-FFF2-40B4-BE49-F238E27FC236}">
                    <a16:creationId xmlns:a16="http://schemas.microsoft.com/office/drawing/2014/main" id="{439D3B42-E95A-BA39-ECB6-8185AC0253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77488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28" name="Line 55">
                <a:extLst>
                  <a:ext uri="{FF2B5EF4-FFF2-40B4-BE49-F238E27FC236}">
                    <a16:creationId xmlns:a16="http://schemas.microsoft.com/office/drawing/2014/main" id="{48671ED5-B09D-CA07-38B7-371FA4AC92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67638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7" name="Line 63">
                <a:extLst>
                  <a:ext uri="{FF2B5EF4-FFF2-40B4-BE49-F238E27FC236}">
                    <a16:creationId xmlns:a16="http://schemas.microsoft.com/office/drawing/2014/main" id="{81D52344-5176-1CE6-7266-FED5E0F62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3513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8" name="Line 64">
                <a:extLst>
                  <a:ext uri="{FF2B5EF4-FFF2-40B4-BE49-F238E27FC236}">
                    <a16:creationId xmlns:a16="http://schemas.microsoft.com/office/drawing/2014/main" id="{4FD334F0-1A71-21CF-E644-8F26D8EBBA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86438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39" name="Line 65">
                <a:extLst>
                  <a:ext uri="{FF2B5EF4-FFF2-40B4-BE49-F238E27FC236}">
                    <a16:creationId xmlns:a16="http://schemas.microsoft.com/office/drawing/2014/main" id="{942CDCA8-745A-546D-C651-E5E1434E29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478588" y="6194425"/>
                <a:ext cx="0" cy="58738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1" name="Line 67">
                <a:extLst>
                  <a:ext uri="{FF2B5EF4-FFF2-40B4-BE49-F238E27FC236}">
                    <a16:creationId xmlns:a16="http://schemas.microsoft.com/office/drawing/2014/main" id="{59F99DED-C8D0-C412-DC3C-7A7D5917F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8" y="5961063"/>
                <a:ext cx="5465763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43" name="Line 69">
                <a:extLst>
                  <a:ext uri="{FF2B5EF4-FFF2-40B4-BE49-F238E27FC236}">
                    <a16:creationId xmlns:a16="http://schemas.microsoft.com/office/drawing/2014/main" id="{B01207B1-5400-335F-EE71-F1641BBB6E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8" y="5884863"/>
                <a:ext cx="5465763" cy="0"/>
              </a:xfrm>
              <a:prstGeom prst="line">
                <a:avLst/>
              </a:prstGeom>
              <a:noFill/>
              <a:ln w="6350">
                <a:solidFill>
                  <a:srgbClr val="99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7" name="Freeform 83">
                <a:extLst>
                  <a:ext uri="{FF2B5EF4-FFF2-40B4-BE49-F238E27FC236}">
                    <a16:creationId xmlns:a16="http://schemas.microsoft.com/office/drawing/2014/main" id="{DDCBF365-E4BB-3D10-5A87-164CC683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575" y="5705475"/>
                <a:ext cx="5397500" cy="255588"/>
              </a:xfrm>
              <a:custGeom>
                <a:avLst/>
                <a:gdLst>
                  <a:gd name="T0" fmla="*/ 17000 w 17000"/>
                  <a:gd name="T1" fmla="*/ 807 h 807"/>
                  <a:gd name="T2" fmla="*/ 15740 w 17000"/>
                  <a:gd name="T3" fmla="*/ 807 h 807"/>
                  <a:gd name="T4" fmla="*/ 15102 w 17000"/>
                  <a:gd name="T5" fmla="*/ 234 h 807"/>
                  <a:gd name="T6" fmla="*/ 14480 w 17000"/>
                  <a:gd name="T7" fmla="*/ 234 h 807"/>
                  <a:gd name="T8" fmla="*/ 14181 w 17000"/>
                  <a:gd name="T9" fmla="*/ 0 h 807"/>
                  <a:gd name="T10" fmla="*/ 13864 w 17000"/>
                  <a:gd name="T11" fmla="*/ 272 h 807"/>
                  <a:gd name="T12" fmla="*/ 12000 w 17000"/>
                  <a:gd name="T13" fmla="*/ 807 h 807"/>
                  <a:gd name="T14" fmla="*/ 11689 w 17000"/>
                  <a:gd name="T15" fmla="*/ 371 h 807"/>
                  <a:gd name="T16" fmla="*/ 7943 w 17000"/>
                  <a:gd name="T17" fmla="*/ 807 h 807"/>
                  <a:gd name="T18" fmla="*/ 3898 w 17000"/>
                  <a:gd name="T19" fmla="*/ 807 h 807"/>
                  <a:gd name="T20" fmla="*/ 1722 w 17000"/>
                  <a:gd name="T21" fmla="*/ 703 h 807"/>
                  <a:gd name="T22" fmla="*/ 0 w 17000"/>
                  <a:gd name="T23" fmla="*/ 807 h 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000" h="807">
                    <a:moveTo>
                      <a:pt x="17000" y="807"/>
                    </a:moveTo>
                    <a:lnTo>
                      <a:pt x="15740" y="807"/>
                    </a:lnTo>
                    <a:lnTo>
                      <a:pt x="15102" y="234"/>
                    </a:lnTo>
                    <a:lnTo>
                      <a:pt x="14480" y="234"/>
                    </a:lnTo>
                    <a:lnTo>
                      <a:pt x="14181" y="0"/>
                    </a:lnTo>
                    <a:lnTo>
                      <a:pt x="13864" y="272"/>
                    </a:lnTo>
                    <a:lnTo>
                      <a:pt x="12000" y="807"/>
                    </a:lnTo>
                    <a:lnTo>
                      <a:pt x="11689" y="371"/>
                    </a:lnTo>
                    <a:lnTo>
                      <a:pt x="7943" y="807"/>
                    </a:lnTo>
                    <a:lnTo>
                      <a:pt x="3898" y="807"/>
                    </a:lnTo>
                    <a:lnTo>
                      <a:pt x="1722" y="703"/>
                    </a:lnTo>
                    <a:lnTo>
                      <a:pt x="0" y="807"/>
                    </a:lnTo>
                  </a:path>
                </a:pathLst>
              </a:custGeom>
              <a:noFill/>
              <a:ln w="20638">
                <a:solidFill>
                  <a:srgbClr val="0000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8" name="Freeform 84">
                <a:extLst>
                  <a:ext uri="{FF2B5EF4-FFF2-40B4-BE49-F238E27FC236}">
                    <a16:creationId xmlns:a16="http://schemas.microsoft.com/office/drawing/2014/main" id="{0C6A2EC0-C8A1-E25D-5610-6BD6061FD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7675" y="5935663"/>
                <a:ext cx="52388" cy="52388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6 h 167"/>
                  <a:gd name="T4" fmla="*/ 153 w 167"/>
                  <a:gd name="T5" fmla="*/ 129 h 167"/>
                  <a:gd name="T6" fmla="*/ 157 w 167"/>
                  <a:gd name="T7" fmla="*/ 122 h 167"/>
                  <a:gd name="T8" fmla="*/ 161 w 167"/>
                  <a:gd name="T9" fmla="*/ 116 h 167"/>
                  <a:gd name="T10" fmla="*/ 163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3 w 167"/>
                  <a:gd name="T29" fmla="*/ 36 h 167"/>
                  <a:gd name="T30" fmla="*/ 143 w 167"/>
                  <a:gd name="T31" fmla="*/ 25 h 167"/>
                  <a:gd name="T32" fmla="*/ 129 w 167"/>
                  <a:gd name="T33" fmla="*/ 13 h 167"/>
                  <a:gd name="T34" fmla="*/ 116 w 167"/>
                  <a:gd name="T35" fmla="*/ 6 h 167"/>
                  <a:gd name="T36" fmla="*/ 107 w 167"/>
                  <a:gd name="T37" fmla="*/ 3 h 167"/>
                  <a:gd name="T38" fmla="*/ 100 w 167"/>
                  <a:gd name="T39" fmla="*/ 2 h 167"/>
                  <a:gd name="T40" fmla="*/ 84 w 167"/>
                  <a:gd name="T41" fmla="*/ 0 h 167"/>
                  <a:gd name="T42" fmla="*/ 66 w 167"/>
                  <a:gd name="T43" fmla="*/ 2 h 167"/>
                  <a:gd name="T44" fmla="*/ 51 w 167"/>
                  <a:gd name="T45" fmla="*/ 6 h 167"/>
                  <a:gd name="T46" fmla="*/ 36 w 167"/>
                  <a:gd name="T47" fmla="*/ 13 h 167"/>
                  <a:gd name="T48" fmla="*/ 25 w 167"/>
                  <a:gd name="T49" fmla="*/ 25 h 167"/>
                  <a:gd name="T50" fmla="*/ 13 w 167"/>
                  <a:gd name="T51" fmla="*/ 36 h 167"/>
                  <a:gd name="T52" fmla="*/ 6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6 w 167"/>
                  <a:gd name="T63" fmla="*/ 116 h 167"/>
                  <a:gd name="T64" fmla="*/ 13 w 167"/>
                  <a:gd name="T65" fmla="*/ 129 h 167"/>
                  <a:gd name="T66" fmla="*/ 25 w 167"/>
                  <a:gd name="T67" fmla="*/ 143 h 167"/>
                  <a:gd name="T68" fmla="*/ 36 w 167"/>
                  <a:gd name="T69" fmla="*/ 153 h 167"/>
                  <a:gd name="T70" fmla="*/ 51 w 167"/>
                  <a:gd name="T71" fmla="*/ 161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100 w 167"/>
                  <a:gd name="T85" fmla="*/ 165 h 167"/>
                  <a:gd name="T86" fmla="*/ 107 w 167"/>
                  <a:gd name="T87" fmla="*/ 163 h 167"/>
                  <a:gd name="T88" fmla="*/ 116 w 167"/>
                  <a:gd name="T89" fmla="*/ 161 h 167"/>
                  <a:gd name="T90" fmla="*/ 122 w 167"/>
                  <a:gd name="T91" fmla="*/ 157 h 167"/>
                  <a:gd name="T92" fmla="*/ 129 w 167"/>
                  <a:gd name="T93" fmla="*/ 153 h 167"/>
                  <a:gd name="T94" fmla="*/ 136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6"/>
                    </a:lnTo>
                    <a:lnTo>
                      <a:pt x="153" y="129"/>
                    </a:lnTo>
                    <a:lnTo>
                      <a:pt x="157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6" y="6"/>
                    </a:lnTo>
                    <a:lnTo>
                      <a:pt x="107" y="3"/>
                    </a:lnTo>
                    <a:lnTo>
                      <a:pt x="100" y="2"/>
                    </a:lnTo>
                    <a:lnTo>
                      <a:pt x="84" y="0"/>
                    </a:lnTo>
                    <a:lnTo>
                      <a:pt x="66" y="2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5" y="25"/>
                    </a:lnTo>
                    <a:lnTo>
                      <a:pt x="13" y="36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13" y="129"/>
                    </a:lnTo>
                    <a:lnTo>
                      <a:pt x="25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5"/>
                    </a:lnTo>
                    <a:lnTo>
                      <a:pt x="107" y="163"/>
                    </a:lnTo>
                    <a:lnTo>
                      <a:pt x="116" y="161"/>
                    </a:lnTo>
                    <a:lnTo>
                      <a:pt x="122" y="157"/>
                    </a:lnTo>
                    <a:lnTo>
                      <a:pt x="129" y="153"/>
                    </a:lnTo>
                    <a:lnTo>
                      <a:pt x="136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59" name="Freeform 85">
                <a:extLst>
                  <a:ext uri="{FF2B5EF4-FFF2-40B4-BE49-F238E27FC236}">
                    <a16:creationId xmlns:a16="http://schemas.microsoft.com/office/drawing/2014/main" id="{41BF989F-856E-E4EE-D1CF-9ED533D32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7625" y="5935663"/>
                <a:ext cx="52388" cy="52388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6 h 167"/>
                  <a:gd name="T4" fmla="*/ 153 w 167"/>
                  <a:gd name="T5" fmla="*/ 129 h 167"/>
                  <a:gd name="T6" fmla="*/ 157 w 167"/>
                  <a:gd name="T7" fmla="*/ 122 h 167"/>
                  <a:gd name="T8" fmla="*/ 161 w 167"/>
                  <a:gd name="T9" fmla="*/ 116 h 167"/>
                  <a:gd name="T10" fmla="*/ 163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3 w 167"/>
                  <a:gd name="T29" fmla="*/ 36 h 167"/>
                  <a:gd name="T30" fmla="*/ 143 w 167"/>
                  <a:gd name="T31" fmla="*/ 25 h 167"/>
                  <a:gd name="T32" fmla="*/ 129 w 167"/>
                  <a:gd name="T33" fmla="*/ 13 h 167"/>
                  <a:gd name="T34" fmla="*/ 116 w 167"/>
                  <a:gd name="T35" fmla="*/ 6 h 167"/>
                  <a:gd name="T36" fmla="*/ 107 w 167"/>
                  <a:gd name="T37" fmla="*/ 3 h 167"/>
                  <a:gd name="T38" fmla="*/ 100 w 167"/>
                  <a:gd name="T39" fmla="*/ 2 h 167"/>
                  <a:gd name="T40" fmla="*/ 84 w 167"/>
                  <a:gd name="T41" fmla="*/ 0 h 167"/>
                  <a:gd name="T42" fmla="*/ 66 w 167"/>
                  <a:gd name="T43" fmla="*/ 2 h 167"/>
                  <a:gd name="T44" fmla="*/ 51 w 167"/>
                  <a:gd name="T45" fmla="*/ 6 h 167"/>
                  <a:gd name="T46" fmla="*/ 36 w 167"/>
                  <a:gd name="T47" fmla="*/ 13 h 167"/>
                  <a:gd name="T48" fmla="*/ 25 w 167"/>
                  <a:gd name="T49" fmla="*/ 25 h 167"/>
                  <a:gd name="T50" fmla="*/ 13 w 167"/>
                  <a:gd name="T51" fmla="*/ 36 h 167"/>
                  <a:gd name="T52" fmla="*/ 6 w 167"/>
                  <a:gd name="T53" fmla="*/ 51 h 167"/>
                  <a:gd name="T54" fmla="*/ 2 w 167"/>
                  <a:gd name="T55" fmla="*/ 66 h 167"/>
                  <a:gd name="T56" fmla="*/ 0 w 167"/>
                  <a:gd name="T57" fmla="*/ 84 h 167"/>
                  <a:gd name="T58" fmla="*/ 2 w 167"/>
                  <a:gd name="T59" fmla="*/ 100 h 167"/>
                  <a:gd name="T60" fmla="*/ 3 w 167"/>
                  <a:gd name="T61" fmla="*/ 107 h 167"/>
                  <a:gd name="T62" fmla="*/ 6 w 167"/>
                  <a:gd name="T63" fmla="*/ 116 h 167"/>
                  <a:gd name="T64" fmla="*/ 13 w 167"/>
                  <a:gd name="T65" fmla="*/ 129 h 167"/>
                  <a:gd name="T66" fmla="*/ 25 w 167"/>
                  <a:gd name="T67" fmla="*/ 143 h 167"/>
                  <a:gd name="T68" fmla="*/ 36 w 167"/>
                  <a:gd name="T69" fmla="*/ 153 h 167"/>
                  <a:gd name="T70" fmla="*/ 51 w 167"/>
                  <a:gd name="T71" fmla="*/ 161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100 w 167"/>
                  <a:gd name="T85" fmla="*/ 165 h 167"/>
                  <a:gd name="T86" fmla="*/ 107 w 167"/>
                  <a:gd name="T87" fmla="*/ 163 h 167"/>
                  <a:gd name="T88" fmla="*/ 116 w 167"/>
                  <a:gd name="T89" fmla="*/ 161 h 167"/>
                  <a:gd name="T90" fmla="*/ 122 w 167"/>
                  <a:gd name="T91" fmla="*/ 157 h 167"/>
                  <a:gd name="T92" fmla="*/ 129 w 167"/>
                  <a:gd name="T93" fmla="*/ 153 h 167"/>
                  <a:gd name="T94" fmla="*/ 136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6"/>
                    </a:lnTo>
                    <a:lnTo>
                      <a:pt x="153" y="129"/>
                    </a:lnTo>
                    <a:lnTo>
                      <a:pt x="157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6" y="6"/>
                    </a:lnTo>
                    <a:lnTo>
                      <a:pt x="107" y="3"/>
                    </a:lnTo>
                    <a:lnTo>
                      <a:pt x="100" y="2"/>
                    </a:lnTo>
                    <a:lnTo>
                      <a:pt x="84" y="0"/>
                    </a:lnTo>
                    <a:lnTo>
                      <a:pt x="66" y="2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5" y="25"/>
                    </a:lnTo>
                    <a:lnTo>
                      <a:pt x="13" y="36"/>
                    </a:lnTo>
                    <a:lnTo>
                      <a:pt x="6" y="51"/>
                    </a:lnTo>
                    <a:lnTo>
                      <a:pt x="2" y="66"/>
                    </a:lnTo>
                    <a:lnTo>
                      <a:pt x="0" y="84"/>
                    </a:lnTo>
                    <a:lnTo>
                      <a:pt x="2" y="100"/>
                    </a:lnTo>
                    <a:lnTo>
                      <a:pt x="3" y="107"/>
                    </a:lnTo>
                    <a:lnTo>
                      <a:pt x="6" y="116"/>
                    </a:lnTo>
                    <a:lnTo>
                      <a:pt x="13" y="129"/>
                    </a:lnTo>
                    <a:lnTo>
                      <a:pt x="25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5"/>
                    </a:lnTo>
                    <a:lnTo>
                      <a:pt x="107" y="163"/>
                    </a:lnTo>
                    <a:lnTo>
                      <a:pt x="116" y="161"/>
                    </a:lnTo>
                    <a:lnTo>
                      <a:pt x="122" y="157"/>
                    </a:lnTo>
                    <a:lnTo>
                      <a:pt x="129" y="153"/>
                    </a:lnTo>
                    <a:lnTo>
                      <a:pt x="136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0" name="Freeform 86">
                <a:extLst>
                  <a:ext uri="{FF2B5EF4-FFF2-40B4-BE49-F238E27FC236}">
                    <a16:creationId xmlns:a16="http://schemas.microsoft.com/office/drawing/2014/main" id="{346452AB-537E-211F-8FD5-62DDE095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4425" y="5753100"/>
                <a:ext cx="52388" cy="53975"/>
              </a:xfrm>
              <a:custGeom>
                <a:avLst/>
                <a:gdLst>
                  <a:gd name="T0" fmla="*/ 143 w 167"/>
                  <a:gd name="T1" fmla="*/ 142 h 167"/>
                  <a:gd name="T2" fmla="*/ 147 w 167"/>
                  <a:gd name="T3" fmla="*/ 135 h 167"/>
                  <a:gd name="T4" fmla="*/ 152 w 167"/>
                  <a:gd name="T5" fmla="*/ 129 h 167"/>
                  <a:gd name="T6" fmla="*/ 157 w 167"/>
                  <a:gd name="T7" fmla="*/ 121 h 167"/>
                  <a:gd name="T8" fmla="*/ 161 w 167"/>
                  <a:gd name="T9" fmla="*/ 115 h 167"/>
                  <a:gd name="T10" fmla="*/ 163 w 167"/>
                  <a:gd name="T11" fmla="*/ 107 h 167"/>
                  <a:gd name="T12" fmla="*/ 165 w 167"/>
                  <a:gd name="T13" fmla="*/ 99 h 167"/>
                  <a:gd name="T14" fmla="*/ 166 w 167"/>
                  <a:gd name="T15" fmla="*/ 91 h 167"/>
                  <a:gd name="T16" fmla="*/ 166 w 167"/>
                  <a:gd name="T17" fmla="*/ 86 h 167"/>
                  <a:gd name="T18" fmla="*/ 166 w 167"/>
                  <a:gd name="T19" fmla="*/ 84 h 167"/>
                  <a:gd name="T20" fmla="*/ 166 w 167"/>
                  <a:gd name="T21" fmla="*/ 83 h 167"/>
                  <a:gd name="T22" fmla="*/ 167 w 167"/>
                  <a:gd name="T23" fmla="*/ 83 h 167"/>
                  <a:gd name="T24" fmla="*/ 165 w 167"/>
                  <a:gd name="T25" fmla="*/ 65 h 167"/>
                  <a:gd name="T26" fmla="*/ 161 w 167"/>
                  <a:gd name="T27" fmla="*/ 51 h 167"/>
                  <a:gd name="T28" fmla="*/ 152 w 167"/>
                  <a:gd name="T29" fmla="*/ 36 h 167"/>
                  <a:gd name="T30" fmla="*/ 143 w 167"/>
                  <a:gd name="T31" fmla="*/ 24 h 167"/>
                  <a:gd name="T32" fmla="*/ 129 w 167"/>
                  <a:gd name="T33" fmla="*/ 12 h 167"/>
                  <a:gd name="T34" fmla="*/ 115 w 167"/>
                  <a:gd name="T35" fmla="*/ 5 h 167"/>
                  <a:gd name="T36" fmla="*/ 107 w 167"/>
                  <a:gd name="T37" fmla="*/ 2 h 167"/>
                  <a:gd name="T38" fmla="*/ 99 w 167"/>
                  <a:gd name="T39" fmla="*/ 1 h 167"/>
                  <a:gd name="T40" fmla="*/ 84 w 167"/>
                  <a:gd name="T41" fmla="*/ 0 h 167"/>
                  <a:gd name="T42" fmla="*/ 66 w 167"/>
                  <a:gd name="T43" fmla="*/ 1 h 167"/>
                  <a:gd name="T44" fmla="*/ 51 w 167"/>
                  <a:gd name="T45" fmla="*/ 5 h 167"/>
                  <a:gd name="T46" fmla="*/ 36 w 167"/>
                  <a:gd name="T47" fmla="*/ 12 h 167"/>
                  <a:gd name="T48" fmla="*/ 24 w 167"/>
                  <a:gd name="T49" fmla="*/ 24 h 167"/>
                  <a:gd name="T50" fmla="*/ 13 w 167"/>
                  <a:gd name="T51" fmla="*/ 36 h 167"/>
                  <a:gd name="T52" fmla="*/ 5 w 167"/>
                  <a:gd name="T53" fmla="*/ 51 h 167"/>
                  <a:gd name="T54" fmla="*/ 1 w 167"/>
                  <a:gd name="T55" fmla="*/ 65 h 167"/>
                  <a:gd name="T56" fmla="*/ 0 w 167"/>
                  <a:gd name="T57" fmla="*/ 83 h 167"/>
                  <a:gd name="T58" fmla="*/ 1 w 167"/>
                  <a:gd name="T59" fmla="*/ 99 h 167"/>
                  <a:gd name="T60" fmla="*/ 2 w 167"/>
                  <a:gd name="T61" fmla="*/ 107 h 167"/>
                  <a:gd name="T62" fmla="*/ 5 w 167"/>
                  <a:gd name="T63" fmla="*/ 115 h 167"/>
                  <a:gd name="T64" fmla="*/ 13 w 167"/>
                  <a:gd name="T65" fmla="*/ 129 h 167"/>
                  <a:gd name="T66" fmla="*/ 24 w 167"/>
                  <a:gd name="T67" fmla="*/ 142 h 167"/>
                  <a:gd name="T68" fmla="*/ 36 w 167"/>
                  <a:gd name="T69" fmla="*/ 152 h 167"/>
                  <a:gd name="T70" fmla="*/ 51 w 167"/>
                  <a:gd name="T71" fmla="*/ 160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7 w 167"/>
                  <a:gd name="T87" fmla="*/ 163 h 167"/>
                  <a:gd name="T88" fmla="*/ 115 w 167"/>
                  <a:gd name="T89" fmla="*/ 160 h 167"/>
                  <a:gd name="T90" fmla="*/ 122 w 167"/>
                  <a:gd name="T91" fmla="*/ 156 h 167"/>
                  <a:gd name="T92" fmla="*/ 129 w 167"/>
                  <a:gd name="T93" fmla="*/ 152 h 167"/>
                  <a:gd name="T94" fmla="*/ 135 w 167"/>
                  <a:gd name="T95" fmla="*/ 147 h 167"/>
                  <a:gd name="T96" fmla="*/ 143 w 167"/>
                  <a:gd name="T97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2"/>
                    </a:moveTo>
                    <a:lnTo>
                      <a:pt x="147" y="135"/>
                    </a:lnTo>
                    <a:lnTo>
                      <a:pt x="152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1"/>
                    </a:lnTo>
                    <a:lnTo>
                      <a:pt x="152" y="36"/>
                    </a:lnTo>
                    <a:lnTo>
                      <a:pt x="143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2"/>
                    </a:lnTo>
                    <a:lnTo>
                      <a:pt x="24" y="24"/>
                    </a:lnTo>
                    <a:lnTo>
                      <a:pt x="13" y="36"/>
                    </a:lnTo>
                    <a:lnTo>
                      <a:pt x="5" y="51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3" y="142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1" name="Freeform 87">
                <a:extLst>
                  <a:ext uri="{FF2B5EF4-FFF2-40B4-BE49-F238E27FC236}">
                    <a16:creationId xmlns:a16="http://schemas.microsoft.com/office/drawing/2014/main" id="{92C7231B-86DC-FBF8-00CD-0AA26D30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7575" y="5753100"/>
                <a:ext cx="52388" cy="53975"/>
              </a:xfrm>
              <a:custGeom>
                <a:avLst/>
                <a:gdLst>
                  <a:gd name="T0" fmla="*/ 142 w 167"/>
                  <a:gd name="T1" fmla="*/ 142 h 167"/>
                  <a:gd name="T2" fmla="*/ 147 w 167"/>
                  <a:gd name="T3" fmla="*/ 135 h 167"/>
                  <a:gd name="T4" fmla="*/ 152 w 167"/>
                  <a:gd name="T5" fmla="*/ 129 h 167"/>
                  <a:gd name="T6" fmla="*/ 156 w 167"/>
                  <a:gd name="T7" fmla="*/ 121 h 167"/>
                  <a:gd name="T8" fmla="*/ 160 w 167"/>
                  <a:gd name="T9" fmla="*/ 115 h 167"/>
                  <a:gd name="T10" fmla="*/ 162 w 167"/>
                  <a:gd name="T11" fmla="*/ 107 h 167"/>
                  <a:gd name="T12" fmla="*/ 165 w 167"/>
                  <a:gd name="T13" fmla="*/ 99 h 167"/>
                  <a:gd name="T14" fmla="*/ 166 w 167"/>
                  <a:gd name="T15" fmla="*/ 91 h 167"/>
                  <a:gd name="T16" fmla="*/ 166 w 167"/>
                  <a:gd name="T17" fmla="*/ 86 h 167"/>
                  <a:gd name="T18" fmla="*/ 166 w 167"/>
                  <a:gd name="T19" fmla="*/ 84 h 167"/>
                  <a:gd name="T20" fmla="*/ 166 w 167"/>
                  <a:gd name="T21" fmla="*/ 83 h 167"/>
                  <a:gd name="T22" fmla="*/ 167 w 167"/>
                  <a:gd name="T23" fmla="*/ 83 h 167"/>
                  <a:gd name="T24" fmla="*/ 165 w 167"/>
                  <a:gd name="T25" fmla="*/ 65 h 167"/>
                  <a:gd name="T26" fmla="*/ 160 w 167"/>
                  <a:gd name="T27" fmla="*/ 51 h 167"/>
                  <a:gd name="T28" fmla="*/ 152 w 167"/>
                  <a:gd name="T29" fmla="*/ 36 h 167"/>
                  <a:gd name="T30" fmla="*/ 142 w 167"/>
                  <a:gd name="T31" fmla="*/ 24 h 167"/>
                  <a:gd name="T32" fmla="*/ 129 w 167"/>
                  <a:gd name="T33" fmla="*/ 12 h 167"/>
                  <a:gd name="T34" fmla="*/ 115 w 167"/>
                  <a:gd name="T35" fmla="*/ 5 h 167"/>
                  <a:gd name="T36" fmla="*/ 106 w 167"/>
                  <a:gd name="T37" fmla="*/ 2 h 167"/>
                  <a:gd name="T38" fmla="*/ 99 w 167"/>
                  <a:gd name="T39" fmla="*/ 1 h 167"/>
                  <a:gd name="T40" fmla="*/ 83 w 167"/>
                  <a:gd name="T41" fmla="*/ 0 h 167"/>
                  <a:gd name="T42" fmla="*/ 65 w 167"/>
                  <a:gd name="T43" fmla="*/ 1 h 167"/>
                  <a:gd name="T44" fmla="*/ 50 w 167"/>
                  <a:gd name="T45" fmla="*/ 5 h 167"/>
                  <a:gd name="T46" fmla="*/ 36 w 167"/>
                  <a:gd name="T47" fmla="*/ 12 h 167"/>
                  <a:gd name="T48" fmla="*/ 24 w 167"/>
                  <a:gd name="T49" fmla="*/ 24 h 167"/>
                  <a:gd name="T50" fmla="*/ 12 w 167"/>
                  <a:gd name="T51" fmla="*/ 36 h 167"/>
                  <a:gd name="T52" fmla="*/ 5 w 167"/>
                  <a:gd name="T53" fmla="*/ 51 h 167"/>
                  <a:gd name="T54" fmla="*/ 1 w 167"/>
                  <a:gd name="T55" fmla="*/ 65 h 167"/>
                  <a:gd name="T56" fmla="*/ 0 w 167"/>
                  <a:gd name="T57" fmla="*/ 83 h 167"/>
                  <a:gd name="T58" fmla="*/ 1 w 167"/>
                  <a:gd name="T59" fmla="*/ 99 h 167"/>
                  <a:gd name="T60" fmla="*/ 2 w 167"/>
                  <a:gd name="T61" fmla="*/ 107 h 167"/>
                  <a:gd name="T62" fmla="*/ 5 w 167"/>
                  <a:gd name="T63" fmla="*/ 115 h 167"/>
                  <a:gd name="T64" fmla="*/ 12 w 167"/>
                  <a:gd name="T65" fmla="*/ 129 h 167"/>
                  <a:gd name="T66" fmla="*/ 24 w 167"/>
                  <a:gd name="T67" fmla="*/ 142 h 167"/>
                  <a:gd name="T68" fmla="*/ 36 w 167"/>
                  <a:gd name="T69" fmla="*/ 152 h 167"/>
                  <a:gd name="T70" fmla="*/ 50 w 167"/>
                  <a:gd name="T71" fmla="*/ 160 h 167"/>
                  <a:gd name="T72" fmla="*/ 65 w 167"/>
                  <a:gd name="T73" fmla="*/ 165 h 167"/>
                  <a:gd name="T74" fmla="*/ 83 w 167"/>
                  <a:gd name="T75" fmla="*/ 167 h 167"/>
                  <a:gd name="T76" fmla="*/ 83 w 167"/>
                  <a:gd name="T77" fmla="*/ 166 h 167"/>
                  <a:gd name="T78" fmla="*/ 84 w 167"/>
                  <a:gd name="T79" fmla="*/ 166 h 167"/>
                  <a:gd name="T80" fmla="*/ 86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6 w 167"/>
                  <a:gd name="T87" fmla="*/ 163 h 167"/>
                  <a:gd name="T88" fmla="*/ 115 w 167"/>
                  <a:gd name="T89" fmla="*/ 160 h 167"/>
                  <a:gd name="T90" fmla="*/ 121 w 167"/>
                  <a:gd name="T91" fmla="*/ 156 h 167"/>
                  <a:gd name="T92" fmla="*/ 129 w 167"/>
                  <a:gd name="T93" fmla="*/ 152 h 167"/>
                  <a:gd name="T94" fmla="*/ 135 w 167"/>
                  <a:gd name="T95" fmla="*/ 147 h 167"/>
                  <a:gd name="T96" fmla="*/ 142 w 167"/>
                  <a:gd name="T97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2" y="142"/>
                    </a:move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2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0" y="51"/>
                    </a:lnTo>
                    <a:lnTo>
                      <a:pt x="152" y="36"/>
                    </a:lnTo>
                    <a:lnTo>
                      <a:pt x="142" y="24"/>
                    </a:lnTo>
                    <a:lnTo>
                      <a:pt x="129" y="12"/>
                    </a:lnTo>
                    <a:lnTo>
                      <a:pt x="115" y="5"/>
                    </a:lnTo>
                    <a:lnTo>
                      <a:pt x="106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0" y="5"/>
                    </a:lnTo>
                    <a:lnTo>
                      <a:pt x="36" y="12"/>
                    </a:lnTo>
                    <a:lnTo>
                      <a:pt x="24" y="24"/>
                    </a:lnTo>
                    <a:lnTo>
                      <a:pt x="12" y="36"/>
                    </a:lnTo>
                    <a:lnTo>
                      <a:pt x="5" y="51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0" y="160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6" y="163"/>
                    </a:lnTo>
                    <a:lnTo>
                      <a:pt x="115" y="160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2" name="Freeform 88">
                <a:extLst>
                  <a:ext uri="{FF2B5EF4-FFF2-40B4-BE49-F238E27FC236}">
                    <a16:creationId xmlns:a16="http://schemas.microsoft.com/office/drawing/2014/main" id="{BAF65BAD-99F0-5DFA-0060-B58B682B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2325" y="5678488"/>
                <a:ext cx="52388" cy="53975"/>
              </a:xfrm>
              <a:custGeom>
                <a:avLst/>
                <a:gdLst>
                  <a:gd name="T0" fmla="*/ 142 w 167"/>
                  <a:gd name="T1" fmla="*/ 143 h 167"/>
                  <a:gd name="T2" fmla="*/ 146 w 167"/>
                  <a:gd name="T3" fmla="*/ 135 h 167"/>
                  <a:gd name="T4" fmla="*/ 152 w 167"/>
                  <a:gd name="T5" fmla="*/ 129 h 167"/>
                  <a:gd name="T6" fmla="*/ 156 w 167"/>
                  <a:gd name="T7" fmla="*/ 122 h 167"/>
                  <a:gd name="T8" fmla="*/ 160 w 167"/>
                  <a:gd name="T9" fmla="*/ 115 h 167"/>
                  <a:gd name="T10" fmla="*/ 162 w 167"/>
                  <a:gd name="T11" fmla="*/ 107 h 167"/>
                  <a:gd name="T12" fmla="*/ 164 w 167"/>
                  <a:gd name="T13" fmla="*/ 100 h 167"/>
                  <a:gd name="T14" fmla="*/ 165 w 167"/>
                  <a:gd name="T15" fmla="*/ 91 h 167"/>
                  <a:gd name="T16" fmla="*/ 165 w 167"/>
                  <a:gd name="T17" fmla="*/ 87 h 167"/>
                  <a:gd name="T18" fmla="*/ 165 w 167"/>
                  <a:gd name="T19" fmla="*/ 85 h 167"/>
                  <a:gd name="T20" fmla="*/ 165 w 167"/>
                  <a:gd name="T21" fmla="*/ 84 h 167"/>
                  <a:gd name="T22" fmla="*/ 167 w 167"/>
                  <a:gd name="T23" fmla="*/ 84 h 167"/>
                  <a:gd name="T24" fmla="*/ 164 w 167"/>
                  <a:gd name="T25" fmla="*/ 66 h 167"/>
                  <a:gd name="T26" fmla="*/ 160 w 167"/>
                  <a:gd name="T27" fmla="*/ 51 h 167"/>
                  <a:gd name="T28" fmla="*/ 152 w 167"/>
                  <a:gd name="T29" fmla="*/ 36 h 167"/>
                  <a:gd name="T30" fmla="*/ 142 w 167"/>
                  <a:gd name="T31" fmla="*/ 25 h 167"/>
                  <a:gd name="T32" fmla="*/ 129 w 167"/>
                  <a:gd name="T33" fmla="*/ 13 h 167"/>
                  <a:gd name="T34" fmla="*/ 115 w 167"/>
                  <a:gd name="T35" fmla="*/ 5 h 167"/>
                  <a:gd name="T36" fmla="*/ 106 w 167"/>
                  <a:gd name="T37" fmla="*/ 2 h 167"/>
                  <a:gd name="T38" fmla="*/ 99 w 167"/>
                  <a:gd name="T39" fmla="*/ 1 h 167"/>
                  <a:gd name="T40" fmla="*/ 83 w 167"/>
                  <a:gd name="T41" fmla="*/ 0 h 167"/>
                  <a:gd name="T42" fmla="*/ 65 w 167"/>
                  <a:gd name="T43" fmla="*/ 1 h 167"/>
                  <a:gd name="T44" fmla="*/ 50 w 167"/>
                  <a:gd name="T45" fmla="*/ 5 h 167"/>
                  <a:gd name="T46" fmla="*/ 36 w 167"/>
                  <a:gd name="T47" fmla="*/ 13 h 167"/>
                  <a:gd name="T48" fmla="*/ 24 w 167"/>
                  <a:gd name="T49" fmla="*/ 25 h 167"/>
                  <a:gd name="T50" fmla="*/ 12 w 167"/>
                  <a:gd name="T51" fmla="*/ 36 h 167"/>
                  <a:gd name="T52" fmla="*/ 5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5 w 167"/>
                  <a:gd name="T63" fmla="*/ 115 h 167"/>
                  <a:gd name="T64" fmla="*/ 12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2 h 167"/>
                  <a:gd name="T70" fmla="*/ 50 w 167"/>
                  <a:gd name="T71" fmla="*/ 161 h 167"/>
                  <a:gd name="T72" fmla="*/ 65 w 167"/>
                  <a:gd name="T73" fmla="*/ 165 h 167"/>
                  <a:gd name="T74" fmla="*/ 83 w 167"/>
                  <a:gd name="T75" fmla="*/ 167 h 167"/>
                  <a:gd name="T76" fmla="*/ 83 w 167"/>
                  <a:gd name="T77" fmla="*/ 166 h 167"/>
                  <a:gd name="T78" fmla="*/ 84 w 167"/>
                  <a:gd name="T79" fmla="*/ 166 h 167"/>
                  <a:gd name="T80" fmla="*/ 86 w 167"/>
                  <a:gd name="T81" fmla="*/ 166 h 167"/>
                  <a:gd name="T82" fmla="*/ 90 w 167"/>
                  <a:gd name="T83" fmla="*/ 166 h 167"/>
                  <a:gd name="T84" fmla="*/ 99 w 167"/>
                  <a:gd name="T85" fmla="*/ 165 h 167"/>
                  <a:gd name="T86" fmla="*/ 106 w 167"/>
                  <a:gd name="T87" fmla="*/ 163 h 167"/>
                  <a:gd name="T88" fmla="*/ 115 w 167"/>
                  <a:gd name="T89" fmla="*/ 161 h 167"/>
                  <a:gd name="T90" fmla="*/ 121 w 167"/>
                  <a:gd name="T91" fmla="*/ 157 h 167"/>
                  <a:gd name="T92" fmla="*/ 129 w 167"/>
                  <a:gd name="T93" fmla="*/ 152 h 167"/>
                  <a:gd name="T94" fmla="*/ 135 w 167"/>
                  <a:gd name="T95" fmla="*/ 147 h 167"/>
                  <a:gd name="T96" fmla="*/ 142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2" y="143"/>
                    </a:moveTo>
                    <a:lnTo>
                      <a:pt x="146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0" y="115"/>
                    </a:lnTo>
                    <a:lnTo>
                      <a:pt x="162" y="107"/>
                    </a:lnTo>
                    <a:lnTo>
                      <a:pt x="164" y="100"/>
                    </a:lnTo>
                    <a:lnTo>
                      <a:pt x="165" y="91"/>
                    </a:lnTo>
                    <a:lnTo>
                      <a:pt x="165" y="87"/>
                    </a:lnTo>
                    <a:lnTo>
                      <a:pt x="165" y="85"/>
                    </a:lnTo>
                    <a:lnTo>
                      <a:pt x="165" y="84"/>
                    </a:lnTo>
                    <a:lnTo>
                      <a:pt x="167" y="84"/>
                    </a:lnTo>
                    <a:lnTo>
                      <a:pt x="164" y="66"/>
                    </a:lnTo>
                    <a:lnTo>
                      <a:pt x="160" y="51"/>
                    </a:lnTo>
                    <a:lnTo>
                      <a:pt x="152" y="36"/>
                    </a:lnTo>
                    <a:lnTo>
                      <a:pt x="142" y="25"/>
                    </a:lnTo>
                    <a:lnTo>
                      <a:pt x="129" y="13"/>
                    </a:lnTo>
                    <a:lnTo>
                      <a:pt x="115" y="5"/>
                    </a:lnTo>
                    <a:lnTo>
                      <a:pt x="106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0" y="5"/>
                    </a:lnTo>
                    <a:lnTo>
                      <a:pt x="36" y="13"/>
                    </a:lnTo>
                    <a:lnTo>
                      <a:pt x="24" y="25"/>
                    </a:lnTo>
                    <a:lnTo>
                      <a:pt x="12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3"/>
                    </a:lnTo>
                    <a:lnTo>
                      <a:pt x="36" y="152"/>
                    </a:lnTo>
                    <a:lnTo>
                      <a:pt x="50" y="161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0" y="166"/>
                    </a:lnTo>
                    <a:lnTo>
                      <a:pt x="99" y="165"/>
                    </a:lnTo>
                    <a:lnTo>
                      <a:pt x="106" y="163"/>
                    </a:lnTo>
                    <a:lnTo>
                      <a:pt x="115" y="161"/>
                    </a:lnTo>
                    <a:lnTo>
                      <a:pt x="121" y="157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3" name="Freeform 89">
                <a:extLst>
                  <a:ext uri="{FF2B5EF4-FFF2-40B4-BE49-F238E27FC236}">
                    <a16:creationId xmlns:a16="http://schemas.microsoft.com/office/drawing/2014/main" id="{6276F89F-6117-A9D6-46DF-540856F9B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10725" y="5765800"/>
                <a:ext cx="53975" cy="52388"/>
              </a:xfrm>
              <a:custGeom>
                <a:avLst/>
                <a:gdLst>
                  <a:gd name="T0" fmla="*/ 143 w 167"/>
                  <a:gd name="T1" fmla="*/ 142 h 167"/>
                  <a:gd name="T2" fmla="*/ 147 w 167"/>
                  <a:gd name="T3" fmla="*/ 135 h 167"/>
                  <a:gd name="T4" fmla="*/ 153 w 167"/>
                  <a:gd name="T5" fmla="*/ 129 h 167"/>
                  <a:gd name="T6" fmla="*/ 157 w 167"/>
                  <a:gd name="T7" fmla="*/ 121 h 167"/>
                  <a:gd name="T8" fmla="*/ 161 w 167"/>
                  <a:gd name="T9" fmla="*/ 115 h 167"/>
                  <a:gd name="T10" fmla="*/ 163 w 167"/>
                  <a:gd name="T11" fmla="*/ 107 h 167"/>
                  <a:gd name="T12" fmla="*/ 165 w 167"/>
                  <a:gd name="T13" fmla="*/ 99 h 167"/>
                  <a:gd name="T14" fmla="*/ 166 w 167"/>
                  <a:gd name="T15" fmla="*/ 91 h 167"/>
                  <a:gd name="T16" fmla="*/ 166 w 167"/>
                  <a:gd name="T17" fmla="*/ 86 h 167"/>
                  <a:gd name="T18" fmla="*/ 166 w 167"/>
                  <a:gd name="T19" fmla="*/ 84 h 167"/>
                  <a:gd name="T20" fmla="*/ 166 w 167"/>
                  <a:gd name="T21" fmla="*/ 83 h 167"/>
                  <a:gd name="T22" fmla="*/ 167 w 167"/>
                  <a:gd name="T23" fmla="*/ 83 h 167"/>
                  <a:gd name="T24" fmla="*/ 165 w 167"/>
                  <a:gd name="T25" fmla="*/ 65 h 167"/>
                  <a:gd name="T26" fmla="*/ 161 w 167"/>
                  <a:gd name="T27" fmla="*/ 51 h 167"/>
                  <a:gd name="T28" fmla="*/ 153 w 167"/>
                  <a:gd name="T29" fmla="*/ 36 h 167"/>
                  <a:gd name="T30" fmla="*/ 143 w 167"/>
                  <a:gd name="T31" fmla="*/ 24 h 167"/>
                  <a:gd name="T32" fmla="*/ 129 w 167"/>
                  <a:gd name="T33" fmla="*/ 13 h 167"/>
                  <a:gd name="T34" fmla="*/ 116 w 167"/>
                  <a:gd name="T35" fmla="*/ 5 h 167"/>
                  <a:gd name="T36" fmla="*/ 107 w 167"/>
                  <a:gd name="T37" fmla="*/ 2 h 167"/>
                  <a:gd name="T38" fmla="*/ 100 w 167"/>
                  <a:gd name="T39" fmla="*/ 1 h 167"/>
                  <a:gd name="T40" fmla="*/ 84 w 167"/>
                  <a:gd name="T41" fmla="*/ 0 h 167"/>
                  <a:gd name="T42" fmla="*/ 66 w 167"/>
                  <a:gd name="T43" fmla="*/ 1 h 167"/>
                  <a:gd name="T44" fmla="*/ 51 w 167"/>
                  <a:gd name="T45" fmla="*/ 5 h 167"/>
                  <a:gd name="T46" fmla="*/ 36 w 167"/>
                  <a:gd name="T47" fmla="*/ 13 h 167"/>
                  <a:gd name="T48" fmla="*/ 25 w 167"/>
                  <a:gd name="T49" fmla="*/ 24 h 167"/>
                  <a:gd name="T50" fmla="*/ 13 w 167"/>
                  <a:gd name="T51" fmla="*/ 36 h 167"/>
                  <a:gd name="T52" fmla="*/ 6 w 167"/>
                  <a:gd name="T53" fmla="*/ 51 h 167"/>
                  <a:gd name="T54" fmla="*/ 2 w 167"/>
                  <a:gd name="T55" fmla="*/ 65 h 167"/>
                  <a:gd name="T56" fmla="*/ 0 w 167"/>
                  <a:gd name="T57" fmla="*/ 83 h 167"/>
                  <a:gd name="T58" fmla="*/ 2 w 167"/>
                  <a:gd name="T59" fmla="*/ 99 h 167"/>
                  <a:gd name="T60" fmla="*/ 3 w 167"/>
                  <a:gd name="T61" fmla="*/ 107 h 167"/>
                  <a:gd name="T62" fmla="*/ 6 w 167"/>
                  <a:gd name="T63" fmla="*/ 115 h 167"/>
                  <a:gd name="T64" fmla="*/ 13 w 167"/>
                  <a:gd name="T65" fmla="*/ 129 h 167"/>
                  <a:gd name="T66" fmla="*/ 25 w 167"/>
                  <a:gd name="T67" fmla="*/ 142 h 167"/>
                  <a:gd name="T68" fmla="*/ 36 w 167"/>
                  <a:gd name="T69" fmla="*/ 152 h 167"/>
                  <a:gd name="T70" fmla="*/ 51 w 167"/>
                  <a:gd name="T71" fmla="*/ 160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100 w 167"/>
                  <a:gd name="T85" fmla="*/ 165 h 167"/>
                  <a:gd name="T86" fmla="*/ 107 w 167"/>
                  <a:gd name="T87" fmla="*/ 163 h 167"/>
                  <a:gd name="T88" fmla="*/ 116 w 167"/>
                  <a:gd name="T89" fmla="*/ 160 h 167"/>
                  <a:gd name="T90" fmla="*/ 122 w 167"/>
                  <a:gd name="T91" fmla="*/ 156 h 167"/>
                  <a:gd name="T92" fmla="*/ 129 w 167"/>
                  <a:gd name="T93" fmla="*/ 152 h 167"/>
                  <a:gd name="T94" fmla="*/ 136 w 167"/>
                  <a:gd name="T95" fmla="*/ 147 h 167"/>
                  <a:gd name="T96" fmla="*/ 143 w 167"/>
                  <a:gd name="T97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2"/>
                    </a:moveTo>
                    <a:lnTo>
                      <a:pt x="147" y="135"/>
                    </a:lnTo>
                    <a:lnTo>
                      <a:pt x="153" y="129"/>
                    </a:lnTo>
                    <a:lnTo>
                      <a:pt x="157" y="121"/>
                    </a:lnTo>
                    <a:lnTo>
                      <a:pt x="161" y="115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6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3"/>
                    </a:lnTo>
                    <a:lnTo>
                      <a:pt x="116" y="5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3"/>
                    </a:lnTo>
                    <a:lnTo>
                      <a:pt x="25" y="24"/>
                    </a:lnTo>
                    <a:lnTo>
                      <a:pt x="13" y="36"/>
                    </a:lnTo>
                    <a:lnTo>
                      <a:pt x="6" y="51"/>
                    </a:lnTo>
                    <a:lnTo>
                      <a:pt x="2" y="65"/>
                    </a:lnTo>
                    <a:lnTo>
                      <a:pt x="0" y="83"/>
                    </a:lnTo>
                    <a:lnTo>
                      <a:pt x="2" y="99"/>
                    </a:lnTo>
                    <a:lnTo>
                      <a:pt x="3" y="107"/>
                    </a:lnTo>
                    <a:lnTo>
                      <a:pt x="6" y="115"/>
                    </a:lnTo>
                    <a:lnTo>
                      <a:pt x="13" y="129"/>
                    </a:lnTo>
                    <a:lnTo>
                      <a:pt x="25" y="142"/>
                    </a:lnTo>
                    <a:lnTo>
                      <a:pt x="36" y="152"/>
                    </a:lnTo>
                    <a:lnTo>
                      <a:pt x="51" y="160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5"/>
                    </a:lnTo>
                    <a:lnTo>
                      <a:pt x="107" y="163"/>
                    </a:lnTo>
                    <a:lnTo>
                      <a:pt x="116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2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4" name="Freeform 90">
                <a:extLst>
                  <a:ext uri="{FF2B5EF4-FFF2-40B4-BE49-F238E27FC236}">
                    <a16:creationId xmlns:a16="http://schemas.microsoft.com/office/drawing/2014/main" id="{27260143-D1B9-9DD9-5587-8DAC1763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0175" y="5935663"/>
                <a:ext cx="52388" cy="52388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6 h 167"/>
                  <a:gd name="T4" fmla="*/ 152 w 167"/>
                  <a:gd name="T5" fmla="*/ 129 h 167"/>
                  <a:gd name="T6" fmla="*/ 157 w 167"/>
                  <a:gd name="T7" fmla="*/ 122 h 167"/>
                  <a:gd name="T8" fmla="*/ 161 w 167"/>
                  <a:gd name="T9" fmla="*/ 116 h 167"/>
                  <a:gd name="T10" fmla="*/ 163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2 w 167"/>
                  <a:gd name="T29" fmla="*/ 36 h 167"/>
                  <a:gd name="T30" fmla="*/ 143 w 167"/>
                  <a:gd name="T31" fmla="*/ 25 h 167"/>
                  <a:gd name="T32" fmla="*/ 129 w 167"/>
                  <a:gd name="T33" fmla="*/ 13 h 167"/>
                  <a:gd name="T34" fmla="*/ 115 w 167"/>
                  <a:gd name="T35" fmla="*/ 6 h 167"/>
                  <a:gd name="T36" fmla="*/ 107 w 167"/>
                  <a:gd name="T37" fmla="*/ 3 h 167"/>
                  <a:gd name="T38" fmla="*/ 99 w 167"/>
                  <a:gd name="T39" fmla="*/ 2 h 167"/>
                  <a:gd name="T40" fmla="*/ 84 w 167"/>
                  <a:gd name="T41" fmla="*/ 0 h 167"/>
                  <a:gd name="T42" fmla="*/ 66 w 167"/>
                  <a:gd name="T43" fmla="*/ 2 h 167"/>
                  <a:gd name="T44" fmla="*/ 51 w 167"/>
                  <a:gd name="T45" fmla="*/ 6 h 167"/>
                  <a:gd name="T46" fmla="*/ 36 w 167"/>
                  <a:gd name="T47" fmla="*/ 13 h 167"/>
                  <a:gd name="T48" fmla="*/ 24 w 167"/>
                  <a:gd name="T49" fmla="*/ 25 h 167"/>
                  <a:gd name="T50" fmla="*/ 13 w 167"/>
                  <a:gd name="T51" fmla="*/ 36 h 167"/>
                  <a:gd name="T52" fmla="*/ 5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5 w 167"/>
                  <a:gd name="T63" fmla="*/ 116 h 167"/>
                  <a:gd name="T64" fmla="*/ 13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3 h 167"/>
                  <a:gd name="T70" fmla="*/ 51 w 167"/>
                  <a:gd name="T71" fmla="*/ 161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7 w 167"/>
                  <a:gd name="T87" fmla="*/ 163 h 167"/>
                  <a:gd name="T88" fmla="*/ 115 w 167"/>
                  <a:gd name="T89" fmla="*/ 161 h 167"/>
                  <a:gd name="T90" fmla="*/ 122 w 167"/>
                  <a:gd name="T91" fmla="*/ 157 h 167"/>
                  <a:gd name="T92" fmla="*/ 129 w 167"/>
                  <a:gd name="T93" fmla="*/ 153 h 167"/>
                  <a:gd name="T94" fmla="*/ 135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6"/>
                    </a:lnTo>
                    <a:lnTo>
                      <a:pt x="152" y="129"/>
                    </a:lnTo>
                    <a:lnTo>
                      <a:pt x="157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2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2"/>
                    </a:lnTo>
                    <a:lnTo>
                      <a:pt x="84" y="0"/>
                    </a:lnTo>
                    <a:lnTo>
                      <a:pt x="66" y="2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4" y="25"/>
                    </a:lnTo>
                    <a:lnTo>
                      <a:pt x="13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6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1"/>
                    </a:lnTo>
                    <a:lnTo>
                      <a:pt x="122" y="157"/>
                    </a:lnTo>
                    <a:lnTo>
                      <a:pt x="129" y="153"/>
                    </a:lnTo>
                    <a:lnTo>
                      <a:pt x="135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5" name="Freeform 91">
                <a:extLst>
                  <a:ext uri="{FF2B5EF4-FFF2-40B4-BE49-F238E27FC236}">
                    <a16:creationId xmlns:a16="http://schemas.microsoft.com/office/drawing/2014/main" id="{8BC92F4F-3207-3627-9103-18506D1D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0163" y="5795963"/>
                <a:ext cx="53975" cy="53975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5 h 167"/>
                  <a:gd name="T4" fmla="*/ 153 w 167"/>
                  <a:gd name="T5" fmla="*/ 129 h 167"/>
                  <a:gd name="T6" fmla="*/ 157 w 167"/>
                  <a:gd name="T7" fmla="*/ 122 h 167"/>
                  <a:gd name="T8" fmla="*/ 161 w 167"/>
                  <a:gd name="T9" fmla="*/ 115 h 167"/>
                  <a:gd name="T10" fmla="*/ 163 w 167"/>
                  <a:gd name="T11" fmla="*/ 107 h 167"/>
                  <a:gd name="T12" fmla="*/ 165 w 167"/>
                  <a:gd name="T13" fmla="*/ 99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3 w 167"/>
                  <a:gd name="T29" fmla="*/ 36 h 167"/>
                  <a:gd name="T30" fmla="*/ 143 w 167"/>
                  <a:gd name="T31" fmla="*/ 24 h 167"/>
                  <a:gd name="T32" fmla="*/ 129 w 167"/>
                  <a:gd name="T33" fmla="*/ 13 h 167"/>
                  <a:gd name="T34" fmla="*/ 116 w 167"/>
                  <a:gd name="T35" fmla="*/ 5 h 167"/>
                  <a:gd name="T36" fmla="*/ 107 w 167"/>
                  <a:gd name="T37" fmla="*/ 2 h 167"/>
                  <a:gd name="T38" fmla="*/ 100 w 167"/>
                  <a:gd name="T39" fmla="*/ 1 h 167"/>
                  <a:gd name="T40" fmla="*/ 84 w 167"/>
                  <a:gd name="T41" fmla="*/ 0 h 167"/>
                  <a:gd name="T42" fmla="*/ 66 w 167"/>
                  <a:gd name="T43" fmla="*/ 1 h 167"/>
                  <a:gd name="T44" fmla="*/ 51 w 167"/>
                  <a:gd name="T45" fmla="*/ 5 h 167"/>
                  <a:gd name="T46" fmla="*/ 36 w 167"/>
                  <a:gd name="T47" fmla="*/ 13 h 167"/>
                  <a:gd name="T48" fmla="*/ 25 w 167"/>
                  <a:gd name="T49" fmla="*/ 24 h 167"/>
                  <a:gd name="T50" fmla="*/ 13 w 167"/>
                  <a:gd name="T51" fmla="*/ 36 h 167"/>
                  <a:gd name="T52" fmla="*/ 6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99 h 167"/>
                  <a:gd name="T60" fmla="*/ 3 w 167"/>
                  <a:gd name="T61" fmla="*/ 107 h 167"/>
                  <a:gd name="T62" fmla="*/ 6 w 167"/>
                  <a:gd name="T63" fmla="*/ 115 h 167"/>
                  <a:gd name="T64" fmla="*/ 13 w 167"/>
                  <a:gd name="T65" fmla="*/ 129 h 167"/>
                  <a:gd name="T66" fmla="*/ 25 w 167"/>
                  <a:gd name="T67" fmla="*/ 143 h 167"/>
                  <a:gd name="T68" fmla="*/ 36 w 167"/>
                  <a:gd name="T69" fmla="*/ 152 h 167"/>
                  <a:gd name="T70" fmla="*/ 51 w 167"/>
                  <a:gd name="T71" fmla="*/ 161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100 w 167"/>
                  <a:gd name="T85" fmla="*/ 165 h 167"/>
                  <a:gd name="T86" fmla="*/ 107 w 167"/>
                  <a:gd name="T87" fmla="*/ 163 h 167"/>
                  <a:gd name="T88" fmla="*/ 116 w 167"/>
                  <a:gd name="T89" fmla="*/ 161 h 167"/>
                  <a:gd name="T90" fmla="*/ 122 w 167"/>
                  <a:gd name="T91" fmla="*/ 156 h 167"/>
                  <a:gd name="T92" fmla="*/ 129 w 167"/>
                  <a:gd name="T93" fmla="*/ 152 h 167"/>
                  <a:gd name="T94" fmla="*/ 136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5"/>
                    </a:lnTo>
                    <a:lnTo>
                      <a:pt x="153" y="129"/>
                    </a:lnTo>
                    <a:lnTo>
                      <a:pt x="157" y="122"/>
                    </a:lnTo>
                    <a:lnTo>
                      <a:pt x="161" y="115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3"/>
                    </a:lnTo>
                    <a:lnTo>
                      <a:pt x="116" y="5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1" y="5"/>
                    </a:lnTo>
                    <a:lnTo>
                      <a:pt x="36" y="13"/>
                    </a:lnTo>
                    <a:lnTo>
                      <a:pt x="25" y="24"/>
                    </a:lnTo>
                    <a:lnTo>
                      <a:pt x="13" y="36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99"/>
                    </a:lnTo>
                    <a:lnTo>
                      <a:pt x="3" y="107"/>
                    </a:lnTo>
                    <a:lnTo>
                      <a:pt x="6" y="115"/>
                    </a:lnTo>
                    <a:lnTo>
                      <a:pt x="13" y="129"/>
                    </a:lnTo>
                    <a:lnTo>
                      <a:pt x="25" y="143"/>
                    </a:lnTo>
                    <a:lnTo>
                      <a:pt x="36" y="152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100" y="165"/>
                    </a:lnTo>
                    <a:lnTo>
                      <a:pt x="107" y="163"/>
                    </a:lnTo>
                    <a:lnTo>
                      <a:pt x="116" y="161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6" name="Freeform 92">
                <a:extLst>
                  <a:ext uri="{FF2B5EF4-FFF2-40B4-BE49-F238E27FC236}">
                    <a16:creationId xmlns:a16="http://schemas.microsoft.com/office/drawing/2014/main" id="{ABA01257-C807-F687-57E3-B405C09BE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1125" y="5935663"/>
                <a:ext cx="53975" cy="52388"/>
              </a:xfrm>
              <a:custGeom>
                <a:avLst/>
                <a:gdLst>
                  <a:gd name="T0" fmla="*/ 142 w 167"/>
                  <a:gd name="T1" fmla="*/ 143 h 167"/>
                  <a:gd name="T2" fmla="*/ 147 w 167"/>
                  <a:gd name="T3" fmla="*/ 136 h 167"/>
                  <a:gd name="T4" fmla="*/ 152 w 167"/>
                  <a:gd name="T5" fmla="*/ 129 h 167"/>
                  <a:gd name="T6" fmla="*/ 156 w 167"/>
                  <a:gd name="T7" fmla="*/ 122 h 167"/>
                  <a:gd name="T8" fmla="*/ 160 w 167"/>
                  <a:gd name="T9" fmla="*/ 116 h 167"/>
                  <a:gd name="T10" fmla="*/ 162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0 w 167"/>
                  <a:gd name="T27" fmla="*/ 51 h 167"/>
                  <a:gd name="T28" fmla="*/ 152 w 167"/>
                  <a:gd name="T29" fmla="*/ 36 h 167"/>
                  <a:gd name="T30" fmla="*/ 142 w 167"/>
                  <a:gd name="T31" fmla="*/ 25 h 167"/>
                  <a:gd name="T32" fmla="*/ 129 w 167"/>
                  <a:gd name="T33" fmla="*/ 13 h 167"/>
                  <a:gd name="T34" fmla="*/ 115 w 167"/>
                  <a:gd name="T35" fmla="*/ 6 h 167"/>
                  <a:gd name="T36" fmla="*/ 106 w 167"/>
                  <a:gd name="T37" fmla="*/ 3 h 167"/>
                  <a:gd name="T38" fmla="*/ 99 w 167"/>
                  <a:gd name="T39" fmla="*/ 2 h 167"/>
                  <a:gd name="T40" fmla="*/ 83 w 167"/>
                  <a:gd name="T41" fmla="*/ 0 h 167"/>
                  <a:gd name="T42" fmla="*/ 65 w 167"/>
                  <a:gd name="T43" fmla="*/ 2 h 167"/>
                  <a:gd name="T44" fmla="*/ 50 w 167"/>
                  <a:gd name="T45" fmla="*/ 6 h 167"/>
                  <a:gd name="T46" fmla="*/ 36 w 167"/>
                  <a:gd name="T47" fmla="*/ 13 h 167"/>
                  <a:gd name="T48" fmla="*/ 24 w 167"/>
                  <a:gd name="T49" fmla="*/ 25 h 167"/>
                  <a:gd name="T50" fmla="*/ 12 w 167"/>
                  <a:gd name="T51" fmla="*/ 36 h 167"/>
                  <a:gd name="T52" fmla="*/ 5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5 w 167"/>
                  <a:gd name="T63" fmla="*/ 116 h 167"/>
                  <a:gd name="T64" fmla="*/ 12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3 h 167"/>
                  <a:gd name="T70" fmla="*/ 50 w 167"/>
                  <a:gd name="T71" fmla="*/ 161 h 167"/>
                  <a:gd name="T72" fmla="*/ 65 w 167"/>
                  <a:gd name="T73" fmla="*/ 165 h 167"/>
                  <a:gd name="T74" fmla="*/ 83 w 167"/>
                  <a:gd name="T75" fmla="*/ 167 h 167"/>
                  <a:gd name="T76" fmla="*/ 83 w 167"/>
                  <a:gd name="T77" fmla="*/ 166 h 167"/>
                  <a:gd name="T78" fmla="*/ 84 w 167"/>
                  <a:gd name="T79" fmla="*/ 166 h 167"/>
                  <a:gd name="T80" fmla="*/ 86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6 w 167"/>
                  <a:gd name="T87" fmla="*/ 163 h 167"/>
                  <a:gd name="T88" fmla="*/ 115 w 167"/>
                  <a:gd name="T89" fmla="*/ 161 h 167"/>
                  <a:gd name="T90" fmla="*/ 121 w 167"/>
                  <a:gd name="T91" fmla="*/ 157 h 167"/>
                  <a:gd name="T92" fmla="*/ 129 w 167"/>
                  <a:gd name="T93" fmla="*/ 153 h 167"/>
                  <a:gd name="T94" fmla="*/ 135 w 167"/>
                  <a:gd name="T95" fmla="*/ 147 h 167"/>
                  <a:gd name="T96" fmla="*/ 142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2" y="143"/>
                    </a:moveTo>
                    <a:lnTo>
                      <a:pt x="147" y="136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0" y="116"/>
                    </a:lnTo>
                    <a:lnTo>
                      <a:pt x="162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0" y="51"/>
                    </a:lnTo>
                    <a:lnTo>
                      <a:pt x="152" y="36"/>
                    </a:lnTo>
                    <a:lnTo>
                      <a:pt x="142" y="25"/>
                    </a:lnTo>
                    <a:lnTo>
                      <a:pt x="129" y="13"/>
                    </a:lnTo>
                    <a:lnTo>
                      <a:pt x="115" y="6"/>
                    </a:lnTo>
                    <a:lnTo>
                      <a:pt x="106" y="3"/>
                    </a:lnTo>
                    <a:lnTo>
                      <a:pt x="99" y="2"/>
                    </a:lnTo>
                    <a:lnTo>
                      <a:pt x="83" y="0"/>
                    </a:lnTo>
                    <a:lnTo>
                      <a:pt x="65" y="2"/>
                    </a:lnTo>
                    <a:lnTo>
                      <a:pt x="50" y="6"/>
                    </a:lnTo>
                    <a:lnTo>
                      <a:pt x="36" y="13"/>
                    </a:lnTo>
                    <a:lnTo>
                      <a:pt x="24" y="25"/>
                    </a:lnTo>
                    <a:lnTo>
                      <a:pt x="12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6"/>
                    </a:lnTo>
                    <a:lnTo>
                      <a:pt x="12" y="129"/>
                    </a:lnTo>
                    <a:lnTo>
                      <a:pt x="24" y="143"/>
                    </a:lnTo>
                    <a:lnTo>
                      <a:pt x="36" y="153"/>
                    </a:lnTo>
                    <a:lnTo>
                      <a:pt x="50" y="161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6" y="163"/>
                    </a:lnTo>
                    <a:lnTo>
                      <a:pt x="115" y="161"/>
                    </a:lnTo>
                    <a:lnTo>
                      <a:pt x="121" y="157"/>
                    </a:lnTo>
                    <a:lnTo>
                      <a:pt x="129" y="153"/>
                    </a:lnTo>
                    <a:lnTo>
                      <a:pt x="135" y="147"/>
                    </a:lnTo>
                    <a:lnTo>
                      <a:pt x="142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7" name="Freeform 93">
                <a:extLst>
                  <a:ext uri="{FF2B5EF4-FFF2-40B4-BE49-F238E27FC236}">
                    <a16:creationId xmlns:a16="http://schemas.microsoft.com/office/drawing/2014/main" id="{727DA843-CC9E-8BD0-CAF0-F0ED5DE38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838" y="5935663"/>
                <a:ext cx="53975" cy="52388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6 h 167"/>
                  <a:gd name="T4" fmla="*/ 152 w 167"/>
                  <a:gd name="T5" fmla="*/ 129 h 167"/>
                  <a:gd name="T6" fmla="*/ 156 w 167"/>
                  <a:gd name="T7" fmla="*/ 122 h 167"/>
                  <a:gd name="T8" fmla="*/ 161 w 167"/>
                  <a:gd name="T9" fmla="*/ 116 h 167"/>
                  <a:gd name="T10" fmla="*/ 163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2 w 167"/>
                  <a:gd name="T29" fmla="*/ 36 h 167"/>
                  <a:gd name="T30" fmla="*/ 143 w 167"/>
                  <a:gd name="T31" fmla="*/ 25 h 167"/>
                  <a:gd name="T32" fmla="*/ 129 w 167"/>
                  <a:gd name="T33" fmla="*/ 13 h 167"/>
                  <a:gd name="T34" fmla="*/ 115 w 167"/>
                  <a:gd name="T35" fmla="*/ 6 h 167"/>
                  <a:gd name="T36" fmla="*/ 107 w 167"/>
                  <a:gd name="T37" fmla="*/ 3 h 167"/>
                  <a:gd name="T38" fmla="*/ 99 w 167"/>
                  <a:gd name="T39" fmla="*/ 2 h 167"/>
                  <a:gd name="T40" fmla="*/ 83 w 167"/>
                  <a:gd name="T41" fmla="*/ 0 h 167"/>
                  <a:gd name="T42" fmla="*/ 65 w 167"/>
                  <a:gd name="T43" fmla="*/ 2 h 167"/>
                  <a:gd name="T44" fmla="*/ 51 w 167"/>
                  <a:gd name="T45" fmla="*/ 6 h 167"/>
                  <a:gd name="T46" fmla="*/ 36 w 167"/>
                  <a:gd name="T47" fmla="*/ 13 h 167"/>
                  <a:gd name="T48" fmla="*/ 24 w 167"/>
                  <a:gd name="T49" fmla="*/ 25 h 167"/>
                  <a:gd name="T50" fmla="*/ 13 w 167"/>
                  <a:gd name="T51" fmla="*/ 36 h 167"/>
                  <a:gd name="T52" fmla="*/ 5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5 w 167"/>
                  <a:gd name="T63" fmla="*/ 116 h 167"/>
                  <a:gd name="T64" fmla="*/ 13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3 h 167"/>
                  <a:gd name="T70" fmla="*/ 51 w 167"/>
                  <a:gd name="T71" fmla="*/ 161 h 167"/>
                  <a:gd name="T72" fmla="*/ 65 w 167"/>
                  <a:gd name="T73" fmla="*/ 165 h 167"/>
                  <a:gd name="T74" fmla="*/ 83 w 167"/>
                  <a:gd name="T75" fmla="*/ 167 h 167"/>
                  <a:gd name="T76" fmla="*/ 83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7 w 167"/>
                  <a:gd name="T87" fmla="*/ 163 h 167"/>
                  <a:gd name="T88" fmla="*/ 115 w 167"/>
                  <a:gd name="T89" fmla="*/ 161 h 167"/>
                  <a:gd name="T90" fmla="*/ 121 w 167"/>
                  <a:gd name="T91" fmla="*/ 157 h 167"/>
                  <a:gd name="T92" fmla="*/ 129 w 167"/>
                  <a:gd name="T93" fmla="*/ 153 h 167"/>
                  <a:gd name="T94" fmla="*/ 135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6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2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2"/>
                    </a:lnTo>
                    <a:lnTo>
                      <a:pt x="83" y="0"/>
                    </a:lnTo>
                    <a:lnTo>
                      <a:pt x="65" y="2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4" y="25"/>
                    </a:lnTo>
                    <a:lnTo>
                      <a:pt x="13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6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1"/>
                    </a:lnTo>
                    <a:lnTo>
                      <a:pt x="121" y="157"/>
                    </a:lnTo>
                    <a:lnTo>
                      <a:pt x="129" y="153"/>
                    </a:lnTo>
                    <a:lnTo>
                      <a:pt x="135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8" name="Freeform 94">
                <a:extLst>
                  <a:ext uri="{FF2B5EF4-FFF2-40B4-BE49-F238E27FC236}">
                    <a16:creationId xmlns:a16="http://schemas.microsoft.com/office/drawing/2014/main" id="{54B5B9DF-3F6D-2264-6968-54D20C90B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6275" y="5902325"/>
                <a:ext cx="53975" cy="52388"/>
              </a:xfrm>
              <a:custGeom>
                <a:avLst/>
                <a:gdLst>
                  <a:gd name="T0" fmla="*/ 142 w 167"/>
                  <a:gd name="T1" fmla="*/ 143 h 167"/>
                  <a:gd name="T2" fmla="*/ 147 w 167"/>
                  <a:gd name="T3" fmla="*/ 135 h 167"/>
                  <a:gd name="T4" fmla="*/ 152 w 167"/>
                  <a:gd name="T5" fmla="*/ 129 h 167"/>
                  <a:gd name="T6" fmla="*/ 156 w 167"/>
                  <a:gd name="T7" fmla="*/ 121 h 167"/>
                  <a:gd name="T8" fmla="*/ 160 w 167"/>
                  <a:gd name="T9" fmla="*/ 115 h 167"/>
                  <a:gd name="T10" fmla="*/ 163 w 167"/>
                  <a:gd name="T11" fmla="*/ 107 h 167"/>
                  <a:gd name="T12" fmla="*/ 165 w 167"/>
                  <a:gd name="T13" fmla="*/ 99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4 h 167"/>
                  <a:gd name="T20" fmla="*/ 166 w 167"/>
                  <a:gd name="T21" fmla="*/ 83 h 167"/>
                  <a:gd name="T22" fmla="*/ 167 w 167"/>
                  <a:gd name="T23" fmla="*/ 83 h 167"/>
                  <a:gd name="T24" fmla="*/ 165 w 167"/>
                  <a:gd name="T25" fmla="*/ 65 h 167"/>
                  <a:gd name="T26" fmla="*/ 160 w 167"/>
                  <a:gd name="T27" fmla="*/ 51 h 167"/>
                  <a:gd name="T28" fmla="*/ 152 w 167"/>
                  <a:gd name="T29" fmla="*/ 36 h 167"/>
                  <a:gd name="T30" fmla="*/ 142 w 167"/>
                  <a:gd name="T31" fmla="*/ 24 h 167"/>
                  <a:gd name="T32" fmla="*/ 129 w 167"/>
                  <a:gd name="T33" fmla="*/ 13 h 167"/>
                  <a:gd name="T34" fmla="*/ 115 w 167"/>
                  <a:gd name="T35" fmla="*/ 5 h 167"/>
                  <a:gd name="T36" fmla="*/ 107 w 167"/>
                  <a:gd name="T37" fmla="*/ 2 h 167"/>
                  <a:gd name="T38" fmla="*/ 99 w 167"/>
                  <a:gd name="T39" fmla="*/ 1 h 167"/>
                  <a:gd name="T40" fmla="*/ 83 w 167"/>
                  <a:gd name="T41" fmla="*/ 0 h 167"/>
                  <a:gd name="T42" fmla="*/ 65 w 167"/>
                  <a:gd name="T43" fmla="*/ 1 h 167"/>
                  <a:gd name="T44" fmla="*/ 51 w 167"/>
                  <a:gd name="T45" fmla="*/ 5 h 167"/>
                  <a:gd name="T46" fmla="*/ 36 w 167"/>
                  <a:gd name="T47" fmla="*/ 13 h 167"/>
                  <a:gd name="T48" fmla="*/ 24 w 167"/>
                  <a:gd name="T49" fmla="*/ 24 h 167"/>
                  <a:gd name="T50" fmla="*/ 12 w 167"/>
                  <a:gd name="T51" fmla="*/ 36 h 167"/>
                  <a:gd name="T52" fmla="*/ 5 w 167"/>
                  <a:gd name="T53" fmla="*/ 51 h 167"/>
                  <a:gd name="T54" fmla="*/ 1 w 167"/>
                  <a:gd name="T55" fmla="*/ 65 h 167"/>
                  <a:gd name="T56" fmla="*/ 0 w 167"/>
                  <a:gd name="T57" fmla="*/ 83 h 167"/>
                  <a:gd name="T58" fmla="*/ 1 w 167"/>
                  <a:gd name="T59" fmla="*/ 99 h 167"/>
                  <a:gd name="T60" fmla="*/ 2 w 167"/>
                  <a:gd name="T61" fmla="*/ 107 h 167"/>
                  <a:gd name="T62" fmla="*/ 5 w 167"/>
                  <a:gd name="T63" fmla="*/ 115 h 167"/>
                  <a:gd name="T64" fmla="*/ 12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2 h 167"/>
                  <a:gd name="T70" fmla="*/ 51 w 167"/>
                  <a:gd name="T71" fmla="*/ 161 h 167"/>
                  <a:gd name="T72" fmla="*/ 65 w 167"/>
                  <a:gd name="T73" fmla="*/ 165 h 167"/>
                  <a:gd name="T74" fmla="*/ 83 w 167"/>
                  <a:gd name="T75" fmla="*/ 167 h 167"/>
                  <a:gd name="T76" fmla="*/ 83 w 167"/>
                  <a:gd name="T77" fmla="*/ 166 h 167"/>
                  <a:gd name="T78" fmla="*/ 84 w 167"/>
                  <a:gd name="T79" fmla="*/ 166 h 167"/>
                  <a:gd name="T80" fmla="*/ 86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7 w 167"/>
                  <a:gd name="T87" fmla="*/ 163 h 167"/>
                  <a:gd name="T88" fmla="*/ 115 w 167"/>
                  <a:gd name="T89" fmla="*/ 161 h 167"/>
                  <a:gd name="T90" fmla="*/ 121 w 167"/>
                  <a:gd name="T91" fmla="*/ 156 h 167"/>
                  <a:gd name="T92" fmla="*/ 129 w 167"/>
                  <a:gd name="T93" fmla="*/ 152 h 167"/>
                  <a:gd name="T94" fmla="*/ 135 w 167"/>
                  <a:gd name="T95" fmla="*/ 147 h 167"/>
                  <a:gd name="T96" fmla="*/ 142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2" y="143"/>
                    </a:move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4"/>
                    </a:lnTo>
                    <a:lnTo>
                      <a:pt x="166" y="83"/>
                    </a:lnTo>
                    <a:lnTo>
                      <a:pt x="167" y="83"/>
                    </a:lnTo>
                    <a:lnTo>
                      <a:pt x="165" y="65"/>
                    </a:lnTo>
                    <a:lnTo>
                      <a:pt x="160" y="51"/>
                    </a:lnTo>
                    <a:lnTo>
                      <a:pt x="152" y="36"/>
                    </a:lnTo>
                    <a:lnTo>
                      <a:pt x="142" y="24"/>
                    </a:lnTo>
                    <a:lnTo>
                      <a:pt x="129" y="13"/>
                    </a:lnTo>
                    <a:lnTo>
                      <a:pt x="115" y="5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5" y="1"/>
                    </a:lnTo>
                    <a:lnTo>
                      <a:pt x="51" y="5"/>
                    </a:lnTo>
                    <a:lnTo>
                      <a:pt x="36" y="13"/>
                    </a:lnTo>
                    <a:lnTo>
                      <a:pt x="24" y="24"/>
                    </a:lnTo>
                    <a:lnTo>
                      <a:pt x="12" y="36"/>
                    </a:lnTo>
                    <a:lnTo>
                      <a:pt x="5" y="51"/>
                    </a:lnTo>
                    <a:lnTo>
                      <a:pt x="1" y="65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5" y="115"/>
                    </a:lnTo>
                    <a:lnTo>
                      <a:pt x="12" y="129"/>
                    </a:lnTo>
                    <a:lnTo>
                      <a:pt x="24" y="143"/>
                    </a:lnTo>
                    <a:lnTo>
                      <a:pt x="36" y="152"/>
                    </a:lnTo>
                    <a:lnTo>
                      <a:pt x="51" y="161"/>
                    </a:lnTo>
                    <a:lnTo>
                      <a:pt x="65" y="165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4" y="166"/>
                    </a:lnTo>
                    <a:lnTo>
                      <a:pt x="86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69" name="Freeform 95">
                <a:extLst>
                  <a:ext uri="{FF2B5EF4-FFF2-40B4-BE49-F238E27FC236}">
                    <a16:creationId xmlns:a16="http://schemas.microsoft.com/office/drawing/2014/main" id="{A3FE2DF5-F903-CE84-986E-95C05D54E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175" y="5935663"/>
                <a:ext cx="52388" cy="52388"/>
              </a:xfrm>
              <a:custGeom>
                <a:avLst/>
                <a:gdLst>
                  <a:gd name="T0" fmla="*/ 143 w 167"/>
                  <a:gd name="T1" fmla="*/ 143 h 167"/>
                  <a:gd name="T2" fmla="*/ 147 w 167"/>
                  <a:gd name="T3" fmla="*/ 136 h 167"/>
                  <a:gd name="T4" fmla="*/ 152 w 167"/>
                  <a:gd name="T5" fmla="*/ 129 h 167"/>
                  <a:gd name="T6" fmla="*/ 156 w 167"/>
                  <a:gd name="T7" fmla="*/ 122 h 167"/>
                  <a:gd name="T8" fmla="*/ 161 w 167"/>
                  <a:gd name="T9" fmla="*/ 116 h 167"/>
                  <a:gd name="T10" fmla="*/ 163 w 167"/>
                  <a:gd name="T11" fmla="*/ 107 h 167"/>
                  <a:gd name="T12" fmla="*/ 165 w 167"/>
                  <a:gd name="T13" fmla="*/ 100 h 167"/>
                  <a:gd name="T14" fmla="*/ 166 w 167"/>
                  <a:gd name="T15" fmla="*/ 91 h 167"/>
                  <a:gd name="T16" fmla="*/ 166 w 167"/>
                  <a:gd name="T17" fmla="*/ 87 h 167"/>
                  <a:gd name="T18" fmla="*/ 166 w 167"/>
                  <a:gd name="T19" fmla="*/ 85 h 167"/>
                  <a:gd name="T20" fmla="*/ 166 w 167"/>
                  <a:gd name="T21" fmla="*/ 84 h 167"/>
                  <a:gd name="T22" fmla="*/ 167 w 167"/>
                  <a:gd name="T23" fmla="*/ 84 h 167"/>
                  <a:gd name="T24" fmla="*/ 165 w 167"/>
                  <a:gd name="T25" fmla="*/ 66 h 167"/>
                  <a:gd name="T26" fmla="*/ 161 w 167"/>
                  <a:gd name="T27" fmla="*/ 51 h 167"/>
                  <a:gd name="T28" fmla="*/ 152 w 167"/>
                  <a:gd name="T29" fmla="*/ 36 h 167"/>
                  <a:gd name="T30" fmla="*/ 143 w 167"/>
                  <a:gd name="T31" fmla="*/ 25 h 167"/>
                  <a:gd name="T32" fmla="*/ 129 w 167"/>
                  <a:gd name="T33" fmla="*/ 13 h 167"/>
                  <a:gd name="T34" fmla="*/ 115 w 167"/>
                  <a:gd name="T35" fmla="*/ 6 h 167"/>
                  <a:gd name="T36" fmla="*/ 107 w 167"/>
                  <a:gd name="T37" fmla="*/ 3 h 167"/>
                  <a:gd name="T38" fmla="*/ 99 w 167"/>
                  <a:gd name="T39" fmla="*/ 2 h 167"/>
                  <a:gd name="T40" fmla="*/ 84 w 167"/>
                  <a:gd name="T41" fmla="*/ 0 h 167"/>
                  <a:gd name="T42" fmla="*/ 66 w 167"/>
                  <a:gd name="T43" fmla="*/ 2 h 167"/>
                  <a:gd name="T44" fmla="*/ 51 w 167"/>
                  <a:gd name="T45" fmla="*/ 6 h 167"/>
                  <a:gd name="T46" fmla="*/ 36 w 167"/>
                  <a:gd name="T47" fmla="*/ 13 h 167"/>
                  <a:gd name="T48" fmla="*/ 24 w 167"/>
                  <a:gd name="T49" fmla="*/ 25 h 167"/>
                  <a:gd name="T50" fmla="*/ 13 w 167"/>
                  <a:gd name="T51" fmla="*/ 36 h 167"/>
                  <a:gd name="T52" fmla="*/ 5 w 167"/>
                  <a:gd name="T53" fmla="*/ 51 h 167"/>
                  <a:gd name="T54" fmla="*/ 1 w 167"/>
                  <a:gd name="T55" fmla="*/ 66 h 167"/>
                  <a:gd name="T56" fmla="*/ 0 w 167"/>
                  <a:gd name="T57" fmla="*/ 84 h 167"/>
                  <a:gd name="T58" fmla="*/ 1 w 167"/>
                  <a:gd name="T59" fmla="*/ 100 h 167"/>
                  <a:gd name="T60" fmla="*/ 2 w 167"/>
                  <a:gd name="T61" fmla="*/ 107 h 167"/>
                  <a:gd name="T62" fmla="*/ 5 w 167"/>
                  <a:gd name="T63" fmla="*/ 116 h 167"/>
                  <a:gd name="T64" fmla="*/ 13 w 167"/>
                  <a:gd name="T65" fmla="*/ 129 h 167"/>
                  <a:gd name="T66" fmla="*/ 24 w 167"/>
                  <a:gd name="T67" fmla="*/ 143 h 167"/>
                  <a:gd name="T68" fmla="*/ 36 w 167"/>
                  <a:gd name="T69" fmla="*/ 153 h 167"/>
                  <a:gd name="T70" fmla="*/ 51 w 167"/>
                  <a:gd name="T71" fmla="*/ 161 h 167"/>
                  <a:gd name="T72" fmla="*/ 66 w 167"/>
                  <a:gd name="T73" fmla="*/ 165 h 167"/>
                  <a:gd name="T74" fmla="*/ 84 w 167"/>
                  <a:gd name="T75" fmla="*/ 167 h 167"/>
                  <a:gd name="T76" fmla="*/ 84 w 167"/>
                  <a:gd name="T77" fmla="*/ 166 h 167"/>
                  <a:gd name="T78" fmla="*/ 85 w 167"/>
                  <a:gd name="T79" fmla="*/ 166 h 167"/>
                  <a:gd name="T80" fmla="*/ 87 w 167"/>
                  <a:gd name="T81" fmla="*/ 166 h 167"/>
                  <a:gd name="T82" fmla="*/ 91 w 167"/>
                  <a:gd name="T83" fmla="*/ 166 h 167"/>
                  <a:gd name="T84" fmla="*/ 99 w 167"/>
                  <a:gd name="T85" fmla="*/ 165 h 167"/>
                  <a:gd name="T86" fmla="*/ 107 w 167"/>
                  <a:gd name="T87" fmla="*/ 163 h 167"/>
                  <a:gd name="T88" fmla="*/ 115 w 167"/>
                  <a:gd name="T89" fmla="*/ 161 h 167"/>
                  <a:gd name="T90" fmla="*/ 122 w 167"/>
                  <a:gd name="T91" fmla="*/ 157 h 167"/>
                  <a:gd name="T92" fmla="*/ 129 w 167"/>
                  <a:gd name="T93" fmla="*/ 153 h 167"/>
                  <a:gd name="T94" fmla="*/ 135 w 167"/>
                  <a:gd name="T95" fmla="*/ 147 h 167"/>
                  <a:gd name="T96" fmla="*/ 143 w 167"/>
                  <a:gd name="T97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7" y="136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6" y="91"/>
                    </a:lnTo>
                    <a:lnTo>
                      <a:pt x="166" y="87"/>
                    </a:lnTo>
                    <a:lnTo>
                      <a:pt x="166" y="85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2" y="36"/>
                    </a:lnTo>
                    <a:lnTo>
                      <a:pt x="143" y="25"/>
                    </a:lnTo>
                    <a:lnTo>
                      <a:pt x="129" y="13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2"/>
                    </a:lnTo>
                    <a:lnTo>
                      <a:pt x="84" y="0"/>
                    </a:lnTo>
                    <a:lnTo>
                      <a:pt x="66" y="2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4" y="25"/>
                    </a:lnTo>
                    <a:lnTo>
                      <a:pt x="13" y="36"/>
                    </a:lnTo>
                    <a:lnTo>
                      <a:pt x="5" y="51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5" y="116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6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4" y="167"/>
                    </a:lnTo>
                    <a:lnTo>
                      <a:pt x="84" y="166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91" y="166"/>
                    </a:lnTo>
                    <a:lnTo>
                      <a:pt x="99" y="165"/>
                    </a:lnTo>
                    <a:lnTo>
                      <a:pt x="107" y="163"/>
                    </a:lnTo>
                    <a:lnTo>
                      <a:pt x="115" y="161"/>
                    </a:lnTo>
                    <a:lnTo>
                      <a:pt x="122" y="157"/>
                    </a:lnTo>
                    <a:lnTo>
                      <a:pt x="129" y="153"/>
                    </a:lnTo>
                    <a:lnTo>
                      <a:pt x="135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1091" name="ZoneTexte 1090">
              <a:extLst>
                <a:ext uri="{FF2B5EF4-FFF2-40B4-BE49-F238E27FC236}">
                  <a16:creationId xmlns:a16="http://schemas.microsoft.com/office/drawing/2014/main" id="{9F04D600-3539-04D6-9AEC-DA13D0C1D745}"/>
                </a:ext>
              </a:extLst>
            </p:cNvPr>
            <p:cNvSpPr txBox="1"/>
            <p:nvPr/>
          </p:nvSpPr>
          <p:spPr>
            <a:xfrm>
              <a:off x="4571183" y="4397028"/>
              <a:ext cx="2503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1092" name="ZoneTexte 1091">
              <a:extLst>
                <a:ext uri="{FF2B5EF4-FFF2-40B4-BE49-F238E27FC236}">
                  <a16:creationId xmlns:a16="http://schemas.microsoft.com/office/drawing/2014/main" id="{B9E3E9D7-4B1B-44F1-BB5C-8CCD8D47C301}"/>
                </a:ext>
              </a:extLst>
            </p:cNvPr>
            <p:cNvSpPr txBox="1"/>
            <p:nvPr/>
          </p:nvSpPr>
          <p:spPr>
            <a:xfrm>
              <a:off x="4505460" y="4218557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</a:t>
              </a:r>
            </a:p>
          </p:txBody>
        </p:sp>
        <p:sp>
          <p:nvSpPr>
            <p:cNvPr id="1093" name="ZoneTexte 1092">
              <a:extLst>
                <a:ext uri="{FF2B5EF4-FFF2-40B4-BE49-F238E27FC236}">
                  <a16:creationId xmlns:a16="http://schemas.microsoft.com/office/drawing/2014/main" id="{93F058F4-D6E9-EEBA-9BCA-D9D56A104F93}"/>
                </a:ext>
              </a:extLst>
            </p:cNvPr>
            <p:cNvSpPr txBox="1"/>
            <p:nvPr/>
          </p:nvSpPr>
          <p:spPr>
            <a:xfrm>
              <a:off x="4439736" y="4040085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094" name="ZoneTexte 1093">
              <a:extLst>
                <a:ext uri="{FF2B5EF4-FFF2-40B4-BE49-F238E27FC236}">
                  <a16:creationId xmlns:a16="http://schemas.microsoft.com/office/drawing/2014/main" id="{1CB66EA9-FB7B-40CB-E43B-CDD42FFBCEF8}"/>
                </a:ext>
              </a:extLst>
            </p:cNvPr>
            <p:cNvSpPr txBox="1"/>
            <p:nvPr/>
          </p:nvSpPr>
          <p:spPr>
            <a:xfrm>
              <a:off x="4374013" y="3861613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1095" name="ZoneTexte 1094">
              <a:extLst>
                <a:ext uri="{FF2B5EF4-FFF2-40B4-BE49-F238E27FC236}">
                  <a16:creationId xmlns:a16="http://schemas.microsoft.com/office/drawing/2014/main" id="{C427CBB3-0047-A508-7328-5D92EB955986}"/>
                </a:ext>
              </a:extLst>
            </p:cNvPr>
            <p:cNvSpPr txBox="1"/>
            <p:nvPr/>
          </p:nvSpPr>
          <p:spPr>
            <a:xfrm>
              <a:off x="4276230" y="3683141"/>
              <a:ext cx="54534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10,000</a:t>
              </a:r>
            </a:p>
          </p:txBody>
        </p:sp>
        <p:sp>
          <p:nvSpPr>
            <p:cNvPr id="1096" name="ZoneTexte 1095">
              <a:extLst>
                <a:ext uri="{FF2B5EF4-FFF2-40B4-BE49-F238E27FC236}">
                  <a16:creationId xmlns:a16="http://schemas.microsoft.com/office/drawing/2014/main" id="{A0B268F9-C95F-D8F2-EFC2-00B397EE5E90}"/>
                </a:ext>
              </a:extLst>
            </p:cNvPr>
            <p:cNvSpPr txBox="1"/>
            <p:nvPr/>
          </p:nvSpPr>
          <p:spPr>
            <a:xfrm>
              <a:off x="4210506" y="3504669"/>
              <a:ext cx="61106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100,000</a:t>
              </a:r>
            </a:p>
          </p:txBody>
        </p:sp>
        <p:sp>
          <p:nvSpPr>
            <p:cNvPr id="1097" name="ZoneTexte 1096">
              <a:extLst>
                <a:ext uri="{FF2B5EF4-FFF2-40B4-BE49-F238E27FC236}">
                  <a16:creationId xmlns:a16="http://schemas.microsoft.com/office/drawing/2014/main" id="{435140C3-C560-ECC9-0DA8-2401F1724824}"/>
                </a:ext>
              </a:extLst>
            </p:cNvPr>
            <p:cNvSpPr txBox="1"/>
            <p:nvPr/>
          </p:nvSpPr>
          <p:spPr>
            <a:xfrm>
              <a:off x="4571183" y="5902598"/>
              <a:ext cx="2503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1098" name="ZoneTexte 1097">
              <a:extLst>
                <a:ext uri="{FF2B5EF4-FFF2-40B4-BE49-F238E27FC236}">
                  <a16:creationId xmlns:a16="http://schemas.microsoft.com/office/drawing/2014/main" id="{9D56087C-026B-0368-B409-BC69251054B0}"/>
                </a:ext>
              </a:extLst>
            </p:cNvPr>
            <p:cNvSpPr txBox="1"/>
            <p:nvPr/>
          </p:nvSpPr>
          <p:spPr>
            <a:xfrm>
              <a:off x="4505460" y="5724127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</a:t>
              </a:r>
            </a:p>
          </p:txBody>
        </p:sp>
        <p:sp>
          <p:nvSpPr>
            <p:cNvPr id="1099" name="ZoneTexte 1098">
              <a:extLst>
                <a:ext uri="{FF2B5EF4-FFF2-40B4-BE49-F238E27FC236}">
                  <a16:creationId xmlns:a16="http://schemas.microsoft.com/office/drawing/2014/main" id="{684787BC-F330-CEC7-1F0F-FB29CA3F8B47}"/>
                </a:ext>
              </a:extLst>
            </p:cNvPr>
            <p:cNvSpPr txBox="1"/>
            <p:nvPr/>
          </p:nvSpPr>
          <p:spPr>
            <a:xfrm>
              <a:off x="4439736" y="5545655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00" name="ZoneTexte 1099">
              <a:extLst>
                <a:ext uri="{FF2B5EF4-FFF2-40B4-BE49-F238E27FC236}">
                  <a16:creationId xmlns:a16="http://schemas.microsoft.com/office/drawing/2014/main" id="{5979D409-1A56-5F1B-4CAE-2D7AD9BFCAE2}"/>
                </a:ext>
              </a:extLst>
            </p:cNvPr>
            <p:cNvSpPr txBox="1"/>
            <p:nvPr/>
          </p:nvSpPr>
          <p:spPr>
            <a:xfrm>
              <a:off x="4374013" y="5367183"/>
              <a:ext cx="44755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1000</a:t>
              </a:r>
            </a:p>
          </p:txBody>
        </p:sp>
        <p:sp>
          <p:nvSpPr>
            <p:cNvPr id="1101" name="ZoneTexte 1100">
              <a:extLst>
                <a:ext uri="{FF2B5EF4-FFF2-40B4-BE49-F238E27FC236}">
                  <a16:creationId xmlns:a16="http://schemas.microsoft.com/office/drawing/2014/main" id="{9A41E043-D371-8318-DCB2-82F6F9D861A8}"/>
                </a:ext>
              </a:extLst>
            </p:cNvPr>
            <p:cNvSpPr txBox="1"/>
            <p:nvPr/>
          </p:nvSpPr>
          <p:spPr>
            <a:xfrm>
              <a:off x="4276230" y="5188711"/>
              <a:ext cx="54534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10,000</a:t>
              </a:r>
            </a:p>
          </p:txBody>
        </p:sp>
        <p:sp>
          <p:nvSpPr>
            <p:cNvPr id="1102" name="ZoneTexte 1101">
              <a:extLst>
                <a:ext uri="{FF2B5EF4-FFF2-40B4-BE49-F238E27FC236}">
                  <a16:creationId xmlns:a16="http://schemas.microsoft.com/office/drawing/2014/main" id="{03A53876-6DE3-DE87-658E-666DD9C6B35E}"/>
                </a:ext>
              </a:extLst>
            </p:cNvPr>
            <p:cNvSpPr txBox="1"/>
            <p:nvPr/>
          </p:nvSpPr>
          <p:spPr>
            <a:xfrm>
              <a:off x="4210506" y="5010239"/>
              <a:ext cx="61106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noProof="0" dirty="0">
                  <a:solidFill>
                    <a:srgbClr val="000066"/>
                  </a:solidFill>
                </a:rPr>
                <a:t>100,000</a:t>
              </a:r>
            </a:p>
          </p:txBody>
        </p:sp>
        <p:sp>
          <p:nvSpPr>
            <p:cNvPr id="1103" name="ZoneTexte 1102">
              <a:extLst>
                <a:ext uri="{FF2B5EF4-FFF2-40B4-BE49-F238E27FC236}">
                  <a16:creationId xmlns:a16="http://schemas.microsoft.com/office/drawing/2014/main" id="{2991FF41-C84E-C69E-D549-7D47435889E0}"/>
                </a:ext>
              </a:extLst>
            </p:cNvPr>
            <p:cNvSpPr txBox="1"/>
            <p:nvPr/>
          </p:nvSpPr>
          <p:spPr>
            <a:xfrm>
              <a:off x="4722327" y="6039079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W0</a:t>
              </a:r>
              <a:endParaRPr lang="en-US" sz="1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04" name="ZoneTexte 1103">
              <a:extLst>
                <a:ext uri="{FF2B5EF4-FFF2-40B4-BE49-F238E27FC236}">
                  <a16:creationId xmlns:a16="http://schemas.microsoft.com/office/drawing/2014/main" id="{79C71679-DC75-8F8E-EE1F-FF248C173E2F}"/>
                </a:ext>
              </a:extLst>
            </p:cNvPr>
            <p:cNvSpPr txBox="1"/>
            <p:nvPr/>
          </p:nvSpPr>
          <p:spPr>
            <a:xfrm>
              <a:off x="5289169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12</a:t>
              </a:r>
            </a:p>
          </p:txBody>
        </p:sp>
        <p:sp>
          <p:nvSpPr>
            <p:cNvPr id="1105" name="ZoneTexte 1104">
              <a:extLst>
                <a:ext uri="{FF2B5EF4-FFF2-40B4-BE49-F238E27FC236}">
                  <a16:creationId xmlns:a16="http://schemas.microsoft.com/office/drawing/2014/main" id="{4BD374F3-47E3-991A-3DE3-12B8A972DA6A}"/>
                </a:ext>
              </a:extLst>
            </p:cNvPr>
            <p:cNvSpPr txBox="1"/>
            <p:nvPr/>
          </p:nvSpPr>
          <p:spPr>
            <a:xfrm>
              <a:off x="5981319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26</a:t>
              </a:r>
            </a:p>
          </p:txBody>
        </p:sp>
        <p:sp>
          <p:nvSpPr>
            <p:cNvPr id="1106" name="ZoneTexte 1105">
              <a:extLst>
                <a:ext uri="{FF2B5EF4-FFF2-40B4-BE49-F238E27FC236}">
                  <a16:creationId xmlns:a16="http://schemas.microsoft.com/office/drawing/2014/main" id="{8E99E1B8-9A01-9D7C-3E14-D7C554C46C4C}"/>
                </a:ext>
              </a:extLst>
            </p:cNvPr>
            <p:cNvSpPr txBox="1"/>
            <p:nvPr/>
          </p:nvSpPr>
          <p:spPr>
            <a:xfrm>
              <a:off x="7270369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52</a:t>
              </a:r>
            </a:p>
          </p:txBody>
        </p:sp>
        <p:sp>
          <p:nvSpPr>
            <p:cNvPr id="1107" name="ZoneTexte 1106">
              <a:extLst>
                <a:ext uri="{FF2B5EF4-FFF2-40B4-BE49-F238E27FC236}">
                  <a16:creationId xmlns:a16="http://schemas.microsoft.com/office/drawing/2014/main" id="{7AACE247-9558-BDAF-892A-B43B3603E7D8}"/>
                </a:ext>
              </a:extLst>
            </p:cNvPr>
            <p:cNvSpPr txBox="1"/>
            <p:nvPr/>
          </p:nvSpPr>
          <p:spPr>
            <a:xfrm>
              <a:off x="8559419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sp>
          <p:nvSpPr>
            <p:cNvPr id="1108" name="ZoneTexte 1107">
              <a:extLst>
                <a:ext uri="{FF2B5EF4-FFF2-40B4-BE49-F238E27FC236}">
                  <a16:creationId xmlns:a16="http://schemas.microsoft.com/office/drawing/2014/main" id="{076E9F1F-71E9-8C81-98A0-2EE61CCDF53B}"/>
                </a:ext>
              </a:extLst>
            </p:cNvPr>
            <p:cNvSpPr txBox="1"/>
            <p:nvPr/>
          </p:nvSpPr>
          <p:spPr>
            <a:xfrm>
              <a:off x="9145838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90</a:t>
              </a:r>
            </a:p>
          </p:txBody>
        </p:sp>
        <p:sp>
          <p:nvSpPr>
            <p:cNvPr id="1109" name="ZoneTexte 1108">
              <a:extLst>
                <a:ext uri="{FF2B5EF4-FFF2-40B4-BE49-F238E27FC236}">
                  <a16:creationId xmlns:a16="http://schemas.microsoft.com/office/drawing/2014/main" id="{7E19C801-C166-0C30-F0BF-0E189DD7717C}"/>
                </a:ext>
              </a:extLst>
            </p:cNvPr>
            <p:cNvSpPr txBox="1"/>
            <p:nvPr/>
          </p:nvSpPr>
          <p:spPr>
            <a:xfrm>
              <a:off x="9544994" y="6039079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98</a:t>
              </a:r>
            </a:p>
          </p:txBody>
        </p:sp>
        <p:sp>
          <p:nvSpPr>
            <p:cNvPr id="1110" name="ZoneTexte 1109">
              <a:extLst>
                <a:ext uri="{FF2B5EF4-FFF2-40B4-BE49-F238E27FC236}">
                  <a16:creationId xmlns:a16="http://schemas.microsoft.com/office/drawing/2014/main" id="{8DA76167-52C6-E01E-74B7-5839090384E5}"/>
                </a:ext>
              </a:extLst>
            </p:cNvPr>
            <p:cNvSpPr txBox="1"/>
            <p:nvPr/>
          </p:nvSpPr>
          <p:spPr>
            <a:xfrm>
              <a:off x="9854662" y="6039079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104</a:t>
              </a:r>
            </a:p>
          </p:txBody>
        </p:sp>
        <p:sp>
          <p:nvSpPr>
            <p:cNvPr id="1111" name="ZoneTexte 1110">
              <a:extLst>
                <a:ext uri="{FF2B5EF4-FFF2-40B4-BE49-F238E27FC236}">
                  <a16:creationId xmlns:a16="http://schemas.microsoft.com/office/drawing/2014/main" id="{719867F8-2907-F9BD-3C25-9A21BECE4BFB}"/>
                </a:ext>
              </a:extLst>
            </p:cNvPr>
            <p:cNvSpPr txBox="1"/>
            <p:nvPr/>
          </p:nvSpPr>
          <p:spPr>
            <a:xfrm>
              <a:off x="10106594" y="6039079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110</a:t>
              </a:r>
            </a:p>
          </p:txBody>
        </p:sp>
        <p:sp>
          <p:nvSpPr>
            <p:cNvPr id="1112" name="ZoneTexte 1111">
              <a:extLst>
                <a:ext uri="{FF2B5EF4-FFF2-40B4-BE49-F238E27FC236}">
                  <a16:creationId xmlns:a16="http://schemas.microsoft.com/office/drawing/2014/main" id="{B02EAB67-D5FB-D4F9-1916-2215226EA4F6}"/>
                </a:ext>
              </a:extLst>
            </p:cNvPr>
            <p:cNvSpPr txBox="1"/>
            <p:nvPr/>
          </p:nvSpPr>
          <p:spPr>
            <a:xfrm>
              <a:off x="4722328" y="4538816"/>
              <a:ext cx="36420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W0</a:t>
              </a:r>
              <a:endParaRPr lang="en-US" sz="1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13" name="ZoneTexte 1112">
              <a:extLst>
                <a:ext uri="{FF2B5EF4-FFF2-40B4-BE49-F238E27FC236}">
                  <a16:creationId xmlns:a16="http://schemas.microsoft.com/office/drawing/2014/main" id="{39F62A49-6D5E-3BF5-DAE5-FACEB2614C9D}"/>
                </a:ext>
              </a:extLst>
            </p:cNvPr>
            <p:cNvSpPr txBox="1"/>
            <p:nvPr/>
          </p:nvSpPr>
          <p:spPr>
            <a:xfrm>
              <a:off x="5289169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12</a:t>
              </a:r>
            </a:p>
          </p:txBody>
        </p:sp>
        <p:sp>
          <p:nvSpPr>
            <p:cNvPr id="1114" name="ZoneTexte 1113">
              <a:extLst>
                <a:ext uri="{FF2B5EF4-FFF2-40B4-BE49-F238E27FC236}">
                  <a16:creationId xmlns:a16="http://schemas.microsoft.com/office/drawing/2014/main" id="{E8A27202-86B4-2FD5-871A-1D8482320B88}"/>
                </a:ext>
              </a:extLst>
            </p:cNvPr>
            <p:cNvSpPr txBox="1"/>
            <p:nvPr/>
          </p:nvSpPr>
          <p:spPr>
            <a:xfrm>
              <a:off x="5981319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26</a:t>
              </a:r>
            </a:p>
          </p:txBody>
        </p:sp>
        <p:sp>
          <p:nvSpPr>
            <p:cNvPr id="1115" name="ZoneTexte 1114">
              <a:extLst>
                <a:ext uri="{FF2B5EF4-FFF2-40B4-BE49-F238E27FC236}">
                  <a16:creationId xmlns:a16="http://schemas.microsoft.com/office/drawing/2014/main" id="{884A13FB-6B9D-19B9-6E9D-974908E72084}"/>
                </a:ext>
              </a:extLst>
            </p:cNvPr>
            <p:cNvSpPr txBox="1"/>
            <p:nvPr/>
          </p:nvSpPr>
          <p:spPr>
            <a:xfrm>
              <a:off x="7270369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52</a:t>
              </a:r>
            </a:p>
          </p:txBody>
        </p:sp>
        <p:sp>
          <p:nvSpPr>
            <p:cNvPr id="1116" name="ZoneTexte 1115">
              <a:extLst>
                <a:ext uri="{FF2B5EF4-FFF2-40B4-BE49-F238E27FC236}">
                  <a16:creationId xmlns:a16="http://schemas.microsoft.com/office/drawing/2014/main" id="{7F301103-647F-81B5-6B7E-D8C9EBD21A6D}"/>
                </a:ext>
              </a:extLst>
            </p:cNvPr>
            <p:cNvSpPr txBox="1"/>
            <p:nvPr/>
          </p:nvSpPr>
          <p:spPr>
            <a:xfrm>
              <a:off x="8559419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78</a:t>
              </a:r>
            </a:p>
          </p:txBody>
        </p:sp>
        <p:sp>
          <p:nvSpPr>
            <p:cNvPr id="1117" name="ZoneTexte 1116">
              <a:extLst>
                <a:ext uri="{FF2B5EF4-FFF2-40B4-BE49-F238E27FC236}">
                  <a16:creationId xmlns:a16="http://schemas.microsoft.com/office/drawing/2014/main" id="{5EF593B3-D06C-8774-DAF7-5AC3890914BD}"/>
                </a:ext>
              </a:extLst>
            </p:cNvPr>
            <p:cNvSpPr txBox="1"/>
            <p:nvPr/>
          </p:nvSpPr>
          <p:spPr>
            <a:xfrm>
              <a:off x="9145838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90</a:t>
              </a:r>
            </a:p>
          </p:txBody>
        </p:sp>
        <p:sp>
          <p:nvSpPr>
            <p:cNvPr id="1118" name="ZoneTexte 1117">
              <a:extLst>
                <a:ext uri="{FF2B5EF4-FFF2-40B4-BE49-F238E27FC236}">
                  <a16:creationId xmlns:a16="http://schemas.microsoft.com/office/drawing/2014/main" id="{D2BAC12A-F153-EECF-D688-ADC7F9C272B2}"/>
                </a:ext>
              </a:extLst>
            </p:cNvPr>
            <p:cNvSpPr txBox="1"/>
            <p:nvPr/>
          </p:nvSpPr>
          <p:spPr>
            <a:xfrm>
              <a:off x="9467721" y="4538816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96</a:t>
              </a:r>
            </a:p>
          </p:txBody>
        </p:sp>
        <p:sp>
          <p:nvSpPr>
            <p:cNvPr id="1119" name="ZoneTexte 1118">
              <a:extLst>
                <a:ext uri="{FF2B5EF4-FFF2-40B4-BE49-F238E27FC236}">
                  <a16:creationId xmlns:a16="http://schemas.microsoft.com/office/drawing/2014/main" id="{3341179F-BD64-571D-0E4D-7368CAF6472F}"/>
                </a:ext>
              </a:extLst>
            </p:cNvPr>
            <p:cNvSpPr txBox="1"/>
            <p:nvPr/>
          </p:nvSpPr>
          <p:spPr>
            <a:xfrm>
              <a:off x="9854662" y="4538816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104</a:t>
              </a:r>
            </a:p>
          </p:txBody>
        </p:sp>
        <p:sp>
          <p:nvSpPr>
            <p:cNvPr id="1120" name="ZoneTexte 1119">
              <a:extLst>
                <a:ext uri="{FF2B5EF4-FFF2-40B4-BE49-F238E27FC236}">
                  <a16:creationId xmlns:a16="http://schemas.microsoft.com/office/drawing/2014/main" id="{189EEF1C-A78E-972D-C0D5-7B5A589EC5B4}"/>
                </a:ext>
              </a:extLst>
            </p:cNvPr>
            <p:cNvSpPr txBox="1"/>
            <p:nvPr/>
          </p:nvSpPr>
          <p:spPr>
            <a:xfrm>
              <a:off x="10106594" y="4538816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110</a:t>
              </a:r>
            </a:p>
          </p:txBody>
        </p:sp>
        <p:sp>
          <p:nvSpPr>
            <p:cNvPr id="1121" name="ZoneTexte 1120">
              <a:extLst>
                <a:ext uri="{FF2B5EF4-FFF2-40B4-BE49-F238E27FC236}">
                  <a16:creationId xmlns:a16="http://schemas.microsoft.com/office/drawing/2014/main" id="{FA503609-D40C-1712-8B33-7436439CB69D}"/>
                </a:ext>
              </a:extLst>
            </p:cNvPr>
            <p:cNvSpPr txBox="1"/>
            <p:nvPr/>
          </p:nvSpPr>
          <p:spPr>
            <a:xfrm>
              <a:off x="9100073" y="2981652"/>
              <a:ext cx="205421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Discontinued LEN + TAB + ZAB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(11,700 c/mL)</a:t>
              </a:r>
            </a:p>
          </p:txBody>
        </p:sp>
        <p:sp>
          <p:nvSpPr>
            <p:cNvPr id="1122" name="ZoneTexte 1121">
              <a:extLst>
                <a:ext uri="{FF2B5EF4-FFF2-40B4-BE49-F238E27FC236}">
                  <a16:creationId xmlns:a16="http://schemas.microsoft.com/office/drawing/2014/main" id="{9690861E-3B6E-1C8F-3D15-6C2F229ABE63}"/>
                </a:ext>
              </a:extLst>
            </p:cNvPr>
            <p:cNvSpPr txBox="1"/>
            <p:nvPr/>
          </p:nvSpPr>
          <p:spPr>
            <a:xfrm>
              <a:off x="7030363" y="3644760"/>
              <a:ext cx="105349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LEN + TAB + ZAB</a:t>
              </a:r>
            </a:p>
          </p:txBody>
        </p:sp>
        <p:sp>
          <p:nvSpPr>
            <p:cNvPr id="1124" name="ZoneTexte 1123">
              <a:extLst>
                <a:ext uri="{FF2B5EF4-FFF2-40B4-BE49-F238E27FC236}">
                  <a16:creationId xmlns:a16="http://schemas.microsoft.com/office/drawing/2014/main" id="{462B0DBA-E8FD-6AFE-95B0-CB97DFFF6EA6}"/>
                </a:ext>
              </a:extLst>
            </p:cNvPr>
            <p:cNvSpPr txBox="1"/>
            <p:nvPr/>
          </p:nvSpPr>
          <p:spPr>
            <a:xfrm>
              <a:off x="5209814" y="3974147"/>
              <a:ext cx="5806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C00000"/>
                  </a:solidFill>
                </a:rPr>
                <a:t>50 c/ml</a:t>
              </a:r>
            </a:p>
          </p:txBody>
        </p:sp>
        <p:sp>
          <p:nvSpPr>
            <p:cNvPr id="1125" name="ZoneTexte 1124">
              <a:extLst>
                <a:ext uri="{FF2B5EF4-FFF2-40B4-BE49-F238E27FC236}">
                  <a16:creationId xmlns:a16="http://schemas.microsoft.com/office/drawing/2014/main" id="{31896F3E-F921-F6BE-4021-AC05C39B8AF9}"/>
                </a:ext>
              </a:extLst>
            </p:cNvPr>
            <p:cNvSpPr txBox="1"/>
            <p:nvPr/>
          </p:nvSpPr>
          <p:spPr>
            <a:xfrm>
              <a:off x="5209814" y="5463302"/>
              <a:ext cx="58060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C00000"/>
                  </a:solidFill>
                </a:rPr>
                <a:t>50 c/ml</a:t>
              </a:r>
            </a:p>
          </p:txBody>
        </p:sp>
        <p:sp>
          <p:nvSpPr>
            <p:cNvPr id="1126" name="ZoneTexte 1125">
              <a:extLst>
                <a:ext uri="{FF2B5EF4-FFF2-40B4-BE49-F238E27FC236}">
                  <a16:creationId xmlns:a16="http://schemas.microsoft.com/office/drawing/2014/main" id="{49C86E83-5BA6-F56D-DAA0-EB0D81CDE509}"/>
                </a:ext>
              </a:extLst>
            </p:cNvPr>
            <p:cNvSpPr txBox="1"/>
            <p:nvPr/>
          </p:nvSpPr>
          <p:spPr>
            <a:xfrm>
              <a:off x="5010243" y="4276872"/>
              <a:ext cx="9797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/>
                <a:t>LLOD: &lt;20 c/ml</a:t>
              </a:r>
            </a:p>
          </p:txBody>
        </p:sp>
        <p:sp>
          <p:nvSpPr>
            <p:cNvPr id="1127" name="ZoneTexte 1126">
              <a:extLst>
                <a:ext uri="{FF2B5EF4-FFF2-40B4-BE49-F238E27FC236}">
                  <a16:creationId xmlns:a16="http://schemas.microsoft.com/office/drawing/2014/main" id="{0B660C10-C5FD-6883-886A-3A2CBEF476A5}"/>
                </a:ext>
              </a:extLst>
            </p:cNvPr>
            <p:cNvSpPr txBox="1"/>
            <p:nvPr/>
          </p:nvSpPr>
          <p:spPr>
            <a:xfrm>
              <a:off x="5010243" y="5812711"/>
              <a:ext cx="97975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/>
                <a:t>LLOD: &lt;20 c/ml</a:t>
              </a:r>
            </a:p>
          </p:txBody>
        </p:sp>
        <p:sp>
          <p:nvSpPr>
            <p:cNvPr id="1128" name="ZoneTexte 1127">
              <a:extLst>
                <a:ext uri="{FF2B5EF4-FFF2-40B4-BE49-F238E27FC236}">
                  <a16:creationId xmlns:a16="http://schemas.microsoft.com/office/drawing/2014/main" id="{3A9F81A5-41EE-2263-DF72-A6B5BEF839C4}"/>
                </a:ext>
              </a:extLst>
            </p:cNvPr>
            <p:cNvSpPr txBox="1"/>
            <p:nvPr/>
          </p:nvSpPr>
          <p:spPr>
            <a:xfrm>
              <a:off x="8082382" y="5133508"/>
              <a:ext cx="105349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LEN + TAB + ZAB</a:t>
              </a:r>
            </a:p>
          </p:txBody>
        </p:sp>
        <p:sp>
          <p:nvSpPr>
            <p:cNvPr id="1129" name="ZoneTexte 1128">
              <a:extLst>
                <a:ext uri="{FF2B5EF4-FFF2-40B4-BE49-F238E27FC236}">
                  <a16:creationId xmlns:a16="http://schemas.microsoft.com/office/drawing/2014/main" id="{9901ECFF-D219-4255-B4DA-E42FEEA9607D}"/>
                </a:ext>
              </a:extLst>
            </p:cNvPr>
            <p:cNvSpPr txBox="1"/>
            <p:nvPr/>
          </p:nvSpPr>
          <p:spPr>
            <a:xfrm>
              <a:off x="5966871" y="5133508"/>
              <a:ext cx="3898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SBR</a:t>
              </a:r>
            </a:p>
          </p:txBody>
        </p:sp>
        <p:sp>
          <p:nvSpPr>
            <p:cNvPr id="1130" name="ZoneTexte 1129">
              <a:extLst>
                <a:ext uri="{FF2B5EF4-FFF2-40B4-BE49-F238E27FC236}">
                  <a16:creationId xmlns:a16="http://schemas.microsoft.com/office/drawing/2014/main" id="{3F638CD4-B2FD-0E36-A04E-AA0046A15624}"/>
                </a:ext>
              </a:extLst>
            </p:cNvPr>
            <p:cNvSpPr txBox="1"/>
            <p:nvPr/>
          </p:nvSpPr>
          <p:spPr>
            <a:xfrm>
              <a:off x="9734752" y="5133508"/>
              <a:ext cx="62549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B/F/TAF</a:t>
              </a:r>
            </a:p>
          </p:txBody>
        </p:sp>
        <p:sp>
          <p:nvSpPr>
            <p:cNvPr id="1131" name="ZoneTexte 1130">
              <a:extLst>
                <a:ext uri="{FF2B5EF4-FFF2-40B4-BE49-F238E27FC236}">
                  <a16:creationId xmlns:a16="http://schemas.microsoft.com/office/drawing/2014/main" id="{748DA235-1A93-8937-8BA3-B9DDF12E56D2}"/>
                </a:ext>
              </a:extLst>
            </p:cNvPr>
            <p:cNvSpPr txBox="1"/>
            <p:nvPr/>
          </p:nvSpPr>
          <p:spPr>
            <a:xfrm>
              <a:off x="9974687" y="3582111"/>
              <a:ext cx="62549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B/F/TAF</a:t>
              </a:r>
            </a:p>
          </p:txBody>
        </p:sp>
        <p:cxnSp>
          <p:nvCxnSpPr>
            <p:cNvPr id="1134" name="Connecteur droit 1133">
              <a:extLst>
                <a:ext uri="{FF2B5EF4-FFF2-40B4-BE49-F238E27FC236}">
                  <a16:creationId xmlns:a16="http://schemas.microsoft.com/office/drawing/2014/main" id="{E7D4FC8B-5BA4-ADDD-2961-3FC2338F7E49}"/>
                </a:ext>
              </a:extLst>
            </p:cNvPr>
            <p:cNvCxnSpPr/>
            <p:nvPr/>
          </p:nvCxnSpPr>
          <p:spPr>
            <a:xfrm>
              <a:off x="10626110" y="5166931"/>
              <a:ext cx="236679" cy="0"/>
            </a:xfrm>
            <a:prstGeom prst="line">
              <a:avLst/>
            </a:prstGeom>
            <a:ln>
              <a:solidFill>
                <a:srgbClr val="000099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35" name="ZoneTexte 1134">
              <a:extLst>
                <a:ext uri="{FF2B5EF4-FFF2-40B4-BE49-F238E27FC236}">
                  <a16:creationId xmlns:a16="http://schemas.microsoft.com/office/drawing/2014/main" id="{6A168C2E-86B5-A402-A7ED-32942484FD5A}"/>
                </a:ext>
              </a:extLst>
            </p:cNvPr>
            <p:cNvSpPr txBox="1"/>
            <p:nvPr/>
          </p:nvSpPr>
          <p:spPr>
            <a:xfrm>
              <a:off x="10889695" y="3543260"/>
              <a:ext cx="84510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noProof="0" dirty="0">
                  <a:solidFill>
                    <a:srgbClr val="000066"/>
                  </a:solidFill>
                </a:rPr>
                <a:t>Participant 1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24-years-old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male, 98 kg</a:t>
              </a:r>
            </a:p>
          </p:txBody>
        </p:sp>
        <p:sp>
          <p:nvSpPr>
            <p:cNvPr id="1140" name="Freeform 78">
              <a:extLst>
                <a:ext uri="{FF2B5EF4-FFF2-40B4-BE49-F238E27FC236}">
                  <a16:creationId xmlns:a16="http://schemas.microsoft.com/office/drawing/2014/main" id="{8DB89DC0-297F-BB95-BEEB-EFD65B563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8255" y="5139943"/>
              <a:ext cx="52388" cy="53975"/>
            </a:xfrm>
            <a:custGeom>
              <a:avLst/>
              <a:gdLst>
                <a:gd name="T0" fmla="*/ 24 w 167"/>
                <a:gd name="T1" fmla="*/ 24 h 167"/>
                <a:gd name="T2" fmla="*/ 12 w 167"/>
                <a:gd name="T3" fmla="*/ 36 h 167"/>
                <a:gd name="T4" fmla="*/ 5 w 167"/>
                <a:gd name="T5" fmla="*/ 50 h 167"/>
                <a:gd name="T6" fmla="*/ 1 w 167"/>
                <a:gd name="T7" fmla="*/ 65 h 167"/>
                <a:gd name="T8" fmla="*/ 0 w 167"/>
                <a:gd name="T9" fmla="*/ 83 h 167"/>
                <a:gd name="T10" fmla="*/ 1 w 167"/>
                <a:gd name="T11" fmla="*/ 99 h 167"/>
                <a:gd name="T12" fmla="*/ 2 w 167"/>
                <a:gd name="T13" fmla="*/ 106 h 167"/>
                <a:gd name="T14" fmla="*/ 5 w 167"/>
                <a:gd name="T15" fmla="*/ 115 h 167"/>
                <a:gd name="T16" fmla="*/ 12 w 167"/>
                <a:gd name="T17" fmla="*/ 129 h 167"/>
                <a:gd name="T18" fmla="*/ 24 w 167"/>
                <a:gd name="T19" fmla="*/ 142 h 167"/>
                <a:gd name="T20" fmla="*/ 36 w 167"/>
                <a:gd name="T21" fmla="*/ 152 h 167"/>
                <a:gd name="T22" fmla="*/ 51 w 167"/>
                <a:gd name="T23" fmla="*/ 160 h 167"/>
                <a:gd name="T24" fmla="*/ 65 w 167"/>
                <a:gd name="T25" fmla="*/ 164 h 167"/>
                <a:gd name="T26" fmla="*/ 83 w 167"/>
                <a:gd name="T27" fmla="*/ 167 h 167"/>
                <a:gd name="T28" fmla="*/ 83 w 167"/>
                <a:gd name="T29" fmla="*/ 166 h 167"/>
                <a:gd name="T30" fmla="*/ 84 w 167"/>
                <a:gd name="T31" fmla="*/ 166 h 167"/>
                <a:gd name="T32" fmla="*/ 86 w 167"/>
                <a:gd name="T33" fmla="*/ 166 h 167"/>
                <a:gd name="T34" fmla="*/ 91 w 167"/>
                <a:gd name="T35" fmla="*/ 166 h 167"/>
                <a:gd name="T36" fmla="*/ 99 w 167"/>
                <a:gd name="T37" fmla="*/ 164 h 167"/>
                <a:gd name="T38" fmla="*/ 107 w 167"/>
                <a:gd name="T39" fmla="*/ 162 h 167"/>
                <a:gd name="T40" fmla="*/ 115 w 167"/>
                <a:gd name="T41" fmla="*/ 160 h 167"/>
                <a:gd name="T42" fmla="*/ 121 w 167"/>
                <a:gd name="T43" fmla="*/ 156 h 167"/>
                <a:gd name="T44" fmla="*/ 129 w 167"/>
                <a:gd name="T45" fmla="*/ 152 h 167"/>
                <a:gd name="T46" fmla="*/ 135 w 167"/>
                <a:gd name="T47" fmla="*/ 147 h 167"/>
                <a:gd name="T48" fmla="*/ 142 w 167"/>
                <a:gd name="T49" fmla="*/ 142 h 167"/>
                <a:gd name="T50" fmla="*/ 147 w 167"/>
                <a:gd name="T51" fmla="*/ 135 h 167"/>
                <a:gd name="T52" fmla="*/ 152 w 167"/>
                <a:gd name="T53" fmla="*/ 129 h 167"/>
                <a:gd name="T54" fmla="*/ 156 w 167"/>
                <a:gd name="T55" fmla="*/ 121 h 167"/>
                <a:gd name="T56" fmla="*/ 160 w 167"/>
                <a:gd name="T57" fmla="*/ 115 h 167"/>
                <a:gd name="T58" fmla="*/ 163 w 167"/>
                <a:gd name="T59" fmla="*/ 106 h 167"/>
                <a:gd name="T60" fmla="*/ 165 w 167"/>
                <a:gd name="T61" fmla="*/ 99 h 167"/>
                <a:gd name="T62" fmla="*/ 166 w 167"/>
                <a:gd name="T63" fmla="*/ 90 h 167"/>
                <a:gd name="T64" fmla="*/ 166 w 167"/>
                <a:gd name="T65" fmla="*/ 86 h 167"/>
                <a:gd name="T66" fmla="*/ 166 w 167"/>
                <a:gd name="T67" fmla="*/ 84 h 167"/>
                <a:gd name="T68" fmla="*/ 166 w 167"/>
                <a:gd name="T69" fmla="*/ 83 h 167"/>
                <a:gd name="T70" fmla="*/ 167 w 167"/>
                <a:gd name="T71" fmla="*/ 83 h 167"/>
                <a:gd name="T72" fmla="*/ 165 w 167"/>
                <a:gd name="T73" fmla="*/ 65 h 167"/>
                <a:gd name="T74" fmla="*/ 160 w 167"/>
                <a:gd name="T75" fmla="*/ 50 h 167"/>
                <a:gd name="T76" fmla="*/ 152 w 167"/>
                <a:gd name="T77" fmla="*/ 36 h 167"/>
                <a:gd name="T78" fmla="*/ 142 w 167"/>
                <a:gd name="T79" fmla="*/ 24 h 167"/>
                <a:gd name="T80" fmla="*/ 129 w 167"/>
                <a:gd name="T81" fmla="*/ 12 h 167"/>
                <a:gd name="T82" fmla="*/ 115 w 167"/>
                <a:gd name="T83" fmla="*/ 5 h 167"/>
                <a:gd name="T84" fmla="*/ 107 w 167"/>
                <a:gd name="T85" fmla="*/ 2 h 167"/>
                <a:gd name="T86" fmla="*/ 99 w 167"/>
                <a:gd name="T87" fmla="*/ 1 h 167"/>
                <a:gd name="T88" fmla="*/ 83 w 167"/>
                <a:gd name="T89" fmla="*/ 0 h 167"/>
                <a:gd name="T90" fmla="*/ 65 w 167"/>
                <a:gd name="T91" fmla="*/ 1 h 167"/>
                <a:gd name="T92" fmla="*/ 51 w 167"/>
                <a:gd name="T93" fmla="*/ 5 h 167"/>
                <a:gd name="T94" fmla="*/ 36 w 167"/>
                <a:gd name="T95" fmla="*/ 12 h 167"/>
                <a:gd name="T96" fmla="*/ 24 w 167"/>
                <a:gd name="T97" fmla="*/ 2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7" h="167">
                  <a:moveTo>
                    <a:pt x="24" y="24"/>
                  </a:moveTo>
                  <a:lnTo>
                    <a:pt x="12" y="36"/>
                  </a:lnTo>
                  <a:lnTo>
                    <a:pt x="5" y="50"/>
                  </a:lnTo>
                  <a:lnTo>
                    <a:pt x="1" y="65"/>
                  </a:lnTo>
                  <a:lnTo>
                    <a:pt x="0" y="83"/>
                  </a:lnTo>
                  <a:lnTo>
                    <a:pt x="1" y="99"/>
                  </a:lnTo>
                  <a:lnTo>
                    <a:pt x="2" y="106"/>
                  </a:lnTo>
                  <a:lnTo>
                    <a:pt x="5" y="115"/>
                  </a:lnTo>
                  <a:lnTo>
                    <a:pt x="12" y="129"/>
                  </a:lnTo>
                  <a:lnTo>
                    <a:pt x="24" y="142"/>
                  </a:lnTo>
                  <a:lnTo>
                    <a:pt x="36" y="152"/>
                  </a:lnTo>
                  <a:lnTo>
                    <a:pt x="51" y="160"/>
                  </a:lnTo>
                  <a:lnTo>
                    <a:pt x="65" y="164"/>
                  </a:lnTo>
                  <a:lnTo>
                    <a:pt x="83" y="167"/>
                  </a:lnTo>
                  <a:lnTo>
                    <a:pt x="83" y="166"/>
                  </a:lnTo>
                  <a:lnTo>
                    <a:pt x="84" y="166"/>
                  </a:lnTo>
                  <a:lnTo>
                    <a:pt x="86" y="166"/>
                  </a:lnTo>
                  <a:lnTo>
                    <a:pt x="91" y="166"/>
                  </a:lnTo>
                  <a:lnTo>
                    <a:pt x="99" y="164"/>
                  </a:lnTo>
                  <a:lnTo>
                    <a:pt x="107" y="162"/>
                  </a:lnTo>
                  <a:lnTo>
                    <a:pt x="115" y="160"/>
                  </a:lnTo>
                  <a:lnTo>
                    <a:pt x="121" y="156"/>
                  </a:lnTo>
                  <a:lnTo>
                    <a:pt x="129" y="152"/>
                  </a:lnTo>
                  <a:lnTo>
                    <a:pt x="135" y="147"/>
                  </a:lnTo>
                  <a:lnTo>
                    <a:pt x="142" y="142"/>
                  </a:lnTo>
                  <a:lnTo>
                    <a:pt x="147" y="135"/>
                  </a:lnTo>
                  <a:lnTo>
                    <a:pt x="152" y="129"/>
                  </a:lnTo>
                  <a:lnTo>
                    <a:pt x="156" y="121"/>
                  </a:lnTo>
                  <a:lnTo>
                    <a:pt x="160" y="115"/>
                  </a:lnTo>
                  <a:lnTo>
                    <a:pt x="163" y="106"/>
                  </a:lnTo>
                  <a:lnTo>
                    <a:pt x="165" y="99"/>
                  </a:lnTo>
                  <a:lnTo>
                    <a:pt x="166" y="90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3"/>
                  </a:lnTo>
                  <a:lnTo>
                    <a:pt x="167" y="83"/>
                  </a:lnTo>
                  <a:lnTo>
                    <a:pt x="165" y="65"/>
                  </a:lnTo>
                  <a:lnTo>
                    <a:pt x="160" y="50"/>
                  </a:lnTo>
                  <a:lnTo>
                    <a:pt x="152" y="36"/>
                  </a:lnTo>
                  <a:lnTo>
                    <a:pt x="142" y="24"/>
                  </a:lnTo>
                  <a:lnTo>
                    <a:pt x="129" y="12"/>
                  </a:lnTo>
                  <a:lnTo>
                    <a:pt x="115" y="5"/>
                  </a:lnTo>
                  <a:lnTo>
                    <a:pt x="107" y="2"/>
                  </a:lnTo>
                  <a:lnTo>
                    <a:pt x="99" y="1"/>
                  </a:lnTo>
                  <a:lnTo>
                    <a:pt x="83" y="0"/>
                  </a:lnTo>
                  <a:lnTo>
                    <a:pt x="65" y="1"/>
                  </a:lnTo>
                  <a:lnTo>
                    <a:pt x="51" y="5"/>
                  </a:lnTo>
                  <a:lnTo>
                    <a:pt x="36" y="12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cxnSp>
          <p:nvCxnSpPr>
            <p:cNvPr id="1141" name="Connecteur droit 1140">
              <a:extLst>
                <a:ext uri="{FF2B5EF4-FFF2-40B4-BE49-F238E27FC236}">
                  <a16:creationId xmlns:a16="http://schemas.microsoft.com/office/drawing/2014/main" id="{32F885BC-9351-D31B-A59A-CD30A17154C5}"/>
                </a:ext>
              </a:extLst>
            </p:cNvPr>
            <p:cNvCxnSpPr/>
            <p:nvPr/>
          </p:nvCxnSpPr>
          <p:spPr>
            <a:xfrm>
              <a:off x="10644930" y="3664152"/>
              <a:ext cx="236679" cy="0"/>
            </a:xfrm>
            <a:prstGeom prst="line">
              <a:avLst/>
            </a:prstGeom>
            <a:ln>
              <a:solidFill>
                <a:srgbClr val="0066FF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43" name="Freeform 78">
              <a:extLst>
                <a:ext uri="{FF2B5EF4-FFF2-40B4-BE49-F238E27FC236}">
                  <a16:creationId xmlns:a16="http://schemas.microsoft.com/office/drawing/2014/main" id="{6DF4780B-A1DD-C104-619C-052E364B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7076" y="3637562"/>
              <a:ext cx="52388" cy="53975"/>
            </a:xfrm>
            <a:custGeom>
              <a:avLst/>
              <a:gdLst>
                <a:gd name="T0" fmla="*/ 24 w 167"/>
                <a:gd name="T1" fmla="*/ 24 h 167"/>
                <a:gd name="T2" fmla="*/ 12 w 167"/>
                <a:gd name="T3" fmla="*/ 36 h 167"/>
                <a:gd name="T4" fmla="*/ 5 w 167"/>
                <a:gd name="T5" fmla="*/ 50 h 167"/>
                <a:gd name="T6" fmla="*/ 1 w 167"/>
                <a:gd name="T7" fmla="*/ 65 h 167"/>
                <a:gd name="T8" fmla="*/ 0 w 167"/>
                <a:gd name="T9" fmla="*/ 83 h 167"/>
                <a:gd name="T10" fmla="*/ 1 w 167"/>
                <a:gd name="T11" fmla="*/ 99 h 167"/>
                <a:gd name="T12" fmla="*/ 2 w 167"/>
                <a:gd name="T13" fmla="*/ 106 h 167"/>
                <a:gd name="T14" fmla="*/ 5 w 167"/>
                <a:gd name="T15" fmla="*/ 115 h 167"/>
                <a:gd name="T16" fmla="*/ 12 w 167"/>
                <a:gd name="T17" fmla="*/ 129 h 167"/>
                <a:gd name="T18" fmla="*/ 24 w 167"/>
                <a:gd name="T19" fmla="*/ 142 h 167"/>
                <a:gd name="T20" fmla="*/ 36 w 167"/>
                <a:gd name="T21" fmla="*/ 152 h 167"/>
                <a:gd name="T22" fmla="*/ 51 w 167"/>
                <a:gd name="T23" fmla="*/ 160 h 167"/>
                <a:gd name="T24" fmla="*/ 65 w 167"/>
                <a:gd name="T25" fmla="*/ 164 h 167"/>
                <a:gd name="T26" fmla="*/ 83 w 167"/>
                <a:gd name="T27" fmla="*/ 167 h 167"/>
                <a:gd name="T28" fmla="*/ 83 w 167"/>
                <a:gd name="T29" fmla="*/ 166 h 167"/>
                <a:gd name="T30" fmla="*/ 84 w 167"/>
                <a:gd name="T31" fmla="*/ 166 h 167"/>
                <a:gd name="T32" fmla="*/ 86 w 167"/>
                <a:gd name="T33" fmla="*/ 166 h 167"/>
                <a:gd name="T34" fmla="*/ 91 w 167"/>
                <a:gd name="T35" fmla="*/ 166 h 167"/>
                <a:gd name="T36" fmla="*/ 99 w 167"/>
                <a:gd name="T37" fmla="*/ 164 h 167"/>
                <a:gd name="T38" fmla="*/ 107 w 167"/>
                <a:gd name="T39" fmla="*/ 162 h 167"/>
                <a:gd name="T40" fmla="*/ 115 w 167"/>
                <a:gd name="T41" fmla="*/ 160 h 167"/>
                <a:gd name="T42" fmla="*/ 121 w 167"/>
                <a:gd name="T43" fmla="*/ 156 h 167"/>
                <a:gd name="T44" fmla="*/ 129 w 167"/>
                <a:gd name="T45" fmla="*/ 152 h 167"/>
                <a:gd name="T46" fmla="*/ 135 w 167"/>
                <a:gd name="T47" fmla="*/ 147 h 167"/>
                <a:gd name="T48" fmla="*/ 142 w 167"/>
                <a:gd name="T49" fmla="*/ 142 h 167"/>
                <a:gd name="T50" fmla="*/ 147 w 167"/>
                <a:gd name="T51" fmla="*/ 135 h 167"/>
                <a:gd name="T52" fmla="*/ 152 w 167"/>
                <a:gd name="T53" fmla="*/ 129 h 167"/>
                <a:gd name="T54" fmla="*/ 156 w 167"/>
                <a:gd name="T55" fmla="*/ 121 h 167"/>
                <a:gd name="T56" fmla="*/ 160 w 167"/>
                <a:gd name="T57" fmla="*/ 115 h 167"/>
                <a:gd name="T58" fmla="*/ 163 w 167"/>
                <a:gd name="T59" fmla="*/ 106 h 167"/>
                <a:gd name="T60" fmla="*/ 165 w 167"/>
                <a:gd name="T61" fmla="*/ 99 h 167"/>
                <a:gd name="T62" fmla="*/ 166 w 167"/>
                <a:gd name="T63" fmla="*/ 90 h 167"/>
                <a:gd name="T64" fmla="*/ 166 w 167"/>
                <a:gd name="T65" fmla="*/ 86 h 167"/>
                <a:gd name="T66" fmla="*/ 166 w 167"/>
                <a:gd name="T67" fmla="*/ 84 h 167"/>
                <a:gd name="T68" fmla="*/ 166 w 167"/>
                <a:gd name="T69" fmla="*/ 83 h 167"/>
                <a:gd name="T70" fmla="*/ 167 w 167"/>
                <a:gd name="T71" fmla="*/ 83 h 167"/>
                <a:gd name="T72" fmla="*/ 165 w 167"/>
                <a:gd name="T73" fmla="*/ 65 h 167"/>
                <a:gd name="T74" fmla="*/ 160 w 167"/>
                <a:gd name="T75" fmla="*/ 50 h 167"/>
                <a:gd name="T76" fmla="*/ 152 w 167"/>
                <a:gd name="T77" fmla="*/ 36 h 167"/>
                <a:gd name="T78" fmla="*/ 142 w 167"/>
                <a:gd name="T79" fmla="*/ 24 h 167"/>
                <a:gd name="T80" fmla="*/ 129 w 167"/>
                <a:gd name="T81" fmla="*/ 12 h 167"/>
                <a:gd name="T82" fmla="*/ 115 w 167"/>
                <a:gd name="T83" fmla="*/ 5 h 167"/>
                <a:gd name="T84" fmla="*/ 107 w 167"/>
                <a:gd name="T85" fmla="*/ 2 h 167"/>
                <a:gd name="T86" fmla="*/ 99 w 167"/>
                <a:gd name="T87" fmla="*/ 1 h 167"/>
                <a:gd name="T88" fmla="*/ 83 w 167"/>
                <a:gd name="T89" fmla="*/ 0 h 167"/>
                <a:gd name="T90" fmla="*/ 65 w 167"/>
                <a:gd name="T91" fmla="*/ 1 h 167"/>
                <a:gd name="T92" fmla="*/ 51 w 167"/>
                <a:gd name="T93" fmla="*/ 5 h 167"/>
                <a:gd name="T94" fmla="*/ 36 w 167"/>
                <a:gd name="T95" fmla="*/ 12 h 167"/>
                <a:gd name="T96" fmla="*/ 24 w 167"/>
                <a:gd name="T97" fmla="*/ 2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7" h="167">
                  <a:moveTo>
                    <a:pt x="24" y="24"/>
                  </a:moveTo>
                  <a:lnTo>
                    <a:pt x="12" y="36"/>
                  </a:lnTo>
                  <a:lnTo>
                    <a:pt x="5" y="50"/>
                  </a:lnTo>
                  <a:lnTo>
                    <a:pt x="1" y="65"/>
                  </a:lnTo>
                  <a:lnTo>
                    <a:pt x="0" y="83"/>
                  </a:lnTo>
                  <a:lnTo>
                    <a:pt x="1" y="99"/>
                  </a:lnTo>
                  <a:lnTo>
                    <a:pt x="2" y="106"/>
                  </a:lnTo>
                  <a:lnTo>
                    <a:pt x="5" y="115"/>
                  </a:lnTo>
                  <a:lnTo>
                    <a:pt x="12" y="129"/>
                  </a:lnTo>
                  <a:lnTo>
                    <a:pt x="24" y="142"/>
                  </a:lnTo>
                  <a:lnTo>
                    <a:pt x="36" y="152"/>
                  </a:lnTo>
                  <a:lnTo>
                    <a:pt x="51" y="160"/>
                  </a:lnTo>
                  <a:lnTo>
                    <a:pt x="65" y="164"/>
                  </a:lnTo>
                  <a:lnTo>
                    <a:pt x="83" y="167"/>
                  </a:lnTo>
                  <a:lnTo>
                    <a:pt x="83" y="166"/>
                  </a:lnTo>
                  <a:lnTo>
                    <a:pt x="84" y="166"/>
                  </a:lnTo>
                  <a:lnTo>
                    <a:pt x="86" y="166"/>
                  </a:lnTo>
                  <a:lnTo>
                    <a:pt x="91" y="166"/>
                  </a:lnTo>
                  <a:lnTo>
                    <a:pt x="99" y="164"/>
                  </a:lnTo>
                  <a:lnTo>
                    <a:pt x="107" y="162"/>
                  </a:lnTo>
                  <a:lnTo>
                    <a:pt x="115" y="160"/>
                  </a:lnTo>
                  <a:lnTo>
                    <a:pt x="121" y="156"/>
                  </a:lnTo>
                  <a:lnTo>
                    <a:pt x="129" y="152"/>
                  </a:lnTo>
                  <a:lnTo>
                    <a:pt x="135" y="147"/>
                  </a:lnTo>
                  <a:lnTo>
                    <a:pt x="142" y="142"/>
                  </a:lnTo>
                  <a:lnTo>
                    <a:pt x="147" y="135"/>
                  </a:lnTo>
                  <a:lnTo>
                    <a:pt x="152" y="129"/>
                  </a:lnTo>
                  <a:lnTo>
                    <a:pt x="156" y="121"/>
                  </a:lnTo>
                  <a:lnTo>
                    <a:pt x="160" y="115"/>
                  </a:lnTo>
                  <a:lnTo>
                    <a:pt x="163" y="106"/>
                  </a:lnTo>
                  <a:lnTo>
                    <a:pt x="165" y="99"/>
                  </a:lnTo>
                  <a:lnTo>
                    <a:pt x="166" y="90"/>
                  </a:lnTo>
                  <a:lnTo>
                    <a:pt x="166" y="86"/>
                  </a:lnTo>
                  <a:lnTo>
                    <a:pt x="166" y="84"/>
                  </a:lnTo>
                  <a:lnTo>
                    <a:pt x="166" y="83"/>
                  </a:lnTo>
                  <a:lnTo>
                    <a:pt x="167" y="83"/>
                  </a:lnTo>
                  <a:lnTo>
                    <a:pt x="165" y="65"/>
                  </a:lnTo>
                  <a:lnTo>
                    <a:pt x="160" y="50"/>
                  </a:lnTo>
                  <a:lnTo>
                    <a:pt x="152" y="36"/>
                  </a:lnTo>
                  <a:lnTo>
                    <a:pt x="142" y="24"/>
                  </a:lnTo>
                  <a:lnTo>
                    <a:pt x="129" y="12"/>
                  </a:lnTo>
                  <a:lnTo>
                    <a:pt x="115" y="5"/>
                  </a:lnTo>
                  <a:lnTo>
                    <a:pt x="107" y="2"/>
                  </a:lnTo>
                  <a:lnTo>
                    <a:pt x="99" y="1"/>
                  </a:lnTo>
                  <a:lnTo>
                    <a:pt x="83" y="0"/>
                  </a:lnTo>
                  <a:lnTo>
                    <a:pt x="65" y="1"/>
                  </a:lnTo>
                  <a:lnTo>
                    <a:pt x="51" y="5"/>
                  </a:lnTo>
                  <a:lnTo>
                    <a:pt x="36" y="12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144" name="ZoneTexte 1143">
              <a:extLst>
                <a:ext uri="{FF2B5EF4-FFF2-40B4-BE49-F238E27FC236}">
                  <a16:creationId xmlns:a16="http://schemas.microsoft.com/office/drawing/2014/main" id="{BE1FB8EC-B601-B916-290E-98DDA83B0356}"/>
                </a:ext>
              </a:extLst>
            </p:cNvPr>
            <p:cNvSpPr txBox="1"/>
            <p:nvPr/>
          </p:nvSpPr>
          <p:spPr>
            <a:xfrm>
              <a:off x="10461992" y="4067401"/>
              <a:ext cx="15087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noProof="0" dirty="0">
                  <a:solidFill>
                    <a:srgbClr val="000066"/>
                  </a:solidFill>
                </a:rPr>
                <a:t>LEN RAMs (Q67H + K70R)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ZAB/TAB: resistant</a:t>
              </a:r>
            </a:p>
          </p:txBody>
        </p:sp>
        <p:sp>
          <p:nvSpPr>
            <p:cNvPr id="1146" name="ZoneTexte 1145">
              <a:extLst>
                <a:ext uri="{FF2B5EF4-FFF2-40B4-BE49-F238E27FC236}">
                  <a16:creationId xmlns:a16="http://schemas.microsoft.com/office/drawing/2014/main" id="{2FACE178-88C8-7A3E-4426-E7EA9BB28659}"/>
                </a:ext>
              </a:extLst>
            </p:cNvPr>
            <p:cNvSpPr txBox="1"/>
            <p:nvPr/>
          </p:nvSpPr>
          <p:spPr>
            <a:xfrm>
              <a:off x="10889695" y="5045274"/>
              <a:ext cx="84510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noProof="0" dirty="0">
                  <a:solidFill>
                    <a:srgbClr val="000066"/>
                  </a:solidFill>
                </a:rPr>
                <a:t>Participant 2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54-years-old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male, 105 kg</a:t>
              </a:r>
            </a:p>
          </p:txBody>
        </p:sp>
        <p:sp>
          <p:nvSpPr>
            <p:cNvPr id="1147" name="ZoneTexte 1146">
              <a:extLst>
                <a:ext uri="{FF2B5EF4-FFF2-40B4-BE49-F238E27FC236}">
                  <a16:creationId xmlns:a16="http://schemas.microsoft.com/office/drawing/2014/main" id="{A1F33CB4-B594-543E-7542-F744A89E5B92}"/>
                </a:ext>
              </a:extLst>
            </p:cNvPr>
            <p:cNvSpPr txBox="1"/>
            <p:nvPr/>
          </p:nvSpPr>
          <p:spPr>
            <a:xfrm>
              <a:off x="10461992" y="5525171"/>
              <a:ext cx="150874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noProof="0" dirty="0">
                  <a:solidFill>
                    <a:srgbClr val="000066"/>
                  </a:solidFill>
                </a:rPr>
                <a:t>LEN RAMs (Q67H + K70R)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ZAB/TAB: resistant</a:t>
              </a:r>
            </a:p>
          </p:txBody>
        </p:sp>
        <p:cxnSp>
          <p:nvCxnSpPr>
            <p:cNvPr id="11" name="Connecteur droit avec flèche 10">
              <a:extLst>
                <a:ext uri="{FF2B5EF4-FFF2-40B4-BE49-F238E27FC236}">
                  <a16:creationId xmlns:a16="http://schemas.microsoft.com/office/drawing/2014/main" id="{DB6E3127-1816-EE3B-4E8A-C882955AC6E2}"/>
                </a:ext>
              </a:extLst>
            </p:cNvPr>
            <p:cNvCxnSpPr/>
            <p:nvPr/>
          </p:nvCxnSpPr>
          <p:spPr>
            <a:xfrm>
              <a:off x="10094422" y="3393824"/>
              <a:ext cx="0" cy="180000"/>
            </a:xfrm>
            <a:prstGeom prst="straightConnector1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72" name="ZoneTexte 1071">
              <a:extLst>
                <a:ext uri="{FF2B5EF4-FFF2-40B4-BE49-F238E27FC236}">
                  <a16:creationId xmlns:a16="http://schemas.microsoft.com/office/drawing/2014/main" id="{708C189D-F752-8E0B-6F89-8B5B78BD9671}"/>
                </a:ext>
              </a:extLst>
            </p:cNvPr>
            <p:cNvSpPr txBox="1"/>
            <p:nvPr/>
          </p:nvSpPr>
          <p:spPr>
            <a:xfrm>
              <a:off x="9223875" y="4709468"/>
              <a:ext cx="205421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Discontinued LEN + TAB + ZAB</a:t>
              </a:r>
            </a:p>
          </p:txBody>
        </p:sp>
        <p:cxnSp>
          <p:nvCxnSpPr>
            <p:cNvPr id="1073" name="Connecteur droit avec flèche 1072">
              <a:extLst>
                <a:ext uri="{FF2B5EF4-FFF2-40B4-BE49-F238E27FC236}">
                  <a16:creationId xmlns:a16="http://schemas.microsoft.com/office/drawing/2014/main" id="{C144C6AF-8756-270C-BDE9-C6FEE7AB9CF1}"/>
                </a:ext>
              </a:extLst>
            </p:cNvPr>
            <p:cNvCxnSpPr/>
            <p:nvPr/>
          </p:nvCxnSpPr>
          <p:spPr>
            <a:xfrm>
              <a:off x="9708342" y="4927984"/>
              <a:ext cx="0" cy="180000"/>
            </a:xfrm>
            <a:prstGeom prst="straightConnector1">
              <a:avLst/>
            </a:prstGeom>
            <a:ln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74" name="ZoneTexte 1073">
            <a:extLst>
              <a:ext uri="{FF2B5EF4-FFF2-40B4-BE49-F238E27FC236}">
                <a16:creationId xmlns:a16="http://schemas.microsoft.com/office/drawing/2014/main" id="{32227B9F-9B98-00C6-A6D6-2A4394FB805E}"/>
              </a:ext>
            </a:extLst>
          </p:cNvPr>
          <p:cNvSpPr txBox="1"/>
          <p:nvPr/>
        </p:nvSpPr>
        <p:spPr>
          <a:xfrm>
            <a:off x="5934935" y="3035226"/>
            <a:ext cx="316670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600" b="1" noProof="0" dirty="0">
                <a:solidFill>
                  <a:srgbClr val="00B0F0"/>
                </a:solidFill>
              </a:rPr>
              <a:t>Participants with virologic rebound</a:t>
            </a:r>
          </a:p>
        </p:txBody>
      </p:sp>
    </p:spTree>
    <p:extLst>
      <p:ext uri="{BB962C8B-B14F-4D97-AF65-F5344CB8AC3E}">
        <p14:creationId xmlns:p14="http://schemas.microsoft.com/office/powerpoint/2010/main" val="122510829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id="{20D21B62-0623-6B50-4842-1EBC3D7E105E}"/>
              </a:ext>
            </a:extLst>
          </p:cNvPr>
          <p:cNvGrpSpPr/>
          <p:nvPr/>
        </p:nvGrpSpPr>
        <p:grpSpPr>
          <a:xfrm>
            <a:off x="2249659" y="417397"/>
            <a:ext cx="7292676" cy="6181445"/>
            <a:chOff x="1548395" y="227037"/>
            <a:chExt cx="7292676" cy="6181445"/>
          </a:xfrm>
        </p:grpSpPr>
        <p:sp>
          <p:nvSpPr>
            <p:cNvPr id="2" name="Freeform 5">
              <a:extLst>
                <a:ext uri="{FF2B5EF4-FFF2-40B4-BE49-F238E27FC236}">
                  <a16:creationId xmlns:a16="http://schemas.microsoft.com/office/drawing/2014/main" id="{9548A131-E338-762B-1C6A-7BFE96E417F2}"/>
                </a:ext>
              </a:extLst>
            </p:cNvPr>
            <p:cNvSpPr>
              <a:spLocks/>
            </p:cNvSpPr>
            <p:nvPr/>
          </p:nvSpPr>
          <p:spPr bwMode="auto">
            <a:xfrm rot="2661171">
              <a:off x="5039313" y="3017756"/>
              <a:ext cx="3440173" cy="2833652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C0A66737-4B99-0247-A598-E5B3B1B3F639}"/>
                </a:ext>
              </a:extLst>
            </p:cNvPr>
            <p:cNvSpPr>
              <a:spLocks/>
            </p:cNvSpPr>
            <p:nvPr/>
          </p:nvSpPr>
          <p:spPr bwMode="auto">
            <a:xfrm rot="21119158">
              <a:off x="5173992" y="1429389"/>
              <a:ext cx="3667079" cy="238586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4903400A-892C-F14A-B489-246B0C03D4F2}"/>
                </a:ext>
              </a:extLst>
            </p:cNvPr>
            <p:cNvSpPr>
              <a:spLocks/>
            </p:cNvSpPr>
            <p:nvPr/>
          </p:nvSpPr>
          <p:spPr bwMode="auto">
            <a:xfrm rot="7579911">
              <a:off x="3093736" y="3331524"/>
              <a:ext cx="3284506" cy="286940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9" name="Freeform 5"/>
            <p:cNvSpPr>
              <a:spLocks/>
            </p:cNvSpPr>
            <p:nvPr/>
          </p:nvSpPr>
          <p:spPr bwMode="auto">
            <a:xfrm rot="10994848">
              <a:off x="1548395" y="1784181"/>
              <a:ext cx="3845829" cy="2650325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A8D41300-8DC3-4D73-9897-2A9AD820CFBB}"/>
                </a:ext>
              </a:extLst>
            </p:cNvPr>
            <p:cNvSpPr>
              <a:spLocks/>
            </p:cNvSpPr>
            <p:nvPr/>
          </p:nvSpPr>
          <p:spPr bwMode="auto">
            <a:xfrm rot="16546790">
              <a:off x="3722322" y="289793"/>
              <a:ext cx="2924212" cy="279869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1" name="Ellipse 10"/>
            <p:cNvSpPr/>
            <p:nvPr/>
          </p:nvSpPr>
          <p:spPr>
            <a:xfrm>
              <a:off x="3968331" y="2026570"/>
              <a:ext cx="2478431" cy="233999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>
                <a:solidFill>
                  <a:schemeClr val="bg1"/>
                </a:solidFill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AA9C96C-C8A5-41F5-A475-3397B9580B98}"/>
                </a:ext>
              </a:extLst>
            </p:cNvPr>
            <p:cNvSpPr/>
            <p:nvPr/>
          </p:nvSpPr>
          <p:spPr>
            <a:xfrm>
              <a:off x="4431582" y="2953571"/>
              <a:ext cx="1599926" cy="4699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ts val="2800"/>
                </a:lnSpc>
              </a:pPr>
              <a:r>
                <a:rPr lang="en-US" sz="3200" b="1" dirty="0">
                  <a:solidFill>
                    <a:schemeClr val="bg1"/>
                  </a:solidFill>
                </a:rPr>
                <a:t>Virology</a:t>
              </a:r>
            </a:p>
          </p:txBody>
        </p:sp>
      </p:grpSp>
      <p:sp>
        <p:nvSpPr>
          <p:cNvPr id="3" name="ZoneTexte 2">
            <a:extLst>
              <a:ext uri="{FF2B5EF4-FFF2-40B4-BE49-F238E27FC236}">
                <a16:creationId xmlns:a16="http://schemas.microsoft.com/office/drawing/2014/main" id="{1A99DA63-329E-6CAF-F08E-BC616105CC0C}"/>
              </a:ext>
            </a:extLst>
          </p:cNvPr>
          <p:cNvSpPr txBox="1"/>
          <p:nvPr/>
        </p:nvSpPr>
        <p:spPr>
          <a:xfrm>
            <a:off x="4967173" y="1068438"/>
            <a:ext cx="20262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b="1" dirty="0">
                <a:solidFill>
                  <a:srgbClr val="C00000"/>
                </a:solidFill>
              </a:rPr>
              <a:t>QUATUOR</a:t>
            </a:r>
          </a:p>
          <a:p>
            <a:pPr algn="ctr"/>
            <a:r>
              <a:rPr lang="fr-FR" b="1" dirty="0">
                <a:solidFill>
                  <a:srgbClr val="FF6600"/>
                </a:solidFill>
              </a:rPr>
              <a:t>4 </a:t>
            </a:r>
            <a:r>
              <a:rPr lang="fr-FR" b="1" dirty="0" err="1">
                <a:solidFill>
                  <a:srgbClr val="FF6600"/>
                </a:solidFill>
              </a:rPr>
              <a:t>days</a:t>
            </a:r>
            <a:r>
              <a:rPr lang="fr-FR" b="1" dirty="0">
                <a:solidFill>
                  <a:srgbClr val="FF6600"/>
                </a:solidFill>
              </a:rPr>
              <a:t>/7 : </a:t>
            </a:r>
            <a:r>
              <a:rPr lang="fr-FR" b="1" dirty="0" err="1">
                <a:solidFill>
                  <a:srgbClr val="FF6600"/>
                </a:solidFill>
              </a:rPr>
              <a:t>reservoir</a:t>
            </a:r>
            <a:endParaRPr lang="fr-FR" b="1" dirty="0">
              <a:solidFill>
                <a:srgbClr val="FF6600"/>
              </a:solidFill>
            </a:endParaRP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C108C30-AF7A-8E5A-BADD-E0FAD85823F7}"/>
              </a:ext>
            </a:extLst>
          </p:cNvPr>
          <p:cNvSpPr txBox="1"/>
          <p:nvPr/>
        </p:nvSpPr>
        <p:spPr>
          <a:xfrm>
            <a:off x="7350784" y="2620711"/>
            <a:ext cx="18487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b="1" dirty="0">
                <a:solidFill>
                  <a:srgbClr val="FF6600"/>
                </a:solidFill>
              </a:rPr>
              <a:t>Low </a:t>
            </a:r>
            <a:r>
              <a:rPr lang="fr-FR" b="1" dirty="0" err="1">
                <a:solidFill>
                  <a:srgbClr val="FF6600"/>
                </a:solidFill>
              </a:rPr>
              <a:t>level</a:t>
            </a:r>
            <a:r>
              <a:rPr lang="fr-FR" b="1" dirty="0">
                <a:solidFill>
                  <a:srgbClr val="FF6600"/>
                </a:solidFill>
              </a:rPr>
              <a:t> </a:t>
            </a:r>
            <a:r>
              <a:rPr lang="fr-FR" b="1" dirty="0" err="1">
                <a:solidFill>
                  <a:srgbClr val="FF6600"/>
                </a:solidFill>
              </a:rPr>
              <a:t>viremia</a:t>
            </a:r>
            <a:endParaRPr lang="fr-FR" b="1" dirty="0">
              <a:solidFill>
                <a:srgbClr val="FF6600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7951F6D0-E15C-C4EB-CC3E-D66081290712}"/>
              </a:ext>
            </a:extLst>
          </p:cNvPr>
          <p:cNvSpPr txBox="1"/>
          <p:nvPr/>
        </p:nvSpPr>
        <p:spPr>
          <a:xfrm>
            <a:off x="6872191" y="4623803"/>
            <a:ext cx="165045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b="1" dirty="0">
                <a:solidFill>
                  <a:srgbClr val="FF6600"/>
                </a:solidFill>
              </a:rPr>
              <a:t>DOR/ISL switch</a:t>
            </a:r>
          </a:p>
          <a:p>
            <a:pPr algn="ctr"/>
            <a:r>
              <a:rPr lang="fr-FR" b="1" dirty="0">
                <a:solidFill>
                  <a:srgbClr val="FF6600"/>
                </a:solidFill>
              </a:rPr>
              <a:t>Baseline </a:t>
            </a:r>
            <a:r>
              <a:rPr lang="fr-FR" b="1" dirty="0" err="1">
                <a:solidFill>
                  <a:srgbClr val="FF6600"/>
                </a:solidFill>
              </a:rPr>
              <a:t>RAMs</a:t>
            </a:r>
            <a:endParaRPr lang="fr-FR" b="1" dirty="0">
              <a:solidFill>
                <a:srgbClr val="FF6600"/>
              </a:solidFill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1C88785-3D43-D477-B603-09536FAABB12}"/>
              </a:ext>
            </a:extLst>
          </p:cNvPr>
          <p:cNvSpPr txBox="1"/>
          <p:nvPr/>
        </p:nvSpPr>
        <p:spPr>
          <a:xfrm>
            <a:off x="4620217" y="5018533"/>
            <a:ext cx="126547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b="1" dirty="0">
                <a:solidFill>
                  <a:srgbClr val="FF6600"/>
                </a:solidFill>
              </a:rPr>
              <a:t>DTG RESIST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2146A2C4-58DE-AE01-E169-7022832888EA}"/>
              </a:ext>
            </a:extLst>
          </p:cNvPr>
          <p:cNvSpPr txBox="1"/>
          <p:nvPr/>
        </p:nvSpPr>
        <p:spPr>
          <a:xfrm>
            <a:off x="2351863" y="2812683"/>
            <a:ext cx="223182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b="1" dirty="0">
                <a:solidFill>
                  <a:srgbClr val="FF6600"/>
                </a:solidFill>
              </a:rPr>
              <a:t>B/F/TAF</a:t>
            </a:r>
          </a:p>
          <a:p>
            <a:pPr algn="ctr"/>
            <a:r>
              <a:rPr lang="fr-FR" b="1" dirty="0">
                <a:solidFill>
                  <a:srgbClr val="FF6600"/>
                </a:solidFill>
              </a:rPr>
              <a:t>Resistance real-world</a:t>
            </a:r>
          </a:p>
        </p:txBody>
      </p:sp>
    </p:spTree>
    <p:extLst>
      <p:ext uri="{BB962C8B-B14F-4D97-AF65-F5344CB8AC3E}">
        <p14:creationId xmlns:p14="http://schemas.microsoft.com/office/powerpoint/2010/main" val="330737292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3">
            <a:extLst>
              <a:ext uri="{FF2B5EF4-FFF2-40B4-BE49-F238E27FC236}">
                <a16:creationId xmlns:a16="http://schemas.microsoft.com/office/drawing/2014/main" id="{FEBD3F05-03EB-6403-C140-63280EAD81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5964" y="6370929"/>
            <a:ext cx="298742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Lambert S, AIDS 2026, Abs. WEPEB102</a:t>
            </a:r>
          </a:p>
        </p:txBody>
      </p:sp>
      <p:graphicFrame>
        <p:nvGraphicFramePr>
          <p:cNvPr id="41" name="Tableau 40">
            <a:extLst>
              <a:ext uri="{FF2B5EF4-FFF2-40B4-BE49-F238E27FC236}">
                <a16:creationId xmlns:a16="http://schemas.microsoft.com/office/drawing/2014/main" id="{73BB9BAA-516E-8DED-21AE-0CE30659AD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9172648"/>
              </p:ext>
            </p:extLst>
          </p:nvPr>
        </p:nvGraphicFramePr>
        <p:xfrm>
          <a:off x="421717" y="3655680"/>
          <a:ext cx="4525856" cy="26349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60650">
                  <a:extLst>
                    <a:ext uri="{9D8B030D-6E8A-4147-A177-3AD203B41FA5}">
                      <a16:colId xmlns:a16="http://schemas.microsoft.com/office/drawing/2014/main" val="1581661852"/>
                    </a:ext>
                  </a:extLst>
                </a:gridCol>
                <a:gridCol w="1061975">
                  <a:extLst>
                    <a:ext uri="{9D8B030D-6E8A-4147-A177-3AD203B41FA5}">
                      <a16:colId xmlns:a16="http://schemas.microsoft.com/office/drawing/2014/main" val="1839616183"/>
                    </a:ext>
                  </a:extLst>
                </a:gridCol>
                <a:gridCol w="1061975">
                  <a:extLst>
                    <a:ext uri="{9D8B030D-6E8A-4147-A177-3AD203B41FA5}">
                      <a16:colId xmlns:a16="http://schemas.microsoft.com/office/drawing/2014/main" val="913073494"/>
                    </a:ext>
                  </a:extLst>
                </a:gridCol>
                <a:gridCol w="741256">
                  <a:extLst>
                    <a:ext uri="{9D8B030D-6E8A-4147-A177-3AD203B41FA5}">
                      <a16:colId xmlns:a16="http://schemas.microsoft.com/office/drawing/2014/main" val="3782583648"/>
                    </a:ext>
                  </a:extLst>
                </a:gridCol>
              </a:tblGrid>
              <a:tr h="452122">
                <a:tc>
                  <a:txBody>
                    <a:bodyPr/>
                    <a:lstStyle/>
                    <a:p>
                      <a:endParaRPr lang="en-US" sz="1400" noProof="0" dirty="0">
                        <a:latin typeface="+mn-lt"/>
                      </a:endParaRP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4/7 days arm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(N=54)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7/7 days arm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(N=58)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latin typeface="+mn-lt"/>
                        </a:rPr>
                        <a:t>p-value*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6797725"/>
                  </a:ext>
                </a:extLst>
              </a:tr>
              <a:tr h="645546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rgbClr val="000066"/>
                          </a:solidFill>
                          <a:latin typeface="+mn-lt"/>
                        </a:rPr>
                        <a:t>D0</a:t>
                      </a:r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Median (IQR)</a:t>
                      </a: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Range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2.3 (1.7, 2.6)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1.0, 3.2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2.1(1.7,2.6)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0.0,3.1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0.775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0515522"/>
                  </a:ext>
                </a:extLst>
              </a:tr>
              <a:tr h="645546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noProof="0" dirty="0">
                          <a:solidFill>
                            <a:srgbClr val="000066"/>
                          </a:solidFill>
                          <a:latin typeface="+mn-lt"/>
                        </a:rPr>
                        <a:t>W48</a:t>
                      </a:r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Median (IQR)</a:t>
                      </a: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Range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2.2 (1.8, 2.7)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1.0, 3.4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2.2 (1.7, 2.6)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1.1, 3.1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0.643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2972305"/>
                  </a:ext>
                </a:extLst>
              </a:tr>
              <a:tr h="645546">
                <a:tc>
                  <a:txBody>
                    <a:bodyPr/>
                    <a:lstStyle/>
                    <a:p>
                      <a:r>
                        <a:rPr lang="en-US" sz="1400" b="1" noProof="0" dirty="0">
                          <a:solidFill>
                            <a:srgbClr val="000066"/>
                          </a:solidFill>
                          <a:latin typeface="+mn-lt"/>
                        </a:rPr>
                        <a:t>W96</a:t>
                      </a:r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Median (IQR)</a:t>
                      </a: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Range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2.2 (1.7, 2.6)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0.4, 3.3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noProof="0" dirty="0">
                        <a:solidFill>
                          <a:srgbClr val="000066"/>
                        </a:solidFill>
                        <a:latin typeface="+mn-lt"/>
                      </a:endParaRP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2.2 (1.7, 2.6)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0.9, 3.1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  <a:latin typeface="+mn-lt"/>
                        </a:rPr>
                        <a:t>0.896</a:t>
                      </a:r>
                    </a:p>
                  </a:txBody>
                  <a:tcPr marL="36000" marR="36000" marT="36000" marB="36000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4033364"/>
                  </a:ext>
                </a:extLst>
              </a:tr>
            </a:tbl>
          </a:graphicData>
        </a:graphic>
      </p:graphicFrame>
      <p:sp>
        <p:nvSpPr>
          <p:cNvPr id="43" name="ZoneTexte 42">
            <a:extLst>
              <a:ext uri="{FF2B5EF4-FFF2-40B4-BE49-F238E27FC236}">
                <a16:creationId xmlns:a16="http://schemas.microsoft.com/office/drawing/2014/main" id="{83D8BE60-6C85-A0E9-2A9D-1D6F37306D8A}"/>
              </a:ext>
            </a:extLst>
          </p:cNvPr>
          <p:cNvSpPr txBox="1"/>
          <p:nvPr/>
        </p:nvSpPr>
        <p:spPr>
          <a:xfrm>
            <a:off x="421717" y="6290640"/>
            <a:ext cx="16214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200" noProof="0" dirty="0">
                <a:solidFill>
                  <a:srgbClr val="000066"/>
                </a:solidFill>
              </a:rPr>
              <a:t>*Kruskal-Wallis p-value</a:t>
            </a:r>
          </a:p>
        </p:txBody>
      </p:sp>
      <p:graphicFrame>
        <p:nvGraphicFramePr>
          <p:cNvPr id="45" name="Tableau 44">
            <a:extLst>
              <a:ext uri="{FF2B5EF4-FFF2-40B4-BE49-F238E27FC236}">
                <a16:creationId xmlns:a16="http://schemas.microsoft.com/office/drawing/2014/main" id="{AD89B53B-FF17-D171-B28F-8518B0203D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1976952"/>
              </p:ext>
            </p:extLst>
          </p:nvPr>
        </p:nvGraphicFramePr>
        <p:xfrm>
          <a:off x="5654929" y="3655679"/>
          <a:ext cx="6290143" cy="2204411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877758">
                  <a:extLst>
                    <a:ext uri="{9D8B030D-6E8A-4147-A177-3AD203B41FA5}">
                      <a16:colId xmlns:a16="http://schemas.microsoft.com/office/drawing/2014/main" val="913073494"/>
                    </a:ext>
                  </a:extLst>
                </a:gridCol>
                <a:gridCol w="877758">
                  <a:extLst>
                    <a:ext uri="{9D8B030D-6E8A-4147-A177-3AD203B41FA5}">
                      <a16:colId xmlns:a16="http://schemas.microsoft.com/office/drawing/2014/main" val="1279392947"/>
                    </a:ext>
                  </a:extLst>
                </a:gridCol>
                <a:gridCol w="983084">
                  <a:extLst>
                    <a:ext uri="{9D8B030D-6E8A-4147-A177-3AD203B41FA5}">
                      <a16:colId xmlns:a16="http://schemas.microsoft.com/office/drawing/2014/main" val="3782583648"/>
                    </a:ext>
                  </a:extLst>
                </a:gridCol>
                <a:gridCol w="877758">
                  <a:extLst>
                    <a:ext uri="{9D8B030D-6E8A-4147-A177-3AD203B41FA5}">
                      <a16:colId xmlns:a16="http://schemas.microsoft.com/office/drawing/2014/main" val="2817501684"/>
                    </a:ext>
                  </a:extLst>
                </a:gridCol>
                <a:gridCol w="877758">
                  <a:extLst>
                    <a:ext uri="{9D8B030D-6E8A-4147-A177-3AD203B41FA5}">
                      <a16:colId xmlns:a16="http://schemas.microsoft.com/office/drawing/2014/main" val="992416109"/>
                    </a:ext>
                  </a:extLst>
                </a:gridCol>
                <a:gridCol w="983084">
                  <a:extLst>
                    <a:ext uri="{9D8B030D-6E8A-4147-A177-3AD203B41FA5}">
                      <a16:colId xmlns:a16="http://schemas.microsoft.com/office/drawing/2014/main" val="127833470"/>
                    </a:ext>
                  </a:extLst>
                </a:gridCol>
                <a:gridCol w="812943">
                  <a:extLst>
                    <a:ext uri="{9D8B030D-6E8A-4147-A177-3AD203B41FA5}">
                      <a16:colId xmlns:a16="http://schemas.microsoft.com/office/drawing/2014/main" val="1442160501"/>
                    </a:ext>
                  </a:extLst>
                </a:gridCol>
              </a:tblGrid>
              <a:tr h="331451">
                <a:tc gridSpan="3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4/7 days arm (N = 54)</a:t>
                      </a:r>
                    </a:p>
                  </a:txBody>
                  <a:tcPr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b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7/7 days arm (N = 58)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0B050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b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chemeClr val="bg1"/>
                          </a:solidFill>
                        </a:rPr>
                        <a:t>p-value*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67565187"/>
                  </a:ext>
                </a:extLst>
              </a:tr>
              <a:tr h="473687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D0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W48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  <a:latin typeface="Verdana" panose="020B0604030504040204" pitchFamily="34" charset="0"/>
                          <a:ea typeface="Verdana" panose="020B0604030504040204" pitchFamily="34" charset="0"/>
                        </a:rPr>
                        <a:t>Δ </a:t>
                      </a: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(W48-D0)</a:t>
                      </a:r>
                      <a:br>
                        <a:rPr lang="en-US" sz="14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D0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W48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  <a:latin typeface="Verdana" panose="020B0604030504040204" pitchFamily="34" charset="0"/>
                          <a:ea typeface="Verdana" panose="020B0604030504040204" pitchFamily="34" charset="0"/>
                        </a:rPr>
                        <a:t>Δ </a:t>
                      </a: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(W48-D0)</a:t>
                      </a:r>
                      <a:br>
                        <a:rPr lang="en-US" sz="14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640362851"/>
                  </a:ext>
                </a:extLst>
              </a:tr>
              <a:tr h="280341"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2.14 (0.08)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2.21 (0.08)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0.07 (0.04)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2.08 (0.08)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2.17 (0.07)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0.09 (0.05)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0.762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590515522"/>
                  </a:ext>
                </a:extLst>
              </a:tr>
              <a:tr h="276208">
                <a:tc gridSpan="3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b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Calibri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b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4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92972305"/>
                  </a:ext>
                </a:extLst>
              </a:tr>
              <a:tr h="473687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D0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W96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  <a:latin typeface="Verdana" panose="020B0604030504040204" pitchFamily="34" charset="0"/>
                          <a:ea typeface="Verdana" panose="020B0604030504040204" pitchFamily="34" charset="0"/>
                        </a:rPr>
                        <a:t>Δ </a:t>
                      </a: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(W96-D0)</a:t>
                      </a:r>
                      <a:br>
                        <a:rPr lang="en-US" sz="14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D0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W96</a:t>
                      </a:r>
                      <a:b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(Mean SE)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  <a:latin typeface="Verdana" panose="020B0604030504040204" pitchFamily="34" charset="0"/>
                          <a:ea typeface="Verdana" panose="020B0604030504040204" pitchFamily="34" charset="0"/>
                        </a:rPr>
                        <a:t>Δ </a:t>
                      </a: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(W96-D0)</a:t>
                      </a:r>
                      <a:br>
                        <a:rPr lang="en-US" sz="14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(Mean SE)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4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024881631"/>
                  </a:ext>
                </a:extLst>
              </a:tr>
              <a:tr h="280341"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2.14 (0.08)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2.13 (0.08)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-0.01 (0.05)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2.08 (0.08)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2.17 (0.07)</a:t>
                      </a:r>
                    </a:p>
                  </a:txBody>
                  <a:tcPr marL="36000" marR="36000" marT="36000" marB="36000"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0.09 (0.05)</a:t>
                      </a:r>
                    </a:p>
                  </a:txBody>
                  <a:tcPr marL="36000" marR="36000" marT="36000" marB="36000" anchor="ctr">
                    <a:lnR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0.190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4033364"/>
                  </a:ext>
                </a:extLst>
              </a:tr>
            </a:tbl>
          </a:graphicData>
        </a:graphic>
      </p:graphicFrame>
      <p:sp>
        <p:nvSpPr>
          <p:cNvPr id="47" name="ZoneTexte 46">
            <a:extLst>
              <a:ext uri="{FF2B5EF4-FFF2-40B4-BE49-F238E27FC236}">
                <a16:creationId xmlns:a16="http://schemas.microsoft.com/office/drawing/2014/main" id="{9B453FCA-E022-E777-2B2D-F5ACFA5D6868}"/>
              </a:ext>
            </a:extLst>
          </p:cNvPr>
          <p:cNvSpPr txBox="1"/>
          <p:nvPr/>
        </p:nvSpPr>
        <p:spPr>
          <a:xfrm>
            <a:off x="5608602" y="5875431"/>
            <a:ext cx="23131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noProof="0" dirty="0">
                <a:solidFill>
                  <a:srgbClr val="000066"/>
                </a:solidFill>
              </a:rPr>
              <a:t>*Mann-Whitney-Wilcoxon p-value</a:t>
            </a: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28716B7E-6117-6AD0-34F5-A53EB24404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929514"/>
          </a:xfrm>
        </p:spPr>
        <p:txBody>
          <a:bodyPr>
            <a:normAutofit/>
          </a:bodyPr>
          <a:lstStyle/>
          <a:p>
            <a:r>
              <a:rPr lang="en-US" sz="3200" noProof="0" dirty="0"/>
              <a:t>QUATUOR (ART 4 days/7): changes in reservoir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6F13E26D-5731-2305-FCCE-F2B56516CDC2}"/>
              </a:ext>
            </a:extLst>
          </p:cNvPr>
          <p:cNvSpPr txBox="1"/>
          <p:nvPr/>
        </p:nvSpPr>
        <p:spPr>
          <a:xfrm>
            <a:off x="75096" y="3245431"/>
            <a:ext cx="591838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i="0" u="none" strike="noStrike" kern="1200" baseline="0" noProof="0" dirty="0">
                <a:solidFill>
                  <a:srgbClr val="00B0F0"/>
                </a:solidFill>
                <a:latin typeface="+mn-lt"/>
                <a:ea typeface="+mn-ea"/>
                <a:cs typeface="+mn-cs"/>
              </a:rPr>
              <a:t>HIV DNA (Iog</a:t>
            </a:r>
            <a:r>
              <a:rPr lang="en-US" b="1" i="0" u="none" strike="noStrike" kern="1200" baseline="-25000" noProof="0" dirty="0">
                <a:solidFill>
                  <a:srgbClr val="00B0F0"/>
                </a:solidFill>
                <a:latin typeface="+mn-lt"/>
                <a:ea typeface="+mn-ea"/>
                <a:cs typeface="+mn-cs"/>
              </a:rPr>
              <a:t>10 </a:t>
            </a:r>
            <a:r>
              <a:rPr lang="en-US" b="1" i="0" u="none" strike="noStrike" kern="1200" baseline="0" noProof="0" dirty="0">
                <a:solidFill>
                  <a:srgbClr val="00B0F0"/>
                </a:solidFill>
                <a:latin typeface="+mn-lt"/>
                <a:ea typeface="+mn-ea"/>
                <a:cs typeface="+mn-cs"/>
              </a:rPr>
              <a:t>copies/10</a:t>
            </a:r>
            <a:r>
              <a:rPr lang="en-US" b="1" i="0" u="none" strike="noStrike" kern="1200" baseline="30000" noProof="0" dirty="0">
                <a:solidFill>
                  <a:srgbClr val="00B0F0"/>
                </a:solidFill>
                <a:latin typeface="+mn-lt"/>
                <a:ea typeface="+mn-ea"/>
                <a:cs typeface="+mn-cs"/>
              </a:rPr>
              <a:t>6</a:t>
            </a:r>
            <a:r>
              <a:rPr lang="en-US" b="1" i="0" u="none" strike="noStrike" kern="1200" baseline="0" noProof="0" dirty="0">
                <a:solidFill>
                  <a:srgbClr val="00B0F0"/>
                </a:solidFill>
                <a:latin typeface="+mn-lt"/>
                <a:ea typeface="+mn-ea"/>
                <a:cs typeface="+mn-cs"/>
              </a:rPr>
              <a:t>cells) at the different time points</a:t>
            </a:r>
            <a:endParaRPr lang="fr-FR" dirty="0">
              <a:solidFill>
                <a:srgbClr val="00B0F0"/>
              </a:solidFill>
            </a:endParaRP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993A3983-1838-F093-5453-3BA0F0A7190E}"/>
              </a:ext>
            </a:extLst>
          </p:cNvPr>
          <p:cNvSpPr txBox="1"/>
          <p:nvPr/>
        </p:nvSpPr>
        <p:spPr>
          <a:xfrm>
            <a:off x="6765169" y="3245431"/>
            <a:ext cx="418448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b="1" dirty="0">
                <a:solidFill>
                  <a:srgbClr val="00B0F0"/>
                </a:solidFill>
              </a:rPr>
              <a:t>Change in HIV DNA (Iog</a:t>
            </a:r>
            <a:r>
              <a:rPr lang="fr-FR" b="1" baseline="-25000" dirty="0">
                <a:solidFill>
                  <a:srgbClr val="00B0F0"/>
                </a:solidFill>
              </a:rPr>
              <a:t>10</a:t>
            </a:r>
            <a:r>
              <a:rPr lang="fr-FR" b="1" dirty="0">
                <a:solidFill>
                  <a:srgbClr val="00B0F0"/>
                </a:solidFill>
              </a:rPr>
              <a:t> copies/10</a:t>
            </a:r>
            <a:r>
              <a:rPr lang="fr-FR" b="1" baseline="30000" dirty="0">
                <a:solidFill>
                  <a:srgbClr val="00B0F0"/>
                </a:solidFill>
              </a:rPr>
              <a:t>6</a:t>
            </a:r>
            <a:r>
              <a:rPr lang="fr-FR" b="1" dirty="0">
                <a:solidFill>
                  <a:srgbClr val="00B0F0"/>
                </a:solidFill>
              </a:rPr>
              <a:t>cells)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D7F7F9FB-9380-4E04-8636-5AC830653894}"/>
              </a:ext>
            </a:extLst>
          </p:cNvPr>
          <p:cNvGrpSpPr/>
          <p:nvPr/>
        </p:nvGrpSpPr>
        <p:grpSpPr>
          <a:xfrm>
            <a:off x="356595" y="1056629"/>
            <a:ext cx="11742819" cy="2014369"/>
            <a:chOff x="356595" y="1056629"/>
            <a:chExt cx="11742819" cy="2014369"/>
          </a:xfrm>
        </p:grpSpPr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0A907A7F-A0C7-22E4-CC39-92EEE533E805}"/>
                </a:ext>
              </a:extLst>
            </p:cNvPr>
            <p:cNvSpPr txBox="1"/>
            <p:nvPr/>
          </p:nvSpPr>
          <p:spPr>
            <a:xfrm>
              <a:off x="915578" y="1056629"/>
              <a:ext cx="122007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B0F0"/>
                  </a:solidFill>
                </a:rPr>
                <a:t>Screening Phase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AF4EE0B3-AEFF-F828-D760-1BC4C07FB020}"/>
                </a:ext>
              </a:extLst>
            </p:cNvPr>
            <p:cNvSpPr txBox="1"/>
            <p:nvPr/>
          </p:nvSpPr>
          <p:spPr>
            <a:xfrm>
              <a:off x="3554644" y="1056629"/>
              <a:ext cx="127143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B0F0"/>
                  </a:solidFill>
                </a:rPr>
                <a:t>Controlled Phase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43C9759-EA2F-AA5D-1FB9-78374B5F4AF9}"/>
                </a:ext>
              </a:extLst>
            </p:cNvPr>
            <p:cNvSpPr txBox="1"/>
            <p:nvPr/>
          </p:nvSpPr>
          <p:spPr>
            <a:xfrm>
              <a:off x="5410406" y="1056629"/>
              <a:ext cx="149784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B0F0"/>
                  </a:solidFill>
                </a:rPr>
                <a:t>Long-term follow-up</a:t>
              </a:r>
            </a:p>
          </p:txBody>
        </p:sp>
        <p:sp>
          <p:nvSpPr>
            <p:cNvPr id="10" name="Text Box 11">
              <a:extLst>
                <a:ext uri="{FF2B5EF4-FFF2-40B4-BE49-F238E27FC236}">
                  <a16:creationId xmlns:a16="http://schemas.microsoft.com/office/drawing/2014/main" id="{479504BE-2BB5-E4B7-EB8E-91150E5FE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6595" y="1434536"/>
              <a:ext cx="2338045" cy="998666"/>
            </a:xfrm>
            <a:prstGeom prst="roundRect">
              <a:avLst>
                <a:gd name="adj" fmla="val 5348"/>
              </a:avLst>
            </a:prstGeom>
            <a:ln w="19050">
              <a:solidFill>
                <a:srgbClr val="00B0F0"/>
              </a:solidFill>
              <a:headEnd/>
              <a:tailEnd/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wrap="square" lIns="36000" rIns="36000" anchor="ctr">
              <a:prstTxWarp prst="textNoShape">
                <a:avLst/>
              </a:prstTxWarp>
              <a:noAutofit/>
            </a:bodyPr>
            <a:lstStyle/>
            <a:p>
              <a:pPr marL="171450" lvl="0" indent="-17145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VL &lt;50 c/mL </a:t>
              </a:r>
              <a:r>
                <a:rPr lang="en-US" sz="120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for</a:t>
              </a:r>
              <a:r>
                <a:rPr lang="en-US" sz="12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 ≥12 months</a:t>
              </a:r>
            </a:p>
            <a:p>
              <a:pPr marL="171450" lvl="0" indent="-17145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No resistance on genotype</a:t>
              </a:r>
            </a:p>
            <a:p>
              <a:pPr marL="171450" lvl="0" indent="-17145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CD4 &gt; 250 cells/mm</a:t>
              </a:r>
              <a:r>
                <a:rPr lang="en-US" sz="1200" baseline="300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3</a:t>
              </a:r>
            </a:p>
            <a:p>
              <a:pPr marL="171450" lvl="0" indent="-171450" eaLnBrk="0" fontAlgn="base" hangingPunct="0">
                <a:spcBef>
                  <a:spcPct val="0"/>
                </a:spcBef>
                <a:spcAft>
                  <a:spcPct val="0"/>
                </a:spcAft>
                <a:buClr>
                  <a:srgbClr val="FF6600"/>
                </a:buClr>
                <a:buFont typeface="Arial" panose="020B0604020202020204" pitchFamily="34" charset="0"/>
                <a:buChar char="•"/>
                <a:defRPr/>
              </a:pPr>
              <a:r>
                <a:rPr lang="en-US" sz="1200" noProof="0" dirty="0">
                  <a:solidFill>
                    <a:srgbClr val="000066"/>
                  </a:solidFill>
                  <a:ea typeface="ＭＳ Ｐゴシック" pitchFamily="-65" charset="-128"/>
                  <a:cs typeface="ＭＳ Ｐゴシック" pitchFamily="-65" charset="-128"/>
                </a:rPr>
                <a:t>PI, NNRTI or INSTII based regimen with 2 NRTI backbone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ＭＳ Ｐゴシック" pitchFamily="-65" charset="-128"/>
                <a:cs typeface="ＭＳ Ｐゴシック" pitchFamily="-65" charset="-128"/>
              </a:endParaRPr>
            </a:p>
          </p:txBody>
        </p:sp>
        <p:sp>
          <p:nvSpPr>
            <p:cNvPr id="11" name="Flèche : pentagone 10">
              <a:extLst>
                <a:ext uri="{FF2B5EF4-FFF2-40B4-BE49-F238E27FC236}">
                  <a16:creationId xmlns:a16="http://schemas.microsoft.com/office/drawing/2014/main" id="{CBDA30EE-1E9E-345A-6F82-8617BDA56C0A}"/>
                </a:ext>
              </a:extLst>
            </p:cNvPr>
            <p:cNvSpPr/>
            <p:nvPr/>
          </p:nvSpPr>
          <p:spPr>
            <a:xfrm>
              <a:off x="3399491" y="1416344"/>
              <a:ext cx="1790700" cy="482600"/>
            </a:xfrm>
            <a:prstGeom prst="homePlate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>
                  <a:solidFill>
                    <a:srgbClr val="002060"/>
                  </a:solidFill>
                </a:rPr>
                <a:t>4 D/ 7</a:t>
              </a:r>
            </a:p>
            <a:p>
              <a:pPr algn="ctr"/>
              <a:r>
                <a:rPr lang="en-US" sz="1200" b="1" dirty="0">
                  <a:solidFill>
                    <a:srgbClr val="002060"/>
                  </a:solidFill>
                </a:rPr>
                <a:t>N</a:t>
              </a:r>
              <a:r>
                <a:rPr lang="en-US" sz="1200" b="1" noProof="0" dirty="0">
                  <a:solidFill>
                    <a:srgbClr val="002060"/>
                  </a:solidFill>
                </a:rPr>
                <a:t>=320</a:t>
              </a:r>
            </a:p>
          </p:txBody>
        </p:sp>
        <p:sp>
          <p:nvSpPr>
            <p:cNvPr id="12" name="Flèche : pentagone 11">
              <a:extLst>
                <a:ext uri="{FF2B5EF4-FFF2-40B4-BE49-F238E27FC236}">
                  <a16:creationId xmlns:a16="http://schemas.microsoft.com/office/drawing/2014/main" id="{7352BBCB-B371-CA52-F131-721E445777AE}"/>
                </a:ext>
              </a:extLst>
            </p:cNvPr>
            <p:cNvSpPr/>
            <p:nvPr/>
          </p:nvSpPr>
          <p:spPr>
            <a:xfrm>
              <a:off x="5240991" y="1416344"/>
              <a:ext cx="1943100" cy="1035050"/>
            </a:xfrm>
            <a:prstGeom prst="homePlate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>
                  <a:solidFill>
                    <a:srgbClr val="002060"/>
                  </a:solidFill>
                </a:rPr>
                <a:t>4 D/ 7</a:t>
              </a:r>
            </a:p>
          </p:txBody>
        </p:sp>
        <p:sp>
          <p:nvSpPr>
            <p:cNvPr id="13" name="Flèche : pentagone 12">
              <a:extLst>
                <a:ext uri="{FF2B5EF4-FFF2-40B4-BE49-F238E27FC236}">
                  <a16:creationId xmlns:a16="http://schemas.microsoft.com/office/drawing/2014/main" id="{9E74BF18-5BBC-0C6E-BE37-BA634664C431}"/>
                </a:ext>
              </a:extLst>
            </p:cNvPr>
            <p:cNvSpPr/>
            <p:nvPr/>
          </p:nvSpPr>
          <p:spPr>
            <a:xfrm>
              <a:off x="3399491" y="1968794"/>
              <a:ext cx="1790700" cy="482600"/>
            </a:xfrm>
            <a:prstGeom prst="homePlate">
              <a:avLst/>
            </a:prstGeom>
            <a:solidFill>
              <a:srgbClr val="00B05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</a:rPr>
                <a:t>7 D/ 7</a:t>
              </a:r>
            </a:p>
            <a:p>
              <a:pPr algn="ctr"/>
              <a:r>
                <a:rPr lang="en-US" sz="1200" b="1" dirty="0">
                  <a:solidFill>
                    <a:schemeClr val="bg1"/>
                  </a:solidFill>
                </a:rPr>
                <a:t>N</a:t>
              </a:r>
              <a:r>
                <a:rPr lang="en-US" sz="1200" b="1" noProof="0" dirty="0">
                  <a:solidFill>
                    <a:schemeClr val="bg1"/>
                  </a:solidFill>
                </a:rPr>
                <a:t>=320</a:t>
              </a:r>
            </a:p>
          </p:txBody>
        </p:sp>
        <p:cxnSp>
          <p:nvCxnSpPr>
            <p:cNvPr id="14" name="Connecteur droit avec flèche 13">
              <a:extLst>
                <a:ext uri="{FF2B5EF4-FFF2-40B4-BE49-F238E27FC236}">
                  <a16:creationId xmlns:a16="http://schemas.microsoft.com/office/drawing/2014/main" id="{2265ABDC-8674-EB6D-B3FD-796C1FB96A62}"/>
                </a:ext>
              </a:extLst>
            </p:cNvPr>
            <p:cNvCxnSpPr>
              <a:cxnSpLocks/>
            </p:cNvCxnSpPr>
            <p:nvPr/>
          </p:nvCxnSpPr>
          <p:spPr>
            <a:xfrm>
              <a:off x="3403175" y="2521244"/>
              <a:ext cx="3793958" cy="0"/>
            </a:xfrm>
            <a:prstGeom prst="straightConnector1">
              <a:avLst/>
            </a:prstGeom>
            <a:ln w="19050">
              <a:solidFill>
                <a:srgbClr val="00B0F0"/>
              </a:solidFill>
              <a:tailEnd type="non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5" name="Connecteur droit 14">
              <a:extLst>
                <a:ext uri="{FF2B5EF4-FFF2-40B4-BE49-F238E27FC236}">
                  <a16:creationId xmlns:a16="http://schemas.microsoft.com/office/drawing/2014/main" id="{F80886FE-E0B1-13A7-54F1-FE1F254EB058}"/>
                </a:ext>
              </a:extLst>
            </p:cNvPr>
            <p:cNvCxnSpPr/>
            <p:nvPr/>
          </p:nvCxnSpPr>
          <p:spPr>
            <a:xfrm>
              <a:off x="3403175" y="2521244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6" name="Connecteur droit 15">
              <a:extLst>
                <a:ext uri="{FF2B5EF4-FFF2-40B4-BE49-F238E27FC236}">
                  <a16:creationId xmlns:a16="http://schemas.microsoft.com/office/drawing/2014/main" id="{3BF2AE39-7462-A9FE-DBC2-F5F7F11417C2}"/>
                </a:ext>
              </a:extLst>
            </p:cNvPr>
            <p:cNvCxnSpPr/>
            <p:nvPr/>
          </p:nvCxnSpPr>
          <p:spPr>
            <a:xfrm>
              <a:off x="7197133" y="2521244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C31096C7-672A-34D7-3D31-382D19F79EEF}"/>
                </a:ext>
              </a:extLst>
            </p:cNvPr>
            <p:cNvSpPr txBox="1"/>
            <p:nvPr/>
          </p:nvSpPr>
          <p:spPr>
            <a:xfrm>
              <a:off x="3212257" y="2627138"/>
              <a:ext cx="3818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W0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E08D78F9-4647-5114-6259-02F9CBA22198}"/>
                </a:ext>
              </a:extLst>
            </p:cNvPr>
            <p:cNvSpPr txBox="1"/>
            <p:nvPr/>
          </p:nvSpPr>
          <p:spPr>
            <a:xfrm>
              <a:off x="6961915" y="2627138"/>
              <a:ext cx="444352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050" b="1" noProof="0" dirty="0">
                  <a:solidFill>
                    <a:srgbClr val="000066"/>
                  </a:solidFill>
                  <a:cs typeface="Arial" charset="0"/>
                </a:rPr>
                <a:t>W96</a:t>
              </a:r>
              <a:br>
                <a:rPr lang="en-US" sz="1050" b="1" noProof="0" dirty="0">
                  <a:solidFill>
                    <a:srgbClr val="000066"/>
                  </a:solidFill>
                  <a:cs typeface="Arial" charset="0"/>
                </a:rPr>
              </a:br>
              <a:endPara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endParaRPr>
            </a:p>
          </p:txBody>
        </p:sp>
        <p:cxnSp>
          <p:nvCxnSpPr>
            <p:cNvPr id="19" name="Connecteur droit 18">
              <a:extLst>
                <a:ext uri="{FF2B5EF4-FFF2-40B4-BE49-F238E27FC236}">
                  <a16:creationId xmlns:a16="http://schemas.microsoft.com/office/drawing/2014/main" id="{B880ED85-895B-D25D-92C3-6A7ACFFE9672}"/>
                </a:ext>
              </a:extLst>
            </p:cNvPr>
            <p:cNvCxnSpPr/>
            <p:nvPr/>
          </p:nvCxnSpPr>
          <p:spPr>
            <a:xfrm>
              <a:off x="5203232" y="2521244"/>
              <a:ext cx="0" cy="122329"/>
            </a:xfrm>
            <a:prstGeom prst="line">
              <a:avLst/>
            </a:prstGeom>
            <a:ln w="19050">
              <a:solidFill>
                <a:srgbClr val="00B0F0"/>
              </a:solidFill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9AA99EA1-CDA9-392F-1A9A-D3C6E57B6973}"/>
                </a:ext>
              </a:extLst>
            </p:cNvPr>
            <p:cNvSpPr txBox="1"/>
            <p:nvPr/>
          </p:nvSpPr>
          <p:spPr>
            <a:xfrm>
              <a:off x="4608942" y="2627138"/>
              <a:ext cx="1162498" cy="4154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W48</a:t>
              </a:r>
              <a:b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Primary</a:t>
              </a:r>
              <a:r>
                <a:rPr lang="en-US" sz="1050" b="1" noProof="0" dirty="0">
                  <a:solidFill>
                    <a:srgbClr val="C00000"/>
                  </a:solidFill>
                  <a:cs typeface="Arial" charset="0"/>
                </a:rPr>
                <a:t> </a:t>
              </a:r>
              <a:r>
                <a:rPr kumimoji="0" lang="en-US" sz="105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Endpoint</a:t>
              </a: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553EEA31-46FA-85D7-6919-C0425EE4BA9F}"/>
                </a:ext>
              </a:extLst>
            </p:cNvPr>
            <p:cNvSpPr txBox="1"/>
            <p:nvPr/>
          </p:nvSpPr>
          <p:spPr>
            <a:xfrm>
              <a:off x="2250090" y="2641183"/>
              <a:ext cx="96532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900" noProof="0" dirty="0">
                  <a:solidFill>
                    <a:srgbClr val="000066"/>
                  </a:solidFill>
                  <a:cs typeface="Arial" charset="0"/>
                </a:rPr>
                <a:t>Stratified</a:t>
              </a:r>
            </a:p>
            <a:p>
              <a:pPr lvl="0" algn="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900" dirty="0">
                  <a:solidFill>
                    <a:srgbClr val="000066"/>
                  </a:solidFill>
                  <a:cs typeface="Arial" charset="0"/>
                </a:rPr>
                <a:t>o</a:t>
              </a:r>
              <a:r>
                <a:rPr lang="en-US" sz="900" noProof="0" dirty="0">
                  <a:solidFill>
                    <a:srgbClr val="000066"/>
                  </a:solidFill>
                  <a:cs typeface="Arial" charset="0"/>
                </a:rPr>
                <a:t>n the</a:t>
              </a:r>
              <a:r>
                <a:rPr lang="en-US" sz="900" dirty="0">
                  <a:solidFill>
                    <a:srgbClr val="000066"/>
                  </a:solidFill>
                  <a:cs typeface="Arial" charset="0"/>
                </a:rPr>
                <a:t> 3rd</a:t>
              </a:r>
              <a:r>
                <a:rPr lang="en-US" sz="900" noProof="0" dirty="0">
                  <a:solidFill>
                    <a:srgbClr val="000066"/>
                  </a:solidFill>
                  <a:cs typeface="Arial" charset="0"/>
                </a:rPr>
                <a:t> agent</a:t>
              </a:r>
              <a:endParaRPr kumimoji="0" lang="en-US" sz="105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endParaRPr>
            </a:p>
          </p:txBody>
        </p:sp>
        <p:sp>
          <p:nvSpPr>
            <p:cNvPr id="29" name="Ellipse 28">
              <a:extLst>
                <a:ext uri="{FF2B5EF4-FFF2-40B4-BE49-F238E27FC236}">
                  <a16:creationId xmlns:a16="http://schemas.microsoft.com/office/drawing/2014/main" id="{36CB57F5-EC99-2005-5EA5-EB06D54D53F1}"/>
                </a:ext>
              </a:extLst>
            </p:cNvPr>
            <p:cNvSpPr/>
            <p:nvPr/>
          </p:nvSpPr>
          <p:spPr>
            <a:xfrm>
              <a:off x="2741572" y="1640498"/>
              <a:ext cx="607119" cy="608366"/>
            </a:xfrm>
            <a:prstGeom prst="ellipse">
              <a:avLst/>
            </a:prstGeom>
            <a:solidFill>
              <a:srgbClr val="00B0F0"/>
            </a:solidFill>
            <a:ln w="952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R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ea typeface="+mn-ea"/>
                  <a:cs typeface="+mn-cs"/>
                </a:rPr>
                <a:t>1:1</a:t>
              </a:r>
            </a:p>
          </p:txBody>
        </p:sp>
        <p:cxnSp>
          <p:nvCxnSpPr>
            <p:cNvPr id="32" name="Connecteur droit avec flèche 31">
              <a:extLst>
                <a:ext uri="{FF2B5EF4-FFF2-40B4-BE49-F238E27FC236}">
                  <a16:creationId xmlns:a16="http://schemas.microsoft.com/office/drawing/2014/main" id="{D9A202AA-7C71-2692-16C1-8B4379C6D6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45131" y="2295819"/>
              <a:ext cx="0" cy="347754"/>
            </a:xfrm>
            <a:prstGeom prst="straightConnector1">
              <a:avLst/>
            </a:prstGeom>
            <a:ln>
              <a:solidFill>
                <a:srgbClr val="00B0F0"/>
              </a:solidFill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Connecteur droit 34">
              <a:extLst>
                <a:ext uri="{FF2B5EF4-FFF2-40B4-BE49-F238E27FC236}">
                  <a16:creationId xmlns:a16="http://schemas.microsoft.com/office/drawing/2014/main" id="{C75A0134-7AD3-A7D4-B813-9BD863FDC283}"/>
                </a:ext>
              </a:extLst>
            </p:cNvPr>
            <p:cNvCxnSpPr>
              <a:cxnSpLocks/>
            </p:cNvCxnSpPr>
            <p:nvPr/>
          </p:nvCxnSpPr>
          <p:spPr>
            <a:xfrm>
              <a:off x="5251819" y="1329676"/>
              <a:ext cx="1815021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necteur droit 35">
              <a:extLst>
                <a:ext uri="{FF2B5EF4-FFF2-40B4-BE49-F238E27FC236}">
                  <a16:creationId xmlns:a16="http://schemas.microsoft.com/office/drawing/2014/main" id="{CA05903E-3611-3E47-C12E-6483FB080B52}"/>
                </a:ext>
              </a:extLst>
            </p:cNvPr>
            <p:cNvCxnSpPr>
              <a:cxnSpLocks/>
            </p:cNvCxnSpPr>
            <p:nvPr/>
          </p:nvCxnSpPr>
          <p:spPr>
            <a:xfrm>
              <a:off x="3399491" y="1329676"/>
              <a:ext cx="1723390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Connecteur droit 37">
              <a:extLst>
                <a:ext uri="{FF2B5EF4-FFF2-40B4-BE49-F238E27FC236}">
                  <a16:creationId xmlns:a16="http://schemas.microsoft.com/office/drawing/2014/main" id="{E3D74A76-8819-2ABD-B92D-D28523627C83}"/>
                </a:ext>
              </a:extLst>
            </p:cNvPr>
            <p:cNvCxnSpPr>
              <a:cxnSpLocks/>
            </p:cNvCxnSpPr>
            <p:nvPr/>
          </p:nvCxnSpPr>
          <p:spPr>
            <a:xfrm>
              <a:off x="395640" y="1329676"/>
              <a:ext cx="2259955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 droit avec flèche 8">
              <a:extLst>
                <a:ext uri="{FF2B5EF4-FFF2-40B4-BE49-F238E27FC236}">
                  <a16:creationId xmlns:a16="http://schemas.microsoft.com/office/drawing/2014/main" id="{3D71C549-E53A-F71F-C6E6-51757B53CB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71440" y="2924768"/>
              <a:ext cx="2874849" cy="0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36692BD5-0625-3CE5-33DD-182BF517B8EB}"/>
                </a:ext>
              </a:extLst>
            </p:cNvPr>
            <p:cNvSpPr txBox="1"/>
            <p:nvPr/>
          </p:nvSpPr>
          <p:spPr>
            <a:xfrm>
              <a:off x="8646289" y="2763221"/>
              <a:ext cx="345312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400" dirty="0">
                  <a:solidFill>
                    <a:srgbClr val="000066"/>
                  </a:solidFill>
                </a:rPr>
                <a:t>Non-</a:t>
              </a:r>
              <a:r>
                <a:rPr lang="fr-FR" sz="1400" dirty="0" err="1">
                  <a:solidFill>
                    <a:srgbClr val="000066"/>
                  </a:solidFill>
                </a:rPr>
                <a:t>inferiority</a:t>
              </a:r>
              <a:r>
                <a:rPr lang="fr-FR" sz="1400" dirty="0">
                  <a:solidFill>
                    <a:srgbClr val="000066"/>
                  </a:solidFill>
                </a:rPr>
                <a:t> (Lancet HIV 2022; 9: e79–90) 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350047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3">
            <a:extLst>
              <a:ext uri="{FF2B5EF4-FFF2-40B4-BE49-F238E27FC236}">
                <a16:creationId xmlns:a16="http://schemas.microsoft.com/office/drawing/2014/main" id="{7AA15B5D-7B29-FC6D-CBAE-AE19044C9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82363" y="6378523"/>
            <a:ext cx="348056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Cabral da Silva A, AIDS 2026, Abs. WEPEB090</a:t>
            </a:r>
          </a:p>
        </p:txBody>
      </p:sp>
      <p:grpSp>
        <p:nvGrpSpPr>
          <p:cNvPr id="9" name="Groupe 8">
            <a:extLst>
              <a:ext uri="{FF2B5EF4-FFF2-40B4-BE49-F238E27FC236}">
                <a16:creationId xmlns:a16="http://schemas.microsoft.com/office/drawing/2014/main" id="{A69847F5-BEC6-D361-6D16-C6FFF78CC599}"/>
              </a:ext>
            </a:extLst>
          </p:cNvPr>
          <p:cNvGrpSpPr/>
          <p:nvPr/>
        </p:nvGrpSpPr>
        <p:grpSpPr>
          <a:xfrm>
            <a:off x="6443035" y="2179897"/>
            <a:ext cx="5103095" cy="3995898"/>
            <a:chOff x="516792" y="2457691"/>
            <a:chExt cx="5103095" cy="3995898"/>
          </a:xfrm>
        </p:grpSpPr>
        <p:graphicFrame>
          <p:nvGraphicFramePr>
            <p:cNvPr id="4" name="Graphique 3">
              <a:extLst>
                <a:ext uri="{FF2B5EF4-FFF2-40B4-BE49-F238E27FC236}">
                  <a16:creationId xmlns:a16="http://schemas.microsoft.com/office/drawing/2014/main" id="{146E0F05-38E4-619B-921C-39BD1583DD1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020915519"/>
                </p:ext>
              </p:extLst>
            </p:nvPr>
          </p:nvGraphicFramePr>
          <p:xfrm>
            <a:off x="1090011" y="2457691"/>
            <a:ext cx="3018442" cy="277792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350B6A1-A63A-7BB6-05EE-1A31C8F47CC6}"/>
                </a:ext>
              </a:extLst>
            </p:cNvPr>
            <p:cNvSpPr/>
            <p:nvPr/>
          </p:nvSpPr>
          <p:spPr bwMode="auto">
            <a:xfrm>
              <a:off x="516792" y="5392855"/>
              <a:ext cx="110178" cy="101658"/>
            </a:xfrm>
            <a:prstGeom prst="rect">
              <a:avLst/>
            </a:prstGeom>
            <a:solidFill>
              <a:srgbClr val="00B05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CECF7F4A-0577-AFE9-2C51-0C4FFBDD57F3}"/>
                </a:ext>
              </a:extLst>
            </p:cNvPr>
            <p:cNvSpPr/>
            <p:nvPr/>
          </p:nvSpPr>
          <p:spPr bwMode="auto">
            <a:xfrm>
              <a:off x="516792" y="5606341"/>
              <a:ext cx="110178" cy="101658"/>
            </a:xfrm>
            <a:prstGeom prst="rect">
              <a:avLst/>
            </a:prstGeom>
            <a:solidFill>
              <a:srgbClr val="9FD6FF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C3299AE7-C58E-E0BE-B613-EC87C56A6C33}"/>
                </a:ext>
              </a:extLst>
            </p:cNvPr>
            <p:cNvSpPr/>
            <p:nvPr/>
          </p:nvSpPr>
          <p:spPr bwMode="auto">
            <a:xfrm>
              <a:off x="516792" y="5819827"/>
              <a:ext cx="110178" cy="101658"/>
            </a:xfrm>
            <a:prstGeom prst="rect">
              <a:avLst/>
            </a:prstGeom>
            <a:solidFill>
              <a:srgbClr val="A6A6A6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9D3F53C8-E174-9E9F-DBD1-736F145E6032}"/>
                </a:ext>
              </a:extLst>
            </p:cNvPr>
            <p:cNvSpPr/>
            <p:nvPr/>
          </p:nvSpPr>
          <p:spPr bwMode="auto">
            <a:xfrm>
              <a:off x="516792" y="6033314"/>
              <a:ext cx="110178" cy="101658"/>
            </a:xfrm>
            <a:prstGeom prst="rect">
              <a:avLst/>
            </a:prstGeom>
            <a:solidFill>
              <a:srgbClr val="C0000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52CA9211-12F7-52E6-DF04-C07F8FA57BA5}"/>
                </a:ext>
              </a:extLst>
            </p:cNvPr>
            <p:cNvSpPr/>
            <p:nvPr/>
          </p:nvSpPr>
          <p:spPr bwMode="auto">
            <a:xfrm>
              <a:off x="516792" y="6246798"/>
              <a:ext cx="110178" cy="101658"/>
            </a:xfrm>
            <a:prstGeom prst="rect">
              <a:avLst/>
            </a:prstGeom>
            <a:solidFill>
              <a:schemeClr val="accent6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B45DE5B0-3073-19F9-36D1-6621EA22C4EE}"/>
                </a:ext>
              </a:extLst>
            </p:cNvPr>
            <p:cNvSpPr txBox="1"/>
            <p:nvPr/>
          </p:nvSpPr>
          <p:spPr>
            <a:xfrm>
              <a:off x="648847" y="5310063"/>
              <a:ext cx="3459606" cy="2681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Drug resistance</a:t>
              </a: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 (GSS &lt; 2.0 and/or new drug resistance)</a:t>
              </a: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2E0AECFF-9386-B5BC-84CF-61FDDE26BC8C}"/>
                </a:ext>
              </a:extLst>
            </p:cNvPr>
            <p:cNvSpPr txBox="1"/>
            <p:nvPr/>
          </p:nvSpPr>
          <p:spPr>
            <a:xfrm>
              <a:off x="648847" y="5525276"/>
              <a:ext cx="2040154" cy="2681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ART issues and drug resistance</a:t>
              </a: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3383EA94-2AC0-4B3E-EB4C-CC04F5086438}"/>
                </a:ext>
              </a:extLst>
            </p:cNvPr>
            <p:cNvSpPr txBox="1"/>
            <p:nvPr/>
          </p:nvSpPr>
          <p:spPr>
            <a:xfrm>
              <a:off x="648847" y="5736098"/>
              <a:ext cx="476444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Not determined </a:t>
              </a: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(no historical genotyping data and LLV genotyping failed)</a:t>
              </a:r>
            </a:p>
          </p:txBody>
        </p:sp>
        <p:sp>
          <p:nvSpPr>
            <p:cNvPr id="30" name="ZoneTexte 29">
              <a:extLst>
                <a:ext uri="{FF2B5EF4-FFF2-40B4-BE49-F238E27FC236}">
                  <a16:creationId xmlns:a16="http://schemas.microsoft.com/office/drawing/2014/main" id="{260C53F6-0457-6D2D-BDCF-DA999D55FD32}"/>
                </a:ext>
              </a:extLst>
            </p:cNvPr>
            <p:cNvSpPr txBox="1"/>
            <p:nvPr/>
          </p:nvSpPr>
          <p:spPr>
            <a:xfrm>
              <a:off x="648847" y="5942354"/>
              <a:ext cx="3127236" cy="2681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Likely NSV </a:t>
              </a: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(no ART issues and no drug resistance)</a:t>
              </a:r>
            </a:p>
          </p:txBody>
        </p:sp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FF787532-4CF7-A619-735C-DD840ABCCFFC}"/>
                </a:ext>
              </a:extLst>
            </p:cNvPr>
            <p:cNvSpPr txBox="1"/>
            <p:nvPr/>
          </p:nvSpPr>
          <p:spPr>
            <a:xfrm>
              <a:off x="648847" y="6176590"/>
              <a:ext cx="497104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Possible NSV </a:t>
              </a: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(no ART issues, GSS &gt;2.0, but LLV genotyping was unsuccessful)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AC9A071-D6A5-AADE-B751-692958BD8E6F}"/>
                </a:ext>
              </a:extLst>
            </p:cNvPr>
            <p:cNvSpPr/>
            <p:nvPr/>
          </p:nvSpPr>
          <p:spPr bwMode="auto">
            <a:xfrm>
              <a:off x="516792" y="5175077"/>
              <a:ext cx="110178" cy="101658"/>
            </a:xfrm>
            <a:prstGeom prst="rect">
              <a:avLst/>
            </a:prstGeom>
            <a:solidFill>
              <a:srgbClr val="0070C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Arial" charset="0"/>
              </a:endParaRPr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168E8475-7D16-2D39-2927-9064EFF1547E}"/>
                </a:ext>
              </a:extLst>
            </p:cNvPr>
            <p:cNvSpPr txBox="1"/>
            <p:nvPr/>
          </p:nvSpPr>
          <p:spPr>
            <a:xfrm>
              <a:off x="648847" y="5092285"/>
              <a:ext cx="3814547" cy="2681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ART issues </a:t>
              </a: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(low ART coverage and/or low/absent drug levels)</a:t>
              </a:r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19C87B6E-923B-B790-4109-AD722B036774}"/>
              </a:ext>
            </a:extLst>
          </p:cNvPr>
          <p:cNvGrpSpPr/>
          <p:nvPr/>
        </p:nvGrpSpPr>
        <p:grpSpPr>
          <a:xfrm>
            <a:off x="1551189" y="1961903"/>
            <a:ext cx="4218816" cy="4086747"/>
            <a:chOff x="6655629" y="2054502"/>
            <a:chExt cx="4218816" cy="4086747"/>
          </a:xfrm>
        </p:grpSpPr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87D12BD9-B4B3-852E-00B1-837B2A8896F5}"/>
                </a:ext>
              </a:extLst>
            </p:cNvPr>
            <p:cNvGrpSpPr/>
            <p:nvPr/>
          </p:nvGrpSpPr>
          <p:grpSpPr>
            <a:xfrm>
              <a:off x="7156399" y="2327442"/>
              <a:ext cx="3718046" cy="3813807"/>
              <a:chOff x="7156399" y="2327442"/>
              <a:chExt cx="3718046" cy="3813807"/>
            </a:xfrm>
          </p:grpSpPr>
          <p:graphicFrame>
            <p:nvGraphicFramePr>
              <p:cNvPr id="41" name="Graphique 40">
                <a:extLst>
                  <a:ext uri="{FF2B5EF4-FFF2-40B4-BE49-F238E27FC236}">
                    <a16:creationId xmlns:a16="http://schemas.microsoft.com/office/drawing/2014/main" id="{A0671FBC-AEB9-48CF-AC14-31A045F14C2F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23056456"/>
                  </p:ext>
                </p:extLst>
              </p:nvPr>
            </p:nvGraphicFramePr>
            <p:xfrm>
              <a:off x="7156399" y="2327442"/>
              <a:ext cx="3018442" cy="2889997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7C10DAE8-ED56-6C08-5189-F0DF2DF540B4}"/>
                  </a:ext>
                </a:extLst>
              </p:cNvPr>
              <p:cNvSpPr txBox="1"/>
              <p:nvPr/>
            </p:nvSpPr>
            <p:spPr>
              <a:xfrm>
                <a:off x="8260861" y="4863511"/>
                <a:ext cx="809517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200" b="1" noProof="0" dirty="0">
                    <a:solidFill>
                      <a:srgbClr val="000066"/>
                    </a:solidFill>
                  </a:rPr>
                  <a:t>Total=289</a:t>
                </a:r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E31F893B-E822-303C-995E-FF35A677B678}"/>
                  </a:ext>
                </a:extLst>
              </p:cNvPr>
              <p:cNvSpPr/>
              <p:nvPr/>
            </p:nvSpPr>
            <p:spPr bwMode="auto">
              <a:xfrm>
                <a:off x="7260379" y="5509721"/>
                <a:ext cx="115501" cy="105001"/>
              </a:xfrm>
              <a:prstGeom prst="rect">
                <a:avLst/>
              </a:prstGeom>
              <a:solidFill>
                <a:srgbClr val="9FD6FF"/>
              </a:solidFill>
              <a:ln w="190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98B4CB28-9CF6-320B-DFA4-8AE08309172F}"/>
                  </a:ext>
                </a:extLst>
              </p:cNvPr>
              <p:cNvSpPr/>
              <p:nvPr/>
            </p:nvSpPr>
            <p:spPr bwMode="auto">
              <a:xfrm>
                <a:off x="7260379" y="5730227"/>
                <a:ext cx="115501" cy="105001"/>
              </a:xfrm>
              <a:prstGeom prst="rect">
                <a:avLst/>
              </a:prstGeom>
              <a:solidFill>
                <a:srgbClr val="00B0F0"/>
              </a:solidFill>
              <a:ln w="190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BC69062C-1365-9971-6EB9-F59C1B5C8508}"/>
                  </a:ext>
                </a:extLst>
              </p:cNvPr>
              <p:cNvSpPr/>
              <p:nvPr/>
            </p:nvSpPr>
            <p:spPr bwMode="auto">
              <a:xfrm>
                <a:off x="7260379" y="5950733"/>
                <a:ext cx="115501" cy="105001"/>
              </a:xfrm>
              <a:prstGeom prst="rect">
                <a:avLst/>
              </a:prstGeom>
              <a:solidFill>
                <a:srgbClr val="7F7F7F"/>
              </a:solidFill>
              <a:ln w="190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51" name="ZoneTexte 50">
                <a:extLst>
                  <a:ext uri="{FF2B5EF4-FFF2-40B4-BE49-F238E27FC236}">
                    <a16:creationId xmlns:a16="http://schemas.microsoft.com/office/drawing/2014/main" id="{0339B696-5C28-1A28-4CE2-AACB267DCC2D}"/>
                  </a:ext>
                </a:extLst>
              </p:cNvPr>
              <p:cNvSpPr txBox="1"/>
              <p:nvPr/>
            </p:nvSpPr>
            <p:spPr>
              <a:xfrm>
                <a:off x="7398814" y="5424206"/>
                <a:ext cx="1668598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  <a:latin typeface="Calibri" panose="020F0502020204030204" pitchFamily="34" charset="0"/>
                    <a:ea typeface="Calibri" panose="020F0502020204030204" pitchFamily="34" charset="0"/>
                    <a:cs typeface="Calibri" panose="020F0502020204030204" pitchFamily="34" charset="0"/>
                  </a:rPr>
                  <a:t>Low/absent drug levels</a:t>
                </a:r>
              </a:p>
            </p:txBody>
          </p:sp>
          <p:sp>
            <p:nvSpPr>
              <p:cNvPr id="53" name="ZoneTexte 52">
                <a:extLst>
                  <a:ext uri="{FF2B5EF4-FFF2-40B4-BE49-F238E27FC236}">
                    <a16:creationId xmlns:a16="http://schemas.microsoft.com/office/drawing/2014/main" id="{290C1264-82DF-8140-7D6A-DB9E8437D2C8}"/>
                  </a:ext>
                </a:extLst>
              </p:cNvPr>
              <p:cNvSpPr txBox="1"/>
              <p:nvPr/>
            </p:nvSpPr>
            <p:spPr>
              <a:xfrm>
                <a:off x="7398814" y="5646496"/>
                <a:ext cx="3475631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  <a:latin typeface="Calibri" panose="020F0502020204030204" pitchFamily="34" charset="0"/>
                    <a:ea typeface="Calibri" panose="020F0502020204030204" pitchFamily="34" charset="0"/>
                    <a:cs typeface="Calibri" panose="020F0502020204030204" pitchFamily="34" charset="0"/>
                  </a:rPr>
                  <a:t>Both &lt;90% ART coverage and low/absent drug level</a:t>
                </a:r>
              </a:p>
            </p:txBody>
          </p:sp>
          <p:sp>
            <p:nvSpPr>
              <p:cNvPr id="55" name="ZoneTexte 54">
                <a:extLst>
                  <a:ext uri="{FF2B5EF4-FFF2-40B4-BE49-F238E27FC236}">
                    <a16:creationId xmlns:a16="http://schemas.microsoft.com/office/drawing/2014/main" id="{C28D42FB-F00D-D97A-CC8F-7DD5E1E8E68C}"/>
                  </a:ext>
                </a:extLst>
              </p:cNvPr>
              <p:cNvSpPr txBox="1"/>
              <p:nvPr/>
            </p:nvSpPr>
            <p:spPr>
              <a:xfrm>
                <a:off x="7398814" y="5864250"/>
                <a:ext cx="1080809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  <a:latin typeface="Calibri" panose="020F0502020204030204" pitchFamily="34" charset="0"/>
                    <a:ea typeface="Calibri" panose="020F0502020204030204" pitchFamily="34" charset="0"/>
                    <a:cs typeface="Calibri" panose="020F0502020204030204" pitchFamily="34" charset="0"/>
                  </a:rPr>
                  <a:t>Rest of cohort</a:t>
                </a:r>
                <a:endPara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0FA87A4D-FEAF-3387-CE96-DFF06A2EF0E9}"/>
                  </a:ext>
                </a:extLst>
              </p:cNvPr>
              <p:cNvSpPr/>
              <p:nvPr/>
            </p:nvSpPr>
            <p:spPr bwMode="auto">
              <a:xfrm>
                <a:off x="7260379" y="5284782"/>
                <a:ext cx="115501" cy="105001"/>
              </a:xfrm>
              <a:prstGeom prst="rect">
                <a:avLst/>
              </a:prstGeom>
              <a:solidFill>
                <a:srgbClr val="0070C0"/>
              </a:solidFill>
              <a:ln w="190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59" name="ZoneTexte 58">
                <a:extLst>
                  <a:ext uri="{FF2B5EF4-FFF2-40B4-BE49-F238E27FC236}">
                    <a16:creationId xmlns:a16="http://schemas.microsoft.com/office/drawing/2014/main" id="{36D020CF-8E90-5510-D8F6-D8356D05A6C2}"/>
                  </a:ext>
                </a:extLst>
              </p:cNvPr>
              <p:cNvSpPr txBox="1"/>
              <p:nvPr/>
            </p:nvSpPr>
            <p:spPr>
              <a:xfrm>
                <a:off x="7398814" y="5199267"/>
                <a:ext cx="1425840" cy="27699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200" b="1" noProof="0" dirty="0">
                    <a:solidFill>
                      <a:srgbClr val="000066"/>
                    </a:solidFill>
                    <a:latin typeface="Calibri" panose="020F0502020204030204" pitchFamily="34" charset="0"/>
                    <a:ea typeface="Calibri" panose="020F0502020204030204" pitchFamily="34" charset="0"/>
                    <a:cs typeface="Calibri" panose="020F0502020204030204" pitchFamily="34" charset="0"/>
                  </a:rPr>
                  <a:t>&lt;90% ART coverage</a:t>
                </a:r>
              </a:p>
            </p:txBody>
          </p:sp>
        </p:grpSp>
        <p:sp>
          <p:nvSpPr>
            <p:cNvPr id="39" name="Text Box 2">
              <a:extLst>
                <a:ext uri="{FF2B5EF4-FFF2-40B4-BE49-F238E27FC236}">
                  <a16:creationId xmlns:a16="http://schemas.microsoft.com/office/drawing/2014/main" id="{A8FC6494-04C2-EF47-53CF-0CCE1F755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5629" y="2054502"/>
              <a:ext cx="4111605" cy="5847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noProof="0" dirty="0">
                  <a:solidFill>
                    <a:srgbClr val="00B0F0"/>
                  </a:solidFill>
                  <a:ea typeface="ＭＳ Ｐゴシック" pitchFamily="34" charset="-128"/>
                  <a:cs typeface="Arial" charset="0"/>
                </a:rPr>
                <a:t>42% LLV episodes featured &lt;90% ART coverage and/or low/absent drug levels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endParaRPr>
            </a:p>
          </p:txBody>
        </p:sp>
      </p:grpSp>
      <p:sp>
        <p:nvSpPr>
          <p:cNvPr id="5" name="Titre 4">
            <a:extLst>
              <a:ext uri="{FF2B5EF4-FFF2-40B4-BE49-F238E27FC236}">
                <a16:creationId xmlns:a16="http://schemas.microsoft.com/office/drawing/2014/main" id="{1DF6A0B3-6240-31F7-D7A7-A65515CFB9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875485"/>
          </a:xfrm>
        </p:spPr>
        <p:txBody>
          <a:bodyPr>
            <a:normAutofit/>
          </a:bodyPr>
          <a:lstStyle/>
          <a:p>
            <a:r>
              <a:rPr lang="en-US" sz="3200" noProof="0" dirty="0"/>
              <a:t>Persistent low-level viremia during HIV therapy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0A2B6B24-3647-5049-9511-4EFA9329F7C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860533"/>
            <a:ext cx="8215054" cy="971679"/>
          </a:xfrm>
        </p:spPr>
        <p:txBody>
          <a:bodyPr>
            <a:normAutofit fontScale="92500" lnSpcReduction="10000"/>
          </a:bodyPr>
          <a:lstStyle/>
          <a:p>
            <a:r>
              <a:rPr lang="en-US" sz="1800" noProof="0" dirty="0"/>
              <a:t>2396 individuals with HIV-1 RNA &lt; 50 c/mL ≥ 4 months, followed since 2017 (Vancouver)</a:t>
            </a:r>
          </a:p>
          <a:p>
            <a:r>
              <a:rPr lang="en-US" sz="1800" noProof="0" dirty="0"/>
              <a:t>Low level viremia = 2</a:t>
            </a:r>
            <a:r>
              <a:rPr lang="en-US" sz="1800" noProof="0" dirty="0">
                <a:effectLst/>
              </a:rPr>
              <a:t> consecutive </a:t>
            </a:r>
            <a:r>
              <a:rPr lang="en-US" sz="1800" noProof="0" dirty="0" err="1">
                <a:effectLst/>
              </a:rPr>
              <a:t>pVL</a:t>
            </a:r>
            <a:r>
              <a:rPr lang="en-US" sz="1800" noProof="0" dirty="0">
                <a:effectLst/>
              </a:rPr>
              <a:t> between 50-1000 c/mL at least 30 days apart</a:t>
            </a:r>
            <a:endParaRPr lang="en-US" sz="1800" noProof="0" dirty="0"/>
          </a:p>
          <a:p>
            <a:r>
              <a:rPr lang="en-US" sz="1800" noProof="0" dirty="0">
                <a:effectLst/>
              </a:rPr>
              <a:t>246 (10%) of individuals experienced 289 LLV episodes</a:t>
            </a:r>
          </a:p>
          <a:p>
            <a:pPr marL="0" indent="0">
              <a:buNone/>
            </a:pPr>
            <a:endParaRPr lang="en-US" sz="1800" noProof="0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028FDE75-D921-8954-0BE0-D43104BAA414}"/>
              </a:ext>
            </a:extLst>
          </p:cNvPr>
          <p:cNvSpPr txBox="1"/>
          <p:nvPr/>
        </p:nvSpPr>
        <p:spPr>
          <a:xfrm>
            <a:off x="7806002" y="1934735"/>
            <a:ext cx="19019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>
                <a:solidFill>
                  <a:srgbClr val="00B0F0"/>
                </a:solidFill>
              </a:rPr>
              <a:t>LLV </a:t>
            </a:r>
            <a:r>
              <a:rPr lang="en-US" b="1" noProof="0" dirty="0">
                <a:solidFill>
                  <a:srgbClr val="00B0F0"/>
                </a:solidFill>
              </a:rPr>
              <a:t>categorization</a:t>
            </a:r>
            <a:endParaRPr lang="fr-FR" b="1" dirty="0">
              <a:solidFill>
                <a:srgbClr val="00B0F0"/>
              </a:solidFill>
            </a:endParaRPr>
          </a:p>
        </p:txBody>
      </p:sp>
      <p:sp>
        <p:nvSpPr>
          <p:cNvPr id="11" name="Espace réservé du contenu 5">
            <a:extLst>
              <a:ext uri="{FF2B5EF4-FFF2-40B4-BE49-F238E27FC236}">
                <a16:creationId xmlns:a16="http://schemas.microsoft.com/office/drawing/2014/main" id="{DE6E3E79-4914-832D-DD6A-AC0BB036BA8A}"/>
              </a:ext>
            </a:extLst>
          </p:cNvPr>
          <p:cNvSpPr txBox="1">
            <a:spLocks/>
          </p:cNvSpPr>
          <p:nvPr/>
        </p:nvSpPr>
        <p:spPr>
          <a:xfrm>
            <a:off x="467870" y="6116663"/>
            <a:ext cx="10604269" cy="409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noProof="0" dirty="0"/>
              <a:t>U</a:t>
            </a:r>
            <a:r>
              <a:rPr lang="en-US" sz="1600" noProof="0" dirty="0">
                <a:effectLst/>
              </a:rPr>
              <a:t>p to 52% of LLV is estimated to be NSV. NSV does not feature excess inflammation except for slightly elevated IL-6</a:t>
            </a:r>
          </a:p>
        </p:txBody>
      </p:sp>
    </p:spTree>
    <p:extLst>
      <p:ext uri="{BB962C8B-B14F-4D97-AF65-F5344CB8AC3E}">
        <p14:creationId xmlns:p14="http://schemas.microsoft.com/office/powerpoint/2010/main" val="269895850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re 2">
            <a:extLst>
              <a:ext uri="{FF2B5EF4-FFF2-40B4-BE49-F238E27FC236}">
                <a16:creationId xmlns:a16="http://schemas.microsoft.com/office/drawing/2014/main" id="{F1B94CCC-0F66-7246-AF53-61D9B75B82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10471"/>
            <a:ext cx="9335823" cy="1481068"/>
          </a:xfrm>
        </p:spPr>
        <p:txBody>
          <a:bodyPr>
            <a:noAutofit/>
          </a:bodyPr>
          <a:lstStyle/>
          <a:p>
            <a:r>
              <a:rPr lang="en-US" sz="2800" noProof="0" dirty="0"/>
              <a:t>DOR/ISL (100/0.25 mg) switch in presence of baseline NNRTI </a:t>
            </a:r>
            <a:br>
              <a:rPr lang="en-US" sz="2800" noProof="0" dirty="0"/>
            </a:br>
            <a:r>
              <a:rPr lang="en-US" sz="2800" noProof="0" dirty="0"/>
              <a:t>or M184V/I mutations in proviral DNA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96F78830-DCDF-255F-1B9A-502B29C56A0E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90939" y="1383934"/>
            <a:ext cx="10972800" cy="1657713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2000" dirty="0"/>
              <a:t>Three</a:t>
            </a:r>
            <a:r>
              <a:rPr lang="en-US" sz="2000" noProof="0" dirty="0"/>
              <a:t> phase 3 studies in virologically suppressed adults (HIV-1 RNA &lt; 50 c/mL)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Study 051 (randomized): open-label switch to DOR/ISL vs continuation of baseline ART, </a:t>
            </a:r>
            <a:br>
              <a:rPr lang="en-US" sz="2000" noProof="0" dirty="0"/>
            </a:br>
            <a:r>
              <a:rPr lang="en-US" sz="2000" noProof="0" dirty="0"/>
              <a:t>at W48: all patients on DOR/ISL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Study 052 (randomized): double-blind switch to DOR/ISL vs continuation of BIC/FTC/TAF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Study 054</a:t>
            </a:r>
            <a:r>
              <a:rPr lang="en-US" sz="2000" dirty="0"/>
              <a:t> (</a:t>
            </a:r>
            <a:r>
              <a:rPr lang="en-US" sz="2000" noProof="0" dirty="0"/>
              <a:t>open label): switch from DOR/ISL 100/0.75 mg to 100/0.25 mg</a:t>
            </a:r>
          </a:p>
        </p:txBody>
      </p:sp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id="{723D5B1D-3EED-3E7C-25EB-F5A1036441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0828408"/>
              </p:ext>
            </p:extLst>
          </p:nvPr>
        </p:nvGraphicFramePr>
        <p:xfrm>
          <a:off x="216129" y="3395750"/>
          <a:ext cx="4728665" cy="24993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644202">
                  <a:extLst>
                    <a:ext uri="{9D8B030D-6E8A-4147-A177-3AD203B41FA5}">
                      <a16:colId xmlns:a16="http://schemas.microsoft.com/office/drawing/2014/main" val="1742378605"/>
                    </a:ext>
                  </a:extLst>
                </a:gridCol>
                <a:gridCol w="1009478">
                  <a:extLst>
                    <a:ext uri="{9D8B030D-6E8A-4147-A177-3AD203B41FA5}">
                      <a16:colId xmlns:a16="http://schemas.microsoft.com/office/drawing/2014/main" val="593728494"/>
                    </a:ext>
                  </a:extLst>
                </a:gridCol>
                <a:gridCol w="970671">
                  <a:extLst>
                    <a:ext uri="{9D8B030D-6E8A-4147-A177-3AD203B41FA5}">
                      <a16:colId xmlns:a16="http://schemas.microsoft.com/office/drawing/2014/main" val="867290908"/>
                    </a:ext>
                  </a:extLst>
                </a:gridCol>
                <a:gridCol w="1104314">
                  <a:extLst>
                    <a:ext uri="{9D8B030D-6E8A-4147-A177-3AD203B41FA5}">
                      <a16:colId xmlns:a16="http://schemas.microsoft.com/office/drawing/2014/main" val="2552166463"/>
                    </a:ext>
                  </a:extLst>
                </a:gridCol>
              </a:tblGrid>
              <a:tr h="351096">
                <a:tc>
                  <a:txBody>
                    <a:bodyPr/>
                    <a:lstStyle/>
                    <a:p>
                      <a:endParaRPr lang="en-US" sz="1400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Pooled DOR/ISL</a:t>
                      </a:r>
                    </a:p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1143</a:t>
                      </a:r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Delayed DOR/ISL</a:t>
                      </a:r>
                    </a:p>
                    <a:p>
                      <a:pPr algn="ctr"/>
                      <a:r>
                        <a:rPr lang="en-US" sz="1400" noProof="0" dirty="0"/>
                        <a:t>N = 155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Total prevalence </a:t>
                      </a:r>
                    </a:p>
                    <a:p>
                      <a:pPr algn="ctr"/>
                      <a:r>
                        <a:rPr lang="en-US" sz="1400" noProof="0" dirty="0"/>
                        <a:t>N = 1298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42931995"/>
                  </a:ext>
                </a:extLst>
              </a:tr>
              <a:tr h="251274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NRTI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 N = 236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22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20%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69138479"/>
                  </a:ext>
                </a:extLst>
              </a:tr>
              <a:tr h="640233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Major NRTI</a:t>
                      </a: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M184V</a:t>
                      </a:r>
                    </a:p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TAMS-2 + M184I/V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135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59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23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11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4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11%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5%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11003705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endParaRPr lang="en-US" sz="200" noProof="0" dirty="0">
                        <a:solidFill>
                          <a:srgbClr val="000066"/>
                        </a:solidFill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4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86248616"/>
                  </a:ext>
                </a:extLst>
              </a:tr>
              <a:tr h="251274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NNRTI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300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31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26%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11343386"/>
                  </a:ext>
                </a:extLst>
              </a:tr>
              <a:tr h="251274">
                <a:tc>
                  <a:txBody>
                    <a:bodyPr/>
                    <a:lstStyle/>
                    <a:p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Major NNRTI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186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 = 16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16%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4572839"/>
                  </a:ext>
                </a:extLst>
              </a:tr>
            </a:tbl>
          </a:graphicData>
        </a:graphic>
      </p:graphicFrame>
      <p:sp>
        <p:nvSpPr>
          <p:cNvPr id="8" name="ZoneTexte 7">
            <a:extLst>
              <a:ext uri="{FF2B5EF4-FFF2-40B4-BE49-F238E27FC236}">
                <a16:creationId xmlns:a16="http://schemas.microsoft.com/office/drawing/2014/main" id="{628CA788-F9B1-CDC8-DB25-690378659A41}"/>
              </a:ext>
            </a:extLst>
          </p:cNvPr>
          <p:cNvSpPr txBox="1"/>
          <p:nvPr/>
        </p:nvSpPr>
        <p:spPr>
          <a:xfrm>
            <a:off x="216129" y="5991824"/>
            <a:ext cx="35304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1400" dirty="0">
                <a:solidFill>
                  <a:srgbClr val="000066"/>
                </a:solidFill>
              </a:rPr>
              <a:t>TAMS-2 = D67N, K70R, T215Y/F, K219E/N/Q/R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4DE9FD78-C123-A9E2-2043-DD85AA5DC1FE}"/>
              </a:ext>
            </a:extLst>
          </p:cNvPr>
          <p:cNvSpPr txBox="1"/>
          <p:nvPr/>
        </p:nvSpPr>
        <p:spPr>
          <a:xfrm>
            <a:off x="6065506" y="3170342"/>
            <a:ext cx="5827621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>
            <a:defPPr>
              <a:defRPr lang="fr-FR"/>
            </a:defPPr>
            <a:lvl1pPr marR="0" lvl="0" indent="0" algn="ctr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 kumimoji="0" sz="2400" b="1" i="0" u="none" strike="noStrike" cap="none" spc="0" normalizeH="0" baseline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defRPr>
            </a:lvl1pPr>
          </a:lstStyle>
          <a:p>
            <a:r>
              <a:rPr lang="en-US" sz="2000" noProof="0" dirty="0"/>
              <a:t>HIV RNA &lt; 50 c/mL at W96 (Pooled DOR/ISL)</a:t>
            </a: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53AA607C-545F-7E7C-2284-229272AA91DB}"/>
              </a:ext>
            </a:extLst>
          </p:cNvPr>
          <p:cNvSpPr txBox="1"/>
          <p:nvPr/>
        </p:nvSpPr>
        <p:spPr>
          <a:xfrm>
            <a:off x="8814048" y="6378709"/>
            <a:ext cx="313727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/>
              <a:t>Diamond TL, AIDS 2026, Abs.OAB0105LB</a:t>
            </a:r>
          </a:p>
        </p:txBody>
      </p:sp>
      <p:sp>
        <p:nvSpPr>
          <p:cNvPr id="28" name="ZoneTexte 27">
            <a:extLst>
              <a:ext uri="{FF2B5EF4-FFF2-40B4-BE49-F238E27FC236}">
                <a16:creationId xmlns:a16="http://schemas.microsoft.com/office/drawing/2014/main" id="{155A2CEE-2A33-B574-82BB-5EEF2AC913E6}"/>
              </a:ext>
            </a:extLst>
          </p:cNvPr>
          <p:cNvSpPr txBox="1"/>
          <p:nvPr/>
        </p:nvSpPr>
        <p:spPr>
          <a:xfrm>
            <a:off x="9932355" y="5825186"/>
            <a:ext cx="59663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Major 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NNRTI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RAMs</a:t>
            </a:r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id="{D280A607-9A5C-E36F-5643-F70E58798FBC}"/>
              </a:ext>
            </a:extLst>
          </p:cNvPr>
          <p:cNvSpPr txBox="1"/>
          <p:nvPr/>
        </p:nvSpPr>
        <p:spPr>
          <a:xfrm>
            <a:off x="10460288" y="5825186"/>
            <a:ext cx="8547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NNRTI</a:t>
            </a:r>
            <a:r>
              <a:rPr lang="en-US" sz="1200" noProof="0" dirty="0">
                <a:solidFill>
                  <a:srgbClr val="000066"/>
                </a:solidFill>
                <a:cs typeface="Arial" charset="0"/>
              </a:rPr>
              <a:t> </a:t>
            </a:r>
            <a:br>
              <a:rPr lang="en-US" sz="1200" noProof="0" dirty="0">
                <a:solidFill>
                  <a:srgbClr val="000066"/>
                </a:solidFill>
                <a:cs typeface="Arial" charset="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RAMs and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M184I/V</a:t>
            </a:r>
          </a:p>
        </p:txBody>
      </p:sp>
      <p:sp>
        <p:nvSpPr>
          <p:cNvPr id="40" name="ZoneTexte 39">
            <a:extLst>
              <a:ext uri="{FF2B5EF4-FFF2-40B4-BE49-F238E27FC236}">
                <a16:creationId xmlns:a16="http://schemas.microsoft.com/office/drawing/2014/main" id="{46D39632-4BC4-62C8-AD29-DE6C1B38AE12}"/>
              </a:ext>
            </a:extLst>
          </p:cNvPr>
          <p:cNvSpPr txBox="1"/>
          <p:nvPr/>
        </p:nvSpPr>
        <p:spPr>
          <a:xfrm>
            <a:off x="11091454" y="5825186"/>
            <a:ext cx="102637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Major NNRTI</a:t>
            </a:r>
            <a:r>
              <a:rPr lang="en-US" sz="1200" noProof="0" dirty="0">
                <a:solidFill>
                  <a:srgbClr val="000066"/>
                </a:solidFill>
                <a:cs typeface="Arial" charset="0"/>
              </a:rPr>
              <a:t> </a:t>
            </a:r>
            <a:br>
              <a:rPr lang="en-US" sz="1200" noProof="0" dirty="0">
                <a:solidFill>
                  <a:srgbClr val="000066"/>
                </a:solidFill>
                <a:cs typeface="Arial" charset="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RAMs</a:t>
            </a:r>
            <a:b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</a:b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rPr>
              <a:t>and M184I/V</a:t>
            </a:r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C06F7F66-C368-763B-E522-077D4B97DF4E}"/>
              </a:ext>
            </a:extLst>
          </p:cNvPr>
          <p:cNvGrpSpPr/>
          <p:nvPr/>
        </p:nvGrpSpPr>
        <p:grpSpPr>
          <a:xfrm>
            <a:off x="5101322" y="3556197"/>
            <a:ext cx="6849610" cy="2725523"/>
            <a:chOff x="5241071" y="3561328"/>
            <a:chExt cx="6849610" cy="2725523"/>
          </a:xfrm>
        </p:grpSpPr>
        <p:sp>
          <p:nvSpPr>
            <p:cNvPr id="4" name="Forme libre 3">
              <a:extLst>
                <a:ext uri="{FF2B5EF4-FFF2-40B4-BE49-F238E27FC236}">
                  <a16:creationId xmlns:a16="http://schemas.microsoft.com/office/drawing/2014/main" id="{8BEFAB06-9B2B-30A8-E5B2-0095530070B2}"/>
                </a:ext>
              </a:extLst>
            </p:cNvPr>
            <p:cNvSpPr/>
            <p:nvPr/>
          </p:nvSpPr>
          <p:spPr>
            <a:xfrm>
              <a:off x="5653306" y="3798277"/>
              <a:ext cx="6437375" cy="2018714"/>
            </a:xfrm>
            <a:custGeom>
              <a:avLst/>
              <a:gdLst>
                <a:gd name="csX0" fmla="*/ 0 w 5451231"/>
                <a:gd name="csY0" fmla="*/ 0 h 2018714"/>
                <a:gd name="csX1" fmla="*/ 0 w 5451231"/>
                <a:gd name="csY1" fmla="*/ 2018714 h 2018714"/>
                <a:gd name="csX2" fmla="*/ 5451231 w 5451231"/>
                <a:gd name="csY2" fmla="*/ 2018714 h 2018714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</a:cxnLst>
              <a:rect l="l" t="t" r="r" b="b"/>
              <a:pathLst>
                <a:path w="5451231" h="2018714">
                  <a:moveTo>
                    <a:pt x="0" y="0"/>
                  </a:moveTo>
                  <a:lnTo>
                    <a:pt x="0" y="2018714"/>
                  </a:lnTo>
                  <a:lnTo>
                    <a:pt x="5451231" y="2018714"/>
                  </a:lnTo>
                </a:path>
              </a:pathLst>
            </a:cu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61D45F7E-AD21-9045-C15B-1BAAB046349B}"/>
                </a:ext>
              </a:extLst>
            </p:cNvPr>
            <p:cNvSpPr txBox="1"/>
            <p:nvPr/>
          </p:nvSpPr>
          <p:spPr>
            <a:xfrm>
              <a:off x="5241071" y="3759519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100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F8C6A2E1-BA3F-A951-8BD3-23F30F077B3A}"/>
                </a:ext>
              </a:extLst>
            </p:cNvPr>
            <p:cNvSpPr txBox="1"/>
            <p:nvPr/>
          </p:nvSpPr>
          <p:spPr>
            <a:xfrm>
              <a:off x="5319618" y="4145999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8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BD1C34F6-D622-C729-5F07-74179DAA2A7A}"/>
                </a:ext>
              </a:extLst>
            </p:cNvPr>
            <p:cNvSpPr txBox="1"/>
            <p:nvPr/>
          </p:nvSpPr>
          <p:spPr>
            <a:xfrm>
              <a:off x="5319618" y="4532479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6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DAAB5B66-6F47-3FD3-C9D6-1D339D54E17A}"/>
                </a:ext>
              </a:extLst>
            </p:cNvPr>
            <p:cNvSpPr txBox="1"/>
            <p:nvPr/>
          </p:nvSpPr>
          <p:spPr>
            <a:xfrm>
              <a:off x="5319618" y="4918959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4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3699D263-2E66-37AE-0D4F-0FC8E36047CB}"/>
                </a:ext>
              </a:extLst>
            </p:cNvPr>
            <p:cNvSpPr txBox="1"/>
            <p:nvPr/>
          </p:nvSpPr>
          <p:spPr>
            <a:xfrm>
              <a:off x="5319618" y="5297126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200" noProof="0" dirty="0">
                  <a:solidFill>
                    <a:srgbClr val="000066"/>
                  </a:solidFill>
                  <a:cs typeface="Arial" charset="0"/>
                </a:rPr>
                <a:t>2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48B3AF0B-3B7B-08EE-DE98-9390C6362FC8}"/>
                </a:ext>
              </a:extLst>
            </p:cNvPr>
            <p:cNvSpPr txBox="1"/>
            <p:nvPr/>
          </p:nvSpPr>
          <p:spPr>
            <a:xfrm>
              <a:off x="5398166" y="5683604"/>
              <a:ext cx="26321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</a:t>
              </a: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26B52C3F-1739-F173-9A34-499CDE5CB91B}"/>
                </a:ext>
              </a:extLst>
            </p:cNvPr>
            <p:cNvSpPr txBox="1"/>
            <p:nvPr/>
          </p:nvSpPr>
          <p:spPr>
            <a:xfrm>
              <a:off x="5727986" y="5825186"/>
              <a:ext cx="55015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NRTI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RAMs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9558F5E0-65EA-065B-9234-49FAA7F50EB8}"/>
                </a:ext>
              </a:extLst>
            </p:cNvPr>
            <p:cNvSpPr txBox="1"/>
            <p:nvPr/>
          </p:nvSpPr>
          <p:spPr>
            <a:xfrm>
              <a:off x="6262531" y="5825186"/>
              <a:ext cx="89171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Major NRTI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RAMs</a:t>
              </a: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E3E53081-6633-9F8B-A1F8-EBCF3CE36496}"/>
                </a:ext>
              </a:extLst>
            </p:cNvPr>
            <p:cNvSpPr txBox="1"/>
            <p:nvPr/>
          </p:nvSpPr>
          <p:spPr>
            <a:xfrm>
              <a:off x="7122647" y="5825186"/>
              <a:ext cx="63831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M184V</a:t>
              </a: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84457345-4EDA-FB2F-073C-CA4774BBF3EE}"/>
                </a:ext>
              </a:extLst>
            </p:cNvPr>
            <p:cNvSpPr txBox="1"/>
            <p:nvPr/>
          </p:nvSpPr>
          <p:spPr>
            <a:xfrm>
              <a:off x="7859220" y="5825186"/>
              <a:ext cx="53008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TAMs</a:t>
              </a: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ADD9FE16-DB74-56CB-FC67-7998123ED009}"/>
                </a:ext>
              </a:extLst>
            </p:cNvPr>
            <p:cNvSpPr txBox="1"/>
            <p:nvPr/>
          </p:nvSpPr>
          <p:spPr>
            <a:xfrm>
              <a:off x="8444714" y="5825186"/>
              <a:ext cx="79938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TAMs and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M184I/V</a:t>
              </a: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ED2EA8A9-0499-B4D4-855B-A22B2FF98C31}"/>
                </a:ext>
              </a:extLst>
            </p:cNvPr>
            <p:cNvSpPr txBox="1"/>
            <p:nvPr/>
          </p:nvSpPr>
          <p:spPr>
            <a:xfrm>
              <a:off x="9249330" y="5825186"/>
              <a:ext cx="5791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NNRTI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RAMs</a:t>
              </a: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1CCC8FB2-ECE5-92F7-18F8-780FD7D20438}"/>
                </a:ext>
              </a:extLst>
            </p:cNvPr>
            <p:cNvSpPr/>
            <p:nvPr/>
          </p:nvSpPr>
          <p:spPr>
            <a:xfrm>
              <a:off x="5802923" y="3960055"/>
              <a:ext cx="436099" cy="185693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43E0E5EA-652D-5953-5273-24D9D9F7A0AF}"/>
                </a:ext>
              </a:extLst>
            </p:cNvPr>
            <p:cNvSpPr/>
            <p:nvPr/>
          </p:nvSpPr>
          <p:spPr>
            <a:xfrm>
              <a:off x="6509686" y="3960055"/>
              <a:ext cx="436099" cy="185693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FE0964E-C913-A51F-7473-60E602118858}"/>
                </a:ext>
              </a:extLst>
            </p:cNvPr>
            <p:cNvSpPr/>
            <p:nvPr/>
          </p:nvSpPr>
          <p:spPr>
            <a:xfrm>
              <a:off x="7216449" y="3960055"/>
              <a:ext cx="436099" cy="185693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3E577673-84D7-6603-9695-6AB46EF52546}"/>
                </a:ext>
              </a:extLst>
            </p:cNvPr>
            <p:cNvSpPr/>
            <p:nvPr/>
          </p:nvSpPr>
          <p:spPr>
            <a:xfrm>
              <a:off x="7923212" y="3997325"/>
              <a:ext cx="436099" cy="181966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C60E340-97D6-5836-6B06-962CFD5FE373}"/>
                </a:ext>
              </a:extLst>
            </p:cNvPr>
            <p:cNvSpPr/>
            <p:nvPr/>
          </p:nvSpPr>
          <p:spPr>
            <a:xfrm>
              <a:off x="8629975" y="4104433"/>
              <a:ext cx="436099" cy="1712557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E95177CF-7ADC-F8B6-79F7-6FE18F23B211}"/>
                </a:ext>
              </a:extLst>
            </p:cNvPr>
            <p:cNvSpPr/>
            <p:nvPr/>
          </p:nvSpPr>
          <p:spPr>
            <a:xfrm>
              <a:off x="9336738" y="3920375"/>
              <a:ext cx="436099" cy="189661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8BEB8FCA-8E23-C43B-8691-7D363441ABA3}"/>
                </a:ext>
              </a:extLst>
            </p:cNvPr>
            <p:cNvSpPr/>
            <p:nvPr/>
          </p:nvSpPr>
          <p:spPr>
            <a:xfrm>
              <a:off x="10043501" y="3960055"/>
              <a:ext cx="436099" cy="185693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70FF2639-099D-43EB-B6DF-07B1882DDB86}"/>
                </a:ext>
              </a:extLst>
            </p:cNvPr>
            <p:cNvSpPr/>
            <p:nvPr/>
          </p:nvSpPr>
          <p:spPr>
            <a:xfrm>
              <a:off x="10750264" y="4079875"/>
              <a:ext cx="436099" cy="1737116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EB78936C-E0A0-F649-DEA3-EC62588478CC}"/>
                </a:ext>
              </a:extLst>
            </p:cNvPr>
            <p:cNvSpPr/>
            <p:nvPr/>
          </p:nvSpPr>
          <p:spPr>
            <a:xfrm>
              <a:off x="11457028" y="4104433"/>
              <a:ext cx="436099" cy="1712558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41" name="ZoneTexte 40">
              <a:extLst>
                <a:ext uri="{FF2B5EF4-FFF2-40B4-BE49-F238E27FC236}">
                  <a16:creationId xmlns:a16="http://schemas.microsoft.com/office/drawing/2014/main" id="{551DE059-03F7-8655-B6EB-1B59E3D8D9DA}"/>
                </a:ext>
              </a:extLst>
            </p:cNvPr>
            <p:cNvSpPr txBox="1"/>
            <p:nvPr/>
          </p:nvSpPr>
          <p:spPr>
            <a:xfrm>
              <a:off x="5849748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97</a:t>
              </a:r>
            </a:p>
          </p:txBody>
        </p:sp>
        <p:sp>
          <p:nvSpPr>
            <p:cNvPr id="42" name="ZoneTexte 41">
              <a:extLst>
                <a:ext uri="{FF2B5EF4-FFF2-40B4-BE49-F238E27FC236}">
                  <a16:creationId xmlns:a16="http://schemas.microsoft.com/office/drawing/2014/main" id="{E42507D0-E16E-7FA9-2B5F-D11CA299F95B}"/>
                </a:ext>
              </a:extLst>
            </p:cNvPr>
            <p:cNvSpPr txBox="1"/>
            <p:nvPr/>
          </p:nvSpPr>
          <p:spPr>
            <a:xfrm>
              <a:off x="6531604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97</a:t>
              </a:r>
            </a:p>
          </p:txBody>
        </p:sp>
        <p:sp>
          <p:nvSpPr>
            <p:cNvPr id="43" name="ZoneTexte 42">
              <a:extLst>
                <a:ext uri="{FF2B5EF4-FFF2-40B4-BE49-F238E27FC236}">
                  <a16:creationId xmlns:a16="http://schemas.microsoft.com/office/drawing/2014/main" id="{E7B3C9EB-6271-377D-11D4-F0EC2CA3D5AA}"/>
                </a:ext>
              </a:extLst>
            </p:cNvPr>
            <p:cNvSpPr txBox="1"/>
            <p:nvPr/>
          </p:nvSpPr>
          <p:spPr>
            <a:xfrm>
              <a:off x="7273544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97</a:t>
              </a:r>
            </a:p>
          </p:txBody>
        </p:sp>
        <p:sp>
          <p:nvSpPr>
            <p:cNvPr id="44" name="ZoneTexte 43">
              <a:extLst>
                <a:ext uri="{FF2B5EF4-FFF2-40B4-BE49-F238E27FC236}">
                  <a16:creationId xmlns:a16="http://schemas.microsoft.com/office/drawing/2014/main" id="{6FD82B24-BA09-0699-4858-1CDD5110D758}"/>
                </a:ext>
              </a:extLst>
            </p:cNvPr>
            <p:cNvSpPr txBox="1"/>
            <p:nvPr/>
          </p:nvSpPr>
          <p:spPr>
            <a:xfrm>
              <a:off x="7960954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96</a:t>
              </a:r>
            </a:p>
          </p:txBody>
        </p:sp>
        <p:sp>
          <p:nvSpPr>
            <p:cNvPr id="45" name="ZoneTexte 44">
              <a:extLst>
                <a:ext uri="{FF2B5EF4-FFF2-40B4-BE49-F238E27FC236}">
                  <a16:creationId xmlns:a16="http://schemas.microsoft.com/office/drawing/2014/main" id="{DCE3C361-6583-7F89-4FFF-48EEF9F7D9F6}"/>
                </a:ext>
              </a:extLst>
            </p:cNvPr>
            <p:cNvSpPr txBox="1"/>
            <p:nvPr/>
          </p:nvSpPr>
          <p:spPr>
            <a:xfrm>
              <a:off x="8677539" y="381486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88</a:t>
              </a:r>
            </a:p>
          </p:txBody>
        </p:sp>
        <p:sp>
          <p:nvSpPr>
            <p:cNvPr id="46" name="ZoneTexte 45">
              <a:extLst>
                <a:ext uri="{FF2B5EF4-FFF2-40B4-BE49-F238E27FC236}">
                  <a16:creationId xmlns:a16="http://schemas.microsoft.com/office/drawing/2014/main" id="{372B321C-E4E5-E83E-8406-CEC6FBFAEE70}"/>
                </a:ext>
              </a:extLst>
            </p:cNvPr>
            <p:cNvSpPr txBox="1"/>
            <p:nvPr/>
          </p:nvSpPr>
          <p:spPr>
            <a:xfrm>
              <a:off x="9362733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98</a:t>
              </a:r>
            </a:p>
          </p:txBody>
        </p:sp>
        <p:sp>
          <p:nvSpPr>
            <p:cNvPr id="47" name="ZoneTexte 46">
              <a:extLst>
                <a:ext uri="{FF2B5EF4-FFF2-40B4-BE49-F238E27FC236}">
                  <a16:creationId xmlns:a16="http://schemas.microsoft.com/office/drawing/2014/main" id="{C761BAAB-43D1-228E-515B-B3A6CB407350}"/>
                </a:ext>
              </a:extLst>
            </p:cNvPr>
            <p:cNvSpPr txBox="1"/>
            <p:nvPr/>
          </p:nvSpPr>
          <p:spPr>
            <a:xfrm>
              <a:off x="10085172" y="3650507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97</a:t>
              </a:r>
            </a:p>
          </p:txBody>
        </p:sp>
        <p:sp>
          <p:nvSpPr>
            <p:cNvPr id="48" name="ZoneTexte 47">
              <a:extLst>
                <a:ext uri="{FF2B5EF4-FFF2-40B4-BE49-F238E27FC236}">
                  <a16:creationId xmlns:a16="http://schemas.microsoft.com/office/drawing/2014/main" id="{E2EDFAC2-6B5F-353B-A0F5-8090263DE72F}"/>
                </a:ext>
              </a:extLst>
            </p:cNvPr>
            <p:cNvSpPr txBox="1"/>
            <p:nvPr/>
          </p:nvSpPr>
          <p:spPr>
            <a:xfrm>
              <a:off x="10795234" y="3758035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91</a:t>
              </a:r>
            </a:p>
          </p:txBody>
        </p: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6CB38029-6ED3-CEAA-05C9-01A884FF25CB}"/>
                </a:ext>
              </a:extLst>
            </p:cNvPr>
            <p:cNvSpPr txBox="1"/>
            <p:nvPr/>
          </p:nvSpPr>
          <p:spPr>
            <a:xfrm>
              <a:off x="11505296" y="3758035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90</a:t>
              </a:r>
            </a:p>
          </p:txBody>
        </p:sp>
        <p:cxnSp>
          <p:nvCxnSpPr>
            <p:cNvPr id="11" name="Connecteur droit 10">
              <a:extLst>
                <a:ext uri="{FF2B5EF4-FFF2-40B4-BE49-F238E27FC236}">
                  <a16:creationId xmlns:a16="http://schemas.microsoft.com/office/drawing/2014/main" id="{C100907F-A2AC-92DD-AD4E-04CD44817FEA}"/>
                </a:ext>
              </a:extLst>
            </p:cNvPr>
            <p:cNvCxnSpPr>
              <a:cxnSpLocks/>
            </p:cNvCxnSpPr>
            <p:nvPr/>
          </p:nvCxnSpPr>
          <p:spPr>
            <a:xfrm>
              <a:off x="5580332" y="5456737"/>
              <a:ext cx="810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5" name="Connecteur droit 14">
              <a:extLst>
                <a:ext uri="{FF2B5EF4-FFF2-40B4-BE49-F238E27FC236}">
                  <a16:creationId xmlns:a16="http://schemas.microsoft.com/office/drawing/2014/main" id="{CB4F865D-A707-C1A1-6C26-F31F67A25CDA}"/>
                </a:ext>
              </a:extLst>
            </p:cNvPr>
            <p:cNvCxnSpPr>
              <a:cxnSpLocks/>
            </p:cNvCxnSpPr>
            <p:nvPr/>
          </p:nvCxnSpPr>
          <p:spPr>
            <a:xfrm>
              <a:off x="5580332" y="5066212"/>
              <a:ext cx="810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9" name="Connecteur droit 18">
              <a:extLst>
                <a:ext uri="{FF2B5EF4-FFF2-40B4-BE49-F238E27FC236}">
                  <a16:creationId xmlns:a16="http://schemas.microsoft.com/office/drawing/2014/main" id="{28158DBC-2C9F-CD69-9AA7-3F0DA72D44F7}"/>
                </a:ext>
              </a:extLst>
            </p:cNvPr>
            <p:cNvCxnSpPr>
              <a:cxnSpLocks/>
            </p:cNvCxnSpPr>
            <p:nvPr/>
          </p:nvCxnSpPr>
          <p:spPr>
            <a:xfrm>
              <a:off x="5580332" y="4675687"/>
              <a:ext cx="810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9" name="Connecteur droit 28">
              <a:extLst>
                <a:ext uri="{FF2B5EF4-FFF2-40B4-BE49-F238E27FC236}">
                  <a16:creationId xmlns:a16="http://schemas.microsoft.com/office/drawing/2014/main" id="{D5888AD8-4656-D631-DFEB-2C9F8B4B2D2C}"/>
                </a:ext>
              </a:extLst>
            </p:cNvPr>
            <p:cNvCxnSpPr>
              <a:cxnSpLocks/>
            </p:cNvCxnSpPr>
            <p:nvPr/>
          </p:nvCxnSpPr>
          <p:spPr>
            <a:xfrm>
              <a:off x="5580332" y="4285162"/>
              <a:ext cx="810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0" name="Connecteur droit 49">
              <a:extLst>
                <a:ext uri="{FF2B5EF4-FFF2-40B4-BE49-F238E27FC236}">
                  <a16:creationId xmlns:a16="http://schemas.microsoft.com/office/drawing/2014/main" id="{4EF30951-3D8D-2939-5919-F7D5609A74E9}"/>
                </a:ext>
              </a:extLst>
            </p:cNvPr>
            <p:cNvCxnSpPr>
              <a:cxnSpLocks/>
            </p:cNvCxnSpPr>
            <p:nvPr/>
          </p:nvCxnSpPr>
          <p:spPr>
            <a:xfrm>
              <a:off x="5580332" y="3911923"/>
              <a:ext cx="8104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1" name="Connecteur droit 50">
              <a:extLst>
                <a:ext uri="{FF2B5EF4-FFF2-40B4-BE49-F238E27FC236}">
                  <a16:creationId xmlns:a16="http://schemas.microsoft.com/office/drawing/2014/main" id="{14FC6B3C-07C8-FA4E-FAE2-1888CD3164E2}"/>
                </a:ext>
              </a:extLst>
            </p:cNvPr>
            <p:cNvCxnSpPr>
              <a:cxnSpLocks/>
            </p:cNvCxnSpPr>
            <p:nvPr/>
          </p:nvCxnSpPr>
          <p:spPr>
            <a:xfrm>
              <a:off x="6355509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5" name="Connecteur droit 54">
              <a:extLst>
                <a:ext uri="{FF2B5EF4-FFF2-40B4-BE49-F238E27FC236}">
                  <a16:creationId xmlns:a16="http://schemas.microsoft.com/office/drawing/2014/main" id="{2D477D10-C7CF-1150-41B8-3D6171242585}"/>
                </a:ext>
              </a:extLst>
            </p:cNvPr>
            <p:cNvCxnSpPr>
              <a:cxnSpLocks/>
            </p:cNvCxnSpPr>
            <p:nvPr/>
          </p:nvCxnSpPr>
          <p:spPr>
            <a:xfrm>
              <a:off x="7092128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8" name="Connecteur droit 57">
              <a:extLst>
                <a:ext uri="{FF2B5EF4-FFF2-40B4-BE49-F238E27FC236}">
                  <a16:creationId xmlns:a16="http://schemas.microsoft.com/office/drawing/2014/main" id="{FD1BB83A-9856-1A8D-5BB7-1A59B0FAED4B}"/>
                </a:ext>
              </a:extLst>
            </p:cNvPr>
            <p:cNvCxnSpPr>
              <a:cxnSpLocks/>
            </p:cNvCxnSpPr>
            <p:nvPr/>
          </p:nvCxnSpPr>
          <p:spPr>
            <a:xfrm>
              <a:off x="7786643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59" name="Connecteur droit 58">
              <a:extLst>
                <a:ext uri="{FF2B5EF4-FFF2-40B4-BE49-F238E27FC236}">
                  <a16:creationId xmlns:a16="http://schemas.microsoft.com/office/drawing/2014/main" id="{CA29840A-584C-C526-6D92-0C59B88D2175}"/>
                </a:ext>
              </a:extLst>
            </p:cNvPr>
            <p:cNvCxnSpPr>
              <a:cxnSpLocks/>
            </p:cNvCxnSpPr>
            <p:nvPr/>
          </p:nvCxnSpPr>
          <p:spPr>
            <a:xfrm>
              <a:off x="8494668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1" name="Connecteur droit 60">
              <a:extLst>
                <a:ext uri="{FF2B5EF4-FFF2-40B4-BE49-F238E27FC236}">
                  <a16:creationId xmlns:a16="http://schemas.microsoft.com/office/drawing/2014/main" id="{2F6FE2B8-F43A-64E5-9A38-B9464189C5A4}"/>
                </a:ext>
              </a:extLst>
            </p:cNvPr>
            <p:cNvCxnSpPr>
              <a:cxnSpLocks/>
            </p:cNvCxnSpPr>
            <p:nvPr/>
          </p:nvCxnSpPr>
          <p:spPr>
            <a:xfrm>
              <a:off x="9201936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3" name="Connecteur droit 62">
              <a:extLst>
                <a:ext uri="{FF2B5EF4-FFF2-40B4-BE49-F238E27FC236}">
                  <a16:creationId xmlns:a16="http://schemas.microsoft.com/office/drawing/2014/main" id="{B0EDA008-3139-F27C-B9F4-B009F44E4668}"/>
                </a:ext>
              </a:extLst>
            </p:cNvPr>
            <p:cNvCxnSpPr>
              <a:cxnSpLocks/>
            </p:cNvCxnSpPr>
            <p:nvPr/>
          </p:nvCxnSpPr>
          <p:spPr>
            <a:xfrm>
              <a:off x="9900436" y="5809552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4" name="Connecteur droit 63">
              <a:extLst>
                <a:ext uri="{FF2B5EF4-FFF2-40B4-BE49-F238E27FC236}">
                  <a16:creationId xmlns:a16="http://schemas.microsoft.com/office/drawing/2014/main" id="{38853AC3-9F69-EABE-439B-0697EE61CAB6}"/>
                </a:ext>
              </a:extLst>
            </p:cNvPr>
            <p:cNvCxnSpPr>
              <a:cxnSpLocks/>
            </p:cNvCxnSpPr>
            <p:nvPr/>
          </p:nvCxnSpPr>
          <p:spPr>
            <a:xfrm>
              <a:off x="10618743" y="5816990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5" name="Connecteur droit 64">
              <a:extLst>
                <a:ext uri="{FF2B5EF4-FFF2-40B4-BE49-F238E27FC236}">
                  <a16:creationId xmlns:a16="http://schemas.microsoft.com/office/drawing/2014/main" id="{CF481964-58FA-5311-A8DD-6B51B31E34CE}"/>
                </a:ext>
              </a:extLst>
            </p:cNvPr>
            <p:cNvCxnSpPr>
              <a:cxnSpLocks/>
            </p:cNvCxnSpPr>
            <p:nvPr/>
          </p:nvCxnSpPr>
          <p:spPr>
            <a:xfrm>
              <a:off x="11326011" y="5816990"/>
              <a:ext cx="0" cy="67763"/>
            </a:xfrm>
            <a:prstGeom prst="line">
              <a:avLst/>
            </a:prstGeom>
            <a:noFill/>
            <a:ln w="12700">
              <a:solidFill>
                <a:srgbClr val="00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cxn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6915F969-DBFA-8395-609F-247ADEB2339F}"/>
                </a:ext>
              </a:extLst>
            </p:cNvPr>
            <p:cNvSpPr txBox="1"/>
            <p:nvPr/>
          </p:nvSpPr>
          <p:spPr>
            <a:xfrm>
              <a:off x="5306940" y="3561328"/>
              <a:ext cx="31611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fr-FR" sz="1400" b="1" dirty="0">
                  <a:solidFill>
                    <a:srgbClr val="000066"/>
                  </a:solidFill>
                </a:rPr>
                <a:t>%</a:t>
              </a:r>
              <a:endParaRPr lang="es-419" sz="1400" b="1" dirty="0" err="1">
                <a:solidFill>
                  <a:srgbClr val="000066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95378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3">
            <a:extLst>
              <a:ext uri="{FF2B5EF4-FFF2-40B4-BE49-F238E27FC236}">
                <a16:creationId xmlns:a16="http://schemas.microsoft.com/office/drawing/2014/main" id="{88703DA1-DAA2-AD79-5668-139AE0C85C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50488" y="6390383"/>
            <a:ext cx="241175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Loosli T, AIDS 2026, Abs. LB28</a:t>
            </a:r>
          </a:p>
        </p:txBody>
      </p:sp>
      <p:sp>
        <p:nvSpPr>
          <p:cNvPr id="9" name="Titre 1">
            <a:extLst>
              <a:ext uri="{FF2B5EF4-FFF2-40B4-BE49-F238E27FC236}">
                <a16:creationId xmlns:a16="http://schemas.microsoft.com/office/drawing/2014/main" id="{0EF80B28-1AFA-8D1D-2FDD-6436309588B3}"/>
              </a:ext>
            </a:extLst>
          </p:cNvPr>
          <p:cNvSpPr txBox="1">
            <a:spLocks/>
          </p:cNvSpPr>
          <p:nvPr/>
        </p:nvSpPr>
        <p:spPr>
          <a:xfrm>
            <a:off x="609600" y="1"/>
            <a:ext cx="4065206" cy="1070280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noProof="0" dirty="0"/>
              <a:t>DTG RESIST Study</a:t>
            </a:r>
          </a:p>
        </p:txBody>
      </p:sp>
      <p:graphicFrame>
        <p:nvGraphicFramePr>
          <p:cNvPr id="28" name="Tableau 27">
            <a:extLst>
              <a:ext uri="{FF2B5EF4-FFF2-40B4-BE49-F238E27FC236}">
                <a16:creationId xmlns:a16="http://schemas.microsoft.com/office/drawing/2014/main" id="{6CA191C9-D55C-4D26-BAD1-B067C222A2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0589224"/>
              </p:ext>
            </p:extLst>
          </p:nvPr>
        </p:nvGraphicFramePr>
        <p:xfrm>
          <a:off x="7284020" y="2675993"/>
          <a:ext cx="4552556" cy="3505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303655">
                  <a:extLst>
                    <a:ext uri="{9D8B030D-6E8A-4147-A177-3AD203B41FA5}">
                      <a16:colId xmlns:a16="http://schemas.microsoft.com/office/drawing/2014/main" val="3104782199"/>
                    </a:ext>
                  </a:extLst>
                </a:gridCol>
                <a:gridCol w="1624451">
                  <a:extLst>
                    <a:ext uri="{9D8B030D-6E8A-4147-A177-3AD203B41FA5}">
                      <a16:colId xmlns:a16="http://schemas.microsoft.com/office/drawing/2014/main" val="3689803355"/>
                    </a:ext>
                  </a:extLst>
                </a:gridCol>
                <a:gridCol w="1624450">
                  <a:extLst>
                    <a:ext uri="{9D8B030D-6E8A-4147-A177-3AD203B41FA5}">
                      <a16:colId xmlns:a16="http://schemas.microsoft.com/office/drawing/2014/main" val="22739101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Sex </a:t>
                      </a:r>
                      <a:r>
                        <a:rPr lang="en-US" sz="1000" b="0" noProof="0" dirty="0">
                          <a:solidFill>
                            <a:srgbClr val="000066"/>
                          </a:solidFill>
                        </a:rPr>
                        <a:t>(ref: female)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Male</a:t>
                      </a:r>
                    </a:p>
                  </a:txBody>
                  <a:tcP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385685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Age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 (per 10 years)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6125764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HIV subtype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(ref: C)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A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G or AG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Other subtype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6703511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ART context 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(ref: NNRTI-based </a:t>
                      </a:r>
                      <a:br>
                        <a:rPr lang="en-US" sz="10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ART switched to TLD)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Naive</a:t>
                      </a:r>
                    </a:p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NNRTI to non-TLD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Complex to TLD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Complex to non-TLD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Incomplete ART history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61465317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Time on ART before DTG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7674866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Viremia at DTG start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(ref: viremic)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Suppressed</a:t>
                      </a:r>
                    </a:p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Unknown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72861303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Viremia on DTG, duration 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(per year)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5189520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Viral load at Genotype Test 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(log</a:t>
                      </a:r>
                      <a:r>
                        <a:rPr lang="en-US" sz="1000" baseline="-25000" noProof="0" dirty="0">
                          <a:solidFill>
                            <a:srgbClr val="000066"/>
                          </a:solidFill>
                        </a:rPr>
                        <a:t>10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, scaled)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7977301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Number of TAMs 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(per TAM)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 sz="10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958764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M184V</a:t>
                      </a:r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 (ref: No)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Yes</a:t>
                      </a:r>
                    </a:p>
                  </a:txBody>
                  <a:tcP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000" noProof="0" dirty="0"/>
                    </a:p>
                  </a:txBody>
                  <a:tcPr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0010451"/>
                  </a:ext>
                </a:extLst>
              </a:tr>
            </a:tbl>
          </a:graphicData>
        </a:graphic>
      </p:graphicFrame>
      <p:sp>
        <p:nvSpPr>
          <p:cNvPr id="34" name="Line 21">
            <a:extLst>
              <a:ext uri="{FF2B5EF4-FFF2-40B4-BE49-F238E27FC236}">
                <a16:creationId xmlns:a16="http://schemas.microsoft.com/office/drawing/2014/main" id="{79961398-3A55-6390-8E72-1423741619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72466" y="2751684"/>
            <a:ext cx="234950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9" name="Line 46">
            <a:extLst>
              <a:ext uri="{FF2B5EF4-FFF2-40B4-BE49-F238E27FC236}">
                <a16:creationId xmlns:a16="http://schemas.microsoft.com/office/drawing/2014/main" id="{C61A1A2B-B27B-EDCD-D1A0-5CA47E4140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80379" y="2834234"/>
            <a:ext cx="36036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84" name="Freeform 71">
            <a:extLst>
              <a:ext uri="{FF2B5EF4-FFF2-40B4-BE49-F238E27FC236}">
                <a16:creationId xmlns:a16="http://schemas.microsoft.com/office/drawing/2014/main" id="{EAD05B9B-8436-E484-91D8-5052A3D4DEC1}"/>
              </a:ext>
            </a:extLst>
          </p:cNvPr>
          <p:cNvSpPr>
            <a:spLocks/>
          </p:cNvSpPr>
          <p:nvPr/>
        </p:nvSpPr>
        <p:spPr bwMode="auto">
          <a:xfrm>
            <a:off x="10642304" y="2816771"/>
            <a:ext cx="36513" cy="34925"/>
          </a:xfrm>
          <a:custGeom>
            <a:avLst/>
            <a:gdLst>
              <a:gd name="T0" fmla="*/ 3 w 23"/>
              <a:gd name="T1" fmla="*/ 19 h 22"/>
              <a:gd name="T2" fmla="*/ 5 w 23"/>
              <a:gd name="T3" fmla="*/ 20 h 22"/>
              <a:gd name="T4" fmla="*/ 7 w 23"/>
              <a:gd name="T5" fmla="*/ 22 h 22"/>
              <a:gd name="T6" fmla="*/ 9 w 23"/>
              <a:gd name="T7" fmla="*/ 22 h 22"/>
              <a:gd name="T8" fmla="*/ 11 w 23"/>
              <a:gd name="T9" fmla="*/ 22 h 22"/>
              <a:gd name="T10" fmla="*/ 13 w 23"/>
              <a:gd name="T11" fmla="*/ 22 h 22"/>
              <a:gd name="T12" fmla="*/ 16 w 23"/>
              <a:gd name="T13" fmla="*/ 22 h 22"/>
              <a:gd name="T14" fmla="*/ 16 w 23"/>
              <a:gd name="T15" fmla="*/ 21 h 22"/>
              <a:gd name="T16" fmla="*/ 17 w 23"/>
              <a:gd name="T17" fmla="*/ 20 h 22"/>
              <a:gd name="T18" fmla="*/ 18 w 23"/>
              <a:gd name="T19" fmla="*/ 20 h 22"/>
              <a:gd name="T20" fmla="*/ 19 w 23"/>
              <a:gd name="T21" fmla="*/ 19 h 22"/>
              <a:gd name="T22" fmla="*/ 20 w 23"/>
              <a:gd name="T23" fmla="*/ 18 h 22"/>
              <a:gd name="T24" fmla="*/ 21 w 23"/>
              <a:gd name="T25" fmla="*/ 17 h 22"/>
              <a:gd name="T26" fmla="*/ 21 w 23"/>
              <a:gd name="T27" fmla="*/ 16 h 22"/>
              <a:gd name="T28" fmla="*/ 22 w 23"/>
              <a:gd name="T29" fmla="*/ 15 h 22"/>
              <a:gd name="T30" fmla="*/ 23 w 23"/>
              <a:gd name="T31" fmla="*/ 13 h 22"/>
              <a:gd name="T32" fmla="*/ 23 w 23"/>
              <a:gd name="T33" fmla="*/ 11 h 22"/>
              <a:gd name="T34" fmla="*/ 23 w 23"/>
              <a:gd name="T35" fmla="*/ 9 h 22"/>
              <a:gd name="T36" fmla="*/ 22 w 23"/>
              <a:gd name="T37" fmla="*/ 7 h 22"/>
              <a:gd name="T38" fmla="*/ 21 w 23"/>
              <a:gd name="T39" fmla="*/ 5 h 22"/>
              <a:gd name="T40" fmla="*/ 19 w 23"/>
              <a:gd name="T41" fmla="*/ 3 h 22"/>
              <a:gd name="T42" fmla="*/ 17 w 23"/>
              <a:gd name="T43" fmla="*/ 2 h 22"/>
              <a:gd name="T44" fmla="*/ 16 w 23"/>
              <a:gd name="T45" fmla="*/ 1 h 22"/>
              <a:gd name="T46" fmla="*/ 16 w 23"/>
              <a:gd name="T47" fmla="*/ 1 h 22"/>
              <a:gd name="T48" fmla="*/ 13 w 23"/>
              <a:gd name="T49" fmla="*/ 0 h 22"/>
              <a:gd name="T50" fmla="*/ 11 w 23"/>
              <a:gd name="T51" fmla="*/ 0 h 22"/>
              <a:gd name="T52" fmla="*/ 9 w 23"/>
              <a:gd name="T53" fmla="*/ 0 h 22"/>
              <a:gd name="T54" fmla="*/ 7 w 23"/>
              <a:gd name="T55" fmla="*/ 1 h 22"/>
              <a:gd name="T56" fmla="*/ 5 w 23"/>
              <a:gd name="T57" fmla="*/ 2 h 22"/>
              <a:gd name="T58" fmla="*/ 3 w 23"/>
              <a:gd name="T59" fmla="*/ 3 h 22"/>
              <a:gd name="T60" fmla="*/ 2 w 23"/>
              <a:gd name="T61" fmla="*/ 5 h 22"/>
              <a:gd name="T62" fmla="*/ 1 w 23"/>
              <a:gd name="T63" fmla="*/ 7 h 22"/>
              <a:gd name="T64" fmla="*/ 0 w 23"/>
              <a:gd name="T65" fmla="*/ 9 h 22"/>
              <a:gd name="T66" fmla="*/ 0 w 23"/>
              <a:gd name="T67" fmla="*/ 11 h 22"/>
              <a:gd name="T68" fmla="*/ 0 w 23"/>
              <a:gd name="T69" fmla="*/ 13 h 22"/>
              <a:gd name="T70" fmla="*/ 1 w 23"/>
              <a:gd name="T71" fmla="*/ 15 h 22"/>
              <a:gd name="T72" fmla="*/ 1 w 23"/>
              <a:gd name="T73" fmla="*/ 16 h 22"/>
              <a:gd name="T74" fmla="*/ 2 w 23"/>
              <a:gd name="T75" fmla="*/ 17 h 22"/>
              <a:gd name="T76" fmla="*/ 3 w 23"/>
              <a:gd name="T77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3" y="19"/>
                </a:move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1" y="22"/>
                </a:lnTo>
                <a:lnTo>
                  <a:pt x="13" y="22"/>
                </a:lnTo>
                <a:lnTo>
                  <a:pt x="16" y="22"/>
                </a:lnTo>
                <a:lnTo>
                  <a:pt x="16" y="21"/>
                </a:lnTo>
                <a:lnTo>
                  <a:pt x="17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6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86" name="Freeform 73">
            <a:extLst>
              <a:ext uri="{FF2B5EF4-FFF2-40B4-BE49-F238E27FC236}">
                <a16:creationId xmlns:a16="http://schemas.microsoft.com/office/drawing/2014/main" id="{DA2A1BE3-8891-EFEC-75EB-63D5A1B4DF2F}"/>
              </a:ext>
            </a:extLst>
          </p:cNvPr>
          <p:cNvSpPr>
            <a:spLocks/>
          </p:cNvSpPr>
          <p:nvPr/>
        </p:nvSpPr>
        <p:spPr bwMode="auto">
          <a:xfrm>
            <a:off x="10770891" y="2732634"/>
            <a:ext cx="36513" cy="36512"/>
          </a:xfrm>
          <a:custGeom>
            <a:avLst/>
            <a:gdLst>
              <a:gd name="T0" fmla="*/ 23 w 23"/>
              <a:gd name="T1" fmla="*/ 12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20 w 23"/>
              <a:gd name="T9" fmla="*/ 4 h 23"/>
              <a:gd name="T10" fmla="*/ 18 w 23"/>
              <a:gd name="T11" fmla="*/ 2 h 23"/>
              <a:gd name="T12" fmla="*/ 17 w 23"/>
              <a:gd name="T13" fmla="*/ 1 h 23"/>
              <a:gd name="T14" fmla="*/ 16 w 23"/>
              <a:gd name="T15" fmla="*/ 1 h 23"/>
              <a:gd name="T16" fmla="*/ 14 w 23"/>
              <a:gd name="T17" fmla="*/ 0 h 23"/>
              <a:gd name="T18" fmla="*/ 12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4 w 23"/>
              <a:gd name="T27" fmla="*/ 4 h 23"/>
              <a:gd name="T28" fmla="*/ 2 w 23"/>
              <a:gd name="T29" fmla="*/ 5 h 23"/>
              <a:gd name="T30" fmla="*/ 1 w 23"/>
              <a:gd name="T31" fmla="*/ 7 h 23"/>
              <a:gd name="T32" fmla="*/ 1 w 23"/>
              <a:gd name="T33" fmla="*/ 9 h 23"/>
              <a:gd name="T34" fmla="*/ 0 w 23"/>
              <a:gd name="T35" fmla="*/ 12 h 23"/>
              <a:gd name="T36" fmla="*/ 1 w 23"/>
              <a:gd name="T37" fmla="*/ 14 h 23"/>
              <a:gd name="T38" fmla="*/ 1 w 23"/>
              <a:gd name="T39" fmla="*/ 16 h 23"/>
              <a:gd name="T40" fmla="*/ 1 w 23"/>
              <a:gd name="T41" fmla="*/ 17 h 23"/>
              <a:gd name="T42" fmla="*/ 2 w 23"/>
              <a:gd name="T43" fmla="*/ 18 h 23"/>
              <a:gd name="T44" fmla="*/ 4 w 23"/>
              <a:gd name="T45" fmla="*/ 20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3 h 23"/>
              <a:gd name="T52" fmla="*/ 12 w 23"/>
              <a:gd name="T53" fmla="*/ 23 h 23"/>
              <a:gd name="T54" fmla="*/ 14 w 23"/>
              <a:gd name="T55" fmla="*/ 23 h 23"/>
              <a:gd name="T56" fmla="*/ 16 w 23"/>
              <a:gd name="T57" fmla="*/ 22 h 23"/>
              <a:gd name="T58" fmla="*/ 17 w 23"/>
              <a:gd name="T59" fmla="*/ 21 h 23"/>
              <a:gd name="T60" fmla="*/ 18 w 23"/>
              <a:gd name="T61" fmla="*/ 21 h 23"/>
              <a:gd name="T62" fmla="*/ 19 w 23"/>
              <a:gd name="T63" fmla="*/ 20 h 23"/>
              <a:gd name="T64" fmla="*/ 20 w 23"/>
              <a:gd name="T65" fmla="*/ 20 h 23"/>
              <a:gd name="T66" fmla="*/ 20 w 23"/>
              <a:gd name="T67" fmla="*/ 18 h 23"/>
              <a:gd name="T68" fmla="*/ 21 w 23"/>
              <a:gd name="T69" fmla="*/ 18 h 23"/>
              <a:gd name="T70" fmla="*/ 22 w 23"/>
              <a:gd name="T71" fmla="*/ 17 h 23"/>
              <a:gd name="T72" fmla="*/ 22 w 23"/>
              <a:gd name="T73" fmla="*/ 16 h 23"/>
              <a:gd name="T74" fmla="*/ 23 w 23"/>
              <a:gd name="T75" fmla="*/ 14 h 23"/>
              <a:gd name="T76" fmla="*/ 23 w 23"/>
              <a:gd name="T7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2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4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1" y="9"/>
                </a:lnTo>
                <a:lnTo>
                  <a:pt x="0" y="12"/>
                </a:lnTo>
                <a:lnTo>
                  <a:pt x="1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4" y="20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2" y="23"/>
                </a:lnTo>
                <a:lnTo>
                  <a:pt x="14" y="23"/>
                </a:lnTo>
                <a:lnTo>
                  <a:pt x="16" y="22"/>
                </a:lnTo>
                <a:lnTo>
                  <a:pt x="17" y="21"/>
                </a:lnTo>
                <a:lnTo>
                  <a:pt x="18" y="21"/>
                </a:lnTo>
                <a:lnTo>
                  <a:pt x="19" y="20"/>
                </a:lnTo>
                <a:lnTo>
                  <a:pt x="20" y="20"/>
                </a:lnTo>
                <a:lnTo>
                  <a:pt x="20" y="18"/>
                </a:lnTo>
                <a:lnTo>
                  <a:pt x="21" y="18"/>
                </a:lnTo>
                <a:lnTo>
                  <a:pt x="22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0" name="Line 27">
            <a:extLst>
              <a:ext uri="{FF2B5EF4-FFF2-40B4-BE49-F238E27FC236}">
                <a16:creationId xmlns:a16="http://schemas.microsoft.com/office/drawing/2014/main" id="{B22209D2-720F-A07F-CD30-07324D0C6A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32766" y="2991402"/>
            <a:ext cx="88900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0" name="Line 37">
            <a:extLst>
              <a:ext uri="{FF2B5EF4-FFF2-40B4-BE49-F238E27FC236}">
                <a16:creationId xmlns:a16="http://schemas.microsoft.com/office/drawing/2014/main" id="{10A64F31-21E4-A73E-63E9-76A31939CE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35929" y="3075540"/>
            <a:ext cx="155575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87" name="Freeform 74">
            <a:extLst>
              <a:ext uri="{FF2B5EF4-FFF2-40B4-BE49-F238E27FC236}">
                <a16:creationId xmlns:a16="http://schemas.microsoft.com/office/drawing/2014/main" id="{F185B29C-F1D5-9137-CAC8-5E847D3A819B}"/>
              </a:ext>
            </a:extLst>
          </p:cNvPr>
          <p:cNvSpPr>
            <a:spLocks/>
          </p:cNvSpPr>
          <p:nvPr/>
        </p:nvSpPr>
        <p:spPr bwMode="auto">
          <a:xfrm>
            <a:off x="10494666" y="3056490"/>
            <a:ext cx="36513" cy="36512"/>
          </a:xfrm>
          <a:custGeom>
            <a:avLst/>
            <a:gdLst>
              <a:gd name="T0" fmla="*/ 4 w 23"/>
              <a:gd name="T1" fmla="*/ 20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2 w 23"/>
              <a:gd name="T9" fmla="*/ 23 h 23"/>
              <a:gd name="T10" fmla="*/ 14 w 23"/>
              <a:gd name="T11" fmla="*/ 23 h 23"/>
              <a:gd name="T12" fmla="*/ 16 w 23"/>
              <a:gd name="T13" fmla="*/ 22 h 23"/>
              <a:gd name="T14" fmla="*/ 17 w 23"/>
              <a:gd name="T15" fmla="*/ 22 h 23"/>
              <a:gd name="T16" fmla="*/ 18 w 23"/>
              <a:gd name="T17" fmla="*/ 21 h 23"/>
              <a:gd name="T18" fmla="*/ 19 w 23"/>
              <a:gd name="T19" fmla="*/ 20 h 23"/>
              <a:gd name="T20" fmla="*/ 20 w 23"/>
              <a:gd name="T21" fmla="*/ 20 h 23"/>
              <a:gd name="T22" fmla="*/ 20 w 23"/>
              <a:gd name="T23" fmla="*/ 19 h 23"/>
              <a:gd name="T24" fmla="*/ 21 w 23"/>
              <a:gd name="T25" fmla="*/ 18 h 23"/>
              <a:gd name="T26" fmla="*/ 21 w 23"/>
              <a:gd name="T27" fmla="*/ 17 h 23"/>
              <a:gd name="T28" fmla="*/ 22 w 23"/>
              <a:gd name="T29" fmla="*/ 16 h 23"/>
              <a:gd name="T30" fmla="*/ 23 w 23"/>
              <a:gd name="T31" fmla="*/ 14 h 23"/>
              <a:gd name="T32" fmla="*/ 23 w 23"/>
              <a:gd name="T33" fmla="*/ 12 h 23"/>
              <a:gd name="T34" fmla="*/ 23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20 w 23"/>
              <a:gd name="T41" fmla="*/ 4 h 23"/>
              <a:gd name="T42" fmla="*/ 18 w 23"/>
              <a:gd name="T43" fmla="*/ 2 h 23"/>
              <a:gd name="T44" fmla="*/ 17 w 23"/>
              <a:gd name="T45" fmla="*/ 1 h 23"/>
              <a:gd name="T46" fmla="*/ 16 w 23"/>
              <a:gd name="T47" fmla="*/ 1 h 23"/>
              <a:gd name="T48" fmla="*/ 14 w 23"/>
              <a:gd name="T49" fmla="*/ 0 h 23"/>
              <a:gd name="T50" fmla="*/ 12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4 w 23"/>
              <a:gd name="T59" fmla="*/ 4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2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7 h 23"/>
              <a:gd name="T74" fmla="*/ 2 w 23"/>
              <a:gd name="T75" fmla="*/ 18 h 23"/>
              <a:gd name="T76" fmla="*/ 4 w 23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4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2" y="23"/>
                </a:lnTo>
                <a:lnTo>
                  <a:pt x="14" y="23"/>
                </a:lnTo>
                <a:lnTo>
                  <a:pt x="16" y="22"/>
                </a:lnTo>
                <a:lnTo>
                  <a:pt x="17" y="22"/>
                </a:lnTo>
                <a:lnTo>
                  <a:pt x="18" y="21"/>
                </a:lnTo>
                <a:lnTo>
                  <a:pt x="19" y="20"/>
                </a:lnTo>
                <a:lnTo>
                  <a:pt x="20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4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4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89" name="Freeform 76">
            <a:extLst>
              <a:ext uri="{FF2B5EF4-FFF2-40B4-BE49-F238E27FC236}">
                <a16:creationId xmlns:a16="http://schemas.microsoft.com/office/drawing/2014/main" id="{6E8E2E82-35E3-CAB2-8A76-C0B0F1100FA0}"/>
              </a:ext>
            </a:extLst>
          </p:cNvPr>
          <p:cNvSpPr>
            <a:spLocks/>
          </p:cNvSpPr>
          <p:nvPr/>
        </p:nvSpPr>
        <p:spPr bwMode="auto">
          <a:xfrm>
            <a:off x="10558166" y="2973940"/>
            <a:ext cx="36513" cy="34925"/>
          </a:xfrm>
          <a:custGeom>
            <a:avLst/>
            <a:gdLst>
              <a:gd name="T0" fmla="*/ 23 w 23"/>
              <a:gd name="T1" fmla="*/ 11 h 22"/>
              <a:gd name="T2" fmla="*/ 23 w 23"/>
              <a:gd name="T3" fmla="*/ 9 h 22"/>
              <a:gd name="T4" fmla="*/ 22 w 23"/>
              <a:gd name="T5" fmla="*/ 7 h 22"/>
              <a:gd name="T6" fmla="*/ 21 w 23"/>
              <a:gd name="T7" fmla="*/ 5 h 22"/>
              <a:gd name="T8" fmla="*/ 20 w 23"/>
              <a:gd name="T9" fmla="*/ 3 h 22"/>
              <a:gd name="T10" fmla="*/ 18 w 23"/>
              <a:gd name="T11" fmla="*/ 1 h 22"/>
              <a:gd name="T12" fmla="*/ 17 w 23"/>
              <a:gd name="T13" fmla="*/ 1 h 22"/>
              <a:gd name="T14" fmla="*/ 16 w 23"/>
              <a:gd name="T15" fmla="*/ 0 h 22"/>
              <a:gd name="T16" fmla="*/ 14 w 23"/>
              <a:gd name="T17" fmla="*/ 0 h 22"/>
              <a:gd name="T18" fmla="*/ 12 w 23"/>
              <a:gd name="T19" fmla="*/ 0 h 22"/>
              <a:gd name="T20" fmla="*/ 10 w 23"/>
              <a:gd name="T21" fmla="*/ 0 h 22"/>
              <a:gd name="T22" fmla="*/ 7 w 23"/>
              <a:gd name="T23" fmla="*/ 0 h 22"/>
              <a:gd name="T24" fmla="*/ 6 w 23"/>
              <a:gd name="T25" fmla="*/ 1 h 22"/>
              <a:gd name="T26" fmla="*/ 4 w 23"/>
              <a:gd name="T27" fmla="*/ 3 h 22"/>
              <a:gd name="T28" fmla="*/ 2 w 23"/>
              <a:gd name="T29" fmla="*/ 5 h 22"/>
              <a:gd name="T30" fmla="*/ 1 w 23"/>
              <a:gd name="T31" fmla="*/ 7 h 22"/>
              <a:gd name="T32" fmla="*/ 1 w 23"/>
              <a:gd name="T33" fmla="*/ 9 h 22"/>
              <a:gd name="T34" fmla="*/ 0 w 23"/>
              <a:gd name="T35" fmla="*/ 11 h 22"/>
              <a:gd name="T36" fmla="*/ 1 w 23"/>
              <a:gd name="T37" fmla="*/ 13 h 22"/>
              <a:gd name="T38" fmla="*/ 1 w 23"/>
              <a:gd name="T39" fmla="*/ 15 h 22"/>
              <a:gd name="T40" fmla="*/ 2 w 23"/>
              <a:gd name="T41" fmla="*/ 16 h 22"/>
              <a:gd name="T42" fmla="*/ 2 w 23"/>
              <a:gd name="T43" fmla="*/ 17 h 22"/>
              <a:gd name="T44" fmla="*/ 4 w 23"/>
              <a:gd name="T45" fmla="*/ 19 h 22"/>
              <a:gd name="T46" fmla="*/ 6 w 23"/>
              <a:gd name="T47" fmla="*/ 20 h 22"/>
              <a:gd name="T48" fmla="*/ 7 w 23"/>
              <a:gd name="T49" fmla="*/ 22 h 22"/>
              <a:gd name="T50" fmla="*/ 10 w 23"/>
              <a:gd name="T51" fmla="*/ 22 h 22"/>
              <a:gd name="T52" fmla="*/ 12 w 23"/>
              <a:gd name="T53" fmla="*/ 22 h 22"/>
              <a:gd name="T54" fmla="*/ 14 w 23"/>
              <a:gd name="T55" fmla="*/ 22 h 22"/>
              <a:gd name="T56" fmla="*/ 16 w 23"/>
              <a:gd name="T57" fmla="*/ 22 h 22"/>
              <a:gd name="T58" fmla="*/ 17 w 23"/>
              <a:gd name="T59" fmla="*/ 21 h 22"/>
              <a:gd name="T60" fmla="*/ 18 w 23"/>
              <a:gd name="T61" fmla="*/ 20 h 22"/>
              <a:gd name="T62" fmla="*/ 19 w 23"/>
              <a:gd name="T63" fmla="*/ 20 h 22"/>
              <a:gd name="T64" fmla="*/ 20 w 23"/>
              <a:gd name="T65" fmla="*/ 19 h 22"/>
              <a:gd name="T66" fmla="*/ 21 w 23"/>
              <a:gd name="T67" fmla="*/ 18 h 22"/>
              <a:gd name="T68" fmla="*/ 21 w 23"/>
              <a:gd name="T69" fmla="*/ 17 h 22"/>
              <a:gd name="T70" fmla="*/ 22 w 23"/>
              <a:gd name="T71" fmla="*/ 16 h 22"/>
              <a:gd name="T72" fmla="*/ 22 w 23"/>
              <a:gd name="T73" fmla="*/ 15 h 22"/>
              <a:gd name="T74" fmla="*/ 23 w 23"/>
              <a:gd name="T75" fmla="*/ 13 h 22"/>
              <a:gd name="T76" fmla="*/ 23 w 23"/>
              <a:gd name="T7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23" y="11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3"/>
                </a:lnTo>
                <a:lnTo>
                  <a:pt x="18" y="1"/>
                </a:lnTo>
                <a:lnTo>
                  <a:pt x="17" y="1"/>
                </a:lnTo>
                <a:lnTo>
                  <a:pt x="16" y="0"/>
                </a:lnTo>
                <a:lnTo>
                  <a:pt x="14" y="0"/>
                </a:lnTo>
                <a:lnTo>
                  <a:pt x="12" y="0"/>
                </a:lnTo>
                <a:lnTo>
                  <a:pt x="10" y="0"/>
                </a:lnTo>
                <a:lnTo>
                  <a:pt x="7" y="0"/>
                </a:lnTo>
                <a:lnTo>
                  <a:pt x="6" y="1"/>
                </a:lnTo>
                <a:lnTo>
                  <a:pt x="4" y="3"/>
                </a:lnTo>
                <a:lnTo>
                  <a:pt x="2" y="5"/>
                </a:lnTo>
                <a:lnTo>
                  <a:pt x="1" y="7"/>
                </a:lnTo>
                <a:lnTo>
                  <a:pt x="1" y="9"/>
                </a:lnTo>
                <a:lnTo>
                  <a:pt x="0" y="11"/>
                </a:lnTo>
                <a:lnTo>
                  <a:pt x="1" y="13"/>
                </a:lnTo>
                <a:lnTo>
                  <a:pt x="1" y="15"/>
                </a:lnTo>
                <a:lnTo>
                  <a:pt x="2" y="16"/>
                </a:lnTo>
                <a:lnTo>
                  <a:pt x="2" y="17"/>
                </a:lnTo>
                <a:lnTo>
                  <a:pt x="4" y="19"/>
                </a:lnTo>
                <a:lnTo>
                  <a:pt x="6" y="20"/>
                </a:lnTo>
                <a:lnTo>
                  <a:pt x="7" y="22"/>
                </a:lnTo>
                <a:lnTo>
                  <a:pt x="10" y="22"/>
                </a:lnTo>
                <a:lnTo>
                  <a:pt x="12" y="22"/>
                </a:lnTo>
                <a:lnTo>
                  <a:pt x="14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2" name="Line 49">
            <a:extLst>
              <a:ext uri="{FF2B5EF4-FFF2-40B4-BE49-F238E27FC236}">
                <a16:creationId xmlns:a16="http://schemas.microsoft.com/office/drawing/2014/main" id="{37446DD2-F685-9FFC-B8EB-6D848D99DB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39091" y="3289852"/>
            <a:ext cx="514350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2" name="Freeform 79">
            <a:extLst>
              <a:ext uri="{FF2B5EF4-FFF2-40B4-BE49-F238E27FC236}">
                <a16:creationId xmlns:a16="http://schemas.microsoft.com/office/drawing/2014/main" id="{20CD8A8A-3F9D-6D82-EB77-5F31B0B85BE7}"/>
              </a:ext>
            </a:extLst>
          </p:cNvPr>
          <p:cNvSpPr>
            <a:spLocks/>
          </p:cNvSpPr>
          <p:nvPr/>
        </p:nvSpPr>
        <p:spPr bwMode="auto">
          <a:xfrm>
            <a:off x="10578804" y="3272390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2 h 23"/>
              <a:gd name="T8" fmla="*/ 11 w 23"/>
              <a:gd name="T9" fmla="*/ 23 h 23"/>
              <a:gd name="T10" fmla="*/ 13 w 23"/>
              <a:gd name="T11" fmla="*/ 22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5 h 23"/>
              <a:gd name="T30" fmla="*/ 22 w 23"/>
              <a:gd name="T31" fmla="*/ 13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3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5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2" y="13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5" name="Line 52">
            <a:extLst>
              <a:ext uri="{FF2B5EF4-FFF2-40B4-BE49-F238E27FC236}">
                <a16:creationId xmlns:a16="http://schemas.microsoft.com/office/drawing/2014/main" id="{AA4D61D5-1990-F38A-F04F-1AFF53EB70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40679" y="3452567"/>
            <a:ext cx="511175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3" name="Freeform 80">
            <a:extLst>
              <a:ext uri="{FF2B5EF4-FFF2-40B4-BE49-F238E27FC236}">
                <a16:creationId xmlns:a16="http://schemas.microsoft.com/office/drawing/2014/main" id="{DA753AA6-8F53-FDEE-93BA-D35F6ED1A2DF}"/>
              </a:ext>
            </a:extLst>
          </p:cNvPr>
          <p:cNvSpPr>
            <a:spLocks/>
          </p:cNvSpPr>
          <p:nvPr/>
        </p:nvSpPr>
        <p:spPr bwMode="auto">
          <a:xfrm>
            <a:off x="10570866" y="3435105"/>
            <a:ext cx="36513" cy="34925"/>
          </a:xfrm>
          <a:custGeom>
            <a:avLst/>
            <a:gdLst>
              <a:gd name="T0" fmla="*/ 3 w 23"/>
              <a:gd name="T1" fmla="*/ 19 h 22"/>
              <a:gd name="T2" fmla="*/ 5 w 23"/>
              <a:gd name="T3" fmla="*/ 20 h 22"/>
              <a:gd name="T4" fmla="*/ 7 w 23"/>
              <a:gd name="T5" fmla="*/ 21 h 22"/>
              <a:gd name="T6" fmla="*/ 9 w 23"/>
              <a:gd name="T7" fmla="*/ 22 h 22"/>
              <a:gd name="T8" fmla="*/ 11 w 23"/>
              <a:gd name="T9" fmla="*/ 22 h 22"/>
              <a:gd name="T10" fmla="*/ 14 w 23"/>
              <a:gd name="T11" fmla="*/ 22 h 22"/>
              <a:gd name="T12" fmla="*/ 16 w 23"/>
              <a:gd name="T13" fmla="*/ 21 h 22"/>
              <a:gd name="T14" fmla="*/ 17 w 23"/>
              <a:gd name="T15" fmla="*/ 21 h 22"/>
              <a:gd name="T16" fmla="*/ 18 w 23"/>
              <a:gd name="T17" fmla="*/ 20 h 22"/>
              <a:gd name="T18" fmla="*/ 18 w 23"/>
              <a:gd name="T19" fmla="*/ 20 h 22"/>
              <a:gd name="T20" fmla="*/ 19 w 23"/>
              <a:gd name="T21" fmla="*/ 19 h 22"/>
              <a:gd name="T22" fmla="*/ 20 w 23"/>
              <a:gd name="T23" fmla="*/ 18 h 22"/>
              <a:gd name="T24" fmla="*/ 21 w 23"/>
              <a:gd name="T25" fmla="*/ 17 h 22"/>
              <a:gd name="T26" fmla="*/ 21 w 23"/>
              <a:gd name="T27" fmla="*/ 16 h 22"/>
              <a:gd name="T28" fmla="*/ 22 w 23"/>
              <a:gd name="T29" fmla="*/ 15 h 22"/>
              <a:gd name="T30" fmla="*/ 23 w 23"/>
              <a:gd name="T31" fmla="*/ 13 h 22"/>
              <a:gd name="T32" fmla="*/ 23 w 23"/>
              <a:gd name="T33" fmla="*/ 11 h 22"/>
              <a:gd name="T34" fmla="*/ 23 w 23"/>
              <a:gd name="T35" fmla="*/ 9 h 22"/>
              <a:gd name="T36" fmla="*/ 22 w 23"/>
              <a:gd name="T37" fmla="*/ 6 h 22"/>
              <a:gd name="T38" fmla="*/ 21 w 23"/>
              <a:gd name="T39" fmla="*/ 5 h 22"/>
              <a:gd name="T40" fmla="*/ 19 w 23"/>
              <a:gd name="T41" fmla="*/ 3 h 22"/>
              <a:gd name="T42" fmla="*/ 18 w 23"/>
              <a:gd name="T43" fmla="*/ 1 h 22"/>
              <a:gd name="T44" fmla="*/ 17 w 23"/>
              <a:gd name="T45" fmla="*/ 1 h 22"/>
              <a:gd name="T46" fmla="*/ 16 w 23"/>
              <a:gd name="T47" fmla="*/ 0 h 22"/>
              <a:gd name="T48" fmla="*/ 14 w 23"/>
              <a:gd name="T49" fmla="*/ 0 h 22"/>
              <a:gd name="T50" fmla="*/ 11 w 23"/>
              <a:gd name="T51" fmla="*/ 0 h 22"/>
              <a:gd name="T52" fmla="*/ 9 w 23"/>
              <a:gd name="T53" fmla="*/ 0 h 22"/>
              <a:gd name="T54" fmla="*/ 7 w 23"/>
              <a:gd name="T55" fmla="*/ 0 h 22"/>
              <a:gd name="T56" fmla="*/ 5 w 23"/>
              <a:gd name="T57" fmla="*/ 1 h 22"/>
              <a:gd name="T58" fmla="*/ 3 w 23"/>
              <a:gd name="T59" fmla="*/ 3 h 22"/>
              <a:gd name="T60" fmla="*/ 2 w 23"/>
              <a:gd name="T61" fmla="*/ 5 h 22"/>
              <a:gd name="T62" fmla="*/ 1 w 23"/>
              <a:gd name="T63" fmla="*/ 6 h 22"/>
              <a:gd name="T64" fmla="*/ 0 w 23"/>
              <a:gd name="T65" fmla="*/ 9 h 22"/>
              <a:gd name="T66" fmla="*/ 0 w 23"/>
              <a:gd name="T67" fmla="*/ 11 h 22"/>
              <a:gd name="T68" fmla="*/ 0 w 23"/>
              <a:gd name="T69" fmla="*/ 13 h 22"/>
              <a:gd name="T70" fmla="*/ 1 w 23"/>
              <a:gd name="T71" fmla="*/ 15 h 22"/>
              <a:gd name="T72" fmla="*/ 1 w 23"/>
              <a:gd name="T73" fmla="*/ 16 h 22"/>
              <a:gd name="T74" fmla="*/ 2 w 23"/>
              <a:gd name="T75" fmla="*/ 17 h 22"/>
              <a:gd name="T76" fmla="*/ 3 w 23"/>
              <a:gd name="T77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3" y="19"/>
                </a:moveTo>
                <a:lnTo>
                  <a:pt x="5" y="20"/>
                </a:lnTo>
                <a:lnTo>
                  <a:pt x="7" y="21"/>
                </a:lnTo>
                <a:lnTo>
                  <a:pt x="9" y="22"/>
                </a:lnTo>
                <a:lnTo>
                  <a:pt x="11" y="22"/>
                </a:lnTo>
                <a:lnTo>
                  <a:pt x="14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lnTo>
                  <a:pt x="23" y="9"/>
                </a:lnTo>
                <a:lnTo>
                  <a:pt x="22" y="6"/>
                </a:lnTo>
                <a:lnTo>
                  <a:pt x="21" y="5"/>
                </a:lnTo>
                <a:lnTo>
                  <a:pt x="19" y="3"/>
                </a:lnTo>
                <a:lnTo>
                  <a:pt x="18" y="1"/>
                </a:lnTo>
                <a:lnTo>
                  <a:pt x="17" y="1"/>
                </a:lnTo>
                <a:lnTo>
                  <a:pt x="16" y="0"/>
                </a:lnTo>
                <a:lnTo>
                  <a:pt x="14" y="0"/>
                </a:lnTo>
                <a:lnTo>
                  <a:pt x="11" y="0"/>
                </a:lnTo>
                <a:lnTo>
                  <a:pt x="9" y="0"/>
                </a:lnTo>
                <a:lnTo>
                  <a:pt x="7" y="0"/>
                </a:lnTo>
                <a:lnTo>
                  <a:pt x="5" y="1"/>
                </a:lnTo>
                <a:lnTo>
                  <a:pt x="3" y="3"/>
                </a:lnTo>
                <a:lnTo>
                  <a:pt x="2" y="5"/>
                </a:lnTo>
                <a:lnTo>
                  <a:pt x="1" y="6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0" name="Line 47">
            <a:extLst>
              <a:ext uri="{FF2B5EF4-FFF2-40B4-BE49-F238E27FC236}">
                <a16:creationId xmlns:a16="http://schemas.microsoft.com/office/drawing/2014/main" id="{79504D10-C48B-8BC3-AB61-D7C114BC6D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01004" y="3612109"/>
            <a:ext cx="473075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4" name="Freeform 81">
            <a:extLst>
              <a:ext uri="{FF2B5EF4-FFF2-40B4-BE49-F238E27FC236}">
                <a16:creationId xmlns:a16="http://schemas.microsoft.com/office/drawing/2014/main" id="{FD58C450-A26F-4130-F2C2-C320632F9E31}"/>
              </a:ext>
            </a:extLst>
          </p:cNvPr>
          <p:cNvSpPr>
            <a:spLocks/>
          </p:cNvSpPr>
          <p:nvPr/>
        </p:nvSpPr>
        <p:spPr bwMode="auto">
          <a:xfrm>
            <a:off x="10615316" y="3594646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3 w 23"/>
              <a:gd name="T11" fmla="*/ 23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8 h 23"/>
              <a:gd name="T26" fmla="*/ 21 w 23"/>
              <a:gd name="T27" fmla="*/ 16 h 23"/>
              <a:gd name="T28" fmla="*/ 22 w 23"/>
              <a:gd name="T29" fmla="*/ 16 h 23"/>
              <a:gd name="T30" fmla="*/ 22 w 23"/>
              <a:gd name="T31" fmla="*/ 14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4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6 h 23"/>
              <a:gd name="T74" fmla="*/ 2 w 23"/>
              <a:gd name="T75" fmla="*/ 18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8"/>
                </a:lnTo>
                <a:lnTo>
                  <a:pt x="21" y="16"/>
                </a:lnTo>
                <a:lnTo>
                  <a:pt x="22" y="16"/>
                </a:lnTo>
                <a:lnTo>
                  <a:pt x="22" y="14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4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4"/>
                </a:lnTo>
                <a:lnTo>
                  <a:pt x="1" y="16"/>
                </a:lnTo>
                <a:lnTo>
                  <a:pt x="1" y="16"/>
                </a:lnTo>
                <a:lnTo>
                  <a:pt x="2" y="18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6" name="Line 33">
            <a:extLst>
              <a:ext uri="{FF2B5EF4-FFF2-40B4-BE49-F238E27FC236}">
                <a16:creationId xmlns:a16="http://schemas.microsoft.com/office/drawing/2014/main" id="{655DB2B2-037C-41AC-907C-0128496A55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29516" y="3778796"/>
            <a:ext cx="603250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6" name="Line 43">
            <a:extLst>
              <a:ext uri="{FF2B5EF4-FFF2-40B4-BE49-F238E27FC236}">
                <a16:creationId xmlns:a16="http://schemas.microsoft.com/office/drawing/2014/main" id="{294D587D-2D68-B719-FA98-EF323B97ED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010479" y="3862934"/>
            <a:ext cx="692150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6" name="Freeform 83">
            <a:extLst>
              <a:ext uri="{FF2B5EF4-FFF2-40B4-BE49-F238E27FC236}">
                <a16:creationId xmlns:a16="http://schemas.microsoft.com/office/drawing/2014/main" id="{23398FDB-D186-107F-E6B4-97EAF1946149}"/>
              </a:ext>
            </a:extLst>
          </p:cNvPr>
          <p:cNvSpPr>
            <a:spLocks/>
          </p:cNvSpPr>
          <p:nvPr/>
        </p:nvSpPr>
        <p:spPr bwMode="auto">
          <a:xfrm>
            <a:off x="10342266" y="3845471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0 h 23"/>
              <a:gd name="T4" fmla="*/ 7 w 23"/>
              <a:gd name="T5" fmla="*/ 22 h 23"/>
              <a:gd name="T6" fmla="*/ 9 w 23"/>
              <a:gd name="T7" fmla="*/ 22 h 23"/>
              <a:gd name="T8" fmla="*/ 11 w 23"/>
              <a:gd name="T9" fmla="*/ 23 h 23"/>
              <a:gd name="T10" fmla="*/ 14 w 23"/>
              <a:gd name="T11" fmla="*/ 22 h 23"/>
              <a:gd name="T12" fmla="*/ 16 w 23"/>
              <a:gd name="T13" fmla="*/ 22 h 23"/>
              <a:gd name="T14" fmla="*/ 16 w 23"/>
              <a:gd name="T15" fmla="*/ 21 h 23"/>
              <a:gd name="T16" fmla="*/ 18 w 23"/>
              <a:gd name="T17" fmla="*/ 20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5 h 23"/>
              <a:gd name="T30" fmla="*/ 23 w 23"/>
              <a:gd name="T31" fmla="*/ 13 h 23"/>
              <a:gd name="T32" fmla="*/ 23 w 23"/>
              <a:gd name="T33" fmla="*/ 11 h 23"/>
              <a:gd name="T34" fmla="*/ 23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3 h 23"/>
              <a:gd name="T42" fmla="*/ 18 w 23"/>
              <a:gd name="T43" fmla="*/ 2 h 23"/>
              <a:gd name="T44" fmla="*/ 16 w 23"/>
              <a:gd name="T45" fmla="*/ 1 h 23"/>
              <a:gd name="T46" fmla="*/ 16 w 23"/>
              <a:gd name="T47" fmla="*/ 1 h 23"/>
              <a:gd name="T48" fmla="*/ 14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5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4" y="22"/>
                </a:lnTo>
                <a:lnTo>
                  <a:pt x="16" y="22"/>
                </a:lnTo>
                <a:lnTo>
                  <a:pt x="16" y="21"/>
                </a:lnTo>
                <a:lnTo>
                  <a:pt x="18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8" y="2"/>
                </a:lnTo>
                <a:lnTo>
                  <a:pt x="16" y="1"/>
                </a:lnTo>
                <a:lnTo>
                  <a:pt x="16" y="1"/>
                </a:lnTo>
                <a:lnTo>
                  <a:pt x="14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7" name="Freeform 104">
            <a:extLst>
              <a:ext uri="{FF2B5EF4-FFF2-40B4-BE49-F238E27FC236}">
                <a16:creationId xmlns:a16="http://schemas.microsoft.com/office/drawing/2014/main" id="{BEF7D139-D602-0596-9260-CA35AFCE4206}"/>
              </a:ext>
            </a:extLst>
          </p:cNvPr>
          <p:cNvSpPr>
            <a:spLocks/>
          </p:cNvSpPr>
          <p:nvPr/>
        </p:nvSpPr>
        <p:spPr bwMode="auto">
          <a:xfrm>
            <a:off x="10223204" y="3761334"/>
            <a:ext cx="36513" cy="36512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20 w 23"/>
              <a:gd name="T9" fmla="*/ 3 h 23"/>
              <a:gd name="T10" fmla="*/ 18 w 23"/>
              <a:gd name="T11" fmla="*/ 2 h 23"/>
              <a:gd name="T12" fmla="*/ 17 w 23"/>
              <a:gd name="T13" fmla="*/ 1 h 23"/>
              <a:gd name="T14" fmla="*/ 16 w 23"/>
              <a:gd name="T15" fmla="*/ 1 h 23"/>
              <a:gd name="T16" fmla="*/ 14 w 23"/>
              <a:gd name="T17" fmla="*/ 0 h 23"/>
              <a:gd name="T18" fmla="*/ 12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4 w 23"/>
              <a:gd name="T27" fmla="*/ 3 h 23"/>
              <a:gd name="T28" fmla="*/ 2 w 23"/>
              <a:gd name="T29" fmla="*/ 5 h 23"/>
              <a:gd name="T30" fmla="*/ 1 w 23"/>
              <a:gd name="T31" fmla="*/ 7 h 23"/>
              <a:gd name="T32" fmla="*/ 0 w 23"/>
              <a:gd name="T33" fmla="*/ 9 h 23"/>
              <a:gd name="T34" fmla="*/ 0 w 23"/>
              <a:gd name="T35" fmla="*/ 11 h 23"/>
              <a:gd name="T36" fmla="*/ 0 w 23"/>
              <a:gd name="T37" fmla="*/ 14 h 23"/>
              <a:gd name="T38" fmla="*/ 1 w 23"/>
              <a:gd name="T39" fmla="*/ 16 h 23"/>
              <a:gd name="T40" fmla="*/ 1 w 23"/>
              <a:gd name="T41" fmla="*/ 16 h 23"/>
              <a:gd name="T42" fmla="*/ 2 w 23"/>
              <a:gd name="T43" fmla="*/ 18 h 23"/>
              <a:gd name="T44" fmla="*/ 4 w 23"/>
              <a:gd name="T45" fmla="*/ 19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3 h 23"/>
              <a:gd name="T52" fmla="*/ 12 w 23"/>
              <a:gd name="T53" fmla="*/ 23 h 23"/>
              <a:gd name="T54" fmla="*/ 14 w 23"/>
              <a:gd name="T55" fmla="*/ 23 h 23"/>
              <a:gd name="T56" fmla="*/ 16 w 23"/>
              <a:gd name="T57" fmla="*/ 22 h 23"/>
              <a:gd name="T58" fmla="*/ 17 w 23"/>
              <a:gd name="T59" fmla="*/ 21 h 23"/>
              <a:gd name="T60" fmla="*/ 18 w 23"/>
              <a:gd name="T61" fmla="*/ 21 h 23"/>
              <a:gd name="T62" fmla="*/ 18 w 23"/>
              <a:gd name="T63" fmla="*/ 20 h 23"/>
              <a:gd name="T64" fmla="*/ 20 w 23"/>
              <a:gd name="T65" fmla="*/ 19 h 23"/>
              <a:gd name="T66" fmla="*/ 20 w 23"/>
              <a:gd name="T67" fmla="*/ 18 h 23"/>
              <a:gd name="T68" fmla="*/ 21 w 23"/>
              <a:gd name="T69" fmla="*/ 18 h 23"/>
              <a:gd name="T70" fmla="*/ 21 w 23"/>
              <a:gd name="T71" fmla="*/ 16 h 23"/>
              <a:gd name="T72" fmla="*/ 22 w 23"/>
              <a:gd name="T73" fmla="*/ 16 h 23"/>
              <a:gd name="T74" fmla="*/ 23 w 23"/>
              <a:gd name="T75" fmla="*/ 14 h 23"/>
              <a:gd name="T76" fmla="*/ 23 w 23"/>
              <a:gd name="T7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3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4"/>
                </a:lnTo>
                <a:lnTo>
                  <a:pt x="1" y="16"/>
                </a:lnTo>
                <a:lnTo>
                  <a:pt x="1" y="16"/>
                </a:lnTo>
                <a:lnTo>
                  <a:pt x="2" y="18"/>
                </a:lnTo>
                <a:lnTo>
                  <a:pt x="4" y="19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2" y="23"/>
                </a:lnTo>
                <a:lnTo>
                  <a:pt x="14" y="23"/>
                </a:lnTo>
                <a:lnTo>
                  <a:pt x="16" y="22"/>
                </a:lnTo>
                <a:lnTo>
                  <a:pt x="17" y="21"/>
                </a:lnTo>
                <a:lnTo>
                  <a:pt x="18" y="21"/>
                </a:lnTo>
                <a:lnTo>
                  <a:pt x="18" y="20"/>
                </a:lnTo>
                <a:lnTo>
                  <a:pt x="20" y="19"/>
                </a:lnTo>
                <a:lnTo>
                  <a:pt x="20" y="18"/>
                </a:lnTo>
                <a:lnTo>
                  <a:pt x="21" y="18"/>
                </a:lnTo>
                <a:lnTo>
                  <a:pt x="21" y="16"/>
                </a:lnTo>
                <a:lnTo>
                  <a:pt x="22" y="16"/>
                </a:lnTo>
                <a:lnTo>
                  <a:pt x="23" y="14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2" name="Line 29">
            <a:extLst>
              <a:ext uri="{FF2B5EF4-FFF2-40B4-BE49-F238E27FC236}">
                <a16:creationId xmlns:a16="http://schemas.microsoft.com/office/drawing/2014/main" id="{16B83035-F1F3-DE31-699B-D6428BA90B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72454" y="3941908"/>
            <a:ext cx="417513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4" name="Line 41">
            <a:extLst>
              <a:ext uri="{FF2B5EF4-FFF2-40B4-BE49-F238E27FC236}">
                <a16:creationId xmlns:a16="http://schemas.microsoft.com/office/drawing/2014/main" id="{7FDA6E4B-6FCB-3307-BF7C-3FF5993ECB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69254" y="4026046"/>
            <a:ext cx="546100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7" name="Freeform 84">
            <a:extLst>
              <a:ext uri="{FF2B5EF4-FFF2-40B4-BE49-F238E27FC236}">
                <a16:creationId xmlns:a16="http://schemas.microsoft.com/office/drawing/2014/main" id="{456FE607-A435-C600-5EC6-EC3A155A469F}"/>
              </a:ext>
            </a:extLst>
          </p:cNvPr>
          <p:cNvSpPr>
            <a:spLocks/>
          </p:cNvSpPr>
          <p:nvPr/>
        </p:nvSpPr>
        <p:spPr bwMode="auto">
          <a:xfrm>
            <a:off x="10616904" y="4006996"/>
            <a:ext cx="36513" cy="36512"/>
          </a:xfrm>
          <a:custGeom>
            <a:avLst/>
            <a:gdLst>
              <a:gd name="T0" fmla="*/ 3 w 23"/>
              <a:gd name="T1" fmla="*/ 20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3 w 23"/>
              <a:gd name="T11" fmla="*/ 23 h 23"/>
              <a:gd name="T12" fmla="*/ 16 w 23"/>
              <a:gd name="T13" fmla="*/ 22 h 23"/>
              <a:gd name="T14" fmla="*/ 16 w 23"/>
              <a:gd name="T15" fmla="*/ 22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20 h 23"/>
              <a:gd name="T22" fmla="*/ 20 w 23"/>
              <a:gd name="T23" fmla="*/ 19 h 23"/>
              <a:gd name="T24" fmla="*/ 21 w 23"/>
              <a:gd name="T25" fmla="*/ 18 h 23"/>
              <a:gd name="T26" fmla="*/ 21 w 23"/>
              <a:gd name="T27" fmla="*/ 17 h 23"/>
              <a:gd name="T28" fmla="*/ 22 w 23"/>
              <a:gd name="T29" fmla="*/ 16 h 23"/>
              <a:gd name="T30" fmla="*/ 23 w 23"/>
              <a:gd name="T31" fmla="*/ 14 h 23"/>
              <a:gd name="T32" fmla="*/ 23 w 23"/>
              <a:gd name="T33" fmla="*/ 12 h 23"/>
              <a:gd name="T34" fmla="*/ 23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4 h 23"/>
              <a:gd name="T42" fmla="*/ 17 w 23"/>
              <a:gd name="T43" fmla="*/ 2 h 23"/>
              <a:gd name="T44" fmla="*/ 16 w 23"/>
              <a:gd name="T45" fmla="*/ 2 h 23"/>
              <a:gd name="T46" fmla="*/ 16 w 23"/>
              <a:gd name="T47" fmla="*/ 1 h 23"/>
              <a:gd name="T48" fmla="*/ 13 w 23"/>
              <a:gd name="T49" fmla="*/ 1 h 23"/>
              <a:gd name="T50" fmla="*/ 11 w 23"/>
              <a:gd name="T51" fmla="*/ 0 h 23"/>
              <a:gd name="T52" fmla="*/ 9 w 23"/>
              <a:gd name="T53" fmla="*/ 1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2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7 h 23"/>
              <a:gd name="T74" fmla="*/ 2 w 23"/>
              <a:gd name="T75" fmla="*/ 18 h 23"/>
              <a:gd name="T76" fmla="*/ 3 w 23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6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4"/>
                </a:lnTo>
                <a:lnTo>
                  <a:pt x="17" y="2"/>
                </a:lnTo>
                <a:lnTo>
                  <a:pt x="16" y="2"/>
                </a:lnTo>
                <a:lnTo>
                  <a:pt x="16" y="1"/>
                </a:lnTo>
                <a:lnTo>
                  <a:pt x="13" y="1"/>
                </a:lnTo>
                <a:lnTo>
                  <a:pt x="11" y="0"/>
                </a:lnTo>
                <a:lnTo>
                  <a:pt x="9" y="1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3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6" name="Freeform 103">
            <a:extLst>
              <a:ext uri="{FF2B5EF4-FFF2-40B4-BE49-F238E27FC236}">
                <a16:creationId xmlns:a16="http://schemas.microsoft.com/office/drawing/2014/main" id="{FEE803D2-9EC6-3E86-8486-8F8227158AB9}"/>
              </a:ext>
            </a:extLst>
          </p:cNvPr>
          <p:cNvSpPr>
            <a:spLocks/>
          </p:cNvSpPr>
          <p:nvPr/>
        </p:nvSpPr>
        <p:spPr bwMode="auto">
          <a:xfrm>
            <a:off x="10762954" y="3924446"/>
            <a:ext cx="36513" cy="36512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20 w 23"/>
              <a:gd name="T9" fmla="*/ 3 h 23"/>
              <a:gd name="T10" fmla="*/ 18 w 23"/>
              <a:gd name="T11" fmla="*/ 1 h 23"/>
              <a:gd name="T12" fmla="*/ 17 w 23"/>
              <a:gd name="T13" fmla="*/ 1 h 23"/>
              <a:gd name="T14" fmla="*/ 16 w 23"/>
              <a:gd name="T15" fmla="*/ 0 h 23"/>
              <a:gd name="T16" fmla="*/ 14 w 23"/>
              <a:gd name="T17" fmla="*/ 0 h 23"/>
              <a:gd name="T18" fmla="*/ 12 w 23"/>
              <a:gd name="T19" fmla="*/ 0 h 23"/>
              <a:gd name="T20" fmla="*/ 9 w 23"/>
              <a:gd name="T21" fmla="*/ 0 h 23"/>
              <a:gd name="T22" fmla="*/ 7 w 23"/>
              <a:gd name="T23" fmla="*/ 0 h 23"/>
              <a:gd name="T24" fmla="*/ 5 w 23"/>
              <a:gd name="T25" fmla="*/ 1 h 23"/>
              <a:gd name="T26" fmla="*/ 4 w 23"/>
              <a:gd name="T27" fmla="*/ 3 h 23"/>
              <a:gd name="T28" fmla="*/ 2 w 23"/>
              <a:gd name="T29" fmla="*/ 5 h 23"/>
              <a:gd name="T30" fmla="*/ 1 w 23"/>
              <a:gd name="T31" fmla="*/ 7 h 23"/>
              <a:gd name="T32" fmla="*/ 0 w 23"/>
              <a:gd name="T33" fmla="*/ 9 h 23"/>
              <a:gd name="T34" fmla="*/ 0 w 23"/>
              <a:gd name="T35" fmla="*/ 11 h 23"/>
              <a:gd name="T36" fmla="*/ 0 w 23"/>
              <a:gd name="T37" fmla="*/ 13 h 23"/>
              <a:gd name="T38" fmla="*/ 1 w 23"/>
              <a:gd name="T39" fmla="*/ 15 h 23"/>
              <a:gd name="T40" fmla="*/ 1 w 23"/>
              <a:gd name="T41" fmla="*/ 16 h 23"/>
              <a:gd name="T42" fmla="*/ 2 w 23"/>
              <a:gd name="T43" fmla="*/ 17 h 23"/>
              <a:gd name="T44" fmla="*/ 4 w 23"/>
              <a:gd name="T45" fmla="*/ 19 h 23"/>
              <a:gd name="T46" fmla="*/ 5 w 23"/>
              <a:gd name="T47" fmla="*/ 20 h 23"/>
              <a:gd name="T48" fmla="*/ 7 w 23"/>
              <a:gd name="T49" fmla="*/ 22 h 23"/>
              <a:gd name="T50" fmla="*/ 9 w 23"/>
              <a:gd name="T51" fmla="*/ 22 h 23"/>
              <a:gd name="T52" fmla="*/ 12 w 23"/>
              <a:gd name="T53" fmla="*/ 23 h 23"/>
              <a:gd name="T54" fmla="*/ 14 w 23"/>
              <a:gd name="T55" fmla="*/ 22 h 23"/>
              <a:gd name="T56" fmla="*/ 16 w 23"/>
              <a:gd name="T57" fmla="*/ 22 h 23"/>
              <a:gd name="T58" fmla="*/ 17 w 23"/>
              <a:gd name="T59" fmla="*/ 21 h 23"/>
              <a:gd name="T60" fmla="*/ 18 w 23"/>
              <a:gd name="T61" fmla="*/ 20 h 23"/>
              <a:gd name="T62" fmla="*/ 18 w 23"/>
              <a:gd name="T63" fmla="*/ 20 h 23"/>
              <a:gd name="T64" fmla="*/ 20 w 23"/>
              <a:gd name="T65" fmla="*/ 19 h 23"/>
              <a:gd name="T66" fmla="*/ 20 w 23"/>
              <a:gd name="T67" fmla="*/ 18 h 23"/>
              <a:gd name="T68" fmla="*/ 21 w 23"/>
              <a:gd name="T69" fmla="*/ 17 h 23"/>
              <a:gd name="T70" fmla="*/ 21 w 23"/>
              <a:gd name="T71" fmla="*/ 16 h 23"/>
              <a:gd name="T72" fmla="*/ 22 w 23"/>
              <a:gd name="T73" fmla="*/ 15 h 23"/>
              <a:gd name="T74" fmla="*/ 23 w 23"/>
              <a:gd name="T75" fmla="*/ 13 h 23"/>
              <a:gd name="T76" fmla="*/ 23 w 23"/>
              <a:gd name="T7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3"/>
                </a:lnTo>
                <a:lnTo>
                  <a:pt x="18" y="1"/>
                </a:lnTo>
                <a:lnTo>
                  <a:pt x="17" y="1"/>
                </a:lnTo>
                <a:lnTo>
                  <a:pt x="16" y="0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0"/>
                </a:lnTo>
                <a:lnTo>
                  <a:pt x="5" y="1"/>
                </a:lnTo>
                <a:lnTo>
                  <a:pt x="4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4" y="19"/>
                </a:ln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2" y="23"/>
                </a:lnTo>
                <a:lnTo>
                  <a:pt x="14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8" y="20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6" name="Line 23">
            <a:extLst>
              <a:ext uri="{FF2B5EF4-FFF2-40B4-BE49-F238E27FC236}">
                <a16:creationId xmlns:a16="http://schemas.microsoft.com/office/drawing/2014/main" id="{AA07E293-4EFA-10F8-0631-25878D1204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16904" y="4105021"/>
            <a:ext cx="307975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1" name="Line 38">
            <a:extLst>
              <a:ext uri="{FF2B5EF4-FFF2-40B4-BE49-F238E27FC236}">
                <a16:creationId xmlns:a16="http://schemas.microsoft.com/office/drawing/2014/main" id="{73C555F7-41E0-2807-1DFA-26457F64C1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07366" y="4187571"/>
            <a:ext cx="43656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8" name="Freeform 85">
            <a:extLst>
              <a:ext uri="{FF2B5EF4-FFF2-40B4-BE49-F238E27FC236}">
                <a16:creationId xmlns:a16="http://schemas.microsoft.com/office/drawing/2014/main" id="{5D3B914B-0391-7B66-4D3B-6722FCB60F78}"/>
              </a:ext>
            </a:extLst>
          </p:cNvPr>
          <p:cNvSpPr>
            <a:spLocks/>
          </p:cNvSpPr>
          <p:nvPr/>
        </p:nvSpPr>
        <p:spPr bwMode="auto">
          <a:xfrm>
            <a:off x="10702629" y="4170109"/>
            <a:ext cx="36513" cy="36512"/>
          </a:xfrm>
          <a:custGeom>
            <a:avLst/>
            <a:gdLst>
              <a:gd name="T0" fmla="*/ 4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2 h 23"/>
              <a:gd name="T8" fmla="*/ 12 w 23"/>
              <a:gd name="T9" fmla="*/ 23 h 23"/>
              <a:gd name="T10" fmla="*/ 14 w 23"/>
              <a:gd name="T11" fmla="*/ 22 h 23"/>
              <a:gd name="T12" fmla="*/ 16 w 23"/>
              <a:gd name="T13" fmla="*/ 22 h 23"/>
              <a:gd name="T14" fmla="*/ 17 w 23"/>
              <a:gd name="T15" fmla="*/ 21 h 23"/>
              <a:gd name="T16" fmla="*/ 18 w 23"/>
              <a:gd name="T17" fmla="*/ 21 h 23"/>
              <a:gd name="T18" fmla="*/ 19 w 23"/>
              <a:gd name="T19" fmla="*/ 20 h 23"/>
              <a:gd name="T20" fmla="*/ 20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5 h 23"/>
              <a:gd name="T30" fmla="*/ 23 w 23"/>
              <a:gd name="T31" fmla="*/ 13 h 23"/>
              <a:gd name="T32" fmla="*/ 23 w 23"/>
              <a:gd name="T33" fmla="*/ 11 h 23"/>
              <a:gd name="T34" fmla="*/ 23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20 w 23"/>
              <a:gd name="T41" fmla="*/ 3 h 23"/>
              <a:gd name="T42" fmla="*/ 18 w 23"/>
              <a:gd name="T43" fmla="*/ 2 h 23"/>
              <a:gd name="T44" fmla="*/ 17 w 23"/>
              <a:gd name="T45" fmla="*/ 1 h 23"/>
              <a:gd name="T46" fmla="*/ 16 w 23"/>
              <a:gd name="T47" fmla="*/ 1 h 23"/>
              <a:gd name="T48" fmla="*/ 14 w 23"/>
              <a:gd name="T49" fmla="*/ 0 h 23"/>
              <a:gd name="T50" fmla="*/ 12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4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5 h 23"/>
              <a:gd name="T72" fmla="*/ 1 w 23"/>
              <a:gd name="T73" fmla="*/ 16 h 23"/>
              <a:gd name="T74" fmla="*/ 2 w 23"/>
              <a:gd name="T75" fmla="*/ 17 h 23"/>
              <a:gd name="T76" fmla="*/ 4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4" y="19"/>
                </a:move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2" y="23"/>
                </a:lnTo>
                <a:lnTo>
                  <a:pt x="14" y="22"/>
                </a:lnTo>
                <a:lnTo>
                  <a:pt x="16" y="22"/>
                </a:lnTo>
                <a:lnTo>
                  <a:pt x="17" y="21"/>
                </a:lnTo>
                <a:lnTo>
                  <a:pt x="18" y="21"/>
                </a:lnTo>
                <a:lnTo>
                  <a:pt x="19" y="20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3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4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5" name="Freeform 102">
            <a:extLst>
              <a:ext uri="{FF2B5EF4-FFF2-40B4-BE49-F238E27FC236}">
                <a16:creationId xmlns:a16="http://schemas.microsoft.com/office/drawing/2014/main" id="{EDA24620-DEA8-33C4-F2AC-4BE1B23577A4}"/>
              </a:ext>
            </a:extLst>
          </p:cNvPr>
          <p:cNvSpPr>
            <a:spLocks/>
          </p:cNvSpPr>
          <p:nvPr/>
        </p:nvSpPr>
        <p:spPr bwMode="auto">
          <a:xfrm>
            <a:off x="10751841" y="4085971"/>
            <a:ext cx="36513" cy="36512"/>
          </a:xfrm>
          <a:custGeom>
            <a:avLst/>
            <a:gdLst>
              <a:gd name="T0" fmla="*/ 23 w 23"/>
              <a:gd name="T1" fmla="*/ 12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20 w 23"/>
              <a:gd name="T9" fmla="*/ 4 h 23"/>
              <a:gd name="T10" fmla="*/ 18 w 23"/>
              <a:gd name="T11" fmla="*/ 2 h 23"/>
              <a:gd name="T12" fmla="*/ 17 w 23"/>
              <a:gd name="T13" fmla="*/ 1 h 23"/>
              <a:gd name="T14" fmla="*/ 16 w 23"/>
              <a:gd name="T15" fmla="*/ 1 h 23"/>
              <a:gd name="T16" fmla="*/ 14 w 23"/>
              <a:gd name="T17" fmla="*/ 0 h 23"/>
              <a:gd name="T18" fmla="*/ 12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4 w 23"/>
              <a:gd name="T27" fmla="*/ 4 h 23"/>
              <a:gd name="T28" fmla="*/ 2 w 23"/>
              <a:gd name="T29" fmla="*/ 5 h 23"/>
              <a:gd name="T30" fmla="*/ 1 w 23"/>
              <a:gd name="T31" fmla="*/ 7 h 23"/>
              <a:gd name="T32" fmla="*/ 1 w 23"/>
              <a:gd name="T33" fmla="*/ 9 h 23"/>
              <a:gd name="T34" fmla="*/ 0 w 23"/>
              <a:gd name="T35" fmla="*/ 12 h 23"/>
              <a:gd name="T36" fmla="*/ 1 w 23"/>
              <a:gd name="T37" fmla="*/ 14 h 23"/>
              <a:gd name="T38" fmla="*/ 1 w 23"/>
              <a:gd name="T39" fmla="*/ 16 h 23"/>
              <a:gd name="T40" fmla="*/ 1 w 23"/>
              <a:gd name="T41" fmla="*/ 17 h 23"/>
              <a:gd name="T42" fmla="*/ 2 w 23"/>
              <a:gd name="T43" fmla="*/ 18 h 23"/>
              <a:gd name="T44" fmla="*/ 4 w 23"/>
              <a:gd name="T45" fmla="*/ 20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3 h 23"/>
              <a:gd name="T52" fmla="*/ 12 w 23"/>
              <a:gd name="T53" fmla="*/ 23 h 23"/>
              <a:gd name="T54" fmla="*/ 14 w 23"/>
              <a:gd name="T55" fmla="*/ 23 h 23"/>
              <a:gd name="T56" fmla="*/ 16 w 23"/>
              <a:gd name="T57" fmla="*/ 22 h 23"/>
              <a:gd name="T58" fmla="*/ 17 w 23"/>
              <a:gd name="T59" fmla="*/ 22 h 23"/>
              <a:gd name="T60" fmla="*/ 18 w 23"/>
              <a:gd name="T61" fmla="*/ 21 h 23"/>
              <a:gd name="T62" fmla="*/ 19 w 23"/>
              <a:gd name="T63" fmla="*/ 20 h 23"/>
              <a:gd name="T64" fmla="*/ 20 w 23"/>
              <a:gd name="T65" fmla="*/ 20 h 23"/>
              <a:gd name="T66" fmla="*/ 20 w 23"/>
              <a:gd name="T67" fmla="*/ 19 h 23"/>
              <a:gd name="T68" fmla="*/ 21 w 23"/>
              <a:gd name="T69" fmla="*/ 18 h 23"/>
              <a:gd name="T70" fmla="*/ 22 w 23"/>
              <a:gd name="T71" fmla="*/ 17 h 23"/>
              <a:gd name="T72" fmla="*/ 22 w 23"/>
              <a:gd name="T73" fmla="*/ 16 h 23"/>
              <a:gd name="T74" fmla="*/ 23 w 23"/>
              <a:gd name="T75" fmla="*/ 14 h 23"/>
              <a:gd name="T76" fmla="*/ 23 w 23"/>
              <a:gd name="T7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2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4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1" y="9"/>
                </a:lnTo>
                <a:lnTo>
                  <a:pt x="0" y="12"/>
                </a:lnTo>
                <a:lnTo>
                  <a:pt x="1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4" y="20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2" y="23"/>
                </a:lnTo>
                <a:lnTo>
                  <a:pt x="14" y="23"/>
                </a:lnTo>
                <a:lnTo>
                  <a:pt x="16" y="22"/>
                </a:lnTo>
                <a:lnTo>
                  <a:pt x="17" y="22"/>
                </a:lnTo>
                <a:lnTo>
                  <a:pt x="18" y="21"/>
                </a:lnTo>
                <a:lnTo>
                  <a:pt x="19" y="20"/>
                </a:lnTo>
                <a:lnTo>
                  <a:pt x="20" y="20"/>
                </a:lnTo>
                <a:lnTo>
                  <a:pt x="20" y="19"/>
                </a:lnTo>
                <a:lnTo>
                  <a:pt x="21" y="18"/>
                </a:lnTo>
                <a:lnTo>
                  <a:pt x="22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1" name="Line 28">
            <a:extLst>
              <a:ext uri="{FF2B5EF4-FFF2-40B4-BE49-F238E27FC236}">
                <a16:creationId xmlns:a16="http://schemas.microsoft.com/office/drawing/2014/main" id="{92473E80-F27E-E267-418A-9BB9FDDDB3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10313" y="4266547"/>
            <a:ext cx="327025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8" name="Line 45">
            <a:extLst>
              <a:ext uri="{FF2B5EF4-FFF2-40B4-BE49-F238E27FC236}">
                <a16:creationId xmlns:a16="http://schemas.microsoft.com/office/drawing/2014/main" id="{1D59A7A7-A711-D5E2-69BF-153748BCCDB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83326" y="4350684"/>
            <a:ext cx="458788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99" name="Freeform 86">
            <a:extLst>
              <a:ext uri="{FF2B5EF4-FFF2-40B4-BE49-F238E27FC236}">
                <a16:creationId xmlns:a16="http://schemas.microsoft.com/office/drawing/2014/main" id="{A84725FA-9CE7-B8DD-53E1-E832C17215C6}"/>
              </a:ext>
            </a:extLst>
          </p:cNvPr>
          <p:cNvSpPr>
            <a:spLocks/>
          </p:cNvSpPr>
          <p:nvPr/>
        </p:nvSpPr>
        <p:spPr bwMode="auto">
          <a:xfrm>
            <a:off x="10794463" y="4331634"/>
            <a:ext cx="36513" cy="36512"/>
          </a:xfrm>
          <a:custGeom>
            <a:avLst/>
            <a:gdLst>
              <a:gd name="T0" fmla="*/ 3 w 23"/>
              <a:gd name="T1" fmla="*/ 20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4 w 23"/>
              <a:gd name="T11" fmla="*/ 23 h 23"/>
              <a:gd name="T12" fmla="*/ 16 w 23"/>
              <a:gd name="T13" fmla="*/ 22 h 23"/>
              <a:gd name="T14" fmla="*/ 16 w 23"/>
              <a:gd name="T15" fmla="*/ 22 h 23"/>
              <a:gd name="T16" fmla="*/ 18 w 23"/>
              <a:gd name="T17" fmla="*/ 21 h 23"/>
              <a:gd name="T18" fmla="*/ 18 w 23"/>
              <a:gd name="T19" fmla="*/ 20 h 23"/>
              <a:gd name="T20" fmla="*/ 19 w 23"/>
              <a:gd name="T21" fmla="*/ 20 h 23"/>
              <a:gd name="T22" fmla="*/ 20 w 23"/>
              <a:gd name="T23" fmla="*/ 19 h 23"/>
              <a:gd name="T24" fmla="*/ 21 w 23"/>
              <a:gd name="T25" fmla="*/ 18 h 23"/>
              <a:gd name="T26" fmla="*/ 21 w 23"/>
              <a:gd name="T27" fmla="*/ 17 h 23"/>
              <a:gd name="T28" fmla="*/ 22 w 23"/>
              <a:gd name="T29" fmla="*/ 16 h 23"/>
              <a:gd name="T30" fmla="*/ 23 w 23"/>
              <a:gd name="T31" fmla="*/ 14 h 23"/>
              <a:gd name="T32" fmla="*/ 23 w 23"/>
              <a:gd name="T33" fmla="*/ 12 h 23"/>
              <a:gd name="T34" fmla="*/ 23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4 h 23"/>
              <a:gd name="T42" fmla="*/ 18 w 23"/>
              <a:gd name="T43" fmla="*/ 2 h 23"/>
              <a:gd name="T44" fmla="*/ 16 w 23"/>
              <a:gd name="T45" fmla="*/ 2 h 23"/>
              <a:gd name="T46" fmla="*/ 16 w 23"/>
              <a:gd name="T47" fmla="*/ 1 h 23"/>
              <a:gd name="T48" fmla="*/ 14 w 23"/>
              <a:gd name="T49" fmla="*/ 1 h 23"/>
              <a:gd name="T50" fmla="*/ 11 w 23"/>
              <a:gd name="T51" fmla="*/ 0 h 23"/>
              <a:gd name="T52" fmla="*/ 9 w 23"/>
              <a:gd name="T53" fmla="*/ 1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2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7 h 23"/>
              <a:gd name="T74" fmla="*/ 2 w 23"/>
              <a:gd name="T75" fmla="*/ 18 h 23"/>
              <a:gd name="T76" fmla="*/ 3 w 23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4" y="23"/>
                </a:lnTo>
                <a:lnTo>
                  <a:pt x="16" y="22"/>
                </a:lnTo>
                <a:lnTo>
                  <a:pt x="16" y="22"/>
                </a:lnTo>
                <a:lnTo>
                  <a:pt x="18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4"/>
                </a:lnTo>
                <a:lnTo>
                  <a:pt x="18" y="2"/>
                </a:lnTo>
                <a:lnTo>
                  <a:pt x="16" y="2"/>
                </a:lnTo>
                <a:lnTo>
                  <a:pt x="16" y="1"/>
                </a:lnTo>
                <a:lnTo>
                  <a:pt x="14" y="1"/>
                </a:lnTo>
                <a:lnTo>
                  <a:pt x="11" y="0"/>
                </a:lnTo>
                <a:lnTo>
                  <a:pt x="9" y="1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3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4" name="Freeform 101">
            <a:extLst>
              <a:ext uri="{FF2B5EF4-FFF2-40B4-BE49-F238E27FC236}">
                <a16:creationId xmlns:a16="http://schemas.microsoft.com/office/drawing/2014/main" id="{D65A5D17-6C79-0973-66AC-E3AC8653D099}"/>
              </a:ext>
            </a:extLst>
          </p:cNvPr>
          <p:cNvSpPr>
            <a:spLocks/>
          </p:cNvSpPr>
          <p:nvPr/>
        </p:nvSpPr>
        <p:spPr bwMode="auto">
          <a:xfrm>
            <a:off x="10756363" y="4249084"/>
            <a:ext cx="34925" cy="36512"/>
          </a:xfrm>
          <a:custGeom>
            <a:avLst/>
            <a:gdLst>
              <a:gd name="T0" fmla="*/ 22 w 22"/>
              <a:gd name="T1" fmla="*/ 11 h 23"/>
              <a:gd name="T2" fmla="*/ 22 w 22"/>
              <a:gd name="T3" fmla="*/ 9 h 23"/>
              <a:gd name="T4" fmla="*/ 21 w 22"/>
              <a:gd name="T5" fmla="*/ 7 h 23"/>
              <a:gd name="T6" fmla="*/ 20 w 22"/>
              <a:gd name="T7" fmla="*/ 5 h 23"/>
              <a:gd name="T8" fmla="*/ 19 w 22"/>
              <a:gd name="T9" fmla="*/ 3 h 23"/>
              <a:gd name="T10" fmla="*/ 17 w 22"/>
              <a:gd name="T11" fmla="*/ 2 h 23"/>
              <a:gd name="T12" fmla="*/ 16 w 22"/>
              <a:gd name="T13" fmla="*/ 1 h 23"/>
              <a:gd name="T14" fmla="*/ 15 w 22"/>
              <a:gd name="T15" fmla="*/ 1 h 23"/>
              <a:gd name="T16" fmla="*/ 13 w 22"/>
              <a:gd name="T17" fmla="*/ 0 h 23"/>
              <a:gd name="T18" fmla="*/ 11 w 22"/>
              <a:gd name="T19" fmla="*/ 0 h 23"/>
              <a:gd name="T20" fmla="*/ 9 w 22"/>
              <a:gd name="T21" fmla="*/ 0 h 23"/>
              <a:gd name="T22" fmla="*/ 7 w 22"/>
              <a:gd name="T23" fmla="*/ 1 h 23"/>
              <a:gd name="T24" fmla="*/ 5 w 22"/>
              <a:gd name="T25" fmla="*/ 2 h 23"/>
              <a:gd name="T26" fmla="*/ 3 w 22"/>
              <a:gd name="T27" fmla="*/ 3 h 23"/>
              <a:gd name="T28" fmla="*/ 1 w 22"/>
              <a:gd name="T29" fmla="*/ 5 h 23"/>
              <a:gd name="T30" fmla="*/ 0 w 22"/>
              <a:gd name="T31" fmla="*/ 7 h 23"/>
              <a:gd name="T32" fmla="*/ 0 w 22"/>
              <a:gd name="T33" fmla="*/ 9 h 23"/>
              <a:gd name="T34" fmla="*/ 0 w 22"/>
              <a:gd name="T35" fmla="*/ 11 h 23"/>
              <a:gd name="T36" fmla="*/ 0 w 22"/>
              <a:gd name="T37" fmla="*/ 13 h 23"/>
              <a:gd name="T38" fmla="*/ 0 w 22"/>
              <a:gd name="T39" fmla="*/ 15 h 23"/>
              <a:gd name="T40" fmla="*/ 1 w 22"/>
              <a:gd name="T41" fmla="*/ 16 h 23"/>
              <a:gd name="T42" fmla="*/ 1 w 22"/>
              <a:gd name="T43" fmla="*/ 17 h 23"/>
              <a:gd name="T44" fmla="*/ 3 w 22"/>
              <a:gd name="T45" fmla="*/ 19 h 23"/>
              <a:gd name="T46" fmla="*/ 5 w 22"/>
              <a:gd name="T47" fmla="*/ 21 h 23"/>
              <a:gd name="T48" fmla="*/ 7 w 22"/>
              <a:gd name="T49" fmla="*/ 22 h 23"/>
              <a:gd name="T50" fmla="*/ 9 w 22"/>
              <a:gd name="T51" fmla="*/ 22 h 23"/>
              <a:gd name="T52" fmla="*/ 11 w 22"/>
              <a:gd name="T53" fmla="*/ 23 h 23"/>
              <a:gd name="T54" fmla="*/ 13 w 22"/>
              <a:gd name="T55" fmla="*/ 22 h 23"/>
              <a:gd name="T56" fmla="*/ 15 w 22"/>
              <a:gd name="T57" fmla="*/ 22 h 23"/>
              <a:gd name="T58" fmla="*/ 16 w 22"/>
              <a:gd name="T59" fmla="*/ 21 h 23"/>
              <a:gd name="T60" fmla="*/ 17 w 22"/>
              <a:gd name="T61" fmla="*/ 21 h 23"/>
              <a:gd name="T62" fmla="*/ 18 w 22"/>
              <a:gd name="T63" fmla="*/ 20 h 23"/>
              <a:gd name="T64" fmla="*/ 19 w 22"/>
              <a:gd name="T65" fmla="*/ 19 h 23"/>
              <a:gd name="T66" fmla="*/ 20 w 22"/>
              <a:gd name="T67" fmla="*/ 18 h 23"/>
              <a:gd name="T68" fmla="*/ 20 w 22"/>
              <a:gd name="T69" fmla="*/ 17 h 23"/>
              <a:gd name="T70" fmla="*/ 21 w 22"/>
              <a:gd name="T71" fmla="*/ 16 h 23"/>
              <a:gd name="T72" fmla="*/ 21 w 22"/>
              <a:gd name="T73" fmla="*/ 15 h 23"/>
              <a:gd name="T74" fmla="*/ 22 w 22"/>
              <a:gd name="T75" fmla="*/ 13 h 23"/>
              <a:gd name="T76" fmla="*/ 22 w 22"/>
              <a:gd name="T7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" h="23">
                <a:moveTo>
                  <a:pt x="22" y="11"/>
                </a:moveTo>
                <a:lnTo>
                  <a:pt x="22" y="9"/>
                </a:lnTo>
                <a:lnTo>
                  <a:pt x="21" y="7"/>
                </a:lnTo>
                <a:lnTo>
                  <a:pt x="20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1" y="5"/>
                </a:lnTo>
                <a:lnTo>
                  <a:pt x="0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0" y="15"/>
                </a:lnTo>
                <a:lnTo>
                  <a:pt x="1" y="16"/>
                </a:lnTo>
                <a:lnTo>
                  <a:pt x="1" y="17"/>
                </a:lnTo>
                <a:lnTo>
                  <a:pt x="3" y="19"/>
                </a:ln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0" y="17"/>
                </a:lnTo>
                <a:lnTo>
                  <a:pt x="21" y="16"/>
                </a:lnTo>
                <a:lnTo>
                  <a:pt x="21" y="15"/>
                </a:lnTo>
                <a:lnTo>
                  <a:pt x="22" y="13"/>
                </a:lnTo>
                <a:lnTo>
                  <a:pt x="22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7" name="Line 34">
            <a:extLst>
              <a:ext uri="{FF2B5EF4-FFF2-40B4-BE49-F238E27FC236}">
                <a16:creationId xmlns:a16="http://schemas.microsoft.com/office/drawing/2014/main" id="{C37B1808-4565-4ED8-8075-C91696F9E0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59741" y="4428072"/>
            <a:ext cx="434975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6" name="Line 53">
            <a:extLst>
              <a:ext uri="{FF2B5EF4-FFF2-40B4-BE49-F238E27FC236}">
                <a16:creationId xmlns:a16="http://schemas.microsoft.com/office/drawing/2014/main" id="{3A6E427B-7EF6-F93B-2E13-52D1CB39CD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99416" y="4512209"/>
            <a:ext cx="58261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0" name="Freeform 87">
            <a:extLst>
              <a:ext uri="{FF2B5EF4-FFF2-40B4-BE49-F238E27FC236}">
                <a16:creationId xmlns:a16="http://schemas.microsoft.com/office/drawing/2014/main" id="{2FF61B00-2232-5FC8-276A-8A57A3046693}"/>
              </a:ext>
            </a:extLst>
          </p:cNvPr>
          <p:cNvSpPr>
            <a:spLocks/>
          </p:cNvSpPr>
          <p:nvPr/>
        </p:nvSpPr>
        <p:spPr bwMode="auto">
          <a:xfrm>
            <a:off x="10675641" y="4493159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2 h 23"/>
              <a:gd name="T8" fmla="*/ 11 w 23"/>
              <a:gd name="T9" fmla="*/ 23 h 23"/>
              <a:gd name="T10" fmla="*/ 13 w 23"/>
              <a:gd name="T11" fmla="*/ 22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6 h 23"/>
              <a:gd name="T30" fmla="*/ 22 w 23"/>
              <a:gd name="T31" fmla="*/ 13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3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6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6"/>
                </a:lnTo>
                <a:lnTo>
                  <a:pt x="22" y="13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6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3" name="Freeform 100">
            <a:extLst>
              <a:ext uri="{FF2B5EF4-FFF2-40B4-BE49-F238E27FC236}">
                <a16:creationId xmlns:a16="http://schemas.microsoft.com/office/drawing/2014/main" id="{17B320FD-8B96-5B08-EAB2-CD46EF7709D5}"/>
              </a:ext>
            </a:extLst>
          </p:cNvPr>
          <p:cNvSpPr>
            <a:spLocks/>
          </p:cNvSpPr>
          <p:nvPr/>
        </p:nvSpPr>
        <p:spPr bwMode="auto">
          <a:xfrm>
            <a:off x="10669291" y="4410609"/>
            <a:ext cx="36513" cy="34925"/>
          </a:xfrm>
          <a:custGeom>
            <a:avLst/>
            <a:gdLst>
              <a:gd name="T0" fmla="*/ 23 w 23"/>
              <a:gd name="T1" fmla="*/ 11 h 22"/>
              <a:gd name="T2" fmla="*/ 22 w 23"/>
              <a:gd name="T3" fmla="*/ 9 h 22"/>
              <a:gd name="T4" fmla="*/ 22 w 23"/>
              <a:gd name="T5" fmla="*/ 7 h 22"/>
              <a:gd name="T6" fmla="*/ 21 w 23"/>
              <a:gd name="T7" fmla="*/ 5 h 22"/>
              <a:gd name="T8" fmla="*/ 19 w 23"/>
              <a:gd name="T9" fmla="*/ 3 h 22"/>
              <a:gd name="T10" fmla="*/ 17 w 23"/>
              <a:gd name="T11" fmla="*/ 1 h 22"/>
              <a:gd name="T12" fmla="*/ 16 w 23"/>
              <a:gd name="T13" fmla="*/ 1 h 22"/>
              <a:gd name="T14" fmla="*/ 15 w 23"/>
              <a:gd name="T15" fmla="*/ 0 h 22"/>
              <a:gd name="T16" fmla="*/ 13 w 23"/>
              <a:gd name="T17" fmla="*/ 0 h 22"/>
              <a:gd name="T18" fmla="*/ 11 w 23"/>
              <a:gd name="T19" fmla="*/ 0 h 22"/>
              <a:gd name="T20" fmla="*/ 9 w 23"/>
              <a:gd name="T21" fmla="*/ 0 h 22"/>
              <a:gd name="T22" fmla="*/ 7 w 23"/>
              <a:gd name="T23" fmla="*/ 0 h 22"/>
              <a:gd name="T24" fmla="*/ 5 w 23"/>
              <a:gd name="T25" fmla="*/ 1 h 22"/>
              <a:gd name="T26" fmla="*/ 3 w 23"/>
              <a:gd name="T27" fmla="*/ 3 h 22"/>
              <a:gd name="T28" fmla="*/ 2 w 23"/>
              <a:gd name="T29" fmla="*/ 5 h 22"/>
              <a:gd name="T30" fmla="*/ 1 w 23"/>
              <a:gd name="T31" fmla="*/ 7 h 22"/>
              <a:gd name="T32" fmla="*/ 0 w 23"/>
              <a:gd name="T33" fmla="*/ 9 h 22"/>
              <a:gd name="T34" fmla="*/ 0 w 23"/>
              <a:gd name="T35" fmla="*/ 11 h 22"/>
              <a:gd name="T36" fmla="*/ 0 w 23"/>
              <a:gd name="T37" fmla="*/ 13 h 22"/>
              <a:gd name="T38" fmla="*/ 1 w 23"/>
              <a:gd name="T39" fmla="*/ 15 h 22"/>
              <a:gd name="T40" fmla="*/ 1 w 23"/>
              <a:gd name="T41" fmla="*/ 16 h 22"/>
              <a:gd name="T42" fmla="*/ 2 w 23"/>
              <a:gd name="T43" fmla="*/ 17 h 22"/>
              <a:gd name="T44" fmla="*/ 3 w 23"/>
              <a:gd name="T45" fmla="*/ 19 h 22"/>
              <a:gd name="T46" fmla="*/ 5 w 23"/>
              <a:gd name="T47" fmla="*/ 20 h 22"/>
              <a:gd name="T48" fmla="*/ 7 w 23"/>
              <a:gd name="T49" fmla="*/ 21 h 22"/>
              <a:gd name="T50" fmla="*/ 9 w 23"/>
              <a:gd name="T51" fmla="*/ 22 h 22"/>
              <a:gd name="T52" fmla="*/ 11 w 23"/>
              <a:gd name="T53" fmla="*/ 22 h 22"/>
              <a:gd name="T54" fmla="*/ 13 w 23"/>
              <a:gd name="T55" fmla="*/ 22 h 22"/>
              <a:gd name="T56" fmla="*/ 15 w 23"/>
              <a:gd name="T57" fmla="*/ 21 h 22"/>
              <a:gd name="T58" fmla="*/ 16 w 23"/>
              <a:gd name="T59" fmla="*/ 21 h 22"/>
              <a:gd name="T60" fmla="*/ 17 w 23"/>
              <a:gd name="T61" fmla="*/ 20 h 22"/>
              <a:gd name="T62" fmla="*/ 18 w 23"/>
              <a:gd name="T63" fmla="*/ 20 h 22"/>
              <a:gd name="T64" fmla="*/ 19 w 23"/>
              <a:gd name="T65" fmla="*/ 19 h 22"/>
              <a:gd name="T66" fmla="*/ 20 w 23"/>
              <a:gd name="T67" fmla="*/ 18 h 22"/>
              <a:gd name="T68" fmla="*/ 21 w 23"/>
              <a:gd name="T69" fmla="*/ 17 h 22"/>
              <a:gd name="T70" fmla="*/ 21 w 23"/>
              <a:gd name="T71" fmla="*/ 16 h 22"/>
              <a:gd name="T72" fmla="*/ 22 w 23"/>
              <a:gd name="T73" fmla="*/ 15 h 22"/>
              <a:gd name="T74" fmla="*/ 22 w 23"/>
              <a:gd name="T75" fmla="*/ 13 h 22"/>
              <a:gd name="T76" fmla="*/ 23 w 23"/>
              <a:gd name="T7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23" y="11"/>
                </a:move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1"/>
                </a:lnTo>
                <a:lnTo>
                  <a:pt x="16" y="1"/>
                </a:lnTo>
                <a:lnTo>
                  <a:pt x="15" y="0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0"/>
                </a:lnTo>
                <a:lnTo>
                  <a:pt x="5" y="1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lnTo>
                  <a:pt x="5" y="20"/>
                </a:lnTo>
                <a:lnTo>
                  <a:pt x="7" y="21"/>
                </a:lnTo>
                <a:lnTo>
                  <a:pt x="9" y="22"/>
                </a:lnTo>
                <a:lnTo>
                  <a:pt x="11" y="22"/>
                </a:lnTo>
                <a:lnTo>
                  <a:pt x="13" y="22"/>
                </a:lnTo>
                <a:lnTo>
                  <a:pt x="15" y="21"/>
                </a:lnTo>
                <a:lnTo>
                  <a:pt x="16" y="21"/>
                </a:lnTo>
                <a:lnTo>
                  <a:pt x="17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2" y="13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8" name="Line 35">
            <a:extLst>
              <a:ext uri="{FF2B5EF4-FFF2-40B4-BE49-F238E27FC236}">
                <a16:creationId xmlns:a16="http://schemas.microsoft.com/office/drawing/2014/main" id="{4791BF78-778C-5878-8C62-5F82E30BC9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16651" y="4643987"/>
            <a:ext cx="147638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3" name="Line 40">
            <a:extLst>
              <a:ext uri="{FF2B5EF4-FFF2-40B4-BE49-F238E27FC236}">
                <a16:creationId xmlns:a16="http://schemas.microsoft.com/office/drawing/2014/main" id="{8BC4CEE4-96CF-F3A7-95D4-1045696A81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96001" y="4728125"/>
            <a:ext cx="223838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1" name="Freeform 88">
            <a:extLst>
              <a:ext uri="{FF2B5EF4-FFF2-40B4-BE49-F238E27FC236}">
                <a16:creationId xmlns:a16="http://schemas.microsoft.com/office/drawing/2014/main" id="{8897107E-A9BC-36EA-348C-7C847FFAF885}"/>
              </a:ext>
            </a:extLst>
          </p:cNvPr>
          <p:cNvSpPr>
            <a:spLocks/>
          </p:cNvSpPr>
          <p:nvPr/>
        </p:nvSpPr>
        <p:spPr bwMode="auto">
          <a:xfrm>
            <a:off x="10488076" y="4710662"/>
            <a:ext cx="36513" cy="34925"/>
          </a:xfrm>
          <a:custGeom>
            <a:avLst/>
            <a:gdLst>
              <a:gd name="T0" fmla="*/ 3 w 23"/>
              <a:gd name="T1" fmla="*/ 19 h 22"/>
              <a:gd name="T2" fmla="*/ 5 w 23"/>
              <a:gd name="T3" fmla="*/ 20 h 22"/>
              <a:gd name="T4" fmla="*/ 7 w 23"/>
              <a:gd name="T5" fmla="*/ 22 h 22"/>
              <a:gd name="T6" fmla="*/ 9 w 23"/>
              <a:gd name="T7" fmla="*/ 22 h 22"/>
              <a:gd name="T8" fmla="*/ 11 w 23"/>
              <a:gd name="T9" fmla="*/ 22 h 22"/>
              <a:gd name="T10" fmla="*/ 14 w 23"/>
              <a:gd name="T11" fmla="*/ 22 h 22"/>
              <a:gd name="T12" fmla="*/ 16 w 23"/>
              <a:gd name="T13" fmla="*/ 22 h 22"/>
              <a:gd name="T14" fmla="*/ 16 w 23"/>
              <a:gd name="T15" fmla="*/ 21 h 22"/>
              <a:gd name="T16" fmla="*/ 18 w 23"/>
              <a:gd name="T17" fmla="*/ 20 h 22"/>
              <a:gd name="T18" fmla="*/ 18 w 23"/>
              <a:gd name="T19" fmla="*/ 20 h 22"/>
              <a:gd name="T20" fmla="*/ 19 w 23"/>
              <a:gd name="T21" fmla="*/ 19 h 22"/>
              <a:gd name="T22" fmla="*/ 20 w 23"/>
              <a:gd name="T23" fmla="*/ 18 h 22"/>
              <a:gd name="T24" fmla="*/ 21 w 23"/>
              <a:gd name="T25" fmla="*/ 17 h 22"/>
              <a:gd name="T26" fmla="*/ 21 w 23"/>
              <a:gd name="T27" fmla="*/ 16 h 22"/>
              <a:gd name="T28" fmla="*/ 22 w 23"/>
              <a:gd name="T29" fmla="*/ 15 h 22"/>
              <a:gd name="T30" fmla="*/ 23 w 23"/>
              <a:gd name="T31" fmla="*/ 13 h 22"/>
              <a:gd name="T32" fmla="*/ 23 w 23"/>
              <a:gd name="T33" fmla="*/ 11 h 22"/>
              <a:gd name="T34" fmla="*/ 23 w 23"/>
              <a:gd name="T35" fmla="*/ 9 h 22"/>
              <a:gd name="T36" fmla="*/ 22 w 23"/>
              <a:gd name="T37" fmla="*/ 7 h 22"/>
              <a:gd name="T38" fmla="*/ 21 w 23"/>
              <a:gd name="T39" fmla="*/ 5 h 22"/>
              <a:gd name="T40" fmla="*/ 19 w 23"/>
              <a:gd name="T41" fmla="*/ 3 h 22"/>
              <a:gd name="T42" fmla="*/ 18 w 23"/>
              <a:gd name="T43" fmla="*/ 2 h 22"/>
              <a:gd name="T44" fmla="*/ 16 w 23"/>
              <a:gd name="T45" fmla="*/ 1 h 22"/>
              <a:gd name="T46" fmla="*/ 16 w 23"/>
              <a:gd name="T47" fmla="*/ 0 h 22"/>
              <a:gd name="T48" fmla="*/ 14 w 23"/>
              <a:gd name="T49" fmla="*/ 0 h 22"/>
              <a:gd name="T50" fmla="*/ 11 w 23"/>
              <a:gd name="T51" fmla="*/ 0 h 22"/>
              <a:gd name="T52" fmla="*/ 9 w 23"/>
              <a:gd name="T53" fmla="*/ 0 h 22"/>
              <a:gd name="T54" fmla="*/ 7 w 23"/>
              <a:gd name="T55" fmla="*/ 0 h 22"/>
              <a:gd name="T56" fmla="*/ 5 w 23"/>
              <a:gd name="T57" fmla="*/ 2 h 22"/>
              <a:gd name="T58" fmla="*/ 3 w 23"/>
              <a:gd name="T59" fmla="*/ 3 h 22"/>
              <a:gd name="T60" fmla="*/ 2 w 23"/>
              <a:gd name="T61" fmla="*/ 5 h 22"/>
              <a:gd name="T62" fmla="*/ 1 w 23"/>
              <a:gd name="T63" fmla="*/ 7 h 22"/>
              <a:gd name="T64" fmla="*/ 0 w 23"/>
              <a:gd name="T65" fmla="*/ 9 h 22"/>
              <a:gd name="T66" fmla="*/ 0 w 23"/>
              <a:gd name="T67" fmla="*/ 11 h 22"/>
              <a:gd name="T68" fmla="*/ 0 w 23"/>
              <a:gd name="T69" fmla="*/ 13 h 22"/>
              <a:gd name="T70" fmla="*/ 1 w 23"/>
              <a:gd name="T71" fmla="*/ 15 h 22"/>
              <a:gd name="T72" fmla="*/ 1 w 23"/>
              <a:gd name="T73" fmla="*/ 16 h 22"/>
              <a:gd name="T74" fmla="*/ 2 w 23"/>
              <a:gd name="T75" fmla="*/ 17 h 22"/>
              <a:gd name="T76" fmla="*/ 3 w 23"/>
              <a:gd name="T77" fmla="*/ 19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3" y="19"/>
                </a:move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1" y="22"/>
                </a:lnTo>
                <a:lnTo>
                  <a:pt x="14" y="22"/>
                </a:lnTo>
                <a:lnTo>
                  <a:pt x="16" y="22"/>
                </a:lnTo>
                <a:lnTo>
                  <a:pt x="16" y="21"/>
                </a:lnTo>
                <a:lnTo>
                  <a:pt x="18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8" y="2"/>
                </a:lnTo>
                <a:lnTo>
                  <a:pt x="16" y="1"/>
                </a:lnTo>
                <a:lnTo>
                  <a:pt x="16" y="0"/>
                </a:lnTo>
                <a:lnTo>
                  <a:pt x="14" y="0"/>
                </a:lnTo>
                <a:lnTo>
                  <a:pt x="11" y="0"/>
                </a:lnTo>
                <a:lnTo>
                  <a:pt x="9" y="0"/>
                </a:lnTo>
                <a:lnTo>
                  <a:pt x="7" y="0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2" name="Freeform 99">
            <a:extLst>
              <a:ext uri="{FF2B5EF4-FFF2-40B4-BE49-F238E27FC236}">
                <a16:creationId xmlns:a16="http://schemas.microsoft.com/office/drawing/2014/main" id="{6F64837F-4634-0161-DF11-AAB8800F1DD1}"/>
              </a:ext>
            </a:extLst>
          </p:cNvPr>
          <p:cNvSpPr>
            <a:spLocks/>
          </p:cNvSpPr>
          <p:nvPr/>
        </p:nvSpPr>
        <p:spPr bwMode="auto">
          <a:xfrm>
            <a:off x="10572213" y="4626525"/>
            <a:ext cx="36513" cy="36512"/>
          </a:xfrm>
          <a:custGeom>
            <a:avLst/>
            <a:gdLst>
              <a:gd name="T0" fmla="*/ 23 w 23"/>
              <a:gd name="T1" fmla="*/ 11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19 w 23"/>
              <a:gd name="T9" fmla="*/ 3 h 23"/>
              <a:gd name="T10" fmla="*/ 17 w 23"/>
              <a:gd name="T11" fmla="*/ 2 h 23"/>
              <a:gd name="T12" fmla="*/ 16 w 23"/>
              <a:gd name="T13" fmla="*/ 1 h 23"/>
              <a:gd name="T14" fmla="*/ 16 w 23"/>
              <a:gd name="T15" fmla="*/ 1 h 23"/>
              <a:gd name="T16" fmla="*/ 13 w 23"/>
              <a:gd name="T17" fmla="*/ 0 h 23"/>
              <a:gd name="T18" fmla="*/ 11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3 w 23"/>
              <a:gd name="T27" fmla="*/ 3 h 23"/>
              <a:gd name="T28" fmla="*/ 2 w 23"/>
              <a:gd name="T29" fmla="*/ 5 h 23"/>
              <a:gd name="T30" fmla="*/ 1 w 23"/>
              <a:gd name="T31" fmla="*/ 7 h 23"/>
              <a:gd name="T32" fmla="*/ 0 w 23"/>
              <a:gd name="T33" fmla="*/ 9 h 23"/>
              <a:gd name="T34" fmla="*/ 0 w 23"/>
              <a:gd name="T35" fmla="*/ 11 h 23"/>
              <a:gd name="T36" fmla="*/ 0 w 23"/>
              <a:gd name="T37" fmla="*/ 14 h 23"/>
              <a:gd name="T38" fmla="*/ 1 w 23"/>
              <a:gd name="T39" fmla="*/ 16 h 23"/>
              <a:gd name="T40" fmla="*/ 1 w 23"/>
              <a:gd name="T41" fmla="*/ 17 h 23"/>
              <a:gd name="T42" fmla="*/ 2 w 23"/>
              <a:gd name="T43" fmla="*/ 18 h 23"/>
              <a:gd name="T44" fmla="*/ 3 w 23"/>
              <a:gd name="T45" fmla="*/ 19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3 h 23"/>
              <a:gd name="T52" fmla="*/ 11 w 23"/>
              <a:gd name="T53" fmla="*/ 23 h 23"/>
              <a:gd name="T54" fmla="*/ 13 w 23"/>
              <a:gd name="T55" fmla="*/ 23 h 23"/>
              <a:gd name="T56" fmla="*/ 16 w 23"/>
              <a:gd name="T57" fmla="*/ 22 h 23"/>
              <a:gd name="T58" fmla="*/ 16 w 23"/>
              <a:gd name="T59" fmla="*/ 21 h 23"/>
              <a:gd name="T60" fmla="*/ 17 w 23"/>
              <a:gd name="T61" fmla="*/ 21 h 23"/>
              <a:gd name="T62" fmla="*/ 18 w 23"/>
              <a:gd name="T63" fmla="*/ 20 h 23"/>
              <a:gd name="T64" fmla="*/ 19 w 23"/>
              <a:gd name="T65" fmla="*/ 19 h 23"/>
              <a:gd name="T66" fmla="*/ 20 w 23"/>
              <a:gd name="T67" fmla="*/ 18 h 23"/>
              <a:gd name="T68" fmla="*/ 21 w 23"/>
              <a:gd name="T69" fmla="*/ 18 h 23"/>
              <a:gd name="T70" fmla="*/ 21 w 23"/>
              <a:gd name="T71" fmla="*/ 17 h 23"/>
              <a:gd name="T72" fmla="*/ 22 w 23"/>
              <a:gd name="T73" fmla="*/ 16 h 23"/>
              <a:gd name="T74" fmla="*/ 23 w 23"/>
              <a:gd name="T75" fmla="*/ 14 h 23"/>
              <a:gd name="T76" fmla="*/ 23 w 23"/>
              <a:gd name="T7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6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3" y="19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6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3" y="14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5" name="Line 32">
            <a:extLst>
              <a:ext uri="{FF2B5EF4-FFF2-40B4-BE49-F238E27FC236}">
                <a16:creationId xmlns:a16="http://schemas.microsoft.com/office/drawing/2014/main" id="{91DB1AC2-D878-1125-0CA8-E17BBBA389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235663" y="4902752"/>
            <a:ext cx="354013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7" name="Line 44">
            <a:extLst>
              <a:ext uri="{FF2B5EF4-FFF2-40B4-BE49-F238E27FC236}">
                <a16:creationId xmlns:a16="http://schemas.microsoft.com/office/drawing/2014/main" id="{AFFA8DAB-7983-7BCB-8B07-43995F6F15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162638" y="4986890"/>
            <a:ext cx="51911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2" name="Freeform 89">
            <a:extLst>
              <a:ext uri="{FF2B5EF4-FFF2-40B4-BE49-F238E27FC236}">
                <a16:creationId xmlns:a16="http://schemas.microsoft.com/office/drawing/2014/main" id="{BC369536-1616-2A71-7F89-01020A1325BB}"/>
              </a:ext>
            </a:extLst>
          </p:cNvPr>
          <p:cNvSpPr>
            <a:spLocks/>
          </p:cNvSpPr>
          <p:nvPr/>
        </p:nvSpPr>
        <p:spPr bwMode="auto">
          <a:xfrm>
            <a:off x="10400763" y="4967840"/>
            <a:ext cx="34925" cy="36512"/>
          </a:xfrm>
          <a:custGeom>
            <a:avLst/>
            <a:gdLst>
              <a:gd name="T0" fmla="*/ 3 w 22"/>
              <a:gd name="T1" fmla="*/ 20 h 23"/>
              <a:gd name="T2" fmla="*/ 5 w 22"/>
              <a:gd name="T3" fmla="*/ 21 h 23"/>
              <a:gd name="T4" fmla="*/ 7 w 22"/>
              <a:gd name="T5" fmla="*/ 22 h 23"/>
              <a:gd name="T6" fmla="*/ 9 w 22"/>
              <a:gd name="T7" fmla="*/ 23 h 23"/>
              <a:gd name="T8" fmla="*/ 11 w 22"/>
              <a:gd name="T9" fmla="*/ 23 h 23"/>
              <a:gd name="T10" fmla="*/ 13 w 22"/>
              <a:gd name="T11" fmla="*/ 23 h 23"/>
              <a:gd name="T12" fmla="*/ 15 w 22"/>
              <a:gd name="T13" fmla="*/ 22 h 23"/>
              <a:gd name="T14" fmla="*/ 16 w 22"/>
              <a:gd name="T15" fmla="*/ 21 h 23"/>
              <a:gd name="T16" fmla="*/ 17 w 22"/>
              <a:gd name="T17" fmla="*/ 21 h 23"/>
              <a:gd name="T18" fmla="*/ 18 w 22"/>
              <a:gd name="T19" fmla="*/ 20 h 23"/>
              <a:gd name="T20" fmla="*/ 19 w 22"/>
              <a:gd name="T21" fmla="*/ 20 h 23"/>
              <a:gd name="T22" fmla="*/ 20 w 22"/>
              <a:gd name="T23" fmla="*/ 19 h 23"/>
              <a:gd name="T24" fmla="*/ 20 w 22"/>
              <a:gd name="T25" fmla="*/ 18 h 23"/>
              <a:gd name="T26" fmla="*/ 21 w 22"/>
              <a:gd name="T27" fmla="*/ 17 h 23"/>
              <a:gd name="T28" fmla="*/ 21 w 22"/>
              <a:gd name="T29" fmla="*/ 16 h 23"/>
              <a:gd name="T30" fmla="*/ 22 w 22"/>
              <a:gd name="T31" fmla="*/ 14 h 23"/>
              <a:gd name="T32" fmla="*/ 22 w 22"/>
              <a:gd name="T33" fmla="*/ 12 h 23"/>
              <a:gd name="T34" fmla="*/ 22 w 22"/>
              <a:gd name="T35" fmla="*/ 9 h 23"/>
              <a:gd name="T36" fmla="*/ 21 w 22"/>
              <a:gd name="T37" fmla="*/ 7 h 23"/>
              <a:gd name="T38" fmla="*/ 20 w 22"/>
              <a:gd name="T39" fmla="*/ 5 h 23"/>
              <a:gd name="T40" fmla="*/ 19 w 22"/>
              <a:gd name="T41" fmla="*/ 4 h 23"/>
              <a:gd name="T42" fmla="*/ 17 w 22"/>
              <a:gd name="T43" fmla="*/ 2 h 23"/>
              <a:gd name="T44" fmla="*/ 16 w 22"/>
              <a:gd name="T45" fmla="*/ 1 h 23"/>
              <a:gd name="T46" fmla="*/ 15 w 22"/>
              <a:gd name="T47" fmla="*/ 1 h 23"/>
              <a:gd name="T48" fmla="*/ 13 w 22"/>
              <a:gd name="T49" fmla="*/ 0 h 23"/>
              <a:gd name="T50" fmla="*/ 11 w 22"/>
              <a:gd name="T51" fmla="*/ 0 h 23"/>
              <a:gd name="T52" fmla="*/ 9 w 22"/>
              <a:gd name="T53" fmla="*/ 0 h 23"/>
              <a:gd name="T54" fmla="*/ 7 w 22"/>
              <a:gd name="T55" fmla="*/ 1 h 23"/>
              <a:gd name="T56" fmla="*/ 5 w 22"/>
              <a:gd name="T57" fmla="*/ 2 h 23"/>
              <a:gd name="T58" fmla="*/ 3 w 22"/>
              <a:gd name="T59" fmla="*/ 4 h 23"/>
              <a:gd name="T60" fmla="*/ 1 w 22"/>
              <a:gd name="T61" fmla="*/ 5 h 23"/>
              <a:gd name="T62" fmla="*/ 0 w 22"/>
              <a:gd name="T63" fmla="*/ 7 h 23"/>
              <a:gd name="T64" fmla="*/ 0 w 22"/>
              <a:gd name="T65" fmla="*/ 9 h 23"/>
              <a:gd name="T66" fmla="*/ 0 w 22"/>
              <a:gd name="T67" fmla="*/ 12 h 23"/>
              <a:gd name="T68" fmla="*/ 0 w 22"/>
              <a:gd name="T69" fmla="*/ 14 h 23"/>
              <a:gd name="T70" fmla="*/ 0 w 22"/>
              <a:gd name="T71" fmla="*/ 16 h 23"/>
              <a:gd name="T72" fmla="*/ 1 w 22"/>
              <a:gd name="T73" fmla="*/ 17 h 23"/>
              <a:gd name="T74" fmla="*/ 1 w 22"/>
              <a:gd name="T75" fmla="*/ 18 h 23"/>
              <a:gd name="T76" fmla="*/ 3 w 22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" h="23">
                <a:moveTo>
                  <a:pt x="3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4"/>
                </a:lnTo>
                <a:lnTo>
                  <a:pt x="22" y="12"/>
                </a:lnTo>
                <a:lnTo>
                  <a:pt x="22" y="9"/>
                </a:lnTo>
                <a:lnTo>
                  <a:pt x="21" y="7"/>
                </a:lnTo>
                <a:lnTo>
                  <a:pt x="20" y="5"/>
                </a:lnTo>
                <a:lnTo>
                  <a:pt x="19" y="4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1" y="5"/>
                </a:lnTo>
                <a:lnTo>
                  <a:pt x="0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0" y="16"/>
                </a:lnTo>
                <a:lnTo>
                  <a:pt x="1" y="17"/>
                </a:lnTo>
                <a:lnTo>
                  <a:pt x="1" y="18"/>
                </a:lnTo>
                <a:lnTo>
                  <a:pt x="3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1" name="Freeform 98">
            <a:extLst>
              <a:ext uri="{FF2B5EF4-FFF2-40B4-BE49-F238E27FC236}">
                <a16:creationId xmlns:a16="http://schemas.microsoft.com/office/drawing/2014/main" id="{D3C6095C-3C2D-DABB-2E0C-B949C19AD943}"/>
              </a:ext>
            </a:extLst>
          </p:cNvPr>
          <p:cNvSpPr>
            <a:spLocks/>
          </p:cNvSpPr>
          <p:nvPr/>
        </p:nvSpPr>
        <p:spPr bwMode="auto">
          <a:xfrm>
            <a:off x="10397588" y="4885290"/>
            <a:ext cx="36513" cy="34925"/>
          </a:xfrm>
          <a:custGeom>
            <a:avLst/>
            <a:gdLst>
              <a:gd name="T0" fmla="*/ 23 w 23"/>
              <a:gd name="T1" fmla="*/ 11 h 22"/>
              <a:gd name="T2" fmla="*/ 23 w 23"/>
              <a:gd name="T3" fmla="*/ 9 h 22"/>
              <a:gd name="T4" fmla="*/ 22 w 23"/>
              <a:gd name="T5" fmla="*/ 7 h 22"/>
              <a:gd name="T6" fmla="*/ 21 w 23"/>
              <a:gd name="T7" fmla="*/ 5 h 22"/>
              <a:gd name="T8" fmla="*/ 20 w 23"/>
              <a:gd name="T9" fmla="*/ 3 h 22"/>
              <a:gd name="T10" fmla="*/ 18 w 23"/>
              <a:gd name="T11" fmla="*/ 1 h 22"/>
              <a:gd name="T12" fmla="*/ 17 w 23"/>
              <a:gd name="T13" fmla="*/ 1 h 22"/>
              <a:gd name="T14" fmla="*/ 16 w 23"/>
              <a:gd name="T15" fmla="*/ 0 h 22"/>
              <a:gd name="T16" fmla="*/ 14 w 23"/>
              <a:gd name="T17" fmla="*/ 0 h 22"/>
              <a:gd name="T18" fmla="*/ 12 w 23"/>
              <a:gd name="T19" fmla="*/ 0 h 22"/>
              <a:gd name="T20" fmla="*/ 9 w 23"/>
              <a:gd name="T21" fmla="*/ 0 h 22"/>
              <a:gd name="T22" fmla="*/ 7 w 23"/>
              <a:gd name="T23" fmla="*/ 0 h 22"/>
              <a:gd name="T24" fmla="*/ 5 w 23"/>
              <a:gd name="T25" fmla="*/ 1 h 22"/>
              <a:gd name="T26" fmla="*/ 4 w 23"/>
              <a:gd name="T27" fmla="*/ 3 h 22"/>
              <a:gd name="T28" fmla="*/ 2 w 23"/>
              <a:gd name="T29" fmla="*/ 5 h 22"/>
              <a:gd name="T30" fmla="*/ 1 w 23"/>
              <a:gd name="T31" fmla="*/ 7 h 22"/>
              <a:gd name="T32" fmla="*/ 0 w 23"/>
              <a:gd name="T33" fmla="*/ 9 h 22"/>
              <a:gd name="T34" fmla="*/ 0 w 23"/>
              <a:gd name="T35" fmla="*/ 11 h 22"/>
              <a:gd name="T36" fmla="*/ 0 w 23"/>
              <a:gd name="T37" fmla="*/ 13 h 22"/>
              <a:gd name="T38" fmla="*/ 1 w 23"/>
              <a:gd name="T39" fmla="*/ 15 h 22"/>
              <a:gd name="T40" fmla="*/ 1 w 23"/>
              <a:gd name="T41" fmla="*/ 16 h 22"/>
              <a:gd name="T42" fmla="*/ 2 w 23"/>
              <a:gd name="T43" fmla="*/ 17 h 22"/>
              <a:gd name="T44" fmla="*/ 4 w 23"/>
              <a:gd name="T45" fmla="*/ 19 h 22"/>
              <a:gd name="T46" fmla="*/ 5 w 23"/>
              <a:gd name="T47" fmla="*/ 20 h 22"/>
              <a:gd name="T48" fmla="*/ 7 w 23"/>
              <a:gd name="T49" fmla="*/ 22 h 22"/>
              <a:gd name="T50" fmla="*/ 9 w 23"/>
              <a:gd name="T51" fmla="*/ 22 h 22"/>
              <a:gd name="T52" fmla="*/ 12 w 23"/>
              <a:gd name="T53" fmla="*/ 22 h 22"/>
              <a:gd name="T54" fmla="*/ 14 w 23"/>
              <a:gd name="T55" fmla="*/ 22 h 22"/>
              <a:gd name="T56" fmla="*/ 16 w 23"/>
              <a:gd name="T57" fmla="*/ 22 h 22"/>
              <a:gd name="T58" fmla="*/ 17 w 23"/>
              <a:gd name="T59" fmla="*/ 21 h 22"/>
              <a:gd name="T60" fmla="*/ 18 w 23"/>
              <a:gd name="T61" fmla="*/ 20 h 22"/>
              <a:gd name="T62" fmla="*/ 19 w 23"/>
              <a:gd name="T63" fmla="*/ 20 h 22"/>
              <a:gd name="T64" fmla="*/ 20 w 23"/>
              <a:gd name="T65" fmla="*/ 19 h 22"/>
              <a:gd name="T66" fmla="*/ 20 w 23"/>
              <a:gd name="T67" fmla="*/ 18 h 22"/>
              <a:gd name="T68" fmla="*/ 21 w 23"/>
              <a:gd name="T69" fmla="*/ 17 h 22"/>
              <a:gd name="T70" fmla="*/ 22 w 23"/>
              <a:gd name="T71" fmla="*/ 16 h 22"/>
              <a:gd name="T72" fmla="*/ 22 w 23"/>
              <a:gd name="T73" fmla="*/ 15 h 22"/>
              <a:gd name="T74" fmla="*/ 23 w 23"/>
              <a:gd name="T75" fmla="*/ 13 h 22"/>
              <a:gd name="T76" fmla="*/ 23 w 23"/>
              <a:gd name="T7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2">
                <a:moveTo>
                  <a:pt x="23" y="11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3"/>
                </a:lnTo>
                <a:lnTo>
                  <a:pt x="18" y="1"/>
                </a:lnTo>
                <a:lnTo>
                  <a:pt x="17" y="1"/>
                </a:lnTo>
                <a:lnTo>
                  <a:pt x="16" y="0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0"/>
                </a:lnTo>
                <a:lnTo>
                  <a:pt x="5" y="1"/>
                </a:lnTo>
                <a:lnTo>
                  <a:pt x="4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4" y="19"/>
                </a:ln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2" y="22"/>
                </a:lnTo>
                <a:lnTo>
                  <a:pt x="14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2" y="16"/>
                </a:lnTo>
                <a:lnTo>
                  <a:pt x="22" y="15"/>
                </a:lnTo>
                <a:lnTo>
                  <a:pt x="23" y="13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7" name="Line 24">
            <a:extLst>
              <a:ext uri="{FF2B5EF4-FFF2-40B4-BE49-F238E27FC236}">
                <a16:creationId xmlns:a16="http://schemas.microsoft.com/office/drawing/2014/main" id="{DD2761DE-16F4-3A5C-3CD8-FA5DF2710F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70841" y="5058321"/>
            <a:ext cx="258763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3" name="Line 50">
            <a:extLst>
              <a:ext uri="{FF2B5EF4-FFF2-40B4-BE49-F238E27FC236}">
                <a16:creationId xmlns:a16="http://schemas.microsoft.com/office/drawing/2014/main" id="{F3BAD771-01A3-DAB8-66AE-5B61D228F2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334329" y="5140871"/>
            <a:ext cx="384175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3" name="Freeform 90">
            <a:extLst>
              <a:ext uri="{FF2B5EF4-FFF2-40B4-BE49-F238E27FC236}">
                <a16:creationId xmlns:a16="http://schemas.microsoft.com/office/drawing/2014/main" id="{95B714D2-FC4C-D360-CD2F-EAC3DC1AE49D}"/>
              </a:ext>
            </a:extLst>
          </p:cNvPr>
          <p:cNvSpPr>
            <a:spLocks/>
          </p:cNvSpPr>
          <p:nvPr/>
        </p:nvSpPr>
        <p:spPr bwMode="auto">
          <a:xfrm>
            <a:off x="10510541" y="5123409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2 h 23"/>
              <a:gd name="T8" fmla="*/ 11 w 23"/>
              <a:gd name="T9" fmla="*/ 23 h 23"/>
              <a:gd name="T10" fmla="*/ 13 w 23"/>
              <a:gd name="T11" fmla="*/ 22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5 h 23"/>
              <a:gd name="T30" fmla="*/ 22 w 23"/>
              <a:gd name="T31" fmla="*/ 13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3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5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2" y="13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10" name="Freeform 97">
            <a:extLst>
              <a:ext uri="{FF2B5EF4-FFF2-40B4-BE49-F238E27FC236}">
                <a16:creationId xmlns:a16="http://schemas.microsoft.com/office/drawing/2014/main" id="{D1B64BB4-7C01-3663-52A9-2DD09C4A803A}"/>
              </a:ext>
            </a:extLst>
          </p:cNvPr>
          <p:cNvSpPr>
            <a:spLocks/>
          </p:cNvSpPr>
          <p:nvPr/>
        </p:nvSpPr>
        <p:spPr bwMode="auto">
          <a:xfrm>
            <a:off x="10481966" y="5039271"/>
            <a:ext cx="36513" cy="36512"/>
          </a:xfrm>
          <a:custGeom>
            <a:avLst/>
            <a:gdLst>
              <a:gd name="T0" fmla="*/ 23 w 23"/>
              <a:gd name="T1" fmla="*/ 12 h 23"/>
              <a:gd name="T2" fmla="*/ 23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20 w 23"/>
              <a:gd name="T9" fmla="*/ 4 h 23"/>
              <a:gd name="T10" fmla="*/ 18 w 23"/>
              <a:gd name="T11" fmla="*/ 2 h 23"/>
              <a:gd name="T12" fmla="*/ 17 w 23"/>
              <a:gd name="T13" fmla="*/ 1 h 23"/>
              <a:gd name="T14" fmla="*/ 16 w 23"/>
              <a:gd name="T15" fmla="*/ 1 h 23"/>
              <a:gd name="T16" fmla="*/ 14 w 23"/>
              <a:gd name="T17" fmla="*/ 0 h 23"/>
              <a:gd name="T18" fmla="*/ 12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4 w 23"/>
              <a:gd name="T27" fmla="*/ 4 h 23"/>
              <a:gd name="T28" fmla="*/ 2 w 23"/>
              <a:gd name="T29" fmla="*/ 5 h 23"/>
              <a:gd name="T30" fmla="*/ 1 w 23"/>
              <a:gd name="T31" fmla="*/ 7 h 23"/>
              <a:gd name="T32" fmla="*/ 0 w 23"/>
              <a:gd name="T33" fmla="*/ 9 h 23"/>
              <a:gd name="T34" fmla="*/ 0 w 23"/>
              <a:gd name="T35" fmla="*/ 12 h 23"/>
              <a:gd name="T36" fmla="*/ 0 w 23"/>
              <a:gd name="T37" fmla="*/ 14 h 23"/>
              <a:gd name="T38" fmla="*/ 1 w 23"/>
              <a:gd name="T39" fmla="*/ 16 h 23"/>
              <a:gd name="T40" fmla="*/ 1 w 23"/>
              <a:gd name="T41" fmla="*/ 17 h 23"/>
              <a:gd name="T42" fmla="*/ 2 w 23"/>
              <a:gd name="T43" fmla="*/ 18 h 23"/>
              <a:gd name="T44" fmla="*/ 4 w 23"/>
              <a:gd name="T45" fmla="*/ 20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3 h 23"/>
              <a:gd name="T52" fmla="*/ 12 w 23"/>
              <a:gd name="T53" fmla="*/ 23 h 23"/>
              <a:gd name="T54" fmla="*/ 14 w 23"/>
              <a:gd name="T55" fmla="*/ 23 h 23"/>
              <a:gd name="T56" fmla="*/ 16 w 23"/>
              <a:gd name="T57" fmla="*/ 22 h 23"/>
              <a:gd name="T58" fmla="*/ 17 w 23"/>
              <a:gd name="T59" fmla="*/ 21 h 23"/>
              <a:gd name="T60" fmla="*/ 18 w 23"/>
              <a:gd name="T61" fmla="*/ 21 h 23"/>
              <a:gd name="T62" fmla="*/ 19 w 23"/>
              <a:gd name="T63" fmla="*/ 20 h 23"/>
              <a:gd name="T64" fmla="*/ 20 w 23"/>
              <a:gd name="T65" fmla="*/ 20 h 23"/>
              <a:gd name="T66" fmla="*/ 20 w 23"/>
              <a:gd name="T67" fmla="*/ 19 h 23"/>
              <a:gd name="T68" fmla="*/ 21 w 23"/>
              <a:gd name="T69" fmla="*/ 18 h 23"/>
              <a:gd name="T70" fmla="*/ 21 w 23"/>
              <a:gd name="T71" fmla="*/ 17 h 23"/>
              <a:gd name="T72" fmla="*/ 22 w 23"/>
              <a:gd name="T73" fmla="*/ 16 h 23"/>
              <a:gd name="T74" fmla="*/ 23 w 23"/>
              <a:gd name="T75" fmla="*/ 14 h 23"/>
              <a:gd name="T76" fmla="*/ 23 w 23"/>
              <a:gd name="T7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2"/>
                </a:moveTo>
                <a:lnTo>
                  <a:pt x="23" y="9"/>
                </a:lnTo>
                <a:lnTo>
                  <a:pt x="22" y="7"/>
                </a:lnTo>
                <a:lnTo>
                  <a:pt x="21" y="5"/>
                </a:lnTo>
                <a:lnTo>
                  <a:pt x="20" y="4"/>
                </a:lnTo>
                <a:lnTo>
                  <a:pt x="18" y="2"/>
                </a:lnTo>
                <a:lnTo>
                  <a:pt x="17" y="1"/>
                </a:lnTo>
                <a:lnTo>
                  <a:pt x="16" y="1"/>
                </a:lnTo>
                <a:lnTo>
                  <a:pt x="14" y="0"/>
                </a:lnTo>
                <a:lnTo>
                  <a:pt x="12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4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4" y="20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2" y="23"/>
                </a:lnTo>
                <a:lnTo>
                  <a:pt x="14" y="23"/>
                </a:lnTo>
                <a:lnTo>
                  <a:pt x="16" y="22"/>
                </a:lnTo>
                <a:lnTo>
                  <a:pt x="17" y="21"/>
                </a:lnTo>
                <a:lnTo>
                  <a:pt x="18" y="21"/>
                </a:lnTo>
                <a:lnTo>
                  <a:pt x="19" y="20"/>
                </a:lnTo>
                <a:lnTo>
                  <a:pt x="20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3" y="14"/>
                </a:lnTo>
                <a:lnTo>
                  <a:pt x="23" y="12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8" name="Line 25">
            <a:extLst>
              <a:ext uri="{FF2B5EF4-FFF2-40B4-BE49-F238E27FC236}">
                <a16:creationId xmlns:a16="http://schemas.microsoft.com/office/drawing/2014/main" id="{100F56A7-70AD-E8D1-5017-EF257AB2406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637541" y="5282159"/>
            <a:ext cx="111125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5" name="Line 42">
            <a:extLst>
              <a:ext uri="{FF2B5EF4-FFF2-40B4-BE49-F238E27FC236}">
                <a16:creationId xmlns:a16="http://schemas.microsoft.com/office/drawing/2014/main" id="{85046D24-B481-438F-F9B5-E212442ABC6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581979" y="5366296"/>
            <a:ext cx="16986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4" name="Freeform 91">
            <a:extLst>
              <a:ext uri="{FF2B5EF4-FFF2-40B4-BE49-F238E27FC236}">
                <a16:creationId xmlns:a16="http://schemas.microsoft.com/office/drawing/2014/main" id="{4D41F455-5B6F-06A3-7534-F26130384D92}"/>
              </a:ext>
            </a:extLst>
          </p:cNvPr>
          <p:cNvSpPr>
            <a:spLocks/>
          </p:cNvSpPr>
          <p:nvPr/>
        </p:nvSpPr>
        <p:spPr bwMode="auto">
          <a:xfrm>
            <a:off x="10647066" y="5347246"/>
            <a:ext cx="36513" cy="36512"/>
          </a:xfrm>
          <a:custGeom>
            <a:avLst/>
            <a:gdLst>
              <a:gd name="T0" fmla="*/ 3 w 23"/>
              <a:gd name="T1" fmla="*/ 20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3 w 23"/>
              <a:gd name="T11" fmla="*/ 23 h 23"/>
              <a:gd name="T12" fmla="*/ 15 w 23"/>
              <a:gd name="T13" fmla="*/ 22 h 23"/>
              <a:gd name="T14" fmla="*/ 16 w 23"/>
              <a:gd name="T15" fmla="*/ 22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20 h 23"/>
              <a:gd name="T22" fmla="*/ 20 w 23"/>
              <a:gd name="T23" fmla="*/ 19 h 23"/>
              <a:gd name="T24" fmla="*/ 21 w 23"/>
              <a:gd name="T25" fmla="*/ 18 h 23"/>
              <a:gd name="T26" fmla="*/ 21 w 23"/>
              <a:gd name="T27" fmla="*/ 17 h 23"/>
              <a:gd name="T28" fmla="*/ 22 w 23"/>
              <a:gd name="T29" fmla="*/ 16 h 23"/>
              <a:gd name="T30" fmla="*/ 22 w 23"/>
              <a:gd name="T31" fmla="*/ 14 h 23"/>
              <a:gd name="T32" fmla="*/ 23 w 23"/>
              <a:gd name="T33" fmla="*/ 12 h 23"/>
              <a:gd name="T34" fmla="*/ 22 w 23"/>
              <a:gd name="T35" fmla="*/ 10 h 23"/>
              <a:gd name="T36" fmla="*/ 22 w 23"/>
              <a:gd name="T37" fmla="*/ 7 h 23"/>
              <a:gd name="T38" fmla="*/ 21 w 23"/>
              <a:gd name="T39" fmla="*/ 6 h 23"/>
              <a:gd name="T40" fmla="*/ 19 w 23"/>
              <a:gd name="T41" fmla="*/ 4 h 23"/>
              <a:gd name="T42" fmla="*/ 17 w 23"/>
              <a:gd name="T43" fmla="*/ 2 h 23"/>
              <a:gd name="T44" fmla="*/ 16 w 23"/>
              <a:gd name="T45" fmla="*/ 2 h 23"/>
              <a:gd name="T46" fmla="*/ 15 w 23"/>
              <a:gd name="T47" fmla="*/ 1 h 23"/>
              <a:gd name="T48" fmla="*/ 13 w 23"/>
              <a:gd name="T49" fmla="*/ 1 h 23"/>
              <a:gd name="T50" fmla="*/ 11 w 23"/>
              <a:gd name="T51" fmla="*/ 0 h 23"/>
              <a:gd name="T52" fmla="*/ 9 w 23"/>
              <a:gd name="T53" fmla="*/ 1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6 h 23"/>
              <a:gd name="T62" fmla="*/ 1 w 23"/>
              <a:gd name="T63" fmla="*/ 7 h 23"/>
              <a:gd name="T64" fmla="*/ 0 w 23"/>
              <a:gd name="T65" fmla="*/ 10 h 23"/>
              <a:gd name="T66" fmla="*/ 0 w 23"/>
              <a:gd name="T67" fmla="*/ 12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7 h 23"/>
              <a:gd name="T74" fmla="*/ 2 w 23"/>
              <a:gd name="T75" fmla="*/ 18 h 23"/>
              <a:gd name="T76" fmla="*/ 3 w 23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2" y="14"/>
                </a:lnTo>
                <a:lnTo>
                  <a:pt x="23" y="12"/>
                </a:lnTo>
                <a:lnTo>
                  <a:pt x="22" y="10"/>
                </a:lnTo>
                <a:lnTo>
                  <a:pt x="22" y="7"/>
                </a:lnTo>
                <a:lnTo>
                  <a:pt x="21" y="6"/>
                </a:lnTo>
                <a:lnTo>
                  <a:pt x="19" y="4"/>
                </a:lnTo>
                <a:lnTo>
                  <a:pt x="17" y="2"/>
                </a:lnTo>
                <a:lnTo>
                  <a:pt x="16" y="2"/>
                </a:lnTo>
                <a:lnTo>
                  <a:pt x="15" y="1"/>
                </a:lnTo>
                <a:lnTo>
                  <a:pt x="13" y="1"/>
                </a:lnTo>
                <a:lnTo>
                  <a:pt x="11" y="0"/>
                </a:lnTo>
                <a:lnTo>
                  <a:pt x="9" y="1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6"/>
                </a:lnTo>
                <a:lnTo>
                  <a:pt x="1" y="7"/>
                </a:lnTo>
                <a:lnTo>
                  <a:pt x="0" y="10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3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9" name="Freeform 96">
            <a:extLst>
              <a:ext uri="{FF2B5EF4-FFF2-40B4-BE49-F238E27FC236}">
                <a16:creationId xmlns:a16="http://schemas.microsoft.com/office/drawing/2014/main" id="{5882D2C0-4271-49FC-5423-14A89B5519DE}"/>
              </a:ext>
            </a:extLst>
          </p:cNvPr>
          <p:cNvSpPr>
            <a:spLocks/>
          </p:cNvSpPr>
          <p:nvPr/>
        </p:nvSpPr>
        <p:spPr bwMode="auto">
          <a:xfrm>
            <a:off x="10675641" y="5264696"/>
            <a:ext cx="36513" cy="36512"/>
          </a:xfrm>
          <a:custGeom>
            <a:avLst/>
            <a:gdLst>
              <a:gd name="T0" fmla="*/ 23 w 23"/>
              <a:gd name="T1" fmla="*/ 11 h 23"/>
              <a:gd name="T2" fmla="*/ 22 w 23"/>
              <a:gd name="T3" fmla="*/ 9 h 23"/>
              <a:gd name="T4" fmla="*/ 22 w 23"/>
              <a:gd name="T5" fmla="*/ 7 h 23"/>
              <a:gd name="T6" fmla="*/ 21 w 23"/>
              <a:gd name="T7" fmla="*/ 5 h 23"/>
              <a:gd name="T8" fmla="*/ 19 w 23"/>
              <a:gd name="T9" fmla="*/ 3 h 23"/>
              <a:gd name="T10" fmla="*/ 17 w 23"/>
              <a:gd name="T11" fmla="*/ 2 h 23"/>
              <a:gd name="T12" fmla="*/ 16 w 23"/>
              <a:gd name="T13" fmla="*/ 1 h 23"/>
              <a:gd name="T14" fmla="*/ 15 w 23"/>
              <a:gd name="T15" fmla="*/ 1 h 23"/>
              <a:gd name="T16" fmla="*/ 13 w 23"/>
              <a:gd name="T17" fmla="*/ 0 h 23"/>
              <a:gd name="T18" fmla="*/ 11 w 23"/>
              <a:gd name="T19" fmla="*/ 0 h 23"/>
              <a:gd name="T20" fmla="*/ 9 w 23"/>
              <a:gd name="T21" fmla="*/ 0 h 23"/>
              <a:gd name="T22" fmla="*/ 7 w 23"/>
              <a:gd name="T23" fmla="*/ 1 h 23"/>
              <a:gd name="T24" fmla="*/ 5 w 23"/>
              <a:gd name="T25" fmla="*/ 2 h 23"/>
              <a:gd name="T26" fmla="*/ 3 w 23"/>
              <a:gd name="T27" fmla="*/ 3 h 23"/>
              <a:gd name="T28" fmla="*/ 2 w 23"/>
              <a:gd name="T29" fmla="*/ 5 h 23"/>
              <a:gd name="T30" fmla="*/ 1 w 23"/>
              <a:gd name="T31" fmla="*/ 7 h 23"/>
              <a:gd name="T32" fmla="*/ 0 w 23"/>
              <a:gd name="T33" fmla="*/ 9 h 23"/>
              <a:gd name="T34" fmla="*/ 0 w 23"/>
              <a:gd name="T35" fmla="*/ 11 h 23"/>
              <a:gd name="T36" fmla="*/ 0 w 23"/>
              <a:gd name="T37" fmla="*/ 13 h 23"/>
              <a:gd name="T38" fmla="*/ 1 w 23"/>
              <a:gd name="T39" fmla="*/ 15 h 23"/>
              <a:gd name="T40" fmla="*/ 1 w 23"/>
              <a:gd name="T41" fmla="*/ 16 h 23"/>
              <a:gd name="T42" fmla="*/ 2 w 23"/>
              <a:gd name="T43" fmla="*/ 17 h 23"/>
              <a:gd name="T44" fmla="*/ 3 w 23"/>
              <a:gd name="T45" fmla="*/ 19 h 23"/>
              <a:gd name="T46" fmla="*/ 5 w 23"/>
              <a:gd name="T47" fmla="*/ 21 h 23"/>
              <a:gd name="T48" fmla="*/ 7 w 23"/>
              <a:gd name="T49" fmla="*/ 22 h 23"/>
              <a:gd name="T50" fmla="*/ 9 w 23"/>
              <a:gd name="T51" fmla="*/ 22 h 23"/>
              <a:gd name="T52" fmla="*/ 11 w 23"/>
              <a:gd name="T53" fmla="*/ 23 h 23"/>
              <a:gd name="T54" fmla="*/ 13 w 23"/>
              <a:gd name="T55" fmla="*/ 22 h 23"/>
              <a:gd name="T56" fmla="*/ 15 w 23"/>
              <a:gd name="T57" fmla="*/ 22 h 23"/>
              <a:gd name="T58" fmla="*/ 16 w 23"/>
              <a:gd name="T59" fmla="*/ 21 h 23"/>
              <a:gd name="T60" fmla="*/ 17 w 23"/>
              <a:gd name="T61" fmla="*/ 21 h 23"/>
              <a:gd name="T62" fmla="*/ 18 w 23"/>
              <a:gd name="T63" fmla="*/ 20 h 23"/>
              <a:gd name="T64" fmla="*/ 19 w 23"/>
              <a:gd name="T65" fmla="*/ 19 h 23"/>
              <a:gd name="T66" fmla="*/ 20 w 23"/>
              <a:gd name="T67" fmla="*/ 18 h 23"/>
              <a:gd name="T68" fmla="*/ 21 w 23"/>
              <a:gd name="T69" fmla="*/ 17 h 23"/>
              <a:gd name="T70" fmla="*/ 21 w 23"/>
              <a:gd name="T71" fmla="*/ 16 h 23"/>
              <a:gd name="T72" fmla="*/ 22 w 23"/>
              <a:gd name="T73" fmla="*/ 15 h 23"/>
              <a:gd name="T74" fmla="*/ 22 w 23"/>
              <a:gd name="T75" fmla="*/ 13 h 23"/>
              <a:gd name="T76" fmla="*/ 23 w 23"/>
              <a:gd name="T77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23" y="11"/>
                </a:move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lnTo>
                  <a:pt x="5" y="21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2" y="13"/>
                </a:lnTo>
                <a:lnTo>
                  <a:pt x="23" y="11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4" name="Line 31">
            <a:extLst>
              <a:ext uri="{FF2B5EF4-FFF2-40B4-BE49-F238E27FC236}">
                <a16:creationId xmlns:a16="http://schemas.microsoft.com/office/drawing/2014/main" id="{6CE99955-9D67-2AA5-5722-AD54EE2E4A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175579" y="5531925"/>
            <a:ext cx="303213" cy="0"/>
          </a:xfrm>
          <a:prstGeom prst="line">
            <a:avLst/>
          </a:prstGeom>
          <a:noFill/>
          <a:ln w="952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4" name="Line 51">
            <a:extLst>
              <a:ext uri="{FF2B5EF4-FFF2-40B4-BE49-F238E27FC236}">
                <a16:creationId xmlns:a16="http://schemas.microsoft.com/office/drawing/2014/main" id="{CDA84190-00DE-373D-E5EA-400578BD58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200979" y="5614475"/>
            <a:ext cx="419100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5" name="Freeform 92">
            <a:extLst>
              <a:ext uri="{FF2B5EF4-FFF2-40B4-BE49-F238E27FC236}">
                <a16:creationId xmlns:a16="http://schemas.microsoft.com/office/drawing/2014/main" id="{8CC91D50-1D87-D30D-38E5-4AAFD7F05A77}"/>
              </a:ext>
            </a:extLst>
          </p:cNvPr>
          <p:cNvSpPr>
            <a:spLocks/>
          </p:cNvSpPr>
          <p:nvPr/>
        </p:nvSpPr>
        <p:spPr bwMode="auto">
          <a:xfrm>
            <a:off x="10393066" y="5597012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3 w 23"/>
              <a:gd name="T11" fmla="*/ 23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6 h 23"/>
              <a:gd name="T30" fmla="*/ 22 w 23"/>
              <a:gd name="T31" fmla="*/ 13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4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5 h 23"/>
              <a:gd name="T62" fmla="*/ 0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0 w 23"/>
              <a:gd name="T71" fmla="*/ 16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1"/>
                </a:lnTo>
                <a:lnTo>
                  <a:pt x="17" y="21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6"/>
                </a:lnTo>
                <a:lnTo>
                  <a:pt x="22" y="13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4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5"/>
                </a:lnTo>
                <a:lnTo>
                  <a:pt x="0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0" y="16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8" name="Freeform 95">
            <a:extLst>
              <a:ext uri="{FF2B5EF4-FFF2-40B4-BE49-F238E27FC236}">
                <a16:creationId xmlns:a16="http://schemas.microsoft.com/office/drawing/2014/main" id="{C0344F13-6716-14E5-B825-D442C12C2339}"/>
              </a:ext>
            </a:extLst>
          </p:cNvPr>
          <p:cNvSpPr>
            <a:spLocks/>
          </p:cNvSpPr>
          <p:nvPr/>
        </p:nvSpPr>
        <p:spPr bwMode="auto">
          <a:xfrm>
            <a:off x="10310516" y="5512875"/>
            <a:ext cx="34925" cy="36512"/>
          </a:xfrm>
          <a:custGeom>
            <a:avLst/>
            <a:gdLst>
              <a:gd name="T0" fmla="*/ 22 w 22"/>
              <a:gd name="T1" fmla="*/ 12 h 23"/>
              <a:gd name="T2" fmla="*/ 22 w 22"/>
              <a:gd name="T3" fmla="*/ 9 h 23"/>
              <a:gd name="T4" fmla="*/ 21 w 22"/>
              <a:gd name="T5" fmla="*/ 7 h 23"/>
              <a:gd name="T6" fmla="*/ 20 w 22"/>
              <a:gd name="T7" fmla="*/ 5 h 23"/>
              <a:gd name="T8" fmla="*/ 19 w 22"/>
              <a:gd name="T9" fmla="*/ 4 h 23"/>
              <a:gd name="T10" fmla="*/ 17 w 22"/>
              <a:gd name="T11" fmla="*/ 2 h 23"/>
              <a:gd name="T12" fmla="*/ 16 w 22"/>
              <a:gd name="T13" fmla="*/ 1 h 23"/>
              <a:gd name="T14" fmla="*/ 15 w 22"/>
              <a:gd name="T15" fmla="*/ 1 h 23"/>
              <a:gd name="T16" fmla="*/ 13 w 22"/>
              <a:gd name="T17" fmla="*/ 1 h 23"/>
              <a:gd name="T18" fmla="*/ 11 w 22"/>
              <a:gd name="T19" fmla="*/ 0 h 23"/>
              <a:gd name="T20" fmla="*/ 9 w 22"/>
              <a:gd name="T21" fmla="*/ 1 h 23"/>
              <a:gd name="T22" fmla="*/ 7 w 22"/>
              <a:gd name="T23" fmla="*/ 1 h 23"/>
              <a:gd name="T24" fmla="*/ 5 w 22"/>
              <a:gd name="T25" fmla="*/ 2 h 23"/>
              <a:gd name="T26" fmla="*/ 3 w 22"/>
              <a:gd name="T27" fmla="*/ 4 h 23"/>
              <a:gd name="T28" fmla="*/ 1 w 22"/>
              <a:gd name="T29" fmla="*/ 5 h 23"/>
              <a:gd name="T30" fmla="*/ 0 w 22"/>
              <a:gd name="T31" fmla="*/ 7 h 23"/>
              <a:gd name="T32" fmla="*/ 0 w 22"/>
              <a:gd name="T33" fmla="*/ 9 h 23"/>
              <a:gd name="T34" fmla="*/ 0 w 22"/>
              <a:gd name="T35" fmla="*/ 12 h 23"/>
              <a:gd name="T36" fmla="*/ 0 w 22"/>
              <a:gd name="T37" fmla="*/ 14 h 23"/>
              <a:gd name="T38" fmla="*/ 0 w 22"/>
              <a:gd name="T39" fmla="*/ 16 h 23"/>
              <a:gd name="T40" fmla="*/ 1 w 22"/>
              <a:gd name="T41" fmla="*/ 17 h 23"/>
              <a:gd name="T42" fmla="*/ 1 w 22"/>
              <a:gd name="T43" fmla="*/ 18 h 23"/>
              <a:gd name="T44" fmla="*/ 3 w 22"/>
              <a:gd name="T45" fmla="*/ 20 h 23"/>
              <a:gd name="T46" fmla="*/ 5 w 22"/>
              <a:gd name="T47" fmla="*/ 21 h 23"/>
              <a:gd name="T48" fmla="*/ 7 w 22"/>
              <a:gd name="T49" fmla="*/ 22 h 23"/>
              <a:gd name="T50" fmla="*/ 9 w 22"/>
              <a:gd name="T51" fmla="*/ 23 h 23"/>
              <a:gd name="T52" fmla="*/ 11 w 22"/>
              <a:gd name="T53" fmla="*/ 23 h 23"/>
              <a:gd name="T54" fmla="*/ 13 w 22"/>
              <a:gd name="T55" fmla="*/ 23 h 23"/>
              <a:gd name="T56" fmla="*/ 15 w 22"/>
              <a:gd name="T57" fmla="*/ 22 h 23"/>
              <a:gd name="T58" fmla="*/ 16 w 22"/>
              <a:gd name="T59" fmla="*/ 22 h 23"/>
              <a:gd name="T60" fmla="*/ 17 w 22"/>
              <a:gd name="T61" fmla="*/ 21 h 23"/>
              <a:gd name="T62" fmla="*/ 18 w 22"/>
              <a:gd name="T63" fmla="*/ 20 h 23"/>
              <a:gd name="T64" fmla="*/ 19 w 22"/>
              <a:gd name="T65" fmla="*/ 20 h 23"/>
              <a:gd name="T66" fmla="*/ 20 w 22"/>
              <a:gd name="T67" fmla="*/ 19 h 23"/>
              <a:gd name="T68" fmla="*/ 20 w 22"/>
              <a:gd name="T69" fmla="*/ 18 h 23"/>
              <a:gd name="T70" fmla="*/ 21 w 22"/>
              <a:gd name="T71" fmla="*/ 17 h 23"/>
              <a:gd name="T72" fmla="*/ 21 w 22"/>
              <a:gd name="T73" fmla="*/ 16 h 23"/>
              <a:gd name="T74" fmla="*/ 22 w 22"/>
              <a:gd name="T75" fmla="*/ 14 h 23"/>
              <a:gd name="T76" fmla="*/ 22 w 22"/>
              <a:gd name="T77" fmla="*/ 12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" h="23">
                <a:moveTo>
                  <a:pt x="22" y="12"/>
                </a:moveTo>
                <a:lnTo>
                  <a:pt x="22" y="9"/>
                </a:lnTo>
                <a:lnTo>
                  <a:pt x="21" y="7"/>
                </a:lnTo>
                <a:lnTo>
                  <a:pt x="20" y="5"/>
                </a:lnTo>
                <a:lnTo>
                  <a:pt x="19" y="4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1"/>
                </a:lnTo>
                <a:lnTo>
                  <a:pt x="11" y="0"/>
                </a:lnTo>
                <a:lnTo>
                  <a:pt x="9" y="1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1" y="5"/>
                </a:lnTo>
                <a:lnTo>
                  <a:pt x="0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0" y="16"/>
                </a:lnTo>
                <a:lnTo>
                  <a:pt x="1" y="17"/>
                </a:lnTo>
                <a:lnTo>
                  <a:pt x="1" y="18"/>
                </a:lnTo>
                <a:lnTo>
                  <a:pt x="3" y="20"/>
                </a:ln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4"/>
                </a:lnTo>
                <a:lnTo>
                  <a:pt x="22" y="12"/>
                </a:lnTo>
                <a:close/>
              </a:path>
            </a:pathLst>
          </a:custGeom>
          <a:solidFill>
            <a:srgbClr val="007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61" name="Line 48">
            <a:extLst>
              <a:ext uri="{FF2B5EF4-FFF2-40B4-BE49-F238E27FC236}">
                <a16:creationId xmlns:a16="http://schemas.microsoft.com/office/drawing/2014/main" id="{446BC7A1-757C-D69F-DFB4-60EED2F441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707391" y="5837254"/>
            <a:ext cx="188913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6" name="Freeform 93">
            <a:extLst>
              <a:ext uri="{FF2B5EF4-FFF2-40B4-BE49-F238E27FC236}">
                <a16:creationId xmlns:a16="http://schemas.microsoft.com/office/drawing/2014/main" id="{B66E17C5-70EF-DEEA-92DC-161D9B096CC5}"/>
              </a:ext>
            </a:extLst>
          </p:cNvPr>
          <p:cNvSpPr>
            <a:spLocks/>
          </p:cNvSpPr>
          <p:nvPr/>
        </p:nvSpPr>
        <p:spPr bwMode="auto">
          <a:xfrm>
            <a:off x="10782004" y="5819791"/>
            <a:ext cx="36513" cy="36512"/>
          </a:xfrm>
          <a:custGeom>
            <a:avLst/>
            <a:gdLst>
              <a:gd name="T0" fmla="*/ 3 w 23"/>
              <a:gd name="T1" fmla="*/ 19 h 23"/>
              <a:gd name="T2" fmla="*/ 5 w 23"/>
              <a:gd name="T3" fmla="*/ 20 h 23"/>
              <a:gd name="T4" fmla="*/ 7 w 23"/>
              <a:gd name="T5" fmla="*/ 22 h 23"/>
              <a:gd name="T6" fmla="*/ 9 w 23"/>
              <a:gd name="T7" fmla="*/ 22 h 23"/>
              <a:gd name="T8" fmla="*/ 11 w 23"/>
              <a:gd name="T9" fmla="*/ 23 h 23"/>
              <a:gd name="T10" fmla="*/ 13 w 23"/>
              <a:gd name="T11" fmla="*/ 22 h 23"/>
              <a:gd name="T12" fmla="*/ 15 w 23"/>
              <a:gd name="T13" fmla="*/ 22 h 23"/>
              <a:gd name="T14" fmla="*/ 16 w 23"/>
              <a:gd name="T15" fmla="*/ 21 h 23"/>
              <a:gd name="T16" fmla="*/ 17 w 23"/>
              <a:gd name="T17" fmla="*/ 20 h 23"/>
              <a:gd name="T18" fmla="*/ 18 w 23"/>
              <a:gd name="T19" fmla="*/ 20 h 23"/>
              <a:gd name="T20" fmla="*/ 19 w 23"/>
              <a:gd name="T21" fmla="*/ 19 h 23"/>
              <a:gd name="T22" fmla="*/ 20 w 23"/>
              <a:gd name="T23" fmla="*/ 18 h 23"/>
              <a:gd name="T24" fmla="*/ 21 w 23"/>
              <a:gd name="T25" fmla="*/ 17 h 23"/>
              <a:gd name="T26" fmla="*/ 21 w 23"/>
              <a:gd name="T27" fmla="*/ 16 h 23"/>
              <a:gd name="T28" fmla="*/ 22 w 23"/>
              <a:gd name="T29" fmla="*/ 15 h 23"/>
              <a:gd name="T30" fmla="*/ 22 w 23"/>
              <a:gd name="T31" fmla="*/ 13 h 23"/>
              <a:gd name="T32" fmla="*/ 23 w 23"/>
              <a:gd name="T33" fmla="*/ 11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3 h 23"/>
              <a:gd name="T42" fmla="*/ 17 w 23"/>
              <a:gd name="T43" fmla="*/ 2 h 23"/>
              <a:gd name="T44" fmla="*/ 16 w 23"/>
              <a:gd name="T45" fmla="*/ 1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3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1 h 23"/>
              <a:gd name="T68" fmla="*/ 0 w 23"/>
              <a:gd name="T69" fmla="*/ 13 h 23"/>
              <a:gd name="T70" fmla="*/ 1 w 23"/>
              <a:gd name="T71" fmla="*/ 15 h 23"/>
              <a:gd name="T72" fmla="*/ 1 w 23"/>
              <a:gd name="T73" fmla="*/ 16 h 23"/>
              <a:gd name="T74" fmla="*/ 2 w 23"/>
              <a:gd name="T75" fmla="*/ 17 h 23"/>
              <a:gd name="T76" fmla="*/ 3 w 23"/>
              <a:gd name="T77" fmla="*/ 1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19"/>
                </a:moveTo>
                <a:lnTo>
                  <a:pt x="5" y="20"/>
                </a:lnTo>
                <a:lnTo>
                  <a:pt x="7" y="22"/>
                </a:lnTo>
                <a:lnTo>
                  <a:pt x="9" y="22"/>
                </a:lnTo>
                <a:lnTo>
                  <a:pt x="11" y="23"/>
                </a:lnTo>
                <a:lnTo>
                  <a:pt x="13" y="22"/>
                </a:lnTo>
                <a:lnTo>
                  <a:pt x="15" y="22"/>
                </a:lnTo>
                <a:lnTo>
                  <a:pt x="16" y="21"/>
                </a:lnTo>
                <a:lnTo>
                  <a:pt x="17" y="20"/>
                </a:lnTo>
                <a:lnTo>
                  <a:pt x="18" y="20"/>
                </a:lnTo>
                <a:lnTo>
                  <a:pt x="19" y="19"/>
                </a:lnTo>
                <a:lnTo>
                  <a:pt x="20" y="18"/>
                </a:lnTo>
                <a:lnTo>
                  <a:pt x="21" y="17"/>
                </a:lnTo>
                <a:lnTo>
                  <a:pt x="21" y="16"/>
                </a:lnTo>
                <a:lnTo>
                  <a:pt x="22" y="15"/>
                </a:lnTo>
                <a:lnTo>
                  <a:pt x="22" y="13"/>
                </a:lnTo>
                <a:lnTo>
                  <a:pt x="23" y="11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3"/>
                </a:lnTo>
                <a:lnTo>
                  <a:pt x="17" y="2"/>
                </a:lnTo>
                <a:lnTo>
                  <a:pt x="16" y="1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3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1"/>
                </a:lnTo>
                <a:lnTo>
                  <a:pt x="0" y="13"/>
                </a:lnTo>
                <a:lnTo>
                  <a:pt x="1" y="15"/>
                </a:lnTo>
                <a:lnTo>
                  <a:pt x="1" y="16"/>
                </a:lnTo>
                <a:lnTo>
                  <a:pt x="2" y="17"/>
                </a:lnTo>
                <a:lnTo>
                  <a:pt x="3" y="19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52" name="Line 39">
            <a:extLst>
              <a:ext uri="{FF2B5EF4-FFF2-40B4-BE49-F238E27FC236}">
                <a16:creationId xmlns:a16="http://schemas.microsoft.com/office/drawing/2014/main" id="{07E0A40A-1F34-1978-BB52-82CDC0AA44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1274129" y="6072734"/>
            <a:ext cx="412750" cy="0"/>
          </a:xfrm>
          <a:prstGeom prst="line">
            <a:avLst/>
          </a:prstGeom>
          <a:noFill/>
          <a:ln w="952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107" name="Freeform 94">
            <a:extLst>
              <a:ext uri="{FF2B5EF4-FFF2-40B4-BE49-F238E27FC236}">
                <a16:creationId xmlns:a16="http://schemas.microsoft.com/office/drawing/2014/main" id="{80B7124B-EFEB-F6A5-ECFB-1102AB6CFBA1}"/>
              </a:ext>
            </a:extLst>
          </p:cNvPr>
          <p:cNvSpPr>
            <a:spLocks/>
          </p:cNvSpPr>
          <p:nvPr/>
        </p:nvSpPr>
        <p:spPr bwMode="auto">
          <a:xfrm>
            <a:off x="11456691" y="6053684"/>
            <a:ext cx="36513" cy="36512"/>
          </a:xfrm>
          <a:custGeom>
            <a:avLst/>
            <a:gdLst>
              <a:gd name="T0" fmla="*/ 3 w 23"/>
              <a:gd name="T1" fmla="*/ 20 h 23"/>
              <a:gd name="T2" fmla="*/ 5 w 23"/>
              <a:gd name="T3" fmla="*/ 21 h 23"/>
              <a:gd name="T4" fmla="*/ 7 w 23"/>
              <a:gd name="T5" fmla="*/ 22 h 23"/>
              <a:gd name="T6" fmla="*/ 9 w 23"/>
              <a:gd name="T7" fmla="*/ 23 h 23"/>
              <a:gd name="T8" fmla="*/ 11 w 23"/>
              <a:gd name="T9" fmla="*/ 23 h 23"/>
              <a:gd name="T10" fmla="*/ 13 w 23"/>
              <a:gd name="T11" fmla="*/ 23 h 23"/>
              <a:gd name="T12" fmla="*/ 15 w 23"/>
              <a:gd name="T13" fmla="*/ 22 h 23"/>
              <a:gd name="T14" fmla="*/ 16 w 23"/>
              <a:gd name="T15" fmla="*/ 22 h 23"/>
              <a:gd name="T16" fmla="*/ 17 w 23"/>
              <a:gd name="T17" fmla="*/ 21 h 23"/>
              <a:gd name="T18" fmla="*/ 18 w 23"/>
              <a:gd name="T19" fmla="*/ 20 h 23"/>
              <a:gd name="T20" fmla="*/ 19 w 23"/>
              <a:gd name="T21" fmla="*/ 20 h 23"/>
              <a:gd name="T22" fmla="*/ 20 w 23"/>
              <a:gd name="T23" fmla="*/ 19 h 23"/>
              <a:gd name="T24" fmla="*/ 21 w 23"/>
              <a:gd name="T25" fmla="*/ 18 h 23"/>
              <a:gd name="T26" fmla="*/ 21 w 23"/>
              <a:gd name="T27" fmla="*/ 17 h 23"/>
              <a:gd name="T28" fmla="*/ 22 w 23"/>
              <a:gd name="T29" fmla="*/ 16 h 23"/>
              <a:gd name="T30" fmla="*/ 22 w 23"/>
              <a:gd name="T31" fmla="*/ 14 h 23"/>
              <a:gd name="T32" fmla="*/ 23 w 23"/>
              <a:gd name="T33" fmla="*/ 12 h 23"/>
              <a:gd name="T34" fmla="*/ 22 w 23"/>
              <a:gd name="T35" fmla="*/ 9 h 23"/>
              <a:gd name="T36" fmla="*/ 22 w 23"/>
              <a:gd name="T37" fmla="*/ 7 h 23"/>
              <a:gd name="T38" fmla="*/ 21 w 23"/>
              <a:gd name="T39" fmla="*/ 5 h 23"/>
              <a:gd name="T40" fmla="*/ 19 w 23"/>
              <a:gd name="T41" fmla="*/ 4 h 23"/>
              <a:gd name="T42" fmla="*/ 17 w 23"/>
              <a:gd name="T43" fmla="*/ 2 h 23"/>
              <a:gd name="T44" fmla="*/ 16 w 23"/>
              <a:gd name="T45" fmla="*/ 2 h 23"/>
              <a:gd name="T46" fmla="*/ 15 w 23"/>
              <a:gd name="T47" fmla="*/ 1 h 23"/>
              <a:gd name="T48" fmla="*/ 13 w 23"/>
              <a:gd name="T49" fmla="*/ 0 h 23"/>
              <a:gd name="T50" fmla="*/ 11 w 23"/>
              <a:gd name="T51" fmla="*/ 0 h 23"/>
              <a:gd name="T52" fmla="*/ 9 w 23"/>
              <a:gd name="T53" fmla="*/ 0 h 23"/>
              <a:gd name="T54" fmla="*/ 7 w 23"/>
              <a:gd name="T55" fmla="*/ 1 h 23"/>
              <a:gd name="T56" fmla="*/ 5 w 23"/>
              <a:gd name="T57" fmla="*/ 2 h 23"/>
              <a:gd name="T58" fmla="*/ 3 w 23"/>
              <a:gd name="T59" fmla="*/ 4 h 23"/>
              <a:gd name="T60" fmla="*/ 2 w 23"/>
              <a:gd name="T61" fmla="*/ 5 h 23"/>
              <a:gd name="T62" fmla="*/ 1 w 23"/>
              <a:gd name="T63" fmla="*/ 7 h 23"/>
              <a:gd name="T64" fmla="*/ 0 w 23"/>
              <a:gd name="T65" fmla="*/ 9 h 23"/>
              <a:gd name="T66" fmla="*/ 0 w 23"/>
              <a:gd name="T67" fmla="*/ 12 h 23"/>
              <a:gd name="T68" fmla="*/ 0 w 23"/>
              <a:gd name="T69" fmla="*/ 14 h 23"/>
              <a:gd name="T70" fmla="*/ 1 w 23"/>
              <a:gd name="T71" fmla="*/ 16 h 23"/>
              <a:gd name="T72" fmla="*/ 1 w 23"/>
              <a:gd name="T73" fmla="*/ 17 h 23"/>
              <a:gd name="T74" fmla="*/ 2 w 23"/>
              <a:gd name="T75" fmla="*/ 18 h 23"/>
              <a:gd name="T76" fmla="*/ 3 w 23"/>
              <a:gd name="T77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23">
                <a:moveTo>
                  <a:pt x="3" y="20"/>
                </a:moveTo>
                <a:lnTo>
                  <a:pt x="5" y="21"/>
                </a:lnTo>
                <a:lnTo>
                  <a:pt x="7" y="22"/>
                </a:lnTo>
                <a:lnTo>
                  <a:pt x="9" y="23"/>
                </a:lnTo>
                <a:lnTo>
                  <a:pt x="11" y="23"/>
                </a:lnTo>
                <a:lnTo>
                  <a:pt x="13" y="23"/>
                </a:lnTo>
                <a:lnTo>
                  <a:pt x="15" y="22"/>
                </a:lnTo>
                <a:lnTo>
                  <a:pt x="16" y="22"/>
                </a:lnTo>
                <a:lnTo>
                  <a:pt x="17" y="21"/>
                </a:lnTo>
                <a:lnTo>
                  <a:pt x="18" y="20"/>
                </a:lnTo>
                <a:lnTo>
                  <a:pt x="19" y="20"/>
                </a:lnTo>
                <a:lnTo>
                  <a:pt x="20" y="19"/>
                </a:lnTo>
                <a:lnTo>
                  <a:pt x="21" y="18"/>
                </a:lnTo>
                <a:lnTo>
                  <a:pt x="21" y="17"/>
                </a:lnTo>
                <a:lnTo>
                  <a:pt x="22" y="16"/>
                </a:lnTo>
                <a:lnTo>
                  <a:pt x="22" y="14"/>
                </a:lnTo>
                <a:lnTo>
                  <a:pt x="23" y="12"/>
                </a:lnTo>
                <a:lnTo>
                  <a:pt x="22" y="9"/>
                </a:lnTo>
                <a:lnTo>
                  <a:pt x="22" y="7"/>
                </a:lnTo>
                <a:lnTo>
                  <a:pt x="21" y="5"/>
                </a:lnTo>
                <a:lnTo>
                  <a:pt x="19" y="4"/>
                </a:lnTo>
                <a:lnTo>
                  <a:pt x="17" y="2"/>
                </a:lnTo>
                <a:lnTo>
                  <a:pt x="16" y="2"/>
                </a:lnTo>
                <a:lnTo>
                  <a:pt x="15" y="1"/>
                </a:lnTo>
                <a:lnTo>
                  <a:pt x="13" y="0"/>
                </a:lnTo>
                <a:lnTo>
                  <a:pt x="11" y="0"/>
                </a:lnTo>
                <a:lnTo>
                  <a:pt x="9" y="0"/>
                </a:lnTo>
                <a:lnTo>
                  <a:pt x="7" y="1"/>
                </a:lnTo>
                <a:lnTo>
                  <a:pt x="5" y="2"/>
                </a:lnTo>
                <a:lnTo>
                  <a:pt x="3" y="4"/>
                </a:lnTo>
                <a:lnTo>
                  <a:pt x="2" y="5"/>
                </a:lnTo>
                <a:lnTo>
                  <a:pt x="1" y="7"/>
                </a:lnTo>
                <a:lnTo>
                  <a:pt x="0" y="9"/>
                </a:lnTo>
                <a:lnTo>
                  <a:pt x="0" y="12"/>
                </a:lnTo>
                <a:lnTo>
                  <a:pt x="0" y="14"/>
                </a:lnTo>
                <a:lnTo>
                  <a:pt x="1" y="16"/>
                </a:lnTo>
                <a:lnTo>
                  <a:pt x="1" y="17"/>
                </a:lnTo>
                <a:lnTo>
                  <a:pt x="2" y="18"/>
                </a:lnTo>
                <a:lnTo>
                  <a:pt x="3" y="20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grpSp>
        <p:nvGrpSpPr>
          <p:cNvPr id="159" name="Groupe 158">
            <a:extLst>
              <a:ext uri="{FF2B5EF4-FFF2-40B4-BE49-F238E27FC236}">
                <a16:creationId xmlns:a16="http://schemas.microsoft.com/office/drawing/2014/main" id="{FE18278A-F247-0E45-CEC7-EC73398DB229}"/>
              </a:ext>
            </a:extLst>
          </p:cNvPr>
          <p:cNvGrpSpPr/>
          <p:nvPr/>
        </p:nvGrpSpPr>
        <p:grpSpPr>
          <a:xfrm>
            <a:off x="9886654" y="2589759"/>
            <a:ext cx="1987550" cy="3808799"/>
            <a:chOff x="8526463" y="2493963"/>
            <a:chExt cx="1987550" cy="3808799"/>
          </a:xfrm>
        </p:grpSpPr>
        <p:sp>
          <p:nvSpPr>
            <p:cNvPr id="130" name="Rectangle 117">
              <a:extLst>
                <a:ext uri="{FF2B5EF4-FFF2-40B4-BE49-F238E27FC236}">
                  <a16:creationId xmlns:a16="http://schemas.microsoft.com/office/drawing/2014/main" id="{BB76C3DE-C4F9-0C8B-AB32-E2F250AF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6154" y="6164263"/>
              <a:ext cx="17312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9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100</a:t>
              </a:r>
              <a:endParaRPr kumimoji="0" lang="en-US" sz="28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31" name="Rectangle 118">
              <a:extLst>
                <a:ext uri="{FF2B5EF4-FFF2-40B4-BE49-F238E27FC236}">
                  <a16:creationId xmlns:a16="http://schemas.microsoft.com/office/drawing/2014/main" id="{4CDB78DD-7BAB-DF66-A66B-3511CD8A0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04620" y="6164263"/>
              <a:ext cx="1154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9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en-US" sz="28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32" name="Rectangle 119">
              <a:extLst>
                <a:ext uri="{FF2B5EF4-FFF2-40B4-BE49-F238E27FC236}">
                  <a16:creationId xmlns:a16="http://schemas.microsoft.com/office/drawing/2014/main" id="{55A1EF6F-FA54-7674-DD48-9DF4DCA56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4674" y="6164263"/>
              <a:ext cx="5770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9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en-US" sz="28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33" name="Rectangle 120">
              <a:extLst>
                <a:ext uri="{FF2B5EF4-FFF2-40B4-BE49-F238E27FC236}">
                  <a16:creationId xmlns:a16="http://schemas.microsoft.com/office/drawing/2014/main" id="{959A0987-92EF-41F1-B2F4-B31A8A86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9418" y="6164263"/>
              <a:ext cx="14427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9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0.1</a:t>
              </a:r>
              <a:endParaRPr kumimoji="0" lang="en-US" sz="28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grpSp>
          <p:nvGrpSpPr>
            <p:cNvPr id="158" name="Groupe 157">
              <a:extLst>
                <a:ext uri="{FF2B5EF4-FFF2-40B4-BE49-F238E27FC236}">
                  <a16:creationId xmlns:a16="http://schemas.microsoft.com/office/drawing/2014/main" id="{5B6E387B-0EE3-CA09-8003-0767BCF9D639}"/>
                </a:ext>
              </a:extLst>
            </p:cNvPr>
            <p:cNvGrpSpPr/>
            <p:nvPr/>
          </p:nvGrpSpPr>
          <p:grpSpPr>
            <a:xfrm>
              <a:off x="8526463" y="2493963"/>
              <a:ext cx="1987550" cy="3668712"/>
              <a:chOff x="8526463" y="2493963"/>
              <a:chExt cx="1987550" cy="3668712"/>
            </a:xfrm>
          </p:grpSpPr>
          <p:sp>
            <p:nvSpPr>
              <p:cNvPr id="134" name="Line 121">
                <a:extLst>
                  <a:ext uri="{FF2B5EF4-FFF2-40B4-BE49-F238E27FC236}">
                    <a16:creationId xmlns:a16="http://schemas.microsoft.com/office/drawing/2014/main" id="{19D84F56-F929-CD7C-683D-9A8A13621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07500" y="2493963"/>
                <a:ext cx="0" cy="3644900"/>
              </a:xfrm>
              <a:prstGeom prst="line">
                <a:avLst/>
              </a:prstGeom>
              <a:noFill/>
              <a:ln w="9525">
                <a:solidFill>
                  <a:srgbClr val="00206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5" name="Freeform 122">
                <a:extLst>
                  <a:ext uri="{FF2B5EF4-FFF2-40B4-BE49-F238E27FC236}">
                    <a16:creationId xmlns:a16="http://schemas.microsoft.com/office/drawing/2014/main" id="{A435D5CE-FA96-1245-2ED7-76C740D6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6463" y="6138863"/>
                <a:ext cx="1987550" cy="0"/>
              </a:xfrm>
              <a:custGeom>
                <a:avLst/>
                <a:gdLst>
                  <a:gd name="T0" fmla="*/ 1252 w 1252"/>
                  <a:gd name="T1" fmla="*/ 1135 w 1252"/>
                  <a:gd name="T2" fmla="*/ 782 w 1252"/>
                  <a:gd name="T3" fmla="*/ 429 w 1252"/>
                  <a:gd name="T4" fmla="*/ 77 w 1252"/>
                  <a:gd name="T5" fmla="*/ 0 w 125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252">
                    <a:moveTo>
                      <a:pt x="1252" y="0"/>
                    </a:moveTo>
                    <a:lnTo>
                      <a:pt x="1135" y="0"/>
                    </a:lnTo>
                    <a:lnTo>
                      <a:pt x="782" y="0"/>
                    </a:lnTo>
                    <a:lnTo>
                      <a:pt x="429" y="0"/>
                    </a:lnTo>
                    <a:lnTo>
                      <a:pt x="77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6" name="Line 123">
                <a:extLst>
                  <a:ext uri="{FF2B5EF4-FFF2-40B4-BE49-F238E27FC236}">
                    <a16:creationId xmlns:a16="http://schemas.microsoft.com/office/drawing/2014/main" id="{0061D3B7-ACD2-39C2-E549-B3B580A056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48700" y="6138863"/>
                <a:ext cx="0" cy="23812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7" name="Line 124">
                <a:extLst>
                  <a:ext uri="{FF2B5EF4-FFF2-40B4-BE49-F238E27FC236}">
                    <a16:creationId xmlns:a16="http://schemas.microsoft.com/office/drawing/2014/main" id="{CD8EE867-567A-8E58-B81D-F5FA87FA05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07500" y="6138863"/>
                <a:ext cx="0" cy="23812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8" name="Line 125">
                <a:extLst>
                  <a:ext uri="{FF2B5EF4-FFF2-40B4-BE49-F238E27FC236}">
                    <a16:creationId xmlns:a16="http://schemas.microsoft.com/office/drawing/2014/main" id="{017A46CF-B147-CF25-2883-6A37D976A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28275" y="6138863"/>
                <a:ext cx="0" cy="23812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9" name="Line 126">
                <a:extLst>
                  <a:ext uri="{FF2B5EF4-FFF2-40B4-BE49-F238E27FC236}">
                    <a16:creationId xmlns:a16="http://schemas.microsoft.com/office/drawing/2014/main" id="{75C7562E-D619-DBEB-E639-A8E10A7B0B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67888" y="6138863"/>
                <a:ext cx="0" cy="23812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</p:grpSp>
      <p:sp>
        <p:nvSpPr>
          <p:cNvPr id="162" name="Rectangle 118">
            <a:extLst>
              <a:ext uri="{FF2B5EF4-FFF2-40B4-BE49-F238E27FC236}">
                <a16:creationId xmlns:a16="http://schemas.microsoft.com/office/drawing/2014/main" id="{1B310A41-9442-0BFB-63B6-5034EAAD3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1330" y="6252073"/>
            <a:ext cx="1123706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1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Odds ratio (95% CI)</a:t>
            </a:r>
            <a:endParaRPr kumimoji="0" lang="en-US" sz="4000" b="1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64" name="Line 21">
            <a:extLst>
              <a:ext uri="{FF2B5EF4-FFF2-40B4-BE49-F238E27FC236}">
                <a16:creationId xmlns:a16="http://schemas.microsoft.com/office/drawing/2014/main" id="{2B0CC28B-3DBE-F1C7-BE2C-1435FC4B9D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04277" y="2511082"/>
            <a:ext cx="180000" cy="0"/>
          </a:xfrm>
          <a:prstGeom prst="line">
            <a:avLst/>
          </a:prstGeom>
          <a:noFill/>
          <a:ln w="28575">
            <a:solidFill>
              <a:srgbClr val="0070C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6" name="Line 46">
            <a:extLst>
              <a:ext uri="{FF2B5EF4-FFF2-40B4-BE49-F238E27FC236}">
                <a16:creationId xmlns:a16="http://schemas.microsoft.com/office/drawing/2014/main" id="{059BBA72-BE74-3115-2A2E-76BF58DF2B5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449604" y="2511082"/>
            <a:ext cx="180000" cy="0"/>
          </a:xfrm>
          <a:prstGeom prst="line">
            <a:avLst/>
          </a:prstGeom>
          <a:noFill/>
          <a:ln w="28575">
            <a:solidFill>
              <a:srgbClr val="C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73" name="ZoneTexte 172">
            <a:extLst>
              <a:ext uri="{FF2B5EF4-FFF2-40B4-BE49-F238E27FC236}">
                <a16:creationId xmlns:a16="http://schemas.microsoft.com/office/drawing/2014/main" id="{63AFF62E-B283-77EF-8C8F-5CAFD01CE61B}"/>
              </a:ext>
            </a:extLst>
          </p:cNvPr>
          <p:cNvSpPr txBox="1"/>
          <p:nvPr/>
        </p:nvSpPr>
        <p:spPr>
          <a:xfrm>
            <a:off x="7969001" y="2364336"/>
            <a:ext cx="2383858" cy="27699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sz="1200" b="1" dirty="0">
                <a:solidFill>
                  <a:srgbClr val="000066"/>
                </a:solidFill>
                <a:latin typeface="Calibri"/>
              </a:rPr>
              <a:t>D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emographic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and clinical variables</a:t>
            </a:r>
            <a:endParaRPr lang="en-US" sz="1200" b="1" noProof="0" dirty="0">
              <a:solidFill>
                <a:srgbClr val="000066"/>
              </a:solidFill>
            </a:endParaRPr>
          </a:p>
        </p:txBody>
      </p:sp>
      <p:sp>
        <p:nvSpPr>
          <p:cNvPr id="174" name="ZoneTexte 173">
            <a:extLst>
              <a:ext uri="{FF2B5EF4-FFF2-40B4-BE49-F238E27FC236}">
                <a16:creationId xmlns:a16="http://schemas.microsoft.com/office/drawing/2014/main" id="{8A3FEEA0-3CC4-5178-E33F-BCEF1D944073}"/>
              </a:ext>
            </a:extLst>
          </p:cNvPr>
          <p:cNvSpPr txBox="1"/>
          <p:nvPr/>
        </p:nvSpPr>
        <p:spPr>
          <a:xfrm>
            <a:off x="10629604" y="2364336"/>
            <a:ext cx="963084" cy="27699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sz="1200" b="1" dirty="0">
                <a:solidFill>
                  <a:srgbClr val="000066"/>
                </a:solidFill>
                <a:latin typeface="Calibri"/>
              </a:rPr>
              <a:t>A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ll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variables</a:t>
            </a:r>
            <a:endParaRPr lang="en-US" sz="1200" b="1" noProof="0" dirty="0">
              <a:solidFill>
                <a:srgbClr val="000066"/>
              </a:solidFill>
            </a:endParaRP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5564831-090B-5FEF-D7F8-6C97433F0D87}"/>
              </a:ext>
            </a:extLst>
          </p:cNvPr>
          <p:cNvGrpSpPr/>
          <p:nvPr/>
        </p:nvGrpSpPr>
        <p:grpSpPr>
          <a:xfrm>
            <a:off x="832687" y="2334419"/>
            <a:ext cx="4915878" cy="4132753"/>
            <a:chOff x="832687" y="2334419"/>
            <a:chExt cx="4915878" cy="4132753"/>
          </a:xfrm>
        </p:grpSpPr>
        <p:grpSp>
          <p:nvGrpSpPr>
            <p:cNvPr id="186" name="Groupe 185">
              <a:extLst>
                <a:ext uri="{FF2B5EF4-FFF2-40B4-BE49-F238E27FC236}">
                  <a16:creationId xmlns:a16="http://schemas.microsoft.com/office/drawing/2014/main" id="{091FB200-930E-4E70-1498-168CAC015185}"/>
                </a:ext>
              </a:extLst>
            </p:cNvPr>
            <p:cNvGrpSpPr/>
            <p:nvPr/>
          </p:nvGrpSpPr>
          <p:grpSpPr>
            <a:xfrm>
              <a:off x="1119615" y="2334419"/>
              <a:ext cx="4365927" cy="3671380"/>
              <a:chOff x="1017845" y="1828484"/>
              <a:chExt cx="3307810" cy="4584289"/>
            </a:xfrm>
          </p:grpSpPr>
          <p:grpSp>
            <p:nvGrpSpPr>
              <p:cNvPr id="177" name="Groupe 176">
                <a:extLst>
                  <a:ext uri="{FF2B5EF4-FFF2-40B4-BE49-F238E27FC236}">
                    <a16:creationId xmlns:a16="http://schemas.microsoft.com/office/drawing/2014/main" id="{22A2B192-89C2-B180-A7B1-A5556381FB13}"/>
                  </a:ext>
                </a:extLst>
              </p:cNvPr>
              <p:cNvGrpSpPr/>
              <p:nvPr/>
            </p:nvGrpSpPr>
            <p:grpSpPr>
              <a:xfrm>
                <a:off x="1812139" y="1828484"/>
                <a:ext cx="2513516" cy="4584289"/>
                <a:chOff x="1309688" y="2024063"/>
                <a:chExt cx="2289175" cy="4175125"/>
              </a:xfrm>
            </p:grpSpPr>
            <p:sp>
              <p:nvSpPr>
                <p:cNvPr id="16" name="Rectangle 5">
                  <a:extLst>
                    <a:ext uri="{FF2B5EF4-FFF2-40B4-BE49-F238E27FC236}">
                      <a16:creationId xmlns:a16="http://schemas.microsoft.com/office/drawing/2014/main" id="{B0153EB4-673A-3197-AB06-EBBEB610B1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36950" y="5389563"/>
                  <a:ext cx="61913" cy="809625"/>
                </a:xfrm>
                <a:prstGeom prst="rect">
                  <a:avLst/>
                </a:pr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2</a:t>
                  </a:r>
                </a:p>
              </p:txBody>
            </p:sp>
            <p:sp>
              <p:nvSpPr>
                <p:cNvPr id="17" name="Rectangle 6">
                  <a:extLst>
                    <a:ext uri="{FF2B5EF4-FFF2-40B4-BE49-F238E27FC236}">
                      <a16:creationId xmlns:a16="http://schemas.microsoft.com/office/drawing/2014/main" id="{3580FC91-ED96-05AE-C4DB-0A43835DFC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43250" y="5116513"/>
                  <a:ext cx="455613" cy="225425"/>
                </a:xfrm>
                <a:prstGeom prst="rect">
                  <a:avLst/>
                </a:pr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5</a:t>
                  </a:r>
                </a:p>
              </p:txBody>
            </p:sp>
            <p:sp>
              <p:nvSpPr>
                <p:cNvPr id="18" name="Rectangle 7">
                  <a:extLst>
                    <a:ext uri="{FF2B5EF4-FFF2-40B4-BE49-F238E27FC236}">
                      <a16:creationId xmlns:a16="http://schemas.microsoft.com/office/drawing/2014/main" id="{7A0C6053-3321-0DE6-A6B6-58ADB9753A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93988" y="4968875"/>
                  <a:ext cx="904875" cy="100012"/>
                </a:xfrm>
                <a:prstGeom prst="rect">
                  <a:avLst/>
                </a:pr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4</a:t>
                  </a:r>
                </a:p>
              </p:txBody>
            </p:sp>
            <p:sp>
              <p:nvSpPr>
                <p:cNvPr id="19" name="Rectangle 8">
                  <a:extLst>
                    <a:ext uri="{FF2B5EF4-FFF2-40B4-BE49-F238E27FC236}">
                      <a16:creationId xmlns:a16="http://schemas.microsoft.com/office/drawing/2014/main" id="{2F0FD283-CF5B-1EC0-2F91-D77A1F726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9688" y="5389563"/>
                  <a:ext cx="2179638" cy="809625"/>
                </a:xfrm>
                <a:prstGeom prst="rect">
                  <a:avLst/>
                </a:prstGeom>
                <a:solidFill>
                  <a:srgbClr val="CC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88</a:t>
                  </a:r>
                </a:p>
              </p:txBody>
            </p:sp>
            <p:sp>
              <p:nvSpPr>
                <p:cNvPr id="20" name="Rectangle 9">
                  <a:extLst>
                    <a:ext uri="{FF2B5EF4-FFF2-40B4-BE49-F238E27FC236}">
                      <a16:creationId xmlns:a16="http://schemas.microsoft.com/office/drawing/2014/main" id="{941648A2-FAAE-CB87-DA60-208AB92B6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9400" y="2024063"/>
                  <a:ext cx="2049463" cy="2897187"/>
                </a:xfrm>
                <a:prstGeom prst="rect">
                  <a:avLst/>
                </a:pr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296</a:t>
                  </a:r>
                </a:p>
              </p:txBody>
            </p:sp>
            <p:sp>
              <p:nvSpPr>
                <p:cNvPr id="21" name="Rectangle 10">
                  <a:extLst>
                    <a:ext uri="{FF2B5EF4-FFF2-40B4-BE49-F238E27FC236}">
                      <a16:creationId xmlns:a16="http://schemas.microsoft.com/office/drawing/2014/main" id="{3B97B1F9-985B-43E8-79FB-B1247C7054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9688" y="2024063"/>
                  <a:ext cx="190500" cy="2897187"/>
                </a:xfrm>
                <a:prstGeom prst="rect">
                  <a:avLst/>
                </a:prstGeom>
                <a:solidFill>
                  <a:srgbClr val="CC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29</a:t>
                  </a:r>
                </a:p>
              </p:txBody>
            </p:sp>
            <p:sp>
              <p:nvSpPr>
                <p:cNvPr id="22" name="Rectangle 11">
                  <a:extLst>
                    <a:ext uri="{FF2B5EF4-FFF2-40B4-BE49-F238E27FC236}">
                      <a16:creationId xmlns:a16="http://schemas.microsoft.com/office/drawing/2014/main" id="{8E80E4D8-B26C-5A31-EB46-0404C81B98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9688" y="5116513"/>
                  <a:ext cx="1785938" cy="225425"/>
                </a:xfrm>
                <a:prstGeom prst="rect">
                  <a:avLst/>
                </a:prstGeom>
                <a:solidFill>
                  <a:srgbClr val="CC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20</a:t>
                  </a:r>
                </a:p>
              </p:txBody>
            </p:sp>
            <p:sp>
              <p:nvSpPr>
                <p:cNvPr id="23" name="Rectangle 12">
                  <a:extLst>
                    <a:ext uri="{FF2B5EF4-FFF2-40B4-BE49-F238E27FC236}">
                      <a16:creationId xmlns:a16="http://schemas.microsoft.com/office/drawing/2014/main" id="{4A675F3B-C7BB-F4C5-94CB-74F9BC5452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9688" y="4968875"/>
                  <a:ext cx="1336675" cy="100012"/>
                </a:xfrm>
                <a:prstGeom prst="rect">
                  <a:avLst/>
                </a:prstGeom>
                <a:solidFill>
                  <a:srgbClr val="CC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en-US" sz="1200" b="1" noProof="0" dirty="0">
                      <a:solidFill>
                        <a:schemeClr val="bg1"/>
                      </a:solidFill>
                    </a:rPr>
                    <a:t>6</a:t>
                  </a:r>
                </a:p>
              </p:txBody>
            </p:sp>
          </p:grpSp>
          <p:sp>
            <p:nvSpPr>
              <p:cNvPr id="179" name="Rectangle 13">
                <a:extLst>
                  <a:ext uri="{FF2B5EF4-FFF2-40B4-BE49-F238E27FC236}">
                    <a16:creationId xmlns:a16="http://schemas.microsoft.com/office/drawing/2014/main" id="{23BB77B1-CDF0-1E9D-BAF6-698A3D0A8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701" y="3315327"/>
                <a:ext cx="632174" cy="2100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Calibri" panose="020F0502020204030204" pitchFamily="34" charset="0"/>
                  </a:rPr>
                  <a:t>Susceptible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</a:endParaRPr>
              </a:p>
            </p:txBody>
          </p:sp>
          <p:sp>
            <p:nvSpPr>
              <p:cNvPr id="181" name="Rectangle 14">
                <a:extLst>
                  <a:ext uri="{FF2B5EF4-FFF2-40B4-BE49-F238E27FC236}">
                    <a16:creationId xmlns:a16="http://schemas.microsoft.com/office/drawing/2014/main" id="{B5E2981E-182F-1033-89E4-23B77420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845" y="5013083"/>
                <a:ext cx="738515" cy="2100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Calibri" panose="020F0502020204030204" pitchFamily="34" charset="0"/>
                  </a:rPr>
                  <a:t>Potential-low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</a:endParaRPr>
              </a:p>
            </p:txBody>
          </p:sp>
          <p:sp>
            <p:nvSpPr>
              <p:cNvPr id="183" name="Rectangle 15">
                <a:extLst>
                  <a:ext uri="{FF2B5EF4-FFF2-40B4-BE49-F238E27FC236}">
                    <a16:creationId xmlns:a16="http://schemas.microsoft.com/office/drawing/2014/main" id="{C68AECD1-2D75-5934-F050-6A1605CC7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2042" y="5244912"/>
                <a:ext cx="720832" cy="2100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Calibri" panose="020F0502020204030204" pitchFamily="34" charset="0"/>
                  </a:rPr>
                  <a:t>Intermediate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</a:endParaRPr>
              </a:p>
            </p:txBody>
          </p:sp>
          <p:sp>
            <p:nvSpPr>
              <p:cNvPr id="185" name="Rectangle 16">
                <a:extLst>
                  <a:ext uri="{FF2B5EF4-FFF2-40B4-BE49-F238E27FC236}">
                    <a16:creationId xmlns:a16="http://schemas.microsoft.com/office/drawing/2014/main" id="{8CB42D65-D484-119F-505B-8052A4111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229" y="5865447"/>
                <a:ext cx="252617" cy="2100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4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Calibri" panose="020F0502020204030204" pitchFamily="34" charset="0"/>
                  </a:rPr>
                  <a:t>High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</a:endParaRPr>
              </a:p>
            </p:txBody>
          </p:sp>
        </p:grpSp>
        <p:sp>
          <p:nvSpPr>
            <p:cNvPr id="189" name="Text Box 2">
              <a:extLst>
                <a:ext uri="{FF2B5EF4-FFF2-40B4-BE49-F238E27FC236}">
                  <a16:creationId xmlns:a16="http://schemas.microsoft.com/office/drawing/2014/main" id="{B869BB82-C4B8-BEC3-F042-E8916E5F15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718" y="5943952"/>
              <a:ext cx="843534" cy="5232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C3333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YES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C3333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CC3333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M184V</a:t>
              </a:r>
            </a:p>
          </p:txBody>
        </p:sp>
        <p:sp>
          <p:nvSpPr>
            <p:cNvPr id="205" name="Text Box 2">
              <a:extLst>
                <a:ext uri="{FF2B5EF4-FFF2-40B4-BE49-F238E27FC236}">
                  <a16:creationId xmlns:a16="http://schemas.microsoft.com/office/drawing/2014/main" id="{AA557E89-C611-BAC3-831A-B0CC45CB7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031" y="6051674"/>
              <a:ext cx="843534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9933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NO</a:t>
              </a:r>
            </a:p>
          </p:txBody>
        </p:sp>
        <p:sp>
          <p:nvSpPr>
            <p:cNvPr id="206" name="Text Box 2">
              <a:extLst>
                <a:ext uri="{FF2B5EF4-FFF2-40B4-BE49-F238E27FC236}">
                  <a16:creationId xmlns:a16="http://schemas.microsoft.com/office/drawing/2014/main" id="{6BAA3679-A9DE-582A-E4DB-ADCE703755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-25172" y="3542120"/>
              <a:ext cx="2023495" cy="3077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ＭＳ Ｐゴシック" pitchFamily="34" charset="-128"/>
                  <a:cs typeface="Arial" charset="0"/>
                </a:rPr>
                <a:t>DTG resistance level</a:t>
              </a:r>
            </a:p>
          </p:txBody>
        </p:sp>
      </p:grp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84BF424-BEB7-B35E-C821-0AF3647EB92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34585" y="882652"/>
            <a:ext cx="11743808" cy="1408159"/>
          </a:xfrm>
        </p:spPr>
        <p:txBody>
          <a:bodyPr>
            <a:normAutofit/>
          </a:bodyPr>
          <a:lstStyle/>
          <a:p>
            <a:r>
              <a:rPr lang="en-US" sz="1800" noProof="0" dirty="0" err="1"/>
              <a:t>IeDEA</a:t>
            </a:r>
            <a:r>
              <a:rPr lang="en-US" sz="1800" noProof="0" dirty="0"/>
              <a:t> network: 1039 individuals (81% from Africa) with VL &gt; 1000 c/mL on DTG-based ART, 450 with RT and IN genotype</a:t>
            </a:r>
          </a:p>
          <a:p>
            <a:r>
              <a:rPr lang="en-US" sz="1800" noProof="0" dirty="0"/>
              <a:t>26.7% with ≥ 1 major INSTI DRM, 20% with high-level DTG resistance</a:t>
            </a:r>
          </a:p>
          <a:p>
            <a:r>
              <a:rPr lang="en-US" sz="1800" noProof="0" dirty="0"/>
              <a:t>M184V is strongly associated with intermediate or high-level DTG resistance </a:t>
            </a:r>
          </a:p>
          <a:p>
            <a:endParaRPr lang="en-US" sz="1800" noProof="0" dirty="0"/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78EBF99-9855-AF02-F0FB-7D8BFFD51788}"/>
              </a:ext>
            </a:extLst>
          </p:cNvPr>
          <p:cNvSpPr txBox="1"/>
          <p:nvPr/>
        </p:nvSpPr>
        <p:spPr>
          <a:xfrm>
            <a:off x="7358504" y="1772439"/>
            <a:ext cx="478025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Multivariable analysis: variables associated </a:t>
            </a:r>
            <a:br>
              <a:rPr lang="en-US" sz="1600" b="1" noProof="0" dirty="0">
                <a:solidFill>
                  <a:srgbClr val="00B0F0"/>
                </a:solidFill>
              </a:rPr>
            </a:br>
            <a:r>
              <a:rPr lang="en-US" sz="1600" b="1" noProof="0" dirty="0">
                <a:solidFill>
                  <a:srgbClr val="00B0F0"/>
                </a:solidFill>
              </a:rPr>
              <a:t>with intermediate or high-level </a:t>
            </a:r>
            <a:r>
              <a:rPr lang="en-US" sz="1600" b="1" dirty="0">
                <a:solidFill>
                  <a:srgbClr val="00B0F0"/>
                </a:solidFill>
              </a:rPr>
              <a:t>DTG</a:t>
            </a:r>
            <a:r>
              <a:rPr lang="en-US" sz="1600" b="1" noProof="0" dirty="0">
                <a:solidFill>
                  <a:srgbClr val="00B0F0"/>
                </a:solidFill>
              </a:rPr>
              <a:t> resistance</a:t>
            </a:r>
          </a:p>
        </p:txBody>
      </p:sp>
    </p:spTree>
    <p:extLst>
      <p:ext uri="{BB962C8B-B14F-4D97-AF65-F5344CB8AC3E}">
        <p14:creationId xmlns:p14="http://schemas.microsoft.com/office/powerpoint/2010/main" val="71902994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3">
            <a:extLst>
              <a:ext uri="{FF2B5EF4-FFF2-40B4-BE49-F238E27FC236}">
                <a16:creationId xmlns:a16="http://schemas.microsoft.com/office/drawing/2014/main" id="{B88C0786-8430-D074-BA77-D177C41D3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70684" y="6378381"/>
            <a:ext cx="309687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 err="1">
                <a:solidFill>
                  <a:srgbClr val="0070C0"/>
                </a:solidFill>
              </a:rPr>
              <a:t>Levintow</a:t>
            </a:r>
            <a:r>
              <a:rPr lang="en-US" sz="1400" i="1" noProof="0" dirty="0">
                <a:solidFill>
                  <a:srgbClr val="0070C0"/>
                </a:solidFill>
              </a:rPr>
              <a:t> SN, AIDS 2026, Abs. TUPEB131</a:t>
            </a:r>
          </a:p>
        </p:txBody>
      </p:sp>
      <p:sp>
        <p:nvSpPr>
          <p:cNvPr id="7" name="Text Box 2">
            <a:extLst>
              <a:ext uri="{FF2B5EF4-FFF2-40B4-BE49-F238E27FC236}">
                <a16:creationId xmlns:a16="http://schemas.microsoft.com/office/drawing/2014/main" id="{606EAEE6-1CF5-FC11-0A08-A70324FB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911" y="1942939"/>
            <a:ext cx="6060649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Emergent RAM Incidence in BIC/FTC/TAF</a:t>
            </a:r>
            <a:b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</a:b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Subset With Baseline Genotypes</a:t>
            </a: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EB1E67A5-E373-C12B-E3CB-B5C40C9D67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641304"/>
              </p:ext>
            </p:extLst>
          </p:nvPr>
        </p:nvGraphicFramePr>
        <p:xfrm>
          <a:off x="381000" y="2586567"/>
          <a:ext cx="6643140" cy="37185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376055">
                  <a:extLst>
                    <a:ext uri="{9D8B030D-6E8A-4147-A177-3AD203B41FA5}">
                      <a16:colId xmlns:a16="http://schemas.microsoft.com/office/drawing/2014/main" val="3158299456"/>
                    </a:ext>
                  </a:extLst>
                </a:gridCol>
                <a:gridCol w="1642785">
                  <a:extLst>
                    <a:ext uri="{9D8B030D-6E8A-4147-A177-3AD203B41FA5}">
                      <a16:colId xmlns:a16="http://schemas.microsoft.com/office/drawing/2014/main" val="1078448747"/>
                    </a:ext>
                  </a:extLst>
                </a:gridCol>
                <a:gridCol w="892596">
                  <a:extLst>
                    <a:ext uri="{9D8B030D-6E8A-4147-A177-3AD203B41FA5}">
                      <a16:colId xmlns:a16="http://schemas.microsoft.com/office/drawing/2014/main" val="3239611168"/>
                    </a:ext>
                  </a:extLst>
                </a:gridCol>
                <a:gridCol w="1731704">
                  <a:extLst>
                    <a:ext uri="{9D8B030D-6E8A-4147-A177-3AD203B41FA5}">
                      <a16:colId xmlns:a16="http://schemas.microsoft.com/office/drawing/2014/main" val="3475768371"/>
                    </a:ext>
                  </a:extLst>
                </a:gridCol>
              </a:tblGrid>
              <a:tr h="524004">
                <a:tc>
                  <a:txBody>
                    <a:bodyPr/>
                    <a:lstStyle/>
                    <a:p>
                      <a:endParaRPr lang="en-US" sz="160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N with</a:t>
                      </a:r>
                      <a:br>
                        <a:rPr lang="en-US" sz="1600" noProof="0" dirty="0"/>
                      </a:br>
                      <a:r>
                        <a:rPr lang="en-US" sz="1600" noProof="0" dirty="0"/>
                        <a:t>Emergent RAMs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PY-FU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/>
                        <a:t>Rate per 100 PY</a:t>
                      </a:r>
                      <a:br>
                        <a:rPr lang="en-US" sz="1600" noProof="0" dirty="0"/>
                      </a:br>
                      <a:r>
                        <a:rPr lang="en-US" sz="1600" noProof="0" dirty="0"/>
                        <a:t>(95% CI)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70574314"/>
                  </a:ext>
                </a:extLst>
              </a:tr>
              <a:tr h="1627171">
                <a:tc>
                  <a:txBody>
                    <a:bodyPr/>
                    <a:lstStyle/>
                    <a:p>
                      <a:r>
                        <a:rPr lang="en-US" sz="1600" b="1" noProof="0" dirty="0">
                          <a:solidFill>
                            <a:srgbClr val="000066"/>
                          </a:solidFill>
                        </a:rPr>
                        <a:t>Overall</a:t>
                      </a:r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  <a:p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INSTI + NRTI mutations</a:t>
                      </a:r>
                    </a:p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INSTI mutations only</a:t>
                      </a:r>
                    </a:p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NRTI mutations only</a:t>
                      </a:r>
                    </a:p>
                    <a:p>
                      <a:pPr lvl="1"/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M184V/I only</a:t>
                      </a:r>
                    </a:p>
                    <a:p>
                      <a:pPr lvl="1"/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Other NRTI mutations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89</a:t>
                      </a: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17 (19%)</a:t>
                      </a:r>
                    </a:p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12 (13%)</a:t>
                      </a: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41 (46%)</a:t>
                      </a:r>
                    </a:p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19 (21%)</a:t>
                      </a:r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18,921</a:t>
                      </a: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0.47 (0.37-0.57)</a:t>
                      </a: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50278244"/>
                  </a:ext>
                </a:extLst>
              </a:tr>
              <a:tr h="303371">
                <a:tc gridSpan="4">
                  <a:txBody>
                    <a:bodyPr/>
                    <a:lstStyle/>
                    <a:p>
                      <a:r>
                        <a:rPr lang="en-US" sz="1600" b="1" noProof="0" dirty="0">
                          <a:solidFill>
                            <a:srgbClr val="000066"/>
                          </a:solidFill>
                        </a:rPr>
                        <a:t>Percentage of Days Covered by Prescription in past 90 days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7397493"/>
                  </a:ext>
                </a:extLst>
              </a:tr>
              <a:tr h="330190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85%-100%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noProof="0">
                          <a:solidFill>
                            <a:srgbClr val="000066"/>
                          </a:solidFill>
                        </a:rPr>
                        <a:t>20</a:t>
                      </a:r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7748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0.26 (0.14-0.37)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068204832"/>
                  </a:ext>
                </a:extLst>
              </a:tr>
              <a:tr h="330190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65%-85%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noProof="0">
                          <a:solidFill>
                            <a:srgbClr val="000066"/>
                          </a:solidFill>
                        </a:rPr>
                        <a:t>9</a:t>
                      </a:r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>
                          <a:solidFill>
                            <a:srgbClr val="000066"/>
                          </a:solidFill>
                        </a:rPr>
                        <a:t>2164</a:t>
                      </a:r>
                      <a:endParaRPr lang="en-US" sz="16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0.42 (0.14-0.69)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488341162"/>
                  </a:ext>
                </a:extLst>
              </a:tr>
              <a:tr h="330190">
                <a:tc>
                  <a:txBody>
                    <a:bodyPr/>
                    <a:lstStyle/>
                    <a:p>
                      <a:r>
                        <a:rPr lang="en-US" sz="1600" b="0" noProof="0" dirty="0">
                          <a:solidFill>
                            <a:srgbClr val="000066"/>
                          </a:solidFill>
                        </a:rPr>
                        <a:t>0%-65%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60</a:t>
                      </a:r>
                      <a:endParaRPr lang="en-US" sz="16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9009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noProof="0" dirty="0">
                          <a:solidFill>
                            <a:srgbClr val="000066"/>
                          </a:solidFill>
                        </a:rPr>
                        <a:t>0.67 (0.50-0.83)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6437124"/>
                  </a:ext>
                </a:extLst>
              </a:tr>
            </a:tbl>
          </a:graphicData>
        </a:graphic>
      </p:graphicFrame>
      <p:sp>
        <p:nvSpPr>
          <p:cNvPr id="9" name="Text Box 2">
            <a:extLst>
              <a:ext uri="{FF2B5EF4-FFF2-40B4-BE49-F238E27FC236}">
                <a16:creationId xmlns:a16="http://schemas.microsoft.com/office/drawing/2014/main" id="{290D4D61-C54B-C6AF-C509-106F25CF6D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2062" y="1942939"/>
            <a:ext cx="3737823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Resistance Classification From </a:t>
            </a:r>
            <a:r>
              <a:rPr kumimoji="0" lang="en-US" b="1" i="0" u="none" strike="noStrike" kern="1200" cap="none" spc="0" normalizeH="0" baseline="0" noProof="0" dirty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HIVdb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 Genotypic Susceptibility Score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FDAD7BE5-5D5F-EDDD-57A5-1B2535ED99AF}"/>
              </a:ext>
            </a:extLst>
          </p:cNvPr>
          <p:cNvGrpSpPr/>
          <p:nvPr/>
        </p:nvGrpSpPr>
        <p:grpSpPr>
          <a:xfrm>
            <a:off x="7189974" y="2672722"/>
            <a:ext cx="5189066" cy="3119040"/>
            <a:chOff x="6621934" y="2672722"/>
            <a:chExt cx="4037352" cy="3119040"/>
          </a:xfrm>
        </p:grpSpPr>
        <p:sp>
          <p:nvSpPr>
            <p:cNvPr id="12" name="Rectangle 8">
              <a:extLst>
                <a:ext uri="{FF2B5EF4-FFF2-40B4-BE49-F238E27FC236}">
                  <a16:creationId xmlns:a16="http://schemas.microsoft.com/office/drawing/2014/main" id="{88632C21-5E3C-06EB-35F9-BB7691604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1563" y="4567238"/>
              <a:ext cx="251184" cy="48335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13" name="Rectangle 9">
              <a:extLst>
                <a:ext uri="{FF2B5EF4-FFF2-40B4-BE49-F238E27FC236}">
                  <a16:creationId xmlns:a16="http://schemas.microsoft.com/office/drawing/2014/main" id="{3CEE8FD2-F221-2A14-C13E-B2AB73E01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1563" y="2723007"/>
              <a:ext cx="251184" cy="24403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15" name="Rectangle 18">
              <a:extLst>
                <a:ext uri="{FF2B5EF4-FFF2-40B4-BE49-F238E27FC236}">
                  <a16:creationId xmlns:a16="http://schemas.microsoft.com/office/drawing/2014/main" id="{4C342766-9935-5F22-D447-DAA37BC5A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1934" y="2672722"/>
              <a:ext cx="3815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6" name="Rectangle 19">
              <a:extLst>
                <a:ext uri="{FF2B5EF4-FFF2-40B4-BE49-F238E27FC236}">
                  <a16:creationId xmlns:a16="http://schemas.microsoft.com/office/drawing/2014/main" id="{B2F7F3D9-B52C-F423-EC14-BBC53C8E1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1794" y="3132362"/>
              <a:ext cx="30296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7" name="Rectangle 20">
              <a:extLst>
                <a:ext uri="{FF2B5EF4-FFF2-40B4-BE49-F238E27FC236}">
                  <a16:creationId xmlns:a16="http://schemas.microsoft.com/office/drawing/2014/main" id="{16F801A9-87AD-F171-2096-4C512524D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1794" y="3590687"/>
              <a:ext cx="30296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8" name="Rectangle 21">
              <a:extLst>
                <a:ext uri="{FF2B5EF4-FFF2-40B4-BE49-F238E27FC236}">
                  <a16:creationId xmlns:a16="http://schemas.microsoft.com/office/drawing/2014/main" id="{89393946-6238-CB1F-0C23-E5E1AC23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1794" y="4050327"/>
              <a:ext cx="30296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19" name="Rectangle 22">
              <a:extLst>
                <a:ext uri="{FF2B5EF4-FFF2-40B4-BE49-F238E27FC236}">
                  <a16:creationId xmlns:a16="http://schemas.microsoft.com/office/drawing/2014/main" id="{FAE02402-660D-AE36-ED15-66E045208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1794" y="4508654"/>
              <a:ext cx="30296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20" name="Rectangle 23">
              <a:extLst>
                <a:ext uri="{FF2B5EF4-FFF2-40B4-BE49-F238E27FC236}">
                  <a16:creationId xmlns:a16="http://schemas.microsoft.com/office/drawing/2014/main" id="{7300BEF1-FDD6-15E0-2040-ADD14BC82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9028" y="4968293"/>
              <a:ext cx="22442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0 %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grpSp>
          <p:nvGrpSpPr>
            <p:cNvPr id="21" name="Groupe 20">
              <a:extLst>
                <a:ext uri="{FF2B5EF4-FFF2-40B4-BE49-F238E27FC236}">
                  <a16:creationId xmlns:a16="http://schemas.microsoft.com/office/drawing/2014/main" id="{55E2E5CD-1863-9678-5538-0D6F54C98D20}"/>
                </a:ext>
              </a:extLst>
            </p:cNvPr>
            <p:cNvGrpSpPr/>
            <p:nvPr/>
          </p:nvGrpSpPr>
          <p:grpSpPr>
            <a:xfrm>
              <a:off x="7028416" y="2756338"/>
              <a:ext cx="2188703" cy="2294258"/>
              <a:chOff x="6621463" y="2795588"/>
              <a:chExt cx="4597401" cy="2773362"/>
            </a:xfrm>
          </p:grpSpPr>
          <p:sp>
            <p:nvSpPr>
              <p:cNvPr id="22" name="Freeform 52">
                <a:extLst>
                  <a:ext uri="{FF2B5EF4-FFF2-40B4-BE49-F238E27FC236}">
                    <a16:creationId xmlns:a16="http://schemas.microsoft.com/office/drawing/2014/main" id="{6A99933D-3154-610D-287E-67E9FD9B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1463" y="2795588"/>
                <a:ext cx="90488" cy="2773362"/>
              </a:xfrm>
              <a:custGeom>
                <a:avLst/>
                <a:gdLst>
                  <a:gd name="T0" fmla="*/ 0 w 57"/>
                  <a:gd name="T1" fmla="*/ 0 h 349"/>
                  <a:gd name="T2" fmla="*/ 57 w 57"/>
                  <a:gd name="T3" fmla="*/ 0 h 349"/>
                  <a:gd name="T4" fmla="*/ 57 w 57"/>
                  <a:gd name="T5" fmla="*/ 349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349">
                    <a:moveTo>
                      <a:pt x="0" y="0"/>
                    </a:moveTo>
                    <a:lnTo>
                      <a:pt x="57" y="0"/>
                    </a:lnTo>
                    <a:lnTo>
                      <a:pt x="57" y="349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3" name="Line 53">
                <a:extLst>
                  <a:ext uri="{FF2B5EF4-FFF2-40B4-BE49-F238E27FC236}">
                    <a16:creationId xmlns:a16="http://schemas.microsoft.com/office/drawing/2014/main" id="{9BDFEDA6-3C89-544F-6E59-889D1235D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21463" y="3349625"/>
                <a:ext cx="904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4" name="Line 54">
                <a:extLst>
                  <a:ext uri="{FF2B5EF4-FFF2-40B4-BE49-F238E27FC236}">
                    <a16:creationId xmlns:a16="http://schemas.microsoft.com/office/drawing/2014/main" id="{7333D10B-32E4-45AF-890E-55E868E1BA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21463" y="3905250"/>
                <a:ext cx="904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5" name="Line 55">
                <a:extLst>
                  <a:ext uri="{FF2B5EF4-FFF2-40B4-BE49-F238E27FC236}">
                    <a16:creationId xmlns:a16="http://schemas.microsoft.com/office/drawing/2014/main" id="{46CF9E68-2275-5A6D-2C5E-71976A4FF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21463" y="4459288"/>
                <a:ext cx="904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6" name="Line 56">
                <a:extLst>
                  <a:ext uri="{FF2B5EF4-FFF2-40B4-BE49-F238E27FC236}">
                    <a16:creationId xmlns:a16="http://schemas.microsoft.com/office/drawing/2014/main" id="{9FE80254-5097-4707-EE64-230BA74D5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11951" y="3905250"/>
                <a:ext cx="0" cy="554037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7" name="Line 57">
                <a:extLst>
                  <a:ext uri="{FF2B5EF4-FFF2-40B4-BE49-F238E27FC236}">
                    <a16:creationId xmlns:a16="http://schemas.microsoft.com/office/drawing/2014/main" id="{15A584C8-04B3-11CD-E6E3-40039051D3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11951" y="3349625"/>
                <a:ext cx="0" cy="555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8" name="Line 58">
                <a:extLst>
                  <a:ext uri="{FF2B5EF4-FFF2-40B4-BE49-F238E27FC236}">
                    <a16:creationId xmlns:a16="http://schemas.microsoft.com/office/drawing/2014/main" id="{9E84CB3B-2E0E-19B8-7549-57A6C16C2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21463" y="5014913"/>
                <a:ext cx="904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9" name="Line 60">
                <a:extLst>
                  <a:ext uri="{FF2B5EF4-FFF2-40B4-BE49-F238E27FC236}">
                    <a16:creationId xmlns:a16="http://schemas.microsoft.com/office/drawing/2014/main" id="{89F8CC3D-05F9-8648-CF98-76EBBAB89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11951" y="4459288"/>
                <a:ext cx="0" cy="555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0" name="Line 61">
                <a:extLst>
                  <a:ext uri="{FF2B5EF4-FFF2-40B4-BE49-F238E27FC236}">
                    <a16:creationId xmlns:a16="http://schemas.microsoft.com/office/drawing/2014/main" id="{2EFFE131-5981-87C5-130B-E318D269F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21463" y="5568950"/>
                <a:ext cx="4597401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31" name="Rectangle 64">
              <a:extLst>
                <a:ext uri="{FF2B5EF4-FFF2-40B4-BE49-F238E27FC236}">
                  <a16:creationId xmlns:a16="http://schemas.microsoft.com/office/drawing/2014/main" id="{B9385E8F-E12F-A815-3B9D-9FDD1892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0377" y="5123816"/>
              <a:ext cx="3350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BIC</a:t>
              </a:r>
              <a:b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N=29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32" name="Rectangle 65">
              <a:extLst>
                <a:ext uri="{FF2B5EF4-FFF2-40B4-BE49-F238E27FC236}">
                  <a16:creationId xmlns:a16="http://schemas.microsoft.com/office/drawing/2014/main" id="{1D28FB98-3060-9A76-5392-C1B853574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87736" y="5123816"/>
              <a:ext cx="3350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FTC</a:t>
              </a:r>
              <a:b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N=69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33" name="Rectangle 66">
              <a:extLst>
                <a:ext uri="{FF2B5EF4-FFF2-40B4-BE49-F238E27FC236}">
                  <a16:creationId xmlns:a16="http://schemas.microsoft.com/office/drawing/2014/main" id="{46E73A82-22C1-CD7F-05FF-4FCE318E3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3010" y="5123816"/>
              <a:ext cx="3350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TAF</a:t>
              </a:r>
              <a:b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N=30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35" name="Rectangle 9">
              <a:extLst>
                <a:ext uri="{FF2B5EF4-FFF2-40B4-BE49-F238E27FC236}">
                  <a16:creationId xmlns:a16="http://schemas.microsoft.com/office/drawing/2014/main" id="{0A97D855-2F9C-9FD7-67EC-1F98B8AB5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1563" y="2965164"/>
              <a:ext cx="251184" cy="64957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36" name="Rectangle 8">
              <a:extLst>
                <a:ext uri="{FF2B5EF4-FFF2-40B4-BE49-F238E27FC236}">
                  <a16:creationId xmlns:a16="http://schemas.microsoft.com/office/drawing/2014/main" id="{BF23D508-1F7D-E239-C4D7-54552EC64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1563" y="3609012"/>
              <a:ext cx="251184" cy="248613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37" name="Rectangle 8">
              <a:extLst>
                <a:ext uri="{FF2B5EF4-FFF2-40B4-BE49-F238E27FC236}">
                  <a16:creationId xmlns:a16="http://schemas.microsoft.com/office/drawing/2014/main" id="{7BDB8CE3-9FC9-383E-D73D-29357FB82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1563" y="3857625"/>
              <a:ext cx="251184" cy="70961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38" name="Rectangle 9">
              <a:extLst>
                <a:ext uri="{FF2B5EF4-FFF2-40B4-BE49-F238E27FC236}">
                  <a16:creationId xmlns:a16="http://schemas.microsoft.com/office/drawing/2014/main" id="{96475A30-C97B-6E72-82CF-D825FED18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659" y="2723006"/>
              <a:ext cx="251184" cy="2015681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39" name="Rectangle 9">
              <a:extLst>
                <a:ext uri="{FF2B5EF4-FFF2-40B4-BE49-F238E27FC236}">
                  <a16:creationId xmlns:a16="http://schemas.microsoft.com/office/drawing/2014/main" id="{18D5FE6D-9BAC-F5E0-D2E7-69A636CB4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659" y="4733924"/>
              <a:ext cx="251184" cy="82746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0" name="Rectangle 9">
              <a:extLst>
                <a:ext uri="{FF2B5EF4-FFF2-40B4-BE49-F238E27FC236}">
                  <a16:creationId xmlns:a16="http://schemas.microsoft.com/office/drawing/2014/main" id="{95465823-25AB-3D1B-4516-F2CE4F88B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659" y="4808290"/>
              <a:ext cx="251184" cy="20093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1" name="Rectangle 9">
              <a:extLst>
                <a:ext uri="{FF2B5EF4-FFF2-40B4-BE49-F238E27FC236}">
                  <a16:creationId xmlns:a16="http://schemas.microsoft.com/office/drawing/2014/main" id="{1D46CB73-1390-77E9-3678-064FE10FF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9659" y="5001597"/>
              <a:ext cx="251184" cy="45719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2" name="Rectangle 9">
              <a:extLst>
                <a:ext uri="{FF2B5EF4-FFF2-40B4-BE49-F238E27FC236}">
                  <a16:creationId xmlns:a16="http://schemas.microsoft.com/office/drawing/2014/main" id="{56C32A9A-D0B7-F52A-0C61-6DF86B2DE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4933" y="4738687"/>
              <a:ext cx="251184" cy="308629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3" name="Rectangle 9">
              <a:extLst>
                <a:ext uri="{FF2B5EF4-FFF2-40B4-BE49-F238E27FC236}">
                  <a16:creationId xmlns:a16="http://schemas.microsoft.com/office/drawing/2014/main" id="{07E83248-B17E-23A4-2F8A-82825625B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4933" y="3431743"/>
              <a:ext cx="251184" cy="1311707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4" name="Rectangle 9">
              <a:extLst>
                <a:ext uri="{FF2B5EF4-FFF2-40B4-BE49-F238E27FC236}">
                  <a16:creationId xmlns:a16="http://schemas.microsoft.com/office/drawing/2014/main" id="{98C8CC69-5189-2BBB-4D41-F357C46ED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4933" y="2717350"/>
              <a:ext cx="251184" cy="714393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/>
            </a:p>
          </p:txBody>
        </p:sp>
        <p:sp>
          <p:nvSpPr>
            <p:cNvPr id="45" name="Rectangle 66">
              <a:extLst>
                <a:ext uri="{FF2B5EF4-FFF2-40B4-BE49-F238E27FC236}">
                  <a16:creationId xmlns:a16="http://schemas.microsoft.com/office/drawing/2014/main" id="{BDAE7ACF-58F8-C6BB-78C2-D01D6348C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1495" y="5576318"/>
              <a:ext cx="230764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People with RAMs to drug component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" name="Rectangle 43">
              <a:extLst>
                <a:ext uri="{FF2B5EF4-FFF2-40B4-BE49-F238E27FC236}">
                  <a16:creationId xmlns:a16="http://schemas.microsoft.com/office/drawing/2014/main" id="{DDB6B671-F80B-333E-4F0F-E56B4ACF3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97" y="3015751"/>
              <a:ext cx="147637" cy="14763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50" name="Rectangle 44">
              <a:extLst>
                <a:ext uri="{FF2B5EF4-FFF2-40B4-BE49-F238E27FC236}">
                  <a16:creationId xmlns:a16="http://schemas.microsoft.com/office/drawing/2014/main" id="{945C903A-F5D1-3E8D-2D5B-89060A439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97" y="3255026"/>
              <a:ext cx="147637" cy="14605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52" name="Rectangle 45">
              <a:extLst>
                <a:ext uri="{FF2B5EF4-FFF2-40B4-BE49-F238E27FC236}">
                  <a16:creationId xmlns:a16="http://schemas.microsoft.com/office/drawing/2014/main" id="{F5B0A0E6-DE19-5AE5-4A40-8260F6212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97" y="3516868"/>
              <a:ext cx="147637" cy="14763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54" name="Rectangle 46">
              <a:extLst>
                <a:ext uri="{FF2B5EF4-FFF2-40B4-BE49-F238E27FC236}">
                  <a16:creationId xmlns:a16="http://schemas.microsoft.com/office/drawing/2014/main" id="{A6C6C3B8-B4E8-416C-428B-BE831B59C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97" y="3756143"/>
              <a:ext cx="147637" cy="14605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58" name="Rectangle 48">
              <a:extLst>
                <a:ext uri="{FF2B5EF4-FFF2-40B4-BE49-F238E27FC236}">
                  <a16:creationId xmlns:a16="http://schemas.microsoft.com/office/drawing/2014/main" id="{29B3E7CB-5667-CCEA-71FD-2585AF70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0197" y="4008055"/>
              <a:ext cx="147637" cy="14763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62" name="ZoneTexte 61">
              <a:extLst>
                <a:ext uri="{FF2B5EF4-FFF2-40B4-BE49-F238E27FC236}">
                  <a16:creationId xmlns:a16="http://schemas.microsoft.com/office/drawing/2014/main" id="{7A684570-D012-1CD5-1625-4A2922E479F5}"/>
                </a:ext>
              </a:extLst>
            </p:cNvPr>
            <p:cNvSpPr txBox="1"/>
            <p:nvPr/>
          </p:nvSpPr>
          <p:spPr>
            <a:xfrm>
              <a:off x="9499866" y="2923398"/>
              <a:ext cx="51809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High</a:t>
              </a:r>
            </a:p>
          </p:txBody>
        </p:sp>
        <p:sp>
          <p:nvSpPr>
            <p:cNvPr id="64" name="ZoneTexte 63">
              <a:extLst>
                <a:ext uri="{FF2B5EF4-FFF2-40B4-BE49-F238E27FC236}">
                  <a16:creationId xmlns:a16="http://schemas.microsoft.com/office/drawing/2014/main" id="{88237122-CA3C-61E7-07F9-7DFCF8DFA13E}"/>
                </a:ext>
              </a:extLst>
            </p:cNvPr>
            <p:cNvSpPr txBox="1"/>
            <p:nvPr/>
          </p:nvSpPr>
          <p:spPr>
            <a:xfrm>
              <a:off x="9499866" y="3163420"/>
              <a:ext cx="113608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Intermediate</a:t>
              </a:r>
            </a:p>
          </p:txBody>
        </p:sp>
        <p:sp>
          <p:nvSpPr>
            <p:cNvPr id="66" name="ZoneTexte 65">
              <a:extLst>
                <a:ext uri="{FF2B5EF4-FFF2-40B4-BE49-F238E27FC236}">
                  <a16:creationId xmlns:a16="http://schemas.microsoft.com/office/drawing/2014/main" id="{DEDCFE2F-01B5-1851-1426-8A752F4AB23C}"/>
                </a:ext>
              </a:extLst>
            </p:cNvPr>
            <p:cNvSpPr txBox="1"/>
            <p:nvPr/>
          </p:nvSpPr>
          <p:spPr>
            <a:xfrm>
              <a:off x="9499866" y="3427597"/>
              <a:ext cx="48212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Low</a:t>
              </a:r>
            </a:p>
          </p:txBody>
        </p:sp>
        <p:sp>
          <p:nvSpPr>
            <p:cNvPr id="68" name="ZoneTexte 67">
              <a:extLst>
                <a:ext uri="{FF2B5EF4-FFF2-40B4-BE49-F238E27FC236}">
                  <a16:creationId xmlns:a16="http://schemas.microsoft.com/office/drawing/2014/main" id="{BE4A34D9-806C-50C5-2623-07F40D92A238}"/>
                </a:ext>
              </a:extLst>
            </p:cNvPr>
            <p:cNvSpPr txBox="1"/>
            <p:nvPr/>
          </p:nvSpPr>
          <p:spPr>
            <a:xfrm>
              <a:off x="9499866" y="3667619"/>
              <a:ext cx="115942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Potential-low</a:t>
              </a:r>
            </a:p>
          </p:txBody>
        </p:sp>
        <p:sp>
          <p:nvSpPr>
            <p:cNvPr id="70" name="ZoneTexte 69">
              <a:extLst>
                <a:ext uri="{FF2B5EF4-FFF2-40B4-BE49-F238E27FC236}">
                  <a16:creationId xmlns:a16="http://schemas.microsoft.com/office/drawing/2014/main" id="{BA9632DD-5D08-C88A-E9E0-4B33CDF68002}"/>
                </a:ext>
              </a:extLst>
            </p:cNvPr>
            <p:cNvSpPr txBox="1"/>
            <p:nvPr/>
          </p:nvSpPr>
          <p:spPr>
            <a:xfrm>
              <a:off x="9499866" y="3921866"/>
              <a:ext cx="114089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Not available</a:t>
              </a:r>
            </a:p>
          </p:txBody>
        </p:sp>
        <p:sp>
          <p:nvSpPr>
            <p:cNvPr id="75" name="ZoneTexte 74">
              <a:extLst>
                <a:ext uri="{FF2B5EF4-FFF2-40B4-BE49-F238E27FC236}">
                  <a16:creationId xmlns:a16="http://schemas.microsoft.com/office/drawing/2014/main" id="{B0BD85C5-C0ED-01FA-A42A-E8F587664CB4}"/>
                </a:ext>
              </a:extLst>
            </p:cNvPr>
            <p:cNvSpPr txBox="1"/>
            <p:nvPr/>
          </p:nvSpPr>
          <p:spPr>
            <a:xfrm>
              <a:off x="9217119" y="2689671"/>
              <a:ext cx="136197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noProof="0" dirty="0">
                  <a:solidFill>
                    <a:srgbClr val="000066"/>
                  </a:solidFill>
                </a:rPr>
                <a:t>Resistance level</a:t>
              </a:r>
            </a:p>
          </p:txBody>
        </p:sp>
      </p:grpSp>
      <p:sp>
        <p:nvSpPr>
          <p:cNvPr id="3" name="Titre 2">
            <a:extLst>
              <a:ext uri="{FF2B5EF4-FFF2-40B4-BE49-F238E27FC236}">
                <a16:creationId xmlns:a16="http://schemas.microsoft.com/office/drawing/2014/main" id="{981969AB-83EF-9C53-C307-83412D9F5A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0504516" cy="1481068"/>
          </a:xfrm>
        </p:spPr>
        <p:txBody>
          <a:bodyPr>
            <a:normAutofit/>
          </a:bodyPr>
          <a:lstStyle/>
          <a:p>
            <a:r>
              <a:rPr lang="en-US" sz="3200" noProof="0" dirty="0"/>
              <a:t>BIC/FTC/TAF: emergence of resistance in real-world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038E062B-6F21-31AF-915C-8581000FCC6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1219762"/>
            <a:ext cx="10972800" cy="780186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2000" noProof="0" dirty="0"/>
              <a:t>8139 initiating BIC/FTC/TAF between Feb 2018 and Nov 2024 in the United States, with documented baseline genotype showing no resistance </a:t>
            </a:r>
          </a:p>
        </p:txBody>
      </p:sp>
    </p:spTree>
    <p:extLst>
      <p:ext uri="{BB962C8B-B14F-4D97-AF65-F5344CB8AC3E}">
        <p14:creationId xmlns:p14="http://schemas.microsoft.com/office/powerpoint/2010/main" val="3216098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11">
            <a:extLst>
              <a:ext uri="{FF2B5EF4-FFF2-40B4-BE49-F238E27FC236}">
                <a16:creationId xmlns:a16="http://schemas.microsoft.com/office/drawing/2014/main" id="{189C709E-55A9-FB65-88AF-00FB73F147A7}"/>
              </a:ext>
            </a:extLst>
          </p:cNvPr>
          <p:cNvGrpSpPr/>
          <p:nvPr/>
        </p:nvGrpSpPr>
        <p:grpSpPr>
          <a:xfrm>
            <a:off x="2532808" y="0"/>
            <a:ext cx="7242281" cy="6619293"/>
            <a:chOff x="2673754" y="111579"/>
            <a:chExt cx="7242281" cy="6619293"/>
          </a:xfrm>
        </p:grpSpPr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00151BE7-7734-6820-D24B-129058419D2C}"/>
                </a:ext>
              </a:extLst>
            </p:cNvPr>
            <p:cNvSpPr>
              <a:spLocks/>
            </p:cNvSpPr>
            <p:nvPr/>
          </p:nvSpPr>
          <p:spPr bwMode="auto">
            <a:xfrm rot="14611962">
              <a:off x="3329734" y="931563"/>
              <a:ext cx="3161733" cy="1703321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5D7ACD35-7621-6BBF-476A-EBDC2BDE901D}"/>
                </a:ext>
              </a:extLst>
            </p:cNvPr>
            <p:cNvSpPr>
              <a:spLocks/>
            </p:cNvSpPr>
            <p:nvPr/>
          </p:nvSpPr>
          <p:spPr bwMode="auto">
            <a:xfrm rot="8217426">
              <a:off x="3377243" y="4090353"/>
              <a:ext cx="3161733" cy="1641748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22" name="Freeform 5">
              <a:extLst>
                <a:ext uri="{FF2B5EF4-FFF2-40B4-BE49-F238E27FC236}">
                  <a16:creationId xmlns:a16="http://schemas.microsoft.com/office/drawing/2014/main" id="{B594D0C7-42FC-EE48-9CA8-62341F9C6C19}"/>
                </a:ext>
              </a:extLst>
            </p:cNvPr>
            <p:cNvSpPr>
              <a:spLocks/>
            </p:cNvSpPr>
            <p:nvPr/>
          </p:nvSpPr>
          <p:spPr bwMode="auto">
            <a:xfrm rot="4166523">
              <a:off x="6221335" y="4469308"/>
              <a:ext cx="2741998" cy="1764817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19" name="Freeform 5">
              <a:extLst>
                <a:ext uri="{FF2B5EF4-FFF2-40B4-BE49-F238E27FC236}">
                  <a16:creationId xmlns:a16="http://schemas.microsoft.com/office/drawing/2014/main" id="{79C6C9C3-5F68-D24D-9195-B527322ED3ED}"/>
                </a:ext>
              </a:extLst>
            </p:cNvPr>
            <p:cNvSpPr>
              <a:spLocks/>
            </p:cNvSpPr>
            <p:nvPr/>
          </p:nvSpPr>
          <p:spPr bwMode="auto">
            <a:xfrm rot="10420084">
              <a:off x="2673754" y="3012246"/>
              <a:ext cx="3161733" cy="1641748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28" name="Freeform 5">
              <a:extLst>
                <a:ext uri="{FF2B5EF4-FFF2-40B4-BE49-F238E27FC236}">
                  <a16:creationId xmlns:a16="http://schemas.microsoft.com/office/drawing/2014/main" id="{3B18667D-AB7E-4695-B3C4-7E6877348ECA}"/>
                </a:ext>
              </a:extLst>
            </p:cNvPr>
            <p:cNvSpPr>
              <a:spLocks/>
            </p:cNvSpPr>
            <p:nvPr/>
          </p:nvSpPr>
          <p:spPr bwMode="auto">
            <a:xfrm rot="12304992">
              <a:off x="2730763" y="1987041"/>
              <a:ext cx="3161733" cy="1489003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3B18667D-AB7E-4695-B3C4-7E6877348ECA}"/>
                </a:ext>
              </a:extLst>
            </p:cNvPr>
            <p:cNvSpPr>
              <a:spLocks/>
            </p:cNvSpPr>
            <p:nvPr/>
          </p:nvSpPr>
          <p:spPr bwMode="auto">
            <a:xfrm rot="1929400">
              <a:off x="6443168" y="3283217"/>
              <a:ext cx="3472867" cy="1853507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B18667D-AB7E-4695-B3C4-7E6877348ECA}"/>
                </a:ext>
              </a:extLst>
            </p:cNvPr>
            <p:cNvSpPr>
              <a:spLocks/>
            </p:cNvSpPr>
            <p:nvPr/>
          </p:nvSpPr>
          <p:spPr bwMode="auto">
            <a:xfrm rot="5963893">
              <a:off x="4723359" y="4265435"/>
              <a:ext cx="3161733" cy="1769141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  <p:sp>
          <p:nvSpPr>
            <p:cNvPr id="6" name="Freeform 5"/>
            <p:cNvSpPr>
              <a:spLocks/>
            </p:cNvSpPr>
            <p:nvPr/>
          </p:nvSpPr>
          <p:spPr bwMode="auto">
            <a:xfrm rot="16416258">
              <a:off x="4793846" y="677843"/>
              <a:ext cx="2944749" cy="1812222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800" dirty="0"/>
            </a:p>
          </p:txBody>
        </p:sp>
        <p:sp>
          <p:nvSpPr>
            <p:cNvPr id="9" name="Freeform 5"/>
            <p:cNvSpPr>
              <a:spLocks/>
            </p:cNvSpPr>
            <p:nvPr/>
          </p:nvSpPr>
          <p:spPr bwMode="auto">
            <a:xfrm rot="19201002">
              <a:off x="5770993" y="1207263"/>
              <a:ext cx="3205308" cy="1950474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20" name="Freeform 5">
              <a:extLst>
                <a:ext uri="{FF2B5EF4-FFF2-40B4-BE49-F238E27FC236}">
                  <a16:creationId xmlns:a16="http://schemas.microsoft.com/office/drawing/2014/main" id="{3B18667D-AB7E-4695-B3C4-7E687734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3785" y="2362143"/>
              <a:ext cx="3716943" cy="1666262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11" name="Ellipse 10"/>
            <p:cNvSpPr/>
            <p:nvPr/>
          </p:nvSpPr>
          <p:spPr>
            <a:xfrm>
              <a:off x="5141393" y="2180578"/>
              <a:ext cx="2340000" cy="2340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bg1"/>
                </a:solidFill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AA9C96C-C8A5-41F5-A475-3397B9580B98}"/>
                </a:ext>
              </a:extLst>
            </p:cNvPr>
            <p:cNvSpPr/>
            <p:nvPr/>
          </p:nvSpPr>
          <p:spPr>
            <a:xfrm>
              <a:off x="5893288" y="3111133"/>
              <a:ext cx="863506" cy="47000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ts val="2800"/>
                </a:lnSpc>
              </a:pPr>
              <a:r>
                <a:rPr lang="en-US" sz="3200" b="1" dirty="0">
                  <a:solidFill>
                    <a:schemeClr val="bg1"/>
                  </a:solidFill>
                </a:rPr>
                <a:t>ART</a:t>
              </a:r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DC247158-ECFE-E123-08C2-E9A56B6E0508}"/>
              </a:ext>
            </a:extLst>
          </p:cNvPr>
          <p:cNvSpPr txBox="1"/>
          <p:nvPr/>
        </p:nvSpPr>
        <p:spPr>
          <a:xfrm>
            <a:off x="5179724" y="513923"/>
            <a:ext cx="189346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C00000"/>
                </a:solidFill>
              </a:rPr>
              <a:t>VOGUE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DTG/3TC vs B/F/TAF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EBD22CE-631D-A494-BD9C-C49436387802}"/>
              </a:ext>
            </a:extLst>
          </p:cNvPr>
          <p:cNvSpPr txBox="1"/>
          <p:nvPr/>
        </p:nvSpPr>
        <p:spPr>
          <a:xfrm>
            <a:off x="6752978" y="1430786"/>
            <a:ext cx="17774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FF6600"/>
                </a:solidFill>
              </a:rPr>
              <a:t>Tri-DTG or B/F/TAF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High </a:t>
            </a:r>
            <a:r>
              <a:rPr lang="fr-FR" sz="1600" b="1" dirty="0" err="1">
                <a:solidFill>
                  <a:srgbClr val="FF6600"/>
                </a:solidFill>
              </a:rPr>
              <a:t>viremia</a:t>
            </a:r>
            <a:endParaRPr lang="fr-FR" sz="1600" b="1" dirty="0">
              <a:solidFill>
                <a:srgbClr val="FF6600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EAE0E88-96C4-8906-BA7C-05A889F94CAB}"/>
              </a:ext>
            </a:extLst>
          </p:cNvPr>
          <p:cNvSpPr txBox="1"/>
          <p:nvPr/>
        </p:nvSpPr>
        <p:spPr>
          <a:xfrm>
            <a:off x="7567940" y="2829752"/>
            <a:ext cx="198894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FF6600"/>
                </a:solidFill>
              </a:rPr>
              <a:t>CAB/RPV LA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In </a:t>
            </a:r>
            <a:r>
              <a:rPr lang="fr-FR" sz="1600" b="1" dirty="0" err="1">
                <a:solidFill>
                  <a:srgbClr val="FF6600"/>
                </a:solidFill>
              </a:rPr>
              <a:t>viremic</a:t>
            </a:r>
            <a:r>
              <a:rPr lang="fr-FR" sz="1600" b="1" dirty="0">
                <a:solidFill>
                  <a:srgbClr val="FF6600"/>
                </a:solidFill>
              </a:rPr>
              <a:t> </a:t>
            </a:r>
            <a:r>
              <a:rPr lang="fr-FR" sz="1600" b="1" dirty="0" err="1">
                <a:solidFill>
                  <a:srgbClr val="FF6600"/>
                </a:solidFill>
              </a:rPr>
              <a:t>individuals</a:t>
            </a:r>
            <a:endParaRPr lang="fr-FR" sz="1600" b="1" dirty="0">
              <a:solidFill>
                <a:srgbClr val="FF6600"/>
              </a:solidFill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E55184A7-F8E2-CD53-C4B3-ECCA86D14887}"/>
              </a:ext>
            </a:extLst>
          </p:cNvPr>
          <p:cNvSpPr txBox="1"/>
          <p:nvPr/>
        </p:nvSpPr>
        <p:spPr>
          <a:xfrm>
            <a:off x="7641683" y="4106481"/>
            <a:ext cx="202036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C00000"/>
                </a:solidFill>
              </a:rPr>
              <a:t>LATA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CAB/RPV adolescents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21619348-EB8E-ABA7-87CF-96ECDD887C0E}"/>
              </a:ext>
            </a:extLst>
          </p:cNvPr>
          <p:cNvSpPr txBox="1"/>
          <p:nvPr/>
        </p:nvSpPr>
        <p:spPr>
          <a:xfrm>
            <a:off x="7108033" y="5351716"/>
            <a:ext cx="116115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C00000"/>
                </a:solidFill>
              </a:rPr>
              <a:t>ARTISTRY-1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BIC/LEN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1089C335-4FAA-8143-03D3-45660AC8A6E2}"/>
              </a:ext>
            </a:extLst>
          </p:cNvPr>
          <p:cNvSpPr txBox="1"/>
          <p:nvPr/>
        </p:nvSpPr>
        <p:spPr>
          <a:xfrm>
            <a:off x="5682506" y="5208231"/>
            <a:ext cx="94288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FF6600"/>
                </a:solidFill>
              </a:rPr>
              <a:t>DOR/ISL 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Switch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1st line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id="{303A45EC-0561-AF42-BDF5-F6D88CE450B6}"/>
              </a:ext>
            </a:extLst>
          </p:cNvPr>
          <p:cNvSpPr txBox="1"/>
          <p:nvPr/>
        </p:nvSpPr>
        <p:spPr>
          <a:xfrm>
            <a:off x="3612451" y="4899526"/>
            <a:ext cx="178946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C00000"/>
                </a:solidFill>
              </a:rPr>
              <a:t>ISLEND-1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ISL/LEN vs B/F/TAF</a:t>
            </a:r>
          </a:p>
        </p:txBody>
      </p:sp>
      <p:sp>
        <p:nvSpPr>
          <p:cNvPr id="35" name="ZoneTexte 34">
            <a:extLst>
              <a:ext uri="{FF2B5EF4-FFF2-40B4-BE49-F238E27FC236}">
                <a16:creationId xmlns:a16="http://schemas.microsoft.com/office/drawing/2014/main" id="{47186BB9-4421-55C5-A270-2CC00DD21DE0}"/>
              </a:ext>
            </a:extLst>
          </p:cNvPr>
          <p:cNvSpPr txBox="1"/>
          <p:nvPr/>
        </p:nvSpPr>
        <p:spPr>
          <a:xfrm>
            <a:off x="3448272" y="2377901"/>
            <a:ext cx="97616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FF6600"/>
                </a:solidFill>
              </a:rPr>
              <a:t>ISL + ULO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Switch</a:t>
            </a:r>
          </a:p>
        </p:txBody>
      </p:sp>
      <p:sp>
        <p:nvSpPr>
          <p:cNvPr id="36" name="ZoneTexte 35">
            <a:extLst>
              <a:ext uri="{FF2B5EF4-FFF2-40B4-BE49-F238E27FC236}">
                <a16:creationId xmlns:a16="http://schemas.microsoft.com/office/drawing/2014/main" id="{F17BD418-B133-9348-4F68-7DB27BD998FC}"/>
              </a:ext>
            </a:extLst>
          </p:cNvPr>
          <p:cNvSpPr txBox="1"/>
          <p:nvPr/>
        </p:nvSpPr>
        <p:spPr>
          <a:xfrm>
            <a:off x="2698622" y="3592657"/>
            <a:ext cx="226151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C00000"/>
                </a:solidFill>
              </a:rPr>
              <a:t>ISLEND-2</a:t>
            </a:r>
          </a:p>
          <a:p>
            <a:pPr algn="ctr"/>
            <a:r>
              <a:rPr lang="fr-FR" sz="1600" b="1" dirty="0">
                <a:solidFill>
                  <a:srgbClr val="FF6600"/>
                </a:solidFill>
              </a:rPr>
              <a:t>ISL/LEN vs Standard ART</a:t>
            </a:r>
          </a:p>
        </p:txBody>
      </p:sp>
      <p:sp>
        <p:nvSpPr>
          <p:cNvPr id="37" name="ZoneTexte 36">
            <a:extLst>
              <a:ext uri="{FF2B5EF4-FFF2-40B4-BE49-F238E27FC236}">
                <a16:creationId xmlns:a16="http://schemas.microsoft.com/office/drawing/2014/main" id="{933E47F4-D62D-B2D1-93DC-DCEA2AE82C0C}"/>
              </a:ext>
            </a:extLst>
          </p:cNvPr>
          <p:cNvSpPr txBox="1"/>
          <p:nvPr/>
        </p:nvSpPr>
        <p:spPr>
          <a:xfrm>
            <a:off x="3797078" y="1181234"/>
            <a:ext cx="155850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600" b="1" dirty="0">
                <a:solidFill>
                  <a:srgbClr val="FF6600"/>
                </a:solidFill>
              </a:rPr>
              <a:t>LEN + TAB + ZAB</a:t>
            </a:r>
          </a:p>
        </p:txBody>
      </p:sp>
    </p:spTree>
    <p:extLst>
      <p:ext uri="{BB962C8B-B14F-4D97-AF65-F5344CB8AC3E}">
        <p14:creationId xmlns:p14="http://schemas.microsoft.com/office/powerpoint/2010/main" val="127101398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e 14">
            <a:extLst>
              <a:ext uri="{FF2B5EF4-FFF2-40B4-BE49-F238E27FC236}">
                <a16:creationId xmlns:a16="http://schemas.microsoft.com/office/drawing/2014/main" id="{1D7F7E01-E126-CF9C-7E27-7E6FEF50F696}"/>
              </a:ext>
            </a:extLst>
          </p:cNvPr>
          <p:cNvGrpSpPr/>
          <p:nvPr/>
        </p:nvGrpSpPr>
        <p:grpSpPr>
          <a:xfrm>
            <a:off x="2391211" y="410586"/>
            <a:ext cx="7045612" cy="6231877"/>
            <a:chOff x="2391496" y="435572"/>
            <a:chExt cx="7045612" cy="6231877"/>
          </a:xfrm>
        </p:grpSpPr>
        <p:sp>
          <p:nvSpPr>
            <p:cNvPr id="9" name="Freeform 5"/>
            <p:cNvSpPr>
              <a:spLocks/>
            </p:cNvSpPr>
            <p:nvPr/>
          </p:nvSpPr>
          <p:spPr bwMode="auto">
            <a:xfrm rot="7150910">
              <a:off x="3345979" y="3410681"/>
              <a:ext cx="3845829" cy="2667707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0" name="Freeform 5">
              <a:extLst>
                <a:ext uri="{FF2B5EF4-FFF2-40B4-BE49-F238E27FC236}">
                  <a16:creationId xmlns:a16="http://schemas.microsoft.com/office/drawing/2014/main" id="{A8D41300-8DC3-4D73-9897-2A9AD820CFBB}"/>
                </a:ext>
              </a:extLst>
            </p:cNvPr>
            <p:cNvSpPr>
              <a:spLocks/>
            </p:cNvSpPr>
            <p:nvPr/>
          </p:nvSpPr>
          <p:spPr bwMode="auto">
            <a:xfrm rot="16546790">
              <a:off x="4470404" y="498328"/>
              <a:ext cx="2924212" cy="279869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grpSp>
          <p:nvGrpSpPr>
            <p:cNvPr id="12" name="Groupe 11">
              <a:extLst>
                <a:ext uri="{FF2B5EF4-FFF2-40B4-BE49-F238E27FC236}">
                  <a16:creationId xmlns:a16="http://schemas.microsoft.com/office/drawing/2014/main" id="{2AB33F6D-5C28-4EAC-9ECA-5E6265B8881B}"/>
                </a:ext>
              </a:extLst>
            </p:cNvPr>
            <p:cNvGrpSpPr/>
            <p:nvPr/>
          </p:nvGrpSpPr>
          <p:grpSpPr>
            <a:xfrm>
              <a:off x="2391496" y="1506119"/>
              <a:ext cx="7045612" cy="4284072"/>
              <a:chOff x="2408419" y="1639610"/>
              <a:chExt cx="7045612" cy="4284072"/>
            </a:xfrm>
          </p:grpSpPr>
          <p:sp>
            <p:nvSpPr>
              <p:cNvPr id="8" name="Freeform 5">
                <a:extLst>
                  <a:ext uri="{FF2B5EF4-FFF2-40B4-BE49-F238E27FC236}">
                    <a16:creationId xmlns:a16="http://schemas.microsoft.com/office/drawing/2014/main" id="{35389321-0688-E160-B580-9B9449F8D335}"/>
                  </a:ext>
                </a:extLst>
              </p:cNvPr>
              <p:cNvSpPr>
                <a:spLocks/>
              </p:cNvSpPr>
              <p:nvPr/>
            </p:nvSpPr>
            <p:spPr bwMode="auto">
              <a:xfrm rot="12621285">
                <a:off x="2408419" y="1639610"/>
                <a:ext cx="2924212" cy="2798699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 sz="1350"/>
              </a:p>
            </p:txBody>
          </p:sp>
          <p:sp>
            <p:nvSpPr>
              <p:cNvPr id="25" name="Freeform 5">
                <a:extLst>
                  <a:ext uri="{FF2B5EF4-FFF2-40B4-BE49-F238E27FC236}">
                    <a16:creationId xmlns:a16="http://schemas.microsoft.com/office/drawing/2014/main" id="{4903400A-892C-F14A-B489-246B0C03D4F2}"/>
                  </a:ext>
                </a:extLst>
              </p:cNvPr>
              <p:cNvSpPr>
                <a:spLocks/>
              </p:cNvSpPr>
              <p:nvPr/>
            </p:nvSpPr>
            <p:spPr bwMode="auto">
              <a:xfrm rot="1976559">
                <a:off x="5881593" y="2675737"/>
                <a:ext cx="3572438" cy="2869409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 sz="1350"/>
              </a:p>
            </p:txBody>
          </p:sp>
          <p:sp>
            <p:nvSpPr>
              <p:cNvPr id="11" name="Ellipse 10"/>
              <p:cNvSpPr/>
              <p:nvPr/>
            </p:nvSpPr>
            <p:spPr>
              <a:xfrm>
                <a:off x="4686220" y="2538026"/>
                <a:ext cx="2478431" cy="2339999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>
                <a:glow rad="63500">
                  <a:schemeClr val="accent1">
                    <a:satMod val="175000"/>
                    <a:alpha val="40000"/>
                  </a:schemeClr>
                </a:glo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 sz="1350">
                  <a:solidFill>
                    <a:schemeClr val="bg1"/>
                  </a:solidFill>
                </a:endParaRPr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5AA9C96C-C8A5-41F5-A475-3397B9580B98}"/>
                  </a:ext>
                </a:extLst>
              </p:cNvPr>
              <p:cNvSpPr/>
              <p:nvPr/>
            </p:nvSpPr>
            <p:spPr>
              <a:xfrm>
                <a:off x="5052297" y="3465027"/>
                <a:ext cx="1794274" cy="8290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US" sz="3200" b="1" dirty="0">
                    <a:solidFill>
                      <a:schemeClr val="bg1"/>
                    </a:solidFill>
                  </a:rPr>
                  <a:t>Reservoir</a:t>
                </a:r>
              </a:p>
              <a:p>
                <a:pPr algn="ctr">
                  <a:lnSpc>
                    <a:spcPts val="2800"/>
                  </a:lnSpc>
                </a:pPr>
                <a:r>
                  <a:rPr lang="en-US" sz="3200" b="1" dirty="0">
                    <a:solidFill>
                      <a:schemeClr val="bg1"/>
                    </a:solidFill>
                  </a:rPr>
                  <a:t>Cure</a:t>
                </a:r>
              </a:p>
            </p:txBody>
          </p:sp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7FAFC8E2-068B-B190-2CF0-23B3C48B418D}"/>
                  </a:ext>
                </a:extLst>
              </p:cNvPr>
              <p:cNvSpPr txBox="1"/>
              <p:nvPr/>
            </p:nvSpPr>
            <p:spPr>
              <a:xfrm>
                <a:off x="5051605" y="1641494"/>
                <a:ext cx="174765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600" b="1" dirty="0">
                    <a:solidFill>
                      <a:srgbClr val="FF6600"/>
                    </a:solidFill>
                  </a:rPr>
                  <a:t>N-803 + TAB + ZAB</a:t>
                </a:r>
              </a:p>
            </p:txBody>
          </p:sp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1CB1FE66-85A5-DCA7-04A8-4873BCBD2322}"/>
                  </a:ext>
                </a:extLst>
              </p:cNvPr>
              <p:cNvSpPr txBox="1"/>
              <p:nvPr/>
            </p:nvSpPr>
            <p:spPr>
              <a:xfrm>
                <a:off x="6663773" y="4229721"/>
                <a:ext cx="276101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600" b="1" dirty="0">
                    <a:solidFill>
                      <a:srgbClr val="C00000"/>
                    </a:solidFill>
                  </a:rPr>
                  <a:t>RHIVIERA-01</a:t>
                </a:r>
              </a:p>
              <a:p>
                <a:pPr algn="ctr"/>
                <a:r>
                  <a:rPr lang="fr-FR" sz="1600" b="1" dirty="0">
                    <a:solidFill>
                      <a:srgbClr val="FF6600"/>
                    </a:solidFill>
                  </a:rPr>
                  <a:t>ATI in HLA-B*35(53)-Bw4TTC2 </a:t>
                </a:r>
              </a:p>
            </p:txBody>
          </p:sp>
          <p:sp>
            <p:nvSpPr>
              <p:cNvPr id="5" name="ZoneTexte 4">
                <a:extLst>
                  <a:ext uri="{FF2B5EF4-FFF2-40B4-BE49-F238E27FC236}">
                    <a16:creationId xmlns:a16="http://schemas.microsoft.com/office/drawing/2014/main" id="{E762BDF6-C51A-4776-18E7-EDB89C5B0E80}"/>
                  </a:ext>
                </a:extLst>
              </p:cNvPr>
              <p:cNvSpPr txBox="1"/>
              <p:nvPr/>
            </p:nvSpPr>
            <p:spPr>
              <a:xfrm>
                <a:off x="3646042" y="5092685"/>
                <a:ext cx="2645276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600" b="1" dirty="0" err="1">
                    <a:solidFill>
                      <a:srgbClr val="C00000"/>
                    </a:solidFill>
                  </a:rPr>
                  <a:t>NeutART</a:t>
                </a:r>
                <a:r>
                  <a:rPr lang="fr-FR" sz="1600" b="1" dirty="0">
                    <a:solidFill>
                      <a:srgbClr val="C00000"/>
                    </a:solidFill>
                  </a:rPr>
                  <a:t> (CAPRISA 095)</a:t>
                </a:r>
              </a:p>
              <a:p>
                <a:pPr algn="ctr"/>
                <a:r>
                  <a:rPr lang="fr-FR" sz="1600" b="1" dirty="0" err="1">
                    <a:solidFill>
                      <a:srgbClr val="FF6600"/>
                    </a:solidFill>
                  </a:rPr>
                  <a:t>Early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ATI </a:t>
                </a:r>
              </a:p>
              <a:p>
                <a:pPr algn="ctr"/>
                <a:r>
                  <a:rPr lang="fr-FR" sz="1600" b="1" dirty="0" err="1">
                    <a:solidFill>
                      <a:srgbClr val="FF6600"/>
                    </a:solidFill>
                  </a:rPr>
                  <a:t>with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or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without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prior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bNABs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</a:t>
                </a:r>
              </a:p>
            </p:txBody>
          </p:sp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667F03B8-5B21-0EF7-5343-2B24BAF3DCC7}"/>
                  </a:ext>
                </a:extLst>
              </p:cNvPr>
              <p:cNvSpPr txBox="1"/>
              <p:nvPr/>
            </p:nvSpPr>
            <p:spPr>
              <a:xfrm>
                <a:off x="2568588" y="2483047"/>
                <a:ext cx="2117632" cy="83099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600" b="1" dirty="0">
                    <a:solidFill>
                      <a:srgbClr val="C00000"/>
                    </a:solidFill>
                  </a:rPr>
                  <a:t>EARTH</a:t>
                </a:r>
              </a:p>
              <a:p>
                <a:pPr algn="ctr"/>
                <a:r>
                  <a:rPr lang="fr-FR" sz="1600" b="1" dirty="0" err="1">
                    <a:solidFill>
                      <a:srgbClr val="FF6600"/>
                    </a:solidFill>
                  </a:rPr>
                  <a:t>Undecteable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reservoir</a:t>
                </a:r>
                <a:endParaRPr lang="fr-FR" sz="1600" b="1" dirty="0">
                  <a:solidFill>
                    <a:srgbClr val="FF6600"/>
                  </a:solidFill>
                </a:endParaRPr>
              </a:p>
              <a:p>
                <a:pPr algn="ctr"/>
                <a:r>
                  <a:rPr lang="fr-FR" sz="1600" b="1" dirty="0">
                    <a:solidFill>
                      <a:srgbClr val="FF6600"/>
                    </a:solidFill>
                  </a:rPr>
                  <a:t>in infants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treated</a:t>
                </a:r>
                <a:r>
                  <a:rPr lang="fr-FR" sz="1600" b="1" dirty="0">
                    <a:solidFill>
                      <a:srgbClr val="FF6600"/>
                    </a:solidFill>
                  </a:rPr>
                  <a:t> </a:t>
                </a:r>
                <a:r>
                  <a:rPr lang="fr-FR" sz="1600" b="1" dirty="0" err="1">
                    <a:solidFill>
                      <a:srgbClr val="FF6600"/>
                    </a:solidFill>
                  </a:rPr>
                  <a:t>early</a:t>
                </a:r>
                <a:endParaRPr lang="fr-FR" sz="1600" b="1" dirty="0">
                  <a:solidFill>
                    <a:srgbClr val="FF66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628864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re 3">
            <a:extLst>
              <a:ext uri="{FF2B5EF4-FFF2-40B4-BE49-F238E27FC236}">
                <a16:creationId xmlns:a16="http://schemas.microsoft.com/office/drawing/2014/main" id="{9C79C66D-A3CE-8FE3-3830-5F761E1356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10471"/>
            <a:ext cx="10737273" cy="1481068"/>
          </a:xfrm>
        </p:spPr>
        <p:txBody>
          <a:bodyPr>
            <a:normAutofit/>
          </a:bodyPr>
          <a:lstStyle/>
          <a:p>
            <a:r>
              <a:rPr lang="en-US" noProof="0" dirty="0">
                <a:latin typeface="+mn-lt"/>
              </a:rPr>
              <a:t>IL-15 </a:t>
            </a:r>
            <a:r>
              <a:rPr lang="en-US" noProof="0" dirty="0" err="1">
                <a:latin typeface="+mn-lt"/>
              </a:rPr>
              <a:t>superagonist</a:t>
            </a:r>
            <a:r>
              <a:rPr lang="en-US" noProof="0" dirty="0">
                <a:latin typeface="+mn-lt"/>
              </a:rPr>
              <a:t> N-803 ± </a:t>
            </a:r>
            <a:r>
              <a:rPr lang="en-US" noProof="0" dirty="0" err="1">
                <a:latin typeface="+mn-lt"/>
              </a:rPr>
              <a:t>bNAbs</a:t>
            </a:r>
            <a:r>
              <a:rPr lang="en-US" noProof="0" dirty="0">
                <a:latin typeface="+mn-lt"/>
              </a:rPr>
              <a:t>: impact on reservoir (1)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1B3701B1-97B3-B370-FFF4-0BBA91181872}"/>
              </a:ext>
            </a:extLst>
          </p:cNvPr>
          <p:cNvGrpSpPr/>
          <p:nvPr/>
        </p:nvGrpSpPr>
        <p:grpSpPr>
          <a:xfrm>
            <a:off x="1120356" y="2048465"/>
            <a:ext cx="9862981" cy="4186215"/>
            <a:chOff x="1120356" y="2048465"/>
            <a:chExt cx="9862981" cy="4186215"/>
          </a:xfrm>
        </p:grpSpPr>
        <p:pic>
          <p:nvPicPr>
            <p:cNvPr id="27" name="Image 26">
              <a:extLst>
                <a:ext uri="{FF2B5EF4-FFF2-40B4-BE49-F238E27FC236}">
                  <a16:creationId xmlns:a16="http://schemas.microsoft.com/office/drawing/2014/main" id="{44ED12E1-C584-4173-D444-8E21CB68E98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20356" y="2048465"/>
              <a:ext cx="7959942" cy="3834523"/>
            </a:xfrm>
            <a:prstGeom prst="rect">
              <a:avLst/>
            </a:prstGeom>
          </p:spPr>
        </p:pic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8B4584AD-85D5-FC10-5651-D3F3A8E163D0}"/>
                </a:ext>
              </a:extLst>
            </p:cNvPr>
            <p:cNvSpPr txBox="1"/>
            <p:nvPr/>
          </p:nvSpPr>
          <p:spPr>
            <a:xfrm>
              <a:off x="1431851" y="3440627"/>
              <a:ext cx="85953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CD4 T cells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DBB6CE3-A613-1DEA-D410-DC0DC7C18275}"/>
                </a:ext>
              </a:extLst>
            </p:cNvPr>
            <p:cNvSpPr txBox="1"/>
            <p:nvPr/>
          </p:nvSpPr>
          <p:spPr>
            <a:xfrm>
              <a:off x="1434086" y="4370336"/>
              <a:ext cx="67358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NK cells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C4012607-8BBE-A5CA-E736-3F483F4220AD}"/>
                </a:ext>
              </a:extLst>
            </p:cNvPr>
            <p:cNvSpPr txBox="1"/>
            <p:nvPr/>
          </p:nvSpPr>
          <p:spPr>
            <a:xfrm>
              <a:off x="1341112" y="5605989"/>
              <a:ext cx="85953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CD8 </a:t>
              </a:r>
              <a:r>
                <a:rPr lang="en-US" sz="1200" dirty="0">
                  <a:solidFill>
                    <a:srgbClr val="000066"/>
                  </a:solidFill>
                  <a:cs typeface="Arial" charset="0"/>
                </a:rPr>
                <a:t>T 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cells</a:t>
              </a: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FFE8CCDB-1AFF-CD14-9DF9-E7F4095A1838}"/>
                </a:ext>
              </a:extLst>
            </p:cNvPr>
            <p:cNvSpPr txBox="1"/>
            <p:nvPr/>
          </p:nvSpPr>
          <p:spPr>
            <a:xfrm>
              <a:off x="2800274" y="4876498"/>
              <a:ext cx="59426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bNAbs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B0F2A14B-9D2B-9185-5B0D-D60D12F088DA}"/>
                </a:ext>
              </a:extLst>
            </p:cNvPr>
            <p:cNvSpPr txBox="1"/>
            <p:nvPr/>
          </p:nvSpPr>
          <p:spPr>
            <a:xfrm>
              <a:off x="2831500" y="3315880"/>
              <a:ext cx="56618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N-803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FC5B082E-DDC7-C758-2BFD-7A5C34ECE936}"/>
                </a:ext>
              </a:extLst>
            </p:cNvPr>
            <p:cNvSpPr txBox="1"/>
            <p:nvPr/>
          </p:nvSpPr>
          <p:spPr>
            <a:xfrm>
              <a:off x="3740895" y="3348764"/>
              <a:ext cx="118936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Latency reversal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E965E08C-BCC7-AB8A-D93C-F1867C1CDE29}"/>
                </a:ext>
              </a:extLst>
            </p:cNvPr>
            <p:cNvSpPr txBox="1"/>
            <p:nvPr/>
          </p:nvSpPr>
          <p:spPr>
            <a:xfrm>
              <a:off x="3653783" y="5768762"/>
              <a:ext cx="9576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Activation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Proliferation</a:t>
              </a:r>
            </a:p>
          </p:txBody>
        </p: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D4812A8B-7BAF-8F19-333C-0B15B7DD32C3}"/>
                </a:ext>
              </a:extLst>
            </p:cNvPr>
            <p:cNvSpPr txBox="1"/>
            <p:nvPr/>
          </p:nvSpPr>
          <p:spPr>
            <a:xfrm>
              <a:off x="4575916" y="5773015"/>
              <a:ext cx="141763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CXCR5 upregulation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Follicular homing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6265CE67-122C-E168-15E5-BF4E63C935BE}"/>
                </a:ext>
              </a:extLst>
            </p:cNvPr>
            <p:cNvSpPr txBox="1"/>
            <p:nvPr/>
          </p:nvSpPr>
          <p:spPr>
            <a:xfrm>
              <a:off x="6425882" y="4537943"/>
              <a:ext cx="1340432" cy="9541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"Kill"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Enhance the 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killing ability 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of immune cell: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430CC46E-F82A-E34E-76D7-22859D8C6723}"/>
                </a:ext>
              </a:extLst>
            </p:cNvPr>
            <p:cNvSpPr txBox="1"/>
            <p:nvPr/>
          </p:nvSpPr>
          <p:spPr>
            <a:xfrm>
              <a:off x="6514542" y="2691343"/>
              <a:ext cx="1002710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dirty="0"/>
                <a:t>"Shock"</a:t>
              </a:r>
            </a:p>
            <a:p>
              <a:r>
                <a:rPr lang="en-US" dirty="0"/>
                <a:t>Reactivate </a:t>
              </a:r>
              <a:br>
                <a:rPr lang="en-US" dirty="0"/>
              </a:br>
              <a:r>
                <a:rPr lang="en-US" dirty="0"/>
                <a:t>virus</a:t>
              </a:r>
            </a:p>
          </p:txBody>
        </p: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C8340C58-18BE-3105-E54A-C5ACE1124B4D}"/>
                </a:ext>
              </a:extLst>
            </p:cNvPr>
            <p:cNvSpPr txBox="1"/>
            <p:nvPr/>
          </p:nvSpPr>
          <p:spPr>
            <a:xfrm>
              <a:off x="7884518" y="4000500"/>
              <a:ext cx="113768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b="0" dirty="0"/>
                <a:t>Shrink the</a:t>
              </a:r>
            </a:p>
            <a:p>
              <a:r>
                <a:rPr lang="en-US" b="0" dirty="0"/>
                <a:t>HIV reservoir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D5475C31-6031-6E11-30F1-3F37FD6D994C}"/>
                </a:ext>
              </a:extLst>
            </p:cNvPr>
            <p:cNvSpPr txBox="1"/>
            <p:nvPr/>
          </p:nvSpPr>
          <p:spPr>
            <a:xfrm>
              <a:off x="9470150" y="2964043"/>
              <a:ext cx="118731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dirty="0"/>
                <a:t>Delay in viral </a:t>
              </a:r>
              <a:br>
                <a:rPr lang="en-US" dirty="0"/>
              </a:br>
              <a:r>
                <a:rPr lang="en-US" dirty="0"/>
                <a:t>rebound</a:t>
              </a:r>
            </a:p>
          </p:txBody>
        </p: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3154225D-2231-6451-A074-4268530CF269}"/>
                </a:ext>
              </a:extLst>
            </p:cNvPr>
            <p:cNvSpPr txBox="1"/>
            <p:nvPr/>
          </p:nvSpPr>
          <p:spPr>
            <a:xfrm>
              <a:off x="9463754" y="3917904"/>
              <a:ext cx="151958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dirty="0"/>
                <a:t>Post-intervention </a:t>
              </a:r>
              <a:br>
                <a:rPr lang="en-US" dirty="0"/>
              </a:br>
              <a:r>
                <a:rPr lang="en-US" dirty="0"/>
                <a:t>control</a:t>
              </a: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C12726E4-47A3-5D0E-E1B1-044C05BCCED7}"/>
                </a:ext>
              </a:extLst>
            </p:cNvPr>
            <p:cNvSpPr txBox="1"/>
            <p:nvPr/>
          </p:nvSpPr>
          <p:spPr>
            <a:xfrm>
              <a:off x="4010707" y="4441124"/>
              <a:ext cx="9576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Activation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Proliferation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25D53B11-3990-EDE8-5B99-272DCD1E66D7}"/>
                </a:ext>
              </a:extLst>
            </p:cNvPr>
            <p:cNvSpPr txBox="1"/>
            <p:nvPr/>
          </p:nvSpPr>
          <p:spPr>
            <a:xfrm>
              <a:off x="5199254" y="4441124"/>
              <a:ext cx="53251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ea typeface="+mn-ea"/>
                  <a:cs typeface="Arial" charset="0"/>
                </a:rPr>
                <a:t>ADCC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200" dirty="0">
                  <a:solidFill>
                    <a:srgbClr val="000066"/>
                  </a:solidFill>
                  <a:cs typeface="Arial" charset="0"/>
                </a:rPr>
                <a:t>ADCP</a:t>
              </a: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Arial" charset="0"/>
              </a:endParaRPr>
            </a:p>
          </p:txBody>
        </p:sp>
        <p:sp>
          <p:nvSpPr>
            <p:cNvPr id="24" name="Accolade fermante 23">
              <a:extLst>
                <a:ext uri="{FF2B5EF4-FFF2-40B4-BE49-F238E27FC236}">
                  <a16:creationId xmlns:a16="http://schemas.microsoft.com/office/drawing/2014/main" id="{CF2FEDEC-23D7-8FBF-13A9-24035442D24D}"/>
                </a:ext>
              </a:extLst>
            </p:cNvPr>
            <p:cNvSpPr/>
            <p:nvPr/>
          </p:nvSpPr>
          <p:spPr>
            <a:xfrm>
              <a:off x="6253904" y="2168183"/>
              <a:ext cx="225583" cy="1522401"/>
            </a:xfrm>
            <a:prstGeom prst="rightBrace">
              <a:avLst/>
            </a:prstGeom>
            <a:ln w="12700">
              <a:solidFill>
                <a:srgbClr val="00B0F0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Accolade fermante 30">
              <a:extLst>
                <a:ext uri="{FF2B5EF4-FFF2-40B4-BE49-F238E27FC236}">
                  <a16:creationId xmlns:a16="http://schemas.microsoft.com/office/drawing/2014/main" id="{853AEB83-6EB9-BE87-8AA1-30E6E9E28507}"/>
                </a:ext>
              </a:extLst>
            </p:cNvPr>
            <p:cNvSpPr/>
            <p:nvPr/>
          </p:nvSpPr>
          <p:spPr>
            <a:xfrm>
              <a:off x="6253904" y="4120218"/>
              <a:ext cx="225583" cy="1522401"/>
            </a:xfrm>
            <a:prstGeom prst="rightBrace">
              <a:avLst/>
            </a:prstGeom>
            <a:ln w="12700">
              <a:solidFill>
                <a:srgbClr val="00B0F0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33" name="Connecteur droit avec flèche 32">
              <a:extLst>
                <a:ext uri="{FF2B5EF4-FFF2-40B4-BE49-F238E27FC236}">
                  <a16:creationId xmlns:a16="http://schemas.microsoft.com/office/drawing/2014/main" id="{D382951B-0086-5CCD-5B6E-A47961D4D37D}"/>
                </a:ext>
              </a:extLst>
            </p:cNvPr>
            <p:cNvCxnSpPr/>
            <p:nvPr/>
          </p:nvCxnSpPr>
          <p:spPr>
            <a:xfrm>
              <a:off x="6884935" y="3917904"/>
              <a:ext cx="426181" cy="0"/>
            </a:xfrm>
            <a:prstGeom prst="straightConnector1">
              <a:avLst/>
            </a:prstGeom>
            <a:ln w="38100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 Box 3">
            <a:extLst>
              <a:ext uri="{FF2B5EF4-FFF2-40B4-BE49-F238E27FC236}">
                <a16:creationId xmlns:a16="http://schemas.microsoft.com/office/drawing/2014/main" id="{7E5C7EA1-A9B3-5357-0D63-E6A6CDE818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2409" y="6363587"/>
            <a:ext cx="277223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Scheck R</a:t>
            </a:r>
            <a:r>
              <a:rPr lang="en-US" sz="1400" i="1" noProof="0" dirty="0">
                <a:solidFill>
                  <a:srgbClr val="0070C0"/>
                </a:solidFill>
              </a:rPr>
              <a:t>, AIDS 2026, Abs. </a:t>
            </a:r>
            <a:r>
              <a:rPr lang="en-US" sz="1400" i="1" dirty="0">
                <a:solidFill>
                  <a:srgbClr val="0070C0"/>
                </a:solidFill>
              </a:rPr>
              <a:t>OAA1502</a:t>
            </a:r>
            <a:endParaRPr lang="en-US" sz="1400" i="1" noProof="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717672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D0DB3C10-45DD-AA64-8074-423E4EFBD50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8670" y="1315350"/>
            <a:ext cx="11343217" cy="884788"/>
          </a:xfrm>
        </p:spPr>
        <p:txBody>
          <a:bodyPr>
            <a:normAutofit lnSpcReduction="10000"/>
          </a:bodyPr>
          <a:lstStyle/>
          <a:p>
            <a:pPr>
              <a:spcBef>
                <a:spcPts val="0"/>
              </a:spcBef>
            </a:pPr>
            <a:r>
              <a:rPr lang="en-US" sz="1800" noProof="0" dirty="0"/>
              <a:t>48 PWH 18-70 years</a:t>
            </a:r>
          </a:p>
          <a:p>
            <a:pPr>
              <a:spcBef>
                <a:spcPts val="0"/>
              </a:spcBef>
            </a:pPr>
            <a:r>
              <a:rPr lang="en-US" sz="1800" noProof="0" dirty="0"/>
              <a:t>CD4 &gt; 450/mm</a:t>
            </a:r>
            <a:r>
              <a:rPr lang="en-US" sz="1800" baseline="30000" noProof="0" dirty="0"/>
              <a:t>3</a:t>
            </a:r>
            <a:r>
              <a:rPr lang="en-US" sz="1800" noProof="0" dirty="0"/>
              <a:t> and nadir &gt; 200/mm</a:t>
            </a:r>
            <a:r>
              <a:rPr lang="en-US" sz="1800" baseline="30000" noProof="0" dirty="0"/>
              <a:t>3</a:t>
            </a:r>
            <a:r>
              <a:rPr lang="en-US" sz="1800" noProof="0" dirty="0"/>
              <a:t>, on ART with undetectable VL &gt; 1 year</a:t>
            </a:r>
          </a:p>
          <a:p>
            <a:pPr>
              <a:spcBef>
                <a:spcPts val="0"/>
              </a:spcBef>
            </a:pPr>
            <a:r>
              <a:rPr lang="en-US" sz="1800" noProof="0" dirty="0"/>
              <a:t>Open label study: ART continuation + N-803 (8 administrations over 24 weeks) ± 1 infusion of 2 </a:t>
            </a:r>
            <a:r>
              <a:rPr lang="en-US" sz="1800" noProof="0" dirty="0" err="1"/>
              <a:t>bNAbs</a:t>
            </a:r>
            <a:endParaRPr lang="en-US" sz="1800" noProof="0" dirty="0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92AD2975-D884-F985-2D1E-984CEC612A9F}"/>
              </a:ext>
            </a:extLst>
          </p:cNvPr>
          <p:cNvGrpSpPr/>
          <p:nvPr/>
        </p:nvGrpSpPr>
        <p:grpSpPr>
          <a:xfrm>
            <a:off x="355506" y="2282350"/>
            <a:ext cx="11659015" cy="3431334"/>
            <a:chOff x="355506" y="2282350"/>
            <a:chExt cx="11659015" cy="3431334"/>
          </a:xfrm>
        </p:grpSpPr>
        <p:sp>
          <p:nvSpPr>
            <p:cNvPr id="3" name="Rectangle : coins arrondis 2">
              <a:extLst>
                <a:ext uri="{FF2B5EF4-FFF2-40B4-BE49-F238E27FC236}">
                  <a16:creationId xmlns:a16="http://schemas.microsoft.com/office/drawing/2014/main" id="{511EFAF1-759E-8975-504E-2573BB3047F2}"/>
                </a:ext>
              </a:extLst>
            </p:cNvPr>
            <p:cNvSpPr/>
            <p:nvPr/>
          </p:nvSpPr>
          <p:spPr bwMode="auto">
            <a:xfrm>
              <a:off x="1387938" y="4873713"/>
              <a:ext cx="1227672" cy="563525"/>
            </a:xfrm>
            <a:prstGeom prst="roundRect">
              <a:avLst/>
            </a:prstGeom>
            <a:solidFill>
              <a:schemeClr val="tx2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fr-FR" sz="1200" b="1" dirty="0">
                  <a:solidFill>
                    <a:schemeClr val="bg1"/>
                  </a:solidFill>
                  <a:latin typeface="+mj-lt"/>
                </a:rPr>
                <a:t>ART</a:t>
              </a:r>
              <a:endParaRPr kumimoji="0" lang="fr-FR" sz="12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+mj-lt"/>
              </a:endParaRPr>
            </a:p>
          </p:txBody>
        </p:sp>
        <p:sp>
          <p:nvSpPr>
            <p:cNvPr id="5" name="Rectangle : coins arrondis 4">
              <a:extLst>
                <a:ext uri="{FF2B5EF4-FFF2-40B4-BE49-F238E27FC236}">
                  <a16:creationId xmlns:a16="http://schemas.microsoft.com/office/drawing/2014/main" id="{B9C0DCEE-7336-9755-DB90-FAF3CFEEA835}"/>
                </a:ext>
              </a:extLst>
            </p:cNvPr>
            <p:cNvSpPr/>
            <p:nvPr/>
          </p:nvSpPr>
          <p:spPr bwMode="auto">
            <a:xfrm>
              <a:off x="2615608" y="4873713"/>
              <a:ext cx="4973910" cy="563525"/>
            </a:xfrm>
            <a:prstGeom prst="roundRect">
              <a:avLst/>
            </a:prstGeom>
            <a:solidFill>
              <a:srgbClr val="1F497D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fr-FR" sz="1200" b="1" dirty="0" err="1">
                  <a:solidFill>
                    <a:schemeClr val="bg1"/>
                  </a:solidFill>
                  <a:latin typeface="+mj-lt"/>
                </a:rPr>
                <a:t>Step</a:t>
              </a:r>
              <a:r>
                <a:rPr kumimoji="0" lang="fr-FR" sz="12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1 : </a:t>
              </a:r>
              <a:r>
                <a:rPr kumimoji="0" lang="fr-FR" sz="1200" b="1" i="0" u="none" strike="noStrike" cap="none" normalizeH="0" baseline="0" dirty="0" err="1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bNAbs</a:t>
              </a:r>
              <a:r>
                <a:rPr kumimoji="0" lang="fr-FR" sz="12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+ N803 </a:t>
              </a:r>
              <a:br>
                <a:rPr kumimoji="0" lang="fr-FR" sz="12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</a:br>
              <a:r>
                <a:rPr kumimoji="0" lang="fr-FR" sz="12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(continuation of ART)</a:t>
              </a:r>
            </a:p>
          </p:txBody>
        </p:sp>
        <p:sp>
          <p:nvSpPr>
            <p:cNvPr id="6" name="Rectangle : coins arrondis 5">
              <a:extLst>
                <a:ext uri="{FF2B5EF4-FFF2-40B4-BE49-F238E27FC236}">
                  <a16:creationId xmlns:a16="http://schemas.microsoft.com/office/drawing/2014/main" id="{C8885ADD-E7D6-6DDC-0326-7A6157E94918}"/>
                </a:ext>
              </a:extLst>
            </p:cNvPr>
            <p:cNvSpPr/>
            <p:nvPr/>
          </p:nvSpPr>
          <p:spPr bwMode="auto">
            <a:xfrm>
              <a:off x="7605636" y="4873713"/>
              <a:ext cx="1910005" cy="563525"/>
            </a:xfrm>
            <a:prstGeom prst="roundRect">
              <a:avLst/>
            </a:prstGeom>
            <a:solidFill>
              <a:srgbClr val="FFC00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  <a:latin typeface="+mj-lt"/>
                </a:rPr>
                <a:t>Step 2 : ART interruption*</a:t>
              </a:r>
            </a:p>
          </p:txBody>
        </p:sp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B4B579F4-E88B-7A85-F1BF-10FD2A92126E}"/>
                </a:ext>
              </a:extLst>
            </p:cNvPr>
            <p:cNvSpPr/>
            <p:nvPr/>
          </p:nvSpPr>
          <p:spPr bwMode="auto">
            <a:xfrm>
              <a:off x="9516098" y="4873713"/>
              <a:ext cx="2320396" cy="563525"/>
            </a:xfrm>
            <a:prstGeom prst="roundRect">
              <a:avLst/>
            </a:prstGeom>
            <a:solidFill>
              <a:srgbClr val="00B0F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  <a:latin typeface="+mj-lt"/>
                </a:rPr>
                <a:t>Step 3</a:t>
              </a: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: ART resumed * or A5385 for post-</a:t>
              </a:r>
              <a:r>
                <a:rPr lang="en-US" sz="1200" b="1" noProof="0" dirty="0">
                  <a:solidFill>
                    <a:schemeClr val="bg1"/>
                  </a:solidFill>
                  <a:latin typeface="+mj-lt"/>
                </a:rPr>
                <a:t>intervention</a:t>
              </a: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controllers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2EC503A5-7EE3-B6DE-89A7-1B1F47E43235}"/>
                </a:ext>
              </a:extLst>
            </p:cNvPr>
            <p:cNvSpPr txBox="1"/>
            <p:nvPr/>
          </p:nvSpPr>
          <p:spPr>
            <a:xfrm>
              <a:off x="2528110" y="5436685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0</a:t>
              </a: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F727A90C-D2CA-65C2-5644-815E8564C082}"/>
                </a:ext>
              </a:extLst>
            </p:cNvPr>
            <p:cNvSpPr txBox="1"/>
            <p:nvPr/>
          </p:nvSpPr>
          <p:spPr>
            <a:xfrm>
              <a:off x="2696497" y="5436685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857D0F4C-76AF-E2F0-F561-44A183FF03AB}"/>
                </a:ext>
              </a:extLst>
            </p:cNvPr>
            <p:cNvSpPr txBox="1"/>
            <p:nvPr/>
          </p:nvSpPr>
          <p:spPr>
            <a:xfrm>
              <a:off x="2955287" y="5436685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13D8EDE9-4657-BA09-19B3-F1EDE9F3170F}"/>
                </a:ext>
              </a:extLst>
            </p:cNvPr>
            <p:cNvSpPr txBox="1"/>
            <p:nvPr/>
          </p:nvSpPr>
          <p:spPr>
            <a:xfrm>
              <a:off x="3203283" y="5436685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A0133542-B16F-04D8-E319-6F84681E0C82}"/>
                </a:ext>
              </a:extLst>
            </p:cNvPr>
            <p:cNvSpPr txBox="1"/>
            <p:nvPr/>
          </p:nvSpPr>
          <p:spPr>
            <a:xfrm>
              <a:off x="3444662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10</a:t>
              </a:r>
            </a:p>
          </p:txBody>
        </p: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3240900D-E6A5-150D-99D8-0317CFA0D732}"/>
                </a:ext>
              </a:extLst>
            </p:cNvPr>
            <p:cNvSpPr txBox="1"/>
            <p:nvPr/>
          </p:nvSpPr>
          <p:spPr>
            <a:xfrm>
              <a:off x="3755568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13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2EF2E74C-7F6E-8DA2-0E88-2341A14C3EFF}"/>
                </a:ext>
              </a:extLst>
            </p:cNvPr>
            <p:cNvSpPr txBox="1"/>
            <p:nvPr/>
          </p:nvSpPr>
          <p:spPr>
            <a:xfrm>
              <a:off x="4079920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16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E5F7C2F5-3602-041E-3FDF-3028EFA13D7F}"/>
                </a:ext>
              </a:extLst>
            </p:cNvPr>
            <p:cNvSpPr txBox="1"/>
            <p:nvPr/>
          </p:nvSpPr>
          <p:spPr>
            <a:xfrm>
              <a:off x="4398285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18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3C71922A-2CF2-7F40-91A0-A5CB48E566E4}"/>
                </a:ext>
              </a:extLst>
            </p:cNvPr>
            <p:cNvSpPr txBox="1"/>
            <p:nvPr/>
          </p:nvSpPr>
          <p:spPr>
            <a:xfrm>
              <a:off x="4718973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22</a:t>
              </a:r>
            </a:p>
          </p:txBody>
        </p: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3E333CA6-D86F-3FB3-2DE6-EEE580E2E760}"/>
                </a:ext>
              </a:extLst>
            </p:cNvPr>
            <p:cNvSpPr txBox="1"/>
            <p:nvPr/>
          </p:nvSpPr>
          <p:spPr>
            <a:xfrm>
              <a:off x="5044214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24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B7BB3ACE-9FD0-C0AC-A36C-010E840D14E9}"/>
                </a:ext>
              </a:extLst>
            </p:cNvPr>
            <p:cNvSpPr txBox="1"/>
            <p:nvPr/>
          </p:nvSpPr>
          <p:spPr>
            <a:xfrm>
              <a:off x="5294612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28</a:t>
              </a:r>
            </a:p>
          </p:txBody>
        </p: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C3EFB440-9B29-88DF-3C0F-02C24BFCC6C0}"/>
                </a:ext>
              </a:extLst>
            </p:cNvPr>
            <p:cNvSpPr txBox="1"/>
            <p:nvPr/>
          </p:nvSpPr>
          <p:spPr>
            <a:xfrm>
              <a:off x="5652843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32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C29533A0-ACAD-8FEE-79A2-BE0B1E612B3E}"/>
                </a:ext>
              </a:extLst>
            </p:cNvPr>
            <p:cNvSpPr txBox="1"/>
            <p:nvPr/>
          </p:nvSpPr>
          <p:spPr>
            <a:xfrm>
              <a:off x="6004868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36</a:t>
              </a: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D50C3A11-3B24-481D-F848-D0617C4C1ED4}"/>
                </a:ext>
              </a:extLst>
            </p:cNvPr>
            <p:cNvSpPr txBox="1"/>
            <p:nvPr/>
          </p:nvSpPr>
          <p:spPr>
            <a:xfrm>
              <a:off x="6366546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40</a:t>
              </a: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5178096A-DE01-A972-E8B7-59D2E6E8CFC0}"/>
                </a:ext>
              </a:extLst>
            </p:cNvPr>
            <p:cNvSpPr txBox="1"/>
            <p:nvPr/>
          </p:nvSpPr>
          <p:spPr>
            <a:xfrm>
              <a:off x="6727426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44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82BE579B-80D6-E2AE-14AA-C2E71786FFA1}"/>
                </a:ext>
              </a:extLst>
            </p:cNvPr>
            <p:cNvSpPr txBox="1"/>
            <p:nvPr/>
          </p:nvSpPr>
          <p:spPr>
            <a:xfrm>
              <a:off x="7085023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48</a:t>
              </a: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9EC40C68-77BF-702F-5BE0-3CDDE33178D6}"/>
                </a:ext>
              </a:extLst>
            </p:cNvPr>
            <p:cNvSpPr txBox="1"/>
            <p:nvPr/>
          </p:nvSpPr>
          <p:spPr>
            <a:xfrm>
              <a:off x="7442620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52</a:t>
              </a: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738469AF-C4E3-BD9F-A7BC-BC7A1AD893B2}"/>
                </a:ext>
              </a:extLst>
            </p:cNvPr>
            <p:cNvSpPr txBox="1"/>
            <p:nvPr/>
          </p:nvSpPr>
          <p:spPr>
            <a:xfrm>
              <a:off x="7807898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56</a:t>
              </a: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2E14B232-38E4-E249-48F5-2C6DA98FE6B8}"/>
                </a:ext>
              </a:extLst>
            </p:cNvPr>
            <p:cNvSpPr txBox="1"/>
            <p:nvPr/>
          </p:nvSpPr>
          <p:spPr>
            <a:xfrm>
              <a:off x="8169576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60</a:t>
              </a: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DAEF8858-2101-CF35-8AE8-6D6F35A0F4AD}"/>
                </a:ext>
              </a:extLst>
            </p:cNvPr>
            <p:cNvSpPr txBox="1"/>
            <p:nvPr/>
          </p:nvSpPr>
          <p:spPr>
            <a:xfrm>
              <a:off x="8530456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64</a:t>
              </a: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4218ED82-5708-0007-C59A-6DC3A0C9E7A4}"/>
                </a:ext>
              </a:extLst>
            </p:cNvPr>
            <p:cNvSpPr txBox="1"/>
            <p:nvPr/>
          </p:nvSpPr>
          <p:spPr>
            <a:xfrm>
              <a:off x="8870505" y="543668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68</a:t>
              </a:r>
            </a:p>
          </p:txBody>
        </p:sp>
        <p:sp>
          <p:nvSpPr>
            <p:cNvPr id="29" name="ZoneTexte 28">
              <a:extLst>
                <a:ext uri="{FF2B5EF4-FFF2-40B4-BE49-F238E27FC236}">
                  <a16:creationId xmlns:a16="http://schemas.microsoft.com/office/drawing/2014/main" id="{BB060BC5-2F5E-C688-121C-3B7D7936B992}"/>
                </a:ext>
              </a:extLst>
            </p:cNvPr>
            <p:cNvSpPr txBox="1"/>
            <p:nvPr/>
          </p:nvSpPr>
          <p:spPr>
            <a:xfrm>
              <a:off x="9235977" y="5436685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 dirty="0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76</a:t>
              </a:r>
            </a:p>
          </p:txBody>
        </p:sp>
        <p:sp>
          <p:nvSpPr>
            <p:cNvPr id="30" name="ZoneTexte 29">
              <a:extLst>
                <a:ext uri="{FF2B5EF4-FFF2-40B4-BE49-F238E27FC236}">
                  <a16:creationId xmlns:a16="http://schemas.microsoft.com/office/drawing/2014/main" id="{0F70705C-0DBC-C201-CB18-51D9BE17FDF9}"/>
                </a:ext>
              </a:extLst>
            </p:cNvPr>
            <p:cNvSpPr txBox="1"/>
            <p:nvPr/>
          </p:nvSpPr>
          <p:spPr>
            <a:xfrm>
              <a:off x="9435584" y="5436685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0</a:t>
              </a:r>
            </a:p>
          </p:txBody>
        </p:sp>
        <p:cxnSp>
          <p:nvCxnSpPr>
            <p:cNvPr id="34" name="Connecteur droit avec flèche 33">
              <a:extLst>
                <a:ext uri="{FF2B5EF4-FFF2-40B4-BE49-F238E27FC236}">
                  <a16:creationId xmlns:a16="http://schemas.microsoft.com/office/drawing/2014/main" id="{56078793-DAD5-DCBC-6CF2-AFB9BE47E19F}"/>
                </a:ext>
              </a:extLst>
            </p:cNvPr>
            <p:cNvCxnSpPr/>
            <p:nvPr/>
          </p:nvCxnSpPr>
          <p:spPr bwMode="auto">
            <a:xfrm>
              <a:off x="2615609" y="4632202"/>
              <a:ext cx="0" cy="241511"/>
            </a:xfrm>
            <a:prstGeom prst="straightConnector1">
              <a:avLst/>
            </a:prstGeom>
            <a:ln w="19050">
              <a:solidFill>
                <a:srgbClr val="C000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5" name="Connecteur droit avec flèche 34">
              <a:extLst>
                <a:ext uri="{FF2B5EF4-FFF2-40B4-BE49-F238E27FC236}">
                  <a16:creationId xmlns:a16="http://schemas.microsoft.com/office/drawing/2014/main" id="{681662EE-56F1-9385-410E-751D6EB50814}"/>
                </a:ext>
              </a:extLst>
            </p:cNvPr>
            <p:cNvCxnSpPr/>
            <p:nvPr/>
          </p:nvCxnSpPr>
          <p:spPr bwMode="auto">
            <a:xfrm>
              <a:off x="2662755" y="4632202"/>
              <a:ext cx="0" cy="241511"/>
            </a:xfrm>
            <a:prstGeom prst="straightConnector1">
              <a:avLst/>
            </a:prstGeom>
            <a:ln w="19050">
              <a:solidFill>
                <a:srgbClr val="00B0F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6" name="Connecteur droit avec flèche 35">
              <a:extLst>
                <a:ext uri="{FF2B5EF4-FFF2-40B4-BE49-F238E27FC236}">
                  <a16:creationId xmlns:a16="http://schemas.microsoft.com/office/drawing/2014/main" id="{80E10BFA-EBEA-D5BA-66B1-9F6608064ADB}"/>
                </a:ext>
              </a:extLst>
            </p:cNvPr>
            <p:cNvCxnSpPr/>
            <p:nvPr/>
          </p:nvCxnSpPr>
          <p:spPr bwMode="auto">
            <a:xfrm>
              <a:off x="2823606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7" name="Connecteur droit avec flèche 36">
              <a:extLst>
                <a:ext uri="{FF2B5EF4-FFF2-40B4-BE49-F238E27FC236}">
                  <a16:creationId xmlns:a16="http://schemas.microsoft.com/office/drawing/2014/main" id="{16A08129-6702-8EA4-8773-75C1D776A00D}"/>
                </a:ext>
              </a:extLst>
            </p:cNvPr>
            <p:cNvCxnSpPr/>
            <p:nvPr/>
          </p:nvCxnSpPr>
          <p:spPr bwMode="auto">
            <a:xfrm>
              <a:off x="3048409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8" name="Connecteur droit avec flèche 37">
              <a:extLst>
                <a:ext uri="{FF2B5EF4-FFF2-40B4-BE49-F238E27FC236}">
                  <a16:creationId xmlns:a16="http://schemas.microsoft.com/office/drawing/2014/main" id="{ACB09947-72C9-06FF-99F6-ED3CDC62ACB4}"/>
                </a:ext>
              </a:extLst>
            </p:cNvPr>
            <p:cNvCxnSpPr/>
            <p:nvPr/>
          </p:nvCxnSpPr>
          <p:spPr bwMode="auto">
            <a:xfrm>
              <a:off x="3324160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39" name="Connecteur droit avec flèche 38">
              <a:extLst>
                <a:ext uri="{FF2B5EF4-FFF2-40B4-BE49-F238E27FC236}">
                  <a16:creationId xmlns:a16="http://schemas.microsoft.com/office/drawing/2014/main" id="{8F3169E9-740F-CA91-DDE5-D8858CA0B6B0}"/>
                </a:ext>
              </a:extLst>
            </p:cNvPr>
            <p:cNvCxnSpPr/>
            <p:nvPr/>
          </p:nvCxnSpPr>
          <p:spPr bwMode="auto">
            <a:xfrm>
              <a:off x="3585417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0" name="Connecteur droit avec flèche 39">
              <a:extLst>
                <a:ext uri="{FF2B5EF4-FFF2-40B4-BE49-F238E27FC236}">
                  <a16:creationId xmlns:a16="http://schemas.microsoft.com/office/drawing/2014/main" id="{377627FB-11F7-247B-DD54-1E11694F8ECB}"/>
                </a:ext>
              </a:extLst>
            </p:cNvPr>
            <p:cNvCxnSpPr/>
            <p:nvPr/>
          </p:nvCxnSpPr>
          <p:spPr bwMode="auto">
            <a:xfrm>
              <a:off x="3849712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1" name="Connecteur droit avec flèche 40">
              <a:extLst>
                <a:ext uri="{FF2B5EF4-FFF2-40B4-BE49-F238E27FC236}">
                  <a16:creationId xmlns:a16="http://schemas.microsoft.com/office/drawing/2014/main" id="{29BF2CF4-4902-237F-60CF-DCF0A15E900A}"/>
                </a:ext>
              </a:extLst>
            </p:cNvPr>
            <p:cNvCxnSpPr/>
            <p:nvPr/>
          </p:nvCxnSpPr>
          <p:spPr bwMode="auto">
            <a:xfrm>
              <a:off x="4229446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2" name="Connecteur droit avec flèche 41">
              <a:extLst>
                <a:ext uri="{FF2B5EF4-FFF2-40B4-BE49-F238E27FC236}">
                  <a16:creationId xmlns:a16="http://schemas.microsoft.com/office/drawing/2014/main" id="{EB287ED2-C3F8-71BB-22F3-206D330CA999}"/>
                </a:ext>
              </a:extLst>
            </p:cNvPr>
            <p:cNvCxnSpPr/>
            <p:nvPr/>
          </p:nvCxnSpPr>
          <p:spPr bwMode="auto">
            <a:xfrm>
              <a:off x="4496779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43" name="Connecteur droit avec flèche 42">
              <a:extLst>
                <a:ext uri="{FF2B5EF4-FFF2-40B4-BE49-F238E27FC236}">
                  <a16:creationId xmlns:a16="http://schemas.microsoft.com/office/drawing/2014/main" id="{8E689503-086A-7A62-3F80-8AFCE96D136B}"/>
                </a:ext>
              </a:extLst>
            </p:cNvPr>
            <p:cNvCxnSpPr/>
            <p:nvPr/>
          </p:nvCxnSpPr>
          <p:spPr bwMode="auto">
            <a:xfrm>
              <a:off x="4858286" y="463220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F64519B9-2ECA-9FAA-05A8-4424532AB9C0}"/>
                </a:ext>
              </a:extLst>
            </p:cNvPr>
            <p:cNvSpPr/>
            <p:nvPr/>
          </p:nvSpPr>
          <p:spPr bwMode="auto">
            <a:xfrm>
              <a:off x="7589519" y="3670609"/>
              <a:ext cx="4425002" cy="1033670"/>
            </a:xfrm>
            <a:prstGeom prst="rect">
              <a:avLst/>
            </a:prstGeom>
            <a:noFill/>
            <a:ln w="19050" cap="flat" cmpd="sng" algn="ctr">
              <a:solidFill>
                <a:srgbClr val="00B0F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j-lt"/>
                </a:rPr>
                <a:t>* Criteria for restart of ARV</a:t>
              </a:r>
            </a:p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400" noProof="0" dirty="0">
                  <a:solidFill>
                    <a:srgbClr val="000066"/>
                  </a:solidFill>
                  <a:latin typeface="+mj-lt"/>
                </a:rPr>
                <a:t>HIV RNA  &gt; 1 000 c/mL ≥ 4 weeks</a:t>
              </a:r>
            </a:p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j-lt"/>
                </a:rPr>
                <a:t>CD4 &lt; 350/mm</a:t>
              </a:r>
              <a:r>
                <a:rPr kumimoji="0" lang="en-US" sz="1400" b="0" i="0" u="none" strike="noStrike" cap="none" normalizeH="0" baseline="3000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j-lt"/>
                </a:rPr>
                <a:t>3</a:t>
              </a: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j-lt"/>
                </a:rPr>
                <a:t> or &lt; 15 % on 2 consecutive measurements</a:t>
              </a:r>
            </a:p>
            <a:p>
              <a:pPr marL="0" marR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400" noProof="0" dirty="0">
                  <a:solidFill>
                    <a:srgbClr val="000066"/>
                  </a:solidFill>
                  <a:latin typeface="+mj-lt"/>
                </a:rPr>
                <a:t>Pregnancy, AIDS, other clinical indication</a:t>
              </a:r>
            </a:p>
          </p:txBody>
        </p: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A1B9ACAB-3C59-7679-FD63-927D4ECF739A}"/>
                </a:ext>
              </a:extLst>
            </p:cNvPr>
            <p:cNvSpPr txBox="1"/>
            <p:nvPr/>
          </p:nvSpPr>
          <p:spPr>
            <a:xfrm>
              <a:off x="2262442" y="5436685"/>
              <a:ext cx="39619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Pré</a:t>
              </a:r>
            </a:p>
          </p:txBody>
        </p:sp>
        <p:sp>
          <p:nvSpPr>
            <p:cNvPr id="50" name="ZoneTexte 49">
              <a:extLst>
                <a:ext uri="{FF2B5EF4-FFF2-40B4-BE49-F238E27FC236}">
                  <a16:creationId xmlns:a16="http://schemas.microsoft.com/office/drawing/2014/main" id="{D2671E00-612D-591C-2388-B08B7621276A}"/>
                </a:ext>
              </a:extLst>
            </p:cNvPr>
            <p:cNvSpPr txBox="1"/>
            <p:nvPr/>
          </p:nvSpPr>
          <p:spPr>
            <a:xfrm>
              <a:off x="1093971" y="5436685"/>
              <a:ext cx="61093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200" b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Screen</a:t>
              </a:r>
            </a:p>
          </p:txBody>
        </p:sp>
        <p:sp>
          <p:nvSpPr>
            <p:cNvPr id="51" name="ZoneTexte 50">
              <a:extLst>
                <a:ext uri="{FF2B5EF4-FFF2-40B4-BE49-F238E27FC236}">
                  <a16:creationId xmlns:a16="http://schemas.microsoft.com/office/drawing/2014/main" id="{10FECC07-60A4-13A7-2172-0E19DBE2A280}"/>
                </a:ext>
              </a:extLst>
            </p:cNvPr>
            <p:cNvSpPr txBox="1"/>
            <p:nvPr/>
          </p:nvSpPr>
          <p:spPr>
            <a:xfrm>
              <a:off x="355506" y="5436685"/>
              <a:ext cx="60587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 err="1">
                  <a:solidFill>
                    <a:srgbClr val="000066"/>
                  </a:solidFill>
                  <a:latin typeface="+mn-lt"/>
                  <a:ea typeface="Calibri" panose="020F0502020204030204" pitchFamily="34" charset="0"/>
                  <a:cs typeface="Calibri" panose="020F0502020204030204" pitchFamily="34" charset="0"/>
                </a:rPr>
                <a:t>Weeks</a:t>
              </a:r>
              <a:endParaRPr lang="fr-FR" sz="1200" b="1" dirty="0">
                <a:solidFill>
                  <a:srgbClr val="000066"/>
                </a:solidFill>
                <a:latin typeface="+mn-lt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ZoneTexte 52">
              <a:extLst>
                <a:ext uri="{FF2B5EF4-FFF2-40B4-BE49-F238E27FC236}">
                  <a16:creationId xmlns:a16="http://schemas.microsoft.com/office/drawing/2014/main" id="{5250F07C-7CD6-7D47-B7B3-F80693C21B81}"/>
                </a:ext>
              </a:extLst>
            </p:cNvPr>
            <p:cNvSpPr txBox="1"/>
            <p:nvPr/>
          </p:nvSpPr>
          <p:spPr>
            <a:xfrm rot="19685005">
              <a:off x="2066587" y="3857543"/>
              <a:ext cx="21198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C000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3BNC117-LS = TAB  (30 mg/kg)</a:t>
              </a:r>
            </a:p>
          </p:txBody>
        </p:sp>
        <p:sp>
          <p:nvSpPr>
            <p:cNvPr id="54" name="ZoneTexte 53">
              <a:extLst>
                <a:ext uri="{FF2B5EF4-FFF2-40B4-BE49-F238E27FC236}">
                  <a16:creationId xmlns:a16="http://schemas.microsoft.com/office/drawing/2014/main" id="{EE5FBD19-1049-03F9-97DA-021423A488C5}"/>
                </a:ext>
              </a:extLst>
            </p:cNvPr>
            <p:cNvSpPr txBox="1"/>
            <p:nvPr/>
          </p:nvSpPr>
          <p:spPr>
            <a:xfrm rot="19685005">
              <a:off x="2219435" y="4021899"/>
              <a:ext cx="202677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00B0F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10-1074-LS = ZAB (10 mg/kg)</a:t>
              </a:r>
            </a:p>
          </p:txBody>
        </p: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id="{7FEF3FF3-1B0E-A9AA-3C6D-0B15BAA12C41}"/>
                </a:ext>
              </a:extLst>
            </p:cNvPr>
            <p:cNvSpPr txBox="1"/>
            <p:nvPr/>
          </p:nvSpPr>
          <p:spPr>
            <a:xfrm rot="19685005">
              <a:off x="2829138" y="4079215"/>
              <a:ext cx="129362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N-803 (6 </a:t>
              </a:r>
              <a:r>
                <a:rPr lang="fr-FR" sz="1200" b="1" dirty="0" err="1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mcg</a:t>
              </a:r>
              <a:r>
                <a:rPr lang="fr-FR" sz="1200" b="1" dirty="0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/kg)</a:t>
              </a:r>
            </a:p>
          </p:txBody>
        </p:sp>
        <p:sp>
          <p:nvSpPr>
            <p:cNvPr id="59" name="Rectangle : coins arrondis 58">
              <a:extLst>
                <a:ext uri="{FF2B5EF4-FFF2-40B4-BE49-F238E27FC236}">
                  <a16:creationId xmlns:a16="http://schemas.microsoft.com/office/drawing/2014/main" id="{3C5FCBB6-721F-E6DA-4E75-93DC7E76B985}"/>
                </a:ext>
              </a:extLst>
            </p:cNvPr>
            <p:cNvSpPr/>
            <p:nvPr/>
          </p:nvSpPr>
          <p:spPr bwMode="auto">
            <a:xfrm>
              <a:off x="1387938" y="2839386"/>
              <a:ext cx="1227672" cy="563525"/>
            </a:xfrm>
            <a:prstGeom prst="roundRect">
              <a:avLst/>
            </a:prstGeom>
            <a:solidFill>
              <a:srgbClr val="1F497D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fr-FR" sz="1200" b="1" dirty="0">
                  <a:solidFill>
                    <a:schemeClr val="bg1"/>
                  </a:solidFill>
                  <a:latin typeface="+mj-lt"/>
                </a:rPr>
                <a:t>ART</a:t>
              </a:r>
              <a:endParaRPr kumimoji="0" lang="fr-FR" sz="1200" b="1" i="0" u="none" strike="noStrike" cap="none" normalizeH="0" baseline="0" dirty="0">
                <a:ln>
                  <a:noFill/>
                </a:ln>
                <a:solidFill>
                  <a:schemeClr val="bg1"/>
                </a:solidFill>
                <a:effectLst/>
                <a:latin typeface="+mj-lt"/>
              </a:endParaRPr>
            </a:p>
          </p:txBody>
        </p:sp>
        <p:sp>
          <p:nvSpPr>
            <p:cNvPr id="60" name="Rectangle : coins arrondis 59">
              <a:extLst>
                <a:ext uri="{FF2B5EF4-FFF2-40B4-BE49-F238E27FC236}">
                  <a16:creationId xmlns:a16="http://schemas.microsoft.com/office/drawing/2014/main" id="{DE7B3E36-C61F-E409-3230-D00C73666EF4}"/>
                </a:ext>
              </a:extLst>
            </p:cNvPr>
            <p:cNvSpPr/>
            <p:nvPr/>
          </p:nvSpPr>
          <p:spPr bwMode="auto">
            <a:xfrm>
              <a:off x="2615608" y="2839386"/>
              <a:ext cx="4973910" cy="563525"/>
            </a:xfrm>
            <a:prstGeom prst="roundRect">
              <a:avLst/>
            </a:prstGeom>
            <a:solidFill>
              <a:srgbClr val="1F497D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fr-FR" sz="1200" b="1" dirty="0" err="1">
                  <a:solidFill>
                    <a:schemeClr val="bg1"/>
                  </a:solidFill>
                  <a:latin typeface="+mj-lt"/>
                </a:rPr>
                <a:t>Step</a:t>
              </a:r>
              <a:r>
                <a:rPr kumimoji="0" lang="fr-FR" sz="12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1 : N803 (continuation of ART)</a:t>
              </a:r>
            </a:p>
          </p:txBody>
        </p:sp>
        <p:sp>
          <p:nvSpPr>
            <p:cNvPr id="61" name="Rectangle : coins arrondis 60">
              <a:extLst>
                <a:ext uri="{FF2B5EF4-FFF2-40B4-BE49-F238E27FC236}">
                  <a16:creationId xmlns:a16="http://schemas.microsoft.com/office/drawing/2014/main" id="{F429DA31-492B-78CB-7222-52D0A6E1236C}"/>
                </a:ext>
              </a:extLst>
            </p:cNvPr>
            <p:cNvSpPr/>
            <p:nvPr/>
          </p:nvSpPr>
          <p:spPr bwMode="auto">
            <a:xfrm>
              <a:off x="7589519" y="2839386"/>
              <a:ext cx="1926579" cy="563525"/>
            </a:xfrm>
            <a:prstGeom prst="roundRect">
              <a:avLst/>
            </a:prstGeom>
            <a:solidFill>
              <a:srgbClr val="FFC00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  <a:latin typeface="+mj-lt"/>
                </a:rPr>
                <a:t>Step 2 : ART interruption *</a:t>
              </a:r>
            </a:p>
          </p:txBody>
        </p:sp>
        <p:sp>
          <p:nvSpPr>
            <p:cNvPr id="62" name="Rectangle : coins arrondis 61">
              <a:extLst>
                <a:ext uri="{FF2B5EF4-FFF2-40B4-BE49-F238E27FC236}">
                  <a16:creationId xmlns:a16="http://schemas.microsoft.com/office/drawing/2014/main" id="{90850046-90EF-C8AD-2331-EA9D28400D51}"/>
                </a:ext>
              </a:extLst>
            </p:cNvPr>
            <p:cNvSpPr/>
            <p:nvPr/>
          </p:nvSpPr>
          <p:spPr bwMode="auto">
            <a:xfrm>
              <a:off x="9516098" y="2839386"/>
              <a:ext cx="2320396" cy="563525"/>
            </a:xfrm>
            <a:prstGeom prst="roundRect">
              <a:avLst/>
            </a:prstGeom>
            <a:solidFill>
              <a:srgbClr val="00B0F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sz="1200" b="1" noProof="0" dirty="0">
                  <a:solidFill>
                    <a:schemeClr val="bg1"/>
                  </a:solidFill>
                  <a:latin typeface="+mj-lt"/>
                </a:rPr>
                <a:t>Step 3</a:t>
              </a: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latin typeface="+mj-lt"/>
                </a:rPr>
                <a:t> : ART resumed * or A5385 for post-intervention controllers</a:t>
              </a:r>
            </a:p>
          </p:txBody>
        </p:sp>
        <p:cxnSp>
          <p:nvCxnSpPr>
            <p:cNvPr id="63" name="Connecteur droit avec flèche 62">
              <a:extLst>
                <a:ext uri="{FF2B5EF4-FFF2-40B4-BE49-F238E27FC236}">
                  <a16:creationId xmlns:a16="http://schemas.microsoft.com/office/drawing/2014/main" id="{C35331A1-E1D5-A331-36AF-3E31BC242BE6}"/>
                </a:ext>
              </a:extLst>
            </p:cNvPr>
            <p:cNvCxnSpPr/>
            <p:nvPr/>
          </p:nvCxnSpPr>
          <p:spPr bwMode="auto">
            <a:xfrm>
              <a:off x="2907426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4" name="Connecteur droit avec flèche 63">
              <a:extLst>
                <a:ext uri="{FF2B5EF4-FFF2-40B4-BE49-F238E27FC236}">
                  <a16:creationId xmlns:a16="http://schemas.microsoft.com/office/drawing/2014/main" id="{304A24C9-CB75-8C7A-A909-585E2F03EBBC}"/>
                </a:ext>
              </a:extLst>
            </p:cNvPr>
            <p:cNvCxnSpPr/>
            <p:nvPr/>
          </p:nvCxnSpPr>
          <p:spPr bwMode="auto">
            <a:xfrm>
              <a:off x="3132229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5" name="Connecteur droit avec flèche 64">
              <a:extLst>
                <a:ext uri="{FF2B5EF4-FFF2-40B4-BE49-F238E27FC236}">
                  <a16:creationId xmlns:a16="http://schemas.microsoft.com/office/drawing/2014/main" id="{A7A5CAAC-6973-2237-0F69-D6074B2CD065}"/>
                </a:ext>
              </a:extLst>
            </p:cNvPr>
            <p:cNvCxnSpPr/>
            <p:nvPr/>
          </p:nvCxnSpPr>
          <p:spPr bwMode="auto">
            <a:xfrm>
              <a:off x="3407980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6" name="Connecteur droit avec flèche 65">
              <a:extLst>
                <a:ext uri="{FF2B5EF4-FFF2-40B4-BE49-F238E27FC236}">
                  <a16:creationId xmlns:a16="http://schemas.microsoft.com/office/drawing/2014/main" id="{737F293C-7D9D-4270-0BC4-150CE3814F33}"/>
                </a:ext>
              </a:extLst>
            </p:cNvPr>
            <p:cNvCxnSpPr/>
            <p:nvPr/>
          </p:nvCxnSpPr>
          <p:spPr bwMode="auto">
            <a:xfrm>
              <a:off x="3669237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7" name="Connecteur droit avec flèche 66">
              <a:extLst>
                <a:ext uri="{FF2B5EF4-FFF2-40B4-BE49-F238E27FC236}">
                  <a16:creationId xmlns:a16="http://schemas.microsoft.com/office/drawing/2014/main" id="{2A96245D-D812-1485-36BA-D4577113E8CF}"/>
                </a:ext>
              </a:extLst>
            </p:cNvPr>
            <p:cNvCxnSpPr/>
            <p:nvPr/>
          </p:nvCxnSpPr>
          <p:spPr bwMode="auto">
            <a:xfrm>
              <a:off x="3933532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8" name="Connecteur droit avec flèche 67">
              <a:extLst>
                <a:ext uri="{FF2B5EF4-FFF2-40B4-BE49-F238E27FC236}">
                  <a16:creationId xmlns:a16="http://schemas.microsoft.com/office/drawing/2014/main" id="{E3CF6653-D611-04D9-D9D3-CAF1DB56383D}"/>
                </a:ext>
              </a:extLst>
            </p:cNvPr>
            <p:cNvCxnSpPr/>
            <p:nvPr/>
          </p:nvCxnSpPr>
          <p:spPr bwMode="auto">
            <a:xfrm>
              <a:off x="4313266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69" name="Connecteur droit avec flèche 68">
              <a:extLst>
                <a:ext uri="{FF2B5EF4-FFF2-40B4-BE49-F238E27FC236}">
                  <a16:creationId xmlns:a16="http://schemas.microsoft.com/office/drawing/2014/main" id="{D2144F68-29A2-7DEB-6CB0-5F23DC67944A}"/>
                </a:ext>
              </a:extLst>
            </p:cNvPr>
            <p:cNvCxnSpPr/>
            <p:nvPr/>
          </p:nvCxnSpPr>
          <p:spPr bwMode="auto">
            <a:xfrm>
              <a:off x="4580599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0" name="Connecteur droit avec flèche 69">
              <a:extLst>
                <a:ext uri="{FF2B5EF4-FFF2-40B4-BE49-F238E27FC236}">
                  <a16:creationId xmlns:a16="http://schemas.microsoft.com/office/drawing/2014/main" id="{39D22A48-E1CF-16B0-74EE-29A64187015C}"/>
                </a:ext>
              </a:extLst>
            </p:cNvPr>
            <p:cNvCxnSpPr/>
            <p:nvPr/>
          </p:nvCxnSpPr>
          <p:spPr bwMode="auto">
            <a:xfrm>
              <a:off x="4942106" y="2578612"/>
              <a:ext cx="0" cy="241511"/>
            </a:xfrm>
            <a:prstGeom prst="straightConnector1">
              <a:avLst/>
            </a:prstGeom>
            <a:ln w="19050">
              <a:solidFill>
                <a:srgbClr val="FF6600"/>
              </a:solidFill>
              <a:headEnd type="none" w="med" len="med"/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71" name="ZoneTexte 70">
              <a:extLst>
                <a:ext uri="{FF2B5EF4-FFF2-40B4-BE49-F238E27FC236}">
                  <a16:creationId xmlns:a16="http://schemas.microsoft.com/office/drawing/2014/main" id="{3884EA6A-2E88-2926-FF0F-A9D01711408D}"/>
                </a:ext>
              </a:extLst>
            </p:cNvPr>
            <p:cNvSpPr txBox="1"/>
            <p:nvPr/>
          </p:nvSpPr>
          <p:spPr>
            <a:xfrm>
              <a:off x="618994" y="2859538"/>
              <a:ext cx="65274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fr-FR" sz="1400" b="1" dirty="0">
                  <a:solidFill>
                    <a:srgbClr val="000066"/>
                  </a:solidFill>
                </a:rPr>
                <a:t>Arm A</a:t>
              </a:r>
            </a:p>
            <a:p>
              <a:pPr algn="l"/>
              <a:r>
                <a:rPr lang="fr-FR" sz="1400" b="1" dirty="0">
                  <a:solidFill>
                    <a:srgbClr val="000066"/>
                  </a:solidFill>
                </a:rPr>
                <a:t>N = 25</a:t>
              </a:r>
            </a:p>
          </p:txBody>
        </p:sp>
        <p:sp>
          <p:nvSpPr>
            <p:cNvPr id="72" name="ZoneTexte 71">
              <a:extLst>
                <a:ext uri="{FF2B5EF4-FFF2-40B4-BE49-F238E27FC236}">
                  <a16:creationId xmlns:a16="http://schemas.microsoft.com/office/drawing/2014/main" id="{F8AF1548-B924-EEBB-201F-909E6E867C15}"/>
                </a:ext>
              </a:extLst>
            </p:cNvPr>
            <p:cNvSpPr txBox="1"/>
            <p:nvPr/>
          </p:nvSpPr>
          <p:spPr>
            <a:xfrm>
              <a:off x="618994" y="4885278"/>
              <a:ext cx="73609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fr-FR" sz="1400" b="1" dirty="0">
                  <a:solidFill>
                    <a:srgbClr val="000066"/>
                  </a:solidFill>
                </a:rPr>
                <a:t>Arm B2</a:t>
              </a:r>
            </a:p>
            <a:p>
              <a:pPr algn="l"/>
              <a:r>
                <a:rPr lang="fr-FR" sz="1400" b="1" dirty="0">
                  <a:solidFill>
                    <a:srgbClr val="000066"/>
                  </a:solidFill>
                </a:rPr>
                <a:t>N = 23</a:t>
              </a:r>
            </a:p>
          </p:txBody>
        </p:sp>
        <p:sp>
          <p:nvSpPr>
            <p:cNvPr id="73" name="ZoneTexte 72">
              <a:extLst>
                <a:ext uri="{FF2B5EF4-FFF2-40B4-BE49-F238E27FC236}">
                  <a16:creationId xmlns:a16="http://schemas.microsoft.com/office/drawing/2014/main" id="{6F8AC1B1-1241-5B7E-08C5-AB162AC8FF27}"/>
                </a:ext>
              </a:extLst>
            </p:cNvPr>
            <p:cNvSpPr txBox="1"/>
            <p:nvPr/>
          </p:nvSpPr>
          <p:spPr>
            <a:xfrm>
              <a:off x="3161460" y="2282350"/>
              <a:ext cx="129362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1200" b="1" dirty="0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N-803 (6 </a:t>
              </a:r>
              <a:r>
                <a:rPr lang="fr-FR" sz="1200" b="1" dirty="0" err="1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mcg</a:t>
              </a:r>
              <a:r>
                <a:rPr lang="fr-FR" sz="1200" b="1" dirty="0">
                  <a:solidFill>
                    <a:srgbClr val="FF6600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/kg)</a:t>
              </a:r>
            </a:p>
          </p:txBody>
        </p:sp>
      </p:grpSp>
      <p:sp>
        <p:nvSpPr>
          <p:cNvPr id="74" name="ZoneTexte 73">
            <a:extLst>
              <a:ext uri="{FF2B5EF4-FFF2-40B4-BE49-F238E27FC236}">
                <a16:creationId xmlns:a16="http://schemas.microsoft.com/office/drawing/2014/main" id="{0C6EC003-7275-2E85-C7D8-5B576408AECA}"/>
              </a:ext>
            </a:extLst>
          </p:cNvPr>
          <p:cNvSpPr txBox="1"/>
          <p:nvPr/>
        </p:nvSpPr>
        <p:spPr>
          <a:xfrm>
            <a:off x="1033048" y="5987229"/>
            <a:ext cx="82716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N-803 associated with injection site and systemic reactions (5 discontinuations, 4 reduced doses)</a:t>
            </a:r>
          </a:p>
        </p:txBody>
      </p:sp>
      <p:sp>
        <p:nvSpPr>
          <p:cNvPr id="75" name="Titre 3">
            <a:extLst>
              <a:ext uri="{FF2B5EF4-FFF2-40B4-BE49-F238E27FC236}">
                <a16:creationId xmlns:a16="http://schemas.microsoft.com/office/drawing/2014/main" id="{0728A85D-6C53-6F0E-48A7-C4D2449958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1069782" cy="1481068"/>
          </a:xfrm>
        </p:spPr>
        <p:txBody>
          <a:bodyPr>
            <a:normAutofit/>
          </a:bodyPr>
          <a:lstStyle/>
          <a:p>
            <a:r>
              <a:rPr lang="en-US" noProof="0" dirty="0"/>
              <a:t>IL-15 </a:t>
            </a:r>
            <a:r>
              <a:rPr lang="en-US" noProof="0" dirty="0" err="1"/>
              <a:t>superagonist</a:t>
            </a:r>
            <a:r>
              <a:rPr lang="en-US" noProof="0" dirty="0"/>
              <a:t> N-803 ± </a:t>
            </a:r>
            <a:r>
              <a:rPr lang="en-US" noProof="0" dirty="0" err="1"/>
              <a:t>bNAbs</a:t>
            </a:r>
            <a:r>
              <a:rPr lang="en-US" noProof="0" dirty="0"/>
              <a:t>: impact on reservoir (2)</a:t>
            </a:r>
          </a:p>
        </p:txBody>
      </p:sp>
      <p:sp>
        <p:nvSpPr>
          <p:cNvPr id="32" name="Text Box 3">
            <a:extLst>
              <a:ext uri="{FF2B5EF4-FFF2-40B4-BE49-F238E27FC236}">
                <a16:creationId xmlns:a16="http://schemas.microsoft.com/office/drawing/2014/main" id="{A22651AF-2902-08A3-BCA4-943429898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2409" y="6363587"/>
            <a:ext cx="277223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Scheck R</a:t>
            </a:r>
            <a:r>
              <a:rPr lang="en-US" sz="1400" i="1" noProof="0" dirty="0">
                <a:solidFill>
                  <a:srgbClr val="0070C0"/>
                </a:solidFill>
              </a:rPr>
              <a:t>, AIDS 2026, Abs. </a:t>
            </a:r>
            <a:r>
              <a:rPr lang="en-US" sz="1400" i="1" dirty="0">
                <a:solidFill>
                  <a:srgbClr val="0070C0"/>
                </a:solidFill>
              </a:rPr>
              <a:t>OAA1502</a:t>
            </a:r>
            <a:endParaRPr lang="en-US" sz="1400" i="1" noProof="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2118246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>
            <a:extLst>
              <a:ext uri="{FF2B5EF4-FFF2-40B4-BE49-F238E27FC236}">
                <a16:creationId xmlns:a16="http://schemas.microsoft.com/office/drawing/2014/main" id="{E469809E-C384-85E0-E426-2BEDFD3C90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10471"/>
            <a:ext cx="11355043" cy="1481068"/>
          </a:xfrm>
        </p:spPr>
        <p:txBody>
          <a:bodyPr>
            <a:normAutofit/>
          </a:bodyPr>
          <a:lstStyle/>
          <a:p>
            <a:r>
              <a:rPr lang="en-US" dirty="0"/>
              <a:t>IL-15 </a:t>
            </a:r>
            <a:r>
              <a:rPr lang="en-US" dirty="0" err="1"/>
              <a:t>superagonist</a:t>
            </a:r>
            <a:r>
              <a:rPr lang="en-US" dirty="0"/>
              <a:t> N-803 ± </a:t>
            </a:r>
            <a:r>
              <a:rPr lang="en-US" dirty="0" err="1"/>
              <a:t>bNAbs</a:t>
            </a:r>
            <a:r>
              <a:rPr lang="en-US" dirty="0"/>
              <a:t>: impact on reservoir (3)</a:t>
            </a:r>
            <a:endParaRPr lang="es-419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5EAD165E-6CFE-1256-ECAB-B63C8F714CD2}"/>
              </a:ext>
            </a:extLst>
          </p:cNvPr>
          <p:cNvSpPr>
            <a:spLocks noGrp="1"/>
          </p:cNvSpPr>
          <p:nvPr>
            <p:ph sz="quarter" idx="13"/>
          </p:nvPr>
        </p:nvSpPr>
        <p:spPr/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noProof="0" dirty="0"/>
              <a:t>Results (to date)</a:t>
            </a:r>
          </a:p>
          <a:p>
            <a:pPr marL="0" indent="0">
              <a:spcBef>
                <a:spcPts val="0"/>
              </a:spcBef>
              <a:buNone/>
            </a:pPr>
            <a:endParaRPr lang="en-US" noProof="0" dirty="0"/>
          </a:p>
          <a:p>
            <a:pPr lvl="1">
              <a:spcBef>
                <a:spcPts val="0"/>
              </a:spcBef>
            </a:pPr>
            <a:r>
              <a:rPr lang="en-US" sz="2000" noProof="0" dirty="0"/>
              <a:t>14% remain off ART for ≥ 20 weeks, viral rebound delayed (median time to &gt; 50 c/mL = 28 days)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37% reduction in intact reservoir after 5 doses of N-803 in 71% of participants (no additional impact of </a:t>
            </a:r>
            <a:r>
              <a:rPr lang="en-US" sz="2000" noProof="0" dirty="0" err="1"/>
              <a:t>bNAbs</a:t>
            </a:r>
            <a:r>
              <a:rPr lang="en-US" sz="2000" noProof="0" dirty="0"/>
              <a:t>)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Association between intact reservoir size after 5 doses of N-803 and ATI duration (P = 0.02) </a:t>
            </a:r>
            <a:br>
              <a:rPr lang="en-US" sz="2000" noProof="0" dirty="0"/>
            </a:br>
            <a:r>
              <a:rPr lang="en-US" sz="2000" noProof="0" dirty="0"/>
              <a:t>and slope of viral rebound (P = 0.001)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Reduction in the inducible reservoir in 12/16 participants</a:t>
            </a:r>
          </a:p>
          <a:p>
            <a:pPr lvl="1">
              <a:spcBef>
                <a:spcPts val="0"/>
              </a:spcBef>
            </a:pPr>
            <a:r>
              <a:rPr lang="en-US" sz="2000" noProof="0" dirty="0"/>
              <a:t>CD8 shifts towards stem-like phenotypes and increase in polyfunctional responses</a:t>
            </a:r>
          </a:p>
        </p:txBody>
      </p:sp>
      <p:sp>
        <p:nvSpPr>
          <p:cNvPr id="4" name="Text Box 3">
            <a:extLst>
              <a:ext uri="{FF2B5EF4-FFF2-40B4-BE49-F238E27FC236}">
                <a16:creationId xmlns:a16="http://schemas.microsoft.com/office/drawing/2014/main" id="{A574C908-B613-16E0-B51A-020F97156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2409" y="6363587"/>
            <a:ext cx="277223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Scheck R</a:t>
            </a:r>
            <a:r>
              <a:rPr lang="en-US" sz="1400" i="1" noProof="0" dirty="0">
                <a:solidFill>
                  <a:srgbClr val="0070C0"/>
                </a:solidFill>
              </a:rPr>
              <a:t>, AIDS 2026, Abs. </a:t>
            </a:r>
            <a:r>
              <a:rPr lang="en-US" sz="1400" i="1" dirty="0">
                <a:solidFill>
                  <a:srgbClr val="0070C0"/>
                </a:solidFill>
              </a:rPr>
              <a:t>OAA1502</a:t>
            </a:r>
            <a:endParaRPr lang="en-US" sz="1400" i="1" noProof="0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86522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3">
            <a:extLst>
              <a:ext uri="{FF2B5EF4-FFF2-40B4-BE49-F238E27FC236}">
                <a16:creationId xmlns:a16="http://schemas.microsoft.com/office/drawing/2014/main" id="{37632A38-02F4-0679-562D-239C63482D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2409" y="6363587"/>
            <a:ext cx="277223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Scheck R</a:t>
            </a:r>
            <a:r>
              <a:rPr lang="en-US" sz="1400" i="1" noProof="0" dirty="0">
                <a:solidFill>
                  <a:srgbClr val="0070C0"/>
                </a:solidFill>
              </a:rPr>
              <a:t>, AIDS 2026, Abs. </a:t>
            </a:r>
            <a:r>
              <a:rPr lang="en-US" sz="1400" i="1" dirty="0">
                <a:solidFill>
                  <a:srgbClr val="0070C0"/>
                </a:solidFill>
              </a:rPr>
              <a:t>OAA1502</a:t>
            </a:r>
            <a:endParaRPr lang="en-US" sz="1400" i="1" noProof="0" dirty="0">
              <a:solidFill>
                <a:srgbClr val="0070C0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3424ED4F-452C-B7B4-50F6-C46DB7FFF534}"/>
              </a:ext>
            </a:extLst>
          </p:cNvPr>
          <p:cNvSpPr txBox="1"/>
          <p:nvPr/>
        </p:nvSpPr>
        <p:spPr>
          <a:xfrm>
            <a:off x="5859203" y="2217178"/>
            <a:ext cx="6105440" cy="30162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600" marR="0" lvl="0" indent="-228600">
              <a:buFont typeface="+mj-lt"/>
              <a:buAutoNum type="arabicPeriod"/>
            </a:pP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﻿﻿﻿N-803 + </a:t>
            </a:r>
            <a:r>
              <a:rPr lang="en-US" noProof="0" dirty="0" err="1">
                <a:solidFill>
                  <a:srgbClr val="000066"/>
                </a:solidFill>
                <a:effectLst/>
                <a:latin typeface="+mj-lt"/>
              </a:rPr>
              <a:t>bNAbs</a:t>
            </a: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 was safe, generally tolerated</a:t>
            </a:r>
          </a:p>
          <a:p>
            <a:pPr marL="228600" marR="0" lvl="0" indent="-228600">
              <a:buFont typeface="+mj-lt"/>
              <a:buAutoNum type="arabicPeriod"/>
            </a:pP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﻿﻿﻿4 (11%) of participants controlled HIV at 8 weeks after stopping ART treatment (&lt;200 copies/mL)</a:t>
            </a:r>
          </a:p>
          <a:p>
            <a:pPr marL="228600" marR="0" lvl="0" indent="-228600">
              <a:buFont typeface="+mj-lt"/>
              <a:buAutoNum type="arabicPeriod"/>
            </a:pP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﻿﻿﻿At least 5(14%) participants remained off ART for ≥ 20 weeks</a:t>
            </a:r>
            <a:endParaRPr lang="en-US" noProof="0" dirty="0">
              <a:solidFill>
                <a:srgbClr val="000066"/>
              </a:solidFill>
              <a:latin typeface="+mj-lt"/>
            </a:endParaRPr>
          </a:p>
          <a:p>
            <a:pPr marL="228600" marR="0" lvl="0" indent="-228600">
              <a:buFont typeface="+mj-lt"/>
              <a:buAutoNum type="arabicPeriod"/>
            </a:pP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N-803 potentially delayed viral rebound</a:t>
            </a:r>
            <a:endParaRPr lang="en-US" noProof="0" dirty="0">
              <a:solidFill>
                <a:srgbClr val="000066"/>
              </a:solidFill>
              <a:latin typeface="+mj-lt"/>
            </a:endParaRPr>
          </a:p>
          <a:p>
            <a:pPr marL="228600" marR="0" lvl="0" indent="-228600">
              <a:buFont typeface="+mj-lt"/>
              <a:buAutoNum type="arabicPeriod"/>
            </a:pPr>
            <a:r>
              <a:rPr lang="en-US" noProof="0" dirty="0">
                <a:solidFill>
                  <a:srgbClr val="000066"/>
                </a:solidFill>
                <a:effectLst/>
                <a:latin typeface="+mj-lt"/>
              </a:rPr>
              <a:t>N-803 may help to 'tip the scale' towards post-intervention control and delayed rebound by:</a:t>
            </a:r>
          </a:p>
          <a:p>
            <a:pPr marL="742950" lvl="1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  <a:effectLst/>
                <a:latin typeface="+mj-lt"/>
              </a:rPr>
              <a:t>Decreasing the HIV reservoir (Q4ddPCR, QVOA) - which is</a:t>
            </a:r>
            <a:r>
              <a:rPr lang="en-US" sz="1600" noProof="0" dirty="0">
                <a:solidFill>
                  <a:srgbClr val="000066"/>
                </a:solidFill>
                <a:latin typeface="+mj-lt"/>
              </a:rPr>
              <a:t> </a:t>
            </a:r>
            <a:r>
              <a:rPr lang="en-US" sz="1600" noProof="0" dirty="0">
                <a:solidFill>
                  <a:srgbClr val="000066"/>
                </a:solidFill>
                <a:effectLst/>
                <a:latin typeface="+mj-lt"/>
              </a:rPr>
              <a:t>associated with ATI-dynamics</a:t>
            </a:r>
          </a:p>
          <a:p>
            <a:pPr marL="742950" lvl="1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  <a:effectLst/>
                <a:latin typeface="+mj-lt"/>
              </a:rPr>
              <a:t>Modulating or exploiting autologous antibody responses</a:t>
            </a:r>
          </a:p>
          <a:p>
            <a:pPr marL="742950" lvl="1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  <a:effectLst/>
                <a:latin typeface="+mj-lt"/>
              </a:rPr>
              <a:t>Shifting CD8+ T cells toward TCF-1+ stem-like phenotypes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CB8F46F8-F39E-86CC-1AAF-537FB82A3A36}"/>
              </a:ext>
            </a:extLst>
          </p:cNvPr>
          <p:cNvGrpSpPr/>
          <p:nvPr/>
        </p:nvGrpSpPr>
        <p:grpSpPr>
          <a:xfrm>
            <a:off x="71333" y="1739097"/>
            <a:ext cx="5736475" cy="3816847"/>
            <a:chOff x="71333" y="1739097"/>
            <a:chExt cx="5736475" cy="3816847"/>
          </a:xfrm>
        </p:grpSpPr>
        <p:pic>
          <p:nvPicPr>
            <p:cNvPr id="19" name="Image 18">
              <a:extLst>
                <a:ext uri="{FF2B5EF4-FFF2-40B4-BE49-F238E27FC236}">
                  <a16:creationId xmlns:a16="http://schemas.microsoft.com/office/drawing/2014/main" id="{A67736B1-9FAD-E93E-8629-007C470804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1333" y="1739097"/>
              <a:ext cx="5736475" cy="3816847"/>
            </a:xfrm>
            <a:prstGeom prst="rect">
              <a:avLst/>
            </a:prstGeom>
          </p:spPr>
        </p:pic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4F701699-8980-AEE3-EFF4-0A51258F7F77}"/>
                </a:ext>
              </a:extLst>
            </p:cNvPr>
            <p:cNvSpPr txBox="1"/>
            <p:nvPr/>
          </p:nvSpPr>
          <p:spPr>
            <a:xfrm>
              <a:off x="306583" y="3461514"/>
              <a:ext cx="102124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HIV reservoir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Larger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12A06213-EC2F-59FC-78E6-6A78A717CA3B}"/>
                </a:ext>
              </a:extLst>
            </p:cNvPr>
            <p:cNvSpPr txBox="1"/>
            <p:nvPr/>
          </p:nvSpPr>
          <p:spPr>
            <a:xfrm>
              <a:off x="2640710" y="3693297"/>
              <a:ext cx="67589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b="1" dirty="0">
                  <a:solidFill>
                    <a:srgbClr val="000066"/>
                  </a:solidFill>
                  <a:cs typeface="Arial" charset="0"/>
                </a:rPr>
                <a:t>b</a:t>
              </a:r>
              <a:r>
                <a:rPr kumimoji="0" 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NAbs</a:t>
              </a:r>
              <a:endPara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ea typeface="+mn-ea"/>
                <a:cs typeface="Arial" charset="0"/>
              </a:endParaRPr>
            </a:p>
          </p:txBody>
        </p: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3928616C-8F5F-A4EA-DA0E-3C4660EEBDD3}"/>
                </a:ext>
              </a:extLst>
            </p:cNvPr>
            <p:cNvSpPr txBox="1"/>
            <p:nvPr/>
          </p:nvSpPr>
          <p:spPr>
            <a:xfrm>
              <a:off x="3667564" y="3754029"/>
              <a:ext cx="86914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CD8 </a:t>
              </a:r>
              <a:r>
                <a:rPr lang="en-US" sz="1200" b="1" dirty="0">
                  <a:solidFill>
                    <a:srgbClr val="000066"/>
                  </a:solidFill>
                  <a:cs typeface="Arial" charset="0"/>
                </a:rPr>
                <a:t>T </a:t>
              </a: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cells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Stem-like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35DB56FE-9486-BE76-2D0E-9BD226139E60}"/>
                </a:ext>
              </a:extLst>
            </p:cNvPr>
            <p:cNvSpPr txBox="1"/>
            <p:nvPr/>
          </p:nvSpPr>
          <p:spPr>
            <a:xfrm>
              <a:off x="4786566" y="3925471"/>
              <a:ext cx="102124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HIV reservoir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Smaller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B59AB8A8-A3DD-1BDE-04DE-4F4CFE23671C}"/>
                </a:ext>
              </a:extLst>
            </p:cNvPr>
            <p:cNvSpPr txBox="1"/>
            <p:nvPr/>
          </p:nvSpPr>
          <p:spPr>
            <a:xfrm>
              <a:off x="853286" y="4809482"/>
              <a:ext cx="137345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Typical rebound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11A97C1E-54CA-395C-54B7-212DC86F9091}"/>
                </a:ext>
              </a:extLst>
            </p:cNvPr>
            <p:cNvSpPr txBox="1"/>
            <p:nvPr/>
          </p:nvSpPr>
          <p:spPr>
            <a:xfrm>
              <a:off x="1445547" y="3398759"/>
              <a:ext cx="1078565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CD8 T cells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Exhausted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Terminal </a:t>
              </a:r>
              <a:b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</a:br>
              <a:r>
                <a:rPr kumimoji="0" lang="en-US" sz="120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differentiation</a:t>
              </a:r>
            </a:p>
          </p:txBody>
        </p: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2371BFB2-CCEF-F0C9-F6AC-11CC277CD428}"/>
                </a:ext>
              </a:extLst>
            </p:cNvPr>
            <p:cNvSpPr txBox="1"/>
            <p:nvPr/>
          </p:nvSpPr>
          <p:spPr>
            <a:xfrm>
              <a:off x="2692436" y="2217178"/>
              <a:ext cx="62869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N-803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BF485403-64C1-49FA-9C65-A20AD7E384BE}"/>
                </a:ext>
              </a:extLst>
            </p:cNvPr>
            <p:cNvSpPr txBox="1"/>
            <p:nvPr/>
          </p:nvSpPr>
          <p:spPr>
            <a:xfrm>
              <a:off x="3261572" y="4809482"/>
              <a:ext cx="204017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Post intervention control</a:t>
              </a:r>
            </a:p>
          </p:txBody>
        </p:sp>
      </p:grpSp>
      <p:sp>
        <p:nvSpPr>
          <p:cNvPr id="5" name="Titre 4">
            <a:extLst>
              <a:ext uri="{FF2B5EF4-FFF2-40B4-BE49-F238E27FC236}">
                <a16:creationId xmlns:a16="http://schemas.microsoft.com/office/drawing/2014/main" id="{8506D76E-A5FB-8954-7715-C029907A7F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1247438" cy="1481068"/>
          </a:xfrm>
        </p:spPr>
        <p:txBody>
          <a:bodyPr>
            <a:normAutofit/>
          </a:bodyPr>
          <a:lstStyle/>
          <a:p>
            <a:r>
              <a:rPr lang="en-US" dirty="0"/>
              <a:t>IL-15 </a:t>
            </a:r>
            <a:r>
              <a:rPr lang="en-US" dirty="0" err="1"/>
              <a:t>superagonist</a:t>
            </a:r>
            <a:r>
              <a:rPr lang="en-US" dirty="0"/>
              <a:t> N-803 ± </a:t>
            </a:r>
            <a:r>
              <a:rPr lang="en-US" dirty="0" err="1"/>
              <a:t>bNAbs</a:t>
            </a:r>
            <a:r>
              <a:rPr lang="en-US" dirty="0"/>
              <a:t>: impact on reservoir (4)</a:t>
            </a:r>
            <a:endParaRPr lang="es-419" dirty="0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69DF06C-EE50-4EB4-A648-CC410B37975C}"/>
              </a:ext>
            </a:extLst>
          </p:cNvPr>
          <p:cNvSpPr txBox="1"/>
          <p:nvPr/>
        </p:nvSpPr>
        <p:spPr>
          <a:xfrm>
            <a:off x="7412477" y="1780162"/>
            <a:ext cx="18659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>
                <a:solidFill>
                  <a:srgbClr val="00B0F0"/>
                </a:solidFill>
              </a:rPr>
              <a:t>RESULTS (to date)</a:t>
            </a:r>
          </a:p>
        </p:txBody>
      </p:sp>
    </p:spTree>
    <p:extLst>
      <p:ext uri="{BB962C8B-B14F-4D97-AF65-F5344CB8AC3E}">
        <p14:creationId xmlns:p14="http://schemas.microsoft.com/office/powerpoint/2010/main" val="372016992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3">
            <a:extLst>
              <a:ext uri="{FF2B5EF4-FFF2-40B4-BE49-F238E27FC236}">
                <a16:creationId xmlns:a16="http://schemas.microsoft.com/office/drawing/2014/main" id="{A0BA8B9B-84AE-417D-B680-D6EAEBEE312A}"/>
              </a:ext>
            </a:extLst>
          </p:cNvPr>
          <p:cNvSpPr txBox="1">
            <a:spLocks/>
          </p:cNvSpPr>
          <p:nvPr/>
        </p:nvSpPr>
        <p:spPr>
          <a:xfrm>
            <a:off x="609600" y="65405"/>
            <a:ext cx="8470698" cy="1481068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dirty="0"/>
          </a:p>
        </p:txBody>
      </p:sp>
      <p:sp>
        <p:nvSpPr>
          <p:cNvPr id="13" name="Titre 12">
            <a:extLst>
              <a:ext uri="{FF2B5EF4-FFF2-40B4-BE49-F238E27FC236}">
                <a16:creationId xmlns:a16="http://schemas.microsoft.com/office/drawing/2014/main" id="{20CE567B-BA74-24E7-0343-730B09F43C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RHIVIERA-01: ART interruption in early-treated PWH with B35(53)-Bw4TTC2 genotype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6C7DF252-BAB0-2D99-5DA0-50792845991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11745" y="1470925"/>
            <a:ext cx="10118026" cy="1882741"/>
          </a:xfrm>
        </p:spPr>
        <p:txBody>
          <a:bodyPr>
            <a:normAutofit/>
          </a:bodyPr>
          <a:lstStyle/>
          <a:p>
            <a:r>
              <a:rPr lang="en-US" sz="2000" dirty="0"/>
              <a:t>Background: post-treatment controllers have HLA-B*35 alleles with a Bw4TTC2 genotype, </a:t>
            </a:r>
          </a:p>
          <a:p>
            <a:pPr marL="0" indent="0">
              <a:buNone/>
            </a:pPr>
            <a:r>
              <a:rPr lang="en-US" sz="2000" dirty="0"/>
              <a:t>	favoring education of NK cells to control HIV post-treatment interruption</a:t>
            </a:r>
          </a:p>
          <a:p>
            <a:r>
              <a:rPr lang="en-US" sz="2000" dirty="0"/>
              <a:t>Pilot open label study (France): </a:t>
            </a:r>
          </a:p>
          <a:p>
            <a:pPr lvl="1"/>
            <a:r>
              <a:rPr lang="en-US" sz="1800" dirty="0"/>
              <a:t>16 individuals B35(53)-Bw4TTC2 with ART started during primary HIV infection (9.8 years of ART)</a:t>
            </a:r>
          </a:p>
          <a:p>
            <a:pPr lvl="1"/>
            <a:r>
              <a:rPr lang="en-US" sz="1800" dirty="0"/>
              <a:t>Intervention: ART interruption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BEB4B84-466F-15CA-7DF2-B23DA70A9F37}"/>
              </a:ext>
            </a:extLst>
          </p:cNvPr>
          <p:cNvSpPr txBox="1"/>
          <p:nvPr/>
        </p:nvSpPr>
        <p:spPr>
          <a:xfrm>
            <a:off x="8167105" y="3259647"/>
            <a:ext cx="37463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00B0F0"/>
                </a:solidFill>
              </a:rPr>
              <a:t>Viral suppression exerted by NK cells</a:t>
            </a:r>
          </a:p>
          <a:p>
            <a:pPr algn="ctr"/>
            <a:r>
              <a:rPr lang="en-US" sz="1400" b="1" dirty="0">
                <a:solidFill>
                  <a:srgbClr val="00B0F0"/>
                </a:solidFill>
              </a:rPr>
              <a:t>associated with prolonged viral control after ATI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F84D05B5-9180-3457-9ED3-C0227F11095D}"/>
              </a:ext>
            </a:extLst>
          </p:cNvPr>
          <p:cNvSpPr txBox="1"/>
          <p:nvPr/>
        </p:nvSpPr>
        <p:spPr>
          <a:xfrm>
            <a:off x="8247691" y="5843747"/>
            <a:ext cx="35322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rgbClr val="000066"/>
                </a:solidFill>
              </a:rPr>
              <a:t>Role of coordinated innate and adaptative immune responses ?</a:t>
            </a: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3F8EEA87-AC38-78DA-0C46-E7F88B7077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6938" y="6374232"/>
            <a:ext cx="309379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dirty="0" err="1">
                <a:solidFill>
                  <a:srgbClr val="0070C0"/>
                </a:solidFill>
              </a:rPr>
              <a:t>Saez-Cirion</a:t>
            </a:r>
            <a:r>
              <a:rPr lang="en-US" sz="1400" i="1" dirty="0">
                <a:solidFill>
                  <a:srgbClr val="0070C0"/>
                </a:solidFill>
              </a:rPr>
              <a:t> A</a:t>
            </a:r>
            <a:r>
              <a:rPr lang="en-US" sz="1400" i="1" noProof="0" dirty="0">
                <a:solidFill>
                  <a:srgbClr val="0070C0"/>
                </a:solidFill>
              </a:rPr>
              <a:t>, AIDS 2026, Abs. </a:t>
            </a:r>
            <a:r>
              <a:rPr lang="en-US" sz="1400" i="1" dirty="0">
                <a:solidFill>
                  <a:srgbClr val="0070C0"/>
                </a:solidFill>
              </a:rPr>
              <a:t>OAA1503</a:t>
            </a:r>
            <a:endParaRPr lang="en-US" sz="1400" i="1" noProof="0" dirty="0">
              <a:solidFill>
                <a:srgbClr val="0070C0"/>
              </a:solidFill>
            </a:endParaRPr>
          </a:p>
        </p:txBody>
      </p:sp>
      <p:sp>
        <p:nvSpPr>
          <p:cNvPr id="1167" name="ZoneTexte 1166">
            <a:extLst>
              <a:ext uri="{FF2B5EF4-FFF2-40B4-BE49-F238E27FC236}">
                <a16:creationId xmlns:a16="http://schemas.microsoft.com/office/drawing/2014/main" id="{4F69F0BB-975A-2187-14E4-A633E64B0FA6}"/>
              </a:ext>
            </a:extLst>
          </p:cNvPr>
          <p:cNvSpPr txBox="1"/>
          <p:nvPr/>
        </p:nvSpPr>
        <p:spPr>
          <a:xfrm>
            <a:off x="2347307" y="3259647"/>
            <a:ext cx="37001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b="1" dirty="0">
                <a:solidFill>
                  <a:srgbClr val="00B0F0"/>
                </a:solidFill>
              </a:rPr>
              <a:t>14/16 participants restarted ART before W24 </a:t>
            </a:r>
            <a:br>
              <a:rPr lang="en-US" sz="1400" b="1" dirty="0">
                <a:solidFill>
                  <a:srgbClr val="00B0F0"/>
                </a:solidFill>
              </a:rPr>
            </a:br>
            <a:r>
              <a:rPr lang="en-US" sz="1400" b="1" dirty="0">
                <a:solidFill>
                  <a:srgbClr val="00B0F0"/>
                </a:solidFill>
              </a:rPr>
              <a:t>(7 without reaching immunovirological criteria)</a:t>
            </a:r>
          </a:p>
        </p:txBody>
      </p:sp>
      <p:sp>
        <p:nvSpPr>
          <p:cNvPr id="1168" name="ZoneTexte 1167">
            <a:extLst>
              <a:ext uri="{FF2B5EF4-FFF2-40B4-BE49-F238E27FC236}">
                <a16:creationId xmlns:a16="http://schemas.microsoft.com/office/drawing/2014/main" id="{442E962E-3013-F7E9-83AD-C64A48FBBAE0}"/>
              </a:ext>
            </a:extLst>
          </p:cNvPr>
          <p:cNvSpPr txBox="1"/>
          <p:nvPr/>
        </p:nvSpPr>
        <p:spPr>
          <a:xfrm>
            <a:off x="1663121" y="3731531"/>
            <a:ext cx="139211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dirty="0">
                <a:solidFill>
                  <a:srgbClr val="000066"/>
                </a:solidFill>
              </a:rPr>
              <a:t>Fast rebound</a:t>
            </a:r>
            <a:br>
              <a:rPr lang="en-US" sz="1400" b="1" dirty="0">
                <a:solidFill>
                  <a:srgbClr val="000066"/>
                </a:solidFill>
              </a:rPr>
            </a:br>
            <a:r>
              <a:rPr lang="en-US" sz="1400" b="1" dirty="0">
                <a:solidFill>
                  <a:srgbClr val="000066"/>
                </a:solidFill>
              </a:rPr>
              <a:t>Short ATI (N = 7)</a:t>
            </a:r>
          </a:p>
        </p:txBody>
      </p:sp>
      <p:sp>
        <p:nvSpPr>
          <p:cNvPr id="1170" name="ZoneTexte 1169">
            <a:extLst>
              <a:ext uri="{FF2B5EF4-FFF2-40B4-BE49-F238E27FC236}">
                <a16:creationId xmlns:a16="http://schemas.microsoft.com/office/drawing/2014/main" id="{4AE8FEDD-7594-A699-5A9C-1987329440EA}"/>
              </a:ext>
            </a:extLst>
          </p:cNvPr>
          <p:cNvSpPr txBox="1"/>
          <p:nvPr/>
        </p:nvSpPr>
        <p:spPr>
          <a:xfrm>
            <a:off x="749083" y="6297086"/>
            <a:ext cx="74353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dirty="0">
                <a:solidFill>
                  <a:srgbClr val="000066"/>
                </a:solidFill>
              </a:rPr>
              <a:t>6 never had VL&gt;10 000; 4 had VL &lt; 1000 at the end of ATI; 1 post-interruption controllers (&gt; 2 years)</a:t>
            </a:r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C3B57754-CD24-69F1-C929-6B78D546EF12}"/>
              </a:ext>
            </a:extLst>
          </p:cNvPr>
          <p:cNvGrpSpPr/>
          <p:nvPr/>
        </p:nvGrpSpPr>
        <p:grpSpPr>
          <a:xfrm>
            <a:off x="295153" y="3899913"/>
            <a:ext cx="3476975" cy="2482443"/>
            <a:chOff x="295153" y="3899913"/>
            <a:chExt cx="3476975" cy="2482443"/>
          </a:xfrm>
        </p:grpSpPr>
        <p:grpSp>
          <p:nvGrpSpPr>
            <p:cNvPr id="1166" name="Groupe 1165">
              <a:extLst>
                <a:ext uri="{FF2B5EF4-FFF2-40B4-BE49-F238E27FC236}">
                  <a16:creationId xmlns:a16="http://schemas.microsoft.com/office/drawing/2014/main" id="{540BE22A-9C18-1E9B-39FB-5909A72D6DFE}"/>
                </a:ext>
              </a:extLst>
            </p:cNvPr>
            <p:cNvGrpSpPr/>
            <p:nvPr/>
          </p:nvGrpSpPr>
          <p:grpSpPr>
            <a:xfrm>
              <a:off x="861823" y="3993141"/>
              <a:ext cx="2743200" cy="1952625"/>
              <a:chOff x="1428751" y="3921125"/>
              <a:chExt cx="2743200" cy="1952625"/>
            </a:xfrm>
          </p:grpSpPr>
          <p:sp>
            <p:nvSpPr>
              <p:cNvPr id="68" name="Freeform 7">
                <a:extLst>
                  <a:ext uri="{FF2B5EF4-FFF2-40B4-BE49-F238E27FC236}">
                    <a16:creationId xmlns:a16="http://schemas.microsoft.com/office/drawing/2014/main" id="{9387F914-A1AE-BCE5-0072-BC17C3366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663" y="3921125"/>
                <a:ext cx="2681288" cy="1887537"/>
              </a:xfrm>
              <a:custGeom>
                <a:avLst/>
                <a:gdLst>
                  <a:gd name="T0" fmla="*/ 6757 w 6757"/>
                  <a:gd name="T1" fmla="*/ 4753 h 4753"/>
                  <a:gd name="T2" fmla="*/ 0 w 6757"/>
                  <a:gd name="T3" fmla="*/ 4753 h 4753"/>
                  <a:gd name="T4" fmla="*/ 0 w 6757"/>
                  <a:gd name="T5" fmla="*/ 0 h 4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57" h="4753">
                    <a:moveTo>
                      <a:pt x="6757" y="4753"/>
                    </a:moveTo>
                    <a:lnTo>
                      <a:pt x="0" y="4753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2" name="Line 11">
                <a:extLst>
                  <a:ext uri="{FF2B5EF4-FFF2-40B4-BE49-F238E27FC236}">
                    <a16:creationId xmlns:a16="http://schemas.microsoft.com/office/drawing/2014/main" id="{9981C99F-D6A5-857A-5A09-8464167874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148138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6" name="Line 15">
                <a:extLst>
                  <a:ext uri="{FF2B5EF4-FFF2-40B4-BE49-F238E27FC236}">
                    <a16:creationId xmlns:a16="http://schemas.microsoft.com/office/drawing/2014/main" id="{12955978-5264-D10E-3C75-B55410F509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16076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7" name="Line 16">
                <a:extLst>
                  <a:ext uri="{FF2B5EF4-FFF2-40B4-BE49-F238E27FC236}">
                    <a16:creationId xmlns:a16="http://schemas.microsoft.com/office/drawing/2014/main" id="{DF51F17C-6811-4E2E-717B-7D489B1D3A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9488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8" name="Line 17">
                <a:extLst>
                  <a:ext uri="{FF2B5EF4-FFF2-40B4-BE49-F238E27FC236}">
                    <a16:creationId xmlns:a16="http://schemas.microsoft.com/office/drawing/2014/main" id="{86761523-C37F-891A-4EEE-2A786F87C0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14726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9" name="Line 18">
                <a:extLst>
                  <a:ext uri="{FF2B5EF4-FFF2-40B4-BE49-F238E27FC236}">
                    <a16:creationId xmlns:a16="http://schemas.microsoft.com/office/drawing/2014/main" id="{33BDF142-44A0-6A63-4AE2-85877169A7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78138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7" name="Line 26">
                <a:extLst>
                  <a:ext uri="{FF2B5EF4-FFF2-40B4-BE49-F238E27FC236}">
                    <a16:creationId xmlns:a16="http://schemas.microsoft.com/office/drawing/2014/main" id="{7DDE7E7F-D815-D493-C9A0-A05E2D9BBD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39465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8" name="Line 27">
                <a:extLst>
                  <a:ext uri="{FF2B5EF4-FFF2-40B4-BE49-F238E27FC236}">
                    <a16:creationId xmlns:a16="http://schemas.microsoft.com/office/drawing/2014/main" id="{48816A60-BDB5-EE91-3AA4-5DFF3CF4B9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4256088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9" name="Line 28">
                <a:extLst>
                  <a:ext uri="{FF2B5EF4-FFF2-40B4-BE49-F238E27FC236}">
                    <a16:creationId xmlns:a16="http://schemas.microsoft.com/office/drawing/2014/main" id="{15BE2A72-2B60-F880-ADED-07E875262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456565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0" name="Line 29">
                <a:extLst>
                  <a:ext uri="{FF2B5EF4-FFF2-40B4-BE49-F238E27FC236}">
                    <a16:creationId xmlns:a16="http://schemas.microsoft.com/office/drawing/2014/main" id="{F2F91CE1-DE35-6D8A-491B-0332D2F333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4876800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1" name="Line 30">
                <a:extLst>
                  <a:ext uri="{FF2B5EF4-FFF2-40B4-BE49-F238E27FC236}">
                    <a16:creationId xmlns:a16="http://schemas.microsoft.com/office/drawing/2014/main" id="{8232EA7B-7FB2-9AE3-2ECA-9E062410F9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5186363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2" name="Line 31">
                <a:extLst>
                  <a:ext uri="{FF2B5EF4-FFF2-40B4-BE49-F238E27FC236}">
                    <a16:creationId xmlns:a16="http://schemas.microsoft.com/office/drawing/2014/main" id="{C710F55C-B545-71C4-F931-E4E26AFB7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549592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3" name="Line 32">
                <a:extLst>
                  <a:ext uri="{FF2B5EF4-FFF2-40B4-BE49-F238E27FC236}">
                    <a16:creationId xmlns:a16="http://schemas.microsoft.com/office/drawing/2014/main" id="{C22D7867-4C57-CE79-B03C-65199978B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28751" y="5808663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4" name="Line 33">
                <a:extLst>
                  <a:ext uri="{FF2B5EF4-FFF2-40B4-BE49-F238E27FC236}">
                    <a16:creationId xmlns:a16="http://schemas.microsoft.com/office/drawing/2014/main" id="{3242B13F-C58B-B26A-3ACD-B41F2493E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516063" y="4876800"/>
                <a:ext cx="26162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5" name="Line 34">
                <a:extLst>
                  <a:ext uri="{FF2B5EF4-FFF2-40B4-BE49-F238E27FC236}">
                    <a16:creationId xmlns:a16="http://schemas.microsoft.com/office/drawing/2014/main" id="{A89A5E10-3BCE-0606-FD07-544A069AB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0663" y="5591175"/>
                <a:ext cx="264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9" name="Line 38">
                <a:extLst>
                  <a:ext uri="{FF2B5EF4-FFF2-40B4-BE49-F238E27FC236}">
                    <a16:creationId xmlns:a16="http://schemas.microsoft.com/office/drawing/2014/main" id="{B9AA5BDE-E8B5-3317-530A-CBF4329AA2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490663" y="5186363"/>
                <a:ext cx="264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0" name="Freeform 39">
                <a:extLst>
                  <a:ext uri="{FF2B5EF4-FFF2-40B4-BE49-F238E27FC236}">
                    <a16:creationId xmlns:a16="http://schemas.microsoft.com/office/drawing/2014/main" id="{64107557-42EF-6931-23F7-4444C4ADE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426" y="4305300"/>
                <a:ext cx="471488" cy="1362075"/>
              </a:xfrm>
              <a:custGeom>
                <a:avLst/>
                <a:gdLst>
                  <a:gd name="T0" fmla="*/ 1191 w 1191"/>
                  <a:gd name="T1" fmla="*/ 0 h 3433"/>
                  <a:gd name="T2" fmla="*/ 1124 w 1191"/>
                  <a:gd name="T3" fmla="*/ 405 h 3433"/>
                  <a:gd name="T4" fmla="*/ 1000 w 1191"/>
                  <a:gd name="T5" fmla="*/ 1704 h 3433"/>
                  <a:gd name="T6" fmla="*/ 678 w 1191"/>
                  <a:gd name="T7" fmla="*/ 3433 h 3433"/>
                  <a:gd name="T8" fmla="*/ 0 w 1191"/>
                  <a:gd name="T9" fmla="*/ 3425 h 3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91" h="3433">
                    <a:moveTo>
                      <a:pt x="1191" y="0"/>
                    </a:moveTo>
                    <a:lnTo>
                      <a:pt x="1124" y="405"/>
                    </a:lnTo>
                    <a:lnTo>
                      <a:pt x="1000" y="1704"/>
                    </a:lnTo>
                    <a:lnTo>
                      <a:pt x="678" y="3433"/>
                    </a:lnTo>
                    <a:lnTo>
                      <a:pt x="0" y="3425"/>
                    </a:lnTo>
                  </a:path>
                </a:pathLst>
              </a:custGeom>
              <a:noFill/>
              <a:ln w="19050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1" name="Freeform 40">
                <a:extLst>
                  <a:ext uri="{FF2B5EF4-FFF2-40B4-BE49-F238E27FC236}">
                    <a16:creationId xmlns:a16="http://schemas.microsoft.com/office/drawing/2014/main" id="{EBCB212F-5645-9293-CBFD-E685CE5D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101" y="4279900"/>
                <a:ext cx="47625" cy="49212"/>
              </a:xfrm>
              <a:custGeom>
                <a:avLst/>
                <a:gdLst>
                  <a:gd name="T0" fmla="*/ 105 w 123"/>
                  <a:gd name="T1" fmla="*/ 105 h 122"/>
                  <a:gd name="T2" fmla="*/ 112 w 123"/>
                  <a:gd name="T3" fmla="*/ 94 h 122"/>
                  <a:gd name="T4" fmla="*/ 118 w 123"/>
                  <a:gd name="T5" fmla="*/ 84 h 122"/>
                  <a:gd name="T6" fmla="*/ 122 w 123"/>
                  <a:gd name="T7" fmla="*/ 72 h 122"/>
                  <a:gd name="T8" fmla="*/ 122 w 123"/>
                  <a:gd name="T9" fmla="*/ 66 h 122"/>
                  <a:gd name="T10" fmla="*/ 123 w 123"/>
                  <a:gd name="T11" fmla="*/ 61 h 122"/>
                  <a:gd name="T12" fmla="*/ 122 w 123"/>
                  <a:gd name="T13" fmla="*/ 49 h 122"/>
                  <a:gd name="T14" fmla="*/ 118 w 123"/>
                  <a:gd name="T15" fmla="*/ 38 h 122"/>
                  <a:gd name="T16" fmla="*/ 112 w 123"/>
                  <a:gd name="T17" fmla="*/ 27 h 122"/>
                  <a:gd name="T18" fmla="*/ 105 w 123"/>
                  <a:gd name="T19" fmla="*/ 18 h 122"/>
                  <a:gd name="T20" fmla="*/ 93 w 123"/>
                  <a:gd name="T21" fmla="*/ 9 h 122"/>
                  <a:gd name="T22" fmla="*/ 84 w 123"/>
                  <a:gd name="T23" fmla="*/ 3 h 122"/>
                  <a:gd name="T24" fmla="*/ 73 w 123"/>
                  <a:gd name="T25" fmla="*/ 0 h 122"/>
                  <a:gd name="T26" fmla="*/ 62 w 123"/>
                  <a:gd name="T27" fmla="*/ 0 h 122"/>
                  <a:gd name="T28" fmla="*/ 38 w 123"/>
                  <a:gd name="T29" fmla="*/ 3 h 122"/>
                  <a:gd name="T30" fmla="*/ 27 w 123"/>
                  <a:gd name="T31" fmla="*/ 9 h 122"/>
                  <a:gd name="T32" fmla="*/ 19 w 123"/>
                  <a:gd name="T33" fmla="*/ 18 h 122"/>
                  <a:gd name="T34" fmla="*/ 10 w 123"/>
                  <a:gd name="T35" fmla="*/ 27 h 122"/>
                  <a:gd name="T36" fmla="*/ 4 w 123"/>
                  <a:gd name="T37" fmla="*/ 38 h 122"/>
                  <a:gd name="T38" fmla="*/ 0 w 123"/>
                  <a:gd name="T39" fmla="*/ 61 h 122"/>
                  <a:gd name="T40" fmla="*/ 0 w 123"/>
                  <a:gd name="T41" fmla="*/ 72 h 122"/>
                  <a:gd name="T42" fmla="*/ 4 w 123"/>
                  <a:gd name="T43" fmla="*/ 84 h 122"/>
                  <a:gd name="T44" fmla="*/ 10 w 123"/>
                  <a:gd name="T45" fmla="*/ 94 h 122"/>
                  <a:gd name="T46" fmla="*/ 19 w 123"/>
                  <a:gd name="T47" fmla="*/ 105 h 122"/>
                  <a:gd name="T48" fmla="*/ 27 w 123"/>
                  <a:gd name="T49" fmla="*/ 111 h 122"/>
                  <a:gd name="T50" fmla="*/ 38 w 123"/>
                  <a:gd name="T51" fmla="*/ 117 h 122"/>
                  <a:gd name="T52" fmla="*/ 49 w 123"/>
                  <a:gd name="T53" fmla="*/ 121 h 122"/>
                  <a:gd name="T54" fmla="*/ 62 w 123"/>
                  <a:gd name="T55" fmla="*/ 122 h 122"/>
                  <a:gd name="T56" fmla="*/ 66 w 123"/>
                  <a:gd name="T57" fmla="*/ 121 h 122"/>
                  <a:gd name="T58" fmla="*/ 73 w 123"/>
                  <a:gd name="T59" fmla="*/ 121 h 122"/>
                  <a:gd name="T60" fmla="*/ 77 w 123"/>
                  <a:gd name="T61" fmla="*/ 119 h 122"/>
                  <a:gd name="T62" fmla="*/ 80 w 123"/>
                  <a:gd name="T63" fmla="*/ 117 h 122"/>
                  <a:gd name="T64" fmla="*/ 84 w 123"/>
                  <a:gd name="T65" fmla="*/ 117 h 122"/>
                  <a:gd name="T66" fmla="*/ 93 w 123"/>
                  <a:gd name="T67" fmla="*/ 111 h 122"/>
                  <a:gd name="T68" fmla="*/ 98 w 123"/>
                  <a:gd name="T69" fmla="*/ 108 h 122"/>
                  <a:gd name="T70" fmla="*/ 105 w 123"/>
                  <a:gd name="T71" fmla="*/ 10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105" y="105"/>
                    </a:move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5" y="105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" name="Freeform 41">
                <a:extLst>
                  <a:ext uri="{FF2B5EF4-FFF2-40B4-BE49-F238E27FC236}">
                    <a16:creationId xmlns:a16="http://schemas.microsoft.com/office/drawing/2014/main" id="{6E4C0AB7-1786-4286-5BE0-3801ECBA4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113" y="4441825"/>
                <a:ext cx="49213" cy="47625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4 h 123"/>
                  <a:gd name="T4" fmla="*/ 118 w 123"/>
                  <a:gd name="T5" fmla="*/ 85 h 123"/>
                  <a:gd name="T6" fmla="*/ 121 w 123"/>
                  <a:gd name="T7" fmla="*/ 72 h 123"/>
                  <a:gd name="T8" fmla="*/ 121 w 123"/>
                  <a:gd name="T9" fmla="*/ 66 h 123"/>
                  <a:gd name="T10" fmla="*/ 123 w 123"/>
                  <a:gd name="T11" fmla="*/ 61 h 123"/>
                  <a:gd name="T12" fmla="*/ 121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4 w 123"/>
                  <a:gd name="T19" fmla="*/ 18 h 123"/>
                  <a:gd name="T20" fmla="*/ 93 w 123"/>
                  <a:gd name="T21" fmla="*/ 10 h 123"/>
                  <a:gd name="T22" fmla="*/ 83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8 h 123"/>
                  <a:gd name="T34" fmla="*/ 10 w 123"/>
                  <a:gd name="T35" fmla="*/ 27 h 123"/>
                  <a:gd name="T36" fmla="*/ 3 w 123"/>
                  <a:gd name="T37" fmla="*/ 38 h 123"/>
                  <a:gd name="T38" fmla="*/ 0 w 123"/>
                  <a:gd name="T39" fmla="*/ 61 h 123"/>
                  <a:gd name="T40" fmla="*/ 0 w 123"/>
                  <a:gd name="T41" fmla="*/ 72 h 123"/>
                  <a:gd name="T42" fmla="*/ 3 w 123"/>
                  <a:gd name="T43" fmla="*/ 85 h 123"/>
                  <a:gd name="T44" fmla="*/ 10 w 123"/>
                  <a:gd name="T45" fmla="*/ 94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19 h 123"/>
                  <a:gd name="T62" fmla="*/ 80 w 123"/>
                  <a:gd name="T63" fmla="*/ 118 h 123"/>
                  <a:gd name="T64" fmla="*/ 83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10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" name="Freeform 42">
                <a:extLst>
                  <a:ext uri="{FF2B5EF4-FFF2-40B4-BE49-F238E27FC236}">
                    <a16:creationId xmlns:a16="http://schemas.microsoft.com/office/drawing/2014/main" id="{39887A0C-BF8E-E082-3094-28D8A18F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901" y="4956175"/>
                <a:ext cx="49213" cy="49212"/>
              </a:xfrm>
              <a:custGeom>
                <a:avLst/>
                <a:gdLst>
                  <a:gd name="T0" fmla="*/ 104 w 123"/>
                  <a:gd name="T1" fmla="*/ 106 h 123"/>
                  <a:gd name="T2" fmla="*/ 111 w 123"/>
                  <a:gd name="T3" fmla="*/ 95 h 123"/>
                  <a:gd name="T4" fmla="*/ 118 w 123"/>
                  <a:gd name="T5" fmla="*/ 85 h 123"/>
                  <a:gd name="T6" fmla="*/ 121 w 123"/>
                  <a:gd name="T7" fmla="*/ 73 h 123"/>
                  <a:gd name="T8" fmla="*/ 121 w 123"/>
                  <a:gd name="T9" fmla="*/ 67 h 123"/>
                  <a:gd name="T10" fmla="*/ 123 w 123"/>
                  <a:gd name="T11" fmla="*/ 62 h 123"/>
                  <a:gd name="T12" fmla="*/ 121 w 123"/>
                  <a:gd name="T13" fmla="*/ 50 h 123"/>
                  <a:gd name="T14" fmla="*/ 118 w 123"/>
                  <a:gd name="T15" fmla="*/ 38 h 123"/>
                  <a:gd name="T16" fmla="*/ 111 w 123"/>
                  <a:gd name="T17" fmla="*/ 27 h 123"/>
                  <a:gd name="T18" fmla="*/ 104 w 123"/>
                  <a:gd name="T19" fmla="*/ 19 h 123"/>
                  <a:gd name="T20" fmla="*/ 93 w 123"/>
                  <a:gd name="T21" fmla="*/ 10 h 123"/>
                  <a:gd name="T22" fmla="*/ 83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9 h 123"/>
                  <a:gd name="T34" fmla="*/ 10 w 123"/>
                  <a:gd name="T35" fmla="*/ 27 h 123"/>
                  <a:gd name="T36" fmla="*/ 3 w 123"/>
                  <a:gd name="T37" fmla="*/ 38 h 123"/>
                  <a:gd name="T38" fmla="*/ 0 w 123"/>
                  <a:gd name="T39" fmla="*/ 62 h 123"/>
                  <a:gd name="T40" fmla="*/ 0 w 123"/>
                  <a:gd name="T41" fmla="*/ 73 h 123"/>
                  <a:gd name="T42" fmla="*/ 3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20 h 123"/>
                  <a:gd name="T62" fmla="*/ 80 w 123"/>
                  <a:gd name="T63" fmla="*/ 118 h 123"/>
                  <a:gd name="T64" fmla="*/ 83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" name="Freeform 43">
                <a:extLst>
                  <a:ext uri="{FF2B5EF4-FFF2-40B4-BE49-F238E27FC236}">
                    <a16:creationId xmlns:a16="http://schemas.microsoft.com/office/drawing/2014/main" id="{4974BD62-E2A0-78D7-E325-5FBB747CB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901" y="5643563"/>
                <a:ext cx="47625" cy="47625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1 w 123"/>
                  <a:gd name="T7" fmla="*/ 73 h 123"/>
                  <a:gd name="T8" fmla="*/ 121 w 123"/>
                  <a:gd name="T9" fmla="*/ 66 h 123"/>
                  <a:gd name="T10" fmla="*/ 123 w 123"/>
                  <a:gd name="T11" fmla="*/ 61 h 123"/>
                  <a:gd name="T12" fmla="*/ 121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4 w 123"/>
                  <a:gd name="T19" fmla="*/ 18 h 123"/>
                  <a:gd name="T20" fmla="*/ 93 w 123"/>
                  <a:gd name="T21" fmla="*/ 10 h 123"/>
                  <a:gd name="T22" fmla="*/ 83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8 h 123"/>
                  <a:gd name="T34" fmla="*/ 10 w 123"/>
                  <a:gd name="T35" fmla="*/ 27 h 123"/>
                  <a:gd name="T36" fmla="*/ 4 w 123"/>
                  <a:gd name="T37" fmla="*/ 38 h 123"/>
                  <a:gd name="T38" fmla="*/ 0 w 123"/>
                  <a:gd name="T39" fmla="*/ 61 h 123"/>
                  <a:gd name="T40" fmla="*/ 0 w 123"/>
                  <a:gd name="T41" fmla="*/ 73 h 123"/>
                  <a:gd name="T42" fmla="*/ 4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19 h 123"/>
                  <a:gd name="T62" fmla="*/ 80 w 123"/>
                  <a:gd name="T63" fmla="*/ 118 h 123"/>
                  <a:gd name="T64" fmla="*/ 83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" name="Freeform 44">
                <a:extLst>
                  <a:ext uri="{FF2B5EF4-FFF2-40B4-BE49-F238E27FC236}">
                    <a16:creationId xmlns:a16="http://schemas.microsoft.com/office/drawing/2014/main" id="{7BD8F3CF-31DC-5301-2B07-EC5F46F1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001" y="5641975"/>
                <a:ext cx="49213" cy="49212"/>
              </a:xfrm>
              <a:custGeom>
                <a:avLst/>
                <a:gdLst>
                  <a:gd name="T0" fmla="*/ 105 w 123"/>
                  <a:gd name="T1" fmla="*/ 105 h 122"/>
                  <a:gd name="T2" fmla="*/ 112 w 123"/>
                  <a:gd name="T3" fmla="*/ 94 h 122"/>
                  <a:gd name="T4" fmla="*/ 118 w 123"/>
                  <a:gd name="T5" fmla="*/ 84 h 122"/>
                  <a:gd name="T6" fmla="*/ 122 w 123"/>
                  <a:gd name="T7" fmla="*/ 72 h 122"/>
                  <a:gd name="T8" fmla="*/ 122 w 123"/>
                  <a:gd name="T9" fmla="*/ 66 h 122"/>
                  <a:gd name="T10" fmla="*/ 123 w 123"/>
                  <a:gd name="T11" fmla="*/ 61 h 122"/>
                  <a:gd name="T12" fmla="*/ 122 w 123"/>
                  <a:gd name="T13" fmla="*/ 49 h 122"/>
                  <a:gd name="T14" fmla="*/ 118 w 123"/>
                  <a:gd name="T15" fmla="*/ 38 h 122"/>
                  <a:gd name="T16" fmla="*/ 112 w 123"/>
                  <a:gd name="T17" fmla="*/ 27 h 122"/>
                  <a:gd name="T18" fmla="*/ 105 w 123"/>
                  <a:gd name="T19" fmla="*/ 18 h 122"/>
                  <a:gd name="T20" fmla="*/ 94 w 123"/>
                  <a:gd name="T21" fmla="*/ 9 h 122"/>
                  <a:gd name="T22" fmla="*/ 84 w 123"/>
                  <a:gd name="T23" fmla="*/ 3 h 122"/>
                  <a:gd name="T24" fmla="*/ 73 w 123"/>
                  <a:gd name="T25" fmla="*/ 0 h 122"/>
                  <a:gd name="T26" fmla="*/ 62 w 123"/>
                  <a:gd name="T27" fmla="*/ 0 h 122"/>
                  <a:gd name="T28" fmla="*/ 38 w 123"/>
                  <a:gd name="T29" fmla="*/ 3 h 122"/>
                  <a:gd name="T30" fmla="*/ 27 w 123"/>
                  <a:gd name="T31" fmla="*/ 9 h 122"/>
                  <a:gd name="T32" fmla="*/ 19 w 123"/>
                  <a:gd name="T33" fmla="*/ 18 h 122"/>
                  <a:gd name="T34" fmla="*/ 10 w 123"/>
                  <a:gd name="T35" fmla="*/ 27 h 122"/>
                  <a:gd name="T36" fmla="*/ 4 w 123"/>
                  <a:gd name="T37" fmla="*/ 38 h 122"/>
                  <a:gd name="T38" fmla="*/ 0 w 123"/>
                  <a:gd name="T39" fmla="*/ 61 h 122"/>
                  <a:gd name="T40" fmla="*/ 0 w 123"/>
                  <a:gd name="T41" fmla="*/ 72 h 122"/>
                  <a:gd name="T42" fmla="*/ 4 w 123"/>
                  <a:gd name="T43" fmla="*/ 84 h 122"/>
                  <a:gd name="T44" fmla="*/ 10 w 123"/>
                  <a:gd name="T45" fmla="*/ 94 h 122"/>
                  <a:gd name="T46" fmla="*/ 19 w 123"/>
                  <a:gd name="T47" fmla="*/ 105 h 122"/>
                  <a:gd name="T48" fmla="*/ 27 w 123"/>
                  <a:gd name="T49" fmla="*/ 111 h 122"/>
                  <a:gd name="T50" fmla="*/ 38 w 123"/>
                  <a:gd name="T51" fmla="*/ 118 h 122"/>
                  <a:gd name="T52" fmla="*/ 49 w 123"/>
                  <a:gd name="T53" fmla="*/ 121 h 122"/>
                  <a:gd name="T54" fmla="*/ 62 w 123"/>
                  <a:gd name="T55" fmla="*/ 122 h 122"/>
                  <a:gd name="T56" fmla="*/ 67 w 123"/>
                  <a:gd name="T57" fmla="*/ 121 h 122"/>
                  <a:gd name="T58" fmla="*/ 73 w 123"/>
                  <a:gd name="T59" fmla="*/ 121 h 122"/>
                  <a:gd name="T60" fmla="*/ 78 w 123"/>
                  <a:gd name="T61" fmla="*/ 119 h 122"/>
                  <a:gd name="T62" fmla="*/ 80 w 123"/>
                  <a:gd name="T63" fmla="*/ 118 h 122"/>
                  <a:gd name="T64" fmla="*/ 84 w 123"/>
                  <a:gd name="T65" fmla="*/ 118 h 122"/>
                  <a:gd name="T66" fmla="*/ 94 w 123"/>
                  <a:gd name="T67" fmla="*/ 111 h 122"/>
                  <a:gd name="T68" fmla="*/ 99 w 123"/>
                  <a:gd name="T69" fmla="*/ 108 h 122"/>
                  <a:gd name="T70" fmla="*/ 105 w 123"/>
                  <a:gd name="T71" fmla="*/ 10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105" y="105"/>
                    </a:move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" name="Freeform 45">
                <a:extLst>
                  <a:ext uri="{FF2B5EF4-FFF2-40B4-BE49-F238E27FC236}">
                    <a16:creationId xmlns:a16="http://schemas.microsoft.com/office/drawing/2014/main" id="{A557F062-0BA6-45D5-F5F1-2C17D69E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751" y="5640388"/>
                <a:ext cx="49213" cy="49212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1 w 123"/>
                  <a:gd name="T7" fmla="*/ 72 h 123"/>
                  <a:gd name="T8" fmla="*/ 121 w 123"/>
                  <a:gd name="T9" fmla="*/ 66 h 123"/>
                  <a:gd name="T10" fmla="*/ 123 w 123"/>
                  <a:gd name="T11" fmla="*/ 61 h 123"/>
                  <a:gd name="T12" fmla="*/ 121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4 w 123"/>
                  <a:gd name="T19" fmla="*/ 18 h 123"/>
                  <a:gd name="T20" fmla="*/ 93 w 123"/>
                  <a:gd name="T21" fmla="*/ 10 h 123"/>
                  <a:gd name="T22" fmla="*/ 83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8 h 123"/>
                  <a:gd name="T34" fmla="*/ 10 w 123"/>
                  <a:gd name="T35" fmla="*/ 27 h 123"/>
                  <a:gd name="T36" fmla="*/ 3 w 123"/>
                  <a:gd name="T37" fmla="*/ 38 h 123"/>
                  <a:gd name="T38" fmla="*/ 0 w 123"/>
                  <a:gd name="T39" fmla="*/ 61 h 123"/>
                  <a:gd name="T40" fmla="*/ 0 w 123"/>
                  <a:gd name="T41" fmla="*/ 72 h 123"/>
                  <a:gd name="T42" fmla="*/ 3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19 h 123"/>
                  <a:gd name="T62" fmla="*/ 80 w 123"/>
                  <a:gd name="T63" fmla="*/ 118 h 123"/>
                  <a:gd name="T64" fmla="*/ 83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" name="Freeform 46">
                <a:extLst>
                  <a:ext uri="{FF2B5EF4-FFF2-40B4-BE49-F238E27FC236}">
                    <a16:creationId xmlns:a16="http://schemas.microsoft.com/office/drawing/2014/main" id="{44D3EF98-EF63-EB6B-59F3-8E1A1775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026" y="5640388"/>
                <a:ext cx="49213" cy="47625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1 w 123"/>
                  <a:gd name="T7" fmla="*/ 73 h 123"/>
                  <a:gd name="T8" fmla="*/ 121 w 123"/>
                  <a:gd name="T9" fmla="*/ 67 h 123"/>
                  <a:gd name="T10" fmla="*/ 123 w 123"/>
                  <a:gd name="T11" fmla="*/ 62 h 123"/>
                  <a:gd name="T12" fmla="*/ 121 w 123"/>
                  <a:gd name="T13" fmla="*/ 50 h 123"/>
                  <a:gd name="T14" fmla="*/ 118 w 123"/>
                  <a:gd name="T15" fmla="*/ 39 h 123"/>
                  <a:gd name="T16" fmla="*/ 112 w 123"/>
                  <a:gd name="T17" fmla="*/ 27 h 123"/>
                  <a:gd name="T18" fmla="*/ 104 w 123"/>
                  <a:gd name="T19" fmla="*/ 19 h 123"/>
                  <a:gd name="T20" fmla="*/ 93 w 123"/>
                  <a:gd name="T21" fmla="*/ 10 h 123"/>
                  <a:gd name="T22" fmla="*/ 83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9 h 123"/>
                  <a:gd name="T34" fmla="*/ 10 w 123"/>
                  <a:gd name="T35" fmla="*/ 27 h 123"/>
                  <a:gd name="T36" fmla="*/ 3 w 123"/>
                  <a:gd name="T37" fmla="*/ 39 h 123"/>
                  <a:gd name="T38" fmla="*/ 0 w 123"/>
                  <a:gd name="T39" fmla="*/ 62 h 123"/>
                  <a:gd name="T40" fmla="*/ 0 w 123"/>
                  <a:gd name="T41" fmla="*/ 73 h 123"/>
                  <a:gd name="T42" fmla="*/ 3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20 h 123"/>
                  <a:gd name="T62" fmla="*/ 80 w 123"/>
                  <a:gd name="T63" fmla="*/ 118 h 123"/>
                  <a:gd name="T64" fmla="*/ 83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9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9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" name="Freeform 47">
                <a:extLst>
                  <a:ext uri="{FF2B5EF4-FFF2-40B4-BE49-F238E27FC236}">
                    <a16:creationId xmlns:a16="http://schemas.microsoft.com/office/drawing/2014/main" id="{EF3DEBF2-9504-301F-E675-E385D2E3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988" y="4791075"/>
                <a:ext cx="176213" cy="860425"/>
              </a:xfrm>
              <a:custGeom>
                <a:avLst/>
                <a:gdLst>
                  <a:gd name="T0" fmla="*/ 0 w 443"/>
                  <a:gd name="T1" fmla="*/ 2171 h 2171"/>
                  <a:gd name="T2" fmla="*/ 289 w 443"/>
                  <a:gd name="T3" fmla="*/ 531 h 2171"/>
                  <a:gd name="T4" fmla="*/ 443 w 443"/>
                  <a:gd name="T5" fmla="*/ 0 h 2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3" h="2171">
                    <a:moveTo>
                      <a:pt x="0" y="2171"/>
                    </a:moveTo>
                    <a:lnTo>
                      <a:pt x="289" y="531"/>
                    </a:lnTo>
                    <a:lnTo>
                      <a:pt x="443" y="0"/>
                    </a:lnTo>
                  </a:path>
                </a:pathLst>
              </a:custGeom>
              <a:noFill/>
              <a:ln w="19050">
                <a:solidFill>
                  <a:srgbClr val="FFC97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" name="Freeform 48">
                <a:extLst>
                  <a:ext uri="{FF2B5EF4-FFF2-40B4-BE49-F238E27FC236}">
                    <a16:creationId xmlns:a16="http://schemas.microsoft.com/office/drawing/2014/main" id="{48A760A0-D7F9-68BB-586B-79257903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388" y="4765675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FC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" name="Freeform 49">
                <a:extLst>
                  <a:ext uri="{FF2B5EF4-FFF2-40B4-BE49-F238E27FC236}">
                    <a16:creationId xmlns:a16="http://schemas.microsoft.com/office/drawing/2014/main" id="{F01D98BF-704D-DD69-1A2E-A2382C1D7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651" y="4965700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FFC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" name="Freeform 50">
                <a:extLst>
                  <a:ext uri="{FF2B5EF4-FFF2-40B4-BE49-F238E27FC236}">
                    <a16:creationId xmlns:a16="http://schemas.microsoft.com/office/drawing/2014/main" id="{6E117CF4-DF3B-79AF-C277-486636B50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976" y="5341938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6 h 123"/>
                  <a:gd name="T10" fmla="*/ 27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9" y="118"/>
                    </a:lnTo>
                    <a:lnTo>
                      <a:pt x="50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FC9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" name="Freeform 51">
                <a:extLst>
                  <a:ext uri="{FF2B5EF4-FFF2-40B4-BE49-F238E27FC236}">
                    <a16:creationId xmlns:a16="http://schemas.microsoft.com/office/drawing/2014/main" id="{CFE39D51-32AC-786C-7C95-2596F58B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776" y="4565650"/>
                <a:ext cx="322263" cy="1117600"/>
              </a:xfrm>
              <a:custGeom>
                <a:avLst/>
                <a:gdLst>
                  <a:gd name="T0" fmla="*/ 812 w 812"/>
                  <a:gd name="T1" fmla="*/ 0 h 2818"/>
                  <a:gd name="T2" fmla="*/ 352 w 812"/>
                  <a:gd name="T3" fmla="*/ 2757 h 2818"/>
                  <a:gd name="T4" fmla="*/ 269 w 812"/>
                  <a:gd name="T5" fmla="*/ 2586 h 2818"/>
                  <a:gd name="T6" fmla="*/ 0 w 812"/>
                  <a:gd name="T7" fmla="*/ 2818 h 28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12" h="2818">
                    <a:moveTo>
                      <a:pt x="812" y="0"/>
                    </a:moveTo>
                    <a:lnTo>
                      <a:pt x="352" y="2757"/>
                    </a:lnTo>
                    <a:lnTo>
                      <a:pt x="269" y="2586"/>
                    </a:lnTo>
                    <a:lnTo>
                      <a:pt x="0" y="2818"/>
                    </a:lnTo>
                  </a:path>
                </a:pathLst>
              </a:custGeom>
              <a:noFill/>
              <a:ln w="19050">
                <a:solidFill>
                  <a:srgbClr val="6666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" name="Line 52">
                <a:extLst>
                  <a:ext uri="{FF2B5EF4-FFF2-40B4-BE49-F238E27FC236}">
                    <a16:creationId xmlns:a16="http://schemas.microsoft.com/office/drawing/2014/main" id="{25C46AA0-8418-1183-DBCD-EEADAF792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1038" y="3965575"/>
                <a:ext cx="103188" cy="600075"/>
              </a:xfrm>
              <a:prstGeom prst="line">
                <a:avLst/>
              </a:prstGeom>
              <a:noFill/>
              <a:ln w="19050">
                <a:solidFill>
                  <a:srgbClr val="6666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" name="Line 53">
                <a:extLst>
                  <a:ext uri="{FF2B5EF4-FFF2-40B4-BE49-F238E27FC236}">
                    <a16:creationId xmlns:a16="http://schemas.microsoft.com/office/drawing/2014/main" id="{814F7413-1724-5875-79FA-84E0B73EF8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51038" y="4408488"/>
                <a:ext cx="23813" cy="157162"/>
              </a:xfrm>
              <a:prstGeom prst="line">
                <a:avLst/>
              </a:prstGeom>
              <a:noFill/>
              <a:ln w="19050">
                <a:solidFill>
                  <a:srgbClr val="6666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" name="Freeform 54">
                <a:extLst>
                  <a:ext uri="{FF2B5EF4-FFF2-40B4-BE49-F238E27FC236}">
                    <a16:creationId xmlns:a16="http://schemas.microsoft.com/office/drawing/2014/main" id="{39A713D1-521D-57D6-1169-46619F613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776" y="4733925"/>
                <a:ext cx="828675" cy="984250"/>
              </a:xfrm>
              <a:custGeom>
                <a:avLst/>
                <a:gdLst>
                  <a:gd name="T0" fmla="*/ 2088 w 2088"/>
                  <a:gd name="T1" fmla="*/ 1382 h 2481"/>
                  <a:gd name="T2" fmla="*/ 1774 w 2088"/>
                  <a:gd name="T3" fmla="*/ 0 h 2481"/>
                  <a:gd name="T4" fmla="*/ 1584 w 2088"/>
                  <a:gd name="T5" fmla="*/ 533 h 2481"/>
                  <a:gd name="T6" fmla="*/ 1319 w 2088"/>
                  <a:gd name="T7" fmla="*/ 2064 h 2481"/>
                  <a:gd name="T8" fmla="*/ 1080 w 2088"/>
                  <a:gd name="T9" fmla="*/ 2481 h 2481"/>
                  <a:gd name="T10" fmla="*/ 869 w 2088"/>
                  <a:gd name="T11" fmla="*/ 2465 h 2481"/>
                  <a:gd name="T12" fmla="*/ 670 w 2088"/>
                  <a:gd name="T13" fmla="*/ 2162 h 2481"/>
                  <a:gd name="T14" fmla="*/ 426 w 2088"/>
                  <a:gd name="T15" fmla="*/ 2394 h 2481"/>
                  <a:gd name="T16" fmla="*/ 264 w 2088"/>
                  <a:gd name="T17" fmla="*/ 2205 h 2481"/>
                  <a:gd name="T18" fmla="*/ 0 w 2088"/>
                  <a:gd name="T19" fmla="*/ 2411 h 2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88" h="2481">
                    <a:moveTo>
                      <a:pt x="2088" y="1382"/>
                    </a:moveTo>
                    <a:lnTo>
                      <a:pt x="1774" y="0"/>
                    </a:lnTo>
                    <a:lnTo>
                      <a:pt x="1584" y="533"/>
                    </a:lnTo>
                    <a:lnTo>
                      <a:pt x="1319" y="2064"/>
                    </a:lnTo>
                    <a:lnTo>
                      <a:pt x="1080" y="2481"/>
                    </a:lnTo>
                    <a:lnTo>
                      <a:pt x="869" y="2465"/>
                    </a:lnTo>
                    <a:lnTo>
                      <a:pt x="670" y="2162"/>
                    </a:lnTo>
                    <a:lnTo>
                      <a:pt x="426" y="2394"/>
                    </a:lnTo>
                    <a:lnTo>
                      <a:pt x="264" y="2205"/>
                    </a:lnTo>
                    <a:lnTo>
                      <a:pt x="0" y="2411"/>
                    </a:lnTo>
                  </a:path>
                </a:pathLst>
              </a:custGeom>
              <a:noFill/>
              <a:ln w="19050">
                <a:solidFill>
                  <a:srgbClr val="8F8F4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6" name="Freeform 55">
                <a:extLst>
                  <a:ext uri="{FF2B5EF4-FFF2-40B4-BE49-F238E27FC236}">
                    <a16:creationId xmlns:a16="http://schemas.microsoft.com/office/drawing/2014/main" id="{AB4F603C-63A2-422C-A34D-3137AD356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226" y="4708525"/>
                <a:ext cx="47625" cy="49212"/>
              </a:xfrm>
              <a:custGeom>
                <a:avLst/>
                <a:gdLst>
                  <a:gd name="T0" fmla="*/ 104 w 122"/>
                  <a:gd name="T1" fmla="*/ 106 h 123"/>
                  <a:gd name="T2" fmla="*/ 111 w 122"/>
                  <a:gd name="T3" fmla="*/ 95 h 123"/>
                  <a:gd name="T4" fmla="*/ 117 w 122"/>
                  <a:gd name="T5" fmla="*/ 85 h 123"/>
                  <a:gd name="T6" fmla="*/ 121 w 122"/>
                  <a:gd name="T7" fmla="*/ 73 h 123"/>
                  <a:gd name="T8" fmla="*/ 121 w 122"/>
                  <a:gd name="T9" fmla="*/ 67 h 123"/>
                  <a:gd name="T10" fmla="*/ 122 w 122"/>
                  <a:gd name="T11" fmla="*/ 62 h 123"/>
                  <a:gd name="T12" fmla="*/ 121 w 122"/>
                  <a:gd name="T13" fmla="*/ 49 h 123"/>
                  <a:gd name="T14" fmla="*/ 117 w 122"/>
                  <a:gd name="T15" fmla="*/ 38 h 123"/>
                  <a:gd name="T16" fmla="*/ 111 w 122"/>
                  <a:gd name="T17" fmla="*/ 27 h 123"/>
                  <a:gd name="T18" fmla="*/ 104 w 122"/>
                  <a:gd name="T19" fmla="*/ 19 h 123"/>
                  <a:gd name="T20" fmla="*/ 93 w 122"/>
                  <a:gd name="T21" fmla="*/ 10 h 123"/>
                  <a:gd name="T22" fmla="*/ 83 w 122"/>
                  <a:gd name="T23" fmla="*/ 4 h 123"/>
                  <a:gd name="T24" fmla="*/ 72 w 122"/>
                  <a:gd name="T25" fmla="*/ 0 h 123"/>
                  <a:gd name="T26" fmla="*/ 61 w 122"/>
                  <a:gd name="T27" fmla="*/ 0 h 123"/>
                  <a:gd name="T28" fmla="*/ 38 w 122"/>
                  <a:gd name="T29" fmla="*/ 4 h 123"/>
                  <a:gd name="T30" fmla="*/ 27 w 122"/>
                  <a:gd name="T31" fmla="*/ 10 h 123"/>
                  <a:gd name="T32" fmla="*/ 18 w 122"/>
                  <a:gd name="T33" fmla="*/ 19 h 123"/>
                  <a:gd name="T34" fmla="*/ 9 w 122"/>
                  <a:gd name="T35" fmla="*/ 27 h 123"/>
                  <a:gd name="T36" fmla="*/ 3 w 122"/>
                  <a:gd name="T37" fmla="*/ 38 h 123"/>
                  <a:gd name="T38" fmla="*/ 0 w 122"/>
                  <a:gd name="T39" fmla="*/ 62 h 123"/>
                  <a:gd name="T40" fmla="*/ 0 w 122"/>
                  <a:gd name="T41" fmla="*/ 73 h 123"/>
                  <a:gd name="T42" fmla="*/ 3 w 122"/>
                  <a:gd name="T43" fmla="*/ 85 h 123"/>
                  <a:gd name="T44" fmla="*/ 9 w 122"/>
                  <a:gd name="T45" fmla="*/ 95 h 123"/>
                  <a:gd name="T46" fmla="*/ 18 w 122"/>
                  <a:gd name="T47" fmla="*/ 106 h 123"/>
                  <a:gd name="T48" fmla="*/ 27 w 122"/>
                  <a:gd name="T49" fmla="*/ 112 h 123"/>
                  <a:gd name="T50" fmla="*/ 38 w 122"/>
                  <a:gd name="T51" fmla="*/ 118 h 123"/>
                  <a:gd name="T52" fmla="*/ 49 w 122"/>
                  <a:gd name="T53" fmla="*/ 122 h 123"/>
                  <a:gd name="T54" fmla="*/ 61 w 122"/>
                  <a:gd name="T55" fmla="*/ 123 h 123"/>
                  <a:gd name="T56" fmla="*/ 66 w 122"/>
                  <a:gd name="T57" fmla="*/ 122 h 123"/>
                  <a:gd name="T58" fmla="*/ 72 w 122"/>
                  <a:gd name="T59" fmla="*/ 122 h 123"/>
                  <a:gd name="T60" fmla="*/ 77 w 122"/>
                  <a:gd name="T61" fmla="*/ 119 h 123"/>
                  <a:gd name="T62" fmla="*/ 79 w 122"/>
                  <a:gd name="T63" fmla="*/ 118 h 123"/>
                  <a:gd name="T64" fmla="*/ 83 w 122"/>
                  <a:gd name="T65" fmla="*/ 118 h 123"/>
                  <a:gd name="T66" fmla="*/ 93 w 122"/>
                  <a:gd name="T67" fmla="*/ 112 h 123"/>
                  <a:gd name="T68" fmla="*/ 98 w 122"/>
                  <a:gd name="T69" fmla="*/ 108 h 123"/>
                  <a:gd name="T70" fmla="*/ 104 w 122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104" y="106"/>
                    </a:moveTo>
                    <a:lnTo>
                      <a:pt x="111" y="95"/>
                    </a:lnTo>
                    <a:lnTo>
                      <a:pt x="117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7" name="Freeform 56">
                <a:extLst>
                  <a:ext uri="{FF2B5EF4-FFF2-40B4-BE49-F238E27FC236}">
                    <a16:creationId xmlns:a16="http://schemas.microsoft.com/office/drawing/2014/main" id="{89D55509-4402-958B-876D-5E92CE6D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413" y="3940175"/>
                <a:ext cx="49213" cy="49212"/>
              </a:xfrm>
              <a:custGeom>
                <a:avLst/>
                <a:gdLst>
                  <a:gd name="T0" fmla="*/ 61 w 122"/>
                  <a:gd name="T1" fmla="*/ 123 h 123"/>
                  <a:gd name="T2" fmla="*/ 66 w 122"/>
                  <a:gd name="T3" fmla="*/ 122 h 123"/>
                  <a:gd name="T4" fmla="*/ 72 w 122"/>
                  <a:gd name="T5" fmla="*/ 122 h 123"/>
                  <a:gd name="T6" fmla="*/ 77 w 122"/>
                  <a:gd name="T7" fmla="*/ 119 h 123"/>
                  <a:gd name="T8" fmla="*/ 79 w 122"/>
                  <a:gd name="T9" fmla="*/ 118 h 123"/>
                  <a:gd name="T10" fmla="*/ 83 w 122"/>
                  <a:gd name="T11" fmla="*/ 118 h 123"/>
                  <a:gd name="T12" fmla="*/ 93 w 122"/>
                  <a:gd name="T13" fmla="*/ 112 h 123"/>
                  <a:gd name="T14" fmla="*/ 98 w 122"/>
                  <a:gd name="T15" fmla="*/ 108 h 123"/>
                  <a:gd name="T16" fmla="*/ 104 w 122"/>
                  <a:gd name="T17" fmla="*/ 106 h 123"/>
                  <a:gd name="T18" fmla="*/ 111 w 122"/>
                  <a:gd name="T19" fmla="*/ 95 h 123"/>
                  <a:gd name="T20" fmla="*/ 118 w 122"/>
                  <a:gd name="T21" fmla="*/ 85 h 123"/>
                  <a:gd name="T22" fmla="*/ 121 w 122"/>
                  <a:gd name="T23" fmla="*/ 73 h 123"/>
                  <a:gd name="T24" fmla="*/ 121 w 122"/>
                  <a:gd name="T25" fmla="*/ 67 h 123"/>
                  <a:gd name="T26" fmla="*/ 122 w 122"/>
                  <a:gd name="T27" fmla="*/ 62 h 123"/>
                  <a:gd name="T28" fmla="*/ 121 w 122"/>
                  <a:gd name="T29" fmla="*/ 49 h 123"/>
                  <a:gd name="T30" fmla="*/ 118 w 122"/>
                  <a:gd name="T31" fmla="*/ 38 h 123"/>
                  <a:gd name="T32" fmla="*/ 111 w 122"/>
                  <a:gd name="T33" fmla="*/ 27 h 123"/>
                  <a:gd name="T34" fmla="*/ 104 w 122"/>
                  <a:gd name="T35" fmla="*/ 19 h 123"/>
                  <a:gd name="T36" fmla="*/ 93 w 122"/>
                  <a:gd name="T37" fmla="*/ 10 h 123"/>
                  <a:gd name="T38" fmla="*/ 83 w 122"/>
                  <a:gd name="T39" fmla="*/ 4 h 123"/>
                  <a:gd name="T40" fmla="*/ 72 w 122"/>
                  <a:gd name="T41" fmla="*/ 0 h 123"/>
                  <a:gd name="T42" fmla="*/ 61 w 122"/>
                  <a:gd name="T43" fmla="*/ 0 h 123"/>
                  <a:gd name="T44" fmla="*/ 38 w 122"/>
                  <a:gd name="T45" fmla="*/ 4 h 123"/>
                  <a:gd name="T46" fmla="*/ 27 w 122"/>
                  <a:gd name="T47" fmla="*/ 10 h 123"/>
                  <a:gd name="T48" fmla="*/ 18 w 122"/>
                  <a:gd name="T49" fmla="*/ 19 h 123"/>
                  <a:gd name="T50" fmla="*/ 9 w 122"/>
                  <a:gd name="T51" fmla="*/ 27 h 123"/>
                  <a:gd name="T52" fmla="*/ 3 w 122"/>
                  <a:gd name="T53" fmla="*/ 38 h 123"/>
                  <a:gd name="T54" fmla="*/ 0 w 122"/>
                  <a:gd name="T55" fmla="*/ 62 h 123"/>
                  <a:gd name="T56" fmla="*/ 0 w 122"/>
                  <a:gd name="T57" fmla="*/ 73 h 123"/>
                  <a:gd name="T58" fmla="*/ 3 w 122"/>
                  <a:gd name="T59" fmla="*/ 85 h 123"/>
                  <a:gd name="T60" fmla="*/ 9 w 122"/>
                  <a:gd name="T61" fmla="*/ 95 h 123"/>
                  <a:gd name="T62" fmla="*/ 18 w 122"/>
                  <a:gd name="T63" fmla="*/ 106 h 123"/>
                  <a:gd name="T64" fmla="*/ 27 w 122"/>
                  <a:gd name="T65" fmla="*/ 112 h 123"/>
                  <a:gd name="T66" fmla="*/ 38 w 122"/>
                  <a:gd name="T67" fmla="*/ 118 h 123"/>
                  <a:gd name="T68" fmla="*/ 49 w 122"/>
                  <a:gd name="T69" fmla="*/ 122 h 123"/>
                  <a:gd name="T70" fmla="*/ 61 w 122"/>
                  <a:gd name="T71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61" y="123"/>
                    </a:move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8" name="Freeform 57">
                <a:extLst>
                  <a:ext uri="{FF2B5EF4-FFF2-40B4-BE49-F238E27FC236}">
                    <a16:creationId xmlns:a16="http://schemas.microsoft.com/office/drawing/2014/main" id="{8AD861B6-E2A8-0090-650F-294F1D44A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051" y="5257800"/>
                <a:ext cx="49213" cy="49212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2 w 123"/>
                  <a:gd name="T7" fmla="*/ 73 h 123"/>
                  <a:gd name="T8" fmla="*/ 122 w 123"/>
                  <a:gd name="T9" fmla="*/ 67 h 123"/>
                  <a:gd name="T10" fmla="*/ 123 w 123"/>
                  <a:gd name="T11" fmla="*/ 62 h 123"/>
                  <a:gd name="T12" fmla="*/ 122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4 w 123"/>
                  <a:gd name="T19" fmla="*/ 19 h 123"/>
                  <a:gd name="T20" fmla="*/ 93 w 123"/>
                  <a:gd name="T21" fmla="*/ 10 h 123"/>
                  <a:gd name="T22" fmla="*/ 84 w 123"/>
                  <a:gd name="T23" fmla="*/ 4 h 123"/>
                  <a:gd name="T24" fmla="*/ 72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9 h 123"/>
                  <a:gd name="T34" fmla="*/ 10 w 123"/>
                  <a:gd name="T35" fmla="*/ 27 h 123"/>
                  <a:gd name="T36" fmla="*/ 4 w 123"/>
                  <a:gd name="T37" fmla="*/ 38 h 123"/>
                  <a:gd name="T38" fmla="*/ 0 w 123"/>
                  <a:gd name="T39" fmla="*/ 62 h 123"/>
                  <a:gd name="T40" fmla="*/ 0 w 123"/>
                  <a:gd name="T41" fmla="*/ 73 h 123"/>
                  <a:gd name="T42" fmla="*/ 4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2 w 123"/>
                  <a:gd name="T59" fmla="*/ 122 h 123"/>
                  <a:gd name="T60" fmla="*/ 77 w 123"/>
                  <a:gd name="T61" fmla="*/ 120 h 123"/>
                  <a:gd name="T62" fmla="*/ 80 w 123"/>
                  <a:gd name="T63" fmla="*/ 118 h 123"/>
                  <a:gd name="T64" fmla="*/ 84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9" name="Freeform 58">
                <a:extLst>
                  <a:ext uri="{FF2B5EF4-FFF2-40B4-BE49-F238E27FC236}">
                    <a16:creationId xmlns:a16="http://schemas.microsoft.com/office/drawing/2014/main" id="{98823DCB-86A4-FFEF-189A-E3327853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788" y="4906963"/>
                <a:ext cx="49213" cy="47625"/>
              </a:xfrm>
              <a:custGeom>
                <a:avLst/>
                <a:gdLst>
                  <a:gd name="T0" fmla="*/ 104 w 122"/>
                  <a:gd name="T1" fmla="*/ 106 h 123"/>
                  <a:gd name="T2" fmla="*/ 111 w 122"/>
                  <a:gd name="T3" fmla="*/ 94 h 123"/>
                  <a:gd name="T4" fmla="*/ 118 w 122"/>
                  <a:gd name="T5" fmla="*/ 85 h 123"/>
                  <a:gd name="T6" fmla="*/ 121 w 122"/>
                  <a:gd name="T7" fmla="*/ 72 h 123"/>
                  <a:gd name="T8" fmla="*/ 121 w 122"/>
                  <a:gd name="T9" fmla="*/ 66 h 123"/>
                  <a:gd name="T10" fmla="*/ 122 w 122"/>
                  <a:gd name="T11" fmla="*/ 61 h 123"/>
                  <a:gd name="T12" fmla="*/ 121 w 122"/>
                  <a:gd name="T13" fmla="*/ 49 h 123"/>
                  <a:gd name="T14" fmla="*/ 118 w 122"/>
                  <a:gd name="T15" fmla="*/ 38 h 123"/>
                  <a:gd name="T16" fmla="*/ 111 w 122"/>
                  <a:gd name="T17" fmla="*/ 27 h 123"/>
                  <a:gd name="T18" fmla="*/ 104 w 122"/>
                  <a:gd name="T19" fmla="*/ 18 h 123"/>
                  <a:gd name="T20" fmla="*/ 93 w 122"/>
                  <a:gd name="T21" fmla="*/ 10 h 123"/>
                  <a:gd name="T22" fmla="*/ 83 w 122"/>
                  <a:gd name="T23" fmla="*/ 4 h 123"/>
                  <a:gd name="T24" fmla="*/ 72 w 122"/>
                  <a:gd name="T25" fmla="*/ 0 h 123"/>
                  <a:gd name="T26" fmla="*/ 61 w 122"/>
                  <a:gd name="T27" fmla="*/ 0 h 123"/>
                  <a:gd name="T28" fmla="*/ 38 w 122"/>
                  <a:gd name="T29" fmla="*/ 4 h 123"/>
                  <a:gd name="T30" fmla="*/ 27 w 122"/>
                  <a:gd name="T31" fmla="*/ 10 h 123"/>
                  <a:gd name="T32" fmla="*/ 18 w 122"/>
                  <a:gd name="T33" fmla="*/ 18 h 123"/>
                  <a:gd name="T34" fmla="*/ 9 w 122"/>
                  <a:gd name="T35" fmla="*/ 27 h 123"/>
                  <a:gd name="T36" fmla="*/ 3 w 122"/>
                  <a:gd name="T37" fmla="*/ 38 h 123"/>
                  <a:gd name="T38" fmla="*/ 0 w 122"/>
                  <a:gd name="T39" fmla="*/ 61 h 123"/>
                  <a:gd name="T40" fmla="*/ 0 w 122"/>
                  <a:gd name="T41" fmla="*/ 72 h 123"/>
                  <a:gd name="T42" fmla="*/ 3 w 122"/>
                  <a:gd name="T43" fmla="*/ 85 h 123"/>
                  <a:gd name="T44" fmla="*/ 9 w 122"/>
                  <a:gd name="T45" fmla="*/ 94 h 123"/>
                  <a:gd name="T46" fmla="*/ 18 w 122"/>
                  <a:gd name="T47" fmla="*/ 106 h 123"/>
                  <a:gd name="T48" fmla="*/ 27 w 122"/>
                  <a:gd name="T49" fmla="*/ 112 h 123"/>
                  <a:gd name="T50" fmla="*/ 38 w 122"/>
                  <a:gd name="T51" fmla="*/ 118 h 123"/>
                  <a:gd name="T52" fmla="*/ 49 w 122"/>
                  <a:gd name="T53" fmla="*/ 121 h 123"/>
                  <a:gd name="T54" fmla="*/ 61 w 122"/>
                  <a:gd name="T55" fmla="*/ 123 h 123"/>
                  <a:gd name="T56" fmla="*/ 66 w 122"/>
                  <a:gd name="T57" fmla="*/ 121 h 123"/>
                  <a:gd name="T58" fmla="*/ 72 w 122"/>
                  <a:gd name="T59" fmla="*/ 121 h 123"/>
                  <a:gd name="T60" fmla="*/ 77 w 122"/>
                  <a:gd name="T61" fmla="*/ 119 h 123"/>
                  <a:gd name="T62" fmla="*/ 79 w 122"/>
                  <a:gd name="T63" fmla="*/ 118 h 123"/>
                  <a:gd name="T64" fmla="*/ 83 w 122"/>
                  <a:gd name="T65" fmla="*/ 118 h 123"/>
                  <a:gd name="T66" fmla="*/ 93 w 122"/>
                  <a:gd name="T67" fmla="*/ 112 h 123"/>
                  <a:gd name="T68" fmla="*/ 98 w 122"/>
                  <a:gd name="T69" fmla="*/ 108 h 123"/>
                  <a:gd name="T70" fmla="*/ 104 w 122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104" y="106"/>
                    </a:moveTo>
                    <a:lnTo>
                      <a:pt x="111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0" name="Freeform 59">
                <a:extLst>
                  <a:ext uri="{FF2B5EF4-FFF2-40B4-BE49-F238E27FC236}">
                    <a16:creationId xmlns:a16="http://schemas.microsoft.com/office/drawing/2014/main" id="{0FAAEEAB-74C7-027E-38CD-238F22821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1" y="5527675"/>
                <a:ext cx="49213" cy="49212"/>
              </a:xfrm>
              <a:custGeom>
                <a:avLst/>
                <a:gdLst>
                  <a:gd name="T0" fmla="*/ 104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2 w 123"/>
                  <a:gd name="T7" fmla="*/ 73 h 123"/>
                  <a:gd name="T8" fmla="*/ 122 w 123"/>
                  <a:gd name="T9" fmla="*/ 66 h 123"/>
                  <a:gd name="T10" fmla="*/ 123 w 123"/>
                  <a:gd name="T11" fmla="*/ 62 h 123"/>
                  <a:gd name="T12" fmla="*/ 122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4 w 123"/>
                  <a:gd name="T19" fmla="*/ 19 h 123"/>
                  <a:gd name="T20" fmla="*/ 93 w 123"/>
                  <a:gd name="T21" fmla="*/ 10 h 123"/>
                  <a:gd name="T22" fmla="*/ 84 w 123"/>
                  <a:gd name="T23" fmla="*/ 4 h 123"/>
                  <a:gd name="T24" fmla="*/ 73 w 123"/>
                  <a:gd name="T25" fmla="*/ 0 h 123"/>
                  <a:gd name="T26" fmla="*/ 61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8 w 123"/>
                  <a:gd name="T33" fmla="*/ 19 h 123"/>
                  <a:gd name="T34" fmla="*/ 10 w 123"/>
                  <a:gd name="T35" fmla="*/ 27 h 123"/>
                  <a:gd name="T36" fmla="*/ 4 w 123"/>
                  <a:gd name="T37" fmla="*/ 38 h 123"/>
                  <a:gd name="T38" fmla="*/ 0 w 123"/>
                  <a:gd name="T39" fmla="*/ 62 h 123"/>
                  <a:gd name="T40" fmla="*/ 0 w 123"/>
                  <a:gd name="T41" fmla="*/ 73 h 123"/>
                  <a:gd name="T42" fmla="*/ 4 w 123"/>
                  <a:gd name="T43" fmla="*/ 85 h 123"/>
                  <a:gd name="T44" fmla="*/ 10 w 123"/>
                  <a:gd name="T45" fmla="*/ 95 h 123"/>
                  <a:gd name="T46" fmla="*/ 18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1 w 123"/>
                  <a:gd name="T55" fmla="*/ 123 h 123"/>
                  <a:gd name="T56" fmla="*/ 66 w 123"/>
                  <a:gd name="T57" fmla="*/ 122 h 123"/>
                  <a:gd name="T58" fmla="*/ 73 w 123"/>
                  <a:gd name="T59" fmla="*/ 122 h 123"/>
                  <a:gd name="T60" fmla="*/ 77 w 123"/>
                  <a:gd name="T61" fmla="*/ 119 h 123"/>
                  <a:gd name="T62" fmla="*/ 80 w 123"/>
                  <a:gd name="T63" fmla="*/ 118 h 123"/>
                  <a:gd name="T64" fmla="*/ 84 w 123"/>
                  <a:gd name="T65" fmla="*/ 118 h 123"/>
                  <a:gd name="T66" fmla="*/ 93 w 123"/>
                  <a:gd name="T67" fmla="*/ 112 h 123"/>
                  <a:gd name="T68" fmla="*/ 98 w 123"/>
                  <a:gd name="T69" fmla="*/ 108 h 123"/>
                  <a:gd name="T70" fmla="*/ 104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4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1" name="Freeform 60">
                <a:extLst>
                  <a:ext uri="{FF2B5EF4-FFF2-40B4-BE49-F238E27FC236}">
                    <a16:creationId xmlns:a16="http://schemas.microsoft.com/office/drawing/2014/main" id="{77E8A7A2-D646-FACE-1952-AF18E280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1" y="5694363"/>
                <a:ext cx="49213" cy="47625"/>
              </a:xfrm>
              <a:custGeom>
                <a:avLst/>
                <a:gdLst>
                  <a:gd name="T0" fmla="*/ 104 w 122"/>
                  <a:gd name="T1" fmla="*/ 105 h 123"/>
                  <a:gd name="T2" fmla="*/ 111 w 122"/>
                  <a:gd name="T3" fmla="*/ 94 h 123"/>
                  <a:gd name="T4" fmla="*/ 117 w 122"/>
                  <a:gd name="T5" fmla="*/ 85 h 123"/>
                  <a:gd name="T6" fmla="*/ 121 w 122"/>
                  <a:gd name="T7" fmla="*/ 72 h 123"/>
                  <a:gd name="T8" fmla="*/ 121 w 122"/>
                  <a:gd name="T9" fmla="*/ 66 h 123"/>
                  <a:gd name="T10" fmla="*/ 122 w 122"/>
                  <a:gd name="T11" fmla="*/ 61 h 123"/>
                  <a:gd name="T12" fmla="*/ 121 w 122"/>
                  <a:gd name="T13" fmla="*/ 49 h 123"/>
                  <a:gd name="T14" fmla="*/ 117 w 122"/>
                  <a:gd name="T15" fmla="*/ 38 h 123"/>
                  <a:gd name="T16" fmla="*/ 111 w 122"/>
                  <a:gd name="T17" fmla="*/ 27 h 123"/>
                  <a:gd name="T18" fmla="*/ 104 w 122"/>
                  <a:gd name="T19" fmla="*/ 18 h 123"/>
                  <a:gd name="T20" fmla="*/ 93 w 122"/>
                  <a:gd name="T21" fmla="*/ 10 h 123"/>
                  <a:gd name="T22" fmla="*/ 83 w 122"/>
                  <a:gd name="T23" fmla="*/ 4 h 123"/>
                  <a:gd name="T24" fmla="*/ 72 w 122"/>
                  <a:gd name="T25" fmla="*/ 0 h 123"/>
                  <a:gd name="T26" fmla="*/ 61 w 122"/>
                  <a:gd name="T27" fmla="*/ 0 h 123"/>
                  <a:gd name="T28" fmla="*/ 38 w 122"/>
                  <a:gd name="T29" fmla="*/ 4 h 123"/>
                  <a:gd name="T30" fmla="*/ 27 w 122"/>
                  <a:gd name="T31" fmla="*/ 10 h 123"/>
                  <a:gd name="T32" fmla="*/ 18 w 122"/>
                  <a:gd name="T33" fmla="*/ 18 h 123"/>
                  <a:gd name="T34" fmla="*/ 9 w 122"/>
                  <a:gd name="T35" fmla="*/ 27 h 123"/>
                  <a:gd name="T36" fmla="*/ 3 w 122"/>
                  <a:gd name="T37" fmla="*/ 38 h 123"/>
                  <a:gd name="T38" fmla="*/ 0 w 122"/>
                  <a:gd name="T39" fmla="*/ 61 h 123"/>
                  <a:gd name="T40" fmla="*/ 0 w 122"/>
                  <a:gd name="T41" fmla="*/ 72 h 123"/>
                  <a:gd name="T42" fmla="*/ 3 w 122"/>
                  <a:gd name="T43" fmla="*/ 85 h 123"/>
                  <a:gd name="T44" fmla="*/ 9 w 122"/>
                  <a:gd name="T45" fmla="*/ 94 h 123"/>
                  <a:gd name="T46" fmla="*/ 18 w 122"/>
                  <a:gd name="T47" fmla="*/ 105 h 123"/>
                  <a:gd name="T48" fmla="*/ 27 w 122"/>
                  <a:gd name="T49" fmla="*/ 112 h 123"/>
                  <a:gd name="T50" fmla="*/ 38 w 122"/>
                  <a:gd name="T51" fmla="*/ 118 h 123"/>
                  <a:gd name="T52" fmla="*/ 49 w 122"/>
                  <a:gd name="T53" fmla="*/ 121 h 123"/>
                  <a:gd name="T54" fmla="*/ 61 w 122"/>
                  <a:gd name="T55" fmla="*/ 123 h 123"/>
                  <a:gd name="T56" fmla="*/ 66 w 122"/>
                  <a:gd name="T57" fmla="*/ 121 h 123"/>
                  <a:gd name="T58" fmla="*/ 72 w 122"/>
                  <a:gd name="T59" fmla="*/ 121 h 123"/>
                  <a:gd name="T60" fmla="*/ 77 w 122"/>
                  <a:gd name="T61" fmla="*/ 119 h 123"/>
                  <a:gd name="T62" fmla="*/ 79 w 122"/>
                  <a:gd name="T63" fmla="*/ 118 h 123"/>
                  <a:gd name="T64" fmla="*/ 83 w 122"/>
                  <a:gd name="T65" fmla="*/ 118 h 123"/>
                  <a:gd name="T66" fmla="*/ 93 w 122"/>
                  <a:gd name="T67" fmla="*/ 112 h 123"/>
                  <a:gd name="T68" fmla="*/ 98 w 122"/>
                  <a:gd name="T69" fmla="*/ 108 h 123"/>
                  <a:gd name="T70" fmla="*/ 104 w 122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104" y="105"/>
                    </a:moveTo>
                    <a:lnTo>
                      <a:pt x="111" y="94"/>
                    </a:lnTo>
                    <a:lnTo>
                      <a:pt x="117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2" name="Freeform 61">
                <a:extLst>
                  <a:ext uri="{FF2B5EF4-FFF2-40B4-BE49-F238E27FC236}">
                    <a16:creationId xmlns:a16="http://schemas.microsoft.com/office/drawing/2014/main" id="{6F8C4F1E-8828-FF2E-B9B2-CF8B5FF7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688013"/>
                <a:ext cx="49213" cy="47625"/>
              </a:xfrm>
              <a:custGeom>
                <a:avLst/>
                <a:gdLst>
                  <a:gd name="T0" fmla="*/ 105 w 123"/>
                  <a:gd name="T1" fmla="*/ 105 h 123"/>
                  <a:gd name="T2" fmla="*/ 112 w 123"/>
                  <a:gd name="T3" fmla="*/ 94 h 123"/>
                  <a:gd name="T4" fmla="*/ 118 w 123"/>
                  <a:gd name="T5" fmla="*/ 85 h 123"/>
                  <a:gd name="T6" fmla="*/ 122 w 123"/>
                  <a:gd name="T7" fmla="*/ 72 h 123"/>
                  <a:gd name="T8" fmla="*/ 122 w 123"/>
                  <a:gd name="T9" fmla="*/ 66 h 123"/>
                  <a:gd name="T10" fmla="*/ 123 w 123"/>
                  <a:gd name="T11" fmla="*/ 61 h 123"/>
                  <a:gd name="T12" fmla="*/ 122 w 123"/>
                  <a:gd name="T13" fmla="*/ 49 h 123"/>
                  <a:gd name="T14" fmla="*/ 118 w 123"/>
                  <a:gd name="T15" fmla="*/ 38 h 123"/>
                  <a:gd name="T16" fmla="*/ 112 w 123"/>
                  <a:gd name="T17" fmla="*/ 27 h 123"/>
                  <a:gd name="T18" fmla="*/ 105 w 123"/>
                  <a:gd name="T19" fmla="*/ 18 h 123"/>
                  <a:gd name="T20" fmla="*/ 94 w 123"/>
                  <a:gd name="T21" fmla="*/ 10 h 123"/>
                  <a:gd name="T22" fmla="*/ 84 w 123"/>
                  <a:gd name="T23" fmla="*/ 4 h 123"/>
                  <a:gd name="T24" fmla="*/ 73 w 123"/>
                  <a:gd name="T25" fmla="*/ 0 h 123"/>
                  <a:gd name="T26" fmla="*/ 62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9 w 123"/>
                  <a:gd name="T33" fmla="*/ 18 h 123"/>
                  <a:gd name="T34" fmla="*/ 10 w 123"/>
                  <a:gd name="T35" fmla="*/ 27 h 123"/>
                  <a:gd name="T36" fmla="*/ 4 w 123"/>
                  <a:gd name="T37" fmla="*/ 38 h 123"/>
                  <a:gd name="T38" fmla="*/ 0 w 123"/>
                  <a:gd name="T39" fmla="*/ 61 h 123"/>
                  <a:gd name="T40" fmla="*/ 0 w 123"/>
                  <a:gd name="T41" fmla="*/ 72 h 123"/>
                  <a:gd name="T42" fmla="*/ 4 w 123"/>
                  <a:gd name="T43" fmla="*/ 85 h 123"/>
                  <a:gd name="T44" fmla="*/ 10 w 123"/>
                  <a:gd name="T45" fmla="*/ 94 h 123"/>
                  <a:gd name="T46" fmla="*/ 19 w 123"/>
                  <a:gd name="T47" fmla="*/ 105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1 h 123"/>
                  <a:gd name="T54" fmla="*/ 62 w 123"/>
                  <a:gd name="T55" fmla="*/ 123 h 123"/>
                  <a:gd name="T56" fmla="*/ 67 w 123"/>
                  <a:gd name="T57" fmla="*/ 121 h 123"/>
                  <a:gd name="T58" fmla="*/ 73 w 123"/>
                  <a:gd name="T59" fmla="*/ 121 h 123"/>
                  <a:gd name="T60" fmla="*/ 78 w 123"/>
                  <a:gd name="T61" fmla="*/ 119 h 123"/>
                  <a:gd name="T62" fmla="*/ 80 w 123"/>
                  <a:gd name="T63" fmla="*/ 118 h 123"/>
                  <a:gd name="T64" fmla="*/ 84 w 123"/>
                  <a:gd name="T65" fmla="*/ 118 h 123"/>
                  <a:gd name="T66" fmla="*/ 94 w 123"/>
                  <a:gd name="T67" fmla="*/ 112 h 123"/>
                  <a:gd name="T68" fmla="*/ 98 w 123"/>
                  <a:gd name="T69" fmla="*/ 108 h 123"/>
                  <a:gd name="T70" fmla="*/ 105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5" y="105"/>
                    </a:move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5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3" name="Freeform 62">
                <a:extLst>
                  <a:ext uri="{FF2B5EF4-FFF2-40B4-BE49-F238E27FC236}">
                    <a16:creationId xmlns:a16="http://schemas.microsoft.com/office/drawing/2014/main" id="{C574F8B1-C126-8431-0EA3-4A76EF0B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076" y="5567363"/>
                <a:ext cx="47625" cy="49212"/>
              </a:xfrm>
              <a:custGeom>
                <a:avLst/>
                <a:gdLst>
                  <a:gd name="T0" fmla="*/ 105 w 123"/>
                  <a:gd name="T1" fmla="*/ 106 h 123"/>
                  <a:gd name="T2" fmla="*/ 112 w 123"/>
                  <a:gd name="T3" fmla="*/ 95 h 123"/>
                  <a:gd name="T4" fmla="*/ 118 w 123"/>
                  <a:gd name="T5" fmla="*/ 85 h 123"/>
                  <a:gd name="T6" fmla="*/ 122 w 123"/>
                  <a:gd name="T7" fmla="*/ 73 h 123"/>
                  <a:gd name="T8" fmla="*/ 122 w 123"/>
                  <a:gd name="T9" fmla="*/ 67 h 123"/>
                  <a:gd name="T10" fmla="*/ 123 w 123"/>
                  <a:gd name="T11" fmla="*/ 62 h 123"/>
                  <a:gd name="T12" fmla="*/ 122 w 123"/>
                  <a:gd name="T13" fmla="*/ 50 h 123"/>
                  <a:gd name="T14" fmla="*/ 118 w 123"/>
                  <a:gd name="T15" fmla="*/ 39 h 123"/>
                  <a:gd name="T16" fmla="*/ 112 w 123"/>
                  <a:gd name="T17" fmla="*/ 27 h 123"/>
                  <a:gd name="T18" fmla="*/ 105 w 123"/>
                  <a:gd name="T19" fmla="*/ 19 h 123"/>
                  <a:gd name="T20" fmla="*/ 94 w 123"/>
                  <a:gd name="T21" fmla="*/ 10 h 123"/>
                  <a:gd name="T22" fmla="*/ 84 w 123"/>
                  <a:gd name="T23" fmla="*/ 4 h 123"/>
                  <a:gd name="T24" fmla="*/ 73 w 123"/>
                  <a:gd name="T25" fmla="*/ 0 h 123"/>
                  <a:gd name="T26" fmla="*/ 62 w 123"/>
                  <a:gd name="T27" fmla="*/ 0 h 123"/>
                  <a:gd name="T28" fmla="*/ 38 w 123"/>
                  <a:gd name="T29" fmla="*/ 4 h 123"/>
                  <a:gd name="T30" fmla="*/ 27 w 123"/>
                  <a:gd name="T31" fmla="*/ 10 h 123"/>
                  <a:gd name="T32" fmla="*/ 19 w 123"/>
                  <a:gd name="T33" fmla="*/ 19 h 123"/>
                  <a:gd name="T34" fmla="*/ 10 w 123"/>
                  <a:gd name="T35" fmla="*/ 27 h 123"/>
                  <a:gd name="T36" fmla="*/ 4 w 123"/>
                  <a:gd name="T37" fmla="*/ 39 h 123"/>
                  <a:gd name="T38" fmla="*/ 0 w 123"/>
                  <a:gd name="T39" fmla="*/ 62 h 123"/>
                  <a:gd name="T40" fmla="*/ 0 w 123"/>
                  <a:gd name="T41" fmla="*/ 73 h 123"/>
                  <a:gd name="T42" fmla="*/ 4 w 123"/>
                  <a:gd name="T43" fmla="*/ 85 h 123"/>
                  <a:gd name="T44" fmla="*/ 10 w 123"/>
                  <a:gd name="T45" fmla="*/ 95 h 123"/>
                  <a:gd name="T46" fmla="*/ 19 w 123"/>
                  <a:gd name="T47" fmla="*/ 106 h 123"/>
                  <a:gd name="T48" fmla="*/ 27 w 123"/>
                  <a:gd name="T49" fmla="*/ 112 h 123"/>
                  <a:gd name="T50" fmla="*/ 38 w 123"/>
                  <a:gd name="T51" fmla="*/ 118 h 123"/>
                  <a:gd name="T52" fmla="*/ 49 w 123"/>
                  <a:gd name="T53" fmla="*/ 122 h 123"/>
                  <a:gd name="T54" fmla="*/ 62 w 123"/>
                  <a:gd name="T55" fmla="*/ 123 h 123"/>
                  <a:gd name="T56" fmla="*/ 67 w 123"/>
                  <a:gd name="T57" fmla="*/ 122 h 123"/>
                  <a:gd name="T58" fmla="*/ 73 w 123"/>
                  <a:gd name="T59" fmla="*/ 122 h 123"/>
                  <a:gd name="T60" fmla="*/ 78 w 123"/>
                  <a:gd name="T61" fmla="*/ 120 h 123"/>
                  <a:gd name="T62" fmla="*/ 80 w 123"/>
                  <a:gd name="T63" fmla="*/ 118 h 123"/>
                  <a:gd name="T64" fmla="*/ 84 w 123"/>
                  <a:gd name="T65" fmla="*/ 118 h 123"/>
                  <a:gd name="T66" fmla="*/ 94 w 123"/>
                  <a:gd name="T67" fmla="*/ 112 h 123"/>
                  <a:gd name="T68" fmla="*/ 99 w 123"/>
                  <a:gd name="T69" fmla="*/ 109 h 123"/>
                  <a:gd name="T70" fmla="*/ 105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05" y="106"/>
                    </a:move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4" name="Freeform 63">
                <a:extLst>
                  <a:ext uri="{FF2B5EF4-FFF2-40B4-BE49-F238E27FC236}">
                    <a16:creationId xmlns:a16="http://schemas.microsoft.com/office/drawing/2014/main" id="{F072CC6E-464D-FC9A-8A8F-911B6860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238" y="5659438"/>
                <a:ext cx="47625" cy="49212"/>
              </a:xfrm>
              <a:custGeom>
                <a:avLst/>
                <a:gdLst>
                  <a:gd name="T0" fmla="*/ 104 w 123"/>
                  <a:gd name="T1" fmla="*/ 105 h 122"/>
                  <a:gd name="T2" fmla="*/ 112 w 123"/>
                  <a:gd name="T3" fmla="*/ 94 h 122"/>
                  <a:gd name="T4" fmla="*/ 118 w 123"/>
                  <a:gd name="T5" fmla="*/ 84 h 122"/>
                  <a:gd name="T6" fmla="*/ 122 w 123"/>
                  <a:gd name="T7" fmla="*/ 72 h 122"/>
                  <a:gd name="T8" fmla="*/ 122 w 123"/>
                  <a:gd name="T9" fmla="*/ 66 h 122"/>
                  <a:gd name="T10" fmla="*/ 123 w 123"/>
                  <a:gd name="T11" fmla="*/ 61 h 122"/>
                  <a:gd name="T12" fmla="*/ 122 w 123"/>
                  <a:gd name="T13" fmla="*/ 49 h 122"/>
                  <a:gd name="T14" fmla="*/ 118 w 123"/>
                  <a:gd name="T15" fmla="*/ 38 h 122"/>
                  <a:gd name="T16" fmla="*/ 112 w 123"/>
                  <a:gd name="T17" fmla="*/ 27 h 122"/>
                  <a:gd name="T18" fmla="*/ 104 w 123"/>
                  <a:gd name="T19" fmla="*/ 18 h 122"/>
                  <a:gd name="T20" fmla="*/ 93 w 123"/>
                  <a:gd name="T21" fmla="*/ 9 h 122"/>
                  <a:gd name="T22" fmla="*/ 84 w 123"/>
                  <a:gd name="T23" fmla="*/ 3 h 122"/>
                  <a:gd name="T24" fmla="*/ 72 w 123"/>
                  <a:gd name="T25" fmla="*/ 0 h 122"/>
                  <a:gd name="T26" fmla="*/ 61 w 123"/>
                  <a:gd name="T27" fmla="*/ 0 h 122"/>
                  <a:gd name="T28" fmla="*/ 38 w 123"/>
                  <a:gd name="T29" fmla="*/ 3 h 122"/>
                  <a:gd name="T30" fmla="*/ 27 w 123"/>
                  <a:gd name="T31" fmla="*/ 9 h 122"/>
                  <a:gd name="T32" fmla="*/ 18 w 123"/>
                  <a:gd name="T33" fmla="*/ 18 h 122"/>
                  <a:gd name="T34" fmla="*/ 10 w 123"/>
                  <a:gd name="T35" fmla="*/ 27 h 122"/>
                  <a:gd name="T36" fmla="*/ 4 w 123"/>
                  <a:gd name="T37" fmla="*/ 38 h 122"/>
                  <a:gd name="T38" fmla="*/ 0 w 123"/>
                  <a:gd name="T39" fmla="*/ 61 h 122"/>
                  <a:gd name="T40" fmla="*/ 0 w 123"/>
                  <a:gd name="T41" fmla="*/ 72 h 122"/>
                  <a:gd name="T42" fmla="*/ 4 w 123"/>
                  <a:gd name="T43" fmla="*/ 84 h 122"/>
                  <a:gd name="T44" fmla="*/ 10 w 123"/>
                  <a:gd name="T45" fmla="*/ 94 h 122"/>
                  <a:gd name="T46" fmla="*/ 18 w 123"/>
                  <a:gd name="T47" fmla="*/ 105 h 122"/>
                  <a:gd name="T48" fmla="*/ 27 w 123"/>
                  <a:gd name="T49" fmla="*/ 111 h 122"/>
                  <a:gd name="T50" fmla="*/ 38 w 123"/>
                  <a:gd name="T51" fmla="*/ 118 h 122"/>
                  <a:gd name="T52" fmla="*/ 49 w 123"/>
                  <a:gd name="T53" fmla="*/ 121 h 122"/>
                  <a:gd name="T54" fmla="*/ 61 w 123"/>
                  <a:gd name="T55" fmla="*/ 122 h 122"/>
                  <a:gd name="T56" fmla="*/ 66 w 123"/>
                  <a:gd name="T57" fmla="*/ 121 h 122"/>
                  <a:gd name="T58" fmla="*/ 72 w 123"/>
                  <a:gd name="T59" fmla="*/ 121 h 122"/>
                  <a:gd name="T60" fmla="*/ 77 w 123"/>
                  <a:gd name="T61" fmla="*/ 119 h 122"/>
                  <a:gd name="T62" fmla="*/ 80 w 123"/>
                  <a:gd name="T63" fmla="*/ 118 h 122"/>
                  <a:gd name="T64" fmla="*/ 84 w 123"/>
                  <a:gd name="T65" fmla="*/ 118 h 122"/>
                  <a:gd name="T66" fmla="*/ 93 w 123"/>
                  <a:gd name="T67" fmla="*/ 111 h 122"/>
                  <a:gd name="T68" fmla="*/ 98 w 123"/>
                  <a:gd name="T69" fmla="*/ 108 h 122"/>
                  <a:gd name="T70" fmla="*/ 104 w 123"/>
                  <a:gd name="T71" fmla="*/ 10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104" y="105"/>
                    </a:move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close/>
                  </a:path>
                </a:pathLst>
              </a:custGeom>
              <a:solidFill>
                <a:srgbClr val="8F8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5" name="Freeform 64">
                <a:extLst>
                  <a:ext uri="{FF2B5EF4-FFF2-40B4-BE49-F238E27FC236}">
                    <a16:creationId xmlns:a16="http://schemas.microsoft.com/office/drawing/2014/main" id="{59BBB026-1D72-3886-D0DE-3B64F5821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451" y="4383088"/>
                <a:ext cx="49213" cy="49212"/>
              </a:xfrm>
              <a:custGeom>
                <a:avLst/>
                <a:gdLst>
                  <a:gd name="T0" fmla="*/ 61 w 123"/>
                  <a:gd name="T1" fmla="*/ 123 h 123"/>
                  <a:gd name="T2" fmla="*/ 66 w 123"/>
                  <a:gd name="T3" fmla="*/ 122 h 123"/>
                  <a:gd name="T4" fmla="*/ 72 w 123"/>
                  <a:gd name="T5" fmla="*/ 122 h 123"/>
                  <a:gd name="T6" fmla="*/ 77 w 123"/>
                  <a:gd name="T7" fmla="*/ 119 h 123"/>
                  <a:gd name="T8" fmla="*/ 80 w 123"/>
                  <a:gd name="T9" fmla="*/ 118 h 123"/>
                  <a:gd name="T10" fmla="*/ 83 w 123"/>
                  <a:gd name="T11" fmla="*/ 118 h 123"/>
                  <a:gd name="T12" fmla="*/ 93 w 123"/>
                  <a:gd name="T13" fmla="*/ 112 h 123"/>
                  <a:gd name="T14" fmla="*/ 98 w 123"/>
                  <a:gd name="T15" fmla="*/ 108 h 123"/>
                  <a:gd name="T16" fmla="*/ 104 w 123"/>
                  <a:gd name="T17" fmla="*/ 106 h 123"/>
                  <a:gd name="T18" fmla="*/ 112 w 123"/>
                  <a:gd name="T19" fmla="*/ 95 h 123"/>
                  <a:gd name="T20" fmla="*/ 118 w 123"/>
                  <a:gd name="T21" fmla="*/ 85 h 123"/>
                  <a:gd name="T22" fmla="*/ 122 w 123"/>
                  <a:gd name="T23" fmla="*/ 72 h 123"/>
                  <a:gd name="T24" fmla="*/ 122 w 123"/>
                  <a:gd name="T25" fmla="*/ 66 h 123"/>
                  <a:gd name="T26" fmla="*/ 123 w 123"/>
                  <a:gd name="T27" fmla="*/ 61 h 123"/>
                  <a:gd name="T28" fmla="*/ 122 w 123"/>
                  <a:gd name="T29" fmla="*/ 49 h 123"/>
                  <a:gd name="T30" fmla="*/ 118 w 123"/>
                  <a:gd name="T31" fmla="*/ 38 h 123"/>
                  <a:gd name="T32" fmla="*/ 112 w 123"/>
                  <a:gd name="T33" fmla="*/ 27 h 123"/>
                  <a:gd name="T34" fmla="*/ 104 w 123"/>
                  <a:gd name="T35" fmla="*/ 18 h 123"/>
                  <a:gd name="T36" fmla="*/ 93 w 123"/>
                  <a:gd name="T37" fmla="*/ 10 h 123"/>
                  <a:gd name="T38" fmla="*/ 83 w 123"/>
                  <a:gd name="T39" fmla="*/ 4 h 123"/>
                  <a:gd name="T40" fmla="*/ 72 w 123"/>
                  <a:gd name="T41" fmla="*/ 0 h 123"/>
                  <a:gd name="T42" fmla="*/ 61 w 123"/>
                  <a:gd name="T43" fmla="*/ 0 h 123"/>
                  <a:gd name="T44" fmla="*/ 38 w 123"/>
                  <a:gd name="T45" fmla="*/ 4 h 123"/>
                  <a:gd name="T46" fmla="*/ 27 w 123"/>
                  <a:gd name="T47" fmla="*/ 10 h 123"/>
                  <a:gd name="T48" fmla="*/ 18 w 123"/>
                  <a:gd name="T49" fmla="*/ 18 h 123"/>
                  <a:gd name="T50" fmla="*/ 10 w 123"/>
                  <a:gd name="T51" fmla="*/ 27 h 123"/>
                  <a:gd name="T52" fmla="*/ 4 w 123"/>
                  <a:gd name="T53" fmla="*/ 38 h 123"/>
                  <a:gd name="T54" fmla="*/ 0 w 123"/>
                  <a:gd name="T55" fmla="*/ 61 h 123"/>
                  <a:gd name="T56" fmla="*/ 0 w 123"/>
                  <a:gd name="T57" fmla="*/ 72 h 123"/>
                  <a:gd name="T58" fmla="*/ 4 w 123"/>
                  <a:gd name="T59" fmla="*/ 85 h 123"/>
                  <a:gd name="T60" fmla="*/ 10 w 123"/>
                  <a:gd name="T61" fmla="*/ 95 h 123"/>
                  <a:gd name="T62" fmla="*/ 18 w 123"/>
                  <a:gd name="T63" fmla="*/ 106 h 123"/>
                  <a:gd name="T64" fmla="*/ 27 w 123"/>
                  <a:gd name="T65" fmla="*/ 112 h 123"/>
                  <a:gd name="T66" fmla="*/ 38 w 123"/>
                  <a:gd name="T67" fmla="*/ 118 h 123"/>
                  <a:gd name="T68" fmla="*/ 49 w 123"/>
                  <a:gd name="T69" fmla="*/ 122 h 123"/>
                  <a:gd name="T70" fmla="*/ 61 w 123"/>
                  <a:gd name="T71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123"/>
                    </a:move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6" name="Freeform 65">
                <a:extLst>
                  <a:ext uri="{FF2B5EF4-FFF2-40B4-BE49-F238E27FC236}">
                    <a16:creationId xmlns:a16="http://schemas.microsoft.com/office/drawing/2014/main" id="{48A67D83-D46A-B7A2-1758-71C52F48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251" y="4856163"/>
                <a:ext cx="49213" cy="49212"/>
              </a:xfrm>
              <a:custGeom>
                <a:avLst/>
                <a:gdLst>
                  <a:gd name="T0" fmla="*/ 61 w 123"/>
                  <a:gd name="T1" fmla="*/ 123 h 123"/>
                  <a:gd name="T2" fmla="*/ 66 w 123"/>
                  <a:gd name="T3" fmla="*/ 122 h 123"/>
                  <a:gd name="T4" fmla="*/ 73 w 123"/>
                  <a:gd name="T5" fmla="*/ 122 h 123"/>
                  <a:gd name="T6" fmla="*/ 77 w 123"/>
                  <a:gd name="T7" fmla="*/ 119 h 123"/>
                  <a:gd name="T8" fmla="*/ 80 w 123"/>
                  <a:gd name="T9" fmla="*/ 118 h 123"/>
                  <a:gd name="T10" fmla="*/ 84 w 123"/>
                  <a:gd name="T11" fmla="*/ 118 h 123"/>
                  <a:gd name="T12" fmla="*/ 93 w 123"/>
                  <a:gd name="T13" fmla="*/ 112 h 123"/>
                  <a:gd name="T14" fmla="*/ 98 w 123"/>
                  <a:gd name="T15" fmla="*/ 108 h 123"/>
                  <a:gd name="T16" fmla="*/ 104 w 123"/>
                  <a:gd name="T17" fmla="*/ 106 h 123"/>
                  <a:gd name="T18" fmla="*/ 112 w 123"/>
                  <a:gd name="T19" fmla="*/ 95 h 123"/>
                  <a:gd name="T20" fmla="*/ 118 w 123"/>
                  <a:gd name="T21" fmla="*/ 85 h 123"/>
                  <a:gd name="T22" fmla="*/ 122 w 123"/>
                  <a:gd name="T23" fmla="*/ 73 h 123"/>
                  <a:gd name="T24" fmla="*/ 122 w 123"/>
                  <a:gd name="T25" fmla="*/ 67 h 123"/>
                  <a:gd name="T26" fmla="*/ 123 w 123"/>
                  <a:gd name="T27" fmla="*/ 62 h 123"/>
                  <a:gd name="T28" fmla="*/ 122 w 123"/>
                  <a:gd name="T29" fmla="*/ 49 h 123"/>
                  <a:gd name="T30" fmla="*/ 118 w 123"/>
                  <a:gd name="T31" fmla="*/ 38 h 123"/>
                  <a:gd name="T32" fmla="*/ 112 w 123"/>
                  <a:gd name="T33" fmla="*/ 27 h 123"/>
                  <a:gd name="T34" fmla="*/ 104 w 123"/>
                  <a:gd name="T35" fmla="*/ 19 h 123"/>
                  <a:gd name="T36" fmla="*/ 93 w 123"/>
                  <a:gd name="T37" fmla="*/ 10 h 123"/>
                  <a:gd name="T38" fmla="*/ 84 w 123"/>
                  <a:gd name="T39" fmla="*/ 4 h 123"/>
                  <a:gd name="T40" fmla="*/ 73 w 123"/>
                  <a:gd name="T41" fmla="*/ 0 h 123"/>
                  <a:gd name="T42" fmla="*/ 61 w 123"/>
                  <a:gd name="T43" fmla="*/ 0 h 123"/>
                  <a:gd name="T44" fmla="*/ 38 w 123"/>
                  <a:gd name="T45" fmla="*/ 4 h 123"/>
                  <a:gd name="T46" fmla="*/ 27 w 123"/>
                  <a:gd name="T47" fmla="*/ 10 h 123"/>
                  <a:gd name="T48" fmla="*/ 18 w 123"/>
                  <a:gd name="T49" fmla="*/ 19 h 123"/>
                  <a:gd name="T50" fmla="*/ 10 w 123"/>
                  <a:gd name="T51" fmla="*/ 27 h 123"/>
                  <a:gd name="T52" fmla="*/ 4 w 123"/>
                  <a:gd name="T53" fmla="*/ 38 h 123"/>
                  <a:gd name="T54" fmla="*/ 0 w 123"/>
                  <a:gd name="T55" fmla="*/ 62 h 123"/>
                  <a:gd name="T56" fmla="*/ 0 w 123"/>
                  <a:gd name="T57" fmla="*/ 73 h 123"/>
                  <a:gd name="T58" fmla="*/ 4 w 123"/>
                  <a:gd name="T59" fmla="*/ 85 h 123"/>
                  <a:gd name="T60" fmla="*/ 10 w 123"/>
                  <a:gd name="T61" fmla="*/ 95 h 123"/>
                  <a:gd name="T62" fmla="*/ 18 w 123"/>
                  <a:gd name="T63" fmla="*/ 106 h 123"/>
                  <a:gd name="T64" fmla="*/ 27 w 123"/>
                  <a:gd name="T65" fmla="*/ 112 h 123"/>
                  <a:gd name="T66" fmla="*/ 38 w 123"/>
                  <a:gd name="T67" fmla="*/ 118 h 123"/>
                  <a:gd name="T68" fmla="*/ 49 w 123"/>
                  <a:gd name="T69" fmla="*/ 122 h 123"/>
                  <a:gd name="T70" fmla="*/ 61 w 123"/>
                  <a:gd name="T71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123"/>
                    </a:move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66">
                <a:extLst>
                  <a:ext uri="{FF2B5EF4-FFF2-40B4-BE49-F238E27FC236}">
                    <a16:creationId xmlns:a16="http://schemas.microsoft.com/office/drawing/2014/main" id="{100C94C5-AA55-422E-1DFD-E718E8B9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076" y="5635625"/>
                <a:ext cx="49213" cy="47625"/>
              </a:xfrm>
              <a:custGeom>
                <a:avLst/>
                <a:gdLst>
                  <a:gd name="T0" fmla="*/ 62 w 123"/>
                  <a:gd name="T1" fmla="*/ 123 h 123"/>
                  <a:gd name="T2" fmla="*/ 66 w 123"/>
                  <a:gd name="T3" fmla="*/ 122 h 123"/>
                  <a:gd name="T4" fmla="*/ 73 w 123"/>
                  <a:gd name="T5" fmla="*/ 122 h 123"/>
                  <a:gd name="T6" fmla="*/ 77 w 123"/>
                  <a:gd name="T7" fmla="*/ 119 h 123"/>
                  <a:gd name="T8" fmla="*/ 80 w 123"/>
                  <a:gd name="T9" fmla="*/ 118 h 123"/>
                  <a:gd name="T10" fmla="*/ 84 w 123"/>
                  <a:gd name="T11" fmla="*/ 118 h 123"/>
                  <a:gd name="T12" fmla="*/ 93 w 123"/>
                  <a:gd name="T13" fmla="*/ 112 h 123"/>
                  <a:gd name="T14" fmla="*/ 98 w 123"/>
                  <a:gd name="T15" fmla="*/ 108 h 123"/>
                  <a:gd name="T16" fmla="*/ 104 w 123"/>
                  <a:gd name="T17" fmla="*/ 106 h 123"/>
                  <a:gd name="T18" fmla="*/ 112 w 123"/>
                  <a:gd name="T19" fmla="*/ 95 h 123"/>
                  <a:gd name="T20" fmla="*/ 118 w 123"/>
                  <a:gd name="T21" fmla="*/ 85 h 123"/>
                  <a:gd name="T22" fmla="*/ 122 w 123"/>
                  <a:gd name="T23" fmla="*/ 73 h 123"/>
                  <a:gd name="T24" fmla="*/ 122 w 123"/>
                  <a:gd name="T25" fmla="*/ 67 h 123"/>
                  <a:gd name="T26" fmla="*/ 123 w 123"/>
                  <a:gd name="T27" fmla="*/ 62 h 123"/>
                  <a:gd name="T28" fmla="*/ 122 w 123"/>
                  <a:gd name="T29" fmla="*/ 49 h 123"/>
                  <a:gd name="T30" fmla="*/ 118 w 123"/>
                  <a:gd name="T31" fmla="*/ 38 h 123"/>
                  <a:gd name="T32" fmla="*/ 112 w 123"/>
                  <a:gd name="T33" fmla="*/ 27 h 123"/>
                  <a:gd name="T34" fmla="*/ 104 w 123"/>
                  <a:gd name="T35" fmla="*/ 19 h 123"/>
                  <a:gd name="T36" fmla="*/ 93 w 123"/>
                  <a:gd name="T37" fmla="*/ 10 h 123"/>
                  <a:gd name="T38" fmla="*/ 84 w 123"/>
                  <a:gd name="T39" fmla="*/ 4 h 123"/>
                  <a:gd name="T40" fmla="*/ 73 w 123"/>
                  <a:gd name="T41" fmla="*/ 0 h 123"/>
                  <a:gd name="T42" fmla="*/ 62 w 123"/>
                  <a:gd name="T43" fmla="*/ 0 h 123"/>
                  <a:gd name="T44" fmla="*/ 38 w 123"/>
                  <a:gd name="T45" fmla="*/ 4 h 123"/>
                  <a:gd name="T46" fmla="*/ 27 w 123"/>
                  <a:gd name="T47" fmla="*/ 10 h 123"/>
                  <a:gd name="T48" fmla="*/ 19 w 123"/>
                  <a:gd name="T49" fmla="*/ 19 h 123"/>
                  <a:gd name="T50" fmla="*/ 10 w 123"/>
                  <a:gd name="T51" fmla="*/ 27 h 123"/>
                  <a:gd name="T52" fmla="*/ 4 w 123"/>
                  <a:gd name="T53" fmla="*/ 38 h 123"/>
                  <a:gd name="T54" fmla="*/ 0 w 123"/>
                  <a:gd name="T55" fmla="*/ 62 h 123"/>
                  <a:gd name="T56" fmla="*/ 0 w 123"/>
                  <a:gd name="T57" fmla="*/ 73 h 123"/>
                  <a:gd name="T58" fmla="*/ 4 w 123"/>
                  <a:gd name="T59" fmla="*/ 85 h 123"/>
                  <a:gd name="T60" fmla="*/ 10 w 123"/>
                  <a:gd name="T61" fmla="*/ 95 h 123"/>
                  <a:gd name="T62" fmla="*/ 19 w 123"/>
                  <a:gd name="T63" fmla="*/ 106 h 123"/>
                  <a:gd name="T64" fmla="*/ 27 w 123"/>
                  <a:gd name="T65" fmla="*/ 112 h 123"/>
                  <a:gd name="T66" fmla="*/ 38 w 123"/>
                  <a:gd name="T67" fmla="*/ 118 h 123"/>
                  <a:gd name="T68" fmla="*/ 49 w 123"/>
                  <a:gd name="T69" fmla="*/ 122 h 123"/>
                  <a:gd name="T70" fmla="*/ 62 w 123"/>
                  <a:gd name="T71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123"/>
                    </a:move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close/>
                  </a:path>
                </a:pathLst>
              </a:custGeom>
              <a:solidFill>
                <a:srgbClr val="66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4" name="Freeform 67">
                <a:extLst>
                  <a:ext uri="{FF2B5EF4-FFF2-40B4-BE49-F238E27FC236}">
                    <a16:creationId xmlns:a16="http://schemas.microsoft.com/office/drawing/2014/main" id="{5E44BA13-B9A9-D6AD-53FD-75832F35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726" y="4483100"/>
                <a:ext cx="636588" cy="1189037"/>
              </a:xfrm>
              <a:custGeom>
                <a:avLst/>
                <a:gdLst>
                  <a:gd name="T0" fmla="*/ 1600 w 1604"/>
                  <a:gd name="T1" fmla="*/ 0 h 2999"/>
                  <a:gd name="T2" fmla="*/ 1604 w 1604"/>
                  <a:gd name="T3" fmla="*/ 75 h 2999"/>
                  <a:gd name="T4" fmla="*/ 1504 w 1604"/>
                  <a:gd name="T5" fmla="*/ 360 h 2999"/>
                  <a:gd name="T6" fmla="*/ 1364 w 1604"/>
                  <a:gd name="T7" fmla="*/ 1531 h 2999"/>
                  <a:gd name="T8" fmla="*/ 1137 w 1604"/>
                  <a:gd name="T9" fmla="*/ 2990 h 2999"/>
                  <a:gd name="T10" fmla="*/ 0 w 1604"/>
                  <a:gd name="T11" fmla="*/ 2999 h 2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04" h="2999">
                    <a:moveTo>
                      <a:pt x="1600" y="0"/>
                    </a:moveTo>
                    <a:lnTo>
                      <a:pt x="1604" y="75"/>
                    </a:lnTo>
                    <a:lnTo>
                      <a:pt x="1504" y="360"/>
                    </a:lnTo>
                    <a:lnTo>
                      <a:pt x="1364" y="1531"/>
                    </a:lnTo>
                    <a:lnTo>
                      <a:pt x="1137" y="2990"/>
                    </a:lnTo>
                    <a:lnTo>
                      <a:pt x="0" y="2999"/>
                    </a:lnTo>
                  </a:path>
                </a:pathLst>
              </a:custGeom>
              <a:noFill/>
              <a:ln w="19050">
                <a:solidFill>
                  <a:srgbClr val="FF99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5" name="Freeform 68">
                <a:extLst>
                  <a:ext uri="{FF2B5EF4-FFF2-40B4-BE49-F238E27FC236}">
                    <a16:creationId xmlns:a16="http://schemas.microsoft.com/office/drawing/2014/main" id="{0595446D-1715-F633-AB1A-0FF0B386E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913" y="4457700"/>
                <a:ext cx="49213" cy="49212"/>
              </a:xfrm>
              <a:custGeom>
                <a:avLst/>
                <a:gdLst>
                  <a:gd name="T0" fmla="*/ 18 w 123"/>
                  <a:gd name="T1" fmla="*/ 105 h 123"/>
                  <a:gd name="T2" fmla="*/ 27 w 123"/>
                  <a:gd name="T3" fmla="*/ 111 h 123"/>
                  <a:gd name="T4" fmla="*/ 38 w 123"/>
                  <a:gd name="T5" fmla="*/ 118 h 123"/>
                  <a:gd name="T6" fmla="*/ 49 w 123"/>
                  <a:gd name="T7" fmla="*/ 121 h 123"/>
                  <a:gd name="T8" fmla="*/ 61 w 123"/>
                  <a:gd name="T9" fmla="*/ 123 h 123"/>
                  <a:gd name="T10" fmla="*/ 66 w 123"/>
                  <a:gd name="T11" fmla="*/ 121 h 123"/>
                  <a:gd name="T12" fmla="*/ 72 w 123"/>
                  <a:gd name="T13" fmla="*/ 121 h 123"/>
                  <a:gd name="T14" fmla="*/ 77 w 123"/>
                  <a:gd name="T15" fmla="*/ 119 h 123"/>
                  <a:gd name="T16" fmla="*/ 80 w 123"/>
                  <a:gd name="T17" fmla="*/ 118 h 123"/>
                  <a:gd name="T18" fmla="*/ 83 w 123"/>
                  <a:gd name="T19" fmla="*/ 118 h 123"/>
                  <a:gd name="T20" fmla="*/ 93 w 123"/>
                  <a:gd name="T21" fmla="*/ 111 h 123"/>
                  <a:gd name="T22" fmla="*/ 98 w 123"/>
                  <a:gd name="T23" fmla="*/ 108 h 123"/>
                  <a:gd name="T24" fmla="*/ 104 w 123"/>
                  <a:gd name="T25" fmla="*/ 105 h 123"/>
                  <a:gd name="T26" fmla="*/ 112 w 123"/>
                  <a:gd name="T27" fmla="*/ 94 h 123"/>
                  <a:gd name="T28" fmla="*/ 118 w 123"/>
                  <a:gd name="T29" fmla="*/ 84 h 123"/>
                  <a:gd name="T30" fmla="*/ 121 w 123"/>
                  <a:gd name="T31" fmla="*/ 72 h 123"/>
                  <a:gd name="T32" fmla="*/ 121 w 123"/>
                  <a:gd name="T33" fmla="*/ 66 h 123"/>
                  <a:gd name="T34" fmla="*/ 123 w 123"/>
                  <a:gd name="T35" fmla="*/ 61 h 123"/>
                  <a:gd name="T36" fmla="*/ 121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4 w 123"/>
                  <a:gd name="T43" fmla="*/ 18 h 123"/>
                  <a:gd name="T44" fmla="*/ 93 w 123"/>
                  <a:gd name="T45" fmla="*/ 9 h 123"/>
                  <a:gd name="T46" fmla="*/ 83 w 123"/>
                  <a:gd name="T47" fmla="*/ 3 h 123"/>
                  <a:gd name="T48" fmla="*/ 72 w 123"/>
                  <a:gd name="T49" fmla="*/ 0 h 123"/>
                  <a:gd name="T50" fmla="*/ 61 w 123"/>
                  <a:gd name="T51" fmla="*/ 0 h 123"/>
                  <a:gd name="T52" fmla="*/ 38 w 123"/>
                  <a:gd name="T53" fmla="*/ 3 h 123"/>
                  <a:gd name="T54" fmla="*/ 27 w 123"/>
                  <a:gd name="T55" fmla="*/ 9 h 123"/>
                  <a:gd name="T56" fmla="*/ 18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4 h 123"/>
                  <a:gd name="T68" fmla="*/ 10 w 123"/>
                  <a:gd name="T69" fmla="*/ 94 h 123"/>
                  <a:gd name="T70" fmla="*/ 18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5"/>
                    </a:move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6" name="Freeform 69">
                <a:extLst>
                  <a:ext uri="{FF2B5EF4-FFF2-40B4-BE49-F238E27FC236}">
                    <a16:creationId xmlns:a16="http://schemas.microsoft.com/office/drawing/2014/main" id="{BC3AA0E0-AE3F-43F9-D180-CD4C11D3A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563" y="4511675"/>
                <a:ext cx="47625" cy="47625"/>
              </a:xfrm>
              <a:custGeom>
                <a:avLst/>
                <a:gdLst>
                  <a:gd name="T0" fmla="*/ 18 w 123"/>
                  <a:gd name="T1" fmla="*/ 105 h 122"/>
                  <a:gd name="T2" fmla="*/ 27 w 123"/>
                  <a:gd name="T3" fmla="*/ 111 h 122"/>
                  <a:gd name="T4" fmla="*/ 38 w 123"/>
                  <a:gd name="T5" fmla="*/ 118 h 122"/>
                  <a:gd name="T6" fmla="*/ 49 w 123"/>
                  <a:gd name="T7" fmla="*/ 121 h 122"/>
                  <a:gd name="T8" fmla="*/ 61 w 123"/>
                  <a:gd name="T9" fmla="*/ 122 h 122"/>
                  <a:gd name="T10" fmla="*/ 66 w 123"/>
                  <a:gd name="T11" fmla="*/ 121 h 122"/>
                  <a:gd name="T12" fmla="*/ 72 w 123"/>
                  <a:gd name="T13" fmla="*/ 121 h 122"/>
                  <a:gd name="T14" fmla="*/ 77 w 123"/>
                  <a:gd name="T15" fmla="*/ 119 h 122"/>
                  <a:gd name="T16" fmla="*/ 80 w 123"/>
                  <a:gd name="T17" fmla="*/ 118 h 122"/>
                  <a:gd name="T18" fmla="*/ 83 w 123"/>
                  <a:gd name="T19" fmla="*/ 118 h 122"/>
                  <a:gd name="T20" fmla="*/ 93 w 123"/>
                  <a:gd name="T21" fmla="*/ 111 h 122"/>
                  <a:gd name="T22" fmla="*/ 98 w 123"/>
                  <a:gd name="T23" fmla="*/ 108 h 122"/>
                  <a:gd name="T24" fmla="*/ 104 w 123"/>
                  <a:gd name="T25" fmla="*/ 105 h 122"/>
                  <a:gd name="T26" fmla="*/ 111 w 123"/>
                  <a:gd name="T27" fmla="*/ 94 h 122"/>
                  <a:gd name="T28" fmla="*/ 118 w 123"/>
                  <a:gd name="T29" fmla="*/ 84 h 122"/>
                  <a:gd name="T30" fmla="*/ 121 w 123"/>
                  <a:gd name="T31" fmla="*/ 72 h 122"/>
                  <a:gd name="T32" fmla="*/ 121 w 123"/>
                  <a:gd name="T33" fmla="*/ 66 h 122"/>
                  <a:gd name="T34" fmla="*/ 123 w 123"/>
                  <a:gd name="T35" fmla="*/ 61 h 122"/>
                  <a:gd name="T36" fmla="*/ 121 w 123"/>
                  <a:gd name="T37" fmla="*/ 49 h 122"/>
                  <a:gd name="T38" fmla="*/ 118 w 123"/>
                  <a:gd name="T39" fmla="*/ 38 h 122"/>
                  <a:gd name="T40" fmla="*/ 111 w 123"/>
                  <a:gd name="T41" fmla="*/ 27 h 122"/>
                  <a:gd name="T42" fmla="*/ 104 w 123"/>
                  <a:gd name="T43" fmla="*/ 18 h 122"/>
                  <a:gd name="T44" fmla="*/ 93 w 123"/>
                  <a:gd name="T45" fmla="*/ 9 h 122"/>
                  <a:gd name="T46" fmla="*/ 83 w 123"/>
                  <a:gd name="T47" fmla="*/ 3 h 122"/>
                  <a:gd name="T48" fmla="*/ 72 w 123"/>
                  <a:gd name="T49" fmla="*/ 0 h 122"/>
                  <a:gd name="T50" fmla="*/ 61 w 123"/>
                  <a:gd name="T51" fmla="*/ 0 h 122"/>
                  <a:gd name="T52" fmla="*/ 38 w 123"/>
                  <a:gd name="T53" fmla="*/ 3 h 122"/>
                  <a:gd name="T54" fmla="*/ 27 w 123"/>
                  <a:gd name="T55" fmla="*/ 9 h 122"/>
                  <a:gd name="T56" fmla="*/ 18 w 123"/>
                  <a:gd name="T57" fmla="*/ 18 h 122"/>
                  <a:gd name="T58" fmla="*/ 10 w 123"/>
                  <a:gd name="T59" fmla="*/ 27 h 122"/>
                  <a:gd name="T60" fmla="*/ 3 w 123"/>
                  <a:gd name="T61" fmla="*/ 38 h 122"/>
                  <a:gd name="T62" fmla="*/ 0 w 123"/>
                  <a:gd name="T63" fmla="*/ 61 h 122"/>
                  <a:gd name="T64" fmla="*/ 0 w 123"/>
                  <a:gd name="T65" fmla="*/ 72 h 122"/>
                  <a:gd name="T66" fmla="*/ 3 w 123"/>
                  <a:gd name="T67" fmla="*/ 84 h 122"/>
                  <a:gd name="T68" fmla="*/ 10 w 123"/>
                  <a:gd name="T69" fmla="*/ 94 h 122"/>
                  <a:gd name="T70" fmla="*/ 18 w 123"/>
                  <a:gd name="T71" fmla="*/ 10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18" y="105"/>
                    </a:move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4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7" name="Freeform 70">
                <a:extLst>
                  <a:ext uri="{FF2B5EF4-FFF2-40B4-BE49-F238E27FC236}">
                    <a16:creationId xmlns:a16="http://schemas.microsoft.com/office/drawing/2014/main" id="{5E7B906F-6218-9302-26B5-1587B4DB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813" y="4600575"/>
                <a:ext cx="49213" cy="49212"/>
              </a:xfrm>
              <a:custGeom>
                <a:avLst/>
                <a:gdLst>
                  <a:gd name="T0" fmla="*/ 18 w 123"/>
                  <a:gd name="T1" fmla="*/ 105 h 122"/>
                  <a:gd name="T2" fmla="*/ 27 w 123"/>
                  <a:gd name="T3" fmla="*/ 111 h 122"/>
                  <a:gd name="T4" fmla="*/ 38 w 123"/>
                  <a:gd name="T5" fmla="*/ 118 h 122"/>
                  <a:gd name="T6" fmla="*/ 49 w 123"/>
                  <a:gd name="T7" fmla="*/ 121 h 122"/>
                  <a:gd name="T8" fmla="*/ 61 w 123"/>
                  <a:gd name="T9" fmla="*/ 122 h 122"/>
                  <a:gd name="T10" fmla="*/ 66 w 123"/>
                  <a:gd name="T11" fmla="*/ 121 h 122"/>
                  <a:gd name="T12" fmla="*/ 73 w 123"/>
                  <a:gd name="T13" fmla="*/ 121 h 122"/>
                  <a:gd name="T14" fmla="*/ 77 w 123"/>
                  <a:gd name="T15" fmla="*/ 119 h 122"/>
                  <a:gd name="T16" fmla="*/ 80 w 123"/>
                  <a:gd name="T17" fmla="*/ 118 h 122"/>
                  <a:gd name="T18" fmla="*/ 84 w 123"/>
                  <a:gd name="T19" fmla="*/ 118 h 122"/>
                  <a:gd name="T20" fmla="*/ 93 w 123"/>
                  <a:gd name="T21" fmla="*/ 111 h 122"/>
                  <a:gd name="T22" fmla="*/ 98 w 123"/>
                  <a:gd name="T23" fmla="*/ 108 h 122"/>
                  <a:gd name="T24" fmla="*/ 104 w 123"/>
                  <a:gd name="T25" fmla="*/ 105 h 122"/>
                  <a:gd name="T26" fmla="*/ 112 w 123"/>
                  <a:gd name="T27" fmla="*/ 94 h 122"/>
                  <a:gd name="T28" fmla="*/ 118 w 123"/>
                  <a:gd name="T29" fmla="*/ 84 h 122"/>
                  <a:gd name="T30" fmla="*/ 122 w 123"/>
                  <a:gd name="T31" fmla="*/ 72 h 122"/>
                  <a:gd name="T32" fmla="*/ 122 w 123"/>
                  <a:gd name="T33" fmla="*/ 66 h 122"/>
                  <a:gd name="T34" fmla="*/ 123 w 123"/>
                  <a:gd name="T35" fmla="*/ 61 h 122"/>
                  <a:gd name="T36" fmla="*/ 122 w 123"/>
                  <a:gd name="T37" fmla="*/ 49 h 122"/>
                  <a:gd name="T38" fmla="*/ 118 w 123"/>
                  <a:gd name="T39" fmla="*/ 38 h 122"/>
                  <a:gd name="T40" fmla="*/ 112 w 123"/>
                  <a:gd name="T41" fmla="*/ 27 h 122"/>
                  <a:gd name="T42" fmla="*/ 104 w 123"/>
                  <a:gd name="T43" fmla="*/ 18 h 122"/>
                  <a:gd name="T44" fmla="*/ 93 w 123"/>
                  <a:gd name="T45" fmla="*/ 9 h 122"/>
                  <a:gd name="T46" fmla="*/ 84 w 123"/>
                  <a:gd name="T47" fmla="*/ 3 h 122"/>
                  <a:gd name="T48" fmla="*/ 73 w 123"/>
                  <a:gd name="T49" fmla="*/ 0 h 122"/>
                  <a:gd name="T50" fmla="*/ 61 w 123"/>
                  <a:gd name="T51" fmla="*/ 0 h 122"/>
                  <a:gd name="T52" fmla="*/ 38 w 123"/>
                  <a:gd name="T53" fmla="*/ 3 h 122"/>
                  <a:gd name="T54" fmla="*/ 27 w 123"/>
                  <a:gd name="T55" fmla="*/ 9 h 122"/>
                  <a:gd name="T56" fmla="*/ 18 w 123"/>
                  <a:gd name="T57" fmla="*/ 18 h 122"/>
                  <a:gd name="T58" fmla="*/ 10 w 123"/>
                  <a:gd name="T59" fmla="*/ 27 h 122"/>
                  <a:gd name="T60" fmla="*/ 4 w 123"/>
                  <a:gd name="T61" fmla="*/ 38 h 122"/>
                  <a:gd name="T62" fmla="*/ 0 w 123"/>
                  <a:gd name="T63" fmla="*/ 61 h 122"/>
                  <a:gd name="T64" fmla="*/ 0 w 123"/>
                  <a:gd name="T65" fmla="*/ 72 h 122"/>
                  <a:gd name="T66" fmla="*/ 4 w 123"/>
                  <a:gd name="T67" fmla="*/ 84 h 122"/>
                  <a:gd name="T68" fmla="*/ 10 w 123"/>
                  <a:gd name="T69" fmla="*/ 94 h 122"/>
                  <a:gd name="T70" fmla="*/ 18 w 123"/>
                  <a:gd name="T71" fmla="*/ 105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18" y="105"/>
                    </a:move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8" name="Freeform 71">
                <a:extLst>
                  <a:ext uri="{FF2B5EF4-FFF2-40B4-BE49-F238E27FC236}">
                    <a16:creationId xmlns:a16="http://schemas.microsoft.com/office/drawing/2014/main" id="{E0438A2A-0407-D1D9-C813-DD41367FF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1" y="5059363"/>
                <a:ext cx="49213" cy="49212"/>
              </a:xfrm>
              <a:custGeom>
                <a:avLst/>
                <a:gdLst>
                  <a:gd name="T0" fmla="*/ 19 w 123"/>
                  <a:gd name="T1" fmla="*/ 105 h 123"/>
                  <a:gd name="T2" fmla="*/ 27 w 123"/>
                  <a:gd name="T3" fmla="*/ 112 h 123"/>
                  <a:gd name="T4" fmla="*/ 38 w 123"/>
                  <a:gd name="T5" fmla="*/ 118 h 123"/>
                  <a:gd name="T6" fmla="*/ 49 w 123"/>
                  <a:gd name="T7" fmla="*/ 121 h 123"/>
                  <a:gd name="T8" fmla="*/ 62 w 123"/>
                  <a:gd name="T9" fmla="*/ 123 h 123"/>
                  <a:gd name="T10" fmla="*/ 67 w 123"/>
                  <a:gd name="T11" fmla="*/ 121 h 123"/>
                  <a:gd name="T12" fmla="*/ 73 w 123"/>
                  <a:gd name="T13" fmla="*/ 121 h 123"/>
                  <a:gd name="T14" fmla="*/ 78 w 123"/>
                  <a:gd name="T15" fmla="*/ 119 h 123"/>
                  <a:gd name="T16" fmla="*/ 80 w 123"/>
                  <a:gd name="T17" fmla="*/ 118 h 123"/>
                  <a:gd name="T18" fmla="*/ 84 w 123"/>
                  <a:gd name="T19" fmla="*/ 118 h 123"/>
                  <a:gd name="T20" fmla="*/ 94 w 123"/>
                  <a:gd name="T21" fmla="*/ 112 h 123"/>
                  <a:gd name="T22" fmla="*/ 99 w 123"/>
                  <a:gd name="T23" fmla="*/ 108 h 123"/>
                  <a:gd name="T24" fmla="*/ 105 w 123"/>
                  <a:gd name="T25" fmla="*/ 105 h 123"/>
                  <a:gd name="T26" fmla="*/ 112 w 123"/>
                  <a:gd name="T27" fmla="*/ 94 h 123"/>
                  <a:gd name="T28" fmla="*/ 118 w 123"/>
                  <a:gd name="T29" fmla="*/ 85 h 123"/>
                  <a:gd name="T30" fmla="*/ 122 w 123"/>
                  <a:gd name="T31" fmla="*/ 72 h 123"/>
                  <a:gd name="T32" fmla="*/ 122 w 123"/>
                  <a:gd name="T33" fmla="*/ 66 h 123"/>
                  <a:gd name="T34" fmla="*/ 123 w 123"/>
                  <a:gd name="T35" fmla="*/ 61 h 123"/>
                  <a:gd name="T36" fmla="*/ 122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5 w 123"/>
                  <a:gd name="T43" fmla="*/ 18 h 123"/>
                  <a:gd name="T44" fmla="*/ 94 w 123"/>
                  <a:gd name="T45" fmla="*/ 10 h 123"/>
                  <a:gd name="T46" fmla="*/ 84 w 123"/>
                  <a:gd name="T47" fmla="*/ 4 h 123"/>
                  <a:gd name="T48" fmla="*/ 73 w 123"/>
                  <a:gd name="T49" fmla="*/ 0 h 123"/>
                  <a:gd name="T50" fmla="*/ 62 w 123"/>
                  <a:gd name="T51" fmla="*/ 0 h 123"/>
                  <a:gd name="T52" fmla="*/ 38 w 123"/>
                  <a:gd name="T53" fmla="*/ 4 h 123"/>
                  <a:gd name="T54" fmla="*/ 27 w 123"/>
                  <a:gd name="T55" fmla="*/ 10 h 123"/>
                  <a:gd name="T56" fmla="*/ 19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5 h 123"/>
                  <a:gd name="T68" fmla="*/ 10 w 123"/>
                  <a:gd name="T69" fmla="*/ 94 h 123"/>
                  <a:gd name="T70" fmla="*/ 19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9" y="105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1" name="Freeform 72">
                <a:extLst>
                  <a:ext uri="{FF2B5EF4-FFF2-40B4-BE49-F238E27FC236}">
                    <a16:creationId xmlns:a16="http://schemas.microsoft.com/office/drawing/2014/main" id="{5333528E-1173-F6F2-1110-A1033A3E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763" y="5645150"/>
                <a:ext cx="49213" cy="47625"/>
              </a:xfrm>
              <a:custGeom>
                <a:avLst/>
                <a:gdLst>
                  <a:gd name="T0" fmla="*/ 18 w 123"/>
                  <a:gd name="T1" fmla="*/ 105 h 123"/>
                  <a:gd name="T2" fmla="*/ 27 w 123"/>
                  <a:gd name="T3" fmla="*/ 112 h 123"/>
                  <a:gd name="T4" fmla="*/ 38 w 123"/>
                  <a:gd name="T5" fmla="*/ 118 h 123"/>
                  <a:gd name="T6" fmla="*/ 49 w 123"/>
                  <a:gd name="T7" fmla="*/ 121 h 123"/>
                  <a:gd name="T8" fmla="*/ 61 w 123"/>
                  <a:gd name="T9" fmla="*/ 123 h 123"/>
                  <a:gd name="T10" fmla="*/ 66 w 123"/>
                  <a:gd name="T11" fmla="*/ 121 h 123"/>
                  <a:gd name="T12" fmla="*/ 72 w 123"/>
                  <a:gd name="T13" fmla="*/ 121 h 123"/>
                  <a:gd name="T14" fmla="*/ 77 w 123"/>
                  <a:gd name="T15" fmla="*/ 119 h 123"/>
                  <a:gd name="T16" fmla="*/ 80 w 123"/>
                  <a:gd name="T17" fmla="*/ 118 h 123"/>
                  <a:gd name="T18" fmla="*/ 83 w 123"/>
                  <a:gd name="T19" fmla="*/ 118 h 123"/>
                  <a:gd name="T20" fmla="*/ 93 w 123"/>
                  <a:gd name="T21" fmla="*/ 112 h 123"/>
                  <a:gd name="T22" fmla="*/ 98 w 123"/>
                  <a:gd name="T23" fmla="*/ 108 h 123"/>
                  <a:gd name="T24" fmla="*/ 104 w 123"/>
                  <a:gd name="T25" fmla="*/ 105 h 123"/>
                  <a:gd name="T26" fmla="*/ 112 w 123"/>
                  <a:gd name="T27" fmla="*/ 94 h 123"/>
                  <a:gd name="T28" fmla="*/ 118 w 123"/>
                  <a:gd name="T29" fmla="*/ 85 h 123"/>
                  <a:gd name="T30" fmla="*/ 121 w 123"/>
                  <a:gd name="T31" fmla="*/ 72 h 123"/>
                  <a:gd name="T32" fmla="*/ 121 w 123"/>
                  <a:gd name="T33" fmla="*/ 66 h 123"/>
                  <a:gd name="T34" fmla="*/ 123 w 123"/>
                  <a:gd name="T35" fmla="*/ 61 h 123"/>
                  <a:gd name="T36" fmla="*/ 121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4 w 123"/>
                  <a:gd name="T43" fmla="*/ 18 h 123"/>
                  <a:gd name="T44" fmla="*/ 93 w 123"/>
                  <a:gd name="T45" fmla="*/ 10 h 123"/>
                  <a:gd name="T46" fmla="*/ 83 w 123"/>
                  <a:gd name="T47" fmla="*/ 3 h 123"/>
                  <a:gd name="T48" fmla="*/ 72 w 123"/>
                  <a:gd name="T49" fmla="*/ 0 h 123"/>
                  <a:gd name="T50" fmla="*/ 61 w 123"/>
                  <a:gd name="T51" fmla="*/ 0 h 123"/>
                  <a:gd name="T52" fmla="*/ 38 w 123"/>
                  <a:gd name="T53" fmla="*/ 3 h 123"/>
                  <a:gd name="T54" fmla="*/ 27 w 123"/>
                  <a:gd name="T55" fmla="*/ 10 h 123"/>
                  <a:gd name="T56" fmla="*/ 18 w 123"/>
                  <a:gd name="T57" fmla="*/ 18 h 123"/>
                  <a:gd name="T58" fmla="*/ 10 w 123"/>
                  <a:gd name="T59" fmla="*/ 27 h 123"/>
                  <a:gd name="T60" fmla="*/ 3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3 w 123"/>
                  <a:gd name="T67" fmla="*/ 85 h 123"/>
                  <a:gd name="T68" fmla="*/ 10 w 123"/>
                  <a:gd name="T69" fmla="*/ 94 h 123"/>
                  <a:gd name="T70" fmla="*/ 18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5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2" name="Freeform 73">
                <a:extLst>
                  <a:ext uri="{FF2B5EF4-FFF2-40B4-BE49-F238E27FC236}">
                    <a16:creationId xmlns:a16="http://schemas.microsoft.com/office/drawing/2014/main" id="{4EF4CBB6-5299-2B0D-F732-C58A632B7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101" y="5645150"/>
                <a:ext cx="49213" cy="49212"/>
              </a:xfrm>
              <a:custGeom>
                <a:avLst/>
                <a:gdLst>
                  <a:gd name="T0" fmla="*/ 18 w 123"/>
                  <a:gd name="T1" fmla="*/ 106 h 123"/>
                  <a:gd name="T2" fmla="*/ 27 w 123"/>
                  <a:gd name="T3" fmla="*/ 112 h 123"/>
                  <a:gd name="T4" fmla="*/ 38 w 123"/>
                  <a:gd name="T5" fmla="*/ 118 h 123"/>
                  <a:gd name="T6" fmla="*/ 49 w 123"/>
                  <a:gd name="T7" fmla="*/ 122 h 123"/>
                  <a:gd name="T8" fmla="*/ 61 w 123"/>
                  <a:gd name="T9" fmla="*/ 123 h 123"/>
                  <a:gd name="T10" fmla="*/ 66 w 123"/>
                  <a:gd name="T11" fmla="*/ 122 h 123"/>
                  <a:gd name="T12" fmla="*/ 72 w 123"/>
                  <a:gd name="T13" fmla="*/ 122 h 123"/>
                  <a:gd name="T14" fmla="*/ 77 w 123"/>
                  <a:gd name="T15" fmla="*/ 119 h 123"/>
                  <a:gd name="T16" fmla="*/ 80 w 123"/>
                  <a:gd name="T17" fmla="*/ 118 h 123"/>
                  <a:gd name="T18" fmla="*/ 83 w 123"/>
                  <a:gd name="T19" fmla="*/ 118 h 123"/>
                  <a:gd name="T20" fmla="*/ 93 w 123"/>
                  <a:gd name="T21" fmla="*/ 112 h 123"/>
                  <a:gd name="T22" fmla="*/ 98 w 123"/>
                  <a:gd name="T23" fmla="*/ 108 h 123"/>
                  <a:gd name="T24" fmla="*/ 104 w 123"/>
                  <a:gd name="T25" fmla="*/ 106 h 123"/>
                  <a:gd name="T26" fmla="*/ 112 w 123"/>
                  <a:gd name="T27" fmla="*/ 95 h 123"/>
                  <a:gd name="T28" fmla="*/ 118 w 123"/>
                  <a:gd name="T29" fmla="*/ 85 h 123"/>
                  <a:gd name="T30" fmla="*/ 122 w 123"/>
                  <a:gd name="T31" fmla="*/ 72 h 123"/>
                  <a:gd name="T32" fmla="*/ 122 w 123"/>
                  <a:gd name="T33" fmla="*/ 66 h 123"/>
                  <a:gd name="T34" fmla="*/ 123 w 123"/>
                  <a:gd name="T35" fmla="*/ 61 h 123"/>
                  <a:gd name="T36" fmla="*/ 122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4 w 123"/>
                  <a:gd name="T43" fmla="*/ 18 h 123"/>
                  <a:gd name="T44" fmla="*/ 93 w 123"/>
                  <a:gd name="T45" fmla="*/ 10 h 123"/>
                  <a:gd name="T46" fmla="*/ 83 w 123"/>
                  <a:gd name="T47" fmla="*/ 4 h 123"/>
                  <a:gd name="T48" fmla="*/ 72 w 123"/>
                  <a:gd name="T49" fmla="*/ 0 h 123"/>
                  <a:gd name="T50" fmla="*/ 61 w 123"/>
                  <a:gd name="T51" fmla="*/ 0 h 123"/>
                  <a:gd name="T52" fmla="*/ 38 w 123"/>
                  <a:gd name="T53" fmla="*/ 4 h 123"/>
                  <a:gd name="T54" fmla="*/ 27 w 123"/>
                  <a:gd name="T55" fmla="*/ 10 h 123"/>
                  <a:gd name="T56" fmla="*/ 18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5 h 123"/>
                  <a:gd name="T68" fmla="*/ 10 w 123"/>
                  <a:gd name="T69" fmla="*/ 95 h 123"/>
                  <a:gd name="T70" fmla="*/ 18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6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3" name="Freeform 74">
                <a:extLst>
                  <a:ext uri="{FF2B5EF4-FFF2-40B4-BE49-F238E27FC236}">
                    <a16:creationId xmlns:a16="http://schemas.microsoft.com/office/drawing/2014/main" id="{AD3F6643-1BF7-EC5A-0D01-35C83BBE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376" y="5646738"/>
                <a:ext cx="49213" cy="47625"/>
              </a:xfrm>
              <a:custGeom>
                <a:avLst/>
                <a:gdLst>
                  <a:gd name="T0" fmla="*/ 18 w 123"/>
                  <a:gd name="T1" fmla="*/ 106 h 123"/>
                  <a:gd name="T2" fmla="*/ 27 w 123"/>
                  <a:gd name="T3" fmla="*/ 112 h 123"/>
                  <a:gd name="T4" fmla="*/ 38 w 123"/>
                  <a:gd name="T5" fmla="*/ 118 h 123"/>
                  <a:gd name="T6" fmla="*/ 49 w 123"/>
                  <a:gd name="T7" fmla="*/ 122 h 123"/>
                  <a:gd name="T8" fmla="*/ 61 w 123"/>
                  <a:gd name="T9" fmla="*/ 123 h 123"/>
                  <a:gd name="T10" fmla="*/ 66 w 123"/>
                  <a:gd name="T11" fmla="*/ 122 h 123"/>
                  <a:gd name="T12" fmla="*/ 72 w 123"/>
                  <a:gd name="T13" fmla="*/ 122 h 123"/>
                  <a:gd name="T14" fmla="*/ 77 w 123"/>
                  <a:gd name="T15" fmla="*/ 120 h 123"/>
                  <a:gd name="T16" fmla="*/ 80 w 123"/>
                  <a:gd name="T17" fmla="*/ 118 h 123"/>
                  <a:gd name="T18" fmla="*/ 84 w 123"/>
                  <a:gd name="T19" fmla="*/ 118 h 123"/>
                  <a:gd name="T20" fmla="*/ 93 w 123"/>
                  <a:gd name="T21" fmla="*/ 112 h 123"/>
                  <a:gd name="T22" fmla="*/ 98 w 123"/>
                  <a:gd name="T23" fmla="*/ 109 h 123"/>
                  <a:gd name="T24" fmla="*/ 104 w 123"/>
                  <a:gd name="T25" fmla="*/ 106 h 123"/>
                  <a:gd name="T26" fmla="*/ 112 w 123"/>
                  <a:gd name="T27" fmla="*/ 95 h 123"/>
                  <a:gd name="T28" fmla="*/ 118 w 123"/>
                  <a:gd name="T29" fmla="*/ 85 h 123"/>
                  <a:gd name="T30" fmla="*/ 122 w 123"/>
                  <a:gd name="T31" fmla="*/ 73 h 123"/>
                  <a:gd name="T32" fmla="*/ 122 w 123"/>
                  <a:gd name="T33" fmla="*/ 67 h 123"/>
                  <a:gd name="T34" fmla="*/ 123 w 123"/>
                  <a:gd name="T35" fmla="*/ 62 h 123"/>
                  <a:gd name="T36" fmla="*/ 122 w 123"/>
                  <a:gd name="T37" fmla="*/ 50 h 123"/>
                  <a:gd name="T38" fmla="*/ 118 w 123"/>
                  <a:gd name="T39" fmla="*/ 39 h 123"/>
                  <a:gd name="T40" fmla="*/ 112 w 123"/>
                  <a:gd name="T41" fmla="*/ 27 h 123"/>
                  <a:gd name="T42" fmla="*/ 104 w 123"/>
                  <a:gd name="T43" fmla="*/ 19 h 123"/>
                  <a:gd name="T44" fmla="*/ 93 w 123"/>
                  <a:gd name="T45" fmla="*/ 10 h 123"/>
                  <a:gd name="T46" fmla="*/ 84 w 123"/>
                  <a:gd name="T47" fmla="*/ 4 h 123"/>
                  <a:gd name="T48" fmla="*/ 72 w 123"/>
                  <a:gd name="T49" fmla="*/ 0 h 123"/>
                  <a:gd name="T50" fmla="*/ 61 w 123"/>
                  <a:gd name="T51" fmla="*/ 0 h 123"/>
                  <a:gd name="T52" fmla="*/ 38 w 123"/>
                  <a:gd name="T53" fmla="*/ 4 h 123"/>
                  <a:gd name="T54" fmla="*/ 27 w 123"/>
                  <a:gd name="T55" fmla="*/ 10 h 123"/>
                  <a:gd name="T56" fmla="*/ 18 w 123"/>
                  <a:gd name="T57" fmla="*/ 19 h 123"/>
                  <a:gd name="T58" fmla="*/ 10 w 123"/>
                  <a:gd name="T59" fmla="*/ 27 h 123"/>
                  <a:gd name="T60" fmla="*/ 4 w 123"/>
                  <a:gd name="T61" fmla="*/ 39 h 123"/>
                  <a:gd name="T62" fmla="*/ 0 w 123"/>
                  <a:gd name="T63" fmla="*/ 62 h 123"/>
                  <a:gd name="T64" fmla="*/ 0 w 123"/>
                  <a:gd name="T65" fmla="*/ 73 h 123"/>
                  <a:gd name="T66" fmla="*/ 4 w 123"/>
                  <a:gd name="T67" fmla="*/ 85 h 123"/>
                  <a:gd name="T68" fmla="*/ 10 w 123"/>
                  <a:gd name="T69" fmla="*/ 95 h 123"/>
                  <a:gd name="T70" fmla="*/ 18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6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4" name="Freeform 75">
                <a:extLst>
                  <a:ext uri="{FF2B5EF4-FFF2-40B4-BE49-F238E27FC236}">
                    <a16:creationId xmlns:a16="http://schemas.microsoft.com/office/drawing/2014/main" id="{DE26B0B7-1DD2-16FC-923B-18ADF6A87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888" y="5646738"/>
                <a:ext cx="47625" cy="49212"/>
              </a:xfrm>
              <a:custGeom>
                <a:avLst/>
                <a:gdLst>
                  <a:gd name="T0" fmla="*/ 18 w 123"/>
                  <a:gd name="T1" fmla="*/ 105 h 123"/>
                  <a:gd name="T2" fmla="*/ 27 w 123"/>
                  <a:gd name="T3" fmla="*/ 111 h 123"/>
                  <a:gd name="T4" fmla="*/ 38 w 123"/>
                  <a:gd name="T5" fmla="*/ 118 h 123"/>
                  <a:gd name="T6" fmla="*/ 49 w 123"/>
                  <a:gd name="T7" fmla="*/ 121 h 123"/>
                  <a:gd name="T8" fmla="*/ 61 w 123"/>
                  <a:gd name="T9" fmla="*/ 123 h 123"/>
                  <a:gd name="T10" fmla="*/ 66 w 123"/>
                  <a:gd name="T11" fmla="*/ 121 h 123"/>
                  <a:gd name="T12" fmla="*/ 73 w 123"/>
                  <a:gd name="T13" fmla="*/ 121 h 123"/>
                  <a:gd name="T14" fmla="*/ 77 w 123"/>
                  <a:gd name="T15" fmla="*/ 119 h 123"/>
                  <a:gd name="T16" fmla="*/ 80 w 123"/>
                  <a:gd name="T17" fmla="*/ 118 h 123"/>
                  <a:gd name="T18" fmla="*/ 84 w 123"/>
                  <a:gd name="T19" fmla="*/ 118 h 123"/>
                  <a:gd name="T20" fmla="*/ 93 w 123"/>
                  <a:gd name="T21" fmla="*/ 111 h 123"/>
                  <a:gd name="T22" fmla="*/ 98 w 123"/>
                  <a:gd name="T23" fmla="*/ 108 h 123"/>
                  <a:gd name="T24" fmla="*/ 104 w 123"/>
                  <a:gd name="T25" fmla="*/ 105 h 123"/>
                  <a:gd name="T26" fmla="*/ 112 w 123"/>
                  <a:gd name="T27" fmla="*/ 94 h 123"/>
                  <a:gd name="T28" fmla="*/ 118 w 123"/>
                  <a:gd name="T29" fmla="*/ 84 h 123"/>
                  <a:gd name="T30" fmla="*/ 122 w 123"/>
                  <a:gd name="T31" fmla="*/ 72 h 123"/>
                  <a:gd name="T32" fmla="*/ 122 w 123"/>
                  <a:gd name="T33" fmla="*/ 66 h 123"/>
                  <a:gd name="T34" fmla="*/ 123 w 123"/>
                  <a:gd name="T35" fmla="*/ 61 h 123"/>
                  <a:gd name="T36" fmla="*/ 122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4 w 123"/>
                  <a:gd name="T43" fmla="*/ 18 h 123"/>
                  <a:gd name="T44" fmla="*/ 93 w 123"/>
                  <a:gd name="T45" fmla="*/ 9 h 123"/>
                  <a:gd name="T46" fmla="*/ 84 w 123"/>
                  <a:gd name="T47" fmla="*/ 3 h 123"/>
                  <a:gd name="T48" fmla="*/ 73 w 123"/>
                  <a:gd name="T49" fmla="*/ 0 h 123"/>
                  <a:gd name="T50" fmla="*/ 61 w 123"/>
                  <a:gd name="T51" fmla="*/ 0 h 123"/>
                  <a:gd name="T52" fmla="*/ 38 w 123"/>
                  <a:gd name="T53" fmla="*/ 3 h 123"/>
                  <a:gd name="T54" fmla="*/ 27 w 123"/>
                  <a:gd name="T55" fmla="*/ 9 h 123"/>
                  <a:gd name="T56" fmla="*/ 18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4 h 123"/>
                  <a:gd name="T68" fmla="*/ 10 w 123"/>
                  <a:gd name="T69" fmla="*/ 94 h 123"/>
                  <a:gd name="T70" fmla="*/ 18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5"/>
                    </a:move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5" name="Freeform 76">
                <a:extLst>
                  <a:ext uri="{FF2B5EF4-FFF2-40B4-BE49-F238E27FC236}">
                    <a16:creationId xmlns:a16="http://schemas.microsoft.com/office/drawing/2014/main" id="{C434DD6A-2E8A-A8F8-04C8-3900908A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688" y="5646738"/>
                <a:ext cx="49213" cy="49212"/>
              </a:xfrm>
              <a:custGeom>
                <a:avLst/>
                <a:gdLst>
                  <a:gd name="T0" fmla="*/ 18 w 122"/>
                  <a:gd name="T1" fmla="*/ 106 h 123"/>
                  <a:gd name="T2" fmla="*/ 27 w 122"/>
                  <a:gd name="T3" fmla="*/ 112 h 123"/>
                  <a:gd name="T4" fmla="*/ 38 w 122"/>
                  <a:gd name="T5" fmla="*/ 118 h 123"/>
                  <a:gd name="T6" fmla="*/ 49 w 122"/>
                  <a:gd name="T7" fmla="*/ 122 h 123"/>
                  <a:gd name="T8" fmla="*/ 61 w 122"/>
                  <a:gd name="T9" fmla="*/ 123 h 123"/>
                  <a:gd name="T10" fmla="*/ 66 w 122"/>
                  <a:gd name="T11" fmla="*/ 122 h 123"/>
                  <a:gd name="T12" fmla="*/ 72 w 122"/>
                  <a:gd name="T13" fmla="*/ 122 h 123"/>
                  <a:gd name="T14" fmla="*/ 77 w 122"/>
                  <a:gd name="T15" fmla="*/ 119 h 123"/>
                  <a:gd name="T16" fmla="*/ 79 w 122"/>
                  <a:gd name="T17" fmla="*/ 118 h 123"/>
                  <a:gd name="T18" fmla="*/ 83 w 122"/>
                  <a:gd name="T19" fmla="*/ 118 h 123"/>
                  <a:gd name="T20" fmla="*/ 93 w 122"/>
                  <a:gd name="T21" fmla="*/ 112 h 123"/>
                  <a:gd name="T22" fmla="*/ 98 w 122"/>
                  <a:gd name="T23" fmla="*/ 108 h 123"/>
                  <a:gd name="T24" fmla="*/ 104 w 122"/>
                  <a:gd name="T25" fmla="*/ 106 h 123"/>
                  <a:gd name="T26" fmla="*/ 111 w 122"/>
                  <a:gd name="T27" fmla="*/ 94 h 123"/>
                  <a:gd name="T28" fmla="*/ 118 w 122"/>
                  <a:gd name="T29" fmla="*/ 85 h 123"/>
                  <a:gd name="T30" fmla="*/ 121 w 122"/>
                  <a:gd name="T31" fmla="*/ 72 h 123"/>
                  <a:gd name="T32" fmla="*/ 121 w 122"/>
                  <a:gd name="T33" fmla="*/ 66 h 123"/>
                  <a:gd name="T34" fmla="*/ 122 w 122"/>
                  <a:gd name="T35" fmla="*/ 61 h 123"/>
                  <a:gd name="T36" fmla="*/ 121 w 122"/>
                  <a:gd name="T37" fmla="*/ 49 h 123"/>
                  <a:gd name="T38" fmla="*/ 118 w 122"/>
                  <a:gd name="T39" fmla="*/ 38 h 123"/>
                  <a:gd name="T40" fmla="*/ 111 w 122"/>
                  <a:gd name="T41" fmla="*/ 27 h 123"/>
                  <a:gd name="T42" fmla="*/ 104 w 122"/>
                  <a:gd name="T43" fmla="*/ 18 h 123"/>
                  <a:gd name="T44" fmla="*/ 93 w 122"/>
                  <a:gd name="T45" fmla="*/ 10 h 123"/>
                  <a:gd name="T46" fmla="*/ 83 w 122"/>
                  <a:gd name="T47" fmla="*/ 4 h 123"/>
                  <a:gd name="T48" fmla="*/ 72 w 122"/>
                  <a:gd name="T49" fmla="*/ 0 h 123"/>
                  <a:gd name="T50" fmla="*/ 61 w 122"/>
                  <a:gd name="T51" fmla="*/ 0 h 123"/>
                  <a:gd name="T52" fmla="*/ 38 w 122"/>
                  <a:gd name="T53" fmla="*/ 4 h 123"/>
                  <a:gd name="T54" fmla="*/ 27 w 122"/>
                  <a:gd name="T55" fmla="*/ 10 h 123"/>
                  <a:gd name="T56" fmla="*/ 18 w 122"/>
                  <a:gd name="T57" fmla="*/ 18 h 123"/>
                  <a:gd name="T58" fmla="*/ 9 w 122"/>
                  <a:gd name="T59" fmla="*/ 27 h 123"/>
                  <a:gd name="T60" fmla="*/ 3 w 122"/>
                  <a:gd name="T61" fmla="*/ 38 h 123"/>
                  <a:gd name="T62" fmla="*/ 0 w 122"/>
                  <a:gd name="T63" fmla="*/ 61 h 123"/>
                  <a:gd name="T64" fmla="*/ 0 w 122"/>
                  <a:gd name="T65" fmla="*/ 72 h 123"/>
                  <a:gd name="T66" fmla="*/ 3 w 122"/>
                  <a:gd name="T67" fmla="*/ 85 h 123"/>
                  <a:gd name="T68" fmla="*/ 9 w 122"/>
                  <a:gd name="T69" fmla="*/ 94 h 123"/>
                  <a:gd name="T70" fmla="*/ 18 w 122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18" y="106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6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6" name="Freeform 77">
                <a:extLst>
                  <a:ext uri="{FF2B5EF4-FFF2-40B4-BE49-F238E27FC236}">
                    <a16:creationId xmlns:a16="http://schemas.microsoft.com/office/drawing/2014/main" id="{E6A2BA13-42F0-B6DB-C792-F49C44262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501" y="5646738"/>
                <a:ext cx="49213" cy="49212"/>
              </a:xfrm>
              <a:custGeom>
                <a:avLst/>
                <a:gdLst>
                  <a:gd name="T0" fmla="*/ 19 w 123"/>
                  <a:gd name="T1" fmla="*/ 106 h 123"/>
                  <a:gd name="T2" fmla="*/ 27 w 123"/>
                  <a:gd name="T3" fmla="*/ 112 h 123"/>
                  <a:gd name="T4" fmla="*/ 38 w 123"/>
                  <a:gd name="T5" fmla="*/ 118 h 123"/>
                  <a:gd name="T6" fmla="*/ 49 w 123"/>
                  <a:gd name="T7" fmla="*/ 122 h 123"/>
                  <a:gd name="T8" fmla="*/ 62 w 123"/>
                  <a:gd name="T9" fmla="*/ 123 h 123"/>
                  <a:gd name="T10" fmla="*/ 67 w 123"/>
                  <a:gd name="T11" fmla="*/ 122 h 123"/>
                  <a:gd name="T12" fmla="*/ 73 w 123"/>
                  <a:gd name="T13" fmla="*/ 122 h 123"/>
                  <a:gd name="T14" fmla="*/ 78 w 123"/>
                  <a:gd name="T15" fmla="*/ 119 h 123"/>
                  <a:gd name="T16" fmla="*/ 80 w 123"/>
                  <a:gd name="T17" fmla="*/ 118 h 123"/>
                  <a:gd name="T18" fmla="*/ 84 w 123"/>
                  <a:gd name="T19" fmla="*/ 118 h 123"/>
                  <a:gd name="T20" fmla="*/ 94 w 123"/>
                  <a:gd name="T21" fmla="*/ 112 h 123"/>
                  <a:gd name="T22" fmla="*/ 99 w 123"/>
                  <a:gd name="T23" fmla="*/ 108 h 123"/>
                  <a:gd name="T24" fmla="*/ 105 w 123"/>
                  <a:gd name="T25" fmla="*/ 106 h 123"/>
                  <a:gd name="T26" fmla="*/ 112 w 123"/>
                  <a:gd name="T27" fmla="*/ 94 h 123"/>
                  <a:gd name="T28" fmla="*/ 118 w 123"/>
                  <a:gd name="T29" fmla="*/ 85 h 123"/>
                  <a:gd name="T30" fmla="*/ 122 w 123"/>
                  <a:gd name="T31" fmla="*/ 72 h 123"/>
                  <a:gd name="T32" fmla="*/ 122 w 123"/>
                  <a:gd name="T33" fmla="*/ 66 h 123"/>
                  <a:gd name="T34" fmla="*/ 123 w 123"/>
                  <a:gd name="T35" fmla="*/ 61 h 123"/>
                  <a:gd name="T36" fmla="*/ 122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5 w 123"/>
                  <a:gd name="T43" fmla="*/ 18 h 123"/>
                  <a:gd name="T44" fmla="*/ 94 w 123"/>
                  <a:gd name="T45" fmla="*/ 10 h 123"/>
                  <a:gd name="T46" fmla="*/ 84 w 123"/>
                  <a:gd name="T47" fmla="*/ 4 h 123"/>
                  <a:gd name="T48" fmla="*/ 73 w 123"/>
                  <a:gd name="T49" fmla="*/ 0 h 123"/>
                  <a:gd name="T50" fmla="*/ 62 w 123"/>
                  <a:gd name="T51" fmla="*/ 0 h 123"/>
                  <a:gd name="T52" fmla="*/ 38 w 123"/>
                  <a:gd name="T53" fmla="*/ 4 h 123"/>
                  <a:gd name="T54" fmla="*/ 27 w 123"/>
                  <a:gd name="T55" fmla="*/ 10 h 123"/>
                  <a:gd name="T56" fmla="*/ 19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5 h 123"/>
                  <a:gd name="T68" fmla="*/ 10 w 123"/>
                  <a:gd name="T69" fmla="*/ 94 h 123"/>
                  <a:gd name="T70" fmla="*/ 19 w 123"/>
                  <a:gd name="T71" fmla="*/ 10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9" y="106"/>
                    </a:move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6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7" name="Line 78">
                <a:extLst>
                  <a:ext uri="{FF2B5EF4-FFF2-40B4-BE49-F238E27FC236}">
                    <a16:creationId xmlns:a16="http://schemas.microsoft.com/office/drawing/2014/main" id="{1C38C5C9-F6AB-B1D2-9177-652D57D07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5026" y="4598988"/>
                <a:ext cx="47625" cy="90487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8" name="Line 79">
                <a:extLst>
                  <a:ext uri="{FF2B5EF4-FFF2-40B4-BE49-F238E27FC236}">
                    <a16:creationId xmlns:a16="http://schemas.microsoft.com/office/drawing/2014/main" id="{FC74036B-23F8-E717-6EDB-0B7AF074A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105026" y="4684713"/>
                <a:ext cx="0" cy="4762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39" name="Line 80">
                <a:extLst>
                  <a:ext uri="{FF2B5EF4-FFF2-40B4-BE49-F238E27FC236}">
                    <a16:creationId xmlns:a16="http://schemas.microsoft.com/office/drawing/2014/main" id="{E832AF44-FF38-9E3C-5F25-84348C9D1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065338" y="4684713"/>
                <a:ext cx="39688" cy="71437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0" name="Line 81">
                <a:extLst>
                  <a:ext uri="{FF2B5EF4-FFF2-40B4-BE49-F238E27FC236}">
                    <a16:creationId xmlns:a16="http://schemas.microsoft.com/office/drawing/2014/main" id="{F59E7F00-184E-F8CE-DFCD-98E6462EA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5026" y="4598988"/>
                <a:ext cx="47625" cy="85725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1" name="Freeform 82">
                <a:extLst>
                  <a:ext uri="{FF2B5EF4-FFF2-40B4-BE49-F238E27FC236}">
                    <a16:creationId xmlns:a16="http://schemas.microsoft.com/office/drawing/2014/main" id="{368AE51F-ECCD-A6A6-D45A-247E2B827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626" y="4586288"/>
                <a:ext cx="152400" cy="393700"/>
              </a:xfrm>
              <a:custGeom>
                <a:avLst/>
                <a:gdLst>
                  <a:gd name="T0" fmla="*/ 382 w 382"/>
                  <a:gd name="T1" fmla="*/ 250 h 992"/>
                  <a:gd name="T2" fmla="*/ 309 w 382"/>
                  <a:gd name="T3" fmla="*/ 0 h 992"/>
                  <a:gd name="T4" fmla="*/ 0 w 382"/>
                  <a:gd name="T5" fmla="*/ 992 h 9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2" h="992">
                    <a:moveTo>
                      <a:pt x="382" y="250"/>
                    </a:moveTo>
                    <a:lnTo>
                      <a:pt x="309" y="0"/>
                    </a:lnTo>
                    <a:lnTo>
                      <a:pt x="0" y="992"/>
                    </a:lnTo>
                  </a:path>
                </a:pathLst>
              </a:cu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2" name="Line 83">
                <a:extLst>
                  <a:ext uri="{FF2B5EF4-FFF2-40B4-BE49-F238E27FC236}">
                    <a16:creationId xmlns:a16="http://schemas.microsoft.com/office/drawing/2014/main" id="{F0251846-987A-FEC3-35C8-EA6FC1AD2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52651" y="4598988"/>
                <a:ext cx="65088" cy="104775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3" name="Freeform 84">
                <a:extLst>
                  <a:ext uri="{FF2B5EF4-FFF2-40B4-BE49-F238E27FC236}">
                    <a16:creationId xmlns:a16="http://schemas.microsoft.com/office/drawing/2014/main" id="{88F69A14-3FBE-8384-AD59-62C381FC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113" y="4979988"/>
                <a:ext cx="163513" cy="693737"/>
              </a:xfrm>
              <a:custGeom>
                <a:avLst/>
                <a:gdLst>
                  <a:gd name="T0" fmla="*/ 0 w 414"/>
                  <a:gd name="T1" fmla="*/ 1749 h 1749"/>
                  <a:gd name="T2" fmla="*/ 256 w 414"/>
                  <a:gd name="T3" fmla="*/ 372 h 1749"/>
                  <a:gd name="T4" fmla="*/ 414 w 414"/>
                  <a:gd name="T5" fmla="*/ 0 h 1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4" h="1749">
                    <a:moveTo>
                      <a:pt x="0" y="1749"/>
                    </a:moveTo>
                    <a:lnTo>
                      <a:pt x="256" y="372"/>
                    </a:lnTo>
                    <a:lnTo>
                      <a:pt x="414" y="0"/>
                    </a:lnTo>
                  </a:path>
                </a:pathLst>
              </a:cu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4" name="Freeform 85">
                <a:extLst>
                  <a:ext uri="{FF2B5EF4-FFF2-40B4-BE49-F238E27FC236}">
                    <a16:creationId xmlns:a16="http://schemas.microsoft.com/office/drawing/2014/main" id="{DBABC074-8E7B-5134-C12C-F580C5054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251" y="4979988"/>
                <a:ext cx="333375" cy="741362"/>
              </a:xfrm>
              <a:custGeom>
                <a:avLst/>
                <a:gdLst>
                  <a:gd name="T0" fmla="*/ 841 w 841"/>
                  <a:gd name="T1" fmla="*/ 0 h 1870"/>
                  <a:gd name="T2" fmla="*/ 621 w 841"/>
                  <a:gd name="T3" fmla="*/ 1353 h 1870"/>
                  <a:gd name="T4" fmla="*/ 447 w 841"/>
                  <a:gd name="T5" fmla="*/ 1870 h 1870"/>
                  <a:gd name="T6" fmla="*/ 0 w 841"/>
                  <a:gd name="T7" fmla="*/ 1858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1" h="1870">
                    <a:moveTo>
                      <a:pt x="841" y="0"/>
                    </a:moveTo>
                    <a:lnTo>
                      <a:pt x="621" y="1353"/>
                    </a:lnTo>
                    <a:lnTo>
                      <a:pt x="447" y="1870"/>
                    </a:lnTo>
                    <a:lnTo>
                      <a:pt x="0" y="1858"/>
                    </a:lnTo>
                  </a:path>
                </a:pathLst>
              </a:cu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5" name="Freeform 86">
                <a:extLst>
                  <a:ext uri="{FF2B5EF4-FFF2-40B4-BE49-F238E27FC236}">
                    <a16:creationId xmlns:a16="http://schemas.microsoft.com/office/drawing/2014/main" id="{80E51330-F8CB-8C92-BBE3-77DF9559C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026" y="4548188"/>
                <a:ext cx="296863" cy="376237"/>
              </a:xfrm>
              <a:custGeom>
                <a:avLst/>
                <a:gdLst>
                  <a:gd name="T0" fmla="*/ 744 w 744"/>
                  <a:gd name="T1" fmla="*/ 0 h 947"/>
                  <a:gd name="T2" fmla="*/ 364 w 744"/>
                  <a:gd name="T3" fmla="*/ 947 h 947"/>
                  <a:gd name="T4" fmla="*/ 136 w 744"/>
                  <a:gd name="T5" fmla="*/ 828 h 947"/>
                  <a:gd name="T6" fmla="*/ 0 w 744"/>
                  <a:gd name="T7" fmla="*/ 355 h 9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4" h="947">
                    <a:moveTo>
                      <a:pt x="744" y="0"/>
                    </a:moveTo>
                    <a:lnTo>
                      <a:pt x="364" y="947"/>
                    </a:lnTo>
                    <a:lnTo>
                      <a:pt x="136" y="828"/>
                    </a:lnTo>
                    <a:lnTo>
                      <a:pt x="0" y="355"/>
                    </a:lnTo>
                  </a:path>
                </a:pathLst>
              </a:cu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6" name="Line 87">
                <a:extLst>
                  <a:ext uri="{FF2B5EF4-FFF2-40B4-BE49-F238E27FC236}">
                    <a16:creationId xmlns:a16="http://schemas.microsoft.com/office/drawing/2014/main" id="{8AF60EAB-6A33-0FB9-7E6A-15682F0689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52626" y="4689475"/>
                <a:ext cx="152400" cy="290512"/>
              </a:xfrm>
              <a:prstGeom prst="line">
                <a:avLst/>
              </a:prstGeom>
              <a:noFill/>
              <a:ln w="19050">
                <a:solidFill>
                  <a:srgbClr val="CC5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7" name="Freeform 88">
                <a:extLst>
                  <a:ext uri="{FF2B5EF4-FFF2-40B4-BE49-F238E27FC236}">
                    <a16:creationId xmlns:a16="http://schemas.microsoft.com/office/drawing/2014/main" id="{C0D57743-F53D-BE98-3C08-3547B674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488" y="4524375"/>
                <a:ext cx="49213" cy="47625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7 h 122"/>
                  <a:gd name="T26" fmla="*/ 83 w 123"/>
                  <a:gd name="T27" fmla="*/ 117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3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8" name="Freeform 89">
                <a:extLst>
                  <a:ext uri="{FF2B5EF4-FFF2-40B4-BE49-F238E27FC236}">
                    <a16:creationId xmlns:a16="http://schemas.microsoft.com/office/drawing/2014/main" id="{33B9EA47-D87D-17FC-F6C2-728EB335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1" y="4702175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49" name="Freeform 90">
                <a:extLst>
                  <a:ext uri="{FF2B5EF4-FFF2-40B4-BE49-F238E27FC236}">
                    <a16:creationId xmlns:a16="http://schemas.microsoft.com/office/drawing/2014/main" id="{12F571C5-25C2-DC05-1DF8-FFB2F9584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6" y="4899025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4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1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1 h 123"/>
                  <a:gd name="T30" fmla="*/ 98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4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9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9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0" name="Freeform 91">
                <a:extLst>
                  <a:ext uri="{FF2B5EF4-FFF2-40B4-BE49-F238E27FC236}">
                    <a16:creationId xmlns:a16="http://schemas.microsoft.com/office/drawing/2014/main" id="{E63392C8-314B-CB0E-F4FA-75CABAADD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188" y="4852988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8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8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8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8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1" name="Freeform 92">
                <a:extLst>
                  <a:ext uri="{FF2B5EF4-FFF2-40B4-BE49-F238E27FC236}">
                    <a16:creationId xmlns:a16="http://schemas.microsoft.com/office/drawing/2014/main" id="{E8A1F7BB-831B-C90D-085C-31DA90F6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338" y="4679950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50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2" name="Freeform 93">
                <a:extLst>
                  <a:ext uri="{FF2B5EF4-FFF2-40B4-BE49-F238E27FC236}">
                    <a16:creationId xmlns:a16="http://schemas.microsoft.com/office/drawing/2014/main" id="{8AF576D3-1B4E-9839-0BD7-7B290D983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838" y="4575175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3" name="Freeform 94">
                <a:extLst>
                  <a:ext uri="{FF2B5EF4-FFF2-40B4-BE49-F238E27FC236}">
                    <a16:creationId xmlns:a16="http://schemas.microsoft.com/office/drawing/2014/main" id="{921106E4-0C13-4DDB-59F0-52E02EB43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051" y="4560888"/>
                <a:ext cx="49213" cy="49212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6 h 123"/>
                  <a:gd name="T42" fmla="*/ 122 w 122"/>
                  <a:gd name="T43" fmla="*/ 62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4" name="Freeform 95">
                <a:extLst>
                  <a:ext uri="{FF2B5EF4-FFF2-40B4-BE49-F238E27FC236}">
                    <a16:creationId xmlns:a16="http://schemas.microsoft.com/office/drawing/2014/main" id="{4F4FA1E2-02FA-70D6-ADB2-D944B2CF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813" y="49545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4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1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6 w 123"/>
                  <a:gd name="T19" fmla="*/ 121 h 123"/>
                  <a:gd name="T20" fmla="*/ 73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1 h 123"/>
                  <a:gd name="T30" fmla="*/ 98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4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3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5" name="Freeform 96">
                <a:extLst>
                  <a:ext uri="{FF2B5EF4-FFF2-40B4-BE49-F238E27FC236}">
                    <a16:creationId xmlns:a16="http://schemas.microsoft.com/office/drawing/2014/main" id="{0AC8F2D3-6933-C144-EA33-C8A45357D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938" y="4732338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6" name="Freeform 97">
                <a:extLst>
                  <a:ext uri="{FF2B5EF4-FFF2-40B4-BE49-F238E27FC236}">
                    <a16:creationId xmlns:a16="http://schemas.microsoft.com/office/drawing/2014/main" id="{6D0D156F-0586-C830-46F6-2BA4C59F4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901" y="5102225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7" name="Freeform 98">
                <a:extLst>
                  <a:ext uri="{FF2B5EF4-FFF2-40B4-BE49-F238E27FC236}">
                    <a16:creationId xmlns:a16="http://schemas.microsoft.com/office/drawing/2014/main" id="{9204E2E9-9174-AF0E-99C6-2A2924DF1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676" y="5476875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8" name="Freeform 99">
                <a:extLst>
                  <a:ext uri="{FF2B5EF4-FFF2-40B4-BE49-F238E27FC236}">
                    <a16:creationId xmlns:a16="http://schemas.microsoft.com/office/drawing/2014/main" id="{6F0AB121-D7B8-4294-77C8-02412B31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301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59" name="Freeform 100">
                <a:extLst>
                  <a:ext uri="{FF2B5EF4-FFF2-40B4-BE49-F238E27FC236}">
                    <a16:creationId xmlns:a16="http://schemas.microsoft.com/office/drawing/2014/main" id="{4C44613E-CB98-F01E-486F-BB2BE8D7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238" y="5697538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0" name="Freeform 101">
                <a:extLst>
                  <a:ext uri="{FF2B5EF4-FFF2-40B4-BE49-F238E27FC236}">
                    <a16:creationId xmlns:a16="http://schemas.microsoft.com/office/drawing/2014/main" id="{388024C6-4DD4-A83D-0321-6EA1E37A5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338" y="56943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9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1" name="Freeform 102">
                <a:extLst>
                  <a:ext uri="{FF2B5EF4-FFF2-40B4-BE49-F238E27FC236}">
                    <a16:creationId xmlns:a16="http://schemas.microsoft.com/office/drawing/2014/main" id="{7E9F63F6-F68B-0158-CC70-0D28190B7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438" y="5692775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6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C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2" name="Freeform 103">
                <a:extLst>
                  <a:ext uri="{FF2B5EF4-FFF2-40B4-BE49-F238E27FC236}">
                    <a16:creationId xmlns:a16="http://schemas.microsoft.com/office/drawing/2014/main" id="{CD512825-D08B-3DF2-1C1F-0E241D70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538" y="4259263"/>
                <a:ext cx="436563" cy="1425575"/>
              </a:xfrm>
              <a:custGeom>
                <a:avLst/>
                <a:gdLst>
                  <a:gd name="T0" fmla="*/ 1101 w 1101"/>
                  <a:gd name="T1" fmla="*/ 680 h 3595"/>
                  <a:gd name="T2" fmla="*/ 857 w 1101"/>
                  <a:gd name="T3" fmla="*/ 0 h 3595"/>
                  <a:gd name="T4" fmla="*/ 642 w 1101"/>
                  <a:gd name="T5" fmla="*/ 799 h 3595"/>
                  <a:gd name="T6" fmla="*/ 418 w 1101"/>
                  <a:gd name="T7" fmla="*/ 2685 h 3595"/>
                  <a:gd name="T8" fmla="*/ 395 w 1101"/>
                  <a:gd name="T9" fmla="*/ 2766 h 3595"/>
                  <a:gd name="T10" fmla="*/ 375 w 1101"/>
                  <a:gd name="T11" fmla="*/ 2842 h 3595"/>
                  <a:gd name="T12" fmla="*/ 365 w 1101"/>
                  <a:gd name="T13" fmla="*/ 2878 h 3595"/>
                  <a:gd name="T14" fmla="*/ 355 w 1101"/>
                  <a:gd name="T15" fmla="*/ 2912 h 3595"/>
                  <a:gd name="T16" fmla="*/ 338 w 1101"/>
                  <a:gd name="T17" fmla="*/ 2978 h 3595"/>
                  <a:gd name="T18" fmla="*/ 321 w 1101"/>
                  <a:gd name="T19" fmla="*/ 3037 h 3595"/>
                  <a:gd name="T20" fmla="*/ 306 w 1101"/>
                  <a:gd name="T21" fmla="*/ 3094 h 3595"/>
                  <a:gd name="T22" fmla="*/ 292 w 1101"/>
                  <a:gd name="T23" fmla="*/ 3143 h 3595"/>
                  <a:gd name="T24" fmla="*/ 281 w 1101"/>
                  <a:gd name="T25" fmla="*/ 3190 h 3595"/>
                  <a:gd name="T26" fmla="*/ 273 w 1101"/>
                  <a:gd name="T27" fmla="*/ 3209 h 3595"/>
                  <a:gd name="T28" fmla="*/ 268 w 1101"/>
                  <a:gd name="T29" fmla="*/ 3228 h 3595"/>
                  <a:gd name="T30" fmla="*/ 260 w 1101"/>
                  <a:gd name="T31" fmla="*/ 3262 h 3595"/>
                  <a:gd name="T32" fmla="*/ 255 w 1101"/>
                  <a:gd name="T33" fmla="*/ 3277 h 3595"/>
                  <a:gd name="T34" fmla="*/ 251 w 1101"/>
                  <a:gd name="T35" fmla="*/ 3290 h 3595"/>
                  <a:gd name="T36" fmla="*/ 245 w 1101"/>
                  <a:gd name="T37" fmla="*/ 3315 h 3595"/>
                  <a:gd name="T38" fmla="*/ 239 w 1101"/>
                  <a:gd name="T39" fmla="*/ 3332 h 3595"/>
                  <a:gd name="T40" fmla="*/ 235 w 1101"/>
                  <a:gd name="T41" fmla="*/ 3347 h 3595"/>
                  <a:gd name="T42" fmla="*/ 233 w 1101"/>
                  <a:gd name="T43" fmla="*/ 3354 h 3595"/>
                  <a:gd name="T44" fmla="*/ 233 w 1101"/>
                  <a:gd name="T45" fmla="*/ 3357 h 3595"/>
                  <a:gd name="T46" fmla="*/ 233 w 1101"/>
                  <a:gd name="T47" fmla="*/ 3358 h 3595"/>
                  <a:gd name="T48" fmla="*/ 0 w 1101"/>
                  <a:gd name="T49" fmla="*/ 3595 h 3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1" h="3595">
                    <a:moveTo>
                      <a:pt x="1101" y="680"/>
                    </a:moveTo>
                    <a:lnTo>
                      <a:pt x="857" y="0"/>
                    </a:lnTo>
                    <a:lnTo>
                      <a:pt x="642" y="799"/>
                    </a:lnTo>
                    <a:lnTo>
                      <a:pt x="418" y="2685"/>
                    </a:lnTo>
                    <a:lnTo>
                      <a:pt x="395" y="2766"/>
                    </a:lnTo>
                    <a:lnTo>
                      <a:pt x="375" y="2842"/>
                    </a:lnTo>
                    <a:lnTo>
                      <a:pt x="365" y="2878"/>
                    </a:lnTo>
                    <a:lnTo>
                      <a:pt x="355" y="2912"/>
                    </a:lnTo>
                    <a:lnTo>
                      <a:pt x="338" y="2978"/>
                    </a:lnTo>
                    <a:lnTo>
                      <a:pt x="321" y="3037"/>
                    </a:lnTo>
                    <a:lnTo>
                      <a:pt x="306" y="3094"/>
                    </a:lnTo>
                    <a:lnTo>
                      <a:pt x="292" y="3143"/>
                    </a:lnTo>
                    <a:lnTo>
                      <a:pt x="281" y="3190"/>
                    </a:lnTo>
                    <a:lnTo>
                      <a:pt x="273" y="3209"/>
                    </a:lnTo>
                    <a:lnTo>
                      <a:pt x="268" y="3228"/>
                    </a:lnTo>
                    <a:lnTo>
                      <a:pt x="260" y="3262"/>
                    </a:lnTo>
                    <a:lnTo>
                      <a:pt x="255" y="3277"/>
                    </a:lnTo>
                    <a:lnTo>
                      <a:pt x="251" y="3290"/>
                    </a:lnTo>
                    <a:lnTo>
                      <a:pt x="245" y="3315"/>
                    </a:lnTo>
                    <a:lnTo>
                      <a:pt x="239" y="3332"/>
                    </a:lnTo>
                    <a:lnTo>
                      <a:pt x="235" y="3347"/>
                    </a:lnTo>
                    <a:lnTo>
                      <a:pt x="233" y="3354"/>
                    </a:lnTo>
                    <a:lnTo>
                      <a:pt x="233" y="3357"/>
                    </a:lnTo>
                    <a:lnTo>
                      <a:pt x="233" y="3358"/>
                    </a:lnTo>
                    <a:lnTo>
                      <a:pt x="0" y="3595"/>
                    </a:lnTo>
                  </a:path>
                </a:pathLst>
              </a:custGeom>
              <a:noFill/>
              <a:ln w="19050">
                <a:solidFill>
                  <a:srgbClr val="C5C58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3" name="Freeform 104">
                <a:extLst>
                  <a:ext uri="{FF2B5EF4-FFF2-40B4-BE49-F238E27FC236}">
                    <a16:creationId xmlns:a16="http://schemas.microsoft.com/office/drawing/2014/main" id="{9F89D2F1-64EA-A31E-5EA3-EDB587595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701" y="4503738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50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4" name="Freeform 105">
                <a:extLst>
                  <a:ext uri="{FF2B5EF4-FFF2-40B4-BE49-F238E27FC236}">
                    <a16:creationId xmlns:a16="http://schemas.microsoft.com/office/drawing/2014/main" id="{F7CBCD25-4BF4-AB13-9D99-450AF12D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4235450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5" name="Freeform 106">
                <a:extLst>
                  <a:ext uri="{FF2B5EF4-FFF2-40B4-BE49-F238E27FC236}">
                    <a16:creationId xmlns:a16="http://schemas.microsoft.com/office/drawing/2014/main" id="{57A40E5B-9D85-6A35-3F6A-C44836A0F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726" y="4551363"/>
                <a:ext cx="47625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7 h 122"/>
                  <a:gd name="T26" fmla="*/ 84 w 123"/>
                  <a:gd name="T27" fmla="*/ 117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6" name="Freeform 107">
                <a:extLst>
                  <a:ext uri="{FF2B5EF4-FFF2-40B4-BE49-F238E27FC236}">
                    <a16:creationId xmlns:a16="http://schemas.microsoft.com/office/drawing/2014/main" id="{B2FE01EF-AB92-F5F8-BCF7-1C6BEF25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826" y="5300663"/>
                <a:ext cx="47625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7" name="Freeform 108">
                <a:extLst>
                  <a:ext uri="{FF2B5EF4-FFF2-40B4-BE49-F238E27FC236}">
                    <a16:creationId xmlns:a16="http://schemas.microsoft.com/office/drawing/2014/main" id="{1791BC1F-7E95-EF54-7012-22D6CD83D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213" y="55673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8" name="Freeform 109">
                <a:extLst>
                  <a:ext uri="{FF2B5EF4-FFF2-40B4-BE49-F238E27FC236}">
                    <a16:creationId xmlns:a16="http://schemas.microsoft.com/office/drawing/2014/main" id="{4029E528-189A-C078-A7F1-E8FB9847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138" y="566102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3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7 h 122"/>
                  <a:gd name="T26" fmla="*/ 84 w 123"/>
                  <a:gd name="T27" fmla="*/ 117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C5C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4" name="Freeform 211">
                <a:extLst>
                  <a:ext uri="{FF2B5EF4-FFF2-40B4-BE49-F238E27FC236}">
                    <a16:creationId xmlns:a16="http://schemas.microsoft.com/office/drawing/2014/main" id="{267D5193-5750-067F-1297-101E595E6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913" y="4457700"/>
                <a:ext cx="49213" cy="49212"/>
              </a:xfrm>
              <a:custGeom>
                <a:avLst/>
                <a:gdLst>
                  <a:gd name="T0" fmla="*/ 18 w 123"/>
                  <a:gd name="T1" fmla="*/ 105 h 123"/>
                  <a:gd name="T2" fmla="*/ 27 w 123"/>
                  <a:gd name="T3" fmla="*/ 111 h 123"/>
                  <a:gd name="T4" fmla="*/ 38 w 123"/>
                  <a:gd name="T5" fmla="*/ 118 h 123"/>
                  <a:gd name="T6" fmla="*/ 49 w 123"/>
                  <a:gd name="T7" fmla="*/ 121 h 123"/>
                  <a:gd name="T8" fmla="*/ 61 w 123"/>
                  <a:gd name="T9" fmla="*/ 123 h 123"/>
                  <a:gd name="T10" fmla="*/ 66 w 123"/>
                  <a:gd name="T11" fmla="*/ 121 h 123"/>
                  <a:gd name="T12" fmla="*/ 72 w 123"/>
                  <a:gd name="T13" fmla="*/ 121 h 123"/>
                  <a:gd name="T14" fmla="*/ 77 w 123"/>
                  <a:gd name="T15" fmla="*/ 119 h 123"/>
                  <a:gd name="T16" fmla="*/ 80 w 123"/>
                  <a:gd name="T17" fmla="*/ 118 h 123"/>
                  <a:gd name="T18" fmla="*/ 83 w 123"/>
                  <a:gd name="T19" fmla="*/ 118 h 123"/>
                  <a:gd name="T20" fmla="*/ 93 w 123"/>
                  <a:gd name="T21" fmla="*/ 111 h 123"/>
                  <a:gd name="T22" fmla="*/ 98 w 123"/>
                  <a:gd name="T23" fmla="*/ 108 h 123"/>
                  <a:gd name="T24" fmla="*/ 104 w 123"/>
                  <a:gd name="T25" fmla="*/ 105 h 123"/>
                  <a:gd name="T26" fmla="*/ 112 w 123"/>
                  <a:gd name="T27" fmla="*/ 94 h 123"/>
                  <a:gd name="T28" fmla="*/ 118 w 123"/>
                  <a:gd name="T29" fmla="*/ 84 h 123"/>
                  <a:gd name="T30" fmla="*/ 121 w 123"/>
                  <a:gd name="T31" fmla="*/ 72 h 123"/>
                  <a:gd name="T32" fmla="*/ 121 w 123"/>
                  <a:gd name="T33" fmla="*/ 66 h 123"/>
                  <a:gd name="T34" fmla="*/ 123 w 123"/>
                  <a:gd name="T35" fmla="*/ 61 h 123"/>
                  <a:gd name="T36" fmla="*/ 121 w 123"/>
                  <a:gd name="T37" fmla="*/ 49 h 123"/>
                  <a:gd name="T38" fmla="*/ 118 w 123"/>
                  <a:gd name="T39" fmla="*/ 38 h 123"/>
                  <a:gd name="T40" fmla="*/ 112 w 123"/>
                  <a:gd name="T41" fmla="*/ 27 h 123"/>
                  <a:gd name="T42" fmla="*/ 104 w 123"/>
                  <a:gd name="T43" fmla="*/ 18 h 123"/>
                  <a:gd name="T44" fmla="*/ 93 w 123"/>
                  <a:gd name="T45" fmla="*/ 9 h 123"/>
                  <a:gd name="T46" fmla="*/ 83 w 123"/>
                  <a:gd name="T47" fmla="*/ 3 h 123"/>
                  <a:gd name="T48" fmla="*/ 72 w 123"/>
                  <a:gd name="T49" fmla="*/ 0 h 123"/>
                  <a:gd name="T50" fmla="*/ 61 w 123"/>
                  <a:gd name="T51" fmla="*/ 0 h 123"/>
                  <a:gd name="T52" fmla="*/ 38 w 123"/>
                  <a:gd name="T53" fmla="*/ 3 h 123"/>
                  <a:gd name="T54" fmla="*/ 27 w 123"/>
                  <a:gd name="T55" fmla="*/ 9 h 123"/>
                  <a:gd name="T56" fmla="*/ 18 w 123"/>
                  <a:gd name="T57" fmla="*/ 18 h 123"/>
                  <a:gd name="T58" fmla="*/ 10 w 123"/>
                  <a:gd name="T59" fmla="*/ 27 h 123"/>
                  <a:gd name="T60" fmla="*/ 4 w 123"/>
                  <a:gd name="T61" fmla="*/ 38 h 123"/>
                  <a:gd name="T62" fmla="*/ 0 w 123"/>
                  <a:gd name="T63" fmla="*/ 61 h 123"/>
                  <a:gd name="T64" fmla="*/ 0 w 123"/>
                  <a:gd name="T65" fmla="*/ 72 h 123"/>
                  <a:gd name="T66" fmla="*/ 4 w 123"/>
                  <a:gd name="T67" fmla="*/ 84 h 123"/>
                  <a:gd name="T68" fmla="*/ 10 w 123"/>
                  <a:gd name="T69" fmla="*/ 94 h 123"/>
                  <a:gd name="T70" fmla="*/ 18 w 123"/>
                  <a:gd name="T71" fmla="*/ 105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18" y="105"/>
                    </a:move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71" name="ZoneTexte 1170">
              <a:extLst>
                <a:ext uri="{FF2B5EF4-FFF2-40B4-BE49-F238E27FC236}">
                  <a16:creationId xmlns:a16="http://schemas.microsoft.com/office/drawing/2014/main" id="{844AEF3F-E1DD-3A38-DC60-09AF04818317}"/>
                </a:ext>
              </a:extLst>
            </p:cNvPr>
            <p:cNvSpPr txBox="1"/>
            <p:nvPr/>
          </p:nvSpPr>
          <p:spPr>
            <a:xfrm>
              <a:off x="927594" y="5918871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72" name="ZoneTexte 1171">
              <a:extLst>
                <a:ext uri="{FF2B5EF4-FFF2-40B4-BE49-F238E27FC236}">
                  <a16:creationId xmlns:a16="http://schemas.microsoft.com/office/drawing/2014/main" id="{1C58109E-BDE9-7EF6-1455-59ACC682214B}"/>
                </a:ext>
              </a:extLst>
            </p:cNvPr>
            <p:cNvSpPr txBox="1"/>
            <p:nvPr/>
          </p:nvSpPr>
          <p:spPr>
            <a:xfrm>
              <a:off x="1526838" y="5918871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173" name="ZoneTexte 1172">
              <a:extLst>
                <a:ext uri="{FF2B5EF4-FFF2-40B4-BE49-F238E27FC236}">
                  <a16:creationId xmlns:a16="http://schemas.microsoft.com/office/drawing/2014/main" id="{683C5E34-9158-5E5A-876D-92BB1134BC1C}"/>
                </a:ext>
              </a:extLst>
            </p:cNvPr>
            <p:cNvSpPr txBox="1"/>
            <p:nvPr/>
          </p:nvSpPr>
          <p:spPr>
            <a:xfrm>
              <a:off x="2126080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74" name="ZoneTexte 1173">
              <a:extLst>
                <a:ext uri="{FF2B5EF4-FFF2-40B4-BE49-F238E27FC236}">
                  <a16:creationId xmlns:a16="http://schemas.microsoft.com/office/drawing/2014/main" id="{0EF86BDF-E0C8-AF45-1991-AF179F1DB78A}"/>
                </a:ext>
              </a:extLst>
            </p:cNvPr>
            <p:cNvSpPr txBox="1"/>
            <p:nvPr/>
          </p:nvSpPr>
          <p:spPr>
            <a:xfrm>
              <a:off x="2758186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175" name="ZoneTexte 1174">
              <a:extLst>
                <a:ext uri="{FF2B5EF4-FFF2-40B4-BE49-F238E27FC236}">
                  <a16:creationId xmlns:a16="http://schemas.microsoft.com/office/drawing/2014/main" id="{8B73A522-878D-25BC-D703-76E28733A146}"/>
                </a:ext>
              </a:extLst>
            </p:cNvPr>
            <p:cNvSpPr txBox="1"/>
            <p:nvPr/>
          </p:nvSpPr>
          <p:spPr>
            <a:xfrm>
              <a:off x="3390292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200</a:t>
              </a:r>
            </a:p>
          </p:txBody>
        </p:sp>
        <p:sp>
          <p:nvSpPr>
            <p:cNvPr id="1176" name="ZoneTexte 1175">
              <a:extLst>
                <a:ext uri="{FF2B5EF4-FFF2-40B4-BE49-F238E27FC236}">
                  <a16:creationId xmlns:a16="http://schemas.microsoft.com/office/drawing/2014/main" id="{9145ED67-1271-D9F2-61F9-4E7A09A5C7AD}"/>
                </a:ext>
              </a:extLst>
            </p:cNvPr>
            <p:cNvSpPr txBox="1"/>
            <p:nvPr/>
          </p:nvSpPr>
          <p:spPr>
            <a:xfrm>
              <a:off x="611745" y="5767107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1177" name="ZoneTexte 1176">
              <a:extLst>
                <a:ext uri="{FF2B5EF4-FFF2-40B4-BE49-F238E27FC236}">
                  <a16:creationId xmlns:a16="http://schemas.microsoft.com/office/drawing/2014/main" id="{6DDCB246-1914-FD68-D657-0B7D308BE947}"/>
                </a:ext>
              </a:extLst>
            </p:cNvPr>
            <p:cNvSpPr txBox="1"/>
            <p:nvPr/>
          </p:nvSpPr>
          <p:spPr>
            <a:xfrm>
              <a:off x="611745" y="5455908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2</a:t>
              </a:r>
            </a:p>
          </p:txBody>
        </p:sp>
        <p:sp>
          <p:nvSpPr>
            <p:cNvPr id="1178" name="ZoneTexte 1177">
              <a:extLst>
                <a:ext uri="{FF2B5EF4-FFF2-40B4-BE49-F238E27FC236}">
                  <a16:creationId xmlns:a16="http://schemas.microsoft.com/office/drawing/2014/main" id="{53797BA7-A26F-D8B8-2211-AE00F975518F}"/>
                </a:ext>
              </a:extLst>
            </p:cNvPr>
            <p:cNvSpPr txBox="1"/>
            <p:nvPr/>
          </p:nvSpPr>
          <p:spPr>
            <a:xfrm>
              <a:off x="611745" y="514470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3</a:t>
              </a:r>
            </a:p>
          </p:txBody>
        </p:sp>
        <p:sp>
          <p:nvSpPr>
            <p:cNvPr id="1179" name="ZoneTexte 1178">
              <a:extLst>
                <a:ext uri="{FF2B5EF4-FFF2-40B4-BE49-F238E27FC236}">
                  <a16:creationId xmlns:a16="http://schemas.microsoft.com/office/drawing/2014/main" id="{16AC4924-4B63-6408-49CF-CA578264ACFB}"/>
                </a:ext>
              </a:extLst>
            </p:cNvPr>
            <p:cNvSpPr txBox="1"/>
            <p:nvPr/>
          </p:nvSpPr>
          <p:spPr>
            <a:xfrm>
              <a:off x="611745" y="4833510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4</a:t>
              </a:r>
            </a:p>
          </p:txBody>
        </p:sp>
        <p:sp>
          <p:nvSpPr>
            <p:cNvPr id="1180" name="ZoneTexte 1179">
              <a:extLst>
                <a:ext uri="{FF2B5EF4-FFF2-40B4-BE49-F238E27FC236}">
                  <a16:creationId xmlns:a16="http://schemas.microsoft.com/office/drawing/2014/main" id="{BE77B7E4-7170-2995-D074-835D3F63F7A4}"/>
                </a:ext>
              </a:extLst>
            </p:cNvPr>
            <p:cNvSpPr txBox="1"/>
            <p:nvPr/>
          </p:nvSpPr>
          <p:spPr>
            <a:xfrm>
              <a:off x="611745" y="4522311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5</a:t>
              </a:r>
            </a:p>
          </p:txBody>
        </p:sp>
        <p:sp>
          <p:nvSpPr>
            <p:cNvPr id="1181" name="ZoneTexte 1180">
              <a:extLst>
                <a:ext uri="{FF2B5EF4-FFF2-40B4-BE49-F238E27FC236}">
                  <a16:creationId xmlns:a16="http://schemas.microsoft.com/office/drawing/2014/main" id="{59F249EC-4FAD-403F-A07C-CAF72A0A5BB8}"/>
                </a:ext>
              </a:extLst>
            </p:cNvPr>
            <p:cNvSpPr txBox="1"/>
            <p:nvPr/>
          </p:nvSpPr>
          <p:spPr>
            <a:xfrm>
              <a:off x="611745" y="4211112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6</a:t>
              </a:r>
            </a:p>
          </p:txBody>
        </p:sp>
        <p:sp>
          <p:nvSpPr>
            <p:cNvPr id="1182" name="ZoneTexte 1181">
              <a:extLst>
                <a:ext uri="{FF2B5EF4-FFF2-40B4-BE49-F238E27FC236}">
                  <a16:creationId xmlns:a16="http://schemas.microsoft.com/office/drawing/2014/main" id="{B38F386A-F1B6-870A-5525-C367C2BE00B9}"/>
                </a:ext>
              </a:extLst>
            </p:cNvPr>
            <p:cNvSpPr txBox="1"/>
            <p:nvPr/>
          </p:nvSpPr>
          <p:spPr>
            <a:xfrm>
              <a:off x="611745" y="3899913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7</a:t>
              </a:r>
            </a:p>
          </p:txBody>
        </p:sp>
        <p:sp>
          <p:nvSpPr>
            <p:cNvPr id="1183" name="ZoneTexte 1182">
              <a:extLst>
                <a:ext uri="{FF2B5EF4-FFF2-40B4-BE49-F238E27FC236}">
                  <a16:creationId xmlns:a16="http://schemas.microsoft.com/office/drawing/2014/main" id="{B3C2DE29-B1EC-EF13-C2FC-DC2FF2253B8D}"/>
                </a:ext>
              </a:extLst>
            </p:cNvPr>
            <p:cNvSpPr txBox="1"/>
            <p:nvPr/>
          </p:nvSpPr>
          <p:spPr>
            <a:xfrm>
              <a:off x="1797442" y="6105357"/>
              <a:ext cx="103598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Days post ATI</a:t>
              </a:r>
            </a:p>
          </p:txBody>
        </p:sp>
        <p:sp>
          <p:nvSpPr>
            <p:cNvPr id="1190" name="ZoneTexte 1189">
              <a:extLst>
                <a:ext uri="{FF2B5EF4-FFF2-40B4-BE49-F238E27FC236}">
                  <a16:creationId xmlns:a16="http://schemas.microsoft.com/office/drawing/2014/main" id="{DBF17E92-841D-EAF7-FBB9-C009C35534BD}"/>
                </a:ext>
              </a:extLst>
            </p:cNvPr>
            <p:cNvSpPr txBox="1"/>
            <p:nvPr/>
          </p:nvSpPr>
          <p:spPr>
            <a:xfrm rot="16200000">
              <a:off x="-572104" y="4813931"/>
              <a:ext cx="201151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Plasma HIV RNA level (c/mL)</a:t>
              </a:r>
            </a:p>
          </p:txBody>
        </p:sp>
      </p:grpSp>
      <p:grpSp>
        <p:nvGrpSpPr>
          <p:cNvPr id="9" name="Groupe 8">
            <a:extLst>
              <a:ext uri="{FF2B5EF4-FFF2-40B4-BE49-F238E27FC236}">
                <a16:creationId xmlns:a16="http://schemas.microsoft.com/office/drawing/2014/main" id="{99C760A8-7D0F-7D86-B833-3194D0317BAE}"/>
              </a:ext>
            </a:extLst>
          </p:cNvPr>
          <p:cNvGrpSpPr/>
          <p:nvPr/>
        </p:nvGrpSpPr>
        <p:grpSpPr>
          <a:xfrm>
            <a:off x="4114886" y="3731531"/>
            <a:ext cx="3484006" cy="2650825"/>
            <a:chOff x="4114886" y="3731531"/>
            <a:chExt cx="3484006" cy="2650825"/>
          </a:xfrm>
        </p:grpSpPr>
        <p:grpSp>
          <p:nvGrpSpPr>
            <p:cNvPr id="1165" name="Groupe 1164">
              <a:extLst>
                <a:ext uri="{FF2B5EF4-FFF2-40B4-BE49-F238E27FC236}">
                  <a16:creationId xmlns:a16="http://schemas.microsoft.com/office/drawing/2014/main" id="{ACD08F61-D593-FCA3-A2FE-4B3139BFBD8E}"/>
                </a:ext>
              </a:extLst>
            </p:cNvPr>
            <p:cNvGrpSpPr/>
            <p:nvPr/>
          </p:nvGrpSpPr>
          <p:grpSpPr>
            <a:xfrm>
              <a:off x="4690174" y="3993141"/>
              <a:ext cx="2743200" cy="1952625"/>
              <a:chOff x="4745038" y="3921125"/>
              <a:chExt cx="2743200" cy="1952625"/>
            </a:xfrm>
          </p:grpSpPr>
          <p:sp>
            <p:nvSpPr>
              <p:cNvPr id="69" name="Freeform 8">
                <a:extLst>
                  <a:ext uri="{FF2B5EF4-FFF2-40B4-BE49-F238E27FC236}">
                    <a16:creationId xmlns:a16="http://schemas.microsoft.com/office/drawing/2014/main" id="{087AB448-0A76-2C05-8C11-BE35F55B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363" y="3921125"/>
                <a:ext cx="2682875" cy="1887537"/>
              </a:xfrm>
              <a:custGeom>
                <a:avLst/>
                <a:gdLst>
                  <a:gd name="T0" fmla="*/ 6757 w 6757"/>
                  <a:gd name="T1" fmla="*/ 4753 h 4753"/>
                  <a:gd name="T2" fmla="*/ 0 w 6757"/>
                  <a:gd name="T3" fmla="*/ 4753 h 4753"/>
                  <a:gd name="T4" fmla="*/ 0 w 6757"/>
                  <a:gd name="T5" fmla="*/ 0 h 4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757" h="4753">
                    <a:moveTo>
                      <a:pt x="6757" y="4753"/>
                    </a:moveTo>
                    <a:lnTo>
                      <a:pt x="0" y="4753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0" name="Line 9">
                <a:extLst>
                  <a:ext uri="{FF2B5EF4-FFF2-40B4-BE49-F238E27FC236}">
                    <a16:creationId xmlns:a16="http://schemas.microsoft.com/office/drawing/2014/main" id="{ADAF2A74-D484-40BC-532C-71FE4346D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2838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1" name="Line 10">
                <a:extLst>
                  <a:ext uri="{FF2B5EF4-FFF2-40B4-BE49-F238E27FC236}">
                    <a16:creationId xmlns:a16="http://schemas.microsoft.com/office/drawing/2014/main" id="{E4BAC57B-A1EA-92BA-405F-6072F5261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31013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3" name="Line 12">
                <a:extLst>
                  <a:ext uri="{FF2B5EF4-FFF2-40B4-BE49-F238E27FC236}">
                    <a16:creationId xmlns:a16="http://schemas.microsoft.com/office/drawing/2014/main" id="{F543FD39-ECE6-CC47-8FCD-DB8C4A040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32363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4" name="Line 13">
                <a:extLst>
                  <a:ext uri="{FF2B5EF4-FFF2-40B4-BE49-F238E27FC236}">
                    <a16:creationId xmlns:a16="http://schemas.microsoft.com/office/drawing/2014/main" id="{4498B135-5E08-756E-9A84-FC8EAEB8F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65776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5" name="Line 14">
                <a:extLst>
                  <a:ext uri="{FF2B5EF4-FFF2-40B4-BE49-F238E27FC236}">
                    <a16:creationId xmlns:a16="http://schemas.microsoft.com/office/drawing/2014/main" id="{48CF3570-4A8C-347D-B5EA-FE6DB7CCE7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94426" y="5808663"/>
                <a:ext cx="0" cy="6508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0" name="Line 19">
                <a:extLst>
                  <a:ext uri="{FF2B5EF4-FFF2-40B4-BE49-F238E27FC236}">
                    <a16:creationId xmlns:a16="http://schemas.microsoft.com/office/drawing/2014/main" id="{A7F8D16B-B06C-4886-9B97-A1111DD941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4565650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1" name="Line 20">
                <a:extLst>
                  <a:ext uri="{FF2B5EF4-FFF2-40B4-BE49-F238E27FC236}">
                    <a16:creationId xmlns:a16="http://schemas.microsoft.com/office/drawing/2014/main" id="{3770F5EC-5DE4-83B5-4369-90480F508B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4256088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2" name="Line 21">
                <a:extLst>
                  <a:ext uri="{FF2B5EF4-FFF2-40B4-BE49-F238E27FC236}">
                    <a16:creationId xmlns:a16="http://schemas.microsoft.com/office/drawing/2014/main" id="{048BCCCB-AA90-E6FA-54D1-AFF88BBBF5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3946525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3" name="Line 22">
                <a:extLst>
                  <a:ext uri="{FF2B5EF4-FFF2-40B4-BE49-F238E27FC236}">
                    <a16:creationId xmlns:a16="http://schemas.microsoft.com/office/drawing/2014/main" id="{E95347B7-40F0-C1C7-F6E9-FF24A1DC36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5495925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4" name="Line 23">
                <a:extLst>
                  <a:ext uri="{FF2B5EF4-FFF2-40B4-BE49-F238E27FC236}">
                    <a16:creationId xmlns:a16="http://schemas.microsoft.com/office/drawing/2014/main" id="{D4705D82-24CA-2CB8-C174-A8620A3458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5186363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5" name="Line 24">
                <a:extLst>
                  <a:ext uri="{FF2B5EF4-FFF2-40B4-BE49-F238E27FC236}">
                    <a16:creationId xmlns:a16="http://schemas.microsoft.com/office/drawing/2014/main" id="{09FC0190-57F5-C1BF-3BDB-0DCDD88F1F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4876800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6" name="Line 25">
                <a:extLst>
                  <a:ext uri="{FF2B5EF4-FFF2-40B4-BE49-F238E27FC236}">
                    <a16:creationId xmlns:a16="http://schemas.microsoft.com/office/drawing/2014/main" id="{4EEB7862-0AB9-3FA1-425C-DEE49D3F97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45038" y="5808663"/>
                <a:ext cx="603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6" name="Line 35">
                <a:extLst>
                  <a:ext uri="{FF2B5EF4-FFF2-40B4-BE49-F238E27FC236}">
                    <a16:creationId xmlns:a16="http://schemas.microsoft.com/office/drawing/2014/main" id="{574E64D6-6EE5-2E8A-5D6E-381EAD44C9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05363" y="5591175"/>
                <a:ext cx="264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7" name="Line 36">
                <a:extLst>
                  <a:ext uri="{FF2B5EF4-FFF2-40B4-BE49-F238E27FC236}">
                    <a16:creationId xmlns:a16="http://schemas.microsoft.com/office/drawing/2014/main" id="{302AFB77-E020-8A7F-EF4D-5B4EF6746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32351" y="4876800"/>
                <a:ext cx="261461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8" name="Line 37">
                <a:extLst>
                  <a:ext uri="{FF2B5EF4-FFF2-40B4-BE49-F238E27FC236}">
                    <a16:creationId xmlns:a16="http://schemas.microsoft.com/office/drawing/2014/main" id="{25A6DD6F-1BD6-46EA-BB07-9E0F7CDBE4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805363" y="5186363"/>
                <a:ext cx="264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69" name="Freeform 110">
                <a:extLst>
                  <a:ext uri="{FF2B5EF4-FFF2-40B4-BE49-F238E27FC236}">
                    <a16:creationId xmlns:a16="http://schemas.microsoft.com/office/drawing/2014/main" id="{366B786E-A587-9861-8BC4-03BA9E7E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838" y="4852988"/>
                <a:ext cx="1803400" cy="808037"/>
              </a:xfrm>
              <a:custGeom>
                <a:avLst/>
                <a:gdLst>
                  <a:gd name="T0" fmla="*/ 4548 w 4548"/>
                  <a:gd name="T1" fmla="*/ 0 h 2040"/>
                  <a:gd name="T2" fmla="*/ 4169 w 4548"/>
                  <a:gd name="T3" fmla="*/ 31 h 2040"/>
                  <a:gd name="T4" fmla="*/ 3587 w 4548"/>
                  <a:gd name="T5" fmla="*/ 200 h 2040"/>
                  <a:gd name="T6" fmla="*/ 2975 w 4548"/>
                  <a:gd name="T7" fmla="*/ 697 h 2040"/>
                  <a:gd name="T8" fmla="*/ 2801 w 4548"/>
                  <a:gd name="T9" fmla="*/ 873 h 2040"/>
                  <a:gd name="T10" fmla="*/ 2244 w 4548"/>
                  <a:gd name="T11" fmla="*/ 550 h 2040"/>
                  <a:gd name="T12" fmla="*/ 1818 w 4548"/>
                  <a:gd name="T13" fmla="*/ 504 h 2040"/>
                  <a:gd name="T14" fmla="*/ 1643 w 4548"/>
                  <a:gd name="T15" fmla="*/ 586 h 2040"/>
                  <a:gd name="T16" fmla="*/ 1415 w 4548"/>
                  <a:gd name="T17" fmla="*/ 946 h 2040"/>
                  <a:gd name="T18" fmla="*/ 1265 w 4548"/>
                  <a:gd name="T19" fmla="*/ 928 h 2040"/>
                  <a:gd name="T20" fmla="*/ 965 w 4548"/>
                  <a:gd name="T21" fmla="*/ 461 h 2040"/>
                  <a:gd name="T22" fmla="*/ 598 w 4548"/>
                  <a:gd name="T23" fmla="*/ 679 h 2040"/>
                  <a:gd name="T24" fmla="*/ 473 w 4548"/>
                  <a:gd name="T25" fmla="*/ 1121 h 2040"/>
                  <a:gd name="T26" fmla="*/ 248 w 4548"/>
                  <a:gd name="T27" fmla="*/ 2040 h 2040"/>
                  <a:gd name="T28" fmla="*/ 0 w 4548"/>
                  <a:gd name="T29" fmla="*/ 2040 h 2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48" h="2040">
                    <a:moveTo>
                      <a:pt x="4548" y="0"/>
                    </a:moveTo>
                    <a:lnTo>
                      <a:pt x="4169" y="31"/>
                    </a:lnTo>
                    <a:lnTo>
                      <a:pt x="3587" y="200"/>
                    </a:lnTo>
                    <a:lnTo>
                      <a:pt x="2975" y="697"/>
                    </a:lnTo>
                    <a:lnTo>
                      <a:pt x="2801" y="873"/>
                    </a:lnTo>
                    <a:lnTo>
                      <a:pt x="2244" y="550"/>
                    </a:lnTo>
                    <a:lnTo>
                      <a:pt x="1818" y="504"/>
                    </a:lnTo>
                    <a:lnTo>
                      <a:pt x="1643" y="586"/>
                    </a:lnTo>
                    <a:lnTo>
                      <a:pt x="1415" y="946"/>
                    </a:lnTo>
                    <a:lnTo>
                      <a:pt x="1265" y="928"/>
                    </a:lnTo>
                    <a:lnTo>
                      <a:pt x="965" y="461"/>
                    </a:lnTo>
                    <a:lnTo>
                      <a:pt x="598" y="679"/>
                    </a:lnTo>
                    <a:lnTo>
                      <a:pt x="473" y="1121"/>
                    </a:lnTo>
                    <a:lnTo>
                      <a:pt x="248" y="2040"/>
                    </a:lnTo>
                    <a:lnTo>
                      <a:pt x="0" y="2040"/>
                    </a:lnTo>
                  </a:path>
                </a:pathLst>
              </a:custGeom>
              <a:noFill/>
              <a:ln w="19050">
                <a:solidFill>
                  <a:srgbClr val="00FF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0" name="Freeform 111">
                <a:extLst>
                  <a:ext uri="{FF2B5EF4-FFF2-40B4-BE49-F238E27FC236}">
                    <a16:creationId xmlns:a16="http://schemas.microsoft.com/office/drawing/2014/main" id="{1073CF03-002B-F4B2-A47D-3D52FAF94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426" y="48275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1" name="Freeform 112">
                <a:extLst>
                  <a:ext uri="{FF2B5EF4-FFF2-40B4-BE49-F238E27FC236}">
                    <a16:creationId xmlns:a16="http://schemas.microsoft.com/office/drawing/2014/main" id="{7341B774-8392-E431-307E-FE2291648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613" y="48402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8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1 w 123"/>
                  <a:gd name="T17" fmla="*/ 123 h 123"/>
                  <a:gd name="T18" fmla="*/ 66 w 123"/>
                  <a:gd name="T19" fmla="*/ 121 h 123"/>
                  <a:gd name="T20" fmla="*/ 72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3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2" name="Freeform 113">
                <a:extLst>
                  <a:ext uri="{FF2B5EF4-FFF2-40B4-BE49-F238E27FC236}">
                    <a16:creationId xmlns:a16="http://schemas.microsoft.com/office/drawing/2014/main" id="{C33F21E6-45E0-B103-5017-E52680784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426" y="49069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6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3" name="Freeform 114">
                <a:extLst>
                  <a:ext uri="{FF2B5EF4-FFF2-40B4-BE49-F238E27FC236}">
                    <a16:creationId xmlns:a16="http://schemas.microsoft.com/office/drawing/2014/main" id="{D3A02317-F026-1312-34E8-53D70032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8538" y="5103813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3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4" name="Freeform 115">
                <a:extLst>
                  <a:ext uri="{FF2B5EF4-FFF2-40B4-BE49-F238E27FC236}">
                    <a16:creationId xmlns:a16="http://schemas.microsoft.com/office/drawing/2014/main" id="{A4BF7D0E-D974-E9DC-54F6-9297D533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8688" y="5173663"/>
                <a:ext cx="49213" cy="49212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7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7 h 123"/>
                  <a:gd name="T42" fmla="*/ 122 w 122"/>
                  <a:gd name="T43" fmla="*/ 62 h 123"/>
                  <a:gd name="T44" fmla="*/ 121 w 122"/>
                  <a:gd name="T45" fmla="*/ 49 h 123"/>
                  <a:gd name="T46" fmla="*/ 117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7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5" name="Freeform 116">
                <a:extLst>
                  <a:ext uri="{FF2B5EF4-FFF2-40B4-BE49-F238E27FC236}">
                    <a16:creationId xmlns:a16="http://schemas.microsoft.com/office/drawing/2014/main" id="{8727FAC9-EE4D-CFA7-14A0-DEB9C2460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8026" y="5046663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6" name="Freeform 117">
                <a:extLst>
                  <a:ext uri="{FF2B5EF4-FFF2-40B4-BE49-F238E27FC236}">
                    <a16:creationId xmlns:a16="http://schemas.microsoft.com/office/drawing/2014/main" id="{A6472FFE-CFB4-A004-ABDA-1473827A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751" y="5027613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8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1 w 123"/>
                  <a:gd name="T17" fmla="*/ 123 h 123"/>
                  <a:gd name="T18" fmla="*/ 66 w 123"/>
                  <a:gd name="T19" fmla="*/ 121 h 123"/>
                  <a:gd name="T20" fmla="*/ 72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3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7" name="Freeform 118">
                <a:extLst>
                  <a:ext uri="{FF2B5EF4-FFF2-40B4-BE49-F238E27FC236}">
                    <a16:creationId xmlns:a16="http://schemas.microsoft.com/office/drawing/2014/main" id="{DABBC8DD-9356-6FF6-3886-781DA139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9901" y="5060950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8" name="Freeform 119">
                <a:extLst>
                  <a:ext uri="{FF2B5EF4-FFF2-40B4-BE49-F238E27FC236}">
                    <a16:creationId xmlns:a16="http://schemas.microsoft.com/office/drawing/2014/main" id="{B70176F9-1D62-A747-2939-40E8639D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413" y="5203825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79" name="Freeform 120">
                <a:extLst>
                  <a:ext uri="{FF2B5EF4-FFF2-40B4-BE49-F238E27FC236}">
                    <a16:creationId xmlns:a16="http://schemas.microsoft.com/office/drawing/2014/main" id="{9640CA90-3612-EF74-B2F3-0D8D011E5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676" y="5195888"/>
                <a:ext cx="47625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3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7 h 122"/>
                  <a:gd name="T26" fmla="*/ 84 w 123"/>
                  <a:gd name="T27" fmla="*/ 117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0" name="Freeform 121">
                <a:extLst>
                  <a:ext uri="{FF2B5EF4-FFF2-40B4-BE49-F238E27FC236}">
                    <a16:creationId xmlns:a16="http://schemas.microsoft.com/office/drawing/2014/main" id="{89EC20CA-60C2-77A9-799B-5749E93AD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0026" y="5010150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6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3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1" name="Freeform 122">
                <a:extLst>
                  <a:ext uri="{FF2B5EF4-FFF2-40B4-BE49-F238E27FC236}">
                    <a16:creationId xmlns:a16="http://schemas.microsoft.com/office/drawing/2014/main" id="{8863E907-026B-4072-97D5-AD7E586D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563" y="5097463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2" name="Freeform 123">
                <a:extLst>
                  <a:ext uri="{FF2B5EF4-FFF2-40B4-BE49-F238E27FC236}">
                    <a16:creationId xmlns:a16="http://schemas.microsoft.com/office/drawing/2014/main" id="{86A5F172-BA5F-4581-E266-63F34407E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526" y="5259388"/>
                <a:ext cx="49213" cy="49212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7 h 123"/>
                  <a:gd name="T42" fmla="*/ 122 w 122"/>
                  <a:gd name="T43" fmla="*/ 62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3" name="Freeform 124">
                <a:extLst>
                  <a:ext uri="{FF2B5EF4-FFF2-40B4-BE49-F238E27FC236}">
                    <a16:creationId xmlns:a16="http://schemas.microsoft.com/office/drawing/2014/main" id="{062DD84E-697C-576B-526E-404AF424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7451" y="5637213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4" name="Freeform 125">
                <a:extLst>
                  <a:ext uri="{FF2B5EF4-FFF2-40B4-BE49-F238E27FC236}">
                    <a16:creationId xmlns:a16="http://schemas.microsoft.com/office/drawing/2014/main" id="{9988D0FF-C2B2-6497-349E-AD49117E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551" y="5637213"/>
                <a:ext cx="47625" cy="49212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7 h 123"/>
                  <a:gd name="T42" fmla="*/ 122 w 122"/>
                  <a:gd name="T43" fmla="*/ 62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F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5" name="Freeform 126">
                <a:extLst>
                  <a:ext uri="{FF2B5EF4-FFF2-40B4-BE49-F238E27FC236}">
                    <a16:creationId xmlns:a16="http://schemas.microsoft.com/office/drawing/2014/main" id="{01302F78-6B5D-8702-B995-45F98AFE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776" y="5297488"/>
                <a:ext cx="171450" cy="371475"/>
              </a:xfrm>
              <a:custGeom>
                <a:avLst/>
                <a:gdLst>
                  <a:gd name="T0" fmla="*/ 434 w 434"/>
                  <a:gd name="T1" fmla="*/ 937 h 937"/>
                  <a:gd name="T2" fmla="*/ 227 w 434"/>
                  <a:gd name="T3" fmla="*/ 0 h 937"/>
                  <a:gd name="T4" fmla="*/ 0 w 434"/>
                  <a:gd name="T5" fmla="*/ 927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4" h="937">
                    <a:moveTo>
                      <a:pt x="434" y="937"/>
                    </a:moveTo>
                    <a:lnTo>
                      <a:pt x="227" y="0"/>
                    </a:lnTo>
                    <a:lnTo>
                      <a:pt x="0" y="927"/>
                    </a:lnTo>
                  </a:path>
                </a:pathLst>
              </a:custGeom>
              <a:noFill/>
              <a:ln w="19050">
                <a:solidFill>
                  <a:srgbClr val="95FFE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6" name="Freeform 127">
                <a:extLst>
                  <a:ext uri="{FF2B5EF4-FFF2-40B4-BE49-F238E27FC236}">
                    <a16:creationId xmlns:a16="http://schemas.microsoft.com/office/drawing/2014/main" id="{BF8833FB-1724-6E48-87E5-AED88528E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863" y="5272088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95FF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7" name="Freeform 128">
                <a:extLst>
                  <a:ext uri="{FF2B5EF4-FFF2-40B4-BE49-F238E27FC236}">
                    <a16:creationId xmlns:a16="http://schemas.microsoft.com/office/drawing/2014/main" id="{29E06259-8AAB-3691-6140-A2A0AECF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776" y="4972050"/>
                <a:ext cx="1066800" cy="693737"/>
              </a:xfrm>
              <a:custGeom>
                <a:avLst/>
                <a:gdLst>
                  <a:gd name="T0" fmla="*/ 2688 w 2688"/>
                  <a:gd name="T1" fmla="*/ 295 h 1744"/>
                  <a:gd name="T2" fmla="*/ 2338 w 2688"/>
                  <a:gd name="T3" fmla="*/ 430 h 1744"/>
                  <a:gd name="T4" fmla="*/ 2012 w 2688"/>
                  <a:gd name="T5" fmla="*/ 606 h 1744"/>
                  <a:gd name="T6" fmla="*/ 1803 w 2688"/>
                  <a:gd name="T7" fmla="*/ 409 h 1744"/>
                  <a:gd name="T8" fmla="*/ 1570 w 2688"/>
                  <a:gd name="T9" fmla="*/ 483 h 1744"/>
                  <a:gd name="T10" fmla="*/ 1441 w 2688"/>
                  <a:gd name="T11" fmla="*/ 538 h 1744"/>
                  <a:gd name="T12" fmla="*/ 1165 w 2688"/>
                  <a:gd name="T13" fmla="*/ 22 h 1744"/>
                  <a:gd name="T14" fmla="*/ 934 w 2688"/>
                  <a:gd name="T15" fmla="*/ 0 h 1744"/>
                  <a:gd name="T16" fmla="*/ 731 w 2688"/>
                  <a:gd name="T17" fmla="*/ 1290 h 1744"/>
                  <a:gd name="T18" fmla="*/ 538 w 2688"/>
                  <a:gd name="T19" fmla="*/ 1744 h 1744"/>
                  <a:gd name="T20" fmla="*/ 0 w 2688"/>
                  <a:gd name="T21" fmla="*/ 1744 h 1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88" h="1744">
                    <a:moveTo>
                      <a:pt x="2688" y="295"/>
                    </a:moveTo>
                    <a:lnTo>
                      <a:pt x="2338" y="430"/>
                    </a:lnTo>
                    <a:lnTo>
                      <a:pt x="2012" y="606"/>
                    </a:lnTo>
                    <a:lnTo>
                      <a:pt x="1803" y="409"/>
                    </a:lnTo>
                    <a:lnTo>
                      <a:pt x="1570" y="483"/>
                    </a:lnTo>
                    <a:lnTo>
                      <a:pt x="1441" y="538"/>
                    </a:lnTo>
                    <a:lnTo>
                      <a:pt x="1165" y="22"/>
                    </a:lnTo>
                    <a:lnTo>
                      <a:pt x="934" y="0"/>
                    </a:lnTo>
                    <a:lnTo>
                      <a:pt x="731" y="1290"/>
                    </a:lnTo>
                    <a:lnTo>
                      <a:pt x="538" y="1744"/>
                    </a:lnTo>
                    <a:lnTo>
                      <a:pt x="0" y="1744"/>
                    </a:lnTo>
                  </a:path>
                </a:pathLst>
              </a:custGeom>
              <a:noFill/>
              <a:ln w="19050">
                <a:solidFill>
                  <a:srgbClr val="00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8" name="Freeform 129">
                <a:extLst>
                  <a:ext uri="{FF2B5EF4-FFF2-40B4-BE49-F238E27FC236}">
                    <a16:creationId xmlns:a16="http://schemas.microsoft.com/office/drawing/2014/main" id="{66D65514-755C-09AA-BD69-85B3D9326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851" y="4948238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7 h 122"/>
                  <a:gd name="T26" fmla="*/ 84 w 123"/>
                  <a:gd name="T27" fmla="*/ 117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89" name="Freeform 130">
                <a:extLst>
                  <a:ext uri="{FF2B5EF4-FFF2-40B4-BE49-F238E27FC236}">
                    <a16:creationId xmlns:a16="http://schemas.microsoft.com/office/drawing/2014/main" id="{CE97CF19-F9D6-4793-68CE-A3BA7A213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3688" y="4965700"/>
                <a:ext cx="47625" cy="49212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2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7 w 122"/>
                  <a:gd name="T37" fmla="*/ 85 h 123"/>
                  <a:gd name="T38" fmla="*/ 121 w 122"/>
                  <a:gd name="T39" fmla="*/ 72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7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7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0" name="Freeform 131">
                <a:extLst>
                  <a:ext uri="{FF2B5EF4-FFF2-40B4-BE49-F238E27FC236}">
                    <a16:creationId xmlns:a16="http://schemas.microsoft.com/office/drawing/2014/main" id="{EA219BDC-1E07-4C00-BE8B-FD9D76F76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463" y="5162550"/>
                <a:ext cx="47625" cy="47625"/>
              </a:xfrm>
              <a:custGeom>
                <a:avLst/>
                <a:gdLst>
                  <a:gd name="T0" fmla="*/ 0 w 122"/>
                  <a:gd name="T1" fmla="*/ 61 h 122"/>
                  <a:gd name="T2" fmla="*/ 0 w 122"/>
                  <a:gd name="T3" fmla="*/ 72 h 122"/>
                  <a:gd name="T4" fmla="*/ 3 w 122"/>
                  <a:gd name="T5" fmla="*/ 84 h 122"/>
                  <a:gd name="T6" fmla="*/ 9 w 122"/>
                  <a:gd name="T7" fmla="*/ 94 h 122"/>
                  <a:gd name="T8" fmla="*/ 18 w 122"/>
                  <a:gd name="T9" fmla="*/ 105 h 122"/>
                  <a:gd name="T10" fmla="*/ 27 w 122"/>
                  <a:gd name="T11" fmla="*/ 111 h 122"/>
                  <a:gd name="T12" fmla="*/ 38 w 122"/>
                  <a:gd name="T13" fmla="*/ 118 h 122"/>
                  <a:gd name="T14" fmla="*/ 49 w 122"/>
                  <a:gd name="T15" fmla="*/ 121 h 122"/>
                  <a:gd name="T16" fmla="*/ 61 w 122"/>
                  <a:gd name="T17" fmla="*/ 122 h 122"/>
                  <a:gd name="T18" fmla="*/ 66 w 122"/>
                  <a:gd name="T19" fmla="*/ 121 h 122"/>
                  <a:gd name="T20" fmla="*/ 72 w 122"/>
                  <a:gd name="T21" fmla="*/ 121 h 122"/>
                  <a:gd name="T22" fmla="*/ 77 w 122"/>
                  <a:gd name="T23" fmla="*/ 119 h 122"/>
                  <a:gd name="T24" fmla="*/ 79 w 122"/>
                  <a:gd name="T25" fmla="*/ 118 h 122"/>
                  <a:gd name="T26" fmla="*/ 83 w 122"/>
                  <a:gd name="T27" fmla="*/ 118 h 122"/>
                  <a:gd name="T28" fmla="*/ 93 w 122"/>
                  <a:gd name="T29" fmla="*/ 111 h 122"/>
                  <a:gd name="T30" fmla="*/ 98 w 122"/>
                  <a:gd name="T31" fmla="*/ 108 h 122"/>
                  <a:gd name="T32" fmla="*/ 104 w 122"/>
                  <a:gd name="T33" fmla="*/ 105 h 122"/>
                  <a:gd name="T34" fmla="*/ 111 w 122"/>
                  <a:gd name="T35" fmla="*/ 94 h 122"/>
                  <a:gd name="T36" fmla="*/ 118 w 122"/>
                  <a:gd name="T37" fmla="*/ 84 h 122"/>
                  <a:gd name="T38" fmla="*/ 121 w 122"/>
                  <a:gd name="T39" fmla="*/ 72 h 122"/>
                  <a:gd name="T40" fmla="*/ 121 w 122"/>
                  <a:gd name="T41" fmla="*/ 66 h 122"/>
                  <a:gd name="T42" fmla="*/ 122 w 122"/>
                  <a:gd name="T43" fmla="*/ 61 h 122"/>
                  <a:gd name="T44" fmla="*/ 121 w 122"/>
                  <a:gd name="T45" fmla="*/ 49 h 122"/>
                  <a:gd name="T46" fmla="*/ 118 w 122"/>
                  <a:gd name="T47" fmla="*/ 38 h 122"/>
                  <a:gd name="T48" fmla="*/ 111 w 122"/>
                  <a:gd name="T49" fmla="*/ 27 h 122"/>
                  <a:gd name="T50" fmla="*/ 104 w 122"/>
                  <a:gd name="T51" fmla="*/ 18 h 122"/>
                  <a:gd name="T52" fmla="*/ 93 w 122"/>
                  <a:gd name="T53" fmla="*/ 9 h 122"/>
                  <a:gd name="T54" fmla="*/ 83 w 122"/>
                  <a:gd name="T55" fmla="*/ 3 h 122"/>
                  <a:gd name="T56" fmla="*/ 72 w 122"/>
                  <a:gd name="T57" fmla="*/ 0 h 122"/>
                  <a:gd name="T58" fmla="*/ 61 w 122"/>
                  <a:gd name="T59" fmla="*/ 0 h 122"/>
                  <a:gd name="T60" fmla="*/ 38 w 122"/>
                  <a:gd name="T61" fmla="*/ 3 h 122"/>
                  <a:gd name="T62" fmla="*/ 27 w 122"/>
                  <a:gd name="T63" fmla="*/ 9 h 122"/>
                  <a:gd name="T64" fmla="*/ 18 w 122"/>
                  <a:gd name="T65" fmla="*/ 18 h 122"/>
                  <a:gd name="T66" fmla="*/ 9 w 122"/>
                  <a:gd name="T67" fmla="*/ 27 h 122"/>
                  <a:gd name="T68" fmla="*/ 3 w 122"/>
                  <a:gd name="T69" fmla="*/ 38 h 122"/>
                  <a:gd name="T70" fmla="*/ 0 w 122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2">
                    <a:moveTo>
                      <a:pt x="0" y="61"/>
                    </a:moveTo>
                    <a:lnTo>
                      <a:pt x="0" y="72"/>
                    </a:lnTo>
                    <a:lnTo>
                      <a:pt x="3" y="84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1" name="Freeform 132">
                <a:extLst>
                  <a:ext uri="{FF2B5EF4-FFF2-40B4-BE49-F238E27FC236}">
                    <a16:creationId xmlns:a16="http://schemas.microsoft.com/office/drawing/2014/main" id="{796A1E45-C5BC-C3D4-701E-97D26E22D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1338" y="5110163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4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2" name="Freeform 133">
                <a:extLst>
                  <a:ext uri="{FF2B5EF4-FFF2-40B4-BE49-F238E27FC236}">
                    <a16:creationId xmlns:a16="http://schemas.microsoft.com/office/drawing/2014/main" id="{F9141666-E8D2-1962-096F-8BB6DD7CC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888" y="5189538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6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3" name="Freeform 134">
                <a:extLst>
                  <a:ext uri="{FF2B5EF4-FFF2-40B4-BE49-F238E27FC236}">
                    <a16:creationId xmlns:a16="http://schemas.microsoft.com/office/drawing/2014/main" id="{8FAEDFAD-2216-7E36-9C2D-CDB3A8767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5119688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4" name="Freeform 135">
                <a:extLst>
                  <a:ext uri="{FF2B5EF4-FFF2-40B4-BE49-F238E27FC236}">
                    <a16:creationId xmlns:a16="http://schemas.microsoft.com/office/drawing/2014/main" id="{0F294991-3B25-7739-E5B3-B01C29F06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2176" y="506571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5" name="Freeform 136">
                <a:extLst>
                  <a:ext uri="{FF2B5EF4-FFF2-40B4-BE49-F238E27FC236}">
                    <a16:creationId xmlns:a16="http://schemas.microsoft.com/office/drawing/2014/main" id="{A6722ABC-2683-8CD7-4114-1EA89B49D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888" y="5461000"/>
                <a:ext cx="49213" cy="47625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20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7 h 123"/>
                  <a:gd name="T42" fmla="*/ 122 w 122"/>
                  <a:gd name="T43" fmla="*/ 62 h 123"/>
                  <a:gd name="T44" fmla="*/ 121 w 122"/>
                  <a:gd name="T45" fmla="*/ 50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2" y="62"/>
                    </a:lnTo>
                    <a:lnTo>
                      <a:pt x="121" y="50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6" name="Freeform 137">
                <a:extLst>
                  <a:ext uri="{FF2B5EF4-FFF2-40B4-BE49-F238E27FC236}">
                    <a16:creationId xmlns:a16="http://schemas.microsoft.com/office/drawing/2014/main" id="{B04192DA-EF6D-F620-0450-EEC072152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688" y="56403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7" name="Freeform 138">
                <a:extLst>
                  <a:ext uri="{FF2B5EF4-FFF2-40B4-BE49-F238E27FC236}">
                    <a16:creationId xmlns:a16="http://schemas.microsoft.com/office/drawing/2014/main" id="{8A95D1A9-162C-D544-BE81-13F0CDB6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6" y="5640388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8" name="Freeform 139">
                <a:extLst>
                  <a:ext uri="{FF2B5EF4-FFF2-40B4-BE49-F238E27FC236}">
                    <a16:creationId xmlns:a16="http://schemas.microsoft.com/office/drawing/2014/main" id="{0B82DD6C-7524-1658-60F6-5E037029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56403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99" name="Freeform 140">
                <a:extLst>
                  <a:ext uri="{FF2B5EF4-FFF2-40B4-BE49-F238E27FC236}">
                    <a16:creationId xmlns:a16="http://schemas.microsoft.com/office/drawing/2014/main" id="{2B06E209-D670-4251-96CD-26760A3DA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188" y="5073650"/>
                <a:ext cx="2495550" cy="588962"/>
              </a:xfrm>
              <a:custGeom>
                <a:avLst/>
                <a:gdLst>
                  <a:gd name="T0" fmla="*/ 6290 w 6290"/>
                  <a:gd name="T1" fmla="*/ 25 h 1483"/>
                  <a:gd name="T2" fmla="*/ 6096 w 6290"/>
                  <a:gd name="T3" fmla="*/ 0 h 1483"/>
                  <a:gd name="T4" fmla="*/ 5360 w 6290"/>
                  <a:gd name="T5" fmla="*/ 62 h 1483"/>
                  <a:gd name="T6" fmla="*/ 4975 w 6290"/>
                  <a:gd name="T7" fmla="*/ 387 h 1483"/>
                  <a:gd name="T8" fmla="*/ 4469 w 6290"/>
                  <a:gd name="T9" fmla="*/ 666 h 1483"/>
                  <a:gd name="T10" fmla="*/ 3929 w 6290"/>
                  <a:gd name="T11" fmla="*/ 713 h 1483"/>
                  <a:gd name="T12" fmla="*/ 3437 w 6290"/>
                  <a:gd name="T13" fmla="*/ 473 h 1483"/>
                  <a:gd name="T14" fmla="*/ 3019 w 6290"/>
                  <a:gd name="T15" fmla="*/ 283 h 1483"/>
                  <a:gd name="T16" fmla="*/ 2682 w 6290"/>
                  <a:gd name="T17" fmla="*/ 498 h 1483"/>
                  <a:gd name="T18" fmla="*/ 2350 w 6290"/>
                  <a:gd name="T19" fmla="*/ 1256 h 1483"/>
                  <a:gd name="T20" fmla="*/ 1816 w 6290"/>
                  <a:gd name="T21" fmla="*/ 1483 h 1483"/>
                  <a:gd name="T22" fmla="*/ 0 w 6290"/>
                  <a:gd name="T23" fmla="*/ 1483 h 1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290" h="1483">
                    <a:moveTo>
                      <a:pt x="6290" y="25"/>
                    </a:moveTo>
                    <a:lnTo>
                      <a:pt x="6096" y="0"/>
                    </a:lnTo>
                    <a:lnTo>
                      <a:pt x="5360" y="62"/>
                    </a:lnTo>
                    <a:lnTo>
                      <a:pt x="4975" y="387"/>
                    </a:lnTo>
                    <a:lnTo>
                      <a:pt x="4469" y="666"/>
                    </a:lnTo>
                    <a:lnTo>
                      <a:pt x="3929" y="713"/>
                    </a:lnTo>
                    <a:lnTo>
                      <a:pt x="3437" y="473"/>
                    </a:lnTo>
                    <a:lnTo>
                      <a:pt x="3019" y="283"/>
                    </a:lnTo>
                    <a:lnTo>
                      <a:pt x="2682" y="498"/>
                    </a:lnTo>
                    <a:lnTo>
                      <a:pt x="2350" y="1256"/>
                    </a:lnTo>
                    <a:lnTo>
                      <a:pt x="1816" y="1483"/>
                    </a:lnTo>
                    <a:lnTo>
                      <a:pt x="0" y="1483"/>
                    </a:lnTo>
                  </a:path>
                </a:pathLst>
              </a:custGeom>
              <a:noFill/>
              <a:ln w="19050">
                <a:solidFill>
                  <a:srgbClr val="00CC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0" name="Freeform 141">
                <a:extLst>
                  <a:ext uri="{FF2B5EF4-FFF2-40B4-BE49-F238E27FC236}">
                    <a16:creationId xmlns:a16="http://schemas.microsoft.com/office/drawing/2014/main" id="{6CD5DD45-49E3-8CB8-C896-7AC0683E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0926" y="5059363"/>
                <a:ext cx="49213" cy="49212"/>
              </a:xfrm>
              <a:custGeom>
                <a:avLst/>
                <a:gdLst>
                  <a:gd name="T0" fmla="*/ 62 w 123"/>
                  <a:gd name="T1" fmla="*/ 0 h 122"/>
                  <a:gd name="T2" fmla="*/ 38 w 123"/>
                  <a:gd name="T3" fmla="*/ 3 h 122"/>
                  <a:gd name="T4" fmla="*/ 27 w 123"/>
                  <a:gd name="T5" fmla="*/ 9 h 122"/>
                  <a:gd name="T6" fmla="*/ 19 w 123"/>
                  <a:gd name="T7" fmla="*/ 18 h 122"/>
                  <a:gd name="T8" fmla="*/ 10 w 123"/>
                  <a:gd name="T9" fmla="*/ 27 h 122"/>
                  <a:gd name="T10" fmla="*/ 4 w 123"/>
                  <a:gd name="T11" fmla="*/ 38 h 122"/>
                  <a:gd name="T12" fmla="*/ 0 w 123"/>
                  <a:gd name="T13" fmla="*/ 61 h 122"/>
                  <a:gd name="T14" fmla="*/ 0 w 123"/>
                  <a:gd name="T15" fmla="*/ 72 h 122"/>
                  <a:gd name="T16" fmla="*/ 4 w 123"/>
                  <a:gd name="T17" fmla="*/ 84 h 122"/>
                  <a:gd name="T18" fmla="*/ 10 w 123"/>
                  <a:gd name="T19" fmla="*/ 94 h 122"/>
                  <a:gd name="T20" fmla="*/ 19 w 123"/>
                  <a:gd name="T21" fmla="*/ 105 h 122"/>
                  <a:gd name="T22" fmla="*/ 27 w 123"/>
                  <a:gd name="T23" fmla="*/ 111 h 122"/>
                  <a:gd name="T24" fmla="*/ 38 w 123"/>
                  <a:gd name="T25" fmla="*/ 118 h 122"/>
                  <a:gd name="T26" fmla="*/ 49 w 123"/>
                  <a:gd name="T27" fmla="*/ 121 h 122"/>
                  <a:gd name="T28" fmla="*/ 62 w 123"/>
                  <a:gd name="T29" fmla="*/ 122 h 122"/>
                  <a:gd name="T30" fmla="*/ 67 w 123"/>
                  <a:gd name="T31" fmla="*/ 121 h 122"/>
                  <a:gd name="T32" fmla="*/ 73 w 123"/>
                  <a:gd name="T33" fmla="*/ 121 h 122"/>
                  <a:gd name="T34" fmla="*/ 78 w 123"/>
                  <a:gd name="T35" fmla="*/ 119 h 122"/>
                  <a:gd name="T36" fmla="*/ 80 w 123"/>
                  <a:gd name="T37" fmla="*/ 118 h 122"/>
                  <a:gd name="T38" fmla="*/ 84 w 123"/>
                  <a:gd name="T39" fmla="*/ 118 h 122"/>
                  <a:gd name="T40" fmla="*/ 94 w 123"/>
                  <a:gd name="T41" fmla="*/ 111 h 122"/>
                  <a:gd name="T42" fmla="*/ 99 w 123"/>
                  <a:gd name="T43" fmla="*/ 108 h 122"/>
                  <a:gd name="T44" fmla="*/ 105 w 123"/>
                  <a:gd name="T45" fmla="*/ 105 h 122"/>
                  <a:gd name="T46" fmla="*/ 112 w 123"/>
                  <a:gd name="T47" fmla="*/ 94 h 122"/>
                  <a:gd name="T48" fmla="*/ 118 w 123"/>
                  <a:gd name="T49" fmla="*/ 84 h 122"/>
                  <a:gd name="T50" fmla="*/ 122 w 123"/>
                  <a:gd name="T51" fmla="*/ 72 h 122"/>
                  <a:gd name="T52" fmla="*/ 122 w 123"/>
                  <a:gd name="T53" fmla="*/ 66 h 122"/>
                  <a:gd name="T54" fmla="*/ 123 w 123"/>
                  <a:gd name="T55" fmla="*/ 61 h 122"/>
                  <a:gd name="T56" fmla="*/ 122 w 123"/>
                  <a:gd name="T57" fmla="*/ 49 h 122"/>
                  <a:gd name="T58" fmla="*/ 118 w 123"/>
                  <a:gd name="T59" fmla="*/ 38 h 122"/>
                  <a:gd name="T60" fmla="*/ 112 w 123"/>
                  <a:gd name="T61" fmla="*/ 27 h 122"/>
                  <a:gd name="T62" fmla="*/ 105 w 123"/>
                  <a:gd name="T63" fmla="*/ 18 h 122"/>
                  <a:gd name="T64" fmla="*/ 94 w 123"/>
                  <a:gd name="T65" fmla="*/ 9 h 122"/>
                  <a:gd name="T66" fmla="*/ 84 w 123"/>
                  <a:gd name="T67" fmla="*/ 3 h 122"/>
                  <a:gd name="T68" fmla="*/ 73 w 123"/>
                  <a:gd name="T69" fmla="*/ 0 h 122"/>
                  <a:gd name="T70" fmla="*/ 62 w 123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62" y="0"/>
                    </a:move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1" name="Freeform 142">
                <a:extLst>
                  <a:ext uri="{FF2B5EF4-FFF2-40B4-BE49-F238E27FC236}">
                    <a16:creationId xmlns:a16="http://schemas.microsoft.com/office/drawing/2014/main" id="{375ACAC7-C32C-43CA-8C50-5CD4B5574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3138" y="5049838"/>
                <a:ext cx="49213" cy="49212"/>
              </a:xfrm>
              <a:custGeom>
                <a:avLst/>
                <a:gdLst>
                  <a:gd name="T0" fmla="*/ 62 w 123"/>
                  <a:gd name="T1" fmla="*/ 0 h 123"/>
                  <a:gd name="T2" fmla="*/ 38 w 123"/>
                  <a:gd name="T3" fmla="*/ 4 h 123"/>
                  <a:gd name="T4" fmla="*/ 27 w 123"/>
                  <a:gd name="T5" fmla="*/ 10 h 123"/>
                  <a:gd name="T6" fmla="*/ 19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3 h 123"/>
                  <a:gd name="T16" fmla="*/ 4 w 123"/>
                  <a:gd name="T17" fmla="*/ 85 h 123"/>
                  <a:gd name="T18" fmla="*/ 10 w 123"/>
                  <a:gd name="T19" fmla="*/ 95 h 123"/>
                  <a:gd name="T20" fmla="*/ 19 w 123"/>
                  <a:gd name="T21" fmla="*/ 106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2 h 123"/>
                  <a:gd name="T28" fmla="*/ 62 w 123"/>
                  <a:gd name="T29" fmla="*/ 123 h 123"/>
                  <a:gd name="T30" fmla="*/ 67 w 123"/>
                  <a:gd name="T31" fmla="*/ 122 h 123"/>
                  <a:gd name="T32" fmla="*/ 73 w 123"/>
                  <a:gd name="T33" fmla="*/ 122 h 123"/>
                  <a:gd name="T34" fmla="*/ 78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4 w 123"/>
                  <a:gd name="T41" fmla="*/ 112 h 123"/>
                  <a:gd name="T42" fmla="*/ 98 w 123"/>
                  <a:gd name="T43" fmla="*/ 108 h 123"/>
                  <a:gd name="T44" fmla="*/ 105 w 123"/>
                  <a:gd name="T45" fmla="*/ 106 h 123"/>
                  <a:gd name="T46" fmla="*/ 112 w 123"/>
                  <a:gd name="T47" fmla="*/ 95 h 123"/>
                  <a:gd name="T48" fmla="*/ 118 w 123"/>
                  <a:gd name="T49" fmla="*/ 85 h 123"/>
                  <a:gd name="T50" fmla="*/ 122 w 123"/>
                  <a:gd name="T51" fmla="*/ 73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5 w 123"/>
                  <a:gd name="T63" fmla="*/ 18 h 123"/>
                  <a:gd name="T64" fmla="*/ 94 w 123"/>
                  <a:gd name="T65" fmla="*/ 10 h 123"/>
                  <a:gd name="T66" fmla="*/ 84 w 123"/>
                  <a:gd name="T67" fmla="*/ 4 h 123"/>
                  <a:gd name="T68" fmla="*/ 73 w 123"/>
                  <a:gd name="T69" fmla="*/ 0 h 123"/>
                  <a:gd name="T70" fmla="*/ 62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2" name="Freeform 143">
                <a:extLst>
                  <a:ext uri="{FF2B5EF4-FFF2-40B4-BE49-F238E27FC236}">
                    <a16:creationId xmlns:a16="http://schemas.microsoft.com/office/drawing/2014/main" id="{5A0E4802-B24F-A753-DDE9-AEA9AC20D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1038" y="5073650"/>
                <a:ext cx="49213" cy="49212"/>
              </a:xfrm>
              <a:custGeom>
                <a:avLst/>
                <a:gdLst>
                  <a:gd name="T0" fmla="*/ 62 w 123"/>
                  <a:gd name="T1" fmla="*/ 0 h 123"/>
                  <a:gd name="T2" fmla="*/ 38 w 123"/>
                  <a:gd name="T3" fmla="*/ 4 h 123"/>
                  <a:gd name="T4" fmla="*/ 27 w 123"/>
                  <a:gd name="T5" fmla="*/ 10 h 123"/>
                  <a:gd name="T6" fmla="*/ 19 w 123"/>
                  <a:gd name="T7" fmla="*/ 19 h 123"/>
                  <a:gd name="T8" fmla="*/ 10 w 123"/>
                  <a:gd name="T9" fmla="*/ 27 h 123"/>
                  <a:gd name="T10" fmla="*/ 4 w 123"/>
                  <a:gd name="T11" fmla="*/ 39 h 123"/>
                  <a:gd name="T12" fmla="*/ 0 w 123"/>
                  <a:gd name="T13" fmla="*/ 62 h 123"/>
                  <a:gd name="T14" fmla="*/ 0 w 123"/>
                  <a:gd name="T15" fmla="*/ 73 h 123"/>
                  <a:gd name="T16" fmla="*/ 4 w 123"/>
                  <a:gd name="T17" fmla="*/ 85 h 123"/>
                  <a:gd name="T18" fmla="*/ 10 w 123"/>
                  <a:gd name="T19" fmla="*/ 95 h 123"/>
                  <a:gd name="T20" fmla="*/ 19 w 123"/>
                  <a:gd name="T21" fmla="*/ 106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50 w 123"/>
                  <a:gd name="T27" fmla="*/ 122 h 123"/>
                  <a:gd name="T28" fmla="*/ 62 w 123"/>
                  <a:gd name="T29" fmla="*/ 123 h 123"/>
                  <a:gd name="T30" fmla="*/ 67 w 123"/>
                  <a:gd name="T31" fmla="*/ 122 h 123"/>
                  <a:gd name="T32" fmla="*/ 73 w 123"/>
                  <a:gd name="T33" fmla="*/ 122 h 123"/>
                  <a:gd name="T34" fmla="*/ 78 w 123"/>
                  <a:gd name="T35" fmla="*/ 120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4 w 123"/>
                  <a:gd name="T41" fmla="*/ 112 h 123"/>
                  <a:gd name="T42" fmla="*/ 99 w 123"/>
                  <a:gd name="T43" fmla="*/ 109 h 123"/>
                  <a:gd name="T44" fmla="*/ 105 w 123"/>
                  <a:gd name="T45" fmla="*/ 106 h 123"/>
                  <a:gd name="T46" fmla="*/ 112 w 123"/>
                  <a:gd name="T47" fmla="*/ 95 h 123"/>
                  <a:gd name="T48" fmla="*/ 118 w 123"/>
                  <a:gd name="T49" fmla="*/ 85 h 123"/>
                  <a:gd name="T50" fmla="*/ 122 w 123"/>
                  <a:gd name="T51" fmla="*/ 73 h 123"/>
                  <a:gd name="T52" fmla="*/ 122 w 123"/>
                  <a:gd name="T53" fmla="*/ 67 h 123"/>
                  <a:gd name="T54" fmla="*/ 123 w 123"/>
                  <a:gd name="T55" fmla="*/ 62 h 123"/>
                  <a:gd name="T56" fmla="*/ 122 w 123"/>
                  <a:gd name="T57" fmla="*/ 50 h 123"/>
                  <a:gd name="T58" fmla="*/ 118 w 123"/>
                  <a:gd name="T59" fmla="*/ 39 h 123"/>
                  <a:gd name="T60" fmla="*/ 112 w 123"/>
                  <a:gd name="T61" fmla="*/ 27 h 123"/>
                  <a:gd name="T62" fmla="*/ 105 w 123"/>
                  <a:gd name="T63" fmla="*/ 19 h 123"/>
                  <a:gd name="T64" fmla="*/ 94 w 123"/>
                  <a:gd name="T65" fmla="*/ 10 h 123"/>
                  <a:gd name="T66" fmla="*/ 84 w 123"/>
                  <a:gd name="T67" fmla="*/ 4 h 123"/>
                  <a:gd name="T68" fmla="*/ 73 w 123"/>
                  <a:gd name="T69" fmla="*/ 0 h 123"/>
                  <a:gd name="T70" fmla="*/ 62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3" name="Freeform 144">
                <a:extLst>
                  <a:ext uri="{FF2B5EF4-FFF2-40B4-BE49-F238E27FC236}">
                    <a16:creationId xmlns:a16="http://schemas.microsoft.com/office/drawing/2014/main" id="{3A0A4214-66F4-858E-1C79-637094B9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8638" y="5203825"/>
                <a:ext cx="49213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4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5 h 123"/>
                  <a:gd name="T20" fmla="*/ 18 w 123"/>
                  <a:gd name="T21" fmla="*/ 106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2 h 123"/>
                  <a:gd name="T28" fmla="*/ 61 w 123"/>
                  <a:gd name="T29" fmla="*/ 123 h 123"/>
                  <a:gd name="T30" fmla="*/ 66 w 123"/>
                  <a:gd name="T31" fmla="*/ 122 h 123"/>
                  <a:gd name="T32" fmla="*/ 72 w 123"/>
                  <a:gd name="T33" fmla="*/ 122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3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6 h 123"/>
                  <a:gd name="T46" fmla="*/ 112 w 123"/>
                  <a:gd name="T47" fmla="*/ 95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3 w 123"/>
                  <a:gd name="T67" fmla="*/ 4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4" name="Freeform 145">
                <a:extLst>
                  <a:ext uri="{FF2B5EF4-FFF2-40B4-BE49-F238E27FC236}">
                    <a16:creationId xmlns:a16="http://schemas.microsoft.com/office/drawing/2014/main" id="{22648DB1-C3FD-0341-D677-95305DBB1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613" y="5313363"/>
                <a:ext cx="47625" cy="49212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4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2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3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1 w 123"/>
                  <a:gd name="T51" fmla="*/ 72 h 123"/>
                  <a:gd name="T52" fmla="*/ 121 w 123"/>
                  <a:gd name="T53" fmla="*/ 66 h 123"/>
                  <a:gd name="T54" fmla="*/ 123 w 123"/>
                  <a:gd name="T55" fmla="*/ 61 h 123"/>
                  <a:gd name="T56" fmla="*/ 121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3 w 123"/>
                  <a:gd name="T67" fmla="*/ 4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5" name="Freeform 146">
                <a:extLst>
                  <a:ext uri="{FF2B5EF4-FFF2-40B4-BE49-F238E27FC236}">
                    <a16:creationId xmlns:a16="http://schemas.microsoft.com/office/drawing/2014/main" id="{FDC5AB45-9FFA-2280-E89E-61EF2756D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4301" y="5332413"/>
                <a:ext cx="47625" cy="49212"/>
              </a:xfrm>
              <a:custGeom>
                <a:avLst/>
                <a:gdLst>
                  <a:gd name="T0" fmla="*/ 62 w 123"/>
                  <a:gd name="T1" fmla="*/ 0 h 122"/>
                  <a:gd name="T2" fmla="*/ 38 w 123"/>
                  <a:gd name="T3" fmla="*/ 3 h 122"/>
                  <a:gd name="T4" fmla="*/ 27 w 123"/>
                  <a:gd name="T5" fmla="*/ 9 h 122"/>
                  <a:gd name="T6" fmla="*/ 19 w 123"/>
                  <a:gd name="T7" fmla="*/ 18 h 122"/>
                  <a:gd name="T8" fmla="*/ 10 w 123"/>
                  <a:gd name="T9" fmla="*/ 27 h 122"/>
                  <a:gd name="T10" fmla="*/ 4 w 123"/>
                  <a:gd name="T11" fmla="*/ 38 h 122"/>
                  <a:gd name="T12" fmla="*/ 0 w 123"/>
                  <a:gd name="T13" fmla="*/ 61 h 122"/>
                  <a:gd name="T14" fmla="*/ 0 w 123"/>
                  <a:gd name="T15" fmla="*/ 72 h 122"/>
                  <a:gd name="T16" fmla="*/ 4 w 123"/>
                  <a:gd name="T17" fmla="*/ 84 h 122"/>
                  <a:gd name="T18" fmla="*/ 10 w 123"/>
                  <a:gd name="T19" fmla="*/ 94 h 122"/>
                  <a:gd name="T20" fmla="*/ 19 w 123"/>
                  <a:gd name="T21" fmla="*/ 105 h 122"/>
                  <a:gd name="T22" fmla="*/ 27 w 123"/>
                  <a:gd name="T23" fmla="*/ 111 h 122"/>
                  <a:gd name="T24" fmla="*/ 38 w 123"/>
                  <a:gd name="T25" fmla="*/ 117 h 122"/>
                  <a:gd name="T26" fmla="*/ 50 w 123"/>
                  <a:gd name="T27" fmla="*/ 121 h 122"/>
                  <a:gd name="T28" fmla="*/ 62 w 123"/>
                  <a:gd name="T29" fmla="*/ 122 h 122"/>
                  <a:gd name="T30" fmla="*/ 67 w 123"/>
                  <a:gd name="T31" fmla="*/ 121 h 122"/>
                  <a:gd name="T32" fmla="*/ 73 w 123"/>
                  <a:gd name="T33" fmla="*/ 121 h 122"/>
                  <a:gd name="T34" fmla="*/ 78 w 123"/>
                  <a:gd name="T35" fmla="*/ 119 h 122"/>
                  <a:gd name="T36" fmla="*/ 80 w 123"/>
                  <a:gd name="T37" fmla="*/ 117 h 122"/>
                  <a:gd name="T38" fmla="*/ 84 w 123"/>
                  <a:gd name="T39" fmla="*/ 117 h 122"/>
                  <a:gd name="T40" fmla="*/ 94 w 123"/>
                  <a:gd name="T41" fmla="*/ 111 h 122"/>
                  <a:gd name="T42" fmla="*/ 99 w 123"/>
                  <a:gd name="T43" fmla="*/ 108 h 122"/>
                  <a:gd name="T44" fmla="*/ 105 w 123"/>
                  <a:gd name="T45" fmla="*/ 105 h 122"/>
                  <a:gd name="T46" fmla="*/ 112 w 123"/>
                  <a:gd name="T47" fmla="*/ 94 h 122"/>
                  <a:gd name="T48" fmla="*/ 118 w 123"/>
                  <a:gd name="T49" fmla="*/ 84 h 122"/>
                  <a:gd name="T50" fmla="*/ 122 w 123"/>
                  <a:gd name="T51" fmla="*/ 72 h 122"/>
                  <a:gd name="T52" fmla="*/ 122 w 123"/>
                  <a:gd name="T53" fmla="*/ 66 h 122"/>
                  <a:gd name="T54" fmla="*/ 123 w 123"/>
                  <a:gd name="T55" fmla="*/ 61 h 122"/>
                  <a:gd name="T56" fmla="*/ 122 w 123"/>
                  <a:gd name="T57" fmla="*/ 49 h 122"/>
                  <a:gd name="T58" fmla="*/ 118 w 123"/>
                  <a:gd name="T59" fmla="*/ 38 h 122"/>
                  <a:gd name="T60" fmla="*/ 112 w 123"/>
                  <a:gd name="T61" fmla="*/ 27 h 122"/>
                  <a:gd name="T62" fmla="*/ 105 w 123"/>
                  <a:gd name="T63" fmla="*/ 18 h 122"/>
                  <a:gd name="T64" fmla="*/ 94 w 123"/>
                  <a:gd name="T65" fmla="*/ 9 h 122"/>
                  <a:gd name="T66" fmla="*/ 84 w 123"/>
                  <a:gd name="T67" fmla="*/ 3 h 122"/>
                  <a:gd name="T68" fmla="*/ 73 w 123"/>
                  <a:gd name="T69" fmla="*/ 0 h 122"/>
                  <a:gd name="T70" fmla="*/ 62 w 123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62" y="0"/>
                    </a:move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50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6" name="Freeform 147">
                <a:extLst>
                  <a:ext uri="{FF2B5EF4-FFF2-40B4-BE49-F238E27FC236}">
                    <a16:creationId xmlns:a16="http://schemas.microsoft.com/office/drawing/2014/main" id="{4EBF2A3C-9B83-6216-CDDB-3997CE531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038" y="5237163"/>
                <a:ext cx="47625" cy="49212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4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5 h 123"/>
                  <a:gd name="T20" fmla="*/ 18 w 123"/>
                  <a:gd name="T21" fmla="*/ 106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2 h 123"/>
                  <a:gd name="T28" fmla="*/ 61 w 123"/>
                  <a:gd name="T29" fmla="*/ 123 h 123"/>
                  <a:gd name="T30" fmla="*/ 66 w 123"/>
                  <a:gd name="T31" fmla="*/ 122 h 123"/>
                  <a:gd name="T32" fmla="*/ 72 w 123"/>
                  <a:gd name="T33" fmla="*/ 122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6 h 123"/>
                  <a:gd name="T46" fmla="*/ 112 w 123"/>
                  <a:gd name="T47" fmla="*/ 95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4 w 123"/>
                  <a:gd name="T67" fmla="*/ 4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7" name="Freeform 148">
                <a:extLst>
                  <a:ext uri="{FF2B5EF4-FFF2-40B4-BE49-F238E27FC236}">
                    <a16:creationId xmlns:a16="http://schemas.microsoft.com/office/drawing/2014/main" id="{2ABD2D41-9B72-8A33-5C39-01F75E1FF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2351" y="5162550"/>
                <a:ext cx="49213" cy="47625"/>
              </a:xfrm>
              <a:custGeom>
                <a:avLst/>
                <a:gdLst>
                  <a:gd name="T0" fmla="*/ 62 w 123"/>
                  <a:gd name="T1" fmla="*/ 0 h 122"/>
                  <a:gd name="T2" fmla="*/ 38 w 123"/>
                  <a:gd name="T3" fmla="*/ 3 h 122"/>
                  <a:gd name="T4" fmla="*/ 27 w 123"/>
                  <a:gd name="T5" fmla="*/ 9 h 122"/>
                  <a:gd name="T6" fmla="*/ 19 w 123"/>
                  <a:gd name="T7" fmla="*/ 18 h 122"/>
                  <a:gd name="T8" fmla="*/ 10 w 123"/>
                  <a:gd name="T9" fmla="*/ 27 h 122"/>
                  <a:gd name="T10" fmla="*/ 4 w 123"/>
                  <a:gd name="T11" fmla="*/ 38 h 122"/>
                  <a:gd name="T12" fmla="*/ 0 w 123"/>
                  <a:gd name="T13" fmla="*/ 61 h 122"/>
                  <a:gd name="T14" fmla="*/ 0 w 123"/>
                  <a:gd name="T15" fmla="*/ 72 h 122"/>
                  <a:gd name="T16" fmla="*/ 4 w 123"/>
                  <a:gd name="T17" fmla="*/ 84 h 122"/>
                  <a:gd name="T18" fmla="*/ 10 w 123"/>
                  <a:gd name="T19" fmla="*/ 94 h 122"/>
                  <a:gd name="T20" fmla="*/ 19 w 123"/>
                  <a:gd name="T21" fmla="*/ 105 h 122"/>
                  <a:gd name="T22" fmla="*/ 27 w 123"/>
                  <a:gd name="T23" fmla="*/ 111 h 122"/>
                  <a:gd name="T24" fmla="*/ 38 w 123"/>
                  <a:gd name="T25" fmla="*/ 118 h 122"/>
                  <a:gd name="T26" fmla="*/ 49 w 123"/>
                  <a:gd name="T27" fmla="*/ 121 h 122"/>
                  <a:gd name="T28" fmla="*/ 62 w 123"/>
                  <a:gd name="T29" fmla="*/ 122 h 122"/>
                  <a:gd name="T30" fmla="*/ 66 w 123"/>
                  <a:gd name="T31" fmla="*/ 121 h 122"/>
                  <a:gd name="T32" fmla="*/ 73 w 123"/>
                  <a:gd name="T33" fmla="*/ 121 h 122"/>
                  <a:gd name="T34" fmla="*/ 78 w 123"/>
                  <a:gd name="T35" fmla="*/ 119 h 122"/>
                  <a:gd name="T36" fmla="*/ 80 w 123"/>
                  <a:gd name="T37" fmla="*/ 118 h 122"/>
                  <a:gd name="T38" fmla="*/ 84 w 123"/>
                  <a:gd name="T39" fmla="*/ 118 h 122"/>
                  <a:gd name="T40" fmla="*/ 94 w 123"/>
                  <a:gd name="T41" fmla="*/ 111 h 122"/>
                  <a:gd name="T42" fmla="*/ 98 w 123"/>
                  <a:gd name="T43" fmla="*/ 108 h 122"/>
                  <a:gd name="T44" fmla="*/ 105 w 123"/>
                  <a:gd name="T45" fmla="*/ 105 h 122"/>
                  <a:gd name="T46" fmla="*/ 112 w 123"/>
                  <a:gd name="T47" fmla="*/ 94 h 122"/>
                  <a:gd name="T48" fmla="*/ 118 w 123"/>
                  <a:gd name="T49" fmla="*/ 84 h 122"/>
                  <a:gd name="T50" fmla="*/ 122 w 123"/>
                  <a:gd name="T51" fmla="*/ 72 h 122"/>
                  <a:gd name="T52" fmla="*/ 122 w 123"/>
                  <a:gd name="T53" fmla="*/ 66 h 122"/>
                  <a:gd name="T54" fmla="*/ 123 w 123"/>
                  <a:gd name="T55" fmla="*/ 61 h 122"/>
                  <a:gd name="T56" fmla="*/ 122 w 123"/>
                  <a:gd name="T57" fmla="*/ 49 h 122"/>
                  <a:gd name="T58" fmla="*/ 118 w 123"/>
                  <a:gd name="T59" fmla="*/ 38 h 122"/>
                  <a:gd name="T60" fmla="*/ 112 w 123"/>
                  <a:gd name="T61" fmla="*/ 27 h 122"/>
                  <a:gd name="T62" fmla="*/ 105 w 123"/>
                  <a:gd name="T63" fmla="*/ 18 h 122"/>
                  <a:gd name="T64" fmla="*/ 94 w 123"/>
                  <a:gd name="T65" fmla="*/ 9 h 122"/>
                  <a:gd name="T66" fmla="*/ 84 w 123"/>
                  <a:gd name="T67" fmla="*/ 3 h 122"/>
                  <a:gd name="T68" fmla="*/ 73 w 123"/>
                  <a:gd name="T69" fmla="*/ 0 h 122"/>
                  <a:gd name="T70" fmla="*/ 62 w 123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62" y="0"/>
                    </a:move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8" name="Freeform 149">
                <a:extLst>
                  <a:ext uri="{FF2B5EF4-FFF2-40B4-BE49-F238E27FC236}">
                    <a16:creationId xmlns:a16="http://schemas.microsoft.com/office/drawing/2014/main" id="{80F2E70E-4E9C-6242-FAA6-ED3F2BCC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9001" y="5246688"/>
                <a:ext cx="49213" cy="49212"/>
              </a:xfrm>
              <a:custGeom>
                <a:avLst/>
                <a:gdLst>
                  <a:gd name="T0" fmla="*/ 61 w 122"/>
                  <a:gd name="T1" fmla="*/ 0 h 122"/>
                  <a:gd name="T2" fmla="*/ 38 w 122"/>
                  <a:gd name="T3" fmla="*/ 3 h 122"/>
                  <a:gd name="T4" fmla="*/ 27 w 122"/>
                  <a:gd name="T5" fmla="*/ 9 h 122"/>
                  <a:gd name="T6" fmla="*/ 18 w 122"/>
                  <a:gd name="T7" fmla="*/ 18 h 122"/>
                  <a:gd name="T8" fmla="*/ 9 w 122"/>
                  <a:gd name="T9" fmla="*/ 27 h 122"/>
                  <a:gd name="T10" fmla="*/ 3 w 122"/>
                  <a:gd name="T11" fmla="*/ 38 h 122"/>
                  <a:gd name="T12" fmla="*/ 0 w 122"/>
                  <a:gd name="T13" fmla="*/ 61 h 122"/>
                  <a:gd name="T14" fmla="*/ 0 w 122"/>
                  <a:gd name="T15" fmla="*/ 72 h 122"/>
                  <a:gd name="T16" fmla="*/ 3 w 122"/>
                  <a:gd name="T17" fmla="*/ 84 h 122"/>
                  <a:gd name="T18" fmla="*/ 9 w 122"/>
                  <a:gd name="T19" fmla="*/ 94 h 122"/>
                  <a:gd name="T20" fmla="*/ 18 w 122"/>
                  <a:gd name="T21" fmla="*/ 105 h 122"/>
                  <a:gd name="T22" fmla="*/ 27 w 122"/>
                  <a:gd name="T23" fmla="*/ 111 h 122"/>
                  <a:gd name="T24" fmla="*/ 38 w 122"/>
                  <a:gd name="T25" fmla="*/ 117 h 122"/>
                  <a:gd name="T26" fmla="*/ 49 w 122"/>
                  <a:gd name="T27" fmla="*/ 121 h 122"/>
                  <a:gd name="T28" fmla="*/ 61 w 122"/>
                  <a:gd name="T29" fmla="*/ 122 h 122"/>
                  <a:gd name="T30" fmla="*/ 66 w 122"/>
                  <a:gd name="T31" fmla="*/ 121 h 122"/>
                  <a:gd name="T32" fmla="*/ 72 w 122"/>
                  <a:gd name="T33" fmla="*/ 121 h 122"/>
                  <a:gd name="T34" fmla="*/ 77 w 122"/>
                  <a:gd name="T35" fmla="*/ 119 h 122"/>
                  <a:gd name="T36" fmla="*/ 79 w 122"/>
                  <a:gd name="T37" fmla="*/ 117 h 122"/>
                  <a:gd name="T38" fmla="*/ 83 w 122"/>
                  <a:gd name="T39" fmla="*/ 117 h 122"/>
                  <a:gd name="T40" fmla="*/ 93 w 122"/>
                  <a:gd name="T41" fmla="*/ 111 h 122"/>
                  <a:gd name="T42" fmla="*/ 98 w 122"/>
                  <a:gd name="T43" fmla="*/ 108 h 122"/>
                  <a:gd name="T44" fmla="*/ 104 w 122"/>
                  <a:gd name="T45" fmla="*/ 105 h 122"/>
                  <a:gd name="T46" fmla="*/ 111 w 122"/>
                  <a:gd name="T47" fmla="*/ 94 h 122"/>
                  <a:gd name="T48" fmla="*/ 117 w 122"/>
                  <a:gd name="T49" fmla="*/ 84 h 122"/>
                  <a:gd name="T50" fmla="*/ 121 w 122"/>
                  <a:gd name="T51" fmla="*/ 72 h 122"/>
                  <a:gd name="T52" fmla="*/ 121 w 122"/>
                  <a:gd name="T53" fmla="*/ 66 h 122"/>
                  <a:gd name="T54" fmla="*/ 122 w 122"/>
                  <a:gd name="T55" fmla="*/ 61 h 122"/>
                  <a:gd name="T56" fmla="*/ 121 w 122"/>
                  <a:gd name="T57" fmla="*/ 49 h 122"/>
                  <a:gd name="T58" fmla="*/ 117 w 122"/>
                  <a:gd name="T59" fmla="*/ 38 h 122"/>
                  <a:gd name="T60" fmla="*/ 111 w 122"/>
                  <a:gd name="T61" fmla="*/ 27 h 122"/>
                  <a:gd name="T62" fmla="*/ 104 w 122"/>
                  <a:gd name="T63" fmla="*/ 18 h 122"/>
                  <a:gd name="T64" fmla="*/ 93 w 122"/>
                  <a:gd name="T65" fmla="*/ 9 h 122"/>
                  <a:gd name="T66" fmla="*/ 83 w 122"/>
                  <a:gd name="T67" fmla="*/ 3 h 122"/>
                  <a:gd name="T68" fmla="*/ 72 w 122"/>
                  <a:gd name="T69" fmla="*/ 0 h 122"/>
                  <a:gd name="T70" fmla="*/ 61 w 122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2">
                    <a:moveTo>
                      <a:pt x="61" y="0"/>
                    </a:move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4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7"/>
                    </a:lnTo>
                    <a:lnTo>
                      <a:pt x="83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7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09" name="Freeform 150">
                <a:extLst>
                  <a:ext uri="{FF2B5EF4-FFF2-40B4-BE49-F238E27FC236}">
                    <a16:creationId xmlns:a16="http://schemas.microsoft.com/office/drawing/2014/main" id="{FF707F85-0500-482A-DFE8-DFAD6C44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7238" y="5548313"/>
                <a:ext cx="49213" cy="49212"/>
              </a:xfrm>
              <a:custGeom>
                <a:avLst/>
                <a:gdLst>
                  <a:gd name="T0" fmla="*/ 61 w 123"/>
                  <a:gd name="T1" fmla="*/ 0 h 122"/>
                  <a:gd name="T2" fmla="*/ 38 w 123"/>
                  <a:gd name="T3" fmla="*/ 3 h 122"/>
                  <a:gd name="T4" fmla="*/ 27 w 123"/>
                  <a:gd name="T5" fmla="*/ 9 h 122"/>
                  <a:gd name="T6" fmla="*/ 18 w 123"/>
                  <a:gd name="T7" fmla="*/ 18 h 122"/>
                  <a:gd name="T8" fmla="*/ 10 w 123"/>
                  <a:gd name="T9" fmla="*/ 27 h 122"/>
                  <a:gd name="T10" fmla="*/ 4 w 123"/>
                  <a:gd name="T11" fmla="*/ 38 h 122"/>
                  <a:gd name="T12" fmla="*/ 0 w 123"/>
                  <a:gd name="T13" fmla="*/ 61 h 122"/>
                  <a:gd name="T14" fmla="*/ 0 w 123"/>
                  <a:gd name="T15" fmla="*/ 72 h 122"/>
                  <a:gd name="T16" fmla="*/ 4 w 123"/>
                  <a:gd name="T17" fmla="*/ 84 h 122"/>
                  <a:gd name="T18" fmla="*/ 10 w 123"/>
                  <a:gd name="T19" fmla="*/ 94 h 122"/>
                  <a:gd name="T20" fmla="*/ 18 w 123"/>
                  <a:gd name="T21" fmla="*/ 105 h 122"/>
                  <a:gd name="T22" fmla="*/ 27 w 123"/>
                  <a:gd name="T23" fmla="*/ 111 h 122"/>
                  <a:gd name="T24" fmla="*/ 38 w 123"/>
                  <a:gd name="T25" fmla="*/ 117 h 122"/>
                  <a:gd name="T26" fmla="*/ 49 w 123"/>
                  <a:gd name="T27" fmla="*/ 121 h 122"/>
                  <a:gd name="T28" fmla="*/ 61 w 123"/>
                  <a:gd name="T29" fmla="*/ 122 h 122"/>
                  <a:gd name="T30" fmla="*/ 66 w 123"/>
                  <a:gd name="T31" fmla="*/ 121 h 122"/>
                  <a:gd name="T32" fmla="*/ 72 w 123"/>
                  <a:gd name="T33" fmla="*/ 121 h 122"/>
                  <a:gd name="T34" fmla="*/ 77 w 123"/>
                  <a:gd name="T35" fmla="*/ 119 h 122"/>
                  <a:gd name="T36" fmla="*/ 80 w 123"/>
                  <a:gd name="T37" fmla="*/ 117 h 122"/>
                  <a:gd name="T38" fmla="*/ 83 w 123"/>
                  <a:gd name="T39" fmla="*/ 117 h 122"/>
                  <a:gd name="T40" fmla="*/ 93 w 123"/>
                  <a:gd name="T41" fmla="*/ 111 h 122"/>
                  <a:gd name="T42" fmla="*/ 98 w 123"/>
                  <a:gd name="T43" fmla="*/ 108 h 122"/>
                  <a:gd name="T44" fmla="*/ 104 w 123"/>
                  <a:gd name="T45" fmla="*/ 105 h 122"/>
                  <a:gd name="T46" fmla="*/ 112 w 123"/>
                  <a:gd name="T47" fmla="*/ 94 h 122"/>
                  <a:gd name="T48" fmla="*/ 118 w 123"/>
                  <a:gd name="T49" fmla="*/ 84 h 122"/>
                  <a:gd name="T50" fmla="*/ 122 w 123"/>
                  <a:gd name="T51" fmla="*/ 72 h 122"/>
                  <a:gd name="T52" fmla="*/ 122 w 123"/>
                  <a:gd name="T53" fmla="*/ 66 h 122"/>
                  <a:gd name="T54" fmla="*/ 123 w 123"/>
                  <a:gd name="T55" fmla="*/ 61 h 122"/>
                  <a:gd name="T56" fmla="*/ 122 w 123"/>
                  <a:gd name="T57" fmla="*/ 49 h 122"/>
                  <a:gd name="T58" fmla="*/ 118 w 123"/>
                  <a:gd name="T59" fmla="*/ 38 h 122"/>
                  <a:gd name="T60" fmla="*/ 112 w 123"/>
                  <a:gd name="T61" fmla="*/ 27 h 122"/>
                  <a:gd name="T62" fmla="*/ 104 w 123"/>
                  <a:gd name="T63" fmla="*/ 18 h 122"/>
                  <a:gd name="T64" fmla="*/ 93 w 123"/>
                  <a:gd name="T65" fmla="*/ 9 h 122"/>
                  <a:gd name="T66" fmla="*/ 83 w 123"/>
                  <a:gd name="T67" fmla="*/ 3 h 122"/>
                  <a:gd name="T68" fmla="*/ 72 w 123"/>
                  <a:gd name="T69" fmla="*/ 0 h 122"/>
                  <a:gd name="T70" fmla="*/ 61 w 123"/>
                  <a:gd name="T71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61" y="0"/>
                    </a:move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3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0" name="Freeform 151">
                <a:extLst>
                  <a:ext uri="{FF2B5EF4-FFF2-40B4-BE49-F238E27FC236}">
                    <a16:creationId xmlns:a16="http://schemas.microsoft.com/office/drawing/2014/main" id="{76AC134E-D27E-36D4-4A94-12A6B7176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513" y="5638800"/>
                <a:ext cx="49213" cy="47625"/>
              </a:xfrm>
              <a:custGeom>
                <a:avLst/>
                <a:gdLst>
                  <a:gd name="T0" fmla="*/ 61 w 122"/>
                  <a:gd name="T1" fmla="*/ 0 h 123"/>
                  <a:gd name="T2" fmla="*/ 38 w 122"/>
                  <a:gd name="T3" fmla="*/ 3 h 123"/>
                  <a:gd name="T4" fmla="*/ 27 w 122"/>
                  <a:gd name="T5" fmla="*/ 10 h 123"/>
                  <a:gd name="T6" fmla="*/ 18 w 122"/>
                  <a:gd name="T7" fmla="*/ 18 h 123"/>
                  <a:gd name="T8" fmla="*/ 9 w 122"/>
                  <a:gd name="T9" fmla="*/ 27 h 123"/>
                  <a:gd name="T10" fmla="*/ 3 w 122"/>
                  <a:gd name="T11" fmla="*/ 38 h 123"/>
                  <a:gd name="T12" fmla="*/ 0 w 122"/>
                  <a:gd name="T13" fmla="*/ 61 h 123"/>
                  <a:gd name="T14" fmla="*/ 0 w 122"/>
                  <a:gd name="T15" fmla="*/ 72 h 123"/>
                  <a:gd name="T16" fmla="*/ 3 w 122"/>
                  <a:gd name="T17" fmla="*/ 85 h 123"/>
                  <a:gd name="T18" fmla="*/ 9 w 122"/>
                  <a:gd name="T19" fmla="*/ 94 h 123"/>
                  <a:gd name="T20" fmla="*/ 18 w 122"/>
                  <a:gd name="T21" fmla="*/ 105 h 123"/>
                  <a:gd name="T22" fmla="*/ 27 w 122"/>
                  <a:gd name="T23" fmla="*/ 112 h 123"/>
                  <a:gd name="T24" fmla="*/ 38 w 122"/>
                  <a:gd name="T25" fmla="*/ 118 h 123"/>
                  <a:gd name="T26" fmla="*/ 49 w 122"/>
                  <a:gd name="T27" fmla="*/ 121 h 123"/>
                  <a:gd name="T28" fmla="*/ 61 w 122"/>
                  <a:gd name="T29" fmla="*/ 123 h 123"/>
                  <a:gd name="T30" fmla="*/ 66 w 122"/>
                  <a:gd name="T31" fmla="*/ 121 h 123"/>
                  <a:gd name="T32" fmla="*/ 72 w 122"/>
                  <a:gd name="T33" fmla="*/ 121 h 123"/>
                  <a:gd name="T34" fmla="*/ 77 w 122"/>
                  <a:gd name="T35" fmla="*/ 119 h 123"/>
                  <a:gd name="T36" fmla="*/ 79 w 122"/>
                  <a:gd name="T37" fmla="*/ 118 h 123"/>
                  <a:gd name="T38" fmla="*/ 83 w 122"/>
                  <a:gd name="T39" fmla="*/ 118 h 123"/>
                  <a:gd name="T40" fmla="*/ 93 w 122"/>
                  <a:gd name="T41" fmla="*/ 112 h 123"/>
                  <a:gd name="T42" fmla="*/ 98 w 122"/>
                  <a:gd name="T43" fmla="*/ 108 h 123"/>
                  <a:gd name="T44" fmla="*/ 104 w 122"/>
                  <a:gd name="T45" fmla="*/ 105 h 123"/>
                  <a:gd name="T46" fmla="*/ 111 w 122"/>
                  <a:gd name="T47" fmla="*/ 94 h 123"/>
                  <a:gd name="T48" fmla="*/ 117 w 122"/>
                  <a:gd name="T49" fmla="*/ 85 h 123"/>
                  <a:gd name="T50" fmla="*/ 121 w 122"/>
                  <a:gd name="T51" fmla="*/ 72 h 123"/>
                  <a:gd name="T52" fmla="*/ 121 w 122"/>
                  <a:gd name="T53" fmla="*/ 66 h 123"/>
                  <a:gd name="T54" fmla="*/ 122 w 122"/>
                  <a:gd name="T55" fmla="*/ 61 h 123"/>
                  <a:gd name="T56" fmla="*/ 121 w 122"/>
                  <a:gd name="T57" fmla="*/ 49 h 123"/>
                  <a:gd name="T58" fmla="*/ 117 w 122"/>
                  <a:gd name="T59" fmla="*/ 38 h 123"/>
                  <a:gd name="T60" fmla="*/ 111 w 122"/>
                  <a:gd name="T61" fmla="*/ 27 h 123"/>
                  <a:gd name="T62" fmla="*/ 104 w 122"/>
                  <a:gd name="T63" fmla="*/ 18 h 123"/>
                  <a:gd name="T64" fmla="*/ 93 w 122"/>
                  <a:gd name="T65" fmla="*/ 10 h 123"/>
                  <a:gd name="T66" fmla="*/ 83 w 122"/>
                  <a:gd name="T67" fmla="*/ 3 h 123"/>
                  <a:gd name="T68" fmla="*/ 72 w 122"/>
                  <a:gd name="T69" fmla="*/ 0 h 123"/>
                  <a:gd name="T70" fmla="*/ 61 w 122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7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1" name="Freeform 152">
                <a:extLst>
                  <a:ext uri="{FF2B5EF4-FFF2-40B4-BE49-F238E27FC236}">
                    <a16:creationId xmlns:a16="http://schemas.microsoft.com/office/drawing/2014/main" id="{35BB98AB-BE2F-22B4-9B3A-4BB888B00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4663" y="5638800"/>
                <a:ext cx="49213" cy="47625"/>
              </a:xfrm>
              <a:custGeom>
                <a:avLst/>
                <a:gdLst>
                  <a:gd name="T0" fmla="*/ 62 w 123"/>
                  <a:gd name="T1" fmla="*/ 0 h 123"/>
                  <a:gd name="T2" fmla="*/ 39 w 123"/>
                  <a:gd name="T3" fmla="*/ 3 h 123"/>
                  <a:gd name="T4" fmla="*/ 27 w 123"/>
                  <a:gd name="T5" fmla="*/ 10 h 123"/>
                  <a:gd name="T6" fmla="*/ 19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9 w 123"/>
                  <a:gd name="T21" fmla="*/ 105 h 123"/>
                  <a:gd name="T22" fmla="*/ 27 w 123"/>
                  <a:gd name="T23" fmla="*/ 112 h 123"/>
                  <a:gd name="T24" fmla="*/ 39 w 123"/>
                  <a:gd name="T25" fmla="*/ 118 h 123"/>
                  <a:gd name="T26" fmla="*/ 50 w 123"/>
                  <a:gd name="T27" fmla="*/ 121 h 123"/>
                  <a:gd name="T28" fmla="*/ 62 w 123"/>
                  <a:gd name="T29" fmla="*/ 123 h 123"/>
                  <a:gd name="T30" fmla="*/ 67 w 123"/>
                  <a:gd name="T31" fmla="*/ 121 h 123"/>
                  <a:gd name="T32" fmla="*/ 73 w 123"/>
                  <a:gd name="T33" fmla="*/ 121 h 123"/>
                  <a:gd name="T34" fmla="*/ 78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4 w 123"/>
                  <a:gd name="T41" fmla="*/ 112 h 123"/>
                  <a:gd name="T42" fmla="*/ 99 w 123"/>
                  <a:gd name="T43" fmla="*/ 108 h 123"/>
                  <a:gd name="T44" fmla="*/ 105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5 w 123"/>
                  <a:gd name="T63" fmla="*/ 18 h 123"/>
                  <a:gd name="T64" fmla="*/ 94 w 123"/>
                  <a:gd name="T65" fmla="*/ 10 h 123"/>
                  <a:gd name="T66" fmla="*/ 84 w 123"/>
                  <a:gd name="T67" fmla="*/ 3 h 123"/>
                  <a:gd name="T68" fmla="*/ 73 w 123"/>
                  <a:gd name="T69" fmla="*/ 0 h 123"/>
                  <a:gd name="T70" fmla="*/ 62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lnTo>
                      <a:pt x="39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9" y="118"/>
                    </a:lnTo>
                    <a:lnTo>
                      <a:pt x="50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2" name="Freeform 153">
                <a:extLst>
                  <a:ext uri="{FF2B5EF4-FFF2-40B4-BE49-F238E27FC236}">
                    <a16:creationId xmlns:a16="http://schemas.microsoft.com/office/drawing/2014/main" id="{EDAC14B6-D8DF-79FC-0497-8528E47CF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5601" y="5638800"/>
                <a:ext cx="49213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2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3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3 w 123"/>
                  <a:gd name="T67" fmla="*/ 3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3" name="Freeform 154">
                <a:extLst>
                  <a:ext uri="{FF2B5EF4-FFF2-40B4-BE49-F238E27FC236}">
                    <a16:creationId xmlns:a16="http://schemas.microsoft.com/office/drawing/2014/main" id="{ED89B67A-7B9F-F819-35ED-E4DBA926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338" y="5638800"/>
                <a:ext cx="49213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2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4 w 123"/>
                  <a:gd name="T67" fmla="*/ 3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4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4" name="Freeform 155">
                <a:extLst>
                  <a:ext uri="{FF2B5EF4-FFF2-40B4-BE49-F238E27FC236}">
                    <a16:creationId xmlns:a16="http://schemas.microsoft.com/office/drawing/2014/main" id="{B49F833D-EB74-A867-70D0-EBCE4D5FF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788" y="5638800"/>
                <a:ext cx="49213" cy="47625"/>
              </a:xfrm>
              <a:custGeom>
                <a:avLst/>
                <a:gdLst>
                  <a:gd name="T0" fmla="*/ 62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9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9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2 w 123"/>
                  <a:gd name="T29" fmla="*/ 123 h 123"/>
                  <a:gd name="T30" fmla="*/ 67 w 123"/>
                  <a:gd name="T31" fmla="*/ 121 h 123"/>
                  <a:gd name="T32" fmla="*/ 73 w 123"/>
                  <a:gd name="T33" fmla="*/ 121 h 123"/>
                  <a:gd name="T34" fmla="*/ 78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4 w 123"/>
                  <a:gd name="T41" fmla="*/ 112 h 123"/>
                  <a:gd name="T42" fmla="*/ 98 w 123"/>
                  <a:gd name="T43" fmla="*/ 108 h 123"/>
                  <a:gd name="T44" fmla="*/ 105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5 w 123"/>
                  <a:gd name="T63" fmla="*/ 18 h 123"/>
                  <a:gd name="T64" fmla="*/ 94 w 123"/>
                  <a:gd name="T65" fmla="*/ 10 h 123"/>
                  <a:gd name="T66" fmla="*/ 84 w 123"/>
                  <a:gd name="T67" fmla="*/ 3 h 123"/>
                  <a:gd name="T68" fmla="*/ 73 w 123"/>
                  <a:gd name="T69" fmla="*/ 0 h 123"/>
                  <a:gd name="T70" fmla="*/ 62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5" name="Freeform 156">
                <a:extLst>
                  <a:ext uri="{FF2B5EF4-FFF2-40B4-BE49-F238E27FC236}">
                    <a16:creationId xmlns:a16="http://schemas.microsoft.com/office/drawing/2014/main" id="{9A9E4752-CDE1-0513-7F29-CD004C877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313" y="5638800"/>
                <a:ext cx="47625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2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3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3 w 123"/>
                  <a:gd name="T67" fmla="*/ 3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6" name="Freeform 157">
                <a:extLst>
                  <a:ext uri="{FF2B5EF4-FFF2-40B4-BE49-F238E27FC236}">
                    <a16:creationId xmlns:a16="http://schemas.microsoft.com/office/drawing/2014/main" id="{32E266E3-56A4-C3F3-6063-C0FFBA7B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8413" y="5638800"/>
                <a:ext cx="47625" cy="47625"/>
              </a:xfrm>
              <a:custGeom>
                <a:avLst/>
                <a:gdLst>
                  <a:gd name="T0" fmla="*/ 62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9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9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2 w 123"/>
                  <a:gd name="T29" fmla="*/ 123 h 123"/>
                  <a:gd name="T30" fmla="*/ 66 w 123"/>
                  <a:gd name="T31" fmla="*/ 121 h 123"/>
                  <a:gd name="T32" fmla="*/ 73 w 123"/>
                  <a:gd name="T33" fmla="*/ 121 h 123"/>
                  <a:gd name="T34" fmla="*/ 78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5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5 w 123"/>
                  <a:gd name="T63" fmla="*/ 18 h 123"/>
                  <a:gd name="T64" fmla="*/ 93 w 123"/>
                  <a:gd name="T65" fmla="*/ 10 h 123"/>
                  <a:gd name="T66" fmla="*/ 84 w 123"/>
                  <a:gd name="T67" fmla="*/ 3 h 123"/>
                  <a:gd name="T68" fmla="*/ 73 w 123"/>
                  <a:gd name="T69" fmla="*/ 0 h 123"/>
                  <a:gd name="T70" fmla="*/ 62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2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7" name="Freeform 158">
                <a:extLst>
                  <a:ext uri="{FF2B5EF4-FFF2-40B4-BE49-F238E27FC236}">
                    <a16:creationId xmlns:a16="http://schemas.microsoft.com/office/drawing/2014/main" id="{51948C1D-7A86-0A2C-B8DD-C6B9414FE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1101" y="5638800"/>
                <a:ext cx="49213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3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3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2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3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1 w 123"/>
                  <a:gd name="T47" fmla="*/ 94 h 123"/>
                  <a:gd name="T48" fmla="*/ 118 w 123"/>
                  <a:gd name="T49" fmla="*/ 85 h 123"/>
                  <a:gd name="T50" fmla="*/ 121 w 123"/>
                  <a:gd name="T51" fmla="*/ 72 h 123"/>
                  <a:gd name="T52" fmla="*/ 121 w 123"/>
                  <a:gd name="T53" fmla="*/ 66 h 123"/>
                  <a:gd name="T54" fmla="*/ 123 w 123"/>
                  <a:gd name="T55" fmla="*/ 61 h 123"/>
                  <a:gd name="T56" fmla="*/ 121 w 123"/>
                  <a:gd name="T57" fmla="*/ 49 h 123"/>
                  <a:gd name="T58" fmla="*/ 118 w 123"/>
                  <a:gd name="T59" fmla="*/ 38 h 123"/>
                  <a:gd name="T60" fmla="*/ 111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3 w 123"/>
                  <a:gd name="T67" fmla="*/ 3 h 123"/>
                  <a:gd name="T68" fmla="*/ 72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3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8" name="Freeform 159">
                <a:extLst>
                  <a:ext uri="{FF2B5EF4-FFF2-40B4-BE49-F238E27FC236}">
                    <a16:creationId xmlns:a16="http://schemas.microsoft.com/office/drawing/2014/main" id="{CE17D750-1D3D-887F-7144-C24608C3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5638800"/>
                <a:ext cx="47625" cy="47625"/>
              </a:xfrm>
              <a:custGeom>
                <a:avLst/>
                <a:gdLst>
                  <a:gd name="T0" fmla="*/ 61 w 123"/>
                  <a:gd name="T1" fmla="*/ 0 h 123"/>
                  <a:gd name="T2" fmla="*/ 38 w 123"/>
                  <a:gd name="T3" fmla="*/ 3 h 123"/>
                  <a:gd name="T4" fmla="*/ 27 w 123"/>
                  <a:gd name="T5" fmla="*/ 10 h 123"/>
                  <a:gd name="T6" fmla="*/ 18 w 123"/>
                  <a:gd name="T7" fmla="*/ 18 h 123"/>
                  <a:gd name="T8" fmla="*/ 10 w 123"/>
                  <a:gd name="T9" fmla="*/ 27 h 123"/>
                  <a:gd name="T10" fmla="*/ 4 w 123"/>
                  <a:gd name="T11" fmla="*/ 38 h 123"/>
                  <a:gd name="T12" fmla="*/ 0 w 123"/>
                  <a:gd name="T13" fmla="*/ 61 h 123"/>
                  <a:gd name="T14" fmla="*/ 0 w 123"/>
                  <a:gd name="T15" fmla="*/ 72 h 123"/>
                  <a:gd name="T16" fmla="*/ 4 w 123"/>
                  <a:gd name="T17" fmla="*/ 85 h 123"/>
                  <a:gd name="T18" fmla="*/ 10 w 123"/>
                  <a:gd name="T19" fmla="*/ 94 h 123"/>
                  <a:gd name="T20" fmla="*/ 18 w 123"/>
                  <a:gd name="T21" fmla="*/ 105 h 123"/>
                  <a:gd name="T22" fmla="*/ 27 w 123"/>
                  <a:gd name="T23" fmla="*/ 112 h 123"/>
                  <a:gd name="T24" fmla="*/ 38 w 123"/>
                  <a:gd name="T25" fmla="*/ 118 h 123"/>
                  <a:gd name="T26" fmla="*/ 49 w 123"/>
                  <a:gd name="T27" fmla="*/ 121 h 123"/>
                  <a:gd name="T28" fmla="*/ 61 w 123"/>
                  <a:gd name="T29" fmla="*/ 123 h 123"/>
                  <a:gd name="T30" fmla="*/ 66 w 123"/>
                  <a:gd name="T31" fmla="*/ 121 h 123"/>
                  <a:gd name="T32" fmla="*/ 73 w 123"/>
                  <a:gd name="T33" fmla="*/ 121 h 123"/>
                  <a:gd name="T34" fmla="*/ 77 w 123"/>
                  <a:gd name="T35" fmla="*/ 119 h 123"/>
                  <a:gd name="T36" fmla="*/ 80 w 123"/>
                  <a:gd name="T37" fmla="*/ 118 h 123"/>
                  <a:gd name="T38" fmla="*/ 84 w 123"/>
                  <a:gd name="T39" fmla="*/ 118 h 123"/>
                  <a:gd name="T40" fmla="*/ 93 w 123"/>
                  <a:gd name="T41" fmla="*/ 112 h 123"/>
                  <a:gd name="T42" fmla="*/ 98 w 123"/>
                  <a:gd name="T43" fmla="*/ 108 h 123"/>
                  <a:gd name="T44" fmla="*/ 104 w 123"/>
                  <a:gd name="T45" fmla="*/ 105 h 123"/>
                  <a:gd name="T46" fmla="*/ 112 w 123"/>
                  <a:gd name="T47" fmla="*/ 94 h 123"/>
                  <a:gd name="T48" fmla="*/ 118 w 123"/>
                  <a:gd name="T49" fmla="*/ 85 h 123"/>
                  <a:gd name="T50" fmla="*/ 122 w 123"/>
                  <a:gd name="T51" fmla="*/ 72 h 123"/>
                  <a:gd name="T52" fmla="*/ 122 w 123"/>
                  <a:gd name="T53" fmla="*/ 66 h 123"/>
                  <a:gd name="T54" fmla="*/ 123 w 123"/>
                  <a:gd name="T55" fmla="*/ 61 h 123"/>
                  <a:gd name="T56" fmla="*/ 122 w 123"/>
                  <a:gd name="T57" fmla="*/ 49 h 123"/>
                  <a:gd name="T58" fmla="*/ 118 w 123"/>
                  <a:gd name="T59" fmla="*/ 38 h 123"/>
                  <a:gd name="T60" fmla="*/ 112 w 123"/>
                  <a:gd name="T61" fmla="*/ 27 h 123"/>
                  <a:gd name="T62" fmla="*/ 104 w 123"/>
                  <a:gd name="T63" fmla="*/ 18 h 123"/>
                  <a:gd name="T64" fmla="*/ 93 w 123"/>
                  <a:gd name="T65" fmla="*/ 10 h 123"/>
                  <a:gd name="T66" fmla="*/ 84 w 123"/>
                  <a:gd name="T67" fmla="*/ 3 h 123"/>
                  <a:gd name="T68" fmla="*/ 73 w 123"/>
                  <a:gd name="T69" fmla="*/ 0 h 123"/>
                  <a:gd name="T70" fmla="*/ 61 w 123"/>
                  <a:gd name="T7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61" y="0"/>
                    </a:move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19" name="Freeform 160">
                <a:extLst>
                  <a:ext uri="{FF2B5EF4-FFF2-40B4-BE49-F238E27FC236}">
                    <a16:creationId xmlns:a16="http://schemas.microsoft.com/office/drawing/2014/main" id="{28F36CCA-492B-A37C-DD1D-9A75D6776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188" y="5673725"/>
                <a:ext cx="654050" cy="7937"/>
              </a:xfrm>
              <a:custGeom>
                <a:avLst/>
                <a:gdLst>
                  <a:gd name="T0" fmla="*/ 1648 w 1648"/>
                  <a:gd name="T1" fmla="*/ 0 h 19"/>
                  <a:gd name="T2" fmla="*/ 1622 w 1648"/>
                  <a:gd name="T3" fmla="*/ 19 h 19"/>
                  <a:gd name="T4" fmla="*/ 0 w 1648"/>
                  <a:gd name="T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48" h="19">
                    <a:moveTo>
                      <a:pt x="1648" y="0"/>
                    </a:moveTo>
                    <a:lnTo>
                      <a:pt x="1622" y="19"/>
                    </a:lnTo>
                    <a:lnTo>
                      <a:pt x="0" y="19"/>
                    </a:lnTo>
                  </a:path>
                </a:pathLst>
              </a:custGeom>
              <a:noFill/>
              <a:ln w="19050">
                <a:solidFill>
                  <a:srgbClr val="AAFFE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0" name="Freeform 161">
                <a:extLst>
                  <a:ext uri="{FF2B5EF4-FFF2-40B4-BE49-F238E27FC236}">
                    <a16:creationId xmlns:a16="http://schemas.microsoft.com/office/drawing/2014/main" id="{6E092851-35C1-C643-FEBE-D3BB69F2D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8" y="5394325"/>
                <a:ext cx="417513" cy="279400"/>
              </a:xfrm>
              <a:custGeom>
                <a:avLst/>
                <a:gdLst>
                  <a:gd name="T0" fmla="*/ 1055 w 1055"/>
                  <a:gd name="T1" fmla="*/ 40 h 703"/>
                  <a:gd name="T2" fmla="*/ 579 w 1055"/>
                  <a:gd name="T3" fmla="*/ 0 h 703"/>
                  <a:gd name="T4" fmla="*/ 158 w 1055"/>
                  <a:gd name="T5" fmla="*/ 587 h 703"/>
                  <a:gd name="T6" fmla="*/ 0 w 1055"/>
                  <a:gd name="T7" fmla="*/ 703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55" h="703">
                    <a:moveTo>
                      <a:pt x="1055" y="40"/>
                    </a:moveTo>
                    <a:lnTo>
                      <a:pt x="579" y="0"/>
                    </a:lnTo>
                    <a:lnTo>
                      <a:pt x="158" y="587"/>
                    </a:lnTo>
                    <a:lnTo>
                      <a:pt x="0" y="703"/>
                    </a:lnTo>
                  </a:path>
                </a:pathLst>
              </a:custGeom>
              <a:noFill/>
              <a:ln w="19050">
                <a:solidFill>
                  <a:srgbClr val="AAFFE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1" name="Line 162">
                <a:extLst>
                  <a:ext uri="{FF2B5EF4-FFF2-40B4-BE49-F238E27FC236}">
                    <a16:creationId xmlns:a16="http://schemas.microsoft.com/office/drawing/2014/main" id="{8828CC0D-7857-F342-D456-3DACC8A16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83238" y="5673725"/>
                <a:ext cx="1828800" cy="0"/>
              </a:xfrm>
              <a:prstGeom prst="line">
                <a:avLst/>
              </a:prstGeom>
              <a:noFill/>
              <a:ln w="19050">
                <a:solidFill>
                  <a:srgbClr val="AAFFE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2" name="Line 163">
                <a:extLst>
                  <a:ext uri="{FF2B5EF4-FFF2-40B4-BE49-F238E27FC236}">
                    <a16:creationId xmlns:a16="http://schemas.microsoft.com/office/drawing/2014/main" id="{3DF0F655-C15F-B3CD-A500-3B419EABF7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59426" y="5673725"/>
                <a:ext cx="23813" cy="0"/>
              </a:xfrm>
              <a:prstGeom prst="line">
                <a:avLst/>
              </a:prstGeom>
              <a:noFill/>
              <a:ln w="19050">
                <a:solidFill>
                  <a:srgbClr val="AAFFE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3" name="Freeform 164">
                <a:extLst>
                  <a:ext uri="{FF2B5EF4-FFF2-40B4-BE49-F238E27FC236}">
                    <a16:creationId xmlns:a16="http://schemas.microsoft.com/office/drawing/2014/main" id="{1F825370-5518-7930-5B1A-FFED7906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6938" y="53863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4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1 h 123"/>
                  <a:gd name="T12" fmla="*/ 39 w 123"/>
                  <a:gd name="T13" fmla="*/ 118 h 123"/>
                  <a:gd name="T14" fmla="*/ 50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1 h 123"/>
                  <a:gd name="T30" fmla="*/ 99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4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9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3 h 123"/>
                  <a:gd name="T62" fmla="*/ 27 w 123"/>
                  <a:gd name="T63" fmla="*/ 9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9" y="118"/>
                    </a:lnTo>
                    <a:lnTo>
                      <a:pt x="50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4" name="Freeform 165">
                <a:extLst>
                  <a:ext uri="{FF2B5EF4-FFF2-40B4-BE49-F238E27FC236}">
                    <a16:creationId xmlns:a16="http://schemas.microsoft.com/office/drawing/2014/main" id="{3ACBB81C-C9ED-E4F7-5277-C7C97F63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8026" y="5370513"/>
                <a:ext cx="49213" cy="47625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5" name="Freeform 166">
                <a:extLst>
                  <a:ext uri="{FF2B5EF4-FFF2-40B4-BE49-F238E27FC236}">
                    <a16:creationId xmlns:a16="http://schemas.microsoft.com/office/drawing/2014/main" id="{150A2317-7B90-D1FF-9F74-D0602CDC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1338" y="56038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3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7 h 122"/>
                  <a:gd name="T26" fmla="*/ 83 w 123"/>
                  <a:gd name="T27" fmla="*/ 117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1 w 123"/>
                  <a:gd name="T39" fmla="*/ 72 h 122"/>
                  <a:gd name="T40" fmla="*/ 121 w 123"/>
                  <a:gd name="T41" fmla="*/ 66 h 122"/>
                  <a:gd name="T42" fmla="*/ 123 w 123"/>
                  <a:gd name="T43" fmla="*/ 61 h 122"/>
                  <a:gd name="T44" fmla="*/ 121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3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3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3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6" name="Freeform 167">
                <a:extLst>
                  <a:ext uri="{FF2B5EF4-FFF2-40B4-BE49-F238E27FC236}">
                    <a16:creationId xmlns:a16="http://schemas.microsoft.com/office/drawing/2014/main" id="{E2714843-9200-35D2-6298-3A5EB6DAF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8313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8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8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8" y="112"/>
                    </a:lnTo>
                    <a:lnTo>
                      <a:pt x="39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8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7" name="Freeform 168">
                <a:extLst>
                  <a:ext uri="{FF2B5EF4-FFF2-40B4-BE49-F238E27FC236}">
                    <a16:creationId xmlns:a16="http://schemas.microsoft.com/office/drawing/2014/main" id="{79D43476-9112-F6BC-86D1-BEF05DC3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538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8" name="Freeform 169">
                <a:extLst>
                  <a:ext uri="{FF2B5EF4-FFF2-40B4-BE49-F238E27FC236}">
                    <a16:creationId xmlns:a16="http://schemas.microsoft.com/office/drawing/2014/main" id="{70229871-071E-9F04-0DA6-9B34E9BD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7651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8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8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8" y="112"/>
                    </a:lnTo>
                    <a:lnTo>
                      <a:pt x="39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8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9" name="Freeform 170">
                <a:extLst>
                  <a:ext uri="{FF2B5EF4-FFF2-40B4-BE49-F238E27FC236}">
                    <a16:creationId xmlns:a16="http://schemas.microsoft.com/office/drawing/2014/main" id="{7222D003-510D-D792-8C32-0280071B2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451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0" name="Freeform 171">
                <a:extLst>
                  <a:ext uri="{FF2B5EF4-FFF2-40B4-BE49-F238E27FC236}">
                    <a16:creationId xmlns:a16="http://schemas.microsoft.com/office/drawing/2014/main" id="{3D245A65-DC62-3E63-BEE7-BE2A947A1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726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9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1" name="Freeform 172">
                <a:extLst>
                  <a:ext uri="{FF2B5EF4-FFF2-40B4-BE49-F238E27FC236}">
                    <a16:creationId xmlns:a16="http://schemas.microsoft.com/office/drawing/2014/main" id="{786C355A-7604-E4EC-1AC3-53843A231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656263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2" name="Freeform 173">
                <a:extLst>
                  <a:ext uri="{FF2B5EF4-FFF2-40B4-BE49-F238E27FC236}">
                    <a16:creationId xmlns:a16="http://schemas.microsoft.com/office/drawing/2014/main" id="{9473A1B9-B1FD-CA4D-B411-F8BC0E31E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801" y="56562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9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9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3" name="Freeform 174">
                <a:extLst>
                  <a:ext uri="{FF2B5EF4-FFF2-40B4-BE49-F238E27FC236}">
                    <a16:creationId xmlns:a16="http://schemas.microsoft.com/office/drawing/2014/main" id="{67B3B914-DE49-C5A4-3CC1-6C95CE040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76" y="5656263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4" name="Freeform 175">
                <a:extLst>
                  <a:ext uri="{FF2B5EF4-FFF2-40B4-BE49-F238E27FC236}">
                    <a16:creationId xmlns:a16="http://schemas.microsoft.com/office/drawing/2014/main" id="{A0D23D5C-2F50-8C70-D57D-3E1EBE25C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8226" y="5649913"/>
                <a:ext cx="49213" cy="47625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5" name="Freeform 176">
                <a:extLst>
                  <a:ext uri="{FF2B5EF4-FFF2-40B4-BE49-F238E27FC236}">
                    <a16:creationId xmlns:a16="http://schemas.microsoft.com/office/drawing/2014/main" id="{4F37A017-5462-565F-6051-5144DC593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4226" y="5649913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6" name="Freeform 177">
                <a:extLst>
                  <a:ext uri="{FF2B5EF4-FFF2-40B4-BE49-F238E27FC236}">
                    <a16:creationId xmlns:a16="http://schemas.microsoft.com/office/drawing/2014/main" id="{119684A5-B881-5B3A-9494-7E12C617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8163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7" name="Freeform 178">
                <a:extLst>
                  <a:ext uri="{FF2B5EF4-FFF2-40B4-BE49-F238E27FC236}">
                    <a16:creationId xmlns:a16="http://schemas.microsoft.com/office/drawing/2014/main" id="{1155010D-52C4-F3FC-B056-8DE64DF1C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1638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8" name="Freeform 179">
                <a:extLst>
                  <a:ext uri="{FF2B5EF4-FFF2-40B4-BE49-F238E27FC236}">
                    <a16:creationId xmlns:a16="http://schemas.microsoft.com/office/drawing/2014/main" id="{333D5FC5-626F-28FF-A4B4-3039BBD7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4476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39" name="Freeform 180">
                <a:extLst>
                  <a:ext uri="{FF2B5EF4-FFF2-40B4-BE49-F238E27FC236}">
                    <a16:creationId xmlns:a16="http://schemas.microsoft.com/office/drawing/2014/main" id="{9E52893D-D658-88A8-5D4A-3AE883346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0801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0" name="Freeform 181">
                <a:extLst>
                  <a:ext uri="{FF2B5EF4-FFF2-40B4-BE49-F238E27FC236}">
                    <a16:creationId xmlns:a16="http://schemas.microsoft.com/office/drawing/2014/main" id="{3A887742-0F67-746C-5BDA-E9C283564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863" y="5649913"/>
                <a:ext cx="49213" cy="47625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7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7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7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1" name="Freeform 182">
                <a:extLst>
                  <a:ext uri="{FF2B5EF4-FFF2-40B4-BE49-F238E27FC236}">
                    <a16:creationId xmlns:a16="http://schemas.microsoft.com/office/drawing/2014/main" id="{986A6DEB-04AD-F569-AC62-1B108AD4C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2963" y="5649913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2" name="Freeform 183">
                <a:extLst>
                  <a:ext uri="{FF2B5EF4-FFF2-40B4-BE49-F238E27FC236}">
                    <a16:creationId xmlns:a16="http://schemas.microsoft.com/office/drawing/2014/main" id="{B0923D7C-8C4B-AC0F-DFB0-C1DC32D9E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8501" y="5649913"/>
                <a:ext cx="49213" cy="47625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7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7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7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3" name="Freeform 184">
                <a:extLst>
                  <a:ext uri="{FF2B5EF4-FFF2-40B4-BE49-F238E27FC236}">
                    <a16:creationId xmlns:a16="http://schemas.microsoft.com/office/drawing/2014/main" id="{74000721-9A4F-73F0-7848-96EB28226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0863" y="5649913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AF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4" name="Freeform 185">
                <a:extLst>
                  <a:ext uri="{FF2B5EF4-FFF2-40B4-BE49-F238E27FC236}">
                    <a16:creationId xmlns:a16="http://schemas.microsoft.com/office/drawing/2014/main" id="{B3D9026B-3FF2-A5CE-47B5-E6D124B5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776" y="4614863"/>
                <a:ext cx="995363" cy="1054100"/>
              </a:xfrm>
              <a:custGeom>
                <a:avLst/>
                <a:gdLst>
                  <a:gd name="T0" fmla="*/ 2505 w 2505"/>
                  <a:gd name="T1" fmla="*/ 1570 h 2657"/>
                  <a:gd name="T2" fmla="*/ 2352 w 2505"/>
                  <a:gd name="T3" fmla="*/ 1441 h 2657"/>
                  <a:gd name="T4" fmla="*/ 1784 w 2505"/>
                  <a:gd name="T5" fmla="*/ 735 h 2657"/>
                  <a:gd name="T6" fmla="*/ 1662 w 2505"/>
                  <a:gd name="T7" fmla="*/ 964 h 2657"/>
                  <a:gd name="T8" fmla="*/ 1431 w 2505"/>
                  <a:gd name="T9" fmla="*/ 0 h 2657"/>
                  <a:gd name="T10" fmla="*/ 1136 w 2505"/>
                  <a:gd name="T11" fmla="*/ 983 h 2657"/>
                  <a:gd name="T12" fmla="*/ 882 w 2505"/>
                  <a:gd name="T13" fmla="*/ 2389 h 2657"/>
                  <a:gd name="T14" fmla="*/ 657 w 2505"/>
                  <a:gd name="T15" fmla="*/ 2657 h 2657"/>
                  <a:gd name="T16" fmla="*/ 0 w 2505"/>
                  <a:gd name="T17" fmla="*/ 2657 h 2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05" h="2657">
                    <a:moveTo>
                      <a:pt x="2505" y="1570"/>
                    </a:moveTo>
                    <a:lnTo>
                      <a:pt x="2352" y="1441"/>
                    </a:lnTo>
                    <a:lnTo>
                      <a:pt x="1784" y="735"/>
                    </a:lnTo>
                    <a:lnTo>
                      <a:pt x="1662" y="964"/>
                    </a:lnTo>
                    <a:lnTo>
                      <a:pt x="1431" y="0"/>
                    </a:lnTo>
                    <a:lnTo>
                      <a:pt x="1136" y="983"/>
                    </a:lnTo>
                    <a:lnTo>
                      <a:pt x="882" y="2389"/>
                    </a:lnTo>
                    <a:lnTo>
                      <a:pt x="657" y="2657"/>
                    </a:lnTo>
                    <a:lnTo>
                      <a:pt x="0" y="2657"/>
                    </a:lnTo>
                  </a:path>
                </a:pathLst>
              </a:custGeom>
              <a:noFill/>
              <a:ln w="19050">
                <a:solidFill>
                  <a:srgbClr val="00CC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5" name="Freeform 186">
                <a:extLst>
                  <a:ext uri="{FF2B5EF4-FFF2-40B4-BE49-F238E27FC236}">
                    <a16:creationId xmlns:a16="http://schemas.microsoft.com/office/drawing/2014/main" id="{2267B6FD-4DCA-59E8-A652-B48561DF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2326" y="5213350"/>
                <a:ext cx="47625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7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3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7 h 122"/>
                  <a:gd name="T26" fmla="*/ 84 w 123"/>
                  <a:gd name="T27" fmla="*/ 117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7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7"/>
                    </a:lnTo>
                    <a:lnTo>
                      <a:pt x="84" y="117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6" name="Freeform 187">
                <a:extLst>
                  <a:ext uri="{FF2B5EF4-FFF2-40B4-BE49-F238E27FC236}">
                    <a16:creationId xmlns:a16="http://schemas.microsoft.com/office/drawing/2014/main" id="{923A34FE-0CEC-767B-EED7-6B39912C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4063" y="5153025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4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1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1 h 123"/>
                  <a:gd name="T30" fmla="*/ 99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4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7" name="Freeform 188">
                <a:extLst>
                  <a:ext uri="{FF2B5EF4-FFF2-40B4-BE49-F238E27FC236}">
                    <a16:creationId xmlns:a16="http://schemas.microsoft.com/office/drawing/2014/main" id="{522BA6CC-9B87-E40E-1B03-76F506EB0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4988" y="4881563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8" name="Freeform 189">
                <a:extLst>
                  <a:ext uri="{FF2B5EF4-FFF2-40B4-BE49-F238E27FC236}">
                    <a16:creationId xmlns:a16="http://schemas.microsoft.com/office/drawing/2014/main" id="{CC277188-1D19-6D7B-A5E1-9B226A27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7363" y="4972050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49" name="Freeform 190">
                <a:extLst>
                  <a:ext uri="{FF2B5EF4-FFF2-40B4-BE49-F238E27FC236}">
                    <a16:creationId xmlns:a16="http://schemas.microsoft.com/office/drawing/2014/main" id="{CAF762E9-7E0D-236A-D317-3A5D3582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5288" y="4589463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0" name="Freeform 191">
                <a:extLst>
                  <a:ext uri="{FF2B5EF4-FFF2-40B4-BE49-F238E27FC236}">
                    <a16:creationId xmlns:a16="http://schemas.microsoft.com/office/drawing/2014/main" id="{A58C0EC3-654E-34C7-F979-B32C9152A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7813" y="4979988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9 w 123"/>
                  <a:gd name="T13" fmla="*/ 118 h 123"/>
                  <a:gd name="T14" fmla="*/ 50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20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9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9" y="118"/>
                    </a:lnTo>
                    <a:lnTo>
                      <a:pt x="50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9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1" name="Freeform 192">
                <a:extLst>
                  <a:ext uri="{FF2B5EF4-FFF2-40B4-BE49-F238E27FC236}">
                    <a16:creationId xmlns:a16="http://schemas.microsoft.com/office/drawing/2014/main" id="{75BFA95A-DC6D-79AC-80C5-912979F8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7801" y="5538788"/>
                <a:ext cx="47625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2" name="Freeform 193">
                <a:extLst>
                  <a:ext uri="{FF2B5EF4-FFF2-40B4-BE49-F238E27FC236}">
                    <a16:creationId xmlns:a16="http://schemas.microsoft.com/office/drawing/2014/main" id="{491F79CE-AA02-8526-5486-7DA1611A9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7313" y="5645150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50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50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3" name="Freeform 194">
                <a:extLst>
                  <a:ext uri="{FF2B5EF4-FFF2-40B4-BE49-F238E27FC236}">
                    <a16:creationId xmlns:a16="http://schemas.microsoft.com/office/drawing/2014/main" id="{69646045-DF4B-659E-D7B6-10738227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645150"/>
                <a:ext cx="49213" cy="47625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2 h 123"/>
                  <a:gd name="T4" fmla="*/ 3 w 122"/>
                  <a:gd name="T5" fmla="*/ 85 h 123"/>
                  <a:gd name="T6" fmla="*/ 9 w 122"/>
                  <a:gd name="T7" fmla="*/ 94 h 123"/>
                  <a:gd name="T8" fmla="*/ 18 w 122"/>
                  <a:gd name="T9" fmla="*/ 105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1 h 123"/>
                  <a:gd name="T16" fmla="*/ 61 w 122"/>
                  <a:gd name="T17" fmla="*/ 123 h 123"/>
                  <a:gd name="T18" fmla="*/ 66 w 122"/>
                  <a:gd name="T19" fmla="*/ 121 h 123"/>
                  <a:gd name="T20" fmla="*/ 72 w 122"/>
                  <a:gd name="T21" fmla="*/ 121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5 h 123"/>
                  <a:gd name="T34" fmla="*/ 111 w 122"/>
                  <a:gd name="T35" fmla="*/ 94 h 123"/>
                  <a:gd name="T36" fmla="*/ 117 w 122"/>
                  <a:gd name="T37" fmla="*/ 85 h 123"/>
                  <a:gd name="T38" fmla="*/ 121 w 122"/>
                  <a:gd name="T39" fmla="*/ 72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7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3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3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7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4" name="Freeform 195">
                <a:extLst>
                  <a:ext uri="{FF2B5EF4-FFF2-40B4-BE49-F238E27FC236}">
                    <a16:creationId xmlns:a16="http://schemas.microsoft.com/office/drawing/2014/main" id="{80585E05-C664-4D08-3536-24693D6E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863" y="5645150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10 w 123"/>
                  <a:gd name="T7" fmla="*/ 94 h 123"/>
                  <a:gd name="T8" fmla="*/ 18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1 w 123"/>
                  <a:gd name="T17" fmla="*/ 123 h 123"/>
                  <a:gd name="T18" fmla="*/ 66 w 123"/>
                  <a:gd name="T19" fmla="*/ 121 h 123"/>
                  <a:gd name="T20" fmla="*/ 72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3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5" name="Freeform 196">
                <a:extLst>
                  <a:ext uri="{FF2B5EF4-FFF2-40B4-BE49-F238E27FC236}">
                    <a16:creationId xmlns:a16="http://schemas.microsoft.com/office/drawing/2014/main" id="{D69F5A94-DFA6-63BC-F1B4-A638885A9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963" y="5645150"/>
                <a:ext cx="49213" cy="47625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6" name="Freeform 197">
                <a:extLst>
                  <a:ext uri="{FF2B5EF4-FFF2-40B4-BE49-F238E27FC236}">
                    <a16:creationId xmlns:a16="http://schemas.microsoft.com/office/drawing/2014/main" id="{BE6D36B3-AE49-8E45-8654-AA59DB20D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776" y="4921250"/>
                <a:ext cx="884238" cy="795337"/>
              </a:xfrm>
              <a:custGeom>
                <a:avLst/>
                <a:gdLst>
                  <a:gd name="T0" fmla="*/ 2227 w 2227"/>
                  <a:gd name="T1" fmla="*/ 0 h 2005"/>
                  <a:gd name="T2" fmla="*/ 2014 w 2227"/>
                  <a:gd name="T3" fmla="*/ 1004 h 2005"/>
                  <a:gd name="T4" fmla="*/ 1778 w 2227"/>
                  <a:gd name="T5" fmla="*/ 320 h 2005"/>
                  <a:gd name="T6" fmla="*/ 1566 w 2227"/>
                  <a:gd name="T7" fmla="*/ 332 h 2005"/>
                  <a:gd name="T8" fmla="*/ 1345 w 2227"/>
                  <a:gd name="T9" fmla="*/ 670 h 2005"/>
                  <a:gd name="T10" fmla="*/ 1117 w 2227"/>
                  <a:gd name="T11" fmla="*/ 2005 h 2005"/>
                  <a:gd name="T12" fmla="*/ 0 w 2227"/>
                  <a:gd name="T13" fmla="*/ 2005 h 20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27" h="2005">
                    <a:moveTo>
                      <a:pt x="2227" y="0"/>
                    </a:moveTo>
                    <a:lnTo>
                      <a:pt x="2014" y="1004"/>
                    </a:lnTo>
                    <a:lnTo>
                      <a:pt x="1778" y="320"/>
                    </a:lnTo>
                    <a:lnTo>
                      <a:pt x="1566" y="332"/>
                    </a:lnTo>
                    <a:lnTo>
                      <a:pt x="1345" y="670"/>
                    </a:lnTo>
                    <a:lnTo>
                      <a:pt x="1117" y="2005"/>
                    </a:lnTo>
                    <a:lnTo>
                      <a:pt x="0" y="2005"/>
                    </a:lnTo>
                  </a:path>
                </a:pathLst>
              </a:custGeom>
              <a:noFill/>
              <a:ln w="19050">
                <a:solidFill>
                  <a:srgbClr val="0000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7" name="Freeform 198">
                <a:extLst>
                  <a:ext uri="{FF2B5EF4-FFF2-40B4-BE49-F238E27FC236}">
                    <a16:creationId xmlns:a16="http://schemas.microsoft.com/office/drawing/2014/main" id="{FEE4FFC8-5662-55C9-C5DD-F26757E6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963" y="56911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8" name="Freeform 199">
                <a:extLst>
                  <a:ext uri="{FF2B5EF4-FFF2-40B4-BE49-F238E27FC236}">
                    <a16:creationId xmlns:a16="http://schemas.microsoft.com/office/drawing/2014/main" id="{B30903C9-ADF5-C354-B738-194B1AA5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688" y="5691188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9" name="Freeform 200">
                <a:extLst>
                  <a:ext uri="{FF2B5EF4-FFF2-40B4-BE49-F238E27FC236}">
                    <a16:creationId xmlns:a16="http://schemas.microsoft.com/office/drawing/2014/main" id="{DD6E9D95-0466-B5F8-CB1A-53D77B270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1588" y="5691188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10 w 123"/>
                  <a:gd name="T7" fmla="*/ 94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10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60" name="Freeform 201">
                <a:extLst>
                  <a:ext uri="{FF2B5EF4-FFF2-40B4-BE49-F238E27FC236}">
                    <a16:creationId xmlns:a16="http://schemas.microsoft.com/office/drawing/2014/main" id="{A9354DCF-CA1A-04CC-B06C-F07ACD570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901" y="56911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61" name="Freeform 202">
                <a:extLst>
                  <a:ext uri="{FF2B5EF4-FFF2-40B4-BE49-F238E27FC236}">
                    <a16:creationId xmlns:a16="http://schemas.microsoft.com/office/drawing/2014/main" id="{0EC99828-E980-06AC-D7E9-0FAD45315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563" y="56911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5 h 123"/>
                  <a:gd name="T6" fmla="*/ 9 w 123"/>
                  <a:gd name="T7" fmla="*/ 94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1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9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9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62" name="Freeform 203">
                <a:extLst>
                  <a:ext uri="{FF2B5EF4-FFF2-40B4-BE49-F238E27FC236}">
                    <a16:creationId xmlns:a16="http://schemas.microsoft.com/office/drawing/2014/main" id="{97373D68-9606-F872-A1B2-625F41BD1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463" y="5691188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4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63" name="Freeform 204">
                <a:extLst>
                  <a:ext uri="{FF2B5EF4-FFF2-40B4-BE49-F238E27FC236}">
                    <a16:creationId xmlns:a16="http://schemas.microsoft.com/office/drawing/2014/main" id="{372BFF2F-92BC-DFCE-A7F8-37741FB4B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0363" y="5162550"/>
                <a:ext cx="49213" cy="47625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9" name="Freeform 206">
                <a:extLst>
                  <a:ext uri="{FF2B5EF4-FFF2-40B4-BE49-F238E27FC236}">
                    <a16:creationId xmlns:a16="http://schemas.microsoft.com/office/drawing/2014/main" id="{16B51534-2745-5CFE-5F89-A451A45B3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9263" y="5027613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0" name="Freeform 207">
                <a:extLst>
                  <a:ext uri="{FF2B5EF4-FFF2-40B4-BE49-F238E27FC236}">
                    <a16:creationId xmlns:a16="http://schemas.microsoft.com/office/drawing/2014/main" id="{FDA142AE-D8A9-7ABB-D2EE-35B5E8DC7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3401" y="5022850"/>
                <a:ext cx="47625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20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9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50 h 123"/>
                  <a:gd name="T46" fmla="*/ 118 w 123"/>
                  <a:gd name="T47" fmla="*/ 39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4 w 123"/>
                  <a:gd name="T69" fmla="*/ 39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20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9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50"/>
                    </a:lnTo>
                    <a:lnTo>
                      <a:pt x="118" y="39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4" y="3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1" name="Freeform 208">
                <a:extLst>
                  <a:ext uri="{FF2B5EF4-FFF2-40B4-BE49-F238E27FC236}">
                    <a16:creationId xmlns:a16="http://schemas.microsoft.com/office/drawing/2014/main" id="{9B7F4BE4-C444-413C-E4B1-372017F4B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7063" y="5294313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3 w 123"/>
                  <a:gd name="T5" fmla="*/ 84 h 123"/>
                  <a:gd name="T6" fmla="*/ 10 w 123"/>
                  <a:gd name="T7" fmla="*/ 94 h 123"/>
                  <a:gd name="T8" fmla="*/ 18 w 123"/>
                  <a:gd name="T9" fmla="*/ 105 h 123"/>
                  <a:gd name="T10" fmla="*/ 27 w 123"/>
                  <a:gd name="T11" fmla="*/ 111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1 w 123"/>
                  <a:gd name="T17" fmla="*/ 123 h 123"/>
                  <a:gd name="T18" fmla="*/ 66 w 123"/>
                  <a:gd name="T19" fmla="*/ 121 h 123"/>
                  <a:gd name="T20" fmla="*/ 72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1 h 123"/>
                  <a:gd name="T30" fmla="*/ 98 w 123"/>
                  <a:gd name="T31" fmla="*/ 108 h 123"/>
                  <a:gd name="T32" fmla="*/ 104 w 123"/>
                  <a:gd name="T33" fmla="*/ 105 h 123"/>
                  <a:gd name="T34" fmla="*/ 111 w 123"/>
                  <a:gd name="T35" fmla="*/ 94 h 123"/>
                  <a:gd name="T36" fmla="*/ 118 w 123"/>
                  <a:gd name="T37" fmla="*/ 84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1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3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2" name="Freeform 209">
                <a:extLst>
                  <a:ext uri="{FF2B5EF4-FFF2-40B4-BE49-F238E27FC236}">
                    <a16:creationId xmlns:a16="http://schemas.microsoft.com/office/drawing/2014/main" id="{26B04758-8090-1E07-63CC-CD2855C56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201" y="4895850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7 w 123"/>
                  <a:gd name="T19" fmla="*/ 122 h 123"/>
                  <a:gd name="T20" fmla="*/ 73 w 123"/>
                  <a:gd name="T21" fmla="*/ 122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7" y="122"/>
                    </a:lnTo>
                    <a:lnTo>
                      <a:pt x="73" y="122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3" name="Freeform 210">
                <a:extLst>
                  <a:ext uri="{FF2B5EF4-FFF2-40B4-BE49-F238E27FC236}">
                    <a16:creationId xmlns:a16="http://schemas.microsoft.com/office/drawing/2014/main" id="{1CE2181D-38EC-C389-8D1E-3F79086A7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363" y="4916488"/>
                <a:ext cx="1641475" cy="801687"/>
              </a:xfrm>
              <a:custGeom>
                <a:avLst/>
                <a:gdLst>
                  <a:gd name="T0" fmla="*/ 4136 w 4136"/>
                  <a:gd name="T1" fmla="*/ 111 h 2021"/>
                  <a:gd name="T2" fmla="*/ 3547 w 4136"/>
                  <a:gd name="T3" fmla="*/ 344 h 2021"/>
                  <a:gd name="T4" fmla="*/ 3098 w 4136"/>
                  <a:gd name="T5" fmla="*/ 387 h 2021"/>
                  <a:gd name="T6" fmla="*/ 2629 w 4136"/>
                  <a:gd name="T7" fmla="*/ 377 h 2021"/>
                  <a:gd name="T8" fmla="*/ 2208 w 4136"/>
                  <a:gd name="T9" fmla="*/ 0 h 2021"/>
                  <a:gd name="T10" fmla="*/ 1747 w 4136"/>
                  <a:gd name="T11" fmla="*/ 906 h 2021"/>
                  <a:gd name="T12" fmla="*/ 1520 w 4136"/>
                  <a:gd name="T13" fmla="*/ 2021 h 2021"/>
                  <a:gd name="T14" fmla="*/ 0 w 4136"/>
                  <a:gd name="T15" fmla="*/ 2021 h 2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36" h="2021">
                    <a:moveTo>
                      <a:pt x="4136" y="111"/>
                    </a:moveTo>
                    <a:lnTo>
                      <a:pt x="3547" y="344"/>
                    </a:lnTo>
                    <a:lnTo>
                      <a:pt x="3098" y="387"/>
                    </a:lnTo>
                    <a:lnTo>
                      <a:pt x="2629" y="377"/>
                    </a:lnTo>
                    <a:lnTo>
                      <a:pt x="2208" y="0"/>
                    </a:lnTo>
                    <a:lnTo>
                      <a:pt x="1747" y="906"/>
                    </a:lnTo>
                    <a:lnTo>
                      <a:pt x="1520" y="2021"/>
                    </a:lnTo>
                    <a:lnTo>
                      <a:pt x="0" y="2021"/>
                    </a:lnTo>
                  </a:path>
                </a:pathLst>
              </a:custGeom>
              <a:noFill/>
              <a:ln w="19050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5" name="Freeform 212">
                <a:extLst>
                  <a:ext uri="{FF2B5EF4-FFF2-40B4-BE49-F238E27FC236}">
                    <a16:creationId xmlns:a16="http://schemas.microsoft.com/office/drawing/2014/main" id="{E265EBAA-DC83-824D-94DD-A2129D35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0026" y="4935538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3 w 123"/>
                  <a:gd name="T5" fmla="*/ 85 h 123"/>
                  <a:gd name="T6" fmla="*/ 10 w 123"/>
                  <a:gd name="T7" fmla="*/ 95 h 123"/>
                  <a:gd name="T8" fmla="*/ 18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1 w 123"/>
                  <a:gd name="T17" fmla="*/ 123 h 123"/>
                  <a:gd name="T18" fmla="*/ 66 w 123"/>
                  <a:gd name="T19" fmla="*/ 122 h 123"/>
                  <a:gd name="T20" fmla="*/ 72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1 w 123"/>
                  <a:gd name="T39" fmla="*/ 73 h 123"/>
                  <a:gd name="T40" fmla="*/ 121 w 123"/>
                  <a:gd name="T41" fmla="*/ 67 h 123"/>
                  <a:gd name="T42" fmla="*/ 123 w 123"/>
                  <a:gd name="T43" fmla="*/ 62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9 h 123"/>
                  <a:gd name="T52" fmla="*/ 93 w 123"/>
                  <a:gd name="T53" fmla="*/ 10 h 123"/>
                  <a:gd name="T54" fmla="*/ 83 w 123"/>
                  <a:gd name="T55" fmla="*/ 4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8 w 123"/>
                  <a:gd name="T65" fmla="*/ 19 h 123"/>
                  <a:gd name="T66" fmla="*/ 10 w 123"/>
                  <a:gd name="T67" fmla="*/ 27 h 123"/>
                  <a:gd name="T68" fmla="*/ 3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10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7"/>
                    </a:lnTo>
                    <a:lnTo>
                      <a:pt x="123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6" name="Freeform 213">
                <a:extLst>
                  <a:ext uri="{FF2B5EF4-FFF2-40B4-BE49-F238E27FC236}">
                    <a16:creationId xmlns:a16="http://schemas.microsoft.com/office/drawing/2014/main" id="{74022436-EFA4-1DCF-EA40-C7F1E3CD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6526" y="4960938"/>
                <a:ext cx="49213" cy="49212"/>
              </a:xfrm>
              <a:custGeom>
                <a:avLst/>
                <a:gdLst>
                  <a:gd name="T0" fmla="*/ 0 w 123"/>
                  <a:gd name="T1" fmla="*/ 62 h 123"/>
                  <a:gd name="T2" fmla="*/ 0 w 123"/>
                  <a:gd name="T3" fmla="*/ 73 h 123"/>
                  <a:gd name="T4" fmla="*/ 4 w 123"/>
                  <a:gd name="T5" fmla="*/ 85 h 123"/>
                  <a:gd name="T6" fmla="*/ 10 w 123"/>
                  <a:gd name="T7" fmla="*/ 95 h 123"/>
                  <a:gd name="T8" fmla="*/ 19 w 123"/>
                  <a:gd name="T9" fmla="*/ 106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2 h 123"/>
                  <a:gd name="T16" fmla="*/ 62 w 123"/>
                  <a:gd name="T17" fmla="*/ 123 h 123"/>
                  <a:gd name="T18" fmla="*/ 66 w 123"/>
                  <a:gd name="T19" fmla="*/ 122 h 123"/>
                  <a:gd name="T20" fmla="*/ 73 w 123"/>
                  <a:gd name="T21" fmla="*/ 122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6 h 123"/>
                  <a:gd name="T34" fmla="*/ 112 w 123"/>
                  <a:gd name="T35" fmla="*/ 95 h 123"/>
                  <a:gd name="T36" fmla="*/ 118 w 123"/>
                  <a:gd name="T37" fmla="*/ 85 h 123"/>
                  <a:gd name="T38" fmla="*/ 122 w 123"/>
                  <a:gd name="T39" fmla="*/ 73 h 123"/>
                  <a:gd name="T40" fmla="*/ 122 w 123"/>
                  <a:gd name="T41" fmla="*/ 67 h 123"/>
                  <a:gd name="T42" fmla="*/ 123 w 123"/>
                  <a:gd name="T43" fmla="*/ 62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9 h 123"/>
                  <a:gd name="T52" fmla="*/ 93 w 123"/>
                  <a:gd name="T53" fmla="*/ 10 h 123"/>
                  <a:gd name="T54" fmla="*/ 84 w 123"/>
                  <a:gd name="T55" fmla="*/ 4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4 h 123"/>
                  <a:gd name="T62" fmla="*/ 27 w 123"/>
                  <a:gd name="T63" fmla="*/ 10 h 123"/>
                  <a:gd name="T64" fmla="*/ 19 w 123"/>
                  <a:gd name="T65" fmla="*/ 19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2"/>
                    </a:moveTo>
                    <a:lnTo>
                      <a:pt x="0" y="73"/>
                    </a:lnTo>
                    <a:lnTo>
                      <a:pt x="4" y="85"/>
                    </a:lnTo>
                    <a:lnTo>
                      <a:pt x="10" y="95"/>
                    </a:lnTo>
                    <a:lnTo>
                      <a:pt x="19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2" y="123"/>
                    </a:lnTo>
                    <a:lnTo>
                      <a:pt x="66" y="122"/>
                    </a:lnTo>
                    <a:lnTo>
                      <a:pt x="73" y="122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5" y="106"/>
                    </a:lnTo>
                    <a:lnTo>
                      <a:pt x="112" y="95"/>
                    </a:lnTo>
                    <a:lnTo>
                      <a:pt x="118" y="85"/>
                    </a:lnTo>
                    <a:lnTo>
                      <a:pt x="122" y="73"/>
                    </a:lnTo>
                    <a:lnTo>
                      <a:pt x="122" y="67"/>
                    </a:lnTo>
                    <a:lnTo>
                      <a:pt x="123" y="62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9"/>
                    </a:lnTo>
                    <a:lnTo>
                      <a:pt x="93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9" y="19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7" name="Freeform 214">
                <a:extLst>
                  <a:ext uri="{FF2B5EF4-FFF2-40B4-BE49-F238E27FC236}">
                    <a16:creationId xmlns:a16="http://schemas.microsoft.com/office/drawing/2014/main" id="{450057C7-3D3A-9927-FCAB-ADE9C6287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663" y="5027613"/>
                <a:ext cx="47625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8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8" name="Freeform 215">
                <a:extLst>
                  <a:ext uri="{FF2B5EF4-FFF2-40B4-BE49-F238E27FC236}">
                    <a16:creationId xmlns:a16="http://schemas.microsoft.com/office/drawing/2014/main" id="{361F6DCC-B748-A75A-8186-1DE174B14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6" y="5045075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8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1 w 123"/>
                  <a:gd name="T17" fmla="*/ 123 h 123"/>
                  <a:gd name="T18" fmla="*/ 66 w 123"/>
                  <a:gd name="T19" fmla="*/ 121 h 123"/>
                  <a:gd name="T20" fmla="*/ 72 w 123"/>
                  <a:gd name="T21" fmla="*/ 121 h 123"/>
                  <a:gd name="T22" fmla="*/ 77 w 123"/>
                  <a:gd name="T23" fmla="*/ 119 h 123"/>
                  <a:gd name="T24" fmla="*/ 80 w 123"/>
                  <a:gd name="T25" fmla="*/ 118 h 123"/>
                  <a:gd name="T26" fmla="*/ 83 w 123"/>
                  <a:gd name="T27" fmla="*/ 118 h 123"/>
                  <a:gd name="T28" fmla="*/ 93 w 123"/>
                  <a:gd name="T29" fmla="*/ 112 h 123"/>
                  <a:gd name="T30" fmla="*/ 98 w 123"/>
                  <a:gd name="T31" fmla="*/ 108 h 123"/>
                  <a:gd name="T32" fmla="*/ 104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1 w 123"/>
                  <a:gd name="T39" fmla="*/ 72 h 123"/>
                  <a:gd name="T40" fmla="*/ 121 w 123"/>
                  <a:gd name="T41" fmla="*/ 66 h 123"/>
                  <a:gd name="T42" fmla="*/ 123 w 123"/>
                  <a:gd name="T43" fmla="*/ 61 h 123"/>
                  <a:gd name="T44" fmla="*/ 121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4 w 123"/>
                  <a:gd name="T51" fmla="*/ 18 h 123"/>
                  <a:gd name="T52" fmla="*/ 93 w 123"/>
                  <a:gd name="T53" fmla="*/ 10 h 123"/>
                  <a:gd name="T54" fmla="*/ 83 w 123"/>
                  <a:gd name="T55" fmla="*/ 3 h 123"/>
                  <a:gd name="T56" fmla="*/ 72 w 123"/>
                  <a:gd name="T57" fmla="*/ 0 h 123"/>
                  <a:gd name="T58" fmla="*/ 61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8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3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9" name="Freeform 216">
                <a:extLst>
                  <a:ext uri="{FF2B5EF4-FFF2-40B4-BE49-F238E27FC236}">
                    <a16:creationId xmlns:a16="http://schemas.microsoft.com/office/drawing/2014/main" id="{E8D56610-8BCB-3E2B-36FE-4670A6F51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1538" y="5040313"/>
                <a:ext cx="49213" cy="49212"/>
              </a:xfrm>
              <a:custGeom>
                <a:avLst/>
                <a:gdLst>
                  <a:gd name="T0" fmla="*/ 0 w 122"/>
                  <a:gd name="T1" fmla="*/ 61 h 123"/>
                  <a:gd name="T2" fmla="*/ 0 w 122"/>
                  <a:gd name="T3" fmla="*/ 72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2 h 123"/>
                  <a:gd name="T40" fmla="*/ 121 w 122"/>
                  <a:gd name="T41" fmla="*/ 66 h 123"/>
                  <a:gd name="T42" fmla="*/ 122 w 122"/>
                  <a:gd name="T43" fmla="*/ 61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8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8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1"/>
                    </a:moveTo>
                    <a:lnTo>
                      <a:pt x="0" y="72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0" name="Freeform 217">
                <a:extLst>
                  <a:ext uri="{FF2B5EF4-FFF2-40B4-BE49-F238E27FC236}">
                    <a16:creationId xmlns:a16="http://schemas.microsoft.com/office/drawing/2014/main" id="{86E5C8DF-3109-018A-AEE2-1A6E2B1B3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4851" y="4891088"/>
                <a:ext cx="49213" cy="49212"/>
              </a:xfrm>
              <a:custGeom>
                <a:avLst/>
                <a:gdLst>
                  <a:gd name="T0" fmla="*/ 0 w 123"/>
                  <a:gd name="T1" fmla="*/ 61 h 123"/>
                  <a:gd name="T2" fmla="*/ 0 w 123"/>
                  <a:gd name="T3" fmla="*/ 72 h 123"/>
                  <a:gd name="T4" fmla="*/ 4 w 123"/>
                  <a:gd name="T5" fmla="*/ 85 h 123"/>
                  <a:gd name="T6" fmla="*/ 10 w 123"/>
                  <a:gd name="T7" fmla="*/ 94 h 123"/>
                  <a:gd name="T8" fmla="*/ 19 w 123"/>
                  <a:gd name="T9" fmla="*/ 105 h 123"/>
                  <a:gd name="T10" fmla="*/ 27 w 123"/>
                  <a:gd name="T11" fmla="*/ 112 h 123"/>
                  <a:gd name="T12" fmla="*/ 38 w 123"/>
                  <a:gd name="T13" fmla="*/ 118 h 123"/>
                  <a:gd name="T14" fmla="*/ 49 w 123"/>
                  <a:gd name="T15" fmla="*/ 121 h 123"/>
                  <a:gd name="T16" fmla="*/ 62 w 123"/>
                  <a:gd name="T17" fmla="*/ 123 h 123"/>
                  <a:gd name="T18" fmla="*/ 67 w 123"/>
                  <a:gd name="T19" fmla="*/ 121 h 123"/>
                  <a:gd name="T20" fmla="*/ 73 w 123"/>
                  <a:gd name="T21" fmla="*/ 121 h 123"/>
                  <a:gd name="T22" fmla="*/ 78 w 123"/>
                  <a:gd name="T23" fmla="*/ 119 h 123"/>
                  <a:gd name="T24" fmla="*/ 80 w 123"/>
                  <a:gd name="T25" fmla="*/ 118 h 123"/>
                  <a:gd name="T26" fmla="*/ 84 w 123"/>
                  <a:gd name="T27" fmla="*/ 118 h 123"/>
                  <a:gd name="T28" fmla="*/ 94 w 123"/>
                  <a:gd name="T29" fmla="*/ 112 h 123"/>
                  <a:gd name="T30" fmla="*/ 99 w 123"/>
                  <a:gd name="T31" fmla="*/ 108 h 123"/>
                  <a:gd name="T32" fmla="*/ 105 w 123"/>
                  <a:gd name="T33" fmla="*/ 105 h 123"/>
                  <a:gd name="T34" fmla="*/ 112 w 123"/>
                  <a:gd name="T35" fmla="*/ 94 h 123"/>
                  <a:gd name="T36" fmla="*/ 118 w 123"/>
                  <a:gd name="T37" fmla="*/ 85 h 123"/>
                  <a:gd name="T38" fmla="*/ 122 w 123"/>
                  <a:gd name="T39" fmla="*/ 72 h 123"/>
                  <a:gd name="T40" fmla="*/ 122 w 123"/>
                  <a:gd name="T41" fmla="*/ 66 h 123"/>
                  <a:gd name="T42" fmla="*/ 123 w 123"/>
                  <a:gd name="T43" fmla="*/ 61 h 123"/>
                  <a:gd name="T44" fmla="*/ 122 w 123"/>
                  <a:gd name="T45" fmla="*/ 49 h 123"/>
                  <a:gd name="T46" fmla="*/ 118 w 123"/>
                  <a:gd name="T47" fmla="*/ 38 h 123"/>
                  <a:gd name="T48" fmla="*/ 112 w 123"/>
                  <a:gd name="T49" fmla="*/ 27 h 123"/>
                  <a:gd name="T50" fmla="*/ 105 w 123"/>
                  <a:gd name="T51" fmla="*/ 18 h 123"/>
                  <a:gd name="T52" fmla="*/ 94 w 123"/>
                  <a:gd name="T53" fmla="*/ 10 h 123"/>
                  <a:gd name="T54" fmla="*/ 84 w 123"/>
                  <a:gd name="T55" fmla="*/ 3 h 123"/>
                  <a:gd name="T56" fmla="*/ 73 w 123"/>
                  <a:gd name="T57" fmla="*/ 0 h 123"/>
                  <a:gd name="T58" fmla="*/ 62 w 123"/>
                  <a:gd name="T59" fmla="*/ 0 h 123"/>
                  <a:gd name="T60" fmla="*/ 38 w 123"/>
                  <a:gd name="T61" fmla="*/ 3 h 123"/>
                  <a:gd name="T62" fmla="*/ 27 w 123"/>
                  <a:gd name="T63" fmla="*/ 10 h 123"/>
                  <a:gd name="T64" fmla="*/ 19 w 123"/>
                  <a:gd name="T65" fmla="*/ 18 h 123"/>
                  <a:gd name="T66" fmla="*/ 10 w 123"/>
                  <a:gd name="T67" fmla="*/ 27 h 123"/>
                  <a:gd name="T68" fmla="*/ 4 w 123"/>
                  <a:gd name="T69" fmla="*/ 38 h 123"/>
                  <a:gd name="T70" fmla="*/ 0 w 123"/>
                  <a:gd name="T71" fmla="*/ 61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3">
                    <a:moveTo>
                      <a:pt x="0" y="61"/>
                    </a:moveTo>
                    <a:lnTo>
                      <a:pt x="0" y="72"/>
                    </a:lnTo>
                    <a:lnTo>
                      <a:pt x="4" y="85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3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2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5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10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10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1" name="Freeform 218">
                <a:extLst>
                  <a:ext uri="{FF2B5EF4-FFF2-40B4-BE49-F238E27FC236}">
                    <a16:creationId xmlns:a16="http://schemas.microsoft.com/office/drawing/2014/main" id="{3166E553-1A0A-5C45-6679-246A654BF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5251450"/>
                <a:ext cx="47625" cy="47625"/>
              </a:xfrm>
              <a:custGeom>
                <a:avLst/>
                <a:gdLst>
                  <a:gd name="T0" fmla="*/ 0 w 122"/>
                  <a:gd name="T1" fmla="*/ 62 h 123"/>
                  <a:gd name="T2" fmla="*/ 0 w 122"/>
                  <a:gd name="T3" fmla="*/ 73 h 123"/>
                  <a:gd name="T4" fmla="*/ 3 w 122"/>
                  <a:gd name="T5" fmla="*/ 85 h 123"/>
                  <a:gd name="T6" fmla="*/ 9 w 122"/>
                  <a:gd name="T7" fmla="*/ 95 h 123"/>
                  <a:gd name="T8" fmla="*/ 18 w 122"/>
                  <a:gd name="T9" fmla="*/ 106 h 123"/>
                  <a:gd name="T10" fmla="*/ 27 w 122"/>
                  <a:gd name="T11" fmla="*/ 112 h 123"/>
                  <a:gd name="T12" fmla="*/ 38 w 122"/>
                  <a:gd name="T13" fmla="*/ 118 h 123"/>
                  <a:gd name="T14" fmla="*/ 49 w 122"/>
                  <a:gd name="T15" fmla="*/ 122 h 123"/>
                  <a:gd name="T16" fmla="*/ 61 w 122"/>
                  <a:gd name="T17" fmla="*/ 123 h 123"/>
                  <a:gd name="T18" fmla="*/ 66 w 122"/>
                  <a:gd name="T19" fmla="*/ 122 h 123"/>
                  <a:gd name="T20" fmla="*/ 72 w 122"/>
                  <a:gd name="T21" fmla="*/ 122 h 123"/>
                  <a:gd name="T22" fmla="*/ 77 w 122"/>
                  <a:gd name="T23" fmla="*/ 119 h 123"/>
                  <a:gd name="T24" fmla="*/ 79 w 122"/>
                  <a:gd name="T25" fmla="*/ 118 h 123"/>
                  <a:gd name="T26" fmla="*/ 83 w 122"/>
                  <a:gd name="T27" fmla="*/ 118 h 123"/>
                  <a:gd name="T28" fmla="*/ 93 w 122"/>
                  <a:gd name="T29" fmla="*/ 112 h 123"/>
                  <a:gd name="T30" fmla="*/ 98 w 122"/>
                  <a:gd name="T31" fmla="*/ 108 h 123"/>
                  <a:gd name="T32" fmla="*/ 104 w 122"/>
                  <a:gd name="T33" fmla="*/ 106 h 123"/>
                  <a:gd name="T34" fmla="*/ 111 w 122"/>
                  <a:gd name="T35" fmla="*/ 95 h 123"/>
                  <a:gd name="T36" fmla="*/ 118 w 122"/>
                  <a:gd name="T37" fmla="*/ 85 h 123"/>
                  <a:gd name="T38" fmla="*/ 121 w 122"/>
                  <a:gd name="T39" fmla="*/ 73 h 123"/>
                  <a:gd name="T40" fmla="*/ 121 w 122"/>
                  <a:gd name="T41" fmla="*/ 66 h 123"/>
                  <a:gd name="T42" fmla="*/ 122 w 122"/>
                  <a:gd name="T43" fmla="*/ 62 h 123"/>
                  <a:gd name="T44" fmla="*/ 121 w 122"/>
                  <a:gd name="T45" fmla="*/ 49 h 123"/>
                  <a:gd name="T46" fmla="*/ 118 w 122"/>
                  <a:gd name="T47" fmla="*/ 38 h 123"/>
                  <a:gd name="T48" fmla="*/ 111 w 122"/>
                  <a:gd name="T49" fmla="*/ 27 h 123"/>
                  <a:gd name="T50" fmla="*/ 104 w 122"/>
                  <a:gd name="T51" fmla="*/ 19 h 123"/>
                  <a:gd name="T52" fmla="*/ 93 w 122"/>
                  <a:gd name="T53" fmla="*/ 10 h 123"/>
                  <a:gd name="T54" fmla="*/ 83 w 122"/>
                  <a:gd name="T55" fmla="*/ 4 h 123"/>
                  <a:gd name="T56" fmla="*/ 72 w 122"/>
                  <a:gd name="T57" fmla="*/ 0 h 123"/>
                  <a:gd name="T58" fmla="*/ 61 w 122"/>
                  <a:gd name="T59" fmla="*/ 0 h 123"/>
                  <a:gd name="T60" fmla="*/ 38 w 122"/>
                  <a:gd name="T61" fmla="*/ 4 h 123"/>
                  <a:gd name="T62" fmla="*/ 27 w 122"/>
                  <a:gd name="T63" fmla="*/ 10 h 123"/>
                  <a:gd name="T64" fmla="*/ 18 w 122"/>
                  <a:gd name="T65" fmla="*/ 19 h 123"/>
                  <a:gd name="T66" fmla="*/ 9 w 122"/>
                  <a:gd name="T67" fmla="*/ 27 h 123"/>
                  <a:gd name="T68" fmla="*/ 3 w 122"/>
                  <a:gd name="T69" fmla="*/ 38 h 123"/>
                  <a:gd name="T70" fmla="*/ 0 w 122"/>
                  <a:gd name="T71" fmla="*/ 62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3">
                    <a:moveTo>
                      <a:pt x="0" y="62"/>
                    </a:moveTo>
                    <a:lnTo>
                      <a:pt x="0" y="73"/>
                    </a:lnTo>
                    <a:lnTo>
                      <a:pt x="3" y="85"/>
                    </a:lnTo>
                    <a:lnTo>
                      <a:pt x="9" y="95"/>
                    </a:lnTo>
                    <a:lnTo>
                      <a:pt x="18" y="106"/>
                    </a:lnTo>
                    <a:lnTo>
                      <a:pt x="27" y="112"/>
                    </a:lnTo>
                    <a:lnTo>
                      <a:pt x="38" y="118"/>
                    </a:lnTo>
                    <a:lnTo>
                      <a:pt x="49" y="122"/>
                    </a:lnTo>
                    <a:lnTo>
                      <a:pt x="61" y="123"/>
                    </a:lnTo>
                    <a:lnTo>
                      <a:pt x="66" y="122"/>
                    </a:lnTo>
                    <a:lnTo>
                      <a:pt x="72" y="122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2"/>
                    </a:lnTo>
                    <a:lnTo>
                      <a:pt x="98" y="108"/>
                    </a:lnTo>
                    <a:lnTo>
                      <a:pt x="104" y="106"/>
                    </a:lnTo>
                    <a:lnTo>
                      <a:pt x="111" y="95"/>
                    </a:lnTo>
                    <a:lnTo>
                      <a:pt x="118" y="85"/>
                    </a:lnTo>
                    <a:lnTo>
                      <a:pt x="121" y="73"/>
                    </a:lnTo>
                    <a:lnTo>
                      <a:pt x="121" y="66"/>
                    </a:lnTo>
                    <a:lnTo>
                      <a:pt x="122" y="62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1" y="27"/>
                    </a:lnTo>
                    <a:lnTo>
                      <a:pt x="104" y="19"/>
                    </a:lnTo>
                    <a:lnTo>
                      <a:pt x="93" y="10"/>
                    </a:lnTo>
                    <a:lnTo>
                      <a:pt x="83" y="4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4"/>
                    </a:lnTo>
                    <a:lnTo>
                      <a:pt x="27" y="10"/>
                    </a:lnTo>
                    <a:lnTo>
                      <a:pt x="18" y="19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2" name="Freeform 219">
                <a:extLst>
                  <a:ext uri="{FF2B5EF4-FFF2-40B4-BE49-F238E27FC236}">
                    <a16:creationId xmlns:a16="http://schemas.microsoft.com/office/drawing/2014/main" id="{60AF5FA8-0507-5E3C-1AFA-1B9FBE4A5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1801" y="56927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3" name="Freeform 220">
                <a:extLst>
                  <a:ext uri="{FF2B5EF4-FFF2-40B4-BE49-F238E27FC236}">
                    <a16:creationId xmlns:a16="http://schemas.microsoft.com/office/drawing/2014/main" id="{05A01805-10A7-0011-1F11-36158429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5601" y="56927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3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4" name="Freeform 221">
                <a:extLst>
                  <a:ext uri="{FF2B5EF4-FFF2-40B4-BE49-F238E27FC236}">
                    <a16:creationId xmlns:a16="http://schemas.microsoft.com/office/drawing/2014/main" id="{D92940CE-A71B-4BED-8418-D8F3F5C4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051" y="56927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6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4 w 123"/>
                  <a:gd name="T29" fmla="*/ 111 h 122"/>
                  <a:gd name="T30" fmla="*/ 98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8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5" name="Freeform 222">
                <a:extLst>
                  <a:ext uri="{FF2B5EF4-FFF2-40B4-BE49-F238E27FC236}">
                    <a16:creationId xmlns:a16="http://schemas.microsoft.com/office/drawing/2014/main" id="{6DE041D1-35AA-E471-815C-164ECDA03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7326" y="5692775"/>
                <a:ext cx="47625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3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3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1 w 123"/>
                  <a:gd name="T39" fmla="*/ 72 h 122"/>
                  <a:gd name="T40" fmla="*/ 121 w 123"/>
                  <a:gd name="T41" fmla="*/ 66 h 122"/>
                  <a:gd name="T42" fmla="*/ 123 w 123"/>
                  <a:gd name="T43" fmla="*/ 61 h 122"/>
                  <a:gd name="T44" fmla="*/ 121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3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3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6" name="Freeform 223">
                <a:extLst>
                  <a:ext uri="{FF2B5EF4-FFF2-40B4-BE49-F238E27FC236}">
                    <a16:creationId xmlns:a16="http://schemas.microsoft.com/office/drawing/2014/main" id="{5AD37F87-E97F-F09C-EA10-0F4228A3F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663" y="56927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7 w 123"/>
                  <a:gd name="T19" fmla="*/ 121 h 122"/>
                  <a:gd name="T20" fmla="*/ 73 w 123"/>
                  <a:gd name="T21" fmla="*/ 121 h 122"/>
                  <a:gd name="T22" fmla="*/ 78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4 w 123"/>
                  <a:gd name="T29" fmla="*/ 111 h 122"/>
                  <a:gd name="T30" fmla="*/ 99 w 123"/>
                  <a:gd name="T31" fmla="*/ 108 h 122"/>
                  <a:gd name="T32" fmla="*/ 105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5 w 123"/>
                  <a:gd name="T51" fmla="*/ 18 h 122"/>
                  <a:gd name="T52" fmla="*/ 94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7" y="121"/>
                    </a:lnTo>
                    <a:lnTo>
                      <a:pt x="73" y="121"/>
                    </a:lnTo>
                    <a:lnTo>
                      <a:pt x="78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4" y="111"/>
                    </a:lnTo>
                    <a:lnTo>
                      <a:pt x="99" y="108"/>
                    </a:lnTo>
                    <a:lnTo>
                      <a:pt x="105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5" y="18"/>
                    </a:lnTo>
                    <a:lnTo>
                      <a:pt x="94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7" name="Freeform 224">
                <a:extLst>
                  <a:ext uri="{FF2B5EF4-FFF2-40B4-BE49-F238E27FC236}">
                    <a16:creationId xmlns:a16="http://schemas.microsoft.com/office/drawing/2014/main" id="{D2849C1C-987F-69FC-6CF0-840665874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692775"/>
                <a:ext cx="47625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9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2 w 123"/>
                  <a:gd name="T17" fmla="*/ 122 h 122"/>
                  <a:gd name="T18" fmla="*/ 66 w 123"/>
                  <a:gd name="T19" fmla="*/ 121 h 122"/>
                  <a:gd name="T20" fmla="*/ 73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4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2 w 123"/>
                  <a:gd name="T39" fmla="*/ 72 h 122"/>
                  <a:gd name="T40" fmla="*/ 122 w 123"/>
                  <a:gd name="T41" fmla="*/ 66 h 122"/>
                  <a:gd name="T42" fmla="*/ 123 w 123"/>
                  <a:gd name="T43" fmla="*/ 61 h 122"/>
                  <a:gd name="T44" fmla="*/ 122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4 w 123"/>
                  <a:gd name="T55" fmla="*/ 3 h 122"/>
                  <a:gd name="T56" fmla="*/ 73 w 123"/>
                  <a:gd name="T57" fmla="*/ 0 h 122"/>
                  <a:gd name="T58" fmla="*/ 62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9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9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2" y="122"/>
                    </a:lnTo>
                    <a:lnTo>
                      <a:pt x="66" y="121"/>
                    </a:lnTo>
                    <a:lnTo>
                      <a:pt x="73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4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2" y="72"/>
                    </a:lnTo>
                    <a:lnTo>
                      <a:pt x="122" y="66"/>
                    </a:lnTo>
                    <a:lnTo>
                      <a:pt x="123" y="61"/>
                    </a:lnTo>
                    <a:lnTo>
                      <a:pt x="122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4" y="3"/>
                    </a:lnTo>
                    <a:lnTo>
                      <a:pt x="73" y="0"/>
                    </a:lnTo>
                    <a:lnTo>
                      <a:pt x="62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8" name="Freeform 225">
                <a:extLst>
                  <a:ext uri="{FF2B5EF4-FFF2-40B4-BE49-F238E27FC236}">
                    <a16:creationId xmlns:a16="http://schemas.microsoft.com/office/drawing/2014/main" id="{DF38733F-0D53-82CD-2894-38459E58C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863" y="5692775"/>
                <a:ext cx="47625" cy="49212"/>
              </a:xfrm>
              <a:custGeom>
                <a:avLst/>
                <a:gdLst>
                  <a:gd name="T0" fmla="*/ 0 w 122"/>
                  <a:gd name="T1" fmla="*/ 61 h 122"/>
                  <a:gd name="T2" fmla="*/ 0 w 122"/>
                  <a:gd name="T3" fmla="*/ 72 h 122"/>
                  <a:gd name="T4" fmla="*/ 3 w 122"/>
                  <a:gd name="T5" fmla="*/ 84 h 122"/>
                  <a:gd name="T6" fmla="*/ 9 w 122"/>
                  <a:gd name="T7" fmla="*/ 94 h 122"/>
                  <a:gd name="T8" fmla="*/ 18 w 122"/>
                  <a:gd name="T9" fmla="*/ 105 h 122"/>
                  <a:gd name="T10" fmla="*/ 27 w 122"/>
                  <a:gd name="T11" fmla="*/ 111 h 122"/>
                  <a:gd name="T12" fmla="*/ 38 w 122"/>
                  <a:gd name="T13" fmla="*/ 118 h 122"/>
                  <a:gd name="T14" fmla="*/ 49 w 122"/>
                  <a:gd name="T15" fmla="*/ 121 h 122"/>
                  <a:gd name="T16" fmla="*/ 61 w 122"/>
                  <a:gd name="T17" fmla="*/ 122 h 122"/>
                  <a:gd name="T18" fmla="*/ 66 w 122"/>
                  <a:gd name="T19" fmla="*/ 121 h 122"/>
                  <a:gd name="T20" fmla="*/ 72 w 122"/>
                  <a:gd name="T21" fmla="*/ 121 h 122"/>
                  <a:gd name="T22" fmla="*/ 77 w 122"/>
                  <a:gd name="T23" fmla="*/ 119 h 122"/>
                  <a:gd name="T24" fmla="*/ 79 w 122"/>
                  <a:gd name="T25" fmla="*/ 118 h 122"/>
                  <a:gd name="T26" fmla="*/ 83 w 122"/>
                  <a:gd name="T27" fmla="*/ 118 h 122"/>
                  <a:gd name="T28" fmla="*/ 93 w 122"/>
                  <a:gd name="T29" fmla="*/ 111 h 122"/>
                  <a:gd name="T30" fmla="*/ 98 w 122"/>
                  <a:gd name="T31" fmla="*/ 108 h 122"/>
                  <a:gd name="T32" fmla="*/ 104 w 122"/>
                  <a:gd name="T33" fmla="*/ 105 h 122"/>
                  <a:gd name="T34" fmla="*/ 111 w 122"/>
                  <a:gd name="T35" fmla="*/ 94 h 122"/>
                  <a:gd name="T36" fmla="*/ 117 w 122"/>
                  <a:gd name="T37" fmla="*/ 84 h 122"/>
                  <a:gd name="T38" fmla="*/ 121 w 122"/>
                  <a:gd name="T39" fmla="*/ 72 h 122"/>
                  <a:gd name="T40" fmla="*/ 121 w 122"/>
                  <a:gd name="T41" fmla="*/ 66 h 122"/>
                  <a:gd name="T42" fmla="*/ 122 w 122"/>
                  <a:gd name="T43" fmla="*/ 61 h 122"/>
                  <a:gd name="T44" fmla="*/ 121 w 122"/>
                  <a:gd name="T45" fmla="*/ 49 h 122"/>
                  <a:gd name="T46" fmla="*/ 117 w 122"/>
                  <a:gd name="T47" fmla="*/ 38 h 122"/>
                  <a:gd name="T48" fmla="*/ 111 w 122"/>
                  <a:gd name="T49" fmla="*/ 27 h 122"/>
                  <a:gd name="T50" fmla="*/ 104 w 122"/>
                  <a:gd name="T51" fmla="*/ 18 h 122"/>
                  <a:gd name="T52" fmla="*/ 93 w 122"/>
                  <a:gd name="T53" fmla="*/ 9 h 122"/>
                  <a:gd name="T54" fmla="*/ 83 w 122"/>
                  <a:gd name="T55" fmla="*/ 3 h 122"/>
                  <a:gd name="T56" fmla="*/ 72 w 122"/>
                  <a:gd name="T57" fmla="*/ 0 h 122"/>
                  <a:gd name="T58" fmla="*/ 61 w 122"/>
                  <a:gd name="T59" fmla="*/ 0 h 122"/>
                  <a:gd name="T60" fmla="*/ 38 w 122"/>
                  <a:gd name="T61" fmla="*/ 3 h 122"/>
                  <a:gd name="T62" fmla="*/ 27 w 122"/>
                  <a:gd name="T63" fmla="*/ 9 h 122"/>
                  <a:gd name="T64" fmla="*/ 18 w 122"/>
                  <a:gd name="T65" fmla="*/ 18 h 122"/>
                  <a:gd name="T66" fmla="*/ 9 w 122"/>
                  <a:gd name="T67" fmla="*/ 27 h 122"/>
                  <a:gd name="T68" fmla="*/ 3 w 122"/>
                  <a:gd name="T69" fmla="*/ 38 h 122"/>
                  <a:gd name="T70" fmla="*/ 0 w 122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122">
                    <a:moveTo>
                      <a:pt x="0" y="61"/>
                    </a:moveTo>
                    <a:lnTo>
                      <a:pt x="0" y="72"/>
                    </a:lnTo>
                    <a:lnTo>
                      <a:pt x="3" y="84"/>
                    </a:lnTo>
                    <a:lnTo>
                      <a:pt x="9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79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1" y="94"/>
                    </a:lnTo>
                    <a:lnTo>
                      <a:pt x="117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2" y="61"/>
                    </a:lnTo>
                    <a:lnTo>
                      <a:pt x="121" y="49"/>
                    </a:lnTo>
                    <a:lnTo>
                      <a:pt x="117" y="38"/>
                    </a:lnTo>
                    <a:lnTo>
                      <a:pt x="111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9" y="27"/>
                    </a:lnTo>
                    <a:lnTo>
                      <a:pt x="3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9" name="Freeform 226">
                <a:extLst>
                  <a:ext uri="{FF2B5EF4-FFF2-40B4-BE49-F238E27FC236}">
                    <a16:creationId xmlns:a16="http://schemas.microsoft.com/office/drawing/2014/main" id="{10129A1A-BF07-A1E5-B376-018A8AB30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551" y="5692775"/>
                <a:ext cx="49213" cy="49212"/>
              </a:xfrm>
              <a:custGeom>
                <a:avLst/>
                <a:gdLst>
                  <a:gd name="T0" fmla="*/ 0 w 123"/>
                  <a:gd name="T1" fmla="*/ 61 h 122"/>
                  <a:gd name="T2" fmla="*/ 0 w 123"/>
                  <a:gd name="T3" fmla="*/ 72 h 122"/>
                  <a:gd name="T4" fmla="*/ 4 w 123"/>
                  <a:gd name="T5" fmla="*/ 84 h 122"/>
                  <a:gd name="T6" fmla="*/ 10 w 123"/>
                  <a:gd name="T7" fmla="*/ 94 h 122"/>
                  <a:gd name="T8" fmla="*/ 18 w 123"/>
                  <a:gd name="T9" fmla="*/ 105 h 122"/>
                  <a:gd name="T10" fmla="*/ 27 w 123"/>
                  <a:gd name="T11" fmla="*/ 111 h 122"/>
                  <a:gd name="T12" fmla="*/ 38 w 123"/>
                  <a:gd name="T13" fmla="*/ 118 h 122"/>
                  <a:gd name="T14" fmla="*/ 49 w 123"/>
                  <a:gd name="T15" fmla="*/ 121 h 122"/>
                  <a:gd name="T16" fmla="*/ 61 w 123"/>
                  <a:gd name="T17" fmla="*/ 122 h 122"/>
                  <a:gd name="T18" fmla="*/ 66 w 123"/>
                  <a:gd name="T19" fmla="*/ 121 h 122"/>
                  <a:gd name="T20" fmla="*/ 72 w 123"/>
                  <a:gd name="T21" fmla="*/ 121 h 122"/>
                  <a:gd name="T22" fmla="*/ 77 w 123"/>
                  <a:gd name="T23" fmla="*/ 119 h 122"/>
                  <a:gd name="T24" fmla="*/ 80 w 123"/>
                  <a:gd name="T25" fmla="*/ 118 h 122"/>
                  <a:gd name="T26" fmla="*/ 83 w 123"/>
                  <a:gd name="T27" fmla="*/ 118 h 122"/>
                  <a:gd name="T28" fmla="*/ 93 w 123"/>
                  <a:gd name="T29" fmla="*/ 111 h 122"/>
                  <a:gd name="T30" fmla="*/ 98 w 123"/>
                  <a:gd name="T31" fmla="*/ 108 h 122"/>
                  <a:gd name="T32" fmla="*/ 104 w 123"/>
                  <a:gd name="T33" fmla="*/ 105 h 122"/>
                  <a:gd name="T34" fmla="*/ 112 w 123"/>
                  <a:gd name="T35" fmla="*/ 94 h 122"/>
                  <a:gd name="T36" fmla="*/ 118 w 123"/>
                  <a:gd name="T37" fmla="*/ 84 h 122"/>
                  <a:gd name="T38" fmla="*/ 121 w 123"/>
                  <a:gd name="T39" fmla="*/ 72 h 122"/>
                  <a:gd name="T40" fmla="*/ 121 w 123"/>
                  <a:gd name="T41" fmla="*/ 66 h 122"/>
                  <a:gd name="T42" fmla="*/ 123 w 123"/>
                  <a:gd name="T43" fmla="*/ 61 h 122"/>
                  <a:gd name="T44" fmla="*/ 121 w 123"/>
                  <a:gd name="T45" fmla="*/ 49 h 122"/>
                  <a:gd name="T46" fmla="*/ 118 w 123"/>
                  <a:gd name="T47" fmla="*/ 38 h 122"/>
                  <a:gd name="T48" fmla="*/ 112 w 123"/>
                  <a:gd name="T49" fmla="*/ 27 h 122"/>
                  <a:gd name="T50" fmla="*/ 104 w 123"/>
                  <a:gd name="T51" fmla="*/ 18 h 122"/>
                  <a:gd name="T52" fmla="*/ 93 w 123"/>
                  <a:gd name="T53" fmla="*/ 9 h 122"/>
                  <a:gd name="T54" fmla="*/ 83 w 123"/>
                  <a:gd name="T55" fmla="*/ 3 h 122"/>
                  <a:gd name="T56" fmla="*/ 72 w 123"/>
                  <a:gd name="T57" fmla="*/ 0 h 122"/>
                  <a:gd name="T58" fmla="*/ 61 w 123"/>
                  <a:gd name="T59" fmla="*/ 0 h 122"/>
                  <a:gd name="T60" fmla="*/ 38 w 123"/>
                  <a:gd name="T61" fmla="*/ 3 h 122"/>
                  <a:gd name="T62" fmla="*/ 27 w 123"/>
                  <a:gd name="T63" fmla="*/ 9 h 122"/>
                  <a:gd name="T64" fmla="*/ 18 w 123"/>
                  <a:gd name="T65" fmla="*/ 18 h 122"/>
                  <a:gd name="T66" fmla="*/ 10 w 123"/>
                  <a:gd name="T67" fmla="*/ 27 h 122"/>
                  <a:gd name="T68" fmla="*/ 4 w 123"/>
                  <a:gd name="T69" fmla="*/ 38 h 122"/>
                  <a:gd name="T70" fmla="*/ 0 w 123"/>
                  <a:gd name="T71" fmla="*/ 61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3" h="122">
                    <a:moveTo>
                      <a:pt x="0" y="61"/>
                    </a:moveTo>
                    <a:lnTo>
                      <a:pt x="0" y="72"/>
                    </a:lnTo>
                    <a:lnTo>
                      <a:pt x="4" y="84"/>
                    </a:lnTo>
                    <a:lnTo>
                      <a:pt x="10" y="94"/>
                    </a:lnTo>
                    <a:lnTo>
                      <a:pt x="18" y="105"/>
                    </a:lnTo>
                    <a:lnTo>
                      <a:pt x="27" y="111"/>
                    </a:lnTo>
                    <a:lnTo>
                      <a:pt x="38" y="118"/>
                    </a:lnTo>
                    <a:lnTo>
                      <a:pt x="49" y="121"/>
                    </a:lnTo>
                    <a:lnTo>
                      <a:pt x="61" y="122"/>
                    </a:lnTo>
                    <a:lnTo>
                      <a:pt x="66" y="121"/>
                    </a:lnTo>
                    <a:lnTo>
                      <a:pt x="72" y="121"/>
                    </a:lnTo>
                    <a:lnTo>
                      <a:pt x="77" y="119"/>
                    </a:lnTo>
                    <a:lnTo>
                      <a:pt x="80" y="118"/>
                    </a:lnTo>
                    <a:lnTo>
                      <a:pt x="83" y="118"/>
                    </a:lnTo>
                    <a:lnTo>
                      <a:pt x="93" y="111"/>
                    </a:lnTo>
                    <a:lnTo>
                      <a:pt x="98" y="108"/>
                    </a:lnTo>
                    <a:lnTo>
                      <a:pt x="104" y="105"/>
                    </a:lnTo>
                    <a:lnTo>
                      <a:pt x="112" y="94"/>
                    </a:lnTo>
                    <a:lnTo>
                      <a:pt x="118" y="84"/>
                    </a:lnTo>
                    <a:lnTo>
                      <a:pt x="121" y="72"/>
                    </a:lnTo>
                    <a:lnTo>
                      <a:pt x="121" y="66"/>
                    </a:lnTo>
                    <a:lnTo>
                      <a:pt x="123" y="61"/>
                    </a:lnTo>
                    <a:lnTo>
                      <a:pt x="121" y="49"/>
                    </a:lnTo>
                    <a:lnTo>
                      <a:pt x="118" y="38"/>
                    </a:lnTo>
                    <a:lnTo>
                      <a:pt x="112" y="27"/>
                    </a:lnTo>
                    <a:lnTo>
                      <a:pt x="104" y="18"/>
                    </a:lnTo>
                    <a:lnTo>
                      <a:pt x="93" y="9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0"/>
                    </a:lnTo>
                    <a:lnTo>
                      <a:pt x="38" y="3"/>
                    </a:lnTo>
                    <a:lnTo>
                      <a:pt x="27" y="9"/>
                    </a:lnTo>
                    <a:lnTo>
                      <a:pt x="18" y="18"/>
                    </a:lnTo>
                    <a:lnTo>
                      <a:pt x="10" y="27"/>
                    </a:lnTo>
                    <a:lnTo>
                      <a:pt x="4" y="38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69" name="ZoneTexte 1168">
              <a:extLst>
                <a:ext uri="{FF2B5EF4-FFF2-40B4-BE49-F238E27FC236}">
                  <a16:creationId xmlns:a16="http://schemas.microsoft.com/office/drawing/2014/main" id="{2211A7BF-95FA-1B2B-BC77-815EC2A5BE8A}"/>
                </a:ext>
              </a:extLst>
            </p:cNvPr>
            <p:cNvSpPr txBox="1"/>
            <p:nvPr/>
          </p:nvSpPr>
          <p:spPr>
            <a:xfrm>
              <a:off x="5140188" y="3731531"/>
              <a:ext cx="227446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000066"/>
                  </a:solidFill>
                </a:rPr>
                <a:t>Blunted/controlled rebound</a:t>
              </a:r>
              <a:br>
                <a:rPr lang="en-US" sz="1400" b="1" dirty="0">
                  <a:solidFill>
                    <a:srgbClr val="000066"/>
                  </a:solidFill>
                </a:rPr>
              </a:br>
              <a:r>
                <a:rPr lang="en-US" sz="1400" b="1" dirty="0">
                  <a:solidFill>
                    <a:srgbClr val="000066"/>
                  </a:solidFill>
                </a:rPr>
                <a:t>Long ATI (N = 7)</a:t>
              </a:r>
            </a:p>
          </p:txBody>
        </p:sp>
        <p:sp>
          <p:nvSpPr>
            <p:cNvPr id="1184" name="ZoneTexte 1183">
              <a:extLst>
                <a:ext uri="{FF2B5EF4-FFF2-40B4-BE49-F238E27FC236}">
                  <a16:creationId xmlns:a16="http://schemas.microsoft.com/office/drawing/2014/main" id="{718DD67F-DB42-4D30-2474-1C739931E634}"/>
                </a:ext>
              </a:extLst>
            </p:cNvPr>
            <p:cNvSpPr txBox="1"/>
            <p:nvPr/>
          </p:nvSpPr>
          <p:spPr>
            <a:xfrm>
              <a:off x="4754358" y="5918871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85" name="ZoneTexte 1184">
              <a:extLst>
                <a:ext uri="{FF2B5EF4-FFF2-40B4-BE49-F238E27FC236}">
                  <a16:creationId xmlns:a16="http://schemas.microsoft.com/office/drawing/2014/main" id="{C2DB0F3A-C5CA-6A81-CC1E-6983E3537F5F}"/>
                </a:ext>
              </a:extLst>
            </p:cNvPr>
            <p:cNvSpPr txBox="1"/>
            <p:nvPr/>
          </p:nvSpPr>
          <p:spPr>
            <a:xfrm>
              <a:off x="5353602" y="5918871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186" name="ZoneTexte 1185">
              <a:extLst>
                <a:ext uri="{FF2B5EF4-FFF2-40B4-BE49-F238E27FC236}">
                  <a16:creationId xmlns:a16="http://schemas.microsoft.com/office/drawing/2014/main" id="{ACFF9BEF-0429-10E5-1579-719D6E27501E}"/>
                </a:ext>
              </a:extLst>
            </p:cNvPr>
            <p:cNvSpPr txBox="1"/>
            <p:nvPr/>
          </p:nvSpPr>
          <p:spPr>
            <a:xfrm>
              <a:off x="5952844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87" name="ZoneTexte 1186">
              <a:extLst>
                <a:ext uri="{FF2B5EF4-FFF2-40B4-BE49-F238E27FC236}">
                  <a16:creationId xmlns:a16="http://schemas.microsoft.com/office/drawing/2014/main" id="{272AE388-4266-3665-4AA9-260E46A05649}"/>
                </a:ext>
              </a:extLst>
            </p:cNvPr>
            <p:cNvSpPr txBox="1"/>
            <p:nvPr/>
          </p:nvSpPr>
          <p:spPr>
            <a:xfrm>
              <a:off x="6584950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188" name="ZoneTexte 1187">
              <a:extLst>
                <a:ext uri="{FF2B5EF4-FFF2-40B4-BE49-F238E27FC236}">
                  <a16:creationId xmlns:a16="http://schemas.microsoft.com/office/drawing/2014/main" id="{8A3EC9F6-FC75-75D6-24E9-972840245E95}"/>
                </a:ext>
              </a:extLst>
            </p:cNvPr>
            <p:cNvSpPr txBox="1"/>
            <p:nvPr/>
          </p:nvSpPr>
          <p:spPr>
            <a:xfrm>
              <a:off x="7217056" y="5918871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200</a:t>
              </a:r>
            </a:p>
          </p:txBody>
        </p:sp>
        <p:sp>
          <p:nvSpPr>
            <p:cNvPr id="1189" name="ZoneTexte 1188">
              <a:extLst>
                <a:ext uri="{FF2B5EF4-FFF2-40B4-BE49-F238E27FC236}">
                  <a16:creationId xmlns:a16="http://schemas.microsoft.com/office/drawing/2014/main" id="{5B5DAC7C-2340-0CF9-BDB8-6F4E907BDB05}"/>
                </a:ext>
              </a:extLst>
            </p:cNvPr>
            <p:cNvSpPr txBox="1"/>
            <p:nvPr/>
          </p:nvSpPr>
          <p:spPr>
            <a:xfrm>
              <a:off x="5624206" y="6105357"/>
              <a:ext cx="103598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Days post ATI</a:t>
              </a:r>
            </a:p>
          </p:txBody>
        </p:sp>
        <p:sp>
          <p:nvSpPr>
            <p:cNvPr id="1191" name="ZoneTexte 1190">
              <a:extLst>
                <a:ext uri="{FF2B5EF4-FFF2-40B4-BE49-F238E27FC236}">
                  <a16:creationId xmlns:a16="http://schemas.microsoft.com/office/drawing/2014/main" id="{265B7B1F-F8FB-DE6B-1360-157D03CA1497}"/>
                </a:ext>
              </a:extLst>
            </p:cNvPr>
            <p:cNvSpPr txBox="1"/>
            <p:nvPr/>
          </p:nvSpPr>
          <p:spPr>
            <a:xfrm>
              <a:off x="4431478" y="5767108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1192" name="ZoneTexte 1191">
              <a:extLst>
                <a:ext uri="{FF2B5EF4-FFF2-40B4-BE49-F238E27FC236}">
                  <a16:creationId xmlns:a16="http://schemas.microsoft.com/office/drawing/2014/main" id="{FD4DC322-8992-C0F8-4BA9-3FF009B1B15A}"/>
                </a:ext>
              </a:extLst>
            </p:cNvPr>
            <p:cNvSpPr txBox="1"/>
            <p:nvPr/>
          </p:nvSpPr>
          <p:spPr>
            <a:xfrm>
              <a:off x="4431478" y="5455909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2</a:t>
              </a:r>
            </a:p>
          </p:txBody>
        </p:sp>
        <p:sp>
          <p:nvSpPr>
            <p:cNvPr id="1193" name="ZoneTexte 1192">
              <a:extLst>
                <a:ext uri="{FF2B5EF4-FFF2-40B4-BE49-F238E27FC236}">
                  <a16:creationId xmlns:a16="http://schemas.microsoft.com/office/drawing/2014/main" id="{7406370E-0C04-8F20-3FDF-B7EA8608002A}"/>
                </a:ext>
              </a:extLst>
            </p:cNvPr>
            <p:cNvSpPr txBox="1"/>
            <p:nvPr/>
          </p:nvSpPr>
          <p:spPr>
            <a:xfrm>
              <a:off x="4431478" y="5144710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3</a:t>
              </a:r>
            </a:p>
          </p:txBody>
        </p:sp>
        <p:sp>
          <p:nvSpPr>
            <p:cNvPr id="1194" name="ZoneTexte 1193">
              <a:extLst>
                <a:ext uri="{FF2B5EF4-FFF2-40B4-BE49-F238E27FC236}">
                  <a16:creationId xmlns:a16="http://schemas.microsoft.com/office/drawing/2014/main" id="{99DAAEC1-35B4-5631-A433-D898791BE6ED}"/>
                </a:ext>
              </a:extLst>
            </p:cNvPr>
            <p:cNvSpPr txBox="1"/>
            <p:nvPr/>
          </p:nvSpPr>
          <p:spPr>
            <a:xfrm>
              <a:off x="4431478" y="4833511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4</a:t>
              </a:r>
            </a:p>
          </p:txBody>
        </p:sp>
        <p:sp>
          <p:nvSpPr>
            <p:cNvPr id="1195" name="ZoneTexte 1194">
              <a:extLst>
                <a:ext uri="{FF2B5EF4-FFF2-40B4-BE49-F238E27FC236}">
                  <a16:creationId xmlns:a16="http://schemas.microsoft.com/office/drawing/2014/main" id="{ECCC87D3-EA12-B43E-81D8-F8098B0288D8}"/>
                </a:ext>
              </a:extLst>
            </p:cNvPr>
            <p:cNvSpPr txBox="1"/>
            <p:nvPr/>
          </p:nvSpPr>
          <p:spPr>
            <a:xfrm>
              <a:off x="4431478" y="4522312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5</a:t>
              </a:r>
            </a:p>
          </p:txBody>
        </p:sp>
        <p:sp>
          <p:nvSpPr>
            <p:cNvPr id="1196" name="ZoneTexte 1195">
              <a:extLst>
                <a:ext uri="{FF2B5EF4-FFF2-40B4-BE49-F238E27FC236}">
                  <a16:creationId xmlns:a16="http://schemas.microsoft.com/office/drawing/2014/main" id="{19FA17DD-8409-054E-9458-897EBFAF02EB}"/>
                </a:ext>
              </a:extLst>
            </p:cNvPr>
            <p:cNvSpPr txBox="1"/>
            <p:nvPr/>
          </p:nvSpPr>
          <p:spPr>
            <a:xfrm>
              <a:off x="4431478" y="4211113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6</a:t>
              </a:r>
            </a:p>
          </p:txBody>
        </p:sp>
        <p:sp>
          <p:nvSpPr>
            <p:cNvPr id="1197" name="ZoneTexte 1196">
              <a:extLst>
                <a:ext uri="{FF2B5EF4-FFF2-40B4-BE49-F238E27FC236}">
                  <a16:creationId xmlns:a16="http://schemas.microsoft.com/office/drawing/2014/main" id="{58476AAC-C01B-7B6D-FAA3-790EFC73BE26}"/>
                </a:ext>
              </a:extLst>
            </p:cNvPr>
            <p:cNvSpPr txBox="1"/>
            <p:nvPr/>
          </p:nvSpPr>
          <p:spPr>
            <a:xfrm>
              <a:off x="4431478" y="3899914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7</a:t>
              </a:r>
            </a:p>
          </p:txBody>
        </p:sp>
        <p:sp>
          <p:nvSpPr>
            <p:cNvPr id="1198" name="ZoneTexte 1197">
              <a:extLst>
                <a:ext uri="{FF2B5EF4-FFF2-40B4-BE49-F238E27FC236}">
                  <a16:creationId xmlns:a16="http://schemas.microsoft.com/office/drawing/2014/main" id="{6CC68F2C-DDCA-ACF1-5E1D-DC1106B0507C}"/>
                </a:ext>
              </a:extLst>
            </p:cNvPr>
            <p:cNvSpPr txBox="1"/>
            <p:nvPr/>
          </p:nvSpPr>
          <p:spPr>
            <a:xfrm rot="16200000">
              <a:off x="3247629" y="4813932"/>
              <a:ext cx="2011513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Plasma HIV RNA level (c/mL)</a:t>
              </a:r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6020D408-4312-EBBB-4CAF-0354AA79EC8C}"/>
              </a:ext>
            </a:extLst>
          </p:cNvPr>
          <p:cNvGrpSpPr/>
          <p:nvPr/>
        </p:nvGrpSpPr>
        <p:grpSpPr>
          <a:xfrm>
            <a:off x="8632395" y="3731531"/>
            <a:ext cx="2171551" cy="2159956"/>
            <a:chOff x="8632395" y="3731531"/>
            <a:chExt cx="2171551" cy="2159956"/>
          </a:xfrm>
        </p:grpSpPr>
        <p:grpSp>
          <p:nvGrpSpPr>
            <p:cNvPr id="1164" name="Groupe 1163">
              <a:extLst>
                <a:ext uri="{FF2B5EF4-FFF2-40B4-BE49-F238E27FC236}">
                  <a16:creationId xmlns:a16="http://schemas.microsoft.com/office/drawing/2014/main" id="{27709336-9C2A-9352-826F-99C36769C3F6}"/>
                </a:ext>
              </a:extLst>
            </p:cNvPr>
            <p:cNvGrpSpPr/>
            <p:nvPr/>
          </p:nvGrpSpPr>
          <p:grpSpPr>
            <a:xfrm>
              <a:off x="9213851" y="4003958"/>
              <a:ext cx="1346200" cy="1325562"/>
              <a:chOff x="9213851" y="4276725"/>
              <a:chExt cx="1346200" cy="1325562"/>
            </a:xfrm>
          </p:grpSpPr>
          <p:sp>
            <p:nvSpPr>
              <p:cNvPr id="40" name="Line 227">
                <a:extLst>
                  <a:ext uri="{FF2B5EF4-FFF2-40B4-BE49-F238E27FC236}">
                    <a16:creationId xmlns:a16="http://schemas.microsoft.com/office/drawing/2014/main" id="{22FC10D2-EA04-F631-1B50-F2088F1A74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6876" y="4276725"/>
                <a:ext cx="0" cy="19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1" name="Line 228">
                <a:extLst>
                  <a:ext uri="{FF2B5EF4-FFF2-40B4-BE49-F238E27FC236}">
                    <a16:creationId xmlns:a16="http://schemas.microsoft.com/office/drawing/2014/main" id="{2966CD24-6C65-7EC8-036C-224AC293E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13851" y="4295775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2" name="Line 229">
                <a:extLst>
                  <a:ext uri="{FF2B5EF4-FFF2-40B4-BE49-F238E27FC236}">
                    <a16:creationId xmlns:a16="http://schemas.microsoft.com/office/drawing/2014/main" id="{00459A31-7728-A208-785C-35D479D6D6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13851" y="4714875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3" name="Line 230">
                <a:extLst>
                  <a:ext uri="{FF2B5EF4-FFF2-40B4-BE49-F238E27FC236}">
                    <a16:creationId xmlns:a16="http://schemas.microsoft.com/office/drawing/2014/main" id="{A1B7E4F4-2102-3D4D-2C27-27F8A8B185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6876" y="4295775"/>
                <a:ext cx="0" cy="4191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4" name="Line 231">
                <a:extLst>
                  <a:ext uri="{FF2B5EF4-FFF2-40B4-BE49-F238E27FC236}">
                    <a16:creationId xmlns:a16="http://schemas.microsoft.com/office/drawing/2014/main" id="{866E946F-50CB-4964-29EA-526C0561D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13851" y="5114925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5" name="Line 232">
                <a:extLst>
                  <a:ext uri="{FF2B5EF4-FFF2-40B4-BE49-F238E27FC236}">
                    <a16:creationId xmlns:a16="http://schemas.microsoft.com/office/drawing/2014/main" id="{941054D4-B37E-1BD6-26B8-28D57FDBAD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13851" y="5534025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6" name="Line 233">
                <a:extLst>
                  <a:ext uri="{FF2B5EF4-FFF2-40B4-BE49-F238E27FC236}">
                    <a16:creationId xmlns:a16="http://schemas.microsoft.com/office/drawing/2014/main" id="{879D1E59-D39D-21E8-7BD5-3A8589C548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6876" y="5114925"/>
                <a:ext cx="0" cy="4191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7" name="Line 234">
                <a:extLst>
                  <a:ext uri="{FF2B5EF4-FFF2-40B4-BE49-F238E27FC236}">
                    <a16:creationId xmlns:a16="http://schemas.microsoft.com/office/drawing/2014/main" id="{898E3CAE-D69D-E8CB-E459-A6082F5C36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6876" y="4714875"/>
                <a:ext cx="0" cy="400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8" name="Line 235">
                <a:extLst>
                  <a:ext uri="{FF2B5EF4-FFF2-40B4-BE49-F238E27FC236}">
                    <a16:creationId xmlns:a16="http://schemas.microsoft.com/office/drawing/2014/main" id="{6F00E0F8-3EE2-1E0F-CFF1-9DC79E0C50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86876" y="5534025"/>
                <a:ext cx="127317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49" name="Line 236">
                <a:extLst>
                  <a:ext uri="{FF2B5EF4-FFF2-40B4-BE49-F238E27FC236}">
                    <a16:creationId xmlns:a16="http://schemas.microsoft.com/office/drawing/2014/main" id="{F41CCB95-DC04-4B34-53E6-EFA3C1026B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33001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0" name="Line 237">
                <a:extLst>
                  <a:ext uri="{FF2B5EF4-FFF2-40B4-BE49-F238E27FC236}">
                    <a16:creationId xmlns:a16="http://schemas.microsoft.com/office/drawing/2014/main" id="{413268BB-98C9-96F0-F0C3-059C1F7E4C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29888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1" name="Line 238">
                <a:extLst>
                  <a:ext uri="{FF2B5EF4-FFF2-40B4-BE49-F238E27FC236}">
                    <a16:creationId xmlns:a16="http://schemas.microsoft.com/office/drawing/2014/main" id="{B67BFABF-EEC5-5B77-48B9-9138840AA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86876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2" name="Line 239">
                <a:extLst>
                  <a:ext uri="{FF2B5EF4-FFF2-40B4-BE49-F238E27FC236}">
                    <a16:creationId xmlns:a16="http://schemas.microsoft.com/office/drawing/2014/main" id="{6FDC6AE8-B796-8DFC-90CE-000EAF3079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85351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3" name="Line 240">
                <a:extLst>
                  <a:ext uri="{FF2B5EF4-FFF2-40B4-BE49-F238E27FC236}">
                    <a16:creationId xmlns:a16="http://schemas.microsoft.com/office/drawing/2014/main" id="{F97DE83F-7117-0693-BA45-76874A23D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36113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4" name="Line 241">
                <a:extLst>
                  <a:ext uri="{FF2B5EF4-FFF2-40B4-BE49-F238E27FC236}">
                    <a16:creationId xmlns:a16="http://schemas.microsoft.com/office/drawing/2014/main" id="{71216696-CEA2-320B-FD90-4B8B3CB3C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82238" y="55340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5" name="Freeform 242">
                <a:extLst>
                  <a:ext uri="{FF2B5EF4-FFF2-40B4-BE49-F238E27FC236}">
                    <a16:creationId xmlns:a16="http://schemas.microsoft.com/office/drawing/2014/main" id="{3C0DFA45-0AD2-590F-94F0-03289A53F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7788" y="4710113"/>
                <a:ext cx="66675" cy="65087"/>
              </a:xfrm>
              <a:custGeom>
                <a:avLst/>
                <a:gdLst>
                  <a:gd name="T0" fmla="*/ 143 w 167"/>
                  <a:gd name="T1" fmla="*/ 142 h 167"/>
                  <a:gd name="T2" fmla="*/ 148 w 167"/>
                  <a:gd name="T3" fmla="*/ 135 h 167"/>
                  <a:gd name="T4" fmla="*/ 153 w 167"/>
                  <a:gd name="T5" fmla="*/ 129 h 167"/>
                  <a:gd name="T6" fmla="*/ 156 w 167"/>
                  <a:gd name="T7" fmla="*/ 121 h 167"/>
                  <a:gd name="T8" fmla="*/ 161 w 167"/>
                  <a:gd name="T9" fmla="*/ 115 h 167"/>
                  <a:gd name="T10" fmla="*/ 161 w 167"/>
                  <a:gd name="T11" fmla="*/ 110 h 167"/>
                  <a:gd name="T12" fmla="*/ 161 w 167"/>
                  <a:gd name="T13" fmla="*/ 108 h 167"/>
                  <a:gd name="T14" fmla="*/ 161 w 167"/>
                  <a:gd name="T15" fmla="*/ 106 h 167"/>
                  <a:gd name="T16" fmla="*/ 163 w 167"/>
                  <a:gd name="T17" fmla="*/ 106 h 167"/>
                  <a:gd name="T18" fmla="*/ 165 w 167"/>
                  <a:gd name="T19" fmla="*/ 99 h 167"/>
                  <a:gd name="T20" fmla="*/ 165 w 167"/>
                  <a:gd name="T21" fmla="*/ 94 h 167"/>
                  <a:gd name="T22" fmla="*/ 165 w 167"/>
                  <a:gd name="T23" fmla="*/ 92 h 167"/>
                  <a:gd name="T24" fmla="*/ 165 w 167"/>
                  <a:gd name="T25" fmla="*/ 90 h 167"/>
                  <a:gd name="T26" fmla="*/ 166 w 167"/>
                  <a:gd name="T27" fmla="*/ 90 h 167"/>
                  <a:gd name="T28" fmla="*/ 167 w 167"/>
                  <a:gd name="T29" fmla="*/ 83 h 167"/>
                  <a:gd name="T30" fmla="*/ 165 w 167"/>
                  <a:gd name="T31" fmla="*/ 66 h 167"/>
                  <a:gd name="T32" fmla="*/ 161 w 167"/>
                  <a:gd name="T33" fmla="*/ 51 h 167"/>
                  <a:gd name="T34" fmla="*/ 153 w 167"/>
                  <a:gd name="T35" fmla="*/ 36 h 167"/>
                  <a:gd name="T36" fmla="*/ 143 w 167"/>
                  <a:gd name="T37" fmla="*/ 24 h 167"/>
                  <a:gd name="T38" fmla="*/ 129 w 167"/>
                  <a:gd name="T39" fmla="*/ 13 h 167"/>
                  <a:gd name="T40" fmla="*/ 122 w 167"/>
                  <a:gd name="T41" fmla="*/ 8 h 167"/>
                  <a:gd name="T42" fmla="*/ 116 w 167"/>
                  <a:gd name="T43" fmla="*/ 6 h 167"/>
                  <a:gd name="T44" fmla="*/ 107 w 167"/>
                  <a:gd name="T45" fmla="*/ 2 h 167"/>
                  <a:gd name="T46" fmla="*/ 100 w 167"/>
                  <a:gd name="T47" fmla="*/ 1 h 167"/>
                  <a:gd name="T48" fmla="*/ 84 w 167"/>
                  <a:gd name="T49" fmla="*/ 0 h 167"/>
                  <a:gd name="T50" fmla="*/ 67 w 167"/>
                  <a:gd name="T51" fmla="*/ 1 h 167"/>
                  <a:gd name="T52" fmla="*/ 52 w 167"/>
                  <a:gd name="T53" fmla="*/ 6 h 167"/>
                  <a:gd name="T54" fmla="*/ 37 w 167"/>
                  <a:gd name="T55" fmla="*/ 13 h 167"/>
                  <a:gd name="T56" fmla="*/ 25 w 167"/>
                  <a:gd name="T57" fmla="*/ 24 h 167"/>
                  <a:gd name="T58" fmla="*/ 14 w 167"/>
                  <a:gd name="T59" fmla="*/ 36 h 167"/>
                  <a:gd name="T60" fmla="*/ 7 w 167"/>
                  <a:gd name="T61" fmla="*/ 51 h 167"/>
                  <a:gd name="T62" fmla="*/ 2 w 167"/>
                  <a:gd name="T63" fmla="*/ 66 h 167"/>
                  <a:gd name="T64" fmla="*/ 0 w 167"/>
                  <a:gd name="T65" fmla="*/ 83 h 167"/>
                  <a:gd name="T66" fmla="*/ 2 w 167"/>
                  <a:gd name="T67" fmla="*/ 99 h 167"/>
                  <a:gd name="T68" fmla="*/ 3 w 167"/>
                  <a:gd name="T69" fmla="*/ 106 h 167"/>
                  <a:gd name="T70" fmla="*/ 7 w 167"/>
                  <a:gd name="T71" fmla="*/ 115 h 167"/>
                  <a:gd name="T72" fmla="*/ 9 w 167"/>
                  <a:gd name="T73" fmla="*/ 121 h 167"/>
                  <a:gd name="T74" fmla="*/ 14 w 167"/>
                  <a:gd name="T75" fmla="*/ 129 h 167"/>
                  <a:gd name="T76" fmla="*/ 25 w 167"/>
                  <a:gd name="T77" fmla="*/ 142 h 167"/>
                  <a:gd name="T78" fmla="*/ 37 w 167"/>
                  <a:gd name="T79" fmla="*/ 152 h 167"/>
                  <a:gd name="T80" fmla="*/ 52 w 167"/>
                  <a:gd name="T81" fmla="*/ 160 h 167"/>
                  <a:gd name="T82" fmla="*/ 67 w 167"/>
                  <a:gd name="T83" fmla="*/ 164 h 167"/>
                  <a:gd name="T84" fmla="*/ 84 w 167"/>
                  <a:gd name="T85" fmla="*/ 167 h 167"/>
                  <a:gd name="T86" fmla="*/ 91 w 167"/>
                  <a:gd name="T87" fmla="*/ 165 h 167"/>
                  <a:gd name="T88" fmla="*/ 91 w 167"/>
                  <a:gd name="T89" fmla="*/ 164 h 167"/>
                  <a:gd name="T90" fmla="*/ 93 w 167"/>
                  <a:gd name="T91" fmla="*/ 164 h 167"/>
                  <a:gd name="T92" fmla="*/ 95 w 167"/>
                  <a:gd name="T93" fmla="*/ 164 h 167"/>
                  <a:gd name="T94" fmla="*/ 100 w 167"/>
                  <a:gd name="T95" fmla="*/ 164 h 167"/>
                  <a:gd name="T96" fmla="*/ 107 w 167"/>
                  <a:gd name="T97" fmla="*/ 162 h 167"/>
                  <a:gd name="T98" fmla="*/ 107 w 167"/>
                  <a:gd name="T99" fmla="*/ 160 h 167"/>
                  <a:gd name="T100" fmla="*/ 108 w 167"/>
                  <a:gd name="T101" fmla="*/ 160 h 167"/>
                  <a:gd name="T102" fmla="*/ 111 w 167"/>
                  <a:gd name="T103" fmla="*/ 160 h 167"/>
                  <a:gd name="T104" fmla="*/ 116 w 167"/>
                  <a:gd name="T105" fmla="*/ 160 h 167"/>
                  <a:gd name="T106" fmla="*/ 122 w 167"/>
                  <a:gd name="T107" fmla="*/ 156 h 167"/>
                  <a:gd name="T108" fmla="*/ 129 w 167"/>
                  <a:gd name="T109" fmla="*/ 152 h 167"/>
                  <a:gd name="T110" fmla="*/ 136 w 167"/>
                  <a:gd name="T111" fmla="*/ 147 h 167"/>
                  <a:gd name="T112" fmla="*/ 143 w 167"/>
                  <a:gd name="T113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3" y="142"/>
                    </a:moveTo>
                    <a:lnTo>
                      <a:pt x="148" y="135"/>
                    </a:lnTo>
                    <a:lnTo>
                      <a:pt x="153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61" y="106"/>
                    </a:lnTo>
                    <a:lnTo>
                      <a:pt x="163" y="106"/>
                    </a:lnTo>
                    <a:lnTo>
                      <a:pt x="165" y="99"/>
                    </a:lnTo>
                    <a:lnTo>
                      <a:pt x="165" y="94"/>
                    </a:lnTo>
                    <a:lnTo>
                      <a:pt x="165" y="92"/>
                    </a:lnTo>
                    <a:lnTo>
                      <a:pt x="165" y="90"/>
                    </a:lnTo>
                    <a:lnTo>
                      <a:pt x="166" y="90"/>
                    </a:lnTo>
                    <a:lnTo>
                      <a:pt x="167" y="83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3"/>
                    </a:lnTo>
                    <a:lnTo>
                      <a:pt x="122" y="8"/>
                    </a:lnTo>
                    <a:lnTo>
                      <a:pt x="116" y="6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7" y="1"/>
                    </a:lnTo>
                    <a:lnTo>
                      <a:pt x="52" y="6"/>
                    </a:lnTo>
                    <a:lnTo>
                      <a:pt x="37" y="13"/>
                    </a:lnTo>
                    <a:lnTo>
                      <a:pt x="25" y="24"/>
                    </a:lnTo>
                    <a:lnTo>
                      <a:pt x="14" y="36"/>
                    </a:lnTo>
                    <a:lnTo>
                      <a:pt x="7" y="51"/>
                    </a:lnTo>
                    <a:lnTo>
                      <a:pt x="2" y="66"/>
                    </a:lnTo>
                    <a:lnTo>
                      <a:pt x="0" y="83"/>
                    </a:lnTo>
                    <a:lnTo>
                      <a:pt x="2" y="99"/>
                    </a:lnTo>
                    <a:lnTo>
                      <a:pt x="3" y="106"/>
                    </a:lnTo>
                    <a:lnTo>
                      <a:pt x="7" y="115"/>
                    </a:lnTo>
                    <a:lnTo>
                      <a:pt x="9" y="121"/>
                    </a:lnTo>
                    <a:lnTo>
                      <a:pt x="14" y="129"/>
                    </a:lnTo>
                    <a:lnTo>
                      <a:pt x="25" y="142"/>
                    </a:lnTo>
                    <a:lnTo>
                      <a:pt x="37" y="152"/>
                    </a:lnTo>
                    <a:lnTo>
                      <a:pt x="52" y="160"/>
                    </a:lnTo>
                    <a:lnTo>
                      <a:pt x="67" y="164"/>
                    </a:lnTo>
                    <a:lnTo>
                      <a:pt x="84" y="167"/>
                    </a:lnTo>
                    <a:lnTo>
                      <a:pt x="91" y="165"/>
                    </a:lnTo>
                    <a:lnTo>
                      <a:pt x="91" y="164"/>
                    </a:lnTo>
                    <a:lnTo>
                      <a:pt x="93" y="164"/>
                    </a:lnTo>
                    <a:lnTo>
                      <a:pt x="95" y="164"/>
                    </a:lnTo>
                    <a:lnTo>
                      <a:pt x="100" y="164"/>
                    </a:lnTo>
                    <a:lnTo>
                      <a:pt x="107" y="162"/>
                    </a:lnTo>
                    <a:lnTo>
                      <a:pt x="107" y="160"/>
                    </a:lnTo>
                    <a:lnTo>
                      <a:pt x="108" y="160"/>
                    </a:lnTo>
                    <a:lnTo>
                      <a:pt x="111" y="160"/>
                    </a:lnTo>
                    <a:lnTo>
                      <a:pt x="116" y="160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6" name="Freeform 243">
                <a:extLst>
                  <a:ext uri="{FF2B5EF4-FFF2-40B4-BE49-F238E27FC236}">
                    <a16:creationId xmlns:a16="http://schemas.microsoft.com/office/drawing/2014/main" id="{A36DE5AB-692C-6CFB-7D9D-3EF55075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6326" y="4814888"/>
                <a:ext cx="66675" cy="66675"/>
              </a:xfrm>
              <a:custGeom>
                <a:avLst/>
                <a:gdLst>
                  <a:gd name="T0" fmla="*/ 143 w 167"/>
                  <a:gd name="T1" fmla="*/ 143 h 167"/>
                  <a:gd name="T2" fmla="*/ 148 w 167"/>
                  <a:gd name="T3" fmla="*/ 135 h 167"/>
                  <a:gd name="T4" fmla="*/ 153 w 167"/>
                  <a:gd name="T5" fmla="*/ 129 h 167"/>
                  <a:gd name="T6" fmla="*/ 156 w 167"/>
                  <a:gd name="T7" fmla="*/ 122 h 167"/>
                  <a:gd name="T8" fmla="*/ 161 w 167"/>
                  <a:gd name="T9" fmla="*/ 116 h 167"/>
                  <a:gd name="T10" fmla="*/ 161 w 167"/>
                  <a:gd name="T11" fmla="*/ 111 h 167"/>
                  <a:gd name="T12" fmla="*/ 161 w 167"/>
                  <a:gd name="T13" fmla="*/ 108 h 167"/>
                  <a:gd name="T14" fmla="*/ 161 w 167"/>
                  <a:gd name="T15" fmla="*/ 107 h 167"/>
                  <a:gd name="T16" fmla="*/ 163 w 167"/>
                  <a:gd name="T17" fmla="*/ 107 h 167"/>
                  <a:gd name="T18" fmla="*/ 165 w 167"/>
                  <a:gd name="T19" fmla="*/ 100 h 167"/>
                  <a:gd name="T20" fmla="*/ 165 w 167"/>
                  <a:gd name="T21" fmla="*/ 95 h 167"/>
                  <a:gd name="T22" fmla="*/ 165 w 167"/>
                  <a:gd name="T23" fmla="*/ 92 h 167"/>
                  <a:gd name="T24" fmla="*/ 165 w 167"/>
                  <a:gd name="T25" fmla="*/ 91 h 167"/>
                  <a:gd name="T26" fmla="*/ 166 w 167"/>
                  <a:gd name="T27" fmla="*/ 91 h 167"/>
                  <a:gd name="T28" fmla="*/ 167 w 167"/>
                  <a:gd name="T29" fmla="*/ 84 h 167"/>
                  <a:gd name="T30" fmla="*/ 165 w 167"/>
                  <a:gd name="T31" fmla="*/ 66 h 167"/>
                  <a:gd name="T32" fmla="*/ 161 w 167"/>
                  <a:gd name="T33" fmla="*/ 52 h 167"/>
                  <a:gd name="T34" fmla="*/ 153 w 167"/>
                  <a:gd name="T35" fmla="*/ 37 h 167"/>
                  <a:gd name="T36" fmla="*/ 143 w 167"/>
                  <a:gd name="T37" fmla="*/ 25 h 167"/>
                  <a:gd name="T38" fmla="*/ 129 w 167"/>
                  <a:gd name="T39" fmla="*/ 14 h 167"/>
                  <a:gd name="T40" fmla="*/ 122 w 167"/>
                  <a:gd name="T41" fmla="*/ 9 h 167"/>
                  <a:gd name="T42" fmla="*/ 116 w 167"/>
                  <a:gd name="T43" fmla="*/ 6 h 167"/>
                  <a:gd name="T44" fmla="*/ 107 w 167"/>
                  <a:gd name="T45" fmla="*/ 3 h 167"/>
                  <a:gd name="T46" fmla="*/ 100 w 167"/>
                  <a:gd name="T47" fmla="*/ 1 h 167"/>
                  <a:gd name="T48" fmla="*/ 84 w 167"/>
                  <a:gd name="T49" fmla="*/ 0 h 167"/>
                  <a:gd name="T50" fmla="*/ 67 w 167"/>
                  <a:gd name="T51" fmla="*/ 1 h 167"/>
                  <a:gd name="T52" fmla="*/ 52 w 167"/>
                  <a:gd name="T53" fmla="*/ 6 h 167"/>
                  <a:gd name="T54" fmla="*/ 37 w 167"/>
                  <a:gd name="T55" fmla="*/ 14 h 167"/>
                  <a:gd name="T56" fmla="*/ 25 w 167"/>
                  <a:gd name="T57" fmla="*/ 25 h 167"/>
                  <a:gd name="T58" fmla="*/ 14 w 167"/>
                  <a:gd name="T59" fmla="*/ 37 h 167"/>
                  <a:gd name="T60" fmla="*/ 7 w 167"/>
                  <a:gd name="T61" fmla="*/ 52 h 167"/>
                  <a:gd name="T62" fmla="*/ 2 w 167"/>
                  <a:gd name="T63" fmla="*/ 66 h 167"/>
                  <a:gd name="T64" fmla="*/ 0 w 167"/>
                  <a:gd name="T65" fmla="*/ 84 h 167"/>
                  <a:gd name="T66" fmla="*/ 2 w 167"/>
                  <a:gd name="T67" fmla="*/ 100 h 167"/>
                  <a:gd name="T68" fmla="*/ 3 w 167"/>
                  <a:gd name="T69" fmla="*/ 107 h 167"/>
                  <a:gd name="T70" fmla="*/ 7 w 167"/>
                  <a:gd name="T71" fmla="*/ 116 h 167"/>
                  <a:gd name="T72" fmla="*/ 9 w 167"/>
                  <a:gd name="T73" fmla="*/ 122 h 167"/>
                  <a:gd name="T74" fmla="*/ 14 w 167"/>
                  <a:gd name="T75" fmla="*/ 129 h 167"/>
                  <a:gd name="T76" fmla="*/ 25 w 167"/>
                  <a:gd name="T77" fmla="*/ 143 h 167"/>
                  <a:gd name="T78" fmla="*/ 37 w 167"/>
                  <a:gd name="T79" fmla="*/ 152 h 167"/>
                  <a:gd name="T80" fmla="*/ 52 w 167"/>
                  <a:gd name="T81" fmla="*/ 161 h 167"/>
                  <a:gd name="T82" fmla="*/ 67 w 167"/>
                  <a:gd name="T83" fmla="*/ 165 h 167"/>
                  <a:gd name="T84" fmla="*/ 84 w 167"/>
                  <a:gd name="T85" fmla="*/ 167 h 167"/>
                  <a:gd name="T86" fmla="*/ 91 w 167"/>
                  <a:gd name="T87" fmla="*/ 166 h 167"/>
                  <a:gd name="T88" fmla="*/ 91 w 167"/>
                  <a:gd name="T89" fmla="*/ 165 h 167"/>
                  <a:gd name="T90" fmla="*/ 93 w 167"/>
                  <a:gd name="T91" fmla="*/ 165 h 167"/>
                  <a:gd name="T92" fmla="*/ 95 w 167"/>
                  <a:gd name="T93" fmla="*/ 165 h 167"/>
                  <a:gd name="T94" fmla="*/ 100 w 167"/>
                  <a:gd name="T95" fmla="*/ 165 h 167"/>
                  <a:gd name="T96" fmla="*/ 107 w 167"/>
                  <a:gd name="T97" fmla="*/ 162 h 167"/>
                  <a:gd name="T98" fmla="*/ 107 w 167"/>
                  <a:gd name="T99" fmla="*/ 161 h 167"/>
                  <a:gd name="T100" fmla="*/ 109 w 167"/>
                  <a:gd name="T101" fmla="*/ 161 h 167"/>
                  <a:gd name="T102" fmla="*/ 111 w 167"/>
                  <a:gd name="T103" fmla="*/ 161 h 167"/>
                  <a:gd name="T104" fmla="*/ 116 w 167"/>
                  <a:gd name="T105" fmla="*/ 161 h 167"/>
                  <a:gd name="T106" fmla="*/ 122 w 167"/>
                  <a:gd name="T107" fmla="*/ 156 h 167"/>
                  <a:gd name="T108" fmla="*/ 129 w 167"/>
                  <a:gd name="T109" fmla="*/ 152 h 167"/>
                  <a:gd name="T110" fmla="*/ 136 w 167"/>
                  <a:gd name="T111" fmla="*/ 148 h 167"/>
                  <a:gd name="T112" fmla="*/ 143 w 167"/>
                  <a:gd name="T113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8" y="135"/>
                    </a:lnTo>
                    <a:lnTo>
                      <a:pt x="153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5" y="95"/>
                    </a:lnTo>
                    <a:lnTo>
                      <a:pt x="165" y="92"/>
                    </a:lnTo>
                    <a:lnTo>
                      <a:pt x="165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2"/>
                    </a:lnTo>
                    <a:lnTo>
                      <a:pt x="153" y="37"/>
                    </a:lnTo>
                    <a:lnTo>
                      <a:pt x="143" y="25"/>
                    </a:lnTo>
                    <a:lnTo>
                      <a:pt x="129" y="14"/>
                    </a:lnTo>
                    <a:lnTo>
                      <a:pt x="122" y="9"/>
                    </a:lnTo>
                    <a:lnTo>
                      <a:pt x="116" y="6"/>
                    </a:lnTo>
                    <a:lnTo>
                      <a:pt x="107" y="3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7" y="1"/>
                    </a:lnTo>
                    <a:lnTo>
                      <a:pt x="52" y="6"/>
                    </a:lnTo>
                    <a:lnTo>
                      <a:pt x="37" y="14"/>
                    </a:lnTo>
                    <a:lnTo>
                      <a:pt x="25" y="25"/>
                    </a:lnTo>
                    <a:lnTo>
                      <a:pt x="14" y="37"/>
                    </a:lnTo>
                    <a:lnTo>
                      <a:pt x="7" y="52"/>
                    </a:lnTo>
                    <a:lnTo>
                      <a:pt x="2" y="66"/>
                    </a:lnTo>
                    <a:lnTo>
                      <a:pt x="0" y="84"/>
                    </a:lnTo>
                    <a:lnTo>
                      <a:pt x="2" y="100"/>
                    </a:lnTo>
                    <a:lnTo>
                      <a:pt x="3" y="107"/>
                    </a:lnTo>
                    <a:lnTo>
                      <a:pt x="7" y="116"/>
                    </a:lnTo>
                    <a:lnTo>
                      <a:pt x="9" y="122"/>
                    </a:lnTo>
                    <a:lnTo>
                      <a:pt x="14" y="129"/>
                    </a:lnTo>
                    <a:lnTo>
                      <a:pt x="25" y="143"/>
                    </a:lnTo>
                    <a:lnTo>
                      <a:pt x="37" y="152"/>
                    </a:lnTo>
                    <a:lnTo>
                      <a:pt x="52" y="161"/>
                    </a:lnTo>
                    <a:lnTo>
                      <a:pt x="67" y="165"/>
                    </a:lnTo>
                    <a:lnTo>
                      <a:pt x="84" y="167"/>
                    </a:lnTo>
                    <a:lnTo>
                      <a:pt x="91" y="166"/>
                    </a:lnTo>
                    <a:lnTo>
                      <a:pt x="91" y="165"/>
                    </a:lnTo>
                    <a:lnTo>
                      <a:pt x="93" y="165"/>
                    </a:lnTo>
                    <a:lnTo>
                      <a:pt x="95" y="165"/>
                    </a:lnTo>
                    <a:lnTo>
                      <a:pt x="100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9" y="161"/>
                    </a:lnTo>
                    <a:lnTo>
                      <a:pt x="111" y="161"/>
                    </a:lnTo>
                    <a:lnTo>
                      <a:pt x="116" y="161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8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7" name="Freeform 244">
                <a:extLst>
                  <a:ext uri="{FF2B5EF4-FFF2-40B4-BE49-F238E27FC236}">
                    <a16:creationId xmlns:a16="http://schemas.microsoft.com/office/drawing/2014/main" id="{2312C533-490D-4413-2950-C953A35F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8063" y="4775200"/>
                <a:ext cx="66675" cy="66675"/>
              </a:xfrm>
              <a:custGeom>
                <a:avLst/>
                <a:gdLst>
                  <a:gd name="T0" fmla="*/ 143 w 167"/>
                  <a:gd name="T1" fmla="*/ 142 h 167"/>
                  <a:gd name="T2" fmla="*/ 148 w 167"/>
                  <a:gd name="T3" fmla="*/ 135 h 167"/>
                  <a:gd name="T4" fmla="*/ 153 w 167"/>
                  <a:gd name="T5" fmla="*/ 129 h 167"/>
                  <a:gd name="T6" fmla="*/ 156 w 167"/>
                  <a:gd name="T7" fmla="*/ 121 h 167"/>
                  <a:gd name="T8" fmla="*/ 161 w 167"/>
                  <a:gd name="T9" fmla="*/ 115 h 167"/>
                  <a:gd name="T10" fmla="*/ 161 w 167"/>
                  <a:gd name="T11" fmla="*/ 110 h 167"/>
                  <a:gd name="T12" fmla="*/ 161 w 167"/>
                  <a:gd name="T13" fmla="*/ 108 h 167"/>
                  <a:gd name="T14" fmla="*/ 161 w 167"/>
                  <a:gd name="T15" fmla="*/ 107 h 167"/>
                  <a:gd name="T16" fmla="*/ 163 w 167"/>
                  <a:gd name="T17" fmla="*/ 107 h 167"/>
                  <a:gd name="T18" fmla="*/ 165 w 167"/>
                  <a:gd name="T19" fmla="*/ 99 h 167"/>
                  <a:gd name="T20" fmla="*/ 165 w 167"/>
                  <a:gd name="T21" fmla="*/ 94 h 167"/>
                  <a:gd name="T22" fmla="*/ 165 w 167"/>
                  <a:gd name="T23" fmla="*/ 92 h 167"/>
                  <a:gd name="T24" fmla="*/ 165 w 167"/>
                  <a:gd name="T25" fmla="*/ 91 h 167"/>
                  <a:gd name="T26" fmla="*/ 166 w 167"/>
                  <a:gd name="T27" fmla="*/ 91 h 167"/>
                  <a:gd name="T28" fmla="*/ 167 w 167"/>
                  <a:gd name="T29" fmla="*/ 83 h 167"/>
                  <a:gd name="T30" fmla="*/ 165 w 167"/>
                  <a:gd name="T31" fmla="*/ 66 h 167"/>
                  <a:gd name="T32" fmla="*/ 161 w 167"/>
                  <a:gd name="T33" fmla="*/ 51 h 167"/>
                  <a:gd name="T34" fmla="*/ 153 w 167"/>
                  <a:gd name="T35" fmla="*/ 36 h 167"/>
                  <a:gd name="T36" fmla="*/ 143 w 167"/>
                  <a:gd name="T37" fmla="*/ 24 h 167"/>
                  <a:gd name="T38" fmla="*/ 129 w 167"/>
                  <a:gd name="T39" fmla="*/ 13 h 167"/>
                  <a:gd name="T40" fmla="*/ 122 w 167"/>
                  <a:gd name="T41" fmla="*/ 8 h 167"/>
                  <a:gd name="T42" fmla="*/ 116 w 167"/>
                  <a:gd name="T43" fmla="*/ 6 h 167"/>
                  <a:gd name="T44" fmla="*/ 107 w 167"/>
                  <a:gd name="T45" fmla="*/ 2 h 167"/>
                  <a:gd name="T46" fmla="*/ 100 w 167"/>
                  <a:gd name="T47" fmla="*/ 1 h 167"/>
                  <a:gd name="T48" fmla="*/ 84 w 167"/>
                  <a:gd name="T49" fmla="*/ 0 h 167"/>
                  <a:gd name="T50" fmla="*/ 67 w 167"/>
                  <a:gd name="T51" fmla="*/ 1 h 167"/>
                  <a:gd name="T52" fmla="*/ 52 w 167"/>
                  <a:gd name="T53" fmla="*/ 6 h 167"/>
                  <a:gd name="T54" fmla="*/ 37 w 167"/>
                  <a:gd name="T55" fmla="*/ 13 h 167"/>
                  <a:gd name="T56" fmla="*/ 25 w 167"/>
                  <a:gd name="T57" fmla="*/ 24 h 167"/>
                  <a:gd name="T58" fmla="*/ 14 w 167"/>
                  <a:gd name="T59" fmla="*/ 36 h 167"/>
                  <a:gd name="T60" fmla="*/ 7 w 167"/>
                  <a:gd name="T61" fmla="*/ 51 h 167"/>
                  <a:gd name="T62" fmla="*/ 2 w 167"/>
                  <a:gd name="T63" fmla="*/ 66 h 167"/>
                  <a:gd name="T64" fmla="*/ 0 w 167"/>
                  <a:gd name="T65" fmla="*/ 83 h 167"/>
                  <a:gd name="T66" fmla="*/ 2 w 167"/>
                  <a:gd name="T67" fmla="*/ 99 h 167"/>
                  <a:gd name="T68" fmla="*/ 3 w 167"/>
                  <a:gd name="T69" fmla="*/ 107 h 167"/>
                  <a:gd name="T70" fmla="*/ 7 w 167"/>
                  <a:gd name="T71" fmla="*/ 115 h 167"/>
                  <a:gd name="T72" fmla="*/ 9 w 167"/>
                  <a:gd name="T73" fmla="*/ 121 h 167"/>
                  <a:gd name="T74" fmla="*/ 14 w 167"/>
                  <a:gd name="T75" fmla="*/ 129 h 167"/>
                  <a:gd name="T76" fmla="*/ 25 w 167"/>
                  <a:gd name="T77" fmla="*/ 142 h 167"/>
                  <a:gd name="T78" fmla="*/ 37 w 167"/>
                  <a:gd name="T79" fmla="*/ 152 h 167"/>
                  <a:gd name="T80" fmla="*/ 52 w 167"/>
                  <a:gd name="T81" fmla="*/ 161 h 167"/>
                  <a:gd name="T82" fmla="*/ 67 w 167"/>
                  <a:gd name="T83" fmla="*/ 164 h 167"/>
                  <a:gd name="T84" fmla="*/ 84 w 167"/>
                  <a:gd name="T85" fmla="*/ 167 h 167"/>
                  <a:gd name="T86" fmla="*/ 91 w 167"/>
                  <a:gd name="T87" fmla="*/ 165 h 167"/>
                  <a:gd name="T88" fmla="*/ 91 w 167"/>
                  <a:gd name="T89" fmla="*/ 164 h 167"/>
                  <a:gd name="T90" fmla="*/ 93 w 167"/>
                  <a:gd name="T91" fmla="*/ 164 h 167"/>
                  <a:gd name="T92" fmla="*/ 95 w 167"/>
                  <a:gd name="T93" fmla="*/ 164 h 167"/>
                  <a:gd name="T94" fmla="*/ 100 w 167"/>
                  <a:gd name="T95" fmla="*/ 164 h 167"/>
                  <a:gd name="T96" fmla="*/ 107 w 167"/>
                  <a:gd name="T97" fmla="*/ 162 h 167"/>
                  <a:gd name="T98" fmla="*/ 107 w 167"/>
                  <a:gd name="T99" fmla="*/ 161 h 167"/>
                  <a:gd name="T100" fmla="*/ 109 w 167"/>
                  <a:gd name="T101" fmla="*/ 161 h 167"/>
                  <a:gd name="T102" fmla="*/ 111 w 167"/>
                  <a:gd name="T103" fmla="*/ 161 h 167"/>
                  <a:gd name="T104" fmla="*/ 116 w 167"/>
                  <a:gd name="T105" fmla="*/ 161 h 167"/>
                  <a:gd name="T106" fmla="*/ 122 w 167"/>
                  <a:gd name="T107" fmla="*/ 156 h 167"/>
                  <a:gd name="T108" fmla="*/ 129 w 167"/>
                  <a:gd name="T109" fmla="*/ 152 h 167"/>
                  <a:gd name="T110" fmla="*/ 136 w 167"/>
                  <a:gd name="T111" fmla="*/ 147 h 167"/>
                  <a:gd name="T112" fmla="*/ 143 w 167"/>
                  <a:gd name="T113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3" y="142"/>
                    </a:moveTo>
                    <a:lnTo>
                      <a:pt x="148" y="135"/>
                    </a:lnTo>
                    <a:lnTo>
                      <a:pt x="153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3" y="107"/>
                    </a:lnTo>
                    <a:lnTo>
                      <a:pt x="165" y="99"/>
                    </a:lnTo>
                    <a:lnTo>
                      <a:pt x="165" y="94"/>
                    </a:lnTo>
                    <a:lnTo>
                      <a:pt x="165" y="92"/>
                    </a:lnTo>
                    <a:lnTo>
                      <a:pt x="165" y="91"/>
                    </a:lnTo>
                    <a:lnTo>
                      <a:pt x="166" y="91"/>
                    </a:lnTo>
                    <a:lnTo>
                      <a:pt x="167" y="83"/>
                    </a:lnTo>
                    <a:lnTo>
                      <a:pt x="165" y="66"/>
                    </a:lnTo>
                    <a:lnTo>
                      <a:pt x="161" y="51"/>
                    </a:lnTo>
                    <a:lnTo>
                      <a:pt x="153" y="36"/>
                    </a:lnTo>
                    <a:lnTo>
                      <a:pt x="143" y="24"/>
                    </a:lnTo>
                    <a:lnTo>
                      <a:pt x="129" y="13"/>
                    </a:lnTo>
                    <a:lnTo>
                      <a:pt x="122" y="8"/>
                    </a:lnTo>
                    <a:lnTo>
                      <a:pt x="116" y="6"/>
                    </a:lnTo>
                    <a:lnTo>
                      <a:pt x="107" y="2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7" y="1"/>
                    </a:lnTo>
                    <a:lnTo>
                      <a:pt x="52" y="6"/>
                    </a:lnTo>
                    <a:lnTo>
                      <a:pt x="37" y="13"/>
                    </a:lnTo>
                    <a:lnTo>
                      <a:pt x="25" y="24"/>
                    </a:lnTo>
                    <a:lnTo>
                      <a:pt x="14" y="36"/>
                    </a:lnTo>
                    <a:lnTo>
                      <a:pt x="7" y="51"/>
                    </a:lnTo>
                    <a:lnTo>
                      <a:pt x="2" y="66"/>
                    </a:lnTo>
                    <a:lnTo>
                      <a:pt x="0" y="83"/>
                    </a:lnTo>
                    <a:lnTo>
                      <a:pt x="2" y="99"/>
                    </a:lnTo>
                    <a:lnTo>
                      <a:pt x="3" y="107"/>
                    </a:lnTo>
                    <a:lnTo>
                      <a:pt x="7" y="115"/>
                    </a:lnTo>
                    <a:lnTo>
                      <a:pt x="9" y="121"/>
                    </a:lnTo>
                    <a:lnTo>
                      <a:pt x="14" y="129"/>
                    </a:lnTo>
                    <a:lnTo>
                      <a:pt x="25" y="142"/>
                    </a:lnTo>
                    <a:lnTo>
                      <a:pt x="37" y="152"/>
                    </a:lnTo>
                    <a:lnTo>
                      <a:pt x="52" y="161"/>
                    </a:lnTo>
                    <a:lnTo>
                      <a:pt x="67" y="164"/>
                    </a:lnTo>
                    <a:lnTo>
                      <a:pt x="84" y="167"/>
                    </a:lnTo>
                    <a:lnTo>
                      <a:pt x="91" y="165"/>
                    </a:lnTo>
                    <a:lnTo>
                      <a:pt x="91" y="164"/>
                    </a:lnTo>
                    <a:lnTo>
                      <a:pt x="93" y="164"/>
                    </a:lnTo>
                    <a:lnTo>
                      <a:pt x="95" y="164"/>
                    </a:lnTo>
                    <a:lnTo>
                      <a:pt x="100" y="164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9" y="161"/>
                    </a:lnTo>
                    <a:lnTo>
                      <a:pt x="111" y="161"/>
                    </a:lnTo>
                    <a:lnTo>
                      <a:pt x="116" y="161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8" name="Freeform 245">
                <a:extLst>
                  <a:ext uri="{FF2B5EF4-FFF2-40B4-BE49-F238E27FC236}">
                    <a16:creationId xmlns:a16="http://schemas.microsoft.com/office/drawing/2014/main" id="{ADDC1C84-B1B6-C5AD-654B-4B38969D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4226" y="4732338"/>
                <a:ext cx="66675" cy="66675"/>
              </a:xfrm>
              <a:custGeom>
                <a:avLst/>
                <a:gdLst>
                  <a:gd name="T0" fmla="*/ 143 w 167"/>
                  <a:gd name="T1" fmla="*/ 143 h 167"/>
                  <a:gd name="T2" fmla="*/ 148 w 167"/>
                  <a:gd name="T3" fmla="*/ 135 h 167"/>
                  <a:gd name="T4" fmla="*/ 153 w 167"/>
                  <a:gd name="T5" fmla="*/ 129 h 167"/>
                  <a:gd name="T6" fmla="*/ 156 w 167"/>
                  <a:gd name="T7" fmla="*/ 122 h 167"/>
                  <a:gd name="T8" fmla="*/ 161 w 167"/>
                  <a:gd name="T9" fmla="*/ 116 h 167"/>
                  <a:gd name="T10" fmla="*/ 161 w 167"/>
                  <a:gd name="T11" fmla="*/ 111 h 167"/>
                  <a:gd name="T12" fmla="*/ 161 w 167"/>
                  <a:gd name="T13" fmla="*/ 108 h 167"/>
                  <a:gd name="T14" fmla="*/ 161 w 167"/>
                  <a:gd name="T15" fmla="*/ 107 h 167"/>
                  <a:gd name="T16" fmla="*/ 163 w 167"/>
                  <a:gd name="T17" fmla="*/ 107 h 167"/>
                  <a:gd name="T18" fmla="*/ 165 w 167"/>
                  <a:gd name="T19" fmla="*/ 100 h 167"/>
                  <a:gd name="T20" fmla="*/ 165 w 167"/>
                  <a:gd name="T21" fmla="*/ 95 h 167"/>
                  <a:gd name="T22" fmla="*/ 165 w 167"/>
                  <a:gd name="T23" fmla="*/ 92 h 167"/>
                  <a:gd name="T24" fmla="*/ 165 w 167"/>
                  <a:gd name="T25" fmla="*/ 91 h 167"/>
                  <a:gd name="T26" fmla="*/ 166 w 167"/>
                  <a:gd name="T27" fmla="*/ 91 h 167"/>
                  <a:gd name="T28" fmla="*/ 167 w 167"/>
                  <a:gd name="T29" fmla="*/ 84 h 167"/>
                  <a:gd name="T30" fmla="*/ 165 w 167"/>
                  <a:gd name="T31" fmla="*/ 66 h 167"/>
                  <a:gd name="T32" fmla="*/ 161 w 167"/>
                  <a:gd name="T33" fmla="*/ 52 h 167"/>
                  <a:gd name="T34" fmla="*/ 153 w 167"/>
                  <a:gd name="T35" fmla="*/ 37 h 167"/>
                  <a:gd name="T36" fmla="*/ 143 w 167"/>
                  <a:gd name="T37" fmla="*/ 25 h 167"/>
                  <a:gd name="T38" fmla="*/ 129 w 167"/>
                  <a:gd name="T39" fmla="*/ 14 h 167"/>
                  <a:gd name="T40" fmla="*/ 122 w 167"/>
                  <a:gd name="T41" fmla="*/ 9 h 167"/>
                  <a:gd name="T42" fmla="*/ 116 w 167"/>
                  <a:gd name="T43" fmla="*/ 6 h 167"/>
                  <a:gd name="T44" fmla="*/ 107 w 167"/>
                  <a:gd name="T45" fmla="*/ 3 h 167"/>
                  <a:gd name="T46" fmla="*/ 100 w 167"/>
                  <a:gd name="T47" fmla="*/ 1 h 167"/>
                  <a:gd name="T48" fmla="*/ 84 w 167"/>
                  <a:gd name="T49" fmla="*/ 0 h 167"/>
                  <a:gd name="T50" fmla="*/ 67 w 167"/>
                  <a:gd name="T51" fmla="*/ 1 h 167"/>
                  <a:gd name="T52" fmla="*/ 52 w 167"/>
                  <a:gd name="T53" fmla="*/ 6 h 167"/>
                  <a:gd name="T54" fmla="*/ 37 w 167"/>
                  <a:gd name="T55" fmla="*/ 14 h 167"/>
                  <a:gd name="T56" fmla="*/ 25 w 167"/>
                  <a:gd name="T57" fmla="*/ 25 h 167"/>
                  <a:gd name="T58" fmla="*/ 14 w 167"/>
                  <a:gd name="T59" fmla="*/ 37 h 167"/>
                  <a:gd name="T60" fmla="*/ 7 w 167"/>
                  <a:gd name="T61" fmla="*/ 52 h 167"/>
                  <a:gd name="T62" fmla="*/ 2 w 167"/>
                  <a:gd name="T63" fmla="*/ 66 h 167"/>
                  <a:gd name="T64" fmla="*/ 0 w 167"/>
                  <a:gd name="T65" fmla="*/ 84 h 167"/>
                  <a:gd name="T66" fmla="*/ 2 w 167"/>
                  <a:gd name="T67" fmla="*/ 100 h 167"/>
                  <a:gd name="T68" fmla="*/ 3 w 167"/>
                  <a:gd name="T69" fmla="*/ 107 h 167"/>
                  <a:gd name="T70" fmla="*/ 7 w 167"/>
                  <a:gd name="T71" fmla="*/ 116 h 167"/>
                  <a:gd name="T72" fmla="*/ 9 w 167"/>
                  <a:gd name="T73" fmla="*/ 122 h 167"/>
                  <a:gd name="T74" fmla="*/ 14 w 167"/>
                  <a:gd name="T75" fmla="*/ 129 h 167"/>
                  <a:gd name="T76" fmla="*/ 25 w 167"/>
                  <a:gd name="T77" fmla="*/ 143 h 167"/>
                  <a:gd name="T78" fmla="*/ 37 w 167"/>
                  <a:gd name="T79" fmla="*/ 152 h 167"/>
                  <a:gd name="T80" fmla="*/ 52 w 167"/>
                  <a:gd name="T81" fmla="*/ 161 h 167"/>
                  <a:gd name="T82" fmla="*/ 67 w 167"/>
                  <a:gd name="T83" fmla="*/ 165 h 167"/>
                  <a:gd name="T84" fmla="*/ 84 w 167"/>
                  <a:gd name="T85" fmla="*/ 167 h 167"/>
                  <a:gd name="T86" fmla="*/ 91 w 167"/>
                  <a:gd name="T87" fmla="*/ 166 h 167"/>
                  <a:gd name="T88" fmla="*/ 91 w 167"/>
                  <a:gd name="T89" fmla="*/ 165 h 167"/>
                  <a:gd name="T90" fmla="*/ 93 w 167"/>
                  <a:gd name="T91" fmla="*/ 165 h 167"/>
                  <a:gd name="T92" fmla="*/ 95 w 167"/>
                  <a:gd name="T93" fmla="*/ 165 h 167"/>
                  <a:gd name="T94" fmla="*/ 100 w 167"/>
                  <a:gd name="T95" fmla="*/ 165 h 167"/>
                  <a:gd name="T96" fmla="*/ 107 w 167"/>
                  <a:gd name="T97" fmla="*/ 162 h 167"/>
                  <a:gd name="T98" fmla="*/ 107 w 167"/>
                  <a:gd name="T99" fmla="*/ 161 h 167"/>
                  <a:gd name="T100" fmla="*/ 108 w 167"/>
                  <a:gd name="T101" fmla="*/ 161 h 167"/>
                  <a:gd name="T102" fmla="*/ 111 w 167"/>
                  <a:gd name="T103" fmla="*/ 161 h 167"/>
                  <a:gd name="T104" fmla="*/ 116 w 167"/>
                  <a:gd name="T105" fmla="*/ 161 h 167"/>
                  <a:gd name="T106" fmla="*/ 122 w 167"/>
                  <a:gd name="T107" fmla="*/ 156 h 167"/>
                  <a:gd name="T108" fmla="*/ 129 w 167"/>
                  <a:gd name="T109" fmla="*/ 152 h 167"/>
                  <a:gd name="T110" fmla="*/ 136 w 167"/>
                  <a:gd name="T111" fmla="*/ 147 h 167"/>
                  <a:gd name="T112" fmla="*/ 143 w 167"/>
                  <a:gd name="T113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3" y="143"/>
                    </a:moveTo>
                    <a:lnTo>
                      <a:pt x="148" y="135"/>
                    </a:lnTo>
                    <a:lnTo>
                      <a:pt x="153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3" y="107"/>
                    </a:lnTo>
                    <a:lnTo>
                      <a:pt x="165" y="100"/>
                    </a:lnTo>
                    <a:lnTo>
                      <a:pt x="165" y="95"/>
                    </a:lnTo>
                    <a:lnTo>
                      <a:pt x="165" y="92"/>
                    </a:lnTo>
                    <a:lnTo>
                      <a:pt x="165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2"/>
                    </a:lnTo>
                    <a:lnTo>
                      <a:pt x="153" y="37"/>
                    </a:lnTo>
                    <a:lnTo>
                      <a:pt x="143" y="25"/>
                    </a:lnTo>
                    <a:lnTo>
                      <a:pt x="129" y="14"/>
                    </a:lnTo>
                    <a:lnTo>
                      <a:pt x="122" y="9"/>
                    </a:lnTo>
                    <a:lnTo>
                      <a:pt x="116" y="6"/>
                    </a:lnTo>
                    <a:lnTo>
                      <a:pt x="107" y="3"/>
                    </a:lnTo>
                    <a:lnTo>
                      <a:pt x="100" y="1"/>
                    </a:lnTo>
                    <a:lnTo>
                      <a:pt x="84" y="0"/>
                    </a:lnTo>
                    <a:lnTo>
                      <a:pt x="67" y="1"/>
                    </a:lnTo>
                    <a:lnTo>
                      <a:pt x="52" y="6"/>
                    </a:lnTo>
                    <a:lnTo>
                      <a:pt x="37" y="14"/>
                    </a:lnTo>
                    <a:lnTo>
                      <a:pt x="25" y="25"/>
                    </a:lnTo>
                    <a:lnTo>
                      <a:pt x="14" y="37"/>
                    </a:lnTo>
                    <a:lnTo>
                      <a:pt x="7" y="52"/>
                    </a:lnTo>
                    <a:lnTo>
                      <a:pt x="2" y="66"/>
                    </a:lnTo>
                    <a:lnTo>
                      <a:pt x="0" y="84"/>
                    </a:lnTo>
                    <a:lnTo>
                      <a:pt x="2" y="100"/>
                    </a:lnTo>
                    <a:lnTo>
                      <a:pt x="3" y="107"/>
                    </a:lnTo>
                    <a:lnTo>
                      <a:pt x="7" y="116"/>
                    </a:lnTo>
                    <a:lnTo>
                      <a:pt x="9" y="122"/>
                    </a:lnTo>
                    <a:lnTo>
                      <a:pt x="14" y="129"/>
                    </a:lnTo>
                    <a:lnTo>
                      <a:pt x="25" y="143"/>
                    </a:lnTo>
                    <a:lnTo>
                      <a:pt x="37" y="152"/>
                    </a:lnTo>
                    <a:lnTo>
                      <a:pt x="52" y="161"/>
                    </a:lnTo>
                    <a:lnTo>
                      <a:pt x="67" y="165"/>
                    </a:lnTo>
                    <a:lnTo>
                      <a:pt x="84" y="167"/>
                    </a:lnTo>
                    <a:lnTo>
                      <a:pt x="91" y="166"/>
                    </a:lnTo>
                    <a:lnTo>
                      <a:pt x="91" y="165"/>
                    </a:lnTo>
                    <a:lnTo>
                      <a:pt x="93" y="165"/>
                    </a:lnTo>
                    <a:lnTo>
                      <a:pt x="95" y="165"/>
                    </a:lnTo>
                    <a:lnTo>
                      <a:pt x="100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1" y="161"/>
                    </a:lnTo>
                    <a:lnTo>
                      <a:pt x="116" y="161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6" y="147"/>
                    </a:lnTo>
                    <a:lnTo>
                      <a:pt x="143" y="143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" name="Freeform 246">
                <a:extLst>
                  <a:ext uri="{FF2B5EF4-FFF2-40B4-BE49-F238E27FC236}">
                    <a16:creationId xmlns:a16="http://schemas.microsoft.com/office/drawing/2014/main" id="{FF135AF1-5D63-16C3-84C2-8E811E551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7238" y="4800600"/>
                <a:ext cx="66675" cy="66675"/>
              </a:xfrm>
              <a:custGeom>
                <a:avLst/>
                <a:gdLst>
                  <a:gd name="T0" fmla="*/ 142 w 167"/>
                  <a:gd name="T1" fmla="*/ 143 h 167"/>
                  <a:gd name="T2" fmla="*/ 147 w 167"/>
                  <a:gd name="T3" fmla="*/ 135 h 167"/>
                  <a:gd name="T4" fmla="*/ 152 w 167"/>
                  <a:gd name="T5" fmla="*/ 129 h 167"/>
                  <a:gd name="T6" fmla="*/ 156 w 167"/>
                  <a:gd name="T7" fmla="*/ 122 h 167"/>
                  <a:gd name="T8" fmla="*/ 161 w 167"/>
                  <a:gd name="T9" fmla="*/ 116 h 167"/>
                  <a:gd name="T10" fmla="*/ 161 w 167"/>
                  <a:gd name="T11" fmla="*/ 111 h 167"/>
                  <a:gd name="T12" fmla="*/ 161 w 167"/>
                  <a:gd name="T13" fmla="*/ 108 h 167"/>
                  <a:gd name="T14" fmla="*/ 161 w 167"/>
                  <a:gd name="T15" fmla="*/ 107 h 167"/>
                  <a:gd name="T16" fmla="*/ 162 w 167"/>
                  <a:gd name="T17" fmla="*/ 107 h 167"/>
                  <a:gd name="T18" fmla="*/ 164 w 167"/>
                  <a:gd name="T19" fmla="*/ 100 h 167"/>
                  <a:gd name="T20" fmla="*/ 164 w 167"/>
                  <a:gd name="T21" fmla="*/ 95 h 167"/>
                  <a:gd name="T22" fmla="*/ 164 w 167"/>
                  <a:gd name="T23" fmla="*/ 92 h 167"/>
                  <a:gd name="T24" fmla="*/ 164 w 167"/>
                  <a:gd name="T25" fmla="*/ 91 h 167"/>
                  <a:gd name="T26" fmla="*/ 166 w 167"/>
                  <a:gd name="T27" fmla="*/ 91 h 167"/>
                  <a:gd name="T28" fmla="*/ 167 w 167"/>
                  <a:gd name="T29" fmla="*/ 84 h 167"/>
                  <a:gd name="T30" fmla="*/ 164 w 167"/>
                  <a:gd name="T31" fmla="*/ 66 h 167"/>
                  <a:gd name="T32" fmla="*/ 161 w 167"/>
                  <a:gd name="T33" fmla="*/ 52 h 167"/>
                  <a:gd name="T34" fmla="*/ 152 w 167"/>
                  <a:gd name="T35" fmla="*/ 37 h 167"/>
                  <a:gd name="T36" fmla="*/ 142 w 167"/>
                  <a:gd name="T37" fmla="*/ 25 h 167"/>
                  <a:gd name="T38" fmla="*/ 129 w 167"/>
                  <a:gd name="T39" fmla="*/ 14 h 167"/>
                  <a:gd name="T40" fmla="*/ 121 w 167"/>
                  <a:gd name="T41" fmla="*/ 9 h 167"/>
                  <a:gd name="T42" fmla="*/ 115 w 167"/>
                  <a:gd name="T43" fmla="*/ 6 h 167"/>
                  <a:gd name="T44" fmla="*/ 107 w 167"/>
                  <a:gd name="T45" fmla="*/ 3 h 167"/>
                  <a:gd name="T46" fmla="*/ 99 w 167"/>
                  <a:gd name="T47" fmla="*/ 1 h 167"/>
                  <a:gd name="T48" fmla="*/ 83 w 167"/>
                  <a:gd name="T49" fmla="*/ 0 h 167"/>
                  <a:gd name="T50" fmla="*/ 66 w 167"/>
                  <a:gd name="T51" fmla="*/ 1 h 167"/>
                  <a:gd name="T52" fmla="*/ 51 w 167"/>
                  <a:gd name="T53" fmla="*/ 6 h 167"/>
                  <a:gd name="T54" fmla="*/ 37 w 167"/>
                  <a:gd name="T55" fmla="*/ 14 h 167"/>
                  <a:gd name="T56" fmla="*/ 24 w 167"/>
                  <a:gd name="T57" fmla="*/ 25 h 167"/>
                  <a:gd name="T58" fmla="*/ 13 w 167"/>
                  <a:gd name="T59" fmla="*/ 37 h 167"/>
                  <a:gd name="T60" fmla="*/ 6 w 167"/>
                  <a:gd name="T61" fmla="*/ 52 h 167"/>
                  <a:gd name="T62" fmla="*/ 1 w 167"/>
                  <a:gd name="T63" fmla="*/ 66 h 167"/>
                  <a:gd name="T64" fmla="*/ 0 w 167"/>
                  <a:gd name="T65" fmla="*/ 84 h 167"/>
                  <a:gd name="T66" fmla="*/ 1 w 167"/>
                  <a:gd name="T67" fmla="*/ 100 h 167"/>
                  <a:gd name="T68" fmla="*/ 2 w 167"/>
                  <a:gd name="T69" fmla="*/ 107 h 167"/>
                  <a:gd name="T70" fmla="*/ 6 w 167"/>
                  <a:gd name="T71" fmla="*/ 116 h 167"/>
                  <a:gd name="T72" fmla="*/ 8 w 167"/>
                  <a:gd name="T73" fmla="*/ 122 h 167"/>
                  <a:gd name="T74" fmla="*/ 13 w 167"/>
                  <a:gd name="T75" fmla="*/ 129 h 167"/>
                  <a:gd name="T76" fmla="*/ 24 w 167"/>
                  <a:gd name="T77" fmla="*/ 143 h 167"/>
                  <a:gd name="T78" fmla="*/ 37 w 167"/>
                  <a:gd name="T79" fmla="*/ 152 h 167"/>
                  <a:gd name="T80" fmla="*/ 51 w 167"/>
                  <a:gd name="T81" fmla="*/ 161 h 167"/>
                  <a:gd name="T82" fmla="*/ 66 w 167"/>
                  <a:gd name="T83" fmla="*/ 165 h 167"/>
                  <a:gd name="T84" fmla="*/ 83 w 167"/>
                  <a:gd name="T85" fmla="*/ 167 h 167"/>
                  <a:gd name="T86" fmla="*/ 91 w 167"/>
                  <a:gd name="T87" fmla="*/ 166 h 167"/>
                  <a:gd name="T88" fmla="*/ 91 w 167"/>
                  <a:gd name="T89" fmla="*/ 165 h 167"/>
                  <a:gd name="T90" fmla="*/ 92 w 167"/>
                  <a:gd name="T91" fmla="*/ 165 h 167"/>
                  <a:gd name="T92" fmla="*/ 94 w 167"/>
                  <a:gd name="T93" fmla="*/ 165 h 167"/>
                  <a:gd name="T94" fmla="*/ 99 w 167"/>
                  <a:gd name="T95" fmla="*/ 165 h 167"/>
                  <a:gd name="T96" fmla="*/ 107 w 167"/>
                  <a:gd name="T97" fmla="*/ 162 h 167"/>
                  <a:gd name="T98" fmla="*/ 107 w 167"/>
                  <a:gd name="T99" fmla="*/ 161 h 167"/>
                  <a:gd name="T100" fmla="*/ 108 w 167"/>
                  <a:gd name="T101" fmla="*/ 161 h 167"/>
                  <a:gd name="T102" fmla="*/ 110 w 167"/>
                  <a:gd name="T103" fmla="*/ 161 h 167"/>
                  <a:gd name="T104" fmla="*/ 115 w 167"/>
                  <a:gd name="T105" fmla="*/ 161 h 167"/>
                  <a:gd name="T106" fmla="*/ 121 w 167"/>
                  <a:gd name="T107" fmla="*/ 156 h 167"/>
                  <a:gd name="T108" fmla="*/ 129 w 167"/>
                  <a:gd name="T109" fmla="*/ 152 h 167"/>
                  <a:gd name="T110" fmla="*/ 135 w 167"/>
                  <a:gd name="T111" fmla="*/ 147 h 167"/>
                  <a:gd name="T112" fmla="*/ 142 w 167"/>
                  <a:gd name="T113" fmla="*/ 14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2" y="143"/>
                    </a:move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100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4" y="66"/>
                    </a:lnTo>
                    <a:lnTo>
                      <a:pt x="161" y="52"/>
                    </a:lnTo>
                    <a:lnTo>
                      <a:pt x="152" y="37"/>
                    </a:lnTo>
                    <a:lnTo>
                      <a:pt x="142" y="25"/>
                    </a:lnTo>
                    <a:lnTo>
                      <a:pt x="129" y="14"/>
                    </a:lnTo>
                    <a:lnTo>
                      <a:pt x="121" y="9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4"/>
                    </a:lnTo>
                    <a:lnTo>
                      <a:pt x="24" y="25"/>
                    </a:lnTo>
                    <a:lnTo>
                      <a:pt x="13" y="37"/>
                    </a:lnTo>
                    <a:lnTo>
                      <a:pt x="6" y="52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8" y="122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7" y="152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3" y="167"/>
                    </a:lnTo>
                    <a:lnTo>
                      <a:pt x="91" y="16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4" y="165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3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0" name="Freeform 247">
                <a:extLst>
                  <a:ext uri="{FF2B5EF4-FFF2-40B4-BE49-F238E27FC236}">
                    <a16:creationId xmlns:a16="http://schemas.microsoft.com/office/drawing/2014/main" id="{710674EE-A4F0-ACC0-252E-C404D9A27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1676" y="4824413"/>
                <a:ext cx="66675" cy="66675"/>
              </a:xfrm>
              <a:custGeom>
                <a:avLst/>
                <a:gdLst>
                  <a:gd name="T0" fmla="*/ 142 w 167"/>
                  <a:gd name="T1" fmla="*/ 142 h 167"/>
                  <a:gd name="T2" fmla="*/ 147 w 167"/>
                  <a:gd name="T3" fmla="*/ 135 h 167"/>
                  <a:gd name="T4" fmla="*/ 152 w 167"/>
                  <a:gd name="T5" fmla="*/ 129 h 167"/>
                  <a:gd name="T6" fmla="*/ 156 w 167"/>
                  <a:gd name="T7" fmla="*/ 121 h 167"/>
                  <a:gd name="T8" fmla="*/ 160 w 167"/>
                  <a:gd name="T9" fmla="*/ 115 h 167"/>
                  <a:gd name="T10" fmla="*/ 160 w 167"/>
                  <a:gd name="T11" fmla="*/ 110 h 167"/>
                  <a:gd name="T12" fmla="*/ 160 w 167"/>
                  <a:gd name="T13" fmla="*/ 108 h 167"/>
                  <a:gd name="T14" fmla="*/ 160 w 167"/>
                  <a:gd name="T15" fmla="*/ 107 h 167"/>
                  <a:gd name="T16" fmla="*/ 162 w 167"/>
                  <a:gd name="T17" fmla="*/ 107 h 167"/>
                  <a:gd name="T18" fmla="*/ 164 w 167"/>
                  <a:gd name="T19" fmla="*/ 99 h 167"/>
                  <a:gd name="T20" fmla="*/ 164 w 167"/>
                  <a:gd name="T21" fmla="*/ 94 h 167"/>
                  <a:gd name="T22" fmla="*/ 164 w 167"/>
                  <a:gd name="T23" fmla="*/ 92 h 167"/>
                  <a:gd name="T24" fmla="*/ 164 w 167"/>
                  <a:gd name="T25" fmla="*/ 91 h 167"/>
                  <a:gd name="T26" fmla="*/ 165 w 167"/>
                  <a:gd name="T27" fmla="*/ 91 h 167"/>
                  <a:gd name="T28" fmla="*/ 167 w 167"/>
                  <a:gd name="T29" fmla="*/ 83 h 167"/>
                  <a:gd name="T30" fmla="*/ 164 w 167"/>
                  <a:gd name="T31" fmla="*/ 66 h 167"/>
                  <a:gd name="T32" fmla="*/ 160 w 167"/>
                  <a:gd name="T33" fmla="*/ 51 h 167"/>
                  <a:gd name="T34" fmla="*/ 152 w 167"/>
                  <a:gd name="T35" fmla="*/ 37 h 167"/>
                  <a:gd name="T36" fmla="*/ 142 w 167"/>
                  <a:gd name="T37" fmla="*/ 24 h 167"/>
                  <a:gd name="T38" fmla="*/ 129 w 167"/>
                  <a:gd name="T39" fmla="*/ 13 h 167"/>
                  <a:gd name="T40" fmla="*/ 121 w 167"/>
                  <a:gd name="T41" fmla="*/ 8 h 167"/>
                  <a:gd name="T42" fmla="*/ 115 w 167"/>
                  <a:gd name="T43" fmla="*/ 6 h 167"/>
                  <a:gd name="T44" fmla="*/ 106 w 167"/>
                  <a:gd name="T45" fmla="*/ 2 h 167"/>
                  <a:gd name="T46" fmla="*/ 99 w 167"/>
                  <a:gd name="T47" fmla="*/ 1 h 167"/>
                  <a:gd name="T48" fmla="*/ 83 w 167"/>
                  <a:gd name="T49" fmla="*/ 0 h 167"/>
                  <a:gd name="T50" fmla="*/ 66 w 167"/>
                  <a:gd name="T51" fmla="*/ 1 h 167"/>
                  <a:gd name="T52" fmla="*/ 51 w 167"/>
                  <a:gd name="T53" fmla="*/ 6 h 167"/>
                  <a:gd name="T54" fmla="*/ 36 w 167"/>
                  <a:gd name="T55" fmla="*/ 13 h 167"/>
                  <a:gd name="T56" fmla="*/ 24 w 167"/>
                  <a:gd name="T57" fmla="*/ 24 h 167"/>
                  <a:gd name="T58" fmla="*/ 13 w 167"/>
                  <a:gd name="T59" fmla="*/ 37 h 167"/>
                  <a:gd name="T60" fmla="*/ 6 w 167"/>
                  <a:gd name="T61" fmla="*/ 51 h 167"/>
                  <a:gd name="T62" fmla="*/ 1 w 167"/>
                  <a:gd name="T63" fmla="*/ 66 h 167"/>
                  <a:gd name="T64" fmla="*/ 0 w 167"/>
                  <a:gd name="T65" fmla="*/ 83 h 167"/>
                  <a:gd name="T66" fmla="*/ 1 w 167"/>
                  <a:gd name="T67" fmla="*/ 99 h 167"/>
                  <a:gd name="T68" fmla="*/ 2 w 167"/>
                  <a:gd name="T69" fmla="*/ 107 h 167"/>
                  <a:gd name="T70" fmla="*/ 6 w 167"/>
                  <a:gd name="T71" fmla="*/ 115 h 167"/>
                  <a:gd name="T72" fmla="*/ 8 w 167"/>
                  <a:gd name="T73" fmla="*/ 121 h 167"/>
                  <a:gd name="T74" fmla="*/ 13 w 167"/>
                  <a:gd name="T75" fmla="*/ 129 h 167"/>
                  <a:gd name="T76" fmla="*/ 24 w 167"/>
                  <a:gd name="T77" fmla="*/ 142 h 167"/>
                  <a:gd name="T78" fmla="*/ 36 w 167"/>
                  <a:gd name="T79" fmla="*/ 152 h 167"/>
                  <a:gd name="T80" fmla="*/ 51 w 167"/>
                  <a:gd name="T81" fmla="*/ 161 h 167"/>
                  <a:gd name="T82" fmla="*/ 66 w 167"/>
                  <a:gd name="T83" fmla="*/ 164 h 167"/>
                  <a:gd name="T84" fmla="*/ 83 w 167"/>
                  <a:gd name="T85" fmla="*/ 167 h 167"/>
                  <a:gd name="T86" fmla="*/ 90 w 167"/>
                  <a:gd name="T87" fmla="*/ 166 h 167"/>
                  <a:gd name="T88" fmla="*/ 90 w 167"/>
                  <a:gd name="T89" fmla="*/ 164 h 167"/>
                  <a:gd name="T90" fmla="*/ 92 w 167"/>
                  <a:gd name="T91" fmla="*/ 164 h 167"/>
                  <a:gd name="T92" fmla="*/ 94 w 167"/>
                  <a:gd name="T93" fmla="*/ 164 h 167"/>
                  <a:gd name="T94" fmla="*/ 99 w 167"/>
                  <a:gd name="T95" fmla="*/ 164 h 167"/>
                  <a:gd name="T96" fmla="*/ 106 w 167"/>
                  <a:gd name="T97" fmla="*/ 162 h 167"/>
                  <a:gd name="T98" fmla="*/ 106 w 167"/>
                  <a:gd name="T99" fmla="*/ 161 h 167"/>
                  <a:gd name="T100" fmla="*/ 108 w 167"/>
                  <a:gd name="T101" fmla="*/ 161 h 167"/>
                  <a:gd name="T102" fmla="*/ 110 w 167"/>
                  <a:gd name="T103" fmla="*/ 161 h 167"/>
                  <a:gd name="T104" fmla="*/ 115 w 167"/>
                  <a:gd name="T105" fmla="*/ 161 h 167"/>
                  <a:gd name="T106" fmla="*/ 121 w 167"/>
                  <a:gd name="T107" fmla="*/ 156 h 167"/>
                  <a:gd name="T108" fmla="*/ 129 w 167"/>
                  <a:gd name="T109" fmla="*/ 152 h 167"/>
                  <a:gd name="T110" fmla="*/ 135 w 167"/>
                  <a:gd name="T111" fmla="*/ 147 h 167"/>
                  <a:gd name="T112" fmla="*/ 142 w 167"/>
                  <a:gd name="T113" fmla="*/ 142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142" y="142"/>
                    </a:move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0" y="115"/>
                    </a:lnTo>
                    <a:lnTo>
                      <a:pt x="160" y="110"/>
                    </a:lnTo>
                    <a:lnTo>
                      <a:pt x="160" y="108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4" y="99"/>
                    </a:lnTo>
                    <a:lnTo>
                      <a:pt x="164" y="94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5" y="91"/>
                    </a:lnTo>
                    <a:lnTo>
                      <a:pt x="167" y="83"/>
                    </a:lnTo>
                    <a:lnTo>
                      <a:pt x="164" y="66"/>
                    </a:lnTo>
                    <a:lnTo>
                      <a:pt x="160" y="51"/>
                    </a:lnTo>
                    <a:lnTo>
                      <a:pt x="152" y="37"/>
                    </a:lnTo>
                    <a:lnTo>
                      <a:pt x="142" y="24"/>
                    </a:lnTo>
                    <a:lnTo>
                      <a:pt x="129" y="13"/>
                    </a:lnTo>
                    <a:lnTo>
                      <a:pt x="121" y="8"/>
                    </a:lnTo>
                    <a:lnTo>
                      <a:pt x="115" y="6"/>
                    </a:lnTo>
                    <a:lnTo>
                      <a:pt x="106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6" y="13"/>
                    </a:lnTo>
                    <a:lnTo>
                      <a:pt x="24" y="24"/>
                    </a:lnTo>
                    <a:lnTo>
                      <a:pt x="13" y="37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6" y="115"/>
                    </a:lnTo>
                    <a:lnTo>
                      <a:pt x="8" y="121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6" y="152"/>
                    </a:lnTo>
                    <a:lnTo>
                      <a:pt x="51" y="161"/>
                    </a:lnTo>
                    <a:lnTo>
                      <a:pt x="66" y="164"/>
                    </a:lnTo>
                    <a:lnTo>
                      <a:pt x="83" y="167"/>
                    </a:lnTo>
                    <a:lnTo>
                      <a:pt x="90" y="166"/>
                    </a:lnTo>
                    <a:lnTo>
                      <a:pt x="90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9" y="164"/>
                    </a:lnTo>
                    <a:lnTo>
                      <a:pt x="106" y="162"/>
                    </a:lnTo>
                    <a:lnTo>
                      <a:pt x="106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1" name="Freeform 248">
                <a:extLst>
                  <a:ext uri="{FF2B5EF4-FFF2-40B4-BE49-F238E27FC236}">
                    <a16:creationId xmlns:a16="http://schemas.microsoft.com/office/drawing/2014/main" id="{37FD5D25-4D92-621C-944C-5DC0719B0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1663" y="4699000"/>
                <a:ext cx="66675" cy="66675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5 h 167"/>
                  <a:gd name="T6" fmla="*/ 92 w 167"/>
                  <a:gd name="T7" fmla="*/ 165 h 167"/>
                  <a:gd name="T8" fmla="*/ 94 w 167"/>
                  <a:gd name="T9" fmla="*/ 165 h 167"/>
                  <a:gd name="T10" fmla="*/ 99 w 167"/>
                  <a:gd name="T11" fmla="*/ 165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2 h 167"/>
                  <a:gd name="T26" fmla="*/ 135 w 167"/>
                  <a:gd name="T27" fmla="*/ 147 h 167"/>
                  <a:gd name="T28" fmla="*/ 142 w 167"/>
                  <a:gd name="T29" fmla="*/ 142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2 h 167"/>
                  <a:gd name="T36" fmla="*/ 161 w 167"/>
                  <a:gd name="T37" fmla="*/ 115 h 167"/>
                  <a:gd name="T38" fmla="*/ 161 w 167"/>
                  <a:gd name="T39" fmla="*/ 111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99 h 167"/>
                  <a:gd name="T48" fmla="*/ 164 w 167"/>
                  <a:gd name="T49" fmla="*/ 95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4 h 167"/>
                  <a:gd name="T58" fmla="*/ 164 w 167"/>
                  <a:gd name="T59" fmla="*/ 66 h 167"/>
                  <a:gd name="T60" fmla="*/ 161 w 167"/>
                  <a:gd name="T61" fmla="*/ 52 h 167"/>
                  <a:gd name="T62" fmla="*/ 152 w 167"/>
                  <a:gd name="T63" fmla="*/ 37 h 167"/>
                  <a:gd name="T64" fmla="*/ 142 w 167"/>
                  <a:gd name="T65" fmla="*/ 25 h 167"/>
                  <a:gd name="T66" fmla="*/ 129 w 167"/>
                  <a:gd name="T67" fmla="*/ 13 h 167"/>
                  <a:gd name="T68" fmla="*/ 121 w 167"/>
                  <a:gd name="T69" fmla="*/ 9 h 167"/>
                  <a:gd name="T70" fmla="*/ 115 w 167"/>
                  <a:gd name="T71" fmla="*/ 6 h 167"/>
                  <a:gd name="T72" fmla="*/ 107 w 167"/>
                  <a:gd name="T73" fmla="*/ 2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3 h 167"/>
                  <a:gd name="T84" fmla="*/ 24 w 167"/>
                  <a:gd name="T85" fmla="*/ 25 h 167"/>
                  <a:gd name="T86" fmla="*/ 13 w 167"/>
                  <a:gd name="T87" fmla="*/ 37 h 167"/>
                  <a:gd name="T88" fmla="*/ 6 w 167"/>
                  <a:gd name="T89" fmla="*/ 52 h 167"/>
                  <a:gd name="T90" fmla="*/ 1 w 167"/>
                  <a:gd name="T91" fmla="*/ 66 h 167"/>
                  <a:gd name="T92" fmla="*/ 0 w 167"/>
                  <a:gd name="T93" fmla="*/ 84 h 167"/>
                  <a:gd name="T94" fmla="*/ 1 w 167"/>
                  <a:gd name="T95" fmla="*/ 99 h 167"/>
                  <a:gd name="T96" fmla="*/ 2 w 167"/>
                  <a:gd name="T97" fmla="*/ 107 h 167"/>
                  <a:gd name="T98" fmla="*/ 6 w 167"/>
                  <a:gd name="T99" fmla="*/ 115 h 167"/>
                  <a:gd name="T100" fmla="*/ 8 w 167"/>
                  <a:gd name="T101" fmla="*/ 122 h 167"/>
                  <a:gd name="T102" fmla="*/ 13 w 167"/>
                  <a:gd name="T103" fmla="*/ 129 h 167"/>
                  <a:gd name="T104" fmla="*/ 24 w 167"/>
                  <a:gd name="T105" fmla="*/ 142 h 167"/>
                  <a:gd name="T106" fmla="*/ 37 w 167"/>
                  <a:gd name="T107" fmla="*/ 152 h 167"/>
                  <a:gd name="T108" fmla="*/ 51 w 167"/>
                  <a:gd name="T109" fmla="*/ 161 h 167"/>
                  <a:gd name="T110" fmla="*/ 66 w 167"/>
                  <a:gd name="T111" fmla="*/ 165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4" y="165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5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99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4" y="66"/>
                    </a:lnTo>
                    <a:lnTo>
                      <a:pt x="161" y="52"/>
                    </a:lnTo>
                    <a:lnTo>
                      <a:pt x="152" y="37"/>
                    </a:lnTo>
                    <a:lnTo>
                      <a:pt x="142" y="25"/>
                    </a:lnTo>
                    <a:lnTo>
                      <a:pt x="129" y="13"/>
                    </a:lnTo>
                    <a:lnTo>
                      <a:pt x="121" y="9"/>
                    </a:lnTo>
                    <a:lnTo>
                      <a:pt x="115" y="6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3"/>
                    </a:lnTo>
                    <a:lnTo>
                      <a:pt x="24" y="25"/>
                    </a:lnTo>
                    <a:lnTo>
                      <a:pt x="13" y="37"/>
                    </a:lnTo>
                    <a:lnTo>
                      <a:pt x="6" y="52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6" y="115"/>
                    </a:lnTo>
                    <a:lnTo>
                      <a:pt x="8" y="122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7" y="152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" name="Freeform 249">
                <a:extLst>
                  <a:ext uri="{FF2B5EF4-FFF2-40B4-BE49-F238E27FC236}">
                    <a16:creationId xmlns:a16="http://schemas.microsoft.com/office/drawing/2014/main" id="{00C78BA7-E48B-509D-ACB6-57842650B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1513" y="4748213"/>
                <a:ext cx="66675" cy="66675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4 h 167"/>
                  <a:gd name="T6" fmla="*/ 92 w 167"/>
                  <a:gd name="T7" fmla="*/ 164 h 167"/>
                  <a:gd name="T8" fmla="*/ 94 w 167"/>
                  <a:gd name="T9" fmla="*/ 164 h 167"/>
                  <a:gd name="T10" fmla="*/ 99 w 167"/>
                  <a:gd name="T11" fmla="*/ 164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2 h 167"/>
                  <a:gd name="T26" fmla="*/ 135 w 167"/>
                  <a:gd name="T27" fmla="*/ 147 h 167"/>
                  <a:gd name="T28" fmla="*/ 142 w 167"/>
                  <a:gd name="T29" fmla="*/ 142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1 h 167"/>
                  <a:gd name="T36" fmla="*/ 161 w 167"/>
                  <a:gd name="T37" fmla="*/ 115 h 167"/>
                  <a:gd name="T38" fmla="*/ 161 w 167"/>
                  <a:gd name="T39" fmla="*/ 110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99 h 167"/>
                  <a:gd name="T48" fmla="*/ 164 w 167"/>
                  <a:gd name="T49" fmla="*/ 94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3 h 167"/>
                  <a:gd name="T58" fmla="*/ 164 w 167"/>
                  <a:gd name="T59" fmla="*/ 66 h 167"/>
                  <a:gd name="T60" fmla="*/ 161 w 167"/>
                  <a:gd name="T61" fmla="*/ 51 h 167"/>
                  <a:gd name="T62" fmla="*/ 152 w 167"/>
                  <a:gd name="T63" fmla="*/ 37 h 167"/>
                  <a:gd name="T64" fmla="*/ 142 w 167"/>
                  <a:gd name="T65" fmla="*/ 24 h 167"/>
                  <a:gd name="T66" fmla="*/ 129 w 167"/>
                  <a:gd name="T67" fmla="*/ 13 h 167"/>
                  <a:gd name="T68" fmla="*/ 121 w 167"/>
                  <a:gd name="T69" fmla="*/ 8 h 167"/>
                  <a:gd name="T70" fmla="*/ 115 w 167"/>
                  <a:gd name="T71" fmla="*/ 6 h 167"/>
                  <a:gd name="T72" fmla="*/ 107 w 167"/>
                  <a:gd name="T73" fmla="*/ 2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3 h 167"/>
                  <a:gd name="T84" fmla="*/ 24 w 167"/>
                  <a:gd name="T85" fmla="*/ 24 h 167"/>
                  <a:gd name="T86" fmla="*/ 13 w 167"/>
                  <a:gd name="T87" fmla="*/ 37 h 167"/>
                  <a:gd name="T88" fmla="*/ 6 w 167"/>
                  <a:gd name="T89" fmla="*/ 51 h 167"/>
                  <a:gd name="T90" fmla="*/ 1 w 167"/>
                  <a:gd name="T91" fmla="*/ 66 h 167"/>
                  <a:gd name="T92" fmla="*/ 0 w 167"/>
                  <a:gd name="T93" fmla="*/ 83 h 167"/>
                  <a:gd name="T94" fmla="*/ 1 w 167"/>
                  <a:gd name="T95" fmla="*/ 99 h 167"/>
                  <a:gd name="T96" fmla="*/ 2 w 167"/>
                  <a:gd name="T97" fmla="*/ 107 h 167"/>
                  <a:gd name="T98" fmla="*/ 6 w 167"/>
                  <a:gd name="T99" fmla="*/ 115 h 167"/>
                  <a:gd name="T100" fmla="*/ 8 w 167"/>
                  <a:gd name="T101" fmla="*/ 121 h 167"/>
                  <a:gd name="T102" fmla="*/ 13 w 167"/>
                  <a:gd name="T103" fmla="*/ 129 h 167"/>
                  <a:gd name="T104" fmla="*/ 24 w 167"/>
                  <a:gd name="T105" fmla="*/ 142 h 167"/>
                  <a:gd name="T106" fmla="*/ 37 w 167"/>
                  <a:gd name="T107" fmla="*/ 152 h 167"/>
                  <a:gd name="T108" fmla="*/ 51 w 167"/>
                  <a:gd name="T109" fmla="*/ 161 h 167"/>
                  <a:gd name="T110" fmla="*/ 66 w 167"/>
                  <a:gd name="T111" fmla="*/ 164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99"/>
                    </a:lnTo>
                    <a:lnTo>
                      <a:pt x="164" y="94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3"/>
                    </a:lnTo>
                    <a:lnTo>
                      <a:pt x="164" y="66"/>
                    </a:lnTo>
                    <a:lnTo>
                      <a:pt x="161" y="51"/>
                    </a:lnTo>
                    <a:lnTo>
                      <a:pt x="152" y="37"/>
                    </a:lnTo>
                    <a:lnTo>
                      <a:pt x="142" y="24"/>
                    </a:lnTo>
                    <a:lnTo>
                      <a:pt x="129" y="13"/>
                    </a:lnTo>
                    <a:lnTo>
                      <a:pt x="121" y="8"/>
                    </a:lnTo>
                    <a:lnTo>
                      <a:pt x="115" y="6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3"/>
                    </a:lnTo>
                    <a:lnTo>
                      <a:pt x="24" y="24"/>
                    </a:lnTo>
                    <a:lnTo>
                      <a:pt x="13" y="37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6" y="115"/>
                    </a:lnTo>
                    <a:lnTo>
                      <a:pt x="8" y="121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7" y="152"/>
                    </a:lnTo>
                    <a:lnTo>
                      <a:pt x="51" y="161"/>
                    </a:lnTo>
                    <a:lnTo>
                      <a:pt x="66" y="164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" name="Freeform 250">
                <a:extLst>
                  <a:ext uri="{FF2B5EF4-FFF2-40B4-BE49-F238E27FC236}">
                    <a16:creationId xmlns:a16="http://schemas.microsoft.com/office/drawing/2014/main" id="{5E3E73B5-BAF3-D62A-2277-ED64E55E2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7388" y="4835525"/>
                <a:ext cx="65088" cy="65087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5 h 167"/>
                  <a:gd name="T6" fmla="*/ 92 w 167"/>
                  <a:gd name="T7" fmla="*/ 165 h 167"/>
                  <a:gd name="T8" fmla="*/ 94 w 167"/>
                  <a:gd name="T9" fmla="*/ 165 h 167"/>
                  <a:gd name="T10" fmla="*/ 99 w 167"/>
                  <a:gd name="T11" fmla="*/ 165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3 h 167"/>
                  <a:gd name="T26" fmla="*/ 135 w 167"/>
                  <a:gd name="T27" fmla="*/ 148 h 167"/>
                  <a:gd name="T28" fmla="*/ 142 w 167"/>
                  <a:gd name="T29" fmla="*/ 143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2 h 167"/>
                  <a:gd name="T36" fmla="*/ 161 w 167"/>
                  <a:gd name="T37" fmla="*/ 116 h 167"/>
                  <a:gd name="T38" fmla="*/ 161 w 167"/>
                  <a:gd name="T39" fmla="*/ 111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100 h 167"/>
                  <a:gd name="T48" fmla="*/ 164 w 167"/>
                  <a:gd name="T49" fmla="*/ 95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4 h 167"/>
                  <a:gd name="T58" fmla="*/ 164 w 167"/>
                  <a:gd name="T59" fmla="*/ 67 h 167"/>
                  <a:gd name="T60" fmla="*/ 161 w 167"/>
                  <a:gd name="T61" fmla="*/ 52 h 167"/>
                  <a:gd name="T62" fmla="*/ 152 w 167"/>
                  <a:gd name="T63" fmla="*/ 37 h 167"/>
                  <a:gd name="T64" fmla="*/ 142 w 167"/>
                  <a:gd name="T65" fmla="*/ 25 h 167"/>
                  <a:gd name="T66" fmla="*/ 129 w 167"/>
                  <a:gd name="T67" fmla="*/ 14 h 167"/>
                  <a:gd name="T68" fmla="*/ 121 w 167"/>
                  <a:gd name="T69" fmla="*/ 9 h 167"/>
                  <a:gd name="T70" fmla="*/ 115 w 167"/>
                  <a:gd name="T71" fmla="*/ 6 h 167"/>
                  <a:gd name="T72" fmla="*/ 107 w 167"/>
                  <a:gd name="T73" fmla="*/ 3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4 h 167"/>
                  <a:gd name="T84" fmla="*/ 24 w 167"/>
                  <a:gd name="T85" fmla="*/ 25 h 167"/>
                  <a:gd name="T86" fmla="*/ 13 w 167"/>
                  <a:gd name="T87" fmla="*/ 37 h 167"/>
                  <a:gd name="T88" fmla="*/ 6 w 167"/>
                  <a:gd name="T89" fmla="*/ 52 h 167"/>
                  <a:gd name="T90" fmla="*/ 1 w 167"/>
                  <a:gd name="T91" fmla="*/ 67 h 167"/>
                  <a:gd name="T92" fmla="*/ 0 w 167"/>
                  <a:gd name="T93" fmla="*/ 84 h 167"/>
                  <a:gd name="T94" fmla="*/ 1 w 167"/>
                  <a:gd name="T95" fmla="*/ 100 h 167"/>
                  <a:gd name="T96" fmla="*/ 2 w 167"/>
                  <a:gd name="T97" fmla="*/ 107 h 167"/>
                  <a:gd name="T98" fmla="*/ 6 w 167"/>
                  <a:gd name="T99" fmla="*/ 116 h 167"/>
                  <a:gd name="T100" fmla="*/ 8 w 167"/>
                  <a:gd name="T101" fmla="*/ 122 h 167"/>
                  <a:gd name="T102" fmla="*/ 13 w 167"/>
                  <a:gd name="T103" fmla="*/ 129 h 167"/>
                  <a:gd name="T104" fmla="*/ 24 w 167"/>
                  <a:gd name="T105" fmla="*/ 143 h 167"/>
                  <a:gd name="T106" fmla="*/ 37 w 167"/>
                  <a:gd name="T107" fmla="*/ 153 h 167"/>
                  <a:gd name="T108" fmla="*/ 51 w 167"/>
                  <a:gd name="T109" fmla="*/ 161 h 167"/>
                  <a:gd name="T110" fmla="*/ 66 w 167"/>
                  <a:gd name="T111" fmla="*/ 165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4" y="165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3"/>
                    </a:lnTo>
                    <a:lnTo>
                      <a:pt x="135" y="148"/>
                    </a:lnTo>
                    <a:lnTo>
                      <a:pt x="142" y="143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100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4" y="67"/>
                    </a:lnTo>
                    <a:lnTo>
                      <a:pt x="161" y="52"/>
                    </a:lnTo>
                    <a:lnTo>
                      <a:pt x="152" y="37"/>
                    </a:lnTo>
                    <a:lnTo>
                      <a:pt x="142" y="25"/>
                    </a:lnTo>
                    <a:lnTo>
                      <a:pt x="129" y="14"/>
                    </a:lnTo>
                    <a:lnTo>
                      <a:pt x="121" y="9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4"/>
                    </a:lnTo>
                    <a:lnTo>
                      <a:pt x="24" y="25"/>
                    </a:lnTo>
                    <a:lnTo>
                      <a:pt x="13" y="37"/>
                    </a:lnTo>
                    <a:lnTo>
                      <a:pt x="6" y="52"/>
                    </a:lnTo>
                    <a:lnTo>
                      <a:pt x="1" y="67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8" y="122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7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4" name="Freeform 251">
                <a:extLst>
                  <a:ext uri="{FF2B5EF4-FFF2-40B4-BE49-F238E27FC236}">
                    <a16:creationId xmlns:a16="http://schemas.microsoft.com/office/drawing/2014/main" id="{B49966FC-4B29-A2EC-7B9F-94F8D4F07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4988" y="4835525"/>
                <a:ext cx="66675" cy="65087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5 h 167"/>
                  <a:gd name="T6" fmla="*/ 92 w 167"/>
                  <a:gd name="T7" fmla="*/ 165 h 167"/>
                  <a:gd name="T8" fmla="*/ 94 w 167"/>
                  <a:gd name="T9" fmla="*/ 165 h 167"/>
                  <a:gd name="T10" fmla="*/ 99 w 167"/>
                  <a:gd name="T11" fmla="*/ 165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3 h 167"/>
                  <a:gd name="T26" fmla="*/ 135 w 167"/>
                  <a:gd name="T27" fmla="*/ 148 h 167"/>
                  <a:gd name="T28" fmla="*/ 142 w 167"/>
                  <a:gd name="T29" fmla="*/ 143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2 h 167"/>
                  <a:gd name="T36" fmla="*/ 161 w 167"/>
                  <a:gd name="T37" fmla="*/ 116 h 167"/>
                  <a:gd name="T38" fmla="*/ 161 w 167"/>
                  <a:gd name="T39" fmla="*/ 111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100 h 167"/>
                  <a:gd name="T48" fmla="*/ 164 w 167"/>
                  <a:gd name="T49" fmla="*/ 95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4 h 167"/>
                  <a:gd name="T58" fmla="*/ 164 w 167"/>
                  <a:gd name="T59" fmla="*/ 67 h 167"/>
                  <a:gd name="T60" fmla="*/ 161 w 167"/>
                  <a:gd name="T61" fmla="*/ 52 h 167"/>
                  <a:gd name="T62" fmla="*/ 152 w 167"/>
                  <a:gd name="T63" fmla="*/ 37 h 167"/>
                  <a:gd name="T64" fmla="*/ 142 w 167"/>
                  <a:gd name="T65" fmla="*/ 25 h 167"/>
                  <a:gd name="T66" fmla="*/ 129 w 167"/>
                  <a:gd name="T67" fmla="*/ 14 h 167"/>
                  <a:gd name="T68" fmla="*/ 121 w 167"/>
                  <a:gd name="T69" fmla="*/ 9 h 167"/>
                  <a:gd name="T70" fmla="*/ 115 w 167"/>
                  <a:gd name="T71" fmla="*/ 6 h 167"/>
                  <a:gd name="T72" fmla="*/ 107 w 167"/>
                  <a:gd name="T73" fmla="*/ 3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4 h 167"/>
                  <a:gd name="T84" fmla="*/ 24 w 167"/>
                  <a:gd name="T85" fmla="*/ 25 h 167"/>
                  <a:gd name="T86" fmla="*/ 13 w 167"/>
                  <a:gd name="T87" fmla="*/ 37 h 167"/>
                  <a:gd name="T88" fmla="*/ 6 w 167"/>
                  <a:gd name="T89" fmla="*/ 52 h 167"/>
                  <a:gd name="T90" fmla="*/ 1 w 167"/>
                  <a:gd name="T91" fmla="*/ 67 h 167"/>
                  <a:gd name="T92" fmla="*/ 0 w 167"/>
                  <a:gd name="T93" fmla="*/ 84 h 167"/>
                  <a:gd name="T94" fmla="*/ 1 w 167"/>
                  <a:gd name="T95" fmla="*/ 100 h 167"/>
                  <a:gd name="T96" fmla="*/ 2 w 167"/>
                  <a:gd name="T97" fmla="*/ 107 h 167"/>
                  <a:gd name="T98" fmla="*/ 6 w 167"/>
                  <a:gd name="T99" fmla="*/ 116 h 167"/>
                  <a:gd name="T100" fmla="*/ 8 w 167"/>
                  <a:gd name="T101" fmla="*/ 122 h 167"/>
                  <a:gd name="T102" fmla="*/ 13 w 167"/>
                  <a:gd name="T103" fmla="*/ 129 h 167"/>
                  <a:gd name="T104" fmla="*/ 24 w 167"/>
                  <a:gd name="T105" fmla="*/ 143 h 167"/>
                  <a:gd name="T106" fmla="*/ 37 w 167"/>
                  <a:gd name="T107" fmla="*/ 153 h 167"/>
                  <a:gd name="T108" fmla="*/ 51 w 167"/>
                  <a:gd name="T109" fmla="*/ 161 h 167"/>
                  <a:gd name="T110" fmla="*/ 66 w 167"/>
                  <a:gd name="T111" fmla="*/ 165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4" y="165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3"/>
                    </a:lnTo>
                    <a:lnTo>
                      <a:pt x="135" y="148"/>
                    </a:lnTo>
                    <a:lnTo>
                      <a:pt x="142" y="143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100"/>
                    </a:lnTo>
                    <a:lnTo>
                      <a:pt x="164" y="95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4" y="67"/>
                    </a:lnTo>
                    <a:lnTo>
                      <a:pt x="161" y="52"/>
                    </a:lnTo>
                    <a:lnTo>
                      <a:pt x="152" y="37"/>
                    </a:lnTo>
                    <a:lnTo>
                      <a:pt x="142" y="25"/>
                    </a:lnTo>
                    <a:lnTo>
                      <a:pt x="129" y="14"/>
                    </a:lnTo>
                    <a:lnTo>
                      <a:pt x="121" y="9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4"/>
                    </a:lnTo>
                    <a:lnTo>
                      <a:pt x="24" y="25"/>
                    </a:lnTo>
                    <a:lnTo>
                      <a:pt x="13" y="37"/>
                    </a:lnTo>
                    <a:lnTo>
                      <a:pt x="6" y="52"/>
                    </a:lnTo>
                    <a:lnTo>
                      <a:pt x="1" y="67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8" y="122"/>
                    </a:lnTo>
                    <a:lnTo>
                      <a:pt x="13" y="129"/>
                    </a:lnTo>
                    <a:lnTo>
                      <a:pt x="24" y="143"/>
                    </a:lnTo>
                    <a:lnTo>
                      <a:pt x="37" y="153"/>
                    </a:lnTo>
                    <a:lnTo>
                      <a:pt x="51" y="161"/>
                    </a:lnTo>
                    <a:lnTo>
                      <a:pt x="66" y="165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5" name="Freeform 252">
                <a:extLst>
                  <a:ext uri="{FF2B5EF4-FFF2-40B4-BE49-F238E27FC236}">
                    <a16:creationId xmlns:a16="http://schemas.microsoft.com/office/drawing/2014/main" id="{223F6ED8-33FF-6A39-0D11-C7E9A87E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0713" y="4960938"/>
                <a:ext cx="66675" cy="66675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4 h 167"/>
                  <a:gd name="T6" fmla="*/ 92 w 167"/>
                  <a:gd name="T7" fmla="*/ 164 h 167"/>
                  <a:gd name="T8" fmla="*/ 94 w 167"/>
                  <a:gd name="T9" fmla="*/ 164 h 167"/>
                  <a:gd name="T10" fmla="*/ 99 w 167"/>
                  <a:gd name="T11" fmla="*/ 164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2 h 167"/>
                  <a:gd name="T26" fmla="*/ 135 w 167"/>
                  <a:gd name="T27" fmla="*/ 147 h 167"/>
                  <a:gd name="T28" fmla="*/ 142 w 167"/>
                  <a:gd name="T29" fmla="*/ 142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1 h 167"/>
                  <a:gd name="T36" fmla="*/ 161 w 167"/>
                  <a:gd name="T37" fmla="*/ 115 h 167"/>
                  <a:gd name="T38" fmla="*/ 161 w 167"/>
                  <a:gd name="T39" fmla="*/ 110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99 h 167"/>
                  <a:gd name="T48" fmla="*/ 164 w 167"/>
                  <a:gd name="T49" fmla="*/ 94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5 w 167"/>
                  <a:gd name="T55" fmla="*/ 91 h 167"/>
                  <a:gd name="T56" fmla="*/ 167 w 167"/>
                  <a:gd name="T57" fmla="*/ 83 h 167"/>
                  <a:gd name="T58" fmla="*/ 164 w 167"/>
                  <a:gd name="T59" fmla="*/ 66 h 167"/>
                  <a:gd name="T60" fmla="*/ 161 w 167"/>
                  <a:gd name="T61" fmla="*/ 51 h 167"/>
                  <a:gd name="T62" fmla="*/ 152 w 167"/>
                  <a:gd name="T63" fmla="*/ 37 h 167"/>
                  <a:gd name="T64" fmla="*/ 142 w 167"/>
                  <a:gd name="T65" fmla="*/ 24 h 167"/>
                  <a:gd name="T66" fmla="*/ 129 w 167"/>
                  <a:gd name="T67" fmla="*/ 13 h 167"/>
                  <a:gd name="T68" fmla="*/ 121 w 167"/>
                  <a:gd name="T69" fmla="*/ 8 h 167"/>
                  <a:gd name="T70" fmla="*/ 115 w 167"/>
                  <a:gd name="T71" fmla="*/ 6 h 167"/>
                  <a:gd name="T72" fmla="*/ 107 w 167"/>
                  <a:gd name="T73" fmla="*/ 2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3 h 167"/>
                  <a:gd name="T84" fmla="*/ 24 w 167"/>
                  <a:gd name="T85" fmla="*/ 24 h 167"/>
                  <a:gd name="T86" fmla="*/ 13 w 167"/>
                  <a:gd name="T87" fmla="*/ 37 h 167"/>
                  <a:gd name="T88" fmla="*/ 6 w 167"/>
                  <a:gd name="T89" fmla="*/ 51 h 167"/>
                  <a:gd name="T90" fmla="*/ 1 w 167"/>
                  <a:gd name="T91" fmla="*/ 66 h 167"/>
                  <a:gd name="T92" fmla="*/ 0 w 167"/>
                  <a:gd name="T93" fmla="*/ 83 h 167"/>
                  <a:gd name="T94" fmla="*/ 1 w 167"/>
                  <a:gd name="T95" fmla="*/ 99 h 167"/>
                  <a:gd name="T96" fmla="*/ 2 w 167"/>
                  <a:gd name="T97" fmla="*/ 107 h 167"/>
                  <a:gd name="T98" fmla="*/ 6 w 167"/>
                  <a:gd name="T99" fmla="*/ 115 h 167"/>
                  <a:gd name="T100" fmla="*/ 8 w 167"/>
                  <a:gd name="T101" fmla="*/ 121 h 167"/>
                  <a:gd name="T102" fmla="*/ 13 w 167"/>
                  <a:gd name="T103" fmla="*/ 129 h 167"/>
                  <a:gd name="T104" fmla="*/ 24 w 167"/>
                  <a:gd name="T105" fmla="*/ 142 h 167"/>
                  <a:gd name="T106" fmla="*/ 37 w 167"/>
                  <a:gd name="T107" fmla="*/ 152 h 167"/>
                  <a:gd name="T108" fmla="*/ 51 w 167"/>
                  <a:gd name="T109" fmla="*/ 161 h 167"/>
                  <a:gd name="T110" fmla="*/ 66 w 167"/>
                  <a:gd name="T111" fmla="*/ 164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99"/>
                    </a:lnTo>
                    <a:lnTo>
                      <a:pt x="164" y="94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5" y="91"/>
                    </a:lnTo>
                    <a:lnTo>
                      <a:pt x="167" y="83"/>
                    </a:lnTo>
                    <a:lnTo>
                      <a:pt x="164" y="66"/>
                    </a:lnTo>
                    <a:lnTo>
                      <a:pt x="161" y="51"/>
                    </a:lnTo>
                    <a:lnTo>
                      <a:pt x="152" y="37"/>
                    </a:lnTo>
                    <a:lnTo>
                      <a:pt x="142" y="24"/>
                    </a:lnTo>
                    <a:lnTo>
                      <a:pt x="129" y="13"/>
                    </a:lnTo>
                    <a:lnTo>
                      <a:pt x="121" y="8"/>
                    </a:lnTo>
                    <a:lnTo>
                      <a:pt x="115" y="6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3"/>
                    </a:lnTo>
                    <a:lnTo>
                      <a:pt x="24" y="24"/>
                    </a:lnTo>
                    <a:lnTo>
                      <a:pt x="13" y="37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6" y="115"/>
                    </a:lnTo>
                    <a:lnTo>
                      <a:pt x="8" y="121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7" y="152"/>
                    </a:lnTo>
                    <a:lnTo>
                      <a:pt x="51" y="161"/>
                    </a:lnTo>
                    <a:lnTo>
                      <a:pt x="66" y="164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6" name="Freeform 253">
                <a:extLst>
                  <a:ext uri="{FF2B5EF4-FFF2-40B4-BE49-F238E27FC236}">
                    <a16:creationId xmlns:a16="http://schemas.microsoft.com/office/drawing/2014/main" id="{2248560F-5FC4-A18A-7BBC-CEC5B6733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6413" y="5222875"/>
                <a:ext cx="66675" cy="66675"/>
              </a:xfrm>
              <a:custGeom>
                <a:avLst/>
                <a:gdLst>
                  <a:gd name="T0" fmla="*/ 84 w 167"/>
                  <a:gd name="T1" fmla="*/ 167 h 167"/>
                  <a:gd name="T2" fmla="*/ 91 w 167"/>
                  <a:gd name="T3" fmla="*/ 166 h 167"/>
                  <a:gd name="T4" fmla="*/ 91 w 167"/>
                  <a:gd name="T5" fmla="*/ 165 h 167"/>
                  <a:gd name="T6" fmla="*/ 92 w 167"/>
                  <a:gd name="T7" fmla="*/ 165 h 167"/>
                  <a:gd name="T8" fmla="*/ 95 w 167"/>
                  <a:gd name="T9" fmla="*/ 165 h 167"/>
                  <a:gd name="T10" fmla="*/ 99 w 167"/>
                  <a:gd name="T11" fmla="*/ 165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1 w 167"/>
                  <a:gd name="T19" fmla="*/ 161 h 167"/>
                  <a:gd name="T20" fmla="*/ 115 w 167"/>
                  <a:gd name="T21" fmla="*/ 161 h 167"/>
                  <a:gd name="T22" fmla="*/ 122 w 167"/>
                  <a:gd name="T23" fmla="*/ 156 h 167"/>
                  <a:gd name="T24" fmla="*/ 129 w 167"/>
                  <a:gd name="T25" fmla="*/ 152 h 167"/>
                  <a:gd name="T26" fmla="*/ 135 w 167"/>
                  <a:gd name="T27" fmla="*/ 148 h 167"/>
                  <a:gd name="T28" fmla="*/ 142 w 167"/>
                  <a:gd name="T29" fmla="*/ 143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2 h 167"/>
                  <a:gd name="T36" fmla="*/ 161 w 167"/>
                  <a:gd name="T37" fmla="*/ 116 h 167"/>
                  <a:gd name="T38" fmla="*/ 161 w 167"/>
                  <a:gd name="T39" fmla="*/ 111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5 w 167"/>
                  <a:gd name="T47" fmla="*/ 100 h 167"/>
                  <a:gd name="T48" fmla="*/ 165 w 167"/>
                  <a:gd name="T49" fmla="*/ 95 h 167"/>
                  <a:gd name="T50" fmla="*/ 165 w 167"/>
                  <a:gd name="T51" fmla="*/ 92 h 167"/>
                  <a:gd name="T52" fmla="*/ 165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4 h 167"/>
                  <a:gd name="T58" fmla="*/ 165 w 167"/>
                  <a:gd name="T59" fmla="*/ 66 h 167"/>
                  <a:gd name="T60" fmla="*/ 161 w 167"/>
                  <a:gd name="T61" fmla="*/ 52 h 167"/>
                  <a:gd name="T62" fmla="*/ 152 w 167"/>
                  <a:gd name="T63" fmla="*/ 37 h 167"/>
                  <a:gd name="T64" fmla="*/ 142 w 167"/>
                  <a:gd name="T65" fmla="*/ 25 h 167"/>
                  <a:gd name="T66" fmla="*/ 129 w 167"/>
                  <a:gd name="T67" fmla="*/ 14 h 167"/>
                  <a:gd name="T68" fmla="*/ 122 w 167"/>
                  <a:gd name="T69" fmla="*/ 9 h 167"/>
                  <a:gd name="T70" fmla="*/ 115 w 167"/>
                  <a:gd name="T71" fmla="*/ 6 h 167"/>
                  <a:gd name="T72" fmla="*/ 107 w 167"/>
                  <a:gd name="T73" fmla="*/ 3 h 167"/>
                  <a:gd name="T74" fmla="*/ 99 w 167"/>
                  <a:gd name="T75" fmla="*/ 1 h 167"/>
                  <a:gd name="T76" fmla="*/ 84 w 167"/>
                  <a:gd name="T77" fmla="*/ 0 h 167"/>
                  <a:gd name="T78" fmla="*/ 66 w 167"/>
                  <a:gd name="T79" fmla="*/ 1 h 167"/>
                  <a:gd name="T80" fmla="*/ 52 w 167"/>
                  <a:gd name="T81" fmla="*/ 6 h 167"/>
                  <a:gd name="T82" fmla="*/ 37 w 167"/>
                  <a:gd name="T83" fmla="*/ 14 h 167"/>
                  <a:gd name="T84" fmla="*/ 25 w 167"/>
                  <a:gd name="T85" fmla="*/ 25 h 167"/>
                  <a:gd name="T86" fmla="*/ 14 w 167"/>
                  <a:gd name="T87" fmla="*/ 37 h 167"/>
                  <a:gd name="T88" fmla="*/ 6 w 167"/>
                  <a:gd name="T89" fmla="*/ 52 h 167"/>
                  <a:gd name="T90" fmla="*/ 1 w 167"/>
                  <a:gd name="T91" fmla="*/ 66 h 167"/>
                  <a:gd name="T92" fmla="*/ 0 w 167"/>
                  <a:gd name="T93" fmla="*/ 84 h 167"/>
                  <a:gd name="T94" fmla="*/ 1 w 167"/>
                  <a:gd name="T95" fmla="*/ 100 h 167"/>
                  <a:gd name="T96" fmla="*/ 2 w 167"/>
                  <a:gd name="T97" fmla="*/ 107 h 167"/>
                  <a:gd name="T98" fmla="*/ 6 w 167"/>
                  <a:gd name="T99" fmla="*/ 116 h 167"/>
                  <a:gd name="T100" fmla="*/ 9 w 167"/>
                  <a:gd name="T101" fmla="*/ 122 h 167"/>
                  <a:gd name="T102" fmla="*/ 14 w 167"/>
                  <a:gd name="T103" fmla="*/ 129 h 167"/>
                  <a:gd name="T104" fmla="*/ 25 w 167"/>
                  <a:gd name="T105" fmla="*/ 143 h 167"/>
                  <a:gd name="T106" fmla="*/ 37 w 167"/>
                  <a:gd name="T107" fmla="*/ 152 h 167"/>
                  <a:gd name="T108" fmla="*/ 52 w 167"/>
                  <a:gd name="T109" fmla="*/ 161 h 167"/>
                  <a:gd name="T110" fmla="*/ 66 w 167"/>
                  <a:gd name="T111" fmla="*/ 165 h 167"/>
                  <a:gd name="T112" fmla="*/ 84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4" y="167"/>
                    </a:moveTo>
                    <a:lnTo>
                      <a:pt x="91" y="166"/>
                    </a:lnTo>
                    <a:lnTo>
                      <a:pt x="91" y="165"/>
                    </a:lnTo>
                    <a:lnTo>
                      <a:pt x="92" y="165"/>
                    </a:lnTo>
                    <a:lnTo>
                      <a:pt x="95" y="165"/>
                    </a:lnTo>
                    <a:lnTo>
                      <a:pt x="99" y="165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1" y="161"/>
                    </a:lnTo>
                    <a:lnTo>
                      <a:pt x="115" y="161"/>
                    </a:lnTo>
                    <a:lnTo>
                      <a:pt x="122" y="156"/>
                    </a:lnTo>
                    <a:lnTo>
                      <a:pt x="129" y="152"/>
                    </a:lnTo>
                    <a:lnTo>
                      <a:pt x="135" y="148"/>
                    </a:lnTo>
                    <a:lnTo>
                      <a:pt x="142" y="143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2"/>
                    </a:lnTo>
                    <a:lnTo>
                      <a:pt x="161" y="116"/>
                    </a:lnTo>
                    <a:lnTo>
                      <a:pt x="161" y="111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5" y="100"/>
                    </a:lnTo>
                    <a:lnTo>
                      <a:pt x="165" y="95"/>
                    </a:lnTo>
                    <a:lnTo>
                      <a:pt x="165" y="92"/>
                    </a:lnTo>
                    <a:lnTo>
                      <a:pt x="165" y="91"/>
                    </a:lnTo>
                    <a:lnTo>
                      <a:pt x="166" y="91"/>
                    </a:lnTo>
                    <a:lnTo>
                      <a:pt x="167" y="84"/>
                    </a:lnTo>
                    <a:lnTo>
                      <a:pt x="165" y="66"/>
                    </a:lnTo>
                    <a:lnTo>
                      <a:pt x="161" y="52"/>
                    </a:lnTo>
                    <a:lnTo>
                      <a:pt x="152" y="37"/>
                    </a:lnTo>
                    <a:lnTo>
                      <a:pt x="142" y="25"/>
                    </a:lnTo>
                    <a:lnTo>
                      <a:pt x="129" y="14"/>
                    </a:lnTo>
                    <a:lnTo>
                      <a:pt x="122" y="9"/>
                    </a:lnTo>
                    <a:lnTo>
                      <a:pt x="115" y="6"/>
                    </a:lnTo>
                    <a:lnTo>
                      <a:pt x="107" y="3"/>
                    </a:lnTo>
                    <a:lnTo>
                      <a:pt x="99" y="1"/>
                    </a:lnTo>
                    <a:lnTo>
                      <a:pt x="84" y="0"/>
                    </a:lnTo>
                    <a:lnTo>
                      <a:pt x="66" y="1"/>
                    </a:lnTo>
                    <a:lnTo>
                      <a:pt x="52" y="6"/>
                    </a:lnTo>
                    <a:lnTo>
                      <a:pt x="37" y="14"/>
                    </a:lnTo>
                    <a:lnTo>
                      <a:pt x="25" y="25"/>
                    </a:lnTo>
                    <a:lnTo>
                      <a:pt x="14" y="37"/>
                    </a:lnTo>
                    <a:lnTo>
                      <a:pt x="6" y="52"/>
                    </a:lnTo>
                    <a:lnTo>
                      <a:pt x="1" y="66"/>
                    </a:lnTo>
                    <a:lnTo>
                      <a:pt x="0" y="84"/>
                    </a:lnTo>
                    <a:lnTo>
                      <a:pt x="1" y="100"/>
                    </a:lnTo>
                    <a:lnTo>
                      <a:pt x="2" y="107"/>
                    </a:lnTo>
                    <a:lnTo>
                      <a:pt x="6" y="116"/>
                    </a:lnTo>
                    <a:lnTo>
                      <a:pt x="9" y="122"/>
                    </a:lnTo>
                    <a:lnTo>
                      <a:pt x="14" y="129"/>
                    </a:lnTo>
                    <a:lnTo>
                      <a:pt x="25" y="143"/>
                    </a:lnTo>
                    <a:lnTo>
                      <a:pt x="37" y="152"/>
                    </a:lnTo>
                    <a:lnTo>
                      <a:pt x="52" y="161"/>
                    </a:lnTo>
                    <a:lnTo>
                      <a:pt x="66" y="165"/>
                    </a:lnTo>
                    <a:lnTo>
                      <a:pt x="84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7" name="Freeform 254">
                <a:extLst>
                  <a:ext uri="{FF2B5EF4-FFF2-40B4-BE49-F238E27FC236}">
                    <a16:creationId xmlns:a16="http://schemas.microsoft.com/office/drawing/2014/main" id="{7E360F16-96A9-8FE3-7E08-CD1FFE68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4988" y="5341938"/>
                <a:ext cx="66675" cy="66675"/>
              </a:xfrm>
              <a:custGeom>
                <a:avLst/>
                <a:gdLst>
                  <a:gd name="T0" fmla="*/ 83 w 167"/>
                  <a:gd name="T1" fmla="*/ 167 h 167"/>
                  <a:gd name="T2" fmla="*/ 91 w 167"/>
                  <a:gd name="T3" fmla="*/ 166 h 167"/>
                  <a:gd name="T4" fmla="*/ 91 w 167"/>
                  <a:gd name="T5" fmla="*/ 164 h 167"/>
                  <a:gd name="T6" fmla="*/ 92 w 167"/>
                  <a:gd name="T7" fmla="*/ 164 h 167"/>
                  <a:gd name="T8" fmla="*/ 94 w 167"/>
                  <a:gd name="T9" fmla="*/ 164 h 167"/>
                  <a:gd name="T10" fmla="*/ 99 w 167"/>
                  <a:gd name="T11" fmla="*/ 164 h 167"/>
                  <a:gd name="T12" fmla="*/ 107 w 167"/>
                  <a:gd name="T13" fmla="*/ 162 h 167"/>
                  <a:gd name="T14" fmla="*/ 107 w 167"/>
                  <a:gd name="T15" fmla="*/ 161 h 167"/>
                  <a:gd name="T16" fmla="*/ 108 w 167"/>
                  <a:gd name="T17" fmla="*/ 161 h 167"/>
                  <a:gd name="T18" fmla="*/ 110 w 167"/>
                  <a:gd name="T19" fmla="*/ 161 h 167"/>
                  <a:gd name="T20" fmla="*/ 115 w 167"/>
                  <a:gd name="T21" fmla="*/ 161 h 167"/>
                  <a:gd name="T22" fmla="*/ 121 w 167"/>
                  <a:gd name="T23" fmla="*/ 156 h 167"/>
                  <a:gd name="T24" fmla="*/ 129 w 167"/>
                  <a:gd name="T25" fmla="*/ 152 h 167"/>
                  <a:gd name="T26" fmla="*/ 135 w 167"/>
                  <a:gd name="T27" fmla="*/ 147 h 167"/>
                  <a:gd name="T28" fmla="*/ 142 w 167"/>
                  <a:gd name="T29" fmla="*/ 142 h 167"/>
                  <a:gd name="T30" fmla="*/ 147 w 167"/>
                  <a:gd name="T31" fmla="*/ 135 h 167"/>
                  <a:gd name="T32" fmla="*/ 152 w 167"/>
                  <a:gd name="T33" fmla="*/ 129 h 167"/>
                  <a:gd name="T34" fmla="*/ 156 w 167"/>
                  <a:gd name="T35" fmla="*/ 121 h 167"/>
                  <a:gd name="T36" fmla="*/ 161 w 167"/>
                  <a:gd name="T37" fmla="*/ 115 h 167"/>
                  <a:gd name="T38" fmla="*/ 161 w 167"/>
                  <a:gd name="T39" fmla="*/ 110 h 167"/>
                  <a:gd name="T40" fmla="*/ 161 w 167"/>
                  <a:gd name="T41" fmla="*/ 108 h 167"/>
                  <a:gd name="T42" fmla="*/ 161 w 167"/>
                  <a:gd name="T43" fmla="*/ 107 h 167"/>
                  <a:gd name="T44" fmla="*/ 162 w 167"/>
                  <a:gd name="T45" fmla="*/ 107 h 167"/>
                  <a:gd name="T46" fmla="*/ 164 w 167"/>
                  <a:gd name="T47" fmla="*/ 99 h 167"/>
                  <a:gd name="T48" fmla="*/ 164 w 167"/>
                  <a:gd name="T49" fmla="*/ 94 h 167"/>
                  <a:gd name="T50" fmla="*/ 164 w 167"/>
                  <a:gd name="T51" fmla="*/ 92 h 167"/>
                  <a:gd name="T52" fmla="*/ 164 w 167"/>
                  <a:gd name="T53" fmla="*/ 91 h 167"/>
                  <a:gd name="T54" fmla="*/ 166 w 167"/>
                  <a:gd name="T55" fmla="*/ 91 h 167"/>
                  <a:gd name="T56" fmla="*/ 167 w 167"/>
                  <a:gd name="T57" fmla="*/ 83 h 167"/>
                  <a:gd name="T58" fmla="*/ 164 w 167"/>
                  <a:gd name="T59" fmla="*/ 66 h 167"/>
                  <a:gd name="T60" fmla="*/ 161 w 167"/>
                  <a:gd name="T61" fmla="*/ 51 h 167"/>
                  <a:gd name="T62" fmla="*/ 152 w 167"/>
                  <a:gd name="T63" fmla="*/ 37 h 167"/>
                  <a:gd name="T64" fmla="*/ 142 w 167"/>
                  <a:gd name="T65" fmla="*/ 24 h 167"/>
                  <a:gd name="T66" fmla="*/ 129 w 167"/>
                  <a:gd name="T67" fmla="*/ 13 h 167"/>
                  <a:gd name="T68" fmla="*/ 121 w 167"/>
                  <a:gd name="T69" fmla="*/ 8 h 167"/>
                  <a:gd name="T70" fmla="*/ 115 w 167"/>
                  <a:gd name="T71" fmla="*/ 6 h 167"/>
                  <a:gd name="T72" fmla="*/ 107 w 167"/>
                  <a:gd name="T73" fmla="*/ 2 h 167"/>
                  <a:gd name="T74" fmla="*/ 99 w 167"/>
                  <a:gd name="T75" fmla="*/ 1 h 167"/>
                  <a:gd name="T76" fmla="*/ 83 w 167"/>
                  <a:gd name="T77" fmla="*/ 0 h 167"/>
                  <a:gd name="T78" fmla="*/ 66 w 167"/>
                  <a:gd name="T79" fmla="*/ 1 h 167"/>
                  <a:gd name="T80" fmla="*/ 51 w 167"/>
                  <a:gd name="T81" fmla="*/ 6 h 167"/>
                  <a:gd name="T82" fmla="*/ 37 w 167"/>
                  <a:gd name="T83" fmla="*/ 13 h 167"/>
                  <a:gd name="T84" fmla="*/ 24 w 167"/>
                  <a:gd name="T85" fmla="*/ 24 h 167"/>
                  <a:gd name="T86" fmla="*/ 13 w 167"/>
                  <a:gd name="T87" fmla="*/ 37 h 167"/>
                  <a:gd name="T88" fmla="*/ 6 w 167"/>
                  <a:gd name="T89" fmla="*/ 51 h 167"/>
                  <a:gd name="T90" fmla="*/ 1 w 167"/>
                  <a:gd name="T91" fmla="*/ 66 h 167"/>
                  <a:gd name="T92" fmla="*/ 0 w 167"/>
                  <a:gd name="T93" fmla="*/ 83 h 167"/>
                  <a:gd name="T94" fmla="*/ 1 w 167"/>
                  <a:gd name="T95" fmla="*/ 99 h 167"/>
                  <a:gd name="T96" fmla="*/ 2 w 167"/>
                  <a:gd name="T97" fmla="*/ 107 h 167"/>
                  <a:gd name="T98" fmla="*/ 6 w 167"/>
                  <a:gd name="T99" fmla="*/ 115 h 167"/>
                  <a:gd name="T100" fmla="*/ 8 w 167"/>
                  <a:gd name="T101" fmla="*/ 121 h 167"/>
                  <a:gd name="T102" fmla="*/ 13 w 167"/>
                  <a:gd name="T103" fmla="*/ 129 h 167"/>
                  <a:gd name="T104" fmla="*/ 24 w 167"/>
                  <a:gd name="T105" fmla="*/ 142 h 167"/>
                  <a:gd name="T106" fmla="*/ 37 w 167"/>
                  <a:gd name="T107" fmla="*/ 152 h 167"/>
                  <a:gd name="T108" fmla="*/ 51 w 167"/>
                  <a:gd name="T109" fmla="*/ 161 h 167"/>
                  <a:gd name="T110" fmla="*/ 66 w 167"/>
                  <a:gd name="T111" fmla="*/ 164 h 167"/>
                  <a:gd name="T112" fmla="*/ 83 w 167"/>
                  <a:gd name="T11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7" h="167">
                    <a:moveTo>
                      <a:pt x="83" y="167"/>
                    </a:moveTo>
                    <a:lnTo>
                      <a:pt x="91" y="166"/>
                    </a:lnTo>
                    <a:lnTo>
                      <a:pt x="91" y="164"/>
                    </a:lnTo>
                    <a:lnTo>
                      <a:pt x="92" y="164"/>
                    </a:lnTo>
                    <a:lnTo>
                      <a:pt x="94" y="164"/>
                    </a:lnTo>
                    <a:lnTo>
                      <a:pt x="99" y="164"/>
                    </a:lnTo>
                    <a:lnTo>
                      <a:pt x="107" y="162"/>
                    </a:lnTo>
                    <a:lnTo>
                      <a:pt x="107" y="161"/>
                    </a:lnTo>
                    <a:lnTo>
                      <a:pt x="108" y="161"/>
                    </a:lnTo>
                    <a:lnTo>
                      <a:pt x="110" y="161"/>
                    </a:lnTo>
                    <a:lnTo>
                      <a:pt x="115" y="161"/>
                    </a:lnTo>
                    <a:lnTo>
                      <a:pt x="121" y="156"/>
                    </a:lnTo>
                    <a:lnTo>
                      <a:pt x="129" y="152"/>
                    </a:lnTo>
                    <a:lnTo>
                      <a:pt x="135" y="147"/>
                    </a:lnTo>
                    <a:lnTo>
                      <a:pt x="142" y="142"/>
                    </a:lnTo>
                    <a:lnTo>
                      <a:pt x="147" y="135"/>
                    </a:lnTo>
                    <a:lnTo>
                      <a:pt x="152" y="129"/>
                    </a:lnTo>
                    <a:lnTo>
                      <a:pt x="156" y="121"/>
                    </a:lnTo>
                    <a:lnTo>
                      <a:pt x="161" y="115"/>
                    </a:lnTo>
                    <a:lnTo>
                      <a:pt x="161" y="110"/>
                    </a:lnTo>
                    <a:lnTo>
                      <a:pt x="161" y="108"/>
                    </a:lnTo>
                    <a:lnTo>
                      <a:pt x="161" y="107"/>
                    </a:lnTo>
                    <a:lnTo>
                      <a:pt x="162" y="107"/>
                    </a:lnTo>
                    <a:lnTo>
                      <a:pt x="164" y="99"/>
                    </a:lnTo>
                    <a:lnTo>
                      <a:pt x="164" y="94"/>
                    </a:lnTo>
                    <a:lnTo>
                      <a:pt x="164" y="92"/>
                    </a:lnTo>
                    <a:lnTo>
                      <a:pt x="164" y="91"/>
                    </a:lnTo>
                    <a:lnTo>
                      <a:pt x="166" y="91"/>
                    </a:lnTo>
                    <a:lnTo>
                      <a:pt x="167" y="83"/>
                    </a:lnTo>
                    <a:lnTo>
                      <a:pt x="164" y="66"/>
                    </a:lnTo>
                    <a:lnTo>
                      <a:pt x="161" y="51"/>
                    </a:lnTo>
                    <a:lnTo>
                      <a:pt x="152" y="37"/>
                    </a:lnTo>
                    <a:lnTo>
                      <a:pt x="142" y="24"/>
                    </a:lnTo>
                    <a:lnTo>
                      <a:pt x="129" y="13"/>
                    </a:lnTo>
                    <a:lnTo>
                      <a:pt x="121" y="8"/>
                    </a:lnTo>
                    <a:lnTo>
                      <a:pt x="115" y="6"/>
                    </a:lnTo>
                    <a:lnTo>
                      <a:pt x="107" y="2"/>
                    </a:lnTo>
                    <a:lnTo>
                      <a:pt x="99" y="1"/>
                    </a:lnTo>
                    <a:lnTo>
                      <a:pt x="83" y="0"/>
                    </a:lnTo>
                    <a:lnTo>
                      <a:pt x="66" y="1"/>
                    </a:lnTo>
                    <a:lnTo>
                      <a:pt x="51" y="6"/>
                    </a:lnTo>
                    <a:lnTo>
                      <a:pt x="37" y="13"/>
                    </a:lnTo>
                    <a:lnTo>
                      <a:pt x="24" y="24"/>
                    </a:lnTo>
                    <a:lnTo>
                      <a:pt x="13" y="37"/>
                    </a:lnTo>
                    <a:lnTo>
                      <a:pt x="6" y="51"/>
                    </a:lnTo>
                    <a:lnTo>
                      <a:pt x="1" y="66"/>
                    </a:lnTo>
                    <a:lnTo>
                      <a:pt x="0" y="83"/>
                    </a:lnTo>
                    <a:lnTo>
                      <a:pt x="1" y="99"/>
                    </a:lnTo>
                    <a:lnTo>
                      <a:pt x="2" y="107"/>
                    </a:lnTo>
                    <a:lnTo>
                      <a:pt x="6" y="115"/>
                    </a:lnTo>
                    <a:lnTo>
                      <a:pt x="8" y="121"/>
                    </a:lnTo>
                    <a:lnTo>
                      <a:pt x="13" y="129"/>
                    </a:lnTo>
                    <a:lnTo>
                      <a:pt x="24" y="142"/>
                    </a:lnTo>
                    <a:lnTo>
                      <a:pt x="37" y="152"/>
                    </a:lnTo>
                    <a:lnTo>
                      <a:pt x="51" y="161"/>
                    </a:lnTo>
                    <a:lnTo>
                      <a:pt x="66" y="164"/>
                    </a:lnTo>
                    <a:lnTo>
                      <a:pt x="83" y="16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1199" name="ZoneTexte 1198">
              <a:extLst>
                <a:ext uri="{FF2B5EF4-FFF2-40B4-BE49-F238E27FC236}">
                  <a16:creationId xmlns:a16="http://schemas.microsoft.com/office/drawing/2014/main" id="{CC7C1551-3051-3E52-F84E-A4855759FA6E}"/>
                </a:ext>
              </a:extLst>
            </p:cNvPr>
            <p:cNvSpPr txBox="1"/>
            <p:nvPr/>
          </p:nvSpPr>
          <p:spPr>
            <a:xfrm>
              <a:off x="9166256" y="5362683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200" name="ZoneTexte 1199">
              <a:extLst>
                <a:ext uri="{FF2B5EF4-FFF2-40B4-BE49-F238E27FC236}">
                  <a16:creationId xmlns:a16="http://schemas.microsoft.com/office/drawing/2014/main" id="{294C0628-22C0-E018-0B59-DF46B33600C5}"/>
                </a:ext>
              </a:extLst>
            </p:cNvPr>
            <p:cNvSpPr txBox="1"/>
            <p:nvPr/>
          </p:nvSpPr>
          <p:spPr>
            <a:xfrm>
              <a:off x="9388981" y="5362683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201" name="ZoneTexte 1200">
              <a:extLst>
                <a:ext uri="{FF2B5EF4-FFF2-40B4-BE49-F238E27FC236}">
                  <a16:creationId xmlns:a16="http://schemas.microsoft.com/office/drawing/2014/main" id="{EDEED79B-65A9-E9C5-AE92-BBF38BB52A3F}"/>
                </a:ext>
              </a:extLst>
            </p:cNvPr>
            <p:cNvSpPr txBox="1"/>
            <p:nvPr/>
          </p:nvSpPr>
          <p:spPr>
            <a:xfrm>
              <a:off x="9602742" y="5362683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202" name="ZoneTexte 1201">
              <a:extLst>
                <a:ext uri="{FF2B5EF4-FFF2-40B4-BE49-F238E27FC236}">
                  <a16:creationId xmlns:a16="http://schemas.microsoft.com/office/drawing/2014/main" id="{EA061A14-51F5-AAC5-FCE0-CE1D540315A3}"/>
                </a:ext>
              </a:extLst>
            </p:cNvPr>
            <p:cNvSpPr txBox="1"/>
            <p:nvPr/>
          </p:nvSpPr>
          <p:spPr>
            <a:xfrm>
              <a:off x="9849361" y="5362683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203" name="ZoneTexte 1202">
              <a:extLst>
                <a:ext uri="{FF2B5EF4-FFF2-40B4-BE49-F238E27FC236}">
                  <a16:creationId xmlns:a16="http://schemas.microsoft.com/office/drawing/2014/main" id="{8EABDD91-3F4F-E9EF-3887-142AE03B99D3}"/>
                </a:ext>
              </a:extLst>
            </p:cNvPr>
            <p:cNvSpPr txBox="1"/>
            <p:nvPr/>
          </p:nvSpPr>
          <p:spPr>
            <a:xfrm>
              <a:off x="10095987" y="5362683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200</a:t>
              </a:r>
            </a:p>
          </p:txBody>
        </p:sp>
        <p:sp>
          <p:nvSpPr>
            <p:cNvPr id="1204" name="ZoneTexte 1203">
              <a:extLst>
                <a:ext uri="{FF2B5EF4-FFF2-40B4-BE49-F238E27FC236}">
                  <a16:creationId xmlns:a16="http://schemas.microsoft.com/office/drawing/2014/main" id="{EE4FB57C-6F2E-4BE3-A2C7-C057C69977C3}"/>
                </a:ext>
              </a:extLst>
            </p:cNvPr>
            <p:cNvSpPr txBox="1"/>
            <p:nvPr/>
          </p:nvSpPr>
          <p:spPr>
            <a:xfrm>
              <a:off x="10347935" y="5362683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dirty="0">
                  <a:solidFill>
                    <a:srgbClr val="000066"/>
                  </a:solidFill>
                </a:rPr>
                <a:t>250</a:t>
              </a:r>
            </a:p>
          </p:txBody>
        </p:sp>
        <p:sp>
          <p:nvSpPr>
            <p:cNvPr id="1205" name="ZoneTexte 1204">
              <a:extLst>
                <a:ext uri="{FF2B5EF4-FFF2-40B4-BE49-F238E27FC236}">
                  <a16:creationId xmlns:a16="http://schemas.microsoft.com/office/drawing/2014/main" id="{313D0A2D-ABE8-E4B4-26B7-91B65C6BEB11}"/>
                </a:ext>
              </a:extLst>
            </p:cNvPr>
            <p:cNvSpPr txBox="1"/>
            <p:nvPr/>
          </p:nvSpPr>
          <p:spPr>
            <a:xfrm>
              <a:off x="9222190" y="5614488"/>
              <a:ext cx="140320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Duration ATI (days)</a:t>
              </a:r>
            </a:p>
          </p:txBody>
        </p:sp>
        <p:sp>
          <p:nvSpPr>
            <p:cNvPr id="1206" name="ZoneTexte 1205">
              <a:extLst>
                <a:ext uri="{FF2B5EF4-FFF2-40B4-BE49-F238E27FC236}">
                  <a16:creationId xmlns:a16="http://schemas.microsoft.com/office/drawing/2014/main" id="{2948D497-90C3-2706-7763-650E8787D586}"/>
                </a:ext>
              </a:extLst>
            </p:cNvPr>
            <p:cNvSpPr txBox="1"/>
            <p:nvPr/>
          </p:nvSpPr>
          <p:spPr>
            <a:xfrm>
              <a:off x="9020803" y="5156476"/>
              <a:ext cx="25039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207" name="ZoneTexte 1206">
              <a:extLst>
                <a:ext uri="{FF2B5EF4-FFF2-40B4-BE49-F238E27FC236}">
                  <a16:creationId xmlns:a16="http://schemas.microsoft.com/office/drawing/2014/main" id="{3E89BE98-928B-854A-A971-C1E3991D9A08}"/>
                </a:ext>
              </a:extLst>
            </p:cNvPr>
            <p:cNvSpPr txBox="1"/>
            <p:nvPr/>
          </p:nvSpPr>
          <p:spPr>
            <a:xfrm>
              <a:off x="8955081" y="4737822"/>
              <a:ext cx="3161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208" name="ZoneTexte 1207">
              <a:extLst>
                <a:ext uri="{FF2B5EF4-FFF2-40B4-BE49-F238E27FC236}">
                  <a16:creationId xmlns:a16="http://schemas.microsoft.com/office/drawing/2014/main" id="{4DF6B052-B4E1-4532-E24E-885EBAB45B5B}"/>
                </a:ext>
              </a:extLst>
            </p:cNvPr>
            <p:cNvSpPr txBox="1"/>
            <p:nvPr/>
          </p:nvSpPr>
          <p:spPr>
            <a:xfrm>
              <a:off x="8889357" y="4319169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209" name="ZoneTexte 1208">
              <a:extLst>
                <a:ext uri="{FF2B5EF4-FFF2-40B4-BE49-F238E27FC236}">
                  <a16:creationId xmlns:a16="http://schemas.microsoft.com/office/drawing/2014/main" id="{85EBEC0E-FB69-C9BD-1018-7EE3B5B3EC33}"/>
                </a:ext>
              </a:extLst>
            </p:cNvPr>
            <p:cNvSpPr txBox="1"/>
            <p:nvPr/>
          </p:nvSpPr>
          <p:spPr>
            <a:xfrm>
              <a:off x="8889357" y="3900516"/>
              <a:ext cx="38183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00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211" name="ZoneTexte 1210">
              <a:extLst>
                <a:ext uri="{FF2B5EF4-FFF2-40B4-BE49-F238E27FC236}">
                  <a16:creationId xmlns:a16="http://schemas.microsoft.com/office/drawing/2014/main" id="{12523336-242B-20BC-5A47-632BE3A24D79}"/>
                </a:ext>
              </a:extLst>
            </p:cNvPr>
            <p:cNvSpPr txBox="1"/>
            <p:nvPr/>
          </p:nvSpPr>
          <p:spPr>
            <a:xfrm rot="16200000">
              <a:off x="7913545" y="4563107"/>
              <a:ext cx="17147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rgbClr val="000066"/>
                  </a:solidFill>
                </a:rPr>
                <a:t>NK suppressive capacity</a:t>
              </a:r>
            </a:p>
          </p:txBody>
        </p:sp>
        <p:sp>
          <p:nvSpPr>
            <p:cNvPr id="1212" name="ZoneTexte 1211">
              <a:extLst>
                <a:ext uri="{FF2B5EF4-FFF2-40B4-BE49-F238E27FC236}">
                  <a16:creationId xmlns:a16="http://schemas.microsoft.com/office/drawing/2014/main" id="{59417FC5-5AE4-09F1-DA30-CB30E6548C7C}"/>
                </a:ext>
              </a:extLst>
            </p:cNvPr>
            <p:cNvSpPr txBox="1"/>
            <p:nvPr/>
          </p:nvSpPr>
          <p:spPr>
            <a:xfrm>
              <a:off x="9611453" y="3731531"/>
              <a:ext cx="8114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1213" name="ZoneTexte 1212">
              <a:extLst>
                <a:ext uri="{FF2B5EF4-FFF2-40B4-BE49-F238E27FC236}">
                  <a16:creationId xmlns:a16="http://schemas.microsoft.com/office/drawing/2014/main" id="{0FAA4A4D-145E-533B-E3EA-2670535350BD}"/>
                </a:ext>
              </a:extLst>
            </p:cNvPr>
            <p:cNvSpPr txBox="1"/>
            <p:nvPr/>
          </p:nvSpPr>
          <p:spPr>
            <a:xfrm>
              <a:off x="10003727" y="4770857"/>
              <a:ext cx="80021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>
                  <a:solidFill>
                    <a:srgbClr val="000066"/>
                  </a:solidFill>
                </a:rPr>
                <a:t>r= 0,6044</a:t>
              </a:r>
              <a:br>
                <a:rPr lang="en-US" sz="1000" dirty="0">
                  <a:solidFill>
                    <a:srgbClr val="000066"/>
                  </a:solidFill>
                </a:rPr>
              </a:br>
              <a:r>
                <a:rPr lang="en-US" sz="1000" dirty="0">
                  <a:solidFill>
                    <a:srgbClr val="000066"/>
                  </a:solidFill>
                </a:rPr>
                <a:t>p= 0,03203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3390867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AE66231A-B7BD-6477-831A-6FD56C53309B}"/>
              </a:ext>
            </a:extLst>
          </p:cNvPr>
          <p:cNvGrpSpPr/>
          <p:nvPr/>
        </p:nvGrpSpPr>
        <p:grpSpPr>
          <a:xfrm>
            <a:off x="501715" y="2422173"/>
            <a:ext cx="10910188" cy="2057449"/>
            <a:chOff x="501715" y="2422173"/>
            <a:chExt cx="10910188" cy="2057449"/>
          </a:xfrm>
        </p:grpSpPr>
        <p:cxnSp>
          <p:nvCxnSpPr>
            <p:cNvPr id="8" name="Connecteur : en angle 39">
              <a:extLst>
                <a:ext uri="{FF2B5EF4-FFF2-40B4-BE49-F238E27FC236}">
                  <a16:creationId xmlns:a16="http://schemas.microsoft.com/office/drawing/2014/main" id="{384F2C1C-95DB-B4C3-0A3C-8773A312466E}"/>
                </a:ext>
              </a:extLst>
            </p:cNvPr>
            <p:cNvCxnSpPr>
              <a:cxnSpLocks/>
              <a:stCxn id="5" idx="1"/>
              <a:endCxn id="3" idx="1"/>
            </p:cNvCxnSpPr>
            <p:nvPr/>
          </p:nvCxnSpPr>
          <p:spPr>
            <a:xfrm rot="10800000">
              <a:off x="3103419" y="2732356"/>
              <a:ext cx="12700" cy="1502511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 : en angle 39">
              <a:extLst>
                <a:ext uri="{FF2B5EF4-FFF2-40B4-BE49-F238E27FC236}">
                  <a16:creationId xmlns:a16="http://schemas.microsoft.com/office/drawing/2014/main" id="{F2DCE509-8BF1-BC9C-34EE-11BBAD77F8F1}"/>
                </a:ext>
              </a:extLst>
            </p:cNvPr>
            <p:cNvCxnSpPr>
              <a:cxnSpLocks/>
              <a:stCxn id="10" idx="3"/>
              <a:endCxn id="14" idx="1"/>
            </p:cNvCxnSpPr>
            <p:nvPr/>
          </p:nvCxnSpPr>
          <p:spPr>
            <a:xfrm flipV="1">
              <a:off x="2489698" y="3483610"/>
              <a:ext cx="613721" cy="19222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Rectangle : coins arrondis 9">
              <a:extLst>
                <a:ext uri="{FF2B5EF4-FFF2-40B4-BE49-F238E27FC236}">
                  <a16:creationId xmlns:a16="http://schemas.microsoft.com/office/drawing/2014/main" id="{2556321C-96D5-2EF1-5FF1-A3CCA16FD978}"/>
                </a:ext>
              </a:extLst>
            </p:cNvPr>
            <p:cNvSpPr/>
            <p:nvPr/>
          </p:nvSpPr>
          <p:spPr>
            <a:xfrm>
              <a:off x="501715" y="2778932"/>
              <a:ext cx="1987983" cy="1447800"/>
            </a:xfrm>
            <a:prstGeom prst="roundRect">
              <a:avLst>
                <a:gd name="adj" fmla="val 8052"/>
              </a:avLst>
            </a:prstGeom>
            <a:noFill/>
            <a:ln w="28575">
              <a:solidFill>
                <a:srgbClr val="00B0F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sz="1600" b="1" noProof="0" dirty="0">
                  <a:solidFill>
                    <a:srgbClr val="000066"/>
                  </a:solidFill>
                </a:rPr>
                <a:t>Enrolment: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HIV+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ART naïve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≥18 years old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CD4 &gt;400 cells/µL</a:t>
              </a:r>
            </a:p>
            <a:p>
              <a:pPr marL="171450" indent="-171450">
                <a:buClr>
                  <a:srgbClr val="FF6600"/>
                </a:buClr>
                <a:buFont typeface="Arial" panose="020B0604020202020204" pitchFamily="34" charset="0"/>
                <a:buChar char="•"/>
              </a:pPr>
              <a:r>
                <a:rPr lang="en-US" sz="1400" noProof="0" dirty="0">
                  <a:solidFill>
                    <a:srgbClr val="000066"/>
                  </a:solidFill>
                </a:rPr>
                <a:t>VL &gt;1000 copies/mL</a:t>
              </a:r>
              <a:endParaRPr lang="en-US" sz="16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6" name="Rectangle : coins arrondis 15">
              <a:extLst>
                <a:ext uri="{FF2B5EF4-FFF2-40B4-BE49-F238E27FC236}">
                  <a16:creationId xmlns:a16="http://schemas.microsoft.com/office/drawing/2014/main" id="{EBBF0F3A-447C-C4DD-738D-49D922FF146B}"/>
                </a:ext>
              </a:extLst>
            </p:cNvPr>
            <p:cNvSpPr/>
            <p:nvPr/>
          </p:nvSpPr>
          <p:spPr>
            <a:xfrm>
              <a:off x="7230262" y="3277298"/>
              <a:ext cx="777087" cy="451069"/>
            </a:xfrm>
            <a:prstGeom prst="roundRect">
              <a:avLst/>
            </a:prstGeom>
            <a:solidFill>
              <a:srgbClr val="00006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ATI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3" name="Connecteur : en angle 39">
              <a:extLst>
                <a:ext uri="{FF2B5EF4-FFF2-40B4-BE49-F238E27FC236}">
                  <a16:creationId xmlns:a16="http://schemas.microsoft.com/office/drawing/2014/main" id="{AC6BD9CE-8AF6-7C10-7C8E-1084FF90FFC8}"/>
                </a:ext>
              </a:extLst>
            </p:cNvPr>
            <p:cNvCxnSpPr>
              <a:cxnSpLocks/>
              <a:stCxn id="3" idx="3"/>
              <a:endCxn id="5" idx="3"/>
            </p:cNvCxnSpPr>
            <p:nvPr/>
          </p:nvCxnSpPr>
          <p:spPr>
            <a:xfrm>
              <a:off x="6146171" y="2732355"/>
              <a:ext cx="12700" cy="1502511"/>
            </a:xfrm>
            <a:prstGeom prst="bentConnector3">
              <a:avLst>
                <a:gd name="adj1" fmla="val 1800000"/>
              </a:avLst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Connecteur : en angle 39">
              <a:extLst>
                <a:ext uri="{FF2B5EF4-FFF2-40B4-BE49-F238E27FC236}">
                  <a16:creationId xmlns:a16="http://schemas.microsoft.com/office/drawing/2014/main" id="{FD01775D-D206-ABFD-49F0-67A5E4B8E361}"/>
                </a:ext>
              </a:extLst>
            </p:cNvPr>
            <p:cNvCxnSpPr>
              <a:cxnSpLocks/>
              <a:stCxn id="14" idx="3"/>
              <a:endCxn id="16" idx="1"/>
            </p:cNvCxnSpPr>
            <p:nvPr/>
          </p:nvCxnSpPr>
          <p:spPr>
            <a:xfrm>
              <a:off x="6146171" y="3483610"/>
              <a:ext cx="1084091" cy="1922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Groupe 14">
              <a:extLst>
                <a:ext uri="{FF2B5EF4-FFF2-40B4-BE49-F238E27FC236}">
                  <a16:creationId xmlns:a16="http://schemas.microsoft.com/office/drawing/2014/main" id="{B4E72D31-5185-B335-5C75-E7F9121C262E}"/>
                </a:ext>
              </a:extLst>
            </p:cNvPr>
            <p:cNvGrpSpPr/>
            <p:nvPr/>
          </p:nvGrpSpPr>
          <p:grpSpPr>
            <a:xfrm>
              <a:off x="3103419" y="2487598"/>
              <a:ext cx="3042752" cy="1992024"/>
              <a:chOff x="4100370" y="1560991"/>
              <a:chExt cx="3042752" cy="1992024"/>
            </a:xfrm>
          </p:grpSpPr>
          <p:sp>
            <p:nvSpPr>
              <p:cNvPr id="3" name="Rectangle : coins arrondis 2">
                <a:extLst>
                  <a:ext uri="{FF2B5EF4-FFF2-40B4-BE49-F238E27FC236}">
                    <a16:creationId xmlns:a16="http://schemas.microsoft.com/office/drawing/2014/main" id="{0A5D25F5-5F6E-5A71-97FC-3893276B40BC}"/>
                  </a:ext>
                </a:extLst>
              </p:cNvPr>
              <p:cNvSpPr/>
              <p:nvPr/>
            </p:nvSpPr>
            <p:spPr>
              <a:xfrm>
                <a:off x="4100370" y="1560991"/>
                <a:ext cx="3042752" cy="489513"/>
              </a:xfrm>
              <a:prstGeom prst="roundRect">
                <a:avLst/>
              </a:prstGeom>
              <a:solidFill>
                <a:srgbClr val="00B05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GROUP 1: </a:t>
                </a:r>
                <a:r>
                  <a:rPr kumimoji="0" lang="en-US" sz="1400" b="1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mAbs</a:t>
                </a: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rPr>
                  <a:t> + delayed ART (n = 3)</a:t>
                </a:r>
                <a:endPara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" name="Rectangle : coins arrondis 4">
                <a:extLst>
                  <a:ext uri="{FF2B5EF4-FFF2-40B4-BE49-F238E27FC236}">
                    <a16:creationId xmlns:a16="http://schemas.microsoft.com/office/drawing/2014/main" id="{B21A94E7-2D28-B943-F29B-6BDF99C53C50}"/>
                  </a:ext>
                </a:extLst>
              </p:cNvPr>
              <p:cNvSpPr/>
              <p:nvPr/>
            </p:nvSpPr>
            <p:spPr>
              <a:xfrm>
                <a:off x="4100370" y="3063502"/>
                <a:ext cx="3042752" cy="489513"/>
              </a:xfrm>
              <a:prstGeom prst="roundRect">
                <a:avLst/>
              </a:prstGeom>
              <a:solidFill>
                <a:srgbClr val="FF66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>
                  <a:defRPr/>
                </a:pPr>
                <a:r>
                  <a:rPr lang="en-US" sz="1400" b="1" noProof="0" dirty="0">
                    <a:solidFill>
                      <a:prstClr val="white"/>
                    </a:solidFill>
                  </a:rPr>
                  <a:t>GROUP 3: ART only (n = 4)</a:t>
                </a:r>
                <a:endParaRPr lang="en-US" sz="1400" i="1" noProof="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4" name="Rectangle : coins arrondis 13">
                <a:extLst>
                  <a:ext uri="{FF2B5EF4-FFF2-40B4-BE49-F238E27FC236}">
                    <a16:creationId xmlns:a16="http://schemas.microsoft.com/office/drawing/2014/main" id="{FFF5AE38-9858-04BC-D246-FD5210AC98AA}"/>
                  </a:ext>
                </a:extLst>
              </p:cNvPr>
              <p:cNvSpPr/>
              <p:nvPr/>
            </p:nvSpPr>
            <p:spPr>
              <a:xfrm>
                <a:off x="4100370" y="2312246"/>
                <a:ext cx="3042752" cy="489513"/>
              </a:xfrm>
              <a:prstGeom prst="roundRect">
                <a:avLst/>
              </a:prstGeom>
              <a:solidFill>
                <a:srgbClr val="00B0F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>
                  <a:defRPr/>
                </a:pPr>
                <a:r>
                  <a:rPr lang="en-US" sz="1400" b="1" noProof="0" dirty="0">
                    <a:solidFill>
                      <a:prstClr val="white"/>
                    </a:solidFill>
                  </a:rPr>
                  <a:t>GROUP 2: </a:t>
                </a:r>
                <a:r>
                  <a:rPr lang="en-US" sz="1400" b="1" noProof="0" dirty="0" err="1">
                    <a:solidFill>
                      <a:prstClr val="white"/>
                    </a:solidFill>
                  </a:rPr>
                  <a:t>mAbs</a:t>
                </a:r>
                <a:r>
                  <a:rPr lang="en-US" sz="1400" b="1" noProof="0" dirty="0">
                    <a:solidFill>
                      <a:prstClr val="white"/>
                    </a:solidFill>
                  </a:rPr>
                  <a:t> + ART (n = 5</a:t>
                </a:r>
                <a:endParaRPr lang="en-US" sz="1400" i="1" noProof="0" dirty="0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25" name="Rectangle : coins arrondis 24">
              <a:extLst>
                <a:ext uri="{FF2B5EF4-FFF2-40B4-BE49-F238E27FC236}">
                  <a16:creationId xmlns:a16="http://schemas.microsoft.com/office/drawing/2014/main" id="{D5B9A01D-A2A7-2EA7-5533-66E5AD9E2E24}"/>
                </a:ext>
              </a:extLst>
            </p:cNvPr>
            <p:cNvSpPr/>
            <p:nvPr/>
          </p:nvSpPr>
          <p:spPr>
            <a:xfrm>
              <a:off x="8844580" y="3277296"/>
              <a:ext cx="1190402" cy="451069"/>
            </a:xfrm>
            <a:prstGeom prst="roundRect">
              <a:avLst/>
            </a:prstGeom>
            <a:solidFill>
              <a:srgbClr val="C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ART</a:t>
              </a:r>
              <a:b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Re-initiation</a:t>
              </a:r>
              <a:endPara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26" name="Connecteur : en angle 39">
              <a:extLst>
                <a:ext uri="{FF2B5EF4-FFF2-40B4-BE49-F238E27FC236}">
                  <a16:creationId xmlns:a16="http://schemas.microsoft.com/office/drawing/2014/main" id="{0E5797DA-D6EE-8382-9906-1E6A2EDDE7DD}"/>
                </a:ext>
              </a:extLst>
            </p:cNvPr>
            <p:cNvCxnSpPr>
              <a:cxnSpLocks/>
              <a:stCxn id="16" idx="3"/>
              <a:endCxn id="25" idx="1"/>
            </p:cNvCxnSpPr>
            <p:nvPr/>
          </p:nvCxnSpPr>
          <p:spPr>
            <a:xfrm flipV="1">
              <a:off x="8007349" y="3502831"/>
              <a:ext cx="837231" cy="2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necteur : en angle 39">
              <a:extLst>
                <a:ext uri="{FF2B5EF4-FFF2-40B4-BE49-F238E27FC236}">
                  <a16:creationId xmlns:a16="http://schemas.microsoft.com/office/drawing/2014/main" id="{1145B001-CB9D-957F-FEC4-28C70BC882AB}"/>
                </a:ext>
              </a:extLst>
            </p:cNvPr>
            <p:cNvCxnSpPr>
              <a:cxnSpLocks/>
              <a:stCxn id="25" idx="3"/>
            </p:cNvCxnSpPr>
            <p:nvPr/>
          </p:nvCxnSpPr>
          <p:spPr>
            <a:xfrm>
              <a:off x="10034982" y="3502831"/>
              <a:ext cx="1196052" cy="2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necteur : en angle 39">
              <a:extLst>
                <a:ext uri="{FF2B5EF4-FFF2-40B4-BE49-F238E27FC236}">
                  <a16:creationId xmlns:a16="http://schemas.microsoft.com/office/drawing/2014/main" id="{2905C22C-0DF5-83D8-732D-60531325DC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231034" y="3313866"/>
              <a:ext cx="0" cy="377933"/>
            </a:xfrm>
            <a:prstGeom prst="straightConnector1">
              <a:avLst/>
            </a:prstGeom>
            <a:ln w="28575">
              <a:solidFill>
                <a:srgbClr val="00B0F0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Rectangle 89">
              <a:extLst>
                <a:ext uri="{FF2B5EF4-FFF2-40B4-BE49-F238E27FC236}">
                  <a16:creationId xmlns:a16="http://schemas.microsoft.com/office/drawing/2014/main" id="{36C6AD13-E163-2074-28F9-7AD040F05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9092" y="2428824"/>
              <a:ext cx="567399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+ 12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months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48" name="Rectangle 89">
              <a:extLst>
                <a:ext uri="{FF2B5EF4-FFF2-40B4-BE49-F238E27FC236}">
                  <a16:creationId xmlns:a16="http://schemas.microsoft.com/office/drawing/2014/main" id="{63FAF34B-0957-7CB6-264C-2170773BE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0150" y="2428823"/>
              <a:ext cx="1128322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Monitoring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up to 6 months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49" name="Rectangle 89">
              <a:extLst>
                <a:ext uri="{FF2B5EF4-FFF2-40B4-BE49-F238E27FC236}">
                  <a16:creationId xmlns:a16="http://schemas.microsoft.com/office/drawing/2014/main" id="{1B0CCBB4-39BC-C628-36F0-363C70F0C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9012" y="2422173"/>
              <a:ext cx="1662891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Safety follow-up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for viral </a:t>
              </a:r>
              <a:r>
                <a:rPr kumimoji="0" lang="en-US" sz="1400" b="1" i="0" u="none" strike="noStrike" cap="none" normalizeH="0" baseline="0" noProof="0" dirty="0" err="1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resuppression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</p:grpSp>
      <p:sp>
        <p:nvSpPr>
          <p:cNvPr id="55" name="ZoneTexte 54">
            <a:extLst>
              <a:ext uri="{FF2B5EF4-FFF2-40B4-BE49-F238E27FC236}">
                <a16:creationId xmlns:a16="http://schemas.microsoft.com/office/drawing/2014/main" id="{C11EAE68-C2D7-AA88-B18B-FF30FED2B8CF}"/>
              </a:ext>
            </a:extLst>
          </p:cNvPr>
          <p:cNvSpPr txBox="1"/>
          <p:nvPr/>
        </p:nvSpPr>
        <p:spPr>
          <a:xfrm>
            <a:off x="9189338" y="6376536"/>
            <a:ext cx="278223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Naidoo K, AIDS 2026, AbsTHPEB122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759C7261-C69A-F7C5-9605-47CCDDE827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1206359"/>
          </a:xfrm>
        </p:spPr>
        <p:txBody>
          <a:bodyPr/>
          <a:lstStyle/>
          <a:p>
            <a:r>
              <a:rPr lang="es-419" dirty="0"/>
              <a:t>NeutART HIV Cure Trial (CAPRISA 095)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066077A3-1F7C-B243-5F22-67D4AF5D913C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1216830"/>
            <a:ext cx="10972800" cy="810845"/>
          </a:xfrm>
        </p:spPr>
        <p:txBody>
          <a:bodyPr>
            <a:normAutofit fontScale="92500" lnSpcReduction="10000"/>
          </a:bodyPr>
          <a:lstStyle/>
          <a:p>
            <a:r>
              <a:rPr lang="fr-FR" dirty="0"/>
              <a:t>Phase 1, open-label </a:t>
            </a:r>
            <a:r>
              <a:rPr lang="fr-FR" dirty="0" err="1"/>
              <a:t>randomized</a:t>
            </a:r>
            <a:r>
              <a:rPr lang="fr-FR" dirty="0"/>
              <a:t> trial</a:t>
            </a:r>
          </a:p>
          <a:p>
            <a:r>
              <a:rPr lang="fr-FR" dirty="0" err="1"/>
              <a:t>bNAbs</a:t>
            </a:r>
            <a:r>
              <a:rPr lang="fr-FR" dirty="0"/>
              <a:t>: CAP256V2LS and VC07-523LS</a:t>
            </a:r>
          </a:p>
        </p:txBody>
      </p:sp>
      <p:sp>
        <p:nvSpPr>
          <p:cNvPr id="17" name="Espace réservé du contenu 3">
            <a:extLst>
              <a:ext uri="{FF2B5EF4-FFF2-40B4-BE49-F238E27FC236}">
                <a16:creationId xmlns:a16="http://schemas.microsoft.com/office/drawing/2014/main" id="{E382F1DC-1479-3455-B75D-B9F1678784D2}"/>
              </a:ext>
            </a:extLst>
          </p:cNvPr>
          <p:cNvSpPr txBox="1">
            <a:spLocks/>
          </p:cNvSpPr>
          <p:nvPr/>
        </p:nvSpPr>
        <p:spPr>
          <a:xfrm>
            <a:off x="609600" y="4957155"/>
            <a:ext cx="10972800" cy="12496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noProof="0">
                <a:effectLst/>
              </a:rPr>
              <a:t>Viral rebound occurred rapidly during ATI among most participants, with similar viral load kinetics across groups</a:t>
            </a:r>
          </a:p>
          <a:p>
            <a:r>
              <a:rPr lang="en-US" sz="1800" noProof="0" dirty="0">
                <a:effectLst/>
              </a:rPr>
              <a:t>No detectable early impact of </a:t>
            </a:r>
            <a:r>
              <a:rPr lang="en-US" sz="1800" noProof="0" dirty="0" err="1">
                <a:effectLst/>
              </a:rPr>
              <a:t>bNAb</a:t>
            </a:r>
            <a:r>
              <a:rPr lang="en-US" sz="1800" noProof="0" dirty="0">
                <a:effectLst/>
              </a:rPr>
              <a:t> administration at ART initiation on post-ATI viral control in this small cohort</a:t>
            </a:r>
          </a:p>
        </p:txBody>
      </p:sp>
    </p:spTree>
    <p:extLst>
      <p:ext uri="{BB962C8B-B14F-4D97-AF65-F5344CB8AC3E}">
        <p14:creationId xmlns:p14="http://schemas.microsoft.com/office/powerpoint/2010/main" val="213667773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5148592-21F9-7D43-4B97-FF0C47C2E8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4197293"/>
              </p:ext>
            </p:extLst>
          </p:nvPr>
        </p:nvGraphicFramePr>
        <p:xfrm>
          <a:off x="199506" y="2727699"/>
          <a:ext cx="5728460" cy="388358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196280">
                  <a:extLst>
                    <a:ext uri="{9D8B030D-6E8A-4147-A177-3AD203B41FA5}">
                      <a16:colId xmlns:a16="http://schemas.microsoft.com/office/drawing/2014/main" val="2004529917"/>
                    </a:ext>
                  </a:extLst>
                </a:gridCol>
                <a:gridCol w="1501982">
                  <a:extLst>
                    <a:ext uri="{9D8B030D-6E8A-4147-A177-3AD203B41FA5}">
                      <a16:colId xmlns:a16="http://schemas.microsoft.com/office/drawing/2014/main" val="2975802259"/>
                    </a:ext>
                  </a:extLst>
                </a:gridCol>
                <a:gridCol w="1319439">
                  <a:extLst>
                    <a:ext uri="{9D8B030D-6E8A-4147-A177-3AD203B41FA5}">
                      <a16:colId xmlns:a16="http://schemas.microsoft.com/office/drawing/2014/main" val="2707576558"/>
                    </a:ext>
                  </a:extLst>
                </a:gridCol>
                <a:gridCol w="710759">
                  <a:extLst>
                    <a:ext uri="{9D8B030D-6E8A-4147-A177-3AD203B41FA5}">
                      <a16:colId xmlns:a16="http://schemas.microsoft.com/office/drawing/2014/main" val="2922904454"/>
                    </a:ext>
                  </a:extLst>
                </a:gridCol>
              </a:tblGrid>
              <a:tr h="225786">
                <a:tc>
                  <a:txBody>
                    <a:bodyPr/>
                    <a:lstStyle/>
                    <a:p>
                      <a:endParaRPr lang="en-US" sz="1000" noProof="0" dirty="0">
                        <a:solidFill>
                          <a:srgbClr val="000066"/>
                        </a:solidFill>
                        <a:latin typeface="+mj-lt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40"/>
                        </a:lnSpc>
                      </a:pPr>
                      <a:r>
                        <a:rPr lang="en-US" sz="1200" noProof="0" dirty="0">
                          <a:solidFill>
                            <a:schemeClr val="bg1"/>
                          </a:solidFill>
                          <a:latin typeface="+mj-lt"/>
                        </a:rPr>
                        <a:t>Excellent controllers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40"/>
                        </a:lnSpc>
                      </a:pPr>
                      <a:r>
                        <a:rPr lang="en-US" sz="1200" noProof="0" dirty="0">
                          <a:solidFill>
                            <a:schemeClr val="bg1"/>
                          </a:solidFill>
                          <a:latin typeface="+mj-lt"/>
                        </a:rPr>
                        <a:t>Others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  <a:latin typeface="+mj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60578854"/>
                  </a:ext>
                </a:extLst>
              </a:tr>
              <a:tr h="225786">
                <a:tc>
                  <a:txBody>
                    <a:bodyPr/>
                    <a:lstStyle/>
                    <a:p>
                      <a:endParaRPr lang="en-US" sz="1000" noProof="0" dirty="0">
                        <a:solidFill>
                          <a:srgbClr val="000066"/>
                        </a:solidFill>
                        <a:latin typeface="+mj-lt"/>
                      </a:endParaRPr>
                    </a:p>
                  </a:txBody>
                  <a:tcPr anchor="ctr">
                    <a:solidFill>
                      <a:srgbClr val="4E81B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40"/>
                        </a:lnSpc>
                      </a:pPr>
                      <a:r>
                        <a:rPr lang="en-US" sz="1200" noProof="0" dirty="0">
                          <a:solidFill>
                            <a:schemeClr val="bg1"/>
                          </a:solidFill>
                          <a:latin typeface="+mj-lt"/>
                        </a:rPr>
                        <a:t>N=11</a:t>
                      </a:r>
                    </a:p>
                  </a:txBody>
                  <a:tcPr anchor="ctr">
                    <a:solidFill>
                      <a:srgbClr val="4E81B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40"/>
                        </a:lnSpc>
                      </a:pPr>
                      <a:r>
                        <a:rPr lang="en-US" sz="1200" noProof="0" dirty="0">
                          <a:solidFill>
                            <a:schemeClr val="bg1"/>
                          </a:solidFill>
                          <a:latin typeface="+mj-lt"/>
                        </a:rPr>
                        <a:t>N=144</a:t>
                      </a:r>
                    </a:p>
                  </a:txBody>
                  <a:tcPr anchor="ctr">
                    <a:solidFill>
                      <a:srgbClr val="4E81B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i="1" noProof="0" dirty="0">
                          <a:solidFill>
                            <a:schemeClr val="bg1"/>
                          </a:solidFill>
                          <a:latin typeface="+mj-lt"/>
                        </a:rPr>
                        <a:t>P-value</a:t>
                      </a:r>
                    </a:p>
                  </a:txBody>
                  <a:tcPr anchor="ctr">
                    <a:solidFill>
                      <a:srgbClr val="4E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6097995"/>
                  </a:ext>
                </a:extLst>
              </a:tr>
              <a:tr h="550353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Baseline HIV-1 RNA</a:t>
                      </a:r>
                      <a:b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log</a:t>
                      </a:r>
                      <a:r>
                        <a:rPr lang="en-US" sz="1100" baseline="-25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10</a:t>
                      </a: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 copies/mL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&gt;5 log</a:t>
                      </a:r>
                      <a:r>
                        <a:rPr lang="en-US" sz="1100" baseline="-25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10</a:t>
                      </a: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 c/mL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2.81 [2.37;3.04]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1 (10%)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4.88 [3.58;5.59]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66 (46.5%)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0.001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0.043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67245162"/>
                  </a:ext>
                </a:extLst>
              </a:tr>
              <a:tr h="395125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100" b="1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Peak viral load RNA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log</a:t>
                      </a:r>
                      <a:r>
                        <a:rPr lang="en-US" sz="1100" kern="1200" baseline="-250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 copies/mL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3.08 [2.81;4.52]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5.61 [4.55;6.30]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0.002</a:t>
                      </a:r>
                    </a:p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59375539"/>
                  </a:ext>
                </a:extLst>
              </a:tr>
              <a:tr h="332667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100" b="1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Baseline percentage CD4, </a:t>
                      </a: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45.4 (40.7;5.08]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38.0 [29.6;44.2]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0.010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611535281"/>
                  </a:ext>
                </a:extLst>
              </a:tr>
              <a:tr h="239897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100" b="1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CD4 nadir, </a:t>
                      </a: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%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33.8 [31.0;36.9]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23.8 [18.6;28.5]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63079440"/>
                  </a:ext>
                </a:extLst>
              </a:tr>
              <a:tr h="395125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Baseline total HIV-1 DNA</a:t>
                      </a:r>
                      <a:b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11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log</a:t>
                      </a:r>
                      <a:r>
                        <a:rPr lang="en-US" sz="1100" kern="1200" baseline="-250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  <a:r>
                        <a:rPr lang="en-US" sz="11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copies/10° PBMC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100" kern="1200" noProof="0" dirty="0">
                        <a:solidFill>
                          <a:srgbClr val="000066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2.36 [1.78;2.94]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100" kern="1200" noProof="0" dirty="0">
                        <a:solidFill>
                          <a:srgbClr val="000066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3.67 [2.91;4.22]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0.001</a:t>
                      </a:r>
                    </a:p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59814417"/>
                  </a:ext>
                </a:extLst>
              </a:tr>
              <a:tr h="550353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100" b="1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Total HIV.1 DNA decay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1 year slope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Total slope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-0.08 [-0.14;-0.03]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-0.05 [-0.07;-0.03]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-0.08 [-0.16;-0.00]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-0.02 [-0.04;0.00]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0.864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9310896"/>
                  </a:ext>
                </a:extLst>
              </a:tr>
              <a:tr h="705581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Viral Control</a:t>
                      </a:r>
                      <a:endParaRPr lang="en-US" sz="1100" b="1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Time to viral suppression (months)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Time suppressed (years)</a:t>
                      </a:r>
                    </a:p>
                    <a:p>
                      <a:pPr marL="0" marR="0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Blips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1.54 [1.20;4.09]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2.91 [1.94;3.29]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 (0.00%)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5.26 [2.17;16.3]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2.23 [1.18;3.04]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3 (2.08%)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endParaRPr lang="en-US" sz="1100" noProof="0" dirty="0">
                        <a:solidFill>
                          <a:srgbClr val="000066"/>
                        </a:solidFill>
                        <a:effectLst/>
                        <a:latin typeface="+mj-lt"/>
                      </a:endParaRP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0.041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0.177</a:t>
                      </a:r>
                    </a:p>
                    <a:p>
                      <a:pPr marL="0" marR="0" algn="ctr">
                        <a:buNone/>
                      </a:pPr>
                      <a:r>
                        <a:rPr lang="en-US" sz="11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0-238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61121340"/>
                  </a:ext>
                </a:extLst>
              </a:tr>
            </a:tbl>
          </a:graphicData>
        </a:graphic>
      </p:graphicFrame>
      <p:pic>
        <p:nvPicPr>
          <p:cNvPr id="5" name="Image 4">
            <a:extLst>
              <a:ext uri="{FF2B5EF4-FFF2-40B4-BE49-F238E27FC236}">
                <a16:creationId xmlns:a16="http://schemas.microsoft.com/office/drawing/2014/main" id="{EFDD87F5-3C5A-04AE-8146-57AAC957BDE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1040" t="13423" r="-116" b="18465"/>
          <a:stretch>
            <a:fillRect/>
          </a:stretch>
        </p:blipFill>
        <p:spPr>
          <a:xfrm>
            <a:off x="6879770" y="3429000"/>
            <a:ext cx="5021885" cy="2587176"/>
          </a:xfrm>
          <a:prstGeom prst="rect">
            <a:avLst/>
          </a:prstGeom>
        </p:spPr>
      </p:pic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B7C3497-2220-7EA2-7256-307BCD80DA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697377"/>
              </p:ext>
            </p:extLst>
          </p:nvPr>
        </p:nvGraphicFramePr>
        <p:xfrm>
          <a:off x="6096000" y="2741227"/>
          <a:ext cx="5805655" cy="3289867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86130">
                  <a:extLst>
                    <a:ext uri="{9D8B030D-6E8A-4147-A177-3AD203B41FA5}">
                      <a16:colId xmlns:a16="http://schemas.microsoft.com/office/drawing/2014/main" val="2462416222"/>
                    </a:ext>
                  </a:extLst>
                </a:gridCol>
                <a:gridCol w="1003905">
                  <a:extLst>
                    <a:ext uri="{9D8B030D-6E8A-4147-A177-3AD203B41FA5}">
                      <a16:colId xmlns:a16="http://schemas.microsoft.com/office/drawing/2014/main" val="1264055511"/>
                    </a:ext>
                  </a:extLst>
                </a:gridCol>
                <a:gridCol w="1003905">
                  <a:extLst>
                    <a:ext uri="{9D8B030D-6E8A-4147-A177-3AD203B41FA5}">
                      <a16:colId xmlns:a16="http://schemas.microsoft.com/office/drawing/2014/main" val="2357638701"/>
                    </a:ext>
                  </a:extLst>
                </a:gridCol>
                <a:gridCol w="1003905">
                  <a:extLst>
                    <a:ext uri="{9D8B030D-6E8A-4147-A177-3AD203B41FA5}">
                      <a16:colId xmlns:a16="http://schemas.microsoft.com/office/drawing/2014/main" val="3609746462"/>
                    </a:ext>
                  </a:extLst>
                </a:gridCol>
                <a:gridCol w="1003905">
                  <a:extLst>
                    <a:ext uri="{9D8B030D-6E8A-4147-A177-3AD203B41FA5}">
                      <a16:colId xmlns:a16="http://schemas.microsoft.com/office/drawing/2014/main" val="3317588097"/>
                    </a:ext>
                  </a:extLst>
                </a:gridCol>
                <a:gridCol w="1003905">
                  <a:extLst>
                    <a:ext uri="{9D8B030D-6E8A-4147-A177-3AD203B41FA5}">
                      <a16:colId xmlns:a16="http://schemas.microsoft.com/office/drawing/2014/main" val="3391515628"/>
                    </a:ext>
                  </a:extLst>
                </a:gridCol>
              </a:tblGrid>
              <a:tr h="421527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br>
                        <a:rPr lang="en-US" sz="1000" noProof="0" dirty="0">
                          <a:effectLst/>
                          <a:latin typeface="+mj-lt"/>
                        </a:rPr>
                      </a:b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/>
                </a:tc>
                <a:tc gridSpan="3"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400" noProof="0" dirty="0">
                          <a:effectLst/>
                          <a:latin typeface="+mj-lt"/>
                        </a:rPr>
                        <a:t>HLA Class I alleles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400" noProof="0" dirty="0">
                          <a:effectLst/>
                          <a:latin typeface="+mj-lt"/>
                        </a:rPr>
                        <a:t>HLA Class Il alleles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874938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PID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HLA-A1/A2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HLA-B1/B2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HLA-C1/C2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DQB1/DQB2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algn="ctr">
                        <a:buNone/>
                      </a:pPr>
                      <a:r>
                        <a:rPr lang="en-US" sz="12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DRB1/DRB2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935146118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ML-GT-002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33504966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MZ-FA-017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1640862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MZ-FA-024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7395702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MZ-FA-034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3579763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SA-AH-004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9705559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SA-CH-006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4824785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SA-CH-021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4078452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SA-TY-001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1211384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r>
                        <a:rPr lang="en-US" sz="1000" noProof="0" dirty="0">
                          <a:solidFill>
                            <a:srgbClr val="000066"/>
                          </a:solidFill>
                          <a:effectLst/>
                          <a:latin typeface="+mj-lt"/>
                        </a:rPr>
                        <a:t>(SA-TY-008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66629"/>
                  </a:ext>
                </a:extLst>
              </a:tr>
              <a:tr h="259402">
                <a:tc>
                  <a:txBody>
                    <a:bodyPr/>
                    <a:lstStyle/>
                    <a:p>
                      <a:pPr marL="0" marR="0" lvl="0" indent="0" algn="l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kern="1200" noProof="0" dirty="0">
                          <a:solidFill>
                            <a:srgbClr val="0000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SA-TY-039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>
                        <a:buNone/>
                      </a:pPr>
                      <a:endParaRPr lang="en-US" sz="1000" noProof="0" dirty="0">
                        <a:effectLst/>
                        <a:latin typeface="+mj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76222907"/>
                  </a:ext>
                </a:extLst>
              </a:tr>
            </a:tbl>
          </a:graphicData>
        </a:graphic>
      </p:graphicFrame>
      <p:sp>
        <p:nvSpPr>
          <p:cNvPr id="7" name="ZoneTexte 6">
            <a:extLst>
              <a:ext uri="{FF2B5EF4-FFF2-40B4-BE49-F238E27FC236}">
                <a16:creationId xmlns:a16="http://schemas.microsoft.com/office/drawing/2014/main" id="{0BDFCF06-2242-C704-7EE1-8F9D1E2ACFA2}"/>
              </a:ext>
            </a:extLst>
          </p:cNvPr>
          <p:cNvSpPr txBox="1"/>
          <p:nvPr/>
        </p:nvSpPr>
        <p:spPr>
          <a:xfrm>
            <a:off x="8940800" y="6076585"/>
            <a:ext cx="138352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b="1" noProof="0" dirty="0">
                <a:solidFill>
                  <a:srgbClr val="00B050"/>
                </a:solidFill>
              </a:rPr>
              <a:t>Deleterious HLA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FC5E33E6-9957-ABAC-C9F2-C42A4BB1E1B2}"/>
              </a:ext>
            </a:extLst>
          </p:cNvPr>
          <p:cNvSpPr txBox="1"/>
          <p:nvPr/>
        </p:nvSpPr>
        <p:spPr>
          <a:xfrm>
            <a:off x="6879770" y="6076585"/>
            <a:ext cx="12831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b="1" noProof="0" dirty="0">
                <a:solidFill>
                  <a:srgbClr val="BF0100"/>
                </a:solidFill>
              </a:rPr>
              <a:t>Protective HLA</a:t>
            </a:r>
          </a:p>
        </p:txBody>
      </p:sp>
      <p:sp>
        <p:nvSpPr>
          <p:cNvPr id="9" name="Titre 1">
            <a:extLst>
              <a:ext uri="{FF2B5EF4-FFF2-40B4-BE49-F238E27FC236}">
                <a16:creationId xmlns:a16="http://schemas.microsoft.com/office/drawing/2014/main" id="{C67BCAAA-6BC5-6B2A-C218-1E5F8ABBFB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1247438" cy="1244892"/>
          </a:xfrm>
        </p:spPr>
        <p:txBody>
          <a:bodyPr>
            <a:normAutofit/>
          </a:bodyPr>
          <a:lstStyle/>
          <a:p>
            <a:r>
              <a:rPr lang="en-US" sz="3200" noProof="0" dirty="0"/>
              <a:t>EARTH Cohort: sustained indetectable reservoir in early treated infants in Africa</a:t>
            </a:r>
          </a:p>
        </p:txBody>
      </p:sp>
      <p:sp>
        <p:nvSpPr>
          <p:cNvPr id="10" name="Espace réservé du contenu 2">
            <a:extLst>
              <a:ext uri="{FF2B5EF4-FFF2-40B4-BE49-F238E27FC236}">
                <a16:creationId xmlns:a16="http://schemas.microsoft.com/office/drawing/2014/main" id="{FE86811F-55E3-D33E-4396-CD0A2C6C01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599" y="1199750"/>
            <a:ext cx="11103033" cy="1481068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1800" noProof="0" dirty="0"/>
              <a:t>EARTH (Early Anti-Retroviral Treatment in HIV perinatally infected children) </a:t>
            </a:r>
            <a:br>
              <a:rPr lang="en-US" sz="1800" noProof="0" dirty="0"/>
            </a:br>
            <a:r>
              <a:rPr lang="en-US" sz="1800" noProof="0" dirty="0"/>
              <a:t>Cohort </a:t>
            </a:r>
            <a:r>
              <a:rPr lang="en-US" noProof="0" dirty="0"/>
              <a:t>(South-Africa, Mozambique, Mali)</a:t>
            </a:r>
          </a:p>
          <a:p>
            <a:pPr>
              <a:spcBef>
                <a:spcPts val="0"/>
              </a:spcBef>
            </a:pPr>
            <a:r>
              <a:rPr lang="en-US" sz="1800" noProof="0" dirty="0"/>
              <a:t>155 infants started ART within 6 months of age, with follow-up to 4 years </a:t>
            </a:r>
          </a:p>
          <a:p>
            <a:pPr>
              <a:spcBef>
                <a:spcPts val="0"/>
              </a:spcBef>
            </a:pPr>
            <a:r>
              <a:rPr lang="en-US" sz="1800" noProof="0" dirty="0"/>
              <a:t>Excellent controllers (sustained HIV control, immunological control, last HIV DNA undetectable, N = 11</a:t>
            </a: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E36C89D3-E226-70D4-FE41-C9CA2EBB8C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68286" y="6399009"/>
            <a:ext cx="2724208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Reddy</a:t>
            </a:r>
            <a:r>
              <a:rPr lang="fr-FR" sz="1400" i="1" dirty="0">
                <a:solidFill>
                  <a:srgbClr val="0070C0"/>
                </a:solidFill>
              </a:rPr>
              <a:t> K, AIDS 2026, Abs; OAA3803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7D41247C-2A13-6DCD-D3E6-8720D1870C71}"/>
              </a:ext>
            </a:extLst>
          </p:cNvPr>
          <p:cNvSpPr txBox="1"/>
          <p:nvPr/>
        </p:nvSpPr>
        <p:spPr>
          <a:xfrm>
            <a:off x="6328986" y="6348372"/>
            <a:ext cx="22113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8/10 had protective HLA</a:t>
            </a:r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0A5C5300-CC5F-C1EE-98A6-662C4C274555}"/>
              </a:ext>
            </a:extLst>
          </p:cNvPr>
          <p:cNvSpPr txBox="1"/>
          <p:nvPr/>
        </p:nvSpPr>
        <p:spPr>
          <a:xfrm>
            <a:off x="7764221" y="2340589"/>
            <a:ext cx="279685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</a:rPr>
              <a:t>HLA of excellent controllers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80562A55-6AD9-66DB-3CAF-C9ED5ADD406B}"/>
              </a:ext>
            </a:extLst>
          </p:cNvPr>
          <p:cNvSpPr txBox="1"/>
          <p:nvPr/>
        </p:nvSpPr>
        <p:spPr>
          <a:xfrm>
            <a:off x="1488812" y="2334927"/>
            <a:ext cx="40401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</a:rPr>
              <a:t>Factors associated with excellent control</a:t>
            </a:r>
          </a:p>
        </p:txBody>
      </p:sp>
    </p:spTree>
    <p:extLst>
      <p:ext uri="{BB962C8B-B14F-4D97-AF65-F5344CB8AC3E}">
        <p14:creationId xmlns:p14="http://schemas.microsoft.com/office/powerpoint/2010/main" val="771306855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e 19">
            <a:extLst>
              <a:ext uri="{FF2B5EF4-FFF2-40B4-BE49-F238E27FC236}">
                <a16:creationId xmlns:a16="http://schemas.microsoft.com/office/drawing/2014/main" id="{BAA9D8C5-7021-7CB7-3594-1C9712BB2049}"/>
              </a:ext>
            </a:extLst>
          </p:cNvPr>
          <p:cNvGrpSpPr/>
          <p:nvPr/>
        </p:nvGrpSpPr>
        <p:grpSpPr>
          <a:xfrm>
            <a:off x="1985082" y="194044"/>
            <a:ext cx="7443760" cy="6430091"/>
            <a:chOff x="2084542" y="454587"/>
            <a:chExt cx="7443760" cy="6430091"/>
          </a:xfrm>
        </p:grpSpPr>
        <p:sp>
          <p:nvSpPr>
            <p:cNvPr id="13" name="Freeform 5">
              <a:extLst>
                <a:ext uri="{FF2B5EF4-FFF2-40B4-BE49-F238E27FC236}">
                  <a16:creationId xmlns:a16="http://schemas.microsoft.com/office/drawing/2014/main" id="{AC513A8C-5EA9-2718-78F8-2DCAA7D860C4}"/>
                </a:ext>
              </a:extLst>
            </p:cNvPr>
            <p:cNvSpPr>
              <a:spLocks/>
            </p:cNvSpPr>
            <p:nvPr/>
          </p:nvSpPr>
          <p:spPr bwMode="auto">
            <a:xfrm rot="13594378">
              <a:off x="2422024" y="1070760"/>
              <a:ext cx="2924212" cy="279869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9" name="Freeform 5">
              <a:extLst>
                <a:ext uri="{FF2B5EF4-FFF2-40B4-BE49-F238E27FC236}">
                  <a16:creationId xmlns:a16="http://schemas.microsoft.com/office/drawing/2014/main" id="{643E1F73-BB45-576B-A872-03A0E51EFB3E}"/>
                </a:ext>
              </a:extLst>
            </p:cNvPr>
            <p:cNvSpPr>
              <a:spLocks/>
            </p:cNvSpPr>
            <p:nvPr/>
          </p:nvSpPr>
          <p:spPr bwMode="auto">
            <a:xfrm rot="19984840">
              <a:off x="6142293" y="1239153"/>
              <a:ext cx="3284506" cy="286940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7" name="Freeform 5">
              <a:extLst>
                <a:ext uri="{FF2B5EF4-FFF2-40B4-BE49-F238E27FC236}">
                  <a16:creationId xmlns:a16="http://schemas.microsoft.com/office/drawing/2014/main" id="{D709164E-5AA0-BA09-C92E-E4B1BEE002E6}"/>
                </a:ext>
              </a:extLst>
            </p:cNvPr>
            <p:cNvSpPr>
              <a:spLocks/>
            </p:cNvSpPr>
            <p:nvPr/>
          </p:nvSpPr>
          <p:spPr bwMode="auto">
            <a:xfrm rot="5744093">
              <a:off x="4263252" y="3807720"/>
              <a:ext cx="3284506" cy="286940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2FA24717-7DB5-CB46-2E9A-DA2F33A74EA7}"/>
                </a:ext>
              </a:extLst>
            </p:cNvPr>
            <p:cNvSpPr>
              <a:spLocks/>
            </p:cNvSpPr>
            <p:nvPr/>
          </p:nvSpPr>
          <p:spPr bwMode="auto">
            <a:xfrm rot="2599973">
              <a:off x="6243796" y="3018883"/>
              <a:ext cx="3284506" cy="286940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40D4E880-0EED-43D5-8F69-6A980A710CA3}"/>
                </a:ext>
              </a:extLst>
            </p:cNvPr>
            <p:cNvSpPr>
              <a:spLocks/>
            </p:cNvSpPr>
            <p:nvPr/>
          </p:nvSpPr>
          <p:spPr bwMode="auto">
            <a:xfrm rot="10250554">
              <a:off x="2131368" y="2962997"/>
              <a:ext cx="3845829" cy="2650325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742E8FD6-083A-EA6C-7A1C-6AA483B6A3FD}"/>
                </a:ext>
              </a:extLst>
            </p:cNvPr>
            <p:cNvSpPr>
              <a:spLocks/>
            </p:cNvSpPr>
            <p:nvPr/>
          </p:nvSpPr>
          <p:spPr bwMode="auto">
            <a:xfrm rot="16546790">
              <a:off x="4273956" y="517343"/>
              <a:ext cx="2924212" cy="2798699"/>
            </a:xfrm>
            <a:custGeom>
              <a:avLst/>
              <a:gdLst>
                <a:gd name="T0" fmla="*/ 939 w 939"/>
                <a:gd name="T1" fmla="*/ 370 h 681"/>
                <a:gd name="T2" fmla="*/ 918 w 939"/>
                <a:gd name="T3" fmla="*/ 496 h 681"/>
                <a:gd name="T4" fmla="*/ 715 w 939"/>
                <a:gd name="T5" fmla="*/ 666 h 681"/>
                <a:gd name="T6" fmla="*/ 104 w 939"/>
                <a:gd name="T7" fmla="*/ 487 h 681"/>
                <a:gd name="T8" fmla="*/ 90 w 939"/>
                <a:gd name="T9" fmla="*/ 283 h 681"/>
                <a:gd name="T10" fmla="*/ 552 w 939"/>
                <a:gd name="T11" fmla="*/ 19 h 681"/>
                <a:gd name="T12" fmla="*/ 738 w 939"/>
                <a:gd name="T13" fmla="*/ 16 h 681"/>
                <a:gd name="T14" fmla="*/ 862 w 939"/>
                <a:gd name="T15" fmla="*/ 114 h 681"/>
                <a:gd name="T16" fmla="*/ 939 w 939"/>
                <a:gd name="T17" fmla="*/ 37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9" h="681">
                  <a:moveTo>
                    <a:pt x="939" y="370"/>
                  </a:moveTo>
                  <a:cubicBezTo>
                    <a:pt x="939" y="433"/>
                    <a:pt x="928" y="455"/>
                    <a:pt x="918" y="496"/>
                  </a:cubicBezTo>
                  <a:cubicBezTo>
                    <a:pt x="888" y="609"/>
                    <a:pt x="831" y="658"/>
                    <a:pt x="715" y="666"/>
                  </a:cubicBezTo>
                  <a:cubicBezTo>
                    <a:pt x="490" y="681"/>
                    <a:pt x="284" y="617"/>
                    <a:pt x="104" y="487"/>
                  </a:cubicBezTo>
                  <a:cubicBezTo>
                    <a:pt x="0" y="411"/>
                    <a:pt x="10" y="364"/>
                    <a:pt x="90" y="283"/>
                  </a:cubicBezTo>
                  <a:cubicBezTo>
                    <a:pt x="219" y="152"/>
                    <a:pt x="375" y="64"/>
                    <a:pt x="552" y="19"/>
                  </a:cubicBezTo>
                  <a:cubicBezTo>
                    <a:pt x="611" y="4"/>
                    <a:pt x="680" y="0"/>
                    <a:pt x="738" y="16"/>
                  </a:cubicBezTo>
                  <a:cubicBezTo>
                    <a:pt x="786" y="29"/>
                    <a:pt x="839" y="71"/>
                    <a:pt x="862" y="114"/>
                  </a:cubicBezTo>
                  <a:cubicBezTo>
                    <a:pt x="902" y="191"/>
                    <a:pt x="939" y="294"/>
                    <a:pt x="939" y="370"/>
                  </a:cubicBezTo>
                  <a:close/>
                </a:path>
              </a:pathLst>
            </a:custGeom>
            <a:gradFill>
              <a:gsLst>
                <a:gs pos="100000">
                  <a:schemeClr val="tx2">
                    <a:lumMod val="20000"/>
                    <a:lumOff val="80000"/>
                  </a:schemeClr>
                </a:gs>
                <a:gs pos="0">
                  <a:schemeClr val="accent1">
                    <a:tint val="50000"/>
                    <a:shade val="100000"/>
                    <a:satMod val="350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/>
            </a:p>
          </p:txBody>
        </p:sp>
        <p:sp>
          <p:nvSpPr>
            <p:cNvPr id="15" name="Ellipse 14">
              <a:extLst>
                <a:ext uri="{FF2B5EF4-FFF2-40B4-BE49-F238E27FC236}">
                  <a16:creationId xmlns:a16="http://schemas.microsoft.com/office/drawing/2014/main" id="{BB6C559F-5349-C605-F31D-A4BE55C72BE8}"/>
                </a:ext>
              </a:extLst>
            </p:cNvPr>
            <p:cNvSpPr/>
            <p:nvPr/>
          </p:nvSpPr>
          <p:spPr>
            <a:xfrm>
              <a:off x="4686220" y="2538026"/>
              <a:ext cx="2478431" cy="233999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glow rad="63500">
                <a:schemeClr val="accent1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1350">
                <a:solidFill>
                  <a:schemeClr val="bg1"/>
                </a:solidFill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581AD616-6B86-6773-1C05-CFA6B9E45DB9}"/>
                </a:ext>
              </a:extLst>
            </p:cNvPr>
            <p:cNvSpPr/>
            <p:nvPr/>
          </p:nvSpPr>
          <p:spPr>
            <a:xfrm>
              <a:off x="4652351" y="3465027"/>
              <a:ext cx="2594173" cy="47000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ts val="2800"/>
                </a:lnSpc>
              </a:pPr>
              <a:r>
                <a:rPr lang="en-US" sz="3200" b="1" dirty="0">
                  <a:solidFill>
                    <a:schemeClr val="bg1"/>
                  </a:solidFill>
                </a:rPr>
                <a:t>Complications</a:t>
              </a:r>
            </a:p>
          </p:txBody>
        </p: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34B0D551-0AC9-C234-E23E-3650D8D8E71A}"/>
                </a:ext>
              </a:extLst>
            </p:cNvPr>
            <p:cNvSpPr txBox="1"/>
            <p:nvPr/>
          </p:nvSpPr>
          <p:spPr>
            <a:xfrm>
              <a:off x="4835949" y="1352100"/>
              <a:ext cx="166949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DTG : </a:t>
              </a:r>
              <a:r>
                <a:rPr lang="fr-FR" sz="1600" b="1" dirty="0" err="1">
                  <a:solidFill>
                    <a:srgbClr val="FF6600"/>
                  </a:solidFill>
                </a:rPr>
                <a:t>weight</a:t>
              </a:r>
              <a:r>
                <a:rPr lang="fr-FR" sz="1600" b="1" dirty="0">
                  <a:solidFill>
                    <a:srgbClr val="FF6600"/>
                  </a:solidFill>
                </a:rPr>
                <a:t> gain</a:t>
              </a:r>
            </a:p>
          </p:txBody>
        </p:sp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63ED5B1C-A3F2-7A95-D150-707AD67AC067}"/>
                </a:ext>
              </a:extLst>
            </p:cNvPr>
            <p:cNvSpPr txBox="1"/>
            <p:nvPr/>
          </p:nvSpPr>
          <p:spPr>
            <a:xfrm>
              <a:off x="7253020" y="2135952"/>
              <a:ext cx="175618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INSTI : </a:t>
              </a:r>
              <a:r>
                <a:rPr lang="fr-FR" sz="1600" b="1" dirty="0" err="1">
                  <a:solidFill>
                    <a:srgbClr val="FF6600"/>
                  </a:solidFill>
                </a:rPr>
                <a:t>weight</a:t>
              </a:r>
              <a:r>
                <a:rPr lang="fr-FR" sz="1600" b="1" dirty="0">
                  <a:solidFill>
                    <a:srgbClr val="FF6600"/>
                  </a:solidFill>
                </a:rPr>
                <a:t> gain</a:t>
              </a:r>
            </a:p>
            <a:p>
              <a:pPr algn="ctr"/>
              <a:r>
                <a:rPr lang="fr-FR" sz="1600" b="1" dirty="0" err="1">
                  <a:solidFill>
                    <a:srgbClr val="FF6600"/>
                  </a:solidFill>
                </a:rPr>
                <a:t>Multiomics</a:t>
              </a:r>
              <a:endParaRPr lang="fr-FR" sz="1600" b="1" dirty="0">
                <a:solidFill>
                  <a:srgbClr val="FF6600"/>
                </a:solidFill>
              </a:endParaRP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4FA769A4-7CCE-E9CE-8682-18ADA19B7293}"/>
                </a:ext>
              </a:extLst>
            </p:cNvPr>
            <p:cNvSpPr txBox="1"/>
            <p:nvPr/>
          </p:nvSpPr>
          <p:spPr>
            <a:xfrm>
              <a:off x="6901836" y="4311599"/>
              <a:ext cx="2567113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>
                  <a:solidFill>
                    <a:srgbClr val="C00000"/>
                  </a:solidFill>
                </a:rPr>
                <a:t>PASO DOBLE</a:t>
              </a:r>
            </a:p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Body composition DTG/3TC </a:t>
              </a:r>
              <a:br>
                <a:rPr lang="fr-FR" sz="1600" b="1" dirty="0">
                  <a:solidFill>
                    <a:srgbClr val="FF6600"/>
                  </a:solidFill>
                </a:rPr>
              </a:br>
              <a:r>
                <a:rPr lang="fr-FR" sz="1600" b="1" dirty="0">
                  <a:solidFill>
                    <a:srgbClr val="FF6600"/>
                  </a:solidFill>
                </a:rPr>
                <a:t>vs B/F/TAF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6F76EFEE-5C05-301C-A560-DC20CE970963}"/>
                </a:ext>
              </a:extLst>
            </p:cNvPr>
            <p:cNvSpPr txBox="1"/>
            <p:nvPr/>
          </p:nvSpPr>
          <p:spPr>
            <a:xfrm>
              <a:off x="4427888" y="5373751"/>
              <a:ext cx="278736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 err="1">
                  <a:solidFill>
                    <a:srgbClr val="C00000"/>
                  </a:solidFill>
                </a:rPr>
                <a:t>Opti</a:t>
              </a:r>
              <a:r>
                <a:rPr lang="fr-FR" sz="1600" b="1" dirty="0">
                  <a:solidFill>
                    <a:srgbClr val="C00000"/>
                  </a:solidFill>
                </a:rPr>
                <a:t>-DOR</a:t>
              </a:r>
            </a:p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DOR/3TC/TDF vs DTG/FTC/TAF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1F1B2EAD-436F-861F-9F1F-47A29D90EC38}"/>
                </a:ext>
              </a:extLst>
            </p:cNvPr>
            <p:cNvSpPr txBox="1"/>
            <p:nvPr/>
          </p:nvSpPr>
          <p:spPr>
            <a:xfrm>
              <a:off x="2084542" y="4229565"/>
              <a:ext cx="276684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Switch B/F/TAF to DOR +F/TAF</a:t>
              </a:r>
            </a:p>
            <a:p>
              <a:pPr algn="ctr"/>
              <a:r>
                <a:rPr lang="fr-FR" sz="1600" b="1" dirty="0" err="1">
                  <a:solidFill>
                    <a:srgbClr val="FF6600"/>
                  </a:solidFill>
                </a:rPr>
                <a:t>Atherogenesis</a:t>
              </a:r>
              <a:endParaRPr lang="fr-FR" sz="1600" b="1" dirty="0">
                <a:solidFill>
                  <a:srgbClr val="FF6600"/>
                </a:solidFill>
              </a:endParaRP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79287B18-F2F6-5F75-8EF4-E015F7617E64}"/>
                </a:ext>
              </a:extLst>
            </p:cNvPr>
            <p:cNvSpPr txBox="1"/>
            <p:nvPr/>
          </p:nvSpPr>
          <p:spPr>
            <a:xfrm>
              <a:off x="2539319" y="1942479"/>
              <a:ext cx="1930914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TAF/FTC+ BIC or DTG</a:t>
              </a:r>
            </a:p>
            <a:p>
              <a:pPr algn="ctr"/>
              <a:r>
                <a:rPr lang="fr-FR" sz="1600" b="1" dirty="0">
                  <a:solidFill>
                    <a:srgbClr val="FF6600"/>
                  </a:solidFill>
                </a:rPr>
                <a:t>vs DTG/3TC</a:t>
              </a:r>
            </a:p>
            <a:p>
              <a:pPr algn="ctr"/>
              <a:r>
                <a:rPr lang="fr-FR" sz="1600" b="1" dirty="0" err="1">
                  <a:solidFill>
                    <a:srgbClr val="FF6600"/>
                  </a:solidFill>
                </a:rPr>
                <a:t>Renal</a:t>
              </a:r>
              <a:endParaRPr lang="fr-FR" sz="1600" b="1" dirty="0">
                <a:solidFill>
                  <a:srgbClr val="FF66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21633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9DD17215-103E-7D4E-6885-5C32DEFCF223}"/>
              </a:ext>
            </a:extLst>
          </p:cNvPr>
          <p:cNvSpPr txBox="1"/>
          <p:nvPr/>
        </p:nvSpPr>
        <p:spPr>
          <a:xfrm>
            <a:off x="9359294" y="6360899"/>
            <a:ext cx="260039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 err="1">
                <a:solidFill>
                  <a:srgbClr val="0070C0"/>
                </a:solidFill>
              </a:rPr>
              <a:t>Brites</a:t>
            </a:r>
            <a:r>
              <a:rPr lang="en-US" sz="1400" i="1" dirty="0">
                <a:solidFill>
                  <a:srgbClr val="0070C0"/>
                </a:solidFill>
              </a:rPr>
              <a:t> CAIDS 2026, Abs. OAB3404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D392FC2E-8DFC-BA87-E646-DFC738CD6A3E}"/>
              </a:ext>
            </a:extLst>
          </p:cNvPr>
          <p:cNvGrpSpPr/>
          <p:nvPr/>
        </p:nvGrpSpPr>
        <p:grpSpPr>
          <a:xfrm>
            <a:off x="133119" y="2942551"/>
            <a:ext cx="5159314" cy="1743591"/>
            <a:chOff x="133119" y="2942551"/>
            <a:chExt cx="5159314" cy="1743591"/>
          </a:xfrm>
        </p:grpSpPr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0D7A903B-0582-21EC-DE37-B9DC41BD1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476" y="3788688"/>
              <a:ext cx="3068638" cy="211138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fr-FR" sz="1200" dirty="0">
                  <a:solidFill>
                    <a:schemeClr val="bg1"/>
                  </a:solidFill>
                </a:rPr>
                <a:t>N=207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A67A4AF-55C4-118B-61AB-BB22D47AA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476" y="3160038"/>
              <a:ext cx="2952750" cy="209550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fr-FR" sz="1200" dirty="0">
                  <a:solidFill>
                    <a:schemeClr val="bg1"/>
                  </a:solidFill>
                </a:rPr>
                <a:t>N=2,273</a:t>
              </a:r>
            </a:p>
          </p:txBody>
        </p:sp>
        <p:sp>
          <p:nvSpPr>
            <p:cNvPr id="9" name="Rectangle 7">
              <a:extLst>
                <a:ext uri="{FF2B5EF4-FFF2-40B4-BE49-F238E27FC236}">
                  <a16:creationId xmlns:a16="http://schemas.microsoft.com/office/drawing/2014/main" id="{B62B7AE0-AEA2-4FAC-BFC7-D4240BF20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476" y="3474363"/>
              <a:ext cx="1065213" cy="211138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fr-FR" sz="1200" dirty="0">
                  <a:solidFill>
                    <a:schemeClr val="bg1"/>
                  </a:solidFill>
                </a:rPr>
                <a:t>N=502</a:t>
              </a:r>
            </a:p>
          </p:txBody>
        </p:sp>
        <p:sp>
          <p:nvSpPr>
            <p:cNvPr id="10" name="Rectangle 8">
              <a:extLst>
                <a:ext uri="{FF2B5EF4-FFF2-40B4-BE49-F238E27FC236}">
                  <a16:creationId xmlns:a16="http://schemas.microsoft.com/office/drawing/2014/main" id="{AE722032-2238-53FF-7378-452619959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1476" y="4104601"/>
              <a:ext cx="1768475" cy="209550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fr-FR" sz="1200" dirty="0">
                  <a:solidFill>
                    <a:schemeClr val="bg1"/>
                  </a:solidFill>
                </a:rPr>
                <a:t>N=1,528</a:t>
              </a:r>
            </a:p>
          </p:txBody>
        </p:sp>
        <p:grpSp>
          <p:nvGrpSpPr>
            <p:cNvPr id="64" name="Groupe 63">
              <a:extLst>
                <a:ext uri="{FF2B5EF4-FFF2-40B4-BE49-F238E27FC236}">
                  <a16:creationId xmlns:a16="http://schemas.microsoft.com/office/drawing/2014/main" id="{E534CDA5-EF42-03CF-0E2F-774D90839D81}"/>
                </a:ext>
              </a:extLst>
            </p:cNvPr>
            <p:cNvGrpSpPr/>
            <p:nvPr/>
          </p:nvGrpSpPr>
          <p:grpSpPr>
            <a:xfrm>
              <a:off x="1641476" y="2942551"/>
              <a:ext cx="3635375" cy="1520825"/>
              <a:chOff x="1641476" y="2792413"/>
              <a:chExt cx="3635375" cy="1520825"/>
            </a:xfrm>
          </p:grpSpPr>
          <p:sp>
            <p:nvSpPr>
              <p:cNvPr id="11" name="Line 9">
                <a:extLst>
                  <a:ext uri="{FF2B5EF4-FFF2-40B4-BE49-F238E27FC236}">
                    <a16:creationId xmlns:a16="http://schemas.microsoft.com/office/drawing/2014/main" id="{7AA88273-FD87-38BD-BEAC-3D3451E66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62551" y="4251325"/>
                <a:ext cx="11430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2" name="Line 10">
                <a:extLst>
                  <a:ext uri="{FF2B5EF4-FFF2-40B4-BE49-F238E27FC236}">
                    <a16:creationId xmlns:a16="http://schemas.microsoft.com/office/drawing/2014/main" id="{ADEAE856-320B-49A3-74E6-1475C3F6D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62551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3" name="Line 11">
                <a:extLst>
                  <a:ext uri="{FF2B5EF4-FFF2-40B4-BE49-F238E27FC236}">
                    <a16:creationId xmlns:a16="http://schemas.microsoft.com/office/drawing/2014/main" id="{4D6BEF52-2CCB-F66E-EE57-CC6F03803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27263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4" name="Freeform 12">
                <a:extLst>
                  <a:ext uri="{FF2B5EF4-FFF2-40B4-BE49-F238E27FC236}">
                    <a16:creationId xmlns:a16="http://schemas.microsoft.com/office/drawing/2014/main" id="{936B7FE9-0AE5-1736-FBF9-D87034E00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476" y="2792413"/>
                <a:ext cx="0" cy="1520825"/>
              </a:xfrm>
              <a:custGeom>
                <a:avLst/>
                <a:gdLst>
                  <a:gd name="T0" fmla="*/ 958 h 958"/>
                  <a:gd name="T1" fmla="*/ 919 h 958"/>
                  <a:gd name="T2" fmla="*/ 0 h 95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958">
                    <a:moveTo>
                      <a:pt x="0" y="958"/>
                    </a:moveTo>
                    <a:lnTo>
                      <a:pt x="0" y="919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5" name="Freeform 13">
                <a:extLst>
                  <a:ext uri="{FF2B5EF4-FFF2-40B4-BE49-F238E27FC236}">
                    <a16:creationId xmlns:a16="http://schemas.microsoft.com/office/drawing/2014/main" id="{2ABEFAC9-2134-7A34-8C5B-0EAA8AF5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476" y="4251325"/>
                <a:ext cx="2935288" cy="0"/>
              </a:xfrm>
              <a:custGeom>
                <a:avLst/>
                <a:gdLst>
                  <a:gd name="T0" fmla="*/ 1849 w 1849"/>
                  <a:gd name="T1" fmla="*/ 1479 w 1849"/>
                  <a:gd name="T2" fmla="*/ 1109 w 1849"/>
                  <a:gd name="T3" fmla="*/ 739 w 1849"/>
                  <a:gd name="T4" fmla="*/ 369 w 1849"/>
                  <a:gd name="T5" fmla="*/ 0 w 184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849">
                    <a:moveTo>
                      <a:pt x="1849" y="0"/>
                    </a:moveTo>
                    <a:lnTo>
                      <a:pt x="1479" y="0"/>
                    </a:lnTo>
                    <a:lnTo>
                      <a:pt x="1109" y="0"/>
                    </a:lnTo>
                    <a:lnTo>
                      <a:pt x="739" y="0"/>
                    </a:lnTo>
                    <a:lnTo>
                      <a:pt x="369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6" name="Line 14">
                <a:extLst>
                  <a:ext uri="{FF2B5EF4-FFF2-40B4-BE49-F238E27FC236}">
                    <a16:creationId xmlns:a16="http://schemas.microsoft.com/office/drawing/2014/main" id="{60317B8D-17AD-A78B-CBC8-E00DB62C0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76763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7" name="Line 15">
                <a:extLst>
                  <a:ext uri="{FF2B5EF4-FFF2-40B4-BE49-F238E27FC236}">
                    <a16:creationId xmlns:a16="http://schemas.microsoft.com/office/drawing/2014/main" id="{92FABD17-F980-CD90-56E9-52DD96D84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9388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8" name="Line 16">
                <a:extLst>
                  <a:ext uri="{FF2B5EF4-FFF2-40B4-BE49-F238E27FC236}">
                    <a16:creationId xmlns:a16="http://schemas.microsoft.com/office/drawing/2014/main" id="{F69B1457-5B90-F100-E9D7-7AB13930D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02013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19" name="Line 17">
                <a:extLst>
                  <a:ext uri="{FF2B5EF4-FFF2-40B4-BE49-F238E27FC236}">
                    <a16:creationId xmlns:a16="http://schemas.microsoft.com/office/drawing/2014/main" id="{9E3AF581-E317-6422-EA79-A8D8BE407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4638" y="4251325"/>
                <a:ext cx="0" cy="619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20" name="Line 18">
                <a:extLst>
                  <a:ext uri="{FF2B5EF4-FFF2-40B4-BE49-F238E27FC236}">
                    <a16:creationId xmlns:a16="http://schemas.microsoft.com/office/drawing/2014/main" id="{11C56ADB-415D-931C-06D3-A2BE26D1A5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76763" y="4251325"/>
                <a:ext cx="585788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</p:grpSp>
        <p:sp>
          <p:nvSpPr>
            <p:cNvPr id="21" name="Rectangle 19">
              <a:extLst>
                <a:ext uri="{FF2B5EF4-FFF2-40B4-BE49-F238E27FC236}">
                  <a16:creationId xmlns:a16="http://schemas.microsoft.com/office/drawing/2014/main" id="{5B403170-EE33-A5FF-E6C8-E232879F8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1342" y="4501476"/>
              <a:ext cx="1891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0%</a:t>
              </a:r>
            </a:p>
          </p:txBody>
        </p:sp>
        <p:sp>
          <p:nvSpPr>
            <p:cNvPr id="22" name="Rectangle 20">
              <a:extLst>
                <a:ext uri="{FF2B5EF4-FFF2-40B4-BE49-F238E27FC236}">
                  <a16:creationId xmlns:a16="http://schemas.microsoft.com/office/drawing/2014/main" id="{4195040C-4726-1229-F807-4DD0D202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717" y="4501476"/>
              <a:ext cx="1891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5%</a:t>
              </a:r>
            </a:p>
          </p:txBody>
        </p:sp>
        <p:sp>
          <p:nvSpPr>
            <p:cNvPr id="23" name="Rectangle 21">
              <a:extLst>
                <a:ext uri="{FF2B5EF4-FFF2-40B4-BE49-F238E27FC236}">
                  <a16:creationId xmlns:a16="http://schemas.microsoft.com/office/drawing/2014/main" id="{3BC3094A-F818-23FE-E86F-EA660828D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819" y="4501476"/>
              <a:ext cx="2677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10%</a:t>
              </a:r>
            </a:p>
          </p:txBody>
        </p:sp>
        <p:sp>
          <p:nvSpPr>
            <p:cNvPr id="24" name="Rectangle 22">
              <a:extLst>
                <a:ext uri="{FF2B5EF4-FFF2-40B4-BE49-F238E27FC236}">
                  <a16:creationId xmlns:a16="http://schemas.microsoft.com/office/drawing/2014/main" id="{A99FAB31-A8D0-650D-4C64-B2192D9C4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4194" y="4501476"/>
              <a:ext cx="2677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15%</a:t>
              </a:r>
            </a:p>
          </p:txBody>
        </p:sp>
        <p:sp>
          <p:nvSpPr>
            <p:cNvPr id="25" name="Rectangle 23">
              <a:extLst>
                <a:ext uri="{FF2B5EF4-FFF2-40B4-BE49-F238E27FC236}">
                  <a16:creationId xmlns:a16="http://schemas.microsoft.com/office/drawing/2014/main" id="{1E0E6E59-2153-A1FD-9DE0-08E6B3139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569" y="4501476"/>
              <a:ext cx="2677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20%</a:t>
              </a:r>
            </a:p>
          </p:txBody>
        </p:sp>
        <p:sp>
          <p:nvSpPr>
            <p:cNvPr id="26" name="Rectangle 24">
              <a:extLst>
                <a:ext uri="{FF2B5EF4-FFF2-40B4-BE49-F238E27FC236}">
                  <a16:creationId xmlns:a16="http://schemas.microsoft.com/office/drawing/2014/main" id="{B26B09C8-D50E-B039-A85C-99943E7C0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7356" y="4501476"/>
              <a:ext cx="2677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25%</a:t>
              </a:r>
            </a:p>
          </p:txBody>
        </p:sp>
        <p:sp>
          <p:nvSpPr>
            <p:cNvPr id="27" name="Rectangle 25">
              <a:extLst>
                <a:ext uri="{FF2B5EF4-FFF2-40B4-BE49-F238E27FC236}">
                  <a16:creationId xmlns:a16="http://schemas.microsoft.com/office/drawing/2014/main" id="{4678B957-B125-83A5-3125-2122582F5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4731" y="4501476"/>
              <a:ext cx="2677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30%</a:t>
              </a:r>
            </a:p>
          </p:txBody>
        </p:sp>
        <p:sp>
          <p:nvSpPr>
            <p:cNvPr id="28" name="Rectangle 26">
              <a:extLst>
                <a:ext uri="{FF2B5EF4-FFF2-40B4-BE49-F238E27FC236}">
                  <a16:creationId xmlns:a16="http://schemas.microsoft.com/office/drawing/2014/main" id="{55A1E809-B0F1-FB19-3603-67412D8F4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542" y="3187026"/>
              <a:ext cx="9828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G1 - Naïve DTG</a:t>
              </a:r>
              <a:endParaRPr kumimoji="0" lang="fr-FR" altLang="fr-FR" sz="1200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29" name="Rectangle 27">
              <a:extLst>
                <a:ext uri="{FF2B5EF4-FFF2-40B4-BE49-F238E27FC236}">
                  <a16:creationId xmlns:a16="http://schemas.microsoft.com/office/drawing/2014/main" id="{60CAB054-841C-A3C0-6B39-67AB6474D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119" y="3501351"/>
              <a:ext cx="147502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G2 - Suppressed switch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0" name="Rectangle 28">
              <a:extLst>
                <a:ext uri="{FF2B5EF4-FFF2-40B4-BE49-F238E27FC236}">
                  <a16:creationId xmlns:a16="http://schemas.microsoft.com/office/drawing/2014/main" id="{C08D3727-72E3-0FB0-F806-57AA6039C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34" y="3817263"/>
              <a:ext cx="117263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G3 - Failure switch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1" name="Rectangle 29">
              <a:extLst>
                <a:ext uri="{FF2B5EF4-FFF2-40B4-BE49-F238E27FC236}">
                  <a16:creationId xmlns:a16="http://schemas.microsoft.com/office/drawing/2014/main" id="{7D617BB3-BC01-3EAF-8A12-E5F9A675A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626" y="4131588"/>
              <a:ext cx="136492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G4 - Non-DTG control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2" name="Rectangle 30">
              <a:extLst>
                <a:ext uri="{FF2B5EF4-FFF2-40B4-BE49-F238E27FC236}">
                  <a16:creationId xmlns:a16="http://schemas.microsoft.com/office/drawing/2014/main" id="{DF01FCB0-B41C-DA2D-267A-CE1AFAD26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726" y="3187026"/>
              <a:ext cx="26930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25%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3" name="Rectangle 31">
              <a:extLst>
                <a:ext uri="{FF2B5EF4-FFF2-40B4-BE49-F238E27FC236}">
                  <a16:creationId xmlns:a16="http://schemas.microsoft.com/office/drawing/2014/main" id="{6E63D148-715B-414A-C6B2-F836BEA2D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5201" y="3817263"/>
              <a:ext cx="26930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26%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4" name="Rectangle 32">
              <a:extLst>
                <a:ext uri="{FF2B5EF4-FFF2-40B4-BE49-F238E27FC236}">
                  <a16:creationId xmlns:a16="http://schemas.microsoft.com/office/drawing/2014/main" id="{1AE2061C-3EC8-A95B-6FF8-E1CFBFDE4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188" y="3501351"/>
              <a:ext cx="19075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9%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35" name="Rectangle 33">
              <a:extLst>
                <a:ext uri="{FF2B5EF4-FFF2-40B4-BE49-F238E27FC236}">
                  <a16:creationId xmlns:a16="http://schemas.microsoft.com/office/drawing/2014/main" id="{ADD143A2-7D5D-31A5-67F5-C8F2E768D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5038" y="4131588"/>
              <a:ext cx="26930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15%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</p:grp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1570E2C8-F72C-64F4-B9B8-885DE924D1E4}"/>
              </a:ext>
            </a:extLst>
          </p:cNvPr>
          <p:cNvGrpSpPr/>
          <p:nvPr/>
        </p:nvGrpSpPr>
        <p:grpSpPr>
          <a:xfrm>
            <a:off x="6383875" y="2749346"/>
            <a:ext cx="5363297" cy="2819952"/>
            <a:chOff x="6383875" y="2749346"/>
            <a:chExt cx="5363297" cy="2819952"/>
          </a:xfrm>
        </p:grpSpPr>
        <p:grpSp>
          <p:nvGrpSpPr>
            <p:cNvPr id="66" name="Groupe 65">
              <a:extLst>
                <a:ext uri="{FF2B5EF4-FFF2-40B4-BE49-F238E27FC236}">
                  <a16:creationId xmlns:a16="http://schemas.microsoft.com/office/drawing/2014/main" id="{5F104772-F11E-710D-00B9-08D619FD9BE2}"/>
                </a:ext>
              </a:extLst>
            </p:cNvPr>
            <p:cNvGrpSpPr/>
            <p:nvPr/>
          </p:nvGrpSpPr>
          <p:grpSpPr>
            <a:xfrm>
              <a:off x="6700838" y="2893338"/>
              <a:ext cx="4870450" cy="2586038"/>
              <a:chOff x="6700838" y="2743200"/>
              <a:chExt cx="4870450" cy="2586038"/>
            </a:xfrm>
          </p:grpSpPr>
          <p:sp>
            <p:nvSpPr>
              <p:cNvPr id="36" name="Line 34">
                <a:extLst>
                  <a:ext uri="{FF2B5EF4-FFF2-40B4-BE49-F238E27FC236}">
                    <a16:creationId xmlns:a16="http://schemas.microsoft.com/office/drawing/2014/main" id="{0B7BB0E4-ADF3-4928-6DB4-470EF1803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62751" y="2743200"/>
                <a:ext cx="0" cy="2586038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37" name="Line 35">
                <a:extLst>
                  <a:ext uri="{FF2B5EF4-FFF2-40B4-BE49-F238E27FC236}">
                    <a16:creationId xmlns:a16="http://schemas.microsoft.com/office/drawing/2014/main" id="{02659348-168A-FD62-DE11-60297B31FE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700838" y="2855913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38" name="Line 36">
                <a:extLst>
                  <a:ext uri="{FF2B5EF4-FFF2-40B4-BE49-F238E27FC236}">
                    <a16:creationId xmlns:a16="http://schemas.microsoft.com/office/drawing/2014/main" id="{10EFBE15-4143-7BCA-0D1A-66AC81A5D2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00838" y="3533775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39" name="Line 37">
                <a:extLst>
                  <a:ext uri="{FF2B5EF4-FFF2-40B4-BE49-F238E27FC236}">
                    <a16:creationId xmlns:a16="http://schemas.microsoft.com/office/drawing/2014/main" id="{EB055E14-275C-D3C8-A5E4-85C4DDDDEC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62751" y="2855913"/>
                <a:ext cx="0" cy="6778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40" name="Line 38">
                <a:extLst>
                  <a:ext uri="{FF2B5EF4-FFF2-40B4-BE49-F238E27FC236}">
                    <a16:creationId xmlns:a16="http://schemas.microsoft.com/office/drawing/2014/main" id="{1B15EBC2-5A87-6E29-D8DE-1BF0300711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700838" y="4211638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42" name="Line 40">
                <a:extLst>
                  <a:ext uri="{FF2B5EF4-FFF2-40B4-BE49-F238E27FC236}">
                    <a16:creationId xmlns:a16="http://schemas.microsoft.com/office/drawing/2014/main" id="{7F5D4921-CD37-4B03-CD1E-947C6D973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00838" y="5233988"/>
                <a:ext cx="619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  <p:sp>
            <p:nvSpPr>
              <p:cNvPr id="43" name="Freeform 41">
                <a:extLst>
                  <a:ext uri="{FF2B5EF4-FFF2-40B4-BE49-F238E27FC236}">
                    <a16:creationId xmlns:a16="http://schemas.microsoft.com/office/drawing/2014/main" id="{C1E8855E-8DBB-F9C2-9A90-B85CB8C7D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0838" y="4889500"/>
                <a:ext cx="4870450" cy="0"/>
              </a:xfrm>
              <a:custGeom>
                <a:avLst/>
                <a:gdLst>
                  <a:gd name="T0" fmla="*/ 0 w 3068"/>
                  <a:gd name="T1" fmla="*/ 39 w 3068"/>
                  <a:gd name="T2" fmla="*/ 3068 w 306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68">
                    <a:moveTo>
                      <a:pt x="0" y="0"/>
                    </a:moveTo>
                    <a:lnTo>
                      <a:pt x="39" y="0"/>
                    </a:lnTo>
                    <a:lnTo>
                      <a:pt x="3068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1200"/>
              </a:p>
            </p:txBody>
          </p:sp>
        </p:grpSp>
        <p:sp>
          <p:nvSpPr>
            <p:cNvPr id="45" name="Rectangle 43">
              <a:extLst>
                <a:ext uri="{FF2B5EF4-FFF2-40B4-BE49-F238E27FC236}">
                  <a16:creationId xmlns:a16="http://schemas.microsoft.com/office/drawing/2014/main" id="{0B87140A-6B36-69E8-75AD-821BF8019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875" y="2886177"/>
              <a:ext cx="27251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+3.5</a:t>
              </a:r>
            </a:p>
          </p:txBody>
        </p:sp>
        <p:sp>
          <p:nvSpPr>
            <p:cNvPr id="46" name="Rectangle 44">
              <a:extLst>
                <a:ext uri="{FF2B5EF4-FFF2-40B4-BE49-F238E27FC236}">
                  <a16:creationId xmlns:a16="http://schemas.microsoft.com/office/drawing/2014/main" id="{7D527D26-B2D3-44AB-5334-F288CC5A3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875" y="3562452"/>
              <a:ext cx="27251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+2.0</a:t>
              </a:r>
            </a:p>
          </p:txBody>
        </p:sp>
        <p:sp>
          <p:nvSpPr>
            <p:cNvPr id="47" name="Rectangle 45">
              <a:extLst>
                <a:ext uri="{FF2B5EF4-FFF2-40B4-BE49-F238E27FC236}">
                  <a16:creationId xmlns:a16="http://schemas.microsoft.com/office/drawing/2014/main" id="{0554BA28-AB47-C313-0123-9E92B6FEA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875" y="4240314"/>
              <a:ext cx="27251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+1.0</a:t>
              </a:r>
            </a:p>
          </p:txBody>
        </p:sp>
        <p:sp>
          <p:nvSpPr>
            <p:cNvPr id="48" name="Rectangle 46">
              <a:extLst>
                <a:ext uri="{FF2B5EF4-FFF2-40B4-BE49-F238E27FC236}">
                  <a16:creationId xmlns:a16="http://schemas.microsoft.com/office/drawing/2014/main" id="{643BEB49-98A3-DE72-B53A-88A7892E0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7837" y="4918177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49" name="Rectangle 47">
              <a:extLst>
                <a:ext uri="{FF2B5EF4-FFF2-40B4-BE49-F238E27FC236}">
                  <a16:creationId xmlns:a16="http://schemas.microsoft.com/office/drawing/2014/main" id="{FB6DF05D-F5A4-9BDE-02C3-74DF18B9C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4331" y="5262664"/>
              <a:ext cx="2420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-0.5</a:t>
              </a:r>
            </a:p>
          </p:txBody>
        </p:sp>
        <p:sp>
          <p:nvSpPr>
            <p:cNvPr id="50" name="Rectangle 48">
              <a:extLst>
                <a:ext uri="{FF2B5EF4-FFF2-40B4-BE49-F238E27FC236}">
                  <a16:creationId xmlns:a16="http://schemas.microsoft.com/office/drawing/2014/main" id="{FE558DFA-B7D8-0675-9C88-5EC5AE094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1448" y="5384632"/>
              <a:ext cx="53700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Baseline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1" name="Rectangle 49">
              <a:extLst>
                <a:ext uri="{FF2B5EF4-FFF2-40B4-BE49-F238E27FC236}">
                  <a16:creationId xmlns:a16="http://schemas.microsoft.com/office/drawing/2014/main" id="{713737DF-4D0D-C1F3-D67A-24BAA397B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0336" y="5384632"/>
              <a:ext cx="60131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 months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2" name="Rectangle 50">
              <a:extLst>
                <a:ext uri="{FF2B5EF4-FFF2-40B4-BE49-F238E27FC236}">
                  <a16:creationId xmlns:a16="http://schemas.microsoft.com/office/drawing/2014/main" id="{1EB7F912-1BF1-5C7D-894F-ED3402C26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3850" y="5384632"/>
              <a:ext cx="67986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12 months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A32866E1-3F87-EBD9-6963-7175AA0A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26" y="3074313"/>
              <a:ext cx="3995738" cy="1965325"/>
            </a:xfrm>
            <a:custGeom>
              <a:avLst/>
              <a:gdLst>
                <a:gd name="T0" fmla="*/ 0 w 2517"/>
                <a:gd name="T1" fmla="*/ 1238 h 1238"/>
                <a:gd name="T2" fmla="*/ 1262 w 2517"/>
                <a:gd name="T3" fmla="*/ 430 h 1238"/>
                <a:gd name="T4" fmla="*/ 2517 w 2517"/>
                <a:gd name="T5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7" h="1238">
                  <a:moveTo>
                    <a:pt x="0" y="1238"/>
                  </a:moveTo>
                  <a:lnTo>
                    <a:pt x="1262" y="430"/>
                  </a:lnTo>
                  <a:lnTo>
                    <a:pt x="2517" y="0"/>
                  </a:lnTo>
                </a:path>
              </a:pathLst>
            </a:custGeom>
            <a:noFill/>
            <a:ln w="23813">
              <a:solidFill>
                <a:srgbClr val="7030A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1200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4C7DCBE8-B14B-7275-1BA3-D3065EAC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26" y="4160163"/>
              <a:ext cx="3990975" cy="879475"/>
            </a:xfrm>
            <a:custGeom>
              <a:avLst/>
              <a:gdLst>
                <a:gd name="T0" fmla="*/ 2514 w 2514"/>
                <a:gd name="T1" fmla="*/ 0 h 554"/>
                <a:gd name="T2" fmla="*/ 1262 w 2514"/>
                <a:gd name="T3" fmla="*/ 125 h 554"/>
                <a:gd name="T4" fmla="*/ 0 w 2514"/>
                <a:gd name="T5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14" h="554">
                  <a:moveTo>
                    <a:pt x="2514" y="0"/>
                  </a:moveTo>
                  <a:lnTo>
                    <a:pt x="1262" y="125"/>
                  </a:lnTo>
                  <a:lnTo>
                    <a:pt x="0" y="554"/>
                  </a:lnTo>
                </a:path>
              </a:pathLst>
            </a:custGeom>
            <a:noFill/>
            <a:ln w="23813">
              <a:solidFill>
                <a:srgbClr val="00B0F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1200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8E91A5D5-3DC2-8B68-32F7-815949C6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26" y="4303038"/>
              <a:ext cx="4008438" cy="736600"/>
            </a:xfrm>
            <a:custGeom>
              <a:avLst/>
              <a:gdLst>
                <a:gd name="T0" fmla="*/ 2525 w 2525"/>
                <a:gd name="T1" fmla="*/ 0 h 464"/>
                <a:gd name="T2" fmla="*/ 1255 w 2525"/>
                <a:gd name="T3" fmla="*/ 421 h 464"/>
                <a:gd name="T4" fmla="*/ 0 w 2525"/>
                <a:gd name="T5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5" h="464">
                  <a:moveTo>
                    <a:pt x="2525" y="0"/>
                  </a:moveTo>
                  <a:lnTo>
                    <a:pt x="1255" y="421"/>
                  </a:lnTo>
                  <a:lnTo>
                    <a:pt x="0" y="464"/>
                  </a:lnTo>
                </a:path>
              </a:pathLst>
            </a:custGeom>
            <a:noFill/>
            <a:ln w="23813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1200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3DAC63F0-31EF-6B88-DFCD-93B1E18B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26" y="2869526"/>
              <a:ext cx="4008438" cy="2170113"/>
            </a:xfrm>
            <a:custGeom>
              <a:avLst/>
              <a:gdLst>
                <a:gd name="T0" fmla="*/ 2525 w 2525"/>
                <a:gd name="T1" fmla="*/ 0 h 1367"/>
                <a:gd name="T2" fmla="*/ 1258 w 2525"/>
                <a:gd name="T3" fmla="*/ 688 h 1367"/>
                <a:gd name="T4" fmla="*/ 0 w 2525"/>
                <a:gd name="T5" fmla="*/ 1367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5" h="1367">
                  <a:moveTo>
                    <a:pt x="2525" y="0"/>
                  </a:moveTo>
                  <a:lnTo>
                    <a:pt x="1258" y="688"/>
                  </a:lnTo>
                  <a:lnTo>
                    <a:pt x="0" y="1367"/>
                  </a:lnTo>
                </a:path>
              </a:pathLst>
            </a:custGeom>
            <a:noFill/>
            <a:ln w="23813">
              <a:solidFill>
                <a:srgbClr val="00B05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1200"/>
            </a:p>
          </p:txBody>
        </p:sp>
        <p:sp>
          <p:nvSpPr>
            <p:cNvPr id="58" name="Rectangle 55">
              <a:extLst>
                <a:ext uri="{FF2B5EF4-FFF2-40B4-BE49-F238E27FC236}">
                  <a16:creationId xmlns:a16="http://schemas.microsoft.com/office/drawing/2014/main" id="{078DE259-20B7-7DDB-7CCD-748B295DF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8713" y="2749346"/>
              <a:ext cx="45845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+mn-lt"/>
                </a:rPr>
                <a:t>+3.2 kg</a:t>
              </a:r>
              <a:endParaRPr kumimoji="0" lang="fr-FR" altLang="fr-FR" sz="1200" b="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+mn-lt"/>
              </a:endParaRPr>
            </a:p>
          </p:txBody>
        </p:sp>
        <p:sp>
          <p:nvSpPr>
            <p:cNvPr id="59" name="Rectangle 56">
              <a:extLst>
                <a:ext uri="{FF2B5EF4-FFF2-40B4-BE49-F238E27FC236}">
                  <a16:creationId xmlns:a16="http://schemas.microsoft.com/office/drawing/2014/main" id="{B451962C-C220-9B2B-121B-C1B803853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8713" y="2955721"/>
              <a:ext cx="45845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7030A0"/>
                  </a:solidFill>
                  <a:effectLst/>
                  <a:latin typeface="+mn-lt"/>
                </a:rPr>
                <a:t>+2.9 kg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7030A0"/>
                </a:solidFill>
                <a:effectLst/>
                <a:latin typeface="+mn-lt"/>
              </a:endParaRPr>
            </a:p>
          </p:txBody>
        </p:sp>
        <p:sp>
          <p:nvSpPr>
            <p:cNvPr id="60" name="Rectangle 57">
              <a:extLst>
                <a:ext uri="{FF2B5EF4-FFF2-40B4-BE49-F238E27FC236}">
                  <a16:creationId xmlns:a16="http://schemas.microsoft.com/office/drawing/2014/main" id="{0FF3CF2C-DC90-39D7-92BB-B00AF58D4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8713" y="4039984"/>
              <a:ext cx="45845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B0F0"/>
                  </a:solidFill>
                  <a:effectLst/>
                  <a:latin typeface="+mn-lt"/>
                </a:rPr>
                <a:t>+1.3 kg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00B0F0"/>
                </a:solidFill>
                <a:effectLst/>
                <a:latin typeface="+mn-lt"/>
              </a:endParaRPr>
            </a:p>
          </p:txBody>
        </p:sp>
        <p:sp>
          <p:nvSpPr>
            <p:cNvPr id="62" name="Rectangle 58">
              <a:extLst>
                <a:ext uri="{FF2B5EF4-FFF2-40B4-BE49-F238E27FC236}">
                  <a16:creationId xmlns:a16="http://schemas.microsoft.com/office/drawing/2014/main" id="{9C71DDE8-AAE1-2B8D-56ED-B629777B1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88713" y="4184446"/>
              <a:ext cx="45845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FF6600"/>
                  </a:solidFill>
                  <a:effectLst/>
                  <a:latin typeface="+mn-lt"/>
                </a:rPr>
                <a:t>+1.1 kg</a:t>
              </a:r>
              <a:endParaRPr kumimoji="0" lang="fr-FR" altLang="fr-FR" sz="1200" b="0" i="0" u="none" strike="noStrike" cap="none" normalizeH="0" baseline="0">
                <a:ln>
                  <a:noFill/>
                </a:ln>
                <a:solidFill>
                  <a:srgbClr val="FF6600"/>
                </a:solidFill>
                <a:effectLst/>
                <a:latin typeface="+mn-lt"/>
              </a:endParaRPr>
            </a:p>
          </p:txBody>
        </p:sp>
      </p:grpSp>
      <p:sp>
        <p:nvSpPr>
          <p:cNvPr id="70" name="Text Box 2">
            <a:extLst>
              <a:ext uri="{FF2B5EF4-FFF2-40B4-BE49-F238E27FC236}">
                <a16:creationId xmlns:a16="http://schemas.microsoft.com/office/drawing/2014/main" id="{EF8C54D9-03A0-96D0-8E4E-52F0300BFA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4408" y="2245542"/>
            <a:ext cx="277191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Median weight change (kg)</a:t>
            </a:r>
            <a:endParaRPr kumimoji="0" lang="en-US" u="none" strike="noStrike" kern="1200" cap="none" spc="0" normalizeH="0" baseline="0" dirty="0">
              <a:ln>
                <a:noFill/>
              </a:ln>
              <a:solidFill>
                <a:srgbClr val="00B0F0"/>
              </a:solidFill>
              <a:effectLst/>
              <a:uLnTx/>
              <a:uFillTx/>
              <a:ea typeface="ＭＳ Ｐゴシック" pitchFamily="34" charset="-128"/>
              <a:cs typeface="Arial" charset="0"/>
            </a:endParaRPr>
          </a:p>
        </p:txBody>
      </p:sp>
      <p:sp>
        <p:nvSpPr>
          <p:cNvPr id="74" name="Text Box 2">
            <a:extLst>
              <a:ext uri="{FF2B5EF4-FFF2-40B4-BE49-F238E27FC236}">
                <a16:creationId xmlns:a16="http://schemas.microsoft.com/office/drawing/2014/main" id="{DCE7F0BA-1337-83DE-785E-A7D00AEC9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7242" y="2239863"/>
            <a:ext cx="5193729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12-month significant weight gain after DTG initiation</a:t>
            </a:r>
            <a:br>
              <a:rPr kumimoji="0" lang="en-US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</a:br>
            <a:r>
              <a:rPr kumimoji="0" lang="en-US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≥10% from baseline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145145CB-0AFB-408D-4239-32634AE5B7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993622"/>
          </a:xfrm>
        </p:spPr>
        <p:txBody>
          <a:bodyPr/>
          <a:lstStyle/>
          <a:p>
            <a:r>
              <a:rPr lang="en-US" noProof="0" dirty="0"/>
              <a:t>Weight change associated with DTG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85688234-BA28-FDB4-0F6D-255BCA5E2F7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77982" y="1050360"/>
            <a:ext cx="6786640" cy="974803"/>
          </a:xfrm>
        </p:spPr>
        <p:txBody>
          <a:bodyPr>
            <a:normAutofit/>
          </a:bodyPr>
          <a:lstStyle/>
          <a:p>
            <a:r>
              <a:rPr lang="en-US" sz="1800" noProof="0" dirty="0"/>
              <a:t>CODE cohort (Brazil), 4,525 PWH initiating DTG in different situations between March 2022 and </a:t>
            </a:r>
            <a:r>
              <a:rPr lang="en-US" sz="1800" dirty="0"/>
              <a:t>D</a:t>
            </a:r>
            <a:r>
              <a:rPr lang="en-US" sz="1800" noProof="0" dirty="0" err="1"/>
              <a:t>ecember</a:t>
            </a:r>
            <a:r>
              <a:rPr lang="en-US" sz="1800" noProof="0" dirty="0"/>
              <a:t> 2024</a:t>
            </a: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06FD6779-F266-6557-42D2-E8452EC5030C}"/>
              </a:ext>
            </a:extLst>
          </p:cNvPr>
          <p:cNvSpPr txBox="1"/>
          <p:nvPr/>
        </p:nvSpPr>
        <p:spPr>
          <a:xfrm>
            <a:off x="850090" y="5262664"/>
            <a:ext cx="524156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</a:rPr>
              <a:t>No information whether non-DTG controls were matched</a:t>
            </a:r>
          </a:p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</a:rPr>
              <a:t>No information on lifestyle</a:t>
            </a:r>
          </a:p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600" noProof="0" dirty="0">
                <a:solidFill>
                  <a:srgbClr val="000066"/>
                </a:solidFill>
              </a:rPr>
              <a:t>No HIV negative control group</a:t>
            </a:r>
          </a:p>
        </p:txBody>
      </p:sp>
    </p:spTree>
    <p:extLst>
      <p:ext uri="{BB962C8B-B14F-4D97-AF65-F5344CB8AC3E}">
        <p14:creationId xmlns:p14="http://schemas.microsoft.com/office/powerpoint/2010/main" val="153636825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18">
            <a:extLst>
              <a:ext uri="{FF2B5EF4-FFF2-40B4-BE49-F238E27FC236}">
                <a16:creationId xmlns:a16="http://schemas.microsoft.com/office/drawing/2014/main" id="{C4B275C6-F648-3F5E-7245-32A7D8A54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67158" y="3044857"/>
            <a:ext cx="80607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1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rPr>
              <a:t>W96</a:t>
            </a:r>
          </a:p>
        </p:txBody>
      </p:sp>
      <p:graphicFrame>
        <p:nvGraphicFramePr>
          <p:cNvPr id="19" name="Table 4">
            <a:extLst>
              <a:ext uri="{FF2B5EF4-FFF2-40B4-BE49-F238E27FC236}">
                <a16:creationId xmlns:a16="http://schemas.microsoft.com/office/drawing/2014/main" id="{D69F9EAB-6153-44B2-A696-FF90B3FC64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841608"/>
              </p:ext>
            </p:extLst>
          </p:nvPr>
        </p:nvGraphicFramePr>
        <p:xfrm>
          <a:off x="564024" y="4168010"/>
          <a:ext cx="7157881" cy="2398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075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641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861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4439">
                <a:tc>
                  <a:txBody>
                    <a:bodyPr/>
                    <a:lstStyle/>
                    <a:p>
                      <a:endParaRPr lang="en-US" sz="1400" dirty="0">
                        <a:solidFill>
                          <a:schemeClr val="tx1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DTG/3TC (N=254)</a:t>
                      </a:r>
                      <a:endParaRPr lang="en-US" sz="1400" dirty="0"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BIC/FTC/TAF (N=255)</a:t>
                      </a:r>
                      <a:endParaRPr lang="en-US" sz="1400" dirty="0"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>
                    <a:solidFill>
                      <a:srgbClr val="FF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Age, median (range), y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33 (18-73)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33 (18-84)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Sex assigned at birth, female, n (%)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41 (16)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38 (15)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Plasma HIV-1 RNA, median (IQR), log</a:t>
                      </a:r>
                      <a:r>
                        <a:rPr lang="en-US" sz="1400" kern="1200" baseline="-25000">
                          <a:solidFill>
                            <a:srgbClr val="000066"/>
                          </a:solidFill>
                          <a:effectLst/>
                        </a:rPr>
                        <a:t>10</a:t>
                      </a: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 c/mL</a:t>
                      </a:r>
                      <a:endParaRPr lang="en-US" sz="1400" kern="120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4.98 (4.40-5.56)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4.92 (4.39-5.45)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  ≥100,000 c/mL, N (%)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126 (50)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113 (44)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516226099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  ≥500,000 c/mL, N (%)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45 (18)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38 (15)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4027049979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CD4+ cell count, median (IQR), cells/mm</a:t>
                      </a:r>
                      <a:r>
                        <a:rPr lang="en-US" sz="1400" kern="1200" baseline="30000">
                          <a:solidFill>
                            <a:srgbClr val="000066"/>
                          </a:solidFill>
                          <a:effectLst/>
                        </a:rPr>
                        <a:t>3</a:t>
                      </a:r>
                      <a:endParaRPr lang="en-US" sz="1400" kern="120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375 (267-548)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372 (257-529)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661961878"/>
                  </a:ext>
                </a:extLst>
              </a:tr>
              <a:tr h="2444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  &lt;200 cells/mm</a:t>
                      </a:r>
                      <a:r>
                        <a:rPr lang="en-US" sz="1400" kern="1200" baseline="30000" dirty="0">
                          <a:solidFill>
                            <a:srgbClr val="000066"/>
                          </a:solidFill>
                          <a:effectLst/>
                        </a:rPr>
                        <a:t>3</a:t>
                      </a:r>
                      <a:r>
                        <a:rPr lang="en-US" sz="1400" kern="1200" baseline="0" dirty="0">
                          <a:solidFill>
                            <a:srgbClr val="000066"/>
                          </a:solidFill>
                          <a:effectLst/>
                        </a:rPr>
                        <a:t>, N (%)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40 (16)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39 (15)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160872245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A920A011-A3EF-55A2-CEBC-271F78E429A8}"/>
              </a:ext>
            </a:extLst>
          </p:cNvPr>
          <p:cNvGrpSpPr/>
          <p:nvPr/>
        </p:nvGrpSpPr>
        <p:grpSpPr>
          <a:xfrm>
            <a:off x="807025" y="1089730"/>
            <a:ext cx="9573223" cy="2840852"/>
            <a:chOff x="817076" y="989845"/>
            <a:chExt cx="9573223" cy="2840852"/>
          </a:xfrm>
        </p:grpSpPr>
        <p:sp>
          <p:nvSpPr>
            <p:cNvPr id="3" name="Line 7">
              <a:extLst>
                <a:ext uri="{FF2B5EF4-FFF2-40B4-BE49-F238E27FC236}">
                  <a16:creationId xmlns:a16="http://schemas.microsoft.com/office/drawing/2014/main" id="{069C7742-CDA1-286A-183E-E4088EE2EB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54710" y="2829411"/>
              <a:ext cx="6333297" cy="0"/>
            </a:xfrm>
            <a:prstGeom prst="line">
              <a:avLst/>
            </a:prstGeom>
            <a:noFill/>
            <a:ln w="19050">
              <a:solidFill>
                <a:srgbClr val="00B0F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solidFill>
                    <a:srgbClr val="071D49"/>
                  </a:solidFill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4" name="Text Box 8">
              <a:extLst>
                <a:ext uri="{FF2B5EF4-FFF2-40B4-BE49-F238E27FC236}">
                  <a16:creationId xmlns:a16="http://schemas.microsoft.com/office/drawing/2014/main" id="{9B6E74EE-BA8F-5E69-68C9-C9FB2BA49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595" y="2944972"/>
              <a:ext cx="628639" cy="277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D1</a:t>
              </a:r>
              <a:endParaRPr kumimoji="0" lang="en-GB" sz="1400" b="1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5" name="Line 11">
              <a:extLst>
                <a:ext uri="{FF2B5EF4-FFF2-40B4-BE49-F238E27FC236}">
                  <a16:creationId xmlns:a16="http://schemas.microsoft.com/office/drawing/2014/main" id="{452FDCD0-D6EE-F0C9-07CD-46588213F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3408" y="2826621"/>
              <a:ext cx="0" cy="137160"/>
            </a:xfrm>
            <a:prstGeom prst="line">
              <a:avLst/>
            </a:prstGeom>
            <a:noFill/>
            <a:ln w="19050">
              <a:solidFill>
                <a:srgbClr val="00B0F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6" name="Line 12">
              <a:extLst>
                <a:ext uri="{FF2B5EF4-FFF2-40B4-BE49-F238E27FC236}">
                  <a16:creationId xmlns:a16="http://schemas.microsoft.com/office/drawing/2014/main" id="{3618C7C5-3631-0917-3DC2-13B5665F8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80248" y="2826621"/>
              <a:ext cx="0" cy="137160"/>
            </a:xfrm>
            <a:prstGeom prst="line">
              <a:avLst/>
            </a:prstGeom>
            <a:noFill/>
            <a:ln w="19050">
              <a:solidFill>
                <a:srgbClr val="00B0F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7" name="Text Box 18">
              <a:extLst>
                <a:ext uri="{FF2B5EF4-FFF2-40B4-BE49-F238E27FC236}">
                  <a16:creationId xmlns:a16="http://schemas.microsoft.com/office/drawing/2014/main" id="{D1E65D39-AED1-32DE-8F6B-BEC0460D3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0135" y="2944972"/>
              <a:ext cx="886688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W48</a:t>
              </a:r>
            </a:p>
          </p:txBody>
        </p:sp>
        <p:sp>
          <p:nvSpPr>
            <p:cNvPr id="8" name="Line 12">
              <a:extLst>
                <a:ext uri="{FF2B5EF4-FFF2-40B4-BE49-F238E27FC236}">
                  <a16:creationId xmlns:a16="http://schemas.microsoft.com/office/drawing/2014/main" id="{7D3F0CF7-5B60-5880-6A84-6EB11309A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06110" y="2826621"/>
              <a:ext cx="0" cy="137160"/>
            </a:xfrm>
            <a:prstGeom prst="line">
              <a:avLst/>
            </a:prstGeom>
            <a:noFill/>
            <a:ln w="19050">
              <a:solidFill>
                <a:srgbClr val="00B0F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TextBox 47">
              <a:extLst>
                <a:ext uri="{FF2B5EF4-FFF2-40B4-BE49-F238E27FC236}">
                  <a16:creationId xmlns:a16="http://schemas.microsoft.com/office/drawing/2014/main" id="{FA79369F-9F77-6984-12E2-51C6299A9BED}"/>
                </a:ext>
              </a:extLst>
            </p:cNvPr>
            <p:cNvSpPr txBox="1"/>
            <p:nvPr/>
          </p:nvSpPr>
          <p:spPr>
            <a:xfrm>
              <a:off x="4063407" y="2310290"/>
              <a:ext cx="6326891" cy="409651"/>
            </a:xfrm>
            <a:prstGeom prst="homePlate">
              <a:avLst/>
            </a:prstGeom>
            <a:solidFill>
              <a:srgbClr val="F26615"/>
            </a:solidFill>
          </p:spPr>
          <p:txBody>
            <a:bodyPr wrap="square" anchor="ctr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+mn-cs"/>
                </a:rPr>
                <a:t>BIC/FTC/TAF (N=255)</a:t>
              </a:r>
              <a:endParaRPr kumimoji="0" lang="en-GB" sz="16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1" name="TextBox 48">
              <a:extLst>
                <a:ext uri="{FF2B5EF4-FFF2-40B4-BE49-F238E27FC236}">
                  <a16:creationId xmlns:a16="http://schemas.microsoft.com/office/drawing/2014/main" id="{B9690B38-D3CB-BE5A-3C40-96478393D734}"/>
                </a:ext>
              </a:extLst>
            </p:cNvPr>
            <p:cNvSpPr txBox="1"/>
            <p:nvPr/>
          </p:nvSpPr>
          <p:spPr>
            <a:xfrm>
              <a:off x="4063407" y="1837426"/>
              <a:ext cx="6326892" cy="409651"/>
            </a:xfrm>
            <a:prstGeom prst="homePlate">
              <a:avLst/>
            </a:prstGeom>
            <a:solidFill>
              <a:srgbClr val="0070C0"/>
            </a:solidFill>
          </p:spPr>
          <p:txBody>
            <a:bodyPr wrap="square" anchor="ctr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6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+mn-cs"/>
                </a:rPr>
                <a:t>DTG/3TC (N=254)</a:t>
              </a:r>
              <a:endParaRPr kumimoji="0" lang="en-GB" sz="16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TextBox 44">
              <a:extLst>
                <a:ext uri="{FF2B5EF4-FFF2-40B4-BE49-F238E27FC236}">
                  <a16:creationId xmlns:a16="http://schemas.microsoft.com/office/drawing/2014/main" id="{3ACD1192-3DDF-363A-5932-23EB61279551}"/>
                </a:ext>
              </a:extLst>
            </p:cNvPr>
            <p:cNvSpPr txBox="1"/>
            <p:nvPr/>
          </p:nvSpPr>
          <p:spPr>
            <a:xfrm>
              <a:off x="939208" y="1472052"/>
              <a:ext cx="3023368" cy="1568924"/>
            </a:xfrm>
            <a:prstGeom prst="homePlate">
              <a:avLst/>
            </a:prstGeom>
            <a:noFill/>
            <a:ln w="28575">
              <a:solidFill>
                <a:srgbClr val="00B0F0"/>
              </a:solidFill>
              <a:miter lim="800000"/>
              <a:headEnd/>
              <a:tailEnd/>
            </a:ln>
            <a:effectLst/>
          </p:spPr>
          <p:txBody>
            <a:bodyPr wrap="square" lIns="91440" anchor="ctr"/>
            <a:lstStyle>
              <a:defPPr>
                <a:defRPr lang="en-US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400" b="0" i="0" u="none" strike="noStrike" cap="none" spc="0" normalizeH="0" baseline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cs typeface="Arial" panose="020B0604020202020204" pitchFamily="34" charset="0"/>
                </a:defRPr>
              </a:lvl1pPr>
            </a:lstStyle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Adults naive to ART</a:t>
              </a:r>
            </a:p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No baseline </a:t>
              </a:r>
              <a:r>
                <a:rPr lang="en-GB" kern="0" noProof="1">
                  <a:solidFill>
                    <a:srgbClr val="000066"/>
                  </a:solidFill>
                  <a:latin typeface="+mn-lt"/>
                </a:rPr>
                <a:t>viral load</a:t>
              </a: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or </a:t>
              </a:r>
              <a:b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</a:b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CD4</a:t>
              </a:r>
              <a:r>
                <a:rPr lang="en-GB" kern="0" noProof="1">
                  <a:solidFill>
                    <a:srgbClr val="000066"/>
                  </a:solidFill>
                  <a:latin typeface="+mn-lt"/>
                </a:rPr>
                <a:t>+</a:t>
              </a: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 cell count </a:t>
              </a:r>
              <a:r>
                <a:rPr lang="en-GB" kern="0" noProof="1">
                  <a:solidFill>
                    <a:srgbClr val="000066"/>
                  </a:solidFill>
                  <a:latin typeface="+mn-lt"/>
                </a:rPr>
                <a:t>restriction</a:t>
              </a:r>
              <a:endParaRPr kumimoji="0" lang="en-GB" b="0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endParaRPr>
            </a:p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No active HBV infection</a:t>
              </a:r>
              <a:endParaRPr kumimoji="0" lang="en-GB" b="0" i="0" u="none" strike="noStrike" kern="0" cap="none" spc="0" normalizeH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+mn-lt"/>
                <a:cs typeface="Arial" panose="020B0604020202020204" pitchFamily="34" charset="0"/>
              </a:endParaRPr>
            </a:p>
            <a:p>
              <a:pPr marL="171450" marR="0" lvl="0" indent="-17145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>
                  <a:srgbClr val="FF6600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GB" b="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cs typeface="Arial" panose="020B0604020202020204" pitchFamily="34" charset="0"/>
                </a:rPr>
                <a:t>Genotypic resistance testing performed</a:t>
              </a:r>
            </a:p>
          </p:txBody>
        </p:sp>
        <p:sp>
          <p:nvSpPr>
            <p:cNvPr id="13" name="Text Box 17">
              <a:extLst>
                <a:ext uri="{FF2B5EF4-FFF2-40B4-BE49-F238E27FC236}">
                  <a16:creationId xmlns:a16="http://schemas.microsoft.com/office/drawing/2014/main" id="{1C7814E2-4012-729E-AF93-4B576ECD6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076" y="989845"/>
              <a:ext cx="2606805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Screening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(up to 14 days)</a:t>
              </a:r>
            </a:p>
          </p:txBody>
        </p:sp>
        <p:sp>
          <p:nvSpPr>
            <p:cNvPr id="14" name="TextBox 42">
              <a:extLst>
                <a:ext uri="{FF2B5EF4-FFF2-40B4-BE49-F238E27FC236}">
                  <a16:creationId xmlns:a16="http://schemas.microsoft.com/office/drawing/2014/main" id="{4BA07145-FD23-E0C6-2F11-AEB652218420}"/>
                </a:ext>
              </a:extLst>
            </p:cNvPr>
            <p:cNvSpPr txBox="1"/>
            <p:nvPr/>
          </p:nvSpPr>
          <p:spPr>
            <a:xfrm>
              <a:off x="2690852" y="1022277"/>
              <a:ext cx="3200554" cy="72890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+mn-cs"/>
                </a:rPr>
                <a:t>Randomization 1: 1 </a:t>
              </a:r>
            </a:p>
            <a:p>
              <a:pPr algn="ctr">
                <a:defRPr/>
              </a:pPr>
              <a:r>
                <a:rPr kumimoji="0" lang="en-GB" sz="120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+mn-cs"/>
                </a:rPr>
                <a:t>(</a:t>
              </a:r>
              <a:r>
                <a:rPr lang="en-US" sz="1200" dirty="0">
                  <a:solidFill>
                    <a:srgbClr val="000066"/>
                  </a:solidFill>
                </a:rPr>
                <a:t>stratified by HIV-1 RNA (&lt; vs ≥100,000 c/mL) </a:t>
              </a:r>
            </a:p>
            <a:p>
              <a:pPr algn="ctr">
                <a:defRPr/>
              </a:pPr>
              <a:r>
                <a:rPr lang="en-US" sz="1200" dirty="0">
                  <a:solidFill>
                    <a:srgbClr val="000066"/>
                  </a:solidFill>
                </a:rPr>
                <a:t>and CD4(&lt; vs ≥200/mm</a:t>
              </a:r>
              <a:r>
                <a:rPr lang="en-US" sz="1200" baseline="30000" dirty="0">
                  <a:solidFill>
                    <a:srgbClr val="000066"/>
                  </a:solidFill>
                </a:rPr>
                <a:t>3</a:t>
              </a:r>
              <a:r>
                <a:rPr lang="en-US" sz="1200" dirty="0">
                  <a:solidFill>
                    <a:srgbClr val="000066"/>
                  </a:solidFill>
                </a:rPr>
                <a:t>)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200" b="1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cs typeface="+mn-cs"/>
              </a:endParaRPr>
            </a:p>
          </p:txBody>
        </p:sp>
        <p:sp>
          <p:nvSpPr>
            <p:cNvPr id="15" name="Line 11">
              <a:extLst>
                <a:ext uri="{FF2B5EF4-FFF2-40B4-BE49-F238E27FC236}">
                  <a16:creationId xmlns:a16="http://schemas.microsoft.com/office/drawing/2014/main" id="{AC28020D-87E4-7263-8C6D-8DC24F7EC8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2744" y="2826620"/>
              <a:ext cx="0" cy="137160"/>
            </a:xfrm>
            <a:prstGeom prst="line">
              <a:avLst/>
            </a:prstGeom>
            <a:noFill/>
            <a:ln w="19050">
              <a:solidFill>
                <a:srgbClr val="00B0F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Text Box 8">
              <a:extLst>
                <a:ext uri="{FF2B5EF4-FFF2-40B4-BE49-F238E27FC236}">
                  <a16:creationId xmlns:a16="http://schemas.microsoft.com/office/drawing/2014/main" id="{881BB861-E141-6479-BB01-2F44633C5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1967" y="2944972"/>
              <a:ext cx="712705" cy="2769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W4</a:t>
              </a:r>
              <a:endParaRPr kumimoji="0" lang="en-GB" sz="1400" b="1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17" name="TextBox 41">
              <a:extLst>
                <a:ext uri="{FF2B5EF4-FFF2-40B4-BE49-F238E27FC236}">
                  <a16:creationId xmlns:a16="http://schemas.microsoft.com/office/drawing/2014/main" id="{CDA13C50-6426-6017-C93C-71C33204B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03403" y="3209749"/>
              <a:ext cx="2603516" cy="620948"/>
            </a:xfrm>
            <a:prstGeom prst="rect">
              <a:avLst/>
            </a:prstGeom>
            <a:noFill/>
            <a:ln w="19050">
              <a:solidFill>
                <a:srgbClr val="C00000"/>
              </a:solidFill>
              <a:miter lim="800000"/>
              <a:headEnd/>
              <a:tailEnd/>
            </a:ln>
            <a:effectLst/>
          </p:spPr>
          <p:txBody>
            <a:bodyPr wrap="square" lIns="72000" tIns="72000" rIns="72000" bIns="72000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3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200" b="1" i="0" u="none" strike="noStrike" kern="0" cap="none" spc="0" normalizeH="0" baseline="0" noProof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</a:rPr>
                <a:t>Primary endpoint</a:t>
              </a:r>
            </a:p>
            <a:p>
              <a:pPr marR="0" lvl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tx2"/>
                </a:buClr>
                <a:buSzTx/>
                <a:tabLst/>
                <a:defRPr/>
              </a:pPr>
              <a:r>
                <a:rPr kumimoji="0" lang="en-GB" sz="110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HIV-1 RNA &lt;50 c/mL (FDA Snapshot algorithm; -</a:t>
              </a:r>
              <a:r>
                <a:rPr kumimoji="0" lang="en-GB" sz="110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+mn-cs"/>
                </a:rPr>
                <a:t>10% non-inferiority margin</a:t>
              </a:r>
              <a:r>
                <a:rPr kumimoji="0" lang="en-GB" sz="1100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)</a:t>
              </a:r>
            </a:p>
          </p:txBody>
        </p:sp>
        <p:cxnSp>
          <p:nvCxnSpPr>
            <p:cNvPr id="18" name="Connector: Elbow 17457">
              <a:extLst>
                <a:ext uri="{FF2B5EF4-FFF2-40B4-BE49-F238E27FC236}">
                  <a16:creationId xmlns:a16="http://schemas.microsoft.com/office/drawing/2014/main" id="{A3E652DB-7760-B656-9057-E81C84C98D42}"/>
                </a:ext>
              </a:extLst>
            </p:cNvPr>
            <p:cNvCxnSpPr>
              <a:cxnSpLocks/>
              <a:endCxn id="4" idx="2"/>
            </p:cNvCxnSpPr>
            <p:nvPr/>
          </p:nvCxnSpPr>
          <p:spPr>
            <a:xfrm flipV="1">
              <a:off x="3800748" y="3221972"/>
              <a:ext cx="283167" cy="334869"/>
            </a:xfrm>
            <a:prstGeom prst="bentConnector2">
              <a:avLst/>
            </a:prstGeom>
            <a:noFill/>
            <a:ln w="28575" cap="flat" cmpd="sng" algn="ctr">
              <a:solidFill>
                <a:schemeClr val="accent4"/>
              </a:solidFill>
              <a:prstDash val="lgDash"/>
              <a:miter lim="800000"/>
            </a:ln>
            <a:effectLst/>
          </p:spPr>
        </p:cxn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0FB6CD5D-5E46-CBFD-CFA5-45027C01703F}"/>
                </a:ext>
              </a:extLst>
            </p:cNvPr>
            <p:cNvSpPr txBox="1"/>
            <p:nvPr/>
          </p:nvSpPr>
          <p:spPr>
            <a:xfrm>
              <a:off x="1735363" y="3141342"/>
              <a:ext cx="2485157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eaLnBrk="1" fontAlgn="auto" hangingPunct="1">
                <a:spcBef>
                  <a:spcPts val="0"/>
                </a:spcBef>
                <a:spcAft>
                  <a:spcPts val="300"/>
                </a:spcAft>
                <a:buClr>
                  <a:srgbClr val="E30046"/>
                </a:buClr>
                <a:defRPr/>
              </a:pPr>
              <a:r>
                <a:rPr lang="en-GB" sz="1200" noProof="1">
                  <a:solidFill>
                    <a:srgbClr val="000066"/>
                  </a:solidFill>
                </a:rPr>
                <a:t>ART was initiated </a:t>
              </a:r>
              <a:br>
                <a:rPr lang="en-GB" sz="1200" noProof="1">
                  <a:solidFill>
                    <a:srgbClr val="000066"/>
                  </a:solidFill>
                </a:rPr>
              </a:br>
              <a:r>
                <a:rPr lang="en-GB" sz="1200" noProof="1">
                  <a:solidFill>
                    <a:srgbClr val="000066"/>
                  </a:solidFill>
                </a:rPr>
                <a:t>before resistance test </a:t>
              </a:r>
              <a:br>
                <a:rPr lang="en-GB" sz="1200" noProof="1">
                  <a:solidFill>
                    <a:srgbClr val="000066"/>
                  </a:solidFill>
                </a:rPr>
              </a:br>
              <a:r>
                <a:rPr lang="en-GB" sz="1200" noProof="1">
                  <a:solidFill>
                    <a:srgbClr val="000066"/>
                  </a:solidFill>
                </a:rPr>
                <a:t>results were available</a:t>
              </a:r>
            </a:p>
          </p:txBody>
        </p:sp>
      </p:grpSp>
      <p:sp>
        <p:nvSpPr>
          <p:cNvPr id="21" name="ZoneTexte 20">
            <a:extLst>
              <a:ext uri="{FF2B5EF4-FFF2-40B4-BE49-F238E27FC236}">
                <a16:creationId xmlns:a16="http://schemas.microsoft.com/office/drawing/2014/main" id="{115D5A98-7159-B5FD-664D-5EBF4875112E}"/>
              </a:ext>
            </a:extLst>
          </p:cNvPr>
          <p:cNvSpPr txBox="1"/>
          <p:nvPr/>
        </p:nvSpPr>
        <p:spPr>
          <a:xfrm>
            <a:off x="3227948" y="3848004"/>
            <a:ext cx="24280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</a:rPr>
              <a:t>Baseline Characteristics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4B98BEB4-861E-4598-7DDA-4014B8A767B8}"/>
              </a:ext>
            </a:extLst>
          </p:cNvPr>
          <p:cNvSpPr txBox="1"/>
          <p:nvPr/>
        </p:nvSpPr>
        <p:spPr>
          <a:xfrm>
            <a:off x="7721905" y="6369626"/>
            <a:ext cx="423308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/>
              <a:t>Ghosn J, AIDS 2026, Abs.OAB0106LB ; OFID 27 July 2026</a:t>
            </a:r>
          </a:p>
        </p:txBody>
      </p:sp>
      <p:sp>
        <p:nvSpPr>
          <p:cNvPr id="25" name="Titre 25">
            <a:extLst>
              <a:ext uri="{FF2B5EF4-FFF2-40B4-BE49-F238E27FC236}">
                <a16:creationId xmlns:a16="http://schemas.microsoft.com/office/drawing/2014/main" id="{9C6A9727-2964-E198-A14E-C57BDDF588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>
            <a:normAutofit/>
          </a:bodyPr>
          <a:lstStyle/>
          <a:p>
            <a:r>
              <a:rPr lang="en-US" altLang="en-US" dirty="0"/>
              <a:t>VOGUE: DTG/3TC vs BIC/FTC/TAF in Naïve (1)</a:t>
            </a:r>
            <a:endParaRPr lang="es-419" dirty="0"/>
          </a:p>
        </p:txBody>
      </p:sp>
    </p:spTree>
    <p:extLst>
      <p:ext uri="{BB962C8B-B14F-4D97-AF65-F5344CB8AC3E}">
        <p14:creationId xmlns:p14="http://schemas.microsoft.com/office/powerpoint/2010/main" val="242870949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>
            <a:extLst>
              <a:ext uri="{FF2B5EF4-FFF2-40B4-BE49-F238E27FC236}">
                <a16:creationId xmlns:a16="http://schemas.microsoft.com/office/drawing/2014/main" id="{D053E38F-D7FC-7362-169C-B942C97CFF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85864" y="6378674"/>
            <a:ext cx="547246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Huang X, AIDS 2026, Abs. THPE072 ; Journal Infect Diseases, 27 </a:t>
            </a:r>
            <a:r>
              <a:rPr lang="en-US" sz="1400" i="1" noProof="0" dirty="0" err="1">
                <a:solidFill>
                  <a:srgbClr val="0070C0"/>
                </a:solidFill>
              </a:rPr>
              <a:t>july</a:t>
            </a:r>
            <a:r>
              <a:rPr lang="en-US" sz="1400" i="1" noProof="0" dirty="0">
                <a:solidFill>
                  <a:srgbClr val="0070C0"/>
                </a:solidFill>
              </a:rPr>
              <a:t> 2026</a:t>
            </a: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B22BE013-E1E5-0AB7-6C25-BDEA6EAF097F}"/>
              </a:ext>
            </a:extLst>
          </p:cNvPr>
          <p:cNvGrpSpPr/>
          <p:nvPr/>
        </p:nvGrpSpPr>
        <p:grpSpPr>
          <a:xfrm>
            <a:off x="133302" y="1127781"/>
            <a:ext cx="7193558" cy="2495699"/>
            <a:chOff x="133302" y="1127781"/>
            <a:chExt cx="7193558" cy="2495699"/>
          </a:xfrm>
        </p:grpSpPr>
        <p:pic>
          <p:nvPicPr>
            <p:cNvPr id="11" name="Image 10">
              <a:extLst>
                <a:ext uri="{FF2B5EF4-FFF2-40B4-BE49-F238E27FC236}">
                  <a16:creationId xmlns:a16="http://schemas.microsoft.com/office/drawing/2014/main" id="{E6706434-CAC7-0477-C22A-2859F1F39E7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601502" y="2346833"/>
              <a:ext cx="147856" cy="358267"/>
            </a:xfrm>
            <a:prstGeom prst="rect">
              <a:avLst/>
            </a:prstGeom>
          </p:spPr>
        </p:pic>
        <p:pic>
          <p:nvPicPr>
            <p:cNvPr id="13" name="Image 12">
              <a:extLst>
                <a:ext uri="{FF2B5EF4-FFF2-40B4-BE49-F238E27FC236}">
                  <a16:creationId xmlns:a16="http://schemas.microsoft.com/office/drawing/2014/main" id="{F06675D2-2C09-A7C3-5369-785ECDA7EF7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358198" y="1772580"/>
              <a:ext cx="190937" cy="462656"/>
            </a:xfrm>
            <a:prstGeom prst="rect">
              <a:avLst/>
            </a:prstGeom>
          </p:spPr>
        </p:pic>
        <p:pic>
          <p:nvPicPr>
            <p:cNvPr id="15" name="Image 14">
              <a:extLst>
                <a:ext uri="{FF2B5EF4-FFF2-40B4-BE49-F238E27FC236}">
                  <a16:creationId xmlns:a16="http://schemas.microsoft.com/office/drawing/2014/main" id="{A2821060-BD30-6DFC-3E64-384B4AE3F02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591977" y="1695099"/>
              <a:ext cx="147856" cy="358267"/>
            </a:xfrm>
            <a:prstGeom prst="rect">
              <a:avLst/>
            </a:prstGeom>
          </p:spPr>
        </p:pic>
        <p:pic>
          <p:nvPicPr>
            <p:cNvPr id="16" name="Image 15">
              <a:extLst>
                <a:ext uri="{FF2B5EF4-FFF2-40B4-BE49-F238E27FC236}">
                  <a16:creationId xmlns:a16="http://schemas.microsoft.com/office/drawing/2014/main" id="{7B21FF0C-02C1-A853-B214-D08209D9FF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49358" y="2346833"/>
              <a:ext cx="147856" cy="358267"/>
            </a:xfrm>
            <a:prstGeom prst="rect">
              <a:avLst/>
            </a:prstGeom>
          </p:spPr>
        </p:pic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1B4785CB-C69A-DF06-1FA9-F1ADED2C777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739833" y="1695099"/>
              <a:ext cx="147856" cy="358267"/>
            </a:xfrm>
            <a:prstGeom prst="rect">
              <a:avLst/>
            </a:prstGeom>
          </p:spPr>
        </p:pic>
        <p:pic>
          <p:nvPicPr>
            <p:cNvPr id="18" name="Image 17">
              <a:extLst>
                <a:ext uri="{FF2B5EF4-FFF2-40B4-BE49-F238E27FC236}">
                  <a16:creationId xmlns:a16="http://schemas.microsoft.com/office/drawing/2014/main" id="{A4C67A47-C55B-2299-4A4D-019D3CE711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897214" y="2346833"/>
              <a:ext cx="147856" cy="358267"/>
            </a:xfrm>
            <a:prstGeom prst="rect">
              <a:avLst/>
            </a:prstGeom>
          </p:spPr>
        </p:pic>
        <p:pic>
          <p:nvPicPr>
            <p:cNvPr id="19" name="Image 18">
              <a:extLst>
                <a:ext uri="{FF2B5EF4-FFF2-40B4-BE49-F238E27FC236}">
                  <a16:creationId xmlns:a16="http://schemas.microsoft.com/office/drawing/2014/main" id="{3830898C-16C4-E9DE-5CC9-15F26CE4953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887689" y="1627003"/>
              <a:ext cx="147856" cy="358267"/>
            </a:xfrm>
            <a:prstGeom prst="rect">
              <a:avLst/>
            </a:prstGeom>
          </p:spPr>
        </p:pic>
        <p:pic>
          <p:nvPicPr>
            <p:cNvPr id="20" name="Image 19">
              <a:extLst>
                <a:ext uri="{FF2B5EF4-FFF2-40B4-BE49-F238E27FC236}">
                  <a16:creationId xmlns:a16="http://schemas.microsoft.com/office/drawing/2014/main" id="{16EA8889-DC50-94CB-D447-FFF60FF813A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656255" y="1127781"/>
              <a:ext cx="147856" cy="358267"/>
            </a:xfrm>
            <a:prstGeom prst="rect">
              <a:avLst/>
            </a:prstGeom>
          </p:spPr>
        </p:pic>
        <p:pic>
          <p:nvPicPr>
            <p:cNvPr id="21" name="Image 20">
              <a:extLst>
                <a:ext uri="{FF2B5EF4-FFF2-40B4-BE49-F238E27FC236}">
                  <a16:creationId xmlns:a16="http://schemas.microsoft.com/office/drawing/2014/main" id="{ED91DD37-8AB4-3FBD-48F7-DE174575BE6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791094" y="1127781"/>
              <a:ext cx="147856" cy="358267"/>
            </a:xfrm>
            <a:prstGeom prst="rect">
              <a:avLst/>
            </a:prstGeom>
          </p:spPr>
        </p:pic>
        <p:pic>
          <p:nvPicPr>
            <p:cNvPr id="22" name="Image 21">
              <a:extLst>
                <a:ext uri="{FF2B5EF4-FFF2-40B4-BE49-F238E27FC236}">
                  <a16:creationId xmlns:a16="http://schemas.microsoft.com/office/drawing/2014/main" id="{BE75FF5E-3B6A-BDD2-578D-6E3CD9E03C2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923930" y="1127781"/>
              <a:ext cx="147856" cy="358267"/>
            </a:xfrm>
            <a:prstGeom prst="rect">
              <a:avLst/>
            </a:prstGeom>
          </p:spPr>
        </p:pic>
        <p:pic>
          <p:nvPicPr>
            <p:cNvPr id="23" name="Image 22">
              <a:extLst>
                <a:ext uri="{FF2B5EF4-FFF2-40B4-BE49-F238E27FC236}">
                  <a16:creationId xmlns:a16="http://schemas.microsoft.com/office/drawing/2014/main" id="{BC69848C-08E9-C8A3-FFCA-7F9989C90E3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586301" y="1772580"/>
              <a:ext cx="190937" cy="462656"/>
            </a:xfrm>
            <a:prstGeom prst="rect">
              <a:avLst/>
            </a:prstGeom>
          </p:spPr>
        </p:pic>
        <p:pic>
          <p:nvPicPr>
            <p:cNvPr id="24" name="Image 23">
              <a:extLst>
                <a:ext uri="{FF2B5EF4-FFF2-40B4-BE49-F238E27FC236}">
                  <a16:creationId xmlns:a16="http://schemas.microsoft.com/office/drawing/2014/main" id="{D679DAB2-09BE-88A7-8831-D8A9E8ABA2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814404" y="1772580"/>
              <a:ext cx="190937" cy="462656"/>
            </a:xfrm>
            <a:prstGeom prst="rect">
              <a:avLst/>
            </a:prstGeom>
          </p:spPr>
        </p:pic>
        <p:pic>
          <p:nvPicPr>
            <p:cNvPr id="25" name="Image 24">
              <a:extLst>
                <a:ext uri="{FF2B5EF4-FFF2-40B4-BE49-F238E27FC236}">
                  <a16:creationId xmlns:a16="http://schemas.microsoft.com/office/drawing/2014/main" id="{5428F78E-45A5-2100-0E01-A43A635D36D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042506" y="1772580"/>
              <a:ext cx="190937" cy="462656"/>
            </a:xfrm>
            <a:prstGeom prst="rect">
              <a:avLst/>
            </a:prstGeom>
          </p:spPr>
        </p:pic>
        <p:pic>
          <p:nvPicPr>
            <p:cNvPr id="26" name="Image 25">
              <a:extLst>
                <a:ext uri="{FF2B5EF4-FFF2-40B4-BE49-F238E27FC236}">
                  <a16:creationId xmlns:a16="http://schemas.microsoft.com/office/drawing/2014/main" id="{C2EC152C-4751-A4FA-9C52-54647390044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29590" y="1642595"/>
              <a:ext cx="147856" cy="358267"/>
            </a:xfrm>
            <a:prstGeom prst="rect">
              <a:avLst/>
            </a:prstGeom>
          </p:spPr>
        </p:pic>
        <p:pic>
          <p:nvPicPr>
            <p:cNvPr id="27" name="Image 26">
              <a:extLst>
                <a:ext uri="{FF2B5EF4-FFF2-40B4-BE49-F238E27FC236}">
                  <a16:creationId xmlns:a16="http://schemas.microsoft.com/office/drawing/2014/main" id="{9701E66B-CCEE-D544-BB37-FABE83BB6EB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56294" y="1642595"/>
              <a:ext cx="147856" cy="358267"/>
            </a:xfrm>
            <a:prstGeom prst="rect">
              <a:avLst/>
            </a:prstGeom>
          </p:spPr>
        </p:pic>
        <p:pic>
          <p:nvPicPr>
            <p:cNvPr id="28" name="Image 27">
              <a:extLst>
                <a:ext uri="{FF2B5EF4-FFF2-40B4-BE49-F238E27FC236}">
                  <a16:creationId xmlns:a16="http://schemas.microsoft.com/office/drawing/2014/main" id="{083EC1E4-61C5-81C4-CB5C-C24F0F103E5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63562" y="1642595"/>
              <a:ext cx="147856" cy="358267"/>
            </a:xfrm>
            <a:prstGeom prst="rect">
              <a:avLst/>
            </a:prstGeom>
          </p:spPr>
        </p:pic>
        <p:pic>
          <p:nvPicPr>
            <p:cNvPr id="31" name="Image 30">
              <a:extLst>
                <a:ext uri="{FF2B5EF4-FFF2-40B4-BE49-F238E27FC236}">
                  <a16:creationId xmlns:a16="http://schemas.microsoft.com/office/drawing/2014/main" id="{69388447-E1DD-1620-E17C-29B89BF6BE9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655662" y="1797174"/>
              <a:ext cx="147856" cy="358267"/>
            </a:xfrm>
            <a:prstGeom prst="rect">
              <a:avLst/>
            </a:prstGeom>
          </p:spPr>
        </p:pic>
        <p:pic>
          <p:nvPicPr>
            <p:cNvPr id="32" name="Image 31">
              <a:extLst>
                <a:ext uri="{FF2B5EF4-FFF2-40B4-BE49-F238E27FC236}">
                  <a16:creationId xmlns:a16="http://schemas.microsoft.com/office/drawing/2014/main" id="{68029053-99B8-A7FB-166D-A0C04E2878D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82366" y="1797174"/>
              <a:ext cx="147856" cy="358267"/>
            </a:xfrm>
            <a:prstGeom prst="rect">
              <a:avLst/>
            </a:prstGeom>
          </p:spPr>
        </p:pic>
        <p:pic>
          <p:nvPicPr>
            <p:cNvPr id="33" name="Image 32">
              <a:extLst>
                <a:ext uri="{FF2B5EF4-FFF2-40B4-BE49-F238E27FC236}">
                  <a16:creationId xmlns:a16="http://schemas.microsoft.com/office/drawing/2014/main" id="{819131D6-219B-CE5C-70A4-ED201E299D5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89634" y="1797174"/>
              <a:ext cx="147856" cy="358267"/>
            </a:xfrm>
            <a:prstGeom prst="rect">
              <a:avLst/>
            </a:prstGeom>
          </p:spPr>
        </p:pic>
        <p:pic>
          <p:nvPicPr>
            <p:cNvPr id="34" name="Image 33">
              <a:extLst>
                <a:ext uri="{FF2B5EF4-FFF2-40B4-BE49-F238E27FC236}">
                  <a16:creationId xmlns:a16="http://schemas.microsoft.com/office/drawing/2014/main" id="{742074DC-0C4C-C243-C1A0-D7F3683E6CA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717402" y="1910735"/>
              <a:ext cx="147856" cy="358267"/>
            </a:xfrm>
            <a:prstGeom prst="rect">
              <a:avLst/>
            </a:prstGeom>
          </p:spPr>
        </p:pic>
        <p:pic>
          <p:nvPicPr>
            <p:cNvPr id="35" name="Image 34">
              <a:extLst>
                <a:ext uri="{FF2B5EF4-FFF2-40B4-BE49-F238E27FC236}">
                  <a16:creationId xmlns:a16="http://schemas.microsoft.com/office/drawing/2014/main" id="{F6FB0E1D-8DEA-2F9E-EE40-8FF7D6E0241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44106" y="1910735"/>
              <a:ext cx="147856" cy="358267"/>
            </a:xfrm>
            <a:prstGeom prst="rect">
              <a:avLst/>
            </a:prstGeom>
          </p:spPr>
        </p:pic>
        <p:pic>
          <p:nvPicPr>
            <p:cNvPr id="36" name="Image 35">
              <a:extLst>
                <a:ext uri="{FF2B5EF4-FFF2-40B4-BE49-F238E27FC236}">
                  <a16:creationId xmlns:a16="http://schemas.microsoft.com/office/drawing/2014/main" id="{65D81E1A-D1A9-50C6-A989-85570D1921E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951374" y="1910735"/>
              <a:ext cx="147856" cy="358267"/>
            </a:xfrm>
            <a:prstGeom prst="rect">
              <a:avLst/>
            </a:prstGeom>
          </p:spPr>
        </p:pic>
        <p:pic>
          <p:nvPicPr>
            <p:cNvPr id="38" name="Image 37">
              <a:extLst>
                <a:ext uri="{FF2B5EF4-FFF2-40B4-BE49-F238E27FC236}">
                  <a16:creationId xmlns:a16="http://schemas.microsoft.com/office/drawing/2014/main" id="{BAC79397-7014-9FED-D9E5-021FA9C59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2651830" y="1729078"/>
              <a:ext cx="358267" cy="358267"/>
            </a:xfrm>
            <a:prstGeom prst="rect">
              <a:avLst/>
            </a:prstGeom>
          </p:spPr>
        </p:pic>
        <p:pic>
          <p:nvPicPr>
            <p:cNvPr id="41" name="Image 40">
              <a:extLst>
                <a:ext uri="{FF2B5EF4-FFF2-40B4-BE49-F238E27FC236}">
                  <a16:creationId xmlns:a16="http://schemas.microsoft.com/office/drawing/2014/main" id="{6214F22E-38F5-95AA-7D79-8AB6BFF4A80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2651830" y="2371304"/>
              <a:ext cx="358267" cy="358267"/>
            </a:xfrm>
            <a:prstGeom prst="rect">
              <a:avLst/>
            </a:prstGeom>
          </p:spPr>
        </p:pic>
        <p:pic>
          <p:nvPicPr>
            <p:cNvPr id="42" name="Image 41">
              <a:extLst>
                <a:ext uri="{FF2B5EF4-FFF2-40B4-BE49-F238E27FC236}">
                  <a16:creationId xmlns:a16="http://schemas.microsoft.com/office/drawing/2014/main" id="{71D5C944-DA1B-5766-6F9F-03039874823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1771439" y="2345687"/>
              <a:ext cx="358267" cy="358267"/>
            </a:xfrm>
            <a:prstGeom prst="rect">
              <a:avLst/>
            </a:prstGeom>
          </p:spPr>
        </p:pic>
        <p:pic>
          <p:nvPicPr>
            <p:cNvPr id="43" name="Image 42">
              <a:extLst>
                <a:ext uri="{FF2B5EF4-FFF2-40B4-BE49-F238E27FC236}">
                  <a16:creationId xmlns:a16="http://schemas.microsoft.com/office/drawing/2014/main" id="{3CD6759F-4F71-4E0C-669F-8496E29D913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1771439" y="1710947"/>
              <a:ext cx="358267" cy="358267"/>
            </a:xfrm>
            <a:prstGeom prst="rect">
              <a:avLst/>
            </a:prstGeom>
          </p:spPr>
        </p:pic>
        <p:pic>
          <p:nvPicPr>
            <p:cNvPr id="44" name="Image 43">
              <a:extLst>
                <a:ext uri="{FF2B5EF4-FFF2-40B4-BE49-F238E27FC236}">
                  <a16:creationId xmlns:a16="http://schemas.microsoft.com/office/drawing/2014/main" id="{6B96A9B6-009B-B983-1351-5FCAF867B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781921" y="1138411"/>
              <a:ext cx="358267" cy="358267"/>
            </a:xfrm>
            <a:prstGeom prst="rect">
              <a:avLst/>
            </a:prstGeom>
          </p:spPr>
        </p:pic>
        <p:sp>
          <p:nvSpPr>
            <p:cNvPr id="45" name="ZoneTexte 44">
              <a:extLst>
                <a:ext uri="{FF2B5EF4-FFF2-40B4-BE49-F238E27FC236}">
                  <a16:creationId xmlns:a16="http://schemas.microsoft.com/office/drawing/2014/main" id="{B3B3DC32-93C2-D84A-8C65-F2BC4D140D17}"/>
                </a:ext>
              </a:extLst>
            </p:cNvPr>
            <p:cNvSpPr txBox="1"/>
            <p:nvPr/>
          </p:nvSpPr>
          <p:spPr>
            <a:xfrm>
              <a:off x="133302" y="2499360"/>
              <a:ext cx="13404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Male people with HIV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N = 64</a:t>
              </a:r>
            </a:p>
          </p:txBody>
        </p:sp>
        <p:sp>
          <p:nvSpPr>
            <p:cNvPr id="46" name="ZoneTexte 45">
              <a:extLst>
                <a:ext uri="{FF2B5EF4-FFF2-40B4-BE49-F238E27FC236}">
                  <a16:creationId xmlns:a16="http://schemas.microsoft.com/office/drawing/2014/main" id="{89038106-BBF2-0583-6D27-F977E8E594AE}"/>
                </a:ext>
              </a:extLst>
            </p:cNvPr>
            <p:cNvSpPr txBox="1"/>
            <p:nvPr/>
          </p:nvSpPr>
          <p:spPr>
            <a:xfrm>
              <a:off x="3549985" y="1127781"/>
              <a:ext cx="212987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Treatment-Naïve (INSTI-based)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with Weight Gain </a:t>
              </a:r>
              <a:r>
                <a:rPr lang="en-US" sz="1200" u="sng" noProof="0" dirty="0">
                  <a:solidFill>
                    <a:srgbClr val="000066"/>
                  </a:solidFill>
                </a:rPr>
                <a:t>&gt;</a:t>
              </a:r>
              <a:r>
                <a:rPr lang="en-US" sz="1200" noProof="0" dirty="0">
                  <a:solidFill>
                    <a:srgbClr val="000066"/>
                  </a:solidFill>
                </a:rPr>
                <a:t> 5 %</a:t>
              </a:r>
            </a:p>
          </p:txBody>
        </p:sp>
        <p:sp>
          <p:nvSpPr>
            <p:cNvPr id="47" name="ZoneTexte 46">
              <a:extLst>
                <a:ext uri="{FF2B5EF4-FFF2-40B4-BE49-F238E27FC236}">
                  <a16:creationId xmlns:a16="http://schemas.microsoft.com/office/drawing/2014/main" id="{1DA9D592-E54E-88D1-D670-B5260C3E022D}"/>
                </a:ext>
              </a:extLst>
            </p:cNvPr>
            <p:cNvSpPr txBox="1"/>
            <p:nvPr/>
          </p:nvSpPr>
          <p:spPr>
            <a:xfrm>
              <a:off x="1454416" y="1448546"/>
              <a:ext cx="103906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INSTI-Based ART</a:t>
              </a:r>
            </a:p>
          </p:txBody>
        </p:sp>
        <p:sp>
          <p:nvSpPr>
            <p:cNvPr id="48" name="ZoneTexte 47">
              <a:extLst>
                <a:ext uri="{FF2B5EF4-FFF2-40B4-BE49-F238E27FC236}">
                  <a16:creationId xmlns:a16="http://schemas.microsoft.com/office/drawing/2014/main" id="{2DE3D4E8-75C0-B0D0-F6A5-575D2A40EA04}"/>
                </a:ext>
              </a:extLst>
            </p:cNvPr>
            <p:cNvSpPr txBox="1"/>
            <p:nvPr/>
          </p:nvSpPr>
          <p:spPr>
            <a:xfrm>
              <a:off x="1454416" y="2648081"/>
              <a:ext cx="109998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NNRTI-Based ART</a:t>
              </a:r>
            </a:p>
          </p:txBody>
        </p: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DBADDDF6-C5C6-9141-43A6-4F1EDF531954}"/>
                </a:ext>
              </a:extLst>
            </p:cNvPr>
            <p:cNvSpPr txBox="1"/>
            <p:nvPr/>
          </p:nvSpPr>
          <p:spPr>
            <a:xfrm>
              <a:off x="1452346" y="2013083"/>
              <a:ext cx="109998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NNRTI-Based ART</a:t>
              </a:r>
            </a:p>
          </p:txBody>
        </p:sp>
        <p:sp>
          <p:nvSpPr>
            <p:cNvPr id="50" name="ZoneTexte 49">
              <a:extLst>
                <a:ext uri="{FF2B5EF4-FFF2-40B4-BE49-F238E27FC236}">
                  <a16:creationId xmlns:a16="http://schemas.microsoft.com/office/drawing/2014/main" id="{40F35970-23C3-F69E-B220-340F0C8F0DB9}"/>
                </a:ext>
              </a:extLst>
            </p:cNvPr>
            <p:cNvSpPr txBox="1"/>
            <p:nvPr/>
          </p:nvSpPr>
          <p:spPr>
            <a:xfrm>
              <a:off x="2385909" y="2021772"/>
              <a:ext cx="103906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INSTI-Based ART</a:t>
              </a:r>
            </a:p>
          </p:txBody>
        </p:sp>
        <p:sp>
          <p:nvSpPr>
            <p:cNvPr id="51" name="ZoneTexte 50">
              <a:extLst>
                <a:ext uri="{FF2B5EF4-FFF2-40B4-BE49-F238E27FC236}">
                  <a16:creationId xmlns:a16="http://schemas.microsoft.com/office/drawing/2014/main" id="{ED8E12F7-7D85-2B6B-DC47-1C6352A157BA}"/>
                </a:ext>
              </a:extLst>
            </p:cNvPr>
            <p:cNvSpPr txBox="1"/>
            <p:nvPr/>
          </p:nvSpPr>
          <p:spPr>
            <a:xfrm>
              <a:off x="2385909" y="2663298"/>
              <a:ext cx="1039067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INSTI-Based ART</a:t>
              </a:r>
            </a:p>
          </p:txBody>
        </p:sp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6A9F690A-AB23-6E91-6587-9A7C3D124C6F}"/>
                </a:ext>
              </a:extLst>
            </p:cNvPr>
            <p:cNvSpPr txBox="1"/>
            <p:nvPr/>
          </p:nvSpPr>
          <p:spPr>
            <a:xfrm>
              <a:off x="727949" y="2924225"/>
              <a:ext cx="61908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53" name="ZoneTexte 52">
              <a:extLst>
                <a:ext uri="{FF2B5EF4-FFF2-40B4-BE49-F238E27FC236}">
                  <a16:creationId xmlns:a16="http://schemas.microsoft.com/office/drawing/2014/main" id="{B3D7477B-A705-6E5F-295D-3A4BD7BC8CEE}"/>
                </a:ext>
              </a:extLst>
            </p:cNvPr>
            <p:cNvSpPr txBox="1"/>
            <p:nvPr/>
          </p:nvSpPr>
          <p:spPr>
            <a:xfrm>
              <a:off x="2640786" y="2942484"/>
              <a:ext cx="5293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Switch</a:t>
              </a:r>
            </a:p>
          </p:txBody>
        </p:sp>
        <p:sp>
          <p:nvSpPr>
            <p:cNvPr id="54" name="ZoneTexte 53">
              <a:extLst>
                <a:ext uri="{FF2B5EF4-FFF2-40B4-BE49-F238E27FC236}">
                  <a16:creationId xmlns:a16="http://schemas.microsoft.com/office/drawing/2014/main" id="{2697CC1F-22B6-5AA1-9764-984E395E9FC6}"/>
                </a:ext>
              </a:extLst>
            </p:cNvPr>
            <p:cNvSpPr txBox="1"/>
            <p:nvPr/>
          </p:nvSpPr>
          <p:spPr>
            <a:xfrm>
              <a:off x="747467" y="3374639"/>
              <a:ext cx="213231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INSTI or NNRTI-based ART 12-months</a:t>
              </a:r>
            </a:p>
          </p:txBody>
        </p: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id="{39AF09EE-00D4-C984-54FB-95B65A5B7198}"/>
                </a:ext>
              </a:extLst>
            </p:cNvPr>
            <p:cNvSpPr txBox="1"/>
            <p:nvPr/>
          </p:nvSpPr>
          <p:spPr>
            <a:xfrm>
              <a:off x="2951016" y="3375157"/>
              <a:ext cx="10502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noProof="0" dirty="0">
                  <a:solidFill>
                    <a:srgbClr val="000066"/>
                  </a:solidFill>
                </a:rPr>
                <a:t>INSTI 12-months</a:t>
              </a:r>
            </a:p>
          </p:txBody>
        </p:sp>
        <p:cxnSp>
          <p:nvCxnSpPr>
            <p:cNvPr id="57" name="Connecteur droit 56">
              <a:extLst>
                <a:ext uri="{FF2B5EF4-FFF2-40B4-BE49-F238E27FC236}">
                  <a16:creationId xmlns:a16="http://schemas.microsoft.com/office/drawing/2014/main" id="{C8440C12-DDF4-427B-6D88-A00C6AB7CAAE}"/>
                </a:ext>
              </a:extLst>
            </p:cNvPr>
            <p:cNvCxnSpPr>
              <a:cxnSpLocks/>
            </p:cNvCxnSpPr>
            <p:nvPr/>
          </p:nvCxnSpPr>
          <p:spPr>
            <a:xfrm>
              <a:off x="1057877" y="3331971"/>
              <a:ext cx="2797984" cy="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onnecteur droit 59">
              <a:extLst>
                <a:ext uri="{FF2B5EF4-FFF2-40B4-BE49-F238E27FC236}">
                  <a16:creationId xmlns:a16="http://schemas.microsoft.com/office/drawing/2014/main" id="{E69F57F2-442A-DC9B-AA81-54C656D4AA74}"/>
                </a:ext>
              </a:extLst>
            </p:cNvPr>
            <p:cNvCxnSpPr/>
            <p:nvPr/>
          </p:nvCxnSpPr>
          <p:spPr>
            <a:xfrm flipV="1">
              <a:off x="1061162" y="3188376"/>
              <a:ext cx="0" cy="152560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Connecteur droit 60">
              <a:extLst>
                <a:ext uri="{FF2B5EF4-FFF2-40B4-BE49-F238E27FC236}">
                  <a16:creationId xmlns:a16="http://schemas.microsoft.com/office/drawing/2014/main" id="{402BB896-A022-7DFB-4D3F-B0C99F83F8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879782" y="3180548"/>
              <a:ext cx="0" cy="442932"/>
            </a:xfrm>
            <a:prstGeom prst="line">
              <a:avLst/>
            </a:prstGeom>
            <a:ln>
              <a:solidFill>
                <a:srgbClr val="00B0F0"/>
              </a:solidFill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Rectangle : coins arrondis 63">
              <a:extLst>
                <a:ext uri="{FF2B5EF4-FFF2-40B4-BE49-F238E27FC236}">
                  <a16:creationId xmlns:a16="http://schemas.microsoft.com/office/drawing/2014/main" id="{B913BD7A-0ED8-E648-AEA6-E2B17CE37D8A}"/>
                </a:ext>
              </a:extLst>
            </p:cNvPr>
            <p:cNvSpPr/>
            <p:nvPr/>
          </p:nvSpPr>
          <p:spPr>
            <a:xfrm>
              <a:off x="2491336" y="1465379"/>
              <a:ext cx="726955" cy="181335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sz="1000" b="1" noProof="0" dirty="0">
                  <a:solidFill>
                    <a:schemeClr val="tx1"/>
                  </a:solidFill>
                </a:rPr>
                <a:t>G1 Group</a:t>
              </a:r>
            </a:p>
          </p:txBody>
        </p:sp>
        <p:sp>
          <p:nvSpPr>
            <p:cNvPr id="65" name="Rectangle : coins arrondis 64">
              <a:extLst>
                <a:ext uri="{FF2B5EF4-FFF2-40B4-BE49-F238E27FC236}">
                  <a16:creationId xmlns:a16="http://schemas.microsoft.com/office/drawing/2014/main" id="{2D3FAFF0-AB00-309B-470F-AEBF166D848F}"/>
                </a:ext>
              </a:extLst>
            </p:cNvPr>
            <p:cNvSpPr/>
            <p:nvPr/>
          </p:nvSpPr>
          <p:spPr>
            <a:xfrm>
              <a:off x="3450283" y="2051682"/>
              <a:ext cx="726955" cy="181335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sz="1000" b="1" noProof="0" dirty="0">
                  <a:solidFill>
                    <a:schemeClr val="tx1"/>
                  </a:solidFill>
                </a:rPr>
                <a:t>G2 Group</a:t>
              </a:r>
            </a:p>
          </p:txBody>
        </p:sp>
        <p:sp>
          <p:nvSpPr>
            <p:cNvPr id="66" name="Rectangle : coins arrondis 65">
              <a:extLst>
                <a:ext uri="{FF2B5EF4-FFF2-40B4-BE49-F238E27FC236}">
                  <a16:creationId xmlns:a16="http://schemas.microsoft.com/office/drawing/2014/main" id="{CCB31F44-46D2-06B4-B8C4-F4CF7DA3D79E}"/>
                </a:ext>
              </a:extLst>
            </p:cNvPr>
            <p:cNvSpPr/>
            <p:nvPr/>
          </p:nvSpPr>
          <p:spPr>
            <a:xfrm>
              <a:off x="3450283" y="2687610"/>
              <a:ext cx="726955" cy="181335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/>
              <a:r>
                <a:rPr lang="en-US" sz="1000" b="1" noProof="0" dirty="0">
                  <a:solidFill>
                    <a:schemeClr val="tx1"/>
                  </a:solidFill>
                </a:rPr>
                <a:t>G3 Group</a:t>
              </a:r>
            </a:p>
          </p:txBody>
        </p:sp>
        <p:sp>
          <p:nvSpPr>
            <p:cNvPr id="67" name="ZoneTexte 66">
              <a:extLst>
                <a:ext uri="{FF2B5EF4-FFF2-40B4-BE49-F238E27FC236}">
                  <a16:creationId xmlns:a16="http://schemas.microsoft.com/office/drawing/2014/main" id="{4CEF6BE0-061B-5ED1-6CB1-33B08BD191F5}"/>
                </a:ext>
              </a:extLst>
            </p:cNvPr>
            <p:cNvSpPr txBox="1"/>
            <p:nvPr/>
          </p:nvSpPr>
          <p:spPr>
            <a:xfrm>
              <a:off x="4238635" y="1708156"/>
              <a:ext cx="163634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Switch to INSTI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with Weight Gain </a:t>
              </a:r>
              <a:r>
                <a:rPr lang="en-US" sz="1200" u="sng" noProof="0" dirty="0">
                  <a:solidFill>
                    <a:srgbClr val="000066"/>
                  </a:solidFill>
                </a:rPr>
                <a:t>&gt;</a:t>
              </a:r>
              <a:r>
                <a:rPr lang="en-US" sz="1200" noProof="0" dirty="0">
                  <a:solidFill>
                    <a:srgbClr val="000066"/>
                  </a:solidFill>
                </a:rPr>
                <a:t> 5 %</a:t>
              </a:r>
            </a:p>
          </p:txBody>
        </p:sp>
        <p:sp>
          <p:nvSpPr>
            <p:cNvPr id="68" name="ZoneTexte 67">
              <a:extLst>
                <a:ext uri="{FF2B5EF4-FFF2-40B4-BE49-F238E27FC236}">
                  <a16:creationId xmlns:a16="http://schemas.microsoft.com/office/drawing/2014/main" id="{DD79D742-168E-690A-2D64-830B2181A7F6}"/>
                </a:ext>
              </a:extLst>
            </p:cNvPr>
            <p:cNvSpPr txBox="1"/>
            <p:nvPr/>
          </p:nvSpPr>
          <p:spPr>
            <a:xfrm>
              <a:off x="4365844" y="2337610"/>
              <a:ext cx="147764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Switch to INSTI</a:t>
              </a:r>
              <a:br>
                <a:rPr lang="en-US" sz="1200" noProof="0" dirty="0">
                  <a:solidFill>
                    <a:srgbClr val="000066"/>
                  </a:solidFill>
                </a:rPr>
              </a:br>
              <a:r>
                <a:rPr lang="en-US" sz="1200" noProof="0" dirty="0">
                  <a:solidFill>
                    <a:srgbClr val="000066"/>
                  </a:solidFill>
                </a:rPr>
                <a:t>without Weight Gain</a:t>
              </a:r>
            </a:p>
          </p:txBody>
        </p:sp>
        <p:sp>
          <p:nvSpPr>
            <p:cNvPr id="69" name="ZoneTexte 68">
              <a:extLst>
                <a:ext uri="{FF2B5EF4-FFF2-40B4-BE49-F238E27FC236}">
                  <a16:creationId xmlns:a16="http://schemas.microsoft.com/office/drawing/2014/main" id="{29E8CC31-E798-74E3-C648-25AA6780B794}"/>
                </a:ext>
              </a:extLst>
            </p:cNvPr>
            <p:cNvSpPr txBox="1"/>
            <p:nvPr/>
          </p:nvSpPr>
          <p:spPr>
            <a:xfrm>
              <a:off x="6252527" y="2337610"/>
              <a:ext cx="1074333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noProof="0" dirty="0">
                  <a:solidFill>
                    <a:srgbClr val="000066"/>
                  </a:solidFill>
                </a:rPr>
                <a:t>Male </a:t>
              </a:r>
              <a:br>
                <a:rPr lang="en-US" sz="1000" b="1" noProof="0" dirty="0">
                  <a:solidFill>
                    <a:srgbClr val="000066"/>
                  </a:solidFill>
                </a:rPr>
              </a:br>
              <a:r>
                <a:rPr lang="en-US" sz="1000" b="1" noProof="0" dirty="0">
                  <a:solidFill>
                    <a:srgbClr val="000066"/>
                  </a:solidFill>
                </a:rPr>
                <a:t>Healthy Controls</a:t>
              </a:r>
              <a:br>
                <a:rPr lang="en-US" sz="1000" noProof="0" dirty="0">
                  <a:solidFill>
                    <a:srgbClr val="000066"/>
                  </a:solidFill>
                </a:rPr>
              </a:br>
              <a:r>
                <a:rPr lang="en-US" sz="1000" noProof="0" dirty="0">
                  <a:solidFill>
                    <a:srgbClr val="000066"/>
                  </a:solidFill>
                </a:rPr>
                <a:t>N = 26</a:t>
              </a:r>
            </a:p>
          </p:txBody>
        </p:sp>
      </p:grpSp>
      <p:sp>
        <p:nvSpPr>
          <p:cNvPr id="77" name="AutoShape 3">
            <a:extLst>
              <a:ext uri="{FF2B5EF4-FFF2-40B4-BE49-F238E27FC236}">
                <a16:creationId xmlns:a16="http://schemas.microsoft.com/office/drawing/2014/main" id="{B2063757-EB6E-CA7D-ED24-8E5547EB6F7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7539038" y="3000375"/>
            <a:ext cx="4618037" cy="3532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2F3CFCBF-9307-FC37-56E2-2D44DFDFFE60}"/>
              </a:ext>
            </a:extLst>
          </p:cNvPr>
          <p:cNvGrpSpPr/>
          <p:nvPr/>
        </p:nvGrpSpPr>
        <p:grpSpPr>
          <a:xfrm>
            <a:off x="6944482" y="3195170"/>
            <a:ext cx="5068924" cy="3180033"/>
            <a:chOff x="6944482" y="3195170"/>
            <a:chExt cx="5068924" cy="3180033"/>
          </a:xfrm>
        </p:grpSpPr>
        <p:grpSp>
          <p:nvGrpSpPr>
            <p:cNvPr id="1196" name="Groupe 1195">
              <a:extLst>
                <a:ext uri="{FF2B5EF4-FFF2-40B4-BE49-F238E27FC236}">
                  <a16:creationId xmlns:a16="http://schemas.microsoft.com/office/drawing/2014/main" id="{2AB6CD1D-BCFE-5944-8E27-A57BE16B0B59}"/>
                </a:ext>
              </a:extLst>
            </p:cNvPr>
            <p:cNvGrpSpPr/>
            <p:nvPr/>
          </p:nvGrpSpPr>
          <p:grpSpPr>
            <a:xfrm>
              <a:off x="7700169" y="3660776"/>
              <a:ext cx="4313237" cy="2378075"/>
              <a:chOff x="7800975" y="3594100"/>
              <a:chExt cx="4313237" cy="2378075"/>
            </a:xfrm>
          </p:grpSpPr>
          <p:sp>
            <p:nvSpPr>
              <p:cNvPr id="676" name="Freeform 6">
                <a:extLst>
                  <a:ext uri="{FF2B5EF4-FFF2-40B4-BE49-F238E27FC236}">
                    <a16:creationId xmlns:a16="http://schemas.microsoft.com/office/drawing/2014/main" id="{1FB6E327-BB89-A466-57CD-E55737C7D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7175" y="3657600"/>
                <a:ext cx="4237037" cy="2244725"/>
              </a:xfrm>
              <a:custGeom>
                <a:avLst/>
                <a:gdLst>
                  <a:gd name="T0" fmla="*/ 16018 w 16018"/>
                  <a:gd name="T1" fmla="*/ 8478 h 8478"/>
                  <a:gd name="T2" fmla="*/ 0 w 16018"/>
                  <a:gd name="T3" fmla="*/ 8478 h 8478"/>
                  <a:gd name="T4" fmla="*/ 0 w 16018"/>
                  <a:gd name="T5" fmla="*/ 0 h 8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018" h="8478">
                    <a:moveTo>
                      <a:pt x="16018" y="8478"/>
                    </a:moveTo>
                    <a:lnTo>
                      <a:pt x="0" y="847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7" name="Line 7">
                <a:extLst>
                  <a:ext uri="{FF2B5EF4-FFF2-40B4-BE49-F238E27FC236}">
                    <a16:creationId xmlns:a16="http://schemas.microsoft.com/office/drawing/2014/main" id="{DF0A2F48-FAC7-F645-EF35-823107611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2013" y="5902325"/>
                <a:ext cx="0" cy="698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8" name="Line 8">
                <a:extLst>
                  <a:ext uri="{FF2B5EF4-FFF2-40B4-BE49-F238E27FC236}">
                    <a16:creationId xmlns:a16="http://schemas.microsoft.com/office/drawing/2014/main" id="{293B9469-6CAD-6AE8-100D-454F34C9D9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99850" y="5902325"/>
                <a:ext cx="0" cy="698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9" name="Line 9">
                <a:extLst>
                  <a:ext uri="{FF2B5EF4-FFF2-40B4-BE49-F238E27FC236}">
                    <a16:creationId xmlns:a16="http://schemas.microsoft.com/office/drawing/2014/main" id="{BF439CC4-7C27-991B-A087-E095DDB64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493375" y="5902325"/>
                <a:ext cx="0" cy="698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0" name="Line 10">
                <a:extLst>
                  <a:ext uri="{FF2B5EF4-FFF2-40B4-BE49-F238E27FC236}">
                    <a16:creationId xmlns:a16="http://schemas.microsoft.com/office/drawing/2014/main" id="{3AAE463A-8789-F705-DEF2-1A110992E7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88488" y="5902325"/>
                <a:ext cx="0" cy="698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1" name="Line 11">
                <a:extLst>
                  <a:ext uri="{FF2B5EF4-FFF2-40B4-BE49-F238E27FC236}">
                    <a16:creationId xmlns:a16="http://schemas.microsoft.com/office/drawing/2014/main" id="{B8A4170A-8B4F-C7F1-7451-4A49069C15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00975" y="5059363"/>
                <a:ext cx="76200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2" name="Line 12">
                <a:extLst>
                  <a:ext uri="{FF2B5EF4-FFF2-40B4-BE49-F238E27FC236}">
                    <a16:creationId xmlns:a16="http://schemas.microsoft.com/office/drawing/2014/main" id="{50C7ECB9-19FC-440E-02C8-2AC66F367E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00975" y="5762625"/>
                <a:ext cx="76200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3" name="Line 13">
                <a:extLst>
                  <a:ext uri="{FF2B5EF4-FFF2-40B4-BE49-F238E27FC236}">
                    <a16:creationId xmlns:a16="http://schemas.microsoft.com/office/drawing/2014/main" id="{F27CFECB-F31E-C15A-280E-425BB5E4F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800975" y="4354513"/>
                <a:ext cx="76200" cy="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4" name="Line 14">
                <a:extLst>
                  <a:ext uri="{FF2B5EF4-FFF2-40B4-BE49-F238E27FC236}">
                    <a16:creationId xmlns:a16="http://schemas.microsoft.com/office/drawing/2014/main" id="{DB3EFB89-79CB-DD1E-B789-36C56DDFF2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85538" y="4632325"/>
                <a:ext cx="204787" cy="317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5" name="Line 15">
                <a:extLst>
                  <a:ext uri="{FF2B5EF4-FFF2-40B4-BE49-F238E27FC236}">
                    <a16:creationId xmlns:a16="http://schemas.microsoft.com/office/drawing/2014/main" id="{4F103550-4193-855F-4688-AC42191C4F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285538" y="4632325"/>
                <a:ext cx="212725" cy="158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6" name="Line 16">
                <a:extLst>
                  <a:ext uri="{FF2B5EF4-FFF2-40B4-BE49-F238E27FC236}">
                    <a16:creationId xmlns:a16="http://schemas.microsoft.com/office/drawing/2014/main" id="{4BC780D2-9784-F8D3-CE63-5164DEFA4A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67963" y="4556125"/>
                <a:ext cx="58737" cy="142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7" name="Line 17">
                <a:extLst>
                  <a:ext uri="{FF2B5EF4-FFF2-40B4-BE49-F238E27FC236}">
                    <a16:creationId xmlns:a16="http://schemas.microsoft.com/office/drawing/2014/main" id="{2EEAF203-2084-4D1E-7795-2D17AA0BDA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67963" y="4556125"/>
                <a:ext cx="47625" cy="127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8" name="Line 18">
                <a:extLst>
                  <a:ext uri="{FF2B5EF4-FFF2-40B4-BE49-F238E27FC236}">
                    <a16:creationId xmlns:a16="http://schemas.microsoft.com/office/drawing/2014/main" id="{1B483B52-1BC6-2FDE-4E36-A23836AB17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15588" y="4568825"/>
                <a:ext cx="11112" cy="1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89" name="Line 19">
                <a:extLst>
                  <a:ext uri="{FF2B5EF4-FFF2-40B4-BE49-F238E27FC236}">
                    <a16:creationId xmlns:a16="http://schemas.microsoft.com/office/drawing/2014/main" id="{4996CC3B-82C0-3CB3-9768-13A73C04B6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74325" y="4503738"/>
                <a:ext cx="31750" cy="79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0" name="Line 20">
                <a:extLst>
                  <a:ext uri="{FF2B5EF4-FFF2-40B4-BE49-F238E27FC236}">
                    <a16:creationId xmlns:a16="http://schemas.microsoft.com/office/drawing/2014/main" id="{66B4C34E-F51A-1A53-832C-68A8F7127A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45750" y="4495800"/>
                <a:ext cx="28575" cy="79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1" name="Line 21">
                <a:extLst>
                  <a:ext uri="{FF2B5EF4-FFF2-40B4-BE49-F238E27FC236}">
                    <a16:creationId xmlns:a16="http://schemas.microsoft.com/office/drawing/2014/main" id="{7788CF35-A812-5819-FAC9-0DA75B2ED9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72738" y="4506913"/>
                <a:ext cx="33337" cy="47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2" name="Line 22">
                <a:extLst>
                  <a:ext uri="{FF2B5EF4-FFF2-40B4-BE49-F238E27FC236}">
                    <a16:creationId xmlns:a16="http://schemas.microsoft.com/office/drawing/2014/main" id="{932DAB02-6D26-043E-C322-8338AEA131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50513" y="4489450"/>
                <a:ext cx="20637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3" name="Line 23">
                <a:extLst>
                  <a:ext uri="{FF2B5EF4-FFF2-40B4-BE49-F238E27FC236}">
                    <a16:creationId xmlns:a16="http://schemas.microsoft.com/office/drawing/2014/main" id="{46189F69-A996-278F-AF72-F2CF1AB6E6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31463" y="4487863"/>
                <a:ext cx="14287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4" name="Line 24">
                <a:extLst>
                  <a:ext uri="{FF2B5EF4-FFF2-40B4-BE49-F238E27FC236}">
                    <a16:creationId xmlns:a16="http://schemas.microsoft.com/office/drawing/2014/main" id="{39025FCB-B072-DF1F-E5A4-F84C92B0D0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90175" y="4559300"/>
                <a:ext cx="188912" cy="698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5" name="Line 25">
                <a:extLst>
                  <a:ext uri="{FF2B5EF4-FFF2-40B4-BE49-F238E27FC236}">
                    <a16:creationId xmlns:a16="http://schemas.microsoft.com/office/drawing/2014/main" id="{432DDB96-D63F-DA6E-E174-1EE0FB4980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290175" y="4559300"/>
                <a:ext cx="125412" cy="95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6" name="Line 26">
                <a:extLst>
                  <a:ext uri="{FF2B5EF4-FFF2-40B4-BE49-F238E27FC236}">
                    <a16:creationId xmlns:a16="http://schemas.microsoft.com/office/drawing/2014/main" id="{4AE71485-5074-95A8-58DF-98F63FCA7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256838" y="4471988"/>
                <a:ext cx="217487" cy="317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7" name="Line 27">
                <a:extLst>
                  <a:ext uri="{FF2B5EF4-FFF2-40B4-BE49-F238E27FC236}">
                    <a16:creationId xmlns:a16="http://schemas.microsoft.com/office/drawing/2014/main" id="{35BD8F76-F777-3616-7F60-8813116B2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256838" y="4471988"/>
                <a:ext cx="222250" cy="381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8" name="Line 28">
                <a:extLst>
                  <a:ext uri="{FF2B5EF4-FFF2-40B4-BE49-F238E27FC236}">
                    <a16:creationId xmlns:a16="http://schemas.microsoft.com/office/drawing/2014/main" id="{2F668E82-85CF-FE64-87A6-98D174BADE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60088" y="4600575"/>
                <a:ext cx="131762" cy="11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99" name="Line 29">
                <a:extLst>
                  <a:ext uri="{FF2B5EF4-FFF2-40B4-BE49-F238E27FC236}">
                    <a16:creationId xmlns:a16="http://schemas.microsoft.com/office/drawing/2014/main" id="{F1CA111F-9C27-51D7-7133-CBB8BF5886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42600" y="4532313"/>
                <a:ext cx="349250" cy="793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00" name="Line 30">
                <a:extLst>
                  <a:ext uri="{FF2B5EF4-FFF2-40B4-BE49-F238E27FC236}">
                    <a16:creationId xmlns:a16="http://schemas.microsoft.com/office/drawing/2014/main" id="{6F296EF8-C95D-EA90-CE04-C259990AEA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26700" y="4570413"/>
                <a:ext cx="433387" cy="301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01" name="Line 31">
                <a:extLst>
                  <a:ext uri="{FF2B5EF4-FFF2-40B4-BE49-F238E27FC236}">
                    <a16:creationId xmlns:a16="http://schemas.microsoft.com/office/drawing/2014/main" id="{99C15921-C24A-F496-C0D8-605C328955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506075" y="4511675"/>
                <a:ext cx="354012" cy="889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02" name="Line 32">
                <a:extLst>
                  <a:ext uri="{FF2B5EF4-FFF2-40B4-BE49-F238E27FC236}">
                    <a16:creationId xmlns:a16="http://schemas.microsoft.com/office/drawing/2014/main" id="{FC9E7CA6-3546-8259-5154-F6A08A55B8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06075" y="4511675"/>
                <a:ext cx="136525" cy="206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03" name="Line 33">
                <a:extLst>
                  <a:ext uri="{FF2B5EF4-FFF2-40B4-BE49-F238E27FC236}">
                    <a16:creationId xmlns:a16="http://schemas.microsoft.com/office/drawing/2014/main" id="{10EE04FF-68CA-B97B-5B09-F7D3CBBCB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71150" y="4492625"/>
                <a:ext cx="171450" cy="396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4" name="Line 34">
                <a:extLst>
                  <a:ext uri="{FF2B5EF4-FFF2-40B4-BE49-F238E27FC236}">
                    <a16:creationId xmlns:a16="http://schemas.microsoft.com/office/drawing/2014/main" id="{BF672C08-0C6E-BE75-9AEA-3D682F30FF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68038" y="4725988"/>
                <a:ext cx="20637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5" name="Line 35">
                <a:extLst>
                  <a:ext uri="{FF2B5EF4-FFF2-40B4-BE49-F238E27FC236}">
                    <a16:creationId xmlns:a16="http://schemas.microsoft.com/office/drawing/2014/main" id="{2C5F6305-A435-5409-A306-1A8B088BFC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50575" y="4721225"/>
                <a:ext cx="17462" cy="47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6" name="Line 36">
                <a:extLst>
                  <a:ext uri="{FF2B5EF4-FFF2-40B4-BE49-F238E27FC236}">
                    <a16:creationId xmlns:a16="http://schemas.microsoft.com/office/drawing/2014/main" id="{4F2CDB45-6B64-2DB9-8344-96C0417BE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50575" y="4721225"/>
                <a:ext cx="38100" cy="79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7" name="Line 37">
                <a:extLst>
                  <a:ext uri="{FF2B5EF4-FFF2-40B4-BE49-F238E27FC236}">
                    <a16:creationId xmlns:a16="http://schemas.microsoft.com/office/drawing/2014/main" id="{54BB50A0-3BB1-9EFB-6FFC-6FD05E754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83900" y="4800600"/>
                <a:ext cx="92075" cy="63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8" name="Line 38">
                <a:extLst>
                  <a:ext uri="{FF2B5EF4-FFF2-40B4-BE49-F238E27FC236}">
                    <a16:creationId xmlns:a16="http://schemas.microsoft.com/office/drawing/2014/main" id="{7F0D2D32-806F-7BCE-E1EF-E4E19EC61C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44188" y="4687888"/>
                <a:ext cx="323850" cy="381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0" name="Line 39">
                <a:extLst>
                  <a:ext uri="{FF2B5EF4-FFF2-40B4-BE49-F238E27FC236}">
                    <a16:creationId xmlns:a16="http://schemas.microsoft.com/office/drawing/2014/main" id="{FEBFADC9-70AF-F0B9-6016-5EF41965F3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44188" y="4687888"/>
                <a:ext cx="331787" cy="1190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1" name="Line 40">
                <a:extLst>
                  <a:ext uri="{FF2B5EF4-FFF2-40B4-BE49-F238E27FC236}">
                    <a16:creationId xmlns:a16="http://schemas.microsoft.com/office/drawing/2014/main" id="{B5418F93-87CF-5985-11C0-1018955810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6700" y="4760913"/>
                <a:ext cx="71437" cy="142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2" name="Line 41">
                <a:extLst>
                  <a:ext uri="{FF2B5EF4-FFF2-40B4-BE49-F238E27FC236}">
                    <a16:creationId xmlns:a16="http://schemas.microsoft.com/office/drawing/2014/main" id="{5F95D2A5-8C98-0DBD-F581-1C76CC9CBD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6700" y="4760913"/>
                <a:ext cx="60325" cy="127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3" name="Line 42">
                <a:extLst>
                  <a:ext uri="{FF2B5EF4-FFF2-40B4-BE49-F238E27FC236}">
                    <a16:creationId xmlns:a16="http://schemas.microsoft.com/office/drawing/2014/main" id="{12BC1392-0BA7-FA91-CFA3-E15E0C982A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87025" y="4773613"/>
                <a:ext cx="11112" cy="1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4" name="Line 43">
                <a:extLst>
                  <a:ext uri="{FF2B5EF4-FFF2-40B4-BE49-F238E27FC236}">
                    <a16:creationId xmlns:a16="http://schemas.microsoft.com/office/drawing/2014/main" id="{191166AD-06BE-FCFC-EC3C-FBD0C50C93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91750" y="4752975"/>
                <a:ext cx="295275" cy="206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5" name="Line 44">
                <a:extLst>
                  <a:ext uri="{FF2B5EF4-FFF2-40B4-BE49-F238E27FC236}">
                    <a16:creationId xmlns:a16="http://schemas.microsoft.com/office/drawing/2014/main" id="{D6AB45C7-937F-95C6-41FA-E883311C8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98138" y="4775200"/>
                <a:ext cx="385762" cy="254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6" name="Line 45">
                <a:extLst>
                  <a:ext uri="{FF2B5EF4-FFF2-40B4-BE49-F238E27FC236}">
                    <a16:creationId xmlns:a16="http://schemas.microsoft.com/office/drawing/2014/main" id="{EC517F89-2705-1D13-375D-9D62B839A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58413" y="4991100"/>
                <a:ext cx="720725" cy="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7" name="Line 46">
                <a:extLst>
                  <a:ext uri="{FF2B5EF4-FFF2-40B4-BE49-F238E27FC236}">
                    <a16:creationId xmlns:a16="http://schemas.microsoft.com/office/drawing/2014/main" id="{33596122-9793-82A5-3595-963974BA5D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1750" y="4752975"/>
                <a:ext cx="687387" cy="2381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8" name="Line 47">
                <a:extLst>
                  <a:ext uri="{FF2B5EF4-FFF2-40B4-BE49-F238E27FC236}">
                    <a16:creationId xmlns:a16="http://schemas.microsoft.com/office/drawing/2014/main" id="{861E2DFB-55D8-7CF5-20E5-5AFC754811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64925" y="4983163"/>
                <a:ext cx="20637" cy="79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9" name="Line 48">
                <a:extLst>
                  <a:ext uri="{FF2B5EF4-FFF2-40B4-BE49-F238E27FC236}">
                    <a16:creationId xmlns:a16="http://schemas.microsoft.com/office/drawing/2014/main" id="{7617A01D-14BE-FC19-FE67-BEE3343C72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85563" y="4991100"/>
                <a:ext cx="6350" cy="1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0" name="Freeform 49">
                <a:extLst>
                  <a:ext uri="{FF2B5EF4-FFF2-40B4-BE49-F238E27FC236}">
                    <a16:creationId xmlns:a16="http://schemas.microsoft.com/office/drawing/2014/main" id="{735A5795-A3F5-02B9-C8D7-AE02AF42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4925" y="4983163"/>
                <a:ext cx="34925" cy="7938"/>
              </a:xfrm>
              <a:custGeom>
                <a:avLst/>
                <a:gdLst>
                  <a:gd name="T0" fmla="*/ 0 w 134"/>
                  <a:gd name="T1" fmla="*/ 0 h 28"/>
                  <a:gd name="T2" fmla="*/ 134 w 134"/>
                  <a:gd name="T3" fmla="*/ 28 h 28"/>
                  <a:gd name="T4" fmla="*/ 80 w 134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" h="28">
                    <a:moveTo>
                      <a:pt x="0" y="0"/>
                    </a:moveTo>
                    <a:lnTo>
                      <a:pt x="134" y="28"/>
                    </a:lnTo>
                    <a:lnTo>
                      <a:pt x="80" y="28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1" name="Line 50">
                <a:extLst>
                  <a:ext uri="{FF2B5EF4-FFF2-40B4-BE49-F238E27FC236}">
                    <a16:creationId xmlns:a16="http://schemas.microsoft.com/office/drawing/2014/main" id="{671E6C62-1159-E5FC-41C6-AC128DBB74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53775" y="4748213"/>
                <a:ext cx="265112" cy="666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2" name="Line 51">
                <a:extLst>
                  <a:ext uri="{FF2B5EF4-FFF2-40B4-BE49-F238E27FC236}">
                    <a16:creationId xmlns:a16="http://schemas.microsoft.com/office/drawing/2014/main" id="{CC26A6D3-E634-5983-6E55-66218F4DD8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49013" y="4870450"/>
                <a:ext cx="266700" cy="952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3" name="Line 52">
                <a:extLst>
                  <a:ext uri="{FF2B5EF4-FFF2-40B4-BE49-F238E27FC236}">
                    <a16:creationId xmlns:a16="http://schemas.microsoft.com/office/drawing/2014/main" id="{34CBDAA5-726A-4785-4B20-04B4217F35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153775" y="4748213"/>
                <a:ext cx="342900" cy="412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4" name="Line 53">
                <a:extLst>
                  <a:ext uri="{FF2B5EF4-FFF2-40B4-BE49-F238E27FC236}">
                    <a16:creationId xmlns:a16="http://schemas.microsoft.com/office/drawing/2014/main" id="{79FA8ADE-4044-7B8F-F4D4-A6C13CD4BC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418888" y="4814888"/>
                <a:ext cx="65087" cy="127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5" name="Line 54">
                <a:extLst>
                  <a:ext uri="{FF2B5EF4-FFF2-40B4-BE49-F238E27FC236}">
                    <a16:creationId xmlns:a16="http://schemas.microsoft.com/office/drawing/2014/main" id="{6C79D02D-7451-8C47-5A9D-57348E0B1F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18888" y="4814888"/>
                <a:ext cx="73025" cy="174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6" name="Line 55">
                <a:extLst>
                  <a:ext uri="{FF2B5EF4-FFF2-40B4-BE49-F238E27FC236}">
                    <a16:creationId xmlns:a16="http://schemas.microsoft.com/office/drawing/2014/main" id="{AB4097D3-DBE6-6D62-16B9-7A54C7CD1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49013" y="4870450"/>
                <a:ext cx="342900" cy="889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7" name="Line 56">
                <a:extLst>
                  <a:ext uri="{FF2B5EF4-FFF2-40B4-BE49-F238E27FC236}">
                    <a16:creationId xmlns:a16="http://schemas.microsoft.com/office/drawing/2014/main" id="{81336E93-5267-268C-2136-BF6715690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15713" y="4965700"/>
                <a:ext cx="49212" cy="174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8" name="Line 57">
                <a:extLst>
                  <a:ext uri="{FF2B5EF4-FFF2-40B4-BE49-F238E27FC236}">
                    <a16:creationId xmlns:a16="http://schemas.microsoft.com/office/drawing/2014/main" id="{46AADF6A-11E5-24D2-C614-0C65CA78B7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15713" y="4965700"/>
                <a:ext cx="77787" cy="158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9" name="Line 58">
                <a:extLst>
                  <a:ext uri="{FF2B5EF4-FFF2-40B4-BE49-F238E27FC236}">
                    <a16:creationId xmlns:a16="http://schemas.microsoft.com/office/drawing/2014/main" id="{6960924A-A035-2262-34C9-6D0A76218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37925" y="4832350"/>
                <a:ext cx="161925" cy="460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0" name="Line 59">
                <a:extLst>
                  <a:ext uri="{FF2B5EF4-FFF2-40B4-BE49-F238E27FC236}">
                    <a16:creationId xmlns:a16="http://schemas.microsoft.com/office/drawing/2014/main" id="{41D460B0-FA42-77C4-49A5-36FF7C15C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337925" y="4832350"/>
                <a:ext cx="161925" cy="11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1" name="Line 60">
                <a:extLst>
                  <a:ext uri="{FF2B5EF4-FFF2-40B4-BE49-F238E27FC236}">
                    <a16:creationId xmlns:a16="http://schemas.microsoft.com/office/drawing/2014/main" id="{1E8C3DD7-9586-5658-7DBA-FFAFC17F7A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88675" y="4729163"/>
                <a:ext cx="165100" cy="190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2" name="Line 61">
                <a:extLst>
                  <a:ext uri="{FF2B5EF4-FFF2-40B4-BE49-F238E27FC236}">
                    <a16:creationId xmlns:a16="http://schemas.microsoft.com/office/drawing/2014/main" id="{D62A155B-E5F3-3577-FCC8-CE9F9CA2ED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26700" y="4570413"/>
                <a:ext cx="727075" cy="1778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3" name="Line 62">
                <a:extLst>
                  <a:ext uri="{FF2B5EF4-FFF2-40B4-BE49-F238E27FC236}">
                    <a16:creationId xmlns:a16="http://schemas.microsoft.com/office/drawing/2014/main" id="{0CD9E534-3692-617A-72E4-3666C3A54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277475" y="4643438"/>
                <a:ext cx="366712" cy="444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4" name="Line 63">
                <a:extLst>
                  <a:ext uri="{FF2B5EF4-FFF2-40B4-BE49-F238E27FC236}">
                    <a16:creationId xmlns:a16="http://schemas.microsoft.com/office/drawing/2014/main" id="{5205D5E4-BBF0-3EB5-084F-2FE0B65F6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77475" y="4643438"/>
                <a:ext cx="606425" cy="1571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5" name="Line 64">
                <a:extLst>
                  <a:ext uri="{FF2B5EF4-FFF2-40B4-BE49-F238E27FC236}">
                    <a16:creationId xmlns:a16="http://schemas.microsoft.com/office/drawing/2014/main" id="{3EAC5760-AC24-A9D0-AD7F-9E565DC0A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79088" y="4629150"/>
                <a:ext cx="165100" cy="587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6" name="Line 65">
                <a:extLst>
                  <a:ext uri="{FF2B5EF4-FFF2-40B4-BE49-F238E27FC236}">
                    <a16:creationId xmlns:a16="http://schemas.microsoft.com/office/drawing/2014/main" id="{F92B3802-5EE8-F40B-3300-37643124B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8038" y="4725988"/>
                <a:ext cx="369887" cy="1063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7" name="Line 66">
                <a:extLst>
                  <a:ext uri="{FF2B5EF4-FFF2-40B4-BE49-F238E27FC236}">
                    <a16:creationId xmlns:a16="http://schemas.microsoft.com/office/drawing/2014/main" id="{F82F551C-3C7E-2ECB-D12E-2E58861BA0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88675" y="4729163"/>
                <a:ext cx="430212" cy="857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8" name="Line 67">
                <a:extLst>
                  <a:ext uri="{FF2B5EF4-FFF2-40B4-BE49-F238E27FC236}">
                    <a16:creationId xmlns:a16="http://schemas.microsoft.com/office/drawing/2014/main" id="{7EA0D8BC-6DFD-2078-AE12-BC82FE4A92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79088" y="4629150"/>
                <a:ext cx="471487" cy="920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9" name="Line 68">
                <a:extLst>
                  <a:ext uri="{FF2B5EF4-FFF2-40B4-BE49-F238E27FC236}">
                    <a16:creationId xmlns:a16="http://schemas.microsoft.com/office/drawing/2014/main" id="{F6493733-E56D-7936-B45A-1B396FC46C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15588" y="4568825"/>
                <a:ext cx="534987" cy="1524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0" name="Line 69">
                <a:extLst>
                  <a:ext uri="{FF2B5EF4-FFF2-40B4-BE49-F238E27FC236}">
                    <a16:creationId xmlns:a16="http://schemas.microsoft.com/office/drawing/2014/main" id="{9743CAA7-A61C-087F-784F-D3AFD8CB60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75975" y="4806950"/>
                <a:ext cx="173037" cy="635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1" name="Line 70">
                <a:extLst>
                  <a:ext uri="{FF2B5EF4-FFF2-40B4-BE49-F238E27FC236}">
                    <a16:creationId xmlns:a16="http://schemas.microsoft.com/office/drawing/2014/main" id="{432DEAD4-4DC3-8C40-2BA0-AE301F6B16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83900" y="4800600"/>
                <a:ext cx="265112" cy="698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2" name="Line 71">
                <a:extLst>
                  <a:ext uri="{FF2B5EF4-FFF2-40B4-BE49-F238E27FC236}">
                    <a16:creationId xmlns:a16="http://schemas.microsoft.com/office/drawing/2014/main" id="{9C0B36C1-0E45-EF95-15A5-0F2A1187DB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75975" y="4806950"/>
                <a:ext cx="361950" cy="254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3" name="Line 72">
                <a:extLst>
                  <a:ext uri="{FF2B5EF4-FFF2-40B4-BE49-F238E27FC236}">
                    <a16:creationId xmlns:a16="http://schemas.microsoft.com/office/drawing/2014/main" id="{0C1288F8-FF84-5CF1-75A3-C0929C5A1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79138" y="4991100"/>
                <a:ext cx="606425" cy="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4" name="Line 73">
                <a:extLst>
                  <a:ext uri="{FF2B5EF4-FFF2-40B4-BE49-F238E27FC236}">
                    <a16:creationId xmlns:a16="http://schemas.microsoft.com/office/drawing/2014/main" id="{98386971-4814-4006-2B02-638A2FAB68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87025" y="4773613"/>
                <a:ext cx="977900" cy="2095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5" name="Line 74">
                <a:extLst>
                  <a:ext uri="{FF2B5EF4-FFF2-40B4-BE49-F238E27FC236}">
                    <a16:creationId xmlns:a16="http://schemas.microsoft.com/office/drawing/2014/main" id="{D4A7B131-EEB3-8D35-D932-B66B82F47E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98138" y="4775200"/>
                <a:ext cx="917575" cy="1905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6" name="Line 75">
                <a:extLst>
                  <a:ext uri="{FF2B5EF4-FFF2-40B4-BE49-F238E27FC236}">
                    <a16:creationId xmlns:a16="http://schemas.microsoft.com/office/drawing/2014/main" id="{73463FEC-9C8B-B6D9-8F81-9514C8576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60088" y="4600575"/>
                <a:ext cx="630237" cy="1603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7" name="Line 76">
                <a:extLst>
                  <a:ext uri="{FF2B5EF4-FFF2-40B4-BE49-F238E27FC236}">
                    <a16:creationId xmlns:a16="http://schemas.microsoft.com/office/drawing/2014/main" id="{563E35E0-2A41-4930-8B21-1449A5DFC6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42600" y="4532313"/>
                <a:ext cx="642937" cy="1000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8" name="Line 77">
                <a:extLst>
                  <a:ext uri="{FF2B5EF4-FFF2-40B4-BE49-F238E27FC236}">
                    <a16:creationId xmlns:a16="http://schemas.microsoft.com/office/drawing/2014/main" id="{F16FB380-0F4A-EC03-8CB6-31B9FA1541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91850" y="4611688"/>
                <a:ext cx="293687" cy="206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9" name="Line 78">
                <a:extLst>
                  <a:ext uri="{FF2B5EF4-FFF2-40B4-BE49-F238E27FC236}">
                    <a16:creationId xmlns:a16="http://schemas.microsoft.com/office/drawing/2014/main" id="{FDED613D-AAB2-84E6-EDBC-6A7C2694A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71150" y="4492625"/>
                <a:ext cx="1030287" cy="138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0" name="Line 79">
                <a:extLst>
                  <a:ext uri="{FF2B5EF4-FFF2-40B4-BE49-F238E27FC236}">
                    <a16:creationId xmlns:a16="http://schemas.microsoft.com/office/drawing/2014/main" id="{0A56A103-AB34-0F15-768B-00D71A874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91850" y="4611688"/>
                <a:ext cx="492125" cy="1095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1" name="Freeform 80">
                <a:extLst>
                  <a:ext uri="{FF2B5EF4-FFF2-40B4-BE49-F238E27FC236}">
                    <a16:creationId xmlns:a16="http://schemas.microsoft.com/office/drawing/2014/main" id="{8EF1C32F-3D84-9D98-E3FC-23025A88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7925" y="4378325"/>
                <a:ext cx="1435100" cy="152400"/>
              </a:xfrm>
              <a:custGeom>
                <a:avLst/>
                <a:gdLst>
                  <a:gd name="T0" fmla="*/ 0 w 5423"/>
                  <a:gd name="T1" fmla="*/ 0 h 578"/>
                  <a:gd name="T2" fmla="*/ 1602 w 5423"/>
                  <a:gd name="T3" fmla="*/ 177 h 578"/>
                  <a:gd name="T4" fmla="*/ 5423 w 5423"/>
                  <a:gd name="T5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23" h="578">
                    <a:moveTo>
                      <a:pt x="0" y="0"/>
                    </a:moveTo>
                    <a:lnTo>
                      <a:pt x="1602" y="177"/>
                    </a:lnTo>
                    <a:lnTo>
                      <a:pt x="5423" y="578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2" name="Freeform 81">
                <a:extLst>
                  <a:ext uri="{FF2B5EF4-FFF2-40B4-BE49-F238E27FC236}">
                    <a16:creationId xmlns:a16="http://schemas.microsoft.com/office/drawing/2014/main" id="{25015516-8FDF-673A-0B3F-1D2AAF9B5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3250" y="3998913"/>
                <a:ext cx="2005012" cy="220663"/>
              </a:xfrm>
              <a:custGeom>
                <a:avLst/>
                <a:gdLst>
                  <a:gd name="T0" fmla="*/ 0 w 7578"/>
                  <a:gd name="T1" fmla="*/ 0 h 834"/>
                  <a:gd name="T2" fmla="*/ 3776 w 7578"/>
                  <a:gd name="T3" fmla="*/ 427 h 834"/>
                  <a:gd name="T4" fmla="*/ 7578 w 7578"/>
                  <a:gd name="T5" fmla="*/ 834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78" h="834">
                    <a:moveTo>
                      <a:pt x="0" y="0"/>
                    </a:moveTo>
                    <a:lnTo>
                      <a:pt x="3776" y="427"/>
                    </a:lnTo>
                    <a:lnTo>
                      <a:pt x="7578" y="834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3" name="Freeform 82">
                <a:extLst>
                  <a:ext uri="{FF2B5EF4-FFF2-40B4-BE49-F238E27FC236}">
                    <a16:creationId xmlns:a16="http://schemas.microsoft.com/office/drawing/2014/main" id="{8A9E2E12-C2E7-BD0F-CD04-644D025A5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3250" y="3932238"/>
                <a:ext cx="2012950" cy="66675"/>
              </a:xfrm>
              <a:custGeom>
                <a:avLst/>
                <a:gdLst>
                  <a:gd name="T0" fmla="*/ 7604 w 7604"/>
                  <a:gd name="T1" fmla="*/ 0 h 256"/>
                  <a:gd name="T2" fmla="*/ 3803 w 7604"/>
                  <a:gd name="T3" fmla="*/ 118 h 256"/>
                  <a:gd name="T4" fmla="*/ 0 w 7604"/>
                  <a:gd name="T5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604" h="256">
                    <a:moveTo>
                      <a:pt x="7604" y="0"/>
                    </a:moveTo>
                    <a:lnTo>
                      <a:pt x="3803" y="118"/>
                    </a:lnTo>
                    <a:lnTo>
                      <a:pt x="0" y="256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4" name="Line 83">
                <a:extLst>
                  <a:ext uri="{FF2B5EF4-FFF2-40B4-BE49-F238E27FC236}">
                    <a16:creationId xmlns:a16="http://schemas.microsoft.com/office/drawing/2014/main" id="{A3E85D6D-C8B1-DF20-F0EB-0B41E9F76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58413" y="4991100"/>
                <a:ext cx="1336675" cy="4238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5" name="Line 84">
                <a:extLst>
                  <a:ext uri="{FF2B5EF4-FFF2-40B4-BE49-F238E27FC236}">
                    <a16:creationId xmlns:a16="http://schemas.microsoft.com/office/drawing/2014/main" id="{C627DFA7-0330-5C4F-B074-522DB675A4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79138" y="4991100"/>
                <a:ext cx="617537" cy="2143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6" name="Line 85">
                <a:extLst>
                  <a:ext uri="{FF2B5EF4-FFF2-40B4-BE49-F238E27FC236}">
                    <a16:creationId xmlns:a16="http://schemas.microsoft.com/office/drawing/2014/main" id="{C83463CD-EA3B-A322-7B2D-D1D89FC929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93250" y="3998913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7" name="Line 86">
                <a:extLst>
                  <a:ext uri="{FF2B5EF4-FFF2-40B4-BE49-F238E27FC236}">
                    <a16:creationId xmlns:a16="http://schemas.microsoft.com/office/drawing/2014/main" id="{3B3AAB89-5A79-09C9-D06E-3AF60D62C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47213" y="4227513"/>
                <a:ext cx="28575" cy="63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8" name="Line 87">
                <a:extLst>
                  <a:ext uri="{FF2B5EF4-FFF2-40B4-BE49-F238E27FC236}">
                    <a16:creationId xmlns:a16="http://schemas.microsoft.com/office/drawing/2014/main" id="{99480F13-1552-B421-DBD6-A97D79A25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21813" y="4217988"/>
                <a:ext cx="53975" cy="158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9" name="Line 88">
                <a:extLst>
                  <a:ext uri="{FF2B5EF4-FFF2-40B4-BE49-F238E27FC236}">
                    <a16:creationId xmlns:a16="http://schemas.microsoft.com/office/drawing/2014/main" id="{4F664CB1-F118-D17E-3DA7-E6A1011267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21813" y="4217988"/>
                <a:ext cx="25400" cy="95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0" name="Line 89">
                <a:extLst>
                  <a:ext uri="{FF2B5EF4-FFF2-40B4-BE49-F238E27FC236}">
                    <a16:creationId xmlns:a16="http://schemas.microsoft.com/office/drawing/2014/main" id="{E31BB896-13F8-CB9E-7C32-E3CCF7D0D2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72600" y="4405313"/>
                <a:ext cx="9525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1" name="Line 90">
                <a:extLst>
                  <a:ext uri="{FF2B5EF4-FFF2-40B4-BE49-F238E27FC236}">
                    <a16:creationId xmlns:a16="http://schemas.microsoft.com/office/drawing/2014/main" id="{0CDCDCE7-1EE1-D863-77D1-9A9EC0AADB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50375" y="4402138"/>
                <a:ext cx="22225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2" name="Line 91">
                <a:extLst>
                  <a:ext uri="{FF2B5EF4-FFF2-40B4-BE49-F238E27FC236}">
                    <a16:creationId xmlns:a16="http://schemas.microsoft.com/office/drawing/2014/main" id="{5988DA2B-CEDF-05B0-A6A0-80831172ED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50375" y="4402138"/>
                <a:ext cx="31750" cy="63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3" name="Freeform 92">
                <a:extLst>
                  <a:ext uri="{FF2B5EF4-FFF2-40B4-BE49-F238E27FC236}">
                    <a16:creationId xmlns:a16="http://schemas.microsoft.com/office/drawing/2014/main" id="{9528B8AA-0E1B-6E8A-0F11-1E48A9987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6725" y="4311650"/>
                <a:ext cx="900112" cy="160338"/>
              </a:xfrm>
              <a:custGeom>
                <a:avLst/>
                <a:gdLst>
                  <a:gd name="T0" fmla="*/ 0 w 3404"/>
                  <a:gd name="T1" fmla="*/ 0 h 607"/>
                  <a:gd name="T2" fmla="*/ 510 w 3404"/>
                  <a:gd name="T3" fmla="*/ 170 h 607"/>
                  <a:gd name="T4" fmla="*/ 3404 w 3404"/>
                  <a:gd name="T5" fmla="*/ 607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4" h="607">
                    <a:moveTo>
                      <a:pt x="0" y="0"/>
                    </a:moveTo>
                    <a:lnTo>
                      <a:pt x="510" y="170"/>
                    </a:lnTo>
                    <a:lnTo>
                      <a:pt x="3404" y="607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4" name="Freeform 93">
                <a:extLst>
                  <a:ext uri="{FF2B5EF4-FFF2-40B4-BE49-F238E27FC236}">
                    <a16:creationId xmlns:a16="http://schemas.microsoft.com/office/drawing/2014/main" id="{B4CB72CF-30FB-D19F-04FD-2C63A8E76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6725" y="4311650"/>
                <a:ext cx="900112" cy="160338"/>
              </a:xfrm>
              <a:custGeom>
                <a:avLst/>
                <a:gdLst>
                  <a:gd name="T0" fmla="*/ 3404 w 3404"/>
                  <a:gd name="T1" fmla="*/ 607 h 607"/>
                  <a:gd name="T2" fmla="*/ 360 w 3404"/>
                  <a:gd name="T3" fmla="*/ 82 h 607"/>
                  <a:gd name="T4" fmla="*/ 0 w 3404"/>
                  <a:gd name="T5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04" h="607">
                    <a:moveTo>
                      <a:pt x="3404" y="607"/>
                    </a:moveTo>
                    <a:lnTo>
                      <a:pt x="360" y="8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5" name="Freeform 94">
                <a:extLst>
                  <a:ext uri="{FF2B5EF4-FFF2-40B4-BE49-F238E27FC236}">
                    <a16:creationId xmlns:a16="http://schemas.microsoft.com/office/drawing/2014/main" id="{972875B4-6859-C3E2-6098-AF2DE81A3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2125" y="4408488"/>
                <a:ext cx="439737" cy="117475"/>
              </a:xfrm>
              <a:custGeom>
                <a:avLst/>
                <a:gdLst>
                  <a:gd name="T0" fmla="*/ 0 w 1662"/>
                  <a:gd name="T1" fmla="*/ 0 h 447"/>
                  <a:gd name="T2" fmla="*/ 369 w 1662"/>
                  <a:gd name="T3" fmla="*/ 113 h 447"/>
                  <a:gd name="T4" fmla="*/ 1662 w 1662"/>
                  <a:gd name="T5" fmla="*/ 44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62" h="447">
                    <a:moveTo>
                      <a:pt x="0" y="0"/>
                    </a:moveTo>
                    <a:lnTo>
                      <a:pt x="369" y="113"/>
                    </a:lnTo>
                    <a:lnTo>
                      <a:pt x="1662" y="447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6" name="Line 95">
                <a:extLst>
                  <a:ext uri="{FF2B5EF4-FFF2-40B4-BE49-F238E27FC236}">
                    <a16:creationId xmlns:a16="http://schemas.microsoft.com/office/drawing/2014/main" id="{B2B3D68A-A9A8-2269-1EB7-AD6341A54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99588" y="4540250"/>
                <a:ext cx="265112" cy="317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7" name="Line 96">
                <a:extLst>
                  <a:ext uri="{FF2B5EF4-FFF2-40B4-BE49-F238E27FC236}">
                    <a16:creationId xmlns:a16="http://schemas.microsoft.com/office/drawing/2014/main" id="{FFC3A9B7-5585-46F8-3841-3A61B03E03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8325" y="4500563"/>
                <a:ext cx="206375" cy="714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8" name="Freeform 97">
                <a:extLst>
                  <a:ext uri="{FF2B5EF4-FFF2-40B4-BE49-F238E27FC236}">
                    <a16:creationId xmlns:a16="http://schemas.microsoft.com/office/drawing/2014/main" id="{E2606AEC-95EA-A175-6B02-DD20388F8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5275" y="4240213"/>
                <a:ext cx="446087" cy="88900"/>
              </a:xfrm>
              <a:custGeom>
                <a:avLst/>
                <a:gdLst>
                  <a:gd name="T0" fmla="*/ 0 w 1682"/>
                  <a:gd name="T1" fmla="*/ 0 h 339"/>
                  <a:gd name="T2" fmla="*/ 1144 w 1682"/>
                  <a:gd name="T3" fmla="*/ 279 h 339"/>
                  <a:gd name="T4" fmla="*/ 1682 w 1682"/>
                  <a:gd name="T5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82" h="339">
                    <a:moveTo>
                      <a:pt x="0" y="0"/>
                    </a:moveTo>
                    <a:lnTo>
                      <a:pt x="1144" y="279"/>
                    </a:lnTo>
                    <a:lnTo>
                      <a:pt x="1682" y="339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9" name="Line 98">
                <a:extLst>
                  <a:ext uri="{FF2B5EF4-FFF2-40B4-BE49-F238E27FC236}">
                    <a16:creationId xmlns:a16="http://schemas.microsoft.com/office/drawing/2014/main" id="{24E46583-1CDB-7607-1C00-2EDCC72AF0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72600" y="4405313"/>
                <a:ext cx="115887" cy="11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0" name="Line 99">
                <a:extLst>
                  <a:ext uri="{FF2B5EF4-FFF2-40B4-BE49-F238E27FC236}">
                    <a16:creationId xmlns:a16="http://schemas.microsoft.com/office/drawing/2014/main" id="{49755160-9340-D091-9A40-5274C073FB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72675" y="4367213"/>
                <a:ext cx="95250" cy="11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1" name="Line 100">
                <a:extLst>
                  <a:ext uri="{FF2B5EF4-FFF2-40B4-BE49-F238E27FC236}">
                    <a16:creationId xmlns:a16="http://schemas.microsoft.com/office/drawing/2014/main" id="{7461E490-2B83-62A9-D6BB-B5EE56B86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21850" y="4340225"/>
                <a:ext cx="139700" cy="349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2" name="Line 101">
                <a:extLst>
                  <a:ext uri="{FF2B5EF4-FFF2-40B4-BE49-F238E27FC236}">
                    <a16:creationId xmlns:a16="http://schemas.microsoft.com/office/drawing/2014/main" id="{5BABAF4A-9AA4-CD5C-A04B-41CEF0E272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1850" y="4340225"/>
                <a:ext cx="250825" cy="269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3" name="Line 102">
                <a:extLst>
                  <a:ext uri="{FF2B5EF4-FFF2-40B4-BE49-F238E27FC236}">
                    <a16:creationId xmlns:a16="http://schemas.microsoft.com/office/drawing/2014/main" id="{D6495D5B-7679-E136-E61B-404D5586CF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75788" y="4233863"/>
                <a:ext cx="496887" cy="1333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4" name="Freeform 103">
                <a:extLst>
                  <a:ext uri="{FF2B5EF4-FFF2-40B4-BE49-F238E27FC236}">
                    <a16:creationId xmlns:a16="http://schemas.microsoft.com/office/drawing/2014/main" id="{6F625948-D395-EAE7-9A8D-9BA2AE65D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9563" y="4165600"/>
                <a:ext cx="522287" cy="174625"/>
              </a:xfrm>
              <a:custGeom>
                <a:avLst/>
                <a:gdLst>
                  <a:gd name="T0" fmla="*/ 1975 w 1975"/>
                  <a:gd name="T1" fmla="*/ 658 h 658"/>
                  <a:gd name="T2" fmla="*/ 1310 w 1975"/>
                  <a:gd name="T3" fmla="*/ 478 h 658"/>
                  <a:gd name="T4" fmla="*/ 0 w 1975"/>
                  <a:gd name="T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75" h="658">
                    <a:moveTo>
                      <a:pt x="1975" y="658"/>
                    </a:moveTo>
                    <a:lnTo>
                      <a:pt x="1310" y="47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5" name="Line 104">
                <a:extLst>
                  <a:ext uri="{FF2B5EF4-FFF2-40B4-BE49-F238E27FC236}">
                    <a16:creationId xmlns:a16="http://schemas.microsoft.com/office/drawing/2014/main" id="{1D4DF7F9-8086-1B3B-DB98-D82715E033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31363" y="4329113"/>
                <a:ext cx="230187" cy="460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6" name="Line 105">
                <a:extLst>
                  <a:ext uri="{FF2B5EF4-FFF2-40B4-BE49-F238E27FC236}">
                    <a16:creationId xmlns:a16="http://schemas.microsoft.com/office/drawing/2014/main" id="{A0342C6E-0357-2E11-3527-97D888D2E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31363" y="4329113"/>
                <a:ext cx="90487" cy="111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7" name="Line 106">
                <a:extLst>
                  <a:ext uri="{FF2B5EF4-FFF2-40B4-BE49-F238E27FC236}">
                    <a16:creationId xmlns:a16="http://schemas.microsoft.com/office/drawing/2014/main" id="{AB7FA7BC-79B9-49B3-B5FC-300CAB2FF1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99588" y="4540250"/>
                <a:ext cx="465137" cy="1000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8" name="Line 107">
                <a:extLst>
                  <a:ext uri="{FF2B5EF4-FFF2-40B4-BE49-F238E27FC236}">
                    <a16:creationId xmlns:a16="http://schemas.microsoft.com/office/drawing/2014/main" id="{A7C2C61A-8BDD-0A7D-5596-5F5A6FCBD4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64700" y="4572000"/>
                <a:ext cx="200025" cy="682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9" name="Line 108">
                <a:extLst>
                  <a:ext uri="{FF2B5EF4-FFF2-40B4-BE49-F238E27FC236}">
                    <a16:creationId xmlns:a16="http://schemas.microsoft.com/office/drawing/2014/main" id="{D900C436-6611-816B-FB2D-D4A0F0D9EA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58325" y="4500563"/>
                <a:ext cx="363537" cy="254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0" name="Freeform 109">
                <a:extLst>
                  <a:ext uri="{FF2B5EF4-FFF2-40B4-BE49-F238E27FC236}">
                    <a16:creationId xmlns:a16="http://schemas.microsoft.com/office/drawing/2014/main" id="{76319D6A-B301-98ED-274A-FD7465DBD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022725"/>
                <a:ext cx="1204912" cy="355600"/>
              </a:xfrm>
              <a:custGeom>
                <a:avLst/>
                <a:gdLst>
                  <a:gd name="T0" fmla="*/ 4550 w 4550"/>
                  <a:gd name="T1" fmla="*/ 1343 h 1343"/>
                  <a:gd name="T2" fmla="*/ 2382 w 4550"/>
                  <a:gd name="T3" fmla="*/ 726 h 1343"/>
                  <a:gd name="T4" fmla="*/ 0 w 4550"/>
                  <a:gd name="T5" fmla="*/ 0 h 1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50" h="1343">
                    <a:moveTo>
                      <a:pt x="4550" y="1343"/>
                    </a:moveTo>
                    <a:lnTo>
                      <a:pt x="2382" y="72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1" name="Line 110">
                <a:extLst>
                  <a:ext uri="{FF2B5EF4-FFF2-40B4-BE49-F238E27FC236}">
                    <a16:creationId xmlns:a16="http://schemas.microsoft.com/office/drawing/2014/main" id="{CADA2A83-2510-A8EC-5CEB-2E7E3F9A07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09063" y="4089400"/>
                <a:ext cx="106362" cy="444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2" name="Line 111">
                <a:extLst>
                  <a:ext uri="{FF2B5EF4-FFF2-40B4-BE49-F238E27FC236}">
                    <a16:creationId xmlns:a16="http://schemas.microsoft.com/office/drawing/2014/main" id="{2DFE78C0-6A07-6816-26E3-4FEA0C853D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01100" y="4022725"/>
                <a:ext cx="36512" cy="1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3" name="Line 112">
                <a:extLst>
                  <a:ext uri="{FF2B5EF4-FFF2-40B4-BE49-F238E27FC236}">
                    <a16:creationId xmlns:a16="http://schemas.microsoft.com/office/drawing/2014/main" id="{7FBEAC96-5422-BF2F-88A6-5FD046670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32838" y="4024313"/>
                <a:ext cx="68262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4" name="Line 113">
                <a:extLst>
                  <a:ext uri="{FF2B5EF4-FFF2-40B4-BE49-F238E27FC236}">
                    <a16:creationId xmlns:a16="http://schemas.microsoft.com/office/drawing/2014/main" id="{6399FF44-0EEE-83DE-956F-48796185B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48700" y="4027488"/>
                <a:ext cx="84137" cy="3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5" name="Line 114">
                <a:extLst>
                  <a:ext uri="{FF2B5EF4-FFF2-40B4-BE49-F238E27FC236}">
                    <a16:creationId xmlns:a16="http://schemas.microsoft.com/office/drawing/2014/main" id="{9B8DD804-66E0-EABE-CA70-9F6E4848E9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78838" y="3924300"/>
                <a:ext cx="322262" cy="1000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6" name="Line 115">
                <a:extLst>
                  <a:ext uri="{FF2B5EF4-FFF2-40B4-BE49-F238E27FC236}">
                    <a16:creationId xmlns:a16="http://schemas.microsoft.com/office/drawing/2014/main" id="{DAFCCE93-BF1C-3038-60D5-2D86F66DA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91538" y="3908425"/>
                <a:ext cx="346075" cy="1143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7" name="Line 116">
                <a:extLst>
                  <a:ext uri="{FF2B5EF4-FFF2-40B4-BE49-F238E27FC236}">
                    <a16:creationId xmlns:a16="http://schemas.microsoft.com/office/drawing/2014/main" id="{76448CE1-1BD8-FA90-02E5-D7806838C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363" y="3990975"/>
                <a:ext cx="160337" cy="396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8" name="Line 117">
                <a:extLst>
                  <a:ext uri="{FF2B5EF4-FFF2-40B4-BE49-F238E27FC236}">
                    <a16:creationId xmlns:a16="http://schemas.microsoft.com/office/drawing/2014/main" id="{D281F301-02D1-DDD4-8A01-8E25079CC6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6775" y="4030663"/>
                <a:ext cx="161925" cy="47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9" name="Line 118">
                <a:extLst>
                  <a:ext uri="{FF2B5EF4-FFF2-40B4-BE49-F238E27FC236}">
                    <a16:creationId xmlns:a16="http://schemas.microsoft.com/office/drawing/2014/main" id="{C31076BC-4A6B-3944-2EAF-D19DEB535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96300" y="3960813"/>
                <a:ext cx="236537" cy="666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0" name="Line 119">
                <a:extLst>
                  <a:ext uri="{FF2B5EF4-FFF2-40B4-BE49-F238E27FC236}">
                    <a16:creationId xmlns:a16="http://schemas.microsoft.com/office/drawing/2014/main" id="{987CADF5-ED5A-F233-CB2F-4C76423894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2013" y="4430713"/>
                <a:ext cx="292100" cy="365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1" name="Line 120">
                <a:extLst>
                  <a:ext uri="{FF2B5EF4-FFF2-40B4-BE49-F238E27FC236}">
                    <a16:creationId xmlns:a16="http://schemas.microsoft.com/office/drawing/2014/main" id="{E54E6AB7-34A3-D300-AA56-6D35C1E4C2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18588" y="4346575"/>
                <a:ext cx="85725" cy="301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2" name="Line 121">
                <a:extLst>
                  <a:ext uri="{FF2B5EF4-FFF2-40B4-BE49-F238E27FC236}">
                    <a16:creationId xmlns:a16="http://schemas.microsoft.com/office/drawing/2014/main" id="{51B44328-68AA-6317-E508-B1164DD67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47163" y="4470400"/>
                <a:ext cx="34925" cy="1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3" name="Line 122">
                <a:extLst>
                  <a:ext uri="{FF2B5EF4-FFF2-40B4-BE49-F238E27FC236}">
                    <a16:creationId xmlns:a16="http://schemas.microsoft.com/office/drawing/2014/main" id="{F3A8B905-66FE-A16D-6AC7-44E7C88794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01100" y="4024313"/>
                <a:ext cx="207962" cy="650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4" name="Line 123">
                <a:extLst>
                  <a:ext uri="{FF2B5EF4-FFF2-40B4-BE49-F238E27FC236}">
                    <a16:creationId xmlns:a16="http://schemas.microsoft.com/office/drawing/2014/main" id="{9C112160-AD8F-C262-291E-61AE457455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15425" y="4133850"/>
                <a:ext cx="84137" cy="317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5" name="Line 124">
                <a:extLst>
                  <a:ext uri="{FF2B5EF4-FFF2-40B4-BE49-F238E27FC236}">
                    <a16:creationId xmlns:a16="http://schemas.microsoft.com/office/drawing/2014/main" id="{14782200-DEEA-07E7-DCCA-0DFAAC366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48700" y="4030663"/>
                <a:ext cx="550862" cy="1349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6" name="Line 125">
                <a:extLst>
                  <a:ext uri="{FF2B5EF4-FFF2-40B4-BE49-F238E27FC236}">
                    <a16:creationId xmlns:a16="http://schemas.microsoft.com/office/drawing/2014/main" id="{C25CF079-1C6D-EEF7-E50C-3D52C90876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32838" y="4027488"/>
                <a:ext cx="382587" cy="1063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7" name="Line 126">
                <a:extLst>
                  <a:ext uri="{FF2B5EF4-FFF2-40B4-BE49-F238E27FC236}">
                    <a16:creationId xmlns:a16="http://schemas.microsoft.com/office/drawing/2014/main" id="{14E6B81D-2DFE-1B26-6277-B33E374706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5188" y="4259263"/>
                <a:ext cx="533400" cy="873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8" name="Line 127">
                <a:extLst>
                  <a:ext uri="{FF2B5EF4-FFF2-40B4-BE49-F238E27FC236}">
                    <a16:creationId xmlns:a16="http://schemas.microsoft.com/office/drawing/2014/main" id="{BDF11B54-8702-564D-0931-B22B6A4E38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78838" y="4160838"/>
                <a:ext cx="539750" cy="1857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9" name="Line 128">
                <a:extLst>
                  <a:ext uri="{FF2B5EF4-FFF2-40B4-BE49-F238E27FC236}">
                    <a16:creationId xmlns:a16="http://schemas.microsoft.com/office/drawing/2014/main" id="{1A8E53D8-828D-F8EF-492C-547ABEE6F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0425" y="4351338"/>
                <a:ext cx="566737" cy="1190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0" name="Line 129">
                <a:extLst>
                  <a:ext uri="{FF2B5EF4-FFF2-40B4-BE49-F238E27FC236}">
                    <a16:creationId xmlns:a16="http://schemas.microsoft.com/office/drawing/2014/main" id="{9FE1D647-6601-048A-75DA-B88C8A10DD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0425" y="4429125"/>
                <a:ext cx="566737" cy="412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1" name="Line 130">
                <a:extLst>
                  <a:ext uri="{FF2B5EF4-FFF2-40B4-BE49-F238E27FC236}">
                    <a16:creationId xmlns:a16="http://schemas.microsoft.com/office/drawing/2014/main" id="{9439D14A-820A-B9AE-E128-E4BCD99B0D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363" y="4097338"/>
                <a:ext cx="696912" cy="1428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2" name="Line 131">
                <a:extLst>
                  <a:ext uri="{FF2B5EF4-FFF2-40B4-BE49-F238E27FC236}">
                    <a16:creationId xmlns:a16="http://schemas.microsoft.com/office/drawing/2014/main" id="{58B6EF90-9BB6-108C-FF3B-EB3369709E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2013" y="4068763"/>
                <a:ext cx="703262" cy="1714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3" name="Line 132">
                <a:extLst>
                  <a:ext uri="{FF2B5EF4-FFF2-40B4-BE49-F238E27FC236}">
                    <a16:creationId xmlns:a16="http://schemas.microsoft.com/office/drawing/2014/main" id="{22D970A4-2A61-4D27-37B7-D47589BA16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363" y="4313238"/>
                <a:ext cx="615950" cy="635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4" name="Line 133">
                <a:extLst>
                  <a:ext uri="{FF2B5EF4-FFF2-40B4-BE49-F238E27FC236}">
                    <a16:creationId xmlns:a16="http://schemas.microsoft.com/office/drawing/2014/main" id="{1652F97A-AA07-7388-22B4-A22327B561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37613" y="4022725"/>
                <a:ext cx="25400" cy="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5" name="Line 134">
                <a:extLst>
                  <a:ext uri="{FF2B5EF4-FFF2-40B4-BE49-F238E27FC236}">
                    <a16:creationId xmlns:a16="http://schemas.microsoft.com/office/drawing/2014/main" id="{85D4D449-BEDE-EB07-5EE7-9721F6191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91538" y="3908425"/>
                <a:ext cx="371475" cy="1143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6" name="Line 135">
                <a:extLst>
                  <a:ext uri="{FF2B5EF4-FFF2-40B4-BE49-F238E27FC236}">
                    <a16:creationId xmlns:a16="http://schemas.microsoft.com/office/drawing/2014/main" id="{150C8697-4DD6-40BE-907F-16D771373E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74075" y="4341813"/>
                <a:ext cx="608012" cy="1301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7" name="Line 136">
                <a:extLst>
                  <a:ext uri="{FF2B5EF4-FFF2-40B4-BE49-F238E27FC236}">
                    <a16:creationId xmlns:a16="http://schemas.microsoft.com/office/drawing/2014/main" id="{82E0A94F-F007-EF4F-B8F0-7AB62C2BD2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5188" y="4114800"/>
                <a:ext cx="871537" cy="1968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8" name="Line 137">
                <a:extLst>
                  <a:ext uri="{FF2B5EF4-FFF2-40B4-BE49-F238E27FC236}">
                    <a16:creationId xmlns:a16="http://schemas.microsoft.com/office/drawing/2014/main" id="{37D8E080-FB8A-C368-AC8D-0FFD416D2F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09063" y="4089400"/>
                <a:ext cx="412750" cy="1285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9" name="Line 138">
                <a:extLst>
                  <a:ext uri="{FF2B5EF4-FFF2-40B4-BE49-F238E27FC236}">
                    <a16:creationId xmlns:a16="http://schemas.microsoft.com/office/drawing/2014/main" id="{810E5A5D-1E7C-A4A7-C1B2-9A15CB56B8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99563" y="4165600"/>
                <a:ext cx="247650" cy="619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0" name="Line 139">
                <a:extLst>
                  <a:ext uri="{FF2B5EF4-FFF2-40B4-BE49-F238E27FC236}">
                    <a16:creationId xmlns:a16="http://schemas.microsoft.com/office/drawing/2014/main" id="{70A628E9-D7C1-5396-939E-28322E65ED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15425" y="4133850"/>
                <a:ext cx="306387" cy="841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1" name="Line 140">
                <a:extLst>
                  <a:ext uri="{FF2B5EF4-FFF2-40B4-BE49-F238E27FC236}">
                    <a16:creationId xmlns:a16="http://schemas.microsoft.com/office/drawing/2014/main" id="{BD0077FE-F3D4-4D42-6284-DFA038897D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18588" y="4346575"/>
                <a:ext cx="331787" cy="555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2" name="Line 141">
                <a:extLst>
                  <a:ext uri="{FF2B5EF4-FFF2-40B4-BE49-F238E27FC236}">
                    <a16:creationId xmlns:a16="http://schemas.microsoft.com/office/drawing/2014/main" id="{6542C09F-4DDE-DD7B-FD78-F3EA1FE38C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04313" y="4376738"/>
                <a:ext cx="246062" cy="254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3" name="Line 142">
                <a:extLst>
                  <a:ext uri="{FF2B5EF4-FFF2-40B4-BE49-F238E27FC236}">
                    <a16:creationId xmlns:a16="http://schemas.microsoft.com/office/drawing/2014/main" id="{AA321628-C801-8ECD-3AEF-F517635D85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47163" y="4470400"/>
                <a:ext cx="292100" cy="603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4" name="Line 143">
                <a:extLst>
                  <a:ext uri="{FF2B5EF4-FFF2-40B4-BE49-F238E27FC236}">
                    <a16:creationId xmlns:a16="http://schemas.microsoft.com/office/drawing/2014/main" id="{9E80512D-D263-D29B-B3F7-07A5829418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75700" y="4467225"/>
                <a:ext cx="623887" cy="730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5" name="Line 144">
                <a:extLst>
                  <a:ext uri="{FF2B5EF4-FFF2-40B4-BE49-F238E27FC236}">
                    <a16:creationId xmlns:a16="http://schemas.microsoft.com/office/drawing/2014/main" id="{677C21BD-D0AE-B994-EBBF-7F72513CA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2088" y="4471988"/>
                <a:ext cx="317500" cy="682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6" name="Line 145">
                <a:extLst>
                  <a:ext uri="{FF2B5EF4-FFF2-40B4-BE49-F238E27FC236}">
                    <a16:creationId xmlns:a16="http://schemas.microsoft.com/office/drawing/2014/main" id="{830D2797-2ABC-6BC0-663A-474E806F55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85275" y="4240213"/>
                <a:ext cx="446087" cy="889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7" name="Line 146">
                <a:extLst>
                  <a:ext uri="{FF2B5EF4-FFF2-40B4-BE49-F238E27FC236}">
                    <a16:creationId xmlns:a16="http://schemas.microsoft.com/office/drawing/2014/main" id="{5548652E-B727-61E4-2098-7168CAC3A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91538" y="3908425"/>
                <a:ext cx="1001712" cy="904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8" name="Line 147">
                <a:extLst>
                  <a:ext uri="{FF2B5EF4-FFF2-40B4-BE49-F238E27FC236}">
                    <a16:creationId xmlns:a16="http://schemas.microsoft.com/office/drawing/2014/main" id="{B587F808-66E3-D0EA-0667-F1528AEF3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63013" y="3998913"/>
                <a:ext cx="630237" cy="238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9" name="Line 148">
                <a:extLst>
                  <a:ext uri="{FF2B5EF4-FFF2-40B4-BE49-F238E27FC236}">
                    <a16:creationId xmlns:a16="http://schemas.microsoft.com/office/drawing/2014/main" id="{CFA43D93-0999-6E0D-3C4E-DD5FCCC69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75663" y="4132263"/>
                <a:ext cx="896937" cy="2730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0" name="Line 149">
                <a:extLst>
                  <a:ext uri="{FF2B5EF4-FFF2-40B4-BE49-F238E27FC236}">
                    <a16:creationId xmlns:a16="http://schemas.microsoft.com/office/drawing/2014/main" id="{67FA19CF-0CED-685A-E392-D63347F4E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04313" y="4376738"/>
                <a:ext cx="354012" cy="1238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1" name="Line 150">
                <a:extLst>
                  <a:ext uri="{FF2B5EF4-FFF2-40B4-BE49-F238E27FC236}">
                    <a16:creationId xmlns:a16="http://schemas.microsoft.com/office/drawing/2014/main" id="{3443FFA5-4C0C-D0CB-64C2-E6EE6C02CC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37613" y="4022725"/>
                <a:ext cx="638175" cy="2111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2" name="Line 151">
                <a:extLst>
                  <a:ext uri="{FF2B5EF4-FFF2-40B4-BE49-F238E27FC236}">
                    <a16:creationId xmlns:a16="http://schemas.microsoft.com/office/drawing/2014/main" id="{674CB6E4-D311-BDEE-7349-6C663E5C79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82088" y="4471988"/>
                <a:ext cx="376237" cy="285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3" name="Line 152">
                <a:extLst>
                  <a:ext uri="{FF2B5EF4-FFF2-40B4-BE49-F238E27FC236}">
                    <a16:creationId xmlns:a16="http://schemas.microsoft.com/office/drawing/2014/main" id="{049831B0-5DB8-1ADA-87CE-2716841E29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77250" y="4457700"/>
                <a:ext cx="714375" cy="2270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4" name="Line 153">
                <a:extLst>
                  <a:ext uri="{FF2B5EF4-FFF2-40B4-BE49-F238E27FC236}">
                    <a16:creationId xmlns:a16="http://schemas.microsoft.com/office/drawing/2014/main" id="{B9F06EEF-4806-1881-9420-A618CAC83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74075" y="4635500"/>
                <a:ext cx="717550" cy="492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5" name="Line 154">
                <a:extLst>
                  <a:ext uri="{FF2B5EF4-FFF2-40B4-BE49-F238E27FC236}">
                    <a16:creationId xmlns:a16="http://schemas.microsoft.com/office/drawing/2014/main" id="{F22D802B-6452-82BD-C05E-E1F95E102F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861550" y="4375150"/>
                <a:ext cx="569912" cy="1127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6" name="Line 155">
                <a:extLst>
                  <a:ext uri="{FF2B5EF4-FFF2-40B4-BE49-F238E27FC236}">
                    <a16:creationId xmlns:a16="http://schemas.microsoft.com/office/drawing/2014/main" id="{B005669F-380C-16DB-F654-B993B0332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64700" y="4572000"/>
                <a:ext cx="612775" cy="714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7" name="Line 156">
                <a:extLst>
                  <a:ext uri="{FF2B5EF4-FFF2-40B4-BE49-F238E27FC236}">
                    <a16:creationId xmlns:a16="http://schemas.microsoft.com/office/drawing/2014/main" id="{F912F69B-1A12-E65F-524C-5EA6915605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21863" y="4525963"/>
                <a:ext cx="455612" cy="1174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8" name="Line 157">
                <a:extLst>
                  <a:ext uri="{FF2B5EF4-FFF2-40B4-BE49-F238E27FC236}">
                    <a16:creationId xmlns:a16="http://schemas.microsoft.com/office/drawing/2014/main" id="{7BEB7C97-1E1F-1055-5EB3-04192F7B5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10788" y="4556125"/>
                <a:ext cx="368300" cy="7302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9" name="Line 158">
                <a:extLst>
                  <a:ext uri="{FF2B5EF4-FFF2-40B4-BE49-F238E27FC236}">
                    <a16:creationId xmlns:a16="http://schemas.microsoft.com/office/drawing/2014/main" id="{462F245D-ADCB-5F1C-77D2-BE3A10B5A4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64725" y="4640263"/>
                <a:ext cx="561975" cy="1206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0" name="Line 159">
                <a:extLst>
                  <a:ext uri="{FF2B5EF4-FFF2-40B4-BE49-F238E27FC236}">
                    <a16:creationId xmlns:a16="http://schemas.microsoft.com/office/drawing/2014/main" id="{877B66CD-4B24-223B-B096-A3D7EE9E4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39350" y="4468813"/>
                <a:ext cx="250825" cy="904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1" name="Line 160">
                <a:extLst>
                  <a:ext uri="{FF2B5EF4-FFF2-40B4-BE49-F238E27FC236}">
                    <a16:creationId xmlns:a16="http://schemas.microsoft.com/office/drawing/2014/main" id="{81170A9E-CFD7-200F-E15A-D401E0ADB3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821863" y="4525963"/>
                <a:ext cx="468312" cy="3333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2" name="Line 161">
                <a:extLst>
                  <a:ext uri="{FF2B5EF4-FFF2-40B4-BE49-F238E27FC236}">
                    <a16:creationId xmlns:a16="http://schemas.microsoft.com/office/drawing/2014/main" id="{3022F1D6-290E-A89B-CD01-16F328D029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93325" y="4487863"/>
                <a:ext cx="274637" cy="682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3" name="Line 162">
                <a:extLst>
                  <a:ext uri="{FF2B5EF4-FFF2-40B4-BE49-F238E27FC236}">
                    <a16:creationId xmlns:a16="http://schemas.microsoft.com/office/drawing/2014/main" id="{90F7C96A-060B-8EF5-3266-CF1584FD07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94913" y="4476750"/>
                <a:ext cx="273050" cy="79375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4" name="Line 163">
                <a:extLst>
                  <a:ext uri="{FF2B5EF4-FFF2-40B4-BE49-F238E27FC236}">
                    <a16:creationId xmlns:a16="http://schemas.microsoft.com/office/drawing/2014/main" id="{62D532B7-A78F-6B55-D85C-C9EF9C1EE8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67925" y="4378325"/>
                <a:ext cx="403225" cy="11430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5" name="Line 164">
                <a:extLst>
                  <a:ext uri="{FF2B5EF4-FFF2-40B4-BE49-F238E27FC236}">
                    <a16:creationId xmlns:a16="http://schemas.microsoft.com/office/drawing/2014/main" id="{D9C726CE-4ED5-DD93-E692-D4ED01CF4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972675" y="4367213"/>
                <a:ext cx="458787" cy="12065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6" name="Line 165">
                <a:extLst>
                  <a:ext uri="{FF2B5EF4-FFF2-40B4-BE49-F238E27FC236}">
                    <a16:creationId xmlns:a16="http://schemas.microsoft.com/office/drawing/2014/main" id="{46053FEC-6BF2-FBA7-E117-B8A73B77D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64725" y="4640263"/>
                <a:ext cx="327025" cy="11271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7" name="Line 166">
                <a:extLst>
                  <a:ext uri="{FF2B5EF4-FFF2-40B4-BE49-F238E27FC236}">
                    <a16:creationId xmlns:a16="http://schemas.microsoft.com/office/drawing/2014/main" id="{29E89630-2D07-98B7-A9DC-4799BA52F0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91625" y="4684713"/>
                <a:ext cx="966787" cy="306388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8" name="Line 167">
                <a:extLst>
                  <a:ext uri="{FF2B5EF4-FFF2-40B4-BE49-F238E27FC236}">
                    <a16:creationId xmlns:a16="http://schemas.microsoft.com/office/drawing/2014/main" id="{CE8825C5-EBB7-92C4-9927-214CCF317B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0425" y="4991100"/>
                <a:ext cx="1677987" cy="0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9" name="Line 168">
                <a:extLst>
                  <a:ext uri="{FF2B5EF4-FFF2-40B4-BE49-F238E27FC236}">
                    <a16:creationId xmlns:a16="http://schemas.microsoft.com/office/drawing/2014/main" id="{B7829CAE-8EF8-8E5E-AF5C-F4F60F8E6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91625" y="4684713"/>
                <a:ext cx="1000125" cy="68263"/>
              </a:xfrm>
              <a:prstGeom prst="line">
                <a:avLst/>
              </a:prstGeom>
              <a:noFill/>
              <a:ln w="4763">
                <a:solidFill>
                  <a:srgbClr val="E991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0" name="Line 169">
                <a:extLst>
                  <a:ext uri="{FF2B5EF4-FFF2-40B4-BE49-F238E27FC236}">
                    <a16:creationId xmlns:a16="http://schemas.microsoft.com/office/drawing/2014/main" id="{F71CA1C0-3BD5-A17E-3BD2-BABAA2DECF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009313" y="4195763"/>
                <a:ext cx="150812" cy="1047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1" name="Line 170">
                <a:extLst>
                  <a:ext uri="{FF2B5EF4-FFF2-40B4-BE49-F238E27FC236}">
                    <a16:creationId xmlns:a16="http://schemas.microsoft.com/office/drawing/2014/main" id="{5B7896BA-7D95-4BEC-B23E-7EC5E3D193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4238" y="4532313"/>
                <a:ext cx="88900" cy="762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2" name="Line 171">
                <a:extLst>
                  <a:ext uri="{FF2B5EF4-FFF2-40B4-BE49-F238E27FC236}">
                    <a16:creationId xmlns:a16="http://schemas.microsoft.com/office/drawing/2014/main" id="{69970081-EB9E-4B8F-63F0-A2B266B5F6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031538" y="4522788"/>
                <a:ext cx="1270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3" name="Line 172">
                <a:extLst>
                  <a:ext uri="{FF2B5EF4-FFF2-40B4-BE49-F238E27FC236}">
                    <a16:creationId xmlns:a16="http://schemas.microsoft.com/office/drawing/2014/main" id="{34465E04-0878-B4B9-FE39-E56E86F7F5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33125" y="4522788"/>
                <a:ext cx="11112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4" name="Line 173">
                <a:extLst>
                  <a:ext uri="{FF2B5EF4-FFF2-40B4-BE49-F238E27FC236}">
                    <a16:creationId xmlns:a16="http://schemas.microsoft.com/office/drawing/2014/main" id="{E29C5A2F-3A2B-7682-24E7-D204D8D0FD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31538" y="4522788"/>
                <a:ext cx="1587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5" name="Line 174">
                <a:extLst>
                  <a:ext uri="{FF2B5EF4-FFF2-40B4-BE49-F238E27FC236}">
                    <a16:creationId xmlns:a16="http://schemas.microsoft.com/office/drawing/2014/main" id="{9FD1BBD6-CEC9-AFD9-9B30-1A834C168A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52213" y="4432300"/>
                <a:ext cx="3810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6" name="Line 175">
                <a:extLst>
                  <a:ext uri="{FF2B5EF4-FFF2-40B4-BE49-F238E27FC236}">
                    <a16:creationId xmlns:a16="http://schemas.microsoft.com/office/drawing/2014/main" id="{E142B4C9-3BA1-5275-DD6C-BF91CA622C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07763" y="4438650"/>
                <a:ext cx="444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7" name="Line 176">
                <a:extLst>
                  <a:ext uri="{FF2B5EF4-FFF2-40B4-BE49-F238E27FC236}">
                    <a16:creationId xmlns:a16="http://schemas.microsoft.com/office/drawing/2014/main" id="{F17572AB-F94F-8B47-F36D-36856A4A3B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288713" y="4443413"/>
                <a:ext cx="1905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8" name="Line 177">
                <a:extLst>
                  <a:ext uri="{FF2B5EF4-FFF2-40B4-BE49-F238E27FC236}">
                    <a16:creationId xmlns:a16="http://schemas.microsoft.com/office/drawing/2014/main" id="{DC5C19C1-1E4E-F2AE-1692-D02660B1C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247438" y="4446588"/>
                <a:ext cx="4127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9" name="Line 178">
                <a:extLst>
                  <a:ext uri="{FF2B5EF4-FFF2-40B4-BE49-F238E27FC236}">
                    <a16:creationId xmlns:a16="http://schemas.microsoft.com/office/drawing/2014/main" id="{58C3F23F-64BC-ECA8-3B6E-4CB294A70F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47438" y="4451350"/>
                <a:ext cx="168275" cy="1254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0" name="Line 179">
                <a:extLst>
                  <a:ext uri="{FF2B5EF4-FFF2-40B4-BE49-F238E27FC236}">
                    <a16:creationId xmlns:a16="http://schemas.microsoft.com/office/drawing/2014/main" id="{DC70AFCD-8CA4-86CA-82B2-E253C42C2F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33125" y="4522788"/>
                <a:ext cx="382587" cy="539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1" name="Line 180">
                <a:extLst>
                  <a:ext uri="{FF2B5EF4-FFF2-40B4-BE49-F238E27FC236}">
                    <a16:creationId xmlns:a16="http://schemas.microsoft.com/office/drawing/2014/main" id="{934C953E-4289-B24E-700A-DE15DEE52F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245850" y="4362450"/>
                <a:ext cx="106362" cy="762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2" name="Line 181">
                <a:extLst>
                  <a:ext uri="{FF2B5EF4-FFF2-40B4-BE49-F238E27FC236}">
                    <a16:creationId xmlns:a16="http://schemas.microsoft.com/office/drawing/2014/main" id="{0C2287DC-64A7-12EF-5251-204492D026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45850" y="4362450"/>
                <a:ext cx="144462" cy="698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3" name="Line 182">
                <a:extLst>
                  <a:ext uri="{FF2B5EF4-FFF2-40B4-BE49-F238E27FC236}">
                    <a16:creationId xmlns:a16="http://schemas.microsoft.com/office/drawing/2014/main" id="{5018B8BF-F840-FBF5-244F-0B545BC55D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066463" y="4295775"/>
                <a:ext cx="222250" cy="150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4" name="Line 183">
                <a:extLst>
                  <a:ext uri="{FF2B5EF4-FFF2-40B4-BE49-F238E27FC236}">
                    <a16:creationId xmlns:a16="http://schemas.microsoft.com/office/drawing/2014/main" id="{3C72A622-0768-84DF-9E42-B2B1F0BC9D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66463" y="4295775"/>
                <a:ext cx="241300" cy="147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5" name="Line 184">
                <a:extLst>
                  <a:ext uri="{FF2B5EF4-FFF2-40B4-BE49-F238E27FC236}">
                    <a16:creationId xmlns:a16="http://schemas.microsoft.com/office/drawing/2014/main" id="{03C532D1-976E-04D2-F38A-AFF2371A9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160125" y="4300538"/>
                <a:ext cx="85725" cy="61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6" name="Line 185">
                <a:extLst>
                  <a:ext uri="{FF2B5EF4-FFF2-40B4-BE49-F238E27FC236}">
                    <a16:creationId xmlns:a16="http://schemas.microsoft.com/office/drawing/2014/main" id="{066574C9-F38E-C361-ECCF-224D20EFD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469688" y="4419600"/>
                <a:ext cx="2857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7" name="Line 186">
                <a:extLst>
                  <a:ext uri="{FF2B5EF4-FFF2-40B4-BE49-F238E27FC236}">
                    <a16:creationId xmlns:a16="http://schemas.microsoft.com/office/drawing/2014/main" id="{92B8F714-212F-5E94-3B03-71E4025190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69688" y="4422775"/>
                <a:ext cx="28575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8" name="Line 187">
                <a:extLst>
                  <a:ext uri="{FF2B5EF4-FFF2-40B4-BE49-F238E27FC236}">
                    <a16:creationId xmlns:a16="http://schemas.microsoft.com/office/drawing/2014/main" id="{8652AA49-1255-9704-FB56-84301101F3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90313" y="4422775"/>
                <a:ext cx="793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9" name="Line 188">
                <a:extLst>
                  <a:ext uri="{FF2B5EF4-FFF2-40B4-BE49-F238E27FC236}">
                    <a16:creationId xmlns:a16="http://schemas.microsoft.com/office/drawing/2014/main" id="{C55D3C11-3C6F-83C4-F201-193C46648E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60125" y="4300538"/>
                <a:ext cx="309562" cy="1222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0" name="Line 189">
                <a:extLst>
                  <a:ext uri="{FF2B5EF4-FFF2-40B4-BE49-F238E27FC236}">
                    <a16:creationId xmlns:a16="http://schemas.microsoft.com/office/drawing/2014/main" id="{73275941-FF4D-B9C1-4227-1B1F47AE9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352213" y="4438650"/>
                <a:ext cx="146050" cy="1031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1" name="Line 190">
                <a:extLst>
                  <a:ext uri="{FF2B5EF4-FFF2-40B4-BE49-F238E27FC236}">
                    <a16:creationId xmlns:a16="http://schemas.microsoft.com/office/drawing/2014/main" id="{13CE3C75-BE1F-2031-0E80-42280276CB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90313" y="4432300"/>
                <a:ext cx="109537" cy="539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2" name="Freeform 191">
                <a:extLst>
                  <a:ext uri="{FF2B5EF4-FFF2-40B4-BE49-F238E27FC236}">
                    <a16:creationId xmlns:a16="http://schemas.microsoft.com/office/drawing/2014/main" id="{C61B12B8-1857-57CA-5C7C-1B9FA849A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8713" y="4446588"/>
                <a:ext cx="209550" cy="141288"/>
              </a:xfrm>
              <a:custGeom>
                <a:avLst/>
                <a:gdLst>
                  <a:gd name="T0" fmla="*/ 480 w 792"/>
                  <a:gd name="T1" fmla="*/ 493 h 536"/>
                  <a:gd name="T2" fmla="*/ 792 w 792"/>
                  <a:gd name="T3" fmla="*/ 536 h 536"/>
                  <a:gd name="T4" fmla="*/ 0 w 792"/>
                  <a:gd name="T5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92" h="536">
                    <a:moveTo>
                      <a:pt x="480" y="493"/>
                    </a:moveTo>
                    <a:lnTo>
                      <a:pt x="792" y="53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3" name="Line 192">
                <a:extLst>
                  <a:ext uri="{FF2B5EF4-FFF2-40B4-BE49-F238E27FC236}">
                    <a16:creationId xmlns:a16="http://schemas.microsoft.com/office/drawing/2014/main" id="{BC363FFE-1D65-3FD1-7B57-1F9D6EA63E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07763" y="4443413"/>
                <a:ext cx="192087" cy="1174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4" name="Line 193">
                <a:extLst>
                  <a:ext uri="{FF2B5EF4-FFF2-40B4-BE49-F238E27FC236}">
                    <a16:creationId xmlns:a16="http://schemas.microsoft.com/office/drawing/2014/main" id="{2B8A9117-5989-8527-EFD0-79F26D6D91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415713" y="4576763"/>
                <a:ext cx="82550" cy="603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5" name="Line 194">
                <a:extLst>
                  <a:ext uri="{FF2B5EF4-FFF2-40B4-BE49-F238E27FC236}">
                    <a16:creationId xmlns:a16="http://schemas.microsoft.com/office/drawing/2014/main" id="{F34187F6-A0F0-05BC-BB91-4325FE4F9D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09313" y="4195763"/>
                <a:ext cx="488950" cy="1031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6" name="Line 195">
                <a:extLst>
                  <a:ext uri="{FF2B5EF4-FFF2-40B4-BE49-F238E27FC236}">
                    <a16:creationId xmlns:a16="http://schemas.microsoft.com/office/drawing/2014/main" id="{07696A80-B8A1-F66E-3E8E-406A7232FF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69538" y="4041775"/>
                <a:ext cx="20637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7" name="Line 196">
                <a:extLst>
                  <a:ext uri="{FF2B5EF4-FFF2-40B4-BE49-F238E27FC236}">
                    <a16:creationId xmlns:a16="http://schemas.microsoft.com/office/drawing/2014/main" id="{86D55328-2E7E-48CA-0297-021B812AD4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290175" y="4041775"/>
                <a:ext cx="36512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8" name="Line 197">
                <a:extLst>
                  <a:ext uri="{FF2B5EF4-FFF2-40B4-BE49-F238E27FC236}">
                    <a16:creationId xmlns:a16="http://schemas.microsoft.com/office/drawing/2014/main" id="{B47C0376-6B4C-B850-67F9-5E7AAAFDA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69538" y="4044950"/>
                <a:ext cx="5715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9" name="Line 198">
                <a:extLst>
                  <a:ext uri="{FF2B5EF4-FFF2-40B4-BE49-F238E27FC236}">
                    <a16:creationId xmlns:a16="http://schemas.microsoft.com/office/drawing/2014/main" id="{FB5AFBE7-A4BB-3089-618D-5E80F9283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85438" y="4060825"/>
                <a:ext cx="30162" cy="301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0" name="Freeform 199">
                <a:extLst>
                  <a:ext uri="{FF2B5EF4-FFF2-40B4-BE49-F238E27FC236}">
                    <a16:creationId xmlns:a16="http://schemas.microsoft.com/office/drawing/2014/main" id="{7E420159-4DF7-D811-7EBC-6A4822713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9038" y="4086225"/>
                <a:ext cx="436562" cy="52388"/>
              </a:xfrm>
              <a:custGeom>
                <a:avLst/>
                <a:gdLst>
                  <a:gd name="T0" fmla="*/ 0 w 1653"/>
                  <a:gd name="T1" fmla="*/ 196 h 196"/>
                  <a:gd name="T2" fmla="*/ 1563 w 1653"/>
                  <a:gd name="T3" fmla="*/ 0 h 196"/>
                  <a:gd name="T4" fmla="*/ 1653 w 1653"/>
                  <a:gd name="T5" fmla="*/ 1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3" h="196">
                    <a:moveTo>
                      <a:pt x="0" y="196"/>
                    </a:moveTo>
                    <a:lnTo>
                      <a:pt x="1563" y="0"/>
                    </a:lnTo>
                    <a:lnTo>
                      <a:pt x="1653" y="19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1" name="Line 200">
                <a:extLst>
                  <a:ext uri="{FF2B5EF4-FFF2-40B4-BE49-F238E27FC236}">
                    <a16:creationId xmlns:a16="http://schemas.microsoft.com/office/drawing/2014/main" id="{5B9DBE57-6D0F-226F-CD3D-F19274F56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15600" y="4090988"/>
                <a:ext cx="635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2" name="Line 201">
                <a:extLst>
                  <a:ext uri="{FF2B5EF4-FFF2-40B4-BE49-F238E27FC236}">
                    <a16:creationId xmlns:a16="http://schemas.microsoft.com/office/drawing/2014/main" id="{87CCD771-B27B-667D-98D2-207996D8F9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85438" y="4060825"/>
                <a:ext cx="36512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3" name="Freeform 202">
                <a:extLst>
                  <a:ext uri="{FF2B5EF4-FFF2-40B4-BE49-F238E27FC236}">
                    <a16:creationId xmlns:a16="http://schemas.microsoft.com/office/drawing/2014/main" id="{83070A97-13BE-FF22-96DC-4E690172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4775" y="3905250"/>
                <a:ext cx="280987" cy="38100"/>
              </a:xfrm>
              <a:custGeom>
                <a:avLst/>
                <a:gdLst>
                  <a:gd name="T0" fmla="*/ 1059 w 1059"/>
                  <a:gd name="T1" fmla="*/ 140 h 140"/>
                  <a:gd name="T2" fmla="*/ 851 w 1059"/>
                  <a:gd name="T3" fmla="*/ 0 h 140"/>
                  <a:gd name="T4" fmla="*/ 0 w 1059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59" h="140">
                    <a:moveTo>
                      <a:pt x="1059" y="140"/>
                    </a:moveTo>
                    <a:lnTo>
                      <a:pt x="851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4" name="Freeform 203">
                <a:extLst>
                  <a:ext uri="{FF2B5EF4-FFF2-40B4-BE49-F238E27FC236}">
                    <a16:creationId xmlns:a16="http://schemas.microsoft.com/office/drawing/2014/main" id="{A7FDA02F-D8D7-95FD-9E73-4D69FF90C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9675" y="3943350"/>
                <a:ext cx="446087" cy="19050"/>
              </a:xfrm>
              <a:custGeom>
                <a:avLst/>
                <a:gdLst>
                  <a:gd name="T0" fmla="*/ 0 w 1683"/>
                  <a:gd name="T1" fmla="*/ 70 h 70"/>
                  <a:gd name="T2" fmla="*/ 1476 w 1683"/>
                  <a:gd name="T3" fmla="*/ 23 h 70"/>
                  <a:gd name="T4" fmla="*/ 1683 w 1683"/>
                  <a:gd name="T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83" h="70">
                    <a:moveTo>
                      <a:pt x="0" y="70"/>
                    </a:moveTo>
                    <a:lnTo>
                      <a:pt x="1476" y="23"/>
                    </a:lnTo>
                    <a:lnTo>
                      <a:pt x="1683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5" name="Freeform 204">
                <a:extLst>
                  <a:ext uri="{FF2B5EF4-FFF2-40B4-BE49-F238E27FC236}">
                    <a16:creationId xmlns:a16="http://schemas.microsoft.com/office/drawing/2014/main" id="{73074A2D-4940-6C2A-FF6D-3E499ACED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0175" y="3992563"/>
                <a:ext cx="534987" cy="163513"/>
              </a:xfrm>
              <a:custGeom>
                <a:avLst/>
                <a:gdLst>
                  <a:gd name="T0" fmla="*/ 0 w 2027"/>
                  <a:gd name="T1" fmla="*/ 187 h 623"/>
                  <a:gd name="T2" fmla="*/ 755 w 2027"/>
                  <a:gd name="T3" fmla="*/ 0 h 623"/>
                  <a:gd name="T4" fmla="*/ 2027 w 2027"/>
                  <a:gd name="T5" fmla="*/ 62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27" h="623">
                    <a:moveTo>
                      <a:pt x="0" y="187"/>
                    </a:moveTo>
                    <a:lnTo>
                      <a:pt x="755" y="0"/>
                    </a:lnTo>
                    <a:lnTo>
                      <a:pt x="2027" y="623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6" name="Freeform 206">
                <a:extLst>
                  <a:ext uri="{FF2B5EF4-FFF2-40B4-BE49-F238E27FC236}">
                    <a16:creationId xmlns:a16="http://schemas.microsoft.com/office/drawing/2014/main" id="{E4DF08DA-1E18-CD88-8FD4-D6C511651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6688" y="4040188"/>
                <a:ext cx="427038" cy="101600"/>
              </a:xfrm>
              <a:custGeom>
                <a:avLst/>
                <a:gdLst>
                  <a:gd name="T0" fmla="*/ 0 w 1617"/>
                  <a:gd name="T1" fmla="*/ 16 h 380"/>
                  <a:gd name="T2" fmla="*/ 648 w 1617"/>
                  <a:gd name="T3" fmla="*/ 0 h 380"/>
                  <a:gd name="T4" fmla="*/ 1617 w 1617"/>
                  <a:gd name="T5" fmla="*/ 380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17" h="380">
                    <a:moveTo>
                      <a:pt x="0" y="16"/>
                    </a:moveTo>
                    <a:lnTo>
                      <a:pt x="648" y="0"/>
                    </a:lnTo>
                    <a:lnTo>
                      <a:pt x="1617" y="38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7" name="Line 207">
                <a:extLst>
                  <a:ext uri="{FF2B5EF4-FFF2-40B4-BE49-F238E27FC236}">
                    <a16:creationId xmlns:a16="http://schemas.microsoft.com/office/drawing/2014/main" id="{2B078F48-824B-3613-DCD8-973496D86A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326688" y="4044951"/>
                <a:ext cx="158750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8" name="Freeform 208">
                <a:extLst>
                  <a:ext uri="{FF2B5EF4-FFF2-40B4-BE49-F238E27FC236}">
                    <a16:creationId xmlns:a16="http://schemas.microsoft.com/office/drawing/2014/main" id="{F4794C01-30A2-F06C-C954-621F939D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4776" y="3830638"/>
                <a:ext cx="369888" cy="103188"/>
              </a:xfrm>
              <a:custGeom>
                <a:avLst/>
                <a:gdLst>
                  <a:gd name="T0" fmla="*/ 0 w 1397"/>
                  <a:gd name="T1" fmla="*/ 285 h 388"/>
                  <a:gd name="T2" fmla="*/ 843 w 1397"/>
                  <a:gd name="T3" fmla="*/ 0 h 388"/>
                  <a:gd name="T4" fmla="*/ 1397 w 1397"/>
                  <a:gd name="T5" fmla="*/ 388 h 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97" h="388">
                    <a:moveTo>
                      <a:pt x="0" y="285"/>
                    </a:moveTo>
                    <a:lnTo>
                      <a:pt x="843" y="0"/>
                    </a:lnTo>
                    <a:lnTo>
                      <a:pt x="1397" y="388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9" name="Line 209">
                <a:extLst>
                  <a:ext uri="{FF2B5EF4-FFF2-40B4-BE49-F238E27FC236}">
                    <a16:creationId xmlns:a16="http://schemas.microsoft.com/office/drawing/2014/main" id="{65B470C9-DF86-FCF9-359C-68C13B35C0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33051" y="4211638"/>
                <a:ext cx="55563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0" name="Line 210">
                <a:extLst>
                  <a:ext uri="{FF2B5EF4-FFF2-40B4-BE49-F238E27FC236}">
                    <a16:creationId xmlns:a16="http://schemas.microsoft.com/office/drawing/2014/main" id="{7B2C6171-A753-0C0E-5255-53A979D40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18763" y="4208463"/>
                <a:ext cx="14288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1" name="Freeform 211">
                <a:extLst>
                  <a:ext uri="{FF2B5EF4-FFF2-40B4-BE49-F238E27FC236}">
                    <a16:creationId xmlns:a16="http://schemas.microsoft.com/office/drawing/2014/main" id="{2BBEBF58-40D0-362F-762E-812ECB55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8763" y="4184651"/>
                <a:ext cx="392113" cy="247650"/>
              </a:xfrm>
              <a:custGeom>
                <a:avLst/>
                <a:gdLst>
                  <a:gd name="T0" fmla="*/ 1485 w 1485"/>
                  <a:gd name="T1" fmla="*/ 935 h 935"/>
                  <a:gd name="T2" fmla="*/ 1036 w 1485"/>
                  <a:gd name="T3" fmla="*/ 597 h 935"/>
                  <a:gd name="T4" fmla="*/ 279 w 1485"/>
                  <a:gd name="T5" fmla="*/ 0 h 935"/>
                  <a:gd name="T6" fmla="*/ 0 w 1485"/>
                  <a:gd name="T7" fmla="*/ 89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85" h="935">
                    <a:moveTo>
                      <a:pt x="1485" y="935"/>
                    </a:moveTo>
                    <a:lnTo>
                      <a:pt x="1036" y="597"/>
                    </a:lnTo>
                    <a:lnTo>
                      <a:pt x="279" y="0"/>
                    </a:lnTo>
                    <a:lnTo>
                      <a:pt x="0" y="89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2" name="Line 212">
                <a:extLst>
                  <a:ext uri="{FF2B5EF4-FFF2-40B4-BE49-F238E27FC236}">
                    <a16:creationId xmlns:a16="http://schemas.microsoft.com/office/drawing/2014/main" id="{E3DD28C6-FB56-2382-9BD3-E268EEAB7F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79076" y="4208463"/>
                <a:ext cx="3968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3" name="Freeform 213">
                <a:extLst>
                  <a:ext uri="{FF2B5EF4-FFF2-40B4-BE49-F238E27FC236}">
                    <a16:creationId xmlns:a16="http://schemas.microsoft.com/office/drawing/2014/main" id="{F48AB214-0D14-02A7-A877-20697329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3051" y="4200526"/>
                <a:ext cx="366713" cy="225425"/>
              </a:xfrm>
              <a:custGeom>
                <a:avLst/>
                <a:gdLst>
                  <a:gd name="T0" fmla="*/ 1390 w 1390"/>
                  <a:gd name="T1" fmla="*/ 851 h 851"/>
                  <a:gd name="T2" fmla="*/ 219 w 1390"/>
                  <a:gd name="T3" fmla="*/ 0 h 851"/>
                  <a:gd name="T4" fmla="*/ 0 w 1390"/>
                  <a:gd name="T5" fmla="*/ 40 h 8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90" h="851">
                    <a:moveTo>
                      <a:pt x="1390" y="851"/>
                    </a:moveTo>
                    <a:lnTo>
                      <a:pt x="219" y="0"/>
                    </a:lnTo>
                    <a:lnTo>
                      <a:pt x="0" y="4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4" name="Line 214">
                <a:extLst>
                  <a:ext uri="{FF2B5EF4-FFF2-40B4-BE49-F238E27FC236}">
                    <a16:creationId xmlns:a16="http://schemas.microsoft.com/office/drawing/2014/main" id="{79F45046-9A97-C4AA-8276-4E8861CF1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79076" y="4211638"/>
                <a:ext cx="539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5" name="Freeform 215">
                <a:extLst>
                  <a:ext uri="{FF2B5EF4-FFF2-40B4-BE49-F238E27FC236}">
                    <a16:creationId xmlns:a16="http://schemas.microsoft.com/office/drawing/2014/main" id="{C3FBB189-1CB8-9524-1EBF-90C48889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9088" y="4259263"/>
                <a:ext cx="320675" cy="166688"/>
              </a:xfrm>
              <a:custGeom>
                <a:avLst/>
                <a:gdLst>
                  <a:gd name="T0" fmla="*/ 0 w 1214"/>
                  <a:gd name="T1" fmla="*/ 0 h 629"/>
                  <a:gd name="T2" fmla="*/ 43 w 1214"/>
                  <a:gd name="T3" fmla="*/ 10 h 629"/>
                  <a:gd name="T4" fmla="*/ 1214 w 1214"/>
                  <a:gd name="T5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14" h="629">
                    <a:moveTo>
                      <a:pt x="0" y="0"/>
                    </a:moveTo>
                    <a:lnTo>
                      <a:pt x="43" y="10"/>
                    </a:lnTo>
                    <a:lnTo>
                      <a:pt x="1214" y="629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6" name="Line 216">
                <a:extLst>
                  <a:ext uri="{FF2B5EF4-FFF2-40B4-BE49-F238E27FC236}">
                    <a16:creationId xmlns:a16="http://schemas.microsoft.com/office/drawing/2014/main" id="{67D4F484-2B99-00C2-371C-2DE13ED90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80651" y="4238626"/>
                <a:ext cx="3175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7" name="Line 217">
                <a:extLst>
                  <a:ext uri="{FF2B5EF4-FFF2-40B4-BE49-F238E27FC236}">
                    <a16:creationId xmlns:a16="http://schemas.microsoft.com/office/drawing/2014/main" id="{08A85382-7568-3733-4615-6D9B1A1ECF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12401" y="4230688"/>
                <a:ext cx="38100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8" name="Line 218">
                <a:extLst>
                  <a:ext uri="{FF2B5EF4-FFF2-40B4-BE49-F238E27FC236}">
                    <a16:creationId xmlns:a16="http://schemas.microsoft.com/office/drawing/2014/main" id="{02A367F5-47C9-D0EB-3681-C310B2FB0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55251" y="4241801"/>
                <a:ext cx="57150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89" name="Line 219">
                <a:extLst>
                  <a:ext uri="{FF2B5EF4-FFF2-40B4-BE49-F238E27FC236}">
                    <a16:creationId xmlns:a16="http://schemas.microsoft.com/office/drawing/2014/main" id="{D301F1F1-4825-2809-9121-EB2EEB39FF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80651" y="4227513"/>
                <a:ext cx="60325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0" name="Line 220">
                <a:extLst>
                  <a:ext uri="{FF2B5EF4-FFF2-40B4-BE49-F238E27FC236}">
                    <a16:creationId xmlns:a16="http://schemas.microsoft.com/office/drawing/2014/main" id="{3985B3C0-8F6B-1326-F646-9A4A09964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98101" y="4238626"/>
                <a:ext cx="82550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1" name="Line 221">
                <a:extLst>
                  <a:ext uri="{FF2B5EF4-FFF2-40B4-BE49-F238E27FC236}">
                    <a16:creationId xmlns:a16="http://schemas.microsoft.com/office/drawing/2014/main" id="{849FD0E1-A152-8688-D55D-1C1FD6A44D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98101" y="4252913"/>
                <a:ext cx="57150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2" name="Line 222">
                <a:extLst>
                  <a:ext uri="{FF2B5EF4-FFF2-40B4-BE49-F238E27FC236}">
                    <a16:creationId xmlns:a16="http://schemas.microsoft.com/office/drawing/2014/main" id="{4E2AD1D9-8BE0-8435-49DF-2787D58B87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40976" y="4227513"/>
                <a:ext cx="952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3" name="Line 223">
                <a:extLst>
                  <a:ext uri="{FF2B5EF4-FFF2-40B4-BE49-F238E27FC236}">
                    <a16:creationId xmlns:a16="http://schemas.microsoft.com/office/drawing/2014/main" id="{DDF5FEA7-960E-3434-DA78-A86BD4E352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47313" y="4424363"/>
                <a:ext cx="71438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4" name="Line 224">
                <a:extLst>
                  <a:ext uri="{FF2B5EF4-FFF2-40B4-BE49-F238E27FC236}">
                    <a16:creationId xmlns:a16="http://schemas.microsoft.com/office/drawing/2014/main" id="{6F166B83-F35C-2DB1-2405-1C7FE77F62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47313" y="4416426"/>
                <a:ext cx="2698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5" name="Line 225">
                <a:extLst>
                  <a:ext uri="{FF2B5EF4-FFF2-40B4-BE49-F238E27FC236}">
                    <a16:creationId xmlns:a16="http://schemas.microsoft.com/office/drawing/2014/main" id="{56EA2667-3F0A-EEA3-E458-9F366230E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74301" y="4416426"/>
                <a:ext cx="44450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6" name="Freeform 226">
                <a:extLst>
                  <a:ext uri="{FF2B5EF4-FFF2-40B4-BE49-F238E27FC236}">
                    <a16:creationId xmlns:a16="http://schemas.microsoft.com/office/drawing/2014/main" id="{C0FF5603-FBA3-47BD-AF9A-1E750ACD5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963" y="4479926"/>
                <a:ext cx="387350" cy="66675"/>
              </a:xfrm>
              <a:custGeom>
                <a:avLst/>
                <a:gdLst>
                  <a:gd name="T0" fmla="*/ 0 w 1460"/>
                  <a:gd name="T1" fmla="*/ 0 h 253"/>
                  <a:gd name="T2" fmla="*/ 1419 w 1460"/>
                  <a:gd name="T3" fmla="*/ 220 h 253"/>
                  <a:gd name="T4" fmla="*/ 1460 w 1460"/>
                  <a:gd name="T5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0" h="253">
                    <a:moveTo>
                      <a:pt x="0" y="0"/>
                    </a:moveTo>
                    <a:lnTo>
                      <a:pt x="1419" y="220"/>
                    </a:lnTo>
                    <a:lnTo>
                      <a:pt x="1460" y="253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7" name="Line 227">
                <a:extLst>
                  <a:ext uri="{FF2B5EF4-FFF2-40B4-BE49-F238E27FC236}">
                    <a16:creationId xmlns:a16="http://schemas.microsoft.com/office/drawing/2014/main" id="{2878CDDA-FC69-9681-A54A-683C24F38C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18751" y="4430713"/>
                <a:ext cx="176213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8" name="Freeform 228">
                <a:extLst>
                  <a:ext uri="{FF2B5EF4-FFF2-40B4-BE49-F238E27FC236}">
                    <a16:creationId xmlns:a16="http://schemas.microsoft.com/office/drawing/2014/main" id="{8D27DFFF-9DAD-7536-4D5E-E7BBA953C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963" y="4430713"/>
                <a:ext cx="379413" cy="58738"/>
              </a:xfrm>
              <a:custGeom>
                <a:avLst/>
                <a:gdLst>
                  <a:gd name="T0" fmla="*/ 769 w 1431"/>
                  <a:gd name="T1" fmla="*/ 0 h 219"/>
                  <a:gd name="T2" fmla="*/ 1431 w 1431"/>
                  <a:gd name="T3" fmla="*/ 219 h 219"/>
                  <a:gd name="T4" fmla="*/ 0 w 1431"/>
                  <a:gd name="T5" fmla="*/ 18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31" h="219">
                    <a:moveTo>
                      <a:pt x="769" y="0"/>
                    </a:moveTo>
                    <a:lnTo>
                      <a:pt x="1431" y="219"/>
                    </a:lnTo>
                    <a:lnTo>
                      <a:pt x="0" y="183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99" name="Line 229">
                <a:extLst>
                  <a:ext uri="{FF2B5EF4-FFF2-40B4-BE49-F238E27FC236}">
                    <a16:creationId xmlns:a16="http://schemas.microsoft.com/office/drawing/2014/main" id="{B0FD9291-33FC-3B3F-C7B7-C6A0E2672F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12401" y="4241801"/>
                <a:ext cx="166688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0" name="Line 230">
                <a:extLst>
                  <a:ext uri="{FF2B5EF4-FFF2-40B4-BE49-F238E27FC236}">
                    <a16:creationId xmlns:a16="http://schemas.microsoft.com/office/drawing/2014/main" id="{D13288D2-3CBB-8279-D345-091A63EC1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50501" y="4230688"/>
                <a:ext cx="128588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1" name="Freeform 231">
                <a:extLst>
                  <a:ext uri="{FF2B5EF4-FFF2-40B4-BE49-F238E27FC236}">
                    <a16:creationId xmlns:a16="http://schemas.microsoft.com/office/drawing/2014/main" id="{1D3A33A9-A6BC-DA8A-5E14-D2BBA2A82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5251" y="4260851"/>
                <a:ext cx="495300" cy="192088"/>
              </a:xfrm>
              <a:custGeom>
                <a:avLst/>
                <a:gdLst>
                  <a:gd name="T0" fmla="*/ 0 w 1868"/>
                  <a:gd name="T1" fmla="*/ 0 h 731"/>
                  <a:gd name="T2" fmla="*/ 890 w 1868"/>
                  <a:gd name="T3" fmla="*/ 103 h 731"/>
                  <a:gd name="T4" fmla="*/ 1868 w 1868"/>
                  <a:gd name="T5" fmla="*/ 731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68" h="731">
                    <a:moveTo>
                      <a:pt x="0" y="0"/>
                    </a:moveTo>
                    <a:lnTo>
                      <a:pt x="890" y="103"/>
                    </a:lnTo>
                    <a:lnTo>
                      <a:pt x="1868" y="731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2" name="Line 232">
                <a:extLst>
                  <a:ext uri="{FF2B5EF4-FFF2-40B4-BE49-F238E27FC236}">
                    <a16:creationId xmlns:a16="http://schemas.microsoft.com/office/drawing/2014/main" id="{5258C3B5-6472-8FB5-1C38-5CBFEB656C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50501" y="4221163"/>
                <a:ext cx="285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3" name="Line 233">
                <a:extLst>
                  <a:ext uri="{FF2B5EF4-FFF2-40B4-BE49-F238E27FC236}">
                    <a16:creationId xmlns:a16="http://schemas.microsoft.com/office/drawing/2014/main" id="{08021A8B-B307-D7C2-EB19-BBE83CB303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40976" y="4221163"/>
                <a:ext cx="3810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4" name="Freeform 234">
                <a:extLst>
                  <a:ext uri="{FF2B5EF4-FFF2-40B4-BE49-F238E27FC236}">
                    <a16:creationId xmlns:a16="http://schemas.microsoft.com/office/drawing/2014/main" id="{BF5D0E15-4BCD-AD82-7960-26890FA4C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4301" y="4349751"/>
                <a:ext cx="476250" cy="103188"/>
              </a:xfrm>
              <a:custGeom>
                <a:avLst/>
                <a:gdLst>
                  <a:gd name="T0" fmla="*/ 1801 w 1801"/>
                  <a:gd name="T1" fmla="*/ 395 h 395"/>
                  <a:gd name="T2" fmla="*/ 823 w 1801"/>
                  <a:gd name="T3" fmla="*/ 0 h 395"/>
                  <a:gd name="T4" fmla="*/ 0 w 1801"/>
                  <a:gd name="T5" fmla="*/ 253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01" h="395">
                    <a:moveTo>
                      <a:pt x="1801" y="395"/>
                    </a:moveTo>
                    <a:lnTo>
                      <a:pt x="823" y="0"/>
                    </a:lnTo>
                    <a:lnTo>
                      <a:pt x="0" y="253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5" name="Line 235">
                <a:extLst>
                  <a:ext uri="{FF2B5EF4-FFF2-40B4-BE49-F238E27FC236}">
                    <a16:creationId xmlns:a16="http://schemas.microsoft.com/office/drawing/2014/main" id="{33376FF6-FB91-5882-DE1C-E3D365E649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10888" y="4203701"/>
                <a:ext cx="111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6" name="Line 236">
                <a:extLst>
                  <a:ext uri="{FF2B5EF4-FFF2-40B4-BE49-F238E27FC236}">
                    <a16:creationId xmlns:a16="http://schemas.microsoft.com/office/drawing/2014/main" id="{FACF35FE-D307-4663-3AD9-84FEB8149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22001" y="4208463"/>
                <a:ext cx="3333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7" name="Line 237">
                <a:extLst>
                  <a:ext uri="{FF2B5EF4-FFF2-40B4-BE49-F238E27FC236}">
                    <a16:creationId xmlns:a16="http://schemas.microsoft.com/office/drawing/2014/main" id="{1AEAD278-3B9B-C63D-9CB2-46699B9EDB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52163" y="4217988"/>
                <a:ext cx="317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8" name="Line 238">
                <a:extLst>
                  <a:ext uri="{FF2B5EF4-FFF2-40B4-BE49-F238E27FC236}">
                    <a16:creationId xmlns:a16="http://schemas.microsoft.com/office/drawing/2014/main" id="{C147FBB7-B841-1190-3C62-8849C53D0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55338" y="4221163"/>
                <a:ext cx="7938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09" name="Line 239">
                <a:extLst>
                  <a:ext uri="{FF2B5EF4-FFF2-40B4-BE49-F238E27FC236}">
                    <a16:creationId xmlns:a16="http://schemas.microsoft.com/office/drawing/2014/main" id="{F336F861-20E6-7509-D0D1-47D12C9388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52163" y="4217988"/>
                <a:ext cx="111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0" name="Line 240">
                <a:extLst>
                  <a:ext uri="{FF2B5EF4-FFF2-40B4-BE49-F238E27FC236}">
                    <a16:creationId xmlns:a16="http://schemas.microsoft.com/office/drawing/2014/main" id="{EDFCF054-57EE-A1E7-125B-6CFCD97223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90251" y="4187826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1" name="Line 241">
                <a:extLst>
                  <a:ext uri="{FF2B5EF4-FFF2-40B4-BE49-F238E27FC236}">
                    <a16:creationId xmlns:a16="http://schemas.microsoft.com/office/drawing/2014/main" id="{5BA8EAEA-02F1-A123-5264-6AD5FC5743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56913" y="4162426"/>
                <a:ext cx="33338" cy="254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2" name="Line 242">
                <a:extLst>
                  <a:ext uri="{FF2B5EF4-FFF2-40B4-BE49-F238E27FC236}">
                    <a16:creationId xmlns:a16="http://schemas.microsoft.com/office/drawing/2014/main" id="{D41B4D05-4AAA-EAE5-26CF-71DB9F2FF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25163" y="4156076"/>
                <a:ext cx="3175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3" name="Line 243">
                <a:extLst>
                  <a:ext uri="{FF2B5EF4-FFF2-40B4-BE49-F238E27FC236}">
                    <a16:creationId xmlns:a16="http://schemas.microsoft.com/office/drawing/2014/main" id="{CF421E02-FC11-F003-6B71-9E8686E9B8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56913" y="4162426"/>
                <a:ext cx="190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4" name="Line 244">
                <a:extLst>
                  <a:ext uri="{FF2B5EF4-FFF2-40B4-BE49-F238E27FC236}">
                    <a16:creationId xmlns:a16="http://schemas.microsoft.com/office/drawing/2014/main" id="{6A24F979-4D3F-1109-5121-F03BD79627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25163" y="4156076"/>
                <a:ext cx="65088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5" name="Freeform 245">
                <a:extLst>
                  <a:ext uri="{FF2B5EF4-FFF2-40B4-BE49-F238E27FC236}">
                    <a16:creationId xmlns:a16="http://schemas.microsoft.com/office/drawing/2014/main" id="{9F89C4ED-9997-5E74-B1DE-E31D31E0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1951" y="4092576"/>
                <a:ext cx="458788" cy="387350"/>
              </a:xfrm>
              <a:custGeom>
                <a:avLst/>
                <a:gdLst>
                  <a:gd name="T0" fmla="*/ 0 w 1731"/>
                  <a:gd name="T1" fmla="*/ 0 h 1462"/>
                  <a:gd name="T2" fmla="*/ 1117 w 1731"/>
                  <a:gd name="T3" fmla="*/ 944 h 1462"/>
                  <a:gd name="T4" fmla="*/ 1125 w 1731"/>
                  <a:gd name="T5" fmla="*/ 951 h 1462"/>
                  <a:gd name="T6" fmla="*/ 1264 w 1731"/>
                  <a:gd name="T7" fmla="*/ 1068 h 1462"/>
                  <a:gd name="T8" fmla="*/ 1723 w 1731"/>
                  <a:gd name="T9" fmla="*/ 1456 h 1462"/>
                  <a:gd name="T10" fmla="*/ 1731 w 1731"/>
                  <a:gd name="T11" fmla="*/ 1462 h 1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31" h="1462">
                    <a:moveTo>
                      <a:pt x="0" y="0"/>
                    </a:moveTo>
                    <a:lnTo>
                      <a:pt x="1117" y="944"/>
                    </a:lnTo>
                    <a:lnTo>
                      <a:pt x="1125" y="951"/>
                    </a:lnTo>
                    <a:lnTo>
                      <a:pt x="1264" y="1068"/>
                    </a:lnTo>
                    <a:lnTo>
                      <a:pt x="1723" y="1456"/>
                    </a:lnTo>
                    <a:lnTo>
                      <a:pt x="1731" y="1462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6" name="Line 246">
                <a:extLst>
                  <a:ext uri="{FF2B5EF4-FFF2-40B4-BE49-F238E27FC236}">
                    <a16:creationId xmlns:a16="http://schemas.microsoft.com/office/drawing/2014/main" id="{7063810D-F78D-2B22-8AE1-010B2EB972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90251" y="4187826"/>
                <a:ext cx="31750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7" name="Line 247">
                <a:extLst>
                  <a:ext uri="{FF2B5EF4-FFF2-40B4-BE49-F238E27FC236}">
                    <a16:creationId xmlns:a16="http://schemas.microsoft.com/office/drawing/2014/main" id="{1DC84DDF-AB1E-9D44-7A14-C09AD98E3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90251" y="4187826"/>
                <a:ext cx="61913" cy="301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8" name="Line 248">
                <a:extLst>
                  <a:ext uri="{FF2B5EF4-FFF2-40B4-BE49-F238E27FC236}">
                    <a16:creationId xmlns:a16="http://schemas.microsoft.com/office/drawing/2014/main" id="{91994C38-A65D-A79B-658E-10B353938B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75963" y="4167188"/>
                <a:ext cx="76200" cy="50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19" name="Line 249">
                <a:extLst>
                  <a:ext uri="{FF2B5EF4-FFF2-40B4-BE49-F238E27FC236}">
                    <a16:creationId xmlns:a16="http://schemas.microsoft.com/office/drawing/2014/main" id="{844953A9-F066-07B9-4FC7-AD326371DF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90251" y="4187826"/>
                <a:ext cx="20638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0" name="Line 250">
                <a:extLst>
                  <a:ext uri="{FF2B5EF4-FFF2-40B4-BE49-F238E27FC236}">
                    <a16:creationId xmlns:a16="http://schemas.microsoft.com/office/drawing/2014/main" id="{150C2E1B-A409-6DC7-3C51-5589E3BD0A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09301" y="4505326"/>
                <a:ext cx="34925" cy="269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1" name="Line 251">
                <a:extLst>
                  <a:ext uri="{FF2B5EF4-FFF2-40B4-BE49-F238E27FC236}">
                    <a16:creationId xmlns:a16="http://schemas.microsoft.com/office/drawing/2014/main" id="{B9AFF2B0-D69C-56AE-1747-E68DAF935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06126" y="4503738"/>
                <a:ext cx="317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2" name="Line 252">
                <a:extLst>
                  <a:ext uri="{FF2B5EF4-FFF2-40B4-BE49-F238E27FC236}">
                    <a16:creationId xmlns:a16="http://schemas.microsoft.com/office/drawing/2014/main" id="{D312A4E3-1BB9-7CB2-CB28-726955BFE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96601" y="4495801"/>
                <a:ext cx="952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3" name="Line 253">
                <a:extLst>
                  <a:ext uri="{FF2B5EF4-FFF2-40B4-BE49-F238E27FC236}">
                    <a16:creationId xmlns:a16="http://schemas.microsoft.com/office/drawing/2014/main" id="{7271033E-9935-901A-AF37-5066F0D584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96601" y="4495801"/>
                <a:ext cx="952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4" name="Line 254">
                <a:extLst>
                  <a:ext uri="{FF2B5EF4-FFF2-40B4-BE49-F238E27FC236}">
                    <a16:creationId xmlns:a16="http://schemas.microsoft.com/office/drawing/2014/main" id="{07D27292-FAFA-6740-12A2-D45D5D25F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96601" y="4495801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5" name="Line 255">
                <a:extLst>
                  <a:ext uri="{FF2B5EF4-FFF2-40B4-BE49-F238E27FC236}">
                    <a16:creationId xmlns:a16="http://schemas.microsoft.com/office/drawing/2014/main" id="{AE5D2CED-A5CF-8DB1-BA6B-CC4D69527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09301" y="4505326"/>
                <a:ext cx="3492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6" name="Line 256">
                <a:extLst>
                  <a:ext uri="{FF2B5EF4-FFF2-40B4-BE49-F238E27FC236}">
                    <a16:creationId xmlns:a16="http://schemas.microsoft.com/office/drawing/2014/main" id="{C17CCCA3-6BD9-8690-F456-FD97225DD5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96601" y="4492626"/>
                <a:ext cx="2857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7" name="Line 257">
                <a:extLst>
                  <a:ext uri="{FF2B5EF4-FFF2-40B4-BE49-F238E27FC236}">
                    <a16:creationId xmlns:a16="http://schemas.microsoft.com/office/drawing/2014/main" id="{8DA8F6A8-4114-944C-DA36-859E37E2F8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25176" y="4492626"/>
                <a:ext cx="19050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8" name="Line 258">
                <a:extLst>
                  <a:ext uri="{FF2B5EF4-FFF2-40B4-BE49-F238E27FC236}">
                    <a16:creationId xmlns:a16="http://schemas.microsoft.com/office/drawing/2014/main" id="{AA81FF73-6B76-43F7-8C23-5DCE944E61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987088" y="4484688"/>
                <a:ext cx="0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29" name="Line 259">
                <a:extLst>
                  <a:ext uri="{FF2B5EF4-FFF2-40B4-BE49-F238E27FC236}">
                    <a16:creationId xmlns:a16="http://schemas.microsoft.com/office/drawing/2014/main" id="{E264F240-E0C3-B88B-5874-07EC7F91F9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80738" y="4479926"/>
                <a:ext cx="63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0" name="Line 260">
                <a:extLst>
                  <a:ext uri="{FF2B5EF4-FFF2-40B4-BE49-F238E27FC236}">
                    <a16:creationId xmlns:a16="http://schemas.microsoft.com/office/drawing/2014/main" id="{D1E33906-9E9B-D2C9-149B-6B8855E7D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80738" y="4479926"/>
                <a:ext cx="63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1" name="Line 261">
                <a:extLst>
                  <a:ext uri="{FF2B5EF4-FFF2-40B4-BE49-F238E27FC236}">
                    <a16:creationId xmlns:a16="http://schemas.microsoft.com/office/drawing/2014/main" id="{538258CF-0A76-E972-5D8D-17FB73D3B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925176" y="4484688"/>
                <a:ext cx="61913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2" name="Line 262">
                <a:extLst>
                  <a:ext uri="{FF2B5EF4-FFF2-40B4-BE49-F238E27FC236}">
                    <a16:creationId xmlns:a16="http://schemas.microsoft.com/office/drawing/2014/main" id="{1A5044D0-3392-6727-E045-EF84937D2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09288" y="4491038"/>
                <a:ext cx="20638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3" name="Line 263">
                <a:extLst>
                  <a:ext uri="{FF2B5EF4-FFF2-40B4-BE49-F238E27FC236}">
                    <a16:creationId xmlns:a16="http://schemas.microsoft.com/office/drawing/2014/main" id="{72093645-ED33-48CA-8AED-1A4D4BA202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09288" y="4491038"/>
                <a:ext cx="5397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4" name="Line 264">
                <a:extLst>
                  <a:ext uri="{FF2B5EF4-FFF2-40B4-BE49-F238E27FC236}">
                    <a16:creationId xmlns:a16="http://schemas.microsoft.com/office/drawing/2014/main" id="{AF051DAF-C9ED-AC57-168F-DE5B2B42D3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29926" y="4500563"/>
                <a:ext cx="3492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5" name="Line 265">
                <a:extLst>
                  <a:ext uri="{FF2B5EF4-FFF2-40B4-BE49-F238E27FC236}">
                    <a16:creationId xmlns:a16="http://schemas.microsoft.com/office/drawing/2014/main" id="{25204FBB-2ED7-8B41-AE0E-9E441D7450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63263" y="4498976"/>
                <a:ext cx="1588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6" name="Line 266">
                <a:extLst>
                  <a:ext uri="{FF2B5EF4-FFF2-40B4-BE49-F238E27FC236}">
                    <a16:creationId xmlns:a16="http://schemas.microsoft.com/office/drawing/2014/main" id="{EE3A7480-E675-4255-1053-CB8AADDF14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63263" y="4498976"/>
                <a:ext cx="47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7" name="Line 267">
                <a:extLst>
                  <a:ext uri="{FF2B5EF4-FFF2-40B4-BE49-F238E27FC236}">
                    <a16:creationId xmlns:a16="http://schemas.microsoft.com/office/drawing/2014/main" id="{A5B1F310-D92A-E9BA-CD69-D1A82CEFB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64851" y="4500563"/>
                <a:ext cx="3175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8" name="Line 268">
                <a:extLst>
                  <a:ext uri="{FF2B5EF4-FFF2-40B4-BE49-F238E27FC236}">
                    <a16:creationId xmlns:a16="http://schemas.microsoft.com/office/drawing/2014/main" id="{CD2E787B-AEBD-A088-B17C-A10C5E0603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799763" y="4425951"/>
                <a:ext cx="111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39" name="Line 269">
                <a:extLst>
                  <a:ext uri="{FF2B5EF4-FFF2-40B4-BE49-F238E27FC236}">
                    <a16:creationId xmlns:a16="http://schemas.microsoft.com/office/drawing/2014/main" id="{1E727B9C-80F0-7CE3-8AC6-83CE8F8B41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44226" y="4532313"/>
                <a:ext cx="3333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0" name="Line 270">
                <a:extLst>
                  <a:ext uri="{FF2B5EF4-FFF2-40B4-BE49-F238E27FC236}">
                    <a16:creationId xmlns:a16="http://schemas.microsoft.com/office/drawing/2014/main" id="{39987189-CDD4-A112-69FD-CDB74F805F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44226" y="4510088"/>
                <a:ext cx="33338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1" name="Line 271">
                <a:extLst>
                  <a:ext uri="{FF2B5EF4-FFF2-40B4-BE49-F238E27FC236}">
                    <a16:creationId xmlns:a16="http://schemas.microsoft.com/office/drawing/2014/main" id="{417F347E-05F9-27B4-8323-EF62657A14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64851" y="4500563"/>
                <a:ext cx="79375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2" name="Line 272">
                <a:extLst>
                  <a:ext uri="{FF2B5EF4-FFF2-40B4-BE49-F238E27FC236}">
                    <a16:creationId xmlns:a16="http://schemas.microsoft.com/office/drawing/2014/main" id="{9D9968B7-B894-80F6-F836-705667C08B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799763" y="4425951"/>
                <a:ext cx="96838" cy="698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3" name="Line 273">
                <a:extLst>
                  <a:ext uri="{FF2B5EF4-FFF2-40B4-BE49-F238E27FC236}">
                    <a16:creationId xmlns:a16="http://schemas.microsoft.com/office/drawing/2014/main" id="{0F27D222-2C7A-34E9-BE33-85125FF855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68026" y="4495801"/>
                <a:ext cx="2857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4" name="Line 274">
                <a:extLst>
                  <a:ext uri="{FF2B5EF4-FFF2-40B4-BE49-F238E27FC236}">
                    <a16:creationId xmlns:a16="http://schemas.microsoft.com/office/drawing/2014/main" id="{91BBA4DD-4AF2-531B-28E1-9E5BFFC24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10876" y="4432301"/>
                <a:ext cx="114300" cy="603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5" name="Line 275">
                <a:extLst>
                  <a:ext uri="{FF2B5EF4-FFF2-40B4-BE49-F238E27FC236}">
                    <a16:creationId xmlns:a16="http://schemas.microsoft.com/office/drawing/2014/main" id="{F06A5473-F80A-6A7C-6D78-B1730C181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10876" y="4432301"/>
                <a:ext cx="85725" cy="635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6" name="Line 276">
                <a:extLst>
                  <a:ext uri="{FF2B5EF4-FFF2-40B4-BE49-F238E27FC236}">
                    <a16:creationId xmlns:a16="http://schemas.microsoft.com/office/drawing/2014/main" id="{B616A70A-EDA2-CFB0-A736-A7F5E5E19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68026" y="4500563"/>
                <a:ext cx="4127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7" name="Line 277">
                <a:extLst>
                  <a:ext uri="{FF2B5EF4-FFF2-40B4-BE49-F238E27FC236}">
                    <a16:creationId xmlns:a16="http://schemas.microsoft.com/office/drawing/2014/main" id="{C54BC255-6006-A4AC-F081-CDF6B2E907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750551" y="4452938"/>
                <a:ext cx="58738" cy="381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8" name="Line 278">
                <a:extLst>
                  <a:ext uri="{FF2B5EF4-FFF2-40B4-BE49-F238E27FC236}">
                    <a16:creationId xmlns:a16="http://schemas.microsoft.com/office/drawing/2014/main" id="{772AE067-4378-E5B4-A9DC-8C93AEB1E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750551" y="4452938"/>
                <a:ext cx="112713" cy="460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49" name="Line 279">
                <a:extLst>
                  <a:ext uri="{FF2B5EF4-FFF2-40B4-BE49-F238E27FC236}">
                    <a16:creationId xmlns:a16="http://schemas.microsoft.com/office/drawing/2014/main" id="{99954BF6-D242-46C2-82EF-DC3FCA1E5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37838" y="4505326"/>
                <a:ext cx="192088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0" name="Line 280">
                <a:extLst>
                  <a:ext uri="{FF2B5EF4-FFF2-40B4-BE49-F238E27FC236}">
                    <a16:creationId xmlns:a16="http://schemas.microsoft.com/office/drawing/2014/main" id="{ECD0175C-BDA0-135E-0F57-FCFB290540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94963" y="4448176"/>
                <a:ext cx="314325" cy="428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1" name="Line 281">
                <a:extLst>
                  <a:ext uri="{FF2B5EF4-FFF2-40B4-BE49-F238E27FC236}">
                    <a16:creationId xmlns:a16="http://schemas.microsoft.com/office/drawing/2014/main" id="{A865259E-8641-74E2-4D71-1ECC7CBBB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15601" y="4090988"/>
                <a:ext cx="409575" cy="401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2" name="Line 282">
                <a:extLst>
                  <a:ext uri="{FF2B5EF4-FFF2-40B4-BE49-F238E27FC236}">
                    <a16:creationId xmlns:a16="http://schemas.microsoft.com/office/drawing/2014/main" id="{C6CE7574-E1E0-A577-3A6B-DB76F4A93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01313" y="4529138"/>
                <a:ext cx="136525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3" name="Line 283">
                <a:extLst>
                  <a:ext uri="{FF2B5EF4-FFF2-40B4-BE49-F238E27FC236}">
                    <a16:creationId xmlns:a16="http://schemas.microsoft.com/office/drawing/2014/main" id="{C6E75A41-037E-7C16-3F09-ED8307FA42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94963" y="4448176"/>
                <a:ext cx="142875" cy="809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4" name="Line 284">
                <a:extLst>
                  <a:ext uri="{FF2B5EF4-FFF2-40B4-BE49-F238E27FC236}">
                    <a16:creationId xmlns:a16="http://schemas.microsoft.com/office/drawing/2014/main" id="{4F659BE8-87C0-6780-FECF-8B40C3E78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545763" y="3943351"/>
                <a:ext cx="158750" cy="1079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5" name="Line 285">
                <a:extLst>
                  <a:ext uri="{FF2B5EF4-FFF2-40B4-BE49-F238E27FC236}">
                    <a16:creationId xmlns:a16="http://schemas.microsoft.com/office/drawing/2014/main" id="{4BD956EB-FC72-1522-43E3-1F99E3C2C9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21951" y="4092576"/>
                <a:ext cx="231775" cy="492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6" name="Line 286">
                <a:extLst>
                  <a:ext uri="{FF2B5EF4-FFF2-40B4-BE49-F238E27FC236}">
                    <a16:creationId xmlns:a16="http://schemas.microsoft.com/office/drawing/2014/main" id="{91C66A4D-479A-8605-2858-96140654D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04513" y="4051301"/>
                <a:ext cx="152400" cy="1111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7" name="Line 287">
                <a:extLst>
                  <a:ext uri="{FF2B5EF4-FFF2-40B4-BE49-F238E27FC236}">
                    <a16:creationId xmlns:a16="http://schemas.microsoft.com/office/drawing/2014/main" id="{4D276163-A2D2-D121-6B8B-66C6D84F3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704513" y="4051301"/>
                <a:ext cx="171450" cy="1158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8" name="Line 288">
                <a:extLst>
                  <a:ext uri="{FF2B5EF4-FFF2-40B4-BE49-F238E27FC236}">
                    <a16:creationId xmlns:a16="http://schemas.microsoft.com/office/drawing/2014/main" id="{390604F2-ECB7-DE50-D809-A5ACB3EB22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53726" y="4141788"/>
                <a:ext cx="157163" cy="61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59" name="Line 289">
                <a:extLst>
                  <a:ext uri="{FF2B5EF4-FFF2-40B4-BE49-F238E27FC236}">
                    <a16:creationId xmlns:a16="http://schemas.microsoft.com/office/drawing/2014/main" id="{8B92DF49-BCCB-6550-669A-21B0135C5B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53726" y="4141788"/>
                <a:ext cx="71438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0" name="Line 290">
                <a:extLst>
                  <a:ext uri="{FF2B5EF4-FFF2-40B4-BE49-F238E27FC236}">
                    <a16:creationId xmlns:a16="http://schemas.microsoft.com/office/drawing/2014/main" id="{FF433B51-B0FA-E45E-F75E-2EAEAC26E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545763" y="3933826"/>
                <a:ext cx="8890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1" name="Line 291">
                <a:extLst>
                  <a:ext uri="{FF2B5EF4-FFF2-40B4-BE49-F238E27FC236}">
                    <a16:creationId xmlns:a16="http://schemas.microsoft.com/office/drawing/2014/main" id="{7E40CA2F-12F2-62AF-6101-E744AF8560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125201" y="4694238"/>
                <a:ext cx="244475" cy="155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2" name="Line 292">
                <a:extLst>
                  <a:ext uri="{FF2B5EF4-FFF2-40B4-BE49-F238E27FC236}">
                    <a16:creationId xmlns:a16="http://schemas.microsoft.com/office/drawing/2014/main" id="{BF1C209F-EAE3-5CFF-6DC3-DE1FABB1F9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25201" y="4694238"/>
                <a:ext cx="265113" cy="266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3" name="Freeform 293">
                <a:extLst>
                  <a:ext uri="{FF2B5EF4-FFF2-40B4-BE49-F238E27FC236}">
                    <a16:creationId xmlns:a16="http://schemas.microsoft.com/office/drawing/2014/main" id="{4CC4FE45-1886-7CEC-9987-58C1C13ED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3138" y="4608513"/>
                <a:ext cx="365125" cy="149225"/>
              </a:xfrm>
              <a:custGeom>
                <a:avLst/>
                <a:gdLst>
                  <a:gd name="T0" fmla="*/ 1379 w 1379"/>
                  <a:gd name="T1" fmla="*/ 568 h 568"/>
                  <a:gd name="T2" fmla="*/ 834 w 1379"/>
                  <a:gd name="T3" fmla="*/ 335 h 568"/>
                  <a:gd name="T4" fmla="*/ 0 w 1379"/>
                  <a:gd name="T5" fmla="*/ 0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79" h="568">
                    <a:moveTo>
                      <a:pt x="1379" y="568"/>
                    </a:moveTo>
                    <a:lnTo>
                      <a:pt x="834" y="33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4" name="Line 294">
                <a:extLst>
                  <a:ext uri="{FF2B5EF4-FFF2-40B4-BE49-F238E27FC236}">
                    <a16:creationId xmlns:a16="http://schemas.microsoft.com/office/drawing/2014/main" id="{3A6AF0E8-3A49-CE8A-026A-904639DECE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69676" y="4849813"/>
                <a:ext cx="134938" cy="1016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5" name="Line 295">
                <a:extLst>
                  <a:ext uri="{FF2B5EF4-FFF2-40B4-BE49-F238E27FC236}">
                    <a16:creationId xmlns:a16="http://schemas.microsoft.com/office/drawing/2014/main" id="{9562F347-5BD3-431F-F73A-08780D99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90313" y="4960938"/>
                <a:ext cx="114300" cy="650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6" name="Line 296">
                <a:extLst>
                  <a:ext uri="{FF2B5EF4-FFF2-40B4-BE49-F238E27FC236}">
                    <a16:creationId xmlns:a16="http://schemas.microsoft.com/office/drawing/2014/main" id="{38685AD0-1FF7-D6AE-A96E-3AA066C5FD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390313" y="4960938"/>
                <a:ext cx="111125" cy="1127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7" name="Line 297">
                <a:extLst>
                  <a:ext uri="{FF2B5EF4-FFF2-40B4-BE49-F238E27FC236}">
                    <a16:creationId xmlns:a16="http://schemas.microsoft.com/office/drawing/2014/main" id="{96F4B0C7-3C8A-10F6-4C60-DDFEDBDDC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29926" y="4505326"/>
                <a:ext cx="295275" cy="188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8" name="Line 298">
                <a:extLst>
                  <a:ext uri="{FF2B5EF4-FFF2-40B4-BE49-F238E27FC236}">
                    <a16:creationId xmlns:a16="http://schemas.microsoft.com/office/drawing/2014/main" id="{DCA14DCA-0D39-8906-DC6C-8CEC5BFF10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23601" y="4591051"/>
                <a:ext cx="101600" cy="1031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69" name="Line 299">
                <a:extLst>
                  <a:ext uri="{FF2B5EF4-FFF2-40B4-BE49-F238E27FC236}">
                    <a16:creationId xmlns:a16="http://schemas.microsoft.com/office/drawing/2014/main" id="{CB19E643-05F9-F370-D37E-4D14C13B0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23601" y="4591051"/>
                <a:ext cx="346075" cy="258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0" name="Line 300">
                <a:extLst>
                  <a:ext uri="{FF2B5EF4-FFF2-40B4-BE49-F238E27FC236}">
                    <a16:creationId xmlns:a16="http://schemas.microsoft.com/office/drawing/2014/main" id="{A23FD25C-8D65-4E42-2FCE-77D738AD38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77563" y="4545013"/>
                <a:ext cx="155575" cy="635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1" name="Line 301">
                <a:extLst>
                  <a:ext uri="{FF2B5EF4-FFF2-40B4-BE49-F238E27FC236}">
                    <a16:creationId xmlns:a16="http://schemas.microsoft.com/office/drawing/2014/main" id="{44863A7E-5F4C-9281-AEF1-2DD937155E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77563" y="4545013"/>
                <a:ext cx="46038" cy="460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2" name="Line 302">
                <a:extLst>
                  <a:ext uri="{FF2B5EF4-FFF2-40B4-BE49-F238E27FC236}">
                    <a16:creationId xmlns:a16="http://schemas.microsoft.com/office/drawing/2014/main" id="{50AC5386-051A-4BD1-98A7-053F38920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44226" y="4532313"/>
                <a:ext cx="79375" cy="587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3" name="Line 303">
                <a:extLst>
                  <a:ext uri="{FF2B5EF4-FFF2-40B4-BE49-F238E27FC236}">
                    <a16:creationId xmlns:a16="http://schemas.microsoft.com/office/drawing/2014/main" id="{F0E7681D-7343-6F59-708A-1FC827D99D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33138" y="4608513"/>
                <a:ext cx="365125" cy="3063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4" name="Line 304">
                <a:extLst>
                  <a:ext uri="{FF2B5EF4-FFF2-40B4-BE49-F238E27FC236}">
                    <a16:creationId xmlns:a16="http://schemas.microsoft.com/office/drawing/2014/main" id="{F66E35D6-78C3-FC58-3CF6-47F92E38D6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87088" y="4484688"/>
                <a:ext cx="46038" cy="381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5" name="Line 305">
                <a:extLst>
                  <a:ext uri="{FF2B5EF4-FFF2-40B4-BE49-F238E27FC236}">
                    <a16:creationId xmlns:a16="http://schemas.microsoft.com/office/drawing/2014/main" id="{D96BECB2-995B-BA6C-EEB9-5E46ADBCBD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987088" y="4451351"/>
                <a:ext cx="260350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6" name="Line 306">
                <a:extLst>
                  <a:ext uri="{FF2B5EF4-FFF2-40B4-BE49-F238E27FC236}">
                    <a16:creationId xmlns:a16="http://schemas.microsoft.com/office/drawing/2014/main" id="{0E045932-C2A3-967D-47E4-9781988D27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10888" y="4203701"/>
                <a:ext cx="336550" cy="2476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7" name="Line 307">
                <a:extLst>
                  <a:ext uri="{FF2B5EF4-FFF2-40B4-BE49-F238E27FC236}">
                    <a16:creationId xmlns:a16="http://schemas.microsoft.com/office/drawing/2014/main" id="{84BC1FC2-2119-682A-0849-05CAE8513A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87088" y="4484688"/>
                <a:ext cx="44450" cy="381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8" name="Line 308">
                <a:extLst>
                  <a:ext uri="{FF2B5EF4-FFF2-40B4-BE49-F238E27FC236}">
                    <a16:creationId xmlns:a16="http://schemas.microsoft.com/office/drawing/2014/main" id="{E32DCB57-D62A-B048-5389-184E6B774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01313" y="4546601"/>
                <a:ext cx="998538" cy="812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79" name="Line 309">
                <a:extLst>
                  <a:ext uri="{FF2B5EF4-FFF2-40B4-BE49-F238E27FC236}">
                    <a16:creationId xmlns:a16="http://schemas.microsoft.com/office/drawing/2014/main" id="{597C80F8-7208-5CC2-EDE3-7122536157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37838" y="4529138"/>
                <a:ext cx="752475" cy="431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0" name="Line 310">
                <a:extLst>
                  <a:ext uri="{FF2B5EF4-FFF2-40B4-BE49-F238E27FC236}">
                    <a16:creationId xmlns:a16="http://schemas.microsoft.com/office/drawing/2014/main" id="{FFE074B1-9B92-515A-8B37-A90AA03285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44226" y="4510088"/>
                <a:ext cx="87313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1" name="Line 311">
                <a:extLst>
                  <a:ext uri="{FF2B5EF4-FFF2-40B4-BE49-F238E27FC236}">
                    <a16:creationId xmlns:a16="http://schemas.microsoft.com/office/drawing/2014/main" id="{D2EAEC1E-B34F-BD18-BFEB-81D35ABDC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22001" y="4208463"/>
                <a:ext cx="144463" cy="873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2" name="Line 312">
                <a:extLst>
                  <a:ext uri="{FF2B5EF4-FFF2-40B4-BE49-F238E27FC236}">
                    <a16:creationId xmlns:a16="http://schemas.microsoft.com/office/drawing/2014/main" id="{0BC30131-F1DD-23E3-7A25-B488D258CC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55338" y="4221163"/>
                <a:ext cx="111125" cy="746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3" name="Line 313">
                <a:extLst>
                  <a:ext uri="{FF2B5EF4-FFF2-40B4-BE49-F238E27FC236}">
                    <a16:creationId xmlns:a16="http://schemas.microsoft.com/office/drawing/2014/main" id="{6DBB2329-A0BC-EA21-ECBC-6737A2278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3276" y="4224338"/>
                <a:ext cx="282575" cy="138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4" name="Line 314">
                <a:extLst>
                  <a:ext uri="{FF2B5EF4-FFF2-40B4-BE49-F238E27FC236}">
                    <a16:creationId xmlns:a16="http://schemas.microsoft.com/office/drawing/2014/main" id="{2DB35B7B-B796-30F3-1DBA-C45DA158F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63276" y="4224338"/>
                <a:ext cx="196850" cy="762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5" name="Line 315">
                <a:extLst>
                  <a:ext uri="{FF2B5EF4-FFF2-40B4-BE49-F238E27FC236}">
                    <a16:creationId xmlns:a16="http://schemas.microsoft.com/office/drawing/2014/main" id="{6AE99BAB-6670-56E3-CD11-C63219F56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34663" y="3933826"/>
                <a:ext cx="374650" cy="261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6" name="Line 316">
                <a:extLst>
                  <a:ext uri="{FF2B5EF4-FFF2-40B4-BE49-F238E27FC236}">
                    <a16:creationId xmlns:a16="http://schemas.microsoft.com/office/drawing/2014/main" id="{A6509178-4F76-E9EA-C8C0-EEF6E5E65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634663" y="3838576"/>
                <a:ext cx="862013" cy="952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7" name="Line 317">
                <a:extLst>
                  <a:ext uri="{FF2B5EF4-FFF2-40B4-BE49-F238E27FC236}">
                    <a16:creationId xmlns:a16="http://schemas.microsoft.com/office/drawing/2014/main" id="{56FDC1A3-204C-ED96-1D98-B909A1CAE8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75963" y="4167188"/>
                <a:ext cx="133350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8" name="Line 318">
                <a:extLst>
                  <a:ext uri="{FF2B5EF4-FFF2-40B4-BE49-F238E27FC236}">
                    <a16:creationId xmlns:a16="http://schemas.microsoft.com/office/drawing/2014/main" id="{09942F27-42D2-CA6F-442F-9CE196BF2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67888" y="4073526"/>
                <a:ext cx="104775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89" name="Line 319">
                <a:extLst>
                  <a:ext uri="{FF2B5EF4-FFF2-40B4-BE49-F238E27FC236}">
                    <a16:creationId xmlns:a16="http://schemas.microsoft.com/office/drawing/2014/main" id="{8ABAB0E1-4089-9A1D-B4D3-FA42D32E33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85351" y="4095751"/>
                <a:ext cx="873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0" name="Line 320">
                <a:extLst>
                  <a:ext uri="{FF2B5EF4-FFF2-40B4-BE49-F238E27FC236}">
                    <a16:creationId xmlns:a16="http://schemas.microsoft.com/office/drawing/2014/main" id="{0604D890-F93C-3C16-9D5E-FF67711472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8201" y="4073526"/>
                <a:ext cx="3968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1" name="Line 321">
                <a:extLst>
                  <a:ext uri="{FF2B5EF4-FFF2-40B4-BE49-F238E27FC236}">
                    <a16:creationId xmlns:a16="http://schemas.microsoft.com/office/drawing/2014/main" id="{56B66453-61EB-CC6D-FC15-9FFFD20A5B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67888" y="4057651"/>
                <a:ext cx="49213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2" name="Line 322">
                <a:extLst>
                  <a:ext uri="{FF2B5EF4-FFF2-40B4-BE49-F238E27FC236}">
                    <a16:creationId xmlns:a16="http://schemas.microsoft.com/office/drawing/2014/main" id="{5F7C6E0E-9CB6-1FB4-72B5-930E81C6B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85351" y="4100513"/>
                <a:ext cx="138113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3" name="Line 323">
                <a:extLst>
                  <a:ext uri="{FF2B5EF4-FFF2-40B4-BE49-F238E27FC236}">
                    <a16:creationId xmlns:a16="http://schemas.microsoft.com/office/drawing/2014/main" id="{3DBB2870-B84D-8513-1A1A-DF9D5BC290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8201" y="4086226"/>
                <a:ext cx="57150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4" name="Line 324">
                <a:extLst>
                  <a:ext uri="{FF2B5EF4-FFF2-40B4-BE49-F238E27FC236}">
                    <a16:creationId xmlns:a16="http://schemas.microsoft.com/office/drawing/2014/main" id="{DB133EFB-3ECE-A879-B206-5FB1881A0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979026" y="4117976"/>
                <a:ext cx="100013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5" name="Line 325">
                <a:extLst>
                  <a:ext uri="{FF2B5EF4-FFF2-40B4-BE49-F238E27FC236}">
                    <a16:creationId xmlns:a16="http://schemas.microsoft.com/office/drawing/2014/main" id="{44630EF8-4AC0-8AE4-2E3B-FBE7DB2F2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79026" y="4081463"/>
                <a:ext cx="149225" cy="365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6" name="Line 326">
                <a:extLst>
                  <a:ext uri="{FF2B5EF4-FFF2-40B4-BE49-F238E27FC236}">
                    <a16:creationId xmlns:a16="http://schemas.microsoft.com/office/drawing/2014/main" id="{2D1F4F41-34C1-45B6-23FB-24A88C139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61563" y="3962401"/>
                <a:ext cx="138113" cy="460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7" name="Line 327">
                <a:extLst>
                  <a:ext uri="{FF2B5EF4-FFF2-40B4-BE49-F238E27FC236}">
                    <a16:creationId xmlns:a16="http://schemas.microsoft.com/office/drawing/2014/main" id="{35078131-FC29-9F13-C0A6-27BB56815A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872663" y="4095751"/>
                <a:ext cx="106363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8" name="Line 328">
                <a:extLst>
                  <a:ext uri="{FF2B5EF4-FFF2-40B4-BE49-F238E27FC236}">
                    <a16:creationId xmlns:a16="http://schemas.microsoft.com/office/drawing/2014/main" id="{65432027-4937-9431-75BE-043D5CF50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872663" y="4081463"/>
                <a:ext cx="255588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599" name="Line 329">
                <a:extLst>
                  <a:ext uri="{FF2B5EF4-FFF2-40B4-BE49-F238E27FC236}">
                    <a16:creationId xmlns:a16="http://schemas.microsoft.com/office/drawing/2014/main" id="{904E0355-7A3C-CBE6-0547-389B5DDA66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23463" y="4117976"/>
                <a:ext cx="55563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0" name="Line 330">
                <a:extLst>
                  <a:ext uri="{FF2B5EF4-FFF2-40B4-BE49-F238E27FC236}">
                    <a16:creationId xmlns:a16="http://schemas.microsoft.com/office/drawing/2014/main" id="{CAEBFF6A-0A6B-4F36-136F-E6432552A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17101" y="4008438"/>
                <a:ext cx="144463" cy="492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1" name="Freeform 331">
                <a:extLst>
                  <a:ext uri="{FF2B5EF4-FFF2-40B4-BE49-F238E27FC236}">
                    <a16:creationId xmlns:a16="http://schemas.microsoft.com/office/drawing/2014/main" id="{36068BA8-A7A7-DF1C-E37B-9AE980EEA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4188" y="4030663"/>
                <a:ext cx="244475" cy="31750"/>
              </a:xfrm>
              <a:custGeom>
                <a:avLst/>
                <a:gdLst>
                  <a:gd name="T0" fmla="*/ 0 w 923"/>
                  <a:gd name="T1" fmla="*/ 70 h 120"/>
                  <a:gd name="T2" fmla="*/ 403 w 923"/>
                  <a:gd name="T3" fmla="*/ 0 h 120"/>
                  <a:gd name="T4" fmla="*/ 923 w 923"/>
                  <a:gd name="T5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3" h="120">
                    <a:moveTo>
                      <a:pt x="0" y="70"/>
                    </a:moveTo>
                    <a:lnTo>
                      <a:pt x="403" y="0"/>
                    </a:lnTo>
                    <a:lnTo>
                      <a:pt x="923" y="12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2" name="Freeform 332">
                <a:extLst>
                  <a:ext uri="{FF2B5EF4-FFF2-40B4-BE49-F238E27FC236}">
                    <a16:creationId xmlns:a16="http://schemas.microsoft.com/office/drawing/2014/main" id="{F1D35991-211E-5E60-9CDF-E45E93A87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4188" y="4048126"/>
                <a:ext cx="244475" cy="17463"/>
              </a:xfrm>
              <a:custGeom>
                <a:avLst/>
                <a:gdLst>
                  <a:gd name="T0" fmla="*/ 923 w 923"/>
                  <a:gd name="T1" fmla="*/ 50 h 62"/>
                  <a:gd name="T2" fmla="*/ 403 w 923"/>
                  <a:gd name="T3" fmla="*/ 62 h 62"/>
                  <a:gd name="T4" fmla="*/ 0 w 923"/>
                  <a:gd name="T5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23" h="62">
                    <a:moveTo>
                      <a:pt x="923" y="50"/>
                    </a:moveTo>
                    <a:lnTo>
                      <a:pt x="403" y="6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3" name="Line 333">
                <a:extLst>
                  <a:ext uri="{FF2B5EF4-FFF2-40B4-BE49-F238E27FC236}">
                    <a16:creationId xmlns:a16="http://schemas.microsoft.com/office/drawing/2014/main" id="{17CF05B9-4AA5-0283-3D3A-08D4642654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23388" y="3978276"/>
                <a:ext cx="66675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4" name="Line 334">
                <a:extLst>
                  <a:ext uri="{FF2B5EF4-FFF2-40B4-BE49-F238E27FC236}">
                    <a16:creationId xmlns:a16="http://schemas.microsoft.com/office/drawing/2014/main" id="{B2456B3E-9613-BD22-D40A-FCBC3C4F54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323388" y="3978276"/>
                <a:ext cx="26988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5" name="Freeform 335">
                <a:extLst>
                  <a:ext uri="{FF2B5EF4-FFF2-40B4-BE49-F238E27FC236}">
                    <a16:creationId xmlns:a16="http://schemas.microsoft.com/office/drawing/2014/main" id="{AA3F31C4-2AEE-3CF2-2E90-8A2F29A59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0063" y="3960813"/>
                <a:ext cx="255588" cy="17463"/>
              </a:xfrm>
              <a:custGeom>
                <a:avLst/>
                <a:gdLst>
                  <a:gd name="T0" fmla="*/ 0 w 968"/>
                  <a:gd name="T1" fmla="*/ 71 h 71"/>
                  <a:gd name="T2" fmla="*/ 362 w 968"/>
                  <a:gd name="T3" fmla="*/ 0 h 71"/>
                  <a:gd name="T4" fmla="*/ 968 w 968"/>
                  <a:gd name="T5" fmla="*/ 6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68" h="71">
                    <a:moveTo>
                      <a:pt x="0" y="71"/>
                    </a:moveTo>
                    <a:lnTo>
                      <a:pt x="362" y="0"/>
                    </a:lnTo>
                    <a:lnTo>
                      <a:pt x="968" y="61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6" name="Line 336">
                <a:extLst>
                  <a:ext uri="{FF2B5EF4-FFF2-40B4-BE49-F238E27FC236}">
                    <a16:creationId xmlns:a16="http://schemas.microsoft.com/office/drawing/2014/main" id="{5E8E4A3A-99EF-B39F-D476-0F93BBBC47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76" y="3978276"/>
                <a:ext cx="39688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7" name="Freeform 337">
                <a:extLst>
                  <a:ext uri="{FF2B5EF4-FFF2-40B4-BE49-F238E27FC236}">
                    <a16:creationId xmlns:a16="http://schemas.microsoft.com/office/drawing/2014/main" id="{0A8A5D67-7A55-91CD-BC24-EF888706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0063" y="3976688"/>
                <a:ext cx="255588" cy="4763"/>
              </a:xfrm>
              <a:custGeom>
                <a:avLst/>
                <a:gdLst>
                  <a:gd name="T0" fmla="*/ 0 w 968"/>
                  <a:gd name="T1" fmla="*/ 10 h 19"/>
                  <a:gd name="T2" fmla="*/ 369 w 968"/>
                  <a:gd name="T3" fmla="*/ 19 h 19"/>
                  <a:gd name="T4" fmla="*/ 968 w 968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68" h="19">
                    <a:moveTo>
                      <a:pt x="0" y="10"/>
                    </a:moveTo>
                    <a:lnTo>
                      <a:pt x="369" y="19"/>
                    </a:lnTo>
                    <a:lnTo>
                      <a:pt x="968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8" name="Freeform 338">
                <a:extLst>
                  <a:ext uri="{FF2B5EF4-FFF2-40B4-BE49-F238E27FC236}">
                    <a16:creationId xmlns:a16="http://schemas.microsoft.com/office/drawing/2014/main" id="{C8367F7C-A48E-39FF-BA03-2ACC9E73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6" y="3905251"/>
                <a:ext cx="914400" cy="73025"/>
              </a:xfrm>
              <a:custGeom>
                <a:avLst/>
                <a:gdLst>
                  <a:gd name="T0" fmla="*/ 0 w 3459"/>
                  <a:gd name="T1" fmla="*/ 271 h 271"/>
                  <a:gd name="T2" fmla="*/ 510 w 3459"/>
                  <a:gd name="T3" fmla="*/ 0 h 271"/>
                  <a:gd name="T4" fmla="*/ 3459 w 3459"/>
                  <a:gd name="T5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59" h="271">
                    <a:moveTo>
                      <a:pt x="0" y="271"/>
                    </a:moveTo>
                    <a:lnTo>
                      <a:pt x="510" y="0"/>
                    </a:lnTo>
                    <a:lnTo>
                      <a:pt x="3459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09" name="Line 339">
                <a:extLst>
                  <a:ext uri="{FF2B5EF4-FFF2-40B4-BE49-F238E27FC236}">
                    <a16:creationId xmlns:a16="http://schemas.microsoft.com/office/drawing/2014/main" id="{A7E480CF-D613-938B-0E4D-E41E1E58A0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18663" y="4059238"/>
                <a:ext cx="8255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0" name="Line 340">
                <a:extLst>
                  <a:ext uri="{FF2B5EF4-FFF2-40B4-BE49-F238E27FC236}">
                    <a16:creationId xmlns:a16="http://schemas.microsoft.com/office/drawing/2014/main" id="{1FE09B2F-4175-8A74-2EB6-9876DFA48A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85313" y="4014788"/>
                <a:ext cx="215900" cy="444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1" name="Freeform 341">
                <a:extLst>
                  <a:ext uri="{FF2B5EF4-FFF2-40B4-BE49-F238E27FC236}">
                    <a16:creationId xmlns:a16="http://schemas.microsoft.com/office/drawing/2014/main" id="{1EC2DA6D-6B2F-3FC9-3B3F-185A8B8E1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4476" y="4106863"/>
                <a:ext cx="536575" cy="9525"/>
              </a:xfrm>
              <a:custGeom>
                <a:avLst/>
                <a:gdLst>
                  <a:gd name="T0" fmla="*/ 2027 w 2027"/>
                  <a:gd name="T1" fmla="*/ 0 h 39"/>
                  <a:gd name="T2" fmla="*/ 1324 w 2027"/>
                  <a:gd name="T3" fmla="*/ 39 h 39"/>
                  <a:gd name="T4" fmla="*/ 0 w 2027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27" h="39">
                    <a:moveTo>
                      <a:pt x="2027" y="0"/>
                    </a:moveTo>
                    <a:lnTo>
                      <a:pt x="1324" y="39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2" name="Line 342">
                <a:extLst>
                  <a:ext uri="{FF2B5EF4-FFF2-40B4-BE49-F238E27FC236}">
                    <a16:creationId xmlns:a16="http://schemas.microsoft.com/office/drawing/2014/main" id="{30510AAC-1A97-974E-5986-BC7B31CD6E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58351" y="4184651"/>
                <a:ext cx="5080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3" name="Line 343">
                <a:extLst>
                  <a:ext uri="{FF2B5EF4-FFF2-40B4-BE49-F238E27FC236}">
                    <a16:creationId xmlns:a16="http://schemas.microsoft.com/office/drawing/2014/main" id="{FAFACC6E-0AC5-D9A3-B4F2-DE88FB550A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32951" y="4192588"/>
                <a:ext cx="42863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4" name="Line 344">
                <a:extLst>
                  <a:ext uri="{FF2B5EF4-FFF2-40B4-BE49-F238E27FC236}">
                    <a16:creationId xmlns:a16="http://schemas.microsoft.com/office/drawing/2014/main" id="{13C1A0D0-6C02-4568-BC93-24067A6348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58351" y="4191001"/>
                <a:ext cx="174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5" name="Line 345">
                <a:extLst>
                  <a:ext uri="{FF2B5EF4-FFF2-40B4-BE49-F238E27FC236}">
                    <a16:creationId xmlns:a16="http://schemas.microsoft.com/office/drawing/2014/main" id="{58283D5E-26BC-5353-CEE6-1D6468C41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12313" y="4195763"/>
                <a:ext cx="2063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6" name="Line 346">
                <a:extLst>
                  <a:ext uri="{FF2B5EF4-FFF2-40B4-BE49-F238E27FC236}">
                    <a16:creationId xmlns:a16="http://schemas.microsoft.com/office/drawing/2014/main" id="{45A392B1-7EF0-40FF-ED45-10E8723B25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12313" y="4191001"/>
                <a:ext cx="46038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7" name="Line 347">
                <a:extLst>
                  <a:ext uri="{FF2B5EF4-FFF2-40B4-BE49-F238E27FC236}">
                    <a16:creationId xmlns:a16="http://schemas.microsoft.com/office/drawing/2014/main" id="{2FF89758-2F63-9CA9-16FA-0F421CF3B0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75813" y="4184651"/>
                <a:ext cx="3333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8" name="Line 348">
                <a:extLst>
                  <a:ext uri="{FF2B5EF4-FFF2-40B4-BE49-F238E27FC236}">
                    <a16:creationId xmlns:a16="http://schemas.microsoft.com/office/drawing/2014/main" id="{5F41AF1D-F398-C5DA-53B0-63AD207CFC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07538" y="4162426"/>
                <a:ext cx="52388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9" name="Line 349">
                <a:extLst>
                  <a:ext uri="{FF2B5EF4-FFF2-40B4-BE49-F238E27FC236}">
                    <a16:creationId xmlns:a16="http://schemas.microsoft.com/office/drawing/2014/main" id="{2B459A3E-83D2-7C55-406D-EDDBE5418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07538" y="4157663"/>
                <a:ext cx="111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0" name="Line 350">
                <a:extLst>
                  <a:ext uri="{FF2B5EF4-FFF2-40B4-BE49-F238E27FC236}">
                    <a16:creationId xmlns:a16="http://schemas.microsoft.com/office/drawing/2014/main" id="{C681D593-AF2E-7FE4-B326-3E2708419D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59926" y="4178301"/>
                <a:ext cx="98425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1" name="Line 351">
                <a:extLst>
                  <a:ext uri="{FF2B5EF4-FFF2-40B4-BE49-F238E27FC236}">
                    <a16:creationId xmlns:a16="http://schemas.microsoft.com/office/drawing/2014/main" id="{09A4633A-D343-F01F-D721-0CD64439EB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59926" y="4178301"/>
                <a:ext cx="52388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2" name="Line 352">
                <a:extLst>
                  <a:ext uri="{FF2B5EF4-FFF2-40B4-BE49-F238E27FC236}">
                    <a16:creationId xmlns:a16="http://schemas.microsoft.com/office/drawing/2014/main" id="{15250E22-A39D-5F1E-E6A9-75E8156120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74201" y="4373563"/>
                <a:ext cx="1428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3" name="Line 353">
                <a:extLst>
                  <a:ext uri="{FF2B5EF4-FFF2-40B4-BE49-F238E27FC236}">
                    <a16:creationId xmlns:a16="http://schemas.microsoft.com/office/drawing/2014/main" id="{44D0813F-40F8-0346-C5E1-C35D3E93D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94826" y="4325938"/>
                <a:ext cx="79375" cy="476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4" name="Freeform 354">
                <a:extLst>
                  <a:ext uri="{FF2B5EF4-FFF2-40B4-BE49-F238E27FC236}">
                    <a16:creationId xmlns:a16="http://schemas.microsoft.com/office/drawing/2014/main" id="{0E88265F-BB34-DB81-E420-E874C42B9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4826" y="4325938"/>
                <a:ext cx="200025" cy="36513"/>
              </a:xfrm>
              <a:custGeom>
                <a:avLst/>
                <a:gdLst>
                  <a:gd name="T0" fmla="*/ 759 w 759"/>
                  <a:gd name="T1" fmla="*/ 138 h 138"/>
                  <a:gd name="T2" fmla="*/ 346 w 759"/>
                  <a:gd name="T3" fmla="*/ 99 h 138"/>
                  <a:gd name="T4" fmla="*/ 0 w 759"/>
                  <a:gd name="T5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9" h="138">
                    <a:moveTo>
                      <a:pt x="759" y="138"/>
                    </a:moveTo>
                    <a:lnTo>
                      <a:pt x="346" y="9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5" name="Line 355">
                <a:extLst>
                  <a:ext uri="{FF2B5EF4-FFF2-40B4-BE49-F238E27FC236}">
                    <a16:creationId xmlns:a16="http://schemas.microsoft.com/office/drawing/2014/main" id="{CDA1AE11-659E-7EEF-306D-60847FA73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20226" y="4160838"/>
                <a:ext cx="47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6" name="Line 356">
                <a:extLst>
                  <a:ext uri="{FF2B5EF4-FFF2-40B4-BE49-F238E27FC236}">
                    <a16:creationId xmlns:a16="http://schemas.microsoft.com/office/drawing/2014/main" id="{5786DD3D-C14C-EAC4-3970-167A79DD30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24988" y="4154488"/>
                <a:ext cx="60325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7" name="Line 357">
                <a:extLst>
                  <a:ext uri="{FF2B5EF4-FFF2-40B4-BE49-F238E27FC236}">
                    <a16:creationId xmlns:a16="http://schemas.microsoft.com/office/drawing/2014/main" id="{2577B39B-57AE-B622-A962-F7F9D8F11E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4988" y="4160838"/>
                <a:ext cx="5715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8" name="Line 358">
                <a:extLst>
                  <a:ext uri="{FF2B5EF4-FFF2-40B4-BE49-F238E27FC236}">
                    <a16:creationId xmlns:a16="http://schemas.microsoft.com/office/drawing/2014/main" id="{42584C8B-D180-C73C-0FF3-7776F028B3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20226" y="4162426"/>
                <a:ext cx="61913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29" name="Line 359">
                <a:extLst>
                  <a:ext uri="{FF2B5EF4-FFF2-40B4-BE49-F238E27FC236}">
                    <a16:creationId xmlns:a16="http://schemas.microsoft.com/office/drawing/2014/main" id="{693EB6A0-473F-BCEC-E77D-326AFFE61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34513" y="4464051"/>
                <a:ext cx="49213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0" name="Line 360">
                <a:extLst>
                  <a:ext uri="{FF2B5EF4-FFF2-40B4-BE49-F238E27FC236}">
                    <a16:creationId xmlns:a16="http://schemas.microsoft.com/office/drawing/2014/main" id="{AA5D94D0-4A15-77F6-CEF4-D0F3EE4075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34513" y="4487863"/>
                <a:ext cx="49213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1" name="Line 361">
                <a:extLst>
                  <a:ext uri="{FF2B5EF4-FFF2-40B4-BE49-F238E27FC236}">
                    <a16:creationId xmlns:a16="http://schemas.microsoft.com/office/drawing/2014/main" id="{7C3C8EB5-C5E8-EAAD-F380-5D82595410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6401" y="4421188"/>
                <a:ext cx="187325" cy="428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2" name="Line 362">
                <a:extLst>
                  <a:ext uri="{FF2B5EF4-FFF2-40B4-BE49-F238E27FC236}">
                    <a16:creationId xmlns:a16="http://schemas.microsoft.com/office/drawing/2014/main" id="{32EF0F4C-583B-D185-F666-8502667B1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8501" y="4467226"/>
                <a:ext cx="190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3" name="Line 363">
                <a:extLst>
                  <a:ext uri="{FF2B5EF4-FFF2-40B4-BE49-F238E27FC236}">
                    <a16:creationId xmlns:a16="http://schemas.microsoft.com/office/drawing/2014/main" id="{C2081A8C-FE4B-9C12-FFFB-30C083783E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88488" y="4362451"/>
                <a:ext cx="106363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4" name="Freeform 364">
                <a:extLst>
                  <a:ext uri="{FF2B5EF4-FFF2-40B4-BE49-F238E27FC236}">
                    <a16:creationId xmlns:a16="http://schemas.microsoft.com/office/drawing/2014/main" id="{CCED37A3-A7DA-5193-EA25-B6B5B9654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77351" y="4195763"/>
                <a:ext cx="334963" cy="50800"/>
              </a:xfrm>
              <a:custGeom>
                <a:avLst/>
                <a:gdLst>
                  <a:gd name="T0" fmla="*/ 1261 w 1261"/>
                  <a:gd name="T1" fmla="*/ 0 h 188"/>
                  <a:gd name="T2" fmla="*/ 745 w 1261"/>
                  <a:gd name="T3" fmla="*/ 64 h 188"/>
                  <a:gd name="T4" fmla="*/ 0 w 1261"/>
                  <a:gd name="T5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1" h="188">
                    <a:moveTo>
                      <a:pt x="1261" y="0"/>
                    </a:moveTo>
                    <a:lnTo>
                      <a:pt x="745" y="64"/>
                    </a:lnTo>
                    <a:lnTo>
                      <a:pt x="0" y="188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5" name="Freeform 365">
                <a:extLst>
                  <a:ext uri="{FF2B5EF4-FFF2-40B4-BE49-F238E27FC236}">
                    <a16:creationId xmlns:a16="http://schemas.microsoft.com/office/drawing/2014/main" id="{75322EC5-A83E-8320-872C-FDC626BF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80526" y="4203701"/>
                <a:ext cx="352425" cy="53975"/>
              </a:xfrm>
              <a:custGeom>
                <a:avLst/>
                <a:gdLst>
                  <a:gd name="T0" fmla="*/ 0 w 1330"/>
                  <a:gd name="T1" fmla="*/ 207 h 207"/>
                  <a:gd name="T2" fmla="*/ 749 w 1330"/>
                  <a:gd name="T3" fmla="*/ 143 h 207"/>
                  <a:gd name="T4" fmla="*/ 1330 w 1330"/>
                  <a:gd name="T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30" h="207">
                    <a:moveTo>
                      <a:pt x="0" y="207"/>
                    </a:moveTo>
                    <a:lnTo>
                      <a:pt x="749" y="143"/>
                    </a:lnTo>
                    <a:lnTo>
                      <a:pt x="133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6" name="Line 366">
                <a:extLst>
                  <a:ext uri="{FF2B5EF4-FFF2-40B4-BE49-F238E27FC236}">
                    <a16:creationId xmlns:a16="http://schemas.microsoft.com/office/drawing/2014/main" id="{6B0FE444-0F76-A61E-DEE4-910270240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85313" y="4154488"/>
                <a:ext cx="33338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7" name="Line 367">
                <a:extLst>
                  <a:ext uri="{FF2B5EF4-FFF2-40B4-BE49-F238E27FC236}">
                    <a16:creationId xmlns:a16="http://schemas.microsoft.com/office/drawing/2014/main" id="{844B1DCB-5C6A-1C16-C930-4434732B05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82138" y="4170363"/>
                <a:ext cx="7778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8" name="Line 368">
                <a:extLst>
                  <a:ext uri="{FF2B5EF4-FFF2-40B4-BE49-F238E27FC236}">
                    <a16:creationId xmlns:a16="http://schemas.microsoft.com/office/drawing/2014/main" id="{17C3B831-8E72-6FF3-91FC-D0B9F6463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85313" y="4154488"/>
                <a:ext cx="2222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39" name="Line 369">
                <a:extLst>
                  <a:ext uri="{FF2B5EF4-FFF2-40B4-BE49-F238E27FC236}">
                    <a16:creationId xmlns:a16="http://schemas.microsoft.com/office/drawing/2014/main" id="{6D9D7815-608F-174D-BF67-C5C9A90CC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82138" y="4162426"/>
                <a:ext cx="25400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0" name="Line 370">
                <a:extLst>
                  <a:ext uri="{FF2B5EF4-FFF2-40B4-BE49-F238E27FC236}">
                    <a16:creationId xmlns:a16="http://schemas.microsoft.com/office/drawing/2014/main" id="{4BBA8A93-215F-5E9B-1228-C531F3652B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83726" y="4464051"/>
                <a:ext cx="10477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1" name="Line 371">
                <a:extLst>
                  <a:ext uri="{FF2B5EF4-FFF2-40B4-BE49-F238E27FC236}">
                    <a16:creationId xmlns:a16="http://schemas.microsoft.com/office/drawing/2014/main" id="{121E1AF2-82D6-9025-D107-91085F7F96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83726" y="4471988"/>
                <a:ext cx="104775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2" name="Line 372">
                <a:extLst>
                  <a:ext uri="{FF2B5EF4-FFF2-40B4-BE49-F238E27FC236}">
                    <a16:creationId xmlns:a16="http://schemas.microsoft.com/office/drawing/2014/main" id="{CFE22A78-ED9B-470E-336F-6C6DA22AF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483726" y="4464051"/>
                <a:ext cx="12382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3" name="Line 373">
                <a:extLst>
                  <a:ext uri="{FF2B5EF4-FFF2-40B4-BE49-F238E27FC236}">
                    <a16:creationId xmlns:a16="http://schemas.microsoft.com/office/drawing/2014/main" id="{B1AC4EE0-31E6-0676-B677-260EB6D802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96401" y="4381501"/>
                <a:ext cx="192088" cy="396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4" name="Line 374">
                <a:extLst>
                  <a:ext uri="{FF2B5EF4-FFF2-40B4-BE49-F238E27FC236}">
                    <a16:creationId xmlns:a16="http://schemas.microsoft.com/office/drawing/2014/main" id="{B0FE1EBD-86D9-8692-CE4C-DC0BAD6C6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29813" y="4302126"/>
                <a:ext cx="95250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5" name="Line 375">
                <a:extLst>
                  <a:ext uri="{FF2B5EF4-FFF2-40B4-BE49-F238E27FC236}">
                    <a16:creationId xmlns:a16="http://schemas.microsoft.com/office/drawing/2014/main" id="{4AE8C38B-768C-2AB3-7439-4B78F515D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6613" y="4179888"/>
                <a:ext cx="952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6" name="Line 376">
                <a:extLst>
                  <a:ext uri="{FF2B5EF4-FFF2-40B4-BE49-F238E27FC236}">
                    <a16:creationId xmlns:a16="http://schemas.microsoft.com/office/drawing/2014/main" id="{BDEEC802-A9F3-5EE4-551B-BA65B08642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80613" y="4478338"/>
                <a:ext cx="90488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7" name="Line 377">
                <a:extLst>
                  <a:ext uri="{FF2B5EF4-FFF2-40B4-BE49-F238E27FC236}">
                    <a16:creationId xmlns:a16="http://schemas.microsoft.com/office/drawing/2014/main" id="{3F56A0C7-C2B7-5148-F002-D0017D6252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83801" y="4475163"/>
                <a:ext cx="3016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8" name="Line 378">
                <a:extLst>
                  <a:ext uri="{FF2B5EF4-FFF2-40B4-BE49-F238E27FC236}">
                    <a16:creationId xmlns:a16="http://schemas.microsoft.com/office/drawing/2014/main" id="{D0439DBD-C2BB-E566-D564-396000E82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71101" y="4475163"/>
                <a:ext cx="1270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49" name="Line 379">
                <a:extLst>
                  <a:ext uri="{FF2B5EF4-FFF2-40B4-BE49-F238E27FC236}">
                    <a16:creationId xmlns:a16="http://schemas.microsoft.com/office/drawing/2014/main" id="{65603D1C-1F33-C327-BA58-0C5F453489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71101" y="4478338"/>
                <a:ext cx="428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0" name="Line 380">
                <a:extLst>
                  <a:ext uri="{FF2B5EF4-FFF2-40B4-BE49-F238E27FC236}">
                    <a16:creationId xmlns:a16="http://schemas.microsoft.com/office/drawing/2014/main" id="{D97D07A9-F93E-58FD-5EBF-40AC9ADB7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856788" y="4333876"/>
                <a:ext cx="168275" cy="539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1" name="Line 381">
                <a:extLst>
                  <a:ext uri="{FF2B5EF4-FFF2-40B4-BE49-F238E27FC236}">
                    <a16:creationId xmlns:a16="http://schemas.microsoft.com/office/drawing/2014/main" id="{1EE3B932-2A2F-0A7A-0193-2339A45A7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47251" y="4387851"/>
                <a:ext cx="109538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2" name="Line 382">
                <a:extLst>
                  <a:ext uri="{FF2B5EF4-FFF2-40B4-BE49-F238E27FC236}">
                    <a16:creationId xmlns:a16="http://schemas.microsoft.com/office/drawing/2014/main" id="{9170E91C-B88C-8ABF-0976-21A54C8991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36138" y="4148138"/>
                <a:ext cx="260350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3" name="Line 383">
                <a:extLst>
                  <a:ext uri="{FF2B5EF4-FFF2-40B4-BE49-F238E27FC236}">
                    <a16:creationId xmlns:a16="http://schemas.microsoft.com/office/drawing/2014/main" id="{EDEDCA56-7287-2451-9889-68CF167D18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18701" y="4506913"/>
                <a:ext cx="61913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4" name="Line 384">
                <a:extLst>
                  <a:ext uri="{FF2B5EF4-FFF2-40B4-BE49-F238E27FC236}">
                    <a16:creationId xmlns:a16="http://schemas.microsoft.com/office/drawing/2014/main" id="{93A85732-FC54-8AE9-7BD9-72D0596C29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47251" y="4422776"/>
                <a:ext cx="336550" cy="523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5" name="Line 385">
                <a:extLst>
                  <a:ext uri="{FF2B5EF4-FFF2-40B4-BE49-F238E27FC236}">
                    <a16:creationId xmlns:a16="http://schemas.microsoft.com/office/drawing/2014/main" id="{CB268710-AEFE-D658-8D4F-E3E13A81B9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94851" y="4362451"/>
                <a:ext cx="261938" cy="254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6" name="Line 386">
                <a:extLst>
                  <a:ext uri="{FF2B5EF4-FFF2-40B4-BE49-F238E27FC236}">
                    <a16:creationId xmlns:a16="http://schemas.microsoft.com/office/drawing/2014/main" id="{7A4DA7C9-399A-5DE9-E2FC-A46805FAE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94851" y="4302126"/>
                <a:ext cx="334963" cy="603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7" name="Line 387">
                <a:extLst>
                  <a:ext uri="{FF2B5EF4-FFF2-40B4-BE49-F238E27FC236}">
                    <a16:creationId xmlns:a16="http://schemas.microsoft.com/office/drawing/2014/main" id="{273206E1-929C-43D9-56F2-45E115563B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96488" y="4138613"/>
                <a:ext cx="8255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8" name="Line 388">
                <a:extLst>
                  <a:ext uri="{FF2B5EF4-FFF2-40B4-BE49-F238E27FC236}">
                    <a16:creationId xmlns:a16="http://schemas.microsoft.com/office/drawing/2014/main" id="{84F9DC7F-DFA7-53BD-9C08-4616DA1AC8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01213" y="4059238"/>
                <a:ext cx="66675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59" name="Line 389">
                <a:extLst>
                  <a:ext uri="{FF2B5EF4-FFF2-40B4-BE49-F238E27FC236}">
                    <a16:creationId xmlns:a16="http://schemas.microsoft.com/office/drawing/2014/main" id="{B53A44FE-D44A-2A74-0E35-7D75ACFAA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01213" y="4057651"/>
                <a:ext cx="115888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0" name="Line 390">
                <a:extLst>
                  <a:ext uri="{FF2B5EF4-FFF2-40B4-BE49-F238E27FC236}">
                    <a16:creationId xmlns:a16="http://schemas.microsoft.com/office/drawing/2014/main" id="{F5C56FE2-AB0B-FDD5-5865-6FCA1434A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09151" y="4181476"/>
                <a:ext cx="26988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1" name="Line 391">
                <a:extLst>
                  <a:ext uri="{FF2B5EF4-FFF2-40B4-BE49-F238E27FC236}">
                    <a16:creationId xmlns:a16="http://schemas.microsoft.com/office/drawing/2014/main" id="{260B79ED-481C-9F54-ECFA-32BC2ED067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23463" y="4132263"/>
                <a:ext cx="73025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2" name="Line 392">
                <a:extLst>
                  <a:ext uri="{FF2B5EF4-FFF2-40B4-BE49-F238E27FC236}">
                    <a16:creationId xmlns:a16="http://schemas.microsoft.com/office/drawing/2014/main" id="{E97AD928-7098-3EEA-6FBE-7BC0A9482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09151" y="4179888"/>
                <a:ext cx="1746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3" name="Line 393">
                <a:extLst>
                  <a:ext uri="{FF2B5EF4-FFF2-40B4-BE49-F238E27FC236}">
                    <a16:creationId xmlns:a16="http://schemas.microsoft.com/office/drawing/2014/main" id="{D10A18B0-9443-EB48-4D3D-C33E9B6D43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613" y="4132263"/>
                <a:ext cx="196850" cy="476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4" name="Line 394">
                <a:extLst>
                  <a:ext uri="{FF2B5EF4-FFF2-40B4-BE49-F238E27FC236}">
                    <a16:creationId xmlns:a16="http://schemas.microsoft.com/office/drawing/2014/main" id="{B97FB6A1-AEAC-E24D-A122-49F6F8F3A8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18651" y="4157663"/>
                <a:ext cx="207963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5" name="Line 395">
                <a:extLst>
                  <a:ext uri="{FF2B5EF4-FFF2-40B4-BE49-F238E27FC236}">
                    <a16:creationId xmlns:a16="http://schemas.microsoft.com/office/drawing/2014/main" id="{C0066B7F-F247-65CC-84AC-D043562F81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32951" y="4203701"/>
                <a:ext cx="296863" cy="984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6" name="Line 396">
                <a:extLst>
                  <a:ext uri="{FF2B5EF4-FFF2-40B4-BE49-F238E27FC236}">
                    <a16:creationId xmlns:a16="http://schemas.microsoft.com/office/drawing/2014/main" id="{FEDD3265-E0F7-FE28-6D24-6F07636B27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18663" y="4062413"/>
                <a:ext cx="109538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7" name="Line 397">
                <a:extLst>
                  <a:ext uri="{FF2B5EF4-FFF2-40B4-BE49-F238E27FC236}">
                    <a16:creationId xmlns:a16="http://schemas.microsoft.com/office/drawing/2014/main" id="{3549F716-1326-7F7E-A83B-AD98C067FD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45651" y="3976688"/>
                <a:ext cx="315913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8" name="Line 398">
                <a:extLst>
                  <a:ext uri="{FF2B5EF4-FFF2-40B4-BE49-F238E27FC236}">
                    <a16:creationId xmlns:a16="http://schemas.microsoft.com/office/drawing/2014/main" id="{583CD6A1-4B63-3C3C-67A7-78D85484F0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45651" y="3962401"/>
                <a:ext cx="454025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69" name="Line 399">
                <a:extLst>
                  <a:ext uri="{FF2B5EF4-FFF2-40B4-BE49-F238E27FC236}">
                    <a16:creationId xmlns:a16="http://schemas.microsoft.com/office/drawing/2014/main" id="{096AA9EB-1831-09D0-1CE5-47508E7875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18651" y="4106863"/>
                <a:ext cx="152400" cy="50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0" name="Line 400">
                <a:extLst>
                  <a:ext uri="{FF2B5EF4-FFF2-40B4-BE49-F238E27FC236}">
                    <a16:creationId xmlns:a16="http://schemas.microsoft.com/office/drawing/2014/main" id="{A357C88F-D385-DBE1-592F-36EC09C718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71051" y="4100513"/>
                <a:ext cx="11430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1" name="Line 401">
                <a:extLst>
                  <a:ext uri="{FF2B5EF4-FFF2-40B4-BE49-F238E27FC236}">
                    <a16:creationId xmlns:a16="http://schemas.microsoft.com/office/drawing/2014/main" id="{FFE3F130-03D5-68A8-FF9A-E99E54C6BB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71051" y="4086226"/>
                <a:ext cx="57150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2" name="Line 402">
                <a:extLst>
                  <a:ext uri="{FF2B5EF4-FFF2-40B4-BE49-F238E27FC236}">
                    <a16:creationId xmlns:a16="http://schemas.microsoft.com/office/drawing/2014/main" id="{98F7CB4A-4733-3ED0-C440-61E006B10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588501" y="4471988"/>
                <a:ext cx="392113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3" name="Line 403">
                <a:extLst>
                  <a:ext uri="{FF2B5EF4-FFF2-40B4-BE49-F238E27FC236}">
                    <a16:creationId xmlns:a16="http://schemas.microsoft.com/office/drawing/2014/main" id="{935C0E8D-C9FC-0848-CE4A-238FBA71CD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83726" y="4506913"/>
                <a:ext cx="434975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4" name="Freeform 404">
                <a:extLst>
                  <a:ext uri="{FF2B5EF4-FFF2-40B4-BE49-F238E27FC236}">
                    <a16:creationId xmlns:a16="http://schemas.microsoft.com/office/drawing/2014/main" id="{524F679B-C3E2-72E6-3273-B174523D5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5413" y="4525963"/>
                <a:ext cx="903288" cy="165100"/>
              </a:xfrm>
              <a:custGeom>
                <a:avLst/>
                <a:gdLst>
                  <a:gd name="T0" fmla="*/ 3414 w 3414"/>
                  <a:gd name="T1" fmla="*/ 0 h 624"/>
                  <a:gd name="T2" fmla="*/ 1768 w 3414"/>
                  <a:gd name="T3" fmla="*/ 505 h 624"/>
                  <a:gd name="T4" fmla="*/ 0 w 3414"/>
                  <a:gd name="T5" fmla="*/ 624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14" h="624">
                    <a:moveTo>
                      <a:pt x="3414" y="0"/>
                    </a:moveTo>
                    <a:lnTo>
                      <a:pt x="1768" y="505"/>
                    </a:lnTo>
                    <a:lnTo>
                      <a:pt x="0" y="624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75" name="Line 405">
                <a:extLst>
                  <a:ext uri="{FF2B5EF4-FFF2-40B4-BE49-F238E27FC236}">
                    <a16:creationId xmlns:a16="http://schemas.microsoft.com/office/drawing/2014/main" id="{A3C5C81F-8CE0-2E83-6C0B-9224CD805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88488" y="4381501"/>
                <a:ext cx="258763" cy="412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6" name="Line 407">
                <a:extLst>
                  <a:ext uri="{FF2B5EF4-FFF2-40B4-BE49-F238E27FC236}">
                    <a16:creationId xmlns:a16="http://schemas.microsoft.com/office/drawing/2014/main" id="{9CCE0356-A66F-7A76-FCDC-DDD9C1DA65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07551" y="4422775"/>
                <a:ext cx="139700" cy="444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7" name="Line 408">
                <a:extLst>
                  <a:ext uri="{FF2B5EF4-FFF2-40B4-BE49-F238E27FC236}">
                    <a16:creationId xmlns:a16="http://schemas.microsoft.com/office/drawing/2014/main" id="{B3DCD231-A83F-9FEE-F146-C0778BD04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07551" y="4467225"/>
                <a:ext cx="463550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8" name="Line 409">
                <a:extLst>
                  <a:ext uri="{FF2B5EF4-FFF2-40B4-BE49-F238E27FC236}">
                    <a16:creationId xmlns:a16="http://schemas.microsoft.com/office/drawing/2014/main" id="{CEBCADFD-B019-BF45-6A0E-4E45258866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45563" y="4059238"/>
                <a:ext cx="7938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9" name="Line 410">
                <a:extLst>
                  <a:ext uri="{FF2B5EF4-FFF2-40B4-BE49-F238E27FC236}">
                    <a16:creationId xmlns:a16="http://schemas.microsoft.com/office/drawing/2014/main" id="{6CDD0615-FE20-483C-7C5D-C72CB1ECFC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18576" y="4041775"/>
                <a:ext cx="26988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0" name="Line 411">
                <a:extLst>
                  <a:ext uri="{FF2B5EF4-FFF2-40B4-BE49-F238E27FC236}">
                    <a16:creationId xmlns:a16="http://schemas.microsoft.com/office/drawing/2014/main" id="{2435AC51-427D-1DF8-2FFA-272B03F5C9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8888" y="4064000"/>
                <a:ext cx="74613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1" name="Line 412">
                <a:extLst>
                  <a:ext uri="{FF2B5EF4-FFF2-40B4-BE49-F238E27FC236}">
                    <a16:creationId xmlns:a16="http://schemas.microsoft.com/office/drawing/2014/main" id="{39CDF28B-4042-8455-17D6-38AC74E0D1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23351" y="4108450"/>
                <a:ext cx="952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2" name="Line 413">
                <a:extLst>
                  <a:ext uri="{FF2B5EF4-FFF2-40B4-BE49-F238E27FC236}">
                    <a16:creationId xmlns:a16="http://schemas.microsoft.com/office/drawing/2014/main" id="{2A55372C-41C0-63EF-3D69-EF196B196C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43988" y="4116388"/>
                <a:ext cx="2063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3" name="Line 414">
                <a:extLst>
                  <a:ext uri="{FF2B5EF4-FFF2-40B4-BE49-F238E27FC236}">
                    <a16:creationId xmlns:a16="http://schemas.microsoft.com/office/drawing/2014/main" id="{BFC5EE32-F2FC-BFD7-087F-8AC30A96A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28113" y="4103688"/>
                <a:ext cx="238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4" name="Line 415">
                <a:extLst>
                  <a:ext uri="{FF2B5EF4-FFF2-40B4-BE49-F238E27FC236}">
                    <a16:creationId xmlns:a16="http://schemas.microsoft.com/office/drawing/2014/main" id="{51295D76-BFB4-9921-355A-888B3B2D94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23351" y="4108450"/>
                <a:ext cx="4763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5" name="Line 416">
                <a:extLst>
                  <a:ext uri="{FF2B5EF4-FFF2-40B4-BE49-F238E27FC236}">
                    <a16:creationId xmlns:a16="http://schemas.microsoft.com/office/drawing/2014/main" id="{1CE4CF4A-01F4-5251-E224-6D9701B6F2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28113" y="4108450"/>
                <a:ext cx="47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6" name="Line 417">
                <a:extLst>
                  <a:ext uri="{FF2B5EF4-FFF2-40B4-BE49-F238E27FC236}">
                    <a16:creationId xmlns:a16="http://schemas.microsoft.com/office/drawing/2014/main" id="{C8D10CFB-E070-F038-D485-5331D9751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32876" y="4110038"/>
                <a:ext cx="111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7" name="Line 418">
                <a:extLst>
                  <a:ext uri="{FF2B5EF4-FFF2-40B4-BE49-F238E27FC236}">
                    <a16:creationId xmlns:a16="http://schemas.microsoft.com/office/drawing/2014/main" id="{E95BBEFC-F660-CFA4-EC6D-6AF6E2C3EC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12238" y="4098925"/>
                <a:ext cx="39688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8" name="Line 419">
                <a:extLst>
                  <a:ext uri="{FF2B5EF4-FFF2-40B4-BE49-F238E27FC236}">
                    <a16:creationId xmlns:a16="http://schemas.microsoft.com/office/drawing/2014/main" id="{D1B50926-6E0D-2517-570C-5798802507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12238" y="4098925"/>
                <a:ext cx="158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9" name="Line 420">
                <a:extLst>
                  <a:ext uri="{FF2B5EF4-FFF2-40B4-BE49-F238E27FC236}">
                    <a16:creationId xmlns:a16="http://schemas.microsoft.com/office/drawing/2014/main" id="{842C9374-477B-2600-25A4-82AD08B6D5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7313" y="4116388"/>
                <a:ext cx="66675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0" name="Line 421">
                <a:extLst>
                  <a:ext uri="{FF2B5EF4-FFF2-40B4-BE49-F238E27FC236}">
                    <a16:creationId xmlns:a16="http://schemas.microsoft.com/office/drawing/2014/main" id="{8C66E3C1-FF65-EAD6-6D28-32383BF0CF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77313" y="4108450"/>
                <a:ext cx="4603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1" name="Line 422">
                <a:extLst>
                  <a:ext uri="{FF2B5EF4-FFF2-40B4-BE49-F238E27FC236}">
                    <a16:creationId xmlns:a16="http://schemas.microsoft.com/office/drawing/2014/main" id="{14EC06A6-B7D8-77F5-DC59-6DE4BB12E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45563" y="4054475"/>
                <a:ext cx="571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2" name="Line 423">
                <a:extLst>
                  <a:ext uri="{FF2B5EF4-FFF2-40B4-BE49-F238E27FC236}">
                    <a16:creationId xmlns:a16="http://schemas.microsoft.com/office/drawing/2014/main" id="{BFF148F4-B3B2-58BE-1320-C7E68D9B4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53501" y="4054475"/>
                <a:ext cx="49213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3" name="Line 424">
                <a:extLst>
                  <a:ext uri="{FF2B5EF4-FFF2-40B4-BE49-F238E27FC236}">
                    <a16:creationId xmlns:a16="http://schemas.microsoft.com/office/drawing/2014/main" id="{7CEA36BA-EFFE-3488-68C3-8D10D73FD1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78888" y="4078288"/>
                <a:ext cx="133350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4" name="Line 425">
                <a:extLst>
                  <a:ext uri="{FF2B5EF4-FFF2-40B4-BE49-F238E27FC236}">
                    <a16:creationId xmlns:a16="http://schemas.microsoft.com/office/drawing/2014/main" id="{FE4639A3-8EE8-8475-4068-9D66FCAE37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53501" y="4064000"/>
                <a:ext cx="58738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5" name="Line 426">
                <a:extLst>
                  <a:ext uri="{FF2B5EF4-FFF2-40B4-BE49-F238E27FC236}">
                    <a16:creationId xmlns:a16="http://schemas.microsoft.com/office/drawing/2014/main" id="{BC7ED89C-2B4E-1C6C-EEDF-4BE2DD52ED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83676" y="4116388"/>
                <a:ext cx="317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6" name="Line 427">
                <a:extLst>
                  <a:ext uri="{FF2B5EF4-FFF2-40B4-BE49-F238E27FC236}">
                    <a16:creationId xmlns:a16="http://schemas.microsoft.com/office/drawing/2014/main" id="{C6347A97-A46C-6B51-4BF3-6684686D1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86851" y="4116388"/>
                <a:ext cx="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7" name="Line 428">
                <a:extLst>
                  <a:ext uri="{FF2B5EF4-FFF2-40B4-BE49-F238E27FC236}">
                    <a16:creationId xmlns:a16="http://schemas.microsoft.com/office/drawing/2014/main" id="{2D08D7BA-3ECD-B363-8E43-6C0E56D2E0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3676" y="4116388"/>
                <a:ext cx="3175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8" name="Line 429">
                <a:extLst>
                  <a:ext uri="{FF2B5EF4-FFF2-40B4-BE49-F238E27FC236}">
                    <a16:creationId xmlns:a16="http://schemas.microsoft.com/office/drawing/2014/main" id="{E615E6C6-CE6A-D3C1-860F-1304ABE97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86851" y="4116388"/>
                <a:ext cx="47625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9" name="Line 430">
                <a:extLst>
                  <a:ext uri="{FF2B5EF4-FFF2-40B4-BE49-F238E27FC236}">
                    <a16:creationId xmlns:a16="http://schemas.microsoft.com/office/drawing/2014/main" id="{0AB6FF90-71CA-26B5-3D7C-E607F67ECF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97963" y="4111625"/>
                <a:ext cx="365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0" name="Line 431">
                <a:extLst>
                  <a:ext uri="{FF2B5EF4-FFF2-40B4-BE49-F238E27FC236}">
                    <a16:creationId xmlns:a16="http://schemas.microsoft.com/office/drawing/2014/main" id="{11880BBB-9AB4-318C-521F-7032087DA9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97963" y="4089400"/>
                <a:ext cx="42863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1" name="Line 432">
                <a:extLst>
                  <a:ext uri="{FF2B5EF4-FFF2-40B4-BE49-F238E27FC236}">
                    <a16:creationId xmlns:a16="http://schemas.microsoft.com/office/drawing/2014/main" id="{D9273D8F-29E7-B900-4ADE-8AA227EDE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86851" y="4111625"/>
                <a:ext cx="111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2" name="Line 433">
                <a:extLst>
                  <a:ext uri="{FF2B5EF4-FFF2-40B4-BE49-F238E27FC236}">
                    <a16:creationId xmlns:a16="http://schemas.microsoft.com/office/drawing/2014/main" id="{35E818FE-06CD-A0BB-B0B0-24B87C6634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42426" y="4032250"/>
                <a:ext cx="2857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3" name="Line 434">
                <a:extLst>
                  <a:ext uri="{FF2B5EF4-FFF2-40B4-BE49-F238E27FC236}">
                    <a16:creationId xmlns:a16="http://schemas.microsoft.com/office/drawing/2014/main" id="{B1F26262-4AEA-B454-D537-EC8534A0B4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51951" y="4029075"/>
                <a:ext cx="1905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4" name="Line 435">
                <a:extLst>
                  <a:ext uri="{FF2B5EF4-FFF2-40B4-BE49-F238E27FC236}">
                    <a16:creationId xmlns:a16="http://schemas.microsoft.com/office/drawing/2014/main" id="{4EB19CB5-1328-5D23-AE5F-6F9A9B449C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42426" y="4029075"/>
                <a:ext cx="9525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5" name="Line 436">
                <a:extLst>
                  <a:ext uri="{FF2B5EF4-FFF2-40B4-BE49-F238E27FC236}">
                    <a16:creationId xmlns:a16="http://schemas.microsoft.com/office/drawing/2014/main" id="{4C12F409-7E8F-D4BB-2A78-FB84A3D8D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83688" y="4019550"/>
                <a:ext cx="5238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6" name="Line 437">
                <a:extLst>
                  <a:ext uri="{FF2B5EF4-FFF2-40B4-BE49-F238E27FC236}">
                    <a16:creationId xmlns:a16="http://schemas.microsoft.com/office/drawing/2014/main" id="{06F390BF-EB85-C17E-B575-128CB3463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36076" y="4027488"/>
                <a:ext cx="1587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7" name="Line 438">
                <a:extLst>
                  <a:ext uri="{FF2B5EF4-FFF2-40B4-BE49-F238E27FC236}">
                    <a16:creationId xmlns:a16="http://schemas.microsoft.com/office/drawing/2014/main" id="{14A1BE0B-F514-EC82-46BA-2650DB6AC6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51951" y="4025900"/>
                <a:ext cx="635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8" name="Line 439">
                <a:extLst>
                  <a:ext uri="{FF2B5EF4-FFF2-40B4-BE49-F238E27FC236}">
                    <a16:creationId xmlns:a16="http://schemas.microsoft.com/office/drawing/2014/main" id="{163DB873-009E-8241-06CE-9472222C2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36076" y="4025900"/>
                <a:ext cx="2222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9" name="Line 440">
                <a:extLst>
                  <a:ext uri="{FF2B5EF4-FFF2-40B4-BE49-F238E27FC236}">
                    <a16:creationId xmlns:a16="http://schemas.microsoft.com/office/drawing/2014/main" id="{D7CFDCE4-EE41-08AA-C737-8974E5DF67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40826" y="4035425"/>
                <a:ext cx="101600" cy="539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0" name="Line 441">
                <a:extLst>
                  <a:ext uri="{FF2B5EF4-FFF2-40B4-BE49-F238E27FC236}">
                    <a16:creationId xmlns:a16="http://schemas.microsoft.com/office/drawing/2014/main" id="{3691DD3A-63D5-A36C-E849-D5A3E775A7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12251" y="4019550"/>
                <a:ext cx="71438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1" name="Line 442">
                <a:extLst>
                  <a:ext uri="{FF2B5EF4-FFF2-40B4-BE49-F238E27FC236}">
                    <a16:creationId xmlns:a16="http://schemas.microsoft.com/office/drawing/2014/main" id="{96C14CD4-BB36-92DC-0FE5-AF9D691886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12251" y="4027488"/>
                <a:ext cx="12382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2" name="Line 443">
                <a:extLst>
                  <a:ext uri="{FF2B5EF4-FFF2-40B4-BE49-F238E27FC236}">
                    <a16:creationId xmlns:a16="http://schemas.microsoft.com/office/drawing/2014/main" id="{CF350508-DDF0-850C-D77A-7F766E961A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64626" y="4117975"/>
                <a:ext cx="22225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3" name="Line 444">
                <a:extLst>
                  <a:ext uri="{FF2B5EF4-FFF2-40B4-BE49-F238E27FC236}">
                    <a16:creationId xmlns:a16="http://schemas.microsoft.com/office/drawing/2014/main" id="{E66A7391-D444-45A9-9723-2A64AA15F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32876" y="4110038"/>
                <a:ext cx="5080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4" name="Line 445">
                <a:extLst>
                  <a:ext uri="{FF2B5EF4-FFF2-40B4-BE49-F238E27FC236}">
                    <a16:creationId xmlns:a16="http://schemas.microsoft.com/office/drawing/2014/main" id="{EEF75A36-0CDC-4450-6B12-19F90A12E7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43988" y="4116388"/>
                <a:ext cx="39688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5" name="Line 446">
                <a:extLst>
                  <a:ext uri="{FF2B5EF4-FFF2-40B4-BE49-F238E27FC236}">
                    <a16:creationId xmlns:a16="http://schemas.microsoft.com/office/drawing/2014/main" id="{B4BECEF9-CC09-8415-9F45-4906FB3755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02713" y="4035425"/>
                <a:ext cx="239713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6" name="Line 447">
                <a:extLst>
                  <a:ext uri="{FF2B5EF4-FFF2-40B4-BE49-F238E27FC236}">
                    <a16:creationId xmlns:a16="http://schemas.microsoft.com/office/drawing/2014/main" id="{878D2A86-7EF2-AC1C-046E-A86F3B7CD0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02713" y="4032250"/>
                <a:ext cx="109538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7" name="Line 448">
                <a:extLst>
                  <a:ext uri="{FF2B5EF4-FFF2-40B4-BE49-F238E27FC236}">
                    <a16:creationId xmlns:a16="http://schemas.microsoft.com/office/drawing/2014/main" id="{2948BB65-9CEF-CA1F-501B-F7A6E86C7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51926" y="4089400"/>
                <a:ext cx="88900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8" name="Line 449">
                <a:extLst>
                  <a:ext uri="{FF2B5EF4-FFF2-40B4-BE49-F238E27FC236}">
                    <a16:creationId xmlns:a16="http://schemas.microsoft.com/office/drawing/2014/main" id="{1E715A6C-035F-E3FF-B61A-2EA568A6F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51926" y="4103688"/>
                <a:ext cx="46038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9" name="Line 450">
                <a:extLst>
                  <a:ext uri="{FF2B5EF4-FFF2-40B4-BE49-F238E27FC236}">
                    <a16:creationId xmlns:a16="http://schemas.microsoft.com/office/drawing/2014/main" id="{FEF189A6-D9B4-C9B6-A313-B3CAA7AD8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18576" y="4032250"/>
                <a:ext cx="1936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0" name="Freeform 451">
                <a:extLst>
                  <a:ext uri="{FF2B5EF4-FFF2-40B4-BE49-F238E27FC236}">
                    <a16:creationId xmlns:a16="http://schemas.microsoft.com/office/drawing/2014/main" id="{52DD728D-9533-F553-9B21-1D202BBC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8838" y="4056063"/>
                <a:ext cx="144463" cy="33338"/>
              </a:xfrm>
              <a:custGeom>
                <a:avLst/>
                <a:gdLst>
                  <a:gd name="T0" fmla="*/ 341 w 550"/>
                  <a:gd name="T1" fmla="*/ 124 h 124"/>
                  <a:gd name="T2" fmla="*/ 0 w 550"/>
                  <a:gd name="T3" fmla="*/ 26 h 124"/>
                  <a:gd name="T4" fmla="*/ 550 w 550"/>
                  <a:gd name="T5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0" h="124">
                    <a:moveTo>
                      <a:pt x="341" y="124"/>
                    </a:moveTo>
                    <a:lnTo>
                      <a:pt x="0" y="26"/>
                    </a:lnTo>
                    <a:lnTo>
                      <a:pt x="55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1" name="Line 452">
                <a:extLst>
                  <a:ext uri="{FF2B5EF4-FFF2-40B4-BE49-F238E27FC236}">
                    <a16:creationId xmlns:a16="http://schemas.microsoft.com/office/drawing/2014/main" id="{18FD1445-B8D5-8B42-2251-160646BB2C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2013" y="4089400"/>
                <a:ext cx="873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2" name="Freeform 453">
                <a:extLst>
                  <a:ext uri="{FF2B5EF4-FFF2-40B4-BE49-F238E27FC236}">
                    <a16:creationId xmlns:a16="http://schemas.microsoft.com/office/drawing/2014/main" id="{76F60A7B-22BB-20BD-730F-2EBCE6C92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2013" y="4116388"/>
                <a:ext cx="184150" cy="25400"/>
              </a:xfrm>
              <a:custGeom>
                <a:avLst/>
                <a:gdLst>
                  <a:gd name="T0" fmla="*/ 247 w 695"/>
                  <a:gd name="T1" fmla="*/ 96 h 96"/>
                  <a:gd name="T2" fmla="*/ 0 w 695"/>
                  <a:gd name="T3" fmla="*/ 0 h 96"/>
                  <a:gd name="T4" fmla="*/ 695 w 695"/>
                  <a:gd name="T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95" h="96">
                    <a:moveTo>
                      <a:pt x="247" y="96"/>
                    </a:moveTo>
                    <a:lnTo>
                      <a:pt x="0" y="0"/>
                    </a:lnTo>
                    <a:lnTo>
                      <a:pt x="695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3" name="Line 454">
                <a:extLst>
                  <a:ext uri="{FF2B5EF4-FFF2-40B4-BE49-F238E27FC236}">
                    <a16:creationId xmlns:a16="http://schemas.microsoft.com/office/drawing/2014/main" id="{8D55919F-6D42-A2B9-9BFE-209F64DADA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3601" y="4037013"/>
                <a:ext cx="139700" cy="190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4" name="Line 455">
                <a:extLst>
                  <a:ext uri="{FF2B5EF4-FFF2-40B4-BE49-F238E27FC236}">
                    <a16:creationId xmlns:a16="http://schemas.microsoft.com/office/drawing/2014/main" id="{AB1C9D9D-676E-ABC6-3021-C079A3FDB1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74113" y="3956050"/>
                <a:ext cx="111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5" name="Line 456">
                <a:extLst>
                  <a:ext uri="{FF2B5EF4-FFF2-40B4-BE49-F238E27FC236}">
                    <a16:creationId xmlns:a16="http://schemas.microsoft.com/office/drawing/2014/main" id="{F9F2EA2A-BC91-BD9D-8302-DED14BA0E5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85226" y="3962400"/>
                <a:ext cx="428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6" name="Line 457">
                <a:extLst>
                  <a:ext uri="{FF2B5EF4-FFF2-40B4-BE49-F238E27FC236}">
                    <a16:creationId xmlns:a16="http://schemas.microsoft.com/office/drawing/2014/main" id="{8C2D3121-C233-E094-59A3-E208E6DDBD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74113" y="3956050"/>
                <a:ext cx="5397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7" name="Line 458">
                <a:extLst>
                  <a:ext uri="{FF2B5EF4-FFF2-40B4-BE49-F238E27FC236}">
                    <a16:creationId xmlns:a16="http://schemas.microsoft.com/office/drawing/2014/main" id="{0D1A1CDC-76DF-8051-A9C8-77ECB8F6B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66163" y="4116388"/>
                <a:ext cx="635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8" name="Line 459">
                <a:extLst>
                  <a:ext uri="{FF2B5EF4-FFF2-40B4-BE49-F238E27FC236}">
                    <a16:creationId xmlns:a16="http://schemas.microsoft.com/office/drawing/2014/main" id="{ED0F62B3-363C-523B-1E5B-E90BED1269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72513" y="4116388"/>
                <a:ext cx="635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9" name="Line 460">
                <a:extLst>
                  <a:ext uri="{FF2B5EF4-FFF2-40B4-BE49-F238E27FC236}">
                    <a16:creationId xmlns:a16="http://schemas.microsoft.com/office/drawing/2014/main" id="{C927B997-5C45-3993-F3C4-9BE7C7B458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66163" y="4116388"/>
                <a:ext cx="12700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0" name="Line 461">
                <a:extLst>
                  <a:ext uri="{FF2B5EF4-FFF2-40B4-BE49-F238E27FC236}">
                    <a16:creationId xmlns:a16="http://schemas.microsoft.com/office/drawing/2014/main" id="{6C1CFA0E-486E-CFAA-7295-8741EA7D51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56651" y="4068763"/>
                <a:ext cx="61913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1" name="Line 462">
                <a:extLst>
                  <a:ext uri="{FF2B5EF4-FFF2-40B4-BE49-F238E27FC236}">
                    <a16:creationId xmlns:a16="http://schemas.microsoft.com/office/drawing/2014/main" id="{1F6AF852-92D1-6B22-A3A0-FE23FB0CD7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56651" y="4073525"/>
                <a:ext cx="85725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2" name="Line 463">
                <a:extLst>
                  <a:ext uri="{FF2B5EF4-FFF2-40B4-BE49-F238E27FC236}">
                    <a16:creationId xmlns:a16="http://schemas.microsoft.com/office/drawing/2014/main" id="{D39EE2CE-ED15-A216-F9C8-93354E88D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09026" y="4051300"/>
                <a:ext cx="109538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3" name="Line 464">
                <a:extLst>
                  <a:ext uri="{FF2B5EF4-FFF2-40B4-BE49-F238E27FC236}">
                    <a16:creationId xmlns:a16="http://schemas.microsoft.com/office/drawing/2014/main" id="{442C182B-DD29-4BF1-F9B6-0274A62DCA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78863" y="4084638"/>
                <a:ext cx="163513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4" name="Line 465">
                <a:extLst>
                  <a:ext uri="{FF2B5EF4-FFF2-40B4-BE49-F238E27FC236}">
                    <a16:creationId xmlns:a16="http://schemas.microsoft.com/office/drawing/2014/main" id="{8FEE8085-DC23-EED5-F4AD-ACE998AB33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69326" y="4089400"/>
                <a:ext cx="96838" cy="269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5" name="Line 466">
                <a:extLst>
                  <a:ext uri="{FF2B5EF4-FFF2-40B4-BE49-F238E27FC236}">
                    <a16:creationId xmlns:a16="http://schemas.microsoft.com/office/drawing/2014/main" id="{C9C77EF7-CF94-55A9-5128-6356293012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69326" y="4073525"/>
                <a:ext cx="187325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6" name="Line 467">
                <a:extLst>
                  <a:ext uri="{FF2B5EF4-FFF2-40B4-BE49-F238E27FC236}">
                    <a16:creationId xmlns:a16="http://schemas.microsoft.com/office/drawing/2014/main" id="{5B9E4060-47E0-2D29-CF53-485A077A9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48688" y="4117975"/>
                <a:ext cx="123825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7" name="Line 468">
                <a:extLst>
                  <a:ext uri="{FF2B5EF4-FFF2-40B4-BE49-F238E27FC236}">
                    <a16:creationId xmlns:a16="http://schemas.microsoft.com/office/drawing/2014/main" id="{07D94328-A34B-C5D8-5B67-9D78D2ED1C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23301" y="4056063"/>
                <a:ext cx="133350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8" name="Line 469">
                <a:extLst>
                  <a:ext uri="{FF2B5EF4-FFF2-40B4-BE49-F238E27FC236}">
                    <a16:creationId xmlns:a16="http://schemas.microsoft.com/office/drawing/2014/main" id="{6911258E-9842-DCE6-E588-B4F538139A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23301" y="4051300"/>
                <a:ext cx="85725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9" name="Line 470">
                <a:extLst>
                  <a:ext uri="{FF2B5EF4-FFF2-40B4-BE49-F238E27FC236}">
                    <a16:creationId xmlns:a16="http://schemas.microsoft.com/office/drawing/2014/main" id="{F03BAD8E-9E0B-D73F-0E9E-0229357B1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0426" y="4017963"/>
                <a:ext cx="228600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0" name="Line 471">
                <a:extLst>
                  <a:ext uri="{FF2B5EF4-FFF2-40B4-BE49-F238E27FC236}">
                    <a16:creationId xmlns:a16="http://schemas.microsoft.com/office/drawing/2014/main" id="{AE54CF4B-6391-038A-5490-B802995396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363" y="3911600"/>
                <a:ext cx="285750" cy="444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1" name="Line 472">
                <a:extLst>
                  <a:ext uri="{FF2B5EF4-FFF2-40B4-BE49-F238E27FC236}">
                    <a16:creationId xmlns:a16="http://schemas.microsoft.com/office/drawing/2014/main" id="{08C4B4D7-F9D5-D493-54DA-FF7B52195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75663" y="3778250"/>
                <a:ext cx="298450" cy="177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2" name="Line 473">
                <a:extLst>
                  <a:ext uri="{FF2B5EF4-FFF2-40B4-BE49-F238E27FC236}">
                    <a16:creationId xmlns:a16="http://schemas.microsoft.com/office/drawing/2014/main" id="{A23EF0E8-E827-192E-EB0D-EC16515419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6776" y="3954463"/>
                <a:ext cx="298450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3" name="Line 474">
                <a:extLst>
                  <a:ext uri="{FF2B5EF4-FFF2-40B4-BE49-F238E27FC236}">
                    <a16:creationId xmlns:a16="http://schemas.microsoft.com/office/drawing/2014/main" id="{F5B4A940-E0CC-A77B-75C8-91CD7C412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89988" y="4235450"/>
                <a:ext cx="41275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4" name="Line 475">
                <a:extLst>
                  <a:ext uri="{FF2B5EF4-FFF2-40B4-BE49-F238E27FC236}">
                    <a16:creationId xmlns:a16="http://schemas.microsoft.com/office/drawing/2014/main" id="{7F514F4A-BD5C-E77E-165A-BD0559C3D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40763" y="4352925"/>
                <a:ext cx="3175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5" name="Line 476">
                <a:extLst>
                  <a:ext uri="{FF2B5EF4-FFF2-40B4-BE49-F238E27FC236}">
                    <a16:creationId xmlns:a16="http://schemas.microsoft.com/office/drawing/2014/main" id="{9C21C878-21FB-07C3-87C4-1F346E1684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3938" y="4351338"/>
                <a:ext cx="1588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6" name="Line 477">
                <a:extLst>
                  <a:ext uri="{FF2B5EF4-FFF2-40B4-BE49-F238E27FC236}">
                    <a16:creationId xmlns:a16="http://schemas.microsoft.com/office/drawing/2014/main" id="{4983A6B5-53A6-510A-8136-D49A66959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45526" y="4305300"/>
                <a:ext cx="87313" cy="460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7" name="Line 478">
                <a:extLst>
                  <a:ext uri="{FF2B5EF4-FFF2-40B4-BE49-F238E27FC236}">
                    <a16:creationId xmlns:a16="http://schemas.microsoft.com/office/drawing/2014/main" id="{EC29230D-FDE3-60B0-82C3-5A1429EAD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40763" y="4351338"/>
                <a:ext cx="47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8" name="Line 479">
                <a:extLst>
                  <a:ext uri="{FF2B5EF4-FFF2-40B4-BE49-F238E27FC236}">
                    <a16:creationId xmlns:a16="http://schemas.microsoft.com/office/drawing/2014/main" id="{574370A5-A44D-C378-0B99-1F761BC0F1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72526" y="4302125"/>
                <a:ext cx="73025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49" name="Line 480">
                <a:extLst>
                  <a:ext uri="{FF2B5EF4-FFF2-40B4-BE49-F238E27FC236}">
                    <a16:creationId xmlns:a16="http://schemas.microsoft.com/office/drawing/2014/main" id="{AB5B432B-1165-9375-82A3-78194FC4C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48713" y="4295775"/>
                <a:ext cx="238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0" name="Line 481">
                <a:extLst>
                  <a:ext uri="{FF2B5EF4-FFF2-40B4-BE49-F238E27FC236}">
                    <a16:creationId xmlns:a16="http://schemas.microsoft.com/office/drawing/2014/main" id="{C9C9E98F-B662-6CCA-AD31-A8A10BEC36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48713" y="4252913"/>
                <a:ext cx="82550" cy="428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1" name="Line 482">
                <a:extLst>
                  <a:ext uri="{FF2B5EF4-FFF2-40B4-BE49-F238E27FC236}">
                    <a16:creationId xmlns:a16="http://schemas.microsoft.com/office/drawing/2014/main" id="{231C92DE-DFE2-1574-C727-8D0B23C68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32838" y="4295775"/>
                <a:ext cx="158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2" name="Line 483">
                <a:extLst>
                  <a:ext uri="{FF2B5EF4-FFF2-40B4-BE49-F238E27FC236}">
                    <a16:creationId xmlns:a16="http://schemas.microsoft.com/office/drawing/2014/main" id="{278EB437-6330-CC35-80DE-C650EE36C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45526" y="4318000"/>
                <a:ext cx="200025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3" name="Line 484">
                <a:extLst>
                  <a:ext uri="{FF2B5EF4-FFF2-40B4-BE49-F238E27FC236}">
                    <a16:creationId xmlns:a16="http://schemas.microsoft.com/office/drawing/2014/main" id="{FD79DFFF-1FE5-590B-969E-31135E4D0B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32838" y="4302125"/>
                <a:ext cx="39688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4" name="Line 485">
                <a:extLst>
                  <a:ext uri="{FF2B5EF4-FFF2-40B4-BE49-F238E27FC236}">
                    <a16:creationId xmlns:a16="http://schemas.microsoft.com/office/drawing/2014/main" id="{421C9D7F-15AA-254C-9C0D-891F312A4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91538" y="4238625"/>
                <a:ext cx="96838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5" name="Line 486">
                <a:extLst>
                  <a:ext uri="{FF2B5EF4-FFF2-40B4-BE49-F238E27FC236}">
                    <a16:creationId xmlns:a16="http://schemas.microsoft.com/office/drawing/2014/main" id="{054ED9D2-4967-BC3C-C798-D6CDF0FB34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5663" y="4259263"/>
                <a:ext cx="112713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6" name="Line 487">
                <a:extLst>
                  <a:ext uri="{FF2B5EF4-FFF2-40B4-BE49-F238E27FC236}">
                    <a16:creationId xmlns:a16="http://schemas.microsoft.com/office/drawing/2014/main" id="{69DBBF4D-08EA-3C9B-E2B3-754978C4B4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8838" y="4176713"/>
                <a:ext cx="155575" cy="254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7" name="Line 488">
                <a:extLst>
                  <a:ext uri="{FF2B5EF4-FFF2-40B4-BE49-F238E27FC236}">
                    <a16:creationId xmlns:a16="http://schemas.microsoft.com/office/drawing/2014/main" id="{BCF26DDB-EE6F-DC59-4056-EB6D71422E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8838" y="4352925"/>
                <a:ext cx="165100" cy="857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8" name="Line 489">
                <a:extLst>
                  <a:ext uri="{FF2B5EF4-FFF2-40B4-BE49-F238E27FC236}">
                    <a16:creationId xmlns:a16="http://schemas.microsoft.com/office/drawing/2014/main" id="{E625AC35-83B9-E477-BC2D-29B6A74E02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0426" y="4348163"/>
                <a:ext cx="160338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59" name="Line 490">
                <a:extLst>
                  <a:ext uri="{FF2B5EF4-FFF2-40B4-BE49-F238E27FC236}">
                    <a16:creationId xmlns:a16="http://schemas.microsoft.com/office/drawing/2014/main" id="{A1CBC22C-F9C1-9219-F04A-38B4DFBFF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8838" y="4352925"/>
                <a:ext cx="161925" cy="254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0" name="Line 491">
                <a:extLst>
                  <a:ext uri="{FF2B5EF4-FFF2-40B4-BE49-F238E27FC236}">
                    <a16:creationId xmlns:a16="http://schemas.microsoft.com/office/drawing/2014/main" id="{3631ABBA-75EE-4E52-B4C8-C518B754E8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88376" y="4259263"/>
                <a:ext cx="160338" cy="365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1" name="Line 492">
                <a:extLst>
                  <a:ext uri="{FF2B5EF4-FFF2-40B4-BE49-F238E27FC236}">
                    <a16:creationId xmlns:a16="http://schemas.microsoft.com/office/drawing/2014/main" id="{FBC34B6F-22D6-77AD-B9FC-E1DC28B34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588376" y="4235450"/>
                <a:ext cx="201613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2" name="Line 493">
                <a:extLst>
                  <a:ext uri="{FF2B5EF4-FFF2-40B4-BE49-F238E27FC236}">
                    <a16:creationId xmlns:a16="http://schemas.microsoft.com/office/drawing/2014/main" id="{28B7E309-1D53-1283-167B-D8B0B45964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8838" y="4305300"/>
                <a:ext cx="254000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3" name="Line 494">
                <a:extLst>
                  <a:ext uri="{FF2B5EF4-FFF2-40B4-BE49-F238E27FC236}">
                    <a16:creationId xmlns:a16="http://schemas.microsoft.com/office/drawing/2014/main" id="{C430AF32-4E54-7453-5C9F-33B8A715E1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34413" y="4149725"/>
                <a:ext cx="149225" cy="269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4" name="Line 495">
                <a:extLst>
                  <a:ext uri="{FF2B5EF4-FFF2-40B4-BE49-F238E27FC236}">
                    <a16:creationId xmlns:a16="http://schemas.microsoft.com/office/drawing/2014/main" id="{95B40E50-E2C5-A374-D502-90112CF4D3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34413" y="4176713"/>
                <a:ext cx="155575" cy="587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5" name="Line 496">
                <a:extLst>
                  <a:ext uri="{FF2B5EF4-FFF2-40B4-BE49-F238E27FC236}">
                    <a16:creationId xmlns:a16="http://schemas.microsoft.com/office/drawing/2014/main" id="{13432C5A-7763-362C-AF74-4123315CC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85276" y="4265613"/>
                <a:ext cx="22225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6" name="Line 497">
                <a:extLst>
                  <a:ext uri="{FF2B5EF4-FFF2-40B4-BE49-F238E27FC236}">
                    <a16:creationId xmlns:a16="http://schemas.microsoft.com/office/drawing/2014/main" id="{072B2958-EE7D-C042-BA5F-E89AE75598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64651" y="4248150"/>
                <a:ext cx="317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7" name="Line 498">
                <a:extLst>
                  <a:ext uri="{FF2B5EF4-FFF2-40B4-BE49-F238E27FC236}">
                    <a16:creationId xmlns:a16="http://schemas.microsoft.com/office/drawing/2014/main" id="{85B7414A-8810-FA61-4B29-7473C0D0C0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6076" y="4257675"/>
                <a:ext cx="44450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8" name="Line 499">
                <a:extLst>
                  <a:ext uri="{FF2B5EF4-FFF2-40B4-BE49-F238E27FC236}">
                    <a16:creationId xmlns:a16="http://schemas.microsoft.com/office/drawing/2014/main" id="{48138484-B429-F517-E576-8217E0DB96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67826" y="4249738"/>
                <a:ext cx="12700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69" name="Line 500">
                <a:extLst>
                  <a:ext uri="{FF2B5EF4-FFF2-40B4-BE49-F238E27FC236}">
                    <a16:creationId xmlns:a16="http://schemas.microsoft.com/office/drawing/2014/main" id="{687A6404-5001-5AE0-9734-5151E016D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6076" y="4249738"/>
                <a:ext cx="31750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0" name="Line 501">
                <a:extLst>
                  <a:ext uri="{FF2B5EF4-FFF2-40B4-BE49-F238E27FC236}">
                    <a16:creationId xmlns:a16="http://schemas.microsoft.com/office/drawing/2014/main" id="{9968239A-160C-7280-06DC-81D467496C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67826" y="4246563"/>
                <a:ext cx="9525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1" name="Line 502">
                <a:extLst>
                  <a:ext uri="{FF2B5EF4-FFF2-40B4-BE49-F238E27FC236}">
                    <a16:creationId xmlns:a16="http://schemas.microsoft.com/office/drawing/2014/main" id="{F13CB7D1-119F-9D41-C855-53203C53A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64651" y="4246563"/>
                <a:ext cx="12700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2" name="Line 503">
                <a:extLst>
                  <a:ext uri="{FF2B5EF4-FFF2-40B4-BE49-F238E27FC236}">
                    <a16:creationId xmlns:a16="http://schemas.microsoft.com/office/drawing/2014/main" id="{82F6517D-36D5-BC84-B15B-B432529976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85276" y="4262438"/>
                <a:ext cx="50800" cy="31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3" name="Line 504">
                <a:extLst>
                  <a:ext uri="{FF2B5EF4-FFF2-40B4-BE49-F238E27FC236}">
                    <a16:creationId xmlns:a16="http://schemas.microsoft.com/office/drawing/2014/main" id="{C4CF4409-7367-1849-D1B8-A0EE5DC07E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07501" y="4262438"/>
                <a:ext cx="2857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4" name="Line 505">
                <a:extLst>
                  <a:ext uri="{FF2B5EF4-FFF2-40B4-BE49-F238E27FC236}">
                    <a16:creationId xmlns:a16="http://schemas.microsoft.com/office/drawing/2014/main" id="{AD8558CE-0D8F-C7FE-1D82-F272D0FF56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28126" y="4264025"/>
                <a:ext cx="4762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5" name="Line 506">
                <a:extLst>
                  <a:ext uri="{FF2B5EF4-FFF2-40B4-BE49-F238E27FC236}">
                    <a16:creationId xmlns:a16="http://schemas.microsoft.com/office/drawing/2014/main" id="{9DB7C429-B935-6184-027A-70E7C6084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18601" y="4364038"/>
                <a:ext cx="101600" cy="396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6" name="Line 507">
                <a:extLst>
                  <a:ext uri="{FF2B5EF4-FFF2-40B4-BE49-F238E27FC236}">
                    <a16:creationId xmlns:a16="http://schemas.microsoft.com/office/drawing/2014/main" id="{4A894F4A-8953-B18D-5F70-06B66A8D36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75751" y="4248150"/>
                <a:ext cx="88900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7" name="Line 508">
                <a:extLst>
                  <a:ext uri="{FF2B5EF4-FFF2-40B4-BE49-F238E27FC236}">
                    <a16:creationId xmlns:a16="http://schemas.microsoft.com/office/drawing/2014/main" id="{0AED91B9-0D02-A89E-23B5-B03644DFA6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75751" y="4264025"/>
                <a:ext cx="952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8" name="Line 509">
                <a:extLst>
                  <a:ext uri="{FF2B5EF4-FFF2-40B4-BE49-F238E27FC236}">
                    <a16:creationId xmlns:a16="http://schemas.microsoft.com/office/drawing/2014/main" id="{988866D9-13B8-3B5A-CF6F-36E55756BC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67813" y="4191000"/>
                <a:ext cx="96838" cy="571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79" name="Line 510">
                <a:extLst>
                  <a:ext uri="{FF2B5EF4-FFF2-40B4-BE49-F238E27FC236}">
                    <a16:creationId xmlns:a16="http://schemas.microsoft.com/office/drawing/2014/main" id="{855D83FF-0381-F9BE-6B86-C63B1560D9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28126" y="4265613"/>
                <a:ext cx="57150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0" name="Line 511">
                <a:extLst>
                  <a:ext uri="{FF2B5EF4-FFF2-40B4-BE49-F238E27FC236}">
                    <a16:creationId xmlns:a16="http://schemas.microsoft.com/office/drawing/2014/main" id="{6D03A468-A6FE-4C75-8EA1-1FA41086FA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83651" y="4195763"/>
                <a:ext cx="55563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1" name="Line 512">
                <a:extLst>
                  <a:ext uri="{FF2B5EF4-FFF2-40B4-BE49-F238E27FC236}">
                    <a16:creationId xmlns:a16="http://schemas.microsoft.com/office/drawing/2014/main" id="{68E958AF-92BC-6042-3E9C-2C577F2CA9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24926" y="4289425"/>
                <a:ext cx="28575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2" name="Line 513">
                <a:extLst>
                  <a:ext uri="{FF2B5EF4-FFF2-40B4-BE49-F238E27FC236}">
                    <a16:creationId xmlns:a16="http://schemas.microsoft.com/office/drawing/2014/main" id="{E1A6E84C-DD84-7577-A64C-58DB21C522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93188" y="4333875"/>
                <a:ext cx="49213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3" name="Line 514">
                <a:extLst>
                  <a:ext uri="{FF2B5EF4-FFF2-40B4-BE49-F238E27FC236}">
                    <a16:creationId xmlns:a16="http://schemas.microsoft.com/office/drawing/2014/main" id="{B28F41DD-5DD1-FC34-A61D-509EAB7824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93188" y="4351338"/>
                <a:ext cx="46038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4" name="Line 515">
                <a:extLst>
                  <a:ext uri="{FF2B5EF4-FFF2-40B4-BE49-F238E27FC236}">
                    <a16:creationId xmlns:a16="http://schemas.microsoft.com/office/drawing/2014/main" id="{31577C52-4B18-4A1C-757C-BE9DD287C3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70963" y="4351338"/>
                <a:ext cx="2222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5" name="Line 516">
                <a:extLst>
                  <a:ext uri="{FF2B5EF4-FFF2-40B4-BE49-F238E27FC236}">
                    <a16:creationId xmlns:a16="http://schemas.microsoft.com/office/drawing/2014/main" id="{9798805C-4A67-882F-D3A8-8C408415E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70963" y="4360863"/>
                <a:ext cx="68263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6" name="Line 517">
                <a:extLst>
                  <a:ext uri="{FF2B5EF4-FFF2-40B4-BE49-F238E27FC236}">
                    <a16:creationId xmlns:a16="http://schemas.microsoft.com/office/drawing/2014/main" id="{19F6BA2F-E7BC-7331-BB26-00FDC5D1C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83651" y="4211638"/>
                <a:ext cx="112713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7" name="Line 518">
                <a:extLst>
                  <a:ext uri="{FF2B5EF4-FFF2-40B4-BE49-F238E27FC236}">
                    <a16:creationId xmlns:a16="http://schemas.microsoft.com/office/drawing/2014/main" id="{1E42AE53-29DC-9F34-DBC1-BC8D39010C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39213" y="4195763"/>
                <a:ext cx="57150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8" name="Line 519">
                <a:extLst>
                  <a:ext uri="{FF2B5EF4-FFF2-40B4-BE49-F238E27FC236}">
                    <a16:creationId xmlns:a16="http://schemas.microsoft.com/office/drawing/2014/main" id="{6B454263-C7E8-E516-50F9-87BD034CCB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53501" y="4300538"/>
                <a:ext cx="88900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89" name="Line 520">
                <a:extLst>
                  <a:ext uri="{FF2B5EF4-FFF2-40B4-BE49-F238E27FC236}">
                    <a16:creationId xmlns:a16="http://schemas.microsoft.com/office/drawing/2014/main" id="{82A702F6-B90C-78D5-1147-12BECA58E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39226" y="4362450"/>
                <a:ext cx="79375" cy="15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0" name="Line 521">
                <a:extLst>
                  <a:ext uri="{FF2B5EF4-FFF2-40B4-BE49-F238E27FC236}">
                    <a16:creationId xmlns:a16="http://schemas.microsoft.com/office/drawing/2014/main" id="{190CF1B4-F323-B33C-20C7-FE3AE07AF4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42401" y="4333875"/>
                <a:ext cx="76200" cy="301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1" name="Line 522">
                <a:extLst>
                  <a:ext uri="{FF2B5EF4-FFF2-40B4-BE49-F238E27FC236}">
                    <a16:creationId xmlns:a16="http://schemas.microsoft.com/office/drawing/2014/main" id="{08E326DE-08F7-F00C-6F32-7ED63C34BF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39226" y="4362450"/>
                <a:ext cx="180975" cy="412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2" name="Line 523">
                <a:extLst>
                  <a:ext uri="{FF2B5EF4-FFF2-40B4-BE49-F238E27FC236}">
                    <a16:creationId xmlns:a16="http://schemas.microsoft.com/office/drawing/2014/main" id="{C7F8B3F4-5015-AEB1-EE7E-D32CF9EF0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20201" y="4403725"/>
                <a:ext cx="55563" cy="222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3" name="Line 524">
                <a:extLst>
                  <a:ext uri="{FF2B5EF4-FFF2-40B4-BE49-F238E27FC236}">
                    <a16:creationId xmlns:a16="http://schemas.microsoft.com/office/drawing/2014/main" id="{EE00EEA0-6CF6-7BBD-EBE4-2EDEFB56A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96363" y="4211638"/>
                <a:ext cx="179388" cy="523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4" name="Line 525">
                <a:extLst>
                  <a:ext uri="{FF2B5EF4-FFF2-40B4-BE49-F238E27FC236}">
                    <a16:creationId xmlns:a16="http://schemas.microsoft.com/office/drawing/2014/main" id="{70A14B42-7716-CDE7-A8DF-5F3A6E07B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53501" y="4271963"/>
                <a:ext cx="174625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5" name="Line 526">
                <a:extLst>
                  <a:ext uri="{FF2B5EF4-FFF2-40B4-BE49-F238E27FC236}">
                    <a16:creationId xmlns:a16="http://schemas.microsoft.com/office/drawing/2014/main" id="{ECAF8D9A-E3D5-E122-504A-523F5C79A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24926" y="4271963"/>
                <a:ext cx="203200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6" name="Line 527">
                <a:extLst>
                  <a:ext uri="{FF2B5EF4-FFF2-40B4-BE49-F238E27FC236}">
                    <a16:creationId xmlns:a16="http://schemas.microsoft.com/office/drawing/2014/main" id="{FB8B81B9-85DD-C971-B62F-2067CD584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42401" y="4271963"/>
                <a:ext cx="165100" cy="61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7" name="Line 528">
                <a:extLst>
                  <a:ext uri="{FF2B5EF4-FFF2-40B4-BE49-F238E27FC236}">
                    <a16:creationId xmlns:a16="http://schemas.microsoft.com/office/drawing/2014/main" id="{12C17418-688B-1451-376B-6B28B9A221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96363" y="4191000"/>
                <a:ext cx="171450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8" name="Line 529">
                <a:extLst>
                  <a:ext uri="{FF2B5EF4-FFF2-40B4-BE49-F238E27FC236}">
                    <a16:creationId xmlns:a16="http://schemas.microsoft.com/office/drawing/2014/main" id="{53074013-9106-3BBA-5835-B5430071F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43938" y="4352925"/>
                <a:ext cx="327025" cy="79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99" name="Line 530">
                <a:extLst>
                  <a:ext uri="{FF2B5EF4-FFF2-40B4-BE49-F238E27FC236}">
                    <a16:creationId xmlns:a16="http://schemas.microsoft.com/office/drawing/2014/main" id="{3BB8EBC4-A3E0-3FB1-4466-764030993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8838" y="4360863"/>
                <a:ext cx="492125" cy="1825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0" name="Line 531">
                <a:extLst>
                  <a:ext uri="{FF2B5EF4-FFF2-40B4-BE49-F238E27FC236}">
                    <a16:creationId xmlns:a16="http://schemas.microsoft.com/office/drawing/2014/main" id="{B4B85E09-6612-1CC3-6527-68EA7A07D0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72526" y="4289425"/>
                <a:ext cx="152400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1" name="Line 532">
                <a:extLst>
                  <a:ext uri="{FF2B5EF4-FFF2-40B4-BE49-F238E27FC236}">
                    <a16:creationId xmlns:a16="http://schemas.microsoft.com/office/drawing/2014/main" id="{3B6087EE-D291-745C-79F4-5DC62ACEA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45551" y="4318000"/>
                <a:ext cx="147638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2" name="Line 533">
                <a:extLst>
                  <a:ext uri="{FF2B5EF4-FFF2-40B4-BE49-F238E27FC236}">
                    <a16:creationId xmlns:a16="http://schemas.microsoft.com/office/drawing/2014/main" id="{E1E3BDFA-69D3-20D1-0889-87FE7880F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45551" y="4300538"/>
                <a:ext cx="107950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3" name="Line 534">
                <a:extLst>
                  <a:ext uri="{FF2B5EF4-FFF2-40B4-BE49-F238E27FC236}">
                    <a16:creationId xmlns:a16="http://schemas.microsoft.com/office/drawing/2014/main" id="{8E17C3B8-4887-3BB9-F5C9-AC25C3BF7D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31263" y="4252913"/>
                <a:ext cx="93663" cy="365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4" name="Line 535">
                <a:extLst>
                  <a:ext uri="{FF2B5EF4-FFF2-40B4-BE49-F238E27FC236}">
                    <a16:creationId xmlns:a16="http://schemas.microsoft.com/office/drawing/2014/main" id="{DAC01EB8-A529-CD29-CA86-6839F327F1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7251" y="4425950"/>
                <a:ext cx="798513" cy="160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5" name="Line 536">
                <a:extLst>
                  <a:ext uri="{FF2B5EF4-FFF2-40B4-BE49-F238E27FC236}">
                    <a16:creationId xmlns:a16="http://schemas.microsoft.com/office/drawing/2014/main" id="{3E06DFD5-6F76-581D-4B71-770C55F609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83638" y="4149725"/>
                <a:ext cx="155575" cy="460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6" name="Line 537">
                <a:extLst>
                  <a:ext uri="{FF2B5EF4-FFF2-40B4-BE49-F238E27FC236}">
                    <a16:creationId xmlns:a16="http://schemas.microsoft.com/office/drawing/2014/main" id="{ADC63835-420D-DBD7-4D81-6829ECEB1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72513" y="4117975"/>
                <a:ext cx="111125" cy="317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7" name="Line 538">
                <a:extLst>
                  <a:ext uri="{FF2B5EF4-FFF2-40B4-BE49-F238E27FC236}">
                    <a16:creationId xmlns:a16="http://schemas.microsoft.com/office/drawing/2014/main" id="{0C268CEF-3E23-B685-3DE7-66291BF30A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83638" y="4116388"/>
                <a:ext cx="193675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8" name="Line 539">
                <a:extLst>
                  <a:ext uri="{FF2B5EF4-FFF2-40B4-BE49-F238E27FC236}">
                    <a16:creationId xmlns:a16="http://schemas.microsoft.com/office/drawing/2014/main" id="{8FDABCC3-C03F-10C4-5716-1C8F20589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39213" y="4129088"/>
                <a:ext cx="125413" cy="666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09" name="Line 540">
                <a:extLst>
                  <a:ext uri="{FF2B5EF4-FFF2-40B4-BE49-F238E27FC236}">
                    <a16:creationId xmlns:a16="http://schemas.microsoft.com/office/drawing/2014/main" id="{648D28FB-949A-1638-06CF-EEE3CA3204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89988" y="4224338"/>
                <a:ext cx="93663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0" name="Line 541">
                <a:extLst>
                  <a:ext uri="{FF2B5EF4-FFF2-40B4-BE49-F238E27FC236}">
                    <a16:creationId xmlns:a16="http://schemas.microsoft.com/office/drawing/2014/main" id="{847DEAC0-E48D-F680-4199-8F77CB6017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64626" y="4129088"/>
                <a:ext cx="103188" cy="61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1" name="Line 542">
                <a:extLst>
                  <a:ext uri="{FF2B5EF4-FFF2-40B4-BE49-F238E27FC236}">
                    <a16:creationId xmlns:a16="http://schemas.microsoft.com/office/drawing/2014/main" id="{5A4B322D-B48C-DDF5-3841-396B5D38FE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31263" y="4224338"/>
                <a:ext cx="52388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2" name="Line 543">
                <a:extLst>
                  <a:ext uri="{FF2B5EF4-FFF2-40B4-BE49-F238E27FC236}">
                    <a16:creationId xmlns:a16="http://schemas.microsoft.com/office/drawing/2014/main" id="{0FEFAACD-5D6F-7DEF-4F5F-F0D994843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48688" y="4141788"/>
                <a:ext cx="85725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3" name="Line 544">
                <a:extLst>
                  <a:ext uri="{FF2B5EF4-FFF2-40B4-BE49-F238E27FC236}">
                    <a16:creationId xmlns:a16="http://schemas.microsoft.com/office/drawing/2014/main" id="{69E9FFC3-0D8C-E1BD-8B18-61348E8FA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2013" y="4141788"/>
                <a:ext cx="66675" cy="127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4" name="Line 545">
                <a:extLst>
                  <a:ext uri="{FF2B5EF4-FFF2-40B4-BE49-F238E27FC236}">
                    <a16:creationId xmlns:a16="http://schemas.microsoft.com/office/drawing/2014/main" id="{2018064E-100B-111C-FC99-76BA8D2D2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42376" y="4084638"/>
                <a:ext cx="180975" cy="238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5" name="Line 546">
                <a:extLst>
                  <a:ext uri="{FF2B5EF4-FFF2-40B4-BE49-F238E27FC236}">
                    <a16:creationId xmlns:a16="http://schemas.microsoft.com/office/drawing/2014/main" id="{55411362-5C64-4A1F-34D4-0866A46746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2376" y="4078288"/>
                <a:ext cx="36513" cy="63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6" name="Line 547">
                <a:extLst>
                  <a:ext uri="{FF2B5EF4-FFF2-40B4-BE49-F238E27FC236}">
                    <a16:creationId xmlns:a16="http://schemas.microsoft.com/office/drawing/2014/main" id="{787E869A-EA01-2F61-FE76-D51AFE0D49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18563" y="4059238"/>
                <a:ext cx="12700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7" name="Line 548">
                <a:extLst>
                  <a:ext uri="{FF2B5EF4-FFF2-40B4-BE49-F238E27FC236}">
                    <a16:creationId xmlns:a16="http://schemas.microsoft.com/office/drawing/2014/main" id="{6BF64C5C-E756-9298-CAF0-806F734A2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18563" y="4068763"/>
                <a:ext cx="60325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8" name="Line 549">
                <a:extLst>
                  <a:ext uri="{FF2B5EF4-FFF2-40B4-BE49-F238E27FC236}">
                    <a16:creationId xmlns:a16="http://schemas.microsoft.com/office/drawing/2014/main" id="{A0A02E90-866B-BBD9-96D2-1205BF97A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78863" y="4116388"/>
                <a:ext cx="298450" cy="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9" name="Line 550">
                <a:extLst>
                  <a:ext uri="{FF2B5EF4-FFF2-40B4-BE49-F238E27FC236}">
                    <a16:creationId xmlns:a16="http://schemas.microsoft.com/office/drawing/2014/main" id="{01BED0BF-F258-5A8F-FAF2-848D659289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709026" y="4041775"/>
                <a:ext cx="20955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0" name="Line 551">
                <a:extLst>
                  <a:ext uri="{FF2B5EF4-FFF2-40B4-BE49-F238E27FC236}">
                    <a16:creationId xmlns:a16="http://schemas.microsoft.com/office/drawing/2014/main" id="{7639A261-D807-5CD3-825F-E3C2C3FEA1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85226" y="3962400"/>
                <a:ext cx="133350" cy="793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1" name="Line 552">
                <a:extLst>
                  <a:ext uri="{FF2B5EF4-FFF2-40B4-BE49-F238E27FC236}">
                    <a16:creationId xmlns:a16="http://schemas.microsoft.com/office/drawing/2014/main" id="{5CFCAC5C-5F11-2B90-B9ED-5C0A8D7318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28088" y="3963988"/>
                <a:ext cx="355600" cy="555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2" name="Line 553">
                <a:extLst>
                  <a:ext uri="{FF2B5EF4-FFF2-40B4-BE49-F238E27FC236}">
                    <a16:creationId xmlns:a16="http://schemas.microsoft.com/office/drawing/2014/main" id="{8CBAD000-B646-8F53-BBF7-441340C97D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5663" y="4691063"/>
                <a:ext cx="539750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3" name="Line 554">
                <a:extLst>
                  <a:ext uri="{FF2B5EF4-FFF2-40B4-BE49-F238E27FC236}">
                    <a16:creationId xmlns:a16="http://schemas.microsoft.com/office/drawing/2014/main" id="{DC587ED7-91D5-9754-7AF0-B7DBD06C30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0426" y="4691063"/>
                <a:ext cx="534988" cy="258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4" name="Line 555">
                <a:extLst>
                  <a:ext uri="{FF2B5EF4-FFF2-40B4-BE49-F238E27FC236}">
                    <a16:creationId xmlns:a16="http://schemas.microsoft.com/office/drawing/2014/main" id="{68FBFAE1-F7BB-0AEF-61DA-CDD7283A6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15413" y="4487863"/>
                <a:ext cx="419100" cy="2032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5" name="Line 556">
                <a:extLst>
                  <a:ext uri="{FF2B5EF4-FFF2-40B4-BE49-F238E27FC236}">
                    <a16:creationId xmlns:a16="http://schemas.microsoft.com/office/drawing/2014/main" id="{F2E14FDC-14C4-CCDD-82A8-78DD6D14CF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75763" y="4425950"/>
                <a:ext cx="158750" cy="619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6" name="Line 557">
                <a:extLst>
                  <a:ext uri="{FF2B5EF4-FFF2-40B4-BE49-F238E27FC236}">
                    <a16:creationId xmlns:a16="http://schemas.microsoft.com/office/drawing/2014/main" id="{4F261462-117C-87D5-BAA7-4F2798AF5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118601" y="4364038"/>
                <a:ext cx="355600" cy="95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7" name="Line 558">
                <a:extLst>
                  <a:ext uri="{FF2B5EF4-FFF2-40B4-BE49-F238E27FC236}">
                    <a16:creationId xmlns:a16="http://schemas.microsoft.com/office/drawing/2014/main" id="{9411C9E6-6B32-2B05-73BB-AFD5112A5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20201" y="4403725"/>
                <a:ext cx="76200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8" name="Line 559">
                <a:extLst>
                  <a:ext uri="{FF2B5EF4-FFF2-40B4-BE49-F238E27FC236}">
                    <a16:creationId xmlns:a16="http://schemas.microsoft.com/office/drawing/2014/main" id="{E8CF65FF-78D5-4152-0BEB-843608AC1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75763" y="4421188"/>
                <a:ext cx="20638" cy="47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29" name="Line 560">
                <a:extLst>
                  <a:ext uri="{FF2B5EF4-FFF2-40B4-BE49-F238E27FC236}">
                    <a16:creationId xmlns:a16="http://schemas.microsoft.com/office/drawing/2014/main" id="{78A14213-8276-D177-B5D9-131497CB8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77351" y="4170363"/>
                <a:ext cx="204788" cy="762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0" name="Line 561">
                <a:extLst>
                  <a:ext uri="{FF2B5EF4-FFF2-40B4-BE49-F238E27FC236}">
                    <a16:creationId xmlns:a16="http://schemas.microsoft.com/office/drawing/2014/main" id="{3F1D180F-81AA-03DB-38A0-BCAE8A0DFE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80526" y="4257675"/>
                <a:ext cx="114300" cy="682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1" name="Line 562">
                <a:extLst>
                  <a:ext uri="{FF2B5EF4-FFF2-40B4-BE49-F238E27FC236}">
                    <a16:creationId xmlns:a16="http://schemas.microsoft.com/office/drawing/2014/main" id="{F4BF2342-7244-E6DC-5497-E4036E3A1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07501" y="4271963"/>
                <a:ext cx="187325" cy="539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2" name="Line 563">
                <a:extLst>
                  <a:ext uri="{FF2B5EF4-FFF2-40B4-BE49-F238E27FC236}">
                    <a16:creationId xmlns:a16="http://schemas.microsoft.com/office/drawing/2014/main" id="{E358C3E1-D1C8-CEF3-E902-60095A07F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67813" y="4162425"/>
                <a:ext cx="252413" cy="285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3" name="Line 564">
                <a:extLst>
                  <a:ext uri="{FF2B5EF4-FFF2-40B4-BE49-F238E27FC236}">
                    <a16:creationId xmlns:a16="http://schemas.microsoft.com/office/drawing/2014/main" id="{D6D8EC97-C31E-EBBE-55B3-E869BDF15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34476" y="4116388"/>
                <a:ext cx="290513" cy="444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4" name="Line 565">
                <a:extLst>
                  <a:ext uri="{FF2B5EF4-FFF2-40B4-BE49-F238E27FC236}">
                    <a16:creationId xmlns:a16="http://schemas.microsoft.com/office/drawing/2014/main" id="{9B001CF4-8524-ECC5-8C73-F2451C0130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86851" y="4117975"/>
                <a:ext cx="333375" cy="444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5" name="Line 566">
                <a:extLst>
                  <a:ext uri="{FF2B5EF4-FFF2-40B4-BE49-F238E27FC236}">
                    <a16:creationId xmlns:a16="http://schemas.microsoft.com/office/drawing/2014/main" id="{840014F9-735D-391D-A07E-E7B40A796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71001" y="4014788"/>
                <a:ext cx="214313" cy="1746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6" name="Line 567">
                <a:extLst>
                  <a:ext uri="{FF2B5EF4-FFF2-40B4-BE49-F238E27FC236}">
                    <a16:creationId xmlns:a16="http://schemas.microsoft.com/office/drawing/2014/main" id="{32A728ED-5EAD-0D6C-3719-6D70A4AB99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271001" y="4032250"/>
                <a:ext cx="103188" cy="158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7" name="Line 568">
                <a:extLst>
                  <a:ext uri="{FF2B5EF4-FFF2-40B4-BE49-F238E27FC236}">
                    <a16:creationId xmlns:a16="http://schemas.microsoft.com/office/drawing/2014/main" id="{620FDA6F-2E90-6478-AAD8-1DB6073F5F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40826" y="4048125"/>
                <a:ext cx="233363" cy="412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8" name="Line 569">
                <a:extLst>
                  <a:ext uri="{FF2B5EF4-FFF2-40B4-BE49-F238E27FC236}">
                    <a16:creationId xmlns:a16="http://schemas.microsoft.com/office/drawing/2014/main" id="{F9770796-FE98-4F05-04C9-9D3BD9204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58301" y="4014788"/>
                <a:ext cx="227013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39" name="Line 570">
                <a:extLst>
                  <a:ext uri="{FF2B5EF4-FFF2-40B4-BE49-F238E27FC236}">
                    <a16:creationId xmlns:a16="http://schemas.microsoft.com/office/drawing/2014/main" id="{7864B14B-3330-6864-16E4-890EF1EBA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258301" y="3992563"/>
                <a:ext cx="65088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0" name="Line 571">
                <a:extLst>
                  <a:ext uri="{FF2B5EF4-FFF2-40B4-BE49-F238E27FC236}">
                    <a16:creationId xmlns:a16="http://schemas.microsoft.com/office/drawing/2014/main" id="{0F868C39-440D-5EA8-EE7B-6F5A3BE48B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83688" y="3992563"/>
                <a:ext cx="139700" cy="269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1" name="Line 572">
                <a:extLst>
                  <a:ext uri="{FF2B5EF4-FFF2-40B4-BE49-F238E27FC236}">
                    <a16:creationId xmlns:a16="http://schemas.microsoft.com/office/drawing/2014/main" id="{79618519-D816-A94C-73D4-DFB9097A8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8088" y="3963988"/>
                <a:ext cx="522288" cy="1428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2" name="Line 573">
                <a:extLst>
                  <a:ext uri="{FF2B5EF4-FFF2-40B4-BE49-F238E27FC236}">
                    <a16:creationId xmlns:a16="http://schemas.microsoft.com/office/drawing/2014/main" id="{2DF4389A-2AE4-3095-6A5E-F928D6F3E9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56788" y="4387850"/>
                <a:ext cx="390525" cy="365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3" name="Line 574">
                <a:extLst>
                  <a:ext uri="{FF2B5EF4-FFF2-40B4-BE49-F238E27FC236}">
                    <a16:creationId xmlns:a16="http://schemas.microsoft.com/office/drawing/2014/main" id="{E5CD4A07-CCF4-3DCB-B91E-1D1C55EBDD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83801" y="4424363"/>
                <a:ext cx="163513" cy="5080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4" name="Line 575">
                <a:extLst>
                  <a:ext uri="{FF2B5EF4-FFF2-40B4-BE49-F238E27FC236}">
                    <a16:creationId xmlns:a16="http://schemas.microsoft.com/office/drawing/2014/main" id="{93DEF512-67E9-1599-EA20-7211EAB4F7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79038" y="4138613"/>
                <a:ext cx="339725" cy="698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5" name="Line 576">
                <a:extLst>
                  <a:ext uri="{FF2B5EF4-FFF2-40B4-BE49-F238E27FC236}">
                    <a16:creationId xmlns:a16="http://schemas.microsoft.com/office/drawing/2014/main" id="{DC0D9B1D-542C-8786-FF76-3FABED0E4C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36138" y="4181475"/>
                <a:ext cx="544513" cy="571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6" name="Line 577">
                <a:extLst>
                  <a:ext uri="{FF2B5EF4-FFF2-40B4-BE49-F238E27FC236}">
                    <a16:creationId xmlns:a16="http://schemas.microsoft.com/office/drawing/2014/main" id="{F146A385-9BAF-F474-E1D3-3BC837204C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96488" y="4148138"/>
                <a:ext cx="344488" cy="7937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7" name="Line 578">
                <a:extLst>
                  <a:ext uri="{FF2B5EF4-FFF2-40B4-BE49-F238E27FC236}">
                    <a16:creationId xmlns:a16="http://schemas.microsoft.com/office/drawing/2014/main" id="{11603E7D-9964-EB97-6284-F67EBBE928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75813" y="4192588"/>
                <a:ext cx="522288" cy="603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8" name="Line 579">
                <a:extLst>
                  <a:ext uri="{FF2B5EF4-FFF2-40B4-BE49-F238E27FC236}">
                    <a16:creationId xmlns:a16="http://schemas.microsoft.com/office/drawing/2014/main" id="{E4514B72-7587-3179-4062-9C2E59F0BA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28251" y="4046538"/>
                <a:ext cx="141288" cy="349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49" name="Line 580">
                <a:extLst>
                  <a:ext uri="{FF2B5EF4-FFF2-40B4-BE49-F238E27FC236}">
                    <a16:creationId xmlns:a16="http://schemas.microsoft.com/office/drawing/2014/main" id="{39545B0B-BB2A-ABE6-193C-2210C8AACA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28251" y="4060825"/>
                <a:ext cx="357188" cy="206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0" name="Line 581">
                <a:extLst>
                  <a:ext uri="{FF2B5EF4-FFF2-40B4-BE49-F238E27FC236}">
                    <a16:creationId xmlns:a16="http://schemas.microsoft.com/office/drawing/2014/main" id="{971ABFCE-DDB3-59F8-3271-31E500984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961563" y="4008438"/>
                <a:ext cx="328613" cy="33338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1" name="Line 582">
                <a:extLst>
                  <a:ext uri="{FF2B5EF4-FFF2-40B4-BE49-F238E27FC236}">
                    <a16:creationId xmlns:a16="http://schemas.microsoft.com/office/drawing/2014/main" id="{CB80D96F-1132-5A3B-8F43-7D8DB30DAB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17101" y="4046538"/>
                <a:ext cx="452438" cy="111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2" name="Line 583">
                <a:extLst>
                  <a:ext uri="{FF2B5EF4-FFF2-40B4-BE49-F238E27FC236}">
                    <a16:creationId xmlns:a16="http://schemas.microsoft.com/office/drawing/2014/main" id="{40EDC3F5-034F-68FD-8D60-6783276575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29813" y="4252913"/>
                <a:ext cx="268288" cy="49213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3" name="Line 584">
                <a:extLst>
                  <a:ext uri="{FF2B5EF4-FFF2-40B4-BE49-F238E27FC236}">
                    <a16:creationId xmlns:a16="http://schemas.microsoft.com/office/drawing/2014/main" id="{EA03030C-54D9-EB91-43FB-5831A731F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25063" y="4260850"/>
                <a:ext cx="230188" cy="73025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4" name="Line 585">
                <a:extLst>
                  <a:ext uri="{FF2B5EF4-FFF2-40B4-BE49-F238E27FC236}">
                    <a16:creationId xmlns:a16="http://schemas.microsoft.com/office/drawing/2014/main" id="{EFABBF18-8A28-C38B-4B7B-4C222D59B1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25063" y="4333875"/>
                <a:ext cx="249238" cy="825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5" name="Freeform 586">
                <a:extLst>
                  <a:ext uri="{FF2B5EF4-FFF2-40B4-BE49-F238E27FC236}">
                    <a16:creationId xmlns:a16="http://schemas.microsoft.com/office/drawing/2014/main" id="{0696E9E6-3C11-2CD7-4DF6-9236587F0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8701" y="4506913"/>
                <a:ext cx="566738" cy="42863"/>
              </a:xfrm>
              <a:custGeom>
                <a:avLst/>
                <a:gdLst>
                  <a:gd name="T0" fmla="*/ 0 w 2138"/>
                  <a:gd name="T1" fmla="*/ 71 h 163"/>
                  <a:gd name="T2" fmla="*/ 2138 w 2138"/>
                  <a:gd name="T3" fmla="*/ 163 h 163"/>
                  <a:gd name="T4" fmla="*/ 230 w 2138"/>
                  <a:gd name="T5" fmla="*/ 0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38" h="163">
                    <a:moveTo>
                      <a:pt x="0" y="71"/>
                    </a:moveTo>
                    <a:lnTo>
                      <a:pt x="2138" y="163"/>
                    </a:lnTo>
                    <a:lnTo>
                      <a:pt x="230" y="0"/>
                    </a:lnTo>
                  </a:path>
                </a:pathLst>
              </a:cu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6" name="Line 587">
                <a:extLst>
                  <a:ext uri="{FF2B5EF4-FFF2-40B4-BE49-F238E27FC236}">
                    <a16:creationId xmlns:a16="http://schemas.microsoft.com/office/drawing/2014/main" id="{12BDE5DC-3B98-9327-F0D2-EC2A30F21E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99676" y="3905250"/>
                <a:ext cx="165100" cy="57150"/>
              </a:xfrm>
              <a:prstGeom prst="line">
                <a:avLst/>
              </a:prstGeom>
              <a:noFill/>
              <a:ln w="47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7" name="Freeform 588">
                <a:extLst>
                  <a:ext uri="{FF2B5EF4-FFF2-40B4-BE49-F238E27FC236}">
                    <a16:creationId xmlns:a16="http://schemas.microsoft.com/office/drawing/2014/main" id="{4E536E96-D0A5-746F-CD9A-1DF180843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4088" y="4430713"/>
                <a:ext cx="387350" cy="273050"/>
              </a:xfrm>
              <a:custGeom>
                <a:avLst/>
                <a:gdLst>
                  <a:gd name="T0" fmla="*/ 1462 w 1462"/>
                  <a:gd name="T1" fmla="*/ 1029 h 1029"/>
                  <a:gd name="T2" fmla="*/ 353 w 1462"/>
                  <a:gd name="T3" fmla="*/ 263 h 1029"/>
                  <a:gd name="T4" fmla="*/ 0 w 1462"/>
                  <a:gd name="T5" fmla="*/ 0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2" h="1029">
                    <a:moveTo>
                      <a:pt x="1462" y="1029"/>
                    </a:moveTo>
                    <a:lnTo>
                      <a:pt x="353" y="26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8" name="Line 589">
                <a:extLst>
                  <a:ext uri="{FF2B5EF4-FFF2-40B4-BE49-F238E27FC236}">
                    <a16:creationId xmlns:a16="http://schemas.microsoft.com/office/drawing/2014/main" id="{46A63C26-DC62-5447-BEA3-88FC876A7A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14088" y="4430713"/>
                <a:ext cx="4763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59" name="Line 590">
                <a:extLst>
                  <a:ext uri="{FF2B5EF4-FFF2-40B4-BE49-F238E27FC236}">
                    <a16:creationId xmlns:a16="http://schemas.microsoft.com/office/drawing/2014/main" id="{33F29474-A826-156B-A345-FAEA0D82A4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110913" y="4429125"/>
                <a:ext cx="3175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0" name="Line 591">
                <a:extLst>
                  <a:ext uri="{FF2B5EF4-FFF2-40B4-BE49-F238E27FC236}">
                    <a16:creationId xmlns:a16="http://schemas.microsoft.com/office/drawing/2014/main" id="{23CD450A-88CC-51E7-4F19-D0451FA030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10913" y="4429125"/>
                <a:ext cx="7938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1" name="Freeform 592">
                <a:extLst>
                  <a:ext uri="{FF2B5EF4-FFF2-40B4-BE49-F238E27FC236}">
                    <a16:creationId xmlns:a16="http://schemas.microsoft.com/office/drawing/2014/main" id="{3DC69B9B-2987-A90B-21A3-C266B4CC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3126" y="4537075"/>
                <a:ext cx="458788" cy="338138"/>
              </a:xfrm>
              <a:custGeom>
                <a:avLst/>
                <a:gdLst>
                  <a:gd name="T0" fmla="*/ 1732 w 1732"/>
                  <a:gd name="T1" fmla="*/ 1279 h 1279"/>
                  <a:gd name="T2" fmla="*/ 39 w 1732"/>
                  <a:gd name="T3" fmla="*/ 29 h 1279"/>
                  <a:gd name="T4" fmla="*/ 32 w 1732"/>
                  <a:gd name="T5" fmla="*/ 24 h 1279"/>
                  <a:gd name="T6" fmla="*/ 27 w 1732"/>
                  <a:gd name="T7" fmla="*/ 20 h 1279"/>
                  <a:gd name="T8" fmla="*/ 23 w 1732"/>
                  <a:gd name="T9" fmla="*/ 17 h 1279"/>
                  <a:gd name="T10" fmla="*/ 2 w 1732"/>
                  <a:gd name="T11" fmla="*/ 1 h 1279"/>
                  <a:gd name="T12" fmla="*/ 0 w 1732"/>
                  <a:gd name="T13" fmla="*/ 0 h 1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32" h="1279">
                    <a:moveTo>
                      <a:pt x="1732" y="1279"/>
                    </a:moveTo>
                    <a:lnTo>
                      <a:pt x="39" y="29"/>
                    </a:lnTo>
                    <a:lnTo>
                      <a:pt x="32" y="24"/>
                    </a:lnTo>
                    <a:lnTo>
                      <a:pt x="27" y="20"/>
                    </a:lnTo>
                    <a:lnTo>
                      <a:pt x="23" y="17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2" name="Line 593">
                <a:extLst>
                  <a:ext uri="{FF2B5EF4-FFF2-40B4-BE49-F238E27FC236}">
                    <a16:creationId xmlns:a16="http://schemas.microsoft.com/office/drawing/2014/main" id="{98396FA6-8CC3-8684-9E34-DCA7892E1D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18851" y="4432300"/>
                <a:ext cx="377825" cy="1619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3" name="Line 594">
                <a:extLst>
                  <a:ext uri="{FF2B5EF4-FFF2-40B4-BE49-F238E27FC236}">
                    <a16:creationId xmlns:a16="http://schemas.microsoft.com/office/drawing/2014/main" id="{2F4BFAAA-15E2-4013-425F-D9FA4725F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118851" y="4432300"/>
                <a:ext cx="376238" cy="746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4" name="Line 595">
                <a:extLst>
                  <a:ext uri="{FF2B5EF4-FFF2-40B4-BE49-F238E27FC236}">
                    <a16:creationId xmlns:a16="http://schemas.microsoft.com/office/drawing/2014/main" id="{DD518681-3B5A-22A3-0BCD-EAD458DC4E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23501" y="4114800"/>
                <a:ext cx="101600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5" name="Freeform 596">
                <a:extLst>
                  <a:ext uri="{FF2B5EF4-FFF2-40B4-BE49-F238E27FC236}">
                    <a16:creationId xmlns:a16="http://schemas.microsoft.com/office/drawing/2014/main" id="{7C0BB5F5-CE10-A167-14FA-DBCEE5871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4801" y="4127500"/>
                <a:ext cx="115888" cy="68263"/>
              </a:xfrm>
              <a:custGeom>
                <a:avLst/>
                <a:gdLst>
                  <a:gd name="T0" fmla="*/ 0 w 437"/>
                  <a:gd name="T1" fmla="*/ 0 h 263"/>
                  <a:gd name="T2" fmla="*/ 100 w 437"/>
                  <a:gd name="T3" fmla="*/ 8 h 263"/>
                  <a:gd name="T4" fmla="*/ 437 w 437"/>
                  <a:gd name="T5" fmla="*/ 263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37" h="263">
                    <a:moveTo>
                      <a:pt x="0" y="0"/>
                    </a:moveTo>
                    <a:lnTo>
                      <a:pt x="100" y="8"/>
                    </a:lnTo>
                    <a:lnTo>
                      <a:pt x="437" y="263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6" name="Line 597">
                <a:extLst>
                  <a:ext uri="{FF2B5EF4-FFF2-40B4-BE49-F238E27FC236}">
                    <a16:creationId xmlns:a16="http://schemas.microsoft.com/office/drawing/2014/main" id="{6323BF1D-F8ED-D701-1ECE-95B6F97E34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64801" y="4113213"/>
                <a:ext cx="28575" cy="14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7" name="Line 598">
                <a:extLst>
                  <a:ext uri="{FF2B5EF4-FFF2-40B4-BE49-F238E27FC236}">
                    <a16:creationId xmlns:a16="http://schemas.microsoft.com/office/drawing/2014/main" id="{3607B238-E078-4BBC-DDE7-725B2422B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87013" y="4086225"/>
                <a:ext cx="104775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8" name="Line 599">
                <a:extLst>
                  <a:ext uri="{FF2B5EF4-FFF2-40B4-BE49-F238E27FC236}">
                    <a16:creationId xmlns:a16="http://schemas.microsoft.com/office/drawing/2014/main" id="{DB6B97B7-D1A3-FB1D-689E-E39C670C71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387013" y="4103688"/>
                <a:ext cx="106363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69" name="Freeform 600">
                <a:extLst>
                  <a:ext uri="{FF2B5EF4-FFF2-40B4-BE49-F238E27FC236}">
                    <a16:creationId xmlns:a16="http://schemas.microsoft.com/office/drawing/2014/main" id="{D38FC57E-F61F-3DE7-BFBD-A583D9784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2726" y="3967163"/>
                <a:ext cx="261938" cy="104775"/>
              </a:xfrm>
              <a:custGeom>
                <a:avLst/>
                <a:gdLst>
                  <a:gd name="T0" fmla="*/ 0 w 985"/>
                  <a:gd name="T1" fmla="*/ 123 h 400"/>
                  <a:gd name="T2" fmla="*/ 451 w 985"/>
                  <a:gd name="T3" fmla="*/ 0 h 400"/>
                  <a:gd name="T4" fmla="*/ 985 w 985"/>
                  <a:gd name="T5" fmla="*/ 40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5" h="400">
                    <a:moveTo>
                      <a:pt x="0" y="123"/>
                    </a:moveTo>
                    <a:lnTo>
                      <a:pt x="451" y="0"/>
                    </a:lnTo>
                    <a:lnTo>
                      <a:pt x="985" y="40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0" name="Line 601">
                <a:extLst>
                  <a:ext uri="{FF2B5EF4-FFF2-40B4-BE49-F238E27FC236}">
                    <a16:creationId xmlns:a16="http://schemas.microsoft.com/office/drawing/2014/main" id="{2335A3B9-02A7-096C-0D76-3AFC86C14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72726" y="3998913"/>
                <a:ext cx="111125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1" name="Line 602">
                <a:extLst>
                  <a:ext uri="{FF2B5EF4-FFF2-40B4-BE49-F238E27FC236}">
                    <a16:creationId xmlns:a16="http://schemas.microsoft.com/office/drawing/2014/main" id="{D085979D-10FC-6FC8-59E6-2A4DA95D6A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25101" y="4114800"/>
                <a:ext cx="139700" cy="12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2" name="Line 603">
                <a:extLst>
                  <a:ext uri="{FF2B5EF4-FFF2-40B4-BE49-F238E27FC236}">
                    <a16:creationId xmlns:a16="http://schemas.microsoft.com/office/drawing/2014/main" id="{71B62C04-DF82-FCA4-A4EE-2E64B253E5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25101" y="4103688"/>
                <a:ext cx="61913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3" name="Line 604">
                <a:extLst>
                  <a:ext uri="{FF2B5EF4-FFF2-40B4-BE49-F238E27FC236}">
                    <a16:creationId xmlns:a16="http://schemas.microsoft.com/office/drawing/2014/main" id="{3C292ACC-6AAE-4745-9376-7EEB5F740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45738" y="3998913"/>
                <a:ext cx="26988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4" name="Line 605">
                <a:extLst>
                  <a:ext uri="{FF2B5EF4-FFF2-40B4-BE49-F238E27FC236}">
                    <a16:creationId xmlns:a16="http://schemas.microsoft.com/office/drawing/2014/main" id="{55B100E1-6029-654A-4E5F-C5D0D57E4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45738" y="3998913"/>
                <a:ext cx="138113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75" name="Freeform 606">
                <a:extLst>
                  <a:ext uri="{FF2B5EF4-FFF2-40B4-BE49-F238E27FC236}">
                    <a16:creationId xmlns:a16="http://schemas.microsoft.com/office/drawing/2014/main" id="{86EDA5ED-40C6-86A7-086C-4E05821C7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8763" y="4149725"/>
                <a:ext cx="161925" cy="46038"/>
              </a:xfrm>
              <a:custGeom>
                <a:avLst/>
                <a:gdLst>
                  <a:gd name="T0" fmla="*/ 0 w 614"/>
                  <a:gd name="T1" fmla="*/ 0 h 175"/>
                  <a:gd name="T2" fmla="*/ 274 w 614"/>
                  <a:gd name="T3" fmla="*/ 26 h 175"/>
                  <a:gd name="T4" fmla="*/ 614 w 614"/>
                  <a:gd name="T5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4" h="175">
                    <a:moveTo>
                      <a:pt x="0" y="0"/>
                    </a:moveTo>
                    <a:lnTo>
                      <a:pt x="274" y="26"/>
                    </a:lnTo>
                    <a:lnTo>
                      <a:pt x="614" y="175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1" name="Line 608">
                <a:extLst>
                  <a:ext uri="{FF2B5EF4-FFF2-40B4-BE49-F238E27FC236}">
                    <a16:creationId xmlns:a16="http://schemas.microsoft.com/office/drawing/2014/main" id="{53C39503-4FD7-3FD3-B7C5-856F41FF98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86988" y="4298950"/>
                <a:ext cx="60325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2" name="Line 609">
                <a:extLst>
                  <a:ext uri="{FF2B5EF4-FFF2-40B4-BE49-F238E27FC236}">
                    <a16:creationId xmlns:a16="http://schemas.microsoft.com/office/drawing/2014/main" id="{11228003-F96A-410C-A757-AB69A3F552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86988" y="4298950"/>
                <a:ext cx="84137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3" name="Line 610">
                <a:extLst>
                  <a:ext uri="{FF2B5EF4-FFF2-40B4-BE49-F238E27FC236}">
                    <a16:creationId xmlns:a16="http://schemas.microsoft.com/office/drawing/2014/main" id="{12B6CD53-F4B7-52F0-B60F-67B83B0ABA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47313" y="4300538"/>
                <a:ext cx="23812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4" name="Line 611">
                <a:extLst>
                  <a:ext uri="{FF2B5EF4-FFF2-40B4-BE49-F238E27FC236}">
                    <a16:creationId xmlns:a16="http://schemas.microsoft.com/office/drawing/2014/main" id="{772665BA-32EE-C3E5-D6F4-56B0D63FE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96513" y="4310063"/>
                <a:ext cx="50800" cy="206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5" name="Line 612">
                <a:extLst>
                  <a:ext uri="{FF2B5EF4-FFF2-40B4-BE49-F238E27FC236}">
                    <a16:creationId xmlns:a16="http://schemas.microsoft.com/office/drawing/2014/main" id="{05454528-17DA-06FB-A7F2-C56B231048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85400" y="4335463"/>
                <a:ext cx="46037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6" name="Line 613">
                <a:extLst>
                  <a:ext uri="{FF2B5EF4-FFF2-40B4-BE49-F238E27FC236}">
                    <a16:creationId xmlns:a16="http://schemas.microsoft.com/office/drawing/2014/main" id="{AF95DA1A-9115-8A14-3A46-0B3819857A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85400" y="4330700"/>
                <a:ext cx="11112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7" name="Line 614">
                <a:extLst>
                  <a:ext uri="{FF2B5EF4-FFF2-40B4-BE49-F238E27FC236}">
                    <a16:creationId xmlns:a16="http://schemas.microsoft.com/office/drawing/2014/main" id="{AE885A20-11DC-4E3F-C829-CEA45CB50A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96513" y="4330700"/>
                <a:ext cx="34925" cy="12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8" name="Freeform 615">
                <a:extLst>
                  <a:ext uri="{FF2B5EF4-FFF2-40B4-BE49-F238E27FC236}">
                    <a16:creationId xmlns:a16="http://schemas.microsoft.com/office/drawing/2014/main" id="{94C7893F-6782-98CE-B3CD-9FE586083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1438" y="4343400"/>
                <a:ext cx="330200" cy="142875"/>
              </a:xfrm>
              <a:custGeom>
                <a:avLst/>
                <a:gdLst>
                  <a:gd name="T0" fmla="*/ 0 w 1249"/>
                  <a:gd name="T1" fmla="*/ 0 h 539"/>
                  <a:gd name="T2" fmla="*/ 991 w 1249"/>
                  <a:gd name="T3" fmla="*/ 406 h 539"/>
                  <a:gd name="T4" fmla="*/ 1249 w 1249"/>
                  <a:gd name="T5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49" h="539">
                    <a:moveTo>
                      <a:pt x="0" y="0"/>
                    </a:moveTo>
                    <a:lnTo>
                      <a:pt x="991" y="406"/>
                    </a:lnTo>
                    <a:lnTo>
                      <a:pt x="1249" y="539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9" name="Freeform 616">
                <a:extLst>
                  <a:ext uri="{FF2B5EF4-FFF2-40B4-BE49-F238E27FC236}">
                    <a16:creationId xmlns:a16="http://schemas.microsoft.com/office/drawing/2014/main" id="{F1815029-A14D-6606-18A8-33851856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7313" y="4310063"/>
                <a:ext cx="779462" cy="423863"/>
              </a:xfrm>
              <a:custGeom>
                <a:avLst/>
                <a:gdLst>
                  <a:gd name="T0" fmla="*/ 0 w 2944"/>
                  <a:gd name="T1" fmla="*/ 0 h 1601"/>
                  <a:gd name="T2" fmla="*/ 937 w 2944"/>
                  <a:gd name="T3" fmla="*/ 178 h 1601"/>
                  <a:gd name="T4" fmla="*/ 2144 w 2944"/>
                  <a:gd name="T5" fmla="*/ 1060 h 1601"/>
                  <a:gd name="T6" fmla="*/ 2944 w 2944"/>
                  <a:gd name="T7" fmla="*/ 1601 h 1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44" h="1601">
                    <a:moveTo>
                      <a:pt x="0" y="0"/>
                    </a:moveTo>
                    <a:lnTo>
                      <a:pt x="937" y="178"/>
                    </a:lnTo>
                    <a:lnTo>
                      <a:pt x="2144" y="1060"/>
                    </a:lnTo>
                    <a:lnTo>
                      <a:pt x="2944" y="1601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0" name="Freeform 617">
                <a:extLst>
                  <a:ext uri="{FF2B5EF4-FFF2-40B4-BE49-F238E27FC236}">
                    <a16:creationId xmlns:a16="http://schemas.microsoft.com/office/drawing/2014/main" id="{E355956A-7479-D74E-D130-12820C1C8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1438" y="4343400"/>
                <a:ext cx="330200" cy="142875"/>
              </a:xfrm>
              <a:custGeom>
                <a:avLst/>
                <a:gdLst>
                  <a:gd name="T0" fmla="*/ 0 w 1249"/>
                  <a:gd name="T1" fmla="*/ 0 h 539"/>
                  <a:gd name="T2" fmla="*/ 991 w 1249"/>
                  <a:gd name="T3" fmla="*/ 176 h 539"/>
                  <a:gd name="T4" fmla="*/ 1249 w 1249"/>
                  <a:gd name="T5" fmla="*/ 53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49" h="539">
                    <a:moveTo>
                      <a:pt x="0" y="0"/>
                    </a:moveTo>
                    <a:lnTo>
                      <a:pt x="991" y="176"/>
                    </a:lnTo>
                    <a:lnTo>
                      <a:pt x="1249" y="539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1" name="Freeform 618">
                <a:extLst>
                  <a:ext uri="{FF2B5EF4-FFF2-40B4-BE49-F238E27FC236}">
                    <a16:creationId xmlns:a16="http://schemas.microsoft.com/office/drawing/2014/main" id="{9EA25CB7-BE63-4031-0467-ACE5FE99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1125" y="4300538"/>
                <a:ext cx="396875" cy="41275"/>
              </a:xfrm>
              <a:custGeom>
                <a:avLst/>
                <a:gdLst>
                  <a:gd name="T0" fmla="*/ 0 w 1500"/>
                  <a:gd name="T1" fmla="*/ 0 h 155"/>
                  <a:gd name="T2" fmla="*/ 832 w 1500"/>
                  <a:gd name="T3" fmla="*/ 21 h 155"/>
                  <a:gd name="T4" fmla="*/ 1500 w 1500"/>
                  <a:gd name="T5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00" h="155">
                    <a:moveTo>
                      <a:pt x="0" y="0"/>
                    </a:moveTo>
                    <a:lnTo>
                      <a:pt x="832" y="21"/>
                    </a:lnTo>
                    <a:lnTo>
                      <a:pt x="1500" y="155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2" name="Line 619">
                <a:extLst>
                  <a:ext uri="{FF2B5EF4-FFF2-40B4-BE49-F238E27FC236}">
                    <a16:creationId xmlns:a16="http://schemas.microsoft.com/office/drawing/2014/main" id="{5BF7F454-4835-1F19-7824-98BC7E8D6A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271125" y="4208463"/>
                <a:ext cx="227012" cy="920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3" name="Line 620">
                <a:extLst>
                  <a:ext uri="{FF2B5EF4-FFF2-40B4-BE49-F238E27FC236}">
                    <a16:creationId xmlns:a16="http://schemas.microsoft.com/office/drawing/2014/main" id="{B01458E0-C4FA-9CBA-A48A-1E4522F9AE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12463" y="4370388"/>
                <a:ext cx="11112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4" name="Line 621">
                <a:extLst>
                  <a:ext uri="{FF2B5EF4-FFF2-40B4-BE49-F238E27FC236}">
                    <a16:creationId xmlns:a16="http://schemas.microsoft.com/office/drawing/2014/main" id="{3E7F9C95-7FD7-38F6-3B8A-3B05C8F7E2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23575" y="4373563"/>
                <a:ext cx="149225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5" name="Line 622">
                <a:extLst>
                  <a:ext uri="{FF2B5EF4-FFF2-40B4-BE49-F238E27FC236}">
                    <a16:creationId xmlns:a16="http://schemas.microsoft.com/office/drawing/2014/main" id="{65545364-D059-1FBE-7363-7232343BDB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83900" y="4329113"/>
                <a:ext cx="88900" cy="730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6" name="Line 623">
                <a:extLst>
                  <a:ext uri="{FF2B5EF4-FFF2-40B4-BE49-F238E27FC236}">
                    <a16:creationId xmlns:a16="http://schemas.microsoft.com/office/drawing/2014/main" id="{AADD1DB6-5857-B963-EB77-0C5CDA011E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80688" y="4195763"/>
                <a:ext cx="42862" cy="190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7" name="Line 624">
                <a:extLst>
                  <a:ext uri="{FF2B5EF4-FFF2-40B4-BE49-F238E27FC236}">
                    <a16:creationId xmlns:a16="http://schemas.microsoft.com/office/drawing/2014/main" id="{DF3C7397-E553-4503-CE26-4F67654F6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28313" y="4313238"/>
                <a:ext cx="39687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8" name="Line 625">
                <a:extLst>
                  <a:ext uri="{FF2B5EF4-FFF2-40B4-BE49-F238E27FC236}">
                    <a16:creationId xmlns:a16="http://schemas.microsoft.com/office/drawing/2014/main" id="{89A99770-34F9-2F49-2D6C-577FC19778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580688" y="4195763"/>
                <a:ext cx="231775" cy="1746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9" name="Line 626">
                <a:extLst>
                  <a:ext uri="{FF2B5EF4-FFF2-40B4-BE49-F238E27FC236}">
                    <a16:creationId xmlns:a16="http://schemas.microsoft.com/office/drawing/2014/main" id="{C761AE80-D91A-B9FE-E376-B69843A924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68000" y="4341813"/>
                <a:ext cx="144462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0" name="Line 627">
                <a:extLst>
                  <a:ext uri="{FF2B5EF4-FFF2-40B4-BE49-F238E27FC236}">
                    <a16:creationId xmlns:a16="http://schemas.microsoft.com/office/drawing/2014/main" id="{FBEB80A8-3692-A723-43B4-2328C35531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23550" y="4214813"/>
                <a:ext cx="200025" cy="1587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1" name="Line 628">
                <a:extLst>
                  <a:ext uri="{FF2B5EF4-FFF2-40B4-BE49-F238E27FC236}">
                    <a16:creationId xmlns:a16="http://schemas.microsoft.com/office/drawing/2014/main" id="{4E5EE1E9-0141-A8E5-8273-03CDDED1C5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23550" y="4214813"/>
                <a:ext cx="260350" cy="1143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" name="Line 629">
                <a:extLst>
                  <a:ext uri="{FF2B5EF4-FFF2-40B4-BE49-F238E27FC236}">
                    <a16:creationId xmlns:a16="http://schemas.microsoft.com/office/drawing/2014/main" id="{14555A0F-1E87-63EF-5712-1BE420C31D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93375" y="4113213"/>
                <a:ext cx="130175" cy="1016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3" name="Line 630">
                <a:extLst>
                  <a:ext uri="{FF2B5EF4-FFF2-40B4-BE49-F238E27FC236}">
                    <a16:creationId xmlns:a16="http://schemas.microsoft.com/office/drawing/2014/main" id="{65F04174-85DC-AF5B-F8AE-12A3E3A8D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483850" y="3998913"/>
                <a:ext cx="400050" cy="3302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" name="Line 631">
                <a:extLst>
                  <a:ext uri="{FF2B5EF4-FFF2-40B4-BE49-F238E27FC236}">
                    <a16:creationId xmlns:a16="http://schemas.microsoft.com/office/drawing/2014/main" id="{25C107EE-7FC0-1F1B-E483-74CF597986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18763" y="4127500"/>
                <a:ext cx="46037" cy="222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" name="Line 632">
                <a:extLst>
                  <a:ext uri="{FF2B5EF4-FFF2-40B4-BE49-F238E27FC236}">
                    <a16:creationId xmlns:a16="http://schemas.microsoft.com/office/drawing/2014/main" id="{2797E047-0AEE-E49E-4DB6-1338374F1D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223500" y="4132263"/>
                <a:ext cx="195262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" name="Freeform 633">
                <a:extLst>
                  <a:ext uri="{FF2B5EF4-FFF2-40B4-BE49-F238E27FC236}">
                    <a16:creationId xmlns:a16="http://schemas.microsoft.com/office/drawing/2014/main" id="{96DFFC14-FD66-5F0E-CFEB-F98F827DF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1638" y="4486275"/>
                <a:ext cx="465137" cy="247650"/>
              </a:xfrm>
              <a:custGeom>
                <a:avLst/>
                <a:gdLst>
                  <a:gd name="T0" fmla="*/ 0 w 1756"/>
                  <a:gd name="T1" fmla="*/ 0 h 935"/>
                  <a:gd name="T2" fmla="*/ 698 w 1756"/>
                  <a:gd name="T3" fmla="*/ 360 h 935"/>
                  <a:gd name="T4" fmla="*/ 1756 w 1756"/>
                  <a:gd name="T5" fmla="*/ 935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56" h="935">
                    <a:moveTo>
                      <a:pt x="0" y="0"/>
                    </a:moveTo>
                    <a:lnTo>
                      <a:pt x="698" y="360"/>
                    </a:lnTo>
                    <a:lnTo>
                      <a:pt x="1756" y="935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7" name="Line 634">
                <a:extLst>
                  <a:ext uri="{FF2B5EF4-FFF2-40B4-BE49-F238E27FC236}">
                    <a16:creationId xmlns:a16="http://schemas.microsoft.com/office/drawing/2014/main" id="{9A7B0DEE-2307-CA44-66AF-C8431233D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83850" y="3998913"/>
                <a:ext cx="150812" cy="730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8" name="Freeform 635">
                <a:extLst>
                  <a:ext uri="{FF2B5EF4-FFF2-40B4-BE49-F238E27FC236}">
                    <a16:creationId xmlns:a16="http://schemas.microsoft.com/office/drawing/2014/main" id="{399B5270-0F56-BE6E-108C-93D54AB0B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9613" y="4573588"/>
                <a:ext cx="1179512" cy="217488"/>
              </a:xfrm>
              <a:custGeom>
                <a:avLst/>
                <a:gdLst>
                  <a:gd name="T0" fmla="*/ 0 w 4460"/>
                  <a:gd name="T1" fmla="*/ 0 h 824"/>
                  <a:gd name="T2" fmla="*/ 3364 w 4460"/>
                  <a:gd name="T3" fmla="*/ 425 h 824"/>
                  <a:gd name="T4" fmla="*/ 4460 w 4460"/>
                  <a:gd name="T5" fmla="*/ 824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60" h="824">
                    <a:moveTo>
                      <a:pt x="0" y="0"/>
                    </a:moveTo>
                    <a:lnTo>
                      <a:pt x="3364" y="425"/>
                    </a:lnTo>
                    <a:lnTo>
                      <a:pt x="4460" y="824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9" name="Freeform 636">
                <a:extLst>
                  <a:ext uri="{FF2B5EF4-FFF2-40B4-BE49-F238E27FC236}">
                    <a16:creationId xmlns:a16="http://schemas.microsoft.com/office/drawing/2014/main" id="{49AACCA5-A70B-4F72-30B9-1D755A555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0" y="4341813"/>
                <a:ext cx="828675" cy="606425"/>
              </a:xfrm>
              <a:custGeom>
                <a:avLst/>
                <a:gdLst>
                  <a:gd name="T0" fmla="*/ 3134 w 3134"/>
                  <a:gd name="T1" fmla="*/ 2291 h 2291"/>
                  <a:gd name="T2" fmla="*/ 2195 w 3134"/>
                  <a:gd name="T3" fmla="*/ 1583 h 2291"/>
                  <a:gd name="T4" fmla="*/ 0 w 3134"/>
                  <a:gd name="T5" fmla="*/ 0 h 2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134" h="2291">
                    <a:moveTo>
                      <a:pt x="3134" y="2291"/>
                    </a:moveTo>
                    <a:lnTo>
                      <a:pt x="2195" y="158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0" name="Line 637">
                <a:extLst>
                  <a:ext uri="{FF2B5EF4-FFF2-40B4-BE49-F238E27FC236}">
                    <a16:creationId xmlns:a16="http://schemas.microsoft.com/office/drawing/2014/main" id="{A13B807D-10FB-4024-4D28-A5F4E653E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26775" y="4733925"/>
                <a:ext cx="473075" cy="257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1" name="Freeform 638">
                <a:extLst>
                  <a:ext uri="{FF2B5EF4-FFF2-40B4-BE49-F238E27FC236}">
                    <a16:creationId xmlns:a16="http://schemas.microsoft.com/office/drawing/2014/main" id="{F520EEC9-0C70-485C-F477-3A7EB0BBB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9125" y="4733925"/>
                <a:ext cx="717550" cy="319088"/>
              </a:xfrm>
              <a:custGeom>
                <a:avLst/>
                <a:gdLst>
                  <a:gd name="T0" fmla="*/ 934 w 2712"/>
                  <a:gd name="T1" fmla="*/ 0 h 1204"/>
                  <a:gd name="T2" fmla="*/ 2712 w 2712"/>
                  <a:gd name="T3" fmla="*/ 1204 h 1204"/>
                  <a:gd name="T4" fmla="*/ 0 w 2712"/>
                  <a:gd name="T5" fmla="*/ 217 h 1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12" h="1204">
                    <a:moveTo>
                      <a:pt x="934" y="0"/>
                    </a:moveTo>
                    <a:lnTo>
                      <a:pt x="2712" y="1204"/>
                    </a:lnTo>
                    <a:lnTo>
                      <a:pt x="0" y="217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2" name="Line 639">
                <a:extLst>
                  <a:ext uri="{FF2B5EF4-FFF2-40B4-BE49-F238E27FC236}">
                    <a16:creationId xmlns:a16="http://schemas.microsoft.com/office/drawing/2014/main" id="{34AAEE5C-3C1E-C201-DC0B-5B64B519D9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23575" y="4373563"/>
                <a:ext cx="209550" cy="1635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3" name="Line 640">
                <a:extLst>
                  <a:ext uri="{FF2B5EF4-FFF2-40B4-BE49-F238E27FC236}">
                    <a16:creationId xmlns:a16="http://schemas.microsoft.com/office/drawing/2014/main" id="{90BAB866-D08B-3DE5-C9E9-FE816C486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812463" y="4370388"/>
                <a:ext cx="220662" cy="1666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4" name="Line 641">
                <a:extLst>
                  <a:ext uri="{FF2B5EF4-FFF2-40B4-BE49-F238E27FC236}">
                    <a16:creationId xmlns:a16="http://schemas.microsoft.com/office/drawing/2014/main" id="{295608FB-909B-0DFD-FB5E-3288CFAE17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972800" y="4402138"/>
                <a:ext cx="527050" cy="4413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5" name="Line 642">
                <a:extLst>
                  <a:ext uri="{FF2B5EF4-FFF2-40B4-BE49-F238E27FC236}">
                    <a16:creationId xmlns:a16="http://schemas.microsoft.com/office/drawing/2014/main" id="{DAC8DC16-304D-5B46-E0DB-C7875546F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72800" y="4402138"/>
                <a:ext cx="141287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6" name="Line 643">
                <a:extLst>
                  <a:ext uri="{FF2B5EF4-FFF2-40B4-BE49-F238E27FC236}">
                    <a16:creationId xmlns:a16="http://schemas.microsoft.com/office/drawing/2014/main" id="{149E6752-BEAB-6CA9-D404-5521F0289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883900" y="4329113"/>
                <a:ext cx="227012" cy="1000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7" name="Line 644">
                <a:extLst>
                  <a:ext uri="{FF2B5EF4-FFF2-40B4-BE49-F238E27FC236}">
                    <a16:creationId xmlns:a16="http://schemas.microsoft.com/office/drawing/2014/main" id="{9558A8CA-93B3-3E26-FCEE-09CEA69A9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61638" y="4486275"/>
                <a:ext cx="217487" cy="3048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8" name="Line 645">
                <a:extLst>
                  <a:ext uri="{FF2B5EF4-FFF2-40B4-BE49-F238E27FC236}">
                    <a16:creationId xmlns:a16="http://schemas.microsoft.com/office/drawing/2014/main" id="{7CF439B7-4532-763C-0905-FF8F7E857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634663" y="4071938"/>
                <a:ext cx="476250" cy="3571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19" name="Line 646">
                <a:extLst>
                  <a:ext uri="{FF2B5EF4-FFF2-40B4-BE49-F238E27FC236}">
                    <a16:creationId xmlns:a16="http://schemas.microsoft.com/office/drawing/2014/main" id="{20100BBB-1421-AF96-46DC-2AF896B31B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34663" y="4071938"/>
                <a:ext cx="860425" cy="4222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0" name="Freeform 647">
                <a:extLst>
                  <a:ext uri="{FF2B5EF4-FFF2-40B4-BE49-F238E27FC236}">
                    <a16:creationId xmlns:a16="http://schemas.microsoft.com/office/drawing/2014/main" id="{04ED092E-ECB0-AE19-50D0-9279014F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8713" y="3917950"/>
                <a:ext cx="1474787" cy="331788"/>
              </a:xfrm>
              <a:custGeom>
                <a:avLst/>
                <a:gdLst>
                  <a:gd name="T0" fmla="*/ 0 w 5574"/>
                  <a:gd name="T1" fmla="*/ 309 h 1250"/>
                  <a:gd name="T2" fmla="*/ 1782 w 5574"/>
                  <a:gd name="T3" fmla="*/ 0 h 1250"/>
                  <a:gd name="T4" fmla="*/ 5574 w 5574"/>
                  <a:gd name="T5" fmla="*/ 1250 h 1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74" h="1250">
                    <a:moveTo>
                      <a:pt x="0" y="309"/>
                    </a:moveTo>
                    <a:lnTo>
                      <a:pt x="1782" y="0"/>
                    </a:lnTo>
                    <a:lnTo>
                      <a:pt x="5574" y="125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1" name="Freeform 648">
                <a:extLst>
                  <a:ext uri="{FF2B5EF4-FFF2-40B4-BE49-F238E27FC236}">
                    <a16:creationId xmlns:a16="http://schemas.microsoft.com/office/drawing/2014/main" id="{BD49FAD6-A26A-1384-9234-79627516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0425" y="3786188"/>
                <a:ext cx="3017837" cy="388938"/>
              </a:xfrm>
              <a:custGeom>
                <a:avLst/>
                <a:gdLst>
                  <a:gd name="T0" fmla="*/ 11405 w 11405"/>
                  <a:gd name="T1" fmla="*/ 1475 h 1475"/>
                  <a:gd name="T2" fmla="*/ 7604 w 11405"/>
                  <a:gd name="T3" fmla="*/ 0 h 1475"/>
                  <a:gd name="T4" fmla="*/ 3808 w 11405"/>
                  <a:gd name="T5" fmla="*/ 131 h 1475"/>
                  <a:gd name="T6" fmla="*/ 0 w 11405"/>
                  <a:gd name="T7" fmla="*/ 204 h 1475"/>
                  <a:gd name="T8" fmla="*/ 614 w 11405"/>
                  <a:gd name="T9" fmla="*/ 455 h 1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405" h="1475">
                    <a:moveTo>
                      <a:pt x="11405" y="1475"/>
                    </a:moveTo>
                    <a:lnTo>
                      <a:pt x="7604" y="0"/>
                    </a:lnTo>
                    <a:lnTo>
                      <a:pt x="3808" y="131"/>
                    </a:lnTo>
                    <a:lnTo>
                      <a:pt x="0" y="204"/>
                    </a:lnTo>
                    <a:lnTo>
                      <a:pt x="614" y="455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2" name="Line 649">
                <a:extLst>
                  <a:ext uri="{FF2B5EF4-FFF2-40B4-BE49-F238E27FC236}">
                    <a16:creationId xmlns:a16="http://schemas.microsoft.com/office/drawing/2014/main" id="{D1220328-BAA8-A394-ECD1-259587278B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8200" y="4037013"/>
                <a:ext cx="76200" cy="14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3" name="Line 650">
                <a:extLst>
                  <a:ext uri="{FF2B5EF4-FFF2-40B4-BE49-F238E27FC236}">
                    <a16:creationId xmlns:a16="http://schemas.microsoft.com/office/drawing/2014/main" id="{F0A5DC85-1E55-9CAC-9971-79AFB79AB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69500" y="4090988"/>
                <a:ext cx="68262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4" name="Line 651">
                <a:extLst>
                  <a:ext uri="{FF2B5EF4-FFF2-40B4-BE49-F238E27FC236}">
                    <a16:creationId xmlns:a16="http://schemas.microsoft.com/office/drawing/2014/main" id="{8A257FC2-5940-B43D-A2D4-30F894E20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37763" y="4079875"/>
                <a:ext cx="41275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5" name="Line 652">
                <a:extLst>
                  <a:ext uri="{FF2B5EF4-FFF2-40B4-BE49-F238E27FC236}">
                    <a16:creationId xmlns:a16="http://schemas.microsoft.com/office/drawing/2014/main" id="{A0009D6F-3F3E-D0CC-1AE3-ED1737C94B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28200" y="4051300"/>
                <a:ext cx="350837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6" name="Line 653">
                <a:extLst>
                  <a:ext uri="{FF2B5EF4-FFF2-40B4-BE49-F238E27FC236}">
                    <a16:creationId xmlns:a16="http://schemas.microsoft.com/office/drawing/2014/main" id="{65DD54A4-85E0-4259-2DB7-B7E9059A77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04400" y="4000500"/>
                <a:ext cx="214312" cy="365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7" name="Freeform 654">
                <a:extLst>
                  <a:ext uri="{FF2B5EF4-FFF2-40B4-BE49-F238E27FC236}">
                    <a16:creationId xmlns:a16="http://schemas.microsoft.com/office/drawing/2014/main" id="{A01405AA-9E8F-EED2-5A44-746C84CB3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6250" y="4032250"/>
                <a:ext cx="295275" cy="14288"/>
              </a:xfrm>
              <a:custGeom>
                <a:avLst/>
                <a:gdLst>
                  <a:gd name="T0" fmla="*/ 1118 w 1118"/>
                  <a:gd name="T1" fmla="*/ 54 h 54"/>
                  <a:gd name="T2" fmla="*/ 449 w 1118"/>
                  <a:gd name="T3" fmla="*/ 0 h 54"/>
                  <a:gd name="T4" fmla="*/ 0 w 1118"/>
                  <a:gd name="T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18" h="54">
                    <a:moveTo>
                      <a:pt x="1118" y="54"/>
                    </a:moveTo>
                    <a:lnTo>
                      <a:pt x="449" y="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8" name="Freeform 655">
                <a:extLst>
                  <a:ext uri="{FF2B5EF4-FFF2-40B4-BE49-F238E27FC236}">
                    <a16:creationId xmlns:a16="http://schemas.microsoft.com/office/drawing/2014/main" id="{664DC49F-65F2-BA32-3ADA-2E2474316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6250" y="4035425"/>
                <a:ext cx="203200" cy="20638"/>
              </a:xfrm>
              <a:custGeom>
                <a:avLst/>
                <a:gdLst>
                  <a:gd name="T0" fmla="*/ 770 w 770"/>
                  <a:gd name="T1" fmla="*/ 61 h 79"/>
                  <a:gd name="T2" fmla="*/ 442 w 770"/>
                  <a:gd name="T3" fmla="*/ 79 h 79"/>
                  <a:gd name="T4" fmla="*/ 0 w 770"/>
                  <a:gd name="T5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70" h="79">
                    <a:moveTo>
                      <a:pt x="770" y="61"/>
                    </a:moveTo>
                    <a:lnTo>
                      <a:pt x="442" y="7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9" name="Line 656">
                <a:extLst>
                  <a:ext uri="{FF2B5EF4-FFF2-40B4-BE49-F238E27FC236}">
                    <a16:creationId xmlns:a16="http://schemas.microsoft.com/office/drawing/2014/main" id="{8A60D2A9-38DE-E64E-3147-0602933BE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69450" y="4051300"/>
                <a:ext cx="106362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0" name="Line 657">
                <a:extLst>
                  <a:ext uri="{FF2B5EF4-FFF2-40B4-BE49-F238E27FC236}">
                    <a16:creationId xmlns:a16="http://schemas.microsoft.com/office/drawing/2014/main" id="{9EEE85F9-026E-46C9-3058-3CB8C770B4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93263" y="4059238"/>
                <a:ext cx="82550" cy="14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1" name="Line 658">
                <a:extLst>
                  <a:ext uri="{FF2B5EF4-FFF2-40B4-BE49-F238E27FC236}">
                    <a16:creationId xmlns:a16="http://schemas.microsoft.com/office/drawing/2014/main" id="{660D86CB-FC62-1208-21D4-39E5CFEF18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69450" y="4046538"/>
                <a:ext cx="92075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2" name="Line 659">
                <a:extLst>
                  <a:ext uri="{FF2B5EF4-FFF2-40B4-BE49-F238E27FC236}">
                    <a16:creationId xmlns:a16="http://schemas.microsoft.com/office/drawing/2014/main" id="{2886594F-6E45-8ADA-4BB9-A005563E52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20238" y="4073525"/>
                <a:ext cx="73025" cy="12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3" name="Line 660">
                <a:extLst>
                  <a:ext uri="{FF2B5EF4-FFF2-40B4-BE49-F238E27FC236}">
                    <a16:creationId xmlns:a16="http://schemas.microsoft.com/office/drawing/2014/main" id="{D16B3E02-FECC-18C3-0FFD-E5BEE1DE3B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6250" y="4035425"/>
                <a:ext cx="203200" cy="158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4" name="Line 661">
                <a:extLst>
                  <a:ext uri="{FF2B5EF4-FFF2-40B4-BE49-F238E27FC236}">
                    <a16:creationId xmlns:a16="http://schemas.microsoft.com/office/drawing/2014/main" id="{59AB9791-201B-5836-52A4-F6604FB97D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78963" y="4064000"/>
                <a:ext cx="114300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5" name="Freeform 662">
                <a:extLst>
                  <a:ext uri="{FF2B5EF4-FFF2-40B4-BE49-F238E27FC236}">
                    <a16:creationId xmlns:a16="http://schemas.microsoft.com/office/drawing/2014/main" id="{4371F6A6-C508-8784-CD2E-97F2AD493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4938" y="4060825"/>
                <a:ext cx="495300" cy="25400"/>
              </a:xfrm>
              <a:custGeom>
                <a:avLst/>
                <a:gdLst>
                  <a:gd name="T0" fmla="*/ 1872 w 1872"/>
                  <a:gd name="T1" fmla="*/ 97 h 97"/>
                  <a:gd name="T2" fmla="*/ 1727 w 1872"/>
                  <a:gd name="T3" fmla="*/ 45 h 97"/>
                  <a:gd name="T4" fmla="*/ 0 w 1872"/>
                  <a:gd name="T5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72" h="97">
                    <a:moveTo>
                      <a:pt x="1872" y="97"/>
                    </a:moveTo>
                    <a:lnTo>
                      <a:pt x="1727" y="4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6" name="Freeform 663">
                <a:extLst>
                  <a:ext uri="{FF2B5EF4-FFF2-40B4-BE49-F238E27FC236}">
                    <a16:creationId xmlns:a16="http://schemas.microsoft.com/office/drawing/2014/main" id="{92722FF7-9E5C-776F-D9B6-C069610D2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062413"/>
                <a:ext cx="492125" cy="30163"/>
              </a:xfrm>
              <a:custGeom>
                <a:avLst/>
                <a:gdLst>
                  <a:gd name="T0" fmla="*/ 0 w 1858"/>
                  <a:gd name="T1" fmla="*/ 0 h 111"/>
                  <a:gd name="T2" fmla="*/ 1740 w 1858"/>
                  <a:gd name="T3" fmla="*/ 111 h 111"/>
                  <a:gd name="T4" fmla="*/ 1858 w 1858"/>
                  <a:gd name="T5" fmla="*/ 9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58" h="111">
                    <a:moveTo>
                      <a:pt x="0" y="0"/>
                    </a:moveTo>
                    <a:lnTo>
                      <a:pt x="1740" y="111"/>
                    </a:lnTo>
                    <a:lnTo>
                      <a:pt x="1858" y="91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7" name="Line 664">
                <a:extLst>
                  <a:ext uri="{FF2B5EF4-FFF2-40B4-BE49-F238E27FC236}">
                    <a16:creationId xmlns:a16="http://schemas.microsoft.com/office/drawing/2014/main" id="{89A7858B-1C52-0E77-72EF-93CF84FD3E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518650" y="4232275"/>
                <a:ext cx="47625" cy="12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8" name="Line 665">
                <a:extLst>
                  <a:ext uri="{FF2B5EF4-FFF2-40B4-BE49-F238E27FC236}">
                    <a16:creationId xmlns:a16="http://schemas.microsoft.com/office/drawing/2014/main" id="{45BAB1EB-F954-4406-16CC-57A754994D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66275" y="4235450"/>
                <a:ext cx="57150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9" name="Line 666">
                <a:extLst>
                  <a:ext uri="{FF2B5EF4-FFF2-40B4-BE49-F238E27FC236}">
                    <a16:creationId xmlns:a16="http://schemas.microsoft.com/office/drawing/2014/main" id="{EB7EAFD4-82C1-F307-E266-CFB99ED4D8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18650" y="4222750"/>
                <a:ext cx="33337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0" name="Line 667">
                <a:extLst>
                  <a:ext uri="{FF2B5EF4-FFF2-40B4-BE49-F238E27FC236}">
                    <a16:creationId xmlns:a16="http://schemas.microsoft.com/office/drawing/2014/main" id="{653B58EC-4C97-B511-10CF-A2A3F590DB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551988" y="4195763"/>
                <a:ext cx="98425" cy="269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1" name="Line 668">
                <a:extLst>
                  <a:ext uri="{FF2B5EF4-FFF2-40B4-BE49-F238E27FC236}">
                    <a16:creationId xmlns:a16="http://schemas.microsoft.com/office/drawing/2014/main" id="{35DFB944-5F1E-EA5F-FC7A-62335E56C3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51988" y="4222750"/>
                <a:ext cx="71437" cy="12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2" name="Freeform 669">
                <a:extLst>
                  <a:ext uri="{FF2B5EF4-FFF2-40B4-BE49-F238E27FC236}">
                    <a16:creationId xmlns:a16="http://schemas.microsoft.com/office/drawing/2014/main" id="{31FAE674-1259-C129-4209-60260DF16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0700" y="4200525"/>
                <a:ext cx="141287" cy="22225"/>
              </a:xfrm>
              <a:custGeom>
                <a:avLst/>
                <a:gdLst>
                  <a:gd name="T0" fmla="*/ 536 w 536"/>
                  <a:gd name="T1" fmla="*/ 84 h 84"/>
                  <a:gd name="T2" fmla="*/ 236 w 536"/>
                  <a:gd name="T3" fmla="*/ 30 h 84"/>
                  <a:gd name="T4" fmla="*/ 0 w 536"/>
                  <a:gd name="T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6" h="84">
                    <a:moveTo>
                      <a:pt x="536" y="84"/>
                    </a:moveTo>
                    <a:lnTo>
                      <a:pt x="236" y="3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3" name="Freeform 670">
                <a:extLst>
                  <a:ext uri="{FF2B5EF4-FFF2-40B4-BE49-F238E27FC236}">
                    <a16:creationId xmlns:a16="http://schemas.microsoft.com/office/drawing/2014/main" id="{8638B47F-0BCD-C165-34E5-0DB34110F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4825" y="4208463"/>
                <a:ext cx="123825" cy="23813"/>
              </a:xfrm>
              <a:custGeom>
                <a:avLst/>
                <a:gdLst>
                  <a:gd name="T0" fmla="*/ 471 w 471"/>
                  <a:gd name="T1" fmla="*/ 88 h 88"/>
                  <a:gd name="T2" fmla="*/ 304 w 471"/>
                  <a:gd name="T3" fmla="*/ 42 h 88"/>
                  <a:gd name="T4" fmla="*/ 0 w 471"/>
                  <a:gd name="T5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1" h="88">
                    <a:moveTo>
                      <a:pt x="471" y="88"/>
                    </a:moveTo>
                    <a:lnTo>
                      <a:pt x="304" y="4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4" name="Line 671">
                <a:extLst>
                  <a:ext uri="{FF2B5EF4-FFF2-40B4-BE49-F238E27FC236}">
                    <a16:creationId xmlns:a16="http://schemas.microsoft.com/office/drawing/2014/main" id="{42D14DA7-12E6-2363-DC6D-00865160E6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94825" y="4200525"/>
                <a:ext cx="15875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5" name="Freeform 672">
                <a:extLst>
                  <a:ext uri="{FF2B5EF4-FFF2-40B4-BE49-F238E27FC236}">
                    <a16:creationId xmlns:a16="http://schemas.microsoft.com/office/drawing/2014/main" id="{67702E97-C2F1-B53A-86D1-4E80B993E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0700" y="4164013"/>
                <a:ext cx="239712" cy="36513"/>
              </a:xfrm>
              <a:custGeom>
                <a:avLst/>
                <a:gdLst>
                  <a:gd name="T0" fmla="*/ 905 w 905"/>
                  <a:gd name="T1" fmla="*/ 119 h 136"/>
                  <a:gd name="T2" fmla="*/ 277 w 905"/>
                  <a:gd name="T3" fmla="*/ 0 h 136"/>
                  <a:gd name="T4" fmla="*/ 0 w 905"/>
                  <a:gd name="T5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5" h="136">
                    <a:moveTo>
                      <a:pt x="905" y="119"/>
                    </a:moveTo>
                    <a:lnTo>
                      <a:pt x="277" y="0"/>
                    </a:lnTo>
                    <a:lnTo>
                      <a:pt x="0" y="136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6" name="Line 673">
                <a:extLst>
                  <a:ext uri="{FF2B5EF4-FFF2-40B4-BE49-F238E27FC236}">
                    <a16:creationId xmlns:a16="http://schemas.microsoft.com/office/drawing/2014/main" id="{E5353591-91B1-9987-1D22-8FBEDE9F6C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63075" y="4198938"/>
                <a:ext cx="7937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7" name="Line 674">
                <a:extLst>
                  <a:ext uri="{FF2B5EF4-FFF2-40B4-BE49-F238E27FC236}">
                    <a16:creationId xmlns:a16="http://schemas.microsoft.com/office/drawing/2014/main" id="{3DEAE12B-85D0-3258-7EE5-AE41DD4E6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63075" y="4198938"/>
                <a:ext cx="19050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8" name="Line 675">
                <a:extLst>
                  <a:ext uri="{FF2B5EF4-FFF2-40B4-BE49-F238E27FC236}">
                    <a16:creationId xmlns:a16="http://schemas.microsoft.com/office/drawing/2014/main" id="{B3FC4449-C441-534D-6489-C1BA8A99F4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45613" y="4192588"/>
                <a:ext cx="17462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9" name="Line 676">
                <a:extLst>
                  <a:ext uri="{FF2B5EF4-FFF2-40B4-BE49-F238E27FC236}">
                    <a16:creationId xmlns:a16="http://schemas.microsoft.com/office/drawing/2014/main" id="{18B2D9E1-FEE9-92C5-8EEE-36BE424F33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71013" y="4205288"/>
                <a:ext cx="12700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0" name="Line 677">
                <a:extLst>
                  <a:ext uri="{FF2B5EF4-FFF2-40B4-BE49-F238E27FC236}">
                    <a16:creationId xmlns:a16="http://schemas.microsoft.com/office/drawing/2014/main" id="{C07BF379-1D5C-D24F-F26C-A55C0C4683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83713" y="4210050"/>
                <a:ext cx="6350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1" name="Line 678">
                <a:extLst>
                  <a:ext uri="{FF2B5EF4-FFF2-40B4-BE49-F238E27FC236}">
                    <a16:creationId xmlns:a16="http://schemas.microsoft.com/office/drawing/2014/main" id="{F7671741-CE12-6918-A0AF-85AE34FDC6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71013" y="4205288"/>
                <a:ext cx="11112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2" name="Line 679">
                <a:extLst>
                  <a:ext uri="{FF2B5EF4-FFF2-40B4-BE49-F238E27FC236}">
                    <a16:creationId xmlns:a16="http://schemas.microsoft.com/office/drawing/2014/main" id="{5B398F9D-4611-73A3-1D99-F6F4DB9C1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82125" y="4206875"/>
                <a:ext cx="7937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3" name="Line 680">
                <a:extLst>
                  <a:ext uri="{FF2B5EF4-FFF2-40B4-BE49-F238E27FC236}">
                    <a16:creationId xmlns:a16="http://schemas.microsoft.com/office/drawing/2014/main" id="{7053B916-E194-23CE-D02A-BCA9F8208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83713" y="4213225"/>
                <a:ext cx="71437" cy="508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4" name="Freeform 681">
                <a:extLst>
                  <a:ext uri="{FF2B5EF4-FFF2-40B4-BE49-F238E27FC236}">
                    <a16:creationId xmlns:a16="http://schemas.microsoft.com/office/drawing/2014/main" id="{9F365C93-D685-724B-F82D-1D76093D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5150" y="4264025"/>
                <a:ext cx="261937" cy="22225"/>
              </a:xfrm>
              <a:custGeom>
                <a:avLst/>
                <a:gdLst>
                  <a:gd name="T0" fmla="*/ 0 w 988"/>
                  <a:gd name="T1" fmla="*/ 0 h 82"/>
                  <a:gd name="T2" fmla="*/ 83 w 988"/>
                  <a:gd name="T3" fmla="*/ 58 h 82"/>
                  <a:gd name="T4" fmla="*/ 988 w 988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88" h="82">
                    <a:moveTo>
                      <a:pt x="0" y="0"/>
                    </a:moveTo>
                    <a:lnTo>
                      <a:pt x="83" y="58"/>
                    </a:lnTo>
                    <a:lnTo>
                      <a:pt x="988" y="82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5" name="Line 682">
                <a:extLst>
                  <a:ext uri="{FF2B5EF4-FFF2-40B4-BE49-F238E27FC236}">
                    <a16:creationId xmlns:a16="http://schemas.microsoft.com/office/drawing/2014/main" id="{830BE77A-82CC-9E95-65C6-56F1505126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82125" y="4206875"/>
                <a:ext cx="12700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6" name="Freeform 683">
                <a:extLst>
                  <a:ext uri="{FF2B5EF4-FFF2-40B4-BE49-F238E27FC236}">
                    <a16:creationId xmlns:a16="http://schemas.microsoft.com/office/drawing/2014/main" id="{A69A894A-62EE-68E7-D012-E16001361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0063" y="4210050"/>
                <a:ext cx="128587" cy="34925"/>
              </a:xfrm>
              <a:custGeom>
                <a:avLst/>
                <a:gdLst>
                  <a:gd name="T0" fmla="*/ 485 w 485"/>
                  <a:gd name="T1" fmla="*/ 81 h 127"/>
                  <a:gd name="T2" fmla="*/ 312 w 485"/>
                  <a:gd name="T3" fmla="*/ 127 h 127"/>
                  <a:gd name="T4" fmla="*/ 0 w 485"/>
                  <a:gd name="T5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5" h="127">
                    <a:moveTo>
                      <a:pt x="485" y="81"/>
                    </a:moveTo>
                    <a:lnTo>
                      <a:pt x="312" y="127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7" name="Line 684">
                <a:extLst>
                  <a:ext uri="{FF2B5EF4-FFF2-40B4-BE49-F238E27FC236}">
                    <a16:creationId xmlns:a16="http://schemas.microsoft.com/office/drawing/2014/main" id="{A87DEDEB-52B8-8D3B-0FF5-5B58D2BD08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90063" y="4208463"/>
                <a:ext cx="4762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8" name="Line 685">
                <a:extLst>
                  <a:ext uri="{FF2B5EF4-FFF2-40B4-BE49-F238E27FC236}">
                    <a16:creationId xmlns:a16="http://schemas.microsoft.com/office/drawing/2014/main" id="{9F7D48E6-AE31-0CD1-A352-91E570319A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345613" y="4192588"/>
                <a:ext cx="65087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9" name="Line 686">
                <a:extLst>
                  <a:ext uri="{FF2B5EF4-FFF2-40B4-BE49-F238E27FC236}">
                    <a16:creationId xmlns:a16="http://schemas.microsoft.com/office/drawing/2014/main" id="{70D06C3F-5C67-0240-88BB-128089CF8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82150" y="4570413"/>
                <a:ext cx="17462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0" name="Line 687">
                <a:extLst>
                  <a:ext uri="{FF2B5EF4-FFF2-40B4-BE49-F238E27FC236}">
                    <a16:creationId xmlns:a16="http://schemas.microsoft.com/office/drawing/2014/main" id="{24231032-29DE-826F-9107-9626F1EE30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55150" y="4244975"/>
                <a:ext cx="111125" cy="190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1" name="Line 688">
                <a:extLst>
                  <a:ext uri="{FF2B5EF4-FFF2-40B4-BE49-F238E27FC236}">
                    <a16:creationId xmlns:a16="http://schemas.microsoft.com/office/drawing/2014/main" id="{299E38F2-E115-DBC6-37A6-9C9A5E29F7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82138" y="4573588"/>
                <a:ext cx="117475" cy="476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2" name="Line 689">
                <a:extLst>
                  <a:ext uri="{FF2B5EF4-FFF2-40B4-BE49-F238E27FC236}">
                    <a16:creationId xmlns:a16="http://schemas.microsoft.com/office/drawing/2014/main" id="{58C200F1-7AAC-EB85-5249-666D55EBA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482138" y="4570413"/>
                <a:ext cx="100012" cy="508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3" name="Freeform 690">
                <a:extLst>
                  <a:ext uri="{FF2B5EF4-FFF2-40B4-BE49-F238E27FC236}">
                    <a16:creationId xmlns:a16="http://schemas.microsoft.com/office/drawing/2014/main" id="{CEC0282B-BC63-DE5E-2511-A835E9E6A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3350" y="4419600"/>
                <a:ext cx="558800" cy="150813"/>
              </a:xfrm>
              <a:custGeom>
                <a:avLst/>
                <a:gdLst>
                  <a:gd name="T0" fmla="*/ 0 w 2109"/>
                  <a:gd name="T1" fmla="*/ 0 h 571"/>
                  <a:gd name="T2" fmla="*/ 1743 w 2109"/>
                  <a:gd name="T3" fmla="*/ 524 h 571"/>
                  <a:gd name="T4" fmla="*/ 2109 w 2109"/>
                  <a:gd name="T5" fmla="*/ 571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09" h="571">
                    <a:moveTo>
                      <a:pt x="0" y="0"/>
                    </a:moveTo>
                    <a:lnTo>
                      <a:pt x="1743" y="524"/>
                    </a:lnTo>
                    <a:lnTo>
                      <a:pt x="2109" y="571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4" name="Line 691">
                <a:extLst>
                  <a:ext uri="{FF2B5EF4-FFF2-40B4-BE49-F238E27FC236}">
                    <a16:creationId xmlns:a16="http://schemas.microsoft.com/office/drawing/2014/main" id="{12BB8808-404F-9BB4-BE4E-42F1F77846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99675" y="4295775"/>
                <a:ext cx="26987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5" name="Line 692">
                <a:extLst>
                  <a:ext uri="{FF2B5EF4-FFF2-40B4-BE49-F238E27FC236}">
                    <a16:creationId xmlns:a16="http://schemas.microsoft.com/office/drawing/2014/main" id="{C17EF7BF-1E0D-250E-7245-14F7FBCD64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15550" y="4297363"/>
                <a:ext cx="11112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6" name="Line 693">
                <a:extLst>
                  <a:ext uri="{FF2B5EF4-FFF2-40B4-BE49-F238E27FC236}">
                    <a16:creationId xmlns:a16="http://schemas.microsoft.com/office/drawing/2014/main" id="{E56F00FB-5058-7439-97D4-10C39E4FBA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99675" y="4295775"/>
                <a:ext cx="15875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7" name="Line 694">
                <a:extLst>
                  <a:ext uri="{FF2B5EF4-FFF2-40B4-BE49-F238E27FC236}">
                    <a16:creationId xmlns:a16="http://schemas.microsoft.com/office/drawing/2014/main" id="{DE2DFCD6-37D0-6BD3-0AD5-3D2E343465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85388" y="4302125"/>
                <a:ext cx="30162" cy="158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8" name="Line 695">
                <a:extLst>
                  <a:ext uri="{FF2B5EF4-FFF2-40B4-BE49-F238E27FC236}">
                    <a16:creationId xmlns:a16="http://schemas.microsoft.com/office/drawing/2014/main" id="{9AF37FBA-FF45-E435-729F-2B68412D57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26663" y="4289425"/>
                <a:ext cx="14287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69" name="Line 696">
                <a:extLst>
                  <a:ext uri="{FF2B5EF4-FFF2-40B4-BE49-F238E27FC236}">
                    <a16:creationId xmlns:a16="http://schemas.microsoft.com/office/drawing/2014/main" id="{0D63CA9B-F6C3-0C46-E9AE-24221AAEFB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996488" y="4362450"/>
                <a:ext cx="73025" cy="206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0" name="Line 697">
                <a:extLst>
                  <a:ext uri="{FF2B5EF4-FFF2-40B4-BE49-F238E27FC236}">
                    <a16:creationId xmlns:a16="http://schemas.microsoft.com/office/drawing/2014/main" id="{BDD57846-BF18-6BEF-48C1-F337390DB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96488" y="4318000"/>
                <a:ext cx="88900" cy="444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1" name="Line 698">
                <a:extLst>
                  <a:ext uri="{FF2B5EF4-FFF2-40B4-BE49-F238E27FC236}">
                    <a16:creationId xmlns:a16="http://schemas.microsoft.com/office/drawing/2014/main" id="{E8077D99-5B04-3397-DCB7-C6A5807749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40925" y="4292600"/>
                <a:ext cx="158750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2" name="Line 699">
                <a:extLst>
                  <a:ext uri="{FF2B5EF4-FFF2-40B4-BE49-F238E27FC236}">
                    <a16:creationId xmlns:a16="http://schemas.microsoft.com/office/drawing/2014/main" id="{BB374C81-0F74-9E39-31DE-B463D2DA7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40925" y="4292600"/>
                <a:ext cx="144462" cy="254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3" name="Line 700">
                <a:extLst>
                  <a:ext uri="{FF2B5EF4-FFF2-40B4-BE49-F238E27FC236}">
                    <a16:creationId xmlns:a16="http://schemas.microsoft.com/office/drawing/2014/main" id="{47958ECA-6B8C-BEDB-4DFC-6798AA51CC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15538" y="4265613"/>
                <a:ext cx="84137" cy="301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4" name="Line 701">
                <a:extLst>
                  <a:ext uri="{FF2B5EF4-FFF2-40B4-BE49-F238E27FC236}">
                    <a16:creationId xmlns:a16="http://schemas.microsoft.com/office/drawing/2014/main" id="{37733DA5-3F1E-8E1B-93D8-AA08234749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15538" y="4265613"/>
                <a:ext cx="125412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5" name="Line 702">
                <a:extLst>
                  <a:ext uri="{FF2B5EF4-FFF2-40B4-BE49-F238E27FC236}">
                    <a16:creationId xmlns:a16="http://schemas.microsoft.com/office/drawing/2014/main" id="{E2AAF033-8A42-4076-B829-035E0CA522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45663" y="4198938"/>
                <a:ext cx="85725" cy="158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6" name="Line 703">
                <a:extLst>
                  <a:ext uri="{FF2B5EF4-FFF2-40B4-BE49-F238E27FC236}">
                    <a16:creationId xmlns:a16="http://schemas.microsoft.com/office/drawing/2014/main" id="{3FB915F5-76C3-64FE-660B-6E1E26669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48838" y="4168775"/>
                <a:ext cx="82550" cy="301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7" name="Line 704">
                <a:extLst>
                  <a:ext uri="{FF2B5EF4-FFF2-40B4-BE49-F238E27FC236}">
                    <a16:creationId xmlns:a16="http://schemas.microsoft.com/office/drawing/2014/main" id="{FD4A5556-114D-5DF0-7535-412F1E66E6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717088" y="4286250"/>
                <a:ext cx="279400" cy="762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8" name="Line 705">
                <a:extLst>
                  <a:ext uri="{FF2B5EF4-FFF2-40B4-BE49-F238E27FC236}">
                    <a16:creationId xmlns:a16="http://schemas.microsoft.com/office/drawing/2014/main" id="{6976899A-4597-1E23-C5DE-1D1643B7F5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17088" y="4286250"/>
                <a:ext cx="223837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79" name="Line 706">
                <a:extLst>
                  <a:ext uri="{FF2B5EF4-FFF2-40B4-BE49-F238E27FC236}">
                    <a16:creationId xmlns:a16="http://schemas.microsoft.com/office/drawing/2014/main" id="{DD40041F-5B25-9E19-7BD3-30DCF121C5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45663" y="4214813"/>
                <a:ext cx="269875" cy="508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0" name="Line 707">
                <a:extLst>
                  <a:ext uri="{FF2B5EF4-FFF2-40B4-BE49-F238E27FC236}">
                    <a16:creationId xmlns:a16="http://schemas.microsoft.com/office/drawing/2014/main" id="{9A1CDF7E-D198-A993-34C9-EDBBE14FE7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831388" y="4198938"/>
                <a:ext cx="184150" cy="666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1" name="Line 708">
                <a:extLst>
                  <a:ext uri="{FF2B5EF4-FFF2-40B4-BE49-F238E27FC236}">
                    <a16:creationId xmlns:a16="http://schemas.microsoft.com/office/drawing/2014/main" id="{F09C2209-1D3F-3C32-60C2-0DC00259BD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99613" y="4383088"/>
                <a:ext cx="469900" cy="1905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2" name="Line 709">
                <a:extLst>
                  <a:ext uri="{FF2B5EF4-FFF2-40B4-BE49-F238E27FC236}">
                    <a16:creationId xmlns:a16="http://schemas.microsoft.com/office/drawing/2014/main" id="{426E90C6-DB29-83F7-2BE3-7FAE3EED8F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2150" y="4362450"/>
                <a:ext cx="414337" cy="2079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3" name="Line 710">
                <a:extLst>
                  <a:ext uri="{FF2B5EF4-FFF2-40B4-BE49-F238E27FC236}">
                    <a16:creationId xmlns:a16="http://schemas.microsoft.com/office/drawing/2014/main" id="{7CC857C6-A00D-004C-3ED4-944942FD56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566275" y="4244975"/>
                <a:ext cx="150812" cy="412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4" name="Line 711">
                <a:extLst>
                  <a:ext uri="{FF2B5EF4-FFF2-40B4-BE49-F238E27FC236}">
                    <a16:creationId xmlns:a16="http://schemas.microsoft.com/office/drawing/2014/main" id="{972BAD64-B05E-D96B-3104-BAF26D228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50413" y="4195763"/>
                <a:ext cx="95250" cy="190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5" name="Line 712">
                <a:extLst>
                  <a:ext uri="{FF2B5EF4-FFF2-40B4-BE49-F238E27FC236}">
                    <a16:creationId xmlns:a16="http://schemas.microsoft.com/office/drawing/2014/main" id="{1F289844-59B6-3CA0-AD67-8EC97E2E5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23425" y="4214813"/>
                <a:ext cx="122237" cy="206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6" name="Line 713">
                <a:extLst>
                  <a:ext uri="{FF2B5EF4-FFF2-40B4-BE49-F238E27FC236}">
                    <a16:creationId xmlns:a16="http://schemas.microsoft.com/office/drawing/2014/main" id="{3FAC8734-9F8C-A3EF-EF4E-D79B642ED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50413" y="4168775"/>
                <a:ext cx="98425" cy="269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7" name="Line 714">
                <a:extLst>
                  <a:ext uri="{FF2B5EF4-FFF2-40B4-BE49-F238E27FC236}">
                    <a16:creationId xmlns:a16="http://schemas.microsoft.com/office/drawing/2014/main" id="{BF81AEE5-AAA8-1EBD-8DA5-BF1A5BDBA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23425" y="4235450"/>
                <a:ext cx="317500" cy="571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8" name="Line 715">
                <a:extLst>
                  <a:ext uri="{FF2B5EF4-FFF2-40B4-BE49-F238E27FC236}">
                    <a16:creationId xmlns:a16="http://schemas.microsoft.com/office/drawing/2014/main" id="{4394BDFA-3023-7F20-8F01-AF2D419700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75813" y="4059238"/>
                <a:ext cx="361950" cy="317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89" name="Line 716">
                <a:extLst>
                  <a:ext uri="{FF2B5EF4-FFF2-40B4-BE49-F238E27FC236}">
                    <a16:creationId xmlns:a16="http://schemas.microsoft.com/office/drawing/2014/main" id="{2E8E6F86-42C8-46E8-E47C-37E192266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75813" y="4051300"/>
                <a:ext cx="52387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0" name="Line 717">
                <a:extLst>
                  <a:ext uri="{FF2B5EF4-FFF2-40B4-BE49-F238E27FC236}">
                    <a16:creationId xmlns:a16="http://schemas.microsoft.com/office/drawing/2014/main" id="{1E3C02EE-5557-DA70-D5D9-F375EE29D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93263" y="4073525"/>
                <a:ext cx="376237" cy="349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1" name="Line 718">
                <a:extLst>
                  <a:ext uri="{FF2B5EF4-FFF2-40B4-BE49-F238E27FC236}">
                    <a16:creationId xmlns:a16="http://schemas.microsoft.com/office/drawing/2014/main" id="{D0939DF8-91D7-8A58-FA9A-AB383F78A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48838" y="4108450"/>
                <a:ext cx="220662" cy="603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2" name="Line 719">
                <a:extLst>
                  <a:ext uri="{FF2B5EF4-FFF2-40B4-BE49-F238E27FC236}">
                    <a16:creationId xmlns:a16="http://schemas.microsoft.com/office/drawing/2014/main" id="{AD575992-8A2B-7281-7138-AE9DD13BE8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520238" y="4086225"/>
                <a:ext cx="228600" cy="825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3" name="Line 720">
                <a:extLst>
                  <a:ext uri="{FF2B5EF4-FFF2-40B4-BE49-F238E27FC236}">
                    <a16:creationId xmlns:a16="http://schemas.microsoft.com/office/drawing/2014/main" id="{9C89300F-B8D7-CE09-55D9-092D24FCB0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661525" y="4046538"/>
                <a:ext cx="66675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4" name="Line 721">
                <a:extLst>
                  <a:ext uri="{FF2B5EF4-FFF2-40B4-BE49-F238E27FC236}">
                    <a16:creationId xmlns:a16="http://schemas.microsoft.com/office/drawing/2014/main" id="{A4DB4442-A80D-E6DA-C652-E04D047D36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61525" y="4037013"/>
                <a:ext cx="142875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5" name="Freeform 722">
                <a:extLst>
                  <a:ext uri="{FF2B5EF4-FFF2-40B4-BE49-F238E27FC236}">
                    <a16:creationId xmlns:a16="http://schemas.microsoft.com/office/drawing/2014/main" id="{6306A802-A14B-A973-8FC9-E30ABEAA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1900" y="3943350"/>
                <a:ext cx="1166812" cy="58738"/>
              </a:xfrm>
              <a:custGeom>
                <a:avLst/>
                <a:gdLst>
                  <a:gd name="T0" fmla="*/ 4412 w 4412"/>
                  <a:gd name="T1" fmla="*/ 217 h 225"/>
                  <a:gd name="T2" fmla="*/ 2394 w 4412"/>
                  <a:gd name="T3" fmla="*/ 225 h 225"/>
                  <a:gd name="T4" fmla="*/ 0 w 4412"/>
                  <a:gd name="T5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12" h="225">
                    <a:moveTo>
                      <a:pt x="4412" y="217"/>
                    </a:moveTo>
                    <a:lnTo>
                      <a:pt x="2394" y="22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6" name="Line 723">
                <a:extLst>
                  <a:ext uri="{FF2B5EF4-FFF2-40B4-BE49-F238E27FC236}">
                    <a16:creationId xmlns:a16="http://schemas.microsoft.com/office/drawing/2014/main" id="{5FB75217-EAC5-93E4-9DE8-F62C42E36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88425" y="4046538"/>
                <a:ext cx="36512" cy="14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7" name="Line 724">
                <a:extLst>
                  <a:ext uri="{FF2B5EF4-FFF2-40B4-BE49-F238E27FC236}">
                    <a16:creationId xmlns:a16="http://schemas.microsoft.com/office/drawing/2014/main" id="{052219C2-98DC-1776-B566-7E786DC970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8425" y="4060825"/>
                <a:ext cx="36512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8" name="Line 725">
                <a:extLst>
                  <a:ext uri="{FF2B5EF4-FFF2-40B4-BE49-F238E27FC236}">
                    <a16:creationId xmlns:a16="http://schemas.microsoft.com/office/drawing/2014/main" id="{35B6EF0E-FE8D-A7E1-35EB-A70013947F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88425" y="4060825"/>
                <a:ext cx="39687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99" name="Line 726">
                <a:extLst>
                  <a:ext uri="{FF2B5EF4-FFF2-40B4-BE49-F238E27FC236}">
                    <a16:creationId xmlns:a16="http://schemas.microsoft.com/office/drawing/2014/main" id="{6E58F0A6-8DDF-F5CA-A761-B149A8886F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24938" y="4060825"/>
                <a:ext cx="3175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0" name="Line 727">
                <a:extLst>
                  <a:ext uri="{FF2B5EF4-FFF2-40B4-BE49-F238E27FC236}">
                    <a16:creationId xmlns:a16="http://schemas.microsoft.com/office/drawing/2014/main" id="{12D6D0D3-48E5-BEA1-536A-628588F18E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99500" y="3929063"/>
                <a:ext cx="152400" cy="14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1" name="Line 728">
                <a:extLst>
                  <a:ext uri="{FF2B5EF4-FFF2-40B4-BE49-F238E27FC236}">
                    <a16:creationId xmlns:a16="http://schemas.microsoft.com/office/drawing/2014/main" id="{FD0413E9-38D4-6432-BDD3-575BF1017A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43938" y="3905250"/>
                <a:ext cx="207962" cy="381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2" name="Line 729">
                <a:extLst>
                  <a:ext uri="{FF2B5EF4-FFF2-40B4-BE49-F238E27FC236}">
                    <a16:creationId xmlns:a16="http://schemas.microsoft.com/office/drawing/2014/main" id="{B10DC439-C2EE-3ED0-4C15-01559C8DEE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43938" y="3905250"/>
                <a:ext cx="55562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3" name="Line 730">
                <a:extLst>
                  <a:ext uri="{FF2B5EF4-FFF2-40B4-BE49-F238E27FC236}">
                    <a16:creationId xmlns:a16="http://schemas.microsoft.com/office/drawing/2014/main" id="{D4628C0F-8D27-5CCF-3F2E-C04033DD88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31250" y="4051300"/>
                <a:ext cx="106362" cy="3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4" name="Line 731">
                <a:extLst>
                  <a:ext uri="{FF2B5EF4-FFF2-40B4-BE49-F238E27FC236}">
                    <a16:creationId xmlns:a16="http://schemas.microsoft.com/office/drawing/2014/main" id="{AF24992A-0418-FA34-5C73-E9CE55469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91538" y="3908425"/>
                <a:ext cx="207962" cy="206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5" name="Line 732">
                <a:extLst>
                  <a:ext uri="{FF2B5EF4-FFF2-40B4-BE49-F238E27FC236}">
                    <a16:creationId xmlns:a16="http://schemas.microsoft.com/office/drawing/2014/main" id="{19CC06CF-BDBE-212E-0C80-C8A6A27D40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5188" y="4027488"/>
                <a:ext cx="352425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6" name="Line 733">
                <a:extLst>
                  <a:ext uri="{FF2B5EF4-FFF2-40B4-BE49-F238E27FC236}">
                    <a16:creationId xmlns:a16="http://schemas.microsoft.com/office/drawing/2014/main" id="{A751CDF7-C0EF-9292-3659-5E94A92FF8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2013" y="4054475"/>
                <a:ext cx="249237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7" name="Line 734">
                <a:extLst>
                  <a:ext uri="{FF2B5EF4-FFF2-40B4-BE49-F238E27FC236}">
                    <a16:creationId xmlns:a16="http://schemas.microsoft.com/office/drawing/2014/main" id="{03C05586-85B5-447B-C65A-99F3521C0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0425" y="4046538"/>
                <a:ext cx="250825" cy="79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8" name="Line 735">
                <a:extLst>
                  <a:ext uri="{FF2B5EF4-FFF2-40B4-BE49-F238E27FC236}">
                    <a16:creationId xmlns:a16="http://schemas.microsoft.com/office/drawing/2014/main" id="{0ED6C0F7-F288-288D-E922-FEBDADF60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2013" y="3876675"/>
                <a:ext cx="161925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09" name="Line 736">
                <a:extLst>
                  <a:ext uri="{FF2B5EF4-FFF2-40B4-BE49-F238E27FC236}">
                    <a16:creationId xmlns:a16="http://schemas.microsoft.com/office/drawing/2014/main" id="{2D4CB1D9-67BA-9FD0-925F-31E0B2DD74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56638" y="4438650"/>
                <a:ext cx="185737" cy="412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0" name="Line 737">
                <a:extLst>
                  <a:ext uri="{FF2B5EF4-FFF2-40B4-BE49-F238E27FC236}">
                    <a16:creationId xmlns:a16="http://schemas.microsoft.com/office/drawing/2014/main" id="{461EB897-BFC5-84BB-8522-94EA2356E8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74075" y="4341813"/>
                <a:ext cx="263525" cy="381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1" name="Line 738">
                <a:extLst>
                  <a:ext uri="{FF2B5EF4-FFF2-40B4-BE49-F238E27FC236}">
                    <a16:creationId xmlns:a16="http://schemas.microsoft.com/office/drawing/2014/main" id="{FDB3F721-E49A-E27A-E9B1-EF4222961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78838" y="4379913"/>
                <a:ext cx="258762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2" name="Line 739">
                <a:extLst>
                  <a:ext uri="{FF2B5EF4-FFF2-40B4-BE49-F238E27FC236}">
                    <a16:creationId xmlns:a16="http://schemas.microsoft.com/office/drawing/2014/main" id="{2CD89B46-C389-4A3F-3E6A-8B9D90F4EB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78838" y="4400550"/>
                <a:ext cx="177800" cy="381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3" name="Line 740">
                <a:extLst>
                  <a:ext uri="{FF2B5EF4-FFF2-40B4-BE49-F238E27FC236}">
                    <a16:creationId xmlns:a16="http://schemas.microsoft.com/office/drawing/2014/main" id="{778F1E37-BA9C-5433-FBA3-D25F2D3D24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78838" y="4438650"/>
                <a:ext cx="177800" cy="396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4" name="Line 741">
                <a:extLst>
                  <a:ext uri="{FF2B5EF4-FFF2-40B4-BE49-F238E27FC236}">
                    <a16:creationId xmlns:a16="http://schemas.microsoft.com/office/drawing/2014/main" id="{7536A957-29D3-28ED-5CC6-B39357A938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0425" y="4479925"/>
                <a:ext cx="361950" cy="1778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5" name="Line 742">
                <a:extLst>
                  <a:ext uri="{FF2B5EF4-FFF2-40B4-BE49-F238E27FC236}">
                    <a16:creationId xmlns:a16="http://schemas.microsoft.com/office/drawing/2014/main" id="{556C72DD-79D3-830D-DDA8-91458857C2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5075" y="4384675"/>
                <a:ext cx="52387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6" name="Line 743">
                <a:extLst>
                  <a:ext uri="{FF2B5EF4-FFF2-40B4-BE49-F238E27FC236}">
                    <a16:creationId xmlns:a16="http://schemas.microsoft.com/office/drawing/2014/main" id="{ABE1BEC2-3D26-C810-29F9-57C2E4ADD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31275" y="4379913"/>
                <a:ext cx="115887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7" name="Line 744">
                <a:extLst>
                  <a:ext uri="{FF2B5EF4-FFF2-40B4-BE49-F238E27FC236}">
                    <a16:creationId xmlns:a16="http://schemas.microsoft.com/office/drawing/2014/main" id="{540A2848-2BD5-2FA7-5F34-FA14C9813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88413" y="4379913"/>
                <a:ext cx="19050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8" name="Line 745">
                <a:extLst>
                  <a:ext uri="{FF2B5EF4-FFF2-40B4-BE49-F238E27FC236}">
                    <a16:creationId xmlns:a16="http://schemas.microsoft.com/office/drawing/2014/main" id="{C4ABFDDE-1BE3-F130-5A06-9F161C49E3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07463" y="4379913"/>
                <a:ext cx="23812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19" name="Line 746">
                <a:extLst>
                  <a:ext uri="{FF2B5EF4-FFF2-40B4-BE49-F238E27FC236}">
                    <a16:creationId xmlns:a16="http://schemas.microsoft.com/office/drawing/2014/main" id="{61DF00DB-EF35-199D-6E40-04E90F961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88413" y="4379913"/>
                <a:ext cx="42862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0" name="Line 747">
                <a:extLst>
                  <a:ext uri="{FF2B5EF4-FFF2-40B4-BE49-F238E27FC236}">
                    <a16:creationId xmlns:a16="http://schemas.microsoft.com/office/drawing/2014/main" id="{7902E46F-0581-C3FA-BD03-3963D1A77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77313" y="4413250"/>
                <a:ext cx="46037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1" name="Line 748">
                <a:extLst>
                  <a:ext uri="{FF2B5EF4-FFF2-40B4-BE49-F238E27FC236}">
                    <a16:creationId xmlns:a16="http://schemas.microsoft.com/office/drawing/2014/main" id="{DB10C90A-58C3-4B41-329C-0B37152F54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86838" y="4408488"/>
                <a:ext cx="36512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2" name="Line 749">
                <a:extLst>
                  <a:ext uri="{FF2B5EF4-FFF2-40B4-BE49-F238E27FC236}">
                    <a16:creationId xmlns:a16="http://schemas.microsoft.com/office/drawing/2014/main" id="{3499A870-9958-9F54-B927-EDD41BCF2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77313" y="4408488"/>
                <a:ext cx="9525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3" name="Line 750">
                <a:extLst>
                  <a:ext uri="{FF2B5EF4-FFF2-40B4-BE49-F238E27FC236}">
                    <a16:creationId xmlns:a16="http://schemas.microsoft.com/office/drawing/2014/main" id="{6413AB3D-677B-E19B-A7FC-FFD7D57EBD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55075" y="4395788"/>
                <a:ext cx="122237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4" name="Line 751">
                <a:extLst>
                  <a:ext uri="{FF2B5EF4-FFF2-40B4-BE49-F238E27FC236}">
                    <a16:creationId xmlns:a16="http://schemas.microsoft.com/office/drawing/2014/main" id="{BD4F3A82-5E25-9F22-89C7-1B54D17D8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47163" y="4333875"/>
                <a:ext cx="93662" cy="460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5" name="Line 752">
                <a:extLst>
                  <a:ext uri="{FF2B5EF4-FFF2-40B4-BE49-F238E27FC236}">
                    <a16:creationId xmlns:a16="http://schemas.microsoft.com/office/drawing/2014/main" id="{F481FEE9-44EE-49C7-498C-595E8C2004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31275" y="4333875"/>
                <a:ext cx="209550" cy="460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6" name="Line 753">
                <a:extLst>
                  <a:ext uri="{FF2B5EF4-FFF2-40B4-BE49-F238E27FC236}">
                    <a16:creationId xmlns:a16="http://schemas.microsoft.com/office/drawing/2014/main" id="{5D604C34-201E-17C7-025E-C97A226EA4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86838" y="4379913"/>
                <a:ext cx="60325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7" name="Line 754">
                <a:extLst>
                  <a:ext uri="{FF2B5EF4-FFF2-40B4-BE49-F238E27FC236}">
                    <a16:creationId xmlns:a16="http://schemas.microsoft.com/office/drawing/2014/main" id="{BF3996DA-3A52-B8DF-07BB-D3E11E45FF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07463" y="4384675"/>
                <a:ext cx="79375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8" name="Line 755">
                <a:extLst>
                  <a:ext uri="{FF2B5EF4-FFF2-40B4-BE49-F238E27FC236}">
                    <a16:creationId xmlns:a16="http://schemas.microsoft.com/office/drawing/2014/main" id="{3AC9024C-853B-95D1-3A23-E58D06FE2F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699500" y="3929063"/>
                <a:ext cx="288925" cy="1174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29" name="Line 756">
                <a:extLst>
                  <a:ext uri="{FF2B5EF4-FFF2-40B4-BE49-F238E27FC236}">
                    <a16:creationId xmlns:a16="http://schemas.microsoft.com/office/drawing/2014/main" id="{6B7E2F69-DA78-5254-C067-C4982F89A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6775" y="4081463"/>
                <a:ext cx="428625" cy="5873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0" name="Line 757">
                <a:extLst>
                  <a:ext uri="{FF2B5EF4-FFF2-40B4-BE49-F238E27FC236}">
                    <a16:creationId xmlns:a16="http://schemas.microsoft.com/office/drawing/2014/main" id="{680DEB89-A973-0350-3E72-302619D0CB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37600" y="4379913"/>
                <a:ext cx="117475" cy="158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1" name="Line 758">
                <a:extLst>
                  <a:ext uri="{FF2B5EF4-FFF2-40B4-BE49-F238E27FC236}">
                    <a16:creationId xmlns:a16="http://schemas.microsoft.com/office/drawing/2014/main" id="{4852D895-AC15-298D-E114-89111CCA3C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737600" y="4379913"/>
                <a:ext cx="150812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2" name="Line 759">
                <a:extLst>
                  <a:ext uri="{FF2B5EF4-FFF2-40B4-BE49-F238E27FC236}">
                    <a16:creationId xmlns:a16="http://schemas.microsoft.com/office/drawing/2014/main" id="{16C91AD7-5BA5-F429-AEB6-0CF4A543B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42375" y="4413250"/>
                <a:ext cx="134937" cy="666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3" name="Line 760">
                <a:extLst>
                  <a:ext uri="{FF2B5EF4-FFF2-40B4-BE49-F238E27FC236}">
                    <a16:creationId xmlns:a16="http://schemas.microsoft.com/office/drawing/2014/main" id="{F9985FA8-A4E7-57F5-AE6A-EE8C7802AC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56638" y="4395788"/>
                <a:ext cx="198437" cy="428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4" name="Line 761">
                <a:extLst>
                  <a:ext uri="{FF2B5EF4-FFF2-40B4-BE49-F238E27FC236}">
                    <a16:creationId xmlns:a16="http://schemas.microsoft.com/office/drawing/2014/main" id="{BA67F3F6-1437-BA81-D981-BA9EDD9F4D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91538" y="4259263"/>
                <a:ext cx="396875" cy="1206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5" name="Line 762">
                <a:extLst>
                  <a:ext uri="{FF2B5EF4-FFF2-40B4-BE49-F238E27FC236}">
                    <a16:creationId xmlns:a16="http://schemas.microsoft.com/office/drawing/2014/main" id="{24EEEB25-BA9D-38F0-0F28-7CC261181A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37613" y="4046538"/>
                <a:ext cx="150812" cy="47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6" name="Line 763">
                <a:extLst>
                  <a:ext uri="{FF2B5EF4-FFF2-40B4-BE49-F238E27FC236}">
                    <a16:creationId xmlns:a16="http://schemas.microsoft.com/office/drawing/2014/main" id="{815646E3-179C-371C-8DB6-92F5D78900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37613" y="4051300"/>
                <a:ext cx="150812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7" name="Line 764">
                <a:extLst>
                  <a:ext uri="{FF2B5EF4-FFF2-40B4-BE49-F238E27FC236}">
                    <a16:creationId xmlns:a16="http://schemas.microsoft.com/office/drawing/2014/main" id="{01F87989-8418-550F-787B-1DFD833B7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31250" y="4054475"/>
                <a:ext cx="257175" cy="63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8" name="Line 765">
                <a:extLst>
                  <a:ext uri="{FF2B5EF4-FFF2-40B4-BE49-F238E27FC236}">
                    <a16:creationId xmlns:a16="http://schemas.microsoft.com/office/drawing/2014/main" id="{7B6DF9EE-983E-814C-9230-12F278B05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40825" y="4264025"/>
                <a:ext cx="314325" cy="698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39" name="Line 766">
                <a:extLst>
                  <a:ext uri="{FF2B5EF4-FFF2-40B4-BE49-F238E27FC236}">
                    <a16:creationId xmlns:a16="http://schemas.microsoft.com/office/drawing/2014/main" id="{E3D400E8-565A-E3C4-F4DF-1370B0CA62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40825" y="4213225"/>
                <a:ext cx="242887" cy="12065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0" name="Line 767">
                <a:extLst>
                  <a:ext uri="{FF2B5EF4-FFF2-40B4-BE49-F238E27FC236}">
                    <a16:creationId xmlns:a16="http://schemas.microsoft.com/office/drawing/2014/main" id="{43A74D22-81B8-1737-09A2-0CF24CC45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15400" y="4140200"/>
                <a:ext cx="455612" cy="650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1" name="Line 768">
                <a:extLst>
                  <a:ext uri="{FF2B5EF4-FFF2-40B4-BE49-F238E27FC236}">
                    <a16:creationId xmlns:a16="http://schemas.microsoft.com/office/drawing/2014/main" id="{256B8C4D-98EA-08CE-0BA3-01EE7A10AC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51900" y="3943350"/>
                <a:ext cx="514350" cy="920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2" name="Line 769">
                <a:extLst>
                  <a:ext uri="{FF2B5EF4-FFF2-40B4-BE49-F238E27FC236}">
                    <a16:creationId xmlns:a16="http://schemas.microsoft.com/office/drawing/2014/main" id="{86B77E49-211A-26F4-B5A3-FF5E11AA9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915400" y="4140200"/>
                <a:ext cx="430212" cy="523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3" name="Line 770">
                <a:extLst>
                  <a:ext uri="{FF2B5EF4-FFF2-40B4-BE49-F238E27FC236}">
                    <a16:creationId xmlns:a16="http://schemas.microsoft.com/office/drawing/2014/main" id="{550D9509-46B2-54F3-9B33-3FCE2F51EA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9028113" y="4062413"/>
                <a:ext cx="317500" cy="1301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4" name="Line 771">
                <a:extLst>
                  <a:ext uri="{FF2B5EF4-FFF2-40B4-BE49-F238E27FC236}">
                    <a16:creationId xmlns:a16="http://schemas.microsoft.com/office/drawing/2014/main" id="{66586D1C-5003-E74F-4F95-B6646247C9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23350" y="4419600"/>
                <a:ext cx="455612" cy="650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5" name="Line 772">
                <a:extLst>
                  <a:ext uri="{FF2B5EF4-FFF2-40B4-BE49-F238E27FC236}">
                    <a16:creationId xmlns:a16="http://schemas.microsoft.com/office/drawing/2014/main" id="{C25AC6E1-325E-B818-AB15-8E5E8F2AE0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80425" y="4621213"/>
                <a:ext cx="1001712" cy="1174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6" name="Line 773">
                <a:extLst>
                  <a:ext uri="{FF2B5EF4-FFF2-40B4-BE49-F238E27FC236}">
                    <a16:creationId xmlns:a16="http://schemas.microsoft.com/office/drawing/2014/main" id="{D8481F80-6F91-3E8E-24F6-7043F1FCD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42375" y="4479925"/>
                <a:ext cx="639762" cy="1412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7" name="Line 774">
                <a:extLst>
                  <a:ext uri="{FF2B5EF4-FFF2-40B4-BE49-F238E27FC236}">
                    <a16:creationId xmlns:a16="http://schemas.microsoft.com/office/drawing/2014/main" id="{5F5F5FCB-14F6-5BFD-3878-17B3128FC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47163" y="4379913"/>
                <a:ext cx="415925" cy="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8" name="Line 775">
                <a:extLst>
                  <a:ext uri="{FF2B5EF4-FFF2-40B4-BE49-F238E27FC236}">
                    <a16:creationId xmlns:a16="http://schemas.microsoft.com/office/drawing/2014/main" id="{8DC9FBAC-3E9E-50B4-DEB2-F318D32FE4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88425" y="4035425"/>
                <a:ext cx="377825" cy="111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9" name="Line 776">
                <a:extLst>
                  <a:ext uri="{FF2B5EF4-FFF2-40B4-BE49-F238E27FC236}">
                    <a16:creationId xmlns:a16="http://schemas.microsoft.com/office/drawing/2014/main" id="{094AABE5-7DFB-83D1-3E29-CD4158C439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69513" y="4383088"/>
                <a:ext cx="414337" cy="1127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0" name="Line 777">
                <a:extLst>
                  <a:ext uri="{FF2B5EF4-FFF2-40B4-BE49-F238E27FC236}">
                    <a16:creationId xmlns:a16="http://schemas.microsoft.com/office/drawing/2014/main" id="{ED447B30-6B72-C934-EDAD-F106EC016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69513" y="4335463"/>
                <a:ext cx="115887" cy="476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1" name="Line 778">
                <a:extLst>
                  <a:ext uri="{FF2B5EF4-FFF2-40B4-BE49-F238E27FC236}">
                    <a16:creationId xmlns:a16="http://schemas.microsoft.com/office/drawing/2014/main" id="{E5174DE8-C6EE-33A4-C2E6-DF70C92DD6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40950" y="4289425"/>
                <a:ext cx="46037" cy="95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2" name="Line 779">
                <a:extLst>
                  <a:ext uri="{FF2B5EF4-FFF2-40B4-BE49-F238E27FC236}">
                    <a16:creationId xmlns:a16="http://schemas.microsoft.com/office/drawing/2014/main" id="{7C299B0E-0F3E-363C-988E-0E3EC4E07F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26663" y="4297363"/>
                <a:ext cx="60325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3" name="Line 780">
                <a:extLst>
                  <a:ext uri="{FF2B5EF4-FFF2-40B4-BE49-F238E27FC236}">
                    <a16:creationId xmlns:a16="http://schemas.microsoft.com/office/drawing/2014/main" id="{BAE93124-C750-6F45-147E-46465118F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40950" y="4149725"/>
                <a:ext cx="277812" cy="139700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4" name="Line 781">
                <a:extLst>
                  <a:ext uri="{FF2B5EF4-FFF2-40B4-BE49-F238E27FC236}">
                    <a16:creationId xmlns:a16="http://schemas.microsoft.com/office/drawing/2014/main" id="{07258697-E6BF-66D8-CDAD-707330B26E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85388" y="4318000"/>
                <a:ext cx="100012" cy="174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5" name="Line 782">
                <a:extLst>
                  <a:ext uri="{FF2B5EF4-FFF2-40B4-BE49-F238E27FC236}">
                    <a16:creationId xmlns:a16="http://schemas.microsoft.com/office/drawing/2014/main" id="{4226192A-C775-6D10-1201-6B522D4874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037763" y="4090988"/>
                <a:ext cx="287337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6" name="Line 783">
                <a:extLst>
                  <a:ext uri="{FF2B5EF4-FFF2-40B4-BE49-F238E27FC236}">
                    <a16:creationId xmlns:a16="http://schemas.microsoft.com/office/drawing/2014/main" id="{2AD239E1-82BF-632A-5A35-3CC721F1C8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69500" y="4108450"/>
                <a:ext cx="254000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7" name="Line 784">
                <a:extLst>
                  <a:ext uri="{FF2B5EF4-FFF2-40B4-BE49-F238E27FC236}">
                    <a16:creationId xmlns:a16="http://schemas.microsoft.com/office/drawing/2014/main" id="{214710C1-D3D8-9756-1423-B64B48B80C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831388" y="4132263"/>
                <a:ext cx="392112" cy="666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8" name="Line 785">
                <a:extLst>
                  <a:ext uri="{FF2B5EF4-FFF2-40B4-BE49-F238E27FC236}">
                    <a16:creationId xmlns:a16="http://schemas.microsoft.com/office/drawing/2014/main" id="{214F43CA-EE9F-043A-6CBE-F81B3B0873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079038" y="4079875"/>
                <a:ext cx="307975" cy="2381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9" name="Line 786">
                <a:extLst>
                  <a:ext uri="{FF2B5EF4-FFF2-40B4-BE49-F238E27FC236}">
                    <a16:creationId xmlns:a16="http://schemas.microsoft.com/office/drawing/2014/main" id="{49BAF9AD-AB0C-9261-6993-3128D94212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079038" y="4006850"/>
                <a:ext cx="266700" cy="730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0" name="Line 787">
                <a:extLst>
                  <a:ext uri="{FF2B5EF4-FFF2-40B4-BE49-F238E27FC236}">
                    <a16:creationId xmlns:a16="http://schemas.microsoft.com/office/drawing/2014/main" id="{AA536E35-098D-0A51-DFD6-C2FA26A98E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804400" y="4006850"/>
                <a:ext cx="541337" cy="30163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1" name="Line 788">
                <a:extLst>
                  <a:ext uri="{FF2B5EF4-FFF2-40B4-BE49-F238E27FC236}">
                    <a16:creationId xmlns:a16="http://schemas.microsoft.com/office/drawing/2014/main" id="{40EF5075-5CDB-F79D-BA59-0A636AB91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18713" y="3998913"/>
                <a:ext cx="354012" cy="1588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2" name="Line 789">
                <a:extLst>
                  <a:ext uri="{FF2B5EF4-FFF2-40B4-BE49-F238E27FC236}">
                    <a16:creationId xmlns:a16="http://schemas.microsoft.com/office/drawing/2014/main" id="{55FBDE52-8328-A579-ADF5-8846B8CF9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15550" y="4302125"/>
                <a:ext cx="80962" cy="2857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3" name="Line 790">
                <a:extLst>
                  <a:ext uri="{FF2B5EF4-FFF2-40B4-BE49-F238E27FC236}">
                    <a16:creationId xmlns:a16="http://schemas.microsoft.com/office/drawing/2014/main" id="{0C3CDDC4-4B81-BB5D-1705-F8D1FE4E9A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779125" y="4791075"/>
                <a:ext cx="722312" cy="1012825"/>
              </a:xfrm>
              <a:prstGeom prst="line">
                <a:avLst/>
              </a:prstGeom>
              <a:noFill/>
              <a:ln w="4763">
                <a:solidFill>
                  <a:srgbClr val="7DCB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4" name="Freeform 791">
                <a:extLst>
                  <a:ext uri="{FF2B5EF4-FFF2-40B4-BE49-F238E27FC236}">
                    <a16:creationId xmlns:a16="http://schemas.microsoft.com/office/drawing/2014/main" id="{BAA40D03-2F92-4224-1D4F-DDCF155D5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7725" y="4211638"/>
                <a:ext cx="3036887" cy="503238"/>
              </a:xfrm>
              <a:custGeom>
                <a:avLst/>
                <a:gdLst>
                  <a:gd name="T0" fmla="*/ 11475 w 11475"/>
                  <a:gd name="T1" fmla="*/ 1898 h 1898"/>
                  <a:gd name="T2" fmla="*/ 7645 w 11475"/>
                  <a:gd name="T3" fmla="*/ 0 h 1898"/>
                  <a:gd name="T4" fmla="*/ 0 w 11475"/>
                  <a:gd name="T5" fmla="*/ 159 h 18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475" h="1898">
                    <a:moveTo>
                      <a:pt x="11475" y="1898"/>
                    </a:moveTo>
                    <a:lnTo>
                      <a:pt x="7645" y="0"/>
                    </a:lnTo>
                    <a:lnTo>
                      <a:pt x="0" y="159"/>
                    </a:lnTo>
                  </a:path>
                </a:pathLst>
              </a:custGeom>
              <a:noFill/>
              <a:ln w="26988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5" name="Line 792">
                <a:extLst>
                  <a:ext uri="{FF2B5EF4-FFF2-40B4-BE49-F238E27FC236}">
                    <a16:creationId xmlns:a16="http://schemas.microsoft.com/office/drawing/2014/main" id="{D47A5B8D-4DB8-13EF-00D0-4C9C004D98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7725" y="4211638"/>
                <a:ext cx="2022475" cy="42863"/>
              </a:xfrm>
              <a:prstGeom prst="line">
                <a:avLst/>
              </a:prstGeom>
              <a:noFill/>
              <a:ln w="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6" name="Line 793">
                <a:extLst>
                  <a:ext uri="{FF2B5EF4-FFF2-40B4-BE49-F238E27FC236}">
                    <a16:creationId xmlns:a16="http://schemas.microsoft.com/office/drawing/2014/main" id="{E78792A7-0F20-F8A6-1A95-69A2811974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490200" y="4211638"/>
                <a:ext cx="1014412" cy="503238"/>
              </a:xfrm>
              <a:prstGeom prst="line">
                <a:avLst/>
              </a:prstGeom>
              <a:noFill/>
              <a:ln w="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7" name="Rectangle 794">
                <a:extLst>
                  <a:ext uri="{FF2B5EF4-FFF2-40B4-BE49-F238E27FC236}">
                    <a16:creationId xmlns:a16="http://schemas.microsoft.com/office/drawing/2014/main" id="{C2C518ED-699B-7F7E-C3D4-3AF130DA3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67725" y="4254500"/>
                <a:ext cx="1587" cy="158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8" name="Rectangle 795">
                <a:extLst>
                  <a:ext uri="{FF2B5EF4-FFF2-40B4-BE49-F238E27FC236}">
                    <a16:creationId xmlns:a16="http://schemas.microsoft.com/office/drawing/2014/main" id="{E0C14B25-2549-1E17-6D45-E3B58E6E3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90200" y="4211638"/>
                <a:ext cx="1587" cy="158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9" name="Rectangle 796">
                <a:extLst>
                  <a:ext uri="{FF2B5EF4-FFF2-40B4-BE49-F238E27FC236}">
                    <a16:creationId xmlns:a16="http://schemas.microsoft.com/office/drawing/2014/main" id="{CF99686C-A664-3348-1912-80ED4CAAF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90200" y="4211638"/>
                <a:ext cx="1587" cy="158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0" name="Rectangle 797">
                <a:extLst>
                  <a:ext uri="{FF2B5EF4-FFF2-40B4-BE49-F238E27FC236}">
                    <a16:creationId xmlns:a16="http://schemas.microsoft.com/office/drawing/2014/main" id="{D012E0E2-5233-C851-9C0B-E56C7E31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3025" y="4713288"/>
                <a:ext cx="1587" cy="1588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1" name="Freeform 798">
                <a:extLst>
                  <a:ext uri="{FF2B5EF4-FFF2-40B4-BE49-F238E27FC236}">
                    <a16:creationId xmlns:a16="http://schemas.microsoft.com/office/drawing/2014/main" id="{C7D3357A-4E51-5C37-532E-0A04D7BFE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2488" y="4202113"/>
                <a:ext cx="3022600" cy="596900"/>
              </a:xfrm>
              <a:custGeom>
                <a:avLst/>
                <a:gdLst>
                  <a:gd name="T0" fmla="*/ 11423 w 11423"/>
                  <a:gd name="T1" fmla="*/ 2252 h 2252"/>
                  <a:gd name="T2" fmla="*/ 7628 w 11423"/>
                  <a:gd name="T3" fmla="*/ 35 h 2252"/>
                  <a:gd name="T4" fmla="*/ 0 w 11423"/>
                  <a:gd name="T5" fmla="*/ 0 h 2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423" h="2252">
                    <a:moveTo>
                      <a:pt x="11423" y="2252"/>
                    </a:moveTo>
                    <a:lnTo>
                      <a:pt x="7628" y="35"/>
                    </a:lnTo>
                    <a:lnTo>
                      <a:pt x="0" y="0"/>
                    </a:lnTo>
                  </a:path>
                </a:pathLst>
              </a:custGeom>
              <a:noFill/>
              <a:ln w="26988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2" name="Line 799">
                <a:extLst>
                  <a:ext uri="{FF2B5EF4-FFF2-40B4-BE49-F238E27FC236}">
                    <a16:creationId xmlns:a16="http://schemas.microsoft.com/office/drawing/2014/main" id="{EF778F1E-494C-3C73-372E-5AF9D8E51A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72488" y="4187825"/>
                <a:ext cx="3027362" cy="592138"/>
              </a:xfrm>
              <a:prstGeom prst="line">
                <a:avLst/>
              </a:prstGeom>
              <a:noFill/>
              <a:ln w="26988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3" name="Line 800">
                <a:extLst>
                  <a:ext uri="{FF2B5EF4-FFF2-40B4-BE49-F238E27FC236}">
                    <a16:creationId xmlns:a16="http://schemas.microsoft.com/office/drawing/2014/main" id="{F0BF0C12-6C31-30EC-BFF7-A42BD22F3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83863" y="3594100"/>
                <a:ext cx="169862" cy="0"/>
              </a:xfrm>
              <a:prstGeom prst="line">
                <a:avLst/>
              </a:prstGeom>
              <a:noFill/>
              <a:ln w="1587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4" name="Line 801">
                <a:extLst>
                  <a:ext uri="{FF2B5EF4-FFF2-40B4-BE49-F238E27FC236}">
                    <a16:creationId xmlns:a16="http://schemas.microsoft.com/office/drawing/2014/main" id="{BEA311F2-0A0E-4A26-CC57-0E5F2A1C6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52786" y="3594100"/>
                <a:ext cx="169862" cy="0"/>
              </a:xfrm>
              <a:prstGeom prst="line">
                <a:avLst/>
              </a:prstGeom>
              <a:noFill/>
              <a:ln w="15875">
                <a:solidFill>
                  <a:srgbClr val="CC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5" name="Line 802">
                <a:extLst>
                  <a:ext uri="{FF2B5EF4-FFF2-40B4-BE49-F238E27FC236}">
                    <a16:creationId xmlns:a16="http://schemas.microsoft.com/office/drawing/2014/main" id="{051789FD-ED8B-C07A-BA38-6E7831E982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894888" y="3594100"/>
                <a:ext cx="169862" cy="0"/>
              </a:xfrm>
              <a:prstGeom prst="line">
                <a:avLst/>
              </a:prstGeom>
              <a:noFill/>
              <a:ln w="1587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197" name="ZoneTexte 1196">
              <a:extLst>
                <a:ext uri="{FF2B5EF4-FFF2-40B4-BE49-F238E27FC236}">
                  <a16:creationId xmlns:a16="http://schemas.microsoft.com/office/drawing/2014/main" id="{1F46D98D-43D4-5275-2108-EC3560C4E01A}"/>
                </a:ext>
              </a:extLst>
            </p:cNvPr>
            <p:cNvSpPr txBox="1"/>
            <p:nvPr/>
          </p:nvSpPr>
          <p:spPr>
            <a:xfrm>
              <a:off x="7978322" y="6067426"/>
              <a:ext cx="811441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1198" name="ZoneTexte 1197">
              <a:extLst>
                <a:ext uri="{FF2B5EF4-FFF2-40B4-BE49-F238E27FC236}">
                  <a16:creationId xmlns:a16="http://schemas.microsoft.com/office/drawing/2014/main" id="{BD313014-E817-790F-3E69-70DBFF0ABFAC}"/>
                </a:ext>
              </a:extLst>
            </p:cNvPr>
            <p:cNvSpPr txBox="1"/>
            <p:nvPr/>
          </p:nvSpPr>
          <p:spPr>
            <a:xfrm>
              <a:off x="8876232" y="6067426"/>
              <a:ext cx="103406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Post-NNRTI</a:t>
              </a:r>
            </a:p>
          </p:txBody>
        </p:sp>
        <p:sp>
          <p:nvSpPr>
            <p:cNvPr id="1199" name="ZoneTexte 1198">
              <a:extLst>
                <a:ext uri="{FF2B5EF4-FFF2-40B4-BE49-F238E27FC236}">
                  <a16:creationId xmlns:a16="http://schemas.microsoft.com/office/drawing/2014/main" id="{4CC5DF2E-F592-018A-9D18-2F098A6857A2}"/>
                </a:ext>
              </a:extLst>
            </p:cNvPr>
            <p:cNvSpPr txBox="1"/>
            <p:nvPr/>
          </p:nvSpPr>
          <p:spPr>
            <a:xfrm>
              <a:off x="9956665" y="6067426"/>
              <a:ext cx="87344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Pre-INSTI</a:t>
              </a:r>
            </a:p>
          </p:txBody>
        </p:sp>
        <p:sp>
          <p:nvSpPr>
            <p:cNvPr id="1200" name="ZoneTexte 1199">
              <a:extLst>
                <a:ext uri="{FF2B5EF4-FFF2-40B4-BE49-F238E27FC236}">
                  <a16:creationId xmlns:a16="http://schemas.microsoft.com/office/drawing/2014/main" id="{0C9843B2-6AA2-85DD-174E-FA9E05D29D63}"/>
                </a:ext>
              </a:extLst>
            </p:cNvPr>
            <p:cNvSpPr txBox="1"/>
            <p:nvPr/>
          </p:nvSpPr>
          <p:spPr>
            <a:xfrm>
              <a:off x="10932236" y="6067426"/>
              <a:ext cx="94314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Post-INSTI</a:t>
              </a:r>
            </a:p>
          </p:txBody>
        </p:sp>
        <p:sp>
          <p:nvSpPr>
            <p:cNvPr id="1201" name="ZoneTexte 1200">
              <a:extLst>
                <a:ext uri="{FF2B5EF4-FFF2-40B4-BE49-F238E27FC236}">
                  <a16:creationId xmlns:a16="http://schemas.microsoft.com/office/drawing/2014/main" id="{878058D3-B178-EF8B-99A5-A80F173910C8}"/>
                </a:ext>
              </a:extLst>
            </p:cNvPr>
            <p:cNvSpPr txBox="1"/>
            <p:nvPr/>
          </p:nvSpPr>
          <p:spPr>
            <a:xfrm>
              <a:off x="7263180" y="5722066"/>
              <a:ext cx="5036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noProof="0" dirty="0">
                  <a:solidFill>
                    <a:srgbClr val="000066"/>
                  </a:solidFill>
                </a:rPr>
                <a:t>0.90</a:t>
              </a:r>
            </a:p>
          </p:txBody>
        </p:sp>
        <p:sp>
          <p:nvSpPr>
            <p:cNvPr id="1202" name="ZoneTexte 1201">
              <a:extLst>
                <a:ext uri="{FF2B5EF4-FFF2-40B4-BE49-F238E27FC236}">
                  <a16:creationId xmlns:a16="http://schemas.microsoft.com/office/drawing/2014/main" id="{7DBC50E3-94E9-F41B-FA2E-CB6A617D2AF7}"/>
                </a:ext>
              </a:extLst>
            </p:cNvPr>
            <p:cNvSpPr txBox="1"/>
            <p:nvPr/>
          </p:nvSpPr>
          <p:spPr>
            <a:xfrm>
              <a:off x="7263180" y="5005390"/>
              <a:ext cx="5036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noProof="0" dirty="0">
                  <a:solidFill>
                    <a:srgbClr val="000066"/>
                  </a:solidFill>
                </a:rPr>
                <a:t>0.95</a:t>
              </a:r>
            </a:p>
          </p:txBody>
        </p:sp>
        <p:sp>
          <p:nvSpPr>
            <p:cNvPr id="1203" name="ZoneTexte 1202">
              <a:extLst>
                <a:ext uri="{FF2B5EF4-FFF2-40B4-BE49-F238E27FC236}">
                  <a16:creationId xmlns:a16="http://schemas.microsoft.com/office/drawing/2014/main" id="{EA200DC8-2CD1-0847-1AEF-87193E51E676}"/>
                </a:ext>
              </a:extLst>
            </p:cNvPr>
            <p:cNvSpPr txBox="1"/>
            <p:nvPr/>
          </p:nvSpPr>
          <p:spPr>
            <a:xfrm>
              <a:off x="7263180" y="4310066"/>
              <a:ext cx="50366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400" noProof="0" dirty="0">
                  <a:solidFill>
                    <a:srgbClr val="000066"/>
                  </a:solidFill>
                </a:rPr>
                <a:t>1.00</a:t>
              </a:r>
            </a:p>
          </p:txBody>
        </p:sp>
        <p:sp>
          <p:nvSpPr>
            <p:cNvPr id="1204" name="ZoneTexte 1203">
              <a:extLst>
                <a:ext uri="{FF2B5EF4-FFF2-40B4-BE49-F238E27FC236}">
                  <a16:creationId xmlns:a16="http://schemas.microsoft.com/office/drawing/2014/main" id="{16010ED4-D215-967D-EB84-B990AC95643A}"/>
                </a:ext>
              </a:extLst>
            </p:cNvPr>
            <p:cNvSpPr txBox="1"/>
            <p:nvPr/>
          </p:nvSpPr>
          <p:spPr>
            <a:xfrm>
              <a:off x="9251688" y="3486967"/>
              <a:ext cx="389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noProof="0" dirty="0">
                  <a:solidFill>
                    <a:srgbClr val="000066"/>
                  </a:solidFill>
                </a:rPr>
                <a:t>G1</a:t>
              </a:r>
            </a:p>
          </p:txBody>
        </p:sp>
        <p:sp>
          <p:nvSpPr>
            <p:cNvPr id="1205" name="ZoneTexte 1204">
              <a:extLst>
                <a:ext uri="{FF2B5EF4-FFF2-40B4-BE49-F238E27FC236}">
                  <a16:creationId xmlns:a16="http://schemas.microsoft.com/office/drawing/2014/main" id="{1B02B626-4870-E585-D253-D84D7782F392}"/>
                </a:ext>
              </a:extLst>
            </p:cNvPr>
            <p:cNvSpPr txBox="1"/>
            <p:nvPr/>
          </p:nvSpPr>
          <p:spPr>
            <a:xfrm>
              <a:off x="9881593" y="3486967"/>
              <a:ext cx="389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noProof="0" dirty="0">
                  <a:solidFill>
                    <a:srgbClr val="000066"/>
                  </a:solidFill>
                </a:rPr>
                <a:t>G2</a:t>
              </a:r>
            </a:p>
          </p:txBody>
        </p:sp>
        <p:sp>
          <p:nvSpPr>
            <p:cNvPr id="1206" name="ZoneTexte 1205">
              <a:extLst>
                <a:ext uri="{FF2B5EF4-FFF2-40B4-BE49-F238E27FC236}">
                  <a16:creationId xmlns:a16="http://schemas.microsoft.com/office/drawing/2014/main" id="{1FCDC9ED-0C5E-8BD8-5716-F1D6595DED01}"/>
                </a:ext>
              </a:extLst>
            </p:cNvPr>
            <p:cNvSpPr txBox="1"/>
            <p:nvPr/>
          </p:nvSpPr>
          <p:spPr>
            <a:xfrm>
              <a:off x="10587854" y="3486967"/>
              <a:ext cx="389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noProof="0" dirty="0">
                  <a:solidFill>
                    <a:srgbClr val="000066"/>
                  </a:solidFill>
                </a:rPr>
                <a:t>G3</a:t>
              </a:r>
            </a:p>
          </p:txBody>
        </p:sp>
        <p:sp>
          <p:nvSpPr>
            <p:cNvPr id="1207" name="ZoneTexte 1206">
              <a:extLst>
                <a:ext uri="{FF2B5EF4-FFF2-40B4-BE49-F238E27FC236}">
                  <a16:creationId xmlns:a16="http://schemas.microsoft.com/office/drawing/2014/main" id="{2783B538-397B-57BA-C31B-F423BDC983D0}"/>
                </a:ext>
              </a:extLst>
            </p:cNvPr>
            <p:cNvSpPr txBox="1"/>
            <p:nvPr/>
          </p:nvSpPr>
          <p:spPr>
            <a:xfrm>
              <a:off x="8509552" y="3480615"/>
              <a:ext cx="64896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noProof="0" dirty="0">
                  <a:solidFill>
                    <a:srgbClr val="000066"/>
                  </a:solidFill>
                </a:rPr>
                <a:t>Group</a:t>
              </a:r>
            </a:p>
          </p:txBody>
        </p:sp>
        <p:sp>
          <p:nvSpPr>
            <p:cNvPr id="1208" name="ZoneTexte 1207">
              <a:extLst>
                <a:ext uri="{FF2B5EF4-FFF2-40B4-BE49-F238E27FC236}">
                  <a16:creationId xmlns:a16="http://schemas.microsoft.com/office/drawing/2014/main" id="{54BDD1B9-5E82-40BF-210A-443B95E30CCB}"/>
                </a:ext>
              </a:extLst>
            </p:cNvPr>
            <p:cNvSpPr txBox="1"/>
            <p:nvPr/>
          </p:nvSpPr>
          <p:spPr>
            <a:xfrm>
              <a:off x="9271580" y="3195170"/>
              <a:ext cx="9178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Thyroxine</a:t>
              </a:r>
            </a:p>
          </p:txBody>
        </p:sp>
        <p:sp>
          <p:nvSpPr>
            <p:cNvPr id="1209" name="ZoneTexte 1208">
              <a:extLst>
                <a:ext uri="{FF2B5EF4-FFF2-40B4-BE49-F238E27FC236}">
                  <a16:creationId xmlns:a16="http://schemas.microsoft.com/office/drawing/2014/main" id="{E73F5C9A-3AF1-2AD7-3C0B-00B393DB26D2}"/>
                </a:ext>
              </a:extLst>
            </p:cNvPr>
            <p:cNvSpPr txBox="1"/>
            <p:nvPr/>
          </p:nvSpPr>
          <p:spPr>
            <a:xfrm rot="16200000">
              <a:off x="6146091" y="4981455"/>
              <a:ext cx="190456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0066"/>
                  </a:solidFill>
                </a:rPr>
                <a:t>Normalized abundance</a:t>
              </a:r>
            </a:p>
          </p:txBody>
        </p:sp>
      </p:grpSp>
      <p:sp>
        <p:nvSpPr>
          <p:cNvPr id="5" name="Titre 4">
            <a:extLst>
              <a:ext uri="{FF2B5EF4-FFF2-40B4-BE49-F238E27FC236}">
                <a16:creationId xmlns:a16="http://schemas.microsoft.com/office/drawing/2014/main" id="{83E36DB6-575F-2958-41BC-47888830C7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10471"/>
            <a:ext cx="9271993" cy="999412"/>
          </a:xfrm>
        </p:spPr>
        <p:txBody>
          <a:bodyPr>
            <a:normAutofit/>
          </a:bodyPr>
          <a:lstStyle/>
          <a:p>
            <a:r>
              <a:rPr lang="en-US" sz="3200" noProof="0" dirty="0">
                <a:effectLst/>
                <a:latin typeface="+mn-lt"/>
              </a:rPr>
              <a:t>Multi-Omics Study of INSTI-associated weight gain</a:t>
            </a:r>
            <a:endParaRPr lang="en-US" sz="3200" noProof="0" dirty="0">
              <a:latin typeface="+mn-lt"/>
            </a:endParaRP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288FF15C-9B7B-DDEE-FD97-A632BEEA5F6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599" y="3897979"/>
            <a:ext cx="6167639" cy="2477217"/>
          </a:xfrm>
        </p:spPr>
        <p:txBody>
          <a:bodyPr>
            <a:noAutofit/>
          </a:bodyPr>
          <a:lstStyle/>
          <a:p>
            <a:r>
              <a:rPr lang="en-US" sz="1600" noProof="0" dirty="0"/>
              <a:t>Untargeted metabolomics and untargeted proteomics in the 4 groups</a:t>
            </a:r>
          </a:p>
          <a:p>
            <a:r>
              <a:rPr lang="en-US" sz="1600" u="sng" noProof="0" dirty="0">
                <a:effectLst/>
              </a:rPr>
              <a:t>Metabolomic analysis</a:t>
            </a:r>
            <a:r>
              <a:rPr lang="en-US" sz="1600" noProof="0" dirty="0">
                <a:effectLst/>
              </a:rPr>
              <a:t>: INSTI induced a generalized hypometabolic state, characterized by universal decline thyroxine (T4), independent of weight outcomes</a:t>
            </a:r>
          </a:p>
          <a:p>
            <a:r>
              <a:rPr lang="en-US" sz="1600" u="sng" noProof="0" dirty="0">
                <a:effectLst/>
              </a:rPr>
              <a:t>Proteomic profiling </a:t>
            </a:r>
            <a:r>
              <a:rPr lang="en-US" sz="1600" noProof="0" dirty="0">
                <a:effectLst/>
              </a:rPr>
              <a:t>identifies pre-existing </a:t>
            </a:r>
            <a:r>
              <a:rPr lang="en-US" sz="1600" noProof="0" dirty="0"/>
              <a:t>transthyretin (thyroxine transporter)</a:t>
            </a:r>
            <a:r>
              <a:rPr lang="en-US" sz="1600" noProof="0" dirty="0">
                <a:effectLst/>
              </a:rPr>
              <a:t> deficit as a predictor of weight gain risk</a:t>
            </a:r>
          </a:p>
          <a:p>
            <a:r>
              <a:rPr lang="en-US" sz="1600" b="1" noProof="0" dirty="0"/>
              <a:t>Conclusion</a:t>
            </a:r>
            <a:r>
              <a:rPr lang="en-US" sz="1600" noProof="0" dirty="0"/>
              <a:t>: </a:t>
            </a:r>
            <a:r>
              <a:rPr lang="en-US" sz="1600" noProof="0" dirty="0">
                <a:effectLst/>
              </a:rPr>
              <a:t>The change of thyroxine and the predictability of </a:t>
            </a:r>
            <a:r>
              <a:rPr lang="en-US" sz="1600" noProof="0" dirty="0"/>
              <a:t>transthyretin</a:t>
            </a:r>
            <a:r>
              <a:rPr lang="en-US" sz="1600" noProof="0" dirty="0">
                <a:effectLst/>
              </a:rPr>
              <a:t> in multi-</a:t>
            </a:r>
            <a:r>
              <a:rPr lang="en-US" sz="1600" noProof="0" dirty="0" err="1">
                <a:effectLst/>
              </a:rPr>
              <a:t>omic</a:t>
            </a:r>
            <a:r>
              <a:rPr lang="en-US" sz="1600" noProof="0" dirty="0">
                <a:effectLst/>
              </a:rPr>
              <a:t> studies show the critical</a:t>
            </a:r>
            <a:r>
              <a:rPr lang="en-US" sz="1600" noProof="0" dirty="0"/>
              <a:t> </a:t>
            </a:r>
            <a:r>
              <a:rPr lang="en-US" sz="1600" noProof="0" dirty="0">
                <a:effectLst/>
              </a:rPr>
              <a:t>role of thyroxine metabolism in INSTI-associated weight gain</a:t>
            </a:r>
          </a:p>
          <a:p>
            <a:endParaRPr lang="en-US" sz="1600" noProof="0" dirty="0"/>
          </a:p>
        </p:txBody>
      </p:sp>
    </p:spTree>
    <p:extLst>
      <p:ext uri="{BB962C8B-B14F-4D97-AF65-F5344CB8AC3E}">
        <p14:creationId xmlns:p14="http://schemas.microsoft.com/office/powerpoint/2010/main" val="55822827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9DD17215-103E-7D4E-6885-5C32DEFCF223}"/>
              </a:ext>
            </a:extLst>
          </p:cNvPr>
          <p:cNvSpPr txBox="1"/>
          <p:nvPr/>
        </p:nvSpPr>
        <p:spPr>
          <a:xfrm>
            <a:off x="9040396" y="6374679"/>
            <a:ext cx="292092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Martinez E, AIDS 2026, Abs. OAB3405</a:t>
            </a:r>
          </a:p>
        </p:txBody>
      </p: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71E597DC-8D45-3B1D-1D6F-C8A6C1CC15F4}"/>
              </a:ext>
            </a:extLst>
          </p:cNvPr>
          <p:cNvGraphicFramePr>
            <a:graphicFrameLocks noGrp="1"/>
          </p:cNvGraphicFramePr>
          <p:nvPr/>
        </p:nvGraphicFramePr>
        <p:xfrm>
          <a:off x="515419" y="2609080"/>
          <a:ext cx="10801857" cy="2743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864487">
                  <a:extLst>
                    <a:ext uri="{9D8B030D-6E8A-4147-A177-3AD203B41FA5}">
                      <a16:colId xmlns:a16="http://schemas.microsoft.com/office/drawing/2014/main" val="3569095700"/>
                    </a:ext>
                  </a:extLst>
                </a:gridCol>
                <a:gridCol w="2149538">
                  <a:extLst>
                    <a:ext uri="{9D8B030D-6E8A-4147-A177-3AD203B41FA5}">
                      <a16:colId xmlns:a16="http://schemas.microsoft.com/office/drawing/2014/main" val="3326895269"/>
                    </a:ext>
                  </a:extLst>
                </a:gridCol>
                <a:gridCol w="1503680">
                  <a:extLst>
                    <a:ext uri="{9D8B030D-6E8A-4147-A177-3AD203B41FA5}">
                      <a16:colId xmlns:a16="http://schemas.microsoft.com/office/drawing/2014/main" val="4095617958"/>
                    </a:ext>
                  </a:extLst>
                </a:gridCol>
                <a:gridCol w="1503680">
                  <a:extLst>
                    <a:ext uri="{9D8B030D-6E8A-4147-A177-3AD203B41FA5}">
                      <a16:colId xmlns:a16="http://schemas.microsoft.com/office/drawing/2014/main" val="1841868388"/>
                    </a:ext>
                  </a:extLst>
                </a:gridCol>
                <a:gridCol w="1711960">
                  <a:extLst>
                    <a:ext uri="{9D8B030D-6E8A-4147-A177-3AD203B41FA5}">
                      <a16:colId xmlns:a16="http://schemas.microsoft.com/office/drawing/2014/main" val="2863597353"/>
                    </a:ext>
                  </a:extLst>
                </a:gridCol>
                <a:gridCol w="1394142">
                  <a:extLst>
                    <a:ext uri="{9D8B030D-6E8A-4147-A177-3AD203B41FA5}">
                      <a16:colId xmlns:a16="http://schemas.microsoft.com/office/drawing/2014/main" val="843902857"/>
                    </a:ext>
                  </a:extLst>
                </a:gridCol>
                <a:gridCol w="674370">
                  <a:extLst>
                    <a:ext uri="{9D8B030D-6E8A-4147-A177-3AD203B41FA5}">
                      <a16:colId xmlns:a16="http://schemas.microsoft.com/office/drawing/2014/main" val="3253216509"/>
                    </a:ext>
                  </a:extLst>
                </a:gridCol>
              </a:tblGrid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noProof="0" dirty="0"/>
                        <a:t>Variable, unit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Adjusted mean change at W96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DTG/3TC</a:t>
                      </a:r>
                      <a:br>
                        <a:rPr lang="en-US" sz="1200" b="0" noProof="0" dirty="0"/>
                      </a:br>
                      <a:r>
                        <a:rPr lang="en-US" sz="1200" b="0" noProof="0" dirty="0"/>
                        <a:t>Mean (95% CI)</a:t>
                      </a:r>
                    </a:p>
                  </a:txBody>
                  <a:tcPr anchor="ctr">
                    <a:solidFill>
                      <a:srgbClr val="FF66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BIC/FTC/TAF</a:t>
                      </a:r>
                      <a:br>
                        <a:rPr lang="en-US" sz="1200" b="0" noProof="0" dirty="0"/>
                      </a:br>
                      <a:r>
                        <a:rPr lang="en-US" sz="1200" b="0" noProof="0" dirty="0"/>
                        <a:t>Mean (95% CI)</a:t>
                      </a:r>
                      <a:endParaRPr lang="en-US" sz="1200" noProof="0" dirty="0"/>
                    </a:p>
                  </a:txBody>
                  <a:tcPr anchor="ctr"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BIC/FTC/TAF – DTG/3TC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Difference</a:t>
                      </a:r>
                      <a:br>
                        <a:rPr lang="en-US" sz="1200" b="0" noProof="0" dirty="0"/>
                      </a:br>
                      <a:r>
                        <a:rPr lang="en-US" sz="1200" b="0" noProof="0" dirty="0"/>
                        <a:t>Mean (95% CI)</a:t>
                      </a:r>
                      <a:endParaRPr lang="en-US" sz="1200" noProof="0" dirty="0"/>
                    </a:p>
                  </a:txBody>
                  <a:tcPr anchor="ctr">
                    <a:solidFill>
                      <a:srgbClr val="7030A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P 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40777777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Whole body DXA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Total mass, kg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Total fat mass, kg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Total lean mass, kg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0.65 (0.03 ; 1.28)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2.38 (1.75 ; 3.00)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-1.75 (-2.21 ; -1.29)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1.95 (1.33 ; 2.57)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3.53 (2.91 ; 4.16)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-1.49 (-1.95 ; -1.03)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1.30 (0.42 ; 2.18)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1.16 (0.27 ; 2.04</a:t>
                      </a: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0.26 (-0.40 ; 0.91)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0.004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0.010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0.437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48117532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Regional DXA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Limb fat, kg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Trunk fat, kg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Visceral fat estimate, kg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0.98 (0.72 ; 1.24)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1.39 (1.00 ; 1.79)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0.11 (0.06 ; 0.16)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1.47 (1.21 ; 1.73)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2.06 (1.67 ; 2.46)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0.16 (0.12 ; 0.21)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0.49 (0.13 ; 0.86)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0.67 (0.11 ; 1.23)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0.05 (-0.01 ; 0.12)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0.009</a:t>
                      </a:r>
                    </a:p>
                    <a:p>
                      <a:pPr algn="ctr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0.019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0.132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1717438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Abdominal CT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SAT, cm²</a:t>
                      </a:r>
                    </a:p>
                    <a:p>
                      <a:pPr marL="177800" lvl="1" indent="0" algn="l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VAT, cm²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10.20 (2.81 ; 17.58)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18.65 (12.41 ; 24.89)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15.26 (7.89 ; 22.63)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20.89 (14.62 ; 27.17)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5.06 (-5.41 ; 15.53)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2.24 (-6.62 ; 11.11)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0.344</a:t>
                      </a:r>
                    </a:p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0.620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679095"/>
                  </a:ext>
                </a:extLst>
              </a:tr>
            </a:tbl>
          </a:graphicData>
        </a:graphic>
      </p:graphicFrame>
      <p:sp>
        <p:nvSpPr>
          <p:cNvPr id="21" name="Rectangle 15">
            <a:extLst>
              <a:ext uri="{FF2B5EF4-FFF2-40B4-BE49-F238E27FC236}">
                <a16:creationId xmlns:a16="http://schemas.microsoft.com/office/drawing/2014/main" id="{B8126E3F-B834-779A-8CCF-621A0A2F2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9785" y="5394562"/>
            <a:ext cx="1041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-4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2" name="Rectangle 16">
            <a:extLst>
              <a:ext uri="{FF2B5EF4-FFF2-40B4-BE49-F238E27FC236}">
                <a16:creationId xmlns:a16="http://schemas.microsoft.com/office/drawing/2014/main" id="{AE772ABA-93C4-D8FE-3B02-5D3DA280A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735" y="5394562"/>
            <a:ext cx="1041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-2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3" name="Rectangle 17">
            <a:extLst>
              <a:ext uri="{FF2B5EF4-FFF2-40B4-BE49-F238E27FC236}">
                <a16:creationId xmlns:a16="http://schemas.microsoft.com/office/drawing/2014/main" id="{DF41A79C-3C02-5008-70C0-DA1FAB7DD5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127" y="5394562"/>
            <a:ext cx="6572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0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4" name="Rectangle 18">
            <a:extLst>
              <a:ext uri="{FF2B5EF4-FFF2-40B4-BE49-F238E27FC236}">
                <a16:creationId xmlns:a16="http://schemas.microsoft.com/office/drawing/2014/main" id="{67A4E688-9714-90C7-CA86-FA8C6D515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489" y="5394562"/>
            <a:ext cx="6572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2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5" name="Rectangle 19">
            <a:extLst>
              <a:ext uri="{FF2B5EF4-FFF2-40B4-BE49-F238E27FC236}">
                <a16:creationId xmlns:a16="http://schemas.microsoft.com/office/drawing/2014/main" id="{FA8D00BE-33CF-B524-904C-C87A97AD6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4439" y="5394562"/>
            <a:ext cx="6572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4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6" name="Rectangle 20">
            <a:extLst>
              <a:ext uri="{FF2B5EF4-FFF2-40B4-BE49-F238E27FC236}">
                <a16:creationId xmlns:a16="http://schemas.microsoft.com/office/drawing/2014/main" id="{BF366DA8-B4A1-89E8-6AD0-3997EE130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6389" y="5394562"/>
            <a:ext cx="6572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6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7" name="Rectangle 21">
            <a:extLst>
              <a:ext uri="{FF2B5EF4-FFF2-40B4-BE49-F238E27FC236}">
                <a16:creationId xmlns:a16="http://schemas.microsoft.com/office/drawing/2014/main" id="{7480008F-A85C-E7B3-121F-FC4CD0D4E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8339" y="5394562"/>
            <a:ext cx="6572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0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8</a:t>
            </a:r>
            <a:endParaRPr kumimoji="0" lang="en-US" sz="20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8" name="Rectangle 22">
            <a:extLst>
              <a:ext uri="{FF2B5EF4-FFF2-40B4-BE49-F238E27FC236}">
                <a16:creationId xmlns:a16="http://schemas.microsoft.com/office/drawing/2014/main" id="{B34D1A59-8C87-E6FE-97A5-D791670FE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4999045"/>
            <a:ext cx="293687" cy="22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1100" b="0" i="0" u="none" strike="noStrike" cap="none" normalizeH="0" baseline="0">
                <a:ln>
                  <a:noFill/>
                </a:ln>
                <a:solidFill>
                  <a:srgbClr val="FF6600"/>
                </a:solidFill>
                <a:effectLst/>
                <a:latin typeface="Calibri" panose="020F0502020204030204" pitchFamily="34" charset="0"/>
              </a:rPr>
              <a:t>284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" name="Rectangle 23">
            <a:extLst>
              <a:ext uri="{FF2B5EF4-FFF2-40B4-BE49-F238E27FC236}">
                <a16:creationId xmlns:a16="http://schemas.microsoft.com/office/drawing/2014/main" id="{4AA99383-439F-BA6E-DA64-454D36E16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4725" y="5178432"/>
            <a:ext cx="216406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1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281</a:t>
            </a:r>
            <a:endParaRPr kumimoji="0" lang="en-US" sz="18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30" name="Line 24">
            <a:extLst>
              <a:ext uri="{FF2B5EF4-FFF2-40B4-BE49-F238E27FC236}">
                <a16:creationId xmlns:a16="http://schemas.microsoft.com/office/drawing/2014/main" id="{E008CE7B-3577-42EA-70B3-9D1455F5CB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17950" y="5305196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1" name="Freeform 25">
            <a:extLst>
              <a:ext uri="{FF2B5EF4-FFF2-40B4-BE49-F238E27FC236}">
                <a16:creationId xmlns:a16="http://schemas.microsoft.com/office/drawing/2014/main" id="{BB8438C7-C5DE-9543-C9C2-8C4699FDF955}"/>
              </a:ext>
            </a:extLst>
          </p:cNvPr>
          <p:cNvSpPr>
            <a:spLocks/>
          </p:cNvSpPr>
          <p:nvPr/>
        </p:nvSpPr>
        <p:spPr bwMode="auto">
          <a:xfrm>
            <a:off x="4568825" y="5278208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2" name="Line 26">
            <a:extLst>
              <a:ext uri="{FF2B5EF4-FFF2-40B4-BE49-F238E27FC236}">
                <a16:creationId xmlns:a16="http://schemas.microsoft.com/office/drawing/2014/main" id="{8146E0D4-084A-588F-06DD-A5FFE7D3B4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17950" y="5305196"/>
            <a:ext cx="650875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3" name="Line 27">
            <a:extLst>
              <a:ext uri="{FF2B5EF4-FFF2-40B4-BE49-F238E27FC236}">
                <a16:creationId xmlns:a16="http://schemas.microsoft.com/office/drawing/2014/main" id="{CD361206-12F1-7E72-28E1-C42D8A75FA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17950" y="5278208"/>
            <a:ext cx="0" cy="26988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4" name="Line 28">
            <a:extLst>
              <a:ext uri="{FF2B5EF4-FFF2-40B4-BE49-F238E27FC236}">
                <a16:creationId xmlns:a16="http://schemas.microsoft.com/office/drawing/2014/main" id="{32AEEBA8-1E37-BC28-7DB6-A831DA4912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36975" y="5197246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5" name="Freeform 29">
            <a:extLst>
              <a:ext uri="{FF2B5EF4-FFF2-40B4-BE49-F238E27FC236}">
                <a16:creationId xmlns:a16="http://schemas.microsoft.com/office/drawing/2014/main" id="{BC87C83D-6114-D568-1268-B20F4C941F34}"/>
              </a:ext>
            </a:extLst>
          </p:cNvPr>
          <p:cNvSpPr>
            <a:spLocks/>
          </p:cNvSpPr>
          <p:nvPr/>
        </p:nvSpPr>
        <p:spPr bwMode="auto">
          <a:xfrm>
            <a:off x="4449763" y="5197246"/>
            <a:ext cx="0" cy="55563"/>
          </a:xfrm>
          <a:custGeom>
            <a:avLst/>
            <a:gdLst>
              <a:gd name="T0" fmla="*/ 35 h 35"/>
              <a:gd name="T1" fmla="*/ 18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6" name="Line 30">
            <a:extLst>
              <a:ext uri="{FF2B5EF4-FFF2-40B4-BE49-F238E27FC236}">
                <a16:creationId xmlns:a16="http://schemas.microsoft.com/office/drawing/2014/main" id="{3C09DD02-193A-92D2-6EAB-1D227F5748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6975" y="5225821"/>
            <a:ext cx="712787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7" name="Line 31">
            <a:extLst>
              <a:ext uri="{FF2B5EF4-FFF2-40B4-BE49-F238E27FC236}">
                <a16:creationId xmlns:a16="http://schemas.microsoft.com/office/drawing/2014/main" id="{8FE659A5-C945-4049-8C4B-765A40F0C0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36975" y="5225821"/>
            <a:ext cx="0" cy="26988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8" name="Line 32">
            <a:extLst>
              <a:ext uri="{FF2B5EF4-FFF2-40B4-BE49-F238E27FC236}">
                <a16:creationId xmlns:a16="http://schemas.microsoft.com/office/drawing/2014/main" id="{FD4D0515-F937-F3C6-7DE9-8B7D1F0D20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8850" y="5078722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9" name="Freeform 33">
            <a:extLst>
              <a:ext uri="{FF2B5EF4-FFF2-40B4-BE49-F238E27FC236}">
                <a16:creationId xmlns:a16="http://schemas.microsoft.com/office/drawing/2014/main" id="{E773CF9C-4741-716B-A86A-57E29C9D2853}"/>
              </a:ext>
            </a:extLst>
          </p:cNvPr>
          <p:cNvSpPr>
            <a:spLocks/>
          </p:cNvSpPr>
          <p:nvPr/>
        </p:nvSpPr>
        <p:spPr bwMode="auto">
          <a:xfrm>
            <a:off x="4360863" y="5078722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0" name="Line 34">
            <a:extLst>
              <a:ext uri="{FF2B5EF4-FFF2-40B4-BE49-F238E27FC236}">
                <a16:creationId xmlns:a16="http://schemas.microsoft.com/office/drawing/2014/main" id="{B09BAE4D-86B8-267E-1C27-29E7501090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98850" y="5107297"/>
            <a:ext cx="862012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1" name="Line 35">
            <a:extLst>
              <a:ext uri="{FF2B5EF4-FFF2-40B4-BE49-F238E27FC236}">
                <a16:creationId xmlns:a16="http://schemas.microsoft.com/office/drawing/2014/main" id="{54674D4B-27A4-9FE9-F5F5-D81E347F9F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98850" y="5107297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42" name="Line 36">
            <a:extLst>
              <a:ext uri="{FF2B5EF4-FFF2-40B4-BE49-F238E27FC236}">
                <a16:creationId xmlns:a16="http://schemas.microsoft.com/office/drawing/2014/main" id="{76E7DA35-A109-2BBD-3AFF-4062B29BFC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87713" y="5026334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3" name="Freeform 37">
            <a:extLst>
              <a:ext uri="{FF2B5EF4-FFF2-40B4-BE49-F238E27FC236}">
                <a16:creationId xmlns:a16="http://schemas.microsoft.com/office/drawing/2014/main" id="{BFE0910C-16DC-8F7F-BFDA-CE187EDB5425}"/>
              </a:ext>
            </a:extLst>
          </p:cNvPr>
          <p:cNvSpPr>
            <a:spLocks/>
          </p:cNvSpPr>
          <p:nvPr/>
        </p:nvSpPr>
        <p:spPr bwMode="auto">
          <a:xfrm>
            <a:off x="4057650" y="4997759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4" name="Line 38">
            <a:extLst>
              <a:ext uri="{FF2B5EF4-FFF2-40B4-BE49-F238E27FC236}">
                <a16:creationId xmlns:a16="http://schemas.microsoft.com/office/drawing/2014/main" id="{DB95D9E2-D27A-EAA5-B24F-926EB599B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7713" y="5026334"/>
            <a:ext cx="769937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" name="Line 39">
            <a:extLst>
              <a:ext uri="{FF2B5EF4-FFF2-40B4-BE49-F238E27FC236}">
                <a16:creationId xmlns:a16="http://schemas.microsoft.com/office/drawing/2014/main" id="{2C97653F-B8B2-E0EB-5D76-03AAB89678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87713" y="4997759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6" name="Line 40">
            <a:extLst>
              <a:ext uri="{FF2B5EF4-FFF2-40B4-BE49-F238E27FC236}">
                <a16:creationId xmlns:a16="http://schemas.microsoft.com/office/drawing/2014/main" id="{03A5E880-403A-1AEE-0006-92C8812047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6963" y="4456425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7" name="Freeform 41">
            <a:extLst>
              <a:ext uri="{FF2B5EF4-FFF2-40B4-BE49-F238E27FC236}">
                <a16:creationId xmlns:a16="http://schemas.microsoft.com/office/drawing/2014/main" id="{C2E60C67-B8C9-1C5C-AD84-4713CAA8FAE6}"/>
              </a:ext>
            </a:extLst>
          </p:cNvPr>
          <p:cNvSpPr>
            <a:spLocks/>
          </p:cNvSpPr>
          <p:nvPr/>
        </p:nvSpPr>
        <p:spPr bwMode="auto">
          <a:xfrm>
            <a:off x="3870325" y="4456425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8" name="Line 42">
            <a:extLst>
              <a:ext uri="{FF2B5EF4-FFF2-40B4-BE49-F238E27FC236}">
                <a16:creationId xmlns:a16="http://schemas.microsoft.com/office/drawing/2014/main" id="{42B4C832-3DB4-3C8C-8E96-BBF0B00FAA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6963" y="4485000"/>
            <a:ext cx="233362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9" name="Line 43">
            <a:extLst>
              <a:ext uri="{FF2B5EF4-FFF2-40B4-BE49-F238E27FC236}">
                <a16:creationId xmlns:a16="http://schemas.microsoft.com/office/drawing/2014/main" id="{F406EFDA-025F-9881-0EA5-043D540C77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6963" y="4485000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0" name="Line 44">
            <a:extLst>
              <a:ext uri="{FF2B5EF4-FFF2-40B4-BE49-F238E27FC236}">
                <a16:creationId xmlns:a16="http://schemas.microsoft.com/office/drawing/2014/main" id="{11C5DAAB-A2BE-CA6D-0837-75772D2F99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1538" y="4404037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1" name="Freeform 45">
            <a:extLst>
              <a:ext uri="{FF2B5EF4-FFF2-40B4-BE49-F238E27FC236}">
                <a16:creationId xmlns:a16="http://schemas.microsoft.com/office/drawing/2014/main" id="{24CA8AA6-B945-17B0-4BE2-FECBA7E5897A}"/>
              </a:ext>
            </a:extLst>
          </p:cNvPr>
          <p:cNvSpPr>
            <a:spLocks/>
          </p:cNvSpPr>
          <p:nvPr/>
        </p:nvSpPr>
        <p:spPr bwMode="auto">
          <a:xfrm>
            <a:off x="3692525" y="4375462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2" name="Line 46">
            <a:extLst>
              <a:ext uri="{FF2B5EF4-FFF2-40B4-BE49-F238E27FC236}">
                <a16:creationId xmlns:a16="http://schemas.microsoft.com/office/drawing/2014/main" id="{660D4B6B-BF60-FE5A-A7B9-30C01A8EA4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1538" y="4404037"/>
            <a:ext cx="280987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4" name="Line 47">
            <a:extLst>
              <a:ext uri="{FF2B5EF4-FFF2-40B4-BE49-F238E27FC236}">
                <a16:creationId xmlns:a16="http://schemas.microsoft.com/office/drawing/2014/main" id="{2738A951-5447-8A53-4DCF-76A92D5048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11538" y="4375462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5" name="Line 48">
            <a:extLst>
              <a:ext uri="{FF2B5EF4-FFF2-40B4-BE49-F238E27FC236}">
                <a16:creationId xmlns:a16="http://schemas.microsoft.com/office/drawing/2014/main" id="{E5352F55-6DB5-D0BE-EB9F-0B4AFA440D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2013" y="4297155"/>
            <a:ext cx="0" cy="30163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0FAE5E50-4CE2-FC8B-65AD-0DD8B6CCD871}"/>
              </a:ext>
            </a:extLst>
          </p:cNvPr>
          <p:cNvSpPr>
            <a:spLocks/>
          </p:cNvSpPr>
          <p:nvPr/>
        </p:nvSpPr>
        <p:spPr bwMode="auto">
          <a:xfrm>
            <a:off x="3638550" y="4270168"/>
            <a:ext cx="0" cy="57150"/>
          </a:xfrm>
          <a:custGeom>
            <a:avLst/>
            <a:gdLst>
              <a:gd name="T0" fmla="*/ 36 h 36"/>
              <a:gd name="T1" fmla="*/ 17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7" name="Line 50">
            <a:extLst>
              <a:ext uri="{FF2B5EF4-FFF2-40B4-BE49-F238E27FC236}">
                <a16:creationId xmlns:a16="http://schemas.microsoft.com/office/drawing/2014/main" id="{1B83FAE1-8276-DEF7-2933-ECD92B9D63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2013" y="4297155"/>
            <a:ext cx="236537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8" name="Line 51">
            <a:extLst>
              <a:ext uri="{FF2B5EF4-FFF2-40B4-BE49-F238E27FC236}">
                <a16:creationId xmlns:a16="http://schemas.microsoft.com/office/drawing/2014/main" id="{BE37BB78-09BE-C6AB-4707-D9B0A13D82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02013" y="4270168"/>
            <a:ext cx="0" cy="26988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9" name="Line 52">
            <a:extLst>
              <a:ext uri="{FF2B5EF4-FFF2-40B4-BE49-F238E27FC236}">
                <a16:creationId xmlns:a16="http://schemas.microsoft.com/office/drawing/2014/main" id="{BECAFCE0-B1B9-B0DB-131A-90C6E18BA1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59138" y="4189205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0" name="Freeform 53">
            <a:extLst>
              <a:ext uri="{FF2B5EF4-FFF2-40B4-BE49-F238E27FC236}">
                <a16:creationId xmlns:a16="http://schemas.microsoft.com/office/drawing/2014/main" id="{A52BBFFF-172C-02EA-66A3-F8B290F6952F}"/>
              </a:ext>
            </a:extLst>
          </p:cNvPr>
          <p:cNvSpPr>
            <a:spLocks/>
          </p:cNvSpPr>
          <p:nvPr/>
        </p:nvSpPr>
        <p:spPr bwMode="auto">
          <a:xfrm>
            <a:off x="3487738" y="4189205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2" name="Line 54">
            <a:extLst>
              <a:ext uri="{FF2B5EF4-FFF2-40B4-BE49-F238E27FC236}">
                <a16:creationId xmlns:a16="http://schemas.microsoft.com/office/drawing/2014/main" id="{D373DF23-92EB-F120-D2C8-05ADE25017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59138" y="4217780"/>
            <a:ext cx="228600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4" name="Line 55">
            <a:extLst>
              <a:ext uri="{FF2B5EF4-FFF2-40B4-BE49-F238E27FC236}">
                <a16:creationId xmlns:a16="http://schemas.microsoft.com/office/drawing/2014/main" id="{A266F152-908D-45D7-D55B-483381BDF8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59138" y="4217780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6" name="Line 56">
            <a:extLst>
              <a:ext uri="{FF2B5EF4-FFF2-40B4-BE49-F238E27FC236}">
                <a16:creationId xmlns:a16="http://schemas.microsoft.com/office/drawing/2014/main" id="{2ADBD4B1-3A52-7CF0-C852-72D4A8DB95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3821424"/>
            <a:ext cx="0" cy="26988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8" name="Freeform 57">
            <a:extLst>
              <a:ext uri="{FF2B5EF4-FFF2-40B4-BE49-F238E27FC236}">
                <a16:creationId xmlns:a16="http://schemas.microsoft.com/office/drawing/2014/main" id="{9D84A81B-3844-01CD-8F6E-FF6954A0CDA1}"/>
              </a:ext>
            </a:extLst>
          </p:cNvPr>
          <p:cNvSpPr>
            <a:spLocks/>
          </p:cNvSpPr>
          <p:nvPr/>
        </p:nvSpPr>
        <p:spPr bwMode="auto">
          <a:xfrm>
            <a:off x="2979738" y="3821424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0" name="Line 58">
            <a:extLst>
              <a:ext uri="{FF2B5EF4-FFF2-40B4-BE49-F238E27FC236}">
                <a16:creationId xmlns:a16="http://schemas.microsoft.com/office/drawing/2014/main" id="{249FC076-AF95-5E23-D77C-8A170C792B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40025" y="3848411"/>
            <a:ext cx="239712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4" name="Line 59">
            <a:extLst>
              <a:ext uri="{FF2B5EF4-FFF2-40B4-BE49-F238E27FC236}">
                <a16:creationId xmlns:a16="http://schemas.microsoft.com/office/drawing/2014/main" id="{164A1E7A-42BC-F053-22AF-0C0921EA43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40025" y="3848411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5" name="Line 60">
            <a:extLst>
              <a:ext uri="{FF2B5EF4-FFF2-40B4-BE49-F238E27FC236}">
                <a16:creationId xmlns:a16="http://schemas.microsoft.com/office/drawing/2014/main" id="{994E5B32-92F7-D230-E661-5C7AE0A15F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3025" y="3767449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6" name="Freeform 61">
            <a:extLst>
              <a:ext uri="{FF2B5EF4-FFF2-40B4-BE49-F238E27FC236}">
                <a16:creationId xmlns:a16="http://schemas.microsoft.com/office/drawing/2014/main" id="{827A6022-47D6-CA52-08A1-3CB0467EBB9F}"/>
              </a:ext>
            </a:extLst>
          </p:cNvPr>
          <p:cNvSpPr>
            <a:spLocks/>
          </p:cNvSpPr>
          <p:nvPr/>
        </p:nvSpPr>
        <p:spPr bwMode="auto">
          <a:xfrm>
            <a:off x="2895600" y="3740461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7" name="Line 62">
            <a:extLst>
              <a:ext uri="{FF2B5EF4-FFF2-40B4-BE49-F238E27FC236}">
                <a16:creationId xmlns:a16="http://schemas.microsoft.com/office/drawing/2014/main" id="{D2217E20-E2FC-59D1-7BFF-27F85F6A3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3025" y="3767449"/>
            <a:ext cx="282575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77" name="Line 63">
            <a:extLst>
              <a:ext uri="{FF2B5EF4-FFF2-40B4-BE49-F238E27FC236}">
                <a16:creationId xmlns:a16="http://schemas.microsoft.com/office/drawing/2014/main" id="{B795416A-85E9-AD3E-FE20-FD2D898F34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3025" y="3740461"/>
            <a:ext cx="0" cy="26988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85" name="Line 64">
            <a:extLst>
              <a:ext uri="{FF2B5EF4-FFF2-40B4-BE49-F238E27FC236}">
                <a16:creationId xmlns:a16="http://schemas.microsoft.com/office/drawing/2014/main" id="{D4B0E9A1-1585-4535-DA3B-A120CC176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5425" y="3653151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87" name="Freeform 65">
            <a:extLst>
              <a:ext uri="{FF2B5EF4-FFF2-40B4-BE49-F238E27FC236}">
                <a16:creationId xmlns:a16="http://schemas.microsoft.com/office/drawing/2014/main" id="{4CC6DB1B-5BCE-C0BF-F52E-DE7D7B8FB77E}"/>
              </a:ext>
            </a:extLst>
          </p:cNvPr>
          <p:cNvSpPr>
            <a:spLocks/>
          </p:cNvSpPr>
          <p:nvPr/>
        </p:nvSpPr>
        <p:spPr bwMode="auto">
          <a:xfrm>
            <a:off x="4322763" y="3626163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88" name="Line 66">
            <a:extLst>
              <a:ext uri="{FF2B5EF4-FFF2-40B4-BE49-F238E27FC236}">
                <a16:creationId xmlns:a16="http://schemas.microsoft.com/office/drawing/2014/main" id="{449D5852-0D02-DC1B-5DD5-46B6415631D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5425" y="3653151"/>
            <a:ext cx="287337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89" name="Line 67">
            <a:extLst>
              <a:ext uri="{FF2B5EF4-FFF2-40B4-BE49-F238E27FC236}">
                <a16:creationId xmlns:a16="http://schemas.microsoft.com/office/drawing/2014/main" id="{1F5D394C-45B6-1A94-DD8B-9413F2D6E3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35425" y="3626163"/>
            <a:ext cx="0" cy="26988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90" name="Line 68">
            <a:extLst>
              <a:ext uri="{FF2B5EF4-FFF2-40B4-BE49-F238E27FC236}">
                <a16:creationId xmlns:a16="http://schemas.microsoft.com/office/drawing/2014/main" id="{F7A63B0D-3B0A-D39A-A0CF-FAD938B304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79813" y="3545201"/>
            <a:ext cx="0" cy="26988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91" name="Freeform 69">
            <a:extLst>
              <a:ext uri="{FF2B5EF4-FFF2-40B4-BE49-F238E27FC236}">
                <a16:creationId xmlns:a16="http://schemas.microsoft.com/office/drawing/2014/main" id="{9CB6B3AA-451D-E7D8-FB27-2BB4D3E5F5DB}"/>
              </a:ext>
            </a:extLst>
          </p:cNvPr>
          <p:cNvSpPr>
            <a:spLocks/>
          </p:cNvSpPr>
          <p:nvPr/>
        </p:nvSpPr>
        <p:spPr bwMode="auto">
          <a:xfrm>
            <a:off x="3930650" y="3545201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56" name="Line 70">
            <a:extLst>
              <a:ext uri="{FF2B5EF4-FFF2-40B4-BE49-F238E27FC236}">
                <a16:creationId xmlns:a16="http://schemas.microsoft.com/office/drawing/2014/main" id="{27F88F90-A053-895A-0126-9FA9CD53ED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9813" y="3572188"/>
            <a:ext cx="350837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59" name="Line 71">
            <a:extLst>
              <a:ext uri="{FF2B5EF4-FFF2-40B4-BE49-F238E27FC236}">
                <a16:creationId xmlns:a16="http://schemas.microsoft.com/office/drawing/2014/main" id="{7EF2A55F-E835-B9B6-0210-163712FFD3C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79813" y="3572188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0" name="Line 72">
            <a:extLst>
              <a:ext uri="{FF2B5EF4-FFF2-40B4-BE49-F238E27FC236}">
                <a16:creationId xmlns:a16="http://schemas.microsoft.com/office/drawing/2014/main" id="{3A999043-C669-3E8A-5C7E-A51CD970B5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7125" y="3430378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1" name="Freeform 73">
            <a:extLst>
              <a:ext uri="{FF2B5EF4-FFF2-40B4-BE49-F238E27FC236}">
                <a16:creationId xmlns:a16="http://schemas.microsoft.com/office/drawing/2014/main" id="{ED2AE076-4B95-09F2-B574-0A9ECD079B43}"/>
              </a:ext>
            </a:extLst>
          </p:cNvPr>
          <p:cNvSpPr>
            <a:spLocks/>
          </p:cNvSpPr>
          <p:nvPr/>
        </p:nvSpPr>
        <p:spPr bwMode="auto">
          <a:xfrm>
            <a:off x="3979863" y="3430378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2" name="Line 74">
            <a:extLst>
              <a:ext uri="{FF2B5EF4-FFF2-40B4-BE49-F238E27FC236}">
                <a16:creationId xmlns:a16="http://schemas.microsoft.com/office/drawing/2014/main" id="{DED492CB-CE20-E7F5-3ACA-C4DDD2ABA6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7125" y="3458953"/>
            <a:ext cx="312737" cy="0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3" name="Line 75">
            <a:extLst>
              <a:ext uri="{FF2B5EF4-FFF2-40B4-BE49-F238E27FC236}">
                <a16:creationId xmlns:a16="http://schemas.microsoft.com/office/drawing/2014/main" id="{98C25D5E-0362-9F96-D450-5E527DB19D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67125" y="3458953"/>
            <a:ext cx="0" cy="28575"/>
          </a:xfrm>
          <a:prstGeom prst="line">
            <a:avLst/>
          </a:prstGeom>
          <a:noFill/>
          <a:ln w="11113">
            <a:solidFill>
              <a:srgbClr val="00B0F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4" name="Line 76">
            <a:extLst>
              <a:ext uri="{FF2B5EF4-FFF2-40B4-BE49-F238E27FC236}">
                <a16:creationId xmlns:a16="http://schemas.microsoft.com/office/drawing/2014/main" id="{4C5948F2-323A-A1BB-AE55-AB787B25A5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6750" y="3377990"/>
            <a:ext cx="0" cy="28575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5" name="Freeform 77">
            <a:extLst>
              <a:ext uri="{FF2B5EF4-FFF2-40B4-BE49-F238E27FC236}">
                <a16:creationId xmlns:a16="http://schemas.microsoft.com/office/drawing/2014/main" id="{7873EC65-B4F0-59BA-EA3F-9ACE09480187}"/>
              </a:ext>
            </a:extLst>
          </p:cNvPr>
          <p:cNvSpPr>
            <a:spLocks/>
          </p:cNvSpPr>
          <p:nvPr/>
        </p:nvSpPr>
        <p:spPr bwMode="auto">
          <a:xfrm>
            <a:off x="3552825" y="3351003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6" name="Line 78">
            <a:extLst>
              <a:ext uri="{FF2B5EF4-FFF2-40B4-BE49-F238E27FC236}">
                <a16:creationId xmlns:a16="http://schemas.microsoft.com/office/drawing/2014/main" id="{B3A1C0F5-B1FF-A7DD-EA32-FC744B8603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6750" y="3377990"/>
            <a:ext cx="346075" cy="0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7" name="Line 79">
            <a:extLst>
              <a:ext uri="{FF2B5EF4-FFF2-40B4-BE49-F238E27FC236}">
                <a16:creationId xmlns:a16="http://schemas.microsoft.com/office/drawing/2014/main" id="{245B80EA-D660-0E89-450A-B54FCED997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6750" y="3351003"/>
            <a:ext cx="0" cy="26988"/>
          </a:xfrm>
          <a:prstGeom prst="line">
            <a:avLst/>
          </a:prstGeom>
          <a:noFill/>
          <a:ln w="11113">
            <a:solidFill>
              <a:srgbClr val="FF66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grpSp>
        <p:nvGrpSpPr>
          <p:cNvPr id="345" name="Groupe 344">
            <a:extLst>
              <a:ext uri="{FF2B5EF4-FFF2-40B4-BE49-F238E27FC236}">
                <a16:creationId xmlns:a16="http://schemas.microsoft.com/office/drawing/2014/main" id="{145C3FA1-5A89-F9C8-A984-50443C342E05}"/>
              </a:ext>
            </a:extLst>
          </p:cNvPr>
          <p:cNvGrpSpPr/>
          <p:nvPr/>
        </p:nvGrpSpPr>
        <p:grpSpPr>
          <a:xfrm>
            <a:off x="2401888" y="2961269"/>
            <a:ext cx="2168525" cy="2444171"/>
            <a:chOff x="2401888" y="2946980"/>
            <a:chExt cx="2168525" cy="2444171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6D14AD8E-4086-B3FC-76A2-115AFED131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6513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9644DD6F-F983-A941-A0F9-D415B8C5B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0413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F042B6EE-8F8A-12E4-65AB-824E72A55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200" y="5343526"/>
              <a:ext cx="1446212" cy="0"/>
            </a:xfrm>
            <a:custGeom>
              <a:avLst/>
              <a:gdLst>
                <a:gd name="T0" fmla="*/ 911 w 911"/>
                <a:gd name="T1" fmla="*/ 683 w 911"/>
                <a:gd name="T2" fmla="*/ 455 w 911"/>
                <a:gd name="T3" fmla="*/ 228 w 911"/>
                <a:gd name="T4" fmla="*/ 0 w 91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911">
                  <a:moveTo>
                    <a:pt x="911" y="0"/>
                  </a:moveTo>
                  <a:lnTo>
                    <a:pt x="683" y="0"/>
                  </a:lnTo>
                  <a:lnTo>
                    <a:pt x="455" y="0"/>
                  </a:lnTo>
                  <a:lnTo>
                    <a:pt x="228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" name="Line 8">
              <a:extLst>
                <a:ext uri="{FF2B5EF4-FFF2-40B4-BE49-F238E27FC236}">
                  <a16:creationId xmlns:a16="http://schemas.microsoft.com/office/drawing/2014/main" id="{3AFEEC8C-1F84-DEB2-31E4-0E3CE3E2B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8463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" name="Line 9">
              <a:extLst>
                <a:ext uri="{FF2B5EF4-FFF2-40B4-BE49-F238E27FC236}">
                  <a16:creationId xmlns:a16="http://schemas.microsoft.com/office/drawing/2014/main" id="{8F9EF4B2-9EA4-1D9A-8236-E6EBA2C517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200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" name="Freeform 10">
              <a:extLst>
                <a:ext uri="{FF2B5EF4-FFF2-40B4-BE49-F238E27FC236}">
                  <a16:creationId xmlns:a16="http://schemas.microsoft.com/office/drawing/2014/main" id="{089DF01F-D6FC-6FF8-0DAF-8E0763F1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888" y="5343526"/>
              <a:ext cx="722312" cy="0"/>
            </a:xfrm>
            <a:custGeom>
              <a:avLst/>
              <a:gdLst>
                <a:gd name="T0" fmla="*/ 455 w 455"/>
                <a:gd name="T1" fmla="*/ 227 w 455"/>
                <a:gd name="T2" fmla="*/ 0 w 45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55">
                  <a:moveTo>
                    <a:pt x="455" y="0"/>
                  </a:moveTo>
                  <a:lnTo>
                    <a:pt x="227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" name="Line 11">
              <a:extLst>
                <a:ext uri="{FF2B5EF4-FFF2-40B4-BE49-F238E27FC236}">
                  <a16:creationId xmlns:a16="http://schemas.microsoft.com/office/drawing/2014/main" id="{0F1411FE-250C-B933-D828-317506CD4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2250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8" name="Line 12">
              <a:extLst>
                <a:ext uri="{FF2B5EF4-FFF2-40B4-BE49-F238E27FC236}">
                  <a16:creationId xmlns:a16="http://schemas.microsoft.com/office/drawing/2014/main" id="{253E9E8B-9A12-BB71-0A0D-2586166A3E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6150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0" name="Line 14">
              <a:extLst>
                <a:ext uri="{FF2B5EF4-FFF2-40B4-BE49-F238E27FC236}">
                  <a16:creationId xmlns:a16="http://schemas.microsoft.com/office/drawing/2014/main" id="{1E20C724-0353-EF54-AAA2-3E7D2D6D21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1888" y="5343526"/>
              <a:ext cx="0" cy="4762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9" name="Line 13">
              <a:extLst>
                <a:ext uri="{FF2B5EF4-FFF2-40B4-BE49-F238E27FC236}">
                  <a16:creationId xmlns:a16="http://schemas.microsoft.com/office/drawing/2014/main" id="{FF23F59E-184B-1F85-C0F0-3438066947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200" y="2946980"/>
              <a:ext cx="0" cy="2396546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  <p:sp>
        <p:nvSpPr>
          <p:cNvPr id="287" name="Freeform 99">
            <a:extLst>
              <a:ext uri="{FF2B5EF4-FFF2-40B4-BE49-F238E27FC236}">
                <a16:creationId xmlns:a16="http://schemas.microsoft.com/office/drawing/2014/main" id="{B91E5312-77A3-CF81-35B2-72DBC641E3E5}"/>
              </a:ext>
            </a:extLst>
          </p:cNvPr>
          <p:cNvSpPr>
            <a:spLocks/>
          </p:cNvSpPr>
          <p:nvPr/>
        </p:nvSpPr>
        <p:spPr bwMode="auto">
          <a:xfrm>
            <a:off x="3489325" y="4266993"/>
            <a:ext cx="61912" cy="60325"/>
          </a:xfrm>
          <a:custGeom>
            <a:avLst/>
            <a:gdLst>
              <a:gd name="T0" fmla="*/ 33 w 39"/>
              <a:gd name="T1" fmla="*/ 33 h 38"/>
              <a:gd name="T2" fmla="*/ 34 w 39"/>
              <a:gd name="T3" fmla="*/ 31 h 38"/>
              <a:gd name="T4" fmla="*/ 35 w 39"/>
              <a:gd name="T5" fmla="*/ 30 h 38"/>
              <a:gd name="T6" fmla="*/ 36 w 39"/>
              <a:gd name="T7" fmla="*/ 28 h 38"/>
              <a:gd name="T8" fmla="*/ 37 w 39"/>
              <a:gd name="T9" fmla="*/ 27 h 38"/>
              <a:gd name="T10" fmla="*/ 37 w 39"/>
              <a:gd name="T11" fmla="*/ 27 h 38"/>
              <a:gd name="T12" fmla="*/ 37 w 39"/>
              <a:gd name="T13" fmla="*/ 27 h 38"/>
              <a:gd name="T14" fmla="*/ 38 w 39"/>
              <a:gd name="T15" fmla="*/ 25 h 38"/>
              <a:gd name="T16" fmla="*/ 38 w 39"/>
              <a:gd name="T17" fmla="*/ 23 h 38"/>
              <a:gd name="T18" fmla="*/ 38 w 39"/>
              <a:gd name="T19" fmla="*/ 22 h 38"/>
              <a:gd name="T20" fmla="*/ 39 w 39"/>
              <a:gd name="T21" fmla="*/ 21 h 38"/>
              <a:gd name="T22" fmla="*/ 39 w 39"/>
              <a:gd name="T23" fmla="*/ 19 h 38"/>
              <a:gd name="T24" fmla="*/ 38 w 39"/>
              <a:gd name="T25" fmla="*/ 15 h 38"/>
              <a:gd name="T26" fmla="*/ 37 w 39"/>
              <a:gd name="T27" fmla="*/ 12 h 38"/>
              <a:gd name="T28" fmla="*/ 35 w 39"/>
              <a:gd name="T29" fmla="*/ 9 h 38"/>
              <a:gd name="T30" fmla="*/ 33 w 39"/>
              <a:gd name="T31" fmla="*/ 6 h 38"/>
              <a:gd name="T32" fmla="*/ 30 w 39"/>
              <a:gd name="T33" fmla="*/ 3 h 38"/>
              <a:gd name="T34" fmla="*/ 28 w 39"/>
              <a:gd name="T35" fmla="*/ 2 h 38"/>
              <a:gd name="T36" fmla="*/ 27 w 39"/>
              <a:gd name="T37" fmla="*/ 1 h 38"/>
              <a:gd name="T38" fmla="*/ 23 w 39"/>
              <a:gd name="T39" fmla="*/ 0 h 38"/>
              <a:gd name="T40" fmla="*/ 20 w 39"/>
              <a:gd name="T41" fmla="*/ 0 h 38"/>
              <a:gd name="T42" fmla="*/ 16 w 39"/>
              <a:gd name="T43" fmla="*/ 0 h 38"/>
              <a:gd name="T44" fmla="*/ 12 w 39"/>
              <a:gd name="T45" fmla="*/ 1 h 38"/>
              <a:gd name="T46" fmla="*/ 9 w 39"/>
              <a:gd name="T47" fmla="*/ 3 h 38"/>
              <a:gd name="T48" fmla="*/ 6 w 39"/>
              <a:gd name="T49" fmla="*/ 6 h 38"/>
              <a:gd name="T50" fmla="*/ 3 w 39"/>
              <a:gd name="T51" fmla="*/ 9 h 38"/>
              <a:gd name="T52" fmla="*/ 2 w 39"/>
              <a:gd name="T53" fmla="*/ 12 h 38"/>
              <a:gd name="T54" fmla="*/ 1 w 39"/>
              <a:gd name="T55" fmla="*/ 15 h 38"/>
              <a:gd name="T56" fmla="*/ 0 w 39"/>
              <a:gd name="T57" fmla="*/ 19 h 38"/>
              <a:gd name="T58" fmla="*/ 1 w 39"/>
              <a:gd name="T59" fmla="*/ 23 h 38"/>
              <a:gd name="T60" fmla="*/ 2 w 39"/>
              <a:gd name="T61" fmla="*/ 27 h 38"/>
              <a:gd name="T62" fmla="*/ 2 w 39"/>
              <a:gd name="T63" fmla="*/ 28 h 38"/>
              <a:gd name="T64" fmla="*/ 3 w 39"/>
              <a:gd name="T65" fmla="*/ 30 h 38"/>
              <a:gd name="T66" fmla="*/ 4 w 39"/>
              <a:gd name="T67" fmla="*/ 31 h 38"/>
              <a:gd name="T68" fmla="*/ 6 w 39"/>
              <a:gd name="T69" fmla="*/ 33 h 38"/>
              <a:gd name="T70" fmla="*/ 9 w 39"/>
              <a:gd name="T71" fmla="*/ 35 h 38"/>
              <a:gd name="T72" fmla="*/ 12 w 39"/>
              <a:gd name="T73" fmla="*/ 37 h 38"/>
              <a:gd name="T74" fmla="*/ 16 w 39"/>
              <a:gd name="T75" fmla="*/ 38 h 38"/>
              <a:gd name="T76" fmla="*/ 20 w 39"/>
              <a:gd name="T77" fmla="*/ 38 h 38"/>
              <a:gd name="T78" fmla="*/ 21 w 39"/>
              <a:gd name="T79" fmla="*/ 38 h 38"/>
              <a:gd name="T80" fmla="*/ 22 w 39"/>
              <a:gd name="T81" fmla="*/ 38 h 38"/>
              <a:gd name="T82" fmla="*/ 23 w 39"/>
              <a:gd name="T83" fmla="*/ 38 h 38"/>
              <a:gd name="T84" fmla="*/ 25 w 39"/>
              <a:gd name="T85" fmla="*/ 37 h 38"/>
              <a:gd name="T86" fmla="*/ 27 w 39"/>
              <a:gd name="T87" fmla="*/ 37 h 38"/>
              <a:gd name="T88" fmla="*/ 28 w 39"/>
              <a:gd name="T89" fmla="*/ 36 h 38"/>
              <a:gd name="T90" fmla="*/ 30 w 39"/>
              <a:gd name="T91" fmla="*/ 35 h 38"/>
              <a:gd name="T92" fmla="*/ 33 w 39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7" y="27"/>
                </a:lnTo>
                <a:lnTo>
                  <a:pt x="37" y="27"/>
                </a:lnTo>
                <a:lnTo>
                  <a:pt x="37" y="27"/>
                </a:lnTo>
                <a:lnTo>
                  <a:pt x="38" y="25"/>
                </a:lnTo>
                <a:lnTo>
                  <a:pt x="38" y="23"/>
                </a:lnTo>
                <a:lnTo>
                  <a:pt x="38" y="22"/>
                </a:lnTo>
                <a:lnTo>
                  <a:pt x="39" y="21"/>
                </a:lnTo>
                <a:lnTo>
                  <a:pt x="39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20" y="0"/>
                </a:lnTo>
                <a:lnTo>
                  <a:pt x="16" y="0"/>
                </a:lnTo>
                <a:lnTo>
                  <a:pt x="12" y="1"/>
                </a:lnTo>
                <a:lnTo>
                  <a:pt x="9" y="3"/>
                </a:lnTo>
                <a:lnTo>
                  <a:pt x="6" y="6"/>
                </a:lnTo>
                <a:lnTo>
                  <a:pt x="3" y="9"/>
                </a:lnTo>
                <a:lnTo>
                  <a:pt x="2" y="12"/>
                </a:lnTo>
                <a:lnTo>
                  <a:pt x="1" y="15"/>
                </a:lnTo>
                <a:lnTo>
                  <a:pt x="0" y="19"/>
                </a:lnTo>
                <a:lnTo>
                  <a:pt x="1" y="23"/>
                </a:lnTo>
                <a:lnTo>
                  <a:pt x="2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9" y="35"/>
                </a:lnTo>
                <a:lnTo>
                  <a:pt x="12" y="37"/>
                </a:lnTo>
                <a:lnTo>
                  <a:pt x="16" y="38"/>
                </a:lnTo>
                <a:lnTo>
                  <a:pt x="20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88" name="Freeform 100">
            <a:extLst>
              <a:ext uri="{FF2B5EF4-FFF2-40B4-BE49-F238E27FC236}">
                <a16:creationId xmlns:a16="http://schemas.microsoft.com/office/drawing/2014/main" id="{742024E5-3A84-38EA-240A-540C259B0E10}"/>
              </a:ext>
            </a:extLst>
          </p:cNvPr>
          <p:cNvSpPr>
            <a:spLocks/>
          </p:cNvSpPr>
          <p:nvPr/>
        </p:nvSpPr>
        <p:spPr bwMode="auto">
          <a:xfrm>
            <a:off x="3714750" y="4453250"/>
            <a:ext cx="60325" cy="61913"/>
          </a:xfrm>
          <a:custGeom>
            <a:avLst/>
            <a:gdLst>
              <a:gd name="T0" fmla="*/ 32 w 38"/>
              <a:gd name="T1" fmla="*/ 33 h 39"/>
              <a:gd name="T2" fmla="*/ 33 w 38"/>
              <a:gd name="T3" fmla="*/ 32 h 39"/>
              <a:gd name="T4" fmla="*/ 35 w 38"/>
              <a:gd name="T5" fmla="*/ 30 h 39"/>
              <a:gd name="T6" fmla="*/ 35 w 38"/>
              <a:gd name="T7" fmla="*/ 28 h 39"/>
              <a:gd name="T8" fmla="*/ 36 w 38"/>
              <a:gd name="T9" fmla="*/ 28 h 39"/>
              <a:gd name="T10" fmla="*/ 36 w 38"/>
              <a:gd name="T11" fmla="*/ 27 h 39"/>
              <a:gd name="T12" fmla="*/ 36 w 38"/>
              <a:gd name="T13" fmla="*/ 27 h 39"/>
              <a:gd name="T14" fmla="*/ 37 w 38"/>
              <a:gd name="T15" fmla="*/ 25 h 39"/>
              <a:gd name="T16" fmla="*/ 38 w 38"/>
              <a:gd name="T17" fmla="*/ 23 h 39"/>
              <a:gd name="T18" fmla="*/ 38 w 38"/>
              <a:gd name="T19" fmla="*/ 22 h 39"/>
              <a:gd name="T20" fmla="*/ 38 w 38"/>
              <a:gd name="T21" fmla="*/ 21 h 39"/>
              <a:gd name="T22" fmla="*/ 38 w 38"/>
              <a:gd name="T23" fmla="*/ 20 h 39"/>
              <a:gd name="T24" fmla="*/ 38 w 38"/>
              <a:gd name="T25" fmla="*/ 16 h 39"/>
              <a:gd name="T26" fmla="*/ 36 w 38"/>
              <a:gd name="T27" fmla="*/ 12 h 39"/>
              <a:gd name="T28" fmla="*/ 35 w 38"/>
              <a:gd name="T29" fmla="*/ 9 h 39"/>
              <a:gd name="T30" fmla="*/ 32 w 38"/>
              <a:gd name="T31" fmla="*/ 6 h 39"/>
              <a:gd name="T32" fmla="*/ 29 w 38"/>
              <a:gd name="T33" fmla="*/ 3 h 39"/>
              <a:gd name="T34" fmla="*/ 28 w 38"/>
              <a:gd name="T35" fmla="*/ 2 h 39"/>
              <a:gd name="T36" fmla="*/ 26 w 38"/>
              <a:gd name="T37" fmla="*/ 2 h 39"/>
              <a:gd name="T38" fmla="*/ 22 w 38"/>
              <a:gd name="T39" fmla="*/ 1 h 39"/>
              <a:gd name="T40" fmla="*/ 19 w 38"/>
              <a:gd name="T41" fmla="*/ 0 h 39"/>
              <a:gd name="T42" fmla="*/ 15 w 38"/>
              <a:gd name="T43" fmla="*/ 1 h 39"/>
              <a:gd name="T44" fmla="*/ 11 w 38"/>
              <a:gd name="T45" fmla="*/ 2 h 39"/>
              <a:gd name="T46" fmla="*/ 8 w 38"/>
              <a:gd name="T47" fmla="*/ 3 h 39"/>
              <a:gd name="T48" fmla="*/ 5 w 38"/>
              <a:gd name="T49" fmla="*/ 6 h 39"/>
              <a:gd name="T50" fmla="*/ 3 w 38"/>
              <a:gd name="T51" fmla="*/ 9 h 39"/>
              <a:gd name="T52" fmla="*/ 1 w 38"/>
              <a:gd name="T53" fmla="*/ 12 h 39"/>
              <a:gd name="T54" fmla="*/ 0 w 38"/>
              <a:gd name="T55" fmla="*/ 16 h 39"/>
              <a:gd name="T56" fmla="*/ 0 w 38"/>
              <a:gd name="T57" fmla="*/ 20 h 39"/>
              <a:gd name="T58" fmla="*/ 0 w 38"/>
              <a:gd name="T59" fmla="*/ 23 h 39"/>
              <a:gd name="T60" fmla="*/ 1 w 38"/>
              <a:gd name="T61" fmla="*/ 27 h 39"/>
              <a:gd name="T62" fmla="*/ 2 w 38"/>
              <a:gd name="T63" fmla="*/ 28 h 39"/>
              <a:gd name="T64" fmla="*/ 3 w 38"/>
              <a:gd name="T65" fmla="*/ 30 h 39"/>
              <a:gd name="T66" fmla="*/ 4 w 38"/>
              <a:gd name="T67" fmla="*/ 32 h 39"/>
              <a:gd name="T68" fmla="*/ 5 w 38"/>
              <a:gd name="T69" fmla="*/ 33 h 39"/>
              <a:gd name="T70" fmla="*/ 8 w 38"/>
              <a:gd name="T71" fmla="*/ 36 h 39"/>
              <a:gd name="T72" fmla="*/ 11 w 38"/>
              <a:gd name="T73" fmla="*/ 37 h 39"/>
              <a:gd name="T74" fmla="*/ 15 w 38"/>
              <a:gd name="T75" fmla="*/ 38 h 39"/>
              <a:gd name="T76" fmla="*/ 19 w 38"/>
              <a:gd name="T77" fmla="*/ 39 h 39"/>
              <a:gd name="T78" fmla="*/ 20 w 38"/>
              <a:gd name="T79" fmla="*/ 39 h 39"/>
              <a:gd name="T80" fmla="*/ 21 w 38"/>
              <a:gd name="T81" fmla="*/ 38 h 39"/>
              <a:gd name="T82" fmla="*/ 22 w 38"/>
              <a:gd name="T83" fmla="*/ 38 h 39"/>
              <a:gd name="T84" fmla="*/ 24 w 38"/>
              <a:gd name="T85" fmla="*/ 38 h 39"/>
              <a:gd name="T86" fmla="*/ 26 w 38"/>
              <a:gd name="T87" fmla="*/ 37 h 39"/>
              <a:gd name="T88" fmla="*/ 28 w 38"/>
              <a:gd name="T89" fmla="*/ 37 h 39"/>
              <a:gd name="T90" fmla="*/ 29 w 38"/>
              <a:gd name="T91" fmla="*/ 36 h 39"/>
              <a:gd name="T92" fmla="*/ 32 w 38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2" y="33"/>
                </a:moveTo>
                <a:lnTo>
                  <a:pt x="33" y="32"/>
                </a:lnTo>
                <a:lnTo>
                  <a:pt x="35" y="30"/>
                </a:lnTo>
                <a:lnTo>
                  <a:pt x="35" y="28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lnTo>
                  <a:pt x="38" y="16"/>
                </a:lnTo>
                <a:lnTo>
                  <a:pt x="36" y="12"/>
                </a:lnTo>
                <a:lnTo>
                  <a:pt x="35" y="9"/>
                </a:lnTo>
                <a:lnTo>
                  <a:pt x="32" y="6"/>
                </a:lnTo>
                <a:lnTo>
                  <a:pt x="29" y="3"/>
                </a:lnTo>
                <a:lnTo>
                  <a:pt x="28" y="2"/>
                </a:lnTo>
                <a:lnTo>
                  <a:pt x="26" y="2"/>
                </a:lnTo>
                <a:lnTo>
                  <a:pt x="22" y="1"/>
                </a:lnTo>
                <a:lnTo>
                  <a:pt x="19" y="0"/>
                </a:lnTo>
                <a:lnTo>
                  <a:pt x="15" y="1"/>
                </a:lnTo>
                <a:lnTo>
                  <a:pt x="11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6"/>
                </a:lnTo>
                <a:lnTo>
                  <a:pt x="0" y="20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2"/>
                </a:lnTo>
                <a:lnTo>
                  <a:pt x="5" y="33"/>
                </a:lnTo>
                <a:lnTo>
                  <a:pt x="8" y="36"/>
                </a:lnTo>
                <a:lnTo>
                  <a:pt x="11" y="37"/>
                </a:lnTo>
                <a:lnTo>
                  <a:pt x="15" y="38"/>
                </a:lnTo>
                <a:lnTo>
                  <a:pt x="19" y="39"/>
                </a:lnTo>
                <a:lnTo>
                  <a:pt x="20" y="39"/>
                </a:lnTo>
                <a:lnTo>
                  <a:pt x="21" y="38"/>
                </a:lnTo>
                <a:lnTo>
                  <a:pt x="22" y="38"/>
                </a:lnTo>
                <a:lnTo>
                  <a:pt x="24" y="38"/>
                </a:lnTo>
                <a:lnTo>
                  <a:pt x="26" y="37"/>
                </a:lnTo>
                <a:lnTo>
                  <a:pt x="28" y="37"/>
                </a:lnTo>
                <a:lnTo>
                  <a:pt x="29" y="36"/>
                </a:lnTo>
                <a:lnTo>
                  <a:pt x="32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89" name="Freeform 101">
            <a:extLst>
              <a:ext uri="{FF2B5EF4-FFF2-40B4-BE49-F238E27FC236}">
                <a16:creationId xmlns:a16="http://schemas.microsoft.com/office/drawing/2014/main" id="{968C3921-0B02-DB41-3CA2-E10FAB4BE757}"/>
              </a:ext>
            </a:extLst>
          </p:cNvPr>
          <p:cNvSpPr>
            <a:spLocks/>
          </p:cNvSpPr>
          <p:nvPr/>
        </p:nvSpPr>
        <p:spPr bwMode="auto">
          <a:xfrm>
            <a:off x="3186113" y="4637925"/>
            <a:ext cx="60325" cy="60325"/>
          </a:xfrm>
          <a:custGeom>
            <a:avLst/>
            <a:gdLst>
              <a:gd name="T0" fmla="*/ 33 w 38"/>
              <a:gd name="T1" fmla="*/ 33 h 38"/>
              <a:gd name="T2" fmla="*/ 34 w 38"/>
              <a:gd name="T3" fmla="*/ 31 h 38"/>
              <a:gd name="T4" fmla="*/ 35 w 38"/>
              <a:gd name="T5" fmla="*/ 30 h 38"/>
              <a:gd name="T6" fmla="*/ 36 w 38"/>
              <a:gd name="T7" fmla="*/ 28 h 38"/>
              <a:gd name="T8" fmla="*/ 36 w 38"/>
              <a:gd name="T9" fmla="*/ 27 h 38"/>
              <a:gd name="T10" fmla="*/ 37 w 38"/>
              <a:gd name="T11" fmla="*/ 27 h 38"/>
              <a:gd name="T12" fmla="*/ 37 w 38"/>
              <a:gd name="T13" fmla="*/ 27 h 38"/>
              <a:gd name="T14" fmla="*/ 37 w 38"/>
              <a:gd name="T15" fmla="*/ 25 h 38"/>
              <a:gd name="T16" fmla="*/ 38 w 38"/>
              <a:gd name="T17" fmla="*/ 23 h 38"/>
              <a:gd name="T18" fmla="*/ 38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8 w 38"/>
              <a:gd name="T25" fmla="*/ 15 h 38"/>
              <a:gd name="T26" fmla="*/ 37 w 38"/>
              <a:gd name="T27" fmla="*/ 12 h 38"/>
              <a:gd name="T28" fmla="*/ 35 w 38"/>
              <a:gd name="T29" fmla="*/ 9 h 38"/>
              <a:gd name="T30" fmla="*/ 33 w 38"/>
              <a:gd name="T31" fmla="*/ 6 h 38"/>
              <a:gd name="T32" fmla="*/ 30 w 38"/>
              <a:gd name="T33" fmla="*/ 3 h 38"/>
              <a:gd name="T34" fmla="*/ 28 w 38"/>
              <a:gd name="T35" fmla="*/ 2 h 38"/>
              <a:gd name="T36" fmla="*/ 27 w 38"/>
              <a:gd name="T37" fmla="*/ 1 h 38"/>
              <a:gd name="T38" fmla="*/ 23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2 w 38"/>
              <a:gd name="T45" fmla="*/ 1 h 38"/>
              <a:gd name="T46" fmla="*/ 8 w 38"/>
              <a:gd name="T47" fmla="*/ 3 h 38"/>
              <a:gd name="T48" fmla="*/ 6 w 38"/>
              <a:gd name="T49" fmla="*/ 6 h 38"/>
              <a:gd name="T50" fmla="*/ 3 w 38"/>
              <a:gd name="T51" fmla="*/ 9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7 h 38"/>
              <a:gd name="T62" fmla="*/ 2 w 38"/>
              <a:gd name="T63" fmla="*/ 28 h 38"/>
              <a:gd name="T64" fmla="*/ 3 w 38"/>
              <a:gd name="T65" fmla="*/ 30 h 38"/>
              <a:gd name="T66" fmla="*/ 4 w 38"/>
              <a:gd name="T67" fmla="*/ 31 h 38"/>
              <a:gd name="T68" fmla="*/ 6 w 38"/>
              <a:gd name="T69" fmla="*/ 33 h 38"/>
              <a:gd name="T70" fmla="*/ 8 w 38"/>
              <a:gd name="T71" fmla="*/ 35 h 38"/>
              <a:gd name="T72" fmla="*/ 12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1 w 38"/>
              <a:gd name="T79" fmla="*/ 38 h 38"/>
              <a:gd name="T80" fmla="*/ 22 w 38"/>
              <a:gd name="T81" fmla="*/ 38 h 38"/>
              <a:gd name="T82" fmla="*/ 23 w 38"/>
              <a:gd name="T83" fmla="*/ 38 h 38"/>
              <a:gd name="T84" fmla="*/ 25 w 38"/>
              <a:gd name="T85" fmla="*/ 37 h 38"/>
              <a:gd name="T86" fmla="*/ 27 w 38"/>
              <a:gd name="T87" fmla="*/ 37 h 38"/>
              <a:gd name="T88" fmla="*/ 28 w 38"/>
              <a:gd name="T89" fmla="*/ 36 h 38"/>
              <a:gd name="T90" fmla="*/ 30 w 38"/>
              <a:gd name="T91" fmla="*/ 35 h 38"/>
              <a:gd name="T92" fmla="*/ 33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0" name="Freeform 102">
            <a:extLst>
              <a:ext uri="{FF2B5EF4-FFF2-40B4-BE49-F238E27FC236}">
                <a16:creationId xmlns:a16="http://schemas.microsoft.com/office/drawing/2014/main" id="{E5147E92-D9E8-9FC8-197B-A5991AEF2A3B}"/>
              </a:ext>
            </a:extLst>
          </p:cNvPr>
          <p:cNvSpPr>
            <a:spLocks/>
          </p:cNvSpPr>
          <p:nvPr/>
        </p:nvSpPr>
        <p:spPr bwMode="auto">
          <a:xfrm>
            <a:off x="3916363" y="5075547"/>
            <a:ext cx="61912" cy="61913"/>
          </a:xfrm>
          <a:custGeom>
            <a:avLst/>
            <a:gdLst>
              <a:gd name="T0" fmla="*/ 33 w 39"/>
              <a:gd name="T1" fmla="*/ 33 h 39"/>
              <a:gd name="T2" fmla="*/ 34 w 39"/>
              <a:gd name="T3" fmla="*/ 31 h 39"/>
              <a:gd name="T4" fmla="*/ 35 w 39"/>
              <a:gd name="T5" fmla="*/ 30 h 39"/>
              <a:gd name="T6" fmla="*/ 36 w 39"/>
              <a:gd name="T7" fmla="*/ 28 h 39"/>
              <a:gd name="T8" fmla="*/ 37 w 39"/>
              <a:gd name="T9" fmla="*/ 27 h 39"/>
              <a:gd name="T10" fmla="*/ 37 w 39"/>
              <a:gd name="T11" fmla="*/ 27 h 39"/>
              <a:gd name="T12" fmla="*/ 37 w 39"/>
              <a:gd name="T13" fmla="*/ 27 h 39"/>
              <a:gd name="T14" fmla="*/ 38 w 39"/>
              <a:gd name="T15" fmla="*/ 25 h 39"/>
              <a:gd name="T16" fmla="*/ 38 w 39"/>
              <a:gd name="T17" fmla="*/ 23 h 39"/>
              <a:gd name="T18" fmla="*/ 38 w 39"/>
              <a:gd name="T19" fmla="*/ 22 h 39"/>
              <a:gd name="T20" fmla="*/ 39 w 39"/>
              <a:gd name="T21" fmla="*/ 21 h 39"/>
              <a:gd name="T22" fmla="*/ 39 w 39"/>
              <a:gd name="T23" fmla="*/ 20 h 39"/>
              <a:gd name="T24" fmla="*/ 38 w 39"/>
              <a:gd name="T25" fmla="*/ 15 h 39"/>
              <a:gd name="T26" fmla="*/ 37 w 39"/>
              <a:gd name="T27" fmla="*/ 12 h 39"/>
              <a:gd name="T28" fmla="*/ 35 w 39"/>
              <a:gd name="T29" fmla="*/ 9 h 39"/>
              <a:gd name="T30" fmla="*/ 33 w 39"/>
              <a:gd name="T31" fmla="*/ 6 h 39"/>
              <a:gd name="T32" fmla="*/ 30 w 39"/>
              <a:gd name="T33" fmla="*/ 3 h 39"/>
              <a:gd name="T34" fmla="*/ 28 w 39"/>
              <a:gd name="T35" fmla="*/ 2 h 39"/>
              <a:gd name="T36" fmla="*/ 27 w 39"/>
              <a:gd name="T37" fmla="*/ 2 h 39"/>
              <a:gd name="T38" fmla="*/ 23 w 39"/>
              <a:gd name="T39" fmla="*/ 1 h 39"/>
              <a:gd name="T40" fmla="*/ 20 w 39"/>
              <a:gd name="T41" fmla="*/ 0 h 39"/>
              <a:gd name="T42" fmla="*/ 16 w 39"/>
              <a:gd name="T43" fmla="*/ 1 h 39"/>
              <a:gd name="T44" fmla="*/ 12 w 39"/>
              <a:gd name="T45" fmla="*/ 2 h 39"/>
              <a:gd name="T46" fmla="*/ 9 w 39"/>
              <a:gd name="T47" fmla="*/ 3 h 39"/>
              <a:gd name="T48" fmla="*/ 6 w 39"/>
              <a:gd name="T49" fmla="*/ 6 h 39"/>
              <a:gd name="T50" fmla="*/ 3 w 39"/>
              <a:gd name="T51" fmla="*/ 9 h 39"/>
              <a:gd name="T52" fmla="*/ 2 w 39"/>
              <a:gd name="T53" fmla="*/ 12 h 39"/>
              <a:gd name="T54" fmla="*/ 1 w 39"/>
              <a:gd name="T55" fmla="*/ 15 h 39"/>
              <a:gd name="T56" fmla="*/ 0 w 39"/>
              <a:gd name="T57" fmla="*/ 20 h 39"/>
              <a:gd name="T58" fmla="*/ 1 w 39"/>
              <a:gd name="T59" fmla="*/ 23 h 39"/>
              <a:gd name="T60" fmla="*/ 2 w 39"/>
              <a:gd name="T61" fmla="*/ 27 h 39"/>
              <a:gd name="T62" fmla="*/ 2 w 39"/>
              <a:gd name="T63" fmla="*/ 28 h 39"/>
              <a:gd name="T64" fmla="*/ 3 w 39"/>
              <a:gd name="T65" fmla="*/ 30 h 39"/>
              <a:gd name="T66" fmla="*/ 4 w 39"/>
              <a:gd name="T67" fmla="*/ 31 h 39"/>
              <a:gd name="T68" fmla="*/ 6 w 39"/>
              <a:gd name="T69" fmla="*/ 33 h 39"/>
              <a:gd name="T70" fmla="*/ 9 w 39"/>
              <a:gd name="T71" fmla="*/ 36 h 39"/>
              <a:gd name="T72" fmla="*/ 12 w 39"/>
              <a:gd name="T73" fmla="*/ 37 h 39"/>
              <a:gd name="T74" fmla="*/ 16 w 39"/>
              <a:gd name="T75" fmla="*/ 38 h 39"/>
              <a:gd name="T76" fmla="*/ 20 w 39"/>
              <a:gd name="T77" fmla="*/ 39 h 39"/>
              <a:gd name="T78" fmla="*/ 21 w 39"/>
              <a:gd name="T79" fmla="*/ 39 h 39"/>
              <a:gd name="T80" fmla="*/ 22 w 39"/>
              <a:gd name="T81" fmla="*/ 38 h 39"/>
              <a:gd name="T82" fmla="*/ 23 w 39"/>
              <a:gd name="T83" fmla="*/ 38 h 39"/>
              <a:gd name="T84" fmla="*/ 25 w 39"/>
              <a:gd name="T85" fmla="*/ 38 h 39"/>
              <a:gd name="T86" fmla="*/ 27 w 39"/>
              <a:gd name="T87" fmla="*/ 37 h 39"/>
              <a:gd name="T88" fmla="*/ 28 w 39"/>
              <a:gd name="T89" fmla="*/ 36 h 39"/>
              <a:gd name="T90" fmla="*/ 30 w 39"/>
              <a:gd name="T91" fmla="*/ 36 h 39"/>
              <a:gd name="T92" fmla="*/ 33 w 39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9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7" y="27"/>
                </a:lnTo>
                <a:lnTo>
                  <a:pt x="37" y="27"/>
                </a:lnTo>
                <a:lnTo>
                  <a:pt x="37" y="27"/>
                </a:lnTo>
                <a:lnTo>
                  <a:pt x="38" y="25"/>
                </a:lnTo>
                <a:lnTo>
                  <a:pt x="38" y="23"/>
                </a:lnTo>
                <a:lnTo>
                  <a:pt x="38" y="22"/>
                </a:lnTo>
                <a:lnTo>
                  <a:pt x="39" y="21"/>
                </a:lnTo>
                <a:lnTo>
                  <a:pt x="39" y="20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2"/>
                </a:lnTo>
                <a:lnTo>
                  <a:pt x="23" y="1"/>
                </a:lnTo>
                <a:lnTo>
                  <a:pt x="20" y="0"/>
                </a:lnTo>
                <a:lnTo>
                  <a:pt x="16" y="1"/>
                </a:lnTo>
                <a:lnTo>
                  <a:pt x="12" y="2"/>
                </a:lnTo>
                <a:lnTo>
                  <a:pt x="9" y="3"/>
                </a:lnTo>
                <a:lnTo>
                  <a:pt x="6" y="6"/>
                </a:lnTo>
                <a:lnTo>
                  <a:pt x="3" y="9"/>
                </a:lnTo>
                <a:lnTo>
                  <a:pt x="2" y="12"/>
                </a:lnTo>
                <a:lnTo>
                  <a:pt x="1" y="15"/>
                </a:lnTo>
                <a:lnTo>
                  <a:pt x="0" y="20"/>
                </a:lnTo>
                <a:lnTo>
                  <a:pt x="1" y="23"/>
                </a:lnTo>
                <a:lnTo>
                  <a:pt x="2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9" y="36"/>
                </a:lnTo>
                <a:lnTo>
                  <a:pt x="12" y="37"/>
                </a:lnTo>
                <a:lnTo>
                  <a:pt x="16" y="38"/>
                </a:lnTo>
                <a:lnTo>
                  <a:pt x="20" y="39"/>
                </a:lnTo>
                <a:lnTo>
                  <a:pt x="21" y="39"/>
                </a:lnTo>
                <a:lnTo>
                  <a:pt x="22" y="38"/>
                </a:lnTo>
                <a:lnTo>
                  <a:pt x="23" y="38"/>
                </a:lnTo>
                <a:lnTo>
                  <a:pt x="25" y="38"/>
                </a:lnTo>
                <a:lnTo>
                  <a:pt x="27" y="37"/>
                </a:lnTo>
                <a:lnTo>
                  <a:pt x="28" y="36"/>
                </a:lnTo>
                <a:lnTo>
                  <a:pt x="30" y="36"/>
                </a:lnTo>
                <a:lnTo>
                  <a:pt x="33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291" name="Freeform 103">
            <a:extLst>
              <a:ext uri="{FF2B5EF4-FFF2-40B4-BE49-F238E27FC236}">
                <a16:creationId xmlns:a16="http://schemas.microsoft.com/office/drawing/2014/main" id="{802A9B1E-3681-F42B-1258-F01F28E4C6AD}"/>
              </a:ext>
            </a:extLst>
          </p:cNvPr>
          <p:cNvSpPr>
            <a:spLocks/>
          </p:cNvSpPr>
          <p:nvPr/>
        </p:nvSpPr>
        <p:spPr bwMode="auto">
          <a:xfrm>
            <a:off x="4251325" y="5275033"/>
            <a:ext cx="60325" cy="61913"/>
          </a:xfrm>
          <a:custGeom>
            <a:avLst/>
            <a:gdLst>
              <a:gd name="T0" fmla="*/ 32 w 38"/>
              <a:gd name="T1" fmla="*/ 33 h 39"/>
              <a:gd name="T2" fmla="*/ 34 w 38"/>
              <a:gd name="T3" fmla="*/ 31 h 39"/>
              <a:gd name="T4" fmla="*/ 35 w 38"/>
              <a:gd name="T5" fmla="*/ 30 h 39"/>
              <a:gd name="T6" fmla="*/ 36 w 38"/>
              <a:gd name="T7" fmla="*/ 28 h 39"/>
              <a:gd name="T8" fmla="*/ 36 w 38"/>
              <a:gd name="T9" fmla="*/ 27 h 39"/>
              <a:gd name="T10" fmla="*/ 36 w 38"/>
              <a:gd name="T11" fmla="*/ 27 h 39"/>
              <a:gd name="T12" fmla="*/ 37 w 38"/>
              <a:gd name="T13" fmla="*/ 27 h 39"/>
              <a:gd name="T14" fmla="*/ 37 w 38"/>
              <a:gd name="T15" fmla="*/ 25 h 39"/>
              <a:gd name="T16" fmla="*/ 38 w 38"/>
              <a:gd name="T17" fmla="*/ 23 h 39"/>
              <a:gd name="T18" fmla="*/ 38 w 38"/>
              <a:gd name="T19" fmla="*/ 22 h 39"/>
              <a:gd name="T20" fmla="*/ 38 w 38"/>
              <a:gd name="T21" fmla="*/ 21 h 39"/>
              <a:gd name="T22" fmla="*/ 38 w 38"/>
              <a:gd name="T23" fmla="*/ 19 h 39"/>
              <a:gd name="T24" fmla="*/ 38 w 38"/>
              <a:gd name="T25" fmla="*/ 15 h 39"/>
              <a:gd name="T26" fmla="*/ 37 w 38"/>
              <a:gd name="T27" fmla="*/ 12 h 39"/>
              <a:gd name="T28" fmla="*/ 35 w 38"/>
              <a:gd name="T29" fmla="*/ 9 h 39"/>
              <a:gd name="T30" fmla="*/ 32 w 38"/>
              <a:gd name="T31" fmla="*/ 6 h 39"/>
              <a:gd name="T32" fmla="*/ 29 w 38"/>
              <a:gd name="T33" fmla="*/ 3 h 39"/>
              <a:gd name="T34" fmla="*/ 28 w 38"/>
              <a:gd name="T35" fmla="*/ 2 h 39"/>
              <a:gd name="T36" fmla="*/ 26 w 38"/>
              <a:gd name="T37" fmla="*/ 1 h 39"/>
              <a:gd name="T38" fmla="*/ 23 w 38"/>
              <a:gd name="T39" fmla="*/ 0 h 39"/>
              <a:gd name="T40" fmla="*/ 19 w 38"/>
              <a:gd name="T41" fmla="*/ 0 h 39"/>
              <a:gd name="T42" fmla="*/ 15 w 38"/>
              <a:gd name="T43" fmla="*/ 0 h 39"/>
              <a:gd name="T44" fmla="*/ 12 w 38"/>
              <a:gd name="T45" fmla="*/ 1 h 39"/>
              <a:gd name="T46" fmla="*/ 8 w 38"/>
              <a:gd name="T47" fmla="*/ 3 h 39"/>
              <a:gd name="T48" fmla="*/ 5 w 38"/>
              <a:gd name="T49" fmla="*/ 6 h 39"/>
              <a:gd name="T50" fmla="*/ 3 w 38"/>
              <a:gd name="T51" fmla="*/ 9 h 39"/>
              <a:gd name="T52" fmla="*/ 1 w 38"/>
              <a:gd name="T53" fmla="*/ 12 h 39"/>
              <a:gd name="T54" fmla="*/ 0 w 38"/>
              <a:gd name="T55" fmla="*/ 15 h 39"/>
              <a:gd name="T56" fmla="*/ 0 w 38"/>
              <a:gd name="T57" fmla="*/ 19 h 39"/>
              <a:gd name="T58" fmla="*/ 0 w 38"/>
              <a:gd name="T59" fmla="*/ 23 h 39"/>
              <a:gd name="T60" fmla="*/ 1 w 38"/>
              <a:gd name="T61" fmla="*/ 27 h 39"/>
              <a:gd name="T62" fmla="*/ 2 w 38"/>
              <a:gd name="T63" fmla="*/ 28 h 39"/>
              <a:gd name="T64" fmla="*/ 3 w 38"/>
              <a:gd name="T65" fmla="*/ 30 h 39"/>
              <a:gd name="T66" fmla="*/ 4 w 38"/>
              <a:gd name="T67" fmla="*/ 31 h 39"/>
              <a:gd name="T68" fmla="*/ 5 w 38"/>
              <a:gd name="T69" fmla="*/ 33 h 39"/>
              <a:gd name="T70" fmla="*/ 8 w 38"/>
              <a:gd name="T71" fmla="*/ 35 h 39"/>
              <a:gd name="T72" fmla="*/ 12 w 38"/>
              <a:gd name="T73" fmla="*/ 37 h 39"/>
              <a:gd name="T74" fmla="*/ 15 w 38"/>
              <a:gd name="T75" fmla="*/ 38 h 39"/>
              <a:gd name="T76" fmla="*/ 19 w 38"/>
              <a:gd name="T77" fmla="*/ 39 h 39"/>
              <a:gd name="T78" fmla="*/ 21 w 38"/>
              <a:gd name="T79" fmla="*/ 38 h 39"/>
              <a:gd name="T80" fmla="*/ 22 w 38"/>
              <a:gd name="T81" fmla="*/ 38 h 39"/>
              <a:gd name="T82" fmla="*/ 23 w 38"/>
              <a:gd name="T83" fmla="*/ 38 h 39"/>
              <a:gd name="T84" fmla="*/ 24 w 38"/>
              <a:gd name="T85" fmla="*/ 37 h 39"/>
              <a:gd name="T86" fmla="*/ 26 w 38"/>
              <a:gd name="T87" fmla="*/ 37 h 39"/>
              <a:gd name="T88" fmla="*/ 28 w 38"/>
              <a:gd name="T89" fmla="*/ 36 h 39"/>
              <a:gd name="T90" fmla="*/ 29 w 38"/>
              <a:gd name="T91" fmla="*/ 35 h 39"/>
              <a:gd name="T92" fmla="*/ 32 w 38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2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2" y="6"/>
                </a:lnTo>
                <a:lnTo>
                  <a:pt x="29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7"/>
                </a:lnTo>
                <a:lnTo>
                  <a:pt x="26" y="37"/>
                </a:lnTo>
                <a:lnTo>
                  <a:pt x="28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292" name="Freeform 104">
            <a:extLst>
              <a:ext uri="{FF2B5EF4-FFF2-40B4-BE49-F238E27FC236}">
                <a16:creationId xmlns:a16="http://schemas.microsoft.com/office/drawing/2014/main" id="{44395ECF-881E-6931-53F3-FD1275456061}"/>
              </a:ext>
            </a:extLst>
          </p:cNvPr>
          <p:cNvSpPr>
            <a:spLocks/>
          </p:cNvSpPr>
          <p:nvPr/>
        </p:nvSpPr>
        <p:spPr bwMode="auto">
          <a:xfrm>
            <a:off x="2838450" y="3818249"/>
            <a:ext cx="60325" cy="60325"/>
          </a:xfrm>
          <a:custGeom>
            <a:avLst/>
            <a:gdLst>
              <a:gd name="T0" fmla="*/ 33 w 38"/>
              <a:gd name="T1" fmla="*/ 33 h 38"/>
              <a:gd name="T2" fmla="*/ 34 w 38"/>
              <a:gd name="T3" fmla="*/ 31 h 38"/>
              <a:gd name="T4" fmla="*/ 35 w 38"/>
              <a:gd name="T5" fmla="*/ 30 h 38"/>
              <a:gd name="T6" fmla="*/ 36 w 38"/>
              <a:gd name="T7" fmla="*/ 28 h 38"/>
              <a:gd name="T8" fmla="*/ 36 w 38"/>
              <a:gd name="T9" fmla="*/ 27 h 38"/>
              <a:gd name="T10" fmla="*/ 37 w 38"/>
              <a:gd name="T11" fmla="*/ 27 h 38"/>
              <a:gd name="T12" fmla="*/ 37 w 38"/>
              <a:gd name="T13" fmla="*/ 27 h 38"/>
              <a:gd name="T14" fmla="*/ 37 w 38"/>
              <a:gd name="T15" fmla="*/ 25 h 38"/>
              <a:gd name="T16" fmla="*/ 38 w 38"/>
              <a:gd name="T17" fmla="*/ 23 h 38"/>
              <a:gd name="T18" fmla="*/ 38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8 w 38"/>
              <a:gd name="T25" fmla="*/ 15 h 38"/>
              <a:gd name="T26" fmla="*/ 37 w 38"/>
              <a:gd name="T27" fmla="*/ 12 h 38"/>
              <a:gd name="T28" fmla="*/ 35 w 38"/>
              <a:gd name="T29" fmla="*/ 9 h 38"/>
              <a:gd name="T30" fmla="*/ 33 w 38"/>
              <a:gd name="T31" fmla="*/ 6 h 38"/>
              <a:gd name="T32" fmla="*/ 30 w 38"/>
              <a:gd name="T33" fmla="*/ 3 h 38"/>
              <a:gd name="T34" fmla="*/ 28 w 38"/>
              <a:gd name="T35" fmla="*/ 2 h 38"/>
              <a:gd name="T36" fmla="*/ 27 w 38"/>
              <a:gd name="T37" fmla="*/ 1 h 38"/>
              <a:gd name="T38" fmla="*/ 23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2 w 38"/>
              <a:gd name="T45" fmla="*/ 1 h 38"/>
              <a:gd name="T46" fmla="*/ 8 w 38"/>
              <a:gd name="T47" fmla="*/ 3 h 38"/>
              <a:gd name="T48" fmla="*/ 6 w 38"/>
              <a:gd name="T49" fmla="*/ 6 h 38"/>
              <a:gd name="T50" fmla="*/ 3 w 38"/>
              <a:gd name="T51" fmla="*/ 9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7 h 38"/>
              <a:gd name="T62" fmla="*/ 2 w 38"/>
              <a:gd name="T63" fmla="*/ 28 h 38"/>
              <a:gd name="T64" fmla="*/ 3 w 38"/>
              <a:gd name="T65" fmla="*/ 30 h 38"/>
              <a:gd name="T66" fmla="*/ 4 w 38"/>
              <a:gd name="T67" fmla="*/ 31 h 38"/>
              <a:gd name="T68" fmla="*/ 6 w 38"/>
              <a:gd name="T69" fmla="*/ 33 h 38"/>
              <a:gd name="T70" fmla="*/ 8 w 38"/>
              <a:gd name="T71" fmla="*/ 35 h 38"/>
              <a:gd name="T72" fmla="*/ 12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1 w 38"/>
              <a:gd name="T79" fmla="*/ 38 h 38"/>
              <a:gd name="T80" fmla="*/ 22 w 38"/>
              <a:gd name="T81" fmla="*/ 38 h 38"/>
              <a:gd name="T82" fmla="*/ 23 w 38"/>
              <a:gd name="T83" fmla="*/ 38 h 38"/>
              <a:gd name="T84" fmla="*/ 25 w 38"/>
              <a:gd name="T85" fmla="*/ 37 h 38"/>
              <a:gd name="T86" fmla="*/ 27 w 38"/>
              <a:gd name="T87" fmla="*/ 37 h 38"/>
              <a:gd name="T88" fmla="*/ 28 w 38"/>
              <a:gd name="T89" fmla="*/ 36 h 38"/>
              <a:gd name="T90" fmla="*/ 30 w 38"/>
              <a:gd name="T91" fmla="*/ 35 h 38"/>
              <a:gd name="T92" fmla="*/ 33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3" name="Freeform 105">
            <a:extLst>
              <a:ext uri="{FF2B5EF4-FFF2-40B4-BE49-F238E27FC236}">
                <a16:creationId xmlns:a16="http://schemas.microsoft.com/office/drawing/2014/main" id="{1A7D8F79-251D-9E75-45BC-D5247013EE1D}"/>
              </a:ext>
            </a:extLst>
          </p:cNvPr>
          <p:cNvSpPr>
            <a:spLocks/>
          </p:cNvSpPr>
          <p:nvPr/>
        </p:nvSpPr>
        <p:spPr bwMode="auto">
          <a:xfrm>
            <a:off x="4149725" y="3622988"/>
            <a:ext cx="60325" cy="60325"/>
          </a:xfrm>
          <a:custGeom>
            <a:avLst/>
            <a:gdLst>
              <a:gd name="T0" fmla="*/ 32 w 38"/>
              <a:gd name="T1" fmla="*/ 33 h 38"/>
              <a:gd name="T2" fmla="*/ 33 w 38"/>
              <a:gd name="T3" fmla="*/ 31 h 38"/>
              <a:gd name="T4" fmla="*/ 34 w 38"/>
              <a:gd name="T5" fmla="*/ 29 h 38"/>
              <a:gd name="T6" fmla="*/ 35 w 38"/>
              <a:gd name="T7" fmla="*/ 28 h 38"/>
              <a:gd name="T8" fmla="*/ 36 w 38"/>
              <a:gd name="T9" fmla="*/ 27 h 38"/>
              <a:gd name="T10" fmla="*/ 36 w 38"/>
              <a:gd name="T11" fmla="*/ 26 h 38"/>
              <a:gd name="T12" fmla="*/ 36 w 38"/>
              <a:gd name="T13" fmla="*/ 26 h 38"/>
              <a:gd name="T14" fmla="*/ 37 w 38"/>
              <a:gd name="T15" fmla="*/ 24 h 38"/>
              <a:gd name="T16" fmla="*/ 37 w 38"/>
              <a:gd name="T17" fmla="*/ 23 h 38"/>
              <a:gd name="T18" fmla="*/ 37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7 w 38"/>
              <a:gd name="T25" fmla="*/ 15 h 38"/>
              <a:gd name="T26" fmla="*/ 36 w 38"/>
              <a:gd name="T27" fmla="*/ 12 h 38"/>
              <a:gd name="T28" fmla="*/ 34 w 38"/>
              <a:gd name="T29" fmla="*/ 8 h 38"/>
              <a:gd name="T30" fmla="*/ 32 w 38"/>
              <a:gd name="T31" fmla="*/ 6 h 38"/>
              <a:gd name="T32" fmla="*/ 29 w 38"/>
              <a:gd name="T33" fmla="*/ 3 h 38"/>
              <a:gd name="T34" fmla="*/ 27 w 38"/>
              <a:gd name="T35" fmla="*/ 2 h 38"/>
              <a:gd name="T36" fmla="*/ 26 w 38"/>
              <a:gd name="T37" fmla="*/ 1 h 38"/>
              <a:gd name="T38" fmla="*/ 22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1 w 38"/>
              <a:gd name="T45" fmla="*/ 1 h 38"/>
              <a:gd name="T46" fmla="*/ 8 w 38"/>
              <a:gd name="T47" fmla="*/ 3 h 38"/>
              <a:gd name="T48" fmla="*/ 5 w 38"/>
              <a:gd name="T49" fmla="*/ 6 h 38"/>
              <a:gd name="T50" fmla="*/ 3 w 38"/>
              <a:gd name="T51" fmla="*/ 8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6 h 38"/>
              <a:gd name="T62" fmla="*/ 1 w 38"/>
              <a:gd name="T63" fmla="*/ 28 h 38"/>
              <a:gd name="T64" fmla="*/ 3 w 38"/>
              <a:gd name="T65" fmla="*/ 29 h 38"/>
              <a:gd name="T66" fmla="*/ 4 w 38"/>
              <a:gd name="T67" fmla="*/ 31 h 38"/>
              <a:gd name="T68" fmla="*/ 5 w 38"/>
              <a:gd name="T69" fmla="*/ 33 h 38"/>
              <a:gd name="T70" fmla="*/ 8 w 38"/>
              <a:gd name="T71" fmla="*/ 35 h 38"/>
              <a:gd name="T72" fmla="*/ 11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0 w 38"/>
              <a:gd name="T79" fmla="*/ 38 h 38"/>
              <a:gd name="T80" fmla="*/ 21 w 38"/>
              <a:gd name="T81" fmla="*/ 38 h 38"/>
              <a:gd name="T82" fmla="*/ 22 w 38"/>
              <a:gd name="T83" fmla="*/ 38 h 38"/>
              <a:gd name="T84" fmla="*/ 24 w 38"/>
              <a:gd name="T85" fmla="*/ 37 h 38"/>
              <a:gd name="T86" fmla="*/ 26 w 38"/>
              <a:gd name="T87" fmla="*/ 37 h 38"/>
              <a:gd name="T88" fmla="*/ 27 w 38"/>
              <a:gd name="T89" fmla="*/ 36 h 38"/>
              <a:gd name="T90" fmla="*/ 29 w 38"/>
              <a:gd name="T91" fmla="*/ 35 h 38"/>
              <a:gd name="T92" fmla="*/ 32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2" y="33"/>
                </a:moveTo>
                <a:lnTo>
                  <a:pt x="33" y="31"/>
                </a:lnTo>
                <a:lnTo>
                  <a:pt x="34" y="29"/>
                </a:lnTo>
                <a:lnTo>
                  <a:pt x="35" y="28"/>
                </a:lnTo>
                <a:lnTo>
                  <a:pt x="36" y="27"/>
                </a:lnTo>
                <a:lnTo>
                  <a:pt x="36" y="26"/>
                </a:lnTo>
                <a:lnTo>
                  <a:pt x="36" y="26"/>
                </a:lnTo>
                <a:lnTo>
                  <a:pt x="37" y="24"/>
                </a:lnTo>
                <a:lnTo>
                  <a:pt x="37" y="23"/>
                </a:lnTo>
                <a:lnTo>
                  <a:pt x="37" y="22"/>
                </a:lnTo>
                <a:lnTo>
                  <a:pt x="38" y="21"/>
                </a:lnTo>
                <a:lnTo>
                  <a:pt x="38" y="19"/>
                </a:lnTo>
                <a:lnTo>
                  <a:pt x="37" y="15"/>
                </a:lnTo>
                <a:lnTo>
                  <a:pt x="36" y="12"/>
                </a:lnTo>
                <a:lnTo>
                  <a:pt x="34" y="8"/>
                </a:lnTo>
                <a:lnTo>
                  <a:pt x="32" y="6"/>
                </a:lnTo>
                <a:lnTo>
                  <a:pt x="29" y="3"/>
                </a:lnTo>
                <a:lnTo>
                  <a:pt x="27" y="2"/>
                </a:lnTo>
                <a:lnTo>
                  <a:pt x="26" y="1"/>
                </a:lnTo>
                <a:lnTo>
                  <a:pt x="22" y="0"/>
                </a:lnTo>
                <a:lnTo>
                  <a:pt x="19" y="0"/>
                </a:lnTo>
                <a:lnTo>
                  <a:pt x="15" y="0"/>
                </a:lnTo>
                <a:lnTo>
                  <a:pt x="11" y="1"/>
                </a:lnTo>
                <a:lnTo>
                  <a:pt x="8" y="3"/>
                </a:lnTo>
                <a:lnTo>
                  <a:pt x="5" y="6"/>
                </a:lnTo>
                <a:lnTo>
                  <a:pt x="3" y="8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1" y="28"/>
                </a:lnTo>
                <a:lnTo>
                  <a:pt x="3" y="29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1" y="37"/>
                </a:lnTo>
                <a:lnTo>
                  <a:pt x="15" y="38"/>
                </a:lnTo>
                <a:lnTo>
                  <a:pt x="19" y="38"/>
                </a:lnTo>
                <a:lnTo>
                  <a:pt x="20" y="38"/>
                </a:lnTo>
                <a:lnTo>
                  <a:pt x="21" y="38"/>
                </a:lnTo>
                <a:lnTo>
                  <a:pt x="22" y="38"/>
                </a:lnTo>
                <a:lnTo>
                  <a:pt x="24" y="37"/>
                </a:lnTo>
                <a:lnTo>
                  <a:pt x="26" y="37"/>
                </a:lnTo>
                <a:lnTo>
                  <a:pt x="27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4" name="Freeform 106">
            <a:extLst>
              <a:ext uri="{FF2B5EF4-FFF2-40B4-BE49-F238E27FC236}">
                <a16:creationId xmlns:a16="http://schemas.microsoft.com/office/drawing/2014/main" id="{61F7867D-DB4D-E889-C767-391E49E43837}"/>
              </a:ext>
            </a:extLst>
          </p:cNvPr>
          <p:cNvSpPr>
            <a:spLocks/>
          </p:cNvSpPr>
          <p:nvPr/>
        </p:nvSpPr>
        <p:spPr bwMode="auto">
          <a:xfrm>
            <a:off x="3794125" y="3428790"/>
            <a:ext cx="60325" cy="60325"/>
          </a:xfrm>
          <a:custGeom>
            <a:avLst/>
            <a:gdLst>
              <a:gd name="T0" fmla="*/ 32 w 38"/>
              <a:gd name="T1" fmla="*/ 33 h 38"/>
              <a:gd name="T2" fmla="*/ 33 w 38"/>
              <a:gd name="T3" fmla="*/ 31 h 38"/>
              <a:gd name="T4" fmla="*/ 35 w 38"/>
              <a:gd name="T5" fmla="*/ 30 h 38"/>
              <a:gd name="T6" fmla="*/ 35 w 38"/>
              <a:gd name="T7" fmla="*/ 28 h 38"/>
              <a:gd name="T8" fmla="*/ 36 w 38"/>
              <a:gd name="T9" fmla="*/ 27 h 38"/>
              <a:gd name="T10" fmla="*/ 36 w 38"/>
              <a:gd name="T11" fmla="*/ 27 h 38"/>
              <a:gd name="T12" fmla="*/ 37 w 38"/>
              <a:gd name="T13" fmla="*/ 26 h 38"/>
              <a:gd name="T14" fmla="*/ 37 w 38"/>
              <a:gd name="T15" fmla="*/ 25 h 38"/>
              <a:gd name="T16" fmla="*/ 38 w 38"/>
              <a:gd name="T17" fmla="*/ 23 h 38"/>
              <a:gd name="T18" fmla="*/ 38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8 w 38"/>
              <a:gd name="T25" fmla="*/ 15 h 38"/>
              <a:gd name="T26" fmla="*/ 37 w 38"/>
              <a:gd name="T27" fmla="*/ 12 h 38"/>
              <a:gd name="T28" fmla="*/ 35 w 38"/>
              <a:gd name="T29" fmla="*/ 9 h 38"/>
              <a:gd name="T30" fmla="*/ 32 w 38"/>
              <a:gd name="T31" fmla="*/ 6 h 38"/>
              <a:gd name="T32" fmla="*/ 29 w 38"/>
              <a:gd name="T33" fmla="*/ 3 h 38"/>
              <a:gd name="T34" fmla="*/ 28 w 38"/>
              <a:gd name="T35" fmla="*/ 2 h 38"/>
              <a:gd name="T36" fmla="*/ 26 w 38"/>
              <a:gd name="T37" fmla="*/ 1 h 38"/>
              <a:gd name="T38" fmla="*/ 22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1 w 38"/>
              <a:gd name="T45" fmla="*/ 1 h 38"/>
              <a:gd name="T46" fmla="*/ 8 w 38"/>
              <a:gd name="T47" fmla="*/ 3 h 38"/>
              <a:gd name="T48" fmla="*/ 5 w 38"/>
              <a:gd name="T49" fmla="*/ 6 h 38"/>
              <a:gd name="T50" fmla="*/ 3 w 38"/>
              <a:gd name="T51" fmla="*/ 9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6 h 38"/>
              <a:gd name="T62" fmla="*/ 2 w 38"/>
              <a:gd name="T63" fmla="*/ 28 h 38"/>
              <a:gd name="T64" fmla="*/ 3 w 38"/>
              <a:gd name="T65" fmla="*/ 30 h 38"/>
              <a:gd name="T66" fmla="*/ 4 w 38"/>
              <a:gd name="T67" fmla="*/ 31 h 38"/>
              <a:gd name="T68" fmla="*/ 5 w 38"/>
              <a:gd name="T69" fmla="*/ 33 h 38"/>
              <a:gd name="T70" fmla="*/ 8 w 38"/>
              <a:gd name="T71" fmla="*/ 35 h 38"/>
              <a:gd name="T72" fmla="*/ 11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1 w 38"/>
              <a:gd name="T79" fmla="*/ 38 h 38"/>
              <a:gd name="T80" fmla="*/ 21 w 38"/>
              <a:gd name="T81" fmla="*/ 38 h 38"/>
              <a:gd name="T82" fmla="*/ 22 w 38"/>
              <a:gd name="T83" fmla="*/ 38 h 38"/>
              <a:gd name="T84" fmla="*/ 24 w 38"/>
              <a:gd name="T85" fmla="*/ 37 h 38"/>
              <a:gd name="T86" fmla="*/ 26 w 38"/>
              <a:gd name="T87" fmla="*/ 37 h 38"/>
              <a:gd name="T88" fmla="*/ 28 w 38"/>
              <a:gd name="T89" fmla="*/ 36 h 38"/>
              <a:gd name="T90" fmla="*/ 29 w 38"/>
              <a:gd name="T91" fmla="*/ 35 h 38"/>
              <a:gd name="T92" fmla="*/ 32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2" y="33"/>
                </a:moveTo>
                <a:lnTo>
                  <a:pt x="33" y="31"/>
                </a:lnTo>
                <a:lnTo>
                  <a:pt x="35" y="30"/>
                </a:lnTo>
                <a:lnTo>
                  <a:pt x="35" y="28"/>
                </a:lnTo>
                <a:lnTo>
                  <a:pt x="36" y="27"/>
                </a:lnTo>
                <a:lnTo>
                  <a:pt x="36" y="27"/>
                </a:lnTo>
                <a:lnTo>
                  <a:pt x="37" y="26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2" y="6"/>
                </a:lnTo>
                <a:lnTo>
                  <a:pt x="29" y="3"/>
                </a:lnTo>
                <a:lnTo>
                  <a:pt x="28" y="2"/>
                </a:lnTo>
                <a:lnTo>
                  <a:pt x="26" y="1"/>
                </a:lnTo>
                <a:lnTo>
                  <a:pt x="22" y="0"/>
                </a:lnTo>
                <a:lnTo>
                  <a:pt x="19" y="0"/>
                </a:lnTo>
                <a:lnTo>
                  <a:pt x="15" y="0"/>
                </a:lnTo>
                <a:lnTo>
                  <a:pt x="11" y="1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1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1" y="38"/>
                </a:lnTo>
                <a:lnTo>
                  <a:pt x="22" y="38"/>
                </a:lnTo>
                <a:lnTo>
                  <a:pt x="24" y="37"/>
                </a:lnTo>
                <a:lnTo>
                  <a:pt x="26" y="37"/>
                </a:lnTo>
                <a:lnTo>
                  <a:pt x="28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5" name="Freeform 107">
            <a:extLst>
              <a:ext uri="{FF2B5EF4-FFF2-40B4-BE49-F238E27FC236}">
                <a16:creationId xmlns:a16="http://schemas.microsoft.com/office/drawing/2014/main" id="{EA771883-59A8-0CDC-C408-83186E82FCF3}"/>
              </a:ext>
            </a:extLst>
          </p:cNvPr>
          <p:cNvSpPr>
            <a:spLocks/>
          </p:cNvSpPr>
          <p:nvPr/>
        </p:nvSpPr>
        <p:spPr bwMode="auto">
          <a:xfrm>
            <a:off x="2724150" y="3737286"/>
            <a:ext cx="60325" cy="61913"/>
          </a:xfrm>
          <a:custGeom>
            <a:avLst/>
            <a:gdLst>
              <a:gd name="T0" fmla="*/ 38 w 38"/>
              <a:gd name="T1" fmla="*/ 19 h 39"/>
              <a:gd name="T2" fmla="*/ 37 w 38"/>
              <a:gd name="T3" fmla="*/ 15 h 39"/>
              <a:gd name="T4" fmla="*/ 36 w 38"/>
              <a:gd name="T5" fmla="*/ 12 h 39"/>
              <a:gd name="T6" fmla="*/ 34 w 38"/>
              <a:gd name="T7" fmla="*/ 9 h 39"/>
              <a:gd name="T8" fmla="*/ 32 w 38"/>
              <a:gd name="T9" fmla="*/ 6 h 39"/>
              <a:gd name="T10" fmla="*/ 29 w 38"/>
              <a:gd name="T11" fmla="*/ 3 h 39"/>
              <a:gd name="T12" fmla="*/ 27 w 38"/>
              <a:gd name="T13" fmla="*/ 2 h 39"/>
              <a:gd name="T14" fmla="*/ 26 w 38"/>
              <a:gd name="T15" fmla="*/ 2 h 39"/>
              <a:gd name="T16" fmla="*/ 22 w 38"/>
              <a:gd name="T17" fmla="*/ 0 h 39"/>
              <a:gd name="T18" fmla="*/ 19 w 38"/>
              <a:gd name="T19" fmla="*/ 0 h 39"/>
              <a:gd name="T20" fmla="*/ 15 w 38"/>
              <a:gd name="T21" fmla="*/ 0 h 39"/>
              <a:gd name="T22" fmla="*/ 11 w 38"/>
              <a:gd name="T23" fmla="*/ 2 h 39"/>
              <a:gd name="T24" fmla="*/ 8 w 38"/>
              <a:gd name="T25" fmla="*/ 3 h 39"/>
              <a:gd name="T26" fmla="*/ 5 w 38"/>
              <a:gd name="T27" fmla="*/ 6 h 39"/>
              <a:gd name="T28" fmla="*/ 3 w 38"/>
              <a:gd name="T29" fmla="*/ 9 h 39"/>
              <a:gd name="T30" fmla="*/ 1 w 38"/>
              <a:gd name="T31" fmla="*/ 12 h 39"/>
              <a:gd name="T32" fmla="*/ 0 w 38"/>
              <a:gd name="T33" fmla="*/ 15 h 39"/>
              <a:gd name="T34" fmla="*/ 0 w 38"/>
              <a:gd name="T35" fmla="*/ 19 h 39"/>
              <a:gd name="T36" fmla="*/ 0 w 38"/>
              <a:gd name="T37" fmla="*/ 23 h 39"/>
              <a:gd name="T38" fmla="*/ 1 w 38"/>
              <a:gd name="T39" fmla="*/ 27 h 39"/>
              <a:gd name="T40" fmla="*/ 1 w 38"/>
              <a:gd name="T41" fmla="*/ 28 h 39"/>
              <a:gd name="T42" fmla="*/ 3 w 38"/>
              <a:gd name="T43" fmla="*/ 30 h 39"/>
              <a:gd name="T44" fmla="*/ 4 w 38"/>
              <a:gd name="T45" fmla="*/ 31 h 39"/>
              <a:gd name="T46" fmla="*/ 5 w 38"/>
              <a:gd name="T47" fmla="*/ 33 h 39"/>
              <a:gd name="T48" fmla="*/ 8 w 38"/>
              <a:gd name="T49" fmla="*/ 35 h 39"/>
              <a:gd name="T50" fmla="*/ 11 w 38"/>
              <a:gd name="T51" fmla="*/ 37 h 39"/>
              <a:gd name="T52" fmla="*/ 15 w 38"/>
              <a:gd name="T53" fmla="*/ 38 h 39"/>
              <a:gd name="T54" fmla="*/ 19 w 38"/>
              <a:gd name="T55" fmla="*/ 39 h 39"/>
              <a:gd name="T56" fmla="*/ 20 w 38"/>
              <a:gd name="T57" fmla="*/ 38 h 39"/>
              <a:gd name="T58" fmla="*/ 21 w 38"/>
              <a:gd name="T59" fmla="*/ 38 h 39"/>
              <a:gd name="T60" fmla="*/ 22 w 38"/>
              <a:gd name="T61" fmla="*/ 38 h 39"/>
              <a:gd name="T62" fmla="*/ 24 w 38"/>
              <a:gd name="T63" fmla="*/ 38 h 39"/>
              <a:gd name="T64" fmla="*/ 26 w 38"/>
              <a:gd name="T65" fmla="*/ 37 h 39"/>
              <a:gd name="T66" fmla="*/ 27 w 38"/>
              <a:gd name="T67" fmla="*/ 36 h 39"/>
              <a:gd name="T68" fmla="*/ 29 w 38"/>
              <a:gd name="T69" fmla="*/ 35 h 39"/>
              <a:gd name="T70" fmla="*/ 32 w 38"/>
              <a:gd name="T71" fmla="*/ 33 h 39"/>
              <a:gd name="T72" fmla="*/ 33 w 38"/>
              <a:gd name="T73" fmla="*/ 31 h 39"/>
              <a:gd name="T74" fmla="*/ 34 w 38"/>
              <a:gd name="T75" fmla="*/ 30 h 39"/>
              <a:gd name="T76" fmla="*/ 35 w 38"/>
              <a:gd name="T77" fmla="*/ 28 h 39"/>
              <a:gd name="T78" fmla="*/ 36 w 38"/>
              <a:gd name="T79" fmla="*/ 27 h 39"/>
              <a:gd name="T80" fmla="*/ 36 w 38"/>
              <a:gd name="T81" fmla="*/ 27 h 39"/>
              <a:gd name="T82" fmla="*/ 36 w 38"/>
              <a:gd name="T83" fmla="*/ 27 h 39"/>
              <a:gd name="T84" fmla="*/ 37 w 38"/>
              <a:gd name="T85" fmla="*/ 25 h 39"/>
              <a:gd name="T86" fmla="*/ 37 w 38"/>
              <a:gd name="T87" fmla="*/ 23 h 39"/>
              <a:gd name="T88" fmla="*/ 37 w 38"/>
              <a:gd name="T89" fmla="*/ 22 h 39"/>
              <a:gd name="T90" fmla="*/ 38 w 38"/>
              <a:gd name="T91" fmla="*/ 21 h 39"/>
              <a:gd name="T92" fmla="*/ 38 w 38"/>
              <a:gd name="T93" fmla="*/ 1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8" y="19"/>
                </a:moveTo>
                <a:lnTo>
                  <a:pt x="37" y="15"/>
                </a:lnTo>
                <a:lnTo>
                  <a:pt x="36" y="12"/>
                </a:lnTo>
                <a:lnTo>
                  <a:pt x="34" y="9"/>
                </a:lnTo>
                <a:lnTo>
                  <a:pt x="32" y="6"/>
                </a:lnTo>
                <a:lnTo>
                  <a:pt x="29" y="3"/>
                </a:lnTo>
                <a:lnTo>
                  <a:pt x="27" y="2"/>
                </a:lnTo>
                <a:lnTo>
                  <a:pt x="26" y="2"/>
                </a:lnTo>
                <a:lnTo>
                  <a:pt x="22" y="0"/>
                </a:lnTo>
                <a:lnTo>
                  <a:pt x="19" y="0"/>
                </a:lnTo>
                <a:lnTo>
                  <a:pt x="15" y="0"/>
                </a:lnTo>
                <a:lnTo>
                  <a:pt x="11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1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1" y="37"/>
                </a:lnTo>
                <a:lnTo>
                  <a:pt x="15" y="38"/>
                </a:lnTo>
                <a:lnTo>
                  <a:pt x="19" y="39"/>
                </a:lnTo>
                <a:lnTo>
                  <a:pt x="20" y="38"/>
                </a:lnTo>
                <a:lnTo>
                  <a:pt x="21" y="38"/>
                </a:lnTo>
                <a:lnTo>
                  <a:pt x="22" y="38"/>
                </a:lnTo>
                <a:lnTo>
                  <a:pt x="24" y="38"/>
                </a:lnTo>
                <a:lnTo>
                  <a:pt x="26" y="37"/>
                </a:lnTo>
                <a:lnTo>
                  <a:pt x="27" y="36"/>
                </a:lnTo>
                <a:lnTo>
                  <a:pt x="29" y="35"/>
                </a:lnTo>
                <a:lnTo>
                  <a:pt x="32" y="33"/>
                </a:lnTo>
                <a:lnTo>
                  <a:pt x="33" y="31"/>
                </a:lnTo>
                <a:lnTo>
                  <a:pt x="34" y="30"/>
                </a:lnTo>
                <a:lnTo>
                  <a:pt x="35" y="28"/>
                </a:lnTo>
                <a:lnTo>
                  <a:pt x="36" y="27"/>
                </a:lnTo>
                <a:lnTo>
                  <a:pt x="36" y="27"/>
                </a:lnTo>
                <a:lnTo>
                  <a:pt x="36" y="27"/>
                </a:lnTo>
                <a:lnTo>
                  <a:pt x="37" y="25"/>
                </a:lnTo>
                <a:lnTo>
                  <a:pt x="37" y="23"/>
                </a:lnTo>
                <a:lnTo>
                  <a:pt x="37" y="22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6" name="Freeform 108">
            <a:extLst>
              <a:ext uri="{FF2B5EF4-FFF2-40B4-BE49-F238E27FC236}">
                <a16:creationId xmlns:a16="http://schemas.microsoft.com/office/drawing/2014/main" id="{053ED74D-E00A-6639-881F-E99B6CECCC0B}"/>
              </a:ext>
            </a:extLst>
          </p:cNvPr>
          <p:cNvSpPr>
            <a:spLocks/>
          </p:cNvSpPr>
          <p:nvPr/>
        </p:nvSpPr>
        <p:spPr bwMode="auto">
          <a:xfrm>
            <a:off x="3352800" y="4186030"/>
            <a:ext cx="60325" cy="61913"/>
          </a:xfrm>
          <a:custGeom>
            <a:avLst/>
            <a:gdLst>
              <a:gd name="T0" fmla="*/ 38 w 38"/>
              <a:gd name="T1" fmla="*/ 19 h 39"/>
              <a:gd name="T2" fmla="*/ 38 w 38"/>
              <a:gd name="T3" fmla="*/ 15 h 39"/>
              <a:gd name="T4" fmla="*/ 37 w 38"/>
              <a:gd name="T5" fmla="*/ 12 h 39"/>
              <a:gd name="T6" fmla="*/ 35 w 38"/>
              <a:gd name="T7" fmla="*/ 9 h 39"/>
              <a:gd name="T8" fmla="*/ 33 w 38"/>
              <a:gd name="T9" fmla="*/ 6 h 39"/>
              <a:gd name="T10" fmla="*/ 30 w 38"/>
              <a:gd name="T11" fmla="*/ 3 h 39"/>
              <a:gd name="T12" fmla="*/ 28 w 38"/>
              <a:gd name="T13" fmla="*/ 2 h 39"/>
              <a:gd name="T14" fmla="*/ 26 w 38"/>
              <a:gd name="T15" fmla="*/ 2 h 39"/>
              <a:gd name="T16" fmla="*/ 23 w 38"/>
              <a:gd name="T17" fmla="*/ 0 h 39"/>
              <a:gd name="T18" fmla="*/ 19 w 38"/>
              <a:gd name="T19" fmla="*/ 0 h 39"/>
              <a:gd name="T20" fmla="*/ 15 w 38"/>
              <a:gd name="T21" fmla="*/ 0 h 39"/>
              <a:gd name="T22" fmla="*/ 12 w 38"/>
              <a:gd name="T23" fmla="*/ 2 h 39"/>
              <a:gd name="T24" fmla="*/ 8 w 38"/>
              <a:gd name="T25" fmla="*/ 3 h 39"/>
              <a:gd name="T26" fmla="*/ 5 w 38"/>
              <a:gd name="T27" fmla="*/ 6 h 39"/>
              <a:gd name="T28" fmla="*/ 3 w 38"/>
              <a:gd name="T29" fmla="*/ 9 h 39"/>
              <a:gd name="T30" fmla="*/ 1 w 38"/>
              <a:gd name="T31" fmla="*/ 12 h 39"/>
              <a:gd name="T32" fmla="*/ 0 w 38"/>
              <a:gd name="T33" fmla="*/ 15 h 39"/>
              <a:gd name="T34" fmla="*/ 0 w 38"/>
              <a:gd name="T35" fmla="*/ 19 h 39"/>
              <a:gd name="T36" fmla="*/ 0 w 38"/>
              <a:gd name="T37" fmla="*/ 23 h 39"/>
              <a:gd name="T38" fmla="*/ 1 w 38"/>
              <a:gd name="T39" fmla="*/ 27 h 39"/>
              <a:gd name="T40" fmla="*/ 2 w 38"/>
              <a:gd name="T41" fmla="*/ 28 h 39"/>
              <a:gd name="T42" fmla="*/ 3 w 38"/>
              <a:gd name="T43" fmla="*/ 30 h 39"/>
              <a:gd name="T44" fmla="*/ 4 w 38"/>
              <a:gd name="T45" fmla="*/ 31 h 39"/>
              <a:gd name="T46" fmla="*/ 5 w 38"/>
              <a:gd name="T47" fmla="*/ 33 h 39"/>
              <a:gd name="T48" fmla="*/ 8 w 38"/>
              <a:gd name="T49" fmla="*/ 35 h 39"/>
              <a:gd name="T50" fmla="*/ 12 w 38"/>
              <a:gd name="T51" fmla="*/ 37 h 39"/>
              <a:gd name="T52" fmla="*/ 15 w 38"/>
              <a:gd name="T53" fmla="*/ 38 h 39"/>
              <a:gd name="T54" fmla="*/ 19 w 38"/>
              <a:gd name="T55" fmla="*/ 39 h 39"/>
              <a:gd name="T56" fmla="*/ 21 w 38"/>
              <a:gd name="T57" fmla="*/ 38 h 39"/>
              <a:gd name="T58" fmla="*/ 22 w 38"/>
              <a:gd name="T59" fmla="*/ 38 h 39"/>
              <a:gd name="T60" fmla="*/ 23 w 38"/>
              <a:gd name="T61" fmla="*/ 38 h 39"/>
              <a:gd name="T62" fmla="*/ 24 w 38"/>
              <a:gd name="T63" fmla="*/ 38 h 39"/>
              <a:gd name="T64" fmla="*/ 26 w 38"/>
              <a:gd name="T65" fmla="*/ 37 h 39"/>
              <a:gd name="T66" fmla="*/ 28 w 38"/>
              <a:gd name="T67" fmla="*/ 36 h 39"/>
              <a:gd name="T68" fmla="*/ 30 w 38"/>
              <a:gd name="T69" fmla="*/ 35 h 39"/>
              <a:gd name="T70" fmla="*/ 33 w 38"/>
              <a:gd name="T71" fmla="*/ 33 h 39"/>
              <a:gd name="T72" fmla="*/ 34 w 38"/>
              <a:gd name="T73" fmla="*/ 31 h 39"/>
              <a:gd name="T74" fmla="*/ 35 w 38"/>
              <a:gd name="T75" fmla="*/ 30 h 39"/>
              <a:gd name="T76" fmla="*/ 36 w 38"/>
              <a:gd name="T77" fmla="*/ 28 h 39"/>
              <a:gd name="T78" fmla="*/ 36 w 38"/>
              <a:gd name="T79" fmla="*/ 27 h 39"/>
              <a:gd name="T80" fmla="*/ 36 w 38"/>
              <a:gd name="T81" fmla="*/ 27 h 39"/>
              <a:gd name="T82" fmla="*/ 37 w 38"/>
              <a:gd name="T83" fmla="*/ 27 h 39"/>
              <a:gd name="T84" fmla="*/ 37 w 38"/>
              <a:gd name="T85" fmla="*/ 25 h 39"/>
              <a:gd name="T86" fmla="*/ 38 w 38"/>
              <a:gd name="T87" fmla="*/ 23 h 39"/>
              <a:gd name="T88" fmla="*/ 38 w 38"/>
              <a:gd name="T89" fmla="*/ 22 h 39"/>
              <a:gd name="T90" fmla="*/ 38 w 38"/>
              <a:gd name="T91" fmla="*/ 21 h 39"/>
              <a:gd name="T92" fmla="*/ 38 w 38"/>
              <a:gd name="T93" fmla="*/ 1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8" y="19"/>
                </a:move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2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8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7" name="Freeform 109">
            <a:extLst>
              <a:ext uri="{FF2B5EF4-FFF2-40B4-BE49-F238E27FC236}">
                <a16:creationId xmlns:a16="http://schemas.microsoft.com/office/drawing/2014/main" id="{97D644F8-5892-FCE7-6B3A-0A340ADE9E5E}"/>
              </a:ext>
            </a:extLst>
          </p:cNvPr>
          <p:cNvSpPr>
            <a:spLocks/>
          </p:cNvSpPr>
          <p:nvPr/>
        </p:nvSpPr>
        <p:spPr bwMode="auto">
          <a:xfrm>
            <a:off x="3533775" y="4373875"/>
            <a:ext cx="60325" cy="60325"/>
          </a:xfrm>
          <a:custGeom>
            <a:avLst/>
            <a:gdLst>
              <a:gd name="T0" fmla="*/ 38 w 38"/>
              <a:gd name="T1" fmla="*/ 19 h 38"/>
              <a:gd name="T2" fmla="*/ 38 w 38"/>
              <a:gd name="T3" fmla="*/ 15 h 38"/>
              <a:gd name="T4" fmla="*/ 37 w 38"/>
              <a:gd name="T5" fmla="*/ 11 h 38"/>
              <a:gd name="T6" fmla="*/ 35 w 38"/>
              <a:gd name="T7" fmla="*/ 8 h 38"/>
              <a:gd name="T8" fmla="*/ 33 w 38"/>
              <a:gd name="T9" fmla="*/ 5 h 38"/>
              <a:gd name="T10" fmla="*/ 30 w 38"/>
              <a:gd name="T11" fmla="*/ 3 h 38"/>
              <a:gd name="T12" fmla="*/ 28 w 38"/>
              <a:gd name="T13" fmla="*/ 2 h 38"/>
              <a:gd name="T14" fmla="*/ 26 w 38"/>
              <a:gd name="T15" fmla="*/ 1 h 38"/>
              <a:gd name="T16" fmla="*/ 23 w 38"/>
              <a:gd name="T17" fmla="*/ 0 h 38"/>
              <a:gd name="T18" fmla="*/ 19 w 38"/>
              <a:gd name="T19" fmla="*/ 0 h 38"/>
              <a:gd name="T20" fmla="*/ 15 w 38"/>
              <a:gd name="T21" fmla="*/ 0 h 38"/>
              <a:gd name="T22" fmla="*/ 12 w 38"/>
              <a:gd name="T23" fmla="*/ 1 h 38"/>
              <a:gd name="T24" fmla="*/ 8 w 38"/>
              <a:gd name="T25" fmla="*/ 3 h 38"/>
              <a:gd name="T26" fmla="*/ 6 w 38"/>
              <a:gd name="T27" fmla="*/ 5 h 38"/>
              <a:gd name="T28" fmla="*/ 3 w 38"/>
              <a:gd name="T29" fmla="*/ 8 h 38"/>
              <a:gd name="T30" fmla="*/ 1 w 38"/>
              <a:gd name="T31" fmla="*/ 11 h 38"/>
              <a:gd name="T32" fmla="*/ 0 w 38"/>
              <a:gd name="T33" fmla="*/ 15 h 38"/>
              <a:gd name="T34" fmla="*/ 0 w 38"/>
              <a:gd name="T35" fmla="*/ 19 h 38"/>
              <a:gd name="T36" fmla="*/ 0 w 38"/>
              <a:gd name="T37" fmla="*/ 23 h 38"/>
              <a:gd name="T38" fmla="*/ 1 w 38"/>
              <a:gd name="T39" fmla="*/ 26 h 38"/>
              <a:gd name="T40" fmla="*/ 2 w 38"/>
              <a:gd name="T41" fmla="*/ 28 h 38"/>
              <a:gd name="T42" fmla="*/ 3 w 38"/>
              <a:gd name="T43" fmla="*/ 29 h 38"/>
              <a:gd name="T44" fmla="*/ 4 w 38"/>
              <a:gd name="T45" fmla="*/ 31 h 38"/>
              <a:gd name="T46" fmla="*/ 6 w 38"/>
              <a:gd name="T47" fmla="*/ 33 h 38"/>
              <a:gd name="T48" fmla="*/ 8 w 38"/>
              <a:gd name="T49" fmla="*/ 35 h 38"/>
              <a:gd name="T50" fmla="*/ 12 w 38"/>
              <a:gd name="T51" fmla="*/ 37 h 38"/>
              <a:gd name="T52" fmla="*/ 15 w 38"/>
              <a:gd name="T53" fmla="*/ 38 h 38"/>
              <a:gd name="T54" fmla="*/ 19 w 38"/>
              <a:gd name="T55" fmla="*/ 38 h 38"/>
              <a:gd name="T56" fmla="*/ 21 w 38"/>
              <a:gd name="T57" fmla="*/ 38 h 38"/>
              <a:gd name="T58" fmla="*/ 22 w 38"/>
              <a:gd name="T59" fmla="*/ 38 h 38"/>
              <a:gd name="T60" fmla="*/ 23 w 38"/>
              <a:gd name="T61" fmla="*/ 38 h 38"/>
              <a:gd name="T62" fmla="*/ 25 w 38"/>
              <a:gd name="T63" fmla="*/ 37 h 38"/>
              <a:gd name="T64" fmla="*/ 26 w 38"/>
              <a:gd name="T65" fmla="*/ 37 h 38"/>
              <a:gd name="T66" fmla="*/ 28 w 38"/>
              <a:gd name="T67" fmla="*/ 36 h 38"/>
              <a:gd name="T68" fmla="*/ 30 w 38"/>
              <a:gd name="T69" fmla="*/ 35 h 38"/>
              <a:gd name="T70" fmla="*/ 33 w 38"/>
              <a:gd name="T71" fmla="*/ 33 h 38"/>
              <a:gd name="T72" fmla="*/ 34 w 38"/>
              <a:gd name="T73" fmla="*/ 31 h 38"/>
              <a:gd name="T74" fmla="*/ 35 w 38"/>
              <a:gd name="T75" fmla="*/ 29 h 38"/>
              <a:gd name="T76" fmla="*/ 36 w 38"/>
              <a:gd name="T77" fmla="*/ 28 h 38"/>
              <a:gd name="T78" fmla="*/ 36 w 38"/>
              <a:gd name="T79" fmla="*/ 27 h 38"/>
              <a:gd name="T80" fmla="*/ 37 w 38"/>
              <a:gd name="T81" fmla="*/ 26 h 38"/>
              <a:gd name="T82" fmla="*/ 37 w 38"/>
              <a:gd name="T83" fmla="*/ 26 h 38"/>
              <a:gd name="T84" fmla="*/ 37 w 38"/>
              <a:gd name="T85" fmla="*/ 24 h 38"/>
              <a:gd name="T86" fmla="*/ 38 w 38"/>
              <a:gd name="T87" fmla="*/ 23 h 38"/>
              <a:gd name="T88" fmla="*/ 38 w 38"/>
              <a:gd name="T89" fmla="*/ 21 h 38"/>
              <a:gd name="T90" fmla="*/ 38 w 38"/>
              <a:gd name="T91" fmla="*/ 21 h 38"/>
              <a:gd name="T92" fmla="*/ 38 w 38"/>
              <a:gd name="T93" fmla="*/ 1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8" y="19"/>
                </a:moveTo>
                <a:lnTo>
                  <a:pt x="38" y="15"/>
                </a:lnTo>
                <a:lnTo>
                  <a:pt x="37" y="11"/>
                </a:lnTo>
                <a:lnTo>
                  <a:pt x="35" y="8"/>
                </a:lnTo>
                <a:lnTo>
                  <a:pt x="33" y="5"/>
                </a:lnTo>
                <a:lnTo>
                  <a:pt x="30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5"/>
                </a:lnTo>
                <a:lnTo>
                  <a:pt x="3" y="8"/>
                </a:lnTo>
                <a:lnTo>
                  <a:pt x="1" y="11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2" y="28"/>
                </a:lnTo>
                <a:lnTo>
                  <a:pt x="3" y="29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29"/>
                </a:lnTo>
                <a:lnTo>
                  <a:pt x="36" y="28"/>
                </a:lnTo>
                <a:lnTo>
                  <a:pt x="36" y="27"/>
                </a:lnTo>
                <a:lnTo>
                  <a:pt x="37" y="26"/>
                </a:lnTo>
                <a:lnTo>
                  <a:pt x="37" y="26"/>
                </a:lnTo>
                <a:lnTo>
                  <a:pt x="37" y="24"/>
                </a:lnTo>
                <a:lnTo>
                  <a:pt x="38" y="23"/>
                </a:lnTo>
                <a:lnTo>
                  <a:pt x="38" y="21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8" name="Freeform 110">
            <a:extLst>
              <a:ext uri="{FF2B5EF4-FFF2-40B4-BE49-F238E27FC236}">
                <a16:creationId xmlns:a16="http://schemas.microsoft.com/office/drawing/2014/main" id="{4EA9858E-4780-5486-CA59-10BD54E131CC}"/>
              </a:ext>
            </a:extLst>
          </p:cNvPr>
          <p:cNvSpPr>
            <a:spLocks/>
          </p:cNvSpPr>
          <p:nvPr/>
        </p:nvSpPr>
        <p:spPr bwMode="auto">
          <a:xfrm>
            <a:off x="3165475" y="4556963"/>
            <a:ext cx="60325" cy="61913"/>
          </a:xfrm>
          <a:custGeom>
            <a:avLst/>
            <a:gdLst>
              <a:gd name="T0" fmla="*/ 38 w 38"/>
              <a:gd name="T1" fmla="*/ 19 h 39"/>
              <a:gd name="T2" fmla="*/ 38 w 38"/>
              <a:gd name="T3" fmla="*/ 15 h 39"/>
              <a:gd name="T4" fmla="*/ 37 w 38"/>
              <a:gd name="T5" fmla="*/ 12 h 39"/>
              <a:gd name="T6" fmla="*/ 35 w 38"/>
              <a:gd name="T7" fmla="*/ 9 h 39"/>
              <a:gd name="T8" fmla="*/ 33 w 38"/>
              <a:gd name="T9" fmla="*/ 6 h 39"/>
              <a:gd name="T10" fmla="*/ 30 w 38"/>
              <a:gd name="T11" fmla="*/ 3 h 39"/>
              <a:gd name="T12" fmla="*/ 28 w 38"/>
              <a:gd name="T13" fmla="*/ 2 h 39"/>
              <a:gd name="T14" fmla="*/ 26 w 38"/>
              <a:gd name="T15" fmla="*/ 2 h 39"/>
              <a:gd name="T16" fmla="*/ 23 w 38"/>
              <a:gd name="T17" fmla="*/ 0 h 39"/>
              <a:gd name="T18" fmla="*/ 19 w 38"/>
              <a:gd name="T19" fmla="*/ 0 h 39"/>
              <a:gd name="T20" fmla="*/ 15 w 38"/>
              <a:gd name="T21" fmla="*/ 0 h 39"/>
              <a:gd name="T22" fmla="*/ 12 w 38"/>
              <a:gd name="T23" fmla="*/ 2 h 39"/>
              <a:gd name="T24" fmla="*/ 8 w 38"/>
              <a:gd name="T25" fmla="*/ 3 h 39"/>
              <a:gd name="T26" fmla="*/ 5 w 38"/>
              <a:gd name="T27" fmla="*/ 6 h 39"/>
              <a:gd name="T28" fmla="*/ 3 w 38"/>
              <a:gd name="T29" fmla="*/ 9 h 39"/>
              <a:gd name="T30" fmla="*/ 1 w 38"/>
              <a:gd name="T31" fmla="*/ 12 h 39"/>
              <a:gd name="T32" fmla="*/ 0 w 38"/>
              <a:gd name="T33" fmla="*/ 15 h 39"/>
              <a:gd name="T34" fmla="*/ 0 w 38"/>
              <a:gd name="T35" fmla="*/ 19 h 39"/>
              <a:gd name="T36" fmla="*/ 0 w 38"/>
              <a:gd name="T37" fmla="*/ 23 h 39"/>
              <a:gd name="T38" fmla="*/ 1 w 38"/>
              <a:gd name="T39" fmla="*/ 27 h 39"/>
              <a:gd name="T40" fmla="*/ 2 w 38"/>
              <a:gd name="T41" fmla="*/ 28 h 39"/>
              <a:gd name="T42" fmla="*/ 3 w 38"/>
              <a:gd name="T43" fmla="*/ 30 h 39"/>
              <a:gd name="T44" fmla="*/ 4 w 38"/>
              <a:gd name="T45" fmla="*/ 31 h 39"/>
              <a:gd name="T46" fmla="*/ 5 w 38"/>
              <a:gd name="T47" fmla="*/ 33 h 39"/>
              <a:gd name="T48" fmla="*/ 8 w 38"/>
              <a:gd name="T49" fmla="*/ 35 h 39"/>
              <a:gd name="T50" fmla="*/ 12 w 38"/>
              <a:gd name="T51" fmla="*/ 37 h 39"/>
              <a:gd name="T52" fmla="*/ 15 w 38"/>
              <a:gd name="T53" fmla="*/ 38 h 39"/>
              <a:gd name="T54" fmla="*/ 19 w 38"/>
              <a:gd name="T55" fmla="*/ 39 h 39"/>
              <a:gd name="T56" fmla="*/ 21 w 38"/>
              <a:gd name="T57" fmla="*/ 38 h 39"/>
              <a:gd name="T58" fmla="*/ 22 w 38"/>
              <a:gd name="T59" fmla="*/ 38 h 39"/>
              <a:gd name="T60" fmla="*/ 23 w 38"/>
              <a:gd name="T61" fmla="*/ 38 h 39"/>
              <a:gd name="T62" fmla="*/ 24 w 38"/>
              <a:gd name="T63" fmla="*/ 38 h 39"/>
              <a:gd name="T64" fmla="*/ 26 w 38"/>
              <a:gd name="T65" fmla="*/ 37 h 39"/>
              <a:gd name="T66" fmla="*/ 28 w 38"/>
              <a:gd name="T67" fmla="*/ 36 h 39"/>
              <a:gd name="T68" fmla="*/ 30 w 38"/>
              <a:gd name="T69" fmla="*/ 35 h 39"/>
              <a:gd name="T70" fmla="*/ 33 w 38"/>
              <a:gd name="T71" fmla="*/ 33 h 39"/>
              <a:gd name="T72" fmla="*/ 34 w 38"/>
              <a:gd name="T73" fmla="*/ 31 h 39"/>
              <a:gd name="T74" fmla="*/ 35 w 38"/>
              <a:gd name="T75" fmla="*/ 30 h 39"/>
              <a:gd name="T76" fmla="*/ 36 w 38"/>
              <a:gd name="T77" fmla="*/ 28 h 39"/>
              <a:gd name="T78" fmla="*/ 36 w 38"/>
              <a:gd name="T79" fmla="*/ 27 h 39"/>
              <a:gd name="T80" fmla="*/ 36 w 38"/>
              <a:gd name="T81" fmla="*/ 27 h 39"/>
              <a:gd name="T82" fmla="*/ 37 w 38"/>
              <a:gd name="T83" fmla="*/ 27 h 39"/>
              <a:gd name="T84" fmla="*/ 37 w 38"/>
              <a:gd name="T85" fmla="*/ 25 h 39"/>
              <a:gd name="T86" fmla="*/ 38 w 38"/>
              <a:gd name="T87" fmla="*/ 23 h 39"/>
              <a:gd name="T88" fmla="*/ 38 w 38"/>
              <a:gd name="T89" fmla="*/ 22 h 39"/>
              <a:gd name="T90" fmla="*/ 38 w 38"/>
              <a:gd name="T91" fmla="*/ 21 h 39"/>
              <a:gd name="T92" fmla="*/ 38 w 38"/>
              <a:gd name="T93" fmla="*/ 1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8" y="19"/>
                </a:move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2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8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9" name="Freeform 111">
            <a:extLst>
              <a:ext uri="{FF2B5EF4-FFF2-40B4-BE49-F238E27FC236}">
                <a16:creationId xmlns:a16="http://schemas.microsoft.com/office/drawing/2014/main" id="{C42D5E3C-299A-4D38-40F9-7C0841CD3CE8}"/>
              </a:ext>
            </a:extLst>
          </p:cNvPr>
          <p:cNvSpPr>
            <a:spLocks/>
          </p:cNvSpPr>
          <p:nvPr/>
        </p:nvSpPr>
        <p:spPr bwMode="auto">
          <a:xfrm>
            <a:off x="3641725" y="4994584"/>
            <a:ext cx="60325" cy="61913"/>
          </a:xfrm>
          <a:custGeom>
            <a:avLst/>
            <a:gdLst>
              <a:gd name="T0" fmla="*/ 38 w 38"/>
              <a:gd name="T1" fmla="*/ 20 h 39"/>
              <a:gd name="T2" fmla="*/ 38 w 38"/>
              <a:gd name="T3" fmla="*/ 16 h 39"/>
              <a:gd name="T4" fmla="*/ 37 w 38"/>
              <a:gd name="T5" fmla="*/ 12 h 39"/>
              <a:gd name="T6" fmla="*/ 35 w 38"/>
              <a:gd name="T7" fmla="*/ 9 h 39"/>
              <a:gd name="T8" fmla="*/ 32 w 38"/>
              <a:gd name="T9" fmla="*/ 6 h 39"/>
              <a:gd name="T10" fmla="*/ 29 w 38"/>
              <a:gd name="T11" fmla="*/ 3 h 39"/>
              <a:gd name="T12" fmla="*/ 28 w 38"/>
              <a:gd name="T13" fmla="*/ 2 h 39"/>
              <a:gd name="T14" fmla="*/ 26 w 38"/>
              <a:gd name="T15" fmla="*/ 2 h 39"/>
              <a:gd name="T16" fmla="*/ 23 w 38"/>
              <a:gd name="T17" fmla="*/ 1 h 39"/>
              <a:gd name="T18" fmla="*/ 19 w 38"/>
              <a:gd name="T19" fmla="*/ 0 h 39"/>
              <a:gd name="T20" fmla="*/ 15 w 38"/>
              <a:gd name="T21" fmla="*/ 1 h 39"/>
              <a:gd name="T22" fmla="*/ 12 w 38"/>
              <a:gd name="T23" fmla="*/ 2 h 39"/>
              <a:gd name="T24" fmla="*/ 8 w 38"/>
              <a:gd name="T25" fmla="*/ 3 h 39"/>
              <a:gd name="T26" fmla="*/ 5 w 38"/>
              <a:gd name="T27" fmla="*/ 6 h 39"/>
              <a:gd name="T28" fmla="*/ 3 w 38"/>
              <a:gd name="T29" fmla="*/ 9 h 39"/>
              <a:gd name="T30" fmla="*/ 1 w 38"/>
              <a:gd name="T31" fmla="*/ 12 h 39"/>
              <a:gd name="T32" fmla="*/ 0 w 38"/>
              <a:gd name="T33" fmla="*/ 16 h 39"/>
              <a:gd name="T34" fmla="*/ 0 w 38"/>
              <a:gd name="T35" fmla="*/ 20 h 39"/>
              <a:gd name="T36" fmla="*/ 0 w 38"/>
              <a:gd name="T37" fmla="*/ 23 h 39"/>
              <a:gd name="T38" fmla="*/ 1 w 38"/>
              <a:gd name="T39" fmla="*/ 27 h 39"/>
              <a:gd name="T40" fmla="*/ 2 w 38"/>
              <a:gd name="T41" fmla="*/ 28 h 39"/>
              <a:gd name="T42" fmla="*/ 3 w 38"/>
              <a:gd name="T43" fmla="*/ 30 h 39"/>
              <a:gd name="T44" fmla="*/ 4 w 38"/>
              <a:gd name="T45" fmla="*/ 32 h 39"/>
              <a:gd name="T46" fmla="*/ 5 w 38"/>
              <a:gd name="T47" fmla="*/ 33 h 39"/>
              <a:gd name="T48" fmla="*/ 8 w 38"/>
              <a:gd name="T49" fmla="*/ 36 h 39"/>
              <a:gd name="T50" fmla="*/ 12 w 38"/>
              <a:gd name="T51" fmla="*/ 37 h 39"/>
              <a:gd name="T52" fmla="*/ 15 w 38"/>
              <a:gd name="T53" fmla="*/ 38 h 39"/>
              <a:gd name="T54" fmla="*/ 19 w 38"/>
              <a:gd name="T55" fmla="*/ 39 h 39"/>
              <a:gd name="T56" fmla="*/ 21 w 38"/>
              <a:gd name="T57" fmla="*/ 39 h 39"/>
              <a:gd name="T58" fmla="*/ 22 w 38"/>
              <a:gd name="T59" fmla="*/ 38 h 39"/>
              <a:gd name="T60" fmla="*/ 23 w 38"/>
              <a:gd name="T61" fmla="*/ 38 h 39"/>
              <a:gd name="T62" fmla="*/ 24 w 38"/>
              <a:gd name="T63" fmla="*/ 38 h 39"/>
              <a:gd name="T64" fmla="*/ 26 w 38"/>
              <a:gd name="T65" fmla="*/ 37 h 39"/>
              <a:gd name="T66" fmla="*/ 28 w 38"/>
              <a:gd name="T67" fmla="*/ 37 h 39"/>
              <a:gd name="T68" fmla="*/ 29 w 38"/>
              <a:gd name="T69" fmla="*/ 36 h 39"/>
              <a:gd name="T70" fmla="*/ 32 w 38"/>
              <a:gd name="T71" fmla="*/ 33 h 39"/>
              <a:gd name="T72" fmla="*/ 33 w 38"/>
              <a:gd name="T73" fmla="*/ 32 h 39"/>
              <a:gd name="T74" fmla="*/ 35 w 38"/>
              <a:gd name="T75" fmla="*/ 30 h 39"/>
              <a:gd name="T76" fmla="*/ 36 w 38"/>
              <a:gd name="T77" fmla="*/ 28 h 39"/>
              <a:gd name="T78" fmla="*/ 36 w 38"/>
              <a:gd name="T79" fmla="*/ 28 h 39"/>
              <a:gd name="T80" fmla="*/ 36 w 38"/>
              <a:gd name="T81" fmla="*/ 27 h 39"/>
              <a:gd name="T82" fmla="*/ 37 w 38"/>
              <a:gd name="T83" fmla="*/ 27 h 39"/>
              <a:gd name="T84" fmla="*/ 37 w 38"/>
              <a:gd name="T85" fmla="*/ 25 h 39"/>
              <a:gd name="T86" fmla="*/ 38 w 38"/>
              <a:gd name="T87" fmla="*/ 23 h 39"/>
              <a:gd name="T88" fmla="*/ 38 w 38"/>
              <a:gd name="T89" fmla="*/ 22 h 39"/>
              <a:gd name="T90" fmla="*/ 38 w 38"/>
              <a:gd name="T91" fmla="*/ 21 h 39"/>
              <a:gd name="T92" fmla="*/ 38 w 38"/>
              <a:gd name="T93" fmla="*/ 2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8" y="20"/>
                </a:moveTo>
                <a:lnTo>
                  <a:pt x="38" y="16"/>
                </a:lnTo>
                <a:lnTo>
                  <a:pt x="37" y="12"/>
                </a:lnTo>
                <a:lnTo>
                  <a:pt x="35" y="9"/>
                </a:lnTo>
                <a:lnTo>
                  <a:pt x="32" y="6"/>
                </a:lnTo>
                <a:lnTo>
                  <a:pt x="29" y="3"/>
                </a:lnTo>
                <a:lnTo>
                  <a:pt x="28" y="2"/>
                </a:lnTo>
                <a:lnTo>
                  <a:pt x="26" y="2"/>
                </a:lnTo>
                <a:lnTo>
                  <a:pt x="23" y="1"/>
                </a:lnTo>
                <a:lnTo>
                  <a:pt x="19" y="0"/>
                </a:lnTo>
                <a:lnTo>
                  <a:pt x="15" y="1"/>
                </a:lnTo>
                <a:lnTo>
                  <a:pt x="12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6"/>
                </a:lnTo>
                <a:lnTo>
                  <a:pt x="0" y="20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2"/>
                </a:lnTo>
                <a:lnTo>
                  <a:pt x="5" y="33"/>
                </a:lnTo>
                <a:lnTo>
                  <a:pt x="8" y="36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9"/>
                </a:lnTo>
                <a:lnTo>
                  <a:pt x="22" y="38"/>
                </a:lnTo>
                <a:lnTo>
                  <a:pt x="23" y="38"/>
                </a:lnTo>
                <a:lnTo>
                  <a:pt x="24" y="38"/>
                </a:lnTo>
                <a:lnTo>
                  <a:pt x="26" y="37"/>
                </a:lnTo>
                <a:lnTo>
                  <a:pt x="28" y="37"/>
                </a:lnTo>
                <a:lnTo>
                  <a:pt x="29" y="36"/>
                </a:lnTo>
                <a:lnTo>
                  <a:pt x="32" y="33"/>
                </a:lnTo>
                <a:lnTo>
                  <a:pt x="33" y="32"/>
                </a:lnTo>
                <a:lnTo>
                  <a:pt x="35" y="30"/>
                </a:lnTo>
                <a:lnTo>
                  <a:pt x="36" y="28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20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0" name="Freeform 112">
            <a:extLst>
              <a:ext uri="{FF2B5EF4-FFF2-40B4-BE49-F238E27FC236}">
                <a16:creationId xmlns:a16="http://schemas.microsoft.com/office/drawing/2014/main" id="{AE967AAE-985A-71E4-3A33-478DF5B35F79}"/>
              </a:ext>
            </a:extLst>
          </p:cNvPr>
          <p:cNvSpPr>
            <a:spLocks/>
          </p:cNvSpPr>
          <p:nvPr/>
        </p:nvSpPr>
        <p:spPr bwMode="auto">
          <a:xfrm>
            <a:off x="4048125" y="5194071"/>
            <a:ext cx="60325" cy="61913"/>
          </a:xfrm>
          <a:custGeom>
            <a:avLst/>
            <a:gdLst>
              <a:gd name="T0" fmla="*/ 38 w 38"/>
              <a:gd name="T1" fmla="*/ 19 h 39"/>
              <a:gd name="T2" fmla="*/ 38 w 38"/>
              <a:gd name="T3" fmla="*/ 15 h 39"/>
              <a:gd name="T4" fmla="*/ 37 w 38"/>
              <a:gd name="T5" fmla="*/ 12 h 39"/>
              <a:gd name="T6" fmla="*/ 35 w 38"/>
              <a:gd name="T7" fmla="*/ 9 h 39"/>
              <a:gd name="T8" fmla="*/ 33 w 38"/>
              <a:gd name="T9" fmla="*/ 6 h 39"/>
              <a:gd name="T10" fmla="*/ 30 w 38"/>
              <a:gd name="T11" fmla="*/ 3 h 39"/>
              <a:gd name="T12" fmla="*/ 28 w 38"/>
              <a:gd name="T13" fmla="*/ 2 h 39"/>
              <a:gd name="T14" fmla="*/ 26 w 38"/>
              <a:gd name="T15" fmla="*/ 1 h 39"/>
              <a:gd name="T16" fmla="*/ 23 w 38"/>
              <a:gd name="T17" fmla="*/ 0 h 39"/>
              <a:gd name="T18" fmla="*/ 19 w 38"/>
              <a:gd name="T19" fmla="*/ 0 h 39"/>
              <a:gd name="T20" fmla="*/ 15 w 38"/>
              <a:gd name="T21" fmla="*/ 0 h 39"/>
              <a:gd name="T22" fmla="*/ 12 w 38"/>
              <a:gd name="T23" fmla="*/ 1 h 39"/>
              <a:gd name="T24" fmla="*/ 8 w 38"/>
              <a:gd name="T25" fmla="*/ 3 h 39"/>
              <a:gd name="T26" fmla="*/ 6 w 38"/>
              <a:gd name="T27" fmla="*/ 6 h 39"/>
              <a:gd name="T28" fmla="*/ 3 w 38"/>
              <a:gd name="T29" fmla="*/ 9 h 39"/>
              <a:gd name="T30" fmla="*/ 1 w 38"/>
              <a:gd name="T31" fmla="*/ 12 h 39"/>
              <a:gd name="T32" fmla="*/ 0 w 38"/>
              <a:gd name="T33" fmla="*/ 15 h 39"/>
              <a:gd name="T34" fmla="*/ 0 w 38"/>
              <a:gd name="T35" fmla="*/ 19 h 39"/>
              <a:gd name="T36" fmla="*/ 0 w 38"/>
              <a:gd name="T37" fmla="*/ 23 h 39"/>
              <a:gd name="T38" fmla="*/ 1 w 38"/>
              <a:gd name="T39" fmla="*/ 27 h 39"/>
              <a:gd name="T40" fmla="*/ 2 w 38"/>
              <a:gd name="T41" fmla="*/ 28 h 39"/>
              <a:gd name="T42" fmla="*/ 3 w 38"/>
              <a:gd name="T43" fmla="*/ 30 h 39"/>
              <a:gd name="T44" fmla="*/ 4 w 38"/>
              <a:gd name="T45" fmla="*/ 31 h 39"/>
              <a:gd name="T46" fmla="*/ 6 w 38"/>
              <a:gd name="T47" fmla="*/ 33 h 39"/>
              <a:gd name="T48" fmla="*/ 8 w 38"/>
              <a:gd name="T49" fmla="*/ 35 h 39"/>
              <a:gd name="T50" fmla="*/ 12 w 38"/>
              <a:gd name="T51" fmla="*/ 37 h 39"/>
              <a:gd name="T52" fmla="*/ 15 w 38"/>
              <a:gd name="T53" fmla="*/ 38 h 39"/>
              <a:gd name="T54" fmla="*/ 19 w 38"/>
              <a:gd name="T55" fmla="*/ 39 h 39"/>
              <a:gd name="T56" fmla="*/ 21 w 38"/>
              <a:gd name="T57" fmla="*/ 38 h 39"/>
              <a:gd name="T58" fmla="*/ 22 w 38"/>
              <a:gd name="T59" fmla="*/ 38 h 39"/>
              <a:gd name="T60" fmla="*/ 23 w 38"/>
              <a:gd name="T61" fmla="*/ 38 h 39"/>
              <a:gd name="T62" fmla="*/ 25 w 38"/>
              <a:gd name="T63" fmla="*/ 37 h 39"/>
              <a:gd name="T64" fmla="*/ 26 w 38"/>
              <a:gd name="T65" fmla="*/ 37 h 39"/>
              <a:gd name="T66" fmla="*/ 28 w 38"/>
              <a:gd name="T67" fmla="*/ 36 h 39"/>
              <a:gd name="T68" fmla="*/ 30 w 38"/>
              <a:gd name="T69" fmla="*/ 35 h 39"/>
              <a:gd name="T70" fmla="*/ 33 w 38"/>
              <a:gd name="T71" fmla="*/ 33 h 39"/>
              <a:gd name="T72" fmla="*/ 34 w 38"/>
              <a:gd name="T73" fmla="*/ 31 h 39"/>
              <a:gd name="T74" fmla="*/ 35 w 38"/>
              <a:gd name="T75" fmla="*/ 30 h 39"/>
              <a:gd name="T76" fmla="*/ 36 w 38"/>
              <a:gd name="T77" fmla="*/ 28 h 39"/>
              <a:gd name="T78" fmla="*/ 36 w 38"/>
              <a:gd name="T79" fmla="*/ 27 h 39"/>
              <a:gd name="T80" fmla="*/ 36 w 38"/>
              <a:gd name="T81" fmla="*/ 27 h 39"/>
              <a:gd name="T82" fmla="*/ 37 w 38"/>
              <a:gd name="T83" fmla="*/ 27 h 39"/>
              <a:gd name="T84" fmla="*/ 37 w 38"/>
              <a:gd name="T85" fmla="*/ 25 h 39"/>
              <a:gd name="T86" fmla="*/ 38 w 38"/>
              <a:gd name="T87" fmla="*/ 23 h 39"/>
              <a:gd name="T88" fmla="*/ 38 w 38"/>
              <a:gd name="T89" fmla="*/ 22 h 39"/>
              <a:gd name="T90" fmla="*/ 38 w 38"/>
              <a:gd name="T91" fmla="*/ 21 h 39"/>
              <a:gd name="T92" fmla="*/ 38 w 38"/>
              <a:gd name="T93" fmla="*/ 1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8" y="19"/>
                </a:move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01" name="Freeform 113">
            <a:extLst>
              <a:ext uri="{FF2B5EF4-FFF2-40B4-BE49-F238E27FC236}">
                <a16:creationId xmlns:a16="http://schemas.microsoft.com/office/drawing/2014/main" id="{395171D7-D174-8EE0-C16A-9ED348F19F1E}"/>
              </a:ext>
            </a:extLst>
          </p:cNvPr>
          <p:cNvSpPr>
            <a:spLocks/>
          </p:cNvSpPr>
          <p:nvPr/>
        </p:nvSpPr>
        <p:spPr bwMode="auto">
          <a:xfrm>
            <a:off x="3348038" y="3347828"/>
            <a:ext cx="61912" cy="61913"/>
          </a:xfrm>
          <a:custGeom>
            <a:avLst/>
            <a:gdLst>
              <a:gd name="T0" fmla="*/ 39 w 39"/>
              <a:gd name="T1" fmla="*/ 19 h 39"/>
              <a:gd name="T2" fmla="*/ 38 w 39"/>
              <a:gd name="T3" fmla="*/ 15 h 39"/>
              <a:gd name="T4" fmla="*/ 37 w 39"/>
              <a:gd name="T5" fmla="*/ 12 h 39"/>
              <a:gd name="T6" fmla="*/ 35 w 39"/>
              <a:gd name="T7" fmla="*/ 9 h 39"/>
              <a:gd name="T8" fmla="*/ 33 w 39"/>
              <a:gd name="T9" fmla="*/ 6 h 39"/>
              <a:gd name="T10" fmla="*/ 30 w 39"/>
              <a:gd name="T11" fmla="*/ 3 h 39"/>
              <a:gd name="T12" fmla="*/ 28 w 39"/>
              <a:gd name="T13" fmla="*/ 2 h 39"/>
              <a:gd name="T14" fmla="*/ 27 w 39"/>
              <a:gd name="T15" fmla="*/ 1 h 39"/>
              <a:gd name="T16" fmla="*/ 23 w 39"/>
              <a:gd name="T17" fmla="*/ 0 h 39"/>
              <a:gd name="T18" fmla="*/ 20 w 39"/>
              <a:gd name="T19" fmla="*/ 0 h 39"/>
              <a:gd name="T20" fmla="*/ 15 w 39"/>
              <a:gd name="T21" fmla="*/ 0 h 39"/>
              <a:gd name="T22" fmla="*/ 12 w 39"/>
              <a:gd name="T23" fmla="*/ 1 h 39"/>
              <a:gd name="T24" fmla="*/ 9 w 39"/>
              <a:gd name="T25" fmla="*/ 3 h 39"/>
              <a:gd name="T26" fmla="*/ 6 w 39"/>
              <a:gd name="T27" fmla="*/ 6 h 39"/>
              <a:gd name="T28" fmla="*/ 3 w 39"/>
              <a:gd name="T29" fmla="*/ 9 h 39"/>
              <a:gd name="T30" fmla="*/ 2 w 39"/>
              <a:gd name="T31" fmla="*/ 12 h 39"/>
              <a:gd name="T32" fmla="*/ 1 w 39"/>
              <a:gd name="T33" fmla="*/ 15 h 39"/>
              <a:gd name="T34" fmla="*/ 0 w 39"/>
              <a:gd name="T35" fmla="*/ 19 h 39"/>
              <a:gd name="T36" fmla="*/ 1 w 39"/>
              <a:gd name="T37" fmla="*/ 23 h 39"/>
              <a:gd name="T38" fmla="*/ 2 w 39"/>
              <a:gd name="T39" fmla="*/ 27 h 39"/>
              <a:gd name="T40" fmla="*/ 2 w 39"/>
              <a:gd name="T41" fmla="*/ 28 h 39"/>
              <a:gd name="T42" fmla="*/ 3 w 39"/>
              <a:gd name="T43" fmla="*/ 30 h 39"/>
              <a:gd name="T44" fmla="*/ 4 w 39"/>
              <a:gd name="T45" fmla="*/ 31 h 39"/>
              <a:gd name="T46" fmla="*/ 6 w 39"/>
              <a:gd name="T47" fmla="*/ 33 h 39"/>
              <a:gd name="T48" fmla="*/ 9 w 39"/>
              <a:gd name="T49" fmla="*/ 35 h 39"/>
              <a:gd name="T50" fmla="*/ 12 w 39"/>
              <a:gd name="T51" fmla="*/ 37 h 39"/>
              <a:gd name="T52" fmla="*/ 15 w 39"/>
              <a:gd name="T53" fmla="*/ 38 h 39"/>
              <a:gd name="T54" fmla="*/ 20 w 39"/>
              <a:gd name="T55" fmla="*/ 39 h 39"/>
              <a:gd name="T56" fmla="*/ 21 w 39"/>
              <a:gd name="T57" fmla="*/ 38 h 39"/>
              <a:gd name="T58" fmla="*/ 22 w 39"/>
              <a:gd name="T59" fmla="*/ 38 h 39"/>
              <a:gd name="T60" fmla="*/ 23 w 39"/>
              <a:gd name="T61" fmla="*/ 38 h 39"/>
              <a:gd name="T62" fmla="*/ 25 w 39"/>
              <a:gd name="T63" fmla="*/ 38 h 39"/>
              <a:gd name="T64" fmla="*/ 27 w 39"/>
              <a:gd name="T65" fmla="*/ 37 h 39"/>
              <a:gd name="T66" fmla="*/ 28 w 39"/>
              <a:gd name="T67" fmla="*/ 36 h 39"/>
              <a:gd name="T68" fmla="*/ 30 w 39"/>
              <a:gd name="T69" fmla="*/ 35 h 39"/>
              <a:gd name="T70" fmla="*/ 33 w 39"/>
              <a:gd name="T71" fmla="*/ 33 h 39"/>
              <a:gd name="T72" fmla="*/ 34 w 39"/>
              <a:gd name="T73" fmla="*/ 31 h 39"/>
              <a:gd name="T74" fmla="*/ 35 w 39"/>
              <a:gd name="T75" fmla="*/ 30 h 39"/>
              <a:gd name="T76" fmla="*/ 36 w 39"/>
              <a:gd name="T77" fmla="*/ 28 h 39"/>
              <a:gd name="T78" fmla="*/ 37 w 39"/>
              <a:gd name="T79" fmla="*/ 27 h 39"/>
              <a:gd name="T80" fmla="*/ 37 w 39"/>
              <a:gd name="T81" fmla="*/ 27 h 39"/>
              <a:gd name="T82" fmla="*/ 37 w 39"/>
              <a:gd name="T83" fmla="*/ 27 h 39"/>
              <a:gd name="T84" fmla="*/ 38 w 39"/>
              <a:gd name="T85" fmla="*/ 25 h 39"/>
              <a:gd name="T86" fmla="*/ 38 w 39"/>
              <a:gd name="T87" fmla="*/ 23 h 39"/>
              <a:gd name="T88" fmla="*/ 38 w 39"/>
              <a:gd name="T89" fmla="*/ 22 h 39"/>
              <a:gd name="T90" fmla="*/ 38 w 39"/>
              <a:gd name="T91" fmla="*/ 21 h 39"/>
              <a:gd name="T92" fmla="*/ 39 w 39"/>
              <a:gd name="T93" fmla="*/ 19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9">
                <a:moveTo>
                  <a:pt x="39" y="19"/>
                </a:move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20" y="0"/>
                </a:lnTo>
                <a:lnTo>
                  <a:pt x="15" y="0"/>
                </a:lnTo>
                <a:lnTo>
                  <a:pt x="12" y="1"/>
                </a:lnTo>
                <a:lnTo>
                  <a:pt x="9" y="3"/>
                </a:lnTo>
                <a:lnTo>
                  <a:pt x="6" y="6"/>
                </a:lnTo>
                <a:lnTo>
                  <a:pt x="3" y="9"/>
                </a:lnTo>
                <a:lnTo>
                  <a:pt x="2" y="12"/>
                </a:lnTo>
                <a:lnTo>
                  <a:pt x="1" y="15"/>
                </a:lnTo>
                <a:lnTo>
                  <a:pt x="0" y="19"/>
                </a:lnTo>
                <a:lnTo>
                  <a:pt x="1" y="23"/>
                </a:lnTo>
                <a:lnTo>
                  <a:pt x="2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9" y="35"/>
                </a:lnTo>
                <a:lnTo>
                  <a:pt x="12" y="37"/>
                </a:lnTo>
                <a:lnTo>
                  <a:pt x="15" y="38"/>
                </a:lnTo>
                <a:lnTo>
                  <a:pt x="20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8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7" y="27"/>
                </a:lnTo>
                <a:lnTo>
                  <a:pt x="37" y="27"/>
                </a:lnTo>
                <a:lnTo>
                  <a:pt x="37" y="27"/>
                </a:lnTo>
                <a:lnTo>
                  <a:pt x="38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9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2" name="Freeform 114">
            <a:extLst>
              <a:ext uri="{FF2B5EF4-FFF2-40B4-BE49-F238E27FC236}">
                <a16:creationId xmlns:a16="http://schemas.microsoft.com/office/drawing/2014/main" id="{C083356A-7370-4069-6B1B-A48A280A182B}"/>
              </a:ext>
            </a:extLst>
          </p:cNvPr>
          <p:cNvSpPr>
            <a:spLocks/>
          </p:cNvSpPr>
          <p:nvPr/>
        </p:nvSpPr>
        <p:spPr bwMode="auto">
          <a:xfrm>
            <a:off x="3724275" y="3542026"/>
            <a:ext cx="60325" cy="60325"/>
          </a:xfrm>
          <a:custGeom>
            <a:avLst/>
            <a:gdLst>
              <a:gd name="T0" fmla="*/ 38 w 38"/>
              <a:gd name="T1" fmla="*/ 19 h 38"/>
              <a:gd name="T2" fmla="*/ 38 w 38"/>
              <a:gd name="T3" fmla="*/ 15 h 38"/>
              <a:gd name="T4" fmla="*/ 37 w 38"/>
              <a:gd name="T5" fmla="*/ 12 h 38"/>
              <a:gd name="T6" fmla="*/ 35 w 38"/>
              <a:gd name="T7" fmla="*/ 9 h 38"/>
              <a:gd name="T8" fmla="*/ 33 w 38"/>
              <a:gd name="T9" fmla="*/ 6 h 38"/>
              <a:gd name="T10" fmla="*/ 30 w 38"/>
              <a:gd name="T11" fmla="*/ 3 h 38"/>
              <a:gd name="T12" fmla="*/ 28 w 38"/>
              <a:gd name="T13" fmla="*/ 2 h 38"/>
              <a:gd name="T14" fmla="*/ 26 w 38"/>
              <a:gd name="T15" fmla="*/ 1 h 38"/>
              <a:gd name="T16" fmla="*/ 23 w 38"/>
              <a:gd name="T17" fmla="*/ 0 h 38"/>
              <a:gd name="T18" fmla="*/ 19 w 38"/>
              <a:gd name="T19" fmla="*/ 0 h 38"/>
              <a:gd name="T20" fmla="*/ 15 w 38"/>
              <a:gd name="T21" fmla="*/ 0 h 38"/>
              <a:gd name="T22" fmla="*/ 12 w 38"/>
              <a:gd name="T23" fmla="*/ 1 h 38"/>
              <a:gd name="T24" fmla="*/ 8 w 38"/>
              <a:gd name="T25" fmla="*/ 3 h 38"/>
              <a:gd name="T26" fmla="*/ 6 w 38"/>
              <a:gd name="T27" fmla="*/ 6 h 38"/>
              <a:gd name="T28" fmla="*/ 3 w 38"/>
              <a:gd name="T29" fmla="*/ 9 h 38"/>
              <a:gd name="T30" fmla="*/ 1 w 38"/>
              <a:gd name="T31" fmla="*/ 12 h 38"/>
              <a:gd name="T32" fmla="*/ 0 w 38"/>
              <a:gd name="T33" fmla="*/ 15 h 38"/>
              <a:gd name="T34" fmla="*/ 0 w 38"/>
              <a:gd name="T35" fmla="*/ 19 h 38"/>
              <a:gd name="T36" fmla="*/ 0 w 38"/>
              <a:gd name="T37" fmla="*/ 23 h 38"/>
              <a:gd name="T38" fmla="*/ 1 w 38"/>
              <a:gd name="T39" fmla="*/ 26 h 38"/>
              <a:gd name="T40" fmla="*/ 2 w 38"/>
              <a:gd name="T41" fmla="*/ 28 h 38"/>
              <a:gd name="T42" fmla="*/ 3 w 38"/>
              <a:gd name="T43" fmla="*/ 30 h 38"/>
              <a:gd name="T44" fmla="*/ 4 w 38"/>
              <a:gd name="T45" fmla="*/ 31 h 38"/>
              <a:gd name="T46" fmla="*/ 6 w 38"/>
              <a:gd name="T47" fmla="*/ 33 h 38"/>
              <a:gd name="T48" fmla="*/ 8 w 38"/>
              <a:gd name="T49" fmla="*/ 35 h 38"/>
              <a:gd name="T50" fmla="*/ 12 w 38"/>
              <a:gd name="T51" fmla="*/ 37 h 38"/>
              <a:gd name="T52" fmla="*/ 15 w 38"/>
              <a:gd name="T53" fmla="*/ 38 h 38"/>
              <a:gd name="T54" fmla="*/ 19 w 38"/>
              <a:gd name="T55" fmla="*/ 38 h 38"/>
              <a:gd name="T56" fmla="*/ 21 w 38"/>
              <a:gd name="T57" fmla="*/ 38 h 38"/>
              <a:gd name="T58" fmla="*/ 22 w 38"/>
              <a:gd name="T59" fmla="*/ 38 h 38"/>
              <a:gd name="T60" fmla="*/ 23 w 38"/>
              <a:gd name="T61" fmla="*/ 38 h 38"/>
              <a:gd name="T62" fmla="*/ 24 w 38"/>
              <a:gd name="T63" fmla="*/ 37 h 38"/>
              <a:gd name="T64" fmla="*/ 26 w 38"/>
              <a:gd name="T65" fmla="*/ 37 h 38"/>
              <a:gd name="T66" fmla="*/ 28 w 38"/>
              <a:gd name="T67" fmla="*/ 36 h 38"/>
              <a:gd name="T68" fmla="*/ 30 w 38"/>
              <a:gd name="T69" fmla="*/ 35 h 38"/>
              <a:gd name="T70" fmla="*/ 33 w 38"/>
              <a:gd name="T71" fmla="*/ 33 h 38"/>
              <a:gd name="T72" fmla="*/ 34 w 38"/>
              <a:gd name="T73" fmla="*/ 31 h 38"/>
              <a:gd name="T74" fmla="*/ 35 w 38"/>
              <a:gd name="T75" fmla="*/ 30 h 38"/>
              <a:gd name="T76" fmla="*/ 36 w 38"/>
              <a:gd name="T77" fmla="*/ 28 h 38"/>
              <a:gd name="T78" fmla="*/ 36 w 38"/>
              <a:gd name="T79" fmla="*/ 27 h 38"/>
              <a:gd name="T80" fmla="*/ 36 w 38"/>
              <a:gd name="T81" fmla="*/ 27 h 38"/>
              <a:gd name="T82" fmla="*/ 37 w 38"/>
              <a:gd name="T83" fmla="*/ 26 h 38"/>
              <a:gd name="T84" fmla="*/ 37 w 38"/>
              <a:gd name="T85" fmla="*/ 25 h 38"/>
              <a:gd name="T86" fmla="*/ 38 w 38"/>
              <a:gd name="T87" fmla="*/ 23 h 38"/>
              <a:gd name="T88" fmla="*/ 38 w 38"/>
              <a:gd name="T89" fmla="*/ 22 h 38"/>
              <a:gd name="T90" fmla="*/ 38 w 38"/>
              <a:gd name="T91" fmla="*/ 21 h 38"/>
              <a:gd name="T92" fmla="*/ 38 w 38"/>
              <a:gd name="T93" fmla="*/ 1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8" y="19"/>
                </a:move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7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6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close/>
              </a:path>
            </a:pathLst>
          </a:cu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3" name="Line 115">
            <a:extLst>
              <a:ext uri="{FF2B5EF4-FFF2-40B4-BE49-F238E27FC236}">
                <a16:creationId xmlns:a16="http://schemas.microsoft.com/office/drawing/2014/main" id="{266578D4-BB66-CBC6-C7F6-25C26107A5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59750" y="3386380"/>
            <a:ext cx="276225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4" name="Freeform 116">
            <a:extLst>
              <a:ext uri="{FF2B5EF4-FFF2-40B4-BE49-F238E27FC236}">
                <a16:creationId xmlns:a16="http://schemas.microsoft.com/office/drawing/2014/main" id="{46EE1374-9F24-186E-0C39-FF73D194BC90}"/>
              </a:ext>
            </a:extLst>
          </p:cNvPr>
          <p:cNvSpPr>
            <a:spLocks/>
          </p:cNvSpPr>
          <p:nvPr/>
        </p:nvSpPr>
        <p:spPr bwMode="auto">
          <a:xfrm>
            <a:off x="8435975" y="3359392"/>
            <a:ext cx="0" cy="55563"/>
          </a:xfrm>
          <a:custGeom>
            <a:avLst/>
            <a:gdLst>
              <a:gd name="T0" fmla="*/ 0 h 35"/>
              <a:gd name="T1" fmla="*/ 17 h 35"/>
              <a:gd name="T2" fmla="*/ 35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0"/>
                </a:moveTo>
                <a:lnTo>
                  <a:pt x="0" y="17"/>
                </a:lnTo>
                <a:lnTo>
                  <a:pt x="0" y="35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5" name="Line 117">
            <a:extLst>
              <a:ext uri="{FF2B5EF4-FFF2-40B4-BE49-F238E27FC236}">
                <a16:creationId xmlns:a16="http://schemas.microsoft.com/office/drawing/2014/main" id="{CFB29238-6FEB-5779-4CD4-B3B28F6749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59750" y="3359392"/>
            <a:ext cx="0" cy="26988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6" name="Line 118">
            <a:extLst>
              <a:ext uri="{FF2B5EF4-FFF2-40B4-BE49-F238E27FC236}">
                <a16:creationId xmlns:a16="http://schemas.microsoft.com/office/drawing/2014/main" id="{79D22FAE-F5C9-9648-81A4-014BC04C48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59750" y="3386380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7" name="Line 119">
            <a:extLst>
              <a:ext uri="{FF2B5EF4-FFF2-40B4-BE49-F238E27FC236}">
                <a16:creationId xmlns:a16="http://schemas.microsoft.com/office/drawing/2014/main" id="{03D77345-D11C-09CB-15FB-9F3CE41B0D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129588" y="3580578"/>
            <a:ext cx="280987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8" name="Freeform 120">
            <a:extLst>
              <a:ext uri="{FF2B5EF4-FFF2-40B4-BE49-F238E27FC236}">
                <a16:creationId xmlns:a16="http://schemas.microsoft.com/office/drawing/2014/main" id="{3D3DB9F8-6748-1976-B5C0-178D6E48837D}"/>
              </a:ext>
            </a:extLst>
          </p:cNvPr>
          <p:cNvSpPr>
            <a:spLocks/>
          </p:cNvSpPr>
          <p:nvPr/>
        </p:nvSpPr>
        <p:spPr bwMode="auto">
          <a:xfrm>
            <a:off x="8410575" y="3552003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9" name="Line 121">
            <a:extLst>
              <a:ext uri="{FF2B5EF4-FFF2-40B4-BE49-F238E27FC236}">
                <a16:creationId xmlns:a16="http://schemas.microsoft.com/office/drawing/2014/main" id="{DE1EE24F-6F85-43F1-882C-CCC43A1841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9588" y="3580578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0" name="Line 122">
            <a:extLst>
              <a:ext uri="{FF2B5EF4-FFF2-40B4-BE49-F238E27FC236}">
                <a16:creationId xmlns:a16="http://schemas.microsoft.com/office/drawing/2014/main" id="{DA22F150-EEE6-8B06-3A26-572760E042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9588" y="3552003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1" name="Freeform 123">
            <a:extLst>
              <a:ext uri="{FF2B5EF4-FFF2-40B4-BE49-F238E27FC236}">
                <a16:creationId xmlns:a16="http://schemas.microsoft.com/office/drawing/2014/main" id="{794EACBD-40BF-AE69-11BB-D9EC99DA8DA8}"/>
              </a:ext>
            </a:extLst>
          </p:cNvPr>
          <p:cNvSpPr>
            <a:spLocks/>
          </p:cNvSpPr>
          <p:nvPr/>
        </p:nvSpPr>
        <p:spPr bwMode="auto">
          <a:xfrm>
            <a:off x="8258175" y="3748851"/>
            <a:ext cx="0" cy="55563"/>
          </a:xfrm>
          <a:custGeom>
            <a:avLst/>
            <a:gdLst>
              <a:gd name="T0" fmla="*/ 0 h 35"/>
              <a:gd name="T1" fmla="*/ 17 h 35"/>
              <a:gd name="T2" fmla="*/ 35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0"/>
                </a:moveTo>
                <a:lnTo>
                  <a:pt x="0" y="17"/>
                </a:lnTo>
                <a:lnTo>
                  <a:pt x="0" y="35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2" name="Line 124">
            <a:extLst>
              <a:ext uri="{FF2B5EF4-FFF2-40B4-BE49-F238E27FC236}">
                <a16:creationId xmlns:a16="http://schemas.microsoft.com/office/drawing/2014/main" id="{4170CED6-9BF8-E0B6-AE76-B85886DD6C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8938" y="3748851"/>
            <a:ext cx="0" cy="26988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3" name="Line 125">
            <a:extLst>
              <a:ext uri="{FF2B5EF4-FFF2-40B4-BE49-F238E27FC236}">
                <a16:creationId xmlns:a16="http://schemas.microsoft.com/office/drawing/2014/main" id="{9706F528-6F97-C6D0-1C30-6D193CA503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8938" y="3775838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4" name="Line 126">
            <a:extLst>
              <a:ext uri="{FF2B5EF4-FFF2-40B4-BE49-F238E27FC236}">
                <a16:creationId xmlns:a16="http://schemas.microsoft.com/office/drawing/2014/main" id="{F9512A5E-B462-5C1C-6CBB-BCBAF2C3A3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02600" y="4412427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5" name="Line 127">
            <a:extLst>
              <a:ext uri="{FF2B5EF4-FFF2-40B4-BE49-F238E27FC236}">
                <a16:creationId xmlns:a16="http://schemas.microsoft.com/office/drawing/2014/main" id="{21AE68AD-4415-F0CD-BF36-92FD025571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02600" y="4383852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6" name="Line 128">
            <a:extLst>
              <a:ext uri="{FF2B5EF4-FFF2-40B4-BE49-F238E27FC236}">
                <a16:creationId xmlns:a16="http://schemas.microsoft.com/office/drawing/2014/main" id="{A7733284-BE1C-539A-45EE-9E468CD1D0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02600" y="4224582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7" name="Freeform 129">
            <a:extLst>
              <a:ext uri="{FF2B5EF4-FFF2-40B4-BE49-F238E27FC236}">
                <a16:creationId xmlns:a16="http://schemas.microsoft.com/office/drawing/2014/main" id="{8ED59BC5-1E49-B50D-D442-8263E45D918D}"/>
              </a:ext>
            </a:extLst>
          </p:cNvPr>
          <p:cNvSpPr>
            <a:spLocks/>
          </p:cNvSpPr>
          <p:nvPr/>
        </p:nvSpPr>
        <p:spPr bwMode="auto">
          <a:xfrm>
            <a:off x="8340725" y="4383852"/>
            <a:ext cx="0" cy="57150"/>
          </a:xfrm>
          <a:custGeom>
            <a:avLst/>
            <a:gdLst>
              <a:gd name="T0" fmla="*/ 36 h 36"/>
              <a:gd name="T1" fmla="*/ 18 h 36"/>
              <a:gd name="T2" fmla="*/ 0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36"/>
                </a:moveTo>
                <a:lnTo>
                  <a:pt x="0" y="18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8" name="Freeform 130">
            <a:extLst>
              <a:ext uri="{FF2B5EF4-FFF2-40B4-BE49-F238E27FC236}">
                <a16:creationId xmlns:a16="http://schemas.microsoft.com/office/drawing/2014/main" id="{52F4E696-00E5-1806-E04B-26693A3AC2F3}"/>
              </a:ext>
            </a:extLst>
          </p:cNvPr>
          <p:cNvSpPr>
            <a:spLocks/>
          </p:cNvSpPr>
          <p:nvPr/>
        </p:nvSpPr>
        <p:spPr bwMode="auto">
          <a:xfrm>
            <a:off x="8296275" y="4197595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9" name="Line 131">
            <a:extLst>
              <a:ext uri="{FF2B5EF4-FFF2-40B4-BE49-F238E27FC236}">
                <a16:creationId xmlns:a16="http://schemas.microsoft.com/office/drawing/2014/main" id="{65FE6A02-054D-A14B-1E06-9C15DE4AD3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02600" y="4197595"/>
            <a:ext cx="0" cy="26988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0" name="Line 132">
            <a:extLst>
              <a:ext uri="{FF2B5EF4-FFF2-40B4-BE49-F238E27FC236}">
                <a16:creationId xmlns:a16="http://schemas.microsoft.com/office/drawing/2014/main" id="{A5279FF1-2860-E1DD-980E-5B3784C9C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2600" y="4224582"/>
            <a:ext cx="193675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1" name="Line 133">
            <a:extLst>
              <a:ext uri="{FF2B5EF4-FFF2-40B4-BE49-F238E27FC236}">
                <a16:creationId xmlns:a16="http://schemas.microsoft.com/office/drawing/2014/main" id="{05283443-9B57-19C3-322B-3B7A1A1BB5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102600" y="4412427"/>
            <a:ext cx="238125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2" name="Line 134">
            <a:extLst>
              <a:ext uri="{FF2B5EF4-FFF2-40B4-BE49-F238E27FC236}">
                <a16:creationId xmlns:a16="http://schemas.microsoft.com/office/drawing/2014/main" id="{D616DD30-CC16-1CA1-B08B-73F91BAC99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8938" y="3775838"/>
            <a:ext cx="249237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6" name="Line 138">
            <a:extLst>
              <a:ext uri="{FF2B5EF4-FFF2-40B4-BE49-F238E27FC236}">
                <a16:creationId xmlns:a16="http://schemas.microsoft.com/office/drawing/2014/main" id="{8F6F7DDA-280D-7FDE-A7B4-A8B6053512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13675" y="5006149"/>
            <a:ext cx="0" cy="26988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7" name="Line 139">
            <a:extLst>
              <a:ext uri="{FF2B5EF4-FFF2-40B4-BE49-F238E27FC236}">
                <a16:creationId xmlns:a16="http://schemas.microsoft.com/office/drawing/2014/main" id="{807CF080-DEC4-CBE4-C61F-2704B40CDC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13675" y="5033136"/>
            <a:ext cx="0" cy="30163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28" name="Line 140">
            <a:extLst>
              <a:ext uri="{FF2B5EF4-FFF2-40B4-BE49-F238E27FC236}">
                <a16:creationId xmlns:a16="http://schemas.microsoft.com/office/drawing/2014/main" id="{F3AEECB4-1202-152B-E3C0-A10144A6AE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59700" y="5232623"/>
            <a:ext cx="0" cy="28575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29" name="Line 141">
            <a:extLst>
              <a:ext uri="{FF2B5EF4-FFF2-40B4-BE49-F238E27FC236}">
                <a16:creationId xmlns:a16="http://schemas.microsoft.com/office/drawing/2014/main" id="{8D45123A-C928-A0FC-1B05-74B0DE6698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59700" y="5205635"/>
            <a:ext cx="0" cy="26988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31" name="Freeform 143">
            <a:extLst>
              <a:ext uri="{FF2B5EF4-FFF2-40B4-BE49-F238E27FC236}">
                <a16:creationId xmlns:a16="http://schemas.microsoft.com/office/drawing/2014/main" id="{8979C5CD-7AE2-E71F-1BD6-1EB9026C461A}"/>
              </a:ext>
            </a:extLst>
          </p:cNvPr>
          <p:cNvSpPr>
            <a:spLocks/>
          </p:cNvSpPr>
          <p:nvPr/>
        </p:nvSpPr>
        <p:spPr bwMode="auto">
          <a:xfrm>
            <a:off x="8810625" y="5006149"/>
            <a:ext cx="0" cy="57150"/>
          </a:xfrm>
          <a:custGeom>
            <a:avLst/>
            <a:gdLst>
              <a:gd name="T0" fmla="*/ 0 h 36"/>
              <a:gd name="T1" fmla="*/ 17 h 36"/>
              <a:gd name="T2" fmla="*/ 36 h 36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6">
                <a:moveTo>
                  <a:pt x="0" y="0"/>
                </a:moveTo>
                <a:lnTo>
                  <a:pt x="0" y="17"/>
                </a:lnTo>
                <a:lnTo>
                  <a:pt x="0" y="36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2" name="Freeform 144">
            <a:extLst>
              <a:ext uri="{FF2B5EF4-FFF2-40B4-BE49-F238E27FC236}">
                <a16:creationId xmlns:a16="http://schemas.microsoft.com/office/drawing/2014/main" id="{9353E9E6-09F8-3431-D74C-97BE699FB7F7}"/>
              </a:ext>
            </a:extLst>
          </p:cNvPr>
          <p:cNvSpPr>
            <a:spLocks/>
          </p:cNvSpPr>
          <p:nvPr/>
        </p:nvSpPr>
        <p:spPr bwMode="auto">
          <a:xfrm>
            <a:off x="8647113" y="5205635"/>
            <a:ext cx="0" cy="55563"/>
          </a:xfrm>
          <a:custGeom>
            <a:avLst/>
            <a:gdLst>
              <a:gd name="T0" fmla="*/ 35 h 35"/>
              <a:gd name="T1" fmla="*/ 17 h 35"/>
              <a:gd name="T2" fmla="*/ 0 h 35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35">
                <a:moveTo>
                  <a:pt x="0" y="35"/>
                </a:moveTo>
                <a:lnTo>
                  <a:pt x="0" y="17"/>
                </a:lnTo>
                <a:lnTo>
                  <a:pt x="0" y="0"/>
                </a:lnTo>
              </a:path>
            </a:pathLst>
          </a:cu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33" name="Line 145">
            <a:extLst>
              <a:ext uri="{FF2B5EF4-FFF2-40B4-BE49-F238E27FC236}">
                <a16:creationId xmlns:a16="http://schemas.microsoft.com/office/drawing/2014/main" id="{EE45FD0B-8A8E-B287-DEAD-C88263EFA2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813675" y="5033136"/>
            <a:ext cx="996950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4" name="Line 146">
            <a:extLst>
              <a:ext uri="{FF2B5EF4-FFF2-40B4-BE49-F238E27FC236}">
                <a16:creationId xmlns:a16="http://schemas.microsoft.com/office/drawing/2014/main" id="{CE0BAC89-256E-D4C2-06BB-F352578F6EA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59700" y="5232623"/>
            <a:ext cx="887412" cy="0"/>
          </a:xfrm>
          <a:prstGeom prst="line">
            <a:avLst/>
          </a:prstGeom>
          <a:noFill/>
          <a:ln w="1111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35" name="Freeform 147">
            <a:extLst>
              <a:ext uri="{FF2B5EF4-FFF2-40B4-BE49-F238E27FC236}">
                <a16:creationId xmlns:a16="http://schemas.microsoft.com/office/drawing/2014/main" id="{D786C692-DA98-CD9B-F587-DFD47E7BCD57}"/>
              </a:ext>
            </a:extLst>
          </p:cNvPr>
          <p:cNvSpPr>
            <a:spLocks/>
          </p:cNvSpPr>
          <p:nvPr/>
        </p:nvSpPr>
        <p:spPr bwMode="auto">
          <a:xfrm>
            <a:off x="8266113" y="3356217"/>
            <a:ext cx="61912" cy="60325"/>
          </a:xfrm>
          <a:custGeom>
            <a:avLst/>
            <a:gdLst>
              <a:gd name="T0" fmla="*/ 33 w 39"/>
              <a:gd name="T1" fmla="*/ 33 h 38"/>
              <a:gd name="T2" fmla="*/ 34 w 39"/>
              <a:gd name="T3" fmla="*/ 31 h 38"/>
              <a:gd name="T4" fmla="*/ 35 w 39"/>
              <a:gd name="T5" fmla="*/ 30 h 38"/>
              <a:gd name="T6" fmla="*/ 36 w 39"/>
              <a:gd name="T7" fmla="*/ 28 h 38"/>
              <a:gd name="T8" fmla="*/ 37 w 39"/>
              <a:gd name="T9" fmla="*/ 27 h 38"/>
              <a:gd name="T10" fmla="*/ 37 w 39"/>
              <a:gd name="T11" fmla="*/ 27 h 38"/>
              <a:gd name="T12" fmla="*/ 37 w 39"/>
              <a:gd name="T13" fmla="*/ 26 h 38"/>
              <a:gd name="T14" fmla="*/ 38 w 39"/>
              <a:gd name="T15" fmla="*/ 25 h 38"/>
              <a:gd name="T16" fmla="*/ 38 w 39"/>
              <a:gd name="T17" fmla="*/ 23 h 38"/>
              <a:gd name="T18" fmla="*/ 38 w 39"/>
              <a:gd name="T19" fmla="*/ 22 h 38"/>
              <a:gd name="T20" fmla="*/ 39 w 39"/>
              <a:gd name="T21" fmla="*/ 21 h 38"/>
              <a:gd name="T22" fmla="*/ 39 w 39"/>
              <a:gd name="T23" fmla="*/ 19 h 38"/>
              <a:gd name="T24" fmla="*/ 38 w 39"/>
              <a:gd name="T25" fmla="*/ 15 h 38"/>
              <a:gd name="T26" fmla="*/ 37 w 39"/>
              <a:gd name="T27" fmla="*/ 12 h 38"/>
              <a:gd name="T28" fmla="*/ 35 w 39"/>
              <a:gd name="T29" fmla="*/ 8 h 38"/>
              <a:gd name="T30" fmla="*/ 33 w 39"/>
              <a:gd name="T31" fmla="*/ 6 h 38"/>
              <a:gd name="T32" fmla="*/ 30 w 39"/>
              <a:gd name="T33" fmla="*/ 3 h 38"/>
              <a:gd name="T34" fmla="*/ 28 w 39"/>
              <a:gd name="T35" fmla="*/ 2 h 38"/>
              <a:gd name="T36" fmla="*/ 27 w 39"/>
              <a:gd name="T37" fmla="*/ 1 h 38"/>
              <a:gd name="T38" fmla="*/ 23 w 39"/>
              <a:gd name="T39" fmla="*/ 0 h 38"/>
              <a:gd name="T40" fmla="*/ 20 w 39"/>
              <a:gd name="T41" fmla="*/ 0 h 38"/>
              <a:gd name="T42" fmla="*/ 16 w 39"/>
              <a:gd name="T43" fmla="*/ 0 h 38"/>
              <a:gd name="T44" fmla="*/ 12 w 39"/>
              <a:gd name="T45" fmla="*/ 1 h 38"/>
              <a:gd name="T46" fmla="*/ 9 w 39"/>
              <a:gd name="T47" fmla="*/ 3 h 38"/>
              <a:gd name="T48" fmla="*/ 6 w 39"/>
              <a:gd name="T49" fmla="*/ 6 h 38"/>
              <a:gd name="T50" fmla="*/ 3 w 39"/>
              <a:gd name="T51" fmla="*/ 8 h 38"/>
              <a:gd name="T52" fmla="*/ 2 w 39"/>
              <a:gd name="T53" fmla="*/ 12 h 38"/>
              <a:gd name="T54" fmla="*/ 1 w 39"/>
              <a:gd name="T55" fmla="*/ 15 h 38"/>
              <a:gd name="T56" fmla="*/ 0 w 39"/>
              <a:gd name="T57" fmla="*/ 19 h 38"/>
              <a:gd name="T58" fmla="*/ 1 w 39"/>
              <a:gd name="T59" fmla="*/ 23 h 38"/>
              <a:gd name="T60" fmla="*/ 2 w 39"/>
              <a:gd name="T61" fmla="*/ 26 h 38"/>
              <a:gd name="T62" fmla="*/ 2 w 39"/>
              <a:gd name="T63" fmla="*/ 28 h 38"/>
              <a:gd name="T64" fmla="*/ 3 w 39"/>
              <a:gd name="T65" fmla="*/ 30 h 38"/>
              <a:gd name="T66" fmla="*/ 4 w 39"/>
              <a:gd name="T67" fmla="*/ 31 h 38"/>
              <a:gd name="T68" fmla="*/ 6 w 39"/>
              <a:gd name="T69" fmla="*/ 33 h 38"/>
              <a:gd name="T70" fmla="*/ 9 w 39"/>
              <a:gd name="T71" fmla="*/ 35 h 38"/>
              <a:gd name="T72" fmla="*/ 12 w 39"/>
              <a:gd name="T73" fmla="*/ 37 h 38"/>
              <a:gd name="T74" fmla="*/ 16 w 39"/>
              <a:gd name="T75" fmla="*/ 38 h 38"/>
              <a:gd name="T76" fmla="*/ 20 w 39"/>
              <a:gd name="T77" fmla="*/ 38 h 38"/>
              <a:gd name="T78" fmla="*/ 21 w 39"/>
              <a:gd name="T79" fmla="*/ 38 h 38"/>
              <a:gd name="T80" fmla="*/ 22 w 39"/>
              <a:gd name="T81" fmla="*/ 38 h 38"/>
              <a:gd name="T82" fmla="*/ 23 w 39"/>
              <a:gd name="T83" fmla="*/ 38 h 38"/>
              <a:gd name="T84" fmla="*/ 25 w 39"/>
              <a:gd name="T85" fmla="*/ 37 h 38"/>
              <a:gd name="T86" fmla="*/ 27 w 39"/>
              <a:gd name="T87" fmla="*/ 37 h 38"/>
              <a:gd name="T88" fmla="*/ 28 w 39"/>
              <a:gd name="T89" fmla="*/ 36 h 38"/>
              <a:gd name="T90" fmla="*/ 30 w 39"/>
              <a:gd name="T91" fmla="*/ 35 h 38"/>
              <a:gd name="T92" fmla="*/ 33 w 39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7" y="27"/>
                </a:lnTo>
                <a:lnTo>
                  <a:pt x="37" y="27"/>
                </a:lnTo>
                <a:lnTo>
                  <a:pt x="37" y="26"/>
                </a:lnTo>
                <a:lnTo>
                  <a:pt x="38" y="25"/>
                </a:lnTo>
                <a:lnTo>
                  <a:pt x="38" y="23"/>
                </a:lnTo>
                <a:lnTo>
                  <a:pt x="38" y="22"/>
                </a:lnTo>
                <a:lnTo>
                  <a:pt x="39" y="21"/>
                </a:lnTo>
                <a:lnTo>
                  <a:pt x="39" y="19"/>
                </a:lnTo>
                <a:lnTo>
                  <a:pt x="38" y="15"/>
                </a:lnTo>
                <a:lnTo>
                  <a:pt x="37" y="12"/>
                </a:lnTo>
                <a:lnTo>
                  <a:pt x="35" y="8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20" y="0"/>
                </a:lnTo>
                <a:lnTo>
                  <a:pt x="16" y="0"/>
                </a:lnTo>
                <a:lnTo>
                  <a:pt x="12" y="1"/>
                </a:lnTo>
                <a:lnTo>
                  <a:pt x="9" y="3"/>
                </a:lnTo>
                <a:lnTo>
                  <a:pt x="6" y="6"/>
                </a:lnTo>
                <a:lnTo>
                  <a:pt x="3" y="8"/>
                </a:lnTo>
                <a:lnTo>
                  <a:pt x="2" y="12"/>
                </a:lnTo>
                <a:lnTo>
                  <a:pt x="1" y="15"/>
                </a:lnTo>
                <a:lnTo>
                  <a:pt x="0" y="19"/>
                </a:lnTo>
                <a:lnTo>
                  <a:pt x="1" y="23"/>
                </a:lnTo>
                <a:lnTo>
                  <a:pt x="2" y="26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9" y="35"/>
                </a:lnTo>
                <a:lnTo>
                  <a:pt x="12" y="37"/>
                </a:lnTo>
                <a:lnTo>
                  <a:pt x="16" y="38"/>
                </a:lnTo>
                <a:lnTo>
                  <a:pt x="20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6" name="Freeform 148">
            <a:extLst>
              <a:ext uri="{FF2B5EF4-FFF2-40B4-BE49-F238E27FC236}">
                <a16:creationId xmlns:a16="http://schemas.microsoft.com/office/drawing/2014/main" id="{3471AA8C-2AA4-8543-A01E-9C907A25FB78}"/>
              </a:ext>
            </a:extLst>
          </p:cNvPr>
          <p:cNvSpPr>
            <a:spLocks/>
          </p:cNvSpPr>
          <p:nvPr/>
        </p:nvSpPr>
        <p:spPr bwMode="auto">
          <a:xfrm>
            <a:off x="8239125" y="3550415"/>
            <a:ext cx="61912" cy="60325"/>
          </a:xfrm>
          <a:custGeom>
            <a:avLst/>
            <a:gdLst>
              <a:gd name="T0" fmla="*/ 33 w 39"/>
              <a:gd name="T1" fmla="*/ 33 h 38"/>
              <a:gd name="T2" fmla="*/ 34 w 39"/>
              <a:gd name="T3" fmla="*/ 31 h 38"/>
              <a:gd name="T4" fmla="*/ 35 w 39"/>
              <a:gd name="T5" fmla="*/ 30 h 38"/>
              <a:gd name="T6" fmla="*/ 36 w 39"/>
              <a:gd name="T7" fmla="*/ 28 h 38"/>
              <a:gd name="T8" fmla="*/ 36 w 39"/>
              <a:gd name="T9" fmla="*/ 27 h 38"/>
              <a:gd name="T10" fmla="*/ 37 w 39"/>
              <a:gd name="T11" fmla="*/ 27 h 38"/>
              <a:gd name="T12" fmla="*/ 37 w 39"/>
              <a:gd name="T13" fmla="*/ 26 h 38"/>
              <a:gd name="T14" fmla="*/ 37 w 39"/>
              <a:gd name="T15" fmla="*/ 25 h 38"/>
              <a:gd name="T16" fmla="*/ 38 w 39"/>
              <a:gd name="T17" fmla="*/ 23 h 38"/>
              <a:gd name="T18" fmla="*/ 38 w 39"/>
              <a:gd name="T19" fmla="*/ 22 h 38"/>
              <a:gd name="T20" fmla="*/ 38 w 39"/>
              <a:gd name="T21" fmla="*/ 21 h 38"/>
              <a:gd name="T22" fmla="*/ 39 w 39"/>
              <a:gd name="T23" fmla="*/ 19 h 38"/>
              <a:gd name="T24" fmla="*/ 38 w 39"/>
              <a:gd name="T25" fmla="*/ 15 h 38"/>
              <a:gd name="T26" fmla="*/ 37 w 39"/>
              <a:gd name="T27" fmla="*/ 12 h 38"/>
              <a:gd name="T28" fmla="*/ 35 w 39"/>
              <a:gd name="T29" fmla="*/ 9 h 38"/>
              <a:gd name="T30" fmla="*/ 33 w 39"/>
              <a:gd name="T31" fmla="*/ 6 h 38"/>
              <a:gd name="T32" fmla="*/ 30 w 39"/>
              <a:gd name="T33" fmla="*/ 3 h 38"/>
              <a:gd name="T34" fmla="*/ 28 w 39"/>
              <a:gd name="T35" fmla="*/ 2 h 38"/>
              <a:gd name="T36" fmla="*/ 27 w 39"/>
              <a:gd name="T37" fmla="*/ 1 h 38"/>
              <a:gd name="T38" fmla="*/ 23 w 39"/>
              <a:gd name="T39" fmla="*/ 0 h 38"/>
              <a:gd name="T40" fmla="*/ 19 w 39"/>
              <a:gd name="T41" fmla="*/ 0 h 38"/>
              <a:gd name="T42" fmla="*/ 15 w 39"/>
              <a:gd name="T43" fmla="*/ 0 h 38"/>
              <a:gd name="T44" fmla="*/ 12 w 39"/>
              <a:gd name="T45" fmla="*/ 1 h 38"/>
              <a:gd name="T46" fmla="*/ 8 w 39"/>
              <a:gd name="T47" fmla="*/ 3 h 38"/>
              <a:gd name="T48" fmla="*/ 6 w 39"/>
              <a:gd name="T49" fmla="*/ 6 h 38"/>
              <a:gd name="T50" fmla="*/ 3 w 39"/>
              <a:gd name="T51" fmla="*/ 9 h 38"/>
              <a:gd name="T52" fmla="*/ 1 w 39"/>
              <a:gd name="T53" fmla="*/ 12 h 38"/>
              <a:gd name="T54" fmla="*/ 0 w 39"/>
              <a:gd name="T55" fmla="*/ 15 h 38"/>
              <a:gd name="T56" fmla="*/ 0 w 39"/>
              <a:gd name="T57" fmla="*/ 19 h 38"/>
              <a:gd name="T58" fmla="*/ 0 w 39"/>
              <a:gd name="T59" fmla="*/ 23 h 38"/>
              <a:gd name="T60" fmla="*/ 1 w 39"/>
              <a:gd name="T61" fmla="*/ 26 h 38"/>
              <a:gd name="T62" fmla="*/ 2 w 39"/>
              <a:gd name="T63" fmla="*/ 28 h 38"/>
              <a:gd name="T64" fmla="*/ 3 w 39"/>
              <a:gd name="T65" fmla="*/ 30 h 38"/>
              <a:gd name="T66" fmla="*/ 4 w 39"/>
              <a:gd name="T67" fmla="*/ 31 h 38"/>
              <a:gd name="T68" fmla="*/ 6 w 39"/>
              <a:gd name="T69" fmla="*/ 33 h 38"/>
              <a:gd name="T70" fmla="*/ 8 w 39"/>
              <a:gd name="T71" fmla="*/ 35 h 38"/>
              <a:gd name="T72" fmla="*/ 12 w 39"/>
              <a:gd name="T73" fmla="*/ 37 h 38"/>
              <a:gd name="T74" fmla="*/ 15 w 39"/>
              <a:gd name="T75" fmla="*/ 38 h 38"/>
              <a:gd name="T76" fmla="*/ 19 w 39"/>
              <a:gd name="T77" fmla="*/ 38 h 38"/>
              <a:gd name="T78" fmla="*/ 21 w 39"/>
              <a:gd name="T79" fmla="*/ 38 h 38"/>
              <a:gd name="T80" fmla="*/ 22 w 39"/>
              <a:gd name="T81" fmla="*/ 38 h 38"/>
              <a:gd name="T82" fmla="*/ 23 w 39"/>
              <a:gd name="T83" fmla="*/ 38 h 38"/>
              <a:gd name="T84" fmla="*/ 25 w 39"/>
              <a:gd name="T85" fmla="*/ 37 h 38"/>
              <a:gd name="T86" fmla="*/ 27 w 39"/>
              <a:gd name="T87" fmla="*/ 37 h 38"/>
              <a:gd name="T88" fmla="*/ 28 w 39"/>
              <a:gd name="T89" fmla="*/ 36 h 38"/>
              <a:gd name="T90" fmla="*/ 30 w 39"/>
              <a:gd name="T91" fmla="*/ 35 h 38"/>
              <a:gd name="T92" fmla="*/ 33 w 39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6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9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7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7" name="Freeform 149">
            <a:extLst>
              <a:ext uri="{FF2B5EF4-FFF2-40B4-BE49-F238E27FC236}">
                <a16:creationId xmlns:a16="http://schemas.microsoft.com/office/drawing/2014/main" id="{7169906D-5474-606C-8C52-25056819EE58}"/>
              </a:ext>
            </a:extLst>
          </p:cNvPr>
          <p:cNvSpPr>
            <a:spLocks/>
          </p:cNvSpPr>
          <p:nvPr/>
        </p:nvSpPr>
        <p:spPr bwMode="auto">
          <a:xfrm>
            <a:off x="8104188" y="3745676"/>
            <a:ext cx="60325" cy="60325"/>
          </a:xfrm>
          <a:custGeom>
            <a:avLst/>
            <a:gdLst>
              <a:gd name="T0" fmla="*/ 32 w 38"/>
              <a:gd name="T1" fmla="*/ 33 h 38"/>
              <a:gd name="T2" fmla="*/ 33 w 38"/>
              <a:gd name="T3" fmla="*/ 31 h 38"/>
              <a:gd name="T4" fmla="*/ 34 w 38"/>
              <a:gd name="T5" fmla="*/ 30 h 38"/>
              <a:gd name="T6" fmla="*/ 35 w 38"/>
              <a:gd name="T7" fmla="*/ 28 h 38"/>
              <a:gd name="T8" fmla="*/ 36 w 38"/>
              <a:gd name="T9" fmla="*/ 27 h 38"/>
              <a:gd name="T10" fmla="*/ 36 w 38"/>
              <a:gd name="T11" fmla="*/ 27 h 38"/>
              <a:gd name="T12" fmla="*/ 36 w 38"/>
              <a:gd name="T13" fmla="*/ 27 h 38"/>
              <a:gd name="T14" fmla="*/ 37 w 38"/>
              <a:gd name="T15" fmla="*/ 25 h 38"/>
              <a:gd name="T16" fmla="*/ 37 w 38"/>
              <a:gd name="T17" fmla="*/ 23 h 38"/>
              <a:gd name="T18" fmla="*/ 37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7 w 38"/>
              <a:gd name="T25" fmla="*/ 15 h 38"/>
              <a:gd name="T26" fmla="*/ 36 w 38"/>
              <a:gd name="T27" fmla="*/ 12 h 38"/>
              <a:gd name="T28" fmla="*/ 34 w 38"/>
              <a:gd name="T29" fmla="*/ 9 h 38"/>
              <a:gd name="T30" fmla="*/ 32 w 38"/>
              <a:gd name="T31" fmla="*/ 6 h 38"/>
              <a:gd name="T32" fmla="*/ 29 w 38"/>
              <a:gd name="T33" fmla="*/ 3 h 38"/>
              <a:gd name="T34" fmla="*/ 27 w 38"/>
              <a:gd name="T35" fmla="*/ 2 h 38"/>
              <a:gd name="T36" fmla="*/ 26 w 38"/>
              <a:gd name="T37" fmla="*/ 1 h 38"/>
              <a:gd name="T38" fmla="*/ 22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1 w 38"/>
              <a:gd name="T45" fmla="*/ 1 h 38"/>
              <a:gd name="T46" fmla="*/ 8 w 38"/>
              <a:gd name="T47" fmla="*/ 3 h 38"/>
              <a:gd name="T48" fmla="*/ 5 w 38"/>
              <a:gd name="T49" fmla="*/ 6 h 38"/>
              <a:gd name="T50" fmla="*/ 3 w 38"/>
              <a:gd name="T51" fmla="*/ 9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7 h 38"/>
              <a:gd name="T62" fmla="*/ 1 w 38"/>
              <a:gd name="T63" fmla="*/ 28 h 38"/>
              <a:gd name="T64" fmla="*/ 3 w 38"/>
              <a:gd name="T65" fmla="*/ 30 h 38"/>
              <a:gd name="T66" fmla="*/ 4 w 38"/>
              <a:gd name="T67" fmla="*/ 31 h 38"/>
              <a:gd name="T68" fmla="*/ 5 w 38"/>
              <a:gd name="T69" fmla="*/ 33 h 38"/>
              <a:gd name="T70" fmla="*/ 8 w 38"/>
              <a:gd name="T71" fmla="*/ 35 h 38"/>
              <a:gd name="T72" fmla="*/ 11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0 w 38"/>
              <a:gd name="T79" fmla="*/ 38 h 38"/>
              <a:gd name="T80" fmla="*/ 21 w 38"/>
              <a:gd name="T81" fmla="*/ 38 h 38"/>
              <a:gd name="T82" fmla="*/ 22 w 38"/>
              <a:gd name="T83" fmla="*/ 38 h 38"/>
              <a:gd name="T84" fmla="*/ 24 w 38"/>
              <a:gd name="T85" fmla="*/ 37 h 38"/>
              <a:gd name="T86" fmla="*/ 26 w 38"/>
              <a:gd name="T87" fmla="*/ 37 h 38"/>
              <a:gd name="T88" fmla="*/ 27 w 38"/>
              <a:gd name="T89" fmla="*/ 36 h 38"/>
              <a:gd name="T90" fmla="*/ 29 w 38"/>
              <a:gd name="T91" fmla="*/ 35 h 38"/>
              <a:gd name="T92" fmla="*/ 32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2" y="33"/>
                </a:moveTo>
                <a:lnTo>
                  <a:pt x="33" y="31"/>
                </a:lnTo>
                <a:lnTo>
                  <a:pt x="34" y="30"/>
                </a:lnTo>
                <a:lnTo>
                  <a:pt x="35" y="28"/>
                </a:lnTo>
                <a:lnTo>
                  <a:pt x="36" y="27"/>
                </a:lnTo>
                <a:lnTo>
                  <a:pt x="36" y="27"/>
                </a:lnTo>
                <a:lnTo>
                  <a:pt x="36" y="27"/>
                </a:lnTo>
                <a:lnTo>
                  <a:pt x="37" y="25"/>
                </a:lnTo>
                <a:lnTo>
                  <a:pt x="37" y="23"/>
                </a:lnTo>
                <a:lnTo>
                  <a:pt x="37" y="22"/>
                </a:lnTo>
                <a:lnTo>
                  <a:pt x="38" y="21"/>
                </a:lnTo>
                <a:lnTo>
                  <a:pt x="38" y="19"/>
                </a:lnTo>
                <a:lnTo>
                  <a:pt x="37" y="15"/>
                </a:lnTo>
                <a:lnTo>
                  <a:pt x="36" y="12"/>
                </a:lnTo>
                <a:lnTo>
                  <a:pt x="34" y="9"/>
                </a:lnTo>
                <a:lnTo>
                  <a:pt x="32" y="6"/>
                </a:lnTo>
                <a:lnTo>
                  <a:pt x="29" y="3"/>
                </a:lnTo>
                <a:lnTo>
                  <a:pt x="27" y="2"/>
                </a:lnTo>
                <a:lnTo>
                  <a:pt x="26" y="1"/>
                </a:lnTo>
                <a:lnTo>
                  <a:pt x="22" y="0"/>
                </a:lnTo>
                <a:lnTo>
                  <a:pt x="19" y="0"/>
                </a:lnTo>
                <a:lnTo>
                  <a:pt x="15" y="0"/>
                </a:lnTo>
                <a:lnTo>
                  <a:pt x="11" y="1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1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1" y="37"/>
                </a:lnTo>
                <a:lnTo>
                  <a:pt x="15" y="38"/>
                </a:lnTo>
                <a:lnTo>
                  <a:pt x="19" y="38"/>
                </a:lnTo>
                <a:lnTo>
                  <a:pt x="20" y="38"/>
                </a:lnTo>
                <a:lnTo>
                  <a:pt x="21" y="38"/>
                </a:lnTo>
                <a:lnTo>
                  <a:pt x="22" y="38"/>
                </a:lnTo>
                <a:lnTo>
                  <a:pt x="24" y="37"/>
                </a:lnTo>
                <a:lnTo>
                  <a:pt x="26" y="37"/>
                </a:lnTo>
                <a:lnTo>
                  <a:pt x="27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8" name="Freeform 150">
            <a:extLst>
              <a:ext uri="{FF2B5EF4-FFF2-40B4-BE49-F238E27FC236}">
                <a16:creationId xmlns:a16="http://schemas.microsoft.com/office/drawing/2014/main" id="{FAC55143-BADE-1FEF-8ED4-34F5192DC459}"/>
              </a:ext>
            </a:extLst>
          </p:cNvPr>
          <p:cNvSpPr>
            <a:spLocks/>
          </p:cNvSpPr>
          <p:nvPr/>
        </p:nvSpPr>
        <p:spPr bwMode="auto">
          <a:xfrm>
            <a:off x="8169275" y="4194420"/>
            <a:ext cx="60325" cy="61913"/>
          </a:xfrm>
          <a:custGeom>
            <a:avLst/>
            <a:gdLst>
              <a:gd name="T0" fmla="*/ 32 w 38"/>
              <a:gd name="T1" fmla="*/ 33 h 39"/>
              <a:gd name="T2" fmla="*/ 34 w 38"/>
              <a:gd name="T3" fmla="*/ 31 h 39"/>
              <a:gd name="T4" fmla="*/ 35 w 38"/>
              <a:gd name="T5" fmla="*/ 30 h 39"/>
              <a:gd name="T6" fmla="*/ 36 w 38"/>
              <a:gd name="T7" fmla="*/ 28 h 39"/>
              <a:gd name="T8" fmla="*/ 36 w 38"/>
              <a:gd name="T9" fmla="*/ 27 h 39"/>
              <a:gd name="T10" fmla="*/ 36 w 38"/>
              <a:gd name="T11" fmla="*/ 27 h 39"/>
              <a:gd name="T12" fmla="*/ 37 w 38"/>
              <a:gd name="T13" fmla="*/ 27 h 39"/>
              <a:gd name="T14" fmla="*/ 37 w 38"/>
              <a:gd name="T15" fmla="*/ 25 h 39"/>
              <a:gd name="T16" fmla="*/ 38 w 38"/>
              <a:gd name="T17" fmla="*/ 23 h 39"/>
              <a:gd name="T18" fmla="*/ 38 w 38"/>
              <a:gd name="T19" fmla="*/ 22 h 39"/>
              <a:gd name="T20" fmla="*/ 38 w 38"/>
              <a:gd name="T21" fmla="*/ 21 h 39"/>
              <a:gd name="T22" fmla="*/ 38 w 38"/>
              <a:gd name="T23" fmla="*/ 19 h 39"/>
              <a:gd name="T24" fmla="*/ 38 w 38"/>
              <a:gd name="T25" fmla="*/ 15 h 39"/>
              <a:gd name="T26" fmla="*/ 37 w 38"/>
              <a:gd name="T27" fmla="*/ 12 h 39"/>
              <a:gd name="T28" fmla="*/ 35 w 38"/>
              <a:gd name="T29" fmla="*/ 9 h 39"/>
              <a:gd name="T30" fmla="*/ 32 w 38"/>
              <a:gd name="T31" fmla="*/ 6 h 39"/>
              <a:gd name="T32" fmla="*/ 29 w 38"/>
              <a:gd name="T33" fmla="*/ 3 h 39"/>
              <a:gd name="T34" fmla="*/ 28 w 38"/>
              <a:gd name="T35" fmla="*/ 2 h 39"/>
              <a:gd name="T36" fmla="*/ 26 w 38"/>
              <a:gd name="T37" fmla="*/ 2 h 39"/>
              <a:gd name="T38" fmla="*/ 23 w 38"/>
              <a:gd name="T39" fmla="*/ 0 h 39"/>
              <a:gd name="T40" fmla="*/ 19 w 38"/>
              <a:gd name="T41" fmla="*/ 0 h 39"/>
              <a:gd name="T42" fmla="*/ 15 w 38"/>
              <a:gd name="T43" fmla="*/ 0 h 39"/>
              <a:gd name="T44" fmla="*/ 12 w 38"/>
              <a:gd name="T45" fmla="*/ 2 h 39"/>
              <a:gd name="T46" fmla="*/ 8 w 38"/>
              <a:gd name="T47" fmla="*/ 3 h 39"/>
              <a:gd name="T48" fmla="*/ 5 w 38"/>
              <a:gd name="T49" fmla="*/ 6 h 39"/>
              <a:gd name="T50" fmla="*/ 3 w 38"/>
              <a:gd name="T51" fmla="*/ 9 h 39"/>
              <a:gd name="T52" fmla="*/ 1 w 38"/>
              <a:gd name="T53" fmla="*/ 12 h 39"/>
              <a:gd name="T54" fmla="*/ 0 w 38"/>
              <a:gd name="T55" fmla="*/ 15 h 39"/>
              <a:gd name="T56" fmla="*/ 0 w 38"/>
              <a:gd name="T57" fmla="*/ 19 h 39"/>
              <a:gd name="T58" fmla="*/ 0 w 38"/>
              <a:gd name="T59" fmla="*/ 23 h 39"/>
              <a:gd name="T60" fmla="*/ 1 w 38"/>
              <a:gd name="T61" fmla="*/ 27 h 39"/>
              <a:gd name="T62" fmla="*/ 2 w 38"/>
              <a:gd name="T63" fmla="*/ 28 h 39"/>
              <a:gd name="T64" fmla="*/ 3 w 38"/>
              <a:gd name="T65" fmla="*/ 30 h 39"/>
              <a:gd name="T66" fmla="*/ 4 w 38"/>
              <a:gd name="T67" fmla="*/ 31 h 39"/>
              <a:gd name="T68" fmla="*/ 5 w 38"/>
              <a:gd name="T69" fmla="*/ 33 h 39"/>
              <a:gd name="T70" fmla="*/ 8 w 38"/>
              <a:gd name="T71" fmla="*/ 35 h 39"/>
              <a:gd name="T72" fmla="*/ 12 w 38"/>
              <a:gd name="T73" fmla="*/ 37 h 39"/>
              <a:gd name="T74" fmla="*/ 15 w 38"/>
              <a:gd name="T75" fmla="*/ 38 h 39"/>
              <a:gd name="T76" fmla="*/ 19 w 38"/>
              <a:gd name="T77" fmla="*/ 39 h 39"/>
              <a:gd name="T78" fmla="*/ 21 w 38"/>
              <a:gd name="T79" fmla="*/ 38 h 39"/>
              <a:gd name="T80" fmla="*/ 22 w 38"/>
              <a:gd name="T81" fmla="*/ 38 h 39"/>
              <a:gd name="T82" fmla="*/ 23 w 38"/>
              <a:gd name="T83" fmla="*/ 38 h 39"/>
              <a:gd name="T84" fmla="*/ 24 w 38"/>
              <a:gd name="T85" fmla="*/ 38 h 39"/>
              <a:gd name="T86" fmla="*/ 26 w 38"/>
              <a:gd name="T87" fmla="*/ 37 h 39"/>
              <a:gd name="T88" fmla="*/ 28 w 38"/>
              <a:gd name="T89" fmla="*/ 36 h 39"/>
              <a:gd name="T90" fmla="*/ 29 w 38"/>
              <a:gd name="T91" fmla="*/ 35 h 39"/>
              <a:gd name="T92" fmla="*/ 32 w 38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2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2" y="6"/>
                </a:lnTo>
                <a:lnTo>
                  <a:pt x="29" y="3"/>
                </a:lnTo>
                <a:lnTo>
                  <a:pt x="28" y="2"/>
                </a:lnTo>
                <a:lnTo>
                  <a:pt x="26" y="2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2"/>
                </a:lnTo>
                <a:lnTo>
                  <a:pt x="8" y="3"/>
                </a:lnTo>
                <a:lnTo>
                  <a:pt x="5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8"/>
                </a:lnTo>
                <a:lnTo>
                  <a:pt x="26" y="37"/>
                </a:lnTo>
                <a:lnTo>
                  <a:pt x="28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39" name="Freeform 151">
            <a:extLst>
              <a:ext uri="{FF2B5EF4-FFF2-40B4-BE49-F238E27FC236}">
                <a16:creationId xmlns:a16="http://schemas.microsoft.com/office/drawing/2014/main" id="{E20E8E83-1DA4-E6BF-6623-8166AEFF09FB}"/>
              </a:ext>
            </a:extLst>
          </p:cNvPr>
          <p:cNvSpPr>
            <a:spLocks/>
          </p:cNvSpPr>
          <p:nvPr/>
        </p:nvSpPr>
        <p:spPr bwMode="auto">
          <a:xfrm>
            <a:off x="8191500" y="4382264"/>
            <a:ext cx="60325" cy="60325"/>
          </a:xfrm>
          <a:custGeom>
            <a:avLst/>
            <a:gdLst>
              <a:gd name="T0" fmla="*/ 32 w 38"/>
              <a:gd name="T1" fmla="*/ 33 h 38"/>
              <a:gd name="T2" fmla="*/ 33 w 38"/>
              <a:gd name="T3" fmla="*/ 31 h 38"/>
              <a:gd name="T4" fmla="*/ 35 w 38"/>
              <a:gd name="T5" fmla="*/ 29 h 38"/>
              <a:gd name="T6" fmla="*/ 35 w 38"/>
              <a:gd name="T7" fmla="*/ 28 h 38"/>
              <a:gd name="T8" fmla="*/ 36 w 38"/>
              <a:gd name="T9" fmla="*/ 27 h 38"/>
              <a:gd name="T10" fmla="*/ 36 w 38"/>
              <a:gd name="T11" fmla="*/ 26 h 38"/>
              <a:gd name="T12" fmla="*/ 37 w 38"/>
              <a:gd name="T13" fmla="*/ 26 h 38"/>
              <a:gd name="T14" fmla="*/ 37 w 38"/>
              <a:gd name="T15" fmla="*/ 24 h 38"/>
              <a:gd name="T16" fmla="*/ 38 w 38"/>
              <a:gd name="T17" fmla="*/ 23 h 38"/>
              <a:gd name="T18" fmla="*/ 38 w 38"/>
              <a:gd name="T19" fmla="*/ 21 h 38"/>
              <a:gd name="T20" fmla="*/ 38 w 38"/>
              <a:gd name="T21" fmla="*/ 21 h 38"/>
              <a:gd name="T22" fmla="*/ 38 w 38"/>
              <a:gd name="T23" fmla="*/ 19 h 38"/>
              <a:gd name="T24" fmla="*/ 38 w 38"/>
              <a:gd name="T25" fmla="*/ 15 h 38"/>
              <a:gd name="T26" fmla="*/ 37 w 38"/>
              <a:gd name="T27" fmla="*/ 11 h 38"/>
              <a:gd name="T28" fmla="*/ 35 w 38"/>
              <a:gd name="T29" fmla="*/ 8 h 38"/>
              <a:gd name="T30" fmla="*/ 32 w 38"/>
              <a:gd name="T31" fmla="*/ 5 h 38"/>
              <a:gd name="T32" fmla="*/ 29 w 38"/>
              <a:gd name="T33" fmla="*/ 3 h 38"/>
              <a:gd name="T34" fmla="*/ 28 w 38"/>
              <a:gd name="T35" fmla="*/ 2 h 38"/>
              <a:gd name="T36" fmla="*/ 26 w 38"/>
              <a:gd name="T37" fmla="*/ 1 h 38"/>
              <a:gd name="T38" fmla="*/ 23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1 w 38"/>
              <a:gd name="T45" fmla="*/ 1 h 38"/>
              <a:gd name="T46" fmla="*/ 8 w 38"/>
              <a:gd name="T47" fmla="*/ 3 h 38"/>
              <a:gd name="T48" fmla="*/ 5 w 38"/>
              <a:gd name="T49" fmla="*/ 5 h 38"/>
              <a:gd name="T50" fmla="*/ 3 w 38"/>
              <a:gd name="T51" fmla="*/ 8 h 38"/>
              <a:gd name="T52" fmla="*/ 1 w 38"/>
              <a:gd name="T53" fmla="*/ 11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6 h 38"/>
              <a:gd name="T62" fmla="*/ 2 w 38"/>
              <a:gd name="T63" fmla="*/ 28 h 38"/>
              <a:gd name="T64" fmla="*/ 3 w 38"/>
              <a:gd name="T65" fmla="*/ 29 h 38"/>
              <a:gd name="T66" fmla="*/ 4 w 38"/>
              <a:gd name="T67" fmla="*/ 31 h 38"/>
              <a:gd name="T68" fmla="*/ 5 w 38"/>
              <a:gd name="T69" fmla="*/ 33 h 38"/>
              <a:gd name="T70" fmla="*/ 8 w 38"/>
              <a:gd name="T71" fmla="*/ 35 h 38"/>
              <a:gd name="T72" fmla="*/ 11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1 w 38"/>
              <a:gd name="T79" fmla="*/ 38 h 38"/>
              <a:gd name="T80" fmla="*/ 21 w 38"/>
              <a:gd name="T81" fmla="*/ 38 h 38"/>
              <a:gd name="T82" fmla="*/ 23 w 38"/>
              <a:gd name="T83" fmla="*/ 38 h 38"/>
              <a:gd name="T84" fmla="*/ 24 w 38"/>
              <a:gd name="T85" fmla="*/ 37 h 38"/>
              <a:gd name="T86" fmla="*/ 26 w 38"/>
              <a:gd name="T87" fmla="*/ 37 h 38"/>
              <a:gd name="T88" fmla="*/ 28 w 38"/>
              <a:gd name="T89" fmla="*/ 36 h 38"/>
              <a:gd name="T90" fmla="*/ 29 w 38"/>
              <a:gd name="T91" fmla="*/ 35 h 38"/>
              <a:gd name="T92" fmla="*/ 32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2" y="33"/>
                </a:moveTo>
                <a:lnTo>
                  <a:pt x="33" y="31"/>
                </a:lnTo>
                <a:lnTo>
                  <a:pt x="35" y="29"/>
                </a:lnTo>
                <a:lnTo>
                  <a:pt x="35" y="28"/>
                </a:lnTo>
                <a:lnTo>
                  <a:pt x="36" y="27"/>
                </a:lnTo>
                <a:lnTo>
                  <a:pt x="36" y="26"/>
                </a:lnTo>
                <a:lnTo>
                  <a:pt x="37" y="26"/>
                </a:lnTo>
                <a:lnTo>
                  <a:pt x="37" y="24"/>
                </a:lnTo>
                <a:lnTo>
                  <a:pt x="38" y="23"/>
                </a:lnTo>
                <a:lnTo>
                  <a:pt x="38" y="21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1"/>
                </a:lnTo>
                <a:lnTo>
                  <a:pt x="35" y="8"/>
                </a:lnTo>
                <a:lnTo>
                  <a:pt x="32" y="5"/>
                </a:lnTo>
                <a:lnTo>
                  <a:pt x="29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1" y="1"/>
                </a:lnTo>
                <a:lnTo>
                  <a:pt x="8" y="3"/>
                </a:lnTo>
                <a:lnTo>
                  <a:pt x="5" y="5"/>
                </a:lnTo>
                <a:lnTo>
                  <a:pt x="3" y="8"/>
                </a:lnTo>
                <a:lnTo>
                  <a:pt x="1" y="11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6"/>
                </a:lnTo>
                <a:lnTo>
                  <a:pt x="2" y="28"/>
                </a:lnTo>
                <a:lnTo>
                  <a:pt x="3" y="29"/>
                </a:lnTo>
                <a:lnTo>
                  <a:pt x="4" y="31"/>
                </a:lnTo>
                <a:lnTo>
                  <a:pt x="5" y="33"/>
                </a:lnTo>
                <a:lnTo>
                  <a:pt x="8" y="35"/>
                </a:lnTo>
                <a:lnTo>
                  <a:pt x="11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1" y="38"/>
                </a:lnTo>
                <a:lnTo>
                  <a:pt x="23" y="38"/>
                </a:lnTo>
                <a:lnTo>
                  <a:pt x="24" y="37"/>
                </a:lnTo>
                <a:lnTo>
                  <a:pt x="26" y="37"/>
                </a:lnTo>
                <a:lnTo>
                  <a:pt x="28" y="36"/>
                </a:lnTo>
                <a:lnTo>
                  <a:pt x="29" y="35"/>
                </a:lnTo>
                <a:lnTo>
                  <a:pt x="32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40" name="Freeform 152">
            <a:extLst>
              <a:ext uri="{FF2B5EF4-FFF2-40B4-BE49-F238E27FC236}">
                <a16:creationId xmlns:a16="http://schemas.microsoft.com/office/drawing/2014/main" id="{60B1363D-2BC0-F40C-AE58-308C0A526A61}"/>
              </a:ext>
            </a:extLst>
          </p:cNvPr>
          <p:cNvSpPr>
            <a:spLocks/>
          </p:cNvSpPr>
          <p:nvPr/>
        </p:nvSpPr>
        <p:spPr bwMode="auto">
          <a:xfrm>
            <a:off x="8083550" y="4565352"/>
            <a:ext cx="60325" cy="60325"/>
          </a:xfrm>
          <a:custGeom>
            <a:avLst/>
            <a:gdLst>
              <a:gd name="T0" fmla="*/ 33 w 38"/>
              <a:gd name="T1" fmla="*/ 33 h 38"/>
              <a:gd name="T2" fmla="*/ 34 w 38"/>
              <a:gd name="T3" fmla="*/ 31 h 38"/>
              <a:gd name="T4" fmla="*/ 35 w 38"/>
              <a:gd name="T5" fmla="*/ 30 h 38"/>
              <a:gd name="T6" fmla="*/ 36 w 38"/>
              <a:gd name="T7" fmla="*/ 28 h 38"/>
              <a:gd name="T8" fmla="*/ 36 w 38"/>
              <a:gd name="T9" fmla="*/ 27 h 38"/>
              <a:gd name="T10" fmla="*/ 36 w 38"/>
              <a:gd name="T11" fmla="*/ 27 h 38"/>
              <a:gd name="T12" fmla="*/ 37 w 38"/>
              <a:gd name="T13" fmla="*/ 27 h 38"/>
              <a:gd name="T14" fmla="*/ 37 w 38"/>
              <a:gd name="T15" fmla="*/ 25 h 38"/>
              <a:gd name="T16" fmla="*/ 38 w 38"/>
              <a:gd name="T17" fmla="*/ 23 h 38"/>
              <a:gd name="T18" fmla="*/ 38 w 38"/>
              <a:gd name="T19" fmla="*/ 22 h 38"/>
              <a:gd name="T20" fmla="*/ 38 w 38"/>
              <a:gd name="T21" fmla="*/ 21 h 38"/>
              <a:gd name="T22" fmla="*/ 38 w 38"/>
              <a:gd name="T23" fmla="*/ 19 h 38"/>
              <a:gd name="T24" fmla="*/ 38 w 38"/>
              <a:gd name="T25" fmla="*/ 15 h 38"/>
              <a:gd name="T26" fmla="*/ 37 w 38"/>
              <a:gd name="T27" fmla="*/ 12 h 38"/>
              <a:gd name="T28" fmla="*/ 35 w 38"/>
              <a:gd name="T29" fmla="*/ 9 h 38"/>
              <a:gd name="T30" fmla="*/ 33 w 38"/>
              <a:gd name="T31" fmla="*/ 6 h 38"/>
              <a:gd name="T32" fmla="*/ 30 w 38"/>
              <a:gd name="T33" fmla="*/ 3 h 38"/>
              <a:gd name="T34" fmla="*/ 28 w 38"/>
              <a:gd name="T35" fmla="*/ 2 h 38"/>
              <a:gd name="T36" fmla="*/ 26 w 38"/>
              <a:gd name="T37" fmla="*/ 1 h 38"/>
              <a:gd name="T38" fmla="*/ 23 w 38"/>
              <a:gd name="T39" fmla="*/ 0 h 38"/>
              <a:gd name="T40" fmla="*/ 19 w 38"/>
              <a:gd name="T41" fmla="*/ 0 h 38"/>
              <a:gd name="T42" fmla="*/ 15 w 38"/>
              <a:gd name="T43" fmla="*/ 0 h 38"/>
              <a:gd name="T44" fmla="*/ 12 w 38"/>
              <a:gd name="T45" fmla="*/ 1 h 38"/>
              <a:gd name="T46" fmla="*/ 8 w 38"/>
              <a:gd name="T47" fmla="*/ 3 h 38"/>
              <a:gd name="T48" fmla="*/ 6 w 38"/>
              <a:gd name="T49" fmla="*/ 6 h 38"/>
              <a:gd name="T50" fmla="*/ 3 w 38"/>
              <a:gd name="T51" fmla="*/ 9 h 38"/>
              <a:gd name="T52" fmla="*/ 1 w 38"/>
              <a:gd name="T53" fmla="*/ 12 h 38"/>
              <a:gd name="T54" fmla="*/ 0 w 38"/>
              <a:gd name="T55" fmla="*/ 15 h 38"/>
              <a:gd name="T56" fmla="*/ 0 w 38"/>
              <a:gd name="T57" fmla="*/ 19 h 38"/>
              <a:gd name="T58" fmla="*/ 0 w 38"/>
              <a:gd name="T59" fmla="*/ 23 h 38"/>
              <a:gd name="T60" fmla="*/ 1 w 38"/>
              <a:gd name="T61" fmla="*/ 27 h 38"/>
              <a:gd name="T62" fmla="*/ 2 w 38"/>
              <a:gd name="T63" fmla="*/ 28 h 38"/>
              <a:gd name="T64" fmla="*/ 3 w 38"/>
              <a:gd name="T65" fmla="*/ 30 h 38"/>
              <a:gd name="T66" fmla="*/ 4 w 38"/>
              <a:gd name="T67" fmla="*/ 31 h 38"/>
              <a:gd name="T68" fmla="*/ 6 w 38"/>
              <a:gd name="T69" fmla="*/ 33 h 38"/>
              <a:gd name="T70" fmla="*/ 8 w 38"/>
              <a:gd name="T71" fmla="*/ 35 h 38"/>
              <a:gd name="T72" fmla="*/ 12 w 38"/>
              <a:gd name="T73" fmla="*/ 37 h 38"/>
              <a:gd name="T74" fmla="*/ 15 w 38"/>
              <a:gd name="T75" fmla="*/ 38 h 38"/>
              <a:gd name="T76" fmla="*/ 19 w 38"/>
              <a:gd name="T77" fmla="*/ 38 h 38"/>
              <a:gd name="T78" fmla="*/ 21 w 38"/>
              <a:gd name="T79" fmla="*/ 38 h 38"/>
              <a:gd name="T80" fmla="*/ 22 w 38"/>
              <a:gd name="T81" fmla="*/ 38 h 38"/>
              <a:gd name="T82" fmla="*/ 23 w 38"/>
              <a:gd name="T83" fmla="*/ 38 h 38"/>
              <a:gd name="T84" fmla="*/ 24 w 38"/>
              <a:gd name="T85" fmla="*/ 37 h 38"/>
              <a:gd name="T86" fmla="*/ 26 w 38"/>
              <a:gd name="T87" fmla="*/ 37 h 38"/>
              <a:gd name="T88" fmla="*/ 28 w 38"/>
              <a:gd name="T89" fmla="*/ 36 h 38"/>
              <a:gd name="T90" fmla="*/ 30 w 38"/>
              <a:gd name="T91" fmla="*/ 35 h 38"/>
              <a:gd name="T92" fmla="*/ 33 w 38"/>
              <a:gd name="T93" fmla="*/ 3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8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6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8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4" y="37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41" name="Freeform 153">
            <a:extLst>
              <a:ext uri="{FF2B5EF4-FFF2-40B4-BE49-F238E27FC236}">
                <a16:creationId xmlns:a16="http://schemas.microsoft.com/office/drawing/2014/main" id="{3F46E5C7-C376-6954-1648-C7FA77ACF82A}"/>
              </a:ext>
            </a:extLst>
          </p:cNvPr>
          <p:cNvSpPr>
            <a:spLocks/>
          </p:cNvSpPr>
          <p:nvPr/>
        </p:nvSpPr>
        <p:spPr bwMode="auto">
          <a:xfrm>
            <a:off x="8324850" y="5002974"/>
            <a:ext cx="61912" cy="61913"/>
          </a:xfrm>
          <a:custGeom>
            <a:avLst/>
            <a:gdLst>
              <a:gd name="T0" fmla="*/ 33 w 39"/>
              <a:gd name="T1" fmla="*/ 33 h 39"/>
              <a:gd name="T2" fmla="*/ 34 w 39"/>
              <a:gd name="T3" fmla="*/ 31 h 39"/>
              <a:gd name="T4" fmla="*/ 35 w 39"/>
              <a:gd name="T5" fmla="*/ 30 h 39"/>
              <a:gd name="T6" fmla="*/ 36 w 39"/>
              <a:gd name="T7" fmla="*/ 28 h 39"/>
              <a:gd name="T8" fmla="*/ 36 w 39"/>
              <a:gd name="T9" fmla="*/ 27 h 39"/>
              <a:gd name="T10" fmla="*/ 37 w 39"/>
              <a:gd name="T11" fmla="*/ 27 h 39"/>
              <a:gd name="T12" fmla="*/ 37 w 39"/>
              <a:gd name="T13" fmla="*/ 27 h 39"/>
              <a:gd name="T14" fmla="*/ 38 w 39"/>
              <a:gd name="T15" fmla="*/ 25 h 39"/>
              <a:gd name="T16" fmla="*/ 38 w 39"/>
              <a:gd name="T17" fmla="*/ 23 h 39"/>
              <a:gd name="T18" fmla="*/ 38 w 39"/>
              <a:gd name="T19" fmla="*/ 22 h 39"/>
              <a:gd name="T20" fmla="*/ 38 w 39"/>
              <a:gd name="T21" fmla="*/ 21 h 39"/>
              <a:gd name="T22" fmla="*/ 39 w 39"/>
              <a:gd name="T23" fmla="*/ 19 h 39"/>
              <a:gd name="T24" fmla="*/ 38 w 39"/>
              <a:gd name="T25" fmla="*/ 15 h 39"/>
              <a:gd name="T26" fmla="*/ 37 w 39"/>
              <a:gd name="T27" fmla="*/ 12 h 39"/>
              <a:gd name="T28" fmla="*/ 35 w 39"/>
              <a:gd name="T29" fmla="*/ 9 h 39"/>
              <a:gd name="T30" fmla="*/ 33 w 39"/>
              <a:gd name="T31" fmla="*/ 6 h 39"/>
              <a:gd name="T32" fmla="*/ 30 w 39"/>
              <a:gd name="T33" fmla="*/ 3 h 39"/>
              <a:gd name="T34" fmla="*/ 28 w 39"/>
              <a:gd name="T35" fmla="*/ 2 h 39"/>
              <a:gd name="T36" fmla="*/ 27 w 39"/>
              <a:gd name="T37" fmla="*/ 2 h 39"/>
              <a:gd name="T38" fmla="*/ 23 w 39"/>
              <a:gd name="T39" fmla="*/ 0 h 39"/>
              <a:gd name="T40" fmla="*/ 19 w 39"/>
              <a:gd name="T41" fmla="*/ 0 h 39"/>
              <a:gd name="T42" fmla="*/ 15 w 39"/>
              <a:gd name="T43" fmla="*/ 0 h 39"/>
              <a:gd name="T44" fmla="*/ 12 w 39"/>
              <a:gd name="T45" fmla="*/ 2 h 39"/>
              <a:gd name="T46" fmla="*/ 9 w 39"/>
              <a:gd name="T47" fmla="*/ 3 h 39"/>
              <a:gd name="T48" fmla="*/ 6 w 39"/>
              <a:gd name="T49" fmla="*/ 6 h 39"/>
              <a:gd name="T50" fmla="*/ 3 w 39"/>
              <a:gd name="T51" fmla="*/ 9 h 39"/>
              <a:gd name="T52" fmla="*/ 2 w 39"/>
              <a:gd name="T53" fmla="*/ 12 h 39"/>
              <a:gd name="T54" fmla="*/ 0 w 39"/>
              <a:gd name="T55" fmla="*/ 15 h 39"/>
              <a:gd name="T56" fmla="*/ 0 w 39"/>
              <a:gd name="T57" fmla="*/ 19 h 39"/>
              <a:gd name="T58" fmla="*/ 0 w 39"/>
              <a:gd name="T59" fmla="*/ 23 h 39"/>
              <a:gd name="T60" fmla="*/ 2 w 39"/>
              <a:gd name="T61" fmla="*/ 27 h 39"/>
              <a:gd name="T62" fmla="*/ 2 w 39"/>
              <a:gd name="T63" fmla="*/ 28 h 39"/>
              <a:gd name="T64" fmla="*/ 3 w 39"/>
              <a:gd name="T65" fmla="*/ 30 h 39"/>
              <a:gd name="T66" fmla="*/ 4 w 39"/>
              <a:gd name="T67" fmla="*/ 31 h 39"/>
              <a:gd name="T68" fmla="*/ 6 w 39"/>
              <a:gd name="T69" fmla="*/ 33 h 39"/>
              <a:gd name="T70" fmla="*/ 9 w 39"/>
              <a:gd name="T71" fmla="*/ 36 h 39"/>
              <a:gd name="T72" fmla="*/ 12 w 39"/>
              <a:gd name="T73" fmla="*/ 37 h 39"/>
              <a:gd name="T74" fmla="*/ 15 w 39"/>
              <a:gd name="T75" fmla="*/ 38 h 39"/>
              <a:gd name="T76" fmla="*/ 19 w 39"/>
              <a:gd name="T77" fmla="*/ 39 h 39"/>
              <a:gd name="T78" fmla="*/ 21 w 39"/>
              <a:gd name="T79" fmla="*/ 38 h 39"/>
              <a:gd name="T80" fmla="*/ 22 w 39"/>
              <a:gd name="T81" fmla="*/ 38 h 39"/>
              <a:gd name="T82" fmla="*/ 23 w 39"/>
              <a:gd name="T83" fmla="*/ 38 h 39"/>
              <a:gd name="T84" fmla="*/ 25 w 39"/>
              <a:gd name="T85" fmla="*/ 38 h 39"/>
              <a:gd name="T86" fmla="*/ 27 w 39"/>
              <a:gd name="T87" fmla="*/ 37 h 39"/>
              <a:gd name="T88" fmla="*/ 28 w 39"/>
              <a:gd name="T89" fmla="*/ 36 h 39"/>
              <a:gd name="T90" fmla="*/ 30 w 39"/>
              <a:gd name="T91" fmla="*/ 36 h 39"/>
              <a:gd name="T92" fmla="*/ 33 w 39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39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7"/>
                </a:lnTo>
                <a:lnTo>
                  <a:pt x="38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9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7" y="2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2"/>
                </a:lnTo>
                <a:lnTo>
                  <a:pt x="9" y="3"/>
                </a:lnTo>
                <a:lnTo>
                  <a:pt x="6" y="6"/>
                </a:lnTo>
                <a:lnTo>
                  <a:pt x="3" y="9"/>
                </a:lnTo>
                <a:lnTo>
                  <a:pt x="2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2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9" y="36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8"/>
                </a:lnTo>
                <a:lnTo>
                  <a:pt x="27" y="37"/>
                </a:lnTo>
                <a:lnTo>
                  <a:pt x="28" y="36"/>
                </a:lnTo>
                <a:lnTo>
                  <a:pt x="30" y="36"/>
                </a:lnTo>
                <a:lnTo>
                  <a:pt x="33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42" name="Freeform 154">
            <a:extLst>
              <a:ext uri="{FF2B5EF4-FFF2-40B4-BE49-F238E27FC236}">
                <a16:creationId xmlns:a16="http://schemas.microsoft.com/office/drawing/2014/main" id="{7B6CC450-57FE-C5E8-6760-26796F1F50CE}"/>
              </a:ext>
            </a:extLst>
          </p:cNvPr>
          <p:cNvSpPr>
            <a:spLocks/>
          </p:cNvSpPr>
          <p:nvPr/>
        </p:nvSpPr>
        <p:spPr bwMode="auto">
          <a:xfrm>
            <a:off x="8205788" y="5202460"/>
            <a:ext cx="60325" cy="61913"/>
          </a:xfrm>
          <a:custGeom>
            <a:avLst/>
            <a:gdLst>
              <a:gd name="T0" fmla="*/ 33 w 38"/>
              <a:gd name="T1" fmla="*/ 33 h 39"/>
              <a:gd name="T2" fmla="*/ 34 w 38"/>
              <a:gd name="T3" fmla="*/ 31 h 39"/>
              <a:gd name="T4" fmla="*/ 35 w 38"/>
              <a:gd name="T5" fmla="*/ 30 h 39"/>
              <a:gd name="T6" fmla="*/ 36 w 38"/>
              <a:gd name="T7" fmla="*/ 28 h 39"/>
              <a:gd name="T8" fmla="*/ 36 w 38"/>
              <a:gd name="T9" fmla="*/ 27 h 39"/>
              <a:gd name="T10" fmla="*/ 37 w 38"/>
              <a:gd name="T11" fmla="*/ 27 h 39"/>
              <a:gd name="T12" fmla="*/ 37 w 38"/>
              <a:gd name="T13" fmla="*/ 27 h 39"/>
              <a:gd name="T14" fmla="*/ 37 w 38"/>
              <a:gd name="T15" fmla="*/ 25 h 39"/>
              <a:gd name="T16" fmla="*/ 38 w 38"/>
              <a:gd name="T17" fmla="*/ 23 h 39"/>
              <a:gd name="T18" fmla="*/ 38 w 38"/>
              <a:gd name="T19" fmla="*/ 22 h 39"/>
              <a:gd name="T20" fmla="*/ 38 w 38"/>
              <a:gd name="T21" fmla="*/ 21 h 39"/>
              <a:gd name="T22" fmla="*/ 38 w 38"/>
              <a:gd name="T23" fmla="*/ 19 h 39"/>
              <a:gd name="T24" fmla="*/ 38 w 38"/>
              <a:gd name="T25" fmla="*/ 15 h 39"/>
              <a:gd name="T26" fmla="*/ 37 w 38"/>
              <a:gd name="T27" fmla="*/ 12 h 39"/>
              <a:gd name="T28" fmla="*/ 35 w 38"/>
              <a:gd name="T29" fmla="*/ 9 h 39"/>
              <a:gd name="T30" fmla="*/ 33 w 38"/>
              <a:gd name="T31" fmla="*/ 6 h 39"/>
              <a:gd name="T32" fmla="*/ 30 w 38"/>
              <a:gd name="T33" fmla="*/ 3 h 39"/>
              <a:gd name="T34" fmla="*/ 28 w 38"/>
              <a:gd name="T35" fmla="*/ 2 h 39"/>
              <a:gd name="T36" fmla="*/ 26 w 38"/>
              <a:gd name="T37" fmla="*/ 1 h 39"/>
              <a:gd name="T38" fmla="*/ 23 w 38"/>
              <a:gd name="T39" fmla="*/ 0 h 39"/>
              <a:gd name="T40" fmla="*/ 19 w 38"/>
              <a:gd name="T41" fmla="*/ 0 h 39"/>
              <a:gd name="T42" fmla="*/ 15 w 38"/>
              <a:gd name="T43" fmla="*/ 0 h 39"/>
              <a:gd name="T44" fmla="*/ 12 w 38"/>
              <a:gd name="T45" fmla="*/ 1 h 39"/>
              <a:gd name="T46" fmla="*/ 8 w 38"/>
              <a:gd name="T47" fmla="*/ 3 h 39"/>
              <a:gd name="T48" fmla="*/ 6 w 38"/>
              <a:gd name="T49" fmla="*/ 6 h 39"/>
              <a:gd name="T50" fmla="*/ 3 w 38"/>
              <a:gd name="T51" fmla="*/ 9 h 39"/>
              <a:gd name="T52" fmla="*/ 1 w 38"/>
              <a:gd name="T53" fmla="*/ 12 h 39"/>
              <a:gd name="T54" fmla="*/ 0 w 38"/>
              <a:gd name="T55" fmla="*/ 15 h 39"/>
              <a:gd name="T56" fmla="*/ 0 w 38"/>
              <a:gd name="T57" fmla="*/ 19 h 39"/>
              <a:gd name="T58" fmla="*/ 0 w 38"/>
              <a:gd name="T59" fmla="*/ 23 h 39"/>
              <a:gd name="T60" fmla="*/ 1 w 38"/>
              <a:gd name="T61" fmla="*/ 27 h 39"/>
              <a:gd name="T62" fmla="*/ 2 w 38"/>
              <a:gd name="T63" fmla="*/ 28 h 39"/>
              <a:gd name="T64" fmla="*/ 3 w 38"/>
              <a:gd name="T65" fmla="*/ 30 h 39"/>
              <a:gd name="T66" fmla="*/ 4 w 38"/>
              <a:gd name="T67" fmla="*/ 31 h 39"/>
              <a:gd name="T68" fmla="*/ 6 w 38"/>
              <a:gd name="T69" fmla="*/ 33 h 39"/>
              <a:gd name="T70" fmla="*/ 8 w 38"/>
              <a:gd name="T71" fmla="*/ 35 h 39"/>
              <a:gd name="T72" fmla="*/ 12 w 38"/>
              <a:gd name="T73" fmla="*/ 37 h 39"/>
              <a:gd name="T74" fmla="*/ 15 w 38"/>
              <a:gd name="T75" fmla="*/ 38 h 39"/>
              <a:gd name="T76" fmla="*/ 19 w 38"/>
              <a:gd name="T77" fmla="*/ 39 h 39"/>
              <a:gd name="T78" fmla="*/ 21 w 38"/>
              <a:gd name="T79" fmla="*/ 38 h 39"/>
              <a:gd name="T80" fmla="*/ 22 w 38"/>
              <a:gd name="T81" fmla="*/ 38 h 39"/>
              <a:gd name="T82" fmla="*/ 23 w 38"/>
              <a:gd name="T83" fmla="*/ 38 h 39"/>
              <a:gd name="T84" fmla="*/ 25 w 38"/>
              <a:gd name="T85" fmla="*/ 37 h 39"/>
              <a:gd name="T86" fmla="*/ 26 w 38"/>
              <a:gd name="T87" fmla="*/ 37 h 39"/>
              <a:gd name="T88" fmla="*/ 28 w 38"/>
              <a:gd name="T89" fmla="*/ 36 h 39"/>
              <a:gd name="T90" fmla="*/ 30 w 38"/>
              <a:gd name="T91" fmla="*/ 35 h 39"/>
              <a:gd name="T92" fmla="*/ 33 w 38"/>
              <a:gd name="T9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" h="39">
                <a:moveTo>
                  <a:pt x="33" y="33"/>
                </a:moveTo>
                <a:lnTo>
                  <a:pt x="34" y="31"/>
                </a:lnTo>
                <a:lnTo>
                  <a:pt x="35" y="30"/>
                </a:lnTo>
                <a:lnTo>
                  <a:pt x="36" y="28"/>
                </a:lnTo>
                <a:lnTo>
                  <a:pt x="36" y="27"/>
                </a:lnTo>
                <a:lnTo>
                  <a:pt x="37" y="27"/>
                </a:lnTo>
                <a:lnTo>
                  <a:pt x="37" y="27"/>
                </a:lnTo>
                <a:lnTo>
                  <a:pt x="37" y="25"/>
                </a:lnTo>
                <a:lnTo>
                  <a:pt x="38" y="23"/>
                </a:lnTo>
                <a:lnTo>
                  <a:pt x="38" y="22"/>
                </a:lnTo>
                <a:lnTo>
                  <a:pt x="38" y="21"/>
                </a:lnTo>
                <a:lnTo>
                  <a:pt x="38" y="19"/>
                </a:lnTo>
                <a:lnTo>
                  <a:pt x="38" y="15"/>
                </a:lnTo>
                <a:lnTo>
                  <a:pt x="37" y="12"/>
                </a:lnTo>
                <a:lnTo>
                  <a:pt x="35" y="9"/>
                </a:lnTo>
                <a:lnTo>
                  <a:pt x="33" y="6"/>
                </a:lnTo>
                <a:lnTo>
                  <a:pt x="30" y="3"/>
                </a:lnTo>
                <a:lnTo>
                  <a:pt x="28" y="2"/>
                </a:lnTo>
                <a:lnTo>
                  <a:pt x="26" y="1"/>
                </a:lnTo>
                <a:lnTo>
                  <a:pt x="23" y="0"/>
                </a:lnTo>
                <a:lnTo>
                  <a:pt x="19" y="0"/>
                </a:lnTo>
                <a:lnTo>
                  <a:pt x="15" y="0"/>
                </a:lnTo>
                <a:lnTo>
                  <a:pt x="12" y="1"/>
                </a:lnTo>
                <a:lnTo>
                  <a:pt x="8" y="3"/>
                </a:lnTo>
                <a:lnTo>
                  <a:pt x="6" y="6"/>
                </a:lnTo>
                <a:lnTo>
                  <a:pt x="3" y="9"/>
                </a:lnTo>
                <a:lnTo>
                  <a:pt x="1" y="12"/>
                </a:lnTo>
                <a:lnTo>
                  <a:pt x="0" y="15"/>
                </a:lnTo>
                <a:lnTo>
                  <a:pt x="0" y="19"/>
                </a:lnTo>
                <a:lnTo>
                  <a:pt x="0" y="23"/>
                </a:lnTo>
                <a:lnTo>
                  <a:pt x="1" y="27"/>
                </a:lnTo>
                <a:lnTo>
                  <a:pt x="2" y="28"/>
                </a:lnTo>
                <a:lnTo>
                  <a:pt x="3" y="30"/>
                </a:lnTo>
                <a:lnTo>
                  <a:pt x="4" y="31"/>
                </a:lnTo>
                <a:lnTo>
                  <a:pt x="6" y="33"/>
                </a:lnTo>
                <a:lnTo>
                  <a:pt x="8" y="35"/>
                </a:lnTo>
                <a:lnTo>
                  <a:pt x="12" y="37"/>
                </a:lnTo>
                <a:lnTo>
                  <a:pt x="15" y="38"/>
                </a:lnTo>
                <a:lnTo>
                  <a:pt x="19" y="39"/>
                </a:lnTo>
                <a:lnTo>
                  <a:pt x="21" y="38"/>
                </a:lnTo>
                <a:lnTo>
                  <a:pt x="22" y="38"/>
                </a:lnTo>
                <a:lnTo>
                  <a:pt x="23" y="38"/>
                </a:lnTo>
                <a:lnTo>
                  <a:pt x="25" y="37"/>
                </a:lnTo>
                <a:lnTo>
                  <a:pt x="26" y="37"/>
                </a:lnTo>
                <a:lnTo>
                  <a:pt x="28" y="36"/>
                </a:lnTo>
                <a:lnTo>
                  <a:pt x="30" y="35"/>
                </a:lnTo>
                <a:lnTo>
                  <a:pt x="33" y="33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grpSp>
        <p:nvGrpSpPr>
          <p:cNvPr id="347" name="Groupe 346">
            <a:extLst>
              <a:ext uri="{FF2B5EF4-FFF2-40B4-BE49-F238E27FC236}">
                <a16:creationId xmlns:a16="http://schemas.microsoft.com/office/drawing/2014/main" id="{142DB9BE-6937-B44C-AE2F-4811F82B9A2D}"/>
              </a:ext>
            </a:extLst>
          </p:cNvPr>
          <p:cNvGrpSpPr/>
          <p:nvPr/>
        </p:nvGrpSpPr>
        <p:grpSpPr>
          <a:xfrm>
            <a:off x="7553324" y="2946980"/>
            <a:ext cx="1576387" cy="2621871"/>
            <a:chOff x="7296912" y="2946980"/>
            <a:chExt cx="2320000" cy="2621871"/>
          </a:xfrm>
        </p:grpSpPr>
        <p:grpSp>
          <p:nvGrpSpPr>
            <p:cNvPr id="348" name="Groupe 347">
              <a:extLst>
                <a:ext uri="{FF2B5EF4-FFF2-40B4-BE49-F238E27FC236}">
                  <a16:creationId xmlns:a16="http://schemas.microsoft.com/office/drawing/2014/main" id="{EF7BA9E0-31D4-B0F2-F8F8-3E0624EDAE90}"/>
                </a:ext>
              </a:extLst>
            </p:cNvPr>
            <p:cNvGrpSpPr/>
            <p:nvPr/>
          </p:nvGrpSpPr>
          <p:grpSpPr>
            <a:xfrm>
              <a:off x="7381875" y="2946980"/>
              <a:ext cx="2168525" cy="2444171"/>
              <a:chOff x="7381875" y="2946980"/>
              <a:chExt cx="2168525" cy="2444171"/>
            </a:xfrm>
          </p:grpSpPr>
          <p:sp>
            <p:nvSpPr>
              <p:cNvPr id="356" name="Line 80">
                <a:extLst>
                  <a:ext uri="{FF2B5EF4-FFF2-40B4-BE49-F238E27FC236}">
                    <a16:creationId xmlns:a16="http://schemas.microsoft.com/office/drawing/2014/main" id="{52C3F86B-6013-74B9-E68D-620C373B4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826500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7" name="Line 81">
                <a:extLst>
                  <a:ext uri="{FF2B5EF4-FFF2-40B4-BE49-F238E27FC236}">
                    <a16:creationId xmlns:a16="http://schemas.microsoft.com/office/drawing/2014/main" id="{1821467D-26CF-57BD-3BAF-8FDDCE75C3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88450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8" name="Freeform 82">
                <a:extLst>
                  <a:ext uri="{FF2B5EF4-FFF2-40B4-BE49-F238E27FC236}">
                    <a16:creationId xmlns:a16="http://schemas.microsoft.com/office/drawing/2014/main" id="{F5C8F7BE-BF0C-BB51-AF82-94EAC45B4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188" y="5343526"/>
                <a:ext cx="1446212" cy="0"/>
              </a:xfrm>
              <a:custGeom>
                <a:avLst/>
                <a:gdLst>
                  <a:gd name="T0" fmla="*/ 0 w 911"/>
                  <a:gd name="T1" fmla="*/ 228 w 911"/>
                  <a:gd name="T2" fmla="*/ 455 w 911"/>
                  <a:gd name="T3" fmla="*/ 683 w 911"/>
                  <a:gd name="T4" fmla="*/ 911 w 91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911">
                    <a:moveTo>
                      <a:pt x="0" y="0"/>
                    </a:moveTo>
                    <a:lnTo>
                      <a:pt x="228" y="0"/>
                    </a:lnTo>
                    <a:lnTo>
                      <a:pt x="455" y="0"/>
                    </a:lnTo>
                    <a:lnTo>
                      <a:pt x="683" y="0"/>
                    </a:lnTo>
                    <a:lnTo>
                      <a:pt x="911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59" name="Line 83">
                <a:extLst>
                  <a:ext uri="{FF2B5EF4-FFF2-40B4-BE49-F238E27FC236}">
                    <a16:creationId xmlns:a16="http://schemas.microsoft.com/office/drawing/2014/main" id="{36D29FBD-A9FC-40F7-01C2-FC2512D746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50400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0" name="Line 84">
                <a:extLst>
                  <a:ext uri="{FF2B5EF4-FFF2-40B4-BE49-F238E27FC236}">
                    <a16:creationId xmlns:a16="http://schemas.microsoft.com/office/drawing/2014/main" id="{86623D6F-967B-CB08-E19C-AD0D0524B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742238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1" name="Freeform 85">
                <a:extLst>
                  <a:ext uri="{FF2B5EF4-FFF2-40B4-BE49-F238E27FC236}">
                    <a16:creationId xmlns:a16="http://schemas.microsoft.com/office/drawing/2014/main" id="{9ED5DA34-5F3B-6458-5739-E7D5981CD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1875" y="5343526"/>
                <a:ext cx="722312" cy="0"/>
              </a:xfrm>
              <a:custGeom>
                <a:avLst/>
                <a:gdLst>
                  <a:gd name="T0" fmla="*/ 0 w 455"/>
                  <a:gd name="T1" fmla="*/ 227 w 455"/>
                  <a:gd name="T2" fmla="*/ 455 w 45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55">
                    <a:moveTo>
                      <a:pt x="0" y="0"/>
                    </a:moveTo>
                    <a:lnTo>
                      <a:pt x="227" y="0"/>
                    </a:lnTo>
                    <a:lnTo>
                      <a:pt x="455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2" name="Line 86">
                <a:extLst>
                  <a:ext uri="{FF2B5EF4-FFF2-40B4-BE49-F238E27FC236}">
                    <a16:creationId xmlns:a16="http://schemas.microsoft.com/office/drawing/2014/main" id="{1C81086C-BE84-8679-7157-FF410B1189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04188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3" name="Line 87">
                <a:extLst>
                  <a:ext uri="{FF2B5EF4-FFF2-40B4-BE49-F238E27FC236}">
                    <a16:creationId xmlns:a16="http://schemas.microsoft.com/office/drawing/2014/main" id="{FCD8127B-DDD1-2FC8-07A3-823AFE7733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66138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4" name="Line 88">
                <a:extLst>
                  <a:ext uri="{FF2B5EF4-FFF2-40B4-BE49-F238E27FC236}">
                    <a16:creationId xmlns:a16="http://schemas.microsoft.com/office/drawing/2014/main" id="{417F7407-5717-B5B0-10E0-BC61A8EB3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104188" y="2946980"/>
                <a:ext cx="0" cy="2396546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365" name="Line 89">
                <a:extLst>
                  <a:ext uri="{FF2B5EF4-FFF2-40B4-BE49-F238E27FC236}">
                    <a16:creationId xmlns:a16="http://schemas.microsoft.com/office/drawing/2014/main" id="{5503FDC9-4740-E169-7162-2536BFC516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81875" y="5343526"/>
                <a:ext cx="0" cy="47625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sp>
          <p:nvSpPr>
            <p:cNvPr id="349" name="Rectangle 90">
              <a:extLst>
                <a:ext uri="{FF2B5EF4-FFF2-40B4-BE49-F238E27FC236}">
                  <a16:creationId xmlns:a16="http://schemas.microsoft.com/office/drawing/2014/main" id="{BA6879E9-C9F5-9433-FFD0-6DF125FC3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96912" y="5414963"/>
              <a:ext cx="16991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-10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0" name="Rectangle 91">
              <a:extLst>
                <a:ext uri="{FF2B5EF4-FFF2-40B4-BE49-F238E27FC236}">
                  <a16:creationId xmlns:a16="http://schemas.microsoft.com/office/drawing/2014/main" id="{B078CEC7-0907-E11A-33D8-62A077646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1723" y="5414963"/>
              <a:ext cx="10419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-5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1" name="Rectangle 92">
              <a:extLst>
                <a:ext uri="{FF2B5EF4-FFF2-40B4-BE49-F238E27FC236}">
                  <a16:creationId xmlns:a16="http://schemas.microsoft.com/office/drawing/2014/main" id="{F41B3EC7-B42A-75D0-7266-9478634DC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2114" y="5414963"/>
              <a:ext cx="6572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2" name="Rectangle 93">
              <a:extLst>
                <a:ext uri="{FF2B5EF4-FFF2-40B4-BE49-F238E27FC236}">
                  <a16:creationId xmlns:a16="http://schemas.microsoft.com/office/drawing/2014/main" id="{472D3DE9-353A-FC6A-775B-0443D8463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4064" y="5414963"/>
              <a:ext cx="6572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3" name="Rectangle 94">
              <a:extLst>
                <a:ext uri="{FF2B5EF4-FFF2-40B4-BE49-F238E27FC236}">
                  <a16:creationId xmlns:a16="http://schemas.microsoft.com/office/drawing/2014/main" id="{D3EEE9F1-F451-E796-1146-DD537F82C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1566" y="5414963"/>
              <a:ext cx="13144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4" name="Rectangle 95">
              <a:extLst>
                <a:ext uri="{FF2B5EF4-FFF2-40B4-BE49-F238E27FC236}">
                  <a16:creationId xmlns:a16="http://schemas.microsoft.com/office/drawing/2014/main" id="{E0910EAF-D713-BA27-6953-EE8B897F2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516" y="5414963"/>
              <a:ext cx="13144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5" name="Rectangle 96">
              <a:extLst>
                <a:ext uri="{FF2B5EF4-FFF2-40B4-BE49-F238E27FC236}">
                  <a16:creationId xmlns:a16="http://schemas.microsoft.com/office/drawing/2014/main" id="{39E31B41-20E3-5C73-711C-FBB1D25BB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5466" y="5414963"/>
              <a:ext cx="13144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0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fr-FR" altLang="fr-FR" sz="2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367" name="Rectangle 92">
            <a:extLst>
              <a:ext uri="{FF2B5EF4-FFF2-40B4-BE49-F238E27FC236}">
                <a16:creationId xmlns:a16="http://schemas.microsoft.com/office/drawing/2014/main" id="{445E3965-2DEB-1E7C-F4EC-E60E0ED8C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4691" y="5568732"/>
            <a:ext cx="166019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ctr"/>
            <a:r>
              <a:rPr lang="en-US" sz="1200" b="1" noProof="0" dirty="0">
                <a:solidFill>
                  <a:srgbClr val="000066"/>
                </a:solidFill>
                <a:latin typeface="Calibri" panose="020F0502020204030204" pitchFamily="34" charset="0"/>
              </a:rPr>
              <a:t>Between group difference</a:t>
            </a:r>
            <a:br>
              <a:rPr lang="en-US" sz="1200" b="1" noProof="0" dirty="0">
                <a:solidFill>
                  <a:srgbClr val="000066"/>
                </a:solidFill>
                <a:latin typeface="Calibri" panose="020F0502020204030204" pitchFamily="34" charset="0"/>
              </a:rPr>
            </a:br>
            <a:r>
              <a:rPr lang="en-US" sz="1200" b="1" noProof="0" dirty="0">
                <a:solidFill>
                  <a:srgbClr val="000066"/>
                </a:solidFill>
                <a:latin typeface="Calibri" panose="020F0502020204030204" pitchFamily="34" charset="0"/>
              </a:rPr>
              <a:t>at W96 (95% CI)</a:t>
            </a:r>
            <a:endParaRPr lang="en-US" sz="3200" b="1" noProof="0" dirty="0">
              <a:solidFill>
                <a:srgbClr val="000066"/>
              </a:solidFill>
            </a:endParaRPr>
          </a:p>
        </p:txBody>
      </p:sp>
      <p:sp>
        <p:nvSpPr>
          <p:cNvPr id="369" name="Rectangle 17">
            <a:extLst>
              <a:ext uri="{FF2B5EF4-FFF2-40B4-BE49-F238E27FC236}">
                <a16:creationId xmlns:a16="http://schemas.microsoft.com/office/drawing/2014/main" id="{33FAAF8D-F5CB-585F-AD07-4DBB10B15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2326" y="5546962"/>
            <a:ext cx="237013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Adjusted mean change from baseline</a:t>
            </a:r>
            <a:br>
              <a:rPr kumimoji="0" lang="en-US" sz="12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</a:br>
            <a:r>
              <a:rPr kumimoji="0" lang="en-US" sz="12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at W96 (95% CI)</a:t>
            </a:r>
            <a:endParaRPr kumimoji="0" lang="en-US" sz="3200" b="1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13461980-0352-A7BC-9BC6-DDC817C411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PASO DOBLE: Body composition </a:t>
            </a:r>
            <a:r>
              <a:rPr lang="fr-FR" dirty="0" err="1"/>
              <a:t>sub</a:t>
            </a:r>
            <a:r>
              <a:rPr lang="fr-FR" dirty="0"/>
              <a:t>-study (1)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187763C4-D391-61F2-6FF3-81DC81EA72DB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31294" y="1228427"/>
            <a:ext cx="7707831" cy="937695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1800" noProof="0" dirty="0"/>
              <a:t>Randomized open-label, clinical trial: DTG/3TC vs BIC/FTC/TAF in virologically </a:t>
            </a:r>
          </a:p>
          <a:p>
            <a:pPr marL="0" indent="0">
              <a:spcBef>
                <a:spcPts val="0"/>
              </a:spcBef>
              <a:buNone/>
            </a:pPr>
            <a:r>
              <a:rPr lang="en-US" sz="1800" noProof="0" dirty="0"/>
              <a:t>     suppressed adults with no prior exposure to BIC or DTG</a:t>
            </a:r>
          </a:p>
          <a:p>
            <a:pPr>
              <a:spcBef>
                <a:spcPts val="0"/>
              </a:spcBef>
            </a:pPr>
            <a:r>
              <a:rPr lang="en-US" sz="1800" noProof="0" dirty="0"/>
              <a:t>Sub-study in 446/553 (80.7%) of participants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06913720-4C17-9CE4-5F97-A9D078D86574}"/>
              </a:ext>
            </a:extLst>
          </p:cNvPr>
          <p:cNvSpPr txBox="1"/>
          <p:nvPr/>
        </p:nvSpPr>
        <p:spPr>
          <a:xfrm>
            <a:off x="3854450" y="2213557"/>
            <a:ext cx="57001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 err="1">
                <a:solidFill>
                  <a:srgbClr val="00B0F0"/>
                </a:solidFill>
              </a:rPr>
              <a:t>Adiposity</a:t>
            </a:r>
            <a:r>
              <a:rPr lang="fr-FR" b="1" dirty="0">
                <a:solidFill>
                  <a:srgbClr val="00B0F0"/>
                </a:solidFill>
              </a:rPr>
              <a:t> change </a:t>
            </a:r>
            <a:r>
              <a:rPr lang="fr-FR" b="1" dirty="0" err="1">
                <a:solidFill>
                  <a:srgbClr val="00B0F0"/>
                </a:solidFill>
              </a:rPr>
              <a:t>beween</a:t>
            </a:r>
            <a:r>
              <a:rPr lang="fr-FR" b="1" dirty="0">
                <a:solidFill>
                  <a:srgbClr val="00B0F0"/>
                </a:solidFill>
              </a:rPr>
              <a:t> D1 and W96 (DXA and CT scan)</a:t>
            </a:r>
          </a:p>
        </p:txBody>
      </p:sp>
      <p:sp>
        <p:nvSpPr>
          <p:cNvPr id="8" name="Espace réservé du contenu 3">
            <a:extLst>
              <a:ext uri="{FF2B5EF4-FFF2-40B4-BE49-F238E27FC236}">
                <a16:creationId xmlns:a16="http://schemas.microsoft.com/office/drawing/2014/main" id="{0FAB84A8-AC98-CFEC-49A7-EEDC734148AF}"/>
              </a:ext>
            </a:extLst>
          </p:cNvPr>
          <p:cNvSpPr txBox="1">
            <a:spLocks/>
          </p:cNvSpPr>
          <p:nvPr/>
        </p:nvSpPr>
        <p:spPr>
          <a:xfrm>
            <a:off x="429947" y="6065936"/>
            <a:ext cx="10972800" cy="42938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sz="1600" noProof="0"/>
              <a:t>Fat mass increased and lean mass declined in both arms. </a:t>
            </a:r>
            <a:r>
              <a:rPr lang="en-US" sz="1600" noProof="0" dirty="0"/>
              <a:t>Subcutaneous fat increased in both arms, then stabilized after W48</a:t>
            </a:r>
          </a:p>
        </p:txBody>
      </p:sp>
    </p:spTree>
    <p:extLst>
      <p:ext uri="{BB962C8B-B14F-4D97-AF65-F5344CB8AC3E}">
        <p14:creationId xmlns:p14="http://schemas.microsoft.com/office/powerpoint/2010/main" val="217086085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id="{BC6D86FE-FA46-861D-0B1E-83B05E6175E7}"/>
              </a:ext>
            </a:extLst>
          </p:cNvPr>
          <p:cNvGraphicFramePr>
            <a:graphicFrameLocks noGrp="1"/>
          </p:cNvGraphicFramePr>
          <p:nvPr/>
        </p:nvGraphicFramePr>
        <p:xfrm>
          <a:off x="236015" y="2851964"/>
          <a:ext cx="5828919" cy="2743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88097">
                  <a:extLst>
                    <a:ext uri="{9D8B030D-6E8A-4147-A177-3AD203B41FA5}">
                      <a16:colId xmlns:a16="http://schemas.microsoft.com/office/drawing/2014/main" val="3569095700"/>
                    </a:ext>
                  </a:extLst>
                </a:gridCol>
                <a:gridCol w="2149538">
                  <a:extLst>
                    <a:ext uri="{9D8B030D-6E8A-4147-A177-3AD203B41FA5}">
                      <a16:colId xmlns:a16="http://schemas.microsoft.com/office/drawing/2014/main" val="3326895269"/>
                    </a:ext>
                  </a:extLst>
                </a:gridCol>
                <a:gridCol w="1216914">
                  <a:extLst>
                    <a:ext uri="{9D8B030D-6E8A-4147-A177-3AD203B41FA5}">
                      <a16:colId xmlns:a16="http://schemas.microsoft.com/office/drawing/2014/main" val="2863597353"/>
                    </a:ext>
                  </a:extLst>
                </a:gridCol>
                <a:gridCol w="674370">
                  <a:extLst>
                    <a:ext uri="{9D8B030D-6E8A-4147-A177-3AD203B41FA5}">
                      <a16:colId xmlns:a16="http://schemas.microsoft.com/office/drawing/2014/main" val="3253216509"/>
                    </a:ext>
                  </a:extLst>
                </a:gridCol>
              </a:tblGrid>
              <a:tr h="150620">
                <a:tc>
                  <a:txBody>
                    <a:bodyPr/>
                    <a:lstStyle/>
                    <a:p>
                      <a:pPr algn="l"/>
                      <a:endParaRPr lang="en-US" sz="120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Effect size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Adjusted effect,</a:t>
                      </a:r>
                      <a:br>
                        <a:rPr lang="en-US" sz="1200" noProof="0" dirty="0"/>
                      </a:br>
                      <a:r>
                        <a:rPr lang="en-US" sz="1200" noProof="0" dirty="0"/>
                        <a:t>kg (95% CI)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P 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40777777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BIC/FTC/TAF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assignment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+1.00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(+0.05 ; +1.95)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0.038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48117532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Female sex at birth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+1.29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(+0.02 ; +2.56)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0.047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1717438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Longer previous ART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exposure (per +5 years)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+1.08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(+0.42 ; +1.68)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679095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Lower baseline DXA 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total fat (per 5 kg lower)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+0.62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(+0.38 ; +0.86)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76487402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Lower diet quality 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(per 5-point lower </a:t>
                      </a:r>
                      <a:r>
                        <a:rPr lang="en-US" sz="1200" b="1" noProof="0" dirty="0" err="1">
                          <a:solidFill>
                            <a:srgbClr val="000066"/>
                          </a:solidFill>
                        </a:rPr>
                        <a:t>sDQS</a:t>
                      </a: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+0.99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(+0.33 ; +1.65)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0.004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887058711"/>
                  </a:ext>
                </a:extLst>
              </a:tr>
            </a:tbl>
          </a:graphicData>
        </a:graphic>
      </p:graphicFrame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E5150177-97EC-55FE-2D01-332CAC1497F5}"/>
              </a:ext>
            </a:extLst>
          </p:cNvPr>
          <p:cNvGraphicFramePr>
            <a:graphicFrameLocks noGrp="1"/>
          </p:cNvGraphicFramePr>
          <p:nvPr/>
        </p:nvGraphicFramePr>
        <p:xfrm>
          <a:off x="6179616" y="2851964"/>
          <a:ext cx="5828919" cy="22860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88097">
                  <a:extLst>
                    <a:ext uri="{9D8B030D-6E8A-4147-A177-3AD203B41FA5}">
                      <a16:colId xmlns:a16="http://schemas.microsoft.com/office/drawing/2014/main" val="3569095700"/>
                    </a:ext>
                  </a:extLst>
                </a:gridCol>
                <a:gridCol w="2149538">
                  <a:extLst>
                    <a:ext uri="{9D8B030D-6E8A-4147-A177-3AD203B41FA5}">
                      <a16:colId xmlns:a16="http://schemas.microsoft.com/office/drawing/2014/main" val="3326895269"/>
                    </a:ext>
                  </a:extLst>
                </a:gridCol>
                <a:gridCol w="1216914">
                  <a:extLst>
                    <a:ext uri="{9D8B030D-6E8A-4147-A177-3AD203B41FA5}">
                      <a16:colId xmlns:a16="http://schemas.microsoft.com/office/drawing/2014/main" val="2863597353"/>
                    </a:ext>
                  </a:extLst>
                </a:gridCol>
                <a:gridCol w="674370">
                  <a:extLst>
                    <a:ext uri="{9D8B030D-6E8A-4147-A177-3AD203B41FA5}">
                      <a16:colId xmlns:a16="http://schemas.microsoft.com/office/drawing/2014/main" val="3253216509"/>
                    </a:ext>
                  </a:extLst>
                </a:gridCol>
              </a:tblGrid>
              <a:tr h="150620">
                <a:tc>
                  <a:txBody>
                    <a:bodyPr/>
                    <a:lstStyle/>
                    <a:p>
                      <a:pPr algn="l"/>
                      <a:endParaRPr lang="en-US" sz="120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Effect size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Adjusted effect,</a:t>
                      </a:r>
                      <a:br>
                        <a:rPr lang="en-US" sz="1200" noProof="0" dirty="0"/>
                      </a:br>
                      <a:r>
                        <a:rPr lang="en-US" sz="1200" noProof="0" dirty="0"/>
                        <a:t>cm² (95% CI)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P value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840777777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BIC/FTC/TAF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assignment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+1.6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(+9.34 ; +13.93)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0.736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48117532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Older age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(per +10 years)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+9.34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(+4.75 ; +13.93)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1717438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Lower baseline CT VAT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(per 50 cm² lower)</a:t>
                      </a: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+5.65 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(+2.95 ; +8.40)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&lt;0.001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679095"/>
                  </a:ext>
                </a:extLst>
              </a:tr>
              <a:tr h="150620">
                <a:tc>
                  <a:txBody>
                    <a:bodyPr/>
                    <a:lstStyle/>
                    <a:p>
                      <a:pPr algn="l"/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Lower diet quality </a:t>
                      </a:r>
                      <a:br>
                        <a:rPr lang="en-US" sz="12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(per 5-point lower </a:t>
                      </a:r>
                      <a:r>
                        <a:rPr lang="en-US" sz="1200" b="1" noProof="0" dirty="0" err="1">
                          <a:solidFill>
                            <a:srgbClr val="000066"/>
                          </a:solidFill>
                        </a:rPr>
                        <a:t>sDQS</a:t>
                      </a:r>
                      <a:r>
                        <a:rPr lang="en-US" sz="1200" b="1" noProof="0" dirty="0">
                          <a:solidFill>
                            <a:srgbClr val="000066"/>
                          </a:solidFill>
                        </a:rPr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endParaRPr lang="en-US" sz="1200" b="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+8.09</a:t>
                      </a:r>
                      <a:br>
                        <a:rPr lang="en-US" sz="1200" b="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(+1.62 ; +14.56)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 noProof="0" dirty="0">
                          <a:solidFill>
                            <a:srgbClr val="000066"/>
                          </a:solidFill>
                        </a:rPr>
                        <a:t>0.014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76487402"/>
                  </a:ext>
                </a:extLst>
              </a:tr>
            </a:tbl>
          </a:graphicData>
        </a:graphic>
      </p:graphicFrame>
      <p:sp>
        <p:nvSpPr>
          <p:cNvPr id="13" name="Freeform 5">
            <a:extLst>
              <a:ext uri="{FF2B5EF4-FFF2-40B4-BE49-F238E27FC236}">
                <a16:creationId xmlns:a16="http://schemas.microsoft.com/office/drawing/2014/main" id="{B8811D5E-8E77-FB71-B9D0-C5A67BE2D0FC}"/>
              </a:ext>
            </a:extLst>
          </p:cNvPr>
          <p:cNvSpPr>
            <a:spLocks/>
          </p:cNvSpPr>
          <p:nvPr/>
        </p:nvSpPr>
        <p:spPr bwMode="auto">
          <a:xfrm>
            <a:off x="2405063" y="3522662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4" name="Line 6">
            <a:extLst>
              <a:ext uri="{FF2B5EF4-FFF2-40B4-BE49-F238E27FC236}">
                <a16:creationId xmlns:a16="http://schemas.microsoft.com/office/drawing/2014/main" id="{25530869-5F35-9E01-2CAC-A77A0000CD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05063" y="3571875"/>
            <a:ext cx="1246188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5" name="Freeform 7">
            <a:extLst>
              <a:ext uri="{FF2B5EF4-FFF2-40B4-BE49-F238E27FC236}">
                <a16:creationId xmlns:a16="http://schemas.microsoft.com/office/drawing/2014/main" id="{F861EE09-404B-4283-0FA3-2420D55BD9A3}"/>
              </a:ext>
            </a:extLst>
          </p:cNvPr>
          <p:cNvSpPr>
            <a:spLocks/>
          </p:cNvSpPr>
          <p:nvPr/>
        </p:nvSpPr>
        <p:spPr bwMode="auto">
          <a:xfrm>
            <a:off x="3651251" y="3522662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" name="Line 8">
            <a:extLst>
              <a:ext uri="{FF2B5EF4-FFF2-40B4-BE49-F238E27FC236}">
                <a16:creationId xmlns:a16="http://schemas.microsoft.com/office/drawing/2014/main" id="{23C98592-6B27-EB64-A15A-48D626F913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51301" y="3976687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7" name="Line 9">
            <a:extLst>
              <a:ext uri="{FF2B5EF4-FFF2-40B4-BE49-F238E27FC236}">
                <a16:creationId xmlns:a16="http://schemas.microsoft.com/office/drawing/2014/main" id="{CB3F99C8-06E1-F5FE-6784-450AC3979A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8076" y="4025900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8" name="Line 10">
            <a:extLst>
              <a:ext uri="{FF2B5EF4-FFF2-40B4-BE49-F238E27FC236}">
                <a16:creationId xmlns:a16="http://schemas.microsoft.com/office/drawing/2014/main" id="{B77E2E04-0257-AB35-A5D0-7F9B3A0516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8076" y="3976687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9" name="Line 11">
            <a:extLst>
              <a:ext uri="{FF2B5EF4-FFF2-40B4-BE49-F238E27FC236}">
                <a16:creationId xmlns:a16="http://schemas.microsoft.com/office/drawing/2014/main" id="{30069DB9-F1CE-9161-5AD7-37495FC83B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8076" y="4025900"/>
            <a:ext cx="1673225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0" name="Line 12">
            <a:extLst>
              <a:ext uri="{FF2B5EF4-FFF2-40B4-BE49-F238E27FC236}">
                <a16:creationId xmlns:a16="http://schemas.microsoft.com/office/drawing/2014/main" id="{ADABACAD-ED79-C215-53B8-7572EC2A89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51301" y="4025900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1" name="Freeform 13">
            <a:extLst>
              <a:ext uri="{FF2B5EF4-FFF2-40B4-BE49-F238E27FC236}">
                <a16:creationId xmlns:a16="http://schemas.microsoft.com/office/drawing/2014/main" id="{3D174A04-8B44-555F-C33A-612D102BD4B0}"/>
              </a:ext>
            </a:extLst>
          </p:cNvPr>
          <p:cNvSpPr>
            <a:spLocks/>
          </p:cNvSpPr>
          <p:nvPr/>
        </p:nvSpPr>
        <p:spPr bwMode="auto">
          <a:xfrm>
            <a:off x="3475038" y="4430712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2" name="Line 14">
            <a:extLst>
              <a:ext uri="{FF2B5EF4-FFF2-40B4-BE49-F238E27FC236}">
                <a16:creationId xmlns:a16="http://schemas.microsoft.com/office/drawing/2014/main" id="{1A819FFA-E1F3-A746-BF29-423247744B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4776" y="4479925"/>
            <a:ext cx="830263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3" name="Freeform 15">
            <a:extLst>
              <a:ext uri="{FF2B5EF4-FFF2-40B4-BE49-F238E27FC236}">
                <a16:creationId xmlns:a16="http://schemas.microsoft.com/office/drawing/2014/main" id="{D3E5D454-D06B-70F5-4F03-3C5D5EA3250C}"/>
              </a:ext>
            </a:extLst>
          </p:cNvPr>
          <p:cNvSpPr>
            <a:spLocks/>
          </p:cNvSpPr>
          <p:nvPr/>
        </p:nvSpPr>
        <p:spPr bwMode="auto">
          <a:xfrm>
            <a:off x="2644776" y="4430712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4" name="Freeform 16">
            <a:extLst>
              <a:ext uri="{FF2B5EF4-FFF2-40B4-BE49-F238E27FC236}">
                <a16:creationId xmlns:a16="http://schemas.microsoft.com/office/drawing/2014/main" id="{3467B3C2-DB31-A548-01A4-5C7D716868CC}"/>
              </a:ext>
            </a:extLst>
          </p:cNvPr>
          <p:cNvSpPr>
            <a:spLocks/>
          </p:cNvSpPr>
          <p:nvPr/>
        </p:nvSpPr>
        <p:spPr bwMode="auto">
          <a:xfrm>
            <a:off x="2627313" y="4884737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5" name="Line 17">
            <a:extLst>
              <a:ext uri="{FF2B5EF4-FFF2-40B4-BE49-F238E27FC236}">
                <a16:creationId xmlns:a16="http://schemas.microsoft.com/office/drawing/2014/main" id="{29A3B118-CA1B-FE9D-DCBF-CE7DCC1DFC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27313" y="4932362"/>
            <a:ext cx="319088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C2302864-1D0D-4FBD-268D-FFDB43AFBAF7}"/>
              </a:ext>
            </a:extLst>
          </p:cNvPr>
          <p:cNvSpPr>
            <a:spLocks/>
          </p:cNvSpPr>
          <p:nvPr/>
        </p:nvSpPr>
        <p:spPr bwMode="auto">
          <a:xfrm>
            <a:off x="2946401" y="4884737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7" name="Line 19">
            <a:extLst>
              <a:ext uri="{FF2B5EF4-FFF2-40B4-BE49-F238E27FC236}">
                <a16:creationId xmlns:a16="http://schemas.microsoft.com/office/drawing/2014/main" id="{48A65C2C-FDAF-691B-BD8B-B4925EA1BD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55988" y="5338762"/>
            <a:ext cx="0" cy="47625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8" name="Freeform 20">
            <a:extLst>
              <a:ext uri="{FF2B5EF4-FFF2-40B4-BE49-F238E27FC236}">
                <a16:creationId xmlns:a16="http://schemas.microsoft.com/office/drawing/2014/main" id="{B5FAB963-5E7B-A7F1-AE93-6085EC5F5444}"/>
              </a:ext>
            </a:extLst>
          </p:cNvPr>
          <p:cNvSpPr>
            <a:spLocks/>
          </p:cNvSpPr>
          <p:nvPr/>
        </p:nvSpPr>
        <p:spPr bwMode="auto">
          <a:xfrm>
            <a:off x="2587626" y="5338762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29" name="Line 21">
            <a:extLst>
              <a:ext uri="{FF2B5EF4-FFF2-40B4-BE49-F238E27FC236}">
                <a16:creationId xmlns:a16="http://schemas.microsoft.com/office/drawing/2014/main" id="{FB8ECA14-80B6-6956-C69C-58B2D850F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87626" y="5386387"/>
            <a:ext cx="868363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0" name="Line 22">
            <a:extLst>
              <a:ext uri="{FF2B5EF4-FFF2-40B4-BE49-F238E27FC236}">
                <a16:creationId xmlns:a16="http://schemas.microsoft.com/office/drawing/2014/main" id="{4E95D373-A594-D42B-6C5C-1C3EAD6829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55988" y="5386387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>
              <a:solidFill>
                <a:srgbClr val="000066"/>
              </a:solidFill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B9AD30F7-2ECD-2820-F40A-B7F7B97DD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1508" y="585205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-1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34" name="Rectangle 26">
            <a:extLst>
              <a:ext uri="{FF2B5EF4-FFF2-40B4-BE49-F238E27FC236}">
                <a16:creationId xmlns:a16="http://schemas.microsoft.com/office/drawing/2014/main" id="{4DE3E8E6-9631-B57C-ADB7-45A9AAE41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213" y="5852055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0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35" name="Rectangle 27">
            <a:extLst>
              <a:ext uri="{FF2B5EF4-FFF2-40B4-BE49-F238E27FC236}">
                <a16:creationId xmlns:a16="http://schemas.microsoft.com/office/drawing/2014/main" id="{7FE265D8-58B3-0952-BDE0-FCA76C070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9675" y="5852055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1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36" name="Rectangle 28">
            <a:extLst>
              <a:ext uri="{FF2B5EF4-FFF2-40B4-BE49-F238E27FC236}">
                <a16:creationId xmlns:a16="http://schemas.microsoft.com/office/drawing/2014/main" id="{1B1057CB-70BF-E36E-A6B9-5FC8F57D6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3725" y="5852055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2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37" name="Rectangle 29">
            <a:extLst>
              <a:ext uri="{FF2B5EF4-FFF2-40B4-BE49-F238E27FC236}">
                <a16:creationId xmlns:a16="http://schemas.microsoft.com/office/drawing/2014/main" id="{2BF3AAAA-2602-71F6-C9DC-535D759A5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6188" y="5852055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3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grpSp>
        <p:nvGrpSpPr>
          <p:cNvPr id="167" name="Groupe 166">
            <a:extLst>
              <a:ext uri="{FF2B5EF4-FFF2-40B4-BE49-F238E27FC236}">
                <a16:creationId xmlns:a16="http://schemas.microsoft.com/office/drawing/2014/main" id="{B4000313-6FF2-D1C9-4416-5107A1DDF7FC}"/>
              </a:ext>
            </a:extLst>
          </p:cNvPr>
          <p:cNvGrpSpPr/>
          <p:nvPr/>
        </p:nvGrpSpPr>
        <p:grpSpPr>
          <a:xfrm>
            <a:off x="1601789" y="3322002"/>
            <a:ext cx="2827336" cy="2518410"/>
            <a:chOff x="1601789" y="2936240"/>
            <a:chExt cx="2827336" cy="2518410"/>
          </a:xfrm>
        </p:grpSpPr>
        <p:sp>
          <p:nvSpPr>
            <p:cNvPr id="38" name="Line 30">
              <a:extLst>
                <a:ext uri="{FF2B5EF4-FFF2-40B4-BE49-F238E27FC236}">
                  <a16:creationId xmlns:a16="http://schemas.microsoft.com/office/drawing/2014/main" id="{D6DE0BD8-6978-1943-2932-DAA0E248A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35463" y="5387975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39" name="Line 31">
              <a:extLst>
                <a:ext uri="{FF2B5EF4-FFF2-40B4-BE49-F238E27FC236}">
                  <a16:creationId xmlns:a16="http://schemas.microsoft.com/office/drawing/2014/main" id="{7FDA2CFA-9FCB-B0C0-599F-340773D30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1413" y="5387975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0" name="Freeform 32">
              <a:extLst>
                <a:ext uri="{FF2B5EF4-FFF2-40B4-BE49-F238E27FC236}">
                  <a16:creationId xmlns:a16="http://schemas.microsoft.com/office/drawing/2014/main" id="{849717C6-F765-96FC-DD5B-207DBFF92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901" y="5387974"/>
              <a:ext cx="2054224" cy="45719"/>
            </a:xfrm>
            <a:custGeom>
              <a:avLst/>
              <a:gdLst>
                <a:gd name="T0" fmla="*/ 1235 w 1235"/>
                <a:gd name="T1" fmla="*/ 823 w 1235"/>
                <a:gd name="T2" fmla="*/ 412 w 1235"/>
                <a:gd name="T3" fmla="*/ 0 w 12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235">
                  <a:moveTo>
                    <a:pt x="1235" y="0"/>
                  </a:moveTo>
                  <a:lnTo>
                    <a:pt x="823" y="0"/>
                  </a:lnTo>
                  <a:lnTo>
                    <a:pt x="41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1" name="Line 33">
              <a:extLst>
                <a:ext uri="{FF2B5EF4-FFF2-40B4-BE49-F238E27FC236}">
                  <a16:creationId xmlns:a16="http://schemas.microsoft.com/office/drawing/2014/main" id="{3516A617-E032-414D-AA33-36A5F9B15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8951" y="5387975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51D06A64-DE1E-D6FC-CCDE-2CFE5EA852B5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1601789" y="5387974"/>
              <a:ext cx="773112" cy="45719"/>
            </a:xfrm>
            <a:custGeom>
              <a:avLst/>
              <a:gdLst>
                <a:gd name="T0" fmla="*/ 1234 w 1234"/>
                <a:gd name="T1" fmla="*/ 823 w 1234"/>
                <a:gd name="T2" fmla="*/ 412 w 1234"/>
                <a:gd name="T3" fmla="*/ 0 w 123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234">
                  <a:moveTo>
                    <a:pt x="1234" y="0"/>
                  </a:moveTo>
                  <a:lnTo>
                    <a:pt x="823" y="0"/>
                  </a:lnTo>
                  <a:lnTo>
                    <a:pt x="41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3" name="Line 35">
              <a:extLst>
                <a:ext uri="{FF2B5EF4-FFF2-40B4-BE49-F238E27FC236}">
                  <a16:creationId xmlns:a16="http://schemas.microsoft.com/office/drawing/2014/main" id="{325D6CD7-F39A-6A15-C6E9-D852A47EFE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4901" y="5387975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4" name="Line 36">
              <a:extLst>
                <a:ext uri="{FF2B5EF4-FFF2-40B4-BE49-F238E27FC236}">
                  <a16:creationId xmlns:a16="http://schemas.microsoft.com/office/drawing/2014/main" id="{F7A2659D-ACBE-A11F-AADD-56CD21199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2438" y="5387975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47" name="Line 39">
              <a:extLst>
                <a:ext uri="{FF2B5EF4-FFF2-40B4-BE49-F238E27FC236}">
                  <a16:creationId xmlns:a16="http://schemas.microsoft.com/office/drawing/2014/main" id="{428BBB6D-2CFD-1B21-FE61-DE210A369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74901" y="2936240"/>
              <a:ext cx="0" cy="245173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</p:grpSp>
      <p:sp>
        <p:nvSpPr>
          <p:cNvPr id="48" name="Freeform 40">
            <a:extLst>
              <a:ext uri="{FF2B5EF4-FFF2-40B4-BE49-F238E27FC236}">
                <a16:creationId xmlns:a16="http://schemas.microsoft.com/office/drawing/2014/main" id="{FBE6DF04-CAD3-F0AD-A4FE-DB4C321CD3D7}"/>
              </a:ext>
            </a:extLst>
          </p:cNvPr>
          <p:cNvSpPr>
            <a:spLocks/>
          </p:cNvSpPr>
          <p:nvPr/>
        </p:nvSpPr>
        <p:spPr bwMode="auto">
          <a:xfrm>
            <a:off x="2978151" y="5343525"/>
            <a:ext cx="87313" cy="87313"/>
          </a:xfrm>
          <a:custGeom>
            <a:avLst/>
            <a:gdLst>
              <a:gd name="T0" fmla="*/ 46 w 55"/>
              <a:gd name="T1" fmla="*/ 46 h 55"/>
              <a:gd name="T2" fmla="*/ 50 w 55"/>
              <a:gd name="T3" fmla="*/ 42 h 55"/>
              <a:gd name="T4" fmla="*/ 53 w 55"/>
              <a:gd name="T5" fmla="*/ 37 h 55"/>
              <a:gd name="T6" fmla="*/ 54 w 55"/>
              <a:gd name="T7" fmla="*/ 32 h 55"/>
              <a:gd name="T8" fmla="*/ 55 w 55"/>
              <a:gd name="T9" fmla="*/ 27 h 55"/>
              <a:gd name="T10" fmla="*/ 54 w 55"/>
              <a:gd name="T11" fmla="*/ 22 h 55"/>
              <a:gd name="T12" fmla="*/ 53 w 55"/>
              <a:gd name="T13" fmla="*/ 17 h 55"/>
              <a:gd name="T14" fmla="*/ 50 w 55"/>
              <a:gd name="T15" fmla="*/ 12 h 55"/>
              <a:gd name="T16" fmla="*/ 46 w 55"/>
              <a:gd name="T17" fmla="*/ 8 h 55"/>
              <a:gd name="T18" fmla="*/ 44 w 55"/>
              <a:gd name="T19" fmla="*/ 5 h 55"/>
              <a:gd name="T20" fmla="*/ 42 w 55"/>
              <a:gd name="T21" fmla="*/ 4 h 55"/>
              <a:gd name="T22" fmla="*/ 38 w 55"/>
              <a:gd name="T23" fmla="*/ 2 h 55"/>
              <a:gd name="T24" fmla="*/ 33 w 55"/>
              <a:gd name="T25" fmla="*/ 0 h 55"/>
              <a:gd name="T26" fmla="*/ 27 w 55"/>
              <a:gd name="T27" fmla="*/ 0 h 55"/>
              <a:gd name="T28" fmla="*/ 22 w 55"/>
              <a:gd name="T29" fmla="*/ 0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0 w 55"/>
              <a:gd name="T41" fmla="*/ 22 h 55"/>
              <a:gd name="T42" fmla="*/ 0 w 55"/>
              <a:gd name="T43" fmla="*/ 27 h 55"/>
              <a:gd name="T44" fmla="*/ 0 w 55"/>
              <a:gd name="T45" fmla="*/ 32 h 55"/>
              <a:gd name="T46" fmla="*/ 2 w 55"/>
              <a:gd name="T47" fmla="*/ 37 h 55"/>
              <a:gd name="T48" fmla="*/ 4 w 55"/>
              <a:gd name="T49" fmla="*/ 42 h 55"/>
              <a:gd name="T50" fmla="*/ 8 w 55"/>
              <a:gd name="T51" fmla="*/ 46 h 55"/>
              <a:gd name="T52" fmla="*/ 12 w 55"/>
              <a:gd name="T53" fmla="*/ 50 h 55"/>
              <a:gd name="T54" fmla="*/ 17 w 55"/>
              <a:gd name="T55" fmla="*/ 52 h 55"/>
              <a:gd name="T56" fmla="*/ 22 w 55"/>
              <a:gd name="T57" fmla="*/ 54 h 55"/>
              <a:gd name="T58" fmla="*/ 27 w 55"/>
              <a:gd name="T59" fmla="*/ 55 h 55"/>
              <a:gd name="T60" fmla="*/ 30 w 55"/>
              <a:gd name="T61" fmla="*/ 54 h 55"/>
              <a:gd name="T62" fmla="*/ 31 w 55"/>
              <a:gd name="T63" fmla="*/ 54 h 55"/>
              <a:gd name="T64" fmla="*/ 33 w 55"/>
              <a:gd name="T65" fmla="*/ 54 h 55"/>
              <a:gd name="T66" fmla="*/ 38 w 55"/>
              <a:gd name="T67" fmla="*/ 52 h 55"/>
              <a:gd name="T68" fmla="*/ 42 w 55"/>
              <a:gd name="T69" fmla="*/ 50 h 55"/>
              <a:gd name="T70" fmla="*/ 44 w 55"/>
              <a:gd name="T71" fmla="*/ 48 h 55"/>
              <a:gd name="T72" fmla="*/ 45 w 55"/>
              <a:gd name="T73" fmla="*/ 47 h 55"/>
              <a:gd name="T74" fmla="*/ 45 w 55"/>
              <a:gd name="T75" fmla="*/ 47 h 55"/>
              <a:gd name="T76" fmla="*/ 46 w 55"/>
              <a:gd name="T77" fmla="*/ 4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6" y="46"/>
                </a:moveTo>
                <a:lnTo>
                  <a:pt x="50" y="42"/>
                </a:lnTo>
                <a:lnTo>
                  <a:pt x="53" y="37"/>
                </a:lnTo>
                <a:lnTo>
                  <a:pt x="54" y="32"/>
                </a:lnTo>
                <a:lnTo>
                  <a:pt x="55" y="27"/>
                </a:lnTo>
                <a:lnTo>
                  <a:pt x="54" y="22"/>
                </a:lnTo>
                <a:lnTo>
                  <a:pt x="53" y="17"/>
                </a:lnTo>
                <a:lnTo>
                  <a:pt x="50" y="12"/>
                </a:lnTo>
                <a:lnTo>
                  <a:pt x="46" y="8"/>
                </a:lnTo>
                <a:lnTo>
                  <a:pt x="44" y="5"/>
                </a:lnTo>
                <a:lnTo>
                  <a:pt x="42" y="4"/>
                </a:lnTo>
                <a:lnTo>
                  <a:pt x="38" y="2"/>
                </a:lnTo>
                <a:lnTo>
                  <a:pt x="33" y="0"/>
                </a:lnTo>
                <a:lnTo>
                  <a:pt x="27" y="0"/>
                </a:lnTo>
                <a:lnTo>
                  <a:pt x="22" y="0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0" y="22"/>
                </a:lnTo>
                <a:lnTo>
                  <a:pt x="0" y="27"/>
                </a:lnTo>
                <a:lnTo>
                  <a:pt x="0" y="32"/>
                </a:lnTo>
                <a:lnTo>
                  <a:pt x="2" y="37"/>
                </a:lnTo>
                <a:lnTo>
                  <a:pt x="4" y="42"/>
                </a:lnTo>
                <a:lnTo>
                  <a:pt x="8" y="46"/>
                </a:lnTo>
                <a:lnTo>
                  <a:pt x="12" y="50"/>
                </a:lnTo>
                <a:lnTo>
                  <a:pt x="17" y="52"/>
                </a:lnTo>
                <a:lnTo>
                  <a:pt x="22" y="54"/>
                </a:lnTo>
                <a:lnTo>
                  <a:pt x="27" y="55"/>
                </a:lnTo>
                <a:lnTo>
                  <a:pt x="30" y="54"/>
                </a:lnTo>
                <a:lnTo>
                  <a:pt x="31" y="54"/>
                </a:lnTo>
                <a:lnTo>
                  <a:pt x="33" y="54"/>
                </a:lnTo>
                <a:lnTo>
                  <a:pt x="38" y="52"/>
                </a:lnTo>
                <a:lnTo>
                  <a:pt x="42" y="50"/>
                </a:lnTo>
                <a:lnTo>
                  <a:pt x="44" y="48"/>
                </a:lnTo>
                <a:lnTo>
                  <a:pt x="45" y="47"/>
                </a:lnTo>
                <a:lnTo>
                  <a:pt x="45" y="47"/>
                </a:lnTo>
                <a:lnTo>
                  <a:pt x="46" y="46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49" name="Freeform 41">
            <a:extLst>
              <a:ext uri="{FF2B5EF4-FFF2-40B4-BE49-F238E27FC236}">
                <a16:creationId xmlns:a16="http://schemas.microsoft.com/office/drawing/2014/main" id="{55A7EF11-D345-C1DC-7EA0-4444C57FFA74}"/>
              </a:ext>
            </a:extLst>
          </p:cNvPr>
          <p:cNvSpPr>
            <a:spLocks/>
          </p:cNvSpPr>
          <p:nvPr/>
        </p:nvSpPr>
        <p:spPr bwMode="auto">
          <a:xfrm>
            <a:off x="2743201" y="4889500"/>
            <a:ext cx="87313" cy="87313"/>
          </a:xfrm>
          <a:custGeom>
            <a:avLst/>
            <a:gdLst>
              <a:gd name="T0" fmla="*/ 46 w 55"/>
              <a:gd name="T1" fmla="*/ 47 h 55"/>
              <a:gd name="T2" fmla="*/ 50 w 55"/>
              <a:gd name="T3" fmla="*/ 42 h 55"/>
              <a:gd name="T4" fmla="*/ 52 w 55"/>
              <a:gd name="T5" fmla="*/ 38 h 55"/>
              <a:gd name="T6" fmla="*/ 54 w 55"/>
              <a:gd name="T7" fmla="*/ 33 h 55"/>
              <a:gd name="T8" fmla="*/ 55 w 55"/>
              <a:gd name="T9" fmla="*/ 28 h 55"/>
              <a:gd name="T10" fmla="*/ 54 w 55"/>
              <a:gd name="T11" fmla="*/ 22 h 55"/>
              <a:gd name="T12" fmla="*/ 52 w 55"/>
              <a:gd name="T13" fmla="*/ 17 h 55"/>
              <a:gd name="T14" fmla="*/ 50 w 55"/>
              <a:gd name="T15" fmla="*/ 12 h 55"/>
              <a:gd name="T16" fmla="*/ 46 w 55"/>
              <a:gd name="T17" fmla="*/ 8 h 55"/>
              <a:gd name="T18" fmla="*/ 44 w 55"/>
              <a:gd name="T19" fmla="*/ 6 h 55"/>
              <a:gd name="T20" fmla="*/ 42 w 55"/>
              <a:gd name="T21" fmla="*/ 4 h 55"/>
              <a:gd name="T22" fmla="*/ 38 w 55"/>
              <a:gd name="T23" fmla="*/ 2 h 55"/>
              <a:gd name="T24" fmla="*/ 32 w 55"/>
              <a:gd name="T25" fmla="*/ 0 h 55"/>
              <a:gd name="T26" fmla="*/ 27 w 55"/>
              <a:gd name="T27" fmla="*/ 0 h 55"/>
              <a:gd name="T28" fmla="*/ 21 w 55"/>
              <a:gd name="T29" fmla="*/ 0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0 w 55"/>
              <a:gd name="T41" fmla="*/ 22 h 55"/>
              <a:gd name="T42" fmla="*/ 0 w 55"/>
              <a:gd name="T43" fmla="*/ 28 h 55"/>
              <a:gd name="T44" fmla="*/ 0 w 55"/>
              <a:gd name="T45" fmla="*/ 33 h 55"/>
              <a:gd name="T46" fmla="*/ 2 w 55"/>
              <a:gd name="T47" fmla="*/ 38 h 55"/>
              <a:gd name="T48" fmla="*/ 4 w 55"/>
              <a:gd name="T49" fmla="*/ 42 h 55"/>
              <a:gd name="T50" fmla="*/ 8 w 55"/>
              <a:gd name="T51" fmla="*/ 47 h 55"/>
              <a:gd name="T52" fmla="*/ 12 w 55"/>
              <a:gd name="T53" fmla="*/ 50 h 55"/>
              <a:gd name="T54" fmla="*/ 17 w 55"/>
              <a:gd name="T55" fmla="*/ 53 h 55"/>
              <a:gd name="T56" fmla="*/ 21 w 55"/>
              <a:gd name="T57" fmla="*/ 54 h 55"/>
              <a:gd name="T58" fmla="*/ 27 w 55"/>
              <a:gd name="T59" fmla="*/ 55 h 55"/>
              <a:gd name="T60" fmla="*/ 30 w 55"/>
              <a:gd name="T61" fmla="*/ 55 h 55"/>
              <a:gd name="T62" fmla="*/ 31 w 55"/>
              <a:gd name="T63" fmla="*/ 54 h 55"/>
              <a:gd name="T64" fmla="*/ 32 w 55"/>
              <a:gd name="T65" fmla="*/ 54 h 55"/>
              <a:gd name="T66" fmla="*/ 38 w 55"/>
              <a:gd name="T67" fmla="*/ 53 h 55"/>
              <a:gd name="T68" fmla="*/ 42 w 55"/>
              <a:gd name="T69" fmla="*/ 50 h 55"/>
              <a:gd name="T70" fmla="*/ 44 w 55"/>
              <a:gd name="T71" fmla="*/ 48 h 55"/>
              <a:gd name="T72" fmla="*/ 44 w 55"/>
              <a:gd name="T73" fmla="*/ 48 h 55"/>
              <a:gd name="T74" fmla="*/ 45 w 55"/>
              <a:gd name="T75" fmla="*/ 47 h 55"/>
              <a:gd name="T76" fmla="*/ 46 w 55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6" y="47"/>
                </a:moveTo>
                <a:lnTo>
                  <a:pt x="50" y="42"/>
                </a:lnTo>
                <a:lnTo>
                  <a:pt x="52" y="38"/>
                </a:lnTo>
                <a:lnTo>
                  <a:pt x="54" y="33"/>
                </a:lnTo>
                <a:lnTo>
                  <a:pt x="55" y="28"/>
                </a:lnTo>
                <a:lnTo>
                  <a:pt x="54" y="22"/>
                </a:lnTo>
                <a:lnTo>
                  <a:pt x="52" y="17"/>
                </a:lnTo>
                <a:lnTo>
                  <a:pt x="50" y="12"/>
                </a:lnTo>
                <a:lnTo>
                  <a:pt x="46" y="8"/>
                </a:lnTo>
                <a:lnTo>
                  <a:pt x="44" y="6"/>
                </a:lnTo>
                <a:lnTo>
                  <a:pt x="42" y="4"/>
                </a:lnTo>
                <a:lnTo>
                  <a:pt x="38" y="2"/>
                </a:lnTo>
                <a:lnTo>
                  <a:pt x="32" y="0"/>
                </a:lnTo>
                <a:lnTo>
                  <a:pt x="27" y="0"/>
                </a:lnTo>
                <a:lnTo>
                  <a:pt x="21" y="0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0" y="22"/>
                </a:lnTo>
                <a:lnTo>
                  <a:pt x="0" y="28"/>
                </a:lnTo>
                <a:lnTo>
                  <a:pt x="0" y="33"/>
                </a:lnTo>
                <a:lnTo>
                  <a:pt x="2" y="38"/>
                </a:lnTo>
                <a:lnTo>
                  <a:pt x="4" y="42"/>
                </a:lnTo>
                <a:lnTo>
                  <a:pt x="8" y="47"/>
                </a:lnTo>
                <a:lnTo>
                  <a:pt x="12" y="50"/>
                </a:lnTo>
                <a:lnTo>
                  <a:pt x="17" y="53"/>
                </a:lnTo>
                <a:lnTo>
                  <a:pt x="21" y="54"/>
                </a:lnTo>
                <a:lnTo>
                  <a:pt x="27" y="55"/>
                </a:lnTo>
                <a:lnTo>
                  <a:pt x="30" y="55"/>
                </a:lnTo>
                <a:lnTo>
                  <a:pt x="31" y="54"/>
                </a:lnTo>
                <a:lnTo>
                  <a:pt x="32" y="54"/>
                </a:lnTo>
                <a:lnTo>
                  <a:pt x="38" y="53"/>
                </a:lnTo>
                <a:lnTo>
                  <a:pt x="42" y="50"/>
                </a:lnTo>
                <a:lnTo>
                  <a:pt x="44" y="48"/>
                </a:lnTo>
                <a:lnTo>
                  <a:pt x="44" y="48"/>
                </a:lnTo>
                <a:lnTo>
                  <a:pt x="45" y="47"/>
                </a:lnTo>
                <a:lnTo>
                  <a:pt x="46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0" name="Freeform 42">
            <a:extLst>
              <a:ext uri="{FF2B5EF4-FFF2-40B4-BE49-F238E27FC236}">
                <a16:creationId xmlns:a16="http://schemas.microsoft.com/office/drawing/2014/main" id="{422F9BAB-F572-54E2-BC87-248247F1B9F8}"/>
              </a:ext>
            </a:extLst>
          </p:cNvPr>
          <p:cNvSpPr>
            <a:spLocks/>
          </p:cNvSpPr>
          <p:nvPr/>
        </p:nvSpPr>
        <p:spPr bwMode="auto">
          <a:xfrm>
            <a:off x="3038476" y="4435475"/>
            <a:ext cx="85725" cy="87313"/>
          </a:xfrm>
          <a:custGeom>
            <a:avLst/>
            <a:gdLst>
              <a:gd name="T0" fmla="*/ 46 w 54"/>
              <a:gd name="T1" fmla="*/ 47 h 55"/>
              <a:gd name="T2" fmla="*/ 49 w 54"/>
              <a:gd name="T3" fmla="*/ 43 h 55"/>
              <a:gd name="T4" fmla="*/ 52 w 54"/>
              <a:gd name="T5" fmla="*/ 38 h 55"/>
              <a:gd name="T6" fmla="*/ 54 w 54"/>
              <a:gd name="T7" fmla="*/ 33 h 55"/>
              <a:gd name="T8" fmla="*/ 54 w 54"/>
              <a:gd name="T9" fmla="*/ 28 h 55"/>
              <a:gd name="T10" fmla="*/ 54 w 54"/>
              <a:gd name="T11" fmla="*/ 22 h 55"/>
              <a:gd name="T12" fmla="*/ 52 w 54"/>
              <a:gd name="T13" fmla="*/ 17 h 55"/>
              <a:gd name="T14" fmla="*/ 49 w 54"/>
              <a:gd name="T15" fmla="*/ 12 h 55"/>
              <a:gd name="T16" fmla="*/ 46 w 54"/>
              <a:gd name="T17" fmla="*/ 8 h 55"/>
              <a:gd name="T18" fmla="*/ 44 w 54"/>
              <a:gd name="T19" fmla="*/ 6 h 55"/>
              <a:gd name="T20" fmla="*/ 42 w 54"/>
              <a:gd name="T21" fmla="*/ 4 h 55"/>
              <a:gd name="T22" fmla="*/ 37 w 54"/>
              <a:gd name="T23" fmla="*/ 2 h 55"/>
              <a:gd name="T24" fmla="*/ 32 w 54"/>
              <a:gd name="T25" fmla="*/ 1 h 55"/>
              <a:gd name="T26" fmla="*/ 27 w 54"/>
              <a:gd name="T27" fmla="*/ 0 h 55"/>
              <a:gd name="T28" fmla="*/ 21 w 54"/>
              <a:gd name="T29" fmla="*/ 1 h 55"/>
              <a:gd name="T30" fmla="*/ 16 w 54"/>
              <a:gd name="T31" fmla="*/ 2 h 55"/>
              <a:gd name="T32" fmla="*/ 12 w 54"/>
              <a:gd name="T33" fmla="*/ 4 h 55"/>
              <a:gd name="T34" fmla="*/ 7 w 54"/>
              <a:gd name="T35" fmla="*/ 8 h 55"/>
              <a:gd name="T36" fmla="*/ 4 w 54"/>
              <a:gd name="T37" fmla="*/ 12 h 55"/>
              <a:gd name="T38" fmla="*/ 1 w 54"/>
              <a:gd name="T39" fmla="*/ 17 h 55"/>
              <a:gd name="T40" fmla="*/ 0 w 54"/>
              <a:gd name="T41" fmla="*/ 22 h 55"/>
              <a:gd name="T42" fmla="*/ 0 w 54"/>
              <a:gd name="T43" fmla="*/ 28 h 55"/>
              <a:gd name="T44" fmla="*/ 0 w 54"/>
              <a:gd name="T45" fmla="*/ 33 h 55"/>
              <a:gd name="T46" fmla="*/ 1 w 54"/>
              <a:gd name="T47" fmla="*/ 38 h 55"/>
              <a:gd name="T48" fmla="*/ 4 w 54"/>
              <a:gd name="T49" fmla="*/ 43 h 55"/>
              <a:gd name="T50" fmla="*/ 7 w 54"/>
              <a:gd name="T51" fmla="*/ 47 h 55"/>
              <a:gd name="T52" fmla="*/ 12 w 54"/>
              <a:gd name="T53" fmla="*/ 50 h 55"/>
              <a:gd name="T54" fmla="*/ 16 w 54"/>
              <a:gd name="T55" fmla="*/ 53 h 55"/>
              <a:gd name="T56" fmla="*/ 21 w 54"/>
              <a:gd name="T57" fmla="*/ 55 h 55"/>
              <a:gd name="T58" fmla="*/ 27 w 54"/>
              <a:gd name="T59" fmla="*/ 55 h 55"/>
              <a:gd name="T60" fmla="*/ 29 w 54"/>
              <a:gd name="T61" fmla="*/ 55 h 55"/>
              <a:gd name="T62" fmla="*/ 31 w 54"/>
              <a:gd name="T63" fmla="*/ 55 h 55"/>
              <a:gd name="T64" fmla="*/ 32 w 54"/>
              <a:gd name="T65" fmla="*/ 55 h 55"/>
              <a:gd name="T66" fmla="*/ 37 w 54"/>
              <a:gd name="T67" fmla="*/ 53 h 55"/>
              <a:gd name="T68" fmla="*/ 42 w 54"/>
              <a:gd name="T69" fmla="*/ 50 h 55"/>
              <a:gd name="T70" fmla="*/ 44 w 54"/>
              <a:gd name="T71" fmla="*/ 49 h 55"/>
              <a:gd name="T72" fmla="*/ 44 w 54"/>
              <a:gd name="T73" fmla="*/ 48 h 55"/>
              <a:gd name="T74" fmla="*/ 45 w 54"/>
              <a:gd name="T75" fmla="*/ 48 h 55"/>
              <a:gd name="T76" fmla="*/ 46 w 54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4" h="55">
                <a:moveTo>
                  <a:pt x="46" y="47"/>
                </a:moveTo>
                <a:lnTo>
                  <a:pt x="49" y="43"/>
                </a:lnTo>
                <a:lnTo>
                  <a:pt x="52" y="38"/>
                </a:lnTo>
                <a:lnTo>
                  <a:pt x="54" y="33"/>
                </a:lnTo>
                <a:lnTo>
                  <a:pt x="54" y="28"/>
                </a:lnTo>
                <a:lnTo>
                  <a:pt x="54" y="22"/>
                </a:lnTo>
                <a:lnTo>
                  <a:pt x="52" y="17"/>
                </a:lnTo>
                <a:lnTo>
                  <a:pt x="49" y="12"/>
                </a:lnTo>
                <a:lnTo>
                  <a:pt x="46" y="8"/>
                </a:lnTo>
                <a:lnTo>
                  <a:pt x="44" y="6"/>
                </a:lnTo>
                <a:lnTo>
                  <a:pt x="42" y="4"/>
                </a:lnTo>
                <a:lnTo>
                  <a:pt x="37" y="2"/>
                </a:lnTo>
                <a:lnTo>
                  <a:pt x="32" y="1"/>
                </a:lnTo>
                <a:lnTo>
                  <a:pt x="27" y="0"/>
                </a:lnTo>
                <a:lnTo>
                  <a:pt x="21" y="1"/>
                </a:lnTo>
                <a:lnTo>
                  <a:pt x="16" y="2"/>
                </a:lnTo>
                <a:lnTo>
                  <a:pt x="12" y="4"/>
                </a:lnTo>
                <a:lnTo>
                  <a:pt x="7" y="8"/>
                </a:lnTo>
                <a:lnTo>
                  <a:pt x="4" y="12"/>
                </a:lnTo>
                <a:lnTo>
                  <a:pt x="1" y="17"/>
                </a:lnTo>
                <a:lnTo>
                  <a:pt x="0" y="22"/>
                </a:lnTo>
                <a:lnTo>
                  <a:pt x="0" y="28"/>
                </a:lnTo>
                <a:lnTo>
                  <a:pt x="0" y="33"/>
                </a:lnTo>
                <a:lnTo>
                  <a:pt x="1" y="38"/>
                </a:lnTo>
                <a:lnTo>
                  <a:pt x="4" y="43"/>
                </a:lnTo>
                <a:lnTo>
                  <a:pt x="7" y="47"/>
                </a:lnTo>
                <a:lnTo>
                  <a:pt x="12" y="50"/>
                </a:lnTo>
                <a:lnTo>
                  <a:pt x="16" y="53"/>
                </a:lnTo>
                <a:lnTo>
                  <a:pt x="21" y="55"/>
                </a:lnTo>
                <a:lnTo>
                  <a:pt x="27" y="55"/>
                </a:lnTo>
                <a:lnTo>
                  <a:pt x="29" y="55"/>
                </a:lnTo>
                <a:lnTo>
                  <a:pt x="31" y="55"/>
                </a:lnTo>
                <a:lnTo>
                  <a:pt x="32" y="55"/>
                </a:lnTo>
                <a:lnTo>
                  <a:pt x="37" y="53"/>
                </a:lnTo>
                <a:lnTo>
                  <a:pt x="42" y="50"/>
                </a:lnTo>
                <a:lnTo>
                  <a:pt x="44" y="49"/>
                </a:lnTo>
                <a:lnTo>
                  <a:pt x="44" y="48"/>
                </a:lnTo>
                <a:lnTo>
                  <a:pt x="45" y="48"/>
                </a:lnTo>
                <a:lnTo>
                  <a:pt x="46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1" name="Freeform 43">
            <a:extLst>
              <a:ext uri="{FF2B5EF4-FFF2-40B4-BE49-F238E27FC236}">
                <a16:creationId xmlns:a16="http://schemas.microsoft.com/office/drawing/2014/main" id="{37BC981E-3547-44CB-247C-8801EE102D4C}"/>
              </a:ext>
            </a:extLst>
          </p:cNvPr>
          <p:cNvSpPr>
            <a:spLocks/>
          </p:cNvSpPr>
          <p:nvPr/>
        </p:nvSpPr>
        <p:spPr bwMode="auto">
          <a:xfrm>
            <a:off x="3170238" y="3981450"/>
            <a:ext cx="87313" cy="87313"/>
          </a:xfrm>
          <a:custGeom>
            <a:avLst/>
            <a:gdLst>
              <a:gd name="T0" fmla="*/ 46 w 55"/>
              <a:gd name="T1" fmla="*/ 47 h 55"/>
              <a:gd name="T2" fmla="*/ 50 w 55"/>
              <a:gd name="T3" fmla="*/ 43 h 55"/>
              <a:gd name="T4" fmla="*/ 53 w 55"/>
              <a:gd name="T5" fmla="*/ 38 h 55"/>
              <a:gd name="T6" fmla="*/ 54 w 55"/>
              <a:gd name="T7" fmla="*/ 33 h 55"/>
              <a:gd name="T8" fmla="*/ 55 w 55"/>
              <a:gd name="T9" fmla="*/ 28 h 55"/>
              <a:gd name="T10" fmla="*/ 54 w 55"/>
              <a:gd name="T11" fmla="*/ 22 h 55"/>
              <a:gd name="T12" fmla="*/ 53 w 55"/>
              <a:gd name="T13" fmla="*/ 17 h 55"/>
              <a:gd name="T14" fmla="*/ 50 w 55"/>
              <a:gd name="T15" fmla="*/ 12 h 55"/>
              <a:gd name="T16" fmla="*/ 46 w 55"/>
              <a:gd name="T17" fmla="*/ 8 h 55"/>
              <a:gd name="T18" fmla="*/ 44 w 55"/>
              <a:gd name="T19" fmla="*/ 6 h 55"/>
              <a:gd name="T20" fmla="*/ 42 w 55"/>
              <a:gd name="T21" fmla="*/ 5 h 55"/>
              <a:gd name="T22" fmla="*/ 38 w 55"/>
              <a:gd name="T23" fmla="*/ 2 h 55"/>
              <a:gd name="T24" fmla="*/ 33 w 55"/>
              <a:gd name="T25" fmla="*/ 1 h 55"/>
              <a:gd name="T26" fmla="*/ 27 w 55"/>
              <a:gd name="T27" fmla="*/ 0 h 55"/>
              <a:gd name="T28" fmla="*/ 22 w 55"/>
              <a:gd name="T29" fmla="*/ 1 h 55"/>
              <a:gd name="T30" fmla="*/ 17 w 55"/>
              <a:gd name="T31" fmla="*/ 2 h 55"/>
              <a:gd name="T32" fmla="*/ 12 w 55"/>
              <a:gd name="T33" fmla="*/ 5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1 w 55"/>
              <a:gd name="T41" fmla="*/ 22 h 55"/>
              <a:gd name="T42" fmla="*/ 0 w 55"/>
              <a:gd name="T43" fmla="*/ 28 h 55"/>
              <a:gd name="T44" fmla="*/ 1 w 55"/>
              <a:gd name="T45" fmla="*/ 33 h 55"/>
              <a:gd name="T46" fmla="*/ 2 w 55"/>
              <a:gd name="T47" fmla="*/ 38 h 55"/>
              <a:gd name="T48" fmla="*/ 4 w 55"/>
              <a:gd name="T49" fmla="*/ 43 h 55"/>
              <a:gd name="T50" fmla="*/ 8 w 55"/>
              <a:gd name="T51" fmla="*/ 47 h 55"/>
              <a:gd name="T52" fmla="*/ 12 w 55"/>
              <a:gd name="T53" fmla="*/ 51 h 55"/>
              <a:gd name="T54" fmla="*/ 17 w 55"/>
              <a:gd name="T55" fmla="*/ 53 h 55"/>
              <a:gd name="T56" fmla="*/ 22 w 55"/>
              <a:gd name="T57" fmla="*/ 55 h 55"/>
              <a:gd name="T58" fmla="*/ 27 w 55"/>
              <a:gd name="T59" fmla="*/ 55 h 55"/>
              <a:gd name="T60" fmla="*/ 30 w 55"/>
              <a:gd name="T61" fmla="*/ 55 h 55"/>
              <a:gd name="T62" fmla="*/ 31 w 55"/>
              <a:gd name="T63" fmla="*/ 55 h 55"/>
              <a:gd name="T64" fmla="*/ 33 w 55"/>
              <a:gd name="T65" fmla="*/ 55 h 55"/>
              <a:gd name="T66" fmla="*/ 38 w 55"/>
              <a:gd name="T67" fmla="*/ 53 h 55"/>
              <a:gd name="T68" fmla="*/ 42 w 55"/>
              <a:gd name="T69" fmla="*/ 51 h 55"/>
              <a:gd name="T70" fmla="*/ 44 w 55"/>
              <a:gd name="T71" fmla="*/ 49 h 55"/>
              <a:gd name="T72" fmla="*/ 45 w 55"/>
              <a:gd name="T73" fmla="*/ 48 h 55"/>
              <a:gd name="T74" fmla="*/ 45 w 55"/>
              <a:gd name="T75" fmla="*/ 48 h 55"/>
              <a:gd name="T76" fmla="*/ 46 w 55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6" y="47"/>
                </a:moveTo>
                <a:lnTo>
                  <a:pt x="50" y="43"/>
                </a:lnTo>
                <a:lnTo>
                  <a:pt x="53" y="38"/>
                </a:lnTo>
                <a:lnTo>
                  <a:pt x="54" y="33"/>
                </a:lnTo>
                <a:lnTo>
                  <a:pt x="55" y="28"/>
                </a:lnTo>
                <a:lnTo>
                  <a:pt x="54" y="22"/>
                </a:lnTo>
                <a:lnTo>
                  <a:pt x="53" y="17"/>
                </a:lnTo>
                <a:lnTo>
                  <a:pt x="50" y="12"/>
                </a:lnTo>
                <a:lnTo>
                  <a:pt x="46" y="8"/>
                </a:lnTo>
                <a:lnTo>
                  <a:pt x="44" y="6"/>
                </a:lnTo>
                <a:lnTo>
                  <a:pt x="42" y="5"/>
                </a:lnTo>
                <a:lnTo>
                  <a:pt x="38" y="2"/>
                </a:lnTo>
                <a:lnTo>
                  <a:pt x="33" y="1"/>
                </a:lnTo>
                <a:lnTo>
                  <a:pt x="27" y="0"/>
                </a:lnTo>
                <a:lnTo>
                  <a:pt x="22" y="1"/>
                </a:lnTo>
                <a:lnTo>
                  <a:pt x="17" y="2"/>
                </a:lnTo>
                <a:lnTo>
                  <a:pt x="12" y="5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1" y="22"/>
                </a:lnTo>
                <a:lnTo>
                  <a:pt x="0" y="28"/>
                </a:lnTo>
                <a:lnTo>
                  <a:pt x="1" y="33"/>
                </a:lnTo>
                <a:lnTo>
                  <a:pt x="2" y="38"/>
                </a:lnTo>
                <a:lnTo>
                  <a:pt x="4" y="43"/>
                </a:lnTo>
                <a:lnTo>
                  <a:pt x="8" y="47"/>
                </a:lnTo>
                <a:lnTo>
                  <a:pt x="12" y="51"/>
                </a:lnTo>
                <a:lnTo>
                  <a:pt x="17" y="53"/>
                </a:lnTo>
                <a:lnTo>
                  <a:pt x="22" y="55"/>
                </a:lnTo>
                <a:lnTo>
                  <a:pt x="27" y="55"/>
                </a:lnTo>
                <a:lnTo>
                  <a:pt x="30" y="55"/>
                </a:lnTo>
                <a:lnTo>
                  <a:pt x="31" y="55"/>
                </a:lnTo>
                <a:lnTo>
                  <a:pt x="33" y="55"/>
                </a:lnTo>
                <a:lnTo>
                  <a:pt x="38" y="53"/>
                </a:lnTo>
                <a:lnTo>
                  <a:pt x="42" y="51"/>
                </a:lnTo>
                <a:lnTo>
                  <a:pt x="44" y="49"/>
                </a:lnTo>
                <a:lnTo>
                  <a:pt x="45" y="48"/>
                </a:lnTo>
                <a:lnTo>
                  <a:pt x="45" y="48"/>
                </a:lnTo>
                <a:lnTo>
                  <a:pt x="46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2" name="Freeform 44">
            <a:extLst>
              <a:ext uri="{FF2B5EF4-FFF2-40B4-BE49-F238E27FC236}">
                <a16:creationId xmlns:a16="http://schemas.microsoft.com/office/drawing/2014/main" id="{D8A926C5-10A8-6CAD-533D-5CA85FF9B775}"/>
              </a:ext>
            </a:extLst>
          </p:cNvPr>
          <p:cNvSpPr>
            <a:spLocks/>
          </p:cNvSpPr>
          <p:nvPr/>
        </p:nvSpPr>
        <p:spPr bwMode="auto">
          <a:xfrm>
            <a:off x="2984501" y="3529012"/>
            <a:ext cx="87313" cy="87313"/>
          </a:xfrm>
          <a:custGeom>
            <a:avLst/>
            <a:gdLst>
              <a:gd name="T0" fmla="*/ 46 w 55"/>
              <a:gd name="T1" fmla="*/ 47 h 55"/>
              <a:gd name="T2" fmla="*/ 50 w 55"/>
              <a:gd name="T3" fmla="*/ 42 h 55"/>
              <a:gd name="T4" fmla="*/ 53 w 55"/>
              <a:gd name="T5" fmla="*/ 38 h 55"/>
              <a:gd name="T6" fmla="*/ 54 w 55"/>
              <a:gd name="T7" fmla="*/ 33 h 55"/>
              <a:gd name="T8" fmla="*/ 55 w 55"/>
              <a:gd name="T9" fmla="*/ 28 h 55"/>
              <a:gd name="T10" fmla="*/ 54 w 55"/>
              <a:gd name="T11" fmla="*/ 22 h 55"/>
              <a:gd name="T12" fmla="*/ 53 w 55"/>
              <a:gd name="T13" fmla="*/ 17 h 55"/>
              <a:gd name="T14" fmla="*/ 50 w 55"/>
              <a:gd name="T15" fmla="*/ 12 h 55"/>
              <a:gd name="T16" fmla="*/ 46 w 55"/>
              <a:gd name="T17" fmla="*/ 8 h 55"/>
              <a:gd name="T18" fmla="*/ 44 w 55"/>
              <a:gd name="T19" fmla="*/ 6 h 55"/>
              <a:gd name="T20" fmla="*/ 42 w 55"/>
              <a:gd name="T21" fmla="*/ 4 h 55"/>
              <a:gd name="T22" fmla="*/ 38 w 55"/>
              <a:gd name="T23" fmla="*/ 2 h 55"/>
              <a:gd name="T24" fmla="*/ 33 w 55"/>
              <a:gd name="T25" fmla="*/ 0 h 55"/>
              <a:gd name="T26" fmla="*/ 27 w 55"/>
              <a:gd name="T27" fmla="*/ 0 h 55"/>
              <a:gd name="T28" fmla="*/ 21 w 55"/>
              <a:gd name="T29" fmla="*/ 0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0 w 55"/>
              <a:gd name="T41" fmla="*/ 22 h 55"/>
              <a:gd name="T42" fmla="*/ 0 w 55"/>
              <a:gd name="T43" fmla="*/ 28 h 55"/>
              <a:gd name="T44" fmla="*/ 0 w 55"/>
              <a:gd name="T45" fmla="*/ 33 h 55"/>
              <a:gd name="T46" fmla="*/ 2 w 55"/>
              <a:gd name="T47" fmla="*/ 38 h 55"/>
              <a:gd name="T48" fmla="*/ 4 w 55"/>
              <a:gd name="T49" fmla="*/ 42 h 55"/>
              <a:gd name="T50" fmla="*/ 8 w 55"/>
              <a:gd name="T51" fmla="*/ 47 h 55"/>
              <a:gd name="T52" fmla="*/ 12 w 55"/>
              <a:gd name="T53" fmla="*/ 50 h 55"/>
              <a:gd name="T54" fmla="*/ 17 w 55"/>
              <a:gd name="T55" fmla="*/ 53 h 55"/>
              <a:gd name="T56" fmla="*/ 21 w 55"/>
              <a:gd name="T57" fmla="*/ 54 h 55"/>
              <a:gd name="T58" fmla="*/ 27 w 55"/>
              <a:gd name="T59" fmla="*/ 55 h 55"/>
              <a:gd name="T60" fmla="*/ 30 w 55"/>
              <a:gd name="T61" fmla="*/ 55 h 55"/>
              <a:gd name="T62" fmla="*/ 31 w 55"/>
              <a:gd name="T63" fmla="*/ 54 h 55"/>
              <a:gd name="T64" fmla="*/ 33 w 55"/>
              <a:gd name="T65" fmla="*/ 54 h 55"/>
              <a:gd name="T66" fmla="*/ 38 w 55"/>
              <a:gd name="T67" fmla="*/ 53 h 55"/>
              <a:gd name="T68" fmla="*/ 42 w 55"/>
              <a:gd name="T69" fmla="*/ 50 h 55"/>
              <a:gd name="T70" fmla="*/ 44 w 55"/>
              <a:gd name="T71" fmla="*/ 48 h 55"/>
              <a:gd name="T72" fmla="*/ 44 w 55"/>
              <a:gd name="T73" fmla="*/ 48 h 55"/>
              <a:gd name="T74" fmla="*/ 45 w 55"/>
              <a:gd name="T75" fmla="*/ 47 h 55"/>
              <a:gd name="T76" fmla="*/ 46 w 55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6" y="47"/>
                </a:moveTo>
                <a:lnTo>
                  <a:pt x="50" y="42"/>
                </a:lnTo>
                <a:lnTo>
                  <a:pt x="53" y="38"/>
                </a:lnTo>
                <a:lnTo>
                  <a:pt x="54" y="33"/>
                </a:lnTo>
                <a:lnTo>
                  <a:pt x="55" y="28"/>
                </a:lnTo>
                <a:lnTo>
                  <a:pt x="54" y="22"/>
                </a:lnTo>
                <a:lnTo>
                  <a:pt x="53" y="17"/>
                </a:lnTo>
                <a:lnTo>
                  <a:pt x="50" y="12"/>
                </a:lnTo>
                <a:lnTo>
                  <a:pt x="46" y="8"/>
                </a:lnTo>
                <a:lnTo>
                  <a:pt x="44" y="6"/>
                </a:lnTo>
                <a:lnTo>
                  <a:pt x="42" y="4"/>
                </a:lnTo>
                <a:lnTo>
                  <a:pt x="38" y="2"/>
                </a:lnTo>
                <a:lnTo>
                  <a:pt x="33" y="0"/>
                </a:lnTo>
                <a:lnTo>
                  <a:pt x="27" y="0"/>
                </a:lnTo>
                <a:lnTo>
                  <a:pt x="21" y="0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0" y="22"/>
                </a:lnTo>
                <a:lnTo>
                  <a:pt x="0" y="28"/>
                </a:lnTo>
                <a:lnTo>
                  <a:pt x="0" y="33"/>
                </a:lnTo>
                <a:lnTo>
                  <a:pt x="2" y="38"/>
                </a:lnTo>
                <a:lnTo>
                  <a:pt x="4" y="42"/>
                </a:lnTo>
                <a:lnTo>
                  <a:pt x="8" y="47"/>
                </a:lnTo>
                <a:lnTo>
                  <a:pt x="12" y="50"/>
                </a:lnTo>
                <a:lnTo>
                  <a:pt x="17" y="53"/>
                </a:lnTo>
                <a:lnTo>
                  <a:pt x="21" y="54"/>
                </a:lnTo>
                <a:lnTo>
                  <a:pt x="27" y="55"/>
                </a:lnTo>
                <a:lnTo>
                  <a:pt x="30" y="55"/>
                </a:lnTo>
                <a:lnTo>
                  <a:pt x="31" y="54"/>
                </a:lnTo>
                <a:lnTo>
                  <a:pt x="33" y="54"/>
                </a:lnTo>
                <a:lnTo>
                  <a:pt x="38" y="53"/>
                </a:lnTo>
                <a:lnTo>
                  <a:pt x="42" y="50"/>
                </a:lnTo>
                <a:lnTo>
                  <a:pt x="44" y="48"/>
                </a:lnTo>
                <a:lnTo>
                  <a:pt x="44" y="48"/>
                </a:lnTo>
                <a:lnTo>
                  <a:pt x="45" y="47"/>
                </a:lnTo>
                <a:lnTo>
                  <a:pt x="46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3" name="Line 45">
            <a:extLst>
              <a:ext uri="{FF2B5EF4-FFF2-40B4-BE49-F238E27FC236}">
                <a16:creationId xmlns:a16="http://schemas.microsoft.com/office/drawing/2014/main" id="{9F0CB56D-38C0-BAA2-9C08-E69C9AE4C2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5275" y="3511018"/>
            <a:ext cx="0" cy="49213"/>
          </a:xfrm>
          <a:prstGeom prst="line">
            <a:avLst/>
          </a:prstGeom>
          <a:noFill/>
          <a:ln w="17463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4" name="Line 46">
            <a:extLst>
              <a:ext uri="{FF2B5EF4-FFF2-40B4-BE49-F238E27FC236}">
                <a16:creationId xmlns:a16="http://schemas.microsoft.com/office/drawing/2014/main" id="{FB78F10D-10C9-D7C3-76E1-0DC5086279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0837" y="3511018"/>
            <a:ext cx="0" cy="49213"/>
          </a:xfrm>
          <a:prstGeom prst="line">
            <a:avLst/>
          </a:prstGeom>
          <a:noFill/>
          <a:ln w="17463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6" name="Line 47">
            <a:extLst>
              <a:ext uri="{FF2B5EF4-FFF2-40B4-BE49-F238E27FC236}">
                <a16:creationId xmlns:a16="http://schemas.microsoft.com/office/drawing/2014/main" id="{076BF332-8245-7913-A02E-6DF8656DD5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90837" y="3560231"/>
            <a:ext cx="0" cy="49213"/>
          </a:xfrm>
          <a:prstGeom prst="line">
            <a:avLst/>
          </a:prstGeom>
          <a:noFill/>
          <a:ln w="17463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59" name="Line 48">
            <a:extLst>
              <a:ext uri="{FF2B5EF4-FFF2-40B4-BE49-F238E27FC236}">
                <a16:creationId xmlns:a16="http://schemas.microsoft.com/office/drawing/2014/main" id="{791102FC-26E0-3BA4-E972-DCCA7DB456E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90837" y="3560231"/>
            <a:ext cx="2484438" cy="0"/>
          </a:xfrm>
          <a:prstGeom prst="line">
            <a:avLst/>
          </a:prstGeom>
          <a:noFill/>
          <a:ln w="17463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61" name="Line 49">
            <a:extLst>
              <a:ext uri="{FF2B5EF4-FFF2-40B4-BE49-F238E27FC236}">
                <a16:creationId xmlns:a16="http://schemas.microsoft.com/office/drawing/2014/main" id="{49E28BD6-1672-48E2-A53D-8A9CC3BA6A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5275" y="3560231"/>
            <a:ext cx="0" cy="49213"/>
          </a:xfrm>
          <a:prstGeom prst="line">
            <a:avLst/>
          </a:prstGeom>
          <a:noFill/>
          <a:ln w="17463">
            <a:solidFill>
              <a:schemeClr val="bg1">
                <a:lumMod val="5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62" name="Freeform 50">
            <a:extLst>
              <a:ext uri="{FF2B5EF4-FFF2-40B4-BE49-F238E27FC236}">
                <a16:creationId xmlns:a16="http://schemas.microsoft.com/office/drawing/2014/main" id="{26085A9B-A544-04CA-E87D-61B2C7E781F9}"/>
              </a:ext>
            </a:extLst>
          </p:cNvPr>
          <p:cNvSpPr>
            <a:spLocks/>
          </p:cNvSpPr>
          <p:nvPr/>
        </p:nvSpPr>
        <p:spPr bwMode="auto">
          <a:xfrm>
            <a:off x="9994362" y="3965043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63" name="Line 51">
            <a:extLst>
              <a:ext uri="{FF2B5EF4-FFF2-40B4-BE49-F238E27FC236}">
                <a16:creationId xmlns:a16="http://schemas.microsoft.com/office/drawing/2014/main" id="{7F9E5A0D-3703-0C54-3BE5-E2B2FCF865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13250" y="4014256"/>
            <a:ext cx="1281113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28" name="Freeform 52">
            <a:extLst>
              <a:ext uri="{FF2B5EF4-FFF2-40B4-BE49-F238E27FC236}">
                <a16:creationId xmlns:a16="http://schemas.microsoft.com/office/drawing/2014/main" id="{E24DAA8D-F426-FF51-C2B9-4F3680163018}"/>
              </a:ext>
            </a:extLst>
          </p:cNvPr>
          <p:cNvSpPr>
            <a:spLocks/>
          </p:cNvSpPr>
          <p:nvPr/>
        </p:nvSpPr>
        <p:spPr bwMode="auto">
          <a:xfrm>
            <a:off x="8713250" y="3965043"/>
            <a:ext cx="0" cy="98425"/>
          </a:xfrm>
          <a:custGeom>
            <a:avLst/>
            <a:gdLst>
              <a:gd name="T0" fmla="*/ 62 h 62"/>
              <a:gd name="T1" fmla="*/ 31 h 62"/>
              <a:gd name="T2" fmla="*/ 0 h 6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2">
                <a:moveTo>
                  <a:pt x="0" y="62"/>
                </a:moveTo>
                <a:lnTo>
                  <a:pt x="0" y="31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29" name="Freeform 53">
            <a:extLst>
              <a:ext uri="{FF2B5EF4-FFF2-40B4-BE49-F238E27FC236}">
                <a16:creationId xmlns:a16="http://schemas.microsoft.com/office/drawing/2014/main" id="{F24AA5E1-496A-7417-FE07-8B202D53A627}"/>
              </a:ext>
            </a:extLst>
          </p:cNvPr>
          <p:cNvSpPr>
            <a:spLocks/>
          </p:cNvSpPr>
          <p:nvPr/>
        </p:nvSpPr>
        <p:spPr bwMode="auto">
          <a:xfrm>
            <a:off x="8567200" y="4419068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0" name="Freeform 54">
            <a:extLst>
              <a:ext uri="{FF2B5EF4-FFF2-40B4-BE49-F238E27FC236}">
                <a16:creationId xmlns:a16="http://schemas.microsoft.com/office/drawing/2014/main" id="{E465EE98-2CE3-C307-A389-BFFE0EF7296C}"/>
              </a:ext>
            </a:extLst>
          </p:cNvPr>
          <p:cNvSpPr>
            <a:spLocks/>
          </p:cNvSpPr>
          <p:nvPr/>
        </p:nvSpPr>
        <p:spPr bwMode="auto">
          <a:xfrm>
            <a:off x="9403812" y="4419068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1" name="Line 55">
            <a:extLst>
              <a:ext uri="{FF2B5EF4-FFF2-40B4-BE49-F238E27FC236}">
                <a16:creationId xmlns:a16="http://schemas.microsoft.com/office/drawing/2014/main" id="{9BF54216-0198-DC92-71D0-22338FE811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7200" y="4466693"/>
            <a:ext cx="836613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2" name="Line 56">
            <a:extLst>
              <a:ext uri="{FF2B5EF4-FFF2-40B4-BE49-F238E27FC236}">
                <a16:creationId xmlns:a16="http://schemas.microsoft.com/office/drawing/2014/main" id="{C459C21C-F0E4-2A47-F3A9-5293D1D90A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51525" y="4873093"/>
            <a:ext cx="0" cy="47625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3" name="Freeform 57">
            <a:extLst>
              <a:ext uri="{FF2B5EF4-FFF2-40B4-BE49-F238E27FC236}">
                <a16:creationId xmlns:a16="http://schemas.microsoft.com/office/drawing/2014/main" id="{41FDDB0C-D958-2485-F1E5-3029370E25FA}"/>
              </a:ext>
            </a:extLst>
          </p:cNvPr>
          <p:cNvSpPr>
            <a:spLocks/>
          </p:cNvSpPr>
          <p:nvPr/>
        </p:nvSpPr>
        <p:spPr bwMode="auto">
          <a:xfrm>
            <a:off x="8411625" y="4873093"/>
            <a:ext cx="0" cy="96838"/>
          </a:xfrm>
          <a:custGeom>
            <a:avLst/>
            <a:gdLst>
              <a:gd name="T0" fmla="*/ 61 h 61"/>
              <a:gd name="T1" fmla="*/ 30 h 61"/>
              <a:gd name="T2" fmla="*/ 0 h 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1">
                <a:moveTo>
                  <a:pt x="0" y="61"/>
                </a:moveTo>
                <a:lnTo>
                  <a:pt x="0" y="30"/>
                </a:lnTo>
                <a:lnTo>
                  <a:pt x="0" y="0"/>
                </a:lnTo>
              </a:path>
            </a:pathLst>
          </a:cu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4" name="Line 58">
            <a:extLst>
              <a:ext uri="{FF2B5EF4-FFF2-40B4-BE49-F238E27FC236}">
                <a16:creationId xmlns:a16="http://schemas.microsoft.com/office/drawing/2014/main" id="{B2303C37-AA45-E096-3652-486ED222F1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11625" y="4920718"/>
            <a:ext cx="1739900" cy="0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5" name="Line 59">
            <a:extLst>
              <a:ext uri="{FF2B5EF4-FFF2-40B4-BE49-F238E27FC236}">
                <a16:creationId xmlns:a16="http://schemas.microsoft.com/office/drawing/2014/main" id="{ECA126C5-9D37-9318-2248-B9201812C1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151525" y="4920718"/>
            <a:ext cx="0" cy="49213"/>
          </a:xfrm>
          <a:prstGeom prst="line">
            <a:avLst/>
          </a:prstGeom>
          <a:noFill/>
          <a:ln w="17463">
            <a:solidFill>
              <a:srgbClr val="99339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37" name="Rectangle 61">
            <a:extLst>
              <a:ext uri="{FF2B5EF4-FFF2-40B4-BE49-F238E27FC236}">
                <a16:creationId xmlns:a16="http://schemas.microsoft.com/office/drawing/2014/main" id="{939CAEA5-8E66-0AF6-E1F8-FC747F478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739" y="5386386"/>
            <a:ext cx="15709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10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38" name="Rectangle 62">
            <a:extLst>
              <a:ext uri="{FF2B5EF4-FFF2-40B4-BE49-F238E27FC236}">
                <a16:creationId xmlns:a16="http://schemas.microsoft.com/office/drawing/2014/main" id="{D2BEC53B-DD57-545C-4A84-359B0A0CD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9062" y="5386386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5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39" name="Rectangle 63">
            <a:extLst>
              <a:ext uri="{FF2B5EF4-FFF2-40B4-BE49-F238E27FC236}">
                <a16:creationId xmlns:a16="http://schemas.microsoft.com/office/drawing/2014/main" id="{529BE520-4061-FA2E-8FCB-AC4925394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1524" y="5386386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0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40" name="Rectangle 64">
            <a:extLst>
              <a:ext uri="{FF2B5EF4-FFF2-40B4-BE49-F238E27FC236}">
                <a16:creationId xmlns:a16="http://schemas.microsoft.com/office/drawing/2014/main" id="{4DECF7D5-7B49-90B3-74C5-6E68F6BFE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5574" y="5386386"/>
            <a:ext cx="7854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5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41" name="Rectangle 65">
            <a:extLst>
              <a:ext uri="{FF2B5EF4-FFF2-40B4-BE49-F238E27FC236}">
                <a16:creationId xmlns:a16="http://schemas.microsoft.com/office/drawing/2014/main" id="{EB3693FB-5A8E-64E0-BDFA-7AF630893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8764" y="5386386"/>
            <a:ext cx="15709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10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43" name="Rectangle 66">
            <a:extLst>
              <a:ext uri="{FF2B5EF4-FFF2-40B4-BE49-F238E27FC236}">
                <a16:creationId xmlns:a16="http://schemas.microsoft.com/office/drawing/2014/main" id="{14ADDC35-6BC6-3F5F-8A77-FD19C9DD3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814" y="5386386"/>
            <a:ext cx="15709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15</a:t>
            </a:r>
            <a:endParaRPr kumimoji="0" lang="en-US" sz="1600" b="0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grpSp>
        <p:nvGrpSpPr>
          <p:cNvPr id="165" name="Groupe 164">
            <a:extLst>
              <a:ext uri="{FF2B5EF4-FFF2-40B4-BE49-F238E27FC236}">
                <a16:creationId xmlns:a16="http://schemas.microsoft.com/office/drawing/2014/main" id="{EDBE1E72-FBEB-4D1D-CB5A-BFCF62E497F1}"/>
              </a:ext>
            </a:extLst>
          </p:cNvPr>
          <p:cNvGrpSpPr/>
          <p:nvPr/>
        </p:nvGrpSpPr>
        <p:grpSpPr>
          <a:xfrm>
            <a:off x="6763800" y="3322002"/>
            <a:ext cx="3425833" cy="2052741"/>
            <a:chOff x="6763800" y="2936240"/>
            <a:chExt cx="3425833" cy="2052741"/>
          </a:xfrm>
        </p:grpSpPr>
        <p:sp>
          <p:nvSpPr>
            <p:cNvPr id="144" name="Line 67">
              <a:extLst>
                <a:ext uri="{FF2B5EF4-FFF2-40B4-BE49-F238E27FC236}">
                  <a16:creationId xmlns:a16="http://schemas.microsoft.com/office/drawing/2014/main" id="{04A11B2A-AF71-BEA1-B441-F027EDA5C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119775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45" name="Line 68">
              <a:extLst>
                <a:ext uri="{FF2B5EF4-FFF2-40B4-BE49-F238E27FC236}">
                  <a16:creationId xmlns:a16="http://schemas.microsoft.com/office/drawing/2014/main" id="{8515E8D8-EE54-B605-CF3A-C23DF7153E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813262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47" name="Freeform 69">
              <a:extLst>
                <a:ext uri="{FF2B5EF4-FFF2-40B4-BE49-F238E27FC236}">
                  <a16:creationId xmlns:a16="http://schemas.microsoft.com/office/drawing/2014/main" id="{9B1A38F0-104C-90FE-C0DC-D1C487BBF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0800" y="4922305"/>
              <a:ext cx="2028833" cy="45719"/>
            </a:xfrm>
            <a:custGeom>
              <a:avLst/>
              <a:gdLst>
                <a:gd name="T0" fmla="*/ 1234 w 1234"/>
                <a:gd name="T1" fmla="*/ 823 w 1234"/>
                <a:gd name="T2" fmla="*/ 411 w 1234"/>
                <a:gd name="T3" fmla="*/ 0 w 123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234">
                  <a:moveTo>
                    <a:pt x="1234" y="0"/>
                  </a:moveTo>
                  <a:lnTo>
                    <a:pt x="823" y="0"/>
                  </a:lnTo>
                  <a:lnTo>
                    <a:pt x="411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48" name="Line 70">
              <a:extLst>
                <a:ext uri="{FF2B5EF4-FFF2-40B4-BE49-F238E27FC236}">
                  <a16:creationId xmlns:a16="http://schemas.microsoft.com/office/drawing/2014/main" id="{BC542B5C-36D9-B51A-4263-28BD9A0C8C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67312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49" name="Freeform 71">
              <a:extLst>
                <a:ext uri="{FF2B5EF4-FFF2-40B4-BE49-F238E27FC236}">
                  <a16:creationId xmlns:a16="http://schemas.microsoft.com/office/drawing/2014/main" id="{1B9971A3-FB4C-4C10-9C0C-009C7015662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6763800" y="4922305"/>
              <a:ext cx="1397000" cy="45719"/>
            </a:xfrm>
            <a:custGeom>
              <a:avLst/>
              <a:gdLst>
                <a:gd name="T0" fmla="*/ 1235 w 1235"/>
                <a:gd name="T1" fmla="*/ 823 w 1235"/>
                <a:gd name="T2" fmla="*/ 412 w 1235"/>
                <a:gd name="T3" fmla="*/ 0 w 12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235">
                  <a:moveTo>
                    <a:pt x="1235" y="0"/>
                  </a:moveTo>
                  <a:lnTo>
                    <a:pt x="823" y="0"/>
                  </a:lnTo>
                  <a:lnTo>
                    <a:pt x="412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51" name="Line 72">
              <a:extLst>
                <a:ext uri="{FF2B5EF4-FFF2-40B4-BE49-F238E27FC236}">
                  <a16:creationId xmlns:a16="http://schemas.microsoft.com/office/drawing/2014/main" id="{98E2FC0E-C7BE-E29C-F8C6-82272BD17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4287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53" name="Line 73">
              <a:extLst>
                <a:ext uri="{FF2B5EF4-FFF2-40B4-BE49-F238E27FC236}">
                  <a16:creationId xmlns:a16="http://schemas.microsoft.com/office/drawing/2014/main" id="{B391FF6C-1874-6596-2747-88ECC69BBC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6750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55" name="Line 74">
              <a:extLst>
                <a:ext uri="{FF2B5EF4-FFF2-40B4-BE49-F238E27FC236}">
                  <a16:creationId xmlns:a16="http://schemas.microsoft.com/office/drawing/2014/main" id="{CE842930-D064-CDAC-21CF-02919A598E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60800" y="4922306"/>
              <a:ext cx="0" cy="66675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57" name="Line 76">
              <a:extLst>
                <a:ext uri="{FF2B5EF4-FFF2-40B4-BE49-F238E27FC236}">
                  <a16:creationId xmlns:a16="http://schemas.microsoft.com/office/drawing/2014/main" id="{D914163A-B4A0-B109-E196-12929F1F0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60800" y="2936240"/>
              <a:ext cx="0" cy="1986066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</p:grpSp>
      <p:sp>
        <p:nvSpPr>
          <p:cNvPr id="159" name="Freeform 77">
            <a:extLst>
              <a:ext uri="{FF2B5EF4-FFF2-40B4-BE49-F238E27FC236}">
                <a16:creationId xmlns:a16="http://schemas.microsoft.com/office/drawing/2014/main" id="{E9FFA2E0-13D9-8FB1-1F79-239063E48D1F}"/>
              </a:ext>
            </a:extLst>
          </p:cNvPr>
          <p:cNvSpPr>
            <a:spLocks/>
          </p:cNvSpPr>
          <p:nvPr/>
        </p:nvSpPr>
        <p:spPr bwMode="auto">
          <a:xfrm>
            <a:off x="9237125" y="4877856"/>
            <a:ext cx="87313" cy="87313"/>
          </a:xfrm>
          <a:custGeom>
            <a:avLst/>
            <a:gdLst>
              <a:gd name="T0" fmla="*/ 47 w 55"/>
              <a:gd name="T1" fmla="*/ 46 h 55"/>
              <a:gd name="T2" fmla="*/ 50 w 55"/>
              <a:gd name="T3" fmla="*/ 42 h 55"/>
              <a:gd name="T4" fmla="*/ 53 w 55"/>
              <a:gd name="T5" fmla="*/ 37 h 55"/>
              <a:gd name="T6" fmla="*/ 55 w 55"/>
              <a:gd name="T7" fmla="*/ 32 h 55"/>
              <a:gd name="T8" fmla="*/ 55 w 55"/>
              <a:gd name="T9" fmla="*/ 27 h 55"/>
              <a:gd name="T10" fmla="*/ 55 w 55"/>
              <a:gd name="T11" fmla="*/ 22 h 55"/>
              <a:gd name="T12" fmla="*/ 53 w 55"/>
              <a:gd name="T13" fmla="*/ 17 h 55"/>
              <a:gd name="T14" fmla="*/ 50 w 55"/>
              <a:gd name="T15" fmla="*/ 12 h 55"/>
              <a:gd name="T16" fmla="*/ 47 w 55"/>
              <a:gd name="T17" fmla="*/ 8 h 55"/>
              <a:gd name="T18" fmla="*/ 44 w 55"/>
              <a:gd name="T19" fmla="*/ 5 h 55"/>
              <a:gd name="T20" fmla="*/ 43 w 55"/>
              <a:gd name="T21" fmla="*/ 4 h 55"/>
              <a:gd name="T22" fmla="*/ 38 w 55"/>
              <a:gd name="T23" fmla="*/ 2 h 55"/>
              <a:gd name="T24" fmla="*/ 33 w 55"/>
              <a:gd name="T25" fmla="*/ 0 h 55"/>
              <a:gd name="T26" fmla="*/ 28 w 55"/>
              <a:gd name="T27" fmla="*/ 0 h 55"/>
              <a:gd name="T28" fmla="*/ 22 w 55"/>
              <a:gd name="T29" fmla="*/ 0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5 w 55"/>
              <a:gd name="T37" fmla="*/ 12 h 55"/>
              <a:gd name="T38" fmla="*/ 2 w 55"/>
              <a:gd name="T39" fmla="*/ 17 h 55"/>
              <a:gd name="T40" fmla="*/ 1 w 55"/>
              <a:gd name="T41" fmla="*/ 22 h 55"/>
              <a:gd name="T42" fmla="*/ 0 w 55"/>
              <a:gd name="T43" fmla="*/ 27 h 55"/>
              <a:gd name="T44" fmla="*/ 1 w 55"/>
              <a:gd name="T45" fmla="*/ 32 h 55"/>
              <a:gd name="T46" fmla="*/ 2 w 55"/>
              <a:gd name="T47" fmla="*/ 37 h 55"/>
              <a:gd name="T48" fmla="*/ 5 w 55"/>
              <a:gd name="T49" fmla="*/ 42 h 55"/>
              <a:gd name="T50" fmla="*/ 8 w 55"/>
              <a:gd name="T51" fmla="*/ 46 h 55"/>
              <a:gd name="T52" fmla="*/ 12 w 55"/>
              <a:gd name="T53" fmla="*/ 50 h 55"/>
              <a:gd name="T54" fmla="*/ 17 w 55"/>
              <a:gd name="T55" fmla="*/ 52 h 55"/>
              <a:gd name="T56" fmla="*/ 22 w 55"/>
              <a:gd name="T57" fmla="*/ 54 h 55"/>
              <a:gd name="T58" fmla="*/ 28 w 55"/>
              <a:gd name="T59" fmla="*/ 55 h 55"/>
              <a:gd name="T60" fmla="*/ 30 w 55"/>
              <a:gd name="T61" fmla="*/ 54 h 55"/>
              <a:gd name="T62" fmla="*/ 31 w 55"/>
              <a:gd name="T63" fmla="*/ 54 h 55"/>
              <a:gd name="T64" fmla="*/ 33 w 55"/>
              <a:gd name="T65" fmla="*/ 54 h 55"/>
              <a:gd name="T66" fmla="*/ 38 w 55"/>
              <a:gd name="T67" fmla="*/ 52 h 55"/>
              <a:gd name="T68" fmla="*/ 43 w 55"/>
              <a:gd name="T69" fmla="*/ 50 h 55"/>
              <a:gd name="T70" fmla="*/ 44 w 55"/>
              <a:gd name="T71" fmla="*/ 48 h 55"/>
              <a:gd name="T72" fmla="*/ 45 w 55"/>
              <a:gd name="T73" fmla="*/ 47 h 55"/>
              <a:gd name="T74" fmla="*/ 45 w 55"/>
              <a:gd name="T75" fmla="*/ 47 h 55"/>
              <a:gd name="T76" fmla="*/ 47 w 55"/>
              <a:gd name="T77" fmla="*/ 4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7" y="46"/>
                </a:moveTo>
                <a:lnTo>
                  <a:pt x="50" y="42"/>
                </a:lnTo>
                <a:lnTo>
                  <a:pt x="53" y="37"/>
                </a:lnTo>
                <a:lnTo>
                  <a:pt x="55" y="32"/>
                </a:lnTo>
                <a:lnTo>
                  <a:pt x="55" y="27"/>
                </a:lnTo>
                <a:lnTo>
                  <a:pt x="55" y="22"/>
                </a:lnTo>
                <a:lnTo>
                  <a:pt x="53" y="17"/>
                </a:lnTo>
                <a:lnTo>
                  <a:pt x="50" y="12"/>
                </a:lnTo>
                <a:lnTo>
                  <a:pt x="47" y="8"/>
                </a:lnTo>
                <a:lnTo>
                  <a:pt x="44" y="5"/>
                </a:lnTo>
                <a:lnTo>
                  <a:pt x="43" y="4"/>
                </a:lnTo>
                <a:lnTo>
                  <a:pt x="38" y="2"/>
                </a:lnTo>
                <a:lnTo>
                  <a:pt x="33" y="0"/>
                </a:lnTo>
                <a:lnTo>
                  <a:pt x="28" y="0"/>
                </a:lnTo>
                <a:lnTo>
                  <a:pt x="22" y="0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5" y="12"/>
                </a:lnTo>
                <a:lnTo>
                  <a:pt x="2" y="17"/>
                </a:lnTo>
                <a:lnTo>
                  <a:pt x="1" y="22"/>
                </a:lnTo>
                <a:lnTo>
                  <a:pt x="0" y="27"/>
                </a:lnTo>
                <a:lnTo>
                  <a:pt x="1" y="32"/>
                </a:lnTo>
                <a:lnTo>
                  <a:pt x="2" y="37"/>
                </a:lnTo>
                <a:lnTo>
                  <a:pt x="5" y="42"/>
                </a:lnTo>
                <a:lnTo>
                  <a:pt x="8" y="46"/>
                </a:lnTo>
                <a:lnTo>
                  <a:pt x="12" y="50"/>
                </a:lnTo>
                <a:lnTo>
                  <a:pt x="17" y="52"/>
                </a:lnTo>
                <a:lnTo>
                  <a:pt x="22" y="54"/>
                </a:lnTo>
                <a:lnTo>
                  <a:pt x="28" y="55"/>
                </a:lnTo>
                <a:lnTo>
                  <a:pt x="30" y="54"/>
                </a:lnTo>
                <a:lnTo>
                  <a:pt x="31" y="54"/>
                </a:lnTo>
                <a:lnTo>
                  <a:pt x="33" y="54"/>
                </a:lnTo>
                <a:lnTo>
                  <a:pt x="38" y="52"/>
                </a:lnTo>
                <a:lnTo>
                  <a:pt x="43" y="50"/>
                </a:lnTo>
                <a:lnTo>
                  <a:pt x="44" y="48"/>
                </a:lnTo>
                <a:lnTo>
                  <a:pt x="45" y="47"/>
                </a:lnTo>
                <a:lnTo>
                  <a:pt x="45" y="47"/>
                </a:lnTo>
                <a:lnTo>
                  <a:pt x="47" y="46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0" name="Freeform 78">
            <a:extLst>
              <a:ext uri="{FF2B5EF4-FFF2-40B4-BE49-F238E27FC236}">
                <a16:creationId xmlns:a16="http://schemas.microsoft.com/office/drawing/2014/main" id="{875B76F6-D7DA-0A39-04D0-F041695F99EE}"/>
              </a:ext>
            </a:extLst>
          </p:cNvPr>
          <p:cNvSpPr>
            <a:spLocks/>
          </p:cNvSpPr>
          <p:nvPr/>
        </p:nvSpPr>
        <p:spPr bwMode="auto">
          <a:xfrm>
            <a:off x="8941850" y="4423831"/>
            <a:ext cx="87313" cy="87313"/>
          </a:xfrm>
          <a:custGeom>
            <a:avLst/>
            <a:gdLst>
              <a:gd name="T0" fmla="*/ 47 w 55"/>
              <a:gd name="T1" fmla="*/ 47 h 55"/>
              <a:gd name="T2" fmla="*/ 50 w 55"/>
              <a:gd name="T3" fmla="*/ 42 h 55"/>
              <a:gd name="T4" fmla="*/ 53 w 55"/>
              <a:gd name="T5" fmla="*/ 38 h 55"/>
              <a:gd name="T6" fmla="*/ 55 w 55"/>
              <a:gd name="T7" fmla="*/ 33 h 55"/>
              <a:gd name="T8" fmla="*/ 55 w 55"/>
              <a:gd name="T9" fmla="*/ 28 h 55"/>
              <a:gd name="T10" fmla="*/ 55 w 55"/>
              <a:gd name="T11" fmla="*/ 22 h 55"/>
              <a:gd name="T12" fmla="*/ 53 w 55"/>
              <a:gd name="T13" fmla="*/ 17 h 55"/>
              <a:gd name="T14" fmla="*/ 50 w 55"/>
              <a:gd name="T15" fmla="*/ 12 h 55"/>
              <a:gd name="T16" fmla="*/ 47 w 55"/>
              <a:gd name="T17" fmla="*/ 8 h 55"/>
              <a:gd name="T18" fmla="*/ 44 w 55"/>
              <a:gd name="T19" fmla="*/ 6 h 55"/>
              <a:gd name="T20" fmla="*/ 42 w 55"/>
              <a:gd name="T21" fmla="*/ 4 h 55"/>
              <a:gd name="T22" fmla="*/ 38 w 55"/>
              <a:gd name="T23" fmla="*/ 2 h 55"/>
              <a:gd name="T24" fmla="*/ 33 w 55"/>
              <a:gd name="T25" fmla="*/ 0 h 55"/>
              <a:gd name="T26" fmla="*/ 28 w 55"/>
              <a:gd name="T27" fmla="*/ 0 h 55"/>
              <a:gd name="T28" fmla="*/ 22 w 55"/>
              <a:gd name="T29" fmla="*/ 0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1 w 55"/>
              <a:gd name="T41" fmla="*/ 22 h 55"/>
              <a:gd name="T42" fmla="*/ 0 w 55"/>
              <a:gd name="T43" fmla="*/ 28 h 55"/>
              <a:gd name="T44" fmla="*/ 1 w 55"/>
              <a:gd name="T45" fmla="*/ 33 h 55"/>
              <a:gd name="T46" fmla="*/ 2 w 55"/>
              <a:gd name="T47" fmla="*/ 38 h 55"/>
              <a:gd name="T48" fmla="*/ 4 w 55"/>
              <a:gd name="T49" fmla="*/ 42 h 55"/>
              <a:gd name="T50" fmla="*/ 8 w 55"/>
              <a:gd name="T51" fmla="*/ 47 h 55"/>
              <a:gd name="T52" fmla="*/ 12 w 55"/>
              <a:gd name="T53" fmla="*/ 50 h 55"/>
              <a:gd name="T54" fmla="*/ 17 w 55"/>
              <a:gd name="T55" fmla="*/ 53 h 55"/>
              <a:gd name="T56" fmla="*/ 22 w 55"/>
              <a:gd name="T57" fmla="*/ 54 h 55"/>
              <a:gd name="T58" fmla="*/ 28 w 55"/>
              <a:gd name="T59" fmla="*/ 55 h 55"/>
              <a:gd name="T60" fmla="*/ 30 w 55"/>
              <a:gd name="T61" fmla="*/ 55 h 55"/>
              <a:gd name="T62" fmla="*/ 31 w 55"/>
              <a:gd name="T63" fmla="*/ 54 h 55"/>
              <a:gd name="T64" fmla="*/ 33 w 55"/>
              <a:gd name="T65" fmla="*/ 54 h 55"/>
              <a:gd name="T66" fmla="*/ 38 w 55"/>
              <a:gd name="T67" fmla="*/ 53 h 55"/>
              <a:gd name="T68" fmla="*/ 42 w 55"/>
              <a:gd name="T69" fmla="*/ 50 h 55"/>
              <a:gd name="T70" fmla="*/ 44 w 55"/>
              <a:gd name="T71" fmla="*/ 48 h 55"/>
              <a:gd name="T72" fmla="*/ 45 w 55"/>
              <a:gd name="T73" fmla="*/ 48 h 55"/>
              <a:gd name="T74" fmla="*/ 45 w 55"/>
              <a:gd name="T75" fmla="*/ 47 h 55"/>
              <a:gd name="T76" fmla="*/ 47 w 55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7" y="47"/>
                </a:moveTo>
                <a:lnTo>
                  <a:pt x="50" y="42"/>
                </a:lnTo>
                <a:lnTo>
                  <a:pt x="53" y="38"/>
                </a:lnTo>
                <a:lnTo>
                  <a:pt x="55" y="33"/>
                </a:lnTo>
                <a:lnTo>
                  <a:pt x="55" y="28"/>
                </a:lnTo>
                <a:lnTo>
                  <a:pt x="55" y="22"/>
                </a:lnTo>
                <a:lnTo>
                  <a:pt x="53" y="17"/>
                </a:lnTo>
                <a:lnTo>
                  <a:pt x="50" y="12"/>
                </a:lnTo>
                <a:lnTo>
                  <a:pt x="47" y="8"/>
                </a:lnTo>
                <a:lnTo>
                  <a:pt x="44" y="6"/>
                </a:lnTo>
                <a:lnTo>
                  <a:pt x="42" y="4"/>
                </a:lnTo>
                <a:lnTo>
                  <a:pt x="38" y="2"/>
                </a:lnTo>
                <a:lnTo>
                  <a:pt x="33" y="0"/>
                </a:lnTo>
                <a:lnTo>
                  <a:pt x="28" y="0"/>
                </a:lnTo>
                <a:lnTo>
                  <a:pt x="22" y="0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1" y="22"/>
                </a:lnTo>
                <a:lnTo>
                  <a:pt x="0" y="28"/>
                </a:lnTo>
                <a:lnTo>
                  <a:pt x="1" y="33"/>
                </a:lnTo>
                <a:lnTo>
                  <a:pt x="2" y="38"/>
                </a:lnTo>
                <a:lnTo>
                  <a:pt x="4" y="42"/>
                </a:lnTo>
                <a:lnTo>
                  <a:pt x="8" y="47"/>
                </a:lnTo>
                <a:lnTo>
                  <a:pt x="12" y="50"/>
                </a:lnTo>
                <a:lnTo>
                  <a:pt x="17" y="53"/>
                </a:lnTo>
                <a:lnTo>
                  <a:pt x="22" y="54"/>
                </a:lnTo>
                <a:lnTo>
                  <a:pt x="28" y="55"/>
                </a:lnTo>
                <a:lnTo>
                  <a:pt x="30" y="55"/>
                </a:lnTo>
                <a:lnTo>
                  <a:pt x="31" y="54"/>
                </a:lnTo>
                <a:lnTo>
                  <a:pt x="33" y="54"/>
                </a:lnTo>
                <a:lnTo>
                  <a:pt x="38" y="53"/>
                </a:lnTo>
                <a:lnTo>
                  <a:pt x="42" y="50"/>
                </a:lnTo>
                <a:lnTo>
                  <a:pt x="44" y="48"/>
                </a:lnTo>
                <a:lnTo>
                  <a:pt x="45" y="48"/>
                </a:lnTo>
                <a:lnTo>
                  <a:pt x="45" y="47"/>
                </a:lnTo>
                <a:lnTo>
                  <a:pt x="47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1" name="Freeform 79">
            <a:extLst>
              <a:ext uri="{FF2B5EF4-FFF2-40B4-BE49-F238E27FC236}">
                <a16:creationId xmlns:a16="http://schemas.microsoft.com/office/drawing/2014/main" id="{35E0CC3E-1A2F-C6A0-72CB-45478250CC9B}"/>
              </a:ext>
            </a:extLst>
          </p:cNvPr>
          <p:cNvSpPr>
            <a:spLocks/>
          </p:cNvSpPr>
          <p:nvPr/>
        </p:nvSpPr>
        <p:spPr bwMode="auto">
          <a:xfrm>
            <a:off x="9310150" y="3969806"/>
            <a:ext cx="87313" cy="87313"/>
          </a:xfrm>
          <a:custGeom>
            <a:avLst/>
            <a:gdLst>
              <a:gd name="T0" fmla="*/ 46 w 55"/>
              <a:gd name="T1" fmla="*/ 47 h 55"/>
              <a:gd name="T2" fmla="*/ 49 w 55"/>
              <a:gd name="T3" fmla="*/ 43 h 55"/>
              <a:gd name="T4" fmla="*/ 52 w 55"/>
              <a:gd name="T5" fmla="*/ 38 h 55"/>
              <a:gd name="T6" fmla="*/ 54 w 55"/>
              <a:gd name="T7" fmla="*/ 33 h 55"/>
              <a:gd name="T8" fmla="*/ 55 w 55"/>
              <a:gd name="T9" fmla="*/ 28 h 55"/>
              <a:gd name="T10" fmla="*/ 54 w 55"/>
              <a:gd name="T11" fmla="*/ 22 h 55"/>
              <a:gd name="T12" fmla="*/ 52 w 55"/>
              <a:gd name="T13" fmla="*/ 17 h 55"/>
              <a:gd name="T14" fmla="*/ 49 w 55"/>
              <a:gd name="T15" fmla="*/ 12 h 55"/>
              <a:gd name="T16" fmla="*/ 46 w 55"/>
              <a:gd name="T17" fmla="*/ 8 h 55"/>
              <a:gd name="T18" fmla="*/ 44 w 55"/>
              <a:gd name="T19" fmla="*/ 6 h 55"/>
              <a:gd name="T20" fmla="*/ 42 w 55"/>
              <a:gd name="T21" fmla="*/ 4 h 55"/>
              <a:gd name="T22" fmla="*/ 37 w 55"/>
              <a:gd name="T23" fmla="*/ 2 h 55"/>
              <a:gd name="T24" fmla="*/ 32 w 55"/>
              <a:gd name="T25" fmla="*/ 1 h 55"/>
              <a:gd name="T26" fmla="*/ 27 w 55"/>
              <a:gd name="T27" fmla="*/ 0 h 55"/>
              <a:gd name="T28" fmla="*/ 21 w 55"/>
              <a:gd name="T29" fmla="*/ 1 h 55"/>
              <a:gd name="T30" fmla="*/ 17 w 55"/>
              <a:gd name="T31" fmla="*/ 2 h 55"/>
              <a:gd name="T32" fmla="*/ 12 w 55"/>
              <a:gd name="T33" fmla="*/ 4 h 55"/>
              <a:gd name="T34" fmla="*/ 8 w 55"/>
              <a:gd name="T35" fmla="*/ 8 h 55"/>
              <a:gd name="T36" fmla="*/ 4 w 55"/>
              <a:gd name="T37" fmla="*/ 12 h 55"/>
              <a:gd name="T38" fmla="*/ 2 w 55"/>
              <a:gd name="T39" fmla="*/ 17 h 55"/>
              <a:gd name="T40" fmla="*/ 0 w 55"/>
              <a:gd name="T41" fmla="*/ 22 h 55"/>
              <a:gd name="T42" fmla="*/ 0 w 55"/>
              <a:gd name="T43" fmla="*/ 28 h 55"/>
              <a:gd name="T44" fmla="*/ 0 w 55"/>
              <a:gd name="T45" fmla="*/ 33 h 55"/>
              <a:gd name="T46" fmla="*/ 2 w 55"/>
              <a:gd name="T47" fmla="*/ 38 h 55"/>
              <a:gd name="T48" fmla="*/ 4 w 55"/>
              <a:gd name="T49" fmla="*/ 43 h 55"/>
              <a:gd name="T50" fmla="*/ 8 w 55"/>
              <a:gd name="T51" fmla="*/ 47 h 55"/>
              <a:gd name="T52" fmla="*/ 12 w 55"/>
              <a:gd name="T53" fmla="*/ 50 h 55"/>
              <a:gd name="T54" fmla="*/ 17 w 55"/>
              <a:gd name="T55" fmla="*/ 53 h 55"/>
              <a:gd name="T56" fmla="*/ 21 w 55"/>
              <a:gd name="T57" fmla="*/ 55 h 55"/>
              <a:gd name="T58" fmla="*/ 27 w 55"/>
              <a:gd name="T59" fmla="*/ 55 h 55"/>
              <a:gd name="T60" fmla="*/ 29 w 55"/>
              <a:gd name="T61" fmla="*/ 55 h 55"/>
              <a:gd name="T62" fmla="*/ 31 w 55"/>
              <a:gd name="T63" fmla="*/ 55 h 55"/>
              <a:gd name="T64" fmla="*/ 32 w 55"/>
              <a:gd name="T65" fmla="*/ 55 h 55"/>
              <a:gd name="T66" fmla="*/ 37 w 55"/>
              <a:gd name="T67" fmla="*/ 53 h 55"/>
              <a:gd name="T68" fmla="*/ 42 w 55"/>
              <a:gd name="T69" fmla="*/ 50 h 55"/>
              <a:gd name="T70" fmla="*/ 44 w 55"/>
              <a:gd name="T71" fmla="*/ 49 h 55"/>
              <a:gd name="T72" fmla="*/ 44 w 55"/>
              <a:gd name="T73" fmla="*/ 48 h 55"/>
              <a:gd name="T74" fmla="*/ 45 w 55"/>
              <a:gd name="T75" fmla="*/ 48 h 55"/>
              <a:gd name="T76" fmla="*/ 46 w 55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" h="55">
                <a:moveTo>
                  <a:pt x="46" y="47"/>
                </a:moveTo>
                <a:lnTo>
                  <a:pt x="49" y="43"/>
                </a:lnTo>
                <a:lnTo>
                  <a:pt x="52" y="38"/>
                </a:lnTo>
                <a:lnTo>
                  <a:pt x="54" y="33"/>
                </a:lnTo>
                <a:lnTo>
                  <a:pt x="55" y="28"/>
                </a:lnTo>
                <a:lnTo>
                  <a:pt x="54" y="22"/>
                </a:lnTo>
                <a:lnTo>
                  <a:pt x="52" y="17"/>
                </a:lnTo>
                <a:lnTo>
                  <a:pt x="49" y="12"/>
                </a:lnTo>
                <a:lnTo>
                  <a:pt x="46" y="8"/>
                </a:lnTo>
                <a:lnTo>
                  <a:pt x="44" y="6"/>
                </a:lnTo>
                <a:lnTo>
                  <a:pt x="42" y="4"/>
                </a:lnTo>
                <a:lnTo>
                  <a:pt x="37" y="2"/>
                </a:lnTo>
                <a:lnTo>
                  <a:pt x="32" y="1"/>
                </a:lnTo>
                <a:lnTo>
                  <a:pt x="27" y="0"/>
                </a:lnTo>
                <a:lnTo>
                  <a:pt x="21" y="1"/>
                </a:lnTo>
                <a:lnTo>
                  <a:pt x="17" y="2"/>
                </a:lnTo>
                <a:lnTo>
                  <a:pt x="12" y="4"/>
                </a:lnTo>
                <a:lnTo>
                  <a:pt x="8" y="8"/>
                </a:lnTo>
                <a:lnTo>
                  <a:pt x="4" y="12"/>
                </a:lnTo>
                <a:lnTo>
                  <a:pt x="2" y="17"/>
                </a:lnTo>
                <a:lnTo>
                  <a:pt x="0" y="22"/>
                </a:lnTo>
                <a:lnTo>
                  <a:pt x="0" y="28"/>
                </a:lnTo>
                <a:lnTo>
                  <a:pt x="0" y="33"/>
                </a:lnTo>
                <a:lnTo>
                  <a:pt x="2" y="38"/>
                </a:lnTo>
                <a:lnTo>
                  <a:pt x="4" y="43"/>
                </a:lnTo>
                <a:lnTo>
                  <a:pt x="8" y="47"/>
                </a:lnTo>
                <a:lnTo>
                  <a:pt x="12" y="50"/>
                </a:lnTo>
                <a:lnTo>
                  <a:pt x="17" y="53"/>
                </a:lnTo>
                <a:lnTo>
                  <a:pt x="21" y="55"/>
                </a:lnTo>
                <a:lnTo>
                  <a:pt x="27" y="55"/>
                </a:lnTo>
                <a:lnTo>
                  <a:pt x="29" y="55"/>
                </a:lnTo>
                <a:lnTo>
                  <a:pt x="31" y="55"/>
                </a:lnTo>
                <a:lnTo>
                  <a:pt x="32" y="55"/>
                </a:lnTo>
                <a:lnTo>
                  <a:pt x="37" y="53"/>
                </a:lnTo>
                <a:lnTo>
                  <a:pt x="42" y="50"/>
                </a:lnTo>
                <a:lnTo>
                  <a:pt x="44" y="49"/>
                </a:lnTo>
                <a:lnTo>
                  <a:pt x="44" y="48"/>
                </a:lnTo>
                <a:lnTo>
                  <a:pt x="45" y="48"/>
                </a:lnTo>
                <a:lnTo>
                  <a:pt x="46" y="47"/>
                </a:lnTo>
                <a:close/>
              </a:path>
            </a:pathLst>
          </a:custGeom>
          <a:solidFill>
            <a:srgbClr val="9933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3" name="Freeform 80">
            <a:extLst>
              <a:ext uri="{FF2B5EF4-FFF2-40B4-BE49-F238E27FC236}">
                <a16:creationId xmlns:a16="http://schemas.microsoft.com/office/drawing/2014/main" id="{FFF5941A-5059-8403-B2CF-88F36F694BED}"/>
              </a:ext>
            </a:extLst>
          </p:cNvPr>
          <p:cNvSpPr>
            <a:spLocks/>
          </p:cNvSpPr>
          <p:nvPr/>
        </p:nvSpPr>
        <p:spPr bwMode="auto">
          <a:xfrm>
            <a:off x="8354475" y="3515781"/>
            <a:ext cx="85725" cy="87313"/>
          </a:xfrm>
          <a:custGeom>
            <a:avLst/>
            <a:gdLst>
              <a:gd name="T0" fmla="*/ 46 w 54"/>
              <a:gd name="T1" fmla="*/ 47 h 55"/>
              <a:gd name="T2" fmla="*/ 49 w 54"/>
              <a:gd name="T3" fmla="*/ 43 h 55"/>
              <a:gd name="T4" fmla="*/ 52 w 54"/>
              <a:gd name="T5" fmla="*/ 38 h 55"/>
              <a:gd name="T6" fmla="*/ 54 w 54"/>
              <a:gd name="T7" fmla="*/ 33 h 55"/>
              <a:gd name="T8" fmla="*/ 54 w 54"/>
              <a:gd name="T9" fmla="*/ 28 h 55"/>
              <a:gd name="T10" fmla="*/ 54 w 54"/>
              <a:gd name="T11" fmla="*/ 22 h 55"/>
              <a:gd name="T12" fmla="*/ 52 w 54"/>
              <a:gd name="T13" fmla="*/ 17 h 55"/>
              <a:gd name="T14" fmla="*/ 49 w 54"/>
              <a:gd name="T15" fmla="*/ 12 h 55"/>
              <a:gd name="T16" fmla="*/ 46 w 54"/>
              <a:gd name="T17" fmla="*/ 8 h 55"/>
              <a:gd name="T18" fmla="*/ 44 w 54"/>
              <a:gd name="T19" fmla="*/ 6 h 55"/>
              <a:gd name="T20" fmla="*/ 42 w 54"/>
              <a:gd name="T21" fmla="*/ 5 h 55"/>
              <a:gd name="T22" fmla="*/ 37 w 54"/>
              <a:gd name="T23" fmla="*/ 2 h 55"/>
              <a:gd name="T24" fmla="*/ 32 w 54"/>
              <a:gd name="T25" fmla="*/ 1 h 55"/>
              <a:gd name="T26" fmla="*/ 27 w 54"/>
              <a:gd name="T27" fmla="*/ 0 h 55"/>
              <a:gd name="T28" fmla="*/ 21 w 54"/>
              <a:gd name="T29" fmla="*/ 1 h 55"/>
              <a:gd name="T30" fmla="*/ 16 w 54"/>
              <a:gd name="T31" fmla="*/ 2 h 55"/>
              <a:gd name="T32" fmla="*/ 12 w 54"/>
              <a:gd name="T33" fmla="*/ 5 h 55"/>
              <a:gd name="T34" fmla="*/ 7 w 54"/>
              <a:gd name="T35" fmla="*/ 8 h 55"/>
              <a:gd name="T36" fmla="*/ 4 w 54"/>
              <a:gd name="T37" fmla="*/ 12 h 55"/>
              <a:gd name="T38" fmla="*/ 1 w 54"/>
              <a:gd name="T39" fmla="*/ 17 h 55"/>
              <a:gd name="T40" fmla="*/ 0 w 54"/>
              <a:gd name="T41" fmla="*/ 22 h 55"/>
              <a:gd name="T42" fmla="*/ 0 w 54"/>
              <a:gd name="T43" fmla="*/ 28 h 55"/>
              <a:gd name="T44" fmla="*/ 0 w 54"/>
              <a:gd name="T45" fmla="*/ 33 h 55"/>
              <a:gd name="T46" fmla="*/ 1 w 54"/>
              <a:gd name="T47" fmla="*/ 38 h 55"/>
              <a:gd name="T48" fmla="*/ 4 w 54"/>
              <a:gd name="T49" fmla="*/ 43 h 55"/>
              <a:gd name="T50" fmla="*/ 7 w 54"/>
              <a:gd name="T51" fmla="*/ 47 h 55"/>
              <a:gd name="T52" fmla="*/ 12 w 54"/>
              <a:gd name="T53" fmla="*/ 51 h 55"/>
              <a:gd name="T54" fmla="*/ 16 w 54"/>
              <a:gd name="T55" fmla="*/ 53 h 55"/>
              <a:gd name="T56" fmla="*/ 21 w 54"/>
              <a:gd name="T57" fmla="*/ 55 h 55"/>
              <a:gd name="T58" fmla="*/ 27 w 54"/>
              <a:gd name="T59" fmla="*/ 55 h 55"/>
              <a:gd name="T60" fmla="*/ 29 w 54"/>
              <a:gd name="T61" fmla="*/ 55 h 55"/>
              <a:gd name="T62" fmla="*/ 31 w 54"/>
              <a:gd name="T63" fmla="*/ 55 h 55"/>
              <a:gd name="T64" fmla="*/ 32 w 54"/>
              <a:gd name="T65" fmla="*/ 55 h 55"/>
              <a:gd name="T66" fmla="*/ 37 w 54"/>
              <a:gd name="T67" fmla="*/ 53 h 55"/>
              <a:gd name="T68" fmla="*/ 42 w 54"/>
              <a:gd name="T69" fmla="*/ 51 h 55"/>
              <a:gd name="T70" fmla="*/ 44 w 54"/>
              <a:gd name="T71" fmla="*/ 49 h 55"/>
              <a:gd name="T72" fmla="*/ 44 w 54"/>
              <a:gd name="T73" fmla="*/ 48 h 55"/>
              <a:gd name="T74" fmla="*/ 45 w 54"/>
              <a:gd name="T75" fmla="*/ 48 h 55"/>
              <a:gd name="T76" fmla="*/ 46 w 54"/>
              <a:gd name="T77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4" h="55">
                <a:moveTo>
                  <a:pt x="46" y="47"/>
                </a:moveTo>
                <a:lnTo>
                  <a:pt x="49" y="43"/>
                </a:lnTo>
                <a:lnTo>
                  <a:pt x="52" y="38"/>
                </a:lnTo>
                <a:lnTo>
                  <a:pt x="54" y="33"/>
                </a:lnTo>
                <a:lnTo>
                  <a:pt x="54" y="28"/>
                </a:lnTo>
                <a:lnTo>
                  <a:pt x="54" y="22"/>
                </a:lnTo>
                <a:lnTo>
                  <a:pt x="52" y="17"/>
                </a:lnTo>
                <a:lnTo>
                  <a:pt x="49" y="12"/>
                </a:lnTo>
                <a:lnTo>
                  <a:pt x="46" y="8"/>
                </a:lnTo>
                <a:lnTo>
                  <a:pt x="44" y="6"/>
                </a:lnTo>
                <a:lnTo>
                  <a:pt x="42" y="5"/>
                </a:lnTo>
                <a:lnTo>
                  <a:pt x="37" y="2"/>
                </a:lnTo>
                <a:lnTo>
                  <a:pt x="32" y="1"/>
                </a:lnTo>
                <a:lnTo>
                  <a:pt x="27" y="0"/>
                </a:lnTo>
                <a:lnTo>
                  <a:pt x="21" y="1"/>
                </a:lnTo>
                <a:lnTo>
                  <a:pt x="16" y="2"/>
                </a:lnTo>
                <a:lnTo>
                  <a:pt x="12" y="5"/>
                </a:lnTo>
                <a:lnTo>
                  <a:pt x="7" y="8"/>
                </a:lnTo>
                <a:lnTo>
                  <a:pt x="4" y="12"/>
                </a:lnTo>
                <a:lnTo>
                  <a:pt x="1" y="17"/>
                </a:lnTo>
                <a:lnTo>
                  <a:pt x="0" y="22"/>
                </a:lnTo>
                <a:lnTo>
                  <a:pt x="0" y="28"/>
                </a:lnTo>
                <a:lnTo>
                  <a:pt x="0" y="33"/>
                </a:lnTo>
                <a:lnTo>
                  <a:pt x="1" y="38"/>
                </a:lnTo>
                <a:lnTo>
                  <a:pt x="4" y="43"/>
                </a:lnTo>
                <a:lnTo>
                  <a:pt x="7" y="47"/>
                </a:lnTo>
                <a:lnTo>
                  <a:pt x="12" y="51"/>
                </a:lnTo>
                <a:lnTo>
                  <a:pt x="16" y="53"/>
                </a:lnTo>
                <a:lnTo>
                  <a:pt x="21" y="55"/>
                </a:lnTo>
                <a:lnTo>
                  <a:pt x="27" y="55"/>
                </a:lnTo>
                <a:lnTo>
                  <a:pt x="29" y="55"/>
                </a:lnTo>
                <a:lnTo>
                  <a:pt x="31" y="55"/>
                </a:lnTo>
                <a:lnTo>
                  <a:pt x="32" y="55"/>
                </a:lnTo>
                <a:lnTo>
                  <a:pt x="37" y="53"/>
                </a:lnTo>
                <a:lnTo>
                  <a:pt x="42" y="51"/>
                </a:lnTo>
                <a:lnTo>
                  <a:pt x="44" y="49"/>
                </a:lnTo>
                <a:lnTo>
                  <a:pt x="44" y="48"/>
                </a:lnTo>
                <a:lnTo>
                  <a:pt x="45" y="48"/>
                </a:lnTo>
                <a:lnTo>
                  <a:pt x="46" y="47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noProof="0" dirty="0"/>
          </a:p>
        </p:txBody>
      </p:sp>
      <p:sp>
        <p:nvSpPr>
          <p:cNvPr id="169" name="Rectangle 26">
            <a:extLst>
              <a:ext uri="{FF2B5EF4-FFF2-40B4-BE49-F238E27FC236}">
                <a16:creationId xmlns:a16="http://schemas.microsoft.com/office/drawing/2014/main" id="{2B14B98C-D309-40ED-5CBD-AACDD4A61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62322" y="6165083"/>
            <a:ext cx="2804742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Adjusted additional DXA total fat gain</a:t>
            </a:r>
            <a:br>
              <a:rPr kumimoji="0" lang="en-US" sz="14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</a:br>
            <a:r>
              <a:rPr kumimoji="0" lang="en-US" sz="14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Calibri" panose="020F0502020204030204" pitchFamily="34" charset="0"/>
              </a:rPr>
              <a:t>at Week 96, kg (95% CI)</a:t>
            </a:r>
            <a:endParaRPr kumimoji="0" lang="en-US" b="1" i="0" u="none" strike="noStrike" cap="none" normalizeH="0" baseline="0" noProof="0" dirty="0">
              <a:ln>
                <a:noFill/>
              </a:ln>
              <a:solidFill>
                <a:srgbClr val="000066"/>
              </a:solidFill>
              <a:effectLst/>
            </a:endParaRPr>
          </a:p>
        </p:txBody>
      </p:sp>
      <p:sp>
        <p:nvSpPr>
          <p:cNvPr id="171" name="Rectangle 63">
            <a:extLst>
              <a:ext uri="{FF2B5EF4-FFF2-40B4-BE49-F238E27FC236}">
                <a16:creationId xmlns:a16="http://schemas.microsoft.com/office/drawing/2014/main" id="{A5955474-5145-6F25-32EE-B5D3C9F2C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2163" y="5699414"/>
            <a:ext cx="2373662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ctr"/>
            <a:r>
              <a:rPr lang="en-US" sz="1400" b="1" noProof="0" dirty="0">
                <a:solidFill>
                  <a:srgbClr val="000066"/>
                </a:solidFill>
                <a:latin typeface="Calibri" panose="020F0502020204030204" pitchFamily="34" charset="0"/>
              </a:rPr>
              <a:t>Adjusted additional CV VAT gain</a:t>
            </a:r>
            <a:br>
              <a:rPr lang="en-US" sz="1400" b="1" noProof="0" dirty="0">
                <a:solidFill>
                  <a:srgbClr val="000066"/>
                </a:solidFill>
                <a:latin typeface="Calibri" panose="020F0502020204030204" pitchFamily="34" charset="0"/>
              </a:rPr>
            </a:br>
            <a:r>
              <a:rPr lang="en-US" sz="1400" b="1" noProof="0" dirty="0">
                <a:solidFill>
                  <a:srgbClr val="000066"/>
                </a:solidFill>
                <a:latin typeface="Calibri" panose="020F0502020204030204" pitchFamily="34" charset="0"/>
              </a:rPr>
              <a:t>at Week 96, cm² (95% CI)</a:t>
            </a:r>
            <a:endParaRPr lang="en-US" sz="1400" b="1" noProof="0" dirty="0">
              <a:solidFill>
                <a:srgbClr val="000066"/>
              </a:solidFill>
            </a:endParaRP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CA991D03-9D87-7D71-B965-06BE74FB4F9E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1362951"/>
            <a:ext cx="8103650" cy="709613"/>
          </a:xfrm>
        </p:spPr>
        <p:txBody>
          <a:bodyPr>
            <a:normAutofit/>
          </a:bodyPr>
          <a:lstStyle/>
          <a:p>
            <a:r>
              <a:rPr lang="en-US" sz="1800" noProof="0"/>
              <a:t>Metabolic laboratory changes (glucose, HOMA-IR, lipids) remained modest through W96 without clear between-arm differences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5ABD47D-C741-CCE1-6E95-2E9422E03AF9}"/>
              </a:ext>
            </a:extLst>
          </p:cNvPr>
          <p:cNvSpPr txBox="1"/>
          <p:nvPr/>
        </p:nvSpPr>
        <p:spPr>
          <a:xfrm>
            <a:off x="9045789" y="6380697"/>
            <a:ext cx="292092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Martinez E, AIDS 2026, Abs. OAB3405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E23B2FFC-52F5-BE96-E69B-6EBC505F9B98}"/>
              </a:ext>
            </a:extLst>
          </p:cNvPr>
          <p:cNvSpPr txBox="1"/>
          <p:nvPr/>
        </p:nvSpPr>
        <p:spPr>
          <a:xfrm>
            <a:off x="797602" y="2199560"/>
            <a:ext cx="465319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Predictors of DXA total fat mass change at W96</a:t>
            </a:r>
          </a:p>
          <a:p>
            <a:pPr algn="ctr"/>
            <a:r>
              <a:rPr lang="en-US" b="1" noProof="0" dirty="0">
                <a:solidFill>
                  <a:srgbClr val="00B0F0"/>
                </a:solidFill>
              </a:rPr>
              <a:t>(multivariable model)</a:t>
            </a:r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A11099CF-4F5F-A0E4-35FD-3033E9290D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8470698" cy="1481068"/>
          </a:xfrm>
        </p:spPr>
        <p:txBody>
          <a:bodyPr/>
          <a:lstStyle/>
          <a:p>
            <a:r>
              <a:rPr lang="en-US" noProof="0" dirty="0"/>
              <a:t>PASO DOBLE: Body composition sub-study (2)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53200241-975A-0BDA-9663-C91A6DD5C25D}"/>
              </a:ext>
            </a:extLst>
          </p:cNvPr>
          <p:cNvSpPr txBox="1"/>
          <p:nvPr/>
        </p:nvSpPr>
        <p:spPr>
          <a:xfrm>
            <a:off x="6909102" y="2194628"/>
            <a:ext cx="389003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Predictors of CT VAT fat change at W96</a:t>
            </a:r>
          </a:p>
          <a:p>
            <a:pPr algn="ctr"/>
            <a:r>
              <a:rPr lang="en-US" b="1" noProof="0" dirty="0">
                <a:solidFill>
                  <a:srgbClr val="00B0F0"/>
                </a:solidFill>
              </a:rPr>
              <a:t>(multivariable model)</a:t>
            </a:r>
          </a:p>
        </p:txBody>
      </p:sp>
    </p:spTree>
    <p:extLst>
      <p:ext uri="{BB962C8B-B14F-4D97-AF65-F5344CB8AC3E}">
        <p14:creationId xmlns:p14="http://schemas.microsoft.com/office/powerpoint/2010/main" val="172273829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6C167DB4-FA88-6086-986B-DFE2AC9AB1E1}"/>
              </a:ext>
            </a:extLst>
          </p:cNvPr>
          <p:cNvSpPr txBox="1"/>
          <p:nvPr/>
        </p:nvSpPr>
        <p:spPr>
          <a:xfrm>
            <a:off x="9054754" y="6375295"/>
            <a:ext cx="2903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Woods J, AIDS 2026, Abs. OAB3406LB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1BF8504-E329-34EF-97C4-35B6E60104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2099204"/>
              </p:ext>
            </p:extLst>
          </p:nvPr>
        </p:nvGraphicFramePr>
        <p:xfrm>
          <a:off x="924293" y="2711171"/>
          <a:ext cx="6266924" cy="35661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2810801">
                  <a:extLst>
                    <a:ext uri="{9D8B030D-6E8A-4147-A177-3AD203B41FA5}">
                      <a16:colId xmlns:a16="http://schemas.microsoft.com/office/drawing/2014/main" val="3569095700"/>
                    </a:ext>
                  </a:extLst>
                </a:gridCol>
                <a:gridCol w="1766807">
                  <a:extLst>
                    <a:ext uri="{9D8B030D-6E8A-4147-A177-3AD203B41FA5}">
                      <a16:colId xmlns:a16="http://schemas.microsoft.com/office/drawing/2014/main" val="3326895269"/>
                    </a:ext>
                  </a:extLst>
                </a:gridCol>
                <a:gridCol w="1689316">
                  <a:extLst>
                    <a:ext uri="{9D8B030D-6E8A-4147-A177-3AD203B41FA5}">
                      <a16:colId xmlns:a16="http://schemas.microsoft.com/office/drawing/2014/main" val="4095617958"/>
                    </a:ext>
                  </a:extLst>
                </a:gridCol>
              </a:tblGrid>
              <a:tr h="472154">
                <a:tc>
                  <a:txBody>
                    <a:bodyPr/>
                    <a:lstStyle/>
                    <a:p>
                      <a:pPr algn="l"/>
                      <a:endParaRPr lang="en-US" sz="1400" noProof="0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DOR/3TC/TDF 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(N=299)</a:t>
                      </a:r>
                    </a:p>
                  </a:txBody>
                  <a:tcPr anchor="ctr">
                    <a:solidFill>
                      <a:srgbClr val="FF66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DTG/FTC/TAF 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(N=301)</a:t>
                      </a:r>
                    </a:p>
                  </a:txBody>
                  <a:tcPr anchor="ctr"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0777777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Age, median (IQR), years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34 (28-40)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34 (28-41)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048117532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Female sex, N (%)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207 (69.2%)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206 (68.4%)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721717438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Black African, N (%)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297 (99.3%)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300 (99.7%)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4679095"/>
                  </a:ext>
                </a:extLst>
              </a:tr>
              <a:tr h="2918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Median HIV-1 RNA, log</a:t>
                      </a:r>
                      <a:r>
                        <a:rPr lang="en-US" sz="1400" b="1" baseline="-25000" noProof="0" dirty="0">
                          <a:solidFill>
                            <a:srgbClr val="000066"/>
                          </a:solidFill>
                        </a:rPr>
                        <a:t>10</a:t>
                      </a:r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 copies/mL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4.3 (3.7-4.8)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4.4 (3.9-4.8)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21234464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HIV-1 RNA &gt;100,000 copies/mL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52 (17.4%)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57 (18.9%)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36645450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Median CD4 count, cells/µL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322 (177-486)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324 (199-523)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377131405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CD4 &lt;200 cells/µL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88 (29.4%)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76 (25.3%)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76186475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Median body weight, kg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75.0 (66.2-83.9)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74.8 (66.0-85.5)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49348431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Median BMI, kg/m²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27.7 (25.2-31.8)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27.8 (25.0-31.7)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80972657"/>
                  </a:ext>
                </a:extLst>
              </a:tr>
              <a:tr h="277738">
                <a:tc>
                  <a:txBody>
                    <a:bodyPr/>
                    <a:lstStyle/>
                    <a:p>
                      <a:pPr algn="l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Obese (BMI ≥30 kg/m²)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102 (34.1%)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0" noProof="0" dirty="0">
                          <a:solidFill>
                            <a:srgbClr val="000066"/>
                          </a:solidFill>
                        </a:rPr>
                        <a:t>102 (33.9%)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507211198"/>
                  </a:ext>
                </a:extLst>
              </a:tr>
            </a:tbl>
          </a:graphicData>
        </a:graphic>
      </p:graphicFrame>
      <p:sp>
        <p:nvSpPr>
          <p:cNvPr id="2" name="Titre 1">
            <a:extLst>
              <a:ext uri="{FF2B5EF4-FFF2-40B4-BE49-F238E27FC236}">
                <a16:creationId xmlns:a16="http://schemas.microsoft.com/office/drawing/2014/main" id="{3CD67DBD-38C7-DEFC-7196-C2CA41DC0A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9490364" cy="1481068"/>
          </a:xfrm>
        </p:spPr>
        <p:txBody>
          <a:bodyPr>
            <a:normAutofit/>
          </a:bodyPr>
          <a:lstStyle/>
          <a:p>
            <a:r>
              <a:rPr lang="fr-FR" sz="3200" dirty="0" err="1"/>
              <a:t>Opti</a:t>
            </a:r>
            <a:r>
              <a:rPr lang="fr-FR" sz="3200" dirty="0"/>
              <a:t>-DOR : DOR/FTC/TDF vs DTG/FTC/TAF in naïve (1)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70199278-C356-06A2-FB49-6034AD537CB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1062298"/>
            <a:ext cx="10972800" cy="1381044"/>
          </a:xfrm>
        </p:spPr>
        <p:txBody>
          <a:bodyPr>
            <a:normAutofit/>
          </a:bodyPr>
          <a:lstStyle/>
          <a:p>
            <a:r>
              <a:rPr lang="en-US" sz="1800" noProof="0" dirty="0"/>
              <a:t>Open-label randomized (1:1) trial in South Africa: DOR/3TC/DTG vs DTG/FTC/TAF</a:t>
            </a:r>
          </a:p>
          <a:p>
            <a:r>
              <a:rPr lang="en-US" sz="1800" noProof="0" dirty="0"/>
              <a:t>Adults, ART-naïve, HIV-1 RNA &gt; 500 c/mL, no baseline high-level R to DOR</a:t>
            </a:r>
          </a:p>
          <a:p>
            <a:r>
              <a:rPr lang="en-US" sz="1800" noProof="0" dirty="0"/>
              <a:t>Primary endpoint: HIV-1 RNA &lt; 50 c/mL at W48 (modified FDA snapshot, -10% NI margin)</a:t>
            </a:r>
          </a:p>
          <a:p>
            <a:r>
              <a:rPr lang="en-US" sz="1800" noProof="0" dirty="0"/>
              <a:t>Secondary endpoints: weight, BMI, DXA body composition, lipids, renal/bone safety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FE2E0B4-CBC9-0E02-0307-F321598DC4D1}"/>
              </a:ext>
            </a:extLst>
          </p:cNvPr>
          <p:cNvSpPr txBox="1"/>
          <p:nvPr/>
        </p:nvSpPr>
        <p:spPr>
          <a:xfrm>
            <a:off x="2969709" y="2325012"/>
            <a:ext cx="312629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sz="1800" b="1" noProof="0" dirty="0">
                <a:solidFill>
                  <a:srgbClr val="00B0F0"/>
                </a:solidFill>
              </a:rPr>
              <a:t>Characteristics at baseline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B9E0C0C8-D046-6418-4E2D-6E6AA35C867C}"/>
              </a:ext>
            </a:extLst>
          </p:cNvPr>
          <p:cNvSpPr txBox="1"/>
          <p:nvPr/>
        </p:nvSpPr>
        <p:spPr>
          <a:xfrm>
            <a:off x="8259383" y="2384152"/>
            <a:ext cx="30083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</a:rPr>
              <a:t>Virological suppression at W8</a:t>
            </a:r>
          </a:p>
        </p:txBody>
      </p:sp>
      <p:sp>
        <p:nvSpPr>
          <p:cNvPr id="10" name="Espace réservé du contenu 3">
            <a:extLst>
              <a:ext uri="{FF2B5EF4-FFF2-40B4-BE49-F238E27FC236}">
                <a16:creationId xmlns:a16="http://schemas.microsoft.com/office/drawing/2014/main" id="{2555C1C7-33EC-9A04-E92C-FF90B54063CF}"/>
              </a:ext>
            </a:extLst>
          </p:cNvPr>
          <p:cNvSpPr txBox="1">
            <a:spLocks/>
          </p:cNvSpPr>
          <p:nvPr/>
        </p:nvSpPr>
        <p:spPr>
          <a:xfrm>
            <a:off x="7481662" y="2751119"/>
            <a:ext cx="4414434" cy="8604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noProof="0" dirty="0"/>
              <a:t>DOR/3TC/TDF = 89.0% vs DTG/FTC/TAF = 90.7%</a:t>
            </a:r>
          </a:p>
          <a:p>
            <a:r>
              <a:rPr lang="en-US" sz="1600" noProof="0" dirty="0"/>
              <a:t>Difference (95% CI): 1.7% (-6.6 to 3.1)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EA6F9BF0-BE5D-476F-A6FE-87B4F2D714D5}"/>
              </a:ext>
            </a:extLst>
          </p:cNvPr>
          <p:cNvSpPr txBox="1"/>
          <p:nvPr/>
        </p:nvSpPr>
        <p:spPr>
          <a:xfrm>
            <a:off x="7831364" y="3757518"/>
            <a:ext cx="388587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Virological failure (2 VL ≥ 1000 c/mL </a:t>
            </a:r>
          </a:p>
          <a:p>
            <a:pPr algn="ctr"/>
            <a:r>
              <a:rPr lang="en-US" b="1" noProof="0" dirty="0">
                <a:solidFill>
                  <a:srgbClr val="00B0F0"/>
                </a:solidFill>
              </a:rPr>
              <a:t>from W24 or 2 VL ≥ 200 c/mL at W48) </a:t>
            </a:r>
          </a:p>
          <a:p>
            <a:pPr algn="ctr"/>
            <a:r>
              <a:rPr lang="en-US" b="1" noProof="0" dirty="0">
                <a:solidFill>
                  <a:srgbClr val="00B0F0"/>
                </a:solidFill>
              </a:rPr>
              <a:t>and resistance</a:t>
            </a:r>
          </a:p>
        </p:txBody>
      </p:sp>
      <p:sp>
        <p:nvSpPr>
          <p:cNvPr id="12" name="Espace réservé du contenu 3">
            <a:extLst>
              <a:ext uri="{FF2B5EF4-FFF2-40B4-BE49-F238E27FC236}">
                <a16:creationId xmlns:a16="http://schemas.microsoft.com/office/drawing/2014/main" id="{54A5EAEC-F7D0-60DD-49F2-63DEE2A95165}"/>
              </a:ext>
            </a:extLst>
          </p:cNvPr>
          <p:cNvSpPr txBox="1">
            <a:spLocks/>
          </p:cNvSpPr>
          <p:nvPr/>
        </p:nvSpPr>
        <p:spPr>
          <a:xfrm>
            <a:off x="7425957" y="4688326"/>
            <a:ext cx="4532284" cy="16869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noProof="0" dirty="0"/>
              <a:t>DOR/3TC/TDF, N = 9 vs DTG/FTC/TAF, N = 6</a:t>
            </a:r>
          </a:p>
          <a:p>
            <a:r>
              <a:rPr lang="en-US" sz="1600" noProof="0" dirty="0"/>
              <a:t>Resistance</a:t>
            </a:r>
          </a:p>
          <a:p>
            <a:pPr lvl="1"/>
            <a:r>
              <a:rPr lang="en-US" sz="1400" noProof="0" dirty="0"/>
              <a:t>None in DTG/FTC/TAF arm</a:t>
            </a:r>
          </a:p>
          <a:p>
            <a:pPr lvl="1"/>
            <a:r>
              <a:rPr lang="en-US" sz="1400" noProof="0" dirty="0"/>
              <a:t>7/9 in DOR/3TC/TDF: high level resistance </a:t>
            </a:r>
            <a:br>
              <a:rPr lang="en-US" sz="1400" noProof="0" dirty="0"/>
            </a:br>
            <a:r>
              <a:rPr lang="en-US" sz="1400" noProof="0" dirty="0"/>
              <a:t>to the 3 drugs, adherence issues. 6 changed to TLD: resuppressed</a:t>
            </a:r>
          </a:p>
          <a:p>
            <a:pPr lvl="1"/>
            <a:endParaRPr lang="en-US" sz="1300" noProof="0" dirty="0"/>
          </a:p>
          <a:p>
            <a:endParaRPr lang="en-US" sz="1600" noProof="0" dirty="0"/>
          </a:p>
        </p:txBody>
      </p:sp>
    </p:spTree>
    <p:extLst>
      <p:ext uri="{BB962C8B-B14F-4D97-AF65-F5344CB8AC3E}">
        <p14:creationId xmlns:p14="http://schemas.microsoft.com/office/powerpoint/2010/main" val="54456578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2">
            <a:extLst>
              <a:ext uri="{FF2B5EF4-FFF2-40B4-BE49-F238E27FC236}">
                <a16:creationId xmlns:a16="http://schemas.microsoft.com/office/drawing/2014/main" id="{24F12291-2D3F-04C2-D8CA-44410E4ACD00}"/>
              </a:ext>
            </a:extLst>
          </p:cNvPr>
          <p:cNvGrpSpPr/>
          <p:nvPr/>
        </p:nvGrpSpPr>
        <p:grpSpPr>
          <a:xfrm>
            <a:off x="518751" y="1231617"/>
            <a:ext cx="3634817" cy="2977147"/>
            <a:chOff x="518751" y="875156"/>
            <a:chExt cx="3634817" cy="2977147"/>
          </a:xfrm>
        </p:grpSpPr>
        <p:grpSp>
          <p:nvGrpSpPr>
            <p:cNvPr id="1129" name="Groupe 1128">
              <a:extLst>
                <a:ext uri="{FF2B5EF4-FFF2-40B4-BE49-F238E27FC236}">
                  <a16:creationId xmlns:a16="http://schemas.microsoft.com/office/drawing/2014/main" id="{02798B34-086B-D55B-1B84-169B7E112ACB}"/>
                </a:ext>
              </a:extLst>
            </p:cNvPr>
            <p:cNvGrpSpPr/>
            <p:nvPr/>
          </p:nvGrpSpPr>
          <p:grpSpPr>
            <a:xfrm>
              <a:off x="731887" y="1438275"/>
              <a:ext cx="2420938" cy="1939925"/>
              <a:chOff x="444500" y="1438275"/>
              <a:chExt cx="2420938" cy="1939925"/>
            </a:xfrm>
          </p:grpSpPr>
          <p:sp>
            <p:nvSpPr>
              <p:cNvPr id="1048" name="Freeform 83">
                <a:extLst>
                  <a:ext uri="{FF2B5EF4-FFF2-40B4-BE49-F238E27FC236}">
                    <a16:creationId xmlns:a16="http://schemas.microsoft.com/office/drawing/2014/main" id="{52570EF0-24D6-0DE8-40E8-61E0048B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63" y="1438275"/>
                <a:ext cx="2338388" cy="1873250"/>
              </a:xfrm>
              <a:custGeom>
                <a:avLst/>
                <a:gdLst>
                  <a:gd name="T0" fmla="*/ 5893 w 5893"/>
                  <a:gd name="T1" fmla="*/ 4717 h 4717"/>
                  <a:gd name="T2" fmla="*/ 0 w 5893"/>
                  <a:gd name="T3" fmla="*/ 4717 h 4717"/>
                  <a:gd name="T4" fmla="*/ 0 w 5893"/>
                  <a:gd name="T5" fmla="*/ 0 h 4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93" h="4717">
                    <a:moveTo>
                      <a:pt x="5893" y="4717"/>
                    </a:moveTo>
                    <a:lnTo>
                      <a:pt x="0" y="4717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1" name="Line 86">
                <a:extLst>
                  <a:ext uri="{FF2B5EF4-FFF2-40B4-BE49-F238E27FC236}">
                    <a16:creationId xmlns:a16="http://schemas.microsoft.com/office/drawing/2014/main" id="{29CC1CF0-12A3-6A2C-8A73-3FD33D1DA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27338" y="3311525"/>
                <a:ext cx="0" cy="666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3" name="Line 88">
                <a:extLst>
                  <a:ext uri="{FF2B5EF4-FFF2-40B4-BE49-F238E27FC236}">
                    <a16:creationId xmlns:a16="http://schemas.microsoft.com/office/drawing/2014/main" id="{E4F62913-A4A3-2BFE-C08D-94B582BB7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2763" y="3311525"/>
                <a:ext cx="0" cy="666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4" name="Line 89">
                <a:extLst>
                  <a:ext uri="{FF2B5EF4-FFF2-40B4-BE49-F238E27FC236}">
                    <a16:creationId xmlns:a16="http://schemas.microsoft.com/office/drawing/2014/main" id="{29B1995A-60BD-0747-D6F2-AD1C44D62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0050" y="3311525"/>
                <a:ext cx="0" cy="666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9" name="Line 94">
                <a:extLst>
                  <a:ext uri="{FF2B5EF4-FFF2-40B4-BE49-F238E27FC236}">
                    <a16:creationId xmlns:a16="http://schemas.microsoft.com/office/drawing/2014/main" id="{A784C02B-9962-354D-15B8-1141EC1D2E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4500" y="1574800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0" name="Line 95">
                <a:extLst>
                  <a:ext uri="{FF2B5EF4-FFF2-40B4-BE49-F238E27FC236}">
                    <a16:creationId xmlns:a16="http://schemas.microsoft.com/office/drawing/2014/main" id="{D9D5A5E9-75B9-994A-A59E-69BE3199D3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4500" y="2152650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1" name="Line 96">
                <a:extLst>
                  <a:ext uri="{FF2B5EF4-FFF2-40B4-BE49-F238E27FC236}">
                    <a16:creationId xmlns:a16="http://schemas.microsoft.com/office/drawing/2014/main" id="{9889ED9F-03B7-0BBD-5BBC-7B4725D23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4500" y="2732088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2" name="Line 97">
                <a:extLst>
                  <a:ext uri="{FF2B5EF4-FFF2-40B4-BE49-F238E27FC236}">
                    <a16:creationId xmlns:a16="http://schemas.microsoft.com/office/drawing/2014/main" id="{54383643-25CE-5D18-9DC8-7BF5612C7C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4500" y="3311525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5" name="Freeform 100">
                <a:extLst>
                  <a:ext uri="{FF2B5EF4-FFF2-40B4-BE49-F238E27FC236}">
                    <a16:creationId xmlns:a16="http://schemas.microsoft.com/office/drawing/2014/main" id="{90FC11C8-DD3D-D4F4-116A-B4648B7C1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463" y="2270125"/>
                <a:ext cx="0" cy="485775"/>
              </a:xfrm>
              <a:custGeom>
                <a:avLst/>
                <a:gdLst>
                  <a:gd name="T0" fmla="*/ 1224 h 1224"/>
                  <a:gd name="T1" fmla="*/ 644 h 1224"/>
                  <a:gd name="T2" fmla="*/ 0 h 12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224">
                    <a:moveTo>
                      <a:pt x="0" y="1224"/>
                    </a:moveTo>
                    <a:lnTo>
                      <a:pt x="0" y="64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6" name="Freeform 101">
                <a:extLst>
                  <a:ext uri="{FF2B5EF4-FFF2-40B4-BE49-F238E27FC236}">
                    <a16:creationId xmlns:a16="http://schemas.microsoft.com/office/drawing/2014/main" id="{BFC949B5-6167-00C3-8C56-3E919ABB6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338" y="1812925"/>
                <a:ext cx="0" cy="601662"/>
              </a:xfrm>
              <a:custGeom>
                <a:avLst/>
                <a:gdLst>
                  <a:gd name="T0" fmla="*/ 1516 h 1516"/>
                  <a:gd name="T1" fmla="*/ 790 h 1516"/>
                  <a:gd name="T2" fmla="*/ 0 h 15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516">
                    <a:moveTo>
                      <a:pt x="0" y="1516"/>
                    </a:moveTo>
                    <a:lnTo>
                      <a:pt x="0" y="79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8" name="Freeform 103">
                <a:extLst>
                  <a:ext uri="{FF2B5EF4-FFF2-40B4-BE49-F238E27FC236}">
                    <a16:creationId xmlns:a16="http://schemas.microsoft.com/office/drawing/2014/main" id="{8D9BAB28-81E0-3937-D2C2-0B5CF6E1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63" y="2125663"/>
                <a:ext cx="2314575" cy="1185862"/>
              </a:xfrm>
              <a:custGeom>
                <a:avLst/>
                <a:gdLst>
                  <a:gd name="T0" fmla="*/ 5832 w 5832"/>
                  <a:gd name="T1" fmla="*/ 0 h 2985"/>
                  <a:gd name="T2" fmla="*/ 2912 w 5832"/>
                  <a:gd name="T3" fmla="*/ 1007 h 2985"/>
                  <a:gd name="T4" fmla="*/ 0 w 5832"/>
                  <a:gd name="T5" fmla="*/ 2985 h 29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32" h="2985">
                    <a:moveTo>
                      <a:pt x="5832" y="0"/>
                    </a:moveTo>
                    <a:lnTo>
                      <a:pt x="2912" y="1007"/>
                    </a:lnTo>
                    <a:lnTo>
                      <a:pt x="0" y="2985"/>
                    </a:lnTo>
                  </a:path>
                </a:pathLst>
              </a:custGeom>
              <a:noFill/>
              <a:ln w="301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9" name="Freeform 114">
                <a:extLst>
                  <a:ext uri="{FF2B5EF4-FFF2-40B4-BE49-F238E27FC236}">
                    <a16:creationId xmlns:a16="http://schemas.microsoft.com/office/drawing/2014/main" id="{66DC6800-0AA7-F5CB-950D-B8372E63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363" y="2487613"/>
                <a:ext cx="76200" cy="76200"/>
              </a:xfrm>
              <a:custGeom>
                <a:avLst/>
                <a:gdLst>
                  <a:gd name="T0" fmla="*/ 162 w 191"/>
                  <a:gd name="T1" fmla="*/ 163 h 192"/>
                  <a:gd name="T2" fmla="*/ 174 w 191"/>
                  <a:gd name="T3" fmla="*/ 148 h 192"/>
                  <a:gd name="T4" fmla="*/ 179 w 191"/>
                  <a:gd name="T5" fmla="*/ 139 h 192"/>
                  <a:gd name="T6" fmla="*/ 184 w 191"/>
                  <a:gd name="T7" fmla="*/ 131 h 192"/>
                  <a:gd name="T8" fmla="*/ 189 w 191"/>
                  <a:gd name="T9" fmla="*/ 114 h 192"/>
                  <a:gd name="T10" fmla="*/ 191 w 191"/>
                  <a:gd name="T11" fmla="*/ 96 h 192"/>
                  <a:gd name="T12" fmla="*/ 189 w 191"/>
                  <a:gd name="T13" fmla="*/ 76 h 192"/>
                  <a:gd name="T14" fmla="*/ 184 w 191"/>
                  <a:gd name="T15" fmla="*/ 58 h 192"/>
                  <a:gd name="T16" fmla="*/ 174 w 191"/>
                  <a:gd name="T17" fmla="*/ 42 h 192"/>
                  <a:gd name="T18" fmla="*/ 162 w 191"/>
                  <a:gd name="T19" fmla="*/ 28 h 192"/>
                  <a:gd name="T20" fmla="*/ 147 w 191"/>
                  <a:gd name="T21" fmla="*/ 15 h 192"/>
                  <a:gd name="T22" fmla="*/ 131 w 191"/>
                  <a:gd name="T23" fmla="*/ 6 h 192"/>
                  <a:gd name="T24" fmla="*/ 113 w 191"/>
                  <a:gd name="T25" fmla="*/ 1 h 192"/>
                  <a:gd name="T26" fmla="*/ 96 w 191"/>
                  <a:gd name="T27" fmla="*/ 0 h 192"/>
                  <a:gd name="T28" fmla="*/ 75 w 191"/>
                  <a:gd name="T29" fmla="*/ 1 h 192"/>
                  <a:gd name="T30" fmla="*/ 58 w 191"/>
                  <a:gd name="T31" fmla="*/ 6 h 192"/>
                  <a:gd name="T32" fmla="*/ 41 w 191"/>
                  <a:gd name="T33" fmla="*/ 15 h 192"/>
                  <a:gd name="T34" fmla="*/ 27 w 191"/>
                  <a:gd name="T35" fmla="*/ 28 h 192"/>
                  <a:gd name="T36" fmla="*/ 15 w 191"/>
                  <a:gd name="T37" fmla="*/ 42 h 192"/>
                  <a:gd name="T38" fmla="*/ 6 w 191"/>
                  <a:gd name="T39" fmla="*/ 58 h 192"/>
                  <a:gd name="T40" fmla="*/ 1 w 191"/>
                  <a:gd name="T41" fmla="*/ 76 h 192"/>
                  <a:gd name="T42" fmla="*/ 0 w 191"/>
                  <a:gd name="T43" fmla="*/ 96 h 192"/>
                  <a:gd name="T44" fmla="*/ 1 w 191"/>
                  <a:gd name="T45" fmla="*/ 114 h 192"/>
                  <a:gd name="T46" fmla="*/ 6 w 191"/>
                  <a:gd name="T47" fmla="*/ 131 h 192"/>
                  <a:gd name="T48" fmla="*/ 15 w 191"/>
                  <a:gd name="T49" fmla="*/ 148 h 192"/>
                  <a:gd name="T50" fmla="*/ 27 w 191"/>
                  <a:gd name="T51" fmla="*/ 163 h 192"/>
                  <a:gd name="T52" fmla="*/ 41 w 191"/>
                  <a:gd name="T53" fmla="*/ 174 h 192"/>
                  <a:gd name="T54" fmla="*/ 58 w 191"/>
                  <a:gd name="T55" fmla="*/ 184 h 192"/>
                  <a:gd name="T56" fmla="*/ 75 w 191"/>
                  <a:gd name="T57" fmla="*/ 189 h 192"/>
                  <a:gd name="T58" fmla="*/ 96 w 191"/>
                  <a:gd name="T59" fmla="*/ 192 h 192"/>
                  <a:gd name="T60" fmla="*/ 113 w 191"/>
                  <a:gd name="T61" fmla="*/ 189 h 192"/>
                  <a:gd name="T62" fmla="*/ 131 w 191"/>
                  <a:gd name="T63" fmla="*/ 184 h 192"/>
                  <a:gd name="T64" fmla="*/ 138 w 191"/>
                  <a:gd name="T65" fmla="*/ 179 h 192"/>
                  <a:gd name="T66" fmla="*/ 147 w 191"/>
                  <a:gd name="T67" fmla="*/ 174 h 192"/>
                  <a:gd name="T68" fmla="*/ 162 w 191"/>
                  <a:gd name="T69" fmla="*/ 16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62" y="163"/>
                    </a:move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1"/>
                    </a:lnTo>
                    <a:lnTo>
                      <a:pt x="189" y="114"/>
                    </a:lnTo>
                    <a:lnTo>
                      <a:pt x="191" y="96"/>
                    </a:ln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5"/>
                    </a:lnTo>
                    <a:lnTo>
                      <a:pt x="131" y="6"/>
                    </a:lnTo>
                    <a:lnTo>
                      <a:pt x="113" y="1"/>
                    </a:lnTo>
                    <a:lnTo>
                      <a:pt x="96" y="0"/>
                    </a:lnTo>
                    <a:lnTo>
                      <a:pt x="75" y="1"/>
                    </a:lnTo>
                    <a:lnTo>
                      <a:pt x="58" y="6"/>
                    </a:lnTo>
                    <a:lnTo>
                      <a:pt x="41" y="15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1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4"/>
                    </a:lnTo>
                    <a:lnTo>
                      <a:pt x="58" y="184"/>
                    </a:lnTo>
                    <a:lnTo>
                      <a:pt x="75" y="189"/>
                    </a:lnTo>
                    <a:lnTo>
                      <a:pt x="96" y="192"/>
                    </a:lnTo>
                    <a:lnTo>
                      <a:pt x="113" y="189"/>
                    </a:lnTo>
                    <a:lnTo>
                      <a:pt x="131" y="184"/>
                    </a:lnTo>
                    <a:lnTo>
                      <a:pt x="138" y="179"/>
                    </a:lnTo>
                    <a:lnTo>
                      <a:pt x="147" y="174"/>
                    </a:lnTo>
                    <a:lnTo>
                      <a:pt x="162" y="163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0" name="Freeform 115">
                <a:extLst>
                  <a:ext uri="{FF2B5EF4-FFF2-40B4-BE49-F238E27FC236}">
                    <a16:creationId xmlns:a16="http://schemas.microsoft.com/office/drawing/2014/main" id="{89CB2861-B2DE-425B-093F-D3FFE86A3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238" y="2087563"/>
                <a:ext cx="76200" cy="76200"/>
              </a:xfrm>
              <a:custGeom>
                <a:avLst/>
                <a:gdLst>
                  <a:gd name="T0" fmla="*/ 163 w 192"/>
                  <a:gd name="T1" fmla="*/ 163 h 192"/>
                  <a:gd name="T2" fmla="*/ 175 w 192"/>
                  <a:gd name="T3" fmla="*/ 148 h 192"/>
                  <a:gd name="T4" fmla="*/ 180 w 192"/>
                  <a:gd name="T5" fmla="*/ 139 h 192"/>
                  <a:gd name="T6" fmla="*/ 185 w 192"/>
                  <a:gd name="T7" fmla="*/ 131 h 192"/>
                  <a:gd name="T8" fmla="*/ 190 w 192"/>
                  <a:gd name="T9" fmla="*/ 114 h 192"/>
                  <a:gd name="T10" fmla="*/ 192 w 192"/>
                  <a:gd name="T11" fmla="*/ 96 h 192"/>
                  <a:gd name="T12" fmla="*/ 190 w 192"/>
                  <a:gd name="T13" fmla="*/ 76 h 192"/>
                  <a:gd name="T14" fmla="*/ 185 w 192"/>
                  <a:gd name="T15" fmla="*/ 58 h 192"/>
                  <a:gd name="T16" fmla="*/ 175 w 192"/>
                  <a:gd name="T17" fmla="*/ 42 h 192"/>
                  <a:gd name="T18" fmla="*/ 163 w 192"/>
                  <a:gd name="T19" fmla="*/ 28 h 192"/>
                  <a:gd name="T20" fmla="*/ 148 w 192"/>
                  <a:gd name="T21" fmla="*/ 15 h 192"/>
                  <a:gd name="T22" fmla="*/ 132 w 192"/>
                  <a:gd name="T23" fmla="*/ 7 h 192"/>
                  <a:gd name="T24" fmla="*/ 114 w 192"/>
                  <a:gd name="T25" fmla="*/ 2 h 192"/>
                  <a:gd name="T26" fmla="*/ 96 w 192"/>
                  <a:gd name="T27" fmla="*/ 0 h 192"/>
                  <a:gd name="T28" fmla="*/ 76 w 192"/>
                  <a:gd name="T29" fmla="*/ 2 h 192"/>
                  <a:gd name="T30" fmla="*/ 58 w 192"/>
                  <a:gd name="T31" fmla="*/ 7 h 192"/>
                  <a:gd name="T32" fmla="*/ 42 w 192"/>
                  <a:gd name="T33" fmla="*/ 15 h 192"/>
                  <a:gd name="T34" fmla="*/ 28 w 192"/>
                  <a:gd name="T35" fmla="*/ 28 h 192"/>
                  <a:gd name="T36" fmla="*/ 16 w 192"/>
                  <a:gd name="T37" fmla="*/ 42 h 192"/>
                  <a:gd name="T38" fmla="*/ 7 w 192"/>
                  <a:gd name="T39" fmla="*/ 58 h 192"/>
                  <a:gd name="T40" fmla="*/ 2 w 192"/>
                  <a:gd name="T41" fmla="*/ 76 h 192"/>
                  <a:gd name="T42" fmla="*/ 0 w 192"/>
                  <a:gd name="T43" fmla="*/ 96 h 192"/>
                  <a:gd name="T44" fmla="*/ 2 w 192"/>
                  <a:gd name="T45" fmla="*/ 114 h 192"/>
                  <a:gd name="T46" fmla="*/ 7 w 192"/>
                  <a:gd name="T47" fmla="*/ 131 h 192"/>
                  <a:gd name="T48" fmla="*/ 16 w 192"/>
                  <a:gd name="T49" fmla="*/ 148 h 192"/>
                  <a:gd name="T50" fmla="*/ 28 w 192"/>
                  <a:gd name="T51" fmla="*/ 163 h 192"/>
                  <a:gd name="T52" fmla="*/ 42 w 192"/>
                  <a:gd name="T53" fmla="*/ 174 h 192"/>
                  <a:gd name="T54" fmla="*/ 58 w 192"/>
                  <a:gd name="T55" fmla="*/ 184 h 192"/>
                  <a:gd name="T56" fmla="*/ 76 w 192"/>
                  <a:gd name="T57" fmla="*/ 189 h 192"/>
                  <a:gd name="T58" fmla="*/ 96 w 192"/>
                  <a:gd name="T59" fmla="*/ 192 h 192"/>
                  <a:gd name="T60" fmla="*/ 114 w 192"/>
                  <a:gd name="T61" fmla="*/ 189 h 192"/>
                  <a:gd name="T62" fmla="*/ 132 w 192"/>
                  <a:gd name="T63" fmla="*/ 184 h 192"/>
                  <a:gd name="T64" fmla="*/ 139 w 192"/>
                  <a:gd name="T65" fmla="*/ 179 h 192"/>
                  <a:gd name="T66" fmla="*/ 148 w 192"/>
                  <a:gd name="T67" fmla="*/ 174 h 192"/>
                  <a:gd name="T68" fmla="*/ 163 w 192"/>
                  <a:gd name="T69" fmla="*/ 16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2">
                    <a:moveTo>
                      <a:pt x="163" y="163"/>
                    </a:moveTo>
                    <a:lnTo>
                      <a:pt x="175" y="148"/>
                    </a:lnTo>
                    <a:lnTo>
                      <a:pt x="180" y="139"/>
                    </a:lnTo>
                    <a:lnTo>
                      <a:pt x="185" y="131"/>
                    </a:lnTo>
                    <a:lnTo>
                      <a:pt x="190" y="114"/>
                    </a:lnTo>
                    <a:lnTo>
                      <a:pt x="192" y="96"/>
                    </a:lnTo>
                    <a:lnTo>
                      <a:pt x="190" y="76"/>
                    </a:lnTo>
                    <a:lnTo>
                      <a:pt x="185" y="58"/>
                    </a:lnTo>
                    <a:lnTo>
                      <a:pt x="175" y="42"/>
                    </a:lnTo>
                    <a:lnTo>
                      <a:pt x="163" y="28"/>
                    </a:lnTo>
                    <a:lnTo>
                      <a:pt x="148" y="15"/>
                    </a:lnTo>
                    <a:lnTo>
                      <a:pt x="132" y="7"/>
                    </a:lnTo>
                    <a:lnTo>
                      <a:pt x="114" y="2"/>
                    </a:lnTo>
                    <a:lnTo>
                      <a:pt x="96" y="0"/>
                    </a:lnTo>
                    <a:lnTo>
                      <a:pt x="76" y="2"/>
                    </a:lnTo>
                    <a:lnTo>
                      <a:pt x="58" y="7"/>
                    </a:lnTo>
                    <a:lnTo>
                      <a:pt x="42" y="15"/>
                    </a:lnTo>
                    <a:lnTo>
                      <a:pt x="28" y="28"/>
                    </a:lnTo>
                    <a:lnTo>
                      <a:pt x="16" y="42"/>
                    </a:lnTo>
                    <a:lnTo>
                      <a:pt x="7" y="58"/>
                    </a:lnTo>
                    <a:lnTo>
                      <a:pt x="2" y="76"/>
                    </a:lnTo>
                    <a:lnTo>
                      <a:pt x="0" y="96"/>
                    </a:lnTo>
                    <a:lnTo>
                      <a:pt x="2" y="114"/>
                    </a:lnTo>
                    <a:lnTo>
                      <a:pt x="7" y="131"/>
                    </a:lnTo>
                    <a:lnTo>
                      <a:pt x="16" y="148"/>
                    </a:lnTo>
                    <a:lnTo>
                      <a:pt x="28" y="163"/>
                    </a:lnTo>
                    <a:lnTo>
                      <a:pt x="42" y="174"/>
                    </a:lnTo>
                    <a:lnTo>
                      <a:pt x="58" y="184"/>
                    </a:lnTo>
                    <a:lnTo>
                      <a:pt x="76" y="189"/>
                    </a:lnTo>
                    <a:lnTo>
                      <a:pt x="96" y="192"/>
                    </a:lnTo>
                    <a:lnTo>
                      <a:pt x="114" y="189"/>
                    </a:lnTo>
                    <a:lnTo>
                      <a:pt x="132" y="184"/>
                    </a:lnTo>
                    <a:lnTo>
                      <a:pt x="139" y="179"/>
                    </a:lnTo>
                    <a:lnTo>
                      <a:pt x="148" y="174"/>
                    </a:lnTo>
                    <a:lnTo>
                      <a:pt x="163" y="163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3" name="Freeform 118">
                <a:extLst>
                  <a:ext uri="{FF2B5EF4-FFF2-40B4-BE49-F238E27FC236}">
                    <a16:creationId xmlns:a16="http://schemas.microsoft.com/office/drawing/2014/main" id="{1D3DFBA6-8F03-91FC-91C2-3268E947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63" y="3273425"/>
                <a:ext cx="76200" cy="76200"/>
              </a:xfrm>
              <a:custGeom>
                <a:avLst/>
                <a:gdLst>
                  <a:gd name="T0" fmla="*/ 163 w 192"/>
                  <a:gd name="T1" fmla="*/ 163 h 192"/>
                  <a:gd name="T2" fmla="*/ 174 w 192"/>
                  <a:gd name="T3" fmla="*/ 148 h 192"/>
                  <a:gd name="T4" fmla="*/ 179 w 192"/>
                  <a:gd name="T5" fmla="*/ 139 h 192"/>
                  <a:gd name="T6" fmla="*/ 185 w 192"/>
                  <a:gd name="T7" fmla="*/ 132 h 192"/>
                  <a:gd name="T8" fmla="*/ 190 w 192"/>
                  <a:gd name="T9" fmla="*/ 114 h 192"/>
                  <a:gd name="T10" fmla="*/ 192 w 192"/>
                  <a:gd name="T11" fmla="*/ 96 h 192"/>
                  <a:gd name="T12" fmla="*/ 190 w 192"/>
                  <a:gd name="T13" fmla="*/ 76 h 192"/>
                  <a:gd name="T14" fmla="*/ 185 w 192"/>
                  <a:gd name="T15" fmla="*/ 58 h 192"/>
                  <a:gd name="T16" fmla="*/ 174 w 192"/>
                  <a:gd name="T17" fmla="*/ 42 h 192"/>
                  <a:gd name="T18" fmla="*/ 163 w 192"/>
                  <a:gd name="T19" fmla="*/ 28 h 192"/>
                  <a:gd name="T20" fmla="*/ 148 w 192"/>
                  <a:gd name="T21" fmla="*/ 16 h 192"/>
                  <a:gd name="T22" fmla="*/ 132 w 192"/>
                  <a:gd name="T23" fmla="*/ 7 h 192"/>
                  <a:gd name="T24" fmla="*/ 114 w 192"/>
                  <a:gd name="T25" fmla="*/ 2 h 192"/>
                  <a:gd name="T26" fmla="*/ 96 w 192"/>
                  <a:gd name="T27" fmla="*/ 0 h 192"/>
                  <a:gd name="T28" fmla="*/ 76 w 192"/>
                  <a:gd name="T29" fmla="*/ 2 h 192"/>
                  <a:gd name="T30" fmla="*/ 58 w 192"/>
                  <a:gd name="T31" fmla="*/ 7 h 192"/>
                  <a:gd name="T32" fmla="*/ 42 w 192"/>
                  <a:gd name="T33" fmla="*/ 16 h 192"/>
                  <a:gd name="T34" fmla="*/ 28 w 192"/>
                  <a:gd name="T35" fmla="*/ 28 h 192"/>
                  <a:gd name="T36" fmla="*/ 15 w 192"/>
                  <a:gd name="T37" fmla="*/ 42 h 192"/>
                  <a:gd name="T38" fmla="*/ 7 w 192"/>
                  <a:gd name="T39" fmla="*/ 58 h 192"/>
                  <a:gd name="T40" fmla="*/ 2 w 192"/>
                  <a:gd name="T41" fmla="*/ 76 h 192"/>
                  <a:gd name="T42" fmla="*/ 0 w 192"/>
                  <a:gd name="T43" fmla="*/ 96 h 192"/>
                  <a:gd name="T44" fmla="*/ 2 w 192"/>
                  <a:gd name="T45" fmla="*/ 114 h 192"/>
                  <a:gd name="T46" fmla="*/ 7 w 192"/>
                  <a:gd name="T47" fmla="*/ 132 h 192"/>
                  <a:gd name="T48" fmla="*/ 15 w 192"/>
                  <a:gd name="T49" fmla="*/ 148 h 192"/>
                  <a:gd name="T50" fmla="*/ 28 w 192"/>
                  <a:gd name="T51" fmla="*/ 163 h 192"/>
                  <a:gd name="T52" fmla="*/ 42 w 192"/>
                  <a:gd name="T53" fmla="*/ 175 h 192"/>
                  <a:gd name="T54" fmla="*/ 58 w 192"/>
                  <a:gd name="T55" fmla="*/ 185 h 192"/>
                  <a:gd name="T56" fmla="*/ 76 w 192"/>
                  <a:gd name="T57" fmla="*/ 190 h 192"/>
                  <a:gd name="T58" fmla="*/ 96 w 192"/>
                  <a:gd name="T59" fmla="*/ 192 h 192"/>
                  <a:gd name="T60" fmla="*/ 114 w 192"/>
                  <a:gd name="T61" fmla="*/ 190 h 192"/>
                  <a:gd name="T62" fmla="*/ 132 w 192"/>
                  <a:gd name="T63" fmla="*/ 185 h 192"/>
                  <a:gd name="T64" fmla="*/ 139 w 192"/>
                  <a:gd name="T65" fmla="*/ 180 h 192"/>
                  <a:gd name="T66" fmla="*/ 148 w 192"/>
                  <a:gd name="T67" fmla="*/ 175 h 192"/>
                  <a:gd name="T68" fmla="*/ 163 w 192"/>
                  <a:gd name="T69" fmla="*/ 16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2">
                    <a:moveTo>
                      <a:pt x="163" y="163"/>
                    </a:moveTo>
                    <a:lnTo>
                      <a:pt x="174" y="148"/>
                    </a:lnTo>
                    <a:lnTo>
                      <a:pt x="179" y="139"/>
                    </a:lnTo>
                    <a:lnTo>
                      <a:pt x="185" y="132"/>
                    </a:lnTo>
                    <a:lnTo>
                      <a:pt x="190" y="114"/>
                    </a:lnTo>
                    <a:lnTo>
                      <a:pt x="192" y="96"/>
                    </a:lnTo>
                    <a:lnTo>
                      <a:pt x="190" y="76"/>
                    </a:lnTo>
                    <a:lnTo>
                      <a:pt x="185" y="58"/>
                    </a:lnTo>
                    <a:lnTo>
                      <a:pt x="174" y="42"/>
                    </a:lnTo>
                    <a:lnTo>
                      <a:pt x="163" y="28"/>
                    </a:lnTo>
                    <a:lnTo>
                      <a:pt x="148" y="16"/>
                    </a:lnTo>
                    <a:lnTo>
                      <a:pt x="132" y="7"/>
                    </a:lnTo>
                    <a:lnTo>
                      <a:pt x="114" y="2"/>
                    </a:lnTo>
                    <a:lnTo>
                      <a:pt x="96" y="0"/>
                    </a:lnTo>
                    <a:lnTo>
                      <a:pt x="76" y="2"/>
                    </a:lnTo>
                    <a:lnTo>
                      <a:pt x="58" y="7"/>
                    </a:lnTo>
                    <a:lnTo>
                      <a:pt x="42" y="16"/>
                    </a:lnTo>
                    <a:lnTo>
                      <a:pt x="28" y="28"/>
                    </a:lnTo>
                    <a:lnTo>
                      <a:pt x="15" y="42"/>
                    </a:lnTo>
                    <a:lnTo>
                      <a:pt x="7" y="58"/>
                    </a:lnTo>
                    <a:lnTo>
                      <a:pt x="2" y="76"/>
                    </a:lnTo>
                    <a:lnTo>
                      <a:pt x="0" y="96"/>
                    </a:lnTo>
                    <a:lnTo>
                      <a:pt x="2" y="114"/>
                    </a:lnTo>
                    <a:lnTo>
                      <a:pt x="7" y="132"/>
                    </a:lnTo>
                    <a:lnTo>
                      <a:pt x="15" y="148"/>
                    </a:lnTo>
                    <a:lnTo>
                      <a:pt x="28" y="163"/>
                    </a:lnTo>
                    <a:lnTo>
                      <a:pt x="42" y="175"/>
                    </a:lnTo>
                    <a:lnTo>
                      <a:pt x="58" y="185"/>
                    </a:lnTo>
                    <a:lnTo>
                      <a:pt x="76" y="190"/>
                    </a:lnTo>
                    <a:lnTo>
                      <a:pt x="96" y="192"/>
                    </a:lnTo>
                    <a:lnTo>
                      <a:pt x="114" y="190"/>
                    </a:lnTo>
                    <a:lnTo>
                      <a:pt x="132" y="185"/>
                    </a:lnTo>
                    <a:lnTo>
                      <a:pt x="139" y="180"/>
                    </a:lnTo>
                    <a:lnTo>
                      <a:pt x="148" y="175"/>
                    </a:lnTo>
                    <a:lnTo>
                      <a:pt x="163" y="163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5" name="Freeform 120">
                <a:extLst>
                  <a:ext uri="{FF2B5EF4-FFF2-40B4-BE49-F238E27FC236}">
                    <a16:creationId xmlns:a16="http://schemas.microsoft.com/office/drawing/2014/main" id="{1400CC8A-4F0F-E39B-7D06-1CD27A673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638" y="2557463"/>
                <a:ext cx="0" cy="400050"/>
              </a:xfrm>
              <a:custGeom>
                <a:avLst/>
                <a:gdLst>
                  <a:gd name="T0" fmla="*/ 1007 h 1007"/>
                  <a:gd name="T1" fmla="*/ 516 h 1007"/>
                  <a:gd name="T2" fmla="*/ 0 h 1007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07">
                    <a:moveTo>
                      <a:pt x="0" y="1007"/>
                    </a:moveTo>
                    <a:lnTo>
                      <a:pt x="0" y="5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7" name="Line 122">
                <a:extLst>
                  <a:ext uri="{FF2B5EF4-FFF2-40B4-BE49-F238E27FC236}">
                    <a16:creationId xmlns:a16="http://schemas.microsoft.com/office/drawing/2014/main" id="{83433E7C-9A48-B773-4A72-61586D29BF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0513" y="2184400"/>
                <a:ext cx="0" cy="614362"/>
              </a:xfrm>
              <a:prstGeom prst="line">
                <a:avLst/>
              </a:pr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9" name="Freeform 124">
                <a:extLst>
                  <a:ext uri="{FF2B5EF4-FFF2-40B4-BE49-F238E27FC236}">
                    <a16:creationId xmlns:a16="http://schemas.microsoft.com/office/drawing/2014/main" id="{D2ABCB9C-D1BA-3807-F50A-FCA1E962D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" y="2497138"/>
                <a:ext cx="2319338" cy="814387"/>
              </a:xfrm>
              <a:custGeom>
                <a:avLst/>
                <a:gdLst>
                  <a:gd name="T0" fmla="*/ 5843 w 5843"/>
                  <a:gd name="T1" fmla="*/ 0 h 2050"/>
                  <a:gd name="T2" fmla="*/ 2929 w 5843"/>
                  <a:gd name="T3" fmla="*/ 670 h 2050"/>
                  <a:gd name="T4" fmla="*/ 2921 w 5843"/>
                  <a:gd name="T5" fmla="*/ 671 h 2050"/>
                  <a:gd name="T6" fmla="*/ 0 w 5843"/>
                  <a:gd name="T7" fmla="*/ 2050 h 20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43" h="2050">
                    <a:moveTo>
                      <a:pt x="5843" y="0"/>
                    </a:moveTo>
                    <a:lnTo>
                      <a:pt x="2929" y="670"/>
                    </a:lnTo>
                    <a:lnTo>
                      <a:pt x="2921" y="671"/>
                    </a:lnTo>
                    <a:lnTo>
                      <a:pt x="0" y="2050"/>
                    </a:lnTo>
                  </a:path>
                </a:pathLst>
              </a:custGeom>
              <a:noFill/>
              <a:ln w="30163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1" name="Freeform 126">
                <a:extLst>
                  <a:ext uri="{FF2B5EF4-FFF2-40B4-BE49-F238E27FC236}">
                    <a16:creationId xmlns:a16="http://schemas.microsoft.com/office/drawing/2014/main" id="{C57C0722-48BD-A08C-236F-63E7958E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363" y="2725738"/>
                <a:ext cx="76200" cy="76200"/>
              </a:xfrm>
              <a:custGeom>
                <a:avLst/>
                <a:gdLst>
                  <a:gd name="T0" fmla="*/ 191 w 191"/>
                  <a:gd name="T1" fmla="*/ 96 h 192"/>
                  <a:gd name="T2" fmla="*/ 189 w 191"/>
                  <a:gd name="T3" fmla="*/ 76 h 192"/>
                  <a:gd name="T4" fmla="*/ 184 w 191"/>
                  <a:gd name="T5" fmla="*/ 58 h 192"/>
                  <a:gd name="T6" fmla="*/ 174 w 191"/>
                  <a:gd name="T7" fmla="*/ 42 h 192"/>
                  <a:gd name="T8" fmla="*/ 162 w 191"/>
                  <a:gd name="T9" fmla="*/ 28 h 192"/>
                  <a:gd name="T10" fmla="*/ 147 w 191"/>
                  <a:gd name="T11" fmla="*/ 15 h 192"/>
                  <a:gd name="T12" fmla="*/ 131 w 191"/>
                  <a:gd name="T13" fmla="*/ 7 h 192"/>
                  <a:gd name="T14" fmla="*/ 113 w 191"/>
                  <a:gd name="T15" fmla="*/ 2 h 192"/>
                  <a:gd name="T16" fmla="*/ 96 w 191"/>
                  <a:gd name="T17" fmla="*/ 0 h 192"/>
                  <a:gd name="T18" fmla="*/ 75 w 191"/>
                  <a:gd name="T19" fmla="*/ 2 h 192"/>
                  <a:gd name="T20" fmla="*/ 58 w 191"/>
                  <a:gd name="T21" fmla="*/ 7 h 192"/>
                  <a:gd name="T22" fmla="*/ 41 w 191"/>
                  <a:gd name="T23" fmla="*/ 15 h 192"/>
                  <a:gd name="T24" fmla="*/ 27 w 191"/>
                  <a:gd name="T25" fmla="*/ 28 h 192"/>
                  <a:gd name="T26" fmla="*/ 15 w 191"/>
                  <a:gd name="T27" fmla="*/ 42 h 192"/>
                  <a:gd name="T28" fmla="*/ 6 w 191"/>
                  <a:gd name="T29" fmla="*/ 58 h 192"/>
                  <a:gd name="T30" fmla="*/ 1 w 191"/>
                  <a:gd name="T31" fmla="*/ 76 h 192"/>
                  <a:gd name="T32" fmla="*/ 0 w 191"/>
                  <a:gd name="T33" fmla="*/ 96 h 192"/>
                  <a:gd name="T34" fmla="*/ 1 w 191"/>
                  <a:gd name="T35" fmla="*/ 114 h 192"/>
                  <a:gd name="T36" fmla="*/ 6 w 191"/>
                  <a:gd name="T37" fmla="*/ 131 h 192"/>
                  <a:gd name="T38" fmla="*/ 15 w 191"/>
                  <a:gd name="T39" fmla="*/ 148 h 192"/>
                  <a:gd name="T40" fmla="*/ 27 w 191"/>
                  <a:gd name="T41" fmla="*/ 163 h 192"/>
                  <a:gd name="T42" fmla="*/ 41 w 191"/>
                  <a:gd name="T43" fmla="*/ 174 h 192"/>
                  <a:gd name="T44" fmla="*/ 58 w 191"/>
                  <a:gd name="T45" fmla="*/ 184 h 192"/>
                  <a:gd name="T46" fmla="*/ 75 w 191"/>
                  <a:gd name="T47" fmla="*/ 189 h 192"/>
                  <a:gd name="T48" fmla="*/ 96 w 191"/>
                  <a:gd name="T49" fmla="*/ 192 h 192"/>
                  <a:gd name="T50" fmla="*/ 113 w 191"/>
                  <a:gd name="T51" fmla="*/ 189 h 192"/>
                  <a:gd name="T52" fmla="*/ 131 w 191"/>
                  <a:gd name="T53" fmla="*/ 184 h 192"/>
                  <a:gd name="T54" fmla="*/ 138 w 191"/>
                  <a:gd name="T55" fmla="*/ 179 h 192"/>
                  <a:gd name="T56" fmla="*/ 147 w 191"/>
                  <a:gd name="T57" fmla="*/ 174 h 192"/>
                  <a:gd name="T58" fmla="*/ 162 w 191"/>
                  <a:gd name="T59" fmla="*/ 163 h 192"/>
                  <a:gd name="T60" fmla="*/ 174 w 191"/>
                  <a:gd name="T61" fmla="*/ 148 h 192"/>
                  <a:gd name="T62" fmla="*/ 179 w 191"/>
                  <a:gd name="T63" fmla="*/ 139 h 192"/>
                  <a:gd name="T64" fmla="*/ 184 w 191"/>
                  <a:gd name="T65" fmla="*/ 131 h 192"/>
                  <a:gd name="T66" fmla="*/ 189 w 191"/>
                  <a:gd name="T67" fmla="*/ 114 h 192"/>
                  <a:gd name="T68" fmla="*/ 191 w 191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91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5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6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5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1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4"/>
                    </a:lnTo>
                    <a:lnTo>
                      <a:pt x="58" y="184"/>
                    </a:lnTo>
                    <a:lnTo>
                      <a:pt x="75" y="189"/>
                    </a:lnTo>
                    <a:lnTo>
                      <a:pt x="96" y="192"/>
                    </a:lnTo>
                    <a:lnTo>
                      <a:pt x="113" y="189"/>
                    </a:lnTo>
                    <a:lnTo>
                      <a:pt x="131" y="184"/>
                    </a:lnTo>
                    <a:lnTo>
                      <a:pt x="138" y="179"/>
                    </a:lnTo>
                    <a:lnTo>
                      <a:pt x="147" y="174"/>
                    </a:lnTo>
                    <a:lnTo>
                      <a:pt x="162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1"/>
                    </a:lnTo>
                    <a:lnTo>
                      <a:pt x="189" y="114"/>
                    </a:lnTo>
                    <a:lnTo>
                      <a:pt x="191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2" name="Freeform 127">
                <a:extLst>
                  <a:ext uri="{FF2B5EF4-FFF2-40B4-BE49-F238E27FC236}">
                    <a16:creationId xmlns:a16="http://schemas.microsoft.com/office/drawing/2014/main" id="{11414E9F-74C6-0B2D-6094-94354B047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238" y="2459038"/>
                <a:ext cx="76200" cy="76200"/>
              </a:xfrm>
              <a:custGeom>
                <a:avLst/>
                <a:gdLst>
                  <a:gd name="T0" fmla="*/ 191 w 191"/>
                  <a:gd name="T1" fmla="*/ 96 h 192"/>
                  <a:gd name="T2" fmla="*/ 189 w 191"/>
                  <a:gd name="T3" fmla="*/ 76 h 192"/>
                  <a:gd name="T4" fmla="*/ 184 w 191"/>
                  <a:gd name="T5" fmla="*/ 58 h 192"/>
                  <a:gd name="T6" fmla="*/ 174 w 191"/>
                  <a:gd name="T7" fmla="*/ 42 h 192"/>
                  <a:gd name="T8" fmla="*/ 162 w 191"/>
                  <a:gd name="T9" fmla="*/ 28 h 192"/>
                  <a:gd name="T10" fmla="*/ 147 w 191"/>
                  <a:gd name="T11" fmla="*/ 15 h 192"/>
                  <a:gd name="T12" fmla="*/ 131 w 191"/>
                  <a:gd name="T13" fmla="*/ 6 h 192"/>
                  <a:gd name="T14" fmla="*/ 113 w 191"/>
                  <a:gd name="T15" fmla="*/ 1 h 192"/>
                  <a:gd name="T16" fmla="*/ 96 w 191"/>
                  <a:gd name="T17" fmla="*/ 0 h 192"/>
                  <a:gd name="T18" fmla="*/ 75 w 191"/>
                  <a:gd name="T19" fmla="*/ 1 h 192"/>
                  <a:gd name="T20" fmla="*/ 58 w 191"/>
                  <a:gd name="T21" fmla="*/ 6 h 192"/>
                  <a:gd name="T22" fmla="*/ 41 w 191"/>
                  <a:gd name="T23" fmla="*/ 15 h 192"/>
                  <a:gd name="T24" fmla="*/ 27 w 191"/>
                  <a:gd name="T25" fmla="*/ 28 h 192"/>
                  <a:gd name="T26" fmla="*/ 15 w 191"/>
                  <a:gd name="T27" fmla="*/ 42 h 192"/>
                  <a:gd name="T28" fmla="*/ 6 w 191"/>
                  <a:gd name="T29" fmla="*/ 58 h 192"/>
                  <a:gd name="T30" fmla="*/ 1 w 191"/>
                  <a:gd name="T31" fmla="*/ 76 h 192"/>
                  <a:gd name="T32" fmla="*/ 0 w 191"/>
                  <a:gd name="T33" fmla="*/ 96 h 192"/>
                  <a:gd name="T34" fmla="*/ 1 w 191"/>
                  <a:gd name="T35" fmla="*/ 114 h 192"/>
                  <a:gd name="T36" fmla="*/ 6 w 191"/>
                  <a:gd name="T37" fmla="*/ 131 h 192"/>
                  <a:gd name="T38" fmla="*/ 15 w 191"/>
                  <a:gd name="T39" fmla="*/ 148 h 192"/>
                  <a:gd name="T40" fmla="*/ 27 w 191"/>
                  <a:gd name="T41" fmla="*/ 163 h 192"/>
                  <a:gd name="T42" fmla="*/ 41 w 191"/>
                  <a:gd name="T43" fmla="*/ 174 h 192"/>
                  <a:gd name="T44" fmla="*/ 58 w 191"/>
                  <a:gd name="T45" fmla="*/ 184 h 192"/>
                  <a:gd name="T46" fmla="*/ 75 w 191"/>
                  <a:gd name="T47" fmla="*/ 189 h 192"/>
                  <a:gd name="T48" fmla="*/ 96 w 191"/>
                  <a:gd name="T49" fmla="*/ 192 h 192"/>
                  <a:gd name="T50" fmla="*/ 113 w 191"/>
                  <a:gd name="T51" fmla="*/ 189 h 192"/>
                  <a:gd name="T52" fmla="*/ 131 w 191"/>
                  <a:gd name="T53" fmla="*/ 184 h 192"/>
                  <a:gd name="T54" fmla="*/ 138 w 191"/>
                  <a:gd name="T55" fmla="*/ 179 h 192"/>
                  <a:gd name="T56" fmla="*/ 147 w 191"/>
                  <a:gd name="T57" fmla="*/ 174 h 192"/>
                  <a:gd name="T58" fmla="*/ 162 w 191"/>
                  <a:gd name="T59" fmla="*/ 163 h 192"/>
                  <a:gd name="T60" fmla="*/ 174 w 191"/>
                  <a:gd name="T61" fmla="*/ 148 h 192"/>
                  <a:gd name="T62" fmla="*/ 179 w 191"/>
                  <a:gd name="T63" fmla="*/ 139 h 192"/>
                  <a:gd name="T64" fmla="*/ 184 w 191"/>
                  <a:gd name="T65" fmla="*/ 131 h 192"/>
                  <a:gd name="T66" fmla="*/ 189 w 191"/>
                  <a:gd name="T67" fmla="*/ 114 h 192"/>
                  <a:gd name="T68" fmla="*/ 191 w 191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91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5"/>
                    </a:lnTo>
                    <a:lnTo>
                      <a:pt x="131" y="6"/>
                    </a:lnTo>
                    <a:lnTo>
                      <a:pt x="113" y="1"/>
                    </a:lnTo>
                    <a:lnTo>
                      <a:pt x="96" y="0"/>
                    </a:lnTo>
                    <a:lnTo>
                      <a:pt x="75" y="1"/>
                    </a:lnTo>
                    <a:lnTo>
                      <a:pt x="58" y="6"/>
                    </a:lnTo>
                    <a:lnTo>
                      <a:pt x="41" y="15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1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4"/>
                    </a:lnTo>
                    <a:lnTo>
                      <a:pt x="58" y="184"/>
                    </a:lnTo>
                    <a:lnTo>
                      <a:pt x="75" y="189"/>
                    </a:lnTo>
                    <a:lnTo>
                      <a:pt x="96" y="192"/>
                    </a:lnTo>
                    <a:lnTo>
                      <a:pt x="113" y="189"/>
                    </a:lnTo>
                    <a:lnTo>
                      <a:pt x="131" y="184"/>
                    </a:lnTo>
                    <a:lnTo>
                      <a:pt x="138" y="179"/>
                    </a:lnTo>
                    <a:lnTo>
                      <a:pt x="147" y="174"/>
                    </a:lnTo>
                    <a:lnTo>
                      <a:pt x="162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1"/>
                    </a:lnTo>
                    <a:lnTo>
                      <a:pt x="189" y="114"/>
                    </a:lnTo>
                    <a:lnTo>
                      <a:pt x="191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 129">
                <a:extLst>
                  <a:ext uri="{FF2B5EF4-FFF2-40B4-BE49-F238E27FC236}">
                    <a16:creationId xmlns:a16="http://schemas.microsoft.com/office/drawing/2014/main" id="{0033D6F9-67EA-5253-D4E3-258FF955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" y="3273425"/>
                <a:ext cx="76200" cy="74612"/>
              </a:xfrm>
              <a:custGeom>
                <a:avLst/>
                <a:gdLst>
                  <a:gd name="T0" fmla="*/ 192 w 192"/>
                  <a:gd name="T1" fmla="*/ 96 h 192"/>
                  <a:gd name="T2" fmla="*/ 189 w 192"/>
                  <a:gd name="T3" fmla="*/ 76 h 192"/>
                  <a:gd name="T4" fmla="*/ 184 w 192"/>
                  <a:gd name="T5" fmla="*/ 58 h 192"/>
                  <a:gd name="T6" fmla="*/ 174 w 192"/>
                  <a:gd name="T7" fmla="*/ 42 h 192"/>
                  <a:gd name="T8" fmla="*/ 163 w 192"/>
                  <a:gd name="T9" fmla="*/ 28 h 192"/>
                  <a:gd name="T10" fmla="*/ 148 w 192"/>
                  <a:gd name="T11" fmla="*/ 15 h 192"/>
                  <a:gd name="T12" fmla="*/ 131 w 192"/>
                  <a:gd name="T13" fmla="*/ 6 h 192"/>
                  <a:gd name="T14" fmla="*/ 114 w 192"/>
                  <a:gd name="T15" fmla="*/ 1 h 192"/>
                  <a:gd name="T16" fmla="*/ 96 w 192"/>
                  <a:gd name="T17" fmla="*/ 0 h 192"/>
                  <a:gd name="T18" fmla="*/ 76 w 192"/>
                  <a:gd name="T19" fmla="*/ 1 h 192"/>
                  <a:gd name="T20" fmla="*/ 58 w 192"/>
                  <a:gd name="T21" fmla="*/ 6 h 192"/>
                  <a:gd name="T22" fmla="*/ 42 w 192"/>
                  <a:gd name="T23" fmla="*/ 15 h 192"/>
                  <a:gd name="T24" fmla="*/ 28 w 192"/>
                  <a:gd name="T25" fmla="*/ 28 h 192"/>
                  <a:gd name="T26" fmla="*/ 15 w 192"/>
                  <a:gd name="T27" fmla="*/ 42 h 192"/>
                  <a:gd name="T28" fmla="*/ 6 w 192"/>
                  <a:gd name="T29" fmla="*/ 58 h 192"/>
                  <a:gd name="T30" fmla="*/ 1 w 192"/>
                  <a:gd name="T31" fmla="*/ 76 h 192"/>
                  <a:gd name="T32" fmla="*/ 0 w 192"/>
                  <a:gd name="T33" fmla="*/ 96 h 192"/>
                  <a:gd name="T34" fmla="*/ 1 w 192"/>
                  <a:gd name="T35" fmla="*/ 114 h 192"/>
                  <a:gd name="T36" fmla="*/ 6 w 192"/>
                  <a:gd name="T37" fmla="*/ 131 h 192"/>
                  <a:gd name="T38" fmla="*/ 15 w 192"/>
                  <a:gd name="T39" fmla="*/ 148 h 192"/>
                  <a:gd name="T40" fmla="*/ 28 w 192"/>
                  <a:gd name="T41" fmla="*/ 163 h 192"/>
                  <a:gd name="T42" fmla="*/ 42 w 192"/>
                  <a:gd name="T43" fmla="*/ 174 h 192"/>
                  <a:gd name="T44" fmla="*/ 58 w 192"/>
                  <a:gd name="T45" fmla="*/ 184 h 192"/>
                  <a:gd name="T46" fmla="*/ 76 w 192"/>
                  <a:gd name="T47" fmla="*/ 189 h 192"/>
                  <a:gd name="T48" fmla="*/ 96 w 192"/>
                  <a:gd name="T49" fmla="*/ 192 h 192"/>
                  <a:gd name="T50" fmla="*/ 114 w 192"/>
                  <a:gd name="T51" fmla="*/ 189 h 192"/>
                  <a:gd name="T52" fmla="*/ 131 w 192"/>
                  <a:gd name="T53" fmla="*/ 184 h 192"/>
                  <a:gd name="T54" fmla="*/ 139 w 192"/>
                  <a:gd name="T55" fmla="*/ 179 h 192"/>
                  <a:gd name="T56" fmla="*/ 148 w 192"/>
                  <a:gd name="T57" fmla="*/ 174 h 192"/>
                  <a:gd name="T58" fmla="*/ 163 w 192"/>
                  <a:gd name="T59" fmla="*/ 163 h 192"/>
                  <a:gd name="T60" fmla="*/ 174 w 192"/>
                  <a:gd name="T61" fmla="*/ 148 h 192"/>
                  <a:gd name="T62" fmla="*/ 179 w 192"/>
                  <a:gd name="T63" fmla="*/ 139 h 192"/>
                  <a:gd name="T64" fmla="*/ 184 w 192"/>
                  <a:gd name="T65" fmla="*/ 131 h 192"/>
                  <a:gd name="T66" fmla="*/ 189 w 192"/>
                  <a:gd name="T67" fmla="*/ 114 h 192"/>
                  <a:gd name="T68" fmla="*/ 192 w 192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2">
                    <a:moveTo>
                      <a:pt x="192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3" y="28"/>
                    </a:lnTo>
                    <a:lnTo>
                      <a:pt x="148" y="15"/>
                    </a:lnTo>
                    <a:lnTo>
                      <a:pt x="131" y="6"/>
                    </a:lnTo>
                    <a:lnTo>
                      <a:pt x="114" y="1"/>
                    </a:lnTo>
                    <a:lnTo>
                      <a:pt x="96" y="0"/>
                    </a:lnTo>
                    <a:lnTo>
                      <a:pt x="76" y="1"/>
                    </a:lnTo>
                    <a:lnTo>
                      <a:pt x="58" y="6"/>
                    </a:lnTo>
                    <a:lnTo>
                      <a:pt x="42" y="15"/>
                    </a:lnTo>
                    <a:lnTo>
                      <a:pt x="28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1"/>
                    </a:lnTo>
                    <a:lnTo>
                      <a:pt x="15" y="148"/>
                    </a:lnTo>
                    <a:lnTo>
                      <a:pt x="28" y="163"/>
                    </a:lnTo>
                    <a:lnTo>
                      <a:pt x="42" y="174"/>
                    </a:lnTo>
                    <a:lnTo>
                      <a:pt x="58" y="184"/>
                    </a:lnTo>
                    <a:lnTo>
                      <a:pt x="76" y="189"/>
                    </a:lnTo>
                    <a:lnTo>
                      <a:pt x="96" y="192"/>
                    </a:lnTo>
                    <a:lnTo>
                      <a:pt x="114" y="189"/>
                    </a:lnTo>
                    <a:lnTo>
                      <a:pt x="131" y="184"/>
                    </a:lnTo>
                    <a:lnTo>
                      <a:pt x="139" y="179"/>
                    </a:lnTo>
                    <a:lnTo>
                      <a:pt x="148" y="174"/>
                    </a:lnTo>
                    <a:lnTo>
                      <a:pt x="163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1"/>
                    </a:lnTo>
                    <a:lnTo>
                      <a:pt x="189" y="114"/>
                    </a:lnTo>
                    <a:lnTo>
                      <a:pt x="192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31" name="ZoneTexte 1130">
              <a:extLst>
                <a:ext uri="{FF2B5EF4-FFF2-40B4-BE49-F238E27FC236}">
                  <a16:creationId xmlns:a16="http://schemas.microsoft.com/office/drawing/2014/main" id="{063FF275-DB9A-2BD5-C013-C59255B15978}"/>
                </a:ext>
              </a:extLst>
            </p:cNvPr>
            <p:cNvSpPr txBox="1"/>
            <p:nvPr/>
          </p:nvSpPr>
          <p:spPr>
            <a:xfrm>
              <a:off x="675753" y="3349276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32" name="ZoneTexte 1131">
              <a:extLst>
                <a:ext uri="{FF2B5EF4-FFF2-40B4-BE49-F238E27FC236}">
                  <a16:creationId xmlns:a16="http://schemas.microsoft.com/office/drawing/2014/main" id="{D3CBA883-6B7C-FEC1-D23B-5640F6DE5855}"/>
                </a:ext>
              </a:extLst>
            </p:cNvPr>
            <p:cNvSpPr txBox="1"/>
            <p:nvPr/>
          </p:nvSpPr>
          <p:spPr>
            <a:xfrm>
              <a:off x="1788145" y="3349276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1133" name="ZoneTexte 1132">
              <a:extLst>
                <a:ext uri="{FF2B5EF4-FFF2-40B4-BE49-F238E27FC236}">
                  <a16:creationId xmlns:a16="http://schemas.microsoft.com/office/drawing/2014/main" id="{9C667138-F512-F50A-FE3E-07B340EF3FF7}"/>
                </a:ext>
              </a:extLst>
            </p:cNvPr>
            <p:cNvSpPr txBox="1"/>
            <p:nvPr/>
          </p:nvSpPr>
          <p:spPr>
            <a:xfrm>
              <a:off x="2939810" y="3349276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134" name="ZoneTexte 1133">
              <a:extLst>
                <a:ext uri="{FF2B5EF4-FFF2-40B4-BE49-F238E27FC236}">
                  <a16:creationId xmlns:a16="http://schemas.microsoft.com/office/drawing/2014/main" id="{ECC9C28D-0C22-D4AC-0B20-BEC99256C5EB}"/>
                </a:ext>
              </a:extLst>
            </p:cNvPr>
            <p:cNvSpPr txBox="1"/>
            <p:nvPr/>
          </p:nvSpPr>
          <p:spPr>
            <a:xfrm>
              <a:off x="518751" y="2600309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135" name="ZoneTexte 1134">
              <a:extLst>
                <a:ext uri="{FF2B5EF4-FFF2-40B4-BE49-F238E27FC236}">
                  <a16:creationId xmlns:a16="http://schemas.microsoft.com/office/drawing/2014/main" id="{6F9D240D-2284-29A3-5C44-E11DD1C19E28}"/>
                </a:ext>
              </a:extLst>
            </p:cNvPr>
            <p:cNvSpPr txBox="1"/>
            <p:nvPr/>
          </p:nvSpPr>
          <p:spPr>
            <a:xfrm>
              <a:off x="518751" y="3178493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36" name="ZoneTexte 1135">
              <a:extLst>
                <a:ext uri="{FF2B5EF4-FFF2-40B4-BE49-F238E27FC236}">
                  <a16:creationId xmlns:a16="http://schemas.microsoft.com/office/drawing/2014/main" id="{1DEA16D3-5DB1-111E-EDF2-7E97BB154430}"/>
                </a:ext>
              </a:extLst>
            </p:cNvPr>
            <p:cNvSpPr txBox="1"/>
            <p:nvPr/>
          </p:nvSpPr>
          <p:spPr>
            <a:xfrm>
              <a:off x="518751" y="2022126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1137" name="ZoneTexte 1136">
              <a:extLst>
                <a:ext uri="{FF2B5EF4-FFF2-40B4-BE49-F238E27FC236}">
                  <a16:creationId xmlns:a16="http://schemas.microsoft.com/office/drawing/2014/main" id="{048CC15B-9C96-63DD-3B6E-4C793B2CD3B7}"/>
                </a:ext>
              </a:extLst>
            </p:cNvPr>
            <p:cNvSpPr txBox="1"/>
            <p:nvPr/>
          </p:nvSpPr>
          <p:spPr>
            <a:xfrm>
              <a:off x="518751" y="1443943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1138" name="ZoneTexte 1137">
              <a:extLst>
                <a:ext uri="{FF2B5EF4-FFF2-40B4-BE49-F238E27FC236}">
                  <a16:creationId xmlns:a16="http://schemas.microsoft.com/office/drawing/2014/main" id="{01A4FC3B-5FE8-1405-E7B6-D931B94A3AB2}"/>
                </a:ext>
              </a:extLst>
            </p:cNvPr>
            <p:cNvSpPr txBox="1"/>
            <p:nvPr/>
          </p:nvSpPr>
          <p:spPr>
            <a:xfrm>
              <a:off x="1109033" y="1436005"/>
              <a:ext cx="10363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DTG/FTC/TAF</a:t>
              </a:r>
            </a:p>
          </p:txBody>
        </p:sp>
        <p:sp>
          <p:nvSpPr>
            <p:cNvPr id="1139" name="ZoneTexte 1138">
              <a:extLst>
                <a:ext uri="{FF2B5EF4-FFF2-40B4-BE49-F238E27FC236}">
                  <a16:creationId xmlns:a16="http://schemas.microsoft.com/office/drawing/2014/main" id="{B4A2E530-493B-2742-E329-DA682F3F27AA}"/>
                </a:ext>
              </a:extLst>
            </p:cNvPr>
            <p:cNvSpPr txBox="1"/>
            <p:nvPr/>
          </p:nvSpPr>
          <p:spPr>
            <a:xfrm>
              <a:off x="1109033" y="1707197"/>
              <a:ext cx="10837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DOR/3TC/TDF</a:t>
              </a:r>
            </a:p>
          </p:txBody>
        </p:sp>
        <p:sp>
          <p:nvSpPr>
            <p:cNvPr id="1140" name="ZoneTexte 1139">
              <a:extLst>
                <a:ext uri="{FF2B5EF4-FFF2-40B4-BE49-F238E27FC236}">
                  <a16:creationId xmlns:a16="http://schemas.microsoft.com/office/drawing/2014/main" id="{B353E5B3-302E-1A22-1DDE-95B8783BB4AD}"/>
                </a:ext>
              </a:extLst>
            </p:cNvPr>
            <p:cNvSpPr txBox="1"/>
            <p:nvPr/>
          </p:nvSpPr>
          <p:spPr>
            <a:xfrm>
              <a:off x="1656408" y="3575304"/>
              <a:ext cx="60587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Weeks</a:t>
              </a:r>
            </a:p>
          </p:txBody>
        </p:sp>
        <p:sp>
          <p:nvSpPr>
            <p:cNvPr id="1142" name="ZoneTexte 1141">
              <a:extLst>
                <a:ext uri="{FF2B5EF4-FFF2-40B4-BE49-F238E27FC236}">
                  <a16:creationId xmlns:a16="http://schemas.microsoft.com/office/drawing/2014/main" id="{BC293558-10D0-37E9-6EFF-40E781ABF9AF}"/>
                </a:ext>
              </a:extLst>
            </p:cNvPr>
            <p:cNvSpPr txBox="1"/>
            <p:nvPr/>
          </p:nvSpPr>
          <p:spPr>
            <a:xfrm>
              <a:off x="1814314" y="875156"/>
              <a:ext cx="57740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Men</a:t>
              </a:r>
            </a:p>
          </p:txBody>
        </p:sp>
        <p:sp>
          <p:nvSpPr>
            <p:cNvPr id="1144" name="Freeform 132">
              <a:extLst>
                <a:ext uri="{FF2B5EF4-FFF2-40B4-BE49-F238E27FC236}">
                  <a16:creationId xmlns:a16="http://schemas.microsoft.com/office/drawing/2014/main" id="{7707FDD2-259F-631C-83D6-7E47BE1A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50" y="1527175"/>
              <a:ext cx="76200" cy="76200"/>
            </a:xfrm>
            <a:custGeom>
              <a:avLst/>
              <a:gdLst>
                <a:gd name="T0" fmla="*/ 163 w 192"/>
                <a:gd name="T1" fmla="*/ 162 h 191"/>
                <a:gd name="T2" fmla="*/ 174 w 192"/>
                <a:gd name="T3" fmla="*/ 147 h 191"/>
                <a:gd name="T4" fmla="*/ 180 w 192"/>
                <a:gd name="T5" fmla="*/ 138 h 191"/>
                <a:gd name="T6" fmla="*/ 185 w 192"/>
                <a:gd name="T7" fmla="*/ 131 h 191"/>
                <a:gd name="T8" fmla="*/ 190 w 192"/>
                <a:gd name="T9" fmla="*/ 113 h 191"/>
                <a:gd name="T10" fmla="*/ 192 w 192"/>
                <a:gd name="T11" fmla="*/ 95 h 191"/>
                <a:gd name="T12" fmla="*/ 190 w 192"/>
                <a:gd name="T13" fmla="*/ 75 h 191"/>
                <a:gd name="T14" fmla="*/ 185 w 192"/>
                <a:gd name="T15" fmla="*/ 58 h 191"/>
                <a:gd name="T16" fmla="*/ 174 w 192"/>
                <a:gd name="T17" fmla="*/ 41 h 191"/>
                <a:gd name="T18" fmla="*/ 163 w 192"/>
                <a:gd name="T19" fmla="*/ 27 h 191"/>
                <a:gd name="T20" fmla="*/ 148 w 192"/>
                <a:gd name="T21" fmla="*/ 15 h 191"/>
                <a:gd name="T22" fmla="*/ 132 w 192"/>
                <a:gd name="T23" fmla="*/ 6 h 191"/>
                <a:gd name="T24" fmla="*/ 114 w 192"/>
                <a:gd name="T25" fmla="*/ 1 h 191"/>
                <a:gd name="T26" fmla="*/ 96 w 192"/>
                <a:gd name="T27" fmla="*/ 0 h 191"/>
                <a:gd name="T28" fmla="*/ 76 w 192"/>
                <a:gd name="T29" fmla="*/ 1 h 191"/>
                <a:gd name="T30" fmla="*/ 58 w 192"/>
                <a:gd name="T31" fmla="*/ 6 h 191"/>
                <a:gd name="T32" fmla="*/ 42 w 192"/>
                <a:gd name="T33" fmla="*/ 15 h 191"/>
                <a:gd name="T34" fmla="*/ 28 w 192"/>
                <a:gd name="T35" fmla="*/ 27 h 191"/>
                <a:gd name="T36" fmla="*/ 16 w 192"/>
                <a:gd name="T37" fmla="*/ 41 h 191"/>
                <a:gd name="T38" fmla="*/ 7 w 192"/>
                <a:gd name="T39" fmla="*/ 58 h 191"/>
                <a:gd name="T40" fmla="*/ 2 w 192"/>
                <a:gd name="T41" fmla="*/ 75 h 191"/>
                <a:gd name="T42" fmla="*/ 0 w 192"/>
                <a:gd name="T43" fmla="*/ 95 h 191"/>
                <a:gd name="T44" fmla="*/ 2 w 192"/>
                <a:gd name="T45" fmla="*/ 113 h 191"/>
                <a:gd name="T46" fmla="*/ 7 w 192"/>
                <a:gd name="T47" fmla="*/ 131 h 191"/>
                <a:gd name="T48" fmla="*/ 16 w 192"/>
                <a:gd name="T49" fmla="*/ 147 h 191"/>
                <a:gd name="T50" fmla="*/ 28 w 192"/>
                <a:gd name="T51" fmla="*/ 162 h 191"/>
                <a:gd name="T52" fmla="*/ 42 w 192"/>
                <a:gd name="T53" fmla="*/ 174 h 191"/>
                <a:gd name="T54" fmla="*/ 58 w 192"/>
                <a:gd name="T55" fmla="*/ 184 h 191"/>
                <a:gd name="T56" fmla="*/ 76 w 192"/>
                <a:gd name="T57" fmla="*/ 189 h 191"/>
                <a:gd name="T58" fmla="*/ 96 w 192"/>
                <a:gd name="T59" fmla="*/ 191 h 191"/>
                <a:gd name="T60" fmla="*/ 114 w 192"/>
                <a:gd name="T61" fmla="*/ 189 h 191"/>
                <a:gd name="T62" fmla="*/ 132 w 192"/>
                <a:gd name="T63" fmla="*/ 184 h 191"/>
                <a:gd name="T64" fmla="*/ 139 w 192"/>
                <a:gd name="T65" fmla="*/ 179 h 191"/>
                <a:gd name="T66" fmla="*/ 148 w 192"/>
                <a:gd name="T67" fmla="*/ 174 h 191"/>
                <a:gd name="T68" fmla="*/ 163 w 192"/>
                <a:gd name="T69" fmla="*/ 16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2" h="191">
                  <a:moveTo>
                    <a:pt x="163" y="162"/>
                  </a:moveTo>
                  <a:lnTo>
                    <a:pt x="174" y="147"/>
                  </a:lnTo>
                  <a:lnTo>
                    <a:pt x="180" y="138"/>
                  </a:lnTo>
                  <a:lnTo>
                    <a:pt x="185" y="131"/>
                  </a:lnTo>
                  <a:lnTo>
                    <a:pt x="190" y="113"/>
                  </a:lnTo>
                  <a:lnTo>
                    <a:pt x="192" y="95"/>
                  </a:lnTo>
                  <a:lnTo>
                    <a:pt x="190" y="75"/>
                  </a:lnTo>
                  <a:lnTo>
                    <a:pt x="185" y="58"/>
                  </a:lnTo>
                  <a:lnTo>
                    <a:pt x="174" y="41"/>
                  </a:lnTo>
                  <a:lnTo>
                    <a:pt x="163" y="27"/>
                  </a:lnTo>
                  <a:lnTo>
                    <a:pt x="148" y="15"/>
                  </a:lnTo>
                  <a:lnTo>
                    <a:pt x="132" y="6"/>
                  </a:lnTo>
                  <a:lnTo>
                    <a:pt x="114" y="1"/>
                  </a:lnTo>
                  <a:lnTo>
                    <a:pt x="96" y="0"/>
                  </a:lnTo>
                  <a:lnTo>
                    <a:pt x="76" y="1"/>
                  </a:lnTo>
                  <a:lnTo>
                    <a:pt x="58" y="6"/>
                  </a:lnTo>
                  <a:lnTo>
                    <a:pt x="42" y="15"/>
                  </a:lnTo>
                  <a:lnTo>
                    <a:pt x="28" y="27"/>
                  </a:lnTo>
                  <a:lnTo>
                    <a:pt x="16" y="41"/>
                  </a:lnTo>
                  <a:lnTo>
                    <a:pt x="7" y="58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2" y="113"/>
                  </a:lnTo>
                  <a:lnTo>
                    <a:pt x="7" y="131"/>
                  </a:lnTo>
                  <a:lnTo>
                    <a:pt x="16" y="147"/>
                  </a:lnTo>
                  <a:lnTo>
                    <a:pt x="28" y="162"/>
                  </a:lnTo>
                  <a:lnTo>
                    <a:pt x="42" y="174"/>
                  </a:lnTo>
                  <a:lnTo>
                    <a:pt x="58" y="184"/>
                  </a:lnTo>
                  <a:lnTo>
                    <a:pt x="76" y="189"/>
                  </a:lnTo>
                  <a:lnTo>
                    <a:pt x="96" y="191"/>
                  </a:lnTo>
                  <a:lnTo>
                    <a:pt x="114" y="189"/>
                  </a:lnTo>
                  <a:lnTo>
                    <a:pt x="132" y="184"/>
                  </a:lnTo>
                  <a:lnTo>
                    <a:pt x="139" y="179"/>
                  </a:lnTo>
                  <a:lnTo>
                    <a:pt x="148" y="174"/>
                  </a:lnTo>
                  <a:lnTo>
                    <a:pt x="163" y="162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6" name="Freeform 133">
              <a:extLst>
                <a:ext uri="{FF2B5EF4-FFF2-40B4-BE49-F238E27FC236}">
                  <a16:creationId xmlns:a16="http://schemas.microsoft.com/office/drawing/2014/main" id="{E7BB174D-B6FC-272C-4D0D-077284FE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50" y="1792835"/>
              <a:ext cx="76200" cy="76200"/>
            </a:xfrm>
            <a:custGeom>
              <a:avLst/>
              <a:gdLst>
                <a:gd name="T0" fmla="*/ 192 w 192"/>
                <a:gd name="T1" fmla="*/ 96 h 192"/>
                <a:gd name="T2" fmla="*/ 190 w 192"/>
                <a:gd name="T3" fmla="*/ 76 h 192"/>
                <a:gd name="T4" fmla="*/ 185 w 192"/>
                <a:gd name="T5" fmla="*/ 58 h 192"/>
                <a:gd name="T6" fmla="*/ 174 w 192"/>
                <a:gd name="T7" fmla="*/ 42 h 192"/>
                <a:gd name="T8" fmla="*/ 163 w 192"/>
                <a:gd name="T9" fmla="*/ 28 h 192"/>
                <a:gd name="T10" fmla="*/ 148 w 192"/>
                <a:gd name="T11" fmla="*/ 15 h 192"/>
                <a:gd name="T12" fmla="*/ 132 w 192"/>
                <a:gd name="T13" fmla="*/ 6 h 192"/>
                <a:gd name="T14" fmla="*/ 114 w 192"/>
                <a:gd name="T15" fmla="*/ 1 h 192"/>
                <a:gd name="T16" fmla="*/ 96 w 192"/>
                <a:gd name="T17" fmla="*/ 0 h 192"/>
                <a:gd name="T18" fmla="*/ 76 w 192"/>
                <a:gd name="T19" fmla="*/ 1 h 192"/>
                <a:gd name="T20" fmla="*/ 58 w 192"/>
                <a:gd name="T21" fmla="*/ 6 h 192"/>
                <a:gd name="T22" fmla="*/ 42 w 192"/>
                <a:gd name="T23" fmla="*/ 15 h 192"/>
                <a:gd name="T24" fmla="*/ 28 w 192"/>
                <a:gd name="T25" fmla="*/ 28 h 192"/>
                <a:gd name="T26" fmla="*/ 16 w 192"/>
                <a:gd name="T27" fmla="*/ 42 h 192"/>
                <a:gd name="T28" fmla="*/ 7 w 192"/>
                <a:gd name="T29" fmla="*/ 58 h 192"/>
                <a:gd name="T30" fmla="*/ 2 w 192"/>
                <a:gd name="T31" fmla="*/ 76 h 192"/>
                <a:gd name="T32" fmla="*/ 0 w 192"/>
                <a:gd name="T33" fmla="*/ 96 h 192"/>
                <a:gd name="T34" fmla="*/ 2 w 192"/>
                <a:gd name="T35" fmla="*/ 114 h 192"/>
                <a:gd name="T36" fmla="*/ 7 w 192"/>
                <a:gd name="T37" fmla="*/ 131 h 192"/>
                <a:gd name="T38" fmla="*/ 16 w 192"/>
                <a:gd name="T39" fmla="*/ 148 h 192"/>
                <a:gd name="T40" fmla="*/ 28 w 192"/>
                <a:gd name="T41" fmla="*/ 163 h 192"/>
                <a:gd name="T42" fmla="*/ 42 w 192"/>
                <a:gd name="T43" fmla="*/ 174 h 192"/>
                <a:gd name="T44" fmla="*/ 58 w 192"/>
                <a:gd name="T45" fmla="*/ 184 h 192"/>
                <a:gd name="T46" fmla="*/ 76 w 192"/>
                <a:gd name="T47" fmla="*/ 189 h 192"/>
                <a:gd name="T48" fmla="*/ 96 w 192"/>
                <a:gd name="T49" fmla="*/ 192 h 192"/>
                <a:gd name="T50" fmla="*/ 114 w 192"/>
                <a:gd name="T51" fmla="*/ 189 h 192"/>
                <a:gd name="T52" fmla="*/ 132 w 192"/>
                <a:gd name="T53" fmla="*/ 184 h 192"/>
                <a:gd name="T54" fmla="*/ 139 w 192"/>
                <a:gd name="T55" fmla="*/ 179 h 192"/>
                <a:gd name="T56" fmla="*/ 148 w 192"/>
                <a:gd name="T57" fmla="*/ 174 h 192"/>
                <a:gd name="T58" fmla="*/ 163 w 192"/>
                <a:gd name="T59" fmla="*/ 163 h 192"/>
                <a:gd name="T60" fmla="*/ 174 w 192"/>
                <a:gd name="T61" fmla="*/ 148 h 192"/>
                <a:gd name="T62" fmla="*/ 180 w 192"/>
                <a:gd name="T63" fmla="*/ 139 h 192"/>
                <a:gd name="T64" fmla="*/ 185 w 192"/>
                <a:gd name="T65" fmla="*/ 131 h 192"/>
                <a:gd name="T66" fmla="*/ 190 w 192"/>
                <a:gd name="T67" fmla="*/ 114 h 192"/>
                <a:gd name="T68" fmla="*/ 192 w 192"/>
                <a:gd name="T69" fmla="*/ 9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2" h="192">
                  <a:moveTo>
                    <a:pt x="192" y="96"/>
                  </a:moveTo>
                  <a:lnTo>
                    <a:pt x="190" y="76"/>
                  </a:lnTo>
                  <a:lnTo>
                    <a:pt x="185" y="58"/>
                  </a:lnTo>
                  <a:lnTo>
                    <a:pt x="174" y="42"/>
                  </a:lnTo>
                  <a:lnTo>
                    <a:pt x="163" y="28"/>
                  </a:lnTo>
                  <a:lnTo>
                    <a:pt x="148" y="15"/>
                  </a:lnTo>
                  <a:lnTo>
                    <a:pt x="132" y="6"/>
                  </a:lnTo>
                  <a:lnTo>
                    <a:pt x="114" y="1"/>
                  </a:lnTo>
                  <a:lnTo>
                    <a:pt x="96" y="0"/>
                  </a:lnTo>
                  <a:lnTo>
                    <a:pt x="76" y="1"/>
                  </a:lnTo>
                  <a:lnTo>
                    <a:pt x="58" y="6"/>
                  </a:lnTo>
                  <a:lnTo>
                    <a:pt x="42" y="15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7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2" y="114"/>
                  </a:lnTo>
                  <a:lnTo>
                    <a:pt x="7" y="131"/>
                  </a:lnTo>
                  <a:lnTo>
                    <a:pt x="16" y="148"/>
                  </a:lnTo>
                  <a:lnTo>
                    <a:pt x="28" y="163"/>
                  </a:lnTo>
                  <a:lnTo>
                    <a:pt x="42" y="174"/>
                  </a:lnTo>
                  <a:lnTo>
                    <a:pt x="58" y="184"/>
                  </a:lnTo>
                  <a:lnTo>
                    <a:pt x="76" y="189"/>
                  </a:lnTo>
                  <a:lnTo>
                    <a:pt x="96" y="192"/>
                  </a:lnTo>
                  <a:lnTo>
                    <a:pt x="114" y="189"/>
                  </a:lnTo>
                  <a:lnTo>
                    <a:pt x="132" y="184"/>
                  </a:lnTo>
                  <a:lnTo>
                    <a:pt x="139" y="179"/>
                  </a:lnTo>
                  <a:lnTo>
                    <a:pt x="148" y="174"/>
                  </a:lnTo>
                  <a:lnTo>
                    <a:pt x="163" y="163"/>
                  </a:lnTo>
                  <a:lnTo>
                    <a:pt x="174" y="148"/>
                  </a:lnTo>
                  <a:lnTo>
                    <a:pt x="180" y="139"/>
                  </a:lnTo>
                  <a:lnTo>
                    <a:pt x="185" y="131"/>
                  </a:lnTo>
                  <a:lnTo>
                    <a:pt x="190" y="114"/>
                  </a:lnTo>
                  <a:lnTo>
                    <a:pt x="192" y="96"/>
                  </a:lnTo>
                  <a:close/>
                </a:path>
              </a:pathLst>
            </a:cu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7" name="ZoneTexte 1146">
              <a:extLst>
                <a:ext uri="{FF2B5EF4-FFF2-40B4-BE49-F238E27FC236}">
                  <a16:creationId xmlns:a16="http://schemas.microsoft.com/office/drawing/2014/main" id="{ED5F85CA-4366-2794-4003-0DC0D88846D9}"/>
                </a:ext>
              </a:extLst>
            </p:cNvPr>
            <p:cNvSpPr txBox="1"/>
            <p:nvPr/>
          </p:nvSpPr>
          <p:spPr>
            <a:xfrm>
              <a:off x="1495437" y="2333236"/>
              <a:ext cx="4635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N=92</a:t>
              </a:r>
            </a:p>
          </p:txBody>
        </p:sp>
        <p:sp>
          <p:nvSpPr>
            <p:cNvPr id="1148" name="ZoneTexte 1147">
              <a:extLst>
                <a:ext uri="{FF2B5EF4-FFF2-40B4-BE49-F238E27FC236}">
                  <a16:creationId xmlns:a16="http://schemas.microsoft.com/office/drawing/2014/main" id="{1BE7C1E3-68F0-A419-10D2-DD30ECA43991}"/>
                </a:ext>
              </a:extLst>
            </p:cNvPr>
            <p:cNvSpPr txBox="1"/>
            <p:nvPr/>
          </p:nvSpPr>
          <p:spPr>
            <a:xfrm>
              <a:off x="1566049" y="2846387"/>
              <a:ext cx="4635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N=89</a:t>
              </a:r>
            </a:p>
          </p:txBody>
        </p:sp>
        <p:sp>
          <p:nvSpPr>
            <p:cNvPr id="1149" name="ZoneTexte 1148">
              <a:extLst>
                <a:ext uri="{FF2B5EF4-FFF2-40B4-BE49-F238E27FC236}">
                  <a16:creationId xmlns:a16="http://schemas.microsoft.com/office/drawing/2014/main" id="{DDF9B1AC-0324-EDD0-7BE9-DCFFD25AAD2C}"/>
                </a:ext>
              </a:extLst>
            </p:cNvPr>
            <p:cNvSpPr txBox="1"/>
            <p:nvPr/>
          </p:nvSpPr>
          <p:spPr>
            <a:xfrm>
              <a:off x="2614055" y="1888252"/>
              <a:ext cx="4635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N=90</a:t>
              </a:r>
            </a:p>
          </p:txBody>
        </p:sp>
        <p:sp>
          <p:nvSpPr>
            <p:cNvPr id="1150" name="ZoneTexte 1149">
              <a:extLst>
                <a:ext uri="{FF2B5EF4-FFF2-40B4-BE49-F238E27FC236}">
                  <a16:creationId xmlns:a16="http://schemas.microsoft.com/office/drawing/2014/main" id="{7CB0A165-DA13-2D25-BA7D-49DCB7EFBB1D}"/>
                </a:ext>
              </a:extLst>
            </p:cNvPr>
            <p:cNvSpPr txBox="1"/>
            <p:nvPr/>
          </p:nvSpPr>
          <p:spPr>
            <a:xfrm>
              <a:off x="2657641" y="2254057"/>
              <a:ext cx="463588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N=87</a:t>
              </a:r>
            </a:p>
          </p:txBody>
        </p:sp>
        <p:sp>
          <p:nvSpPr>
            <p:cNvPr id="1151" name="ZoneTexte 1150">
              <a:extLst>
                <a:ext uri="{FF2B5EF4-FFF2-40B4-BE49-F238E27FC236}">
                  <a16:creationId xmlns:a16="http://schemas.microsoft.com/office/drawing/2014/main" id="{6E4C143B-7BFB-2226-2B3C-E9D5A31AD29C}"/>
                </a:ext>
              </a:extLst>
            </p:cNvPr>
            <p:cNvSpPr txBox="1"/>
            <p:nvPr/>
          </p:nvSpPr>
          <p:spPr>
            <a:xfrm>
              <a:off x="3144959" y="1836579"/>
              <a:ext cx="10086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4.2 kg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(95% CI 3.1-5.2)</a:t>
              </a:r>
            </a:p>
          </p:txBody>
        </p:sp>
        <p:sp>
          <p:nvSpPr>
            <p:cNvPr id="1152" name="ZoneTexte 1151">
              <a:extLst>
                <a:ext uri="{FF2B5EF4-FFF2-40B4-BE49-F238E27FC236}">
                  <a16:creationId xmlns:a16="http://schemas.microsoft.com/office/drawing/2014/main" id="{940A1A98-413F-08FC-EA6C-7EDF64BB16A9}"/>
                </a:ext>
              </a:extLst>
            </p:cNvPr>
            <p:cNvSpPr txBox="1"/>
            <p:nvPr/>
          </p:nvSpPr>
          <p:spPr>
            <a:xfrm>
              <a:off x="3144959" y="2368346"/>
              <a:ext cx="10086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2.8 kg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(95% CI 1.8-3.9)</a:t>
              </a:r>
            </a:p>
          </p:txBody>
        </p:sp>
      </p:grpSp>
      <p:grpSp>
        <p:nvGrpSpPr>
          <p:cNvPr id="4" name="Groupe 3">
            <a:extLst>
              <a:ext uri="{FF2B5EF4-FFF2-40B4-BE49-F238E27FC236}">
                <a16:creationId xmlns:a16="http://schemas.microsoft.com/office/drawing/2014/main" id="{8E4145B2-6075-456D-028D-A8BA6F55B7F0}"/>
              </a:ext>
            </a:extLst>
          </p:cNvPr>
          <p:cNvGrpSpPr/>
          <p:nvPr/>
        </p:nvGrpSpPr>
        <p:grpSpPr>
          <a:xfrm>
            <a:off x="4542255" y="1231617"/>
            <a:ext cx="3651901" cy="2977147"/>
            <a:chOff x="4542255" y="875156"/>
            <a:chExt cx="3651901" cy="2977147"/>
          </a:xfrm>
        </p:grpSpPr>
        <p:grpSp>
          <p:nvGrpSpPr>
            <p:cNvPr id="1130" name="Groupe 1129">
              <a:extLst>
                <a:ext uri="{FF2B5EF4-FFF2-40B4-BE49-F238E27FC236}">
                  <a16:creationId xmlns:a16="http://schemas.microsoft.com/office/drawing/2014/main" id="{9173EA96-C940-A935-5D4C-1A48EA069A03}"/>
                </a:ext>
              </a:extLst>
            </p:cNvPr>
            <p:cNvGrpSpPr/>
            <p:nvPr/>
          </p:nvGrpSpPr>
          <p:grpSpPr>
            <a:xfrm>
              <a:off x="4769672" y="1439863"/>
              <a:ext cx="2427288" cy="1939924"/>
              <a:chOff x="4473575" y="1439863"/>
              <a:chExt cx="2427288" cy="1939924"/>
            </a:xfrm>
          </p:grpSpPr>
          <p:sp>
            <p:nvSpPr>
              <p:cNvPr id="1049" name="Freeform 84">
                <a:extLst>
                  <a:ext uri="{FF2B5EF4-FFF2-40B4-BE49-F238E27FC236}">
                    <a16:creationId xmlns:a16="http://schemas.microsoft.com/office/drawing/2014/main" id="{C6A6A690-3129-B976-36DF-3712FE0BF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838" y="1439863"/>
                <a:ext cx="2338388" cy="1871662"/>
              </a:xfrm>
              <a:custGeom>
                <a:avLst/>
                <a:gdLst>
                  <a:gd name="T0" fmla="*/ 5894 w 5894"/>
                  <a:gd name="T1" fmla="*/ 4717 h 4717"/>
                  <a:gd name="T2" fmla="*/ 0 w 5894"/>
                  <a:gd name="T3" fmla="*/ 4717 h 4717"/>
                  <a:gd name="T4" fmla="*/ 0 w 5894"/>
                  <a:gd name="T5" fmla="*/ 0 h 4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94" h="4717">
                    <a:moveTo>
                      <a:pt x="5894" y="4717"/>
                    </a:moveTo>
                    <a:lnTo>
                      <a:pt x="0" y="4717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0" name="Line 85">
                <a:extLst>
                  <a:ext uri="{FF2B5EF4-FFF2-40B4-BE49-F238E27FC236}">
                    <a16:creationId xmlns:a16="http://schemas.microsoft.com/office/drawing/2014/main" id="{6D2BF28C-FB76-5BAB-2BB3-2BBFF20109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6413" y="33115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2" name="Line 87">
                <a:extLst>
                  <a:ext uri="{FF2B5EF4-FFF2-40B4-BE49-F238E27FC236}">
                    <a16:creationId xmlns:a16="http://schemas.microsoft.com/office/drawing/2014/main" id="{C91CB356-EB76-24E2-E2B6-6E39C192E4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541838" y="33115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5" name="Line 90">
                <a:extLst>
                  <a:ext uri="{FF2B5EF4-FFF2-40B4-BE49-F238E27FC236}">
                    <a16:creationId xmlns:a16="http://schemas.microsoft.com/office/drawing/2014/main" id="{F88FC50E-D3B5-7BC7-564F-6452BB77AC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9125" y="3311525"/>
                <a:ext cx="0" cy="682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6" name="Line 91">
                <a:extLst>
                  <a:ext uri="{FF2B5EF4-FFF2-40B4-BE49-F238E27FC236}">
                    <a16:creationId xmlns:a16="http://schemas.microsoft.com/office/drawing/2014/main" id="{8A30E86D-B361-A567-7117-CF96776688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3575" y="2154238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7" name="Line 92">
                <a:extLst>
                  <a:ext uri="{FF2B5EF4-FFF2-40B4-BE49-F238E27FC236}">
                    <a16:creationId xmlns:a16="http://schemas.microsoft.com/office/drawing/2014/main" id="{5F632DED-F1F5-862E-DCCE-CDF8E25E18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3575" y="2732088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8" name="Line 93">
                <a:extLst>
                  <a:ext uri="{FF2B5EF4-FFF2-40B4-BE49-F238E27FC236}">
                    <a16:creationId xmlns:a16="http://schemas.microsoft.com/office/drawing/2014/main" id="{1CFE2435-5F0D-4096-34CC-90FBA1788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3575" y="3311525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3" name="Line 98">
                <a:extLst>
                  <a:ext uri="{FF2B5EF4-FFF2-40B4-BE49-F238E27FC236}">
                    <a16:creationId xmlns:a16="http://schemas.microsoft.com/office/drawing/2014/main" id="{1FFA81CA-5429-1B0F-0D85-73DB2CAB01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3575" y="1574800"/>
                <a:ext cx="682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4" name="Freeform 99">
                <a:extLst>
                  <a:ext uri="{FF2B5EF4-FFF2-40B4-BE49-F238E27FC236}">
                    <a16:creationId xmlns:a16="http://schemas.microsoft.com/office/drawing/2014/main" id="{AB23F511-B1FE-53AE-A9B5-25F67C3E3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5950" y="2193925"/>
                <a:ext cx="0" cy="331787"/>
              </a:xfrm>
              <a:custGeom>
                <a:avLst/>
                <a:gdLst>
                  <a:gd name="T0" fmla="*/ 834 h 834"/>
                  <a:gd name="T1" fmla="*/ 443 h 834"/>
                  <a:gd name="T2" fmla="*/ 0 h 83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834">
                    <a:moveTo>
                      <a:pt x="0" y="834"/>
                    </a:moveTo>
                    <a:lnTo>
                      <a:pt x="0" y="443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7" name="Line 102">
                <a:extLst>
                  <a:ext uri="{FF2B5EF4-FFF2-40B4-BE49-F238E27FC236}">
                    <a16:creationId xmlns:a16="http://schemas.microsoft.com/office/drawing/2014/main" id="{09AFFFF0-A142-5A8D-9DBB-D9295B648F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9588" y="1477963"/>
                <a:ext cx="0" cy="471487"/>
              </a:xfrm>
              <a:prstGeom prst="line">
                <a:avLst/>
              </a:prstGeom>
              <a:noFill/>
              <a:ln w="9525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9" name="Freeform 104">
                <a:extLst>
                  <a:ext uri="{FF2B5EF4-FFF2-40B4-BE49-F238E27FC236}">
                    <a16:creationId xmlns:a16="http://schemas.microsoft.com/office/drawing/2014/main" id="{6BA1E327-E607-A93B-0806-2CB24F4EB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838" y="1727200"/>
                <a:ext cx="2314575" cy="1584325"/>
              </a:xfrm>
              <a:custGeom>
                <a:avLst/>
                <a:gdLst>
                  <a:gd name="T0" fmla="*/ 5832 w 5832"/>
                  <a:gd name="T1" fmla="*/ 0 h 3993"/>
                  <a:gd name="T2" fmla="*/ 2919 w 5832"/>
                  <a:gd name="T3" fmla="*/ 1615 h 3993"/>
                  <a:gd name="T4" fmla="*/ 2910 w 5832"/>
                  <a:gd name="T5" fmla="*/ 1623 h 3993"/>
                  <a:gd name="T6" fmla="*/ 0 w 5832"/>
                  <a:gd name="T7" fmla="*/ 3993 h 39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32" h="3993">
                    <a:moveTo>
                      <a:pt x="5832" y="0"/>
                    </a:moveTo>
                    <a:lnTo>
                      <a:pt x="2919" y="1615"/>
                    </a:lnTo>
                    <a:lnTo>
                      <a:pt x="2910" y="1623"/>
                    </a:lnTo>
                    <a:lnTo>
                      <a:pt x="0" y="3993"/>
                    </a:lnTo>
                  </a:path>
                </a:pathLst>
              </a:custGeom>
              <a:noFill/>
              <a:ln w="3016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1" name="Line 106">
                <a:extLst>
                  <a:ext uri="{FF2B5EF4-FFF2-40B4-BE49-F238E27FC236}">
                    <a16:creationId xmlns:a16="http://schemas.microsoft.com/office/drawing/2014/main" id="{688A8FFF-DBC1-F269-D0C0-41D9D513A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695950" y="2366963"/>
                <a:ext cx="4763" cy="3175"/>
              </a:xfrm>
              <a:prstGeom prst="line">
                <a:avLst/>
              </a:prstGeom>
              <a:noFill/>
              <a:ln w="0">
                <a:solidFill>
                  <a:srgbClr val="4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3" name="Rectangle 108">
                <a:extLst>
                  <a:ext uri="{FF2B5EF4-FFF2-40B4-BE49-F238E27FC236}">
                    <a16:creationId xmlns:a16="http://schemas.microsoft.com/office/drawing/2014/main" id="{742ECF07-25DF-52F3-CD9C-234CA649C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250" y="3309938"/>
                <a:ext cx="3175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Rectangle 109">
                <a:extLst>
                  <a:ext uri="{FF2B5EF4-FFF2-40B4-BE49-F238E27FC236}">
                    <a16:creationId xmlns:a16="http://schemas.microsoft.com/office/drawing/2014/main" id="{334F3E99-9BCF-72F3-1DFE-0BD89577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5950" y="2370138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5" name="Rectangle 110">
                <a:extLst>
                  <a:ext uri="{FF2B5EF4-FFF2-40B4-BE49-F238E27FC236}">
                    <a16:creationId xmlns:a16="http://schemas.microsoft.com/office/drawing/2014/main" id="{DA39AF4F-D76F-B7ED-5CCC-EA33D54C6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5950" y="2370138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6" name="Rectangle 111">
                <a:extLst>
                  <a:ext uri="{FF2B5EF4-FFF2-40B4-BE49-F238E27FC236}">
                    <a16:creationId xmlns:a16="http://schemas.microsoft.com/office/drawing/2014/main" id="{0FFCD344-0DC2-20B0-B647-54BE99636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9125" y="2366963"/>
                <a:ext cx="1588" cy="1587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7" name="Oval 112">
                <a:extLst>
                  <a:ext uri="{FF2B5EF4-FFF2-40B4-BE49-F238E27FC236}">
                    <a16:creationId xmlns:a16="http://schemas.microsoft.com/office/drawing/2014/main" id="{463A3F5D-A645-6383-90AA-5572514DF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9125" y="2366963"/>
                <a:ext cx="1588" cy="1587"/>
              </a:xfrm>
              <a:prstGeom prst="ellipse">
                <a:avLst/>
              </a:prstGeom>
              <a:solidFill>
                <a:srgbClr val="FFFFF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8" name="Oval 113">
                <a:extLst>
                  <a:ext uri="{FF2B5EF4-FFF2-40B4-BE49-F238E27FC236}">
                    <a16:creationId xmlns:a16="http://schemas.microsoft.com/office/drawing/2014/main" id="{595790B9-E5E0-1F8C-348A-0B0ADD68A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54825" y="1725613"/>
                <a:ext cx="3175" cy="1587"/>
              </a:xfrm>
              <a:prstGeom prst="ellipse">
                <a:avLst/>
              </a:pr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1" name="Freeform 116">
                <a:extLst>
                  <a:ext uri="{FF2B5EF4-FFF2-40B4-BE49-F238E27FC236}">
                    <a16:creationId xmlns:a16="http://schemas.microsoft.com/office/drawing/2014/main" id="{CFFE216F-93C8-33CE-90AF-1EDD2EC9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2613" y="2328863"/>
                <a:ext cx="76200" cy="76200"/>
              </a:xfrm>
              <a:custGeom>
                <a:avLst/>
                <a:gdLst>
                  <a:gd name="T0" fmla="*/ 163 w 192"/>
                  <a:gd name="T1" fmla="*/ 163 h 192"/>
                  <a:gd name="T2" fmla="*/ 174 w 192"/>
                  <a:gd name="T3" fmla="*/ 148 h 192"/>
                  <a:gd name="T4" fmla="*/ 179 w 192"/>
                  <a:gd name="T5" fmla="*/ 139 h 192"/>
                  <a:gd name="T6" fmla="*/ 184 w 192"/>
                  <a:gd name="T7" fmla="*/ 132 h 192"/>
                  <a:gd name="T8" fmla="*/ 189 w 192"/>
                  <a:gd name="T9" fmla="*/ 114 h 192"/>
                  <a:gd name="T10" fmla="*/ 192 w 192"/>
                  <a:gd name="T11" fmla="*/ 96 h 192"/>
                  <a:gd name="T12" fmla="*/ 189 w 192"/>
                  <a:gd name="T13" fmla="*/ 76 h 192"/>
                  <a:gd name="T14" fmla="*/ 184 w 192"/>
                  <a:gd name="T15" fmla="*/ 58 h 192"/>
                  <a:gd name="T16" fmla="*/ 174 w 192"/>
                  <a:gd name="T17" fmla="*/ 42 h 192"/>
                  <a:gd name="T18" fmla="*/ 163 w 192"/>
                  <a:gd name="T19" fmla="*/ 28 h 192"/>
                  <a:gd name="T20" fmla="*/ 147 w 192"/>
                  <a:gd name="T21" fmla="*/ 15 h 192"/>
                  <a:gd name="T22" fmla="*/ 131 w 192"/>
                  <a:gd name="T23" fmla="*/ 7 h 192"/>
                  <a:gd name="T24" fmla="*/ 113 w 192"/>
                  <a:gd name="T25" fmla="*/ 2 h 192"/>
                  <a:gd name="T26" fmla="*/ 96 w 192"/>
                  <a:gd name="T27" fmla="*/ 0 h 192"/>
                  <a:gd name="T28" fmla="*/ 75 w 192"/>
                  <a:gd name="T29" fmla="*/ 2 h 192"/>
                  <a:gd name="T30" fmla="*/ 58 w 192"/>
                  <a:gd name="T31" fmla="*/ 7 h 192"/>
                  <a:gd name="T32" fmla="*/ 41 w 192"/>
                  <a:gd name="T33" fmla="*/ 15 h 192"/>
                  <a:gd name="T34" fmla="*/ 28 w 192"/>
                  <a:gd name="T35" fmla="*/ 28 h 192"/>
                  <a:gd name="T36" fmla="*/ 15 w 192"/>
                  <a:gd name="T37" fmla="*/ 42 h 192"/>
                  <a:gd name="T38" fmla="*/ 6 w 192"/>
                  <a:gd name="T39" fmla="*/ 58 h 192"/>
                  <a:gd name="T40" fmla="*/ 1 w 192"/>
                  <a:gd name="T41" fmla="*/ 76 h 192"/>
                  <a:gd name="T42" fmla="*/ 0 w 192"/>
                  <a:gd name="T43" fmla="*/ 96 h 192"/>
                  <a:gd name="T44" fmla="*/ 1 w 192"/>
                  <a:gd name="T45" fmla="*/ 114 h 192"/>
                  <a:gd name="T46" fmla="*/ 6 w 192"/>
                  <a:gd name="T47" fmla="*/ 132 h 192"/>
                  <a:gd name="T48" fmla="*/ 15 w 192"/>
                  <a:gd name="T49" fmla="*/ 148 h 192"/>
                  <a:gd name="T50" fmla="*/ 28 w 192"/>
                  <a:gd name="T51" fmla="*/ 163 h 192"/>
                  <a:gd name="T52" fmla="*/ 41 w 192"/>
                  <a:gd name="T53" fmla="*/ 174 h 192"/>
                  <a:gd name="T54" fmla="*/ 58 w 192"/>
                  <a:gd name="T55" fmla="*/ 185 h 192"/>
                  <a:gd name="T56" fmla="*/ 75 w 192"/>
                  <a:gd name="T57" fmla="*/ 190 h 192"/>
                  <a:gd name="T58" fmla="*/ 96 w 192"/>
                  <a:gd name="T59" fmla="*/ 192 h 192"/>
                  <a:gd name="T60" fmla="*/ 113 w 192"/>
                  <a:gd name="T61" fmla="*/ 190 h 192"/>
                  <a:gd name="T62" fmla="*/ 131 w 192"/>
                  <a:gd name="T63" fmla="*/ 185 h 192"/>
                  <a:gd name="T64" fmla="*/ 139 w 192"/>
                  <a:gd name="T65" fmla="*/ 179 h 192"/>
                  <a:gd name="T66" fmla="*/ 147 w 192"/>
                  <a:gd name="T67" fmla="*/ 174 h 192"/>
                  <a:gd name="T68" fmla="*/ 163 w 192"/>
                  <a:gd name="T69" fmla="*/ 16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2">
                    <a:moveTo>
                      <a:pt x="163" y="163"/>
                    </a:move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2"/>
                    </a:lnTo>
                    <a:lnTo>
                      <a:pt x="189" y="114"/>
                    </a:lnTo>
                    <a:lnTo>
                      <a:pt x="192" y="96"/>
                    </a:ln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3" y="28"/>
                    </a:lnTo>
                    <a:lnTo>
                      <a:pt x="147" y="15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6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5"/>
                    </a:lnTo>
                    <a:lnTo>
                      <a:pt x="28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2"/>
                    </a:lnTo>
                    <a:lnTo>
                      <a:pt x="15" y="148"/>
                    </a:lnTo>
                    <a:lnTo>
                      <a:pt x="28" y="163"/>
                    </a:lnTo>
                    <a:lnTo>
                      <a:pt x="41" y="174"/>
                    </a:lnTo>
                    <a:lnTo>
                      <a:pt x="58" y="185"/>
                    </a:lnTo>
                    <a:lnTo>
                      <a:pt x="75" y="190"/>
                    </a:lnTo>
                    <a:lnTo>
                      <a:pt x="96" y="192"/>
                    </a:lnTo>
                    <a:lnTo>
                      <a:pt x="113" y="190"/>
                    </a:lnTo>
                    <a:lnTo>
                      <a:pt x="131" y="185"/>
                    </a:lnTo>
                    <a:lnTo>
                      <a:pt x="139" y="179"/>
                    </a:lnTo>
                    <a:lnTo>
                      <a:pt x="147" y="174"/>
                    </a:lnTo>
                    <a:lnTo>
                      <a:pt x="163" y="163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2" name="Freeform 117">
                <a:extLst>
                  <a:ext uri="{FF2B5EF4-FFF2-40B4-BE49-F238E27FC236}">
                    <a16:creationId xmlns:a16="http://schemas.microsoft.com/office/drawing/2014/main" id="{8F6D67E2-4EB4-874B-72C2-EACEFBCA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738" y="3273425"/>
                <a:ext cx="76200" cy="76200"/>
              </a:xfrm>
              <a:custGeom>
                <a:avLst/>
                <a:gdLst>
                  <a:gd name="T0" fmla="*/ 162 w 191"/>
                  <a:gd name="T1" fmla="*/ 163 h 192"/>
                  <a:gd name="T2" fmla="*/ 174 w 191"/>
                  <a:gd name="T3" fmla="*/ 148 h 192"/>
                  <a:gd name="T4" fmla="*/ 179 w 191"/>
                  <a:gd name="T5" fmla="*/ 139 h 192"/>
                  <a:gd name="T6" fmla="*/ 184 w 191"/>
                  <a:gd name="T7" fmla="*/ 132 h 192"/>
                  <a:gd name="T8" fmla="*/ 189 w 191"/>
                  <a:gd name="T9" fmla="*/ 114 h 192"/>
                  <a:gd name="T10" fmla="*/ 191 w 191"/>
                  <a:gd name="T11" fmla="*/ 96 h 192"/>
                  <a:gd name="T12" fmla="*/ 189 w 191"/>
                  <a:gd name="T13" fmla="*/ 76 h 192"/>
                  <a:gd name="T14" fmla="*/ 184 w 191"/>
                  <a:gd name="T15" fmla="*/ 58 h 192"/>
                  <a:gd name="T16" fmla="*/ 174 w 191"/>
                  <a:gd name="T17" fmla="*/ 42 h 192"/>
                  <a:gd name="T18" fmla="*/ 162 w 191"/>
                  <a:gd name="T19" fmla="*/ 28 h 192"/>
                  <a:gd name="T20" fmla="*/ 147 w 191"/>
                  <a:gd name="T21" fmla="*/ 16 h 192"/>
                  <a:gd name="T22" fmla="*/ 131 w 191"/>
                  <a:gd name="T23" fmla="*/ 7 h 192"/>
                  <a:gd name="T24" fmla="*/ 113 w 191"/>
                  <a:gd name="T25" fmla="*/ 2 h 192"/>
                  <a:gd name="T26" fmla="*/ 95 w 191"/>
                  <a:gd name="T27" fmla="*/ 0 h 192"/>
                  <a:gd name="T28" fmla="*/ 75 w 191"/>
                  <a:gd name="T29" fmla="*/ 2 h 192"/>
                  <a:gd name="T30" fmla="*/ 58 w 191"/>
                  <a:gd name="T31" fmla="*/ 7 h 192"/>
                  <a:gd name="T32" fmla="*/ 41 w 191"/>
                  <a:gd name="T33" fmla="*/ 16 h 192"/>
                  <a:gd name="T34" fmla="*/ 27 w 191"/>
                  <a:gd name="T35" fmla="*/ 28 h 192"/>
                  <a:gd name="T36" fmla="*/ 15 w 191"/>
                  <a:gd name="T37" fmla="*/ 42 h 192"/>
                  <a:gd name="T38" fmla="*/ 6 w 191"/>
                  <a:gd name="T39" fmla="*/ 58 h 192"/>
                  <a:gd name="T40" fmla="*/ 1 w 191"/>
                  <a:gd name="T41" fmla="*/ 76 h 192"/>
                  <a:gd name="T42" fmla="*/ 0 w 191"/>
                  <a:gd name="T43" fmla="*/ 96 h 192"/>
                  <a:gd name="T44" fmla="*/ 1 w 191"/>
                  <a:gd name="T45" fmla="*/ 114 h 192"/>
                  <a:gd name="T46" fmla="*/ 6 w 191"/>
                  <a:gd name="T47" fmla="*/ 132 h 192"/>
                  <a:gd name="T48" fmla="*/ 15 w 191"/>
                  <a:gd name="T49" fmla="*/ 148 h 192"/>
                  <a:gd name="T50" fmla="*/ 27 w 191"/>
                  <a:gd name="T51" fmla="*/ 163 h 192"/>
                  <a:gd name="T52" fmla="*/ 41 w 191"/>
                  <a:gd name="T53" fmla="*/ 175 h 192"/>
                  <a:gd name="T54" fmla="*/ 58 w 191"/>
                  <a:gd name="T55" fmla="*/ 185 h 192"/>
                  <a:gd name="T56" fmla="*/ 75 w 191"/>
                  <a:gd name="T57" fmla="*/ 190 h 192"/>
                  <a:gd name="T58" fmla="*/ 95 w 191"/>
                  <a:gd name="T59" fmla="*/ 192 h 192"/>
                  <a:gd name="T60" fmla="*/ 113 w 191"/>
                  <a:gd name="T61" fmla="*/ 190 h 192"/>
                  <a:gd name="T62" fmla="*/ 131 w 191"/>
                  <a:gd name="T63" fmla="*/ 185 h 192"/>
                  <a:gd name="T64" fmla="*/ 138 w 191"/>
                  <a:gd name="T65" fmla="*/ 180 h 192"/>
                  <a:gd name="T66" fmla="*/ 147 w 191"/>
                  <a:gd name="T67" fmla="*/ 175 h 192"/>
                  <a:gd name="T68" fmla="*/ 162 w 191"/>
                  <a:gd name="T69" fmla="*/ 163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62" y="163"/>
                    </a:move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2"/>
                    </a:lnTo>
                    <a:lnTo>
                      <a:pt x="189" y="114"/>
                    </a:lnTo>
                    <a:lnTo>
                      <a:pt x="191" y="96"/>
                    </a:ln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6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5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6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2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5"/>
                    </a:lnTo>
                    <a:lnTo>
                      <a:pt x="58" y="185"/>
                    </a:lnTo>
                    <a:lnTo>
                      <a:pt x="75" y="190"/>
                    </a:lnTo>
                    <a:lnTo>
                      <a:pt x="95" y="192"/>
                    </a:lnTo>
                    <a:lnTo>
                      <a:pt x="113" y="190"/>
                    </a:lnTo>
                    <a:lnTo>
                      <a:pt x="131" y="185"/>
                    </a:lnTo>
                    <a:lnTo>
                      <a:pt x="138" y="180"/>
                    </a:lnTo>
                    <a:lnTo>
                      <a:pt x="147" y="175"/>
                    </a:lnTo>
                    <a:lnTo>
                      <a:pt x="162" y="163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4" name="Freeform 119">
                <a:extLst>
                  <a:ext uri="{FF2B5EF4-FFF2-40B4-BE49-F238E27FC236}">
                    <a16:creationId xmlns:a16="http://schemas.microsoft.com/office/drawing/2014/main" id="{8C19B045-7533-2332-10C5-5171025B4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1689100"/>
                <a:ext cx="76200" cy="76200"/>
              </a:xfrm>
              <a:custGeom>
                <a:avLst/>
                <a:gdLst>
                  <a:gd name="T0" fmla="*/ 163 w 192"/>
                  <a:gd name="T1" fmla="*/ 162 h 191"/>
                  <a:gd name="T2" fmla="*/ 174 w 192"/>
                  <a:gd name="T3" fmla="*/ 147 h 191"/>
                  <a:gd name="T4" fmla="*/ 179 w 192"/>
                  <a:gd name="T5" fmla="*/ 138 h 191"/>
                  <a:gd name="T6" fmla="*/ 184 w 192"/>
                  <a:gd name="T7" fmla="*/ 131 h 191"/>
                  <a:gd name="T8" fmla="*/ 189 w 192"/>
                  <a:gd name="T9" fmla="*/ 113 h 191"/>
                  <a:gd name="T10" fmla="*/ 192 w 192"/>
                  <a:gd name="T11" fmla="*/ 95 h 191"/>
                  <a:gd name="T12" fmla="*/ 189 w 192"/>
                  <a:gd name="T13" fmla="*/ 75 h 191"/>
                  <a:gd name="T14" fmla="*/ 184 w 192"/>
                  <a:gd name="T15" fmla="*/ 58 h 191"/>
                  <a:gd name="T16" fmla="*/ 174 w 192"/>
                  <a:gd name="T17" fmla="*/ 41 h 191"/>
                  <a:gd name="T18" fmla="*/ 163 w 192"/>
                  <a:gd name="T19" fmla="*/ 27 h 191"/>
                  <a:gd name="T20" fmla="*/ 148 w 192"/>
                  <a:gd name="T21" fmla="*/ 15 h 191"/>
                  <a:gd name="T22" fmla="*/ 131 w 192"/>
                  <a:gd name="T23" fmla="*/ 6 h 191"/>
                  <a:gd name="T24" fmla="*/ 113 w 192"/>
                  <a:gd name="T25" fmla="*/ 1 h 191"/>
                  <a:gd name="T26" fmla="*/ 96 w 192"/>
                  <a:gd name="T27" fmla="*/ 0 h 191"/>
                  <a:gd name="T28" fmla="*/ 76 w 192"/>
                  <a:gd name="T29" fmla="*/ 1 h 191"/>
                  <a:gd name="T30" fmla="*/ 58 w 192"/>
                  <a:gd name="T31" fmla="*/ 6 h 191"/>
                  <a:gd name="T32" fmla="*/ 42 w 192"/>
                  <a:gd name="T33" fmla="*/ 15 h 191"/>
                  <a:gd name="T34" fmla="*/ 28 w 192"/>
                  <a:gd name="T35" fmla="*/ 27 h 191"/>
                  <a:gd name="T36" fmla="*/ 15 w 192"/>
                  <a:gd name="T37" fmla="*/ 41 h 191"/>
                  <a:gd name="T38" fmla="*/ 6 w 192"/>
                  <a:gd name="T39" fmla="*/ 58 h 191"/>
                  <a:gd name="T40" fmla="*/ 1 w 192"/>
                  <a:gd name="T41" fmla="*/ 75 h 191"/>
                  <a:gd name="T42" fmla="*/ 0 w 192"/>
                  <a:gd name="T43" fmla="*/ 95 h 191"/>
                  <a:gd name="T44" fmla="*/ 1 w 192"/>
                  <a:gd name="T45" fmla="*/ 113 h 191"/>
                  <a:gd name="T46" fmla="*/ 6 w 192"/>
                  <a:gd name="T47" fmla="*/ 131 h 191"/>
                  <a:gd name="T48" fmla="*/ 15 w 192"/>
                  <a:gd name="T49" fmla="*/ 147 h 191"/>
                  <a:gd name="T50" fmla="*/ 28 w 192"/>
                  <a:gd name="T51" fmla="*/ 162 h 191"/>
                  <a:gd name="T52" fmla="*/ 42 w 192"/>
                  <a:gd name="T53" fmla="*/ 174 h 191"/>
                  <a:gd name="T54" fmla="*/ 58 w 192"/>
                  <a:gd name="T55" fmla="*/ 184 h 191"/>
                  <a:gd name="T56" fmla="*/ 76 w 192"/>
                  <a:gd name="T57" fmla="*/ 189 h 191"/>
                  <a:gd name="T58" fmla="*/ 96 w 192"/>
                  <a:gd name="T59" fmla="*/ 191 h 191"/>
                  <a:gd name="T60" fmla="*/ 113 w 192"/>
                  <a:gd name="T61" fmla="*/ 189 h 191"/>
                  <a:gd name="T62" fmla="*/ 131 w 192"/>
                  <a:gd name="T63" fmla="*/ 184 h 191"/>
                  <a:gd name="T64" fmla="*/ 139 w 192"/>
                  <a:gd name="T65" fmla="*/ 179 h 191"/>
                  <a:gd name="T66" fmla="*/ 148 w 192"/>
                  <a:gd name="T67" fmla="*/ 174 h 191"/>
                  <a:gd name="T68" fmla="*/ 163 w 192"/>
                  <a:gd name="T69" fmla="*/ 162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1">
                    <a:moveTo>
                      <a:pt x="163" y="162"/>
                    </a:moveTo>
                    <a:lnTo>
                      <a:pt x="174" y="147"/>
                    </a:lnTo>
                    <a:lnTo>
                      <a:pt x="179" y="138"/>
                    </a:lnTo>
                    <a:lnTo>
                      <a:pt x="184" y="131"/>
                    </a:lnTo>
                    <a:lnTo>
                      <a:pt x="189" y="113"/>
                    </a:lnTo>
                    <a:lnTo>
                      <a:pt x="192" y="95"/>
                    </a:lnTo>
                    <a:lnTo>
                      <a:pt x="189" y="75"/>
                    </a:lnTo>
                    <a:lnTo>
                      <a:pt x="184" y="58"/>
                    </a:lnTo>
                    <a:lnTo>
                      <a:pt x="174" y="41"/>
                    </a:lnTo>
                    <a:lnTo>
                      <a:pt x="163" y="27"/>
                    </a:lnTo>
                    <a:lnTo>
                      <a:pt x="148" y="15"/>
                    </a:lnTo>
                    <a:lnTo>
                      <a:pt x="131" y="6"/>
                    </a:lnTo>
                    <a:lnTo>
                      <a:pt x="113" y="1"/>
                    </a:lnTo>
                    <a:lnTo>
                      <a:pt x="96" y="0"/>
                    </a:lnTo>
                    <a:lnTo>
                      <a:pt x="76" y="1"/>
                    </a:lnTo>
                    <a:lnTo>
                      <a:pt x="58" y="6"/>
                    </a:lnTo>
                    <a:lnTo>
                      <a:pt x="42" y="15"/>
                    </a:lnTo>
                    <a:lnTo>
                      <a:pt x="28" y="27"/>
                    </a:lnTo>
                    <a:lnTo>
                      <a:pt x="15" y="41"/>
                    </a:lnTo>
                    <a:lnTo>
                      <a:pt x="6" y="58"/>
                    </a:lnTo>
                    <a:lnTo>
                      <a:pt x="1" y="75"/>
                    </a:lnTo>
                    <a:lnTo>
                      <a:pt x="0" y="95"/>
                    </a:lnTo>
                    <a:lnTo>
                      <a:pt x="1" y="113"/>
                    </a:lnTo>
                    <a:lnTo>
                      <a:pt x="6" y="131"/>
                    </a:lnTo>
                    <a:lnTo>
                      <a:pt x="15" y="147"/>
                    </a:lnTo>
                    <a:lnTo>
                      <a:pt x="28" y="162"/>
                    </a:lnTo>
                    <a:lnTo>
                      <a:pt x="42" y="174"/>
                    </a:lnTo>
                    <a:lnTo>
                      <a:pt x="58" y="184"/>
                    </a:lnTo>
                    <a:lnTo>
                      <a:pt x="76" y="189"/>
                    </a:lnTo>
                    <a:lnTo>
                      <a:pt x="96" y="191"/>
                    </a:lnTo>
                    <a:lnTo>
                      <a:pt x="113" y="189"/>
                    </a:lnTo>
                    <a:lnTo>
                      <a:pt x="131" y="184"/>
                    </a:lnTo>
                    <a:lnTo>
                      <a:pt x="139" y="179"/>
                    </a:lnTo>
                    <a:lnTo>
                      <a:pt x="148" y="174"/>
                    </a:lnTo>
                    <a:lnTo>
                      <a:pt x="163" y="162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6" name="Freeform 121">
                <a:extLst>
                  <a:ext uri="{FF2B5EF4-FFF2-40B4-BE49-F238E27FC236}">
                    <a16:creationId xmlns:a16="http://schemas.microsoft.com/office/drawing/2014/main" id="{5705B75F-7D89-126A-7518-6DD7176E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0713" y="2659063"/>
                <a:ext cx="0" cy="306387"/>
              </a:xfrm>
              <a:custGeom>
                <a:avLst/>
                <a:gdLst>
                  <a:gd name="T0" fmla="*/ 771 h 771"/>
                  <a:gd name="T1" fmla="*/ 390 h 771"/>
                  <a:gd name="T2" fmla="*/ 0 h 77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771">
                    <a:moveTo>
                      <a:pt x="0" y="771"/>
                    </a:moveTo>
                    <a:lnTo>
                      <a:pt x="0" y="39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8" name="Freeform 123">
                <a:extLst>
                  <a:ext uri="{FF2B5EF4-FFF2-40B4-BE49-F238E27FC236}">
                    <a16:creationId xmlns:a16="http://schemas.microsoft.com/office/drawing/2014/main" id="{7ED71540-2B76-61AB-4A1A-BEBA68C6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9588" y="2082800"/>
                <a:ext cx="0" cy="431800"/>
              </a:xfrm>
              <a:custGeom>
                <a:avLst/>
                <a:gdLst>
                  <a:gd name="T0" fmla="*/ 1088 h 1088"/>
                  <a:gd name="T1" fmla="*/ 556 h 1088"/>
                  <a:gd name="T2" fmla="*/ 0 h 108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88">
                    <a:moveTo>
                      <a:pt x="0" y="1088"/>
                    </a:moveTo>
                    <a:lnTo>
                      <a:pt x="0" y="55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0" name="Freeform 125">
                <a:extLst>
                  <a:ext uri="{FF2B5EF4-FFF2-40B4-BE49-F238E27FC236}">
                    <a16:creationId xmlns:a16="http://schemas.microsoft.com/office/drawing/2014/main" id="{3740DEC3-B94D-9951-B4F0-6C6163D25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838" y="2301875"/>
                <a:ext cx="2320925" cy="1009650"/>
              </a:xfrm>
              <a:custGeom>
                <a:avLst/>
                <a:gdLst>
                  <a:gd name="T0" fmla="*/ 5849 w 5849"/>
                  <a:gd name="T1" fmla="*/ 0 h 2542"/>
                  <a:gd name="T2" fmla="*/ 5841 w 5849"/>
                  <a:gd name="T3" fmla="*/ 4 h 2542"/>
                  <a:gd name="T4" fmla="*/ 2919 w 5849"/>
                  <a:gd name="T5" fmla="*/ 1288 h 2542"/>
                  <a:gd name="T6" fmla="*/ 0 w 5849"/>
                  <a:gd name="T7" fmla="*/ 2542 h 2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49" h="2542">
                    <a:moveTo>
                      <a:pt x="5849" y="0"/>
                    </a:moveTo>
                    <a:lnTo>
                      <a:pt x="5841" y="4"/>
                    </a:lnTo>
                    <a:lnTo>
                      <a:pt x="2919" y="1288"/>
                    </a:lnTo>
                    <a:lnTo>
                      <a:pt x="0" y="2542"/>
                    </a:lnTo>
                  </a:path>
                </a:pathLst>
              </a:custGeom>
              <a:noFill/>
              <a:ln w="30163">
                <a:solidFill>
                  <a:srgbClr val="0099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 128">
                <a:extLst>
                  <a:ext uri="{FF2B5EF4-FFF2-40B4-BE49-F238E27FC236}">
                    <a16:creationId xmlns:a16="http://schemas.microsoft.com/office/drawing/2014/main" id="{42155626-82D1-8DE5-D75E-B8B2BB97D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2613" y="2774950"/>
                <a:ext cx="76200" cy="76200"/>
              </a:xfrm>
              <a:custGeom>
                <a:avLst/>
                <a:gdLst>
                  <a:gd name="T0" fmla="*/ 192 w 192"/>
                  <a:gd name="T1" fmla="*/ 96 h 192"/>
                  <a:gd name="T2" fmla="*/ 189 w 192"/>
                  <a:gd name="T3" fmla="*/ 76 h 192"/>
                  <a:gd name="T4" fmla="*/ 184 w 192"/>
                  <a:gd name="T5" fmla="*/ 58 h 192"/>
                  <a:gd name="T6" fmla="*/ 174 w 192"/>
                  <a:gd name="T7" fmla="*/ 42 h 192"/>
                  <a:gd name="T8" fmla="*/ 163 w 192"/>
                  <a:gd name="T9" fmla="*/ 28 h 192"/>
                  <a:gd name="T10" fmla="*/ 147 w 192"/>
                  <a:gd name="T11" fmla="*/ 16 h 192"/>
                  <a:gd name="T12" fmla="*/ 131 w 192"/>
                  <a:gd name="T13" fmla="*/ 7 h 192"/>
                  <a:gd name="T14" fmla="*/ 113 w 192"/>
                  <a:gd name="T15" fmla="*/ 2 h 192"/>
                  <a:gd name="T16" fmla="*/ 96 w 192"/>
                  <a:gd name="T17" fmla="*/ 0 h 192"/>
                  <a:gd name="T18" fmla="*/ 75 w 192"/>
                  <a:gd name="T19" fmla="*/ 2 h 192"/>
                  <a:gd name="T20" fmla="*/ 58 w 192"/>
                  <a:gd name="T21" fmla="*/ 7 h 192"/>
                  <a:gd name="T22" fmla="*/ 41 w 192"/>
                  <a:gd name="T23" fmla="*/ 16 h 192"/>
                  <a:gd name="T24" fmla="*/ 28 w 192"/>
                  <a:gd name="T25" fmla="*/ 28 h 192"/>
                  <a:gd name="T26" fmla="*/ 15 w 192"/>
                  <a:gd name="T27" fmla="*/ 42 h 192"/>
                  <a:gd name="T28" fmla="*/ 6 w 192"/>
                  <a:gd name="T29" fmla="*/ 58 h 192"/>
                  <a:gd name="T30" fmla="*/ 1 w 192"/>
                  <a:gd name="T31" fmla="*/ 76 h 192"/>
                  <a:gd name="T32" fmla="*/ 0 w 192"/>
                  <a:gd name="T33" fmla="*/ 96 h 192"/>
                  <a:gd name="T34" fmla="*/ 1 w 192"/>
                  <a:gd name="T35" fmla="*/ 114 h 192"/>
                  <a:gd name="T36" fmla="*/ 6 w 192"/>
                  <a:gd name="T37" fmla="*/ 132 h 192"/>
                  <a:gd name="T38" fmla="*/ 15 w 192"/>
                  <a:gd name="T39" fmla="*/ 148 h 192"/>
                  <a:gd name="T40" fmla="*/ 28 w 192"/>
                  <a:gd name="T41" fmla="*/ 163 h 192"/>
                  <a:gd name="T42" fmla="*/ 41 w 192"/>
                  <a:gd name="T43" fmla="*/ 175 h 192"/>
                  <a:gd name="T44" fmla="*/ 58 w 192"/>
                  <a:gd name="T45" fmla="*/ 185 h 192"/>
                  <a:gd name="T46" fmla="*/ 75 w 192"/>
                  <a:gd name="T47" fmla="*/ 190 h 192"/>
                  <a:gd name="T48" fmla="*/ 96 w 192"/>
                  <a:gd name="T49" fmla="*/ 192 h 192"/>
                  <a:gd name="T50" fmla="*/ 113 w 192"/>
                  <a:gd name="T51" fmla="*/ 190 h 192"/>
                  <a:gd name="T52" fmla="*/ 131 w 192"/>
                  <a:gd name="T53" fmla="*/ 185 h 192"/>
                  <a:gd name="T54" fmla="*/ 139 w 192"/>
                  <a:gd name="T55" fmla="*/ 180 h 192"/>
                  <a:gd name="T56" fmla="*/ 147 w 192"/>
                  <a:gd name="T57" fmla="*/ 175 h 192"/>
                  <a:gd name="T58" fmla="*/ 163 w 192"/>
                  <a:gd name="T59" fmla="*/ 163 h 192"/>
                  <a:gd name="T60" fmla="*/ 174 w 192"/>
                  <a:gd name="T61" fmla="*/ 148 h 192"/>
                  <a:gd name="T62" fmla="*/ 179 w 192"/>
                  <a:gd name="T63" fmla="*/ 139 h 192"/>
                  <a:gd name="T64" fmla="*/ 184 w 192"/>
                  <a:gd name="T65" fmla="*/ 132 h 192"/>
                  <a:gd name="T66" fmla="*/ 189 w 192"/>
                  <a:gd name="T67" fmla="*/ 114 h 192"/>
                  <a:gd name="T68" fmla="*/ 192 w 192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2" h="192">
                    <a:moveTo>
                      <a:pt x="192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3" y="28"/>
                    </a:lnTo>
                    <a:lnTo>
                      <a:pt x="147" y="16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6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6"/>
                    </a:lnTo>
                    <a:lnTo>
                      <a:pt x="28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2"/>
                    </a:lnTo>
                    <a:lnTo>
                      <a:pt x="15" y="148"/>
                    </a:lnTo>
                    <a:lnTo>
                      <a:pt x="28" y="163"/>
                    </a:lnTo>
                    <a:lnTo>
                      <a:pt x="41" y="175"/>
                    </a:lnTo>
                    <a:lnTo>
                      <a:pt x="58" y="185"/>
                    </a:lnTo>
                    <a:lnTo>
                      <a:pt x="75" y="190"/>
                    </a:lnTo>
                    <a:lnTo>
                      <a:pt x="96" y="192"/>
                    </a:lnTo>
                    <a:lnTo>
                      <a:pt x="113" y="190"/>
                    </a:lnTo>
                    <a:lnTo>
                      <a:pt x="131" y="185"/>
                    </a:lnTo>
                    <a:lnTo>
                      <a:pt x="139" y="180"/>
                    </a:lnTo>
                    <a:lnTo>
                      <a:pt x="147" y="175"/>
                    </a:lnTo>
                    <a:lnTo>
                      <a:pt x="163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2"/>
                    </a:lnTo>
                    <a:lnTo>
                      <a:pt x="189" y="114"/>
                    </a:lnTo>
                    <a:lnTo>
                      <a:pt x="192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 130">
                <a:extLst>
                  <a:ext uri="{FF2B5EF4-FFF2-40B4-BE49-F238E27FC236}">
                    <a16:creationId xmlns:a16="http://schemas.microsoft.com/office/drawing/2014/main" id="{A9710903-75DF-918D-160D-4C441B37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4663" y="2263775"/>
                <a:ext cx="76200" cy="76200"/>
              </a:xfrm>
              <a:custGeom>
                <a:avLst/>
                <a:gdLst>
                  <a:gd name="T0" fmla="*/ 191 w 191"/>
                  <a:gd name="T1" fmla="*/ 96 h 192"/>
                  <a:gd name="T2" fmla="*/ 189 w 191"/>
                  <a:gd name="T3" fmla="*/ 76 h 192"/>
                  <a:gd name="T4" fmla="*/ 184 w 191"/>
                  <a:gd name="T5" fmla="*/ 58 h 192"/>
                  <a:gd name="T6" fmla="*/ 174 w 191"/>
                  <a:gd name="T7" fmla="*/ 42 h 192"/>
                  <a:gd name="T8" fmla="*/ 162 w 191"/>
                  <a:gd name="T9" fmla="*/ 28 h 192"/>
                  <a:gd name="T10" fmla="*/ 147 w 191"/>
                  <a:gd name="T11" fmla="*/ 15 h 192"/>
                  <a:gd name="T12" fmla="*/ 131 w 191"/>
                  <a:gd name="T13" fmla="*/ 7 h 192"/>
                  <a:gd name="T14" fmla="*/ 113 w 191"/>
                  <a:gd name="T15" fmla="*/ 2 h 192"/>
                  <a:gd name="T16" fmla="*/ 95 w 191"/>
                  <a:gd name="T17" fmla="*/ 0 h 192"/>
                  <a:gd name="T18" fmla="*/ 75 w 191"/>
                  <a:gd name="T19" fmla="*/ 2 h 192"/>
                  <a:gd name="T20" fmla="*/ 58 w 191"/>
                  <a:gd name="T21" fmla="*/ 7 h 192"/>
                  <a:gd name="T22" fmla="*/ 41 w 191"/>
                  <a:gd name="T23" fmla="*/ 15 h 192"/>
                  <a:gd name="T24" fmla="*/ 27 w 191"/>
                  <a:gd name="T25" fmla="*/ 28 h 192"/>
                  <a:gd name="T26" fmla="*/ 15 w 191"/>
                  <a:gd name="T27" fmla="*/ 42 h 192"/>
                  <a:gd name="T28" fmla="*/ 6 w 191"/>
                  <a:gd name="T29" fmla="*/ 58 h 192"/>
                  <a:gd name="T30" fmla="*/ 1 w 191"/>
                  <a:gd name="T31" fmla="*/ 76 h 192"/>
                  <a:gd name="T32" fmla="*/ 0 w 191"/>
                  <a:gd name="T33" fmla="*/ 96 h 192"/>
                  <a:gd name="T34" fmla="*/ 1 w 191"/>
                  <a:gd name="T35" fmla="*/ 114 h 192"/>
                  <a:gd name="T36" fmla="*/ 6 w 191"/>
                  <a:gd name="T37" fmla="*/ 132 h 192"/>
                  <a:gd name="T38" fmla="*/ 15 w 191"/>
                  <a:gd name="T39" fmla="*/ 148 h 192"/>
                  <a:gd name="T40" fmla="*/ 27 w 191"/>
                  <a:gd name="T41" fmla="*/ 163 h 192"/>
                  <a:gd name="T42" fmla="*/ 41 w 191"/>
                  <a:gd name="T43" fmla="*/ 174 h 192"/>
                  <a:gd name="T44" fmla="*/ 58 w 191"/>
                  <a:gd name="T45" fmla="*/ 185 h 192"/>
                  <a:gd name="T46" fmla="*/ 75 w 191"/>
                  <a:gd name="T47" fmla="*/ 190 h 192"/>
                  <a:gd name="T48" fmla="*/ 95 w 191"/>
                  <a:gd name="T49" fmla="*/ 192 h 192"/>
                  <a:gd name="T50" fmla="*/ 113 w 191"/>
                  <a:gd name="T51" fmla="*/ 190 h 192"/>
                  <a:gd name="T52" fmla="*/ 131 w 191"/>
                  <a:gd name="T53" fmla="*/ 185 h 192"/>
                  <a:gd name="T54" fmla="*/ 138 w 191"/>
                  <a:gd name="T55" fmla="*/ 179 h 192"/>
                  <a:gd name="T56" fmla="*/ 147 w 191"/>
                  <a:gd name="T57" fmla="*/ 174 h 192"/>
                  <a:gd name="T58" fmla="*/ 162 w 191"/>
                  <a:gd name="T59" fmla="*/ 163 h 192"/>
                  <a:gd name="T60" fmla="*/ 174 w 191"/>
                  <a:gd name="T61" fmla="*/ 148 h 192"/>
                  <a:gd name="T62" fmla="*/ 179 w 191"/>
                  <a:gd name="T63" fmla="*/ 139 h 192"/>
                  <a:gd name="T64" fmla="*/ 184 w 191"/>
                  <a:gd name="T65" fmla="*/ 132 h 192"/>
                  <a:gd name="T66" fmla="*/ 189 w 191"/>
                  <a:gd name="T67" fmla="*/ 114 h 192"/>
                  <a:gd name="T68" fmla="*/ 191 w 191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91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5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5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5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2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4"/>
                    </a:lnTo>
                    <a:lnTo>
                      <a:pt x="58" y="185"/>
                    </a:lnTo>
                    <a:lnTo>
                      <a:pt x="75" y="190"/>
                    </a:lnTo>
                    <a:lnTo>
                      <a:pt x="95" y="192"/>
                    </a:lnTo>
                    <a:lnTo>
                      <a:pt x="113" y="190"/>
                    </a:lnTo>
                    <a:lnTo>
                      <a:pt x="131" y="185"/>
                    </a:lnTo>
                    <a:lnTo>
                      <a:pt x="138" y="179"/>
                    </a:lnTo>
                    <a:lnTo>
                      <a:pt x="147" y="174"/>
                    </a:lnTo>
                    <a:lnTo>
                      <a:pt x="162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2"/>
                    </a:lnTo>
                    <a:lnTo>
                      <a:pt x="189" y="114"/>
                    </a:lnTo>
                    <a:lnTo>
                      <a:pt x="191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 131">
                <a:extLst>
                  <a:ext uri="{FF2B5EF4-FFF2-40B4-BE49-F238E27FC236}">
                    <a16:creationId xmlns:a16="http://schemas.microsoft.com/office/drawing/2014/main" id="{7D8DF276-BC9A-640C-49BA-3CCBC43E3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738" y="3273425"/>
                <a:ext cx="76200" cy="76200"/>
              </a:xfrm>
              <a:custGeom>
                <a:avLst/>
                <a:gdLst>
                  <a:gd name="T0" fmla="*/ 191 w 191"/>
                  <a:gd name="T1" fmla="*/ 96 h 192"/>
                  <a:gd name="T2" fmla="*/ 189 w 191"/>
                  <a:gd name="T3" fmla="*/ 76 h 192"/>
                  <a:gd name="T4" fmla="*/ 184 w 191"/>
                  <a:gd name="T5" fmla="*/ 58 h 192"/>
                  <a:gd name="T6" fmla="*/ 174 w 191"/>
                  <a:gd name="T7" fmla="*/ 42 h 192"/>
                  <a:gd name="T8" fmla="*/ 162 w 191"/>
                  <a:gd name="T9" fmla="*/ 28 h 192"/>
                  <a:gd name="T10" fmla="*/ 147 w 191"/>
                  <a:gd name="T11" fmla="*/ 16 h 192"/>
                  <a:gd name="T12" fmla="*/ 131 w 191"/>
                  <a:gd name="T13" fmla="*/ 7 h 192"/>
                  <a:gd name="T14" fmla="*/ 113 w 191"/>
                  <a:gd name="T15" fmla="*/ 2 h 192"/>
                  <a:gd name="T16" fmla="*/ 95 w 191"/>
                  <a:gd name="T17" fmla="*/ 0 h 192"/>
                  <a:gd name="T18" fmla="*/ 75 w 191"/>
                  <a:gd name="T19" fmla="*/ 2 h 192"/>
                  <a:gd name="T20" fmla="*/ 58 w 191"/>
                  <a:gd name="T21" fmla="*/ 7 h 192"/>
                  <a:gd name="T22" fmla="*/ 41 w 191"/>
                  <a:gd name="T23" fmla="*/ 16 h 192"/>
                  <a:gd name="T24" fmla="*/ 27 w 191"/>
                  <a:gd name="T25" fmla="*/ 28 h 192"/>
                  <a:gd name="T26" fmla="*/ 15 w 191"/>
                  <a:gd name="T27" fmla="*/ 42 h 192"/>
                  <a:gd name="T28" fmla="*/ 6 w 191"/>
                  <a:gd name="T29" fmla="*/ 58 h 192"/>
                  <a:gd name="T30" fmla="*/ 1 w 191"/>
                  <a:gd name="T31" fmla="*/ 76 h 192"/>
                  <a:gd name="T32" fmla="*/ 0 w 191"/>
                  <a:gd name="T33" fmla="*/ 96 h 192"/>
                  <a:gd name="T34" fmla="*/ 1 w 191"/>
                  <a:gd name="T35" fmla="*/ 114 h 192"/>
                  <a:gd name="T36" fmla="*/ 6 w 191"/>
                  <a:gd name="T37" fmla="*/ 132 h 192"/>
                  <a:gd name="T38" fmla="*/ 15 w 191"/>
                  <a:gd name="T39" fmla="*/ 148 h 192"/>
                  <a:gd name="T40" fmla="*/ 27 w 191"/>
                  <a:gd name="T41" fmla="*/ 163 h 192"/>
                  <a:gd name="T42" fmla="*/ 41 w 191"/>
                  <a:gd name="T43" fmla="*/ 175 h 192"/>
                  <a:gd name="T44" fmla="*/ 58 w 191"/>
                  <a:gd name="T45" fmla="*/ 185 h 192"/>
                  <a:gd name="T46" fmla="*/ 75 w 191"/>
                  <a:gd name="T47" fmla="*/ 190 h 192"/>
                  <a:gd name="T48" fmla="*/ 95 w 191"/>
                  <a:gd name="T49" fmla="*/ 192 h 192"/>
                  <a:gd name="T50" fmla="*/ 113 w 191"/>
                  <a:gd name="T51" fmla="*/ 190 h 192"/>
                  <a:gd name="T52" fmla="*/ 131 w 191"/>
                  <a:gd name="T53" fmla="*/ 185 h 192"/>
                  <a:gd name="T54" fmla="*/ 138 w 191"/>
                  <a:gd name="T55" fmla="*/ 180 h 192"/>
                  <a:gd name="T56" fmla="*/ 147 w 191"/>
                  <a:gd name="T57" fmla="*/ 175 h 192"/>
                  <a:gd name="T58" fmla="*/ 162 w 191"/>
                  <a:gd name="T59" fmla="*/ 163 h 192"/>
                  <a:gd name="T60" fmla="*/ 174 w 191"/>
                  <a:gd name="T61" fmla="*/ 148 h 192"/>
                  <a:gd name="T62" fmla="*/ 179 w 191"/>
                  <a:gd name="T63" fmla="*/ 139 h 192"/>
                  <a:gd name="T64" fmla="*/ 184 w 191"/>
                  <a:gd name="T65" fmla="*/ 132 h 192"/>
                  <a:gd name="T66" fmla="*/ 189 w 191"/>
                  <a:gd name="T67" fmla="*/ 114 h 192"/>
                  <a:gd name="T68" fmla="*/ 191 w 191"/>
                  <a:gd name="T69" fmla="*/ 96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1" h="192">
                    <a:moveTo>
                      <a:pt x="191" y="96"/>
                    </a:moveTo>
                    <a:lnTo>
                      <a:pt x="189" y="76"/>
                    </a:lnTo>
                    <a:lnTo>
                      <a:pt x="184" y="58"/>
                    </a:lnTo>
                    <a:lnTo>
                      <a:pt x="174" y="42"/>
                    </a:lnTo>
                    <a:lnTo>
                      <a:pt x="162" y="28"/>
                    </a:lnTo>
                    <a:lnTo>
                      <a:pt x="147" y="16"/>
                    </a:lnTo>
                    <a:lnTo>
                      <a:pt x="131" y="7"/>
                    </a:lnTo>
                    <a:lnTo>
                      <a:pt x="113" y="2"/>
                    </a:lnTo>
                    <a:lnTo>
                      <a:pt x="95" y="0"/>
                    </a:lnTo>
                    <a:lnTo>
                      <a:pt x="75" y="2"/>
                    </a:lnTo>
                    <a:lnTo>
                      <a:pt x="58" y="7"/>
                    </a:lnTo>
                    <a:lnTo>
                      <a:pt x="41" y="16"/>
                    </a:lnTo>
                    <a:lnTo>
                      <a:pt x="27" y="28"/>
                    </a:lnTo>
                    <a:lnTo>
                      <a:pt x="15" y="42"/>
                    </a:lnTo>
                    <a:lnTo>
                      <a:pt x="6" y="58"/>
                    </a:lnTo>
                    <a:lnTo>
                      <a:pt x="1" y="76"/>
                    </a:lnTo>
                    <a:lnTo>
                      <a:pt x="0" y="96"/>
                    </a:lnTo>
                    <a:lnTo>
                      <a:pt x="1" y="114"/>
                    </a:lnTo>
                    <a:lnTo>
                      <a:pt x="6" y="132"/>
                    </a:lnTo>
                    <a:lnTo>
                      <a:pt x="15" y="148"/>
                    </a:lnTo>
                    <a:lnTo>
                      <a:pt x="27" y="163"/>
                    </a:lnTo>
                    <a:lnTo>
                      <a:pt x="41" y="175"/>
                    </a:lnTo>
                    <a:lnTo>
                      <a:pt x="58" y="185"/>
                    </a:lnTo>
                    <a:lnTo>
                      <a:pt x="75" y="190"/>
                    </a:lnTo>
                    <a:lnTo>
                      <a:pt x="95" y="192"/>
                    </a:lnTo>
                    <a:lnTo>
                      <a:pt x="113" y="190"/>
                    </a:lnTo>
                    <a:lnTo>
                      <a:pt x="131" y="185"/>
                    </a:lnTo>
                    <a:lnTo>
                      <a:pt x="138" y="180"/>
                    </a:lnTo>
                    <a:lnTo>
                      <a:pt x="147" y="175"/>
                    </a:lnTo>
                    <a:lnTo>
                      <a:pt x="162" y="163"/>
                    </a:lnTo>
                    <a:lnTo>
                      <a:pt x="174" y="148"/>
                    </a:lnTo>
                    <a:lnTo>
                      <a:pt x="179" y="139"/>
                    </a:lnTo>
                    <a:lnTo>
                      <a:pt x="184" y="132"/>
                    </a:lnTo>
                    <a:lnTo>
                      <a:pt x="189" y="114"/>
                    </a:lnTo>
                    <a:lnTo>
                      <a:pt x="191" y="96"/>
                    </a:lnTo>
                    <a:close/>
                  </a:path>
                </a:pathLst>
              </a:cu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53" name="ZoneTexte 1152">
              <a:extLst>
                <a:ext uri="{FF2B5EF4-FFF2-40B4-BE49-F238E27FC236}">
                  <a16:creationId xmlns:a16="http://schemas.microsoft.com/office/drawing/2014/main" id="{8C5A1B3F-9A74-0D3B-2A3D-0F1A5170994E}"/>
                </a:ext>
              </a:extLst>
            </p:cNvPr>
            <p:cNvSpPr txBox="1"/>
            <p:nvPr/>
          </p:nvSpPr>
          <p:spPr>
            <a:xfrm>
              <a:off x="4699257" y="3349276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54" name="ZoneTexte 1153">
              <a:extLst>
                <a:ext uri="{FF2B5EF4-FFF2-40B4-BE49-F238E27FC236}">
                  <a16:creationId xmlns:a16="http://schemas.microsoft.com/office/drawing/2014/main" id="{21256D1E-918D-54CC-79D0-DEDC7ADAF629}"/>
                </a:ext>
              </a:extLst>
            </p:cNvPr>
            <p:cNvSpPr txBox="1"/>
            <p:nvPr/>
          </p:nvSpPr>
          <p:spPr>
            <a:xfrm>
              <a:off x="5811649" y="3349276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24</a:t>
              </a:r>
            </a:p>
          </p:txBody>
        </p:sp>
        <p:sp>
          <p:nvSpPr>
            <p:cNvPr id="1156" name="ZoneTexte 1155">
              <a:extLst>
                <a:ext uri="{FF2B5EF4-FFF2-40B4-BE49-F238E27FC236}">
                  <a16:creationId xmlns:a16="http://schemas.microsoft.com/office/drawing/2014/main" id="{67E76759-EDBD-7681-8153-7A4BC7149F3B}"/>
                </a:ext>
              </a:extLst>
            </p:cNvPr>
            <p:cNvSpPr txBox="1"/>
            <p:nvPr/>
          </p:nvSpPr>
          <p:spPr>
            <a:xfrm>
              <a:off x="4542255" y="2600309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157" name="ZoneTexte 1156">
              <a:extLst>
                <a:ext uri="{FF2B5EF4-FFF2-40B4-BE49-F238E27FC236}">
                  <a16:creationId xmlns:a16="http://schemas.microsoft.com/office/drawing/2014/main" id="{25543E66-0BBD-C98E-1082-DD6575FE79AE}"/>
                </a:ext>
              </a:extLst>
            </p:cNvPr>
            <p:cNvSpPr txBox="1"/>
            <p:nvPr/>
          </p:nvSpPr>
          <p:spPr>
            <a:xfrm>
              <a:off x="4542255" y="3178493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58" name="ZoneTexte 1157">
              <a:extLst>
                <a:ext uri="{FF2B5EF4-FFF2-40B4-BE49-F238E27FC236}">
                  <a16:creationId xmlns:a16="http://schemas.microsoft.com/office/drawing/2014/main" id="{14795221-04D4-8546-CC32-5B66E8AC83AE}"/>
                </a:ext>
              </a:extLst>
            </p:cNvPr>
            <p:cNvSpPr txBox="1"/>
            <p:nvPr/>
          </p:nvSpPr>
          <p:spPr>
            <a:xfrm>
              <a:off x="4542255" y="2022126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1159" name="ZoneTexte 1158">
              <a:extLst>
                <a:ext uri="{FF2B5EF4-FFF2-40B4-BE49-F238E27FC236}">
                  <a16:creationId xmlns:a16="http://schemas.microsoft.com/office/drawing/2014/main" id="{F29FDCC7-D430-50FF-DFAA-666D179FB7AE}"/>
                </a:ext>
              </a:extLst>
            </p:cNvPr>
            <p:cNvSpPr txBox="1"/>
            <p:nvPr/>
          </p:nvSpPr>
          <p:spPr>
            <a:xfrm>
              <a:off x="4542255" y="1443943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1160" name="ZoneTexte 1159">
              <a:extLst>
                <a:ext uri="{FF2B5EF4-FFF2-40B4-BE49-F238E27FC236}">
                  <a16:creationId xmlns:a16="http://schemas.microsoft.com/office/drawing/2014/main" id="{8253CB65-DDB5-D53D-7D12-57195FFFB7B8}"/>
                </a:ext>
              </a:extLst>
            </p:cNvPr>
            <p:cNvSpPr txBox="1"/>
            <p:nvPr/>
          </p:nvSpPr>
          <p:spPr>
            <a:xfrm>
              <a:off x="5132537" y="1436005"/>
              <a:ext cx="103637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DTG/FTC/TAF</a:t>
              </a:r>
            </a:p>
          </p:txBody>
        </p:sp>
        <p:sp>
          <p:nvSpPr>
            <p:cNvPr id="1161" name="ZoneTexte 1160">
              <a:extLst>
                <a:ext uri="{FF2B5EF4-FFF2-40B4-BE49-F238E27FC236}">
                  <a16:creationId xmlns:a16="http://schemas.microsoft.com/office/drawing/2014/main" id="{4AE9C013-8C5B-4F65-5181-3C851924C8D7}"/>
                </a:ext>
              </a:extLst>
            </p:cNvPr>
            <p:cNvSpPr txBox="1"/>
            <p:nvPr/>
          </p:nvSpPr>
          <p:spPr>
            <a:xfrm>
              <a:off x="5132537" y="1707197"/>
              <a:ext cx="108375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DOR/3TC/TDF</a:t>
              </a:r>
            </a:p>
          </p:txBody>
        </p:sp>
        <p:sp>
          <p:nvSpPr>
            <p:cNvPr id="1162" name="ZoneTexte 1161">
              <a:extLst>
                <a:ext uri="{FF2B5EF4-FFF2-40B4-BE49-F238E27FC236}">
                  <a16:creationId xmlns:a16="http://schemas.microsoft.com/office/drawing/2014/main" id="{49CC8264-C568-BC46-8BC6-0C0D4394C087}"/>
                </a:ext>
              </a:extLst>
            </p:cNvPr>
            <p:cNvSpPr txBox="1"/>
            <p:nvPr/>
          </p:nvSpPr>
          <p:spPr>
            <a:xfrm>
              <a:off x="5679912" y="3575304"/>
              <a:ext cx="60587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Weeks</a:t>
              </a:r>
            </a:p>
          </p:txBody>
        </p:sp>
        <p:sp>
          <p:nvSpPr>
            <p:cNvPr id="1164" name="ZoneTexte 1163">
              <a:extLst>
                <a:ext uri="{FF2B5EF4-FFF2-40B4-BE49-F238E27FC236}">
                  <a16:creationId xmlns:a16="http://schemas.microsoft.com/office/drawing/2014/main" id="{167F5C8C-22B0-1BBF-F71D-98826F267E6B}"/>
                </a:ext>
              </a:extLst>
            </p:cNvPr>
            <p:cNvSpPr txBox="1"/>
            <p:nvPr/>
          </p:nvSpPr>
          <p:spPr>
            <a:xfrm>
              <a:off x="5699962" y="875156"/>
              <a:ext cx="85311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Women</a:t>
              </a:r>
            </a:p>
          </p:txBody>
        </p:sp>
        <p:sp>
          <p:nvSpPr>
            <p:cNvPr id="1165" name="Freeform 132">
              <a:extLst>
                <a:ext uri="{FF2B5EF4-FFF2-40B4-BE49-F238E27FC236}">
                  <a16:creationId xmlns:a16="http://schemas.microsoft.com/office/drawing/2014/main" id="{2DE19161-9962-0715-B5BD-A77492C2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154" y="1527175"/>
              <a:ext cx="76200" cy="76200"/>
            </a:xfrm>
            <a:custGeom>
              <a:avLst/>
              <a:gdLst>
                <a:gd name="T0" fmla="*/ 163 w 192"/>
                <a:gd name="T1" fmla="*/ 162 h 191"/>
                <a:gd name="T2" fmla="*/ 174 w 192"/>
                <a:gd name="T3" fmla="*/ 147 h 191"/>
                <a:gd name="T4" fmla="*/ 180 w 192"/>
                <a:gd name="T5" fmla="*/ 138 h 191"/>
                <a:gd name="T6" fmla="*/ 185 w 192"/>
                <a:gd name="T7" fmla="*/ 131 h 191"/>
                <a:gd name="T8" fmla="*/ 190 w 192"/>
                <a:gd name="T9" fmla="*/ 113 h 191"/>
                <a:gd name="T10" fmla="*/ 192 w 192"/>
                <a:gd name="T11" fmla="*/ 95 h 191"/>
                <a:gd name="T12" fmla="*/ 190 w 192"/>
                <a:gd name="T13" fmla="*/ 75 h 191"/>
                <a:gd name="T14" fmla="*/ 185 w 192"/>
                <a:gd name="T15" fmla="*/ 58 h 191"/>
                <a:gd name="T16" fmla="*/ 174 w 192"/>
                <a:gd name="T17" fmla="*/ 41 h 191"/>
                <a:gd name="T18" fmla="*/ 163 w 192"/>
                <a:gd name="T19" fmla="*/ 27 h 191"/>
                <a:gd name="T20" fmla="*/ 148 w 192"/>
                <a:gd name="T21" fmla="*/ 15 h 191"/>
                <a:gd name="T22" fmla="*/ 132 w 192"/>
                <a:gd name="T23" fmla="*/ 6 h 191"/>
                <a:gd name="T24" fmla="*/ 114 w 192"/>
                <a:gd name="T25" fmla="*/ 1 h 191"/>
                <a:gd name="T26" fmla="*/ 96 w 192"/>
                <a:gd name="T27" fmla="*/ 0 h 191"/>
                <a:gd name="T28" fmla="*/ 76 w 192"/>
                <a:gd name="T29" fmla="*/ 1 h 191"/>
                <a:gd name="T30" fmla="*/ 58 w 192"/>
                <a:gd name="T31" fmla="*/ 6 h 191"/>
                <a:gd name="T32" fmla="*/ 42 w 192"/>
                <a:gd name="T33" fmla="*/ 15 h 191"/>
                <a:gd name="T34" fmla="*/ 28 w 192"/>
                <a:gd name="T35" fmla="*/ 27 h 191"/>
                <a:gd name="T36" fmla="*/ 16 w 192"/>
                <a:gd name="T37" fmla="*/ 41 h 191"/>
                <a:gd name="T38" fmla="*/ 7 w 192"/>
                <a:gd name="T39" fmla="*/ 58 h 191"/>
                <a:gd name="T40" fmla="*/ 2 w 192"/>
                <a:gd name="T41" fmla="*/ 75 h 191"/>
                <a:gd name="T42" fmla="*/ 0 w 192"/>
                <a:gd name="T43" fmla="*/ 95 h 191"/>
                <a:gd name="T44" fmla="*/ 2 w 192"/>
                <a:gd name="T45" fmla="*/ 113 h 191"/>
                <a:gd name="T46" fmla="*/ 7 w 192"/>
                <a:gd name="T47" fmla="*/ 131 h 191"/>
                <a:gd name="T48" fmla="*/ 16 w 192"/>
                <a:gd name="T49" fmla="*/ 147 h 191"/>
                <a:gd name="T50" fmla="*/ 28 w 192"/>
                <a:gd name="T51" fmla="*/ 162 h 191"/>
                <a:gd name="T52" fmla="*/ 42 w 192"/>
                <a:gd name="T53" fmla="*/ 174 h 191"/>
                <a:gd name="T54" fmla="*/ 58 w 192"/>
                <a:gd name="T55" fmla="*/ 184 h 191"/>
                <a:gd name="T56" fmla="*/ 76 w 192"/>
                <a:gd name="T57" fmla="*/ 189 h 191"/>
                <a:gd name="T58" fmla="*/ 96 w 192"/>
                <a:gd name="T59" fmla="*/ 191 h 191"/>
                <a:gd name="T60" fmla="*/ 114 w 192"/>
                <a:gd name="T61" fmla="*/ 189 h 191"/>
                <a:gd name="T62" fmla="*/ 132 w 192"/>
                <a:gd name="T63" fmla="*/ 184 h 191"/>
                <a:gd name="T64" fmla="*/ 139 w 192"/>
                <a:gd name="T65" fmla="*/ 179 h 191"/>
                <a:gd name="T66" fmla="*/ 148 w 192"/>
                <a:gd name="T67" fmla="*/ 174 h 191"/>
                <a:gd name="T68" fmla="*/ 163 w 192"/>
                <a:gd name="T69" fmla="*/ 16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2" h="191">
                  <a:moveTo>
                    <a:pt x="163" y="162"/>
                  </a:moveTo>
                  <a:lnTo>
                    <a:pt x="174" y="147"/>
                  </a:lnTo>
                  <a:lnTo>
                    <a:pt x="180" y="138"/>
                  </a:lnTo>
                  <a:lnTo>
                    <a:pt x="185" y="131"/>
                  </a:lnTo>
                  <a:lnTo>
                    <a:pt x="190" y="113"/>
                  </a:lnTo>
                  <a:lnTo>
                    <a:pt x="192" y="95"/>
                  </a:lnTo>
                  <a:lnTo>
                    <a:pt x="190" y="75"/>
                  </a:lnTo>
                  <a:lnTo>
                    <a:pt x="185" y="58"/>
                  </a:lnTo>
                  <a:lnTo>
                    <a:pt x="174" y="41"/>
                  </a:lnTo>
                  <a:lnTo>
                    <a:pt x="163" y="27"/>
                  </a:lnTo>
                  <a:lnTo>
                    <a:pt x="148" y="15"/>
                  </a:lnTo>
                  <a:lnTo>
                    <a:pt x="132" y="6"/>
                  </a:lnTo>
                  <a:lnTo>
                    <a:pt x="114" y="1"/>
                  </a:lnTo>
                  <a:lnTo>
                    <a:pt x="96" y="0"/>
                  </a:lnTo>
                  <a:lnTo>
                    <a:pt x="76" y="1"/>
                  </a:lnTo>
                  <a:lnTo>
                    <a:pt x="58" y="6"/>
                  </a:lnTo>
                  <a:lnTo>
                    <a:pt x="42" y="15"/>
                  </a:lnTo>
                  <a:lnTo>
                    <a:pt x="28" y="27"/>
                  </a:lnTo>
                  <a:lnTo>
                    <a:pt x="16" y="41"/>
                  </a:lnTo>
                  <a:lnTo>
                    <a:pt x="7" y="58"/>
                  </a:lnTo>
                  <a:lnTo>
                    <a:pt x="2" y="75"/>
                  </a:lnTo>
                  <a:lnTo>
                    <a:pt x="0" y="95"/>
                  </a:lnTo>
                  <a:lnTo>
                    <a:pt x="2" y="113"/>
                  </a:lnTo>
                  <a:lnTo>
                    <a:pt x="7" y="131"/>
                  </a:lnTo>
                  <a:lnTo>
                    <a:pt x="16" y="147"/>
                  </a:lnTo>
                  <a:lnTo>
                    <a:pt x="28" y="162"/>
                  </a:lnTo>
                  <a:lnTo>
                    <a:pt x="42" y="174"/>
                  </a:lnTo>
                  <a:lnTo>
                    <a:pt x="58" y="184"/>
                  </a:lnTo>
                  <a:lnTo>
                    <a:pt x="76" y="189"/>
                  </a:lnTo>
                  <a:lnTo>
                    <a:pt x="96" y="191"/>
                  </a:lnTo>
                  <a:lnTo>
                    <a:pt x="114" y="189"/>
                  </a:lnTo>
                  <a:lnTo>
                    <a:pt x="132" y="184"/>
                  </a:lnTo>
                  <a:lnTo>
                    <a:pt x="139" y="179"/>
                  </a:lnTo>
                  <a:lnTo>
                    <a:pt x="148" y="174"/>
                  </a:lnTo>
                  <a:lnTo>
                    <a:pt x="163" y="162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66" name="Freeform 133">
              <a:extLst>
                <a:ext uri="{FF2B5EF4-FFF2-40B4-BE49-F238E27FC236}">
                  <a16:creationId xmlns:a16="http://schemas.microsoft.com/office/drawing/2014/main" id="{F65F5D9B-9185-0D8F-5673-0EC68A563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154" y="1792835"/>
              <a:ext cx="76200" cy="76200"/>
            </a:xfrm>
            <a:custGeom>
              <a:avLst/>
              <a:gdLst>
                <a:gd name="T0" fmla="*/ 192 w 192"/>
                <a:gd name="T1" fmla="*/ 96 h 192"/>
                <a:gd name="T2" fmla="*/ 190 w 192"/>
                <a:gd name="T3" fmla="*/ 76 h 192"/>
                <a:gd name="T4" fmla="*/ 185 w 192"/>
                <a:gd name="T5" fmla="*/ 58 h 192"/>
                <a:gd name="T6" fmla="*/ 174 w 192"/>
                <a:gd name="T7" fmla="*/ 42 h 192"/>
                <a:gd name="T8" fmla="*/ 163 w 192"/>
                <a:gd name="T9" fmla="*/ 28 h 192"/>
                <a:gd name="T10" fmla="*/ 148 w 192"/>
                <a:gd name="T11" fmla="*/ 15 h 192"/>
                <a:gd name="T12" fmla="*/ 132 w 192"/>
                <a:gd name="T13" fmla="*/ 6 h 192"/>
                <a:gd name="T14" fmla="*/ 114 w 192"/>
                <a:gd name="T15" fmla="*/ 1 h 192"/>
                <a:gd name="T16" fmla="*/ 96 w 192"/>
                <a:gd name="T17" fmla="*/ 0 h 192"/>
                <a:gd name="T18" fmla="*/ 76 w 192"/>
                <a:gd name="T19" fmla="*/ 1 h 192"/>
                <a:gd name="T20" fmla="*/ 58 w 192"/>
                <a:gd name="T21" fmla="*/ 6 h 192"/>
                <a:gd name="T22" fmla="*/ 42 w 192"/>
                <a:gd name="T23" fmla="*/ 15 h 192"/>
                <a:gd name="T24" fmla="*/ 28 w 192"/>
                <a:gd name="T25" fmla="*/ 28 h 192"/>
                <a:gd name="T26" fmla="*/ 16 w 192"/>
                <a:gd name="T27" fmla="*/ 42 h 192"/>
                <a:gd name="T28" fmla="*/ 7 w 192"/>
                <a:gd name="T29" fmla="*/ 58 h 192"/>
                <a:gd name="T30" fmla="*/ 2 w 192"/>
                <a:gd name="T31" fmla="*/ 76 h 192"/>
                <a:gd name="T32" fmla="*/ 0 w 192"/>
                <a:gd name="T33" fmla="*/ 96 h 192"/>
                <a:gd name="T34" fmla="*/ 2 w 192"/>
                <a:gd name="T35" fmla="*/ 114 h 192"/>
                <a:gd name="T36" fmla="*/ 7 w 192"/>
                <a:gd name="T37" fmla="*/ 131 h 192"/>
                <a:gd name="T38" fmla="*/ 16 w 192"/>
                <a:gd name="T39" fmla="*/ 148 h 192"/>
                <a:gd name="T40" fmla="*/ 28 w 192"/>
                <a:gd name="T41" fmla="*/ 163 h 192"/>
                <a:gd name="T42" fmla="*/ 42 w 192"/>
                <a:gd name="T43" fmla="*/ 174 h 192"/>
                <a:gd name="T44" fmla="*/ 58 w 192"/>
                <a:gd name="T45" fmla="*/ 184 h 192"/>
                <a:gd name="T46" fmla="*/ 76 w 192"/>
                <a:gd name="T47" fmla="*/ 189 h 192"/>
                <a:gd name="T48" fmla="*/ 96 w 192"/>
                <a:gd name="T49" fmla="*/ 192 h 192"/>
                <a:gd name="T50" fmla="*/ 114 w 192"/>
                <a:gd name="T51" fmla="*/ 189 h 192"/>
                <a:gd name="T52" fmla="*/ 132 w 192"/>
                <a:gd name="T53" fmla="*/ 184 h 192"/>
                <a:gd name="T54" fmla="*/ 139 w 192"/>
                <a:gd name="T55" fmla="*/ 179 h 192"/>
                <a:gd name="T56" fmla="*/ 148 w 192"/>
                <a:gd name="T57" fmla="*/ 174 h 192"/>
                <a:gd name="T58" fmla="*/ 163 w 192"/>
                <a:gd name="T59" fmla="*/ 163 h 192"/>
                <a:gd name="T60" fmla="*/ 174 w 192"/>
                <a:gd name="T61" fmla="*/ 148 h 192"/>
                <a:gd name="T62" fmla="*/ 180 w 192"/>
                <a:gd name="T63" fmla="*/ 139 h 192"/>
                <a:gd name="T64" fmla="*/ 185 w 192"/>
                <a:gd name="T65" fmla="*/ 131 h 192"/>
                <a:gd name="T66" fmla="*/ 190 w 192"/>
                <a:gd name="T67" fmla="*/ 114 h 192"/>
                <a:gd name="T68" fmla="*/ 192 w 192"/>
                <a:gd name="T69" fmla="*/ 9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2" h="192">
                  <a:moveTo>
                    <a:pt x="192" y="96"/>
                  </a:moveTo>
                  <a:lnTo>
                    <a:pt x="190" y="76"/>
                  </a:lnTo>
                  <a:lnTo>
                    <a:pt x="185" y="58"/>
                  </a:lnTo>
                  <a:lnTo>
                    <a:pt x="174" y="42"/>
                  </a:lnTo>
                  <a:lnTo>
                    <a:pt x="163" y="28"/>
                  </a:lnTo>
                  <a:lnTo>
                    <a:pt x="148" y="15"/>
                  </a:lnTo>
                  <a:lnTo>
                    <a:pt x="132" y="6"/>
                  </a:lnTo>
                  <a:lnTo>
                    <a:pt x="114" y="1"/>
                  </a:lnTo>
                  <a:lnTo>
                    <a:pt x="96" y="0"/>
                  </a:lnTo>
                  <a:lnTo>
                    <a:pt x="76" y="1"/>
                  </a:lnTo>
                  <a:lnTo>
                    <a:pt x="58" y="6"/>
                  </a:lnTo>
                  <a:lnTo>
                    <a:pt x="42" y="15"/>
                  </a:lnTo>
                  <a:lnTo>
                    <a:pt x="28" y="28"/>
                  </a:lnTo>
                  <a:lnTo>
                    <a:pt x="16" y="42"/>
                  </a:lnTo>
                  <a:lnTo>
                    <a:pt x="7" y="58"/>
                  </a:lnTo>
                  <a:lnTo>
                    <a:pt x="2" y="76"/>
                  </a:lnTo>
                  <a:lnTo>
                    <a:pt x="0" y="96"/>
                  </a:lnTo>
                  <a:lnTo>
                    <a:pt x="2" y="114"/>
                  </a:lnTo>
                  <a:lnTo>
                    <a:pt x="7" y="131"/>
                  </a:lnTo>
                  <a:lnTo>
                    <a:pt x="16" y="148"/>
                  </a:lnTo>
                  <a:lnTo>
                    <a:pt x="28" y="163"/>
                  </a:lnTo>
                  <a:lnTo>
                    <a:pt x="42" y="174"/>
                  </a:lnTo>
                  <a:lnTo>
                    <a:pt x="58" y="184"/>
                  </a:lnTo>
                  <a:lnTo>
                    <a:pt x="76" y="189"/>
                  </a:lnTo>
                  <a:lnTo>
                    <a:pt x="96" y="192"/>
                  </a:lnTo>
                  <a:lnTo>
                    <a:pt x="114" y="189"/>
                  </a:lnTo>
                  <a:lnTo>
                    <a:pt x="132" y="184"/>
                  </a:lnTo>
                  <a:lnTo>
                    <a:pt x="139" y="179"/>
                  </a:lnTo>
                  <a:lnTo>
                    <a:pt x="148" y="174"/>
                  </a:lnTo>
                  <a:lnTo>
                    <a:pt x="163" y="163"/>
                  </a:lnTo>
                  <a:lnTo>
                    <a:pt x="174" y="148"/>
                  </a:lnTo>
                  <a:lnTo>
                    <a:pt x="180" y="139"/>
                  </a:lnTo>
                  <a:lnTo>
                    <a:pt x="185" y="131"/>
                  </a:lnTo>
                  <a:lnTo>
                    <a:pt x="190" y="114"/>
                  </a:lnTo>
                  <a:lnTo>
                    <a:pt x="192" y="96"/>
                  </a:lnTo>
                  <a:close/>
                </a:path>
              </a:pathLst>
            </a:custGeom>
            <a:solidFill>
              <a:srgbClr val="00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67" name="ZoneTexte 1166">
              <a:extLst>
                <a:ext uri="{FF2B5EF4-FFF2-40B4-BE49-F238E27FC236}">
                  <a16:creationId xmlns:a16="http://schemas.microsoft.com/office/drawing/2014/main" id="{6171372C-E4E6-EA6A-73C0-D300514742AA}"/>
                </a:ext>
              </a:extLst>
            </p:cNvPr>
            <p:cNvSpPr txBox="1"/>
            <p:nvPr/>
          </p:nvSpPr>
          <p:spPr>
            <a:xfrm>
              <a:off x="5494468" y="2202577"/>
              <a:ext cx="5293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N=201</a:t>
              </a:r>
            </a:p>
          </p:txBody>
        </p:sp>
        <p:sp>
          <p:nvSpPr>
            <p:cNvPr id="1168" name="ZoneTexte 1167">
              <a:extLst>
                <a:ext uri="{FF2B5EF4-FFF2-40B4-BE49-F238E27FC236}">
                  <a16:creationId xmlns:a16="http://schemas.microsoft.com/office/drawing/2014/main" id="{5FEB59DA-F569-32A8-1108-6580A10EC617}"/>
                </a:ext>
              </a:extLst>
            </p:cNvPr>
            <p:cNvSpPr txBox="1"/>
            <p:nvPr/>
          </p:nvSpPr>
          <p:spPr>
            <a:xfrm>
              <a:off x="5611673" y="2898961"/>
              <a:ext cx="5293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N=197</a:t>
              </a:r>
            </a:p>
          </p:txBody>
        </p:sp>
        <p:sp>
          <p:nvSpPr>
            <p:cNvPr id="1169" name="ZoneTexte 1168">
              <a:extLst>
                <a:ext uri="{FF2B5EF4-FFF2-40B4-BE49-F238E27FC236}">
                  <a16:creationId xmlns:a16="http://schemas.microsoft.com/office/drawing/2014/main" id="{5A8C7FA3-5B00-EF52-96E2-0884D0A59F8C}"/>
                </a:ext>
              </a:extLst>
            </p:cNvPr>
            <p:cNvSpPr txBox="1"/>
            <p:nvPr/>
          </p:nvSpPr>
          <p:spPr>
            <a:xfrm>
              <a:off x="6689689" y="1538186"/>
              <a:ext cx="5293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N=193</a:t>
              </a:r>
            </a:p>
          </p:txBody>
        </p:sp>
        <p:sp>
          <p:nvSpPr>
            <p:cNvPr id="1170" name="ZoneTexte 1169">
              <a:extLst>
                <a:ext uri="{FF2B5EF4-FFF2-40B4-BE49-F238E27FC236}">
                  <a16:creationId xmlns:a16="http://schemas.microsoft.com/office/drawing/2014/main" id="{7567FD10-23BB-9CBD-0894-E384B9FB492E}"/>
                </a:ext>
              </a:extLst>
            </p:cNvPr>
            <p:cNvSpPr txBox="1"/>
            <p:nvPr/>
          </p:nvSpPr>
          <p:spPr>
            <a:xfrm>
              <a:off x="6706560" y="2123917"/>
              <a:ext cx="5293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N=195</a:t>
              </a:r>
            </a:p>
          </p:txBody>
        </p:sp>
        <p:sp>
          <p:nvSpPr>
            <p:cNvPr id="1171" name="ZoneTexte 1170">
              <a:extLst>
                <a:ext uri="{FF2B5EF4-FFF2-40B4-BE49-F238E27FC236}">
                  <a16:creationId xmlns:a16="http://schemas.microsoft.com/office/drawing/2014/main" id="{631C9990-925A-3704-DAD7-1999376C62D5}"/>
                </a:ext>
              </a:extLst>
            </p:cNvPr>
            <p:cNvSpPr txBox="1"/>
            <p:nvPr/>
          </p:nvSpPr>
          <p:spPr>
            <a:xfrm>
              <a:off x="7185547" y="1513666"/>
              <a:ext cx="10086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5.5 kg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(95% CI 4.7-6.4)</a:t>
              </a:r>
            </a:p>
          </p:txBody>
        </p:sp>
        <p:sp>
          <p:nvSpPr>
            <p:cNvPr id="1172" name="ZoneTexte 1171">
              <a:extLst>
                <a:ext uri="{FF2B5EF4-FFF2-40B4-BE49-F238E27FC236}">
                  <a16:creationId xmlns:a16="http://schemas.microsoft.com/office/drawing/2014/main" id="{47533C23-02D3-71DC-8836-C19BA314EF49}"/>
                </a:ext>
              </a:extLst>
            </p:cNvPr>
            <p:cNvSpPr txBox="1"/>
            <p:nvPr/>
          </p:nvSpPr>
          <p:spPr>
            <a:xfrm>
              <a:off x="7177855" y="2080500"/>
              <a:ext cx="100860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3.5 kg</a:t>
              </a:r>
              <a:b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</a:b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99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(95% CI 2.8-4.2)</a:t>
              </a: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9A06043D-AD39-146E-762C-401C31568DCE}"/>
              </a:ext>
            </a:extLst>
          </p:cNvPr>
          <p:cNvGrpSpPr/>
          <p:nvPr/>
        </p:nvGrpSpPr>
        <p:grpSpPr>
          <a:xfrm>
            <a:off x="6921677" y="3210571"/>
            <a:ext cx="4864419" cy="3060982"/>
            <a:chOff x="6921677" y="2672148"/>
            <a:chExt cx="4864419" cy="3599405"/>
          </a:xfrm>
        </p:grpSpPr>
        <p:grpSp>
          <p:nvGrpSpPr>
            <p:cNvPr id="1173" name="Groupe 1172">
              <a:extLst>
                <a:ext uri="{FF2B5EF4-FFF2-40B4-BE49-F238E27FC236}">
                  <a16:creationId xmlns:a16="http://schemas.microsoft.com/office/drawing/2014/main" id="{57D628AA-2AB2-D7EA-C846-39D7657D60A9}"/>
                </a:ext>
              </a:extLst>
            </p:cNvPr>
            <p:cNvGrpSpPr/>
            <p:nvPr/>
          </p:nvGrpSpPr>
          <p:grpSpPr>
            <a:xfrm>
              <a:off x="7974444" y="3756619"/>
              <a:ext cx="3744913" cy="2351087"/>
              <a:chOff x="8016081" y="3937953"/>
              <a:chExt cx="3744913" cy="2351087"/>
            </a:xfrm>
          </p:grpSpPr>
          <p:sp>
            <p:nvSpPr>
              <p:cNvPr id="1101" name="Line 136">
                <a:extLst>
                  <a:ext uri="{FF2B5EF4-FFF2-40B4-BE49-F238E27FC236}">
                    <a16:creationId xmlns:a16="http://schemas.microsoft.com/office/drawing/2014/main" id="{FA6C97D4-0ED6-C8B5-171B-300CEC89D4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71644" y="3937953"/>
                <a:ext cx="0" cy="5254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Line 137">
                <a:extLst>
                  <a:ext uri="{FF2B5EF4-FFF2-40B4-BE49-F238E27FC236}">
                    <a16:creationId xmlns:a16="http://schemas.microsoft.com/office/drawing/2014/main" id="{50387CD5-8649-B445-4CC6-00168E2954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071644" y="4463415"/>
                <a:ext cx="0" cy="18256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3" name="Line 138">
                <a:extLst>
                  <a:ext uri="{FF2B5EF4-FFF2-40B4-BE49-F238E27FC236}">
                    <a16:creationId xmlns:a16="http://schemas.microsoft.com/office/drawing/2014/main" id="{2A3D99A1-6250-FE59-421C-9000839588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71644" y="4463415"/>
                <a:ext cx="368935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Line 139">
                <a:extLst>
                  <a:ext uri="{FF2B5EF4-FFF2-40B4-BE49-F238E27FC236}">
                    <a16:creationId xmlns:a16="http://schemas.microsoft.com/office/drawing/2014/main" id="{A2AFAA4B-3055-7DB1-F55B-802405412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4463415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Line 140">
                <a:extLst>
                  <a:ext uri="{FF2B5EF4-FFF2-40B4-BE49-F238E27FC236}">
                    <a16:creationId xmlns:a16="http://schemas.microsoft.com/office/drawing/2014/main" id="{1F456B3F-1E11-FC99-6482-A9A635527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3950653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Line 141">
                <a:extLst>
                  <a:ext uri="{FF2B5EF4-FFF2-40B4-BE49-F238E27FC236}">
                    <a16:creationId xmlns:a16="http://schemas.microsoft.com/office/drawing/2014/main" id="{CBF1CEC2-8FC4-587D-6AD2-718F1131C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4211003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9" name="Line 142">
                <a:extLst>
                  <a:ext uri="{FF2B5EF4-FFF2-40B4-BE49-F238E27FC236}">
                    <a16:creationId xmlns:a16="http://schemas.microsoft.com/office/drawing/2014/main" id="{D1115023-7F0A-DDFB-1146-F62B371886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4463415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Line 143">
                <a:extLst>
                  <a:ext uri="{FF2B5EF4-FFF2-40B4-BE49-F238E27FC236}">
                    <a16:creationId xmlns:a16="http://schemas.microsoft.com/office/drawing/2014/main" id="{584D70DA-1AA8-2284-D3F5-BAD0E75676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4977765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Line 144">
                <a:extLst>
                  <a:ext uri="{FF2B5EF4-FFF2-40B4-BE49-F238E27FC236}">
                    <a16:creationId xmlns:a16="http://schemas.microsoft.com/office/drawing/2014/main" id="{FC7A3845-B85A-94BB-B2A8-CE59EE584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4719003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Line 145">
                <a:extLst>
                  <a:ext uri="{FF2B5EF4-FFF2-40B4-BE49-F238E27FC236}">
                    <a16:creationId xmlns:a16="http://schemas.microsoft.com/office/drawing/2014/main" id="{DB0B70DE-F901-67C8-F75C-18FC2511CA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5493703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Line 146">
                <a:extLst>
                  <a:ext uri="{FF2B5EF4-FFF2-40B4-BE49-F238E27FC236}">
                    <a16:creationId xmlns:a16="http://schemas.microsoft.com/office/drawing/2014/main" id="{33B99F69-CBD1-797B-51B9-66305A7EF6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5236528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4" name="Line 147">
                <a:extLst>
                  <a:ext uri="{FF2B5EF4-FFF2-40B4-BE49-F238E27FC236}">
                    <a16:creationId xmlns:a16="http://schemas.microsoft.com/office/drawing/2014/main" id="{AFC615F4-DAFA-FDF5-65E4-923B789727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5752465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Line 148">
                <a:extLst>
                  <a:ext uri="{FF2B5EF4-FFF2-40B4-BE49-F238E27FC236}">
                    <a16:creationId xmlns:a16="http://schemas.microsoft.com/office/drawing/2014/main" id="{67AC8217-08CE-4992-D42B-B7E7E90DB5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6269990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Line 149">
                <a:extLst>
                  <a:ext uri="{FF2B5EF4-FFF2-40B4-BE49-F238E27FC236}">
                    <a16:creationId xmlns:a16="http://schemas.microsoft.com/office/drawing/2014/main" id="{8B054690-BC3C-672F-F195-C330C83CC1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16081" y="6011228"/>
                <a:ext cx="55563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Rectangle 150">
                <a:extLst>
                  <a:ext uri="{FF2B5EF4-FFF2-40B4-BE49-F238E27FC236}">
                    <a16:creationId xmlns:a16="http://schemas.microsoft.com/office/drawing/2014/main" id="{A35BD73C-3010-6F1E-BE9F-55D1557EA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6431" y="4463415"/>
                <a:ext cx="284163" cy="300037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Rectangle 151">
                <a:extLst>
                  <a:ext uri="{FF2B5EF4-FFF2-40B4-BE49-F238E27FC236}">
                    <a16:creationId xmlns:a16="http://schemas.microsoft.com/office/drawing/2014/main" id="{B6F5D5A5-D873-B005-EDF8-EF46871D7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01894" y="4463415"/>
                <a:ext cx="284163" cy="39687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Rectangle 152">
                <a:extLst>
                  <a:ext uri="{FF2B5EF4-FFF2-40B4-BE49-F238E27FC236}">
                    <a16:creationId xmlns:a16="http://schemas.microsoft.com/office/drawing/2014/main" id="{22E3B930-EF05-035E-9AA9-A356B8751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2306" y="4463415"/>
                <a:ext cx="284163" cy="544512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0" name="Rectangle 153">
                <a:extLst>
                  <a:ext uri="{FF2B5EF4-FFF2-40B4-BE49-F238E27FC236}">
                    <a16:creationId xmlns:a16="http://schemas.microsoft.com/office/drawing/2014/main" id="{CAF0A16E-A996-5582-23E0-71C449019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22681" y="4463415"/>
                <a:ext cx="284163" cy="131762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Rectangle 154">
                <a:extLst>
                  <a:ext uri="{FF2B5EF4-FFF2-40B4-BE49-F238E27FC236}">
                    <a16:creationId xmlns:a16="http://schemas.microsoft.com/office/drawing/2014/main" id="{F83EBBD8-2F67-8C23-891C-107E993AD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68819" y="4463415"/>
                <a:ext cx="284163" cy="831850"/>
              </a:xfrm>
              <a:prstGeom prst="rect">
                <a:avLst/>
              </a:prstGeom>
              <a:solidFill>
                <a:srgbClr val="00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Rectangle 155">
                <a:extLst>
                  <a:ext uri="{FF2B5EF4-FFF2-40B4-BE49-F238E27FC236}">
                    <a16:creationId xmlns:a16="http://schemas.microsoft.com/office/drawing/2014/main" id="{935CB7A3-8F87-370C-3C45-8A309F8F9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2681" y="4463415"/>
                <a:ext cx="284163" cy="344487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Line 156">
                <a:extLst>
                  <a:ext uri="{FF2B5EF4-FFF2-40B4-BE49-F238E27FC236}">
                    <a16:creationId xmlns:a16="http://schemas.microsoft.com/office/drawing/2014/main" id="{2C99F03A-5AE7-0585-B361-1C822717CA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67144" y="4122103"/>
                <a:ext cx="0" cy="84137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Line 157">
                <a:extLst>
                  <a:ext uri="{FF2B5EF4-FFF2-40B4-BE49-F238E27FC236}">
                    <a16:creationId xmlns:a16="http://schemas.microsoft.com/office/drawing/2014/main" id="{876A93E0-5BBA-3607-B1DF-237D5E03E1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16131" y="4379278"/>
                <a:ext cx="0" cy="6286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5" name="Line 158">
                <a:extLst>
                  <a:ext uri="{FF2B5EF4-FFF2-40B4-BE49-F238E27FC236}">
                    <a16:creationId xmlns:a16="http://schemas.microsoft.com/office/drawing/2014/main" id="{96F772B8-BCA1-8C15-904D-B12A1CF7A9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949531" y="4118928"/>
                <a:ext cx="0" cy="68103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6" name="Line 159">
                <a:extLst>
                  <a:ext uri="{FF2B5EF4-FFF2-40B4-BE49-F238E27FC236}">
                    <a16:creationId xmlns:a16="http://schemas.microsoft.com/office/drawing/2014/main" id="{D7BA6168-F3F1-CCA1-891E-53A59D24EE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11694" y="4663440"/>
                <a:ext cx="0" cy="11858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7" name="Line 160">
                <a:extLst>
                  <a:ext uri="{FF2B5EF4-FFF2-40B4-BE49-F238E27FC236}">
                    <a16:creationId xmlns:a16="http://schemas.microsoft.com/office/drawing/2014/main" id="{B86A9C7E-7532-6C8C-1241-30F8EF5F9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02006" y="4626928"/>
                <a:ext cx="0" cy="881062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8" name="Line 161">
                <a:extLst>
                  <a:ext uri="{FF2B5EF4-FFF2-40B4-BE49-F238E27FC236}">
                    <a16:creationId xmlns:a16="http://schemas.microsoft.com/office/drawing/2014/main" id="{34E40DBE-33F0-467C-9427-B49DC4F901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432381" y="4237990"/>
                <a:ext cx="0" cy="1062037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55" name="ZoneTexte 1154">
              <a:extLst>
                <a:ext uri="{FF2B5EF4-FFF2-40B4-BE49-F238E27FC236}">
                  <a16:creationId xmlns:a16="http://schemas.microsoft.com/office/drawing/2014/main" id="{FBE4DBCB-F29B-CCA6-605B-88E0A5A52232}"/>
                </a:ext>
              </a:extLst>
            </p:cNvPr>
            <p:cNvSpPr txBox="1"/>
            <p:nvPr/>
          </p:nvSpPr>
          <p:spPr>
            <a:xfrm>
              <a:off x="6921677" y="3053620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163" name="ZoneTexte 1162">
              <a:extLst>
                <a:ext uri="{FF2B5EF4-FFF2-40B4-BE49-F238E27FC236}">
                  <a16:creationId xmlns:a16="http://schemas.microsoft.com/office/drawing/2014/main" id="{19FFE161-6229-7329-588D-14618E805D53}"/>
                </a:ext>
              </a:extLst>
            </p:cNvPr>
            <p:cNvSpPr txBox="1"/>
            <p:nvPr/>
          </p:nvSpPr>
          <p:spPr>
            <a:xfrm>
              <a:off x="8197410" y="2672148"/>
              <a:ext cx="3538854" cy="4342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Median change in bone density (%)</a:t>
              </a:r>
            </a:p>
          </p:txBody>
        </p:sp>
        <p:sp>
          <p:nvSpPr>
            <p:cNvPr id="1174" name="Rectangle 1173">
              <a:extLst>
                <a:ext uri="{FF2B5EF4-FFF2-40B4-BE49-F238E27FC236}">
                  <a16:creationId xmlns:a16="http://schemas.microsoft.com/office/drawing/2014/main" id="{F55F5052-2A91-90D9-1A34-F860445FFEEA}"/>
                </a:ext>
              </a:extLst>
            </p:cNvPr>
            <p:cNvSpPr/>
            <p:nvPr/>
          </p:nvSpPr>
          <p:spPr>
            <a:xfrm>
              <a:off x="8374494" y="3279648"/>
              <a:ext cx="144463" cy="144463"/>
            </a:xfrm>
            <a:prstGeom prst="rect">
              <a:avLst/>
            </a:prstGeom>
            <a:solidFill>
              <a:srgbClr val="0099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75" name="Rectangle 1174">
              <a:extLst>
                <a:ext uri="{FF2B5EF4-FFF2-40B4-BE49-F238E27FC236}">
                  <a16:creationId xmlns:a16="http://schemas.microsoft.com/office/drawing/2014/main" id="{3E4F8A83-ADCC-AECE-D24A-65592C9E59B7}"/>
                </a:ext>
              </a:extLst>
            </p:cNvPr>
            <p:cNvSpPr/>
            <p:nvPr/>
          </p:nvSpPr>
          <p:spPr>
            <a:xfrm>
              <a:off x="9716425" y="3279648"/>
              <a:ext cx="144463" cy="14446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76" name="ZoneTexte 1175">
              <a:extLst>
                <a:ext uri="{FF2B5EF4-FFF2-40B4-BE49-F238E27FC236}">
                  <a16:creationId xmlns:a16="http://schemas.microsoft.com/office/drawing/2014/main" id="{C709C7B2-2496-98DD-5D1E-8D3B333FDB1D}"/>
                </a:ext>
              </a:extLst>
            </p:cNvPr>
            <p:cNvSpPr txBox="1"/>
            <p:nvPr/>
          </p:nvSpPr>
          <p:spPr>
            <a:xfrm>
              <a:off x="8481732" y="3176050"/>
              <a:ext cx="1229054" cy="36191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DOR/3TC/TDF</a:t>
              </a:r>
            </a:p>
          </p:txBody>
        </p:sp>
        <p:sp>
          <p:nvSpPr>
            <p:cNvPr id="1177" name="ZoneTexte 1176">
              <a:extLst>
                <a:ext uri="{FF2B5EF4-FFF2-40B4-BE49-F238E27FC236}">
                  <a16:creationId xmlns:a16="http://schemas.microsoft.com/office/drawing/2014/main" id="{F56414FA-1ED5-2E74-CAF9-0D42353D31D5}"/>
                </a:ext>
              </a:extLst>
            </p:cNvPr>
            <p:cNvSpPr txBox="1"/>
            <p:nvPr/>
          </p:nvSpPr>
          <p:spPr>
            <a:xfrm>
              <a:off x="9819323" y="3176050"/>
              <a:ext cx="1172180" cy="36191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DTG/FTC/TAF</a:t>
              </a:r>
            </a:p>
          </p:txBody>
        </p:sp>
        <p:sp>
          <p:nvSpPr>
            <p:cNvPr id="1178" name="ZoneTexte 1177">
              <a:extLst>
                <a:ext uri="{FF2B5EF4-FFF2-40B4-BE49-F238E27FC236}">
                  <a16:creationId xmlns:a16="http://schemas.microsoft.com/office/drawing/2014/main" id="{3198AB34-58CD-4335-1A29-9707342268D9}"/>
                </a:ext>
              </a:extLst>
            </p:cNvPr>
            <p:cNvSpPr txBox="1"/>
            <p:nvPr/>
          </p:nvSpPr>
          <p:spPr>
            <a:xfrm>
              <a:off x="7782233" y="4167504"/>
              <a:ext cx="2503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179" name="ZoneTexte 1178">
              <a:extLst>
                <a:ext uri="{FF2B5EF4-FFF2-40B4-BE49-F238E27FC236}">
                  <a16:creationId xmlns:a16="http://schemas.microsoft.com/office/drawing/2014/main" id="{54F7CDC3-E818-6CC1-1B28-F637626E28C7}"/>
                </a:ext>
              </a:extLst>
            </p:cNvPr>
            <p:cNvSpPr txBox="1"/>
            <p:nvPr/>
          </p:nvSpPr>
          <p:spPr>
            <a:xfrm>
              <a:off x="7782233" y="3909566"/>
              <a:ext cx="2503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181" name="ZoneTexte 1180">
              <a:extLst>
                <a:ext uri="{FF2B5EF4-FFF2-40B4-BE49-F238E27FC236}">
                  <a16:creationId xmlns:a16="http://schemas.microsoft.com/office/drawing/2014/main" id="{3B00996F-CEE0-AA4A-FE3B-ADFFC3A74D45}"/>
                </a:ext>
              </a:extLst>
            </p:cNvPr>
            <p:cNvSpPr txBox="1"/>
            <p:nvPr/>
          </p:nvSpPr>
          <p:spPr>
            <a:xfrm>
              <a:off x="7782233" y="3651628"/>
              <a:ext cx="250389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182" name="ZoneTexte 1181">
              <a:extLst>
                <a:ext uri="{FF2B5EF4-FFF2-40B4-BE49-F238E27FC236}">
                  <a16:creationId xmlns:a16="http://schemas.microsoft.com/office/drawing/2014/main" id="{51DA00BD-27AE-2095-2284-C319DA8653DC}"/>
                </a:ext>
              </a:extLst>
            </p:cNvPr>
            <p:cNvSpPr txBox="1"/>
            <p:nvPr/>
          </p:nvSpPr>
          <p:spPr>
            <a:xfrm>
              <a:off x="7743760" y="5199256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-4</a:t>
              </a:r>
            </a:p>
          </p:txBody>
        </p:sp>
        <p:sp>
          <p:nvSpPr>
            <p:cNvPr id="1183" name="ZoneTexte 1182">
              <a:extLst>
                <a:ext uri="{FF2B5EF4-FFF2-40B4-BE49-F238E27FC236}">
                  <a16:creationId xmlns:a16="http://schemas.microsoft.com/office/drawing/2014/main" id="{0BBEE0C1-7BEA-52F3-926F-968A37DD66D5}"/>
                </a:ext>
              </a:extLst>
            </p:cNvPr>
            <p:cNvSpPr txBox="1"/>
            <p:nvPr/>
          </p:nvSpPr>
          <p:spPr>
            <a:xfrm>
              <a:off x="7743760" y="4941318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-3</a:t>
              </a:r>
            </a:p>
          </p:txBody>
        </p:sp>
        <p:sp>
          <p:nvSpPr>
            <p:cNvPr id="1184" name="ZoneTexte 1183">
              <a:extLst>
                <a:ext uri="{FF2B5EF4-FFF2-40B4-BE49-F238E27FC236}">
                  <a16:creationId xmlns:a16="http://schemas.microsoft.com/office/drawing/2014/main" id="{B19BC8CE-19D6-D906-8956-8A8927EAEAD1}"/>
                </a:ext>
              </a:extLst>
            </p:cNvPr>
            <p:cNvSpPr txBox="1"/>
            <p:nvPr/>
          </p:nvSpPr>
          <p:spPr>
            <a:xfrm>
              <a:off x="7743760" y="4683380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-2</a:t>
              </a:r>
            </a:p>
          </p:txBody>
        </p:sp>
        <p:sp>
          <p:nvSpPr>
            <p:cNvPr id="1185" name="ZoneTexte 1184">
              <a:extLst>
                <a:ext uri="{FF2B5EF4-FFF2-40B4-BE49-F238E27FC236}">
                  <a16:creationId xmlns:a16="http://schemas.microsoft.com/office/drawing/2014/main" id="{A0B9EB9E-46FB-09F2-B965-6FB13E9A7BDC}"/>
                </a:ext>
              </a:extLst>
            </p:cNvPr>
            <p:cNvSpPr txBox="1"/>
            <p:nvPr/>
          </p:nvSpPr>
          <p:spPr>
            <a:xfrm>
              <a:off x="7743760" y="5973067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-7</a:t>
              </a:r>
            </a:p>
          </p:txBody>
        </p:sp>
        <p:sp>
          <p:nvSpPr>
            <p:cNvPr id="1186" name="ZoneTexte 1185">
              <a:extLst>
                <a:ext uri="{FF2B5EF4-FFF2-40B4-BE49-F238E27FC236}">
                  <a16:creationId xmlns:a16="http://schemas.microsoft.com/office/drawing/2014/main" id="{20E69B14-9C10-C4C8-9B3B-F853F7BCB3C0}"/>
                </a:ext>
              </a:extLst>
            </p:cNvPr>
            <p:cNvSpPr txBox="1"/>
            <p:nvPr/>
          </p:nvSpPr>
          <p:spPr>
            <a:xfrm>
              <a:off x="7743760" y="5715132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-6</a:t>
              </a:r>
            </a:p>
          </p:txBody>
        </p:sp>
        <p:sp>
          <p:nvSpPr>
            <p:cNvPr id="1187" name="ZoneTexte 1186">
              <a:extLst>
                <a:ext uri="{FF2B5EF4-FFF2-40B4-BE49-F238E27FC236}">
                  <a16:creationId xmlns:a16="http://schemas.microsoft.com/office/drawing/2014/main" id="{0232E04F-51CF-82C4-A901-0C3CFEBB9E8F}"/>
                </a:ext>
              </a:extLst>
            </p:cNvPr>
            <p:cNvSpPr txBox="1"/>
            <p:nvPr/>
          </p:nvSpPr>
          <p:spPr>
            <a:xfrm>
              <a:off x="7743760" y="5457194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-5</a:t>
              </a:r>
            </a:p>
          </p:txBody>
        </p:sp>
        <p:sp>
          <p:nvSpPr>
            <p:cNvPr id="1188" name="ZoneTexte 1187">
              <a:extLst>
                <a:ext uri="{FF2B5EF4-FFF2-40B4-BE49-F238E27FC236}">
                  <a16:creationId xmlns:a16="http://schemas.microsoft.com/office/drawing/2014/main" id="{823075BC-1D50-1A92-FA79-DF19DADF8B77}"/>
                </a:ext>
              </a:extLst>
            </p:cNvPr>
            <p:cNvSpPr txBox="1"/>
            <p:nvPr/>
          </p:nvSpPr>
          <p:spPr>
            <a:xfrm>
              <a:off x="7743760" y="4425442"/>
              <a:ext cx="28886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-1</a:t>
              </a:r>
            </a:p>
          </p:txBody>
        </p:sp>
        <p:sp>
          <p:nvSpPr>
            <p:cNvPr id="1189" name="ZoneTexte 1188">
              <a:extLst>
                <a:ext uri="{FF2B5EF4-FFF2-40B4-BE49-F238E27FC236}">
                  <a16:creationId xmlns:a16="http://schemas.microsoft.com/office/drawing/2014/main" id="{50D3A4B5-CF14-007E-A830-16196709C727}"/>
                </a:ext>
              </a:extLst>
            </p:cNvPr>
            <p:cNvSpPr txBox="1"/>
            <p:nvPr/>
          </p:nvSpPr>
          <p:spPr>
            <a:xfrm>
              <a:off x="8169397" y="3940769"/>
              <a:ext cx="41389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0.02</a:t>
              </a:r>
            </a:p>
          </p:txBody>
        </p:sp>
        <p:sp>
          <p:nvSpPr>
            <p:cNvPr id="1190" name="ZoneTexte 1189">
              <a:extLst>
                <a:ext uri="{FF2B5EF4-FFF2-40B4-BE49-F238E27FC236}">
                  <a16:creationId xmlns:a16="http://schemas.microsoft.com/office/drawing/2014/main" id="{A961D589-FC8D-5E09-C721-CFF25496863F}"/>
                </a:ext>
              </a:extLst>
            </p:cNvPr>
            <p:cNvSpPr txBox="1"/>
            <p:nvPr/>
          </p:nvSpPr>
          <p:spPr>
            <a:xfrm>
              <a:off x="8722665" y="3663345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1.2</a:t>
              </a:r>
            </a:p>
          </p:txBody>
        </p:sp>
        <p:sp>
          <p:nvSpPr>
            <p:cNvPr id="1191" name="ZoneTexte 1190">
              <a:extLst>
                <a:ext uri="{FF2B5EF4-FFF2-40B4-BE49-F238E27FC236}">
                  <a16:creationId xmlns:a16="http://schemas.microsoft.com/office/drawing/2014/main" id="{0BEE69E8-48D8-32F0-8204-2263E8BEC8E4}"/>
                </a:ext>
              </a:extLst>
            </p:cNvPr>
            <p:cNvSpPr txBox="1"/>
            <p:nvPr/>
          </p:nvSpPr>
          <p:spPr>
            <a:xfrm>
              <a:off x="9467046" y="4010043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-0.5</a:t>
              </a:r>
            </a:p>
          </p:txBody>
        </p:sp>
        <p:sp>
          <p:nvSpPr>
            <p:cNvPr id="1192" name="ZoneTexte 1191">
              <a:extLst>
                <a:ext uri="{FF2B5EF4-FFF2-40B4-BE49-F238E27FC236}">
                  <a16:creationId xmlns:a16="http://schemas.microsoft.com/office/drawing/2014/main" id="{72ED0904-840C-0373-AFA7-B7D24FF920D0}"/>
                </a:ext>
              </a:extLst>
            </p:cNvPr>
            <p:cNvSpPr txBox="1"/>
            <p:nvPr/>
          </p:nvSpPr>
          <p:spPr>
            <a:xfrm>
              <a:off x="9953299" y="3663344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1.2</a:t>
              </a:r>
            </a:p>
          </p:txBody>
        </p:sp>
        <p:sp>
          <p:nvSpPr>
            <p:cNvPr id="1193" name="ZoneTexte 1192">
              <a:extLst>
                <a:ext uri="{FF2B5EF4-FFF2-40B4-BE49-F238E27FC236}">
                  <a16:creationId xmlns:a16="http://schemas.microsoft.com/office/drawing/2014/main" id="{28FBC6DD-BCE9-916D-0DBF-B2A77469FDD3}"/>
                </a:ext>
              </a:extLst>
            </p:cNvPr>
            <p:cNvSpPr txBox="1"/>
            <p:nvPr/>
          </p:nvSpPr>
          <p:spPr>
            <a:xfrm>
              <a:off x="10759054" y="4010043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-0.8</a:t>
              </a:r>
            </a:p>
          </p:txBody>
        </p:sp>
        <p:sp>
          <p:nvSpPr>
            <p:cNvPr id="1194" name="ZoneTexte 1193">
              <a:extLst>
                <a:ext uri="{FF2B5EF4-FFF2-40B4-BE49-F238E27FC236}">
                  <a16:creationId xmlns:a16="http://schemas.microsoft.com/office/drawing/2014/main" id="{96ABFD52-0C5D-F6A4-7C41-7787FBA8F6F3}"/>
                </a:ext>
              </a:extLst>
            </p:cNvPr>
            <p:cNvSpPr txBox="1"/>
            <p:nvPr/>
          </p:nvSpPr>
          <p:spPr>
            <a:xfrm>
              <a:off x="11216658" y="3783448"/>
              <a:ext cx="34817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0.8</a:t>
              </a:r>
            </a:p>
          </p:txBody>
        </p:sp>
        <p:sp>
          <p:nvSpPr>
            <p:cNvPr id="1195" name="ZoneTexte 1194">
              <a:extLst>
                <a:ext uri="{FF2B5EF4-FFF2-40B4-BE49-F238E27FC236}">
                  <a16:creationId xmlns:a16="http://schemas.microsoft.com/office/drawing/2014/main" id="{89A17A7B-522D-49B6-743B-AEF31ED047DF}"/>
                </a:ext>
              </a:extLst>
            </p:cNvPr>
            <p:cNvSpPr txBox="1"/>
            <p:nvPr/>
          </p:nvSpPr>
          <p:spPr>
            <a:xfrm>
              <a:off x="8194098" y="4818207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-1.2</a:t>
              </a:r>
            </a:p>
          </p:txBody>
        </p:sp>
        <p:sp>
          <p:nvSpPr>
            <p:cNvPr id="1196" name="ZoneTexte 1195">
              <a:extLst>
                <a:ext uri="{FF2B5EF4-FFF2-40B4-BE49-F238E27FC236}">
                  <a16:creationId xmlns:a16="http://schemas.microsoft.com/office/drawing/2014/main" id="{34D84534-66D7-4372-2027-0F75F92E2E28}"/>
                </a:ext>
              </a:extLst>
            </p:cNvPr>
            <p:cNvSpPr txBox="1"/>
            <p:nvPr/>
          </p:nvSpPr>
          <p:spPr>
            <a:xfrm>
              <a:off x="8716354" y="4609740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-1.3</a:t>
              </a:r>
            </a:p>
          </p:txBody>
        </p:sp>
        <p:sp>
          <p:nvSpPr>
            <p:cNvPr id="1197" name="ZoneTexte 1196">
              <a:extLst>
                <a:ext uri="{FF2B5EF4-FFF2-40B4-BE49-F238E27FC236}">
                  <a16:creationId xmlns:a16="http://schemas.microsoft.com/office/drawing/2014/main" id="{673B04EF-EE23-09BC-1E5F-1FF56906C380}"/>
                </a:ext>
              </a:extLst>
            </p:cNvPr>
            <p:cNvSpPr txBox="1"/>
            <p:nvPr/>
          </p:nvSpPr>
          <p:spPr>
            <a:xfrm>
              <a:off x="9476508" y="5324910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-4.1</a:t>
              </a:r>
            </a:p>
          </p:txBody>
        </p:sp>
        <p:sp>
          <p:nvSpPr>
            <p:cNvPr id="1198" name="ZoneTexte 1197">
              <a:extLst>
                <a:ext uri="{FF2B5EF4-FFF2-40B4-BE49-F238E27FC236}">
                  <a16:creationId xmlns:a16="http://schemas.microsoft.com/office/drawing/2014/main" id="{E2AC2258-9BDB-6935-DDE3-4E5525B21FF9}"/>
                </a:ext>
              </a:extLst>
            </p:cNvPr>
            <p:cNvSpPr txBox="1"/>
            <p:nvPr/>
          </p:nvSpPr>
          <p:spPr>
            <a:xfrm>
              <a:off x="9926764" y="4785557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-1.9</a:t>
              </a:r>
            </a:p>
          </p:txBody>
        </p:sp>
        <p:sp>
          <p:nvSpPr>
            <p:cNvPr id="1199" name="ZoneTexte 1198">
              <a:extLst>
                <a:ext uri="{FF2B5EF4-FFF2-40B4-BE49-F238E27FC236}">
                  <a16:creationId xmlns:a16="http://schemas.microsoft.com/office/drawing/2014/main" id="{B1F6AD37-0EC2-BB38-87B0-2F8AC52C202D}"/>
                </a:ext>
              </a:extLst>
            </p:cNvPr>
            <p:cNvSpPr txBox="1"/>
            <p:nvPr/>
          </p:nvSpPr>
          <p:spPr>
            <a:xfrm>
              <a:off x="10776734" y="5650282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-5.4</a:t>
              </a:r>
            </a:p>
          </p:txBody>
        </p:sp>
        <p:sp>
          <p:nvSpPr>
            <p:cNvPr id="1200" name="ZoneTexte 1199">
              <a:extLst>
                <a:ext uri="{FF2B5EF4-FFF2-40B4-BE49-F238E27FC236}">
                  <a16:creationId xmlns:a16="http://schemas.microsoft.com/office/drawing/2014/main" id="{A9913B6B-4185-1374-1726-01298E3725CD}"/>
                </a:ext>
              </a:extLst>
            </p:cNvPr>
            <p:cNvSpPr txBox="1"/>
            <p:nvPr/>
          </p:nvSpPr>
          <p:spPr>
            <a:xfrm>
              <a:off x="11206130" y="5118693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-3.2</a:t>
              </a:r>
            </a:p>
          </p:txBody>
        </p:sp>
        <p:sp>
          <p:nvSpPr>
            <p:cNvPr id="1201" name="ZoneTexte 1200">
              <a:extLst>
                <a:ext uri="{FF2B5EF4-FFF2-40B4-BE49-F238E27FC236}">
                  <a16:creationId xmlns:a16="http://schemas.microsoft.com/office/drawing/2014/main" id="{E198D609-E9D7-E2A0-753F-1CC3820E24DA}"/>
                </a:ext>
              </a:extLst>
            </p:cNvPr>
            <p:cNvSpPr txBox="1"/>
            <p:nvPr/>
          </p:nvSpPr>
          <p:spPr>
            <a:xfrm>
              <a:off x="8912733" y="4243698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-0.1</a:t>
              </a:r>
            </a:p>
          </p:txBody>
        </p:sp>
        <p:sp>
          <p:nvSpPr>
            <p:cNvPr id="1202" name="ZoneTexte 1201">
              <a:extLst>
                <a:ext uri="{FF2B5EF4-FFF2-40B4-BE49-F238E27FC236}">
                  <a16:creationId xmlns:a16="http://schemas.microsoft.com/office/drawing/2014/main" id="{571A7631-7D97-C0FE-5849-C14DD2906D31}"/>
                </a:ext>
              </a:extLst>
            </p:cNvPr>
            <p:cNvSpPr txBox="1"/>
            <p:nvPr/>
          </p:nvSpPr>
          <p:spPr>
            <a:xfrm>
              <a:off x="9199312" y="4793642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-2.1</a:t>
              </a:r>
            </a:p>
          </p:txBody>
        </p:sp>
        <p:sp>
          <p:nvSpPr>
            <p:cNvPr id="1203" name="ZoneTexte 1202">
              <a:extLst>
                <a:ext uri="{FF2B5EF4-FFF2-40B4-BE49-F238E27FC236}">
                  <a16:creationId xmlns:a16="http://schemas.microsoft.com/office/drawing/2014/main" id="{7D12BCF6-9A50-28B9-95AB-9362A0AB6A5C}"/>
                </a:ext>
              </a:extLst>
            </p:cNvPr>
            <p:cNvSpPr txBox="1"/>
            <p:nvPr/>
          </p:nvSpPr>
          <p:spPr>
            <a:xfrm>
              <a:off x="10156542" y="4350926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-0.5</a:t>
              </a:r>
            </a:p>
          </p:txBody>
        </p:sp>
        <p:sp>
          <p:nvSpPr>
            <p:cNvPr id="1204" name="ZoneTexte 1203">
              <a:extLst>
                <a:ext uri="{FF2B5EF4-FFF2-40B4-BE49-F238E27FC236}">
                  <a16:creationId xmlns:a16="http://schemas.microsoft.com/office/drawing/2014/main" id="{B521963E-365E-F764-F2F3-3832AB4377E4}"/>
                </a:ext>
              </a:extLst>
            </p:cNvPr>
            <p:cNvSpPr txBox="1"/>
            <p:nvPr/>
          </p:nvSpPr>
          <p:spPr>
            <a:xfrm>
              <a:off x="10524378" y="5076145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-3.2</a:t>
              </a:r>
            </a:p>
          </p:txBody>
        </p:sp>
        <p:sp>
          <p:nvSpPr>
            <p:cNvPr id="1205" name="ZoneTexte 1204">
              <a:extLst>
                <a:ext uri="{FF2B5EF4-FFF2-40B4-BE49-F238E27FC236}">
                  <a16:creationId xmlns:a16="http://schemas.microsoft.com/office/drawing/2014/main" id="{95E25863-88E1-A99A-B2AC-A0FE1406A72C}"/>
                </a:ext>
              </a:extLst>
            </p:cNvPr>
            <p:cNvSpPr txBox="1"/>
            <p:nvPr/>
          </p:nvSpPr>
          <p:spPr>
            <a:xfrm>
              <a:off x="11399452" y="4560269"/>
              <a:ext cx="386644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-1.3</a:t>
              </a:r>
            </a:p>
          </p:txBody>
        </p:sp>
        <p:sp>
          <p:nvSpPr>
            <p:cNvPr id="1206" name="ZoneTexte 1205">
              <a:extLst>
                <a:ext uri="{FF2B5EF4-FFF2-40B4-BE49-F238E27FC236}">
                  <a16:creationId xmlns:a16="http://schemas.microsoft.com/office/drawing/2014/main" id="{825FB8A7-DC5A-B7D0-5842-38F0F7DE0071}"/>
                </a:ext>
              </a:extLst>
            </p:cNvPr>
            <p:cNvSpPr txBox="1"/>
            <p:nvPr/>
          </p:nvSpPr>
          <p:spPr>
            <a:xfrm>
              <a:off x="8214452" y="5994554"/>
              <a:ext cx="85119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Total BMD</a:t>
              </a:r>
            </a:p>
          </p:txBody>
        </p:sp>
        <p:sp>
          <p:nvSpPr>
            <p:cNvPr id="1207" name="ZoneTexte 1206">
              <a:extLst>
                <a:ext uri="{FF2B5EF4-FFF2-40B4-BE49-F238E27FC236}">
                  <a16:creationId xmlns:a16="http://schemas.microsoft.com/office/drawing/2014/main" id="{BAC35BCB-3808-91D8-EB80-13606C8FDC00}"/>
                </a:ext>
              </a:extLst>
            </p:cNvPr>
            <p:cNvSpPr txBox="1"/>
            <p:nvPr/>
          </p:nvSpPr>
          <p:spPr>
            <a:xfrm>
              <a:off x="9592208" y="5994554"/>
              <a:ext cx="75854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Hip BMD</a:t>
              </a:r>
            </a:p>
          </p:txBody>
        </p:sp>
        <p:sp>
          <p:nvSpPr>
            <p:cNvPr id="1208" name="ZoneTexte 1207">
              <a:extLst>
                <a:ext uri="{FF2B5EF4-FFF2-40B4-BE49-F238E27FC236}">
                  <a16:creationId xmlns:a16="http://schemas.microsoft.com/office/drawing/2014/main" id="{DF3636E4-E7B8-ECA8-FD44-02CBDF660746}"/>
                </a:ext>
              </a:extLst>
            </p:cNvPr>
            <p:cNvSpPr txBox="1"/>
            <p:nvPr/>
          </p:nvSpPr>
          <p:spPr>
            <a:xfrm>
              <a:off x="10780870" y="5994554"/>
              <a:ext cx="89319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Spine BMD</a:t>
              </a:r>
            </a:p>
          </p:txBody>
        </p:sp>
      </p:grpSp>
      <p:sp>
        <p:nvSpPr>
          <p:cNvPr id="6" name="ZoneTexte 5">
            <a:extLst>
              <a:ext uri="{FF2B5EF4-FFF2-40B4-BE49-F238E27FC236}">
                <a16:creationId xmlns:a16="http://schemas.microsoft.com/office/drawing/2014/main" id="{682574CB-1D77-2F7F-FF4D-B4432D6E80A9}"/>
              </a:ext>
            </a:extLst>
          </p:cNvPr>
          <p:cNvSpPr txBox="1"/>
          <p:nvPr/>
        </p:nvSpPr>
        <p:spPr>
          <a:xfrm>
            <a:off x="9050425" y="6374125"/>
            <a:ext cx="2903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Woods J, AIDS 2026, Abs. OAB3406LB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3CDD671-05B3-B8AF-D698-0F180916FFBA}"/>
              </a:ext>
            </a:extLst>
          </p:cNvPr>
          <p:cNvSpPr txBox="1"/>
          <p:nvPr/>
        </p:nvSpPr>
        <p:spPr>
          <a:xfrm>
            <a:off x="2993199" y="892603"/>
            <a:ext cx="2685156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Mean weight change</a:t>
            </a:r>
            <a:endParaRPr lang="fr-FR" sz="2000" dirty="0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550EF5E3-2E6B-E016-A88F-331AEBED0108}"/>
              </a:ext>
            </a:extLst>
          </p:cNvPr>
          <p:cNvSpPr txBox="1"/>
          <p:nvPr/>
        </p:nvSpPr>
        <p:spPr>
          <a:xfrm>
            <a:off x="699468" y="4510948"/>
            <a:ext cx="602085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noProof="0" dirty="0">
                <a:solidFill>
                  <a:srgbClr val="000066"/>
                </a:solidFill>
              </a:rPr>
              <a:t>On the global cohort, DOR/3TC/TDF associated with 1.92 kg less weight gain (95% CI: - 2.78 to – 1.07) ; P &lt; 0.001)</a:t>
            </a:r>
          </a:p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endParaRPr lang="en-US" noProof="0" dirty="0">
              <a:solidFill>
                <a:srgbClr val="000066"/>
              </a:solidFill>
            </a:endParaRPr>
          </a:p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noProof="0" dirty="0">
                <a:solidFill>
                  <a:srgbClr val="000066"/>
                </a:solidFill>
              </a:rPr>
              <a:t>Female sex, lower CD4 and higher VL independently associated with weight gain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92BF4F5B-596D-B159-DB03-E836FF6D504C}"/>
              </a:ext>
            </a:extLst>
          </p:cNvPr>
          <p:cNvSpPr txBox="1"/>
          <p:nvPr/>
        </p:nvSpPr>
        <p:spPr>
          <a:xfrm>
            <a:off x="8281545" y="2030580"/>
            <a:ext cx="368792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b="1" noProof="0">
                <a:solidFill>
                  <a:srgbClr val="00B0F0"/>
                </a:solidFill>
              </a:rPr>
              <a:t>≥ 25% decline in creatinine clearance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79465F47-4A5C-EA2B-41CF-5E89D0FD5D66}"/>
              </a:ext>
            </a:extLst>
          </p:cNvPr>
          <p:cNvSpPr txBox="1"/>
          <p:nvPr/>
        </p:nvSpPr>
        <p:spPr>
          <a:xfrm>
            <a:off x="8570737" y="2426180"/>
            <a:ext cx="316835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fr-FR" sz="1600" dirty="0">
                <a:solidFill>
                  <a:srgbClr val="000066"/>
                </a:solidFill>
              </a:rPr>
              <a:t>DOR/3TC/TDF: 23.9 % vs </a:t>
            </a:r>
          </a:p>
          <a:p>
            <a:pPr marL="285750" indent="-285750" algn="l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fr-FR" sz="1600" dirty="0">
                <a:solidFill>
                  <a:srgbClr val="000066"/>
                </a:solidFill>
              </a:rPr>
              <a:t>DTG/FTC/TAF: 0.7% (P &lt; 0.001)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02EFD76-5819-B87F-744A-A53929A425AB}"/>
              </a:ext>
            </a:extLst>
          </p:cNvPr>
          <p:cNvSpPr txBox="1"/>
          <p:nvPr/>
        </p:nvSpPr>
        <p:spPr>
          <a:xfrm>
            <a:off x="8655998" y="1391867"/>
            <a:ext cx="24955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000" b="1" noProof="0">
                <a:solidFill>
                  <a:srgbClr val="00B0F0"/>
                </a:solidFill>
              </a:rPr>
              <a:t>Other outcomes at 48</a:t>
            </a:r>
          </a:p>
        </p:txBody>
      </p:sp>
      <p:sp>
        <p:nvSpPr>
          <p:cNvPr id="13" name="Titre 12">
            <a:extLst>
              <a:ext uri="{FF2B5EF4-FFF2-40B4-BE49-F238E27FC236}">
                <a16:creationId xmlns:a16="http://schemas.microsoft.com/office/drawing/2014/main" id="{3D500F19-96ED-7CCD-6FE3-F72A014892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9914778" cy="1481068"/>
          </a:xfrm>
        </p:spPr>
        <p:txBody>
          <a:bodyPr>
            <a:normAutofit fontScale="90000"/>
          </a:bodyPr>
          <a:lstStyle/>
          <a:p>
            <a:r>
              <a:rPr lang="fr-FR" sz="3600" dirty="0" err="1"/>
              <a:t>Opti</a:t>
            </a:r>
            <a:r>
              <a:rPr lang="fr-FR" sz="3600" dirty="0"/>
              <a:t>-DOR : DOR/FTC/TDF vs DTG/FTC/TAF in naïve (2)</a:t>
            </a:r>
            <a:br>
              <a:rPr lang="fr-FR" sz="3600" dirty="0"/>
            </a:br>
            <a:endParaRPr lang="es-419" dirty="0"/>
          </a:p>
        </p:txBody>
      </p:sp>
    </p:spTree>
    <p:extLst>
      <p:ext uri="{BB962C8B-B14F-4D97-AF65-F5344CB8AC3E}">
        <p14:creationId xmlns:p14="http://schemas.microsoft.com/office/powerpoint/2010/main" val="19882589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E8AD3D6-0813-8FCE-F8F1-1138C75FBA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599" y="10471"/>
            <a:ext cx="10828713" cy="1086197"/>
          </a:xfrm>
        </p:spPr>
        <p:txBody>
          <a:bodyPr>
            <a:normAutofit/>
          </a:bodyPr>
          <a:lstStyle/>
          <a:p>
            <a:r>
              <a:rPr lang="en-US" sz="3200" noProof="0" dirty="0"/>
              <a:t>Switch from BIC/FTC/TAF tor DOR + FTC/TAF: </a:t>
            </a:r>
            <a:br>
              <a:rPr lang="en-US" sz="3200" noProof="0" dirty="0"/>
            </a:br>
            <a:r>
              <a:rPr lang="en-US" sz="3200" noProof="0" dirty="0"/>
              <a:t>atherogenesis ex vivo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38644E60-5F8A-079E-B880-A2266ECEE92A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91596" y="1152569"/>
            <a:ext cx="11479473" cy="1231449"/>
          </a:xfrm>
        </p:spPr>
        <p:txBody>
          <a:bodyPr>
            <a:normAutofit/>
          </a:bodyPr>
          <a:lstStyle/>
          <a:p>
            <a:r>
              <a:rPr lang="en-US" sz="1700" noProof="0" dirty="0"/>
              <a:t>18 PWH on BIC/FTC/TAF with dyslipidemia and &gt; 10% weight gain, switching  to DOR + FTC/TAF</a:t>
            </a:r>
          </a:p>
          <a:p>
            <a:r>
              <a:rPr lang="en-US" sz="1700" noProof="0" dirty="0"/>
              <a:t>PBMCs were added to activated endothelial cell monolayers (HUVECs) on collagen gels, and flow cytometry measured the % of </a:t>
            </a:r>
            <a:r>
              <a:rPr lang="en-US" sz="1700" noProof="0" dirty="0" err="1"/>
              <a:t>transendothelial</a:t>
            </a:r>
            <a:r>
              <a:rPr lang="en-US" sz="1700" noProof="0" dirty="0"/>
              <a:t> migration of monocytes (TEMM) and monocyte-derived foam cell formation (MDFCF) </a:t>
            </a:r>
          </a:p>
          <a:p>
            <a:endParaRPr lang="en-US" sz="1700" noProof="0" dirty="0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5E0D46E-AE9E-5D57-576F-0F5BFFADB597}"/>
              </a:ext>
            </a:extLst>
          </p:cNvPr>
          <p:cNvSpPr txBox="1"/>
          <p:nvPr/>
        </p:nvSpPr>
        <p:spPr>
          <a:xfrm>
            <a:off x="9137956" y="6369247"/>
            <a:ext cx="2819041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/>
              <a:t>Abadi LF, AIDS 2026, Abs. TUPEA030</a:t>
            </a:r>
          </a:p>
        </p:txBody>
      </p:sp>
      <p:sp>
        <p:nvSpPr>
          <p:cNvPr id="1197" name="ZoneTexte 1196">
            <a:extLst>
              <a:ext uri="{FF2B5EF4-FFF2-40B4-BE49-F238E27FC236}">
                <a16:creationId xmlns:a16="http://schemas.microsoft.com/office/drawing/2014/main" id="{DC63A093-91EE-3374-C98A-D092733CC4E8}"/>
              </a:ext>
            </a:extLst>
          </p:cNvPr>
          <p:cNvSpPr txBox="1"/>
          <p:nvPr/>
        </p:nvSpPr>
        <p:spPr>
          <a:xfrm>
            <a:off x="793016" y="2944612"/>
            <a:ext cx="23353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% of CD11b+CD45+</a:t>
            </a:r>
            <a:br>
              <a:rPr lang="en-US" sz="1600" b="1" noProof="0" dirty="0">
                <a:solidFill>
                  <a:srgbClr val="00B0F0"/>
                </a:solidFill>
              </a:rPr>
            </a:br>
            <a:r>
              <a:rPr lang="en-US" sz="1600" b="1" noProof="0" dirty="0">
                <a:solidFill>
                  <a:srgbClr val="00B0F0"/>
                </a:solidFill>
              </a:rPr>
              <a:t>collagen gel cells (MTEM)</a:t>
            </a:r>
          </a:p>
        </p:txBody>
      </p:sp>
      <p:sp>
        <p:nvSpPr>
          <p:cNvPr id="1198" name="ZoneTexte 1197">
            <a:extLst>
              <a:ext uri="{FF2B5EF4-FFF2-40B4-BE49-F238E27FC236}">
                <a16:creationId xmlns:a16="http://schemas.microsoft.com/office/drawing/2014/main" id="{E0153953-404C-FE7B-8AFF-2D3C6B34D47B}"/>
              </a:ext>
            </a:extLst>
          </p:cNvPr>
          <p:cNvSpPr txBox="1"/>
          <p:nvPr/>
        </p:nvSpPr>
        <p:spPr>
          <a:xfrm>
            <a:off x="6009024" y="2944612"/>
            <a:ext cx="308770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% of CD11b+ BODIPY bright + cells</a:t>
            </a:r>
            <a:br>
              <a:rPr lang="en-US" sz="1600" b="1" noProof="0" dirty="0">
                <a:solidFill>
                  <a:srgbClr val="00B0F0"/>
                </a:solidFill>
              </a:rPr>
            </a:br>
            <a:r>
              <a:rPr lang="en-US" sz="1600" b="1" noProof="0" dirty="0">
                <a:solidFill>
                  <a:srgbClr val="00B0F0"/>
                </a:solidFill>
              </a:rPr>
              <a:t>collagen gel cells (MDFCF)</a:t>
            </a:r>
          </a:p>
        </p:txBody>
      </p:sp>
      <p:sp>
        <p:nvSpPr>
          <p:cNvPr id="1199" name="ZoneTexte 1198">
            <a:extLst>
              <a:ext uri="{FF2B5EF4-FFF2-40B4-BE49-F238E27FC236}">
                <a16:creationId xmlns:a16="http://schemas.microsoft.com/office/drawing/2014/main" id="{EC94F95E-561A-5DD0-A5AD-779793570409}"/>
              </a:ext>
            </a:extLst>
          </p:cNvPr>
          <p:cNvSpPr txBox="1"/>
          <p:nvPr/>
        </p:nvSpPr>
        <p:spPr>
          <a:xfrm>
            <a:off x="3047102" y="2944612"/>
            <a:ext cx="2960169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% of CD45+ cells from </a:t>
            </a:r>
          </a:p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Collagen gels fold to </a:t>
            </a:r>
          </a:p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baseline visit within each person</a:t>
            </a:r>
          </a:p>
        </p:txBody>
      </p:sp>
      <p:sp>
        <p:nvSpPr>
          <p:cNvPr id="1200" name="ZoneTexte 1199">
            <a:extLst>
              <a:ext uri="{FF2B5EF4-FFF2-40B4-BE49-F238E27FC236}">
                <a16:creationId xmlns:a16="http://schemas.microsoft.com/office/drawing/2014/main" id="{19DDF614-16CB-9A75-9EDA-B4664B8CD226}"/>
              </a:ext>
            </a:extLst>
          </p:cNvPr>
          <p:cNvSpPr txBox="1"/>
          <p:nvPr/>
        </p:nvSpPr>
        <p:spPr>
          <a:xfrm>
            <a:off x="9006805" y="2944612"/>
            <a:ext cx="318580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%  BODIPY bright of CD11b+ cells </a:t>
            </a:r>
          </a:p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from collagen gels fold</a:t>
            </a:r>
          </a:p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to baseline visit within each person</a:t>
            </a: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550471F9-EA27-D65E-E5A7-EC2178D37374}"/>
              </a:ext>
            </a:extLst>
          </p:cNvPr>
          <p:cNvGrpSpPr/>
          <p:nvPr/>
        </p:nvGrpSpPr>
        <p:grpSpPr>
          <a:xfrm>
            <a:off x="570704" y="3686187"/>
            <a:ext cx="2343845" cy="2657040"/>
            <a:chOff x="570704" y="3686187"/>
            <a:chExt cx="2343845" cy="2657040"/>
          </a:xfrm>
        </p:grpSpPr>
        <p:grpSp>
          <p:nvGrpSpPr>
            <p:cNvPr id="1172" name="Groupe 1171">
              <a:extLst>
                <a:ext uri="{FF2B5EF4-FFF2-40B4-BE49-F238E27FC236}">
                  <a16:creationId xmlns:a16="http://schemas.microsoft.com/office/drawing/2014/main" id="{2B78BC7B-0E31-7693-638F-A5660EA5D429}"/>
                </a:ext>
              </a:extLst>
            </p:cNvPr>
            <p:cNvGrpSpPr/>
            <p:nvPr/>
          </p:nvGrpSpPr>
          <p:grpSpPr>
            <a:xfrm>
              <a:off x="935038" y="3779413"/>
              <a:ext cx="1651000" cy="1993901"/>
              <a:chOff x="935038" y="3003550"/>
              <a:chExt cx="1651000" cy="1993901"/>
            </a:xfrm>
          </p:grpSpPr>
          <p:sp>
            <p:nvSpPr>
              <p:cNvPr id="75" name="Line 7">
                <a:extLst>
                  <a:ext uri="{FF2B5EF4-FFF2-40B4-BE49-F238E27FC236}">
                    <a16:creationId xmlns:a16="http://schemas.microsoft.com/office/drawing/2014/main" id="{6E4C45BC-DE71-63AC-E1EC-CBA49FBB79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8538" y="4456113"/>
                <a:ext cx="15716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9" name="Freeform 51">
                <a:extLst>
                  <a:ext uri="{FF2B5EF4-FFF2-40B4-BE49-F238E27FC236}">
                    <a16:creationId xmlns:a16="http://schemas.microsoft.com/office/drawing/2014/main" id="{B6260573-E121-F438-D339-83D2EDB0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538" y="3003550"/>
                <a:ext cx="1587500" cy="1928813"/>
              </a:xfrm>
              <a:custGeom>
                <a:avLst/>
                <a:gdLst>
                  <a:gd name="T0" fmla="*/ 0 w 4000"/>
                  <a:gd name="T1" fmla="*/ 0 h 4862"/>
                  <a:gd name="T2" fmla="*/ 0 w 4000"/>
                  <a:gd name="T3" fmla="*/ 4862 h 4862"/>
                  <a:gd name="T4" fmla="*/ 4000 w 4000"/>
                  <a:gd name="T5" fmla="*/ 4862 h 4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00" h="4862">
                    <a:moveTo>
                      <a:pt x="0" y="0"/>
                    </a:moveTo>
                    <a:lnTo>
                      <a:pt x="0" y="4862"/>
                    </a:lnTo>
                    <a:lnTo>
                      <a:pt x="4000" y="4862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6" name="Line 58">
                <a:extLst>
                  <a:ext uri="{FF2B5EF4-FFF2-40B4-BE49-F238E27FC236}">
                    <a16:creationId xmlns:a16="http://schemas.microsoft.com/office/drawing/2014/main" id="{4E0BF1CB-58F8-17FA-0555-37C51A66A3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44725" y="4932363"/>
                <a:ext cx="0" cy="650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7" name="Line 59">
                <a:extLst>
                  <a:ext uri="{FF2B5EF4-FFF2-40B4-BE49-F238E27FC236}">
                    <a16:creationId xmlns:a16="http://schemas.microsoft.com/office/drawing/2014/main" id="{35F55178-837D-B568-3004-AA73706CB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339850" y="4932363"/>
                <a:ext cx="0" cy="650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0" name="Line 74">
                <a:extLst>
                  <a:ext uri="{FF2B5EF4-FFF2-40B4-BE49-F238E27FC236}">
                    <a16:creationId xmlns:a16="http://schemas.microsoft.com/office/drawing/2014/main" id="{FDBFE34E-2D0D-C80C-7BF5-83F0F99FEA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8" y="3027363"/>
                <a:ext cx="635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1" name="Line 75">
                <a:extLst>
                  <a:ext uri="{FF2B5EF4-FFF2-40B4-BE49-F238E27FC236}">
                    <a16:creationId xmlns:a16="http://schemas.microsoft.com/office/drawing/2014/main" id="{FF37CF59-05B1-5D5E-28C7-3E6023C96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8" y="3503613"/>
                <a:ext cx="635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2" name="Line 76">
                <a:extLst>
                  <a:ext uri="{FF2B5EF4-FFF2-40B4-BE49-F238E27FC236}">
                    <a16:creationId xmlns:a16="http://schemas.microsoft.com/office/drawing/2014/main" id="{6CC76B89-C38F-0C36-2EDB-52F4B61C55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8" y="3979863"/>
                <a:ext cx="635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3" name="Line 77">
                <a:extLst>
                  <a:ext uri="{FF2B5EF4-FFF2-40B4-BE49-F238E27FC236}">
                    <a16:creationId xmlns:a16="http://schemas.microsoft.com/office/drawing/2014/main" id="{96C2E15A-0688-AE16-0B02-424602712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8" y="4456113"/>
                <a:ext cx="635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4" name="Line 78">
                <a:extLst>
                  <a:ext uri="{FF2B5EF4-FFF2-40B4-BE49-F238E27FC236}">
                    <a16:creationId xmlns:a16="http://schemas.microsoft.com/office/drawing/2014/main" id="{53836FDD-B50C-C629-BCE9-FF7EF300A4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5038" y="4932363"/>
                <a:ext cx="635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1" name="Freeform 85">
                <a:extLst>
                  <a:ext uri="{FF2B5EF4-FFF2-40B4-BE49-F238E27FC236}">
                    <a16:creationId xmlns:a16="http://schemas.microsoft.com/office/drawing/2014/main" id="{CDD53B66-3AB5-9D86-EDC3-F349B5BE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313" y="4602163"/>
                <a:ext cx="0" cy="53975"/>
              </a:xfrm>
              <a:custGeom>
                <a:avLst/>
                <a:gdLst>
                  <a:gd name="T0" fmla="*/ 0 w 2"/>
                  <a:gd name="T1" fmla="*/ 134 h 134"/>
                  <a:gd name="T2" fmla="*/ 1 w 2"/>
                  <a:gd name="T3" fmla="*/ 118 h 134"/>
                  <a:gd name="T4" fmla="*/ 1 w 2"/>
                  <a:gd name="T5" fmla="*/ 86 h 134"/>
                  <a:gd name="T6" fmla="*/ 2 w 2"/>
                  <a:gd name="T7" fmla="*/ 57 h 134"/>
                  <a:gd name="T8" fmla="*/ 1 w 2"/>
                  <a:gd name="T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34">
                    <a:moveTo>
                      <a:pt x="0" y="134"/>
                    </a:moveTo>
                    <a:lnTo>
                      <a:pt x="1" y="118"/>
                    </a:lnTo>
                    <a:lnTo>
                      <a:pt x="1" y="86"/>
                    </a:lnTo>
                    <a:lnTo>
                      <a:pt x="2" y="57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2" name="Freeform 86">
                <a:extLst>
                  <a:ext uri="{FF2B5EF4-FFF2-40B4-BE49-F238E27FC236}">
                    <a16:creationId xmlns:a16="http://schemas.microsoft.com/office/drawing/2014/main" id="{53945547-B4F7-7F7E-52F8-4AA78119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588" y="4313238"/>
                <a:ext cx="212725" cy="288925"/>
              </a:xfrm>
              <a:custGeom>
                <a:avLst/>
                <a:gdLst>
                  <a:gd name="T0" fmla="*/ 538 w 538"/>
                  <a:gd name="T1" fmla="*/ 730 h 730"/>
                  <a:gd name="T2" fmla="*/ 531 w 538"/>
                  <a:gd name="T3" fmla="*/ 673 h 730"/>
                  <a:gd name="T4" fmla="*/ 519 w 538"/>
                  <a:gd name="T5" fmla="*/ 619 h 730"/>
                  <a:gd name="T6" fmla="*/ 504 w 538"/>
                  <a:gd name="T7" fmla="*/ 567 h 730"/>
                  <a:gd name="T8" fmla="*/ 484 w 538"/>
                  <a:gd name="T9" fmla="*/ 520 h 730"/>
                  <a:gd name="T10" fmla="*/ 471 w 538"/>
                  <a:gd name="T11" fmla="*/ 496 h 730"/>
                  <a:gd name="T12" fmla="*/ 458 w 538"/>
                  <a:gd name="T13" fmla="*/ 475 h 730"/>
                  <a:gd name="T14" fmla="*/ 429 w 538"/>
                  <a:gd name="T15" fmla="*/ 433 h 730"/>
                  <a:gd name="T16" fmla="*/ 396 w 538"/>
                  <a:gd name="T17" fmla="*/ 394 h 730"/>
                  <a:gd name="T18" fmla="*/ 377 w 538"/>
                  <a:gd name="T19" fmla="*/ 375 h 730"/>
                  <a:gd name="T20" fmla="*/ 360 w 538"/>
                  <a:gd name="T21" fmla="*/ 358 h 730"/>
                  <a:gd name="T22" fmla="*/ 153 w 538"/>
                  <a:gd name="T23" fmla="*/ 223 h 730"/>
                  <a:gd name="T24" fmla="*/ 132 w 538"/>
                  <a:gd name="T25" fmla="*/ 210 h 730"/>
                  <a:gd name="T26" fmla="*/ 113 w 538"/>
                  <a:gd name="T27" fmla="*/ 199 h 730"/>
                  <a:gd name="T28" fmla="*/ 94 w 538"/>
                  <a:gd name="T29" fmla="*/ 186 h 730"/>
                  <a:gd name="T30" fmla="*/ 79 w 538"/>
                  <a:gd name="T31" fmla="*/ 175 h 730"/>
                  <a:gd name="T32" fmla="*/ 51 w 538"/>
                  <a:gd name="T33" fmla="*/ 150 h 730"/>
                  <a:gd name="T34" fmla="*/ 38 w 538"/>
                  <a:gd name="T35" fmla="*/ 136 h 730"/>
                  <a:gd name="T36" fmla="*/ 29 w 538"/>
                  <a:gd name="T37" fmla="*/ 123 h 730"/>
                  <a:gd name="T38" fmla="*/ 19 w 538"/>
                  <a:gd name="T39" fmla="*/ 108 h 730"/>
                  <a:gd name="T40" fmla="*/ 13 w 538"/>
                  <a:gd name="T41" fmla="*/ 94 h 730"/>
                  <a:gd name="T42" fmla="*/ 4 w 538"/>
                  <a:gd name="T43" fmla="*/ 64 h 730"/>
                  <a:gd name="T44" fmla="*/ 0 w 538"/>
                  <a:gd name="T45" fmla="*/ 47 h 730"/>
                  <a:gd name="T46" fmla="*/ 0 w 538"/>
                  <a:gd name="T47" fmla="*/ 32 h 730"/>
                  <a:gd name="T48" fmla="*/ 0 w 538"/>
                  <a:gd name="T49" fmla="*/ 16 h 730"/>
                  <a:gd name="T50" fmla="*/ 3 w 538"/>
                  <a:gd name="T51" fmla="*/ 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38" h="730">
                    <a:moveTo>
                      <a:pt x="538" y="730"/>
                    </a:moveTo>
                    <a:lnTo>
                      <a:pt x="531" y="673"/>
                    </a:lnTo>
                    <a:lnTo>
                      <a:pt x="519" y="619"/>
                    </a:lnTo>
                    <a:lnTo>
                      <a:pt x="504" y="567"/>
                    </a:lnTo>
                    <a:lnTo>
                      <a:pt x="484" y="520"/>
                    </a:lnTo>
                    <a:lnTo>
                      <a:pt x="471" y="496"/>
                    </a:lnTo>
                    <a:lnTo>
                      <a:pt x="458" y="475"/>
                    </a:lnTo>
                    <a:lnTo>
                      <a:pt x="429" y="433"/>
                    </a:lnTo>
                    <a:lnTo>
                      <a:pt x="396" y="394"/>
                    </a:lnTo>
                    <a:lnTo>
                      <a:pt x="377" y="375"/>
                    </a:lnTo>
                    <a:lnTo>
                      <a:pt x="360" y="358"/>
                    </a:lnTo>
                    <a:lnTo>
                      <a:pt x="153" y="223"/>
                    </a:lnTo>
                    <a:lnTo>
                      <a:pt x="132" y="210"/>
                    </a:lnTo>
                    <a:lnTo>
                      <a:pt x="113" y="199"/>
                    </a:lnTo>
                    <a:lnTo>
                      <a:pt x="94" y="186"/>
                    </a:lnTo>
                    <a:lnTo>
                      <a:pt x="79" y="175"/>
                    </a:lnTo>
                    <a:lnTo>
                      <a:pt x="51" y="150"/>
                    </a:lnTo>
                    <a:lnTo>
                      <a:pt x="38" y="136"/>
                    </a:lnTo>
                    <a:lnTo>
                      <a:pt x="29" y="123"/>
                    </a:lnTo>
                    <a:lnTo>
                      <a:pt x="19" y="108"/>
                    </a:lnTo>
                    <a:lnTo>
                      <a:pt x="13" y="94"/>
                    </a:lnTo>
                    <a:lnTo>
                      <a:pt x="4" y="64"/>
                    </a:lnTo>
                    <a:lnTo>
                      <a:pt x="0" y="47"/>
                    </a:lnTo>
                    <a:lnTo>
                      <a:pt x="0" y="32"/>
                    </a:lnTo>
                    <a:lnTo>
                      <a:pt x="0" y="16"/>
                    </a:lnTo>
                    <a:lnTo>
                      <a:pt x="3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3" name="Freeform 87">
                <a:extLst>
                  <a:ext uri="{FF2B5EF4-FFF2-40B4-BE49-F238E27FC236}">
                    <a16:creationId xmlns:a16="http://schemas.microsoft.com/office/drawing/2014/main" id="{1105E951-3CB2-5375-7C4D-22F718A50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313" y="4313238"/>
                <a:ext cx="212725" cy="288925"/>
              </a:xfrm>
              <a:custGeom>
                <a:avLst/>
                <a:gdLst>
                  <a:gd name="T0" fmla="*/ 0 w 537"/>
                  <a:gd name="T1" fmla="*/ 730 h 730"/>
                  <a:gd name="T2" fmla="*/ 5 w 537"/>
                  <a:gd name="T3" fmla="*/ 673 h 730"/>
                  <a:gd name="T4" fmla="*/ 17 w 537"/>
                  <a:gd name="T5" fmla="*/ 619 h 730"/>
                  <a:gd name="T6" fmla="*/ 32 w 537"/>
                  <a:gd name="T7" fmla="*/ 567 h 730"/>
                  <a:gd name="T8" fmla="*/ 53 w 537"/>
                  <a:gd name="T9" fmla="*/ 520 h 730"/>
                  <a:gd name="T10" fmla="*/ 63 w 537"/>
                  <a:gd name="T11" fmla="*/ 496 h 730"/>
                  <a:gd name="T12" fmla="*/ 76 w 537"/>
                  <a:gd name="T13" fmla="*/ 475 h 730"/>
                  <a:gd name="T14" fmla="*/ 106 w 537"/>
                  <a:gd name="T15" fmla="*/ 433 h 730"/>
                  <a:gd name="T16" fmla="*/ 139 w 537"/>
                  <a:gd name="T17" fmla="*/ 394 h 730"/>
                  <a:gd name="T18" fmla="*/ 179 w 537"/>
                  <a:gd name="T19" fmla="*/ 358 h 730"/>
                  <a:gd name="T20" fmla="*/ 385 w 537"/>
                  <a:gd name="T21" fmla="*/ 223 h 730"/>
                  <a:gd name="T22" fmla="*/ 404 w 537"/>
                  <a:gd name="T23" fmla="*/ 210 h 730"/>
                  <a:gd name="T24" fmla="*/ 405 w 537"/>
                  <a:gd name="T25" fmla="*/ 208 h 730"/>
                  <a:gd name="T26" fmla="*/ 408 w 537"/>
                  <a:gd name="T27" fmla="*/ 207 h 730"/>
                  <a:gd name="T28" fmla="*/ 413 w 537"/>
                  <a:gd name="T29" fmla="*/ 204 h 730"/>
                  <a:gd name="T30" fmla="*/ 423 w 537"/>
                  <a:gd name="T31" fmla="*/ 199 h 730"/>
                  <a:gd name="T32" fmla="*/ 441 w 537"/>
                  <a:gd name="T33" fmla="*/ 186 h 730"/>
                  <a:gd name="T34" fmla="*/ 448 w 537"/>
                  <a:gd name="T35" fmla="*/ 180 h 730"/>
                  <a:gd name="T36" fmla="*/ 457 w 537"/>
                  <a:gd name="T37" fmla="*/ 175 h 730"/>
                  <a:gd name="T38" fmla="*/ 485 w 537"/>
                  <a:gd name="T39" fmla="*/ 150 h 730"/>
                  <a:gd name="T40" fmla="*/ 490 w 537"/>
                  <a:gd name="T41" fmla="*/ 142 h 730"/>
                  <a:gd name="T42" fmla="*/ 493 w 537"/>
                  <a:gd name="T43" fmla="*/ 138 h 730"/>
                  <a:gd name="T44" fmla="*/ 496 w 537"/>
                  <a:gd name="T45" fmla="*/ 136 h 730"/>
                  <a:gd name="T46" fmla="*/ 508 w 537"/>
                  <a:gd name="T47" fmla="*/ 123 h 730"/>
                  <a:gd name="T48" fmla="*/ 515 w 537"/>
                  <a:gd name="T49" fmla="*/ 108 h 730"/>
                  <a:gd name="T50" fmla="*/ 523 w 537"/>
                  <a:gd name="T51" fmla="*/ 94 h 730"/>
                  <a:gd name="T52" fmla="*/ 533 w 537"/>
                  <a:gd name="T53" fmla="*/ 64 h 730"/>
                  <a:gd name="T54" fmla="*/ 536 w 537"/>
                  <a:gd name="T55" fmla="*/ 47 h 730"/>
                  <a:gd name="T56" fmla="*/ 537 w 537"/>
                  <a:gd name="T57" fmla="*/ 32 h 730"/>
                  <a:gd name="T58" fmla="*/ 537 w 537"/>
                  <a:gd name="T59" fmla="*/ 16 h 730"/>
                  <a:gd name="T60" fmla="*/ 537 w 537"/>
                  <a:gd name="T61" fmla="*/ 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37" h="730">
                    <a:moveTo>
                      <a:pt x="0" y="730"/>
                    </a:moveTo>
                    <a:lnTo>
                      <a:pt x="5" y="673"/>
                    </a:lnTo>
                    <a:lnTo>
                      <a:pt x="17" y="619"/>
                    </a:lnTo>
                    <a:lnTo>
                      <a:pt x="32" y="567"/>
                    </a:lnTo>
                    <a:lnTo>
                      <a:pt x="53" y="520"/>
                    </a:lnTo>
                    <a:lnTo>
                      <a:pt x="63" y="496"/>
                    </a:lnTo>
                    <a:lnTo>
                      <a:pt x="76" y="475"/>
                    </a:lnTo>
                    <a:lnTo>
                      <a:pt x="106" y="433"/>
                    </a:lnTo>
                    <a:lnTo>
                      <a:pt x="139" y="394"/>
                    </a:lnTo>
                    <a:lnTo>
                      <a:pt x="179" y="358"/>
                    </a:lnTo>
                    <a:lnTo>
                      <a:pt x="385" y="223"/>
                    </a:lnTo>
                    <a:lnTo>
                      <a:pt x="404" y="210"/>
                    </a:lnTo>
                    <a:lnTo>
                      <a:pt x="405" y="208"/>
                    </a:lnTo>
                    <a:lnTo>
                      <a:pt x="408" y="207"/>
                    </a:lnTo>
                    <a:lnTo>
                      <a:pt x="413" y="204"/>
                    </a:lnTo>
                    <a:lnTo>
                      <a:pt x="423" y="199"/>
                    </a:lnTo>
                    <a:lnTo>
                      <a:pt x="441" y="186"/>
                    </a:lnTo>
                    <a:lnTo>
                      <a:pt x="448" y="180"/>
                    </a:lnTo>
                    <a:lnTo>
                      <a:pt x="457" y="175"/>
                    </a:lnTo>
                    <a:lnTo>
                      <a:pt x="485" y="150"/>
                    </a:lnTo>
                    <a:lnTo>
                      <a:pt x="490" y="142"/>
                    </a:lnTo>
                    <a:lnTo>
                      <a:pt x="493" y="138"/>
                    </a:lnTo>
                    <a:lnTo>
                      <a:pt x="496" y="136"/>
                    </a:lnTo>
                    <a:lnTo>
                      <a:pt x="508" y="123"/>
                    </a:lnTo>
                    <a:lnTo>
                      <a:pt x="515" y="108"/>
                    </a:lnTo>
                    <a:lnTo>
                      <a:pt x="523" y="94"/>
                    </a:lnTo>
                    <a:lnTo>
                      <a:pt x="533" y="64"/>
                    </a:lnTo>
                    <a:lnTo>
                      <a:pt x="536" y="47"/>
                    </a:lnTo>
                    <a:lnTo>
                      <a:pt x="537" y="32"/>
                    </a:lnTo>
                    <a:lnTo>
                      <a:pt x="537" y="16"/>
                    </a:lnTo>
                    <a:lnTo>
                      <a:pt x="537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4" name="Line 88">
                <a:extLst>
                  <a:ext uri="{FF2B5EF4-FFF2-40B4-BE49-F238E27FC236}">
                    <a16:creationId xmlns:a16="http://schemas.microsoft.com/office/drawing/2014/main" id="{6099737C-3FA7-DE8C-01E5-E1A42D2FCF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32013" y="3794125"/>
                <a:ext cx="228600" cy="0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5" name="Freeform 89">
                <a:extLst>
                  <a:ext uri="{FF2B5EF4-FFF2-40B4-BE49-F238E27FC236}">
                    <a16:creationId xmlns:a16="http://schemas.microsoft.com/office/drawing/2014/main" id="{2B50A7BB-DE82-A528-EF5C-7D99491FB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175" y="3794125"/>
                <a:ext cx="169863" cy="519113"/>
              </a:xfrm>
              <a:custGeom>
                <a:avLst/>
                <a:gdLst>
                  <a:gd name="T0" fmla="*/ 428 w 428"/>
                  <a:gd name="T1" fmla="*/ 1305 h 1305"/>
                  <a:gd name="T2" fmla="*/ 423 w 428"/>
                  <a:gd name="T3" fmla="*/ 1284 h 1305"/>
                  <a:gd name="T4" fmla="*/ 416 w 428"/>
                  <a:gd name="T5" fmla="*/ 1264 h 1305"/>
                  <a:gd name="T6" fmla="*/ 408 w 428"/>
                  <a:gd name="T7" fmla="*/ 1241 h 1305"/>
                  <a:gd name="T8" fmla="*/ 399 w 428"/>
                  <a:gd name="T9" fmla="*/ 1221 h 1305"/>
                  <a:gd name="T10" fmla="*/ 295 w 428"/>
                  <a:gd name="T11" fmla="*/ 1065 h 1305"/>
                  <a:gd name="T12" fmla="*/ 280 w 428"/>
                  <a:gd name="T13" fmla="*/ 1031 h 1305"/>
                  <a:gd name="T14" fmla="*/ 273 w 428"/>
                  <a:gd name="T15" fmla="*/ 1003 h 1305"/>
                  <a:gd name="T16" fmla="*/ 266 w 428"/>
                  <a:gd name="T17" fmla="*/ 975 h 1305"/>
                  <a:gd name="T18" fmla="*/ 254 w 428"/>
                  <a:gd name="T19" fmla="*/ 947 h 1305"/>
                  <a:gd name="T20" fmla="*/ 243 w 428"/>
                  <a:gd name="T21" fmla="*/ 922 h 1305"/>
                  <a:gd name="T22" fmla="*/ 215 w 428"/>
                  <a:gd name="T23" fmla="*/ 879 h 1305"/>
                  <a:gd name="T24" fmla="*/ 65 w 428"/>
                  <a:gd name="T25" fmla="*/ 639 h 1305"/>
                  <a:gd name="T26" fmla="*/ 46 w 428"/>
                  <a:gd name="T27" fmla="*/ 607 h 1305"/>
                  <a:gd name="T28" fmla="*/ 32 w 428"/>
                  <a:gd name="T29" fmla="*/ 577 h 1305"/>
                  <a:gd name="T30" fmla="*/ 20 w 428"/>
                  <a:gd name="T31" fmla="*/ 546 h 1305"/>
                  <a:gd name="T32" fmla="*/ 11 w 428"/>
                  <a:gd name="T33" fmla="*/ 516 h 1305"/>
                  <a:gd name="T34" fmla="*/ 5 w 428"/>
                  <a:gd name="T35" fmla="*/ 486 h 1305"/>
                  <a:gd name="T36" fmla="*/ 1 w 428"/>
                  <a:gd name="T37" fmla="*/ 457 h 1305"/>
                  <a:gd name="T38" fmla="*/ 0 w 428"/>
                  <a:gd name="T39" fmla="*/ 426 h 1305"/>
                  <a:gd name="T40" fmla="*/ 1 w 428"/>
                  <a:gd name="T41" fmla="*/ 398 h 1305"/>
                  <a:gd name="T42" fmla="*/ 5 w 428"/>
                  <a:gd name="T43" fmla="*/ 368 h 1305"/>
                  <a:gd name="T44" fmla="*/ 11 w 428"/>
                  <a:gd name="T45" fmla="*/ 339 h 1305"/>
                  <a:gd name="T46" fmla="*/ 20 w 428"/>
                  <a:gd name="T47" fmla="*/ 310 h 1305"/>
                  <a:gd name="T48" fmla="*/ 32 w 428"/>
                  <a:gd name="T49" fmla="*/ 282 h 1305"/>
                  <a:gd name="T50" fmla="*/ 46 w 428"/>
                  <a:gd name="T51" fmla="*/ 253 h 1305"/>
                  <a:gd name="T52" fmla="*/ 62 w 428"/>
                  <a:gd name="T53" fmla="*/ 225 h 1305"/>
                  <a:gd name="T54" fmla="*/ 81 w 428"/>
                  <a:gd name="T55" fmla="*/ 197 h 1305"/>
                  <a:gd name="T56" fmla="*/ 104 w 428"/>
                  <a:gd name="T57" fmla="*/ 169 h 1305"/>
                  <a:gd name="T58" fmla="*/ 118 w 428"/>
                  <a:gd name="T59" fmla="*/ 149 h 1305"/>
                  <a:gd name="T60" fmla="*/ 124 w 428"/>
                  <a:gd name="T61" fmla="*/ 139 h 1305"/>
                  <a:gd name="T62" fmla="*/ 132 w 428"/>
                  <a:gd name="T63" fmla="*/ 130 h 1305"/>
                  <a:gd name="T64" fmla="*/ 137 w 428"/>
                  <a:gd name="T65" fmla="*/ 119 h 1305"/>
                  <a:gd name="T66" fmla="*/ 143 w 428"/>
                  <a:gd name="T67" fmla="*/ 109 h 1305"/>
                  <a:gd name="T68" fmla="*/ 154 w 428"/>
                  <a:gd name="T69" fmla="*/ 88 h 1305"/>
                  <a:gd name="T70" fmla="*/ 162 w 428"/>
                  <a:gd name="T71" fmla="*/ 66 h 1305"/>
                  <a:gd name="T72" fmla="*/ 170 w 428"/>
                  <a:gd name="T73" fmla="*/ 44 h 1305"/>
                  <a:gd name="T74" fmla="*/ 175 w 428"/>
                  <a:gd name="T75" fmla="*/ 21 h 1305"/>
                  <a:gd name="T76" fmla="*/ 180 w 428"/>
                  <a:gd name="T77" fmla="*/ 0 h 1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28" h="1305">
                    <a:moveTo>
                      <a:pt x="428" y="1305"/>
                    </a:moveTo>
                    <a:lnTo>
                      <a:pt x="423" y="1284"/>
                    </a:lnTo>
                    <a:lnTo>
                      <a:pt x="416" y="1264"/>
                    </a:lnTo>
                    <a:lnTo>
                      <a:pt x="408" y="1241"/>
                    </a:lnTo>
                    <a:lnTo>
                      <a:pt x="399" y="1221"/>
                    </a:lnTo>
                    <a:lnTo>
                      <a:pt x="295" y="1065"/>
                    </a:lnTo>
                    <a:lnTo>
                      <a:pt x="280" y="1031"/>
                    </a:lnTo>
                    <a:lnTo>
                      <a:pt x="273" y="1003"/>
                    </a:lnTo>
                    <a:lnTo>
                      <a:pt x="266" y="975"/>
                    </a:lnTo>
                    <a:lnTo>
                      <a:pt x="254" y="947"/>
                    </a:lnTo>
                    <a:lnTo>
                      <a:pt x="243" y="922"/>
                    </a:lnTo>
                    <a:lnTo>
                      <a:pt x="215" y="879"/>
                    </a:lnTo>
                    <a:lnTo>
                      <a:pt x="65" y="639"/>
                    </a:lnTo>
                    <a:lnTo>
                      <a:pt x="46" y="607"/>
                    </a:lnTo>
                    <a:lnTo>
                      <a:pt x="32" y="577"/>
                    </a:lnTo>
                    <a:lnTo>
                      <a:pt x="20" y="546"/>
                    </a:lnTo>
                    <a:lnTo>
                      <a:pt x="11" y="516"/>
                    </a:lnTo>
                    <a:lnTo>
                      <a:pt x="5" y="486"/>
                    </a:lnTo>
                    <a:lnTo>
                      <a:pt x="1" y="457"/>
                    </a:lnTo>
                    <a:lnTo>
                      <a:pt x="0" y="426"/>
                    </a:lnTo>
                    <a:lnTo>
                      <a:pt x="1" y="398"/>
                    </a:lnTo>
                    <a:lnTo>
                      <a:pt x="5" y="368"/>
                    </a:lnTo>
                    <a:lnTo>
                      <a:pt x="11" y="339"/>
                    </a:lnTo>
                    <a:lnTo>
                      <a:pt x="20" y="310"/>
                    </a:lnTo>
                    <a:lnTo>
                      <a:pt x="32" y="282"/>
                    </a:lnTo>
                    <a:lnTo>
                      <a:pt x="46" y="253"/>
                    </a:lnTo>
                    <a:lnTo>
                      <a:pt x="62" y="225"/>
                    </a:lnTo>
                    <a:lnTo>
                      <a:pt x="81" y="197"/>
                    </a:lnTo>
                    <a:lnTo>
                      <a:pt x="104" y="169"/>
                    </a:lnTo>
                    <a:lnTo>
                      <a:pt x="118" y="149"/>
                    </a:lnTo>
                    <a:lnTo>
                      <a:pt x="124" y="139"/>
                    </a:lnTo>
                    <a:lnTo>
                      <a:pt x="132" y="130"/>
                    </a:lnTo>
                    <a:lnTo>
                      <a:pt x="137" y="119"/>
                    </a:lnTo>
                    <a:lnTo>
                      <a:pt x="143" y="109"/>
                    </a:lnTo>
                    <a:lnTo>
                      <a:pt x="154" y="88"/>
                    </a:lnTo>
                    <a:lnTo>
                      <a:pt x="162" y="66"/>
                    </a:lnTo>
                    <a:lnTo>
                      <a:pt x="170" y="44"/>
                    </a:lnTo>
                    <a:lnTo>
                      <a:pt x="175" y="21"/>
                    </a:lnTo>
                    <a:lnTo>
                      <a:pt x="180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6" name="Freeform 90">
                <a:extLst>
                  <a:ext uri="{FF2B5EF4-FFF2-40B4-BE49-F238E27FC236}">
                    <a16:creationId xmlns:a16="http://schemas.microsoft.com/office/drawing/2014/main" id="{40AA1CA9-B5D1-54C3-35DA-D47109CE0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588" y="3794125"/>
                <a:ext cx="168275" cy="519113"/>
              </a:xfrm>
              <a:custGeom>
                <a:avLst/>
                <a:gdLst>
                  <a:gd name="T0" fmla="*/ 0 w 424"/>
                  <a:gd name="T1" fmla="*/ 1305 h 1305"/>
                  <a:gd name="T2" fmla="*/ 2 w 424"/>
                  <a:gd name="T3" fmla="*/ 1284 h 1305"/>
                  <a:gd name="T4" fmla="*/ 9 w 424"/>
                  <a:gd name="T5" fmla="*/ 1264 h 1305"/>
                  <a:gd name="T6" fmla="*/ 28 w 424"/>
                  <a:gd name="T7" fmla="*/ 1221 h 1305"/>
                  <a:gd name="T8" fmla="*/ 131 w 424"/>
                  <a:gd name="T9" fmla="*/ 1065 h 1305"/>
                  <a:gd name="T10" fmla="*/ 147 w 424"/>
                  <a:gd name="T11" fmla="*/ 1031 h 1305"/>
                  <a:gd name="T12" fmla="*/ 150 w 424"/>
                  <a:gd name="T13" fmla="*/ 1003 h 1305"/>
                  <a:gd name="T14" fmla="*/ 159 w 424"/>
                  <a:gd name="T15" fmla="*/ 975 h 1305"/>
                  <a:gd name="T16" fmla="*/ 171 w 424"/>
                  <a:gd name="T17" fmla="*/ 947 h 1305"/>
                  <a:gd name="T18" fmla="*/ 185 w 424"/>
                  <a:gd name="T19" fmla="*/ 922 h 1305"/>
                  <a:gd name="T20" fmla="*/ 211 w 424"/>
                  <a:gd name="T21" fmla="*/ 879 h 1305"/>
                  <a:gd name="T22" fmla="*/ 362 w 424"/>
                  <a:gd name="T23" fmla="*/ 639 h 1305"/>
                  <a:gd name="T24" fmla="*/ 378 w 424"/>
                  <a:gd name="T25" fmla="*/ 607 h 1305"/>
                  <a:gd name="T26" fmla="*/ 392 w 424"/>
                  <a:gd name="T27" fmla="*/ 577 h 1305"/>
                  <a:gd name="T28" fmla="*/ 404 w 424"/>
                  <a:gd name="T29" fmla="*/ 546 h 1305"/>
                  <a:gd name="T30" fmla="*/ 412 w 424"/>
                  <a:gd name="T31" fmla="*/ 516 h 1305"/>
                  <a:gd name="T32" fmla="*/ 419 w 424"/>
                  <a:gd name="T33" fmla="*/ 486 h 1305"/>
                  <a:gd name="T34" fmla="*/ 423 w 424"/>
                  <a:gd name="T35" fmla="*/ 457 h 1305"/>
                  <a:gd name="T36" fmla="*/ 424 w 424"/>
                  <a:gd name="T37" fmla="*/ 426 h 1305"/>
                  <a:gd name="T38" fmla="*/ 424 w 424"/>
                  <a:gd name="T39" fmla="*/ 398 h 1305"/>
                  <a:gd name="T40" fmla="*/ 420 w 424"/>
                  <a:gd name="T41" fmla="*/ 368 h 1305"/>
                  <a:gd name="T42" fmla="*/ 414 w 424"/>
                  <a:gd name="T43" fmla="*/ 339 h 1305"/>
                  <a:gd name="T44" fmla="*/ 405 w 424"/>
                  <a:gd name="T45" fmla="*/ 310 h 1305"/>
                  <a:gd name="T46" fmla="*/ 393 w 424"/>
                  <a:gd name="T47" fmla="*/ 282 h 1305"/>
                  <a:gd name="T48" fmla="*/ 379 w 424"/>
                  <a:gd name="T49" fmla="*/ 253 h 1305"/>
                  <a:gd name="T50" fmla="*/ 363 w 424"/>
                  <a:gd name="T51" fmla="*/ 225 h 1305"/>
                  <a:gd name="T52" fmla="*/ 344 w 424"/>
                  <a:gd name="T53" fmla="*/ 197 h 1305"/>
                  <a:gd name="T54" fmla="*/ 323 w 424"/>
                  <a:gd name="T55" fmla="*/ 169 h 1305"/>
                  <a:gd name="T56" fmla="*/ 306 w 424"/>
                  <a:gd name="T57" fmla="*/ 149 h 1305"/>
                  <a:gd name="T58" fmla="*/ 293 w 424"/>
                  <a:gd name="T59" fmla="*/ 130 h 1305"/>
                  <a:gd name="T60" fmla="*/ 281 w 424"/>
                  <a:gd name="T61" fmla="*/ 109 h 1305"/>
                  <a:gd name="T62" fmla="*/ 272 w 424"/>
                  <a:gd name="T63" fmla="*/ 88 h 1305"/>
                  <a:gd name="T64" fmla="*/ 262 w 424"/>
                  <a:gd name="T65" fmla="*/ 66 h 1305"/>
                  <a:gd name="T66" fmla="*/ 255 w 424"/>
                  <a:gd name="T67" fmla="*/ 44 h 1305"/>
                  <a:gd name="T68" fmla="*/ 250 w 424"/>
                  <a:gd name="T69" fmla="*/ 21 h 1305"/>
                  <a:gd name="T70" fmla="*/ 248 w 424"/>
                  <a:gd name="T71" fmla="*/ 0 h 1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4" h="1305">
                    <a:moveTo>
                      <a:pt x="0" y="1305"/>
                    </a:moveTo>
                    <a:lnTo>
                      <a:pt x="2" y="1284"/>
                    </a:lnTo>
                    <a:lnTo>
                      <a:pt x="9" y="1264"/>
                    </a:lnTo>
                    <a:lnTo>
                      <a:pt x="28" y="1221"/>
                    </a:lnTo>
                    <a:lnTo>
                      <a:pt x="131" y="1065"/>
                    </a:lnTo>
                    <a:lnTo>
                      <a:pt x="147" y="1031"/>
                    </a:lnTo>
                    <a:lnTo>
                      <a:pt x="150" y="1003"/>
                    </a:lnTo>
                    <a:lnTo>
                      <a:pt x="159" y="975"/>
                    </a:lnTo>
                    <a:lnTo>
                      <a:pt x="171" y="947"/>
                    </a:lnTo>
                    <a:lnTo>
                      <a:pt x="185" y="922"/>
                    </a:lnTo>
                    <a:lnTo>
                      <a:pt x="211" y="879"/>
                    </a:lnTo>
                    <a:lnTo>
                      <a:pt x="362" y="639"/>
                    </a:lnTo>
                    <a:lnTo>
                      <a:pt x="378" y="607"/>
                    </a:lnTo>
                    <a:lnTo>
                      <a:pt x="392" y="577"/>
                    </a:lnTo>
                    <a:lnTo>
                      <a:pt x="404" y="546"/>
                    </a:lnTo>
                    <a:lnTo>
                      <a:pt x="412" y="516"/>
                    </a:lnTo>
                    <a:lnTo>
                      <a:pt x="419" y="486"/>
                    </a:lnTo>
                    <a:lnTo>
                      <a:pt x="423" y="457"/>
                    </a:lnTo>
                    <a:lnTo>
                      <a:pt x="424" y="426"/>
                    </a:lnTo>
                    <a:lnTo>
                      <a:pt x="424" y="398"/>
                    </a:lnTo>
                    <a:lnTo>
                      <a:pt x="420" y="368"/>
                    </a:lnTo>
                    <a:lnTo>
                      <a:pt x="414" y="339"/>
                    </a:lnTo>
                    <a:lnTo>
                      <a:pt x="405" y="310"/>
                    </a:lnTo>
                    <a:lnTo>
                      <a:pt x="393" y="282"/>
                    </a:lnTo>
                    <a:lnTo>
                      <a:pt x="379" y="253"/>
                    </a:lnTo>
                    <a:lnTo>
                      <a:pt x="363" y="225"/>
                    </a:lnTo>
                    <a:lnTo>
                      <a:pt x="344" y="197"/>
                    </a:lnTo>
                    <a:lnTo>
                      <a:pt x="323" y="169"/>
                    </a:lnTo>
                    <a:lnTo>
                      <a:pt x="306" y="149"/>
                    </a:lnTo>
                    <a:lnTo>
                      <a:pt x="293" y="130"/>
                    </a:lnTo>
                    <a:lnTo>
                      <a:pt x="281" y="109"/>
                    </a:lnTo>
                    <a:lnTo>
                      <a:pt x="272" y="88"/>
                    </a:lnTo>
                    <a:lnTo>
                      <a:pt x="262" y="66"/>
                    </a:lnTo>
                    <a:lnTo>
                      <a:pt x="255" y="44"/>
                    </a:lnTo>
                    <a:lnTo>
                      <a:pt x="250" y="21"/>
                    </a:lnTo>
                    <a:lnTo>
                      <a:pt x="248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7" name="Freeform 91">
                <a:extLst>
                  <a:ext uri="{FF2B5EF4-FFF2-40B4-BE49-F238E27FC236}">
                    <a16:creationId xmlns:a16="http://schemas.microsoft.com/office/drawing/2014/main" id="{C7D2A35C-1AA5-8786-4E67-85A842EB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425" y="3354388"/>
                <a:ext cx="115888" cy="439738"/>
              </a:xfrm>
              <a:custGeom>
                <a:avLst/>
                <a:gdLst>
                  <a:gd name="T0" fmla="*/ 5 w 292"/>
                  <a:gd name="T1" fmla="*/ 1108 h 1108"/>
                  <a:gd name="T2" fmla="*/ 1 w 292"/>
                  <a:gd name="T3" fmla="*/ 1076 h 1108"/>
                  <a:gd name="T4" fmla="*/ 0 w 292"/>
                  <a:gd name="T5" fmla="*/ 1060 h 1108"/>
                  <a:gd name="T6" fmla="*/ 1 w 292"/>
                  <a:gd name="T7" fmla="*/ 1045 h 1108"/>
                  <a:gd name="T8" fmla="*/ 4 w 292"/>
                  <a:gd name="T9" fmla="*/ 1012 h 1108"/>
                  <a:gd name="T10" fmla="*/ 10 w 292"/>
                  <a:gd name="T11" fmla="*/ 979 h 1108"/>
                  <a:gd name="T12" fmla="*/ 74 w 292"/>
                  <a:gd name="T13" fmla="*/ 708 h 1108"/>
                  <a:gd name="T14" fmla="*/ 82 w 292"/>
                  <a:gd name="T15" fmla="*/ 654 h 1108"/>
                  <a:gd name="T16" fmla="*/ 95 w 292"/>
                  <a:gd name="T17" fmla="*/ 602 h 1108"/>
                  <a:gd name="T18" fmla="*/ 111 w 292"/>
                  <a:gd name="T19" fmla="*/ 554 h 1108"/>
                  <a:gd name="T20" fmla="*/ 133 w 292"/>
                  <a:gd name="T21" fmla="*/ 510 h 1108"/>
                  <a:gd name="T22" fmla="*/ 157 w 292"/>
                  <a:gd name="T23" fmla="*/ 467 h 1108"/>
                  <a:gd name="T24" fmla="*/ 180 w 292"/>
                  <a:gd name="T25" fmla="*/ 425 h 1108"/>
                  <a:gd name="T26" fmla="*/ 190 w 292"/>
                  <a:gd name="T27" fmla="*/ 402 h 1108"/>
                  <a:gd name="T28" fmla="*/ 195 w 292"/>
                  <a:gd name="T29" fmla="*/ 391 h 1108"/>
                  <a:gd name="T30" fmla="*/ 201 w 292"/>
                  <a:gd name="T31" fmla="*/ 381 h 1108"/>
                  <a:gd name="T32" fmla="*/ 211 w 292"/>
                  <a:gd name="T33" fmla="*/ 358 h 1108"/>
                  <a:gd name="T34" fmla="*/ 216 w 292"/>
                  <a:gd name="T35" fmla="*/ 346 h 1108"/>
                  <a:gd name="T36" fmla="*/ 223 w 292"/>
                  <a:gd name="T37" fmla="*/ 336 h 1108"/>
                  <a:gd name="T38" fmla="*/ 240 w 292"/>
                  <a:gd name="T39" fmla="*/ 289 h 1108"/>
                  <a:gd name="T40" fmla="*/ 258 w 292"/>
                  <a:gd name="T41" fmla="*/ 243 h 1108"/>
                  <a:gd name="T42" fmla="*/ 266 w 292"/>
                  <a:gd name="T43" fmla="*/ 217 h 1108"/>
                  <a:gd name="T44" fmla="*/ 269 w 292"/>
                  <a:gd name="T45" fmla="*/ 205 h 1108"/>
                  <a:gd name="T46" fmla="*/ 274 w 292"/>
                  <a:gd name="T47" fmla="*/ 193 h 1108"/>
                  <a:gd name="T48" fmla="*/ 282 w 292"/>
                  <a:gd name="T49" fmla="*/ 168 h 1108"/>
                  <a:gd name="T50" fmla="*/ 286 w 292"/>
                  <a:gd name="T51" fmla="*/ 155 h 1108"/>
                  <a:gd name="T52" fmla="*/ 291 w 292"/>
                  <a:gd name="T53" fmla="*/ 144 h 1108"/>
                  <a:gd name="T54" fmla="*/ 292 w 292"/>
                  <a:gd name="T55" fmla="*/ 0 h 1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92" h="1108">
                    <a:moveTo>
                      <a:pt x="5" y="1108"/>
                    </a:moveTo>
                    <a:lnTo>
                      <a:pt x="1" y="1076"/>
                    </a:lnTo>
                    <a:lnTo>
                      <a:pt x="0" y="1060"/>
                    </a:lnTo>
                    <a:lnTo>
                      <a:pt x="1" y="1045"/>
                    </a:lnTo>
                    <a:lnTo>
                      <a:pt x="4" y="1012"/>
                    </a:lnTo>
                    <a:lnTo>
                      <a:pt x="10" y="979"/>
                    </a:lnTo>
                    <a:lnTo>
                      <a:pt x="74" y="708"/>
                    </a:lnTo>
                    <a:lnTo>
                      <a:pt x="82" y="654"/>
                    </a:lnTo>
                    <a:lnTo>
                      <a:pt x="95" y="602"/>
                    </a:lnTo>
                    <a:lnTo>
                      <a:pt x="111" y="554"/>
                    </a:lnTo>
                    <a:lnTo>
                      <a:pt x="133" y="510"/>
                    </a:lnTo>
                    <a:lnTo>
                      <a:pt x="157" y="467"/>
                    </a:lnTo>
                    <a:lnTo>
                      <a:pt x="180" y="425"/>
                    </a:lnTo>
                    <a:lnTo>
                      <a:pt x="190" y="402"/>
                    </a:lnTo>
                    <a:lnTo>
                      <a:pt x="195" y="391"/>
                    </a:lnTo>
                    <a:lnTo>
                      <a:pt x="201" y="381"/>
                    </a:lnTo>
                    <a:lnTo>
                      <a:pt x="211" y="358"/>
                    </a:lnTo>
                    <a:lnTo>
                      <a:pt x="216" y="346"/>
                    </a:lnTo>
                    <a:lnTo>
                      <a:pt x="223" y="336"/>
                    </a:lnTo>
                    <a:lnTo>
                      <a:pt x="240" y="289"/>
                    </a:lnTo>
                    <a:lnTo>
                      <a:pt x="258" y="243"/>
                    </a:lnTo>
                    <a:lnTo>
                      <a:pt x="266" y="217"/>
                    </a:lnTo>
                    <a:lnTo>
                      <a:pt x="269" y="205"/>
                    </a:lnTo>
                    <a:lnTo>
                      <a:pt x="274" y="193"/>
                    </a:lnTo>
                    <a:lnTo>
                      <a:pt x="282" y="168"/>
                    </a:lnTo>
                    <a:lnTo>
                      <a:pt x="286" y="155"/>
                    </a:lnTo>
                    <a:lnTo>
                      <a:pt x="291" y="144"/>
                    </a:lnTo>
                    <a:lnTo>
                      <a:pt x="292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8" name="Freeform 92">
                <a:extLst>
                  <a:ext uri="{FF2B5EF4-FFF2-40B4-BE49-F238E27FC236}">
                    <a16:creationId xmlns:a16="http://schemas.microsoft.com/office/drawing/2014/main" id="{A5514813-8588-6D43-2297-11828C96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313" y="3354388"/>
                <a:ext cx="115888" cy="439738"/>
              </a:xfrm>
              <a:custGeom>
                <a:avLst/>
                <a:gdLst>
                  <a:gd name="T0" fmla="*/ 289 w 290"/>
                  <a:gd name="T1" fmla="*/ 1108 h 1108"/>
                  <a:gd name="T2" fmla="*/ 289 w 290"/>
                  <a:gd name="T3" fmla="*/ 1091 h 1108"/>
                  <a:gd name="T4" fmla="*/ 290 w 290"/>
                  <a:gd name="T5" fmla="*/ 1076 h 1108"/>
                  <a:gd name="T6" fmla="*/ 290 w 290"/>
                  <a:gd name="T7" fmla="*/ 1060 h 1108"/>
                  <a:gd name="T8" fmla="*/ 290 w 290"/>
                  <a:gd name="T9" fmla="*/ 1045 h 1108"/>
                  <a:gd name="T10" fmla="*/ 286 w 290"/>
                  <a:gd name="T11" fmla="*/ 1012 h 1108"/>
                  <a:gd name="T12" fmla="*/ 282 w 290"/>
                  <a:gd name="T13" fmla="*/ 979 h 1108"/>
                  <a:gd name="T14" fmla="*/ 218 w 290"/>
                  <a:gd name="T15" fmla="*/ 708 h 1108"/>
                  <a:gd name="T16" fmla="*/ 208 w 290"/>
                  <a:gd name="T17" fmla="*/ 654 h 1108"/>
                  <a:gd name="T18" fmla="*/ 195 w 290"/>
                  <a:gd name="T19" fmla="*/ 602 h 1108"/>
                  <a:gd name="T20" fmla="*/ 186 w 290"/>
                  <a:gd name="T21" fmla="*/ 577 h 1108"/>
                  <a:gd name="T22" fmla="*/ 179 w 290"/>
                  <a:gd name="T23" fmla="*/ 554 h 1108"/>
                  <a:gd name="T24" fmla="*/ 160 w 290"/>
                  <a:gd name="T25" fmla="*/ 510 h 1108"/>
                  <a:gd name="T26" fmla="*/ 134 w 290"/>
                  <a:gd name="T27" fmla="*/ 467 h 1108"/>
                  <a:gd name="T28" fmla="*/ 112 w 290"/>
                  <a:gd name="T29" fmla="*/ 425 h 1108"/>
                  <a:gd name="T30" fmla="*/ 89 w 290"/>
                  <a:gd name="T31" fmla="*/ 381 h 1108"/>
                  <a:gd name="T32" fmla="*/ 69 w 290"/>
                  <a:gd name="T33" fmla="*/ 336 h 1108"/>
                  <a:gd name="T34" fmla="*/ 48 w 290"/>
                  <a:gd name="T35" fmla="*/ 289 h 1108"/>
                  <a:gd name="T36" fmla="*/ 32 w 290"/>
                  <a:gd name="T37" fmla="*/ 243 h 1108"/>
                  <a:gd name="T38" fmla="*/ 15 w 290"/>
                  <a:gd name="T39" fmla="*/ 193 h 1108"/>
                  <a:gd name="T40" fmla="*/ 1 w 290"/>
                  <a:gd name="T41" fmla="*/ 144 h 1108"/>
                  <a:gd name="T42" fmla="*/ 0 w 290"/>
                  <a:gd name="T43" fmla="*/ 0 h 1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0" h="1108">
                    <a:moveTo>
                      <a:pt x="289" y="1108"/>
                    </a:moveTo>
                    <a:lnTo>
                      <a:pt x="289" y="1091"/>
                    </a:lnTo>
                    <a:lnTo>
                      <a:pt x="290" y="1076"/>
                    </a:lnTo>
                    <a:lnTo>
                      <a:pt x="290" y="1060"/>
                    </a:lnTo>
                    <a:lnTo>
                      <a:pt x="290" y="1045"/>
                    </a:lnTo>
                    <a:lnTo>
                      <a:pt x="286" y="1012"/>
                    </a:lnTo>
                    <a:lnTo>
                      <a:pt x="282" y="979"/>
                    </a:lnTo>
                    <a:lnTo>
                      <a:pt x="218" y="708"/>
                    </a:lnTo>
                    <a:lnTo>
                      <a:pt x="208" y="654"/>
                    </a:lnTo>
                    <a:lnTo>
                      <a:pt x="195" y="602"/>
                    </a:lnTo>
                    <a:lnTo>
                      <a:pt x="186" y="577"/>
                    </a:lnTo>
                    <a:lnTo>
                      <a:pt x="179" y="554"/>
                    </a:lnTo>
                    <a:lnTo>
                      <a:pt x="160" y="510"/>
                    </a:lnTo>
                    <a:lnTo>
                      <a:pt x="134" y="467"/>
                    </a:lnTo>
                    <a:lnTo>
                      <a:pt x="112" y="425"/>
                    </a:lnTo>
                    <a:lnTo>
                      <a:pt x="89" y="381"/>
                    </a:lnTo>
                    <a:lnTo>
                      <a:pt x="69" y="336"/>
                    </a:lnTo>
                    <a:lnTo>
                      <a:pt x="48" y="289"/>
                    </a:lnTo>
                    <a:lnTo>
                      <a:pt x="32" y="243"/>
                    </a:lnTo>
                    <a:lnTo>
                      <a:pt x="15" y="193"/>
                    </a:lnTo>
                    <a:lnTo>
                      <a:pt x="1" y="14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9" name="Line 93">
                <a:extLst>
                  <a:ext uri="{FF2B5EF4-FFF2-40B4-BE49-F238E27FC236}">
                    <a16:creationId xmlns:a16="http://schemas.microsoft.com/office/drawing/2014/main" id="{A2140B1D-3D85-EE15-92C7-22452613A8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246313" y="3297238"/>
                <a:ext cx="0" cy="57150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4" name="Line 98">
                <a:extLst>
                  <a:ext uri="{FF2B5EF4-FFF2-40B4-BE49-F238E27FC236}">
                    <a16:creationId xmlns:a16="http://schemas.microsoft.com/office/drawing/2014/main" id="{4FD9E2C1-0BB6-E2B5-CCE1-D84A4920F9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3588" y="4313238"/>
                <a:ext cx="425450" cy="0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6" name="Freeform 100">
                <a:extLst>
                  <a:ext uri="{FF2B5EF4-FFF2-40B4-BE49-F238E27FC236}">
                    <a16:creationId xmlns:a16="http://schemas.microsoft.com/office/drawing/2014/main" id="{75E3662E-0B00-10CE-D4C0-160CB78E7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438" y="3376613"/>
                <a:ext cx="211138" cy="257175"/>
              </a:xfrm>
              <a:custGeom>
                <a:avLst/>
                <a:gdLst>
                  <a:gd name="T0" fmla="*/ 533 w 533"/>
                  <a:gd name="T1" fmla="*/ 647 h 647"/>
                  <a:gd name="T2" fmla="*/ 531 w 533"/>
                  <a:gd name="T3" fmla="*/ 634 h 647"/>
                  <a:gd name="T4" fmla="*/ 527 w 533"/>
                  <a:gd name="T5" fmla="*/ 621 h 647"/>
                  <a:gd name="T6" fmla="*/ 514 w 533"/>
                  <a:gd name="T7" fmla="*/ 600 h 647"/>
                  <a:gd name="T8" fmla="*/ 506 w 533"/>
                  <a:gd name="T9" fmla="*/ 588 h 647"/>
                  <a:gd name="T10" fmla="*/ 495 w 533"/>
                  <a:gd name="T11" fmla="*/ 578 h 647"/>
                  <a:gd name="T12" fmla="*/ 470 w 533"/>
                  <a:gd name="T13" fmla="*/ 561 h 647"/>
                  <a:gd name="T14" fmla="*/ 178 w 533"/>
                  <a:gd name="T15" fmla="*/ 406 h 647"/>
                  <a:gd name="T16" fmla="*/ 159 w 533"/>
                  <a:gd name="T17" fmla="*/ 395 h 647"/>
                  <a:gd name="T18" fmla="*/ 142 w 533"/>
                  <a:gd name="T19" fmla="*/ 382 h 647"/>
                  <a:gd name="T20" fmla="*/ 126 w 533"/>
                  <a:gd name="T21" fmla="*/ 367 h 647"/>
                  <a:gd name="T22" fmla="*/ 111 w 533"/>
                  <a:gd name="T23" fmla="*/ 351 h 647"/>
                  <a:gd name="T24" fmla="*/ 95 w 533"/>
                  <a:gd name="T25" fmla="*/ 332 h 647"/>
                  <a:gd name="T26" fmla="*/ 83 w 533"/>
                  <a:gd name="T27" fmla="*/ 311 h 647"/>
                  <a:gd name="T28" fmla="*/ 70 w 533"/>
                  <a:gd name="T29" fmla="*/ 289 h 647"/>
                  <a:gd name="T30" fmla="*/ 60 w 533"/>
                  <a:gd name="T31" fmla="*/ 265 h 647"/>
                  <a:gd name="T32" fmla="*/ 49 w 533"/>
                  <a:gd name="T33" fmla="*/ 238 h 647"/>
                  <a:gd name="T34" fmla="*/ 38 w 533"/>
                  <a:gd name="T35" fmla="*/ 209 h 647"/>
                  <a:gd name="T36" fmla="*/ 30 w 533"/>
                  <a:gd name="T37" fmla="*/ 179 h 647"/>
                  <a:gd name="T38" fmla="*/ 22 w 533"/>
                  <a:gd name="T39" fmla="*/ 147 h 647"/>
                  <a:gd name="T40" fmla="*/ 14 w 533"/>
                  <a:gd name="T41" fmla="*/ 113 h 647"/>
                  <a:gd name="T42" fmla="*/ 9 w 533"/>
                  <a:gd name="T43" fmla="*/ 77 h 647"/>
                  <a:gd name="T44" fmla="*/ 4 w 533"/>
                  <a:gd name="T45" fmla="*/ 39 h 647"/>
                  <a:gd name="T46" fmla="*/ 0 w 533"/>
                  <a:gd name="T47" fmla="*/ 0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3" h="647">
                    <a:moveTo>
                      <a:pt x="533" y="647"/>
                    </a:moveTo>
                    <a:lnTo>
                      <a:pt x="531" y="634"/>
                    </a:lnTo>
                    <a:lnTo>
                      <a:pt x="527" y="621"/>
                    </a:lnTo>
                    <a:lnTo>
                      <a:pt x="514" y="600"/>
                    </a:lnTo>
                    <a:lnTo>
                      <a:pt x="506" y="588"/>
                    </a:lnTo>
                    <a:lnTo>
                      <a:pt x="495" y="578"/>
                    </a:lnTo>
                    <a:lnTo>
                      <a:pt x="470" y="561"/>
                    </a:lnTo>
                    <a:lnTo>
                      <a:pt x="178" y="406"/>
                    </a:lnTo>
                    <a:lnTo>
                      <a:pt x="159" y="395"/>
                    </a:lnTo>
                    <a:lnTo>
                      <a:pt x="142" y="382"/>
                    </a:lnTo>
                    <a:lnTo>
                      <a:pt x="126" y="367"/>
                    </a:lnTo>
                    <a:lnTo>
                      <a:pt x="111" y="351"/>
                    </a:lnTo>
                    <a:lnTo>
                      <a:pt x="95" y="332"/>
                    </a:lnTo>
                    <a:lnTo>
                      <a:pt x="83" y="311"/>
                    </a:lnTo>
                    <a:lnTo>
                      <a:pt x="70" y="289"/>
                    </a:lnTo>
                    <a:lnTo>
                      <a:pt x="60" y="265"/>
                    </a:lnTo>
                    <a:lnTo>
                      <a:pt x="49" y="238"/>
                    </a:lnTo>
                    <a:lnTo>
                      <a:pt x="38" y="209"/>
                    </a:lnTo>
                    <a:lnTo>
                      <a:pt x="30" y="179"/>
                    </a:lnTo>
                    <a:lnTo>
                      <a:pt x="22" y="147"/>
                    </a:lnTo>
                    <a:lnTo>
                      <a:pt x="14" y="113"/>
                    </a:lnTo>
                    <a:lnTo>
                      <a:pt x="9" y="77"/>
                    </a:lnTo>
                    <a:lnTo>
                      <a:pt x="4" y="39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7" name="Freeform 101">
                <a:extLst>
                  <a:ext uri="{FF2B5EF4-FFF2-40B4-BE49-F238E27FC236}">
                    <a16:creationId xmlns:a16="http://schemas.microsoft.com/office/drawing/2014/main" id="{DC01E00D-22D5-0611-B993-FE08B601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713" y="3633788"/>
                <a:ext cx="122238" cy="342900"/>
              </a:xfrm>
              <a:custGeom>
                <a:avLst/>
                <a:gdLst>
                  <a:gd name="T0" fmla="*/ 310 w 310"/>
                  <a:gd name="T1" fmla="*/ 865 h 865"/>
                  <a:gd name="T2" fmla="*/ 299 w 310"/>
                  <a:gd name="T3" fmla="*/ 827 h 865"/>
                  <a:gd name="T4" fmla="*/ 290 w 310"/>
                  <a:gd name="T5" fmla="*/ 789 h 865"/>
                  <a:gd name="T6" fmla="*/ 282 w 310"/>
                  <a:gd name="T7" fmla="*/ 748 h 865"/>
                  <a:gd name="T8" fmla="*/ 278 w 310"/>
                  <a:gd name="T9" fmla="*/ 708 h 865"/>
                  <a:gd name="T10" fmla="*/ 259 w 310"/>
                  <a:gd name="T11" fmla="*/ 637 h 865"/>
                  <a:gd name="T12" fmla="*/ 171 w 310"/>
                  <a:gd name="T13" fmla="*/ 455 h 865"/>
                  <a:gd name="T14" fmla="*/ 161 w 310"/>
                  <a:gd name="T15" fmla="*/ 417 h 865"/>
                  <a:gd name="T16" fmla="*/ 147 w 310"/>
                  <a:gd name="T17" fmla="*/ 344 h 865"/>
                  <a:gd name="T18" fmla="*/ 143 w 310"/>
                  <a:gd name="T19" fmla="*/ 307 h 865"/>
                  <a:gd name="T20" fmla="*/ 144 w 310"/>
                  <a:gd name="T21" fmla="*/ 272 h 865"/>
                  <a:gd name="T22" fmla="*/ 128 w 310"/>
                  <a:gd name="T23" fmla="*/ 242 h 865"/>
                  <a:gd name="T24" fmla="*/ 111 w 310"/>
                  <a:gd name="T25" fmla="*/ 215 h 865"/>
                  <a:gd name="T26" fmla="*/ 90 w 310"/>
                  <a:gd name="T27" fmla="*/ 188 h 865"/>
                  <a:gd name="T28" fmla="*/ 67 w 310"/>
                  <a:gd name="T29" fmla="*/ 163 h 865"/>
                  <a:gd name="T30" fmla="*/ 45 w 310"/>
                  <a:gd name="T31" fmla="*/ 139 h 865"/>
                  <a:gd name="T32" fmla="*/ 29 w 310"/>
                  <a:gd name="T33" fmla="*/ 116 h 865"/>
                  <a:gd name="T34" fmla="*/ 16 w 310"/>
                  <a:gd name="T35" fmla="*/ 94 h 865"/>
                  <a:gd name="T36" fmla="*/ 7 w 310"/>
                  <a:gd name="T37" fmla="*/ 74 h 865"/>
                  <a:gd name="T38" fmla="*/ 1 w 310"/>
                  <a:gd name="T39" fmla="*/ 54 h 865"/>
                  <a:gd name="T40" fmla="*/ 0 w 310"/>
                  <a:gd name="T41" fmla="*/ 35 h 865"/>
                  <a:gd name="T42" fmla="*/ 2 w 310"/>
                  <a:gd name="T43" fmla="*/ 16 h 865"/>
                  <a:gd name="T44" fmla="*/ 9 w 310"/>
                  <a:gd name="T45" fmla="*/ 0 h 8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0" h="865">
                    <a:moveTo>
                      <a:pt x="310" y="865"/>
                    </a:moveTo>
                    <a:lnTo>
                      <a:pt x="299" y="827"/>
                    </a:lnTo>
                    <a:lnTo>
                      <a:pt x="290" y="789"/>
                    </a:lnTo>
                    <a:lnTo>
                      <a:pt x="282" y="748"/>
                    </a:lnTo>
                    <a:lnTo>
                      <a:pt x="278" y="708"/>
                    </a:lnTo>
                    <a:lnTo>
                      <a:pt x="259" y="637"/>
                    </a:lnTo>
                    <a:lnTo>
                      <a:pt x="171" y="455"/>
                    </a:lnTo>
                    <a:lnTo>
                      <a:pt x="161" y="417"/>
                    </a:lnTo>
                    <a:lnTo>
                      <a:pt x="147" y="344"/>
                    </a:lnTo>
                    <a:lnTo>
                      <a:pt x="143" y="307"/>
                    </a:lnTo>
                    <a:lnTo>
                      <a:pt x="144" y="272"/>
                    </a:lnTo>
                    <a:lnTo>
                      <a:pt x="128" y="242"/>
                    </a:lnTo>
                    <a:lnTo>
                      <a:pt x="111" y="215"/>
                    </a:lnTo>
                    <a:lnTo>
                      <a:pt x="90" y="188"/>
                    </a:lnTo>
                    <a:lnTo>
                      <a:pt x="67" y="163"/>
                    </a:lnTo>
                    <a:lnTo>
                      <a:pt x="45" y="139"/>
                    </a:lnTo>
                    <a:lnTo>
                      <a:pt x="29" y="116"/>
                    </a:lnTo>
                    <a:lnTo>
                      <a:pt x="16" y="94"/>
                    </a:lnTo>
                    <a:lnTo>
                      <a:pt x="7" y="74"/>
                    </a:lnTo>
                    <a:lnTo>
                      <a:pt x="1" y="54"/>
                    </a:lnTo>
                    <a:lnTo>
                      <a:pt x="0" y="35"/>
                    </a:lnTo>
                    <a:lnTo>
                      <a:pt x="2" y="16"/>
                    </a:lnTo>
                    <a:lnTo>
                      <a:pt x="9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8" name="Freeform 102">
                <a:extLst>
                  <a:ext uri="{FF2B5EF4-FFF2-40B4-BE49-F238E27FC236}">
                    <a16:creationId xmlns:a16="http://schemas.microsoft.com/office/drawing/2014/main" id="{BEE451F2-9FD2-B207-3D4C-47493632B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888" y="3376613"/>
                <a:ext cx="209550" cy="257175"/>
              </a:xfrm>
              <a:custGeom>
                <a:avLst/>
                <a:gdLst>
                  <a:gd name="T0" fmla="*/ 0 w 527"/>
                  <a:gd name="T1" fmla="*/ 647 h 647"/>
                  <a:gd name="T2" fmla="*/ 7 w 527"/>
                  <a:gd name="T3" fmla="*/ 630 h 647"/>
                  <a:gd name="T4" fmla="*/ 20 w 527"/>
                  <a:gd name="T5" fmla="*/ 615 h 647"/>
                  <a:gd name="T6" fmla="*/ 35 w 527"/>
                  <a:gd name="T7" fmla="*/ 600 h 647"/>
                  <a:gd name="T8" fmla="*/ 55 w 527"/>
                  <a:gd name="T9" fmla="*/ 587 h 647"/>
                  <a:gd name="T10" fmla="*/ 341 w 527"/>
                  <a:gd name="T11" fmla="*/ 437 h 647"/>
                  <a:gd name="T12" fmla="*/ 359 w 527"/>
                  <a:gd name="T13" fmla="*/ 424 h 647"/>
                  <a:gd name="T14" fmla="*/ 368 w 527"/>
                  <a:gd name="T15" fmla="*/ 416 h 647"/>
                  <a:gd name="T16" fmla="*/ 378 w 527"/>
                  <a:gd name="T17" fmla="*/ 410 h 647"/>
                  <a:gd name="T18" fmla="*/ 386 w 527"/>
                  <a:gd name="T19" fmla="*/ 401 h 647"/>
                  <a:gd name="T20" fmla="*/ 395 w 527"/>
                  <a:gd name="T21" fmla="*/ 394 h 647"/>
                  <a:gd name="T22" fmla="*/ 402 w 527"/>
                  <a:gd name="T23" fmla="*/ 385 h 647"/>
                  <a:gd name="T24" fmla="*/ 411 w 527"/>
                  <a:gd name="T25" fmla="*/ 377 h 647"/>
                  <a:gd name="T26" fmla="*/ 414 w 527"/>
                  <a:gd name="T27" fmla="*/ 371 h 647"/>
                  <a:gd name="T28" fmla="*/ 417 w 527"/>
                  <a:gd name="T29" fmla="*/ 366 h 647"/>
                  <a:gd name="T30" fmla="*/ 425 w 527"/>
                  <a:gd name="T31" fmla="*/ 356 h 647"/>
                  <a:gd name="T32" fmla="*/ 440 w 527"/>
                  <a:gd name="T33" fmla="*/ 334 h 647"/>
                  <a:gd name="T34" fmla="*/ 453 w 527"/>
                  <a:gd name="T35" fmla="*/ 310 h 647"/>
                  <a:gd name="T36" fmla="*/ 465 w 527"/>
                  <a:gd name="T37" fmla="*/ 285 h 647"/>
                  <a:gd name="T38" fmla="*/ 476 w 527"/>
                  <a:gd name="T39" fmla="*/ 256 h 647"/>
                  <a:gd name="T40" fmla="*/ 486 w 527"/>
                  <a:gd name="T41" fmla="*/ 225 h 647"/>
                  <a:gd name="T42" fmla="*/ 495 w 527"/>
                  <a:gd name="T43" fmla="*/ 192 h 647"/>
                  <a:gd name="T44" fmla="*/ 498 w 527"/>
                  <a:gd name="T45" fmla="*/ 175 h 647"/>
                  <a:gd name="T46" fmla="*/ 503 w 527"/>
                  <a:gd name="T47" fmla="*/ 158 h 647"/>
                  <a:gd name="T48" fmla="*/ 506 w 527"/>
                  <a:gd name="T49" fmla="*/ 139 h 647"/>
                  <a:gd name="T50" fmla="*/ 510 w 527"/>
                  <a:gd name="T51" fmla="*/ 122 h 647"/>
                  <a:gd name="T52" fmla="*/ 517 w 527"/>
                  <a:gd name="T53" fmla="*/ 82 h 647"/>
                  <a:gd name="T54" fmla="*/ 522 w 527"/>
                  <a:gd name="T55" fmla="*/ 42 h 647"/>
                  <a:gd name="T56" fmla="*/ 527 w 527"/>
                  <a:gd name="T57" fmla="*/ 0 h 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27" h="647">
                    <a:moveTo>
                      <a:pt x="0" y="647"/>
                    </a:moveTo>
                    <a:lnTo>
                      <a:pt x="7" y="630"/>
                    </a:lnTo>
                    <a:lnTo>
                      <a:pt x="20" y="615"/>
                    </a:lnTo>
                    <a:lnTo>
                      <a:pt x="35" y="600"/>
                    </a:lnTo>
                    <a:lnTo>
                      <a:pt x="55" y="587"/>
                    </a:lnTo>
                    <a:lnTo>
                      <a:pt x="341" y="437"/>
                    </a:lnTo>
                    <a:lnTo>
                      <a:pt x="359" y="424"/>
                    </a:lnTo>
                    <a:lnTo>
                      <a:pt x="368" y="416"/>
                    </a:lnTo>
                    <a:lnTo>
                      <a:pt x="378" y="410"/>
                    </a:lnTo>
                    <a:lnTo>
                      <a:pt x="386" y="401"/>
                    </a:lnTo>
                    <a:lnTo>
                      <a:pt x="395" y="394"/>
                    </a:lnTo>
                    <a:lnTo>
                      <a:pt x="402" y="385"/>
                    </a:lnTo>
                    <a:lnTo>
                      <a:pt x="411" y="377"/>
                    </a:lnTo>
                    <a:lnTo>
                      <a:pt x="414" y="371"/>
                    </a:lnTo>
                    <a:lnTo>
                      <a:pt x="417" y="366"/>
                    </a:lnTo>
                    <a:lnTo>
                      <a:pt x="425" y="356"/>
                    </a:lnTo>
                    <a:lnTo>
                      <a:pt x="440" y="334"/>
                    </a:lnTo>
                    <a:lnTo>
                      <a:pt x="453" y="310"/>
                    </a:lnTo>
                    <a:lnTo>
                      <a:pt x="465" y="285"/>
                    </a:lnTo>
                    <a:lnTo>
                      <a:pt x="476" y="256"/>
                    </a:lnTo>
                    <a:lnTo>
                      <a:pt x="486" y="225"/>
                    </a:lnTo>
                    <a:lnTo>
                      <a:pt x="495" y="192"/>
                    </a:lnTo>
                    <a:lnTo>
                      <a:pt x="498" y="175"/>
                    </a:lnTo>
                    <a:lnTo>
                      <a:pt x="503" y="158"/>
                    </a:lnTo>
                    <a:lnTo>
                      <a:pt x="506" y="139"/>
                    </a:lnTo>
                    <a:lnTo>
                      <a:pt x="510" y="122"/>
                    </a:lnTo>
                    <a:lnTo>
                      <a:pt x="517" y="82"/>
                    </a:lnTo>
                    <a:lnTo>
                      <a:pt x="522" y="42"/>
                    </a:lnTo>
                    <a:lnTo>
                      <a:pt x="527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9" name="Line 103">
                <a:extLst>
                  <a:ext uri="{FF2B5EF4-FFF2-40B4-BE49-F238E27FC236}">
                    <a16:creationId xmlns:a16="http://schemas.microsoft.com/office/drawing/2014/main" id="{1399656C-0A41-3D70-AB25-59DAD83222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339850" y="3365500"/>
                <a:ext cx="1588" cy="11113"/>
              </a:xfrm>
              <a:prstGeom prst="line">
                <a:avLst/>
              </a:pr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0" name="Freeform 104">
                <a:extLst>
                  <a:ext uri="{FF2B5EF4-FFF2-40B4-BE49-F238E27FC236}">
                    <a16:creationId xmlns:a16="http://schemas.microsoft.com/office/drawing/2014/main" id="{D33DBF58-EC86-3841-4857-D3A73C692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950" y="3976688"/>
                <a:ext cx="88900" cy="554038"/>
              </a:xfrm>
              <a:custGeom>
                <a:avLst/>
                <a:gdLst>
                  <a:gd name="T0" fmla="*/ 218 w 221"/>
                  <a:gd name="T1" fmla="*/ 1396 h 1396"/>
                  <a:gd name="T2" fmla="*/ 220 w 221"/>
                  <a:gd name="T3" fmla="*/ 1361 h 1396"/>
                  <a:gd name="T4" fmla="*/ 220 w 221"/>
                  <a:gd name="T5" fmla="*/ 1343 h 1396"/>
                  <a:gd name="T6" fmla="*/ 220 w 221"/>
                  <a:gd name="T7" fmla="*/ 1334 h 1396"/>
                  <a:gd name="T8" fmla="*/ 221 w 221"/>
                  <a:gd name="T9" fmla="*/ 1327 h 1396"/>
                  <a:gd name="T10" fmla="*/ 221 w 221"/>
                  <a:gd name="T11" fmla="*/ 1291 h 1396"/>
                  <a:gd name="T12" fmla="*/ 220 w 221"/>
                  <a:gd name="T13" fmla="*/ 1274 h 1396"/>
                  <a:gd name="T14" fmla="*/ 220 w 221"/>
                  <a:gd name="T15" fmla="*/ 1257 h 1396"/>
                  <a:gd name="T16" fmla="*/ 213 w 221"/>
                  <a:gd name="T17" fmla="*/ 1186 h 1396"/>
                  <a:gd name="T18" fmla="*/ 207 w 221"/>
                  <a:gd name="T19" fmla="*/ 1151 h 1396"/>
                  <a:gd name="T20" fmla="*/ 204 w 221"/>
                  <a:gd name="T21" fmla="*/ 1133 h 1396"/>
                  <a:gd name="T22" fmla="*/ 201 w 221"/>
                  <a:gd name="T23" fmla="*/ 1117 h 1396"/>
                  <a:gd name="T24" fmla="*/ 181 w 221"/>
                  <a:gd name="T25" fmla="*/ 1043 h 1396"/>
                  <a:gd name="T26" fmla="*/ 177 w 221"/>
                  <a:gd name="T27" fmla="*/ 1033 h 1396"/>
                  <a:gd name="T28" fmla="*/ 175 w 221"/>
                  <a:gd name="T29" fmla="*/ 1024 h 1396"/>
                  <a:gd name="T30" fmla="*/ 170 w 221"/>
                  <a:gd name="T31" fmla="*/ 1007 h 1396"/>
                  <a:gd name="T32" fmla="*/ 157 w 221"/>
                  <a:gd name="T33" fmla="*/ 971 h 1396"/>
                  <a:gd name="T34" fmla="*/ 126 w 221"/>
                  <a:gd name="T35" fmla="*/ 898 h 1396"/>
                  <a:gd name="T36" fmla="*/ 109 w 221"/>
                  <a:gd name="T37" fmla="*/ 861 h 1396"/>
                  <a:gd name="T38" fmla="*/ 91 w 221"/>
                  <a:gd name="T39" fmla="*/ 826 h 1396"/>
                  <a:gd name="T40" fmla="*/ 59 w 221"/>
                  <a:gd name="T41" fmla="*/ 775 h 1396"/>
                  <a:gd name="T42" fmla="*/ 38 w 221"/>
                  <a:gd name="T43" fmla="*/ 725 h 1396"/>
                  <a:gd name="T44" fmla="*/ 29 w 221"/>
                  <a:gd name="T45" fmla="*/ 699 h 1396"/>
                  <a:gd name="T46" fmla="*/ 25 w 221"/>
                  <a:gd name="T47" fmla="*/ 674 h 1396"/>
                  <a:gd name="T48" fmla="*/ 21 w 221"/>
                  <a:gd name="T49" fmla="*/ 626 h 1396"/>
                  <a:gd name="T50" fmla="*/ 25 w 221"/>
                  <a:gd name="T51" fmla="*/ 577 h 1396"/>
                  <a:gd name="T52" fmla="*/ 29 w 221"/>
                  <a:gd name="T53" fmla="*/ 551 h 1396"/>
                  <a:gd name="T54" fmla="*/ 38 w 221"/>
                  <a:gd name="T55" fmla="*/ 529 h 1396"/>
                  <a:gd name="T56" fmla="*/ 59 w 221"/>
                  <a:gd name="T57" fmla="*/ 481 h 1396"/>
                  <a:gd name="T58" fmla="*/ 91 w 221"/>
                  <a:gd name="T59" fmla="*/ 434 h 1396"/>
                  <a:gd name="T60" fmla="*/ 109 w 221"/>
                  <a:gd name="T61" fmla="*/ 401 h 1396"/>
                  <a:gd name="T62" fmla="*/ 121 w 221"/>
                  <a:gd name="T63" fmla="*/ 368 h 1396"/>
                  <a:gd name="T64" fmla="*/ 129 w 221"/>
                  <a:gd name="T65" fmla="*/ 335 h 1396"/>
                  <a:gd name="T66" fmla="*/ 129 w 221"/>
                  <a:gd name="T67" fmla="*/ 326 h 1396"/>
                  <a:gd name="T68" fmla="*/ 130 w 221"/>
                  <a:gd name="T69" fmla="*/ 319 h 1396"/>
                  <a:gd name="T70" fmla="*/ 132 w 221"/>
                  <a:gd name="T71" fmla="*/ 303 h 1396"/>
                  <a:gd name="T72" fmla="*/ 129 w 221"/>
                  <a:gd name="T73" fmla="*/ 271 h 1396"/>
                  <a:gd name="T74" fmla="*/ 121 w 221"/>
                  <a:gd name="T75" fmla="*/ 238 h 1396"/>
                  <a:gd name="T76" fmla="*/ 109 w 221"/>
                  <a:gd name="T77" fmla="*/ 205 h 1396"/>
                  <a:gd name="T78" fmla="*/ 91 w 221"/>
                  <a:gd name="T79" fmla="*/ 174 h 1396"/>
                  <a:gd name="T80" fmla="*/ 62 w 221"/>
                  <a:gd name="T81" fmla="*/ 134 h 1396"/>
                  <a:gd name="T82" fmla="*/ 38 w 221"/>
                  <a:gd name="T83" fmla="*/ 92 h 1396"/>
                  <a:gd name="T84" fmla="*/ 16 w 221"/>
                  <a:gd name="T85" fmla="*/ 47 h 1396"/>
                  <a:gd name="T86" fmla="*/ 0 w 221"/>
                  <a:gd name="T87" fmla="*/ 0 h 1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1" h="1396">
                    <a:moveTo>
                      <a:pt x="218" y="1396"/>
                    </a:moveTo>
                    <a:lnTo>
                      <a:pt x="220" y="1361"/>
                    </a:lnTo>
                    <a:lnTo>
                      <a:pt x="220" y="1343"/>
                    </a:lnTo>
                    <a:lnTo>
                      <a:pt x="220" y="1334"/>
                    </a:lnTo>
                    <a:lnTo>
                      <a:pt x="221" y="1327"/>
                    </a:lnTo>
                    <a:lnTo>
                      <a:pt x="221" y="1291"/>
                    </a:lnTo>
                    <a:lnTo>
                      <a:pt x="220" y="1274"/>
                    </a:lnTo>
                    <a:lnTo>
                      <a:pt x="220" y="1257"/>
                    </a:lnTo>
                    <a:lnTo>
                      <a:pt x="213" y="1186"/>
                    </a:lnTo>
                    <a:lnTo>
                      <a:pt x="207" y="1151"/>
                    </a:lnTo>
                    <a:lnTo>
                      <a:pt x="204" y="1133"/>
                    </a:lnTo>
                    <a:lnTo>
                      <a:pt x="201" y="1117"/>
                    </a:lnTo>
                    <a:lnTo>
                      <a:pt x="181" y="1043"/>
                    </a:lnTo>
                    <a:lnTo>
                      <a:pt x="177" y="1033"/>
                    </a:lnTo>
                    <a:lnTo>
                      <a:pt x="175" y="1024"/>
                    </a:lnTo>
                    <a:lnTo>
                      <a:pt x="170" y="1007"/>
                    </a:lnTo>
                    <a:lnTo>
                      <a:pt x="157" y="971"/>
                    </a:lnTo>
                    <a:lnTo>
                      <a:pt x="126" y="898"/>
                    </a:lnTo>
                    <a:lnTo>
                      <a:pt x="109" y="861"/>
                    </a:lnTo>
                    <a:lnTo>
                      <a:pt x="91" y="826"/>
                    </a:lnTo>
                    <a:lnTo>
                      <a:pt x="59" y="775"/>
                    </a:lnTo>
                    <a:lnTo>
                      <a:pt x="38" y="725"/>
                    </a:lnTo>
                    <a:lnTo>
                      <a:pt x="29" y="699"/>
                    </a:lnTo>
                    <a:lnTo>
                      <a:pt x="25" y="674"/>
                    </a:lnTo>
                    <a:lnTo>
                      <a:pt x="21" y="626"/>
                    </a:lnTo>
                    <a:lnTo>
                      <a:pt x="25" y="577"/>
                    </a:lnTo>
                    <a:lnTo>
                      <a:pt x="29" y="551"/>
                    </a:lnTo>
                    <a:lnTo>
                      <a:pt x="38" y="529"/>
                    </a:lnTo>
                    <a:lnTo>
                      <a:pt x="59" y="481"/>
                    </a:lnTo>
                    <a:lnTo>
                      <a:pt x="91" y="434"/>
                    </a:lnTo>
                    <a:lnTo>
                      <a:pt x="109" y="401"/>
                    </a:lnTo>
                    <a:lnTo>
                      <a:pt x="121" y="368"/>
                    </a:lnTo>
                    <a:lnTo>
                      <a:pt x="129" y="335"/>
                    </a:lnTo>
                    <a:lnTo>
                      <a:pt x="129" y="326"/>
                    </a:lnTo>
                    <a:lnTo>
                      <a:pt x="130" y="319"/>
                    </a:lnTo>
                    <a:lnTo>
                      <a:pt x="132" y="303"/>
                    </a:lnTo>
                    <a:lnTo>
                      <a:pt x="129" y="271"/>
                    </a:lnTo>
                    <a:lnTo>
                      <a:pt x="121" y="238"/>
                    </a:lnTo>
                    <a:lnTo>
                      <a:pt x="109" y="205"/>
                    </a:lnTo>
                    <a:lnTo>
                      <a:pt x="91" y="174"/>
                    </a:lnTo>
                    <a:lnTo>
                      <a:pt x="62" y="134"/>
                    </a:lnTo>
                    <a:lnTo>
                      <a:pt x="38" y="92"/>
                    </a:lnTo>
                    <a:lnTo>
                      <a:pt x="16" y="47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1" name="Freeform 105">
                <a:extLst>
                  <a:ext uri="{FF2B5EF4-FFF2-40B4-BE49-F238E27FC236}">
                    <a16:creationId xmlns:a16="http://schemas.microsoft.com/office/drawing/2014/main" id="{BFEC6B86-C25D-6060-56B6-D23DEED40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438" y="3976688"/>
                <a:ext cx="85725" cy="542925"/>
              </a:xfrm>
              <a:custGeom>
                <a:avLst/>
                <a:gdLst>
                  <a:gd name="T0" fmla="*/ 8 w 218"/>
                  <a:gd name="T1" fmla="*/ 1369 h 1369"/>
                  <a:gd name="T2" fmla="*/ 3 w 218"/>
                  <a:gd name="T3" fmla="*/ 1333 h 1369"/>
                  <a:gd name="T4" fmla="*/ 1 w 218"/>
                  <a:gd name="T5" fmla="*/ 1299 h 1369"/>
                  <a:gd name="T6" fmla="*/ 0 w 218"/>
                  <a:gd name="T7" fmla="*/ 1264 h 1369"/>
                  <a:gd name="T8" fmla="*/ 3 w 218"/>
                  <a:gd name="T9" fmla="*/ 1230 h 1369"/>
                  <a:gd name="T10" fmla="*/ 9 w 218"/>
                  <a:gd name="T11" fmla="*/ 1159 h 1369"/>
                  <a:gd name="T12" fmla="*/ 14 w 218"/>
                  <a:gd name="T13" fmla="*/ 1123 h 1369"/>
                  <a:gd name="T14" fmla="*/ 23 w 218"/>
                  <a:gd name="T15" fmla="*/ 1089 h 1369"/>
                  <a:gd name="T16" fmla="*/ 41 w 218"/>
                  <a:gd name="T17" fmla="*/ 1016 h 1369"/>
                  <a:gd name="T18" fmla="*/ 52 w 218"/>
                  <a:gd name="T19" fmla="*/ 979 h 1369"/>
                  <a:gd name="T20" fmla="*/ 66 w 218"/>
                  <a:gd name="T21" fmla="*/ 944 h 1369"/>
                  <a:gd name="T22" fmla="*/ 96 w 218"/>
                  <a:gd name="T23" fmla="*/ 870 h 1369"/>
                  <a:gd name="T24" fmla="*/ 114 w 218"/>
                  <a:gd name="T25" fmla="*/ 834 h 1369"/>
                  <a:gd name="T26" fmla="*/ 134 w 218"/>
                  <a:gd name="T27" fmla="*/ 798 h 1369"/>
                  <a:gd name="T28" fmla="*/ 150 w 218"/>
                  <a:gd name="T29" fmla="*/ 773 h 1369"/>
                  <a:gd name="T30" fmla="*/ 164 w 218"/>
                  <a:gd name="T31" fmla="*/ 748 h 1369"/>
                  <a:gd name="T32" fmla="*/ 175 w 218"/>
                  <a:gd name="T33" fmla="*/ 722 h 1369"/>
                  <a:gd name="T34" fmla="*/ 185 w 218"/>
                  <a:gd name="T35" fmla="*/ 697 h 1369"/>
                  <a:gd name="T36" fmla="*/ 191 w 218"/>
                  <a:gd name="T37" fmla="*/ 672 h 1369"/>
                  <a:gd name="T38" fmla="*/ 198 w 218"/>
                  <a:gd name="T39" fmla="*/ 647 h 1369"/>
                  <a:gd name="T40" fmla="*/ 201 w 218"/>
                  <a:gd name="T41" fmla="*/ 621 h 1369"/>
                  <a:gd name="T42" fmla="*/ 203 w 218"/>
                  <a:gd name="T43" fmla="*/ 598 h 1369"/>
                  <a:gd name="T44" fmla="*/ 201 w 218"/>
                  <a:gd name="T45" fmla="*/ 573 h 1369"/>
                  <a:gd name="T46" fmla="*/ 198 w 218"/>
                  <a:gd name="T47" fmla="*/ 549 h 1369"/>
                  <a:gd name="T48" fmla="*/ 191 w 218"/>
                  <a:gd name="T49" fmla="*/ 524 h 1369"/>
                  <a:gd name="T50" fmla="*/ 185 w 218"/>
                  <a:gd name="T51" fmla="*/ 501 h 1369"/>
                  <a:gd name="T52" fmla="*/ 175 w 218"/>
                  <a:gd name="T53" fmla="*/ 476 h 1369"/>
                  <a:gd name="T54" fmla="*/ 164 w 218"/>
                  <a:gd name="T55" fmla="*/ 453 h 1369"/>
                  <a:gd name="T56" fmla="*/ 150 w 218"/>
                  <a:gd name="T57" fmla="*/ 429 h 1369"/>
                  <a:gd name="T58" fmla="*/ 134 w 218"/>
                  <a:gd name="T59" fmla="*/ 406 h 1369"/>
                  <a:gd name="T60" fmla="*/ 115 w 218"/>
                  <a:gd name="T61" fmla="*/ 373 h 1369"/>
                  <a:gd name="T62" fmla="*/ 103 w 218"/>
                  <a:gd name="T63" fmla="*/ 340 h 1369"/>
                  <a:gd name="T64" fmla="*/ 95 w 218"/>
                  <a:gd name="T65" fmla="*/ 307 h 1369"/>
                  <a:gd name="T66" fmla="*/ 93 w 218"/>
                  <a:gd name="T67" fmla="*/ 291 h 1369"/>
                  <a:gd name="T68" fmla="*/ 93 w 218"/>
                  <a:gd name="T69" fmla="*/ 276 h 1369"/>
                  <a:gd name="T70" fmla="*/ 95 w 218"/>
                  <a:gd name="T71" fmla="*/ 243 h 1369"/>
                  <a:gd name="T72" fmla="*/ 103 w 218"/>
                  <a:gd name="T73" fmla="*/ 210 h 1369"/>
                  <a:gd name="T74" fmla="*/ 115 w 218"/>
                  <a:gd name="T75" fmla="*/ 177 h 1369"/>
                  <a:gd name="T76" fmla="*/ 134 w 218"/>
                  <a:gd name="T77" fmla="*/ 147 h 1369"/>
                  <a:gd name="T78" fmla="*/ 146 w 218"/>
                  <a:gd name="T79" fmla="*/ 129 h 1369"/>
                  <a:gd name="T80" fmla="*/ 158 w 218"/>
                  <a:gd name="T81" fmla="*/ 113 h 1369"/>
                  <a:gd name="T82" fmla="*/ 180 w 218"/>
                  <a:gd name="T83" fmla="*/ 77 h 1369"/>
                  <a:gd name="T84" fmla="*/ 199 w 218"/>
                  <a:gd name="T85" fmla="*/ 39 h 1369"/>
                  <a:gd name="T86" fmla="*/ 208 w 218"/>
                  <a:gd name="T87" fmla="*/ 19 h 1369"/>
                  <a:gd name="T88" fmla="*/ 218 w 218"/>
                  <a:gd name="T89" fmla="*/ 0 h 1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18" h="1369">
                    <a:moveTo>
                      <a:pt x="8" y="1369"/>
                    </a:moveTo>
                    <a:lnTo>
                      <a:pt x="3" y="1333"/>
                    </a:lnTo>
                    <a:lnTo>
                      <a:pt x="1" y="1299"/>
                    </a:lnTo>
                    <a:lnTo>
                      <a:pt x="0" y="1264"/>
                    </a:lnTo>
                    <a:lnTo>
                      <a:pt x="3" y="1230"/>
                    </a:lnTo>
                    <a:lnTo>
                      <a:pt x="9" y="1159"/>
                    </a:lnTo>
                    <a:lnTo>
                      <a:pt x="14" y="1123"/>
                    </a:lnTo>
                    <a:lnTo>
                      <a:pt x="23" y="1089"/>
                    </a:lnTo>
                    <a:lnTo>
                      <a:pt x="41" y="1016"/>
                    </a:lnTo>
                    <a:lnTo>
                      <a:pt x="52" y="979"/>
                    </a:lnTo>
                    <a:lnTo>
                      <a:pt x="66" y="944"/>
                    </a:lnTo>
                    <a:lnTo>
                      <a:pt x="96" y="870"/>
                    </a:lnTo>
                    <a:lnTo>
                      <a:pt x="114" y="834"/>
                    </a:lnTo>
                    <a:lnTo>
                      <a:pt x="134" y="798"/>
                    </a:lnTo>
                    <a:lnTo>
                      <a:pt x="150" y="773"/>
                    </a:lnTo>
                    <a:lnTo>
                      <a:pt x="164" y="748"/>
                    </a:lnTo>
                    <a:lnTo>
                      <a:pt x="175" y="722"/>
                    </a:lnTo>
                    <a:lnTo>
                      <a:pt x="185" y="697"/>
                    </a:lnTo>
                    <a:lnTo>
                      <a:pt x="191" y="672"/>
                    </a:lnTo>
                    <a:lnTo>
                      <a:pt x="198" y="647"/>
                    </a:lnTo>
                    <a:lnTo>
                      <a:pt x="201" y="621"/>
                    </a:lnTo>
                    <a:lnTo>
                      <a:pt x="203" y="598"/>
                    </a:lnTo>
                    <a:lnTo>
                      <a:pt x="201" y="573"/>
                    </a:lnTo>
                    <a:lnTo>
                      <a:pt x="198" y="549"/>
                    </a:lnTo>
                    <a:lnTo>
                      <a:pt x="191" y="524"/>
                    </a:lnTo>
                    <a:lnTo>
                      <a:pt x="185" y="501"/>
                    </a:lnTo>
                    <a:lnTo>
                      <a:pt x="175" y="476"/>
                    </a:lnTo>
                    <a:lnTo>
                      <a:pt x="164" y="453"/>
                    </a:lnTo>
                    <a:lnTo>
                      <a:pt x="150" y="429"/>
                    </a:lnTo>
                    <a:lnTo>
                      <a:pt x="134" y="406"/>
                    </a:lnTo>
                    <a:lnTo>
                      <a:pt x="115" y="373"/>
                    </a:lnTo>
                    <a:lnTo>
                      <a:pt x="103" y="340"/>
                    </a:lnTo>
                    <a:lnTo>
                      <a:pt x="95" y="307"/>
                    </a:lnTo>
                    <a:lnTo>
                      <a:pt x="93" y="291"/>
                    </a:lnTo>
                    <a:lnTo>
                      <a:pt x="93" y="276"/>
                    </a:lnTo>
                    <a:lnTo>
                      <a:pt x="95" y="243"/>
                    </a:lnTo>
                    <a:lnTo>
                      <a:pt x="103" y="210"/>
                    </a:lnTo>
                    <a:lnTo>
                      <a:pt x="115" y="177"/>
                    </a:lnTo>
                    <a:lnTo>
                      <a:pt x="134" y="147"/>
                    </a:lnTo>
                    <a:lnTo>
                      <a:pt x="146" y="129"/>
                    </a:lnTo>
                    <a:lnTo>
                      <a:pt x="158" y="113"/>
                    </a:lnTo>
                    <a:lnTo>
                      <a:pt x="180" y="77"/>
                    </a:lnTo>
                    <a:lnTo>
                      <a:pt x="199" y="39"/>
                    </a:lnTo>
                    <a:lnTo>
                      <a:pt x="208" y="19"/>
                    </a:lnTo>
                    <a:lnTo>
                      <a:pt x="218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3" name="Line 107">
                <a:extLst>
                  <a:ext uri="{FF2B5EF4-FFF2-40B4-BE49-F238E27FC236}">
                    <a16:creationId xmlns:a16="http://schemas.microsoft.com/office/drawing/2014/main" id="{48AE0889-30E6-8C5F-9390-F162C408C0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250950" y="3976688"/>
                <a:ext cx="176213" cy="0"/>
              </a:xfrm>
              <a:prstGeom prst="line">
                <a:avLst/>
              </a:pr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4" name="Line 108">
                <a:extLst>
                  <a:ext uri="{FF2B5EF4-FFF2-40B4-BE49-F238E27FC236}">
                    <a16:creationId xmlns:a16="http://schemas.microsoft.com/office/drawing/2014/main" id="{5A057873-2886-D961-18B8-CA1FE59BA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31888" y="3633788"/>
                <a:ext cx="420688" cy="0"/>
              </a:xfrm>
              <a:prstGeom prst="line">
                <a:avLst/>
              </a:pr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5" name="Freeform 109">
                <a:extLst>
                  <a:ext uri="{FF2B5EF4-FFF2-40B4-BE49-F238E27FC236}">
                    <a16:creationId xmlns:a16="http://schemas.microsoft.com/office/drawing/2014/main" id="{34E0C76B-2328-455F-7A93-0E1B390E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163" y="3633788"/>
                <a:ext cx="125413" cy="342900"/>
              </a:xfrm>
              <a:custGeom>
                <a:avLst/>
                <a:gdLst>
                  <a:gd name="T0" fmla="*/ 0 w 316"/>
                  <a:gd name="T1" fmla="*/ 866 h 866"/>
                  <a:gd name="T2" fmla="*/ 6 w 316"/>
                  <a:gd name="T3" fmla="*/ 843 h 866"/>
                  <a:gd name="T4" fmla="*/ 9 w 316"/>
                  <a:gd name="T5" fmla="*/ 832 h 866"/>
                  <a:gd name="T6" fmla="*/ 13 w 316"/>
                  <a:gd name="T7" fmla="*/ 822 h 866"/>
                  <a:gd name="T8" fmla="*/ 18 w 316"/>
                  <a:gd name="T9" fmla="*/ 799 h 866"/>
                  <a:gd name="T10" fmla="*/ 20 w 316"/>
                  <a:gd name="T11" fmla="*/ 788 h 866"/>
                  <a:gd name="T12" fmla="*/ 24 w 316"/>
                  <a:gd name="T13" fmla="*/ 778 h 866"/>
                  <a:gd name="T14" fmla="*/ 25 w 316"/>
                  <a:gd name="T15" fmla="*/ 765 h 866"/>
                  <a:gd name="T16" fmla="*/ 28 w 316"/>
                  <a:gd name="T17" fmla="*/ 754 h 866"/>
                  <a:gd name="T18" fmla="*/ 33 w 316"/>
                  <a:gd name="T19" fmla="*/ 731 h 866"/>
                  <a:gd name="T20" fmla="*/ 35 w 316"/>
                  <a:gd name="T21" fmla="*/ 705 h 866"/>
                  <a:gd name="T22" fmla="*/ 37 w 316"/>
                  <a:gd name="T23" fmla="*/ 693 h 866"/>
                  <a:gd name="T24" fmla="*/ 39 w 316"/>
                  <a:gd name="T25" fmla="*/ 681 h 866"/>
                  <a:gd name="T26" fmla="*/ 58 w 316"/>
                  <a:gd name="T27" fmla="*/ 611 h 866"/>
                  <a:gd name="T28" fmla="*/ 147 w 316"/>
                  <a:gd name="T29" fmla="*/ 428 h 866"/>
                  <a:gd name="T30" fmla="*/ 151 w 316"/>
                  <a:gd name="T31" fmla="*/ 418 h 866"/>
                  <a:gd name="T32" fmla="*/ 154 w 316"/>
                  <a:gd name="T33" fmla="*/ 396 h 866"/>
                  <a:gd name="T34" fmla="*/ 159 w 316"/>
                  <a:gd name="T35" fmla="*/ 374 h 866"/>
                  <a:gd name="T36" fmla="*/ 167 w 316"/>
                  <a:gd name="T37" fmla="*/ 331 h 866"/>
                  <a:gd name="T38" fmla="*/ 171 w 316"/>
                  <a:gd name="T39" fmla="*/ 288 h 866"/>
                  <a:gd name="T40" fmla="*/ 173 w 316"/>
                  <a:gd name="T41" fmla="*/ 245 h 866"/>
                  <a:gd name="T42" fmla="*/ 187 w 316"/>
                  <a:gd name="T43" fmla="*/ 216 h 866"/>
                  <a:gd name="T44" fmla="*/ 205 w 316"/>
                  <a:gd name="T45" fmla="*/ 188 h 866"/>
                  <a:gd name="T46" fmla="*/ 227 w 316"/>
                  <a:gd name="T47" fmla="*/ 161 h 866"/>
                  <a:gd name="T48" fmla="*/ 251 w 316"/>
                  <a:gd name="T49" fmla="*/ 136 h 866"/>
                  <a:gd name="T50" fmla="*/ 267 w 316"/>
                  <a:gd name="T51" fmla="*/ 116 h 866"/>
                  <a:gd name="T52" fmla="*/ 281 w 316"/>
                  <a:gd name="T53" fmla="*/ 97 h 866"/>
                  <a:gd name="T54" fmla="*/ 292 w 316"/>
                  <a:gd name="T55" fmla="*/ 79 h 866"/>
                  <a:gd name="T56" fmla="*/ 302 w 316"/>
                  <a:gd name="T57" fmla="*/ 63 h 866"/>
                  <a:gd name="T58" fmla="*/ 309 w 316"/>
                  <a:gd name="T59" fmla="*/ 45 h 866"/>
                  <a:gd name="T60" fmla="*/ 314 w 316"/>
                  <a:gd name="T61" fmla="*/ 29 h 866"/>
                  <a:gd name="T62" fmla="*/ 315 w 316"/>
                  <a:gd name="T63" fmla="*/ 13 h 866"/>
                  <a:gd name="T64" fmla="*/ 316 w 316"/>
                  <a:gd name="T65" fmla="*/ 0 h 8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16" h="866">
                    <a:moveTo>
                      <a:pt x="0" y="866"/>
                    </a:moveTo>
                    <a:lnTo>
                      <a:pt x="6" y="843"/>
                    </a:lnTo>
                    <a:lnTo>
                      <a:pt x="9" y="832"/>
                    </a:lnTo>
                    <a:lnTo>
                      <a:pt x="13" y="822"/>
                    </a:lnTo>
                    <a:lnTo>
                      <a:pt x="18" y="799"/>
                    </a:lnTo>
                    <a:lnTo>
                      <a:pt x="20" y="788"/>
                    </a:lnTo>
                    <a:lnTo>
                      <a:pt x="24" y="778"/>
                    </a:lnTo>
                    <a:lnTo>
                      <a:pt x="25" y="765"/>
                    </a:lnTo>
                    <a:lnTo>
                      <a:pt x="28" y="754"/>
                    </a:lnTo>
                    <a:lnTo>
                      <a:pt x="33" y="731"/>
                    </a:lnTo>
                    <a:lnTo>
                      <a:pt x="35" y="705"/>
                    </a:lnTo>
                    <a:lnTo>
                      <a:pt x="37" y="693"/>
                    </a:lnTo>
                    <a:lnTo>
                      <a:pt x="39" y="681"/>
                    </a:lnTo>
                    <a:lnTo>
                      <a:pt x="58" y="611"/>
                    </a:lnTo>
                    <a:lnTo>
                      <a:pt x="147" y="428"/>
                    </a:lnTo>
                    <a:lnTo>
                      <a:pt x="151" y="418"/>
                    </a:lnTo>
                    <a:lnTo>
                      <a:pt x="154" y="396"/>
                    </a:lnTo>
                    <a:lnTo>
                      <a:pt x="159" y="374"/>
                    </a:lnTo>
                    <a:lnTo>
                      <a:pt x="167" y="331"/>
                    </a:lnTo>
                    <a:lnTo>
                      <a:pt x="171" y="288"/>
                    </a:lnTo>
                    <a:lnTo>
                      <a:pt x="173" y="245"/>
                    </a:lnTo>
                    <a:lnTo>
                      <a:pt x="187" y="216"/>
                    </a:lnTo>
                    <a:lnTo>
                      <a:pt x="205" y="188"/>
                    </a:lnTo>
                    <a:lnTo>
                      <a:pt x="227" y="161"/>
                    </a:lnTo>
                    <a:lnTo>
                      <a:pt x="251" y="136"/>
                    </a:lnTo>
                    <a:lnTo>
                      <a:pt x="267" y="116"/>
                    </a:lnTo>
                    <a:lnTo>
                      <a:pt x="281" y="97"/>
                    </a:lnTo>
                    <a:lnTo>
                      <a:pt x="292" y="79"/>
                    </a:lnTo>
                    <a:lnTo>
                      <a:pt x="302" y="63"/>
                    </a:lnTo>
                    <a:lnTo>
                      <a:pt x="309" y="45"/>
                    </a:lnTo>
                    <a:lnTo>
                      <a:pt x="314" y="29"/>
                    </a:lnTo>
                    <a:lnTo>
                      <a:pt x="315" y="13"/>
                    </a:lnTo>
                    <a:lnTo>
                      <a:pt x="316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3" name="Line 117">
                <a:extLst>
                  <a:ext uri="{FF2B5EF4-FFF2-40B4-BE49-F238E27FC236}">
                    <a16:creationId xmlns:a16="http://schemas.microsoft.com/office/drawing/2014/main" id="{29E96ABD-0D7F-1326-27DF-FFAC2CCC8D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192213" y="3798888"/>
                <a:ext cx="295275" cy="0"/>
              </a:xfrm>
              <a:prstGeom prst="line">
                <a:avLst/>
              </a:prstGeom>
              <a:noFill/>
              <a:ln w="301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5" name="Line 119">
                <a:extLst>
                  <a:ext uri="{FF2B5EF4-FFF2-40B4-BE49-F238E27FC236}">
                    <a16:creationId xmlns:a16="http://schemas.microsoft.com/office/drawing/2014/main" id="{B6D333D1-40D4-A7B1-76AA-94361D1DF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06613" y="4160838"/>
                <a:ext cx="279400" cy="0"/>
              </a:xfrm>
              <a:prstGeom prst="line">
                <a:avLst/>
              </a:prstGeom>
              <a:noFill/>
              <a:ln w="301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6" name="Freeform 120">
                <a:extLst>
                  <a:ext uri="{FF2B5EF4-FFF2-40B4-BE49-F238E27FC236}">
                    <a16:creationId xmlns:a16="http://schemas.microsoft.com/office/drawing/2014/main" id="{3BD44E19-B37B-6736-1648-C44E74BA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900" y="369093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7" name="Freeform 121">
                <a:extLst>
                  <a:ext uri="{FF2B5EF4-FFF2-40B4-BE49-F238E27FC236}">
                    <a16:creationId xmlns:a16="http://schemas.microsoft.com/office/drawing/2014/main" id="{DA9486A9-0F02-F05B-DD99-9C881A5D9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638" y="3705225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8" name="Freeform 122">
                <a:extLst>
                  <a:ext uri="{FF2B5EF4-FFF2-40B4-BE49-F238E27FC236}">
                    <a16:creationId xmlns:a16="http://schemas.microsoft.com/office/drawing/2014/main" id="{14024C42-5251-BF91-84C3-D72E4D62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638" y="365760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9" name="Freeform 123">
                <a:extLst>
                  <a:ext uri="{FF2B5EF4-FFF2-40B4-BE49-F238E27FC236}">
                    <a16:creationId xmlns:a16="http://schemas.microsoft.com/office/drawing/2014/main" id="{73B424A5-897B-243D-3DB3-69E9C6A5D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225" y="361791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1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1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1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0" name="Freeform 124">
                <a:extLst>
                  <a:ext uri="{FF2B5EF4-FFF2-40B4-BE49-F238E27FC236}">
                    <a16:creationId xmlns:a16="http://schemas.microsoft.com/office/drawing/2014/main" id="{F14B4BF9-841F-333F-14CE-C6C7A9B5F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963" y="361791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1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1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1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1" name="Freeform 125">
                <a:extLst>
                  <a:ext uri="{FF2B5EF4-FFF2-40B4-BE49-F238E27FC236}">
                    <a16:creationId xmlns:a16="http://schemas.microsoft.com/office/drawing/2014/main" id="{4A305A1D-D5AB-E328-8FB3-65101507F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963" y="358298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2" name="Freeform 126">
                <a:extLst>
                  <a:ext uri="{FF2B5EF4-FFF2-40B4-BE49-F238E27FC236}">
                    <a16:creationId xmlns:a16="http://schemas.microsoft.com/office/drawing/2014/main" id="{4FF0F592-5165-602A-10E5-82C819B06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700" y="360362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3" name="Freeform 127">
                <a:extLst>
                  <a:ext uri="{FF2B5EF4-FFF2-40B4-BE49-F238E27FC236}">
                    <a16:creationId xmlns:a16="http://schemas.microsoft.com/office/drawing/2014/main" id="{68AC72F9-2848-C3FC-1303-BE250EAC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900" y="3625850"/>
                <a:ext cx="30163" cy="30163"/>
              </a:xfrm>
              <a:custGeom>
                <a:avLst/>
                <a:gdLst>
                  <a:gd name="T0" fmla="*/ 64 w 76"/>
                  <a:gd name="T1" fmla="*/ 64 h 75"/>
                  <a:gd name="T2" fmla="*/ 72 w 76"/>
                  <a:gd name="T3" fmla="*/ 51 h 75"/>
                  <a:gd name="T4" fmla="*/ 74 w 76"/>
                  <a:gd name="T5" fmla="*/ 44 h 75"/>
                  <a:gd name="T6" fmla="*/ 74 w 76"/>
                  <a:gd name="T7" fmla="*/ 40 h 75"/>
                  <a:gd name="T8" fmla="*/ 76 w 76"/>
                  <a:gd name="T9" fmla="*/ 38 h 75"/>
                  <a:gd name="T10" fmla="*/ 74 w 76"/>
                  <a:gd name="T11" fmla="*/ 30 h 75"/>
                  <a:gd name="T12" fmla="*/ 72 w 76"/>
                  <a:gd name="T13" fmla="*/ 22 h 75"/>
                  <a:gd name="T14" fmla="*/ 64 w 76"/>
                  <a:gd name="T15" fmla="*/ 11 h 75"/>
                  <a:gd name="T16" fmla="*/ 52 w 76"/>
                  <a:gd name="T17" fmla="*/ 2 h 75"/>
                  <a:gd name="T18" fmla="*/ 44 w 76"/>
                  <a:gd name="T19" fmla="*/ 0 h 75"/>
                  <a:gd name="T20" fmla="*/ 38 w 76"/>
                  <a:gd name="T21" fmla="*/ 0 h 75"/>
                  <a:gd name="T22" fmla="*/ 23 w 76"/>
                  <a:gd name="T23" fmla="*/ 2 h 75"/>
                  <a:gd name="T24" fmla="*/ 11 w 76"/>
                  <a:gd name="T25" fmla="*/ 11 h 75"/>
                  <a:gd name="T26" fmla="*/ 2 w 76"/>
                  <a:gd name="T27" fmla="*/ 22 h 75"/>
                  <a:gd name="T28" fmla="*/ 0 w 76"/>
                  <a:gd name="T29" fmla="*/ 38 h 75"/>
                  <a:gd name="T30" fmla="*/ 0 w 76"/>
                  <a:gd name="T31" fmla="*/ 44 h 75"/>
                  <a:gd name="T32" fmla="*/ 2 w 76"/>
                  <a:gd name="T33" fmla="*/ 51 h 75"/>
                  <a:gd name="T34" fmla="*/ 11 w 76"/>
                  <a:gd name="T35" fmla="*/ 64 h 75"/>
                  <a:gd name="T36" fmla="*/ 23 w 76"/>
                  <a:gd name="T37" fmla="*/ 72 h 75"/>
                  <a:gd name="T38" fmla="*/ 30 w 76"/>
                  <a:gd name="T39" fmla="*/ 74 h 75"/>
                  <a:gd name="T40" fmla="*/ 38 w 76"/>
                  <a:gd name="T41" fmla="*/ 75 h 75"/>
                  <a:gd name="T42" fmla="*/ 40 w 76"/>
                  <a:gd name="T43" fmla="*/ 74 h 75"/>
                  <a:gd name="T44" fmla="*/ 44 w 76"/>
                  <a:gd name="T45" fmla="*/ 74 h 75"/>
                  <a:gd name="T46" fmla="*/ 52 w 76"/>
                  <a:gd name="T47" fmla="*/ 72 h 75"/>
                  <a:gd name="T48" fmla="*/ 64 w 76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5">
                    <a:moveTo>
                      <a:pt x="64" y="64"/>
                    </a:moveTo>
                    <a:lnTo>
                      <a:pt x="72" y="51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5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4" name="Freeform 128">
                <a:extLst>
                  <a:ext uri="{FF2B5EF4-FFF2-40B4-BE49-F238E27FC236}">
                    <a16:creationId xmlns:a16="http://schemas.microsoft.com/office/drawing/2014/main" id="{4DD154EC-F00B-8491-FB0C-AC2E2A1D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575" y="360362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5" name="Freeform 129">
                <a:extLst>
                  <a:ext uri="{FF2B5EF4-FFF2-40B4-BE49-F238E27FC236}">
                    <a16:creationId xmlns:a16="http://schemas.microsoft.com/office/drawing/2014/main" id="{C262780D-BEA1-78B6-FA56-237AC85A7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838" y="361315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6" name="Freeform 130">
                <a:extLst>
                  <a:ext uri="{FF2B5EF4-FFF2-40B4-BE49-F238E27FC236}">
                    <a16:creationId xmlns:a16="http://schemas.microsoft.com/office/drawing/2014/main" id="{CCAF2B65-A001-04BA-8728-034A21B15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3775075"/>
                <a:ext cx="30163" cy="28575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7" name="Freeform 131">
                <a:extLst>
                  <a:ext uri="{FF2B5EF4-FFF2-40B4-BE49-F238E27FC236}">
                    <a16:creationId xmlns:a16="http://schemas.microsoft.com/office/drawing/2014/main" id="{78760AD3-A2F3-95C8-CB7C-FD208F68B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25" y="3803650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8" name="Freeform 132">
                <a:extLst>
                  <a:ext uri="{FF2B5EF4-FFF2-40B4-BE49-F238E27FC236}">
                    <a16:creationId xmlns:a16="http://schemas.microsoft.com/office/drawing/2014/main" id="{9BA9A72F-149C-1F9A-15BF-36CFADCD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638" y="3835400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9" name="Freeform 133">
                <a:extLst>
                  <a:ext uri="{FF2B5EF4-FFF2-40B4-BE49-F238E27FC236}">
                    <a16:creationId xmlns:a16="http://schemas.microsoft.com/office/drawing/2014/main" id="{FC20F9DF-99C8-4DE6-8A10-C4A8D22D5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638" y="3800475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0" name="Freeform 134">
                <a:extLst>
                  <a:ext uri="{FF2B5EF4-FFF2-40B4-BE49-F238E27FC236}">
                    <a16:creationId xmlns:a16="http://schemas.microsoft.com/office/drawing/2014/main" id="{84521F06-191D-0A84-FB09-C67172E4D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788" y="3790950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1" name="Freeform 135">
                <a:extLst>
                  <a:ext uri="{FF2B5EF4-FFF2-40B4-BE49-F238E27FC236}">
                    <a16:creationId xmlns:a16="http://schemas.microsoft.com/office/drawing/2014/main" id="{96206802-7079-905B-6F72-E53AA2354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225" y="391477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2" name="Freeform 136">
                <a:extLst>
                  <a:ext uri="{FF2B5EF4-FFF2-40B4-BE49-F238E27FC236}">
                    <a16:creationId xmlns:a16="http://schemas.microsoft.com/office/drawing/2014/main" id="{AF6E1E44-BB10-C757-0FB9-C09106B87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900" y="392906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3" name="Freeform 137">
                <a:extLst>
                  <a:ext uri="{FF2B5EF4-FFF2-40B4-BE49-F238E27FC236}">
                    <a16:creationId xmlns:a16="http://schemas.microsoft.com/office/drawing/2014/main" id="{DA7B7B2D-D75D-9D14-7254-BFADFBD7B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975" y="396081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3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3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3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3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4" name="Freeform 138">
                <a:extLst>
                  <a:ext uri="{FF2B5EF4-FFF2-40B4-BE49-F238E27FC236}">
                    <a16:creationId xmlns:a16="http://schemas.microsoft.com/office/drawing/2014/main" id="{1E5D3A42-1683-73D7-B3F8-7146A0652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975" y="4013200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3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3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3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3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5" name="Freeform 139">
                <a:extLst>
                  <a:ext uri="{FF2B5EF4-FFF2-40B4-BE49-F238E27FC236}">
                    <a16:creationId xmlns:a16="http://schemas.microsoft.com/office/drawing/2014/main" id="{0FAFB08D-E755-BFF4-63DC-132A1B9C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900" y="417195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2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6" name="Freeform 140">
                <a:extLst>
                  <a:ext uri="{FF2B5EF4-FFF2-40B4-BE49-F238E27FC236}">
                    <a16:creationId xmlns:a16="http://schemas.microsoft.com/office/drawing/2014/main" id="{30CF0BBF-F9A0-3CD0-0816-1FAE9444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638" y="4191000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7" name="Freeform 141">
                <a:extLst>
                  <a:ext uri="{FF2B5EF4-FFF2-40B4-BE49-F238E27FC236}">
                    <a16:creationId xmlns:a16="http://schemas.microsoft.com/office/drawing/2014/main" id="{E37E33C7-CE26-C748-A58F-638E49AD0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900" y="421798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8" name="Freeform 142">
                <a:extLst>
                  <a:ext uri="{FF2B5EF4-FFF2-40B4-BE49-F238E27FC236}">
                    <a16:creationId xmlns:a16="http://schemas.microsoft.com/office/drawing/2014/main" id="{B199C6AF-0CB4-847D-CDB4-90A83A422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563" y="429101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9" name="Freeform 143">
                <a:extLst>
                  <a:ext uri="{FF2B5EF4-FFF2-40B4-BE49-F238E27FC236}">
                    <a16:creationId xmlns:a16="http://schemas.microsoft.com/office/drawing/2014/main" id="{C8643155-446C-FB9A-F9F7-95E1D930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407193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0" name="Freeform 144">
                <a:extLst>
                  <a:ext uri="{FF2B5EF4-FFF2-40B4-BE49-F238E27FC236}">
                    <a16:creationId xmlns:a16="http://schemas.microsoft.com/office/drawing/2014/main" id="{B9B1A825-3FA1-ED1F-DDE8-F1928E420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98621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1" name="Freeform 145">
                <a:extLst>
                  <a:ext uri="{FF2B5EF4-FFF2-40B4-BE49-F238E27FC236}">
                    <a16:creationId xmlns:a16="http://schemas.microsoft.com/office/drawing/2014/main" id="{410CCE4D-5C12-EDFD-3334-461E2D1C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827463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3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3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2" name="Freeform 146">
                <a:extLst>
                  <a:ext uri="{FF2B5EF4-FFF2-40B4-BE49-F238E27FC236}">
                    <a16:creationId xmlns:a16="http://schemas.microsoft.com/office/drawing/2014/main" id="{216072F7-11D1-F433-F0CD-A2FADD9B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78460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3" name="Freeform 147">
                <a:extLst>
                  <a:ext uri="{FF2B5EF4-FFF2-40B4-BE49-F238E27FC236}">
                    <a16:creationId xmlns:a16="http://schemas.microsoft.com/office/drawing/2014/main" id="{A6E871CF-C2DA-9D4D-0655-482443A5B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288" y="3779838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4" name="Freeform 148">
                <a:extLst>
                  <a:ext uri="{FF2B5EF4-FFF2-40B4-BE49-F238E27FC236}">
                    <a16:creationId xmlns:a16="http://schemas.microsoft.com/office/drawing/2014/main" id="{C7B21FCA-6CA1-AF2F-E46E-D76635DE4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74650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5" name="Freeform 149">
                <a:extLst>
                  <a:ext uri="{FF2B5EF4-FFF2-40B4-BE49-F238E27FC236}">
                    <a16:creationId xmlns:a16="http://schemas.microsoft.com/office/drawing/2014/main" id="{FF3E44EC-BCBF-A6D5-3F63-C6B82EB50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71316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6" name="Freeform 150">
                <a:extLst>
                  <a:ext uri="{FF2B5EF4-FFF2-40B4-BE49-F238E27FC236}">
                    <a16:creationId xmlns:a16="http://schemas.microsoft.com/office/drawing/2014/main" id="{2C8D0B33-CD0B-9075-225B-47EAFB4E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363537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1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1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1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7" name="Freeform 151">
                <a:extLst>
                  <a:ext uri="{FF2B5EF4-FFF2-40B4-BE49-F238E27FC236}">
                    <a16:creationId xmlns:a16="http://schemas.microsoft.com/office/drawing/2014/main" id="{EB8B121D-7F3E-BD01-14EA-10F6ACA8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356076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3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3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3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3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8" name="Freeform 152">
                <a:extLst>
                  <a:ext uri="{FF2B5EF4-FFF2-40B4-BE49-F238E27FC236}">
                    <a16:creationId xmlns:a16="http://schemas.microsoft.com/office/drawing/2014/main" id="{27335A71-A956-57A2-409B-804EE198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775" y="3573463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9" name="Freeform 153">
                <a:extLst>
                  <a:ext uri="{FF2B5EF4-FFF2-40B4-BE49-F238E27FC236}">
                    <a16:creationId xmlns:a16="http://schemas.microsoft.com/office/drawing/2014/main" id="{23125D8F-3ADB-D15D-3BFE-B4CFA1DA8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588" y="413861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0" name="Freeform 154">
                <a:extLst>
                  <a:ext uri="{FF2B5EF4-FFF2-40B4-BE49-F238E27FC236}">
                    <a16:creationId xmlns:a16="http://schemas.microsoft.com/office/drawing/2014/main" id="{1A1CB77B-9AD0-F9B1-2A56-033252D8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417195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1" name="Freeform 155">
                <a:extLst>
                  <a:ext uri="{FF2B5EF4-FFF2-40B4-BE49-F238E27FC236}">
                    <a16:creationId xmlns:a16="http://schemas.microsoft.com/office/drawing/2014/main" id="{A7BEFFC0-7BEB-E848-F1EE-F865BDEA6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525" y="415607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3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3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3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3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2" name="Freeform 156">
                <a:extLst>
                  <a:ext uri="{FF2B5EF4-FFF2-40B4-BE49-F238E27FC236}">
                    <a16:creationId xmlns:a16="http://schemas.microsoft.com/office/drawing/2014/main" id="{7E2F4E83-28CC-703F-1E43-907512B7F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500" y="4276725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3" name="Freeform 157">
                <a:extLst>
                  <a:ext uri="{FF2B5EF4-FFF2-40B4-BE49-F238E27FC236}">
                    <a16:creationId xmlns:a16="http://schemas.microsoft.com/office/drawing/2014/main" id="{D4317187-4106-1F8A-A1C4-E71B36B53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500" y="435927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4" name="Freeform 158">
                <a:extLst>
                  <a:ext uri="{FF2B5EF4-FFF2-40B4-BE49-F238E27FC236}">
                    <a16:creationId xmlns:a16="http://schemas.microsoft.com/office/drawing/2014/main" id="{D1083A44-A692-32CF-B8DD-6CC89BFBB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763" y="430688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5" name="Freeform 159">
                <a:extLst>
                  <a:ext uri="{FF2B5EF4-FFF2-40B4-BE49-F238E27FC236}">
                    <a16:creationId xmlns:a16="http://schemas.microsoft.com/office/drawing/2014/main" id="{04A8F324-EAA2-632E-E9E1-7F38221FB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4297363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3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3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3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5 w 76"/>
                  <a:gd name="T45" fmla="*/ 75 h 76"/>
                  <a:gd name="T46" fmla="*/ 52 w 76"/>
                  <a:gd name="T47" fmla="*/ 73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3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3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3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5" y="75"/>
                    </a:lnTo>
                    <a:lnTo>
                      <a:pt x="52" y="73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6" name="Freeform 160">
                <a:extLst>
                  <a:ext uri="{FF2B5EF4-FFF2-40B4-BE49-F238E27FC236}">
                    <a16:creationId xmlns:a16="http://schemas.microsoft.com/office/drawing/2014/main" id="{BF5C887E-DC1B-DF17-00E2-018DBF06B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025" y="4344988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3 w 76"/>
                  <a:gd name="T3" fmla="*/ 51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3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5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1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5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3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3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1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5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7" name="Freeform 161">
                <a:extLst>
                  <a:ext uri="{FF2B5EF4-FFF2-40B4-BE49-F238E27FC236}">
                    <a16:creationId xmlns:a16="http://schemas.microsoft.com/office/drawing/2014/main" id="{9471357C-C0AA-A390-E7F4-97578B4CF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0288" y="4337050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8" name="Freeform 162">
                <a:extLst>
                  <a:ext uri="{FF2B5EF4-FFF2-40B4-BE49-F238E27FC236}">
                    <a16:creationId xmlns:a16="http://schemas.microsoft.com/office/drawing/2014/main" id="{7593C050-C005-6652-BDD4-B81F874FF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700" y="429736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9" name="Freeform 163">
                <a:extLst>
                  <a:ext uri="{FF2B5EF4-FFF2-40B4-BE49-F238E27FC236}">
                    <a16:creationId xmlns:a16="http://schemas.microsoft.com/office/drawing/2014/main" id="{A5A70E0E-1B31-592B-EAD5-0E90145F0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788" y="429736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0" name="Freeform 164">
                <a:extLst>
                  <a:ext uri="{FF2B5EF4-FFF2-40B4-BE49-F238E27FC236}">
                    <a16:creationId xmlns:a16="http://schemas.microsoft.com/office/drawing/2014/main" id="{BC59B050-DCE5-569B-B32F-CAB451816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788" y="4357688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175" name="ZoneTexte 1174">
              <a:extLst>
                <a:ext uri="{FF2B5EF4-FFF2-40B4-BE49-F238E27FC236}">
                  <a16:creationId xmlns:a16="http://schemas.microsoft.com/office/drawing/2014/main" id="{74ACB8B0-969B-109E-219B-2D679934D8CF}"/>
                </a:ext>
              </a:extLst>
            </p:cNvPr>
            <p:cNvSpPr txBox="1"/>
            <p:nvPr/>
          </p:nvSpPr>
          <p:spPr>
            <a:xfrm>
              <a:off x="998769" y="5802531"/>
              <a:ext cx="70724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1176" name="ZoneTexte 1175">
              <a:extLst>
                <a:ext uri="{FF2B5EF4-FFF2-40B4-BE49-F238E27FC236}">
                  <a16:creationId xmlns:a16="http://schemas.microsoft.com/office/drawing/2014/main" id="{440EDF8A-7B97-38D5-3DE9-0B8F5011208E}"/>
                </a:ext>
              </a:extLst>
            </p:cNvPr>
            <p:cNvSpPr txBox="1"/>
            <p:nvPr/>
          </p:nvSpPr>
          <p:spPr>
            <a:xfrm>
              <a:off x="1745160" y="5802531"/>
              <a:ext cx="100078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3 month visit</a:t>
              </a:r>
            </a:p>
          </p:txBody>
        </p:sp>
        <p:sp>
          <p:nvSpPr>
            <p:cNvPr id="1183" name="ZoneTexte 1182">
              <a:extLst>
                <a:ext uri="{FF2B5EF4-FFF2-40B4-BE49-F238E27FC236}">
                  <a16:creationId xmlns:a16="http://schemas.microsoft.com/office/drawing/2014/main" id="{3B7F30C6-1726-AE03-CE91-6FFE3D86CBEE}"/>
                </a:ext>
              </a:extLst>
            </p:cNvPr>
            <p:cNvSpPr txBox="1"/>
            <p:nvPr/>
          </p:nvSpPr>
          <p:spPr>
            <a:xfrm>
              <a:off x="602764" y="5583742"/>
              <a:ext cx="38824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-50</a:t>
              </a:r>
            </a:p>
          </p:txBody>
        </p:sp>
        <p:sp>
          <p:nvSpPr>
            <p:cNvPr id="1184" name="ZoneTexte 1183">
              <a:extLst>
                <a:ext uri="{FF2B5EF4-FFF2-40B4-BE49-F238E27FC236}">
                  <a16:creationId xmlns:a16="http://schemas.microsoft.com/office/drawing/2014/main" id="{377367E2-6842-0738-D8E8-4423931936C3}"/>
                </a:ext>
              </a:extLst>
            </p:cNvPr>
            <p:cNvSpPr txBox="1"/>
            <p:nvPr/>
          </p:nvSpPr>
          <p:spPr>
            <a:xfrm>
              <a:off x="727798" y="5109354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85" name="ZoneTexte 1184">
              <a:extLst>
                <a:ext uri="{FF2B5EF4-FFF2-40B4-BE49-F238E27FC236}">
                  <a16:creationId xmlns:a16="http://schemas.microsoft.com/office/drawing/2014/main" id="{E0C35697-1EE1-16FB-B5C4-A314252662F4}"/>
                </a:ext>
              </a:extLst>
            </p:cNvPr>
            <p:cNvSpPr txBox="1"/>
            <p:nvPr/>
          </p:nvSpPr>
          <p:spPr>
            <a:xfrm>
              <a:off x="649251" y="463496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186" name="ZoneTexte 1185">
              <a:extLst>
                <a:ext uri="{FF2B5EF4-FFF2-40B4-BE49-F238E27FC236}">
                  <a16:creationId xmlns:a16="http://schemas.microsoft.com/office/drawing/2014/main" id="{7016A3B1-4C8A-8DFA-EECB-9F642FADD912}"/>
                </a:ext>
              </a:extLst>
            </p:cNvPr>
            <p:cNvSpPr txBox="1"/>
            <p:nvPr/>
          </p:nvSpPr>
          <p:spPr>
            <a:xfrm>
              <a:off x="570704" y="4160576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87" name="ZoneTexte 1186">
              <a:extLst>
                <a:ext uri="{FF2B5EF4-FFF2-40B4-BE49-F238E27FC236}">
                  <a16:creationId xmlns:a16="http://schemas.microsoft.com/office/drawing/2014/main" id="{B794E3E6-54E2-6E82-9F8F-BFCA15F228DA}"/>
                </a:ext>
              </a:extLst>
            </p:cNvPr>
            <p:cNvSpPr txBox="1"/>
            <p:nvPr/>
          </p:nvSpPr>
          <p:spPr>
            <a:xfrm>
              <a:off x="570704" y="3686187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205" name="ZoneTexte 1204">
              <a:extLst>
                <a:ext uri="{FF2B5EF4-FFF2-40B4-BE49-F238E27FC236}">
                  <a16:creationId xmlns:a16="http://schemas.microsoft.com/office/drawing/2014/main" id="{9B6E4ABC-F09B-409E-FB5F-AFE4268285E4}"/>
                </a:ext>
              </a:extLst>
            </p:cNvPr>
            <p:cNvSpPr txBox="1"/>
            <p:nvPr/>
          </p:nvSpPr>
          <p:spPr>
            <a:xfrm>
              <a:off x="666818" y="6066228"/>
              <a:ext cx="224773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Violin plots MTEM in the 2 visits</a:t>
              </a:r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0E9D9540-C352-B9A6-FF06-F066782174E0}"/>
              </a:ext>
            </a:extLst>
          </p:cNvPr>
          <p:cNvGrpSpPr/>
          <p:nvPr/>
        </p:nvGrpSpPr>
        <p:grpSpPr>
          <a:xfrm>
            <a:off x="6180517" y="3686187"/>
            <a:ext cx="2439216" cy="2657040"/>
            <a:chOff x="6180517" y="3686187"/>
            <a:chExt cx="2439216" cy="2657040"/>
          </a:xfrm>
        </p:grpSpPr>
        <p:grpSp>
          <p:nvGrpSpPr>
            <p:cNvPr id="1173" name="Groupe 1172">
              <a:extLst>
                <a:ext uri="{FF2B5EF4-FFF2-40B4-BE49-F238E27FC236}">
                  <a16:creationId xmlns:a16="http://schemas.microsoft.com/office/drawing/2014/main" id="{C8298416-470A-1183-15EF-9120CD02C131}"/>
                </a:ext>
              </a:extLst>
            </p:cNvPr>
            <p:cNvGrpSpPr/>
            <p:nvPr/>
          </p:nvGrpSpPr>
          <p:grpSpPr>
            <a:xfrm>
              <a:off x="6600825" y="3779413"/>
              <a:ext cx="1651001" cy="1993901"/>
              <a:chOff x="6600825" y="3003550"/>
              <a:chExt cx="1651001" cy="1993901"/>
            </a:xfrm>
          </p:grpSpPr>
          <p:sp>
            <p:nvSpPr>
              <p:cNvPr id="76" name="Line 8">
                <a:extLst>
                  <a:ext uri="{FF2B5EF4-FFF2-40B4-BE49-F238E27FC236}">
                    <a16:creationId xmlns:a16="http://schemas.microsoft.com/office/drawing/2014/main" id="{30F8B960-0FC8-BB77-937E-3812FCDD5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665913" y="4456113"/>
                <a:ext cx="158273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7" name="Freeform 49">
                <a:extLst>
                  <a:ext uri="{FF2B5EF4-FFF2-40B4-BE49-F238E27FC236}">
                    <a16:creationId xmlns:a16="http://schemas.microsoft.com/office/drawing/2014/main" id="{C3E61242-0846-CF15-AA38-5B503EC17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5913" y="3003550"/>
                <a:ext cx="1585913" cy="1928813"/>
              </a:xfrm>
              <a:custGeom>
                <a:avLst/>
                <a:gdLst>
                  <a:gd name="T0" fmla="*/ 4000 w 4000"/>
                  <a:gd name="T1" fmla="*/ 4862 h 4862"/>
                  <a:gd name="T2" fmla="*/ 0 w 4000"/>
                  <a:gd name="T3" fmla="*/ 4862 h 4862"/>
                  <a:gd name="T4" fmla="*/ 0 w 4000"/>
                  <a:gd name="T5" fmla="*/ 0 h 4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00" h="4862">
                    <a:moveTo>
                      <a:pt x="4000" y="4862"/>
                    </a:moveTo>
                    <a:lnTo>
                      <a:pt x="0" y="486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2" name="Line 54">
                <a:extLst>
                  <a:ext uri="{FF2B5EF4-FFF2-40B4-BE49-F238E27FC236}">
                    <a16:creationId xmlns:a16="http://schemas.microsoft.com/office/drawing/2014/main" id="{6CCFADC5-4CFA-39C1-C793-6080930CA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07225" y="4932363"/>
                <a:ext cx="0" cy="650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3" name="Line 55">
                <a:extLst>
                  <a:ext uri="{FF2B5EF4-FFF2-40B4-BE49-F238E27FC236}">
                    <a16:creationId xmlns:a16="http://schemas.microsoft.com/office/drawing/2014/main" id="{74FDCEDB-B703-921E-4DCB-2982840D2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10513" y="4932363"/>
                <a:ext cx="0" cy="65088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1" name="Line 65">
                <a:extLst>
                  <a:ext uri="{FF2B5EF4-FFF2-40B4-BE49-F238E27FC236}">
                    <a16:creationId xmlns:a16="http://schemas.microsoft.com/office/drawing/2014/main" id="{551ED7A3-2B9B-3A59-DB01-4A8A3AF7C6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00825" y="302736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2" name="Line 66">
                <a:extLst>
                  <a:ext uri="{FF2B5EF4-FFF2-40B4-BE49-F238E27FC236}">
                    <a16:creationId xmlns:a16="http://schemas.microsoft.com/office/drawing/2014/main" id="{1855FE45-6DE4-5369-D711-9397856EEB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00825" y="350361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3" name="Line 67">
                <a:extLst>
                  <a:ext uri="{FF2B5EF4-FFF2-40B4-BE49-F238E27FC236}">
                    <a16:creationId xmlns:a16="http://schemas.microsoft.com/office/drawing/2014/main" id="{B949CCC4-1910-7C21-036C-8C683ABC12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00825" y="397986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4" name="Line 68">
                <a:extLst>
                  <a:ext uri="{FF2B5EF4-FFF2-40B4-BE49-F238E27FC236}">
                    <a16:creationId xmlns:a16="http://schemas.microsoft.com/office/drawing/2014/main" id="{E49734D3-AC53-2A6C-AB4D-C1D7ED4BA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00825" y="445611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5" name="Line 69">
                <a:extLst>
                  <a:ext uri="{FF2B5EF4-FFF2-40B4-BE49-F238E27FC236}">
                    <a16:creationId xmlns:a16="http://schemas.microsoft.com/office/drawing/2014/main" id="{E864A6F9-9A3F-DF09-9334-5A2C07A148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00825" y="493236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5" name="Line 79">
                <a:extLst>
                  <a:ext uri="{FF2B5EF4-FFF2-40B4-BE49-F238E27FC236}">
                    <a16:creationId xmlns:a16="http://schemas.microsoft.com/office/drawing/2014/main" id="{08C71408-279E-DAAF-BE4E-1F7DF4163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913688" y="3386138"/>
                <a:ext cx="0" cy="34925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6" name="Freeform 80">
                <a:extLst>
                  <a:ext uri="{FF2B5EF4-FFF2-40B4-BE49-F238E27FC236}">
                    <a16:creationId xmlns:a16="http://schemas.microsoft.com/office/drawing/2014/main" id="{2857C192-B196-AAAB-9800-61900EE6D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3688" y="3421063"/>
                <a:ext cx="112713" cy="573088"/>
              </a:xfrm>
              <a:custGeom>
                <a:avLst/>
                <a:gdLst>
                  <a:gd name="T0" fmla="*/ 283 w 283"/>
                  <a:gd name="T1" fmla="*/ 1445 h 1445"/>
                  <a:gd name="T2" fmla="*/ 271 w 283"/>
                  <a:gd name="T3" fmla="*/ 1414 h 1445"/>
                  <a:gd name="T4" fmla="*/ 255 w 283"/>
                  <a:gd name="T5" fmla="*/ 1387 h 1445"/>
                  <a:gd name="T6" fmla="*/ 119 w 283"/>
                  <a:gd name="T7" fmla="*/ 1193 h 1445"/>
                  <a:gd name="T8" fmla="*/ 100 w 283"/>
                  <a:gd name="T9" fmla="*/ 1124 h 1445"/>
                  <a:gd name="T10" fmla="*/ 101 w 283"/>
                  <a:gd name="T11" fmla="*/ 1075 h 1445"/>
                  <a:gd name="T12" fmla="*/ 101 w 283"/>
                  <a:gd name="T13" fmla="*/ 1029 h 1445"/>
                  <a:gd name="T14" fmla="*/ 100 w 283"/>
                  <a:gd name="T15" fmla="*/ 981 h 1445"/>
                  <a:gd name="T16" fmla="*/ 97 w 283"/>
                  <a:gd name="T17" fmla="*/ 957 h 1445"/>
                  <a:gd name="T18" fmla="*/ 96 w 283"/>
                  <a:gd name="T19" fmla="*/ 934 h 1445"/>
                  <a:gd name="T20" fmla="*/ 87 w 283"/>
                  <a:gd name="T21" fmla="*/ 886 h 1445"/>
                  <a:gd name="T22" fmla="*/ 76 w 283"/>
                  <a:gd name="T23" fmla="*/ 840 h 1445"/>
                  <a:gd name="T24" fmla="*/ 68 w 283"/>
                  <a:gd name="T25" fmla="*/ 816 h 1445"/>
                  <a:gd name="T26" fmla="*/ 61 w 283"/>
                  <a:gd name="T27" fmla="*/ 793 h 1445"/>
                  <a:gd name="T28" fmla="*/ 43 w 283"/>
                  <a:gd name="T29" fmla="*/ 748 h 1445"/>
                  <a:gd name="T30" fmla="*/ 36 w 283"/>
                  <a:gd name="T31" fmla="*/ 717 h 1445"/>
                  <a:gd name="T32" fmla="*/ 35 w 283"/>
                  <a:gd name="T33" fmla="*/ 687 h 1445"/>
                  <a:gd name="T34" fmla="*/ 36 w 283"/>
                  <a:gd name="T35" fmla="*/ 657 h 1445"/>
                  <a:gd name="T36" fmla="*/ 43 w 283"/>
                  <a:gd name="T37" fmla="*/ 626 h 1445"/>
                  <a:gd name="T38" fmla="*/ 48 w 283"/>
                  <a:gd name="T39" fmla="*/ 604 h 1445"/>
                  <a:gd name="T40" fmla="*/ 53 w 283"/>
                  <a:gd name="T41" fmla="*/ 582 h 1445"/>
                  <a:gd name="T42" fmla="*/ 55 w 283"/>
                  <a:gd name="T43" fmla="*/ 559 h 1445"/>
                  <a:gd name="T44" fmla="*/ 55 w 283"/>
                  <a:gd name="T45" fmla="*/ 553 h 1445"/>
                  <a:gd name="T46" fmla="*/ 57 w 283"/>
                  <a:gd name="T47" fmla="*/ 548 h 1445"/>
                  <a:gd name="T48" fmla="*/ 59 w 283"/>
                  <a:gd name="T49" fmla="*/ 538 h 1445"/>
                  <a:gd name="T50" fmla="*/ 61 w 283"/>
                  <a:gd name="T51" fmla="*/ 492 h 1445"/>
                  <a:gd name="T52" fmla="*/ 58 w 283"/>
                  <a:gd name="T53" fmla="*/ 447 h 1445"/>
                  <a:gd name="T54" fmla="*/ 50 w 283"/>
                  <a:gd name="T55" fmla="*/ 399 h 1445"/>
                  <a:gd name="T56" fmla="*/ 47 w 283"/>
                  <a:gd name="T57" fmla="*/ 386 h 1445"/>
                  <a:gd name="T58" fmla="*/ 44 w 283"/>
                  <a:gd name="T59" fmla="*/ 375 h 1445"/>
                  <a:gd name="T60" fmla="*/ 39 w 283"/>
                  <a:gd name="T61" fmla="*/ 352 h 1445"/>
                  <a:gd name="T62" fmla="*/ 30 w 283"/>
                  <a:gd name="T63" fmla="*/ 327 h 1445"/>
                  <a:gd name="T64" fmla="*/ 23 w 283"/>
                  <a:gd name="T65" fmla="*/ 303 h 1445"/>
                  <a:gd name="T66" fmla="*/ 4 w 283"/>
                  <a:gd name="T67" fmla="*/ 254 h 1445"/>
                  <a:gd name="T68" fmla="*/ 0 w 283"/>
                  <a:gd name="T69" fmla="*/ 0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3" h="1445">
                    <a:moveTo>
                      <a:pt x="283" y="1445"/>
                    </a:moveTo>
                    <a:lnTo>
                      <a:pt x="271" y="1414"/>
                    </a:lnTo>
                    <a:lnTo>
                      <a:pt x="255" y="1387"/>
                    </a:lnTo>
                    <a:lnTo>
                      <a:pt x="119" y="1193"/>
                    </a:lnTo>
                    <a:lnTo>
                      <a:pt x="100" y="1124"/>
                    </a:lnTo>
                    <a:lnTo>
                      <a:pt x="101" y="1075"/>
                    </a:lnTo>
                    <a:lnTo>
                      <a:pt x="101" y="1029"/>
                    </a:lnTo>
                    <a:lnTo>
                      <a:pt x="100" y="981"/>
                    </a:lnTo>
                    <a:lnTo>
                      <a:pt x="97" y="957"/>
                    </a:lnTo>
                    <a:lnTo>
                      <a:pt x="96" y="934"/>
                    </a:lnTo>
                    <a:lnTo>
                      <a:pt x="87" y="886"/>
                    </a:lnTo>
                    <a:lnTo>
                      <a:pt x="76" y="840"/>
                    </a:lnTo>
                    <a:lnTo>
                      <a:pt x="68" y="816"/>
                    </a:lnTo>
                    <a:lnTo>
                      <a:pt x="61" y="793"/>
                    </a:lnTo>
                    <a:lnTo>
                      <a:pt x="43" y="748"/>
                    </a:lnTo>
                    <a:lnTo>
                      <a:pt x="36" y="717"/>
                    </a:lnTo>
                    <a:lnTo>
                      <a:pt x="35" y="687"/>
                    </a:lnTo>
                    <a:lnTo>
                      <a:pt x="36" y="657"/>
                    </a:lnTo>
                    <a:lnTo>
                      <a:pt x="43" y="626"/>
                    </a:lnTo>
                    <a:lnTo>
                      <a:pt x="48" y="604"/>
                    </a:lnTo>
                    <a:lnTo>
                      <a:pt x="53" y="582"/>
                    </a:lnTo>
                    <a:lnTo>
                      <a:pt x="55" y="559"/>
                    </a:lnTo>
                    <a:lnTo>
                      <a:pt x="55" y="553"/>
                    </a:lnTo>
                    <a:lnTo>
                      <a:pt x="57" y="548"/>
                    </a:lnTo>
                    <a:lnTo>
                      <a:pt x="59" y="538"/>
                    </a:lnTo>
                    <a:lnTo>
                      <a:pt x="61" y="492"/>
                    </a:lnTo>
                    <a:lnTo>
                      <a:pt x="58" y="447"/>
                    </a:lnTo>
                    <a:lnTo>
                      <a:pt x="50" y="399"/>
                    </a:lnTo>
                    <a:lnTo>
                      <a:pt x="47" y="386"/>
                    </a:lnTo>
                    <a:lnTo>
                      <a:pt x="44" y="375"/>
                    </a:lnTo>
                    <a:lnTo>
                      <a:pt x="39" y="352"/>
                    </a:lnTo>
                    <a:lnTo>
                      <a:pt x="30" y="327"/>
                    </a:lnTo>
                    <a:lnTo>
                      <a:pt x="23" y="303"/>
                    </a:lnTo>
                    <a:lnTo>
                      <a:pt x="4" y="25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7" name="Freeform 81">
                <a:extLst>
                  <a:ext uri="{FF2B5EF4-FFF2-40B4-BE49-F238E27FC236}">
                    <a16:creationId xmlns:a16="http://schemas.microsoft.com/office/drawing/2014/main" id="{701A3232-96E8-C55D-7CFB-15630FFB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2563" y="3421063"/>
                <a:ext cx="111125" cy="573088"/>
              </a:xfrm>
              <a:custGeom>
                <a:avLst/>
                <a:gdLst>
                  <a:gd name="T0" fmla="*/ 0 w 281"/>
                  <a:gd name="T1" fmla="*/ 1445 h 1445"/>
                  <a:gd name="T2" fmla="*/ 11 w 281"/>
                  <a:gd name="T3" fmla="*/ 1414 h 1445"/>
                  <a:gd name="T4" fmla="*/ 28 w 281"/>
                  <a:gd name="T5" fmla="*/ 1387 h 1445"/>
                  <a:gd name="T6" fmla="*/ 164 w 281"/>
                  <a:gd name="T7" fmla="*/ 1193 h 1445"/>
                  <a:gd name="T8" fmla="*/ 183 w 281"/>
                  <a:gd name="T9" fmla="*/ 1124 h 1445"/>
                  <a:gd name="T10" fmla="*/ 180 w 281"/>
                  <a:gd name="T11" fmla="*/ 1075 h 1445"/>
                  <a:gd name="T12" fmla="*/ 181 w 281"/>
                  <a:gd name="T13" fmla="*/ 1029 h 1445"/>
                  <a:gd name="T14" fmla="*/ 182 w 281"/>
                  <a:gd name="T15" fmla="*/ 981 h 1445"/>
                  <a:gd name="T16" fmla="*/ 187 w 281"/>
                  <a:gd name="T17" fmla="*/ 934 h 1445"/>
                  <a:gd name="T18" fmla="*/ 195 w 281"/>
                  <a:gd name="T19" fmla="*/ 886 h 1445"/>
                  <a:gd name="T20" fmla="*/ 206 w 281"/>
                  <a:gd name="T21" fmla="*/ 840 h 1445"/>
                  <a:gd name="T22" fmla="*/ 212 w 281"/>
                  <a:gd name="T23" fmla="*/ 816 h 1445"/>
                  <a:gd name="T24" fmla="*/ 221 w 281"/>
                  <a:gd name="T25" fmla="*/ 793 h 1445"/>
                  <a:gd name="T26" fmla="*/ 240 w 281"/>
                  <a:gd name="T27" fmla="*/ 748 h 1445"/>
                  <a:gd name="T28" fmla="*/ 244 w 281"/>
                  <a:gd name="T29" fmla="*/ 717 h 1445"/>
                  <a:gd name="T30" fmla="*/ 247 w 281"/>
                  <a:gd name="T31" fmla="*/ 687 h 1445"/>
                  <a:gd name="T32" fmla="*/ 244 w 281"/>
                  <a:gd name="T33" fmla="*/ 657 h 1445"/>
                  <a:gd name="T34" fmla="*/ 240 w 281"/>
                  <a:gd name="T35" fmla="*/ 626 h 1445"/>
                  <a:gd name="T36" fmla="*/ 229 w 281"/>
                  <a:gd name="T37" fmla="*/ 582 h 1445"/>
                  <a:gd name="T38" fmla="*/ 223 w 281"/>
                  <a:gd name="T39" fmla="*/ 538 h 1445"/>
                  <a:gd name="T40" fmla="*/ 220 w 281"/>
                  <a:gd name="T41" fmla="*/ 492 h 1445"/>
                  <a:gd name="T42" fmla="*/ 224 w 281"/>
                  <a:gd name="T43" fmla="*/ 447 h 1445"/>
                  <a:gd name="T44" fmla="*/ 230 w 281"/>
                  <a:gd name="T45" fmla="*/ 399 h 1445"/>
                  <a:gd name="T46" fmla="*/ 235 w 281"/>
                  <a:gd name="T47" fmla="*/ 375 h 1445"/>
                  <a:gd name="T48" fmla="*/ 243 w 281"/>
                  <a:gd name="T49" fmla="*/ 352 h 1445"/>
                  <a:gd name="T50" fmla="*/ 249 w 281"/>
                  <a:gd name="T51" fmla="*/ 327 h 1445"/>
                  <a:gd name="T52" fmla="*/ 258 w 281"/>
                  <a:gd name="T53" fmla="*/ 303 h 1445"/>
                  <a:gd name="T54" fmla="*/ 280 w 281"/>
                  <a:gd name="T55" fmla="*/ 254 h 1445"/>
                  <a:gd name="T56" fmla="*/ 281 w 281"/>
                  <a:gd name="T57" fmla="*/ 0 h 1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81" h="1445">
                    <a:moveTo>
                      <a:pt x="0" y="1445"/>
                    </a:moveTo>
                    <a:lnTo>
                      <a:pt x="11" y="1414"/>
                    </a:lnTo>
                    <a:lnTo>
                      <a:pt x="28" y="1387"/>
                    </a:lnTo>
                    <a:lnTo>
                      <a:pt x="164" y="1193"/>
                    </a:lnTo>
                    <a:lnTo>
                      <a:pt x="183" y="1124"/>
                    </a:lnTo>
                    <a:lnTo>
                      <a:pt x="180" y="1075"/>
                    </a:lnTo>
                    <a:lnTo>
                      <a:pt x="181" y="1029"/>
                    </a:lnTo>
                    <a:lnTo>
                      <a:pt x="182" y="981"/>
                    </a:lnTo>
                    <a:lnTo>
                      <a:pt x="187" y="934"/>
                    </a:lnTo>
                    <a:lnTo>
                      <a:pt x="195" y="886"/>
                    </a:lnTo>
                    <a:lnTo>
                      <a:pt x="206" y="840"/>
                    </a:lnTo>
                    <a:lnTo>
                      <a:pt x="212" y="816"/>
                    </a:lnTo>
                    <a:lnTo>
                      <a:pt x="221" y="793"/>
                    </a:lnTo>
                    <a:lnTo>
                      <a:pt x="240" y="748"/>
                    </a:lnTo>
                    <a:lnTo>
                      <a:pt x="244" y="717"/>
                    </a:lnTo>
                    <a:lnTo>
                      <a:pt x="247" y="687"/>
                    </a:lnTo>
                    <a:lnTo>
                      <a:pt x="244" y="657"/>
                    </a:lnTo>
                    <a:lnTo>
                      <a:pt x="240" y="626"/>
                    </a:lnTo>
                    <a:lnTo>
                      <a:pt x="229" y="582"/>
                    </a:lnTo>
                    <a:lnTo>
                      <a:pt x="223" y="538"/>
                    </a:lnTo>
                    <a:lnTo>
                      <a:pt x="220" y="492"/>
                    </a:lnTo>
                    <a:lnTo>
                      <a:pt x="224" y="447"/>
                    </a:lnTo>
                    <a:lnTo>
                      <a:pt x="230" y="399"/>
                    </a:lnTo>
                    <a:lnTo>
                      <a:pt x="235" y="375"/>
                    </a:lnTo>
                    <a:lnTo>
                      <a:pt x="243" y="352"/>
                    </a:lnTo>
                    <a:lnTo>
                      <a:pt x="249" y="327"/>
                    </a:lnTo>
                    <a:lnTo>
                      <a:pt x="258" y="303"/>
                    </a:lnTo>
                    <a:lnTo>
                      <a:pt x="280" y="254"/>
                    </a:lnTo>
                    <a:lnTo>
                      <a:pt x="281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8" name="Freeform 82">
                <a:extLst>
                  <a:ext uri="{FF2B5EF4-FFF2-40B4-BE49-F238E27FC236}">
                    <a16:creationId xmlns:a16="http://schemas.microsoft.com/office/drawing/2014/main" id="{2513D03A-5508-1A5E-7BDD-C8CBB132B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7788" y="3994150"/>
                <a:ext cx="168275" cy="341313"/>
              </a:xfrm>
              <a:custGeom>
                <a:avLst/>
                <a:gdLst>
                  <a:gd name="T0" fmla="*/ 1 w 426"/>
                  <a:gd name="T1" fmla="*/ 860 h 860"/>
                  <a:gd name="T2" fmla="*/ 0 w 426"/>
                  <a:gd name="T3" fmla="*/ 832 h 860"/>
                  <a:gd name="T4" fmla="*/ 4 w 426"/>
                  <a:gd name="T5" fmla="*/ 818 h 860"/>
                  <a:gd name="T6" fmla="*/ 10 w 426"/>
                  <a:gd name="T7" fmla="*/ 806 h 860"/>
                  <a:gd name="T8" fmla="*/ 18 w 426"/>
                  <a:gd name="T9" fmla="*/ 790 h 860"/>
                  <a:gd name="T10" fmla="*/ 29 w 426"/>
                  <a:gd name="T11" fmla="*/ 777 h 860"/>
                  <a:gd name="T12" fmla="*/ 43 w 426"/>
                  <a:gd name="T13" fmla="*/ 761 h 860"/>
                  <a:gd name="T14" fmla="*/ 60 w 426"/>
                  <a:gd name="T15" fmla="*/ 749 h 860"/>
                  <a:gd name="T16" fmla="*/ 95 w 426"/>
                  <a:gd name="T17" fmla="*/ 728 h 860"/>
                  <a:gd name="T18" fmla="*/ 343 w 426"/>
                  <a:gd name="T19" fmla="*/ 580 h 860"/>
                  <a:gd name="T20" fmla="*/ 347 w 426"/>
                  <a:gd name="T21" fmla="*/ 575 h 860"/>
                  <a:gd name="T22" fmla="*/ 352 w 426"/>
                  <a:gd name="T23" fmla="*/ 572 h 860"/>
                  <a:gd name="T24" fmla="*/ 362 w 426"/>
                  <a:gd name="T25" fmla="*/ 564 h 860"/>
                  <a:gd name="T26" fmla="*/ 370 w 426"/>
                  <a:gd name="T27" fmla="*/ 555 h 860"/>
                  <a:gd name="T28" fmla="*/ 379 w 426"/>
                  <a:gd name="T29" fmla="*/ 548 h 860"/>
                  <a:gd name="T30" fmla="*/ 393 w 426"/>
                  <a:gd name="T31" fmla="*/ 530 h 860"/>
                  <a:gd name="T32" fmla="*/ 398 w 426"/>
                  <a:gd name="T33" fmla="*/ 521 h 860"/>
                  <a:gd name="T34" fmla="*/ 404 w 426"/>
                  <a:gd name="T35" fmla="*/ 513 h 860"/>
                  <a:gd name="T36" fmla="*/ 408 w 426"/>
                  <a:gd name="T37" fmla="*/ 503 h 860"/>
                  <a:gd name="T38" fmla="*/ 413 w 426"/>
                  <a:gd name="T39" fmla="*/ 494 h 860"/>
                  <a:gd name="T40" fmla="*/ 419 w 426"/>
                  <a:gd name="T41" fmla="*/ 477 h 860"/>
                  <a:gd name="T42" fmla="*/ 423 w 426"/>
                  <a:gd name="T43" fmla="*/ 457 h 860"/>
                  <a:gd name="T44" fmla="*/ 424 w 426"/>
                  <a:gd name="T45" fmla="*/ 446 h 860"/>
                  <a:gd name="T46" fmla="*/ 424 w 426"/>
                  <a:gd name="T47" fmla="*/ 441 h 860"/>
                  <a:gd name="T48" fmla="*/ 424 w 426"/>
                  <a:gd name="T49" fmla="*/ 439 h 860"/>
                  <a:gd name="T50" fmla="*/ 426 w 426"/>
                  <a:gd name="T51" fmla="*/ 438 h 860"/>
                  <a:gd name="T52" fmla="*/ 424 w 426"/>
                  <a:gd name="T53" fmla="*/ 434 h 860"/>
                  <a:gd name="T54" fmla="*/ 424 w 426"/>
                  <a:gd name="T55" fmla="*/ 431 h 860"/>
                  <a:gd name="T56" fmla="*/ 424 w 426"/>
                  <a:gd name="T57" fmla="*/ 426 h 860"/>
                  <a:gd name="T58" fmla="*/ 423 w 426"/>
                  <a:gd name="T59" fmla="*/ 416 h 860"/>
                  <a:gd name="T60" fmla="*/ 420 w 426"/>
                  <a:gd name="T61" fmla="*/ 405 h 860"/>
                  <a:gd name="T62" fmla="*/ 419 w 426"/>
                  <a:gd name="T63" fmla="*/ 395 h 860"/>
                  <a:gd name="T64" fmla="*/ 413 w 426"/>
                  <a:gd name="T65" fmla="*/ 372 h 860"/>
                  <a:gd name="T66" fmla="*/ 408 w 426"/>
                  <a:gd name="T67" fmla="*/ 360 h 860"/>
                  <a:gd name="T68" fmla="*/ 404 w 426"/>
                  <a:gd name="T69" fmla="*/ 350 h 860"/>
                  <a:gd name="T70" fmla="*/ 398 w 426"/>
                  <a:gd name="T71" fmla="*/ 338 h 860"/>
                  <a:gd name="T72" fmla="*/ 393 w 426"/>
                  <a:gd name="T73" fmla="*/ 326 h 860"/>
                  <a:gd name="T74" fmla="*/ 379 w 426"/>
                  <a:gd name="T75" fmla="*/ 303 h 860"/>
                  <a:gd name="T76" fmla="*/ 362 w 426"/>
                  <a:gd name="T77" fmla="*/ 278 h 860"/>
                  <a:gd name="T78" fmla="*/ 352 w 426"/>
                  <a:gd name="T79" fmla="*/ 265 h 860"/>
                  <a:gd name="T80" fmla="*/ 347 w 426"/>
                  <a:gd name="T81" fmla="*/ 259 h 860"/>
                  <a:gd name="T82" fmla="*/ 343 w 426"/>
                  <a:gd name="T83" fmla="*/ 254 h 860"/>
                  <a:gd name="T84" fmla="*/ 327 w 426"/>
                  <a:gd name="T85" fmla="*/ 238 h 860"/>
                  <a:gd name="T86" fmla="*/ 314 w 426"/>
                  <a:gd name="T87" fmla="*/ 222 h 860"/>
                  <a:gd name="T88" fmla="*/ 291 w 426"/>
                  <a:gd name="T89" fmla="*/ 192 h 860"/>
                  <a:gd name="T90" fmla="*/ 274 w 426"/>
                  <a:gd name="T91" fmla="*/ 159 h 860"/>
                  <a:gd name="T92" fmla="*/ 261 w 426"/>
                  <a:gd name="T93" fmla="*/ 129 h 860"/>
                  <a:gd name="T94" fmla="*/ 253 w 426"/>
                  <a:gd name="T95" fmla="*/ 96 h 860"/>
                  <a:gd name="T96" fmla="*/ 251 w 426"/>
                  <a:gd name="T97" fmla="*/ 80 h 860"/>
                  <a:gd name="T98" fmla="*/ 252 w 426"/>
                  <a:gd name="T99" fmla="*/ 64 h 860"/>
                  <a:gd name="T100" fmla="*/ 255 w 426"/>
                  <a:gd name="T101" fmla="*/ 31 h 860"/>
                  <a:gd name="T102" fmla="*/ 258 w 426"/>
                  <a:gd name="T103" fmla="*/ 15 h 860"/>
                  <a:gd name="T104" fmla="*/ 265 w 426"/>
                  <a:gd name="T105" fmla="*/ 0 h 8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26" h="860">
                    <a:moveTo>
                      <a:pt x="1" y="860"/>
                    </a:moveTo>
                    <a:lnTo>
                      <a:pt x="0" y="832"/>
                    </a:lnTo>
                    <a:lnTo>
                      <a:pt x="4" y="818"/>
                    </a:lnTo>
                    <a:lnTo>
                      <a:pt x="10" y="806"/>
                    </a:lnTo>
                    <a:lnTo>
                      <a:pt x="18" y="790"/>
                    </a:lnTo>
                    <a:lnTo>
                      <a:pt x="29" y="777"/>
                    </a:lnTo>
                    <a:lnTo>
                      <a:pt x="43" y="761"/>
                    </a:lnTo>
                    <a:lnTo>
                      <a:pt x="60" y="749"/>
                    </a:lnTo>
                    <a:lnTo>
                      <a:pt x="95" y="728"/>
                    </a:lnTo>
                    <a:lnTo>
                      <a:pt x="343" y="580"/>
                    </a:lnTo>
                    <a:lnTo>
                      <a:pt x="347" y="575"/>
                    </a:lnTo>
                    <a:lnTo>
                      <a:pt x="352" y="572"/>
                    </a:lnTo>
                    <a:lnTo>
                      <a:pt x="362" y="564"/>
                    </a:lnTo>
                    <a:lnTo>
                      <a:pt x="370" y="555"/>
                    </a:lnTo>
                    <a:lnTo>
                      <a:pt x="379" y="548"/>
                    </a:lnTo>
                    <a:lnTo>
                      <a:pt x="393" y="530"/>
                    </a:lnTo>
                    <a:lnTo>
                      <a:pt x="398" y="521"/>
                    </a:lnTo>
                    <a:lnTo>
                      <a:pt x="404" y="513"/>
                    </a:lnTo>
                    <a:lnTo>
                      <a:pt x="408" y="503"/>
                    </a:lnTo>
                    <a:lnTo>
                      <a:pt x="413" y="494"/>
                    </a:lnTo>
                    <a:lnTo>
                      <a:pt x="419" y="477"/>
                    </a:lnTo>
                    <a:lnTo>
                      <a:pt x="423" y="457"/>
                    </a:lnTo>
                    <a:lnTo>
                      <a:pt x="424" y="446"/>
                    </a:lnTo>
                    <a:lnTo>
                      <a:pt x="424" y="441"/>
                    </a:lnTo>
                    <a:lnTo>
                      <a:pt x="424" y="439"/>
                    </a:lnTo>
                    <a:lnTo>
                      <a:pt x="426" y="438"/>
                    </a:lnTo>
                    <a:lnTo>
                      <a:pt x="424" y="434"/>
                    </a:lnTo>
                    <a:lnTo>
                      <a:pt x="424" y="431"/>
                    </a:lnTo>
                    <a:lnTo>
                      <a:pt x="424" y="426"/>
                    </a:lnTo>
                    <a:lnTo>
                      <a:pt x="423" y="416"/>
                    </a:lnTo>
                    <a:lnTo>
                      <a:pt x="420" y="405"/>
                    </a:lnTo>
                    <a:lnTo>
                      <a:pt x="419" y="395"/>
                    </a:lnTo>
                    <a:lnTo>
                      <a:pt x="413" y="372"/>
                    </a:lnTo>
                    <a:lnTo>
                      <a:pt x="408" y="360"/>
                    </a:lnTo>
                    <a:lnTo>
                      <a:pt x="404" y="350"/>
                    </a:lnTo>
                    <a:lnTo>
                      <a:pt x="398" y="338"/>
                    </a:lnTo>
                    <a:lnTo>
                      <a:pt x="393" y="326"/>
                    </a:lnTo>
                    <a:lnTo>
                      <a:pt x="379" y="303"/>
                    </a:lnTo>
                    <a:lnTo>
                      <a:pt x="362" y="278"/>
                    </a:lnTo>
                    <a:lnTo>
                      <a:pt x="352" y="265"/>
                    </a:lnTo>
                    <a:lnTo>
                      <a:pt x="347" y="259"/>
                    </a:lnTo>
                    <a:lnTo>
                      <a:pt x="343" y="254"/>
                    </a:lnTo>
                    <a:lnTo>
                      <a:pt x="327" y="238"/>
                    </a:lnTo>
                    <a:lnTo>
                      <a:pt x="314" y="222"/>
                    </a:lnTo>
                    <a:lnTo>
                      <a:pt x="291" y="192"/>
                    </a:lnTo>
                    <a:lnTo>
                      <a:pt x="274" y="159"/>
                    </a:lnTo>
                    <a:lnTo>
                      <a:pt x="261" y="129"/>
                    </a:lnTo>
                    <a:lnTo>
                      <a:pt x="253" y="96"/>
                    </a:lnTo>
                    <a:lnTo>
                      <a:pt x="251" y="80"/>
                    </a:lnTo>
                    <a:lnTo>
                      <a:pt x="252" y="64"/>
                    </a:lnTo>
                    <a:lnTo>
                      <a:pt x="255" y="31"/>
                    </a:lnTo>
                    <a:lnTo>
                      <a:pt x="258" y="15"/>
                    </a:lnTo>
                    <a:lnTo>
                      <a:pt x="265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9" name="Line 83">
                <a:extLst>
                  <a:ext uri="{FF2B5EF4-FFF2-40B4-BE49-F238E27FC236}">
                    <a16:creationId xmlns:a16="http://schemas.microsoft.com/office/drawing/2014/main" id="{F7AC4EE8-BC0A-F261-336B-924274F6C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02563" y="3994150"/>
                <a:ext cx="223838" cy="0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0" name="Freeform 84">
                <a:extLst>
                  <a:ext uri="{FF2B5EF4-FFF2-40B4-BE49-F238E27FC236}">
                    <a16:creationId xmlns:a16="http://schemas.microsoft.com/office/drawing/2014/main" id="{0BD28B16-0D6D-8E8B-89EE-8ACF717E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2900" y="3994150"/>
                <a:ext cx="168275" cy="341313"/>
              </a:xfrm>
              <a:custGeom>
                <a:avLst/>
                <a:gdLst>
                  <a:gd name="T0" fmla="*/ 425 w 425"/>
                  <a:gd name="T1" fmla="*/ 861 h 861"/>
                  <a:gd name="T2" fmla="*/ 425 w 425"/>
                  <a:gd name="T3" fmla="*/ 846 h 861"/>
                  <a:gd name="T4" fmla="*/ 424 w 425"/>
                  <a:gd name="T5" fmla="*/ 833 h 861"/>
                  <a:gd name="T6" fmla="*/ 420 w 425"/>
                  <a:gd name="T7" fmla="*/ 818 h 861"/>
                  <a:gd name="T8" fmla="*/ 413 w 425"/>
                  <a:gd name="T9" fmla="*/ 806 h 861"/>
                  <a:gd name="T10" fmla="*/ 405 w 425"/>
                  <a:gd name="T11" fmla="*/ 790 h 861"/>
                  <a:gd name="T12" fmla="*/ 398 w 425"/>
                  <a:gd name="T13" fmla="*/ 783 h 861"/>
                  <a:gd name="T14" fmla="*/ 393 w 425"/>
                  <a:gd name="T15" fmla="*/ 777 h 861"/>
                  <a:gd name="T16" fmla="*/ 379 w 425"/>
                  <a:gd name="T17" fmla="*/ 761 h 861"/>
                  <a:gd name="T18" fmla="*/ 365 w 425"/>
                  <a:gd name="T19" fmla="*/ 749 h 861"/>
                  <a:gd name="T20" fmla="*/ 82 w 425"/>
                  <a:gd name="T21" fmla="*/ 580 h 861"/>
                  <a:gd name="T22" fmla="*/ 70 w 425"/>
                  <a:gd name="T23" fmla="*/ 572 h 861"/>
                  <a:gd name="T24" fmla="*/ 62 w 425"/>
                  <a:gd name="T25" fmla="*/ 564 h 861"/>
                  <a:gd name="T26" fmla="*/ 45 w 425"/>
                  <a:gd name="T27" fmla="*/ 548 h 861"/>
                  <a:gd name="T28" fmla="*/ 31 w 425"/>
                  <a:gd name="T29" fmla="*/ 530 h 861"/>
                  <a:gd name="T30" fmla="*/ 20 w 425"/>
                  <a:gd name="T31" fmla="*/ 513 h 861"/>
                  <a:gd name="T32" fmla="*/ 11 w 425"/>
                  <a:gd name="T33" fmla="*/ 494 h 861"/>
                  <a:gd name="T34" fmla="*/ 5 w 425"/>
                  <a:gd name="T35" fmla="*/ 477 h 861"/>
                  <a:gd name="T36" fmla="*/ 1 w 425"/>
                  <a:gd name="T37" fmla="*/ 457 h 861"/>
                  <a:gd name="T38" fmla="*/ 0 w 425"/>
                  <a:gd name="T39" fmla="*/ 438 h 861"/>
                  <a:gd name="T40" fmla="*/ 1 w 425"/>
                  <a:gd name="T41" fmla="*/ 416 h 861"/>
                  <a:gd name="T42" fmla="*/ 5 w 425"/>
                  <a:gd name="T43" fmla="*/ 395 h 861"/>
                  <a:gd name="T44" fmla="*/ 11 w 425"/>
                  <a:gd name="T45" fmla="*/ 372 h 861"/>
                  <a:gd name="T46" fmla="*/ 20 w 425"/>
                  <a:gd name="T47" fmla="*/ 350 h 861"/>
                  <a:gd name="T48" fmla="*/ 31 w 425"/>
                  <a:gd name="T49" fmla="*/ 326 h 861"/>
                  <a:gd name="T50" fmla="*/ 45 w 425"/>
                  <a:gd name="T51" fmla="*/ 303 h 861"/>
                  <a:gd name="T52" fmla="*/ 62 w 425"/>
                  <a:gd name="T53" fmla="*/ 278 h 861"/>
                  <a:gd name="T54" fmla="*/ 70 w 425"/>
                  <a:gd name="T55" fmla="*/ 265 h 861"/>
                  <a:gd name="T56" fmla="*/ 82 w 425"/>
                  <a:gd name="T57" fmla="*/ 254 h 861"/>
                  <a:gd name="T58" fmla="*/ 84 w 425"/>
                  <a:gd name="T59" fmla="*/ 249 h 861"/>
                  <a:gd name="T60" fmla="*/ 86 w 425"/>
                  <a:gd name="T61" fmla="*/ 247 h 861"/>
                  <a:gd name="T62" fmla="*/ 88 w 425"/>
                  <a:gd name="T63" fmla="*/ 245 h 861"/>
                  <a:gd name="T64" fmla="*/ 96 w 425"/>
                  <a:gd name="T65" fmla="*/ 238 h 861"/>
                  <a:gd name="T66" fmla="*/ 110 w 425"/>
                  <a:gd name="T67" fmla="*/ 222 h 861"/>
                  <a:gd name="T68" fmla="*/ 132 w 425"/>
                  <a:gd name="T69" fmla="*/ 192 h 861"/>
                  <a:gd name="T70" fmla="*/ 134 w 425"/>
                  <a:gd name="T71" fmla="*/ 187 h 861"/>
                  <a:gd name="T72" fmla="*/ 136 w 425"/>
                  <a:gd name="T73" fmla="*/ 183 h 861"/>
                  <a:gd name="T74" fmla="*/ 141 w 425"/>
                  <a:gd name="T75" fmla="*/ 176 h 861"/>
                  <a:gd name="T76" fmla="*/ 150 w 425"/>
                  <a:gd name="T77" fmla="*/ 161 h 861"/>
                  <a:gd name="T78" fmla="*/ 163 w 425"/>
                  <a:gd name="T79" fmla="*/ 130 h 861"/>
                  <a:gd name="T80" fmla="*/ 167 w 425"/>
                  <a:gd name="T81" fmla="*/ 112 h 861"/>
                  <a:gd name="T82" fmla="*/ 169 w 425"/>
                  <a:gd name="T83" fmla="*/ 97 h 861"/>
                  <a:gd name="T84" fmla="*/ 169 w 425"/>
                  <a:gd name="T85" fmla="*/ 88 h 861"/>
                  <a:gd name="T86" fmla="*/ 170 w 425"/>
                  <a:gd name="T87" fmla="*/ 81 h 861"/>
                  <a:gd name="T88" fmla="*/ 172 w 425"/>
                  <a:gd name="T89" fmla="*/ 66 h 861"/>
                  <a:gd name="T90" fmla="*/ 170 w 425"/>
                  <a:gd name="T91" fmla="*/ 48 h 861"/>
                  <a:gd name="T92" fmla="*/ 168 w 425"/>
                  <a:gd name="T93" fmla="*/ 33 h 861"/>
                  <a:gd name="T94" fmla="*/ 160 w 425"/>
                  <a:gd name="T95" fmla="*/ 0 h 8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5" h="861">
                    <a:moveTo>
                      <a:pt x="425" y="861"/>
                    </a:moveTo>
                    <a:lnTo>
                      <a:pt x="425" y="846"/>
                    </a:lnTo>
                    <a:lnTo>
                      <a:pt x="424" y="833"/>
                    </a:lnTo>
                    <a:lnTo>
                      <a:pt x="420" y="818"/>
                    </a:lnTo>
                    <a:lnTo>
                      <a:pt x="413" y="806"/>
                    </a:lnTo>
                    <a:lnTo>
                      <a:pt x="405" y="790"/>
                    </a:lnTo>
                    <a:lnTo>
                      <a:pt x="398" y="783"/>
                    </a:lnTo>
                    <a:lnTo>
                      <a:pt x="393" y="777"/>
                    </a:lnTo>
                    <a:lnTo>
                      <a:pt x="379" y="761"/>
                    </a:lnTo>
                    <a:lnTo>
                      <a:pt x="365" y="749"/>
                    </a:lnTo>
                    <a:lnTo>
                      <a:pt x="82" y="580"/>
                    </a:lnTo>
                    <a:lnTo>
                      <a:pt x="70" y="572"/>
                    </a:lnTo>
                    <a:lnTo>
                      <a:pt x="62" y="564"/>
                    </a:lnTo>
                    <a:lnTo>
                      <a:pt x="45" y="548"/>
                    </a:lnTo>
                    <a:lnTo>
                      <a:pt x="31" y="530"/>
                    </a:lnTo>
                    <a:lnTo>
                      <a:pt x="20" y="513"/>
                    </a:lnTo>
                    <a:lnTo>
                      <a:pt x="11" y="494"/>
                    </a:lnTo>
                    <a:lnTo>
                      <a:pt x="5" y="477"/>
                    </a:lnTo>
                    <a:lnTo>
                      <a:pt x="1" y="457"/>
                    </a:lnTo>
                    <a:lnTo>
                      <a:pt x="0" y="438"/>
                    </a:lnTo>
                    <a:lnTo>
                      <a:pt x="1" y="416"/>
                    </a:lnTo>
                    <a:lnTo>
                      <a:pt x="5" y="395"/>
                    </a:lnTo>
                    <a:lnTo>
                      <a:pt x="11" y="372"/>
                    </a:lnTo>
                    <a:lnTo>
                      <a:pt x="20" y="350"/>
                    </a:lnTo>
                    <a:lnTo>
                      <a:pt x="31" y="326"/>
                    </a:lnTo>
                    <a:lnTo>
                      <a:pt x="45" y="303"/>
                    </a:lnTo>
                    <a:lnTo>
                      <a:pt x="62" y="278"/>
                    </a:lnTo>
                    <a:lnTo>
                      <a:pt x="70" y="265"/>
                    </a:lnTo>
                    <a:lnTo>
                      <a:pt x="82" y="254"/>
                    </a:lnTo>
                    <a:lnTo>
                      <a:pt x="84" y="249"/>
                    </a:lnTo>
                    <a:lnTo>
                      <a:pt x="86" y="247"/>
                    </a:lnTo>
                    <a:lnTo>
                      <a:pt x="88" y="245"/>
                    </a:lnTo>
                    <a:lnTo>
                      <a:pt x="96" y="238"/>
                    </a:lnTo>
                    <a:lnTo>
                      <a:pt x="110" y="222"/>
                    </a:lnTo>
                    <a:lnTo>
                      <a:pt x="132" y="192"/>
                    </a:lnTo>
                    <a:lnTo>
                      <a:pt x="134" y="187"/>
                    </a:lnTo>
                    <a:lnTo>
                      <a:pt x="136" y="183"/>
                    </a:lnTo>
                    <a:lnTo>
                      <a:pt x="141" y="176"/>
                    </a:lnTo>
                    <a:lnTo>
                      <a:pt x="150" y="161"/>
                    </a:lnTo>
                    <a:lnTo>
                      <a:pt x="163" y="130"/>
                    </a:lnTo>
                    <a:lnTo>
                      <a:pt x="167" y="112"/>
                    </a:lnTo>
                    <a:lnTo>
                      <a:pt x="169" y="97"/>
                    </a:lnTo>
                    <a:lnTo>
                      <a:pt x="169" y="88"/>
                    </a:lnTo>
                    <a:lnTo>
                      <a:pt x="170" y="81"/>
                    </a:lnTo>
                    <a:lnTo>
                      <a:pt x="172" y="66"/>
                    </a:lnTo>
                    <a:lnTo>
                      <a:pt x="170" y="48"/>
                    </a:lnTo>
                    <a:lnTo>
                      <a:pt x="168" y="33"/>
                    </a:lnTo>
                    <a:lnTo>
                      <a:pt x="160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0" name="Freeform 94">
                <a:extLst>
                  <a:ext uri="{FF2B5EF4-FFF2-40B4-BE49-F238E27FC236}">
                    <a16:creationId xmlns:a16="http://schemas.microsoft.com/office/drawing/2014/main" id="{620EEAC0-26C1-5EB0-7B89-C39435D33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3688" y="4335463"/>
                <a:ext cx="217488" cy="222250"/>
              </a:xfrm>
              <a:custGeom>
                <a:avLst/>
                <a:gdLst>
                  <a:gd name="T0" fmla="*/ 0 w 548"/>
                  <a:gd name="T1" fmla="*/ 558 h 558"/>
                  <a:gd name="T2" fmla="*/ 1 w 548"/>
                  <a:gd name="T3" fmla="*/ 528 h 558"/>
                  <a:gd name="T4" fmla="*/ 5 w 548"/>
                  <a:gd name="T5" fmla="*/ 501 h 558"/>
                  <a:gd name="T6" fmla="*/ 14 w 548"/>
                  <a:gd name="T7" fmla="*/ 451 h 558"/>
                  <a:gd name="T8" fmla="*/ 19 w 548"/>
                  <a:gd name="T9" fmla="*/ 427 h 558"/>
                  <a:gd name="T10" fmla="*/ 26 w 548"/>
                  <a:gd name="T11" fmla="*/ 405 h 558"/>
                  <a:gd name="T12" fmla="*/ 43 w 548"/>
                  <a:gd name="T13" fmla="*/ 366 h 558"/>
                  <a:gd name="T14" fmla="*/ 62 w 548"/>
                  <a:gd name="T15" fmla="*/ 330 h 558"/>
                  <a:gd name="T16" fmla="*/ 86 w 548"/>
                  <a:gd name="T17" fmla="*/ 303 h 558"/>
                  <a:gd name="T18" fmla="*/ 112 w 548"/>
                  <a:gd name="T19" fmla="*/ 280 h 558"/>
                  <a:gd name="T20" fmla="*/ 144 w 548"/>
                  <a:gd name="T21" fmla="*/ 263 h 558"/>
                  <a:gd name="T22" fmla="*/ 423 w 548"/>
                  <a:gd name="T23" fmla="*/ 115 h 558"/>
                  <a:gd name="T24" fmla="*/ 448 w 548"/>
                  <a:gd name="T25" fmla="*/ 100 h 558"/>
                  <a:gd name="T26" fmla="*/ 459 w 548"/>
                  <a:gd name="T27" fmla="*/ 93 h 558"/>
                  <a:gd name="T28" fmla="*/ 472 w 548"/>
                  <a:gd name="T29" fmla="*/ 86 h 558"/>
                  <a:gd name="T30" fmla="*/ 492 w 548"/>
                  <a:gd name="T31" fmla="*/ 71 h 558"/>
                  <a:gd name="T32" fmla="*/ 510 w 548"/>
                  <a:gd name="T33" fmla="*/ 59 h 558"/>
                  <a:gd name="T34" fmla="*/ 523 w 548"/>
                  <a:gd name="T35" fmla="*/ 43 h 558"/>
                  <a:gd name="T36" fmla="*/ 528 w 548"/>
                  <a:gd name="T37" fmla="*/ 36 h 558"/>
                  <a:gd name="T38" fmla="*/ 530 w 548"/>
                  <a:gd name="T39" fmla="*/ 32 h 558"/>
                  <a:gd name="T40" fmla="*/ 534 w 548"/>
                  <a:gd name="T41" fmla="*/ 29 h 558"/>
                  <a:gd name="T42" fmla="*/ 542 w 548"/>
                  <a:gd name="T43" fmla="*/ 14 h 558"/>
                  <a:gd name="T44" fmla="*/ 544 w 548"/>
                  <a:gd name="T45" fmla="*/ 7 h 558"/>
                  <a:gd name="T46" fmla="*/ 544 w 548"/>
                  <a:gd name="T47" fmla="*/ 4 h 558"/>
                  <a:gd name="T48" fmla="*/ 544 w 548"/>
                  <a:gd name="T49" fmla="*/ 3 h 558"/>
                  <a:gd name="T50" fmla="*/ 545 w 548"/>
                  <a:gd name="T51" fmla="*/ 3 h 558"/>
                  <a:gd name="T52" fmla="*/ 548 w 548"/>
                  <a:gd name="T53" fmla="*/ 0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48" h="558">
                    <a:moveTo>
                      <a:pt x="0" y="558"/>
                    </a:moveTo>
                    <a:lnTo>
                      <a:pt x="1" y="528"/>
                    </a:lnTo>
                    <a:lnTo>
                      <a:pt x="5" y="501"/>
                    </a:lnTo>
                    <a:lnTo>
                      <a:pt x="14" y="451"/>
                    </a:lnTo>
                    <a:lnTo>
                      <a:pt x="19" y="427"/>
                    </a:lnTo>
                    <a:lnTo>
                      <a:pt x="26" y="405"/>
                    </a:lnTo>
                    <a:lnTo>
                      <a:pt x="43" y="366"/>
                    </a:lnTo>
                    <a:lnTo>
                      <a:pt x="62" y="330"/>
                    </a:lnTo>
                    <a:lnTo>
                      <a:pt x="86" y="303"/>
                    </a:lnTo>
                    <a:lnTo>
                      <a:pt x="112" y="280"/>
                    </a:lnTo>
                    <a:lnTo>
                      <a:pt x="144" y="263"/>
                    </a:lnTo>
                    <a:lnTo>
                      <a:pt x="423" y="115"/>
                    </a:lnTo>
                    <a:lnTo>
                      <a:pt x="448" y="100"/>
                    </a:lnTo>
                    <a:lnTo>
                      <a:pt x="459" y="93"/>
                    </a:lnTo>
                    <a:lnTo>
                      <a:pt x="472" y="86"/>
                    </a:lnTo>
                    <a:lnTo>
                      <a:pt x="492" y="71"/>
                    </a:lnTo>
                    <a:lnTo>
                      <a:pt x="510" y="59"/>
                    </a:lnTo>
                    <a:lnTo>
                      <a:pt x="523" y="43"/>
                    </a:lnTo>
                    <a:lnTo>
                      <a:pt x="528" y="36"/>
                    </a:lnTo>
                    <a:lnTo>
                      <a:pt x="530" y="32"/>
                    </a:lnTo>
                    <a:lnTo>
                      <a:pt x="534" y="29"/>
                    </a:lnTo>
                    <a:lnTo>
                      <a:pt x="542" y="14"/>
                    </a:lnTo>
                    <a:lnTo>
                      <a:pt x="544" y="7"/>
                    </a:lnTo>
                    <a:lnTo>
                      <a:pt x="544" y="4"/>
                    </a:lnTo>
                    <a:lnTo>
                      <a:pt x="544" y="3"/>
                    </a:lnTo>
                    <a:lnTo>
                      <a:pt x="545" y="3"/>
                    </a:lnTo>
                    <a:lnTo>
                      <a:pt x="548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1" name="Freeform 95">
                <a:extLst>
                  <a:ext uri="{FF2B5EF4-FFF2-40B4-BE49-F238E27FC236}">
                    <a16:creationId xmlns:a16="http://schemas.microsoft.com/office/drawing/2014/main" id="{77A3A05D-0DC2-460E-FC14-D543517F8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7788" y="4335463"/>
                <a:ext cx="215900" cy="222250"/>
              </a:xfrm>
              <a:custGeom>
                <a:avLst/>
                <a:gdLst>
                  <a:gd name="T0" fmla="*/ 545 w 545"/>
                  <a:gd name="T1" fmla="*/ 559 h 559"/>
                  <a:gd name="T2" fmla="*/ 541 w 545"/>
                  <a:gd name="T3" fmla="*/ 529 h 559"/>
                  <a:gd name="T4" fmla="*/ 538 w 545"/>
                  <a:gd name="T5" fmla="*/ 502 h 559"/>
                  <a:gd name="T6" fmla="*/ 535 w 545"/>
                  <a:gd name="T7" fmla="*/ 476 h 559"/>
                  <a:gd name="T8" fmla="*/ 531 w 545"/>
                  <a:gd name="T9" fmla="*/ 452 h 559"/>
                  <a:gd name="T10" fmla="*/ 525 w 545"/>
                  <a:gd name="T11" fmla="*/ 428 h 559"/>
                  <a:gd name="T12" fmla="*/ 518 w 545"/>
                  <a:gd name="T13" fmla="*/ 406 h 559"/>
                  <a:gd name="T14" fmla="*/ 511 w 545"/>
                  <a:gd name="T15" fmla="*/ 385 h 559"/>
                  <a:gd name="T16" fmla="*/ 503 w 545"/>
                  <a:gd name="T17" fmla="*/ 367 h 559"/>
                  <a:gd name="T18" fmla="*/ 493 w 545"/>
                  <a:gd name="T19" fmla="*/ 348 h 559"/>
                  <a:gd name="T20" fmla="*/ 483 w 545"/>
                  <a:gd name="T21" fmla="*/ 331 h 559"/>
                  <a:gd name="T22" fmla="*/ 471 w 545"/>
                  <a:gd name="T23" fmla="*/ 316 h 559"/>
                  <a:gd name="T24" fmla="*/ 460 w 545"/>
                  <a:gd name="T25" fmla="*/ 304 h 559"/>
                  <a:gd name="T26" fmla="*/ 446 w 545"/>
                  <a:gd name="T27" fmla="*/ 291 h 559"/>
                  <a:gd name="T28" fmla="*/ 432 w 545"/>
                  <a:gd name="T29" fmla="*/ 281 h 559"/>
                  <a:gd name="T30" fmla="*/ 417 w 545"/>
                  <a:gd name="T31" fmla="*/ 271 h 559"/>
                  <a:gd name="T32" fmla="*/ 403 w 545"/>
                  <a:gd name="T33" fmla="*/ 264 h 559"/>
                  <a:gd name="T34" fmla="*/ 125 w 545"/>
                  <a:gd name="T35" fmla="*/ 116 h 559"/>
                  <a:gd name="T36" fmla="*/ 97 w 545"/>
                  <a:gd name="T37" fmla="*/ 101 h 559"/>
                  <a:gd name="T38" fmla="*/ 73 w 545"/>
                  <a:gd name="T39" fmla="*/ 87 h 559"/>
                  <a:gd name="T40" fmla="*/ 52 w 545"/>
                  <a:gd name="T41" fmla="*/ 72 h 559"/>
                  <a:gd name="T42" fmla="*/ 36 w 545"/>
                  <a:gd name="T43" fmla="*/ 60 h 559"/>
                  <a:gd name="T44" fmla="*/ 22 w 545"/>
                  <a:gd name="T45" fmla="*/ 44 h 559"/>
                  <a:gd name="T46" fmla="*/ 12 w 545"/>
                  <a:gd name="T47" fmla="*/ 29 h 559"/>
                  <a:gd name="T48" fmla="*/ 4 w 545"/>
                  <a:gd name="T49" fmla="*/ 14 h 559"/>
                  <a:gd name="T50" fmla="*/ 0 w 545"/>
                  <a:gd name="T51" fmla="*/ 0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45" h="559">
                    <a:moveTo>
                      <a:pt x="545" y="559"/>
                    </a:moveTo>
                    <a:lnTo>
                      <a:pt x="541" y="529"/>
                    </a:lnTo>
                    <a:lnTo>
                      <a:pt x="538" y="502"/>
                    </a:lnTo>
                    <a:lnTo>
                      <a:pt x="535" y="476"/>
                    </a:lnTo>
                    <a:lnTo>
                      <a:pt x="531" y="452"/>
                    </a:lnTo>
                    <a:lnTo>
                      <a:pt x="525" y="428"/>
                    </a:lnTo>
                    <a:lnTo>
                      <a:pt x="518" y="406"/>
                    </a:lnTo>
                    <a:lnTo>
                      <a:pt x="511" y="385"/>
                    </a:lnTo>
                    <a:lnTo>
                      <a:pt x="503" y="367"/>
                    </a:lnTo>
                    <a:lnTo>
                      <a:pt x="493" y="348"/>
                    </a:lnTo>
                    <a:lnTo>
                      <a:pt x="483" y="331"/>
                    </a:lnTo>
                    <a:lnTo>
                      <a:pt x="471" y="316"/>
                    </a:lnTo>
                    <a:lnTo>
                      <a:pt x="460" y="304"/>
                    </a:lnTo>
                    <a:lnTo>
                      <a:pt x="446" y="291"/>
                    </a:lnTo>
                    <a:lnTo>
                      <a:pt x="432" y="281"/>
                    </a:lnTo>
                    <a:lnTo>
                      <a:pt x="417" y="271"/>
                    </a:lnTo>
                    <a:lnTo>
                      <a:pt x="403" y="264"/>
                    </a:lnTo>
                    <a:lnTo>
                      <a:pt x="125" y="116"/>
                    </a:lnTo>
                    <a:lnTo>
                      <a:pt x="97" y="101"/>
                    </a:lnTo>
                    <a:lnTo>
                      <a:pt x="73" y="87"/>
                    </a:lnTo>
                    <a:lnTo>
                      <a:pt x="52" y="72"/>
                    </a:lnTo>
                    <a:lnTo>
                      <a:pt x="36" y="60"/>
                    </a:lnTo>
                    <a:lnTo>
                      <a:pt x="22" y="44"/>
                    </a:lnTo>
                    <a:lnTo>
                      <a:pt x="12" y="29"/>
                    </a:lnTo>
                    <a:lnTo>
                      <a:pt x="4" y="1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2" name="Freeform 96">
                <a:extLst>
                  <a:ext uri="{FF2B5EF4-FFF2-40B4-BE49-F238E27FC236}">
                    <a16:creationId xmlns:a16="http://schemas.microsoft.com/office/drawing/2014/main" id="{29599BEC-53C6-7F45-1019-B45D3A989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3688" y="4557713"/>
                <a:ext cx="0" cy="46038"/>
              </a:xfrm>
              <a:custGeom>
                <a:avLst/>
                <a:gdLst>
                  <a:gd name="T0" fmla="*/ 0 w 1"/>
                  <a:gd name="T1" fmla="*/ 119 h 119"/>
                  <a:gd name="T2" fmla="*/ 0 w 1"/>
                  <a:gd name="T3" fmla="*/ 86 h 119"/>
                  <a:gd name="T4" fmla="*/ 1 w 1"/>
                  <a:gd name="T5" fmla="*/ 56 h 119"/>
                  <a:gd name="T6" fmla="*/ 1 w 1"/>
                  <a:gd name="T7" fmla="*/ 27 h 119"/>
                  <a:gd name="T8" fmla="*/ 1 w 1"/>
                  <a:gd name="T9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19">
                    <a:moveTo>
                      <a:pt x="0" y="119"/>
                    </a:moveTo>
                    <a:lnTo>
                      <a:pt x="0" y="86"/>
                    </a:lnTo>
                    <a:lnTo>
                      <a:pt x="1" y="56"/>
                    </a:lnTo>
                    <a:lnTo>
                      <a:pt x="1" y="27"/>
                    </a:lnTo>
                    <a:lnTo>
                      <a:pt x="1" y="0"/>
                    </a:lnTo>
                  </a:path>
                </a:pathLst>
              </a:cu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3" name="Line 97">
                <a:extLst>
                  <a:ext uri="{FF2B5EF4-FFF2-40B4-BE49-F238E27FC236}">
                    <a16:creationId xmlns:a16="http://schemas.microsoft.com/office/drawing/2014/main" id="{2FD8AF7E-6503-49DF-42CE-3C3DFE28F8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7697788" y="4335463"/>
                <a:ext cx="433388" cy="0"/>
              </a:xfrm>
              <a:prstGeom prst="line">
                <a:avLst/>
              </a:prstGeom>
              <a:noFill/>
              <a:ln w="9525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5" name="Freeform 99">
                <a:extLst>
                  <a:ext uri="{FF2B5EF4-FFF2-40B4-BE49-F238E27FC236}">
                    <a16:creationId xmlns:a16="http://schemas.microsoft.com/office/drawing/2014/main" id="{A70711FD-63EA-36CE-680B-4C073EE52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5638" y="4530725"/>
                <a:ext cx="0" cy="31750"/>
              </a:xfrm>
              <a:custGeom>
                <a:avLst/>
                <a:gdLst>
                  <a:gd name="T0" fmla="*/ 79 h 79"/>
                  <a:gd name="T1" fmla="*/ 38 h 79"/>
                  <a:gd name="T2" fmla="*/ 0 h 7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79">
                    <a:moveTo>
                      <a:pt x="0" y="79"/>
                    </a:moveTo>
                    <a:lnTo>
                      <a:pt x="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2" name="Freeform 106">
                <a:extLst>
                  <a:ext uri="{FF2B5EF4-FFF2-40B4-BE49-F238E27FC236}">
                    <a16:creationId xmlns:a16="http://schemas.microsoft.com/office/drawing/2014/main" id="{1D1D8FAC-6CB2-8E34-8906-000F641C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3371850"/>
                <a:ext cx="392113" cy="360363"/>
              </a:xfrm>
              <a:custGeom>
                <a:avLst/>
                <a:gdLst>
                  <a:gd name="T0" fmla="*/ 970 w 987"/>
                  <a:gd name="T1" fmla="*/ 883 h 906"/>
                  <a:gd name="T2" fmla="*/ 984 w 987"/>
                  <a:gd name="T3" fmla="*/ 837 h 906"/>
                  <a:gd name="T4" fmla="*/ 986 w 987"/>
                  <a:gd name="T5" fmla="*/ 794 h 906"/>
                  <a:gd name="T6" fmla="*/ 977 w 987"/>
                  <a:gd name="T7" fmla="*/ 750 h 906"/>
                  <a:gd name="T8" fmla="*/ 957 w 987"/>
                  <a:gd name="T9" fmla="*/ 707 h 906"/>
                  <a:gd name="T10" fmla="*/ 925 w 987"/>
                  <a:gd name="T11" fmla="*/ 664 h 906"/>
                  <a:gd name="T12" fmla="*/ 882 w 987"/>
                  <a:gd name="T13" fmla="*/ 621 h 906"/>
                  <a:gd name="T14" fmla="*/ 829 w 987"/>
                  <a:gd name="T15" fmla="*/ 579 h 906"/>
                  <a:gd name="T16" fmla="*/ 748 w 987"/>
                  <a:gd name="T17" fmla="*/ 531 h 906"/>
                  <a:gd name="T18" fmla="*/ 657 w 987"/>
                  <a:gd name="T19" fmla="*/ 467 h 906"/>
                  <a:gd name="T20" fmla="*/ 619 w 987"/>
                  <a:gd name="T21" fmla="*/ 430 h 906"/>
                  <a:gd name="T22" fmla="*/ 584 w 987"/>
                  <a:gd name="T23" fmla="*/ 387 h 906"/>
                  <a:gd name="T24" fmla="*/ 553 w 987"/>
                  <a:gd name="T25" fmla="*/ 343 h 906"/>
                  <a:gd name="T26" fmla="*/ 505 w 987"/>
                  <a:gd name="T27" fmla="*/ 241 h 906"/>
                  <a:gd name="T28" fmla="*/ 490 w 987"/>
                  <a:gd name="T29" fmla="*/ 193 h 906"/>
                  <a:gd name="T30" fmla="*/ 472 w 987"/>
                  <a:gd name="T31" fmla="*/ 267 h 906"/>
                  <a:gd name="T32" fmla="*/ 461 w 987"/>
                  <a:gd name="T33" fmla="*/ 293 h 906"/>
                  <a:gd name="T34" fmla="*/ 447 w 987"/>
                  <a:gd name="T35" fmla="*/ 317 h 906"/>
                  <a:gd name="T36" fmla="*/ 419 w 987"/>
                  <a:gd name="T37" fmla="*/ 364 h 906"/>
                  <a:gd name="T38" fmla="*/ 386 w 987"/>
                  <a:gd name="T39" fmla="*/ 408 h 906"/>
                  <a:gd name="T40" fmla="*/ 370 w 987"/>
                  <a:gd name="T41" fmla="*/ 430 h 906"/>
                  <a:gd name="T42" fmla="*/ 339 w 987"/>
                  <a:gd name="T43" fmla="*/ 456 h 906"/>
                  <a:gd name="T44" fmla="*/ 319 w 987"/>
                  <a:gd name="T45" fmla="*/ 474 h 906"/>
                  <a:gd name="T46" fmla="*/ 287 w 987"/>
                  <a:gd name="T47" fmla="*/ 501 h 906"/>
                  <a:gd name="T48" fmla="*/ 241 w 987"/>
                  <a:gd name="T49" fmla="*/ 531 h 906"/>
                  <a:gd name="T50" fmla="*/ 190 w 987"/>
                  <a:gd name="T51" fmla="*/ 559 h 906"/>
                  <a:gd name="T52" fmla="*/ 129 w 987"/>
                  <a:gd name="T53" fmla="*/ 601 h 906"/>
                  <a:gd name="T54" fmla="*/ 81 w 987"/>
                  <a:gd name="T55" fmla="*/ 644 h 906"/>
                  <a:gd name="T56" fmla="*/ 44 w 987"/>
                  <a:gd name="T57" fmla="*/ 687 h 906"/>
                  <a:gd name="T58" fmla="*/ 19 w 987"/>
                  <a:gd name="T59" fmla="*/ 730 h 906"/>
                  <a:gd name="T60" fmla="*/ 4 w 987"/>
                  <a:gd name="T61" fmla="*/ 773 h 906"/>
                  <a:gd name="T62" fmla="*/ 1 w 987"/>
                  <a:gd name="T63" fmla="*/ 816 h 906"/>
                  <a:gd name="T64" fmla="*/ 9 w 987"/>
                  <a:gd name="T65" fmla="*/ 859 h 906"/>
                  <a:gd name="T66" fmla="*/ 29 w 987"/>
                  <a:gd name="T67" fmla="*/ 904 h 9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87" h="906">
                    <a:moveTo>
                      <a:pt x="960" y="906"/>
                    </a:moveTo>
                    <a:lnTo>
                      <a:pt x="970" y="883"/>
                    </a:lnTo>
                    <a:lnTo>
                      <a:pt x="979" y="860"/>
                    </a:lnTo>
                    <a:lnTo>
                      <a:pt x="984" y="837"/>
                    </a:lnTo>
                    <a:lnTo>
                      <a:pt x="987" y="817"/>
                    </a:lnTo>
                    <a:lnTo>
                      <a:pt x="986" y="794"/>
                    </a:lnTo>
                    <a:lnTo>
                      <a:pt x="984" y="773"/>
                    </a:lnTo>
                    <a:lnTo>
                      <a:pt x="977" y="750"/>
                    </a:lnTo>
                    <a:lnTo>
                      <a:pt x="970" y="730"/>
                    </a:lnTo>
                    <a:lnTo>
                      <a:pt x="957" y="707"/>
                    </a:lnTo>
                    <a:lnTo>
                      <a:pt x="943" y="687"/>
                    </a:lnTo>
                    <a:lnTo>
                      <a:pt x="925" y="664"/>
                    </a:lnTo>
                    <a:lnTo>
                      <a:pt x="906" y="644"/>
                    </a:lnTo>
                    <a:lnTo>
                      <a:pt x="882" y="621"/>
                    </a:lnTo>
                    <a:lnTo>
                      <a:pt x="858" y="601"/>
                    </a:lnTo>
                    <a:lnTo>
                      <a:pt x="829" y="579"/>
                    </a:lnTo>
                    <a:lnTo>
                      <a:pt x="800" y="559"/>
                    </a:lnTo>
                    <a:lnTo>
                      <a:pt x="748" y="531"/>
                    </a:lnTo>
                    <a:lnTo>
                      <a:pt x="701" y="501"/>
                    </a:lnTo>
                    <a:lnTo>
                      <a:pt x="657" y="467"/>
                    </a:lnTo>
                    <a:lnTo>
                      <a:pt x="637" y="448"/>
                    </a:lnTo>
                    <a:lnTo>
                      <a:pt x="619" y="430"/>
                    </a:lnTo>
                    <a:lnTo>
                      <a:pt x="600" y="408"/>
                    </a:lnTo>
                    <a:lnTo>
                      <a:pt x="584" y="387"/>
                    </a:lnTo>
                    <a:lnTo>
                      <a:pt x="567" y="364"/>
                    </a:lnTo>
                    <a:lnTo>
                      <a:pt x="553" y="343"/>
                    </a:lnTo>
                    <a:lnTo>
                      <a:pt x="527" y="293"/>
                    </a:lnTo>
                    <a:lnTo>
                      <a:pt x="505" y="241"/>
                    </a:lnTo>
                    <a:lnTo>
                      <a:pt x="490" y="0"/>
                    </a:lnTo>
                    <a:lnTo>
                      <a:pt x="490" y="193"/>
                    </a:lnTo>
                    <a:lnTo>
                      <a:pt x="485" y="241"/>
                    </a:lnTo>
                    <a:lnTo>
                      <a:pt x="472" y="267"/>
                    </a:lnTo>
                    <a:lnTo>
                      <a:pt x="466" y="279"/>
                    </a:lnTo>
                    <a:lnTo>
                      <a:pt x="461" y="293"/>
                    </a:lnTo>
                    <a:lnTo>
                      <a:pt x="453" y="305"/>
                    </a:lnTo>
                    <a:lnTo>
                      <a:pt x="447" y="317"/>
                    </a:lnTo>
                    <a:lnTo>
                      <a:pt x="434" y="343"/>
                    </a:lnTo>
                    <a:lnTo>
                      <a:pt x="419" y="364"/>
                    </a:lnTo>
                    <a:lnTo>
                      <a:pt x="404" y="387"/>
                    </a:lnTo>
                    <a:lnTo>
                      <a:pt x="386" y="408"/>
                    </a:lnTo>
                    <a:lnTo>
                      <a:pt x="377" y="418"/>
                    </a:lnTo>
                    <a:lnTo>
                      <a:pt x="370" y="430"/>
                    </a:lnTo>
                    <a:lnTo>
                      <a:pt x="349" y="448"/>
                    </a:lnTo>
                    <a:lnTo>
                      <a:pt x="339" y="456"/>
                    </a:lnTo>
                    <a:lnTo>
                      <a:pt x="330" y="467"/>
                    </a:lnTo>
                    <a:lnTo>
                      <a:pt x="319" y="474"/>
                    </a:lnTo>
                    <a:lnTo>
                      <a:pt x="309" y="483"/>
                    </a:lnTo>
                    <a:lnTo>
                      <a:pt x="287" y="501"/>
                    </a:lnTo>
                    <a:lnTo>
                      <a:pt x="263" y="516"/>
                    </a:lnTo>
                    <a:lnTo>
                      <a:pt x="241" y="531"/>
                    </a:lnTo>
                    <a:lnTo>
                      <a:pt x="215" y="545"/>
                    </a:lnTo>
                    <a:lnTo>
                      <a:pt x="190" y="559"/>
                    </a:lnTo>
                    <a:lnTo>
                      <a:pt x="158" y="579"/>
                    </a:lnTo>
                    <a:lnTo>
                      <a:pt x="129" y="601"/>
                    </a:lnTo>
                    <a:lnTo>
                      <a:pt x="103" y="621"/>
                    </a:lnTo>
                    <a:lnTo>
                      <a:pt x="81" y="644"/>
                    </a:lnTo>
                    <a:lnTo>
                      <a:pt x="61" y="664"/>
                    </a:lnTo>
                    <a:lnTo>
                      <a:pt x="44" y="687"/>
                    </a:lnTo>
                    <a:lnTo>
                      <a:pt x="30" y="707"/>
                    </a:lnTo>
                    <a:lnTo>
                      <a:pt x="19" y="730"/>
                    </a:lnTo>
                    <a:lnTo>
                      <a:pt x="10" y="750"/>
                    </a:lnTo>
                    <a:lnTo>
                      <a:pt x="4" y="773"/>
                    </a:lnTo>
                    <a:lnTo>
                      <a:pt x="0" y="793"/>
                    </a:lnTo>
                    <a:lnTo>
                      <a:pt x="1" y="816"/>
                    </a:lnTo>
                    <a:lnTo>
                      <a:pt x="3" y="836"/>
                    </a:lnTo>
                    <a:lnTo>
                      <a:pt x="9" y="859"/>
                    </a:lnTo>
                    <a:lnTo>
                      <a:pt x="18" y="881"/>
                    </a:lnTo>
                    <a:lnTo>
                      <a:pt x="29" y="904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6" name="Freeform 110">
                <a:extLst>
                  <a:ext uri="{FF2B5EF4-FFF2-40B4-BE49-F238E27FC236}">
                    <a16:creationId xmlns:a16="http://schemas.microsoft.com/office/drawing/2014/main" id="{C171774F-E6DE-39BC-F2AF-D0CEA8FD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0225" y="4146550"/>
                <a:ext cx="125413" cy="384175"/>
              </a:xfrm>
              <a:custGeom>
                <a:avLst/>
                <a:gdLst>
                  <a:gd name="T0" fmla="*/ 315 w 315"/>
                  <a:gd name="T1" fmla="*/ 969 h 969"/>
                  <a:gd name="T2" fmla="*/ 311 w 315"/>
                  <a:gd name="T3" fmla="*/ 924 h 969"/>
                  <a:gd name="T4" fmla="*/ 307 w 315"/>
                  <a:gd name="T5" fmla="*/ 884 h 969"/>
                  <a:gd name="T6" fmla="*/ 301 w 315"/>
                  <a:gd name="T7" fmla="*/ 845 h 969"/>
                  <a:gd name="T8" fmla="*/ 293 w 315"/>
                  <a:gd name="T9" fmla="*/ 809 h 969"/>
                  <a:gd name="T10" fmla="*/ 283 w 315"/>
                  <a:gd name="T11" fmla="*/ 774 h 969"/>
                  <a:gd name="T12" fmla="*/ 272 w 315"/>
                  <a:gd name="T13" fmla="*/ 742 h 969"/>
                  <a:gd name="T14" fmla="*/ 259 w 315"/>
                  <a:gd name="T15" fmla="*/ 713 h 969"/>
                  <a:gd name="T16" fmla="*/ 245 w 315"/>
                  <a:gd name="T17" fmla="*/ 687 h 969"/>
                  <a:gd name="T18" fmla="*/ 230 w 315"/>
                  <a:gd name="T19" fmla="*/ 664 h 969"/>
                  <a:gd name="T20" fmla="*/ 215 w 315"/>
                  <a:gd name="T21" fmla="*/ 644 h 969"/>
                  <a:gd name="T22" fmla="*/ 183 w 315"/>
                  <a:gd name="T23" fmla="*/ 607 h 969"/>
                  <a:gd name="T24" fmla="*/ 148 w 315"/>
                  <a:gd name="T25" fmla="*/ 573 h 969"/>
                  <a:gd name="T26" fmla="*/ 110 w 315"/>
                  <a:gd name="T27" fmla="*/ 544 h 969"/>
                  <a:gd name="T28" fmla="*/ 88 w 315"/>
                  <a:gd name="T29" fmla="*/ 530 h 969"/>
                  <a:gd name="T30" fmla="*/ 72 w 315"/>
                  <a:gd name="T31" fmla="*/ 517 h 969"/>
                  <a:gd name="T32" fmla="*/ 55 w 315"/>
                  <a:gd name="T33" fmla="*/ 502 h 969"/>
                  <a:gd name="T34" fmla="*/ 43 w 315"/>
                  <a:gd name="T35" fmla="*/ 487 h 969"/>
                  <a:gd name="T36" fmla="*/ 30 w 315"/>
                  <a:gd name="T37" fmla="*/ 469 h 969"/>
                  <a:gd name="T38" fmla="*/ 21 w 315"/>
                  <a:gd name="T39" fmla="*/ 451 h 969"/>
                  <a:gd name="T40" fmla="*/ 12 w 315"/>
                  <a:gd name="T41" fmla="*/ 432 h 969"/>
                  <a:gd name="T42" fmla="*/ 7 w 315"/>
                  <a:gd name="T43" fmla="*/ 413 h 969"/>
                  <a:gd name="T44" fmla="*/ 2 w 315"/>
                  <a:gd name="T45" fmla="*/ 391 h 969"/>
                  <a:gd name="T46" fmla="*/ 1 w 315"/>
                  <a:gd name="T47" fmla="*/ 369 h 969"/>
                  <a:gd name="T48" fmla="*/ 0 w 315"/>
                  <a:gd name="T49" fmla="*/ 345 h 969"/>
                  <a:gd name="T50" fmla="*/ 2 w 315"/>
                  <a:gd name="T51" fmla="*/ 322 h 969"/>
                  <a:gd name="T52" fmla="*/ 5 w 315"/>
                  <a:gd name="T53" fmla="*/ 296 h 969"/>
                  <a:gd name="T54" fmla="*/ 11 w 315"/>
                  <a:gd name="T55" fmla="*/ 270 h 969"/>
                  <a:gd name="T56" fmla="*/ 18 w 315"/>
                  <a:gd name="T57" fmla="*/ 243 h 969"/>
                  <a:gd name="T58" fmla="*/ 29 w 315"/>
                  <a:gd name="T59" fmla="*/ 215 h 969"/>
                  <a:gd name="T60" fmla="*/ 38 w 315"/>
                  <a:gd name="T61" fmla="*/ 184 h 969"/>
                  <a:gd name="T62" fmla="*/ 45 w 315"/>
                  <a:gd name="T63" fmla="*/ 157 h 969"/>
                  <a:gd name="T64" fmla="*/ 52 w 315"/>
                  <a:gd name="T65" fmla="*/ 129 h 969"/>
                  <a:gd name="T66" fmla="*/ 57 w 315"/>
                  <a:gd name="T67" fmla="*/ 102 h 969"/>
                  <a:gd name="T68" fmla="*/ 62 w 315"/>
                  <a:gd name="T69" fmla="*/ 49 h 969"/>
                  <a:gd name="T70" fmla="*/ 63 w 315"/>
                  <a:gd name="T71" fmla="*/ 24 h 969"/>
                  <a:gd name="T72" fmla="*/ 63 w 315"/>
                  <a:gd name="T73" fmla="*/ 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5" h="969">
                    <a:moveTo>
                      <a:pt x="315" y="969"/>
                    </a:moveTo>
                    <a:lnTo>
                      <a:pt x="311" y="924"/>
                    </a:lnTo>
                    <a:lnTo>
                      <a:pt x="307" y="884"/>
                    </a:lnTo>
                    <a:lnTo>
                      <a:pt x="301" y="845"/>
                    </a:lnTo>
                    <a:lnTo>
                      <a:pt x="293" y="809"/>
                    </a:lnTo>
                    <a:lnTo>
                      <a:pt x="283" y="774"/>
                    </a:lnTo>
                    <a:lnTo>
                      <a:pt x="272" y="742"/>
                    </a:lnTo>
                    <a:lnTo>
                      <a:pt x="259" y="713"/>
                    </a:lnTo>
                    <a:lnTo>
                      <a:pt x="245" y="687"/>
                    </a:lnTo>
                    <a:lnTo>
                      <a:pt x="230" y="664"/>
                    </a:lnTo>
                    <a:lnTo>
                      <a:pt x="215" y="644"/>
                    </a:lnTo>
                    <a:lnTo>
                      <a:pt x="183" y="607"/>
                    </a:lnTo>
                    <a:lnTo>
                      <a:pt x="148" y="573"/>
                    </a:lnTo>
                    <a:lnTo>
                      <a:pt x="110" y="544"/>
                    </a:lnTo>
                    <a:lnTo>
                      <a:pt x="88" y="530"/>
                    </a:lnTo>
                    <a:lnTo>
                      <a:pt x="72" y="517"/>
                    </a:lnTo>
                    <a:lnTo>
                      <a:pt x="55" y="502"/>
                    </a:lnTo>
                    <a:lnTo>
                      <a:pt x="43" y="487"/>
                    </a:lnTo>
                    <a:lnTo>
                      <a:pt x="30" y="469"/>
                    </a:lnTo>
                    <a:lnTo>
                      <a:pt x="21" y="451"/>
                    </a:lnTo>
                    <a:lnTo>
                      <a:pt x="12" y="432"/>
                    </a:lnTo>
                    <a:lnTo>
                      <a:pt x="7" y="413"/>
                    </a:lnTo>
                    <a:lnTo>
                      <a:pt x="2" y="391"/>
                    </a:lnTo>
                    <a:lnTo>
                      <a:pt x="1" y="369"/>
                    </a:lnTo>
                    <a:lnTo>
                      <a:pt x="0" y="345"/>
                    </a:lnTo>
                    <a:lnTo>
                      <a:pt x="2" y="322"/>
                    </a:lnTo>
                    <a:lnTo>
                      <a:pt x="5" y="296"/>
                    </a:lnTo>
                    <a:lnTo>
                      <a:pt x="11" y="270"/>
                    </a:lnTo>
                    <a:lnTo>
                      <a:pt x="18" y="243"/>
                    </a:lnTo>
                    <a:lnTo>
                      <a:pt x="29" y="215"/>
                    </a:lnTo>
                    <a:lnTo>
                      <a:pt x="38" y="184"/>
                    </a:lnTo>
                    <a:lnTo>
                      <a:pt x="45" y="157"/>
                    </a:lnTo>
                    <a:lnTo>
                      <a:pt x="52" y="129"/>
                    </a:lnTo>
                    <a:lnTo>
                      <a:pt x="57" y="102"/>
                    </a:lnTo>
                    <a:lnTo>
                      <a:pt x="62" y="49"/>
                    </a:lnTo>
                    <a:lnTo>
                      <a:pt x="63" y="24"/>
                    </a:lnTo>
                    <a:lnTo>
                      <a:pt x="63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7" name="Freeform 111">
                <a:extLst>
                  <a:ext uri="{FF2B5EF4-FFF2-40B4-BE49-F238E27FC236}">
                    <a16:creationId xmlns:a16="http://schemas.microsoft.com/office/drawing/2014/main" id="{20F3C6E1-807D-36CF-3F1C-A29E59B50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5638" y="4146550"/>
                <a:ext cx="123825" cy="384175"/>
              </a:xfrm>
              <a:custGeom>
                <a:avLst/>
                <a:gdLst>
                  <a:gd name="T0" fmla="*/ 0 w 313"/>
                  <a:gd name="T1" fmla="*/ 969 h 969"/>
                  <a:gd name="T2" fmla="*/ 1 w 313"/>
                  <a:gd name="T3" fmla="*/ 924 h 969"/>
                  <a:gd name="T4" fmla="*/ 6 w 313"/>
                  <a:gd name="T5" fmla="*/ 884 h 969"/>
                  <a:gd name="T6" fmla="*/ 11 w 313"/>
                  <a:gd name="T7" fmla="*/ 845 h 969"/>
                  <a:gd name="T8" fmla="*/ 20 w 313"/>
                  <a:gd name="T9" fmla="*/ 809 h 969"/>
                  <a:gd name="T10" fmla="*/ 29 w 313"/>
                  <a:gd name="T11" fmla="*/ 775 h 969"/>
                  <a:gd name="T12" fmla="*/ 40 w 313"/>
                  <a:gd name="T13" fmla="*/ 743 h 969"/>
                  <a:gd name="T14" fmla="*/ 53 w 313"/>
                  <a:gd name="T15" fmla="*/ 713 h 969"/>
                  <a:gd name="T16" fmla="*/ 70 w 313"/>
                  <a:gd name="T17" fmla="*/ 687 h 969"/>
                  <a:gd name="T18" fmla="*/ 82 w 313"/>
                  <a:gd name="T19" fmla="*/ 664 h 969"/>
                  <a:gd name="T20" fmla="*/ 97 w 313"/>
                  <a:gd name="T21" fmla="*/ 644 h 969"/>
                  <a:gd name="T22" fmla="*/ 130 w 313"/>
                  <a:gd name="T23" fmla="*/ 607 h 969"/>
                  <a:gd name="T24" fmla="*/ 166 w 313"/>
                  <a:gd name="T25" fmla="*/ 573 h 969"/>
                  <a:gd name="T26" fmla="*/ 205 w 313"/>
                  <a:gd name="T27" fmla="*/ 544 h 969"/>
                  <a:gd name="T28" fmla="*/ 214 w 313"/>
                  <a:gd name="T29" fmla="*/ 536 h 969"/>
                  <a:gd name="T30" fmla="*/ 224 w 313"/>
                  <a:gd name="T31" fmla="*/ 530 h 969"/>
                  <a:gd name="T32" fmla="*/ 242 w 313"/>
                  <a:gd name="T33" fmla="*/ 517 h 969"/>
                  <a:gd name="T34" fmla="*/ 257 w 313"/>
                  <a:gd name="T35" fmla="*/ 502 h 969"/>
                  <a:gd name="T36" fmla="*/ 271 w 313"/>
                  <a:gd name="T37" fmla="*/ 487 h 969"/>
                  <a:gd name="T38" fmla="*/ 282 w 313"/>
                  <a:gd name="T39" fmla="*/ 469 h 969"/>
                  <a:gd name="T40" fmla="*/ 292 w 313"/>
                  <a:gd name="T41" fmla="*/ 451 h 969"/>
                  <a:gd name="T42" fmla="*/ 296 w 313"/>
                  <a:gd name="T43" fmla="*/ 441 h 969"/>
                  <a:gd name="T44" fmla="*/ 301 w 313"/>
                  <a:gd name="T45" fmla="*/ 432 h 969"/>
                  <a:gd name="T46" fmla="*/ 304 w 313"/>
                  <a:gd name="T47" fmla="*/ 422 h 969"/>
                  <a:gd name="T48" fmla="*/ 305 w 313"/>
                  <a:gd name="T49" fmla="*/ 417 h 969"/>
                  <a:gd name="T50" fmla="*/ 308 w 313"/>
                  <a:gd name="T51" fmla="*/ 413 h 969"/>
                  <a:gd name="T52" fmla="*/ 311 w 313"/>
                  <a:gd name="T53" fmla="*/ 391 h 969"/>
                  <a:gd name="T54" fmla="*/ 311 w 313"/>
                  <a:gd name="T55" fmla="*/ 379 h 969"/>
                  <a:gd name="T56" fmla="*/ 313 w 313"/>
                  <a:gd name="T57" fmla="*/ 369 h 969"/>
                  <a:gd name="T58" fmla="*/ 313 w 313"/>
                  <a:gd name="T59" fmla="*/ 345 h 969"/>
                  <a:gd name="T60" fmla="*/ 311 w 313"/>
                  <a:gd name="T61" fmla="*/ 322 h 969"/>
                  <a:gd name="T62" fmla="*/ 309 w 313"/>
                  <a:gd name="T63" fmla="*/ 308 h 969"/>
                  <a:gd name="T64" fmla="*/ 308 w 313"/>
                  <a:gd name="T65" fmla="*/ 296 h 969"/>
                  <a:gd name="T66" fmla="*/ 302 w 313"/>
                  <a:gd name="T67" fmla="*/ 270 h 969"/>
                  <a:gd name="T68" fmla="*/ 295 w 313"/>
                  <a:gd name="T69" fmla="*/ 243 h 969"/>
                  <a:gd name="T70" fmla="*/ 286 w 313"/>
                  <a:gd name="T71" fmla="*/ 215 h 969"/>
                  <a:gd name="T72" fmla="*/ 268 w 313"/>
                  <a:gd name="T73" fmla="*/ 157 h 969"/>
                  <a:gd name="T74" fmla="*/ 257 w 313"/>
                  <a:gd name="T75" fmla="*/ 102 h 969"/>
                  <a:gd name="T76" fmla="*/ 252 w 313"/>
                  <a:gd name="T77" fmla="*/ 49 h 969"/>
                  <a:gd name="T78" fmla="*/ 253 w 313"/>
                  <a:gd name="T79" fmla="*/ 0 h 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3" h="969">
                    <a:moveTo>
                      <a:pt x="0" y="969"/>
                    </a:moveTo>
                    <a:lnTo>
                      <a:pt x="1" y="924"/>
                    </a:lnTo>
                    <a:lnTo>
                      <a:pt x="6" y="884"/>
                    </a:lnTo>
                    <a:lnTo>
                      <a:pt x="11" y="845"/>
                    </a:lnTo>
                    <a:lnTo>
                      <a:pt x="20" y="809"/>
                    </a:lnTo>
                    <a:lnTo>
                      <a:pt x="29" y="775"/>
                    </a:lnTo>
                    <a:lnTo>
                      <a:pt x="40" y="743"/>
                    </a:lnTo>
                    <a:lnTo>
                      <a:pt x="53" y="713"/>
                    </a:lnTo>
                    <a:lnTo>
                      <a:pt x="70" y="687"/>
                    </a:lnTo>
                    <a:lnTo>
                      <a:pt x="82" y="664"/>
                    </a:lnTo>
                    <a:lnTo>
                      <a:pt x="97" y="644"/>
                    </a:lnTo>
                    <a:lnTo>
                      <a:pt x="130" y="607"/>
                    </a:lnTo>
                    <a:lnTo>
                      <a:pt x="166" y="573"/>
                    </a:lnTo>
                    <a:lnTo>
                      <a:pt x="205" y="544"/>
                    </a:lnTo>
                    <a:lnTo>
                      <a:pt x="214" y="536"/>
                    </a:lnTo>
                    <a:lnTo>
                      <a:pt x="224" y="530"/>
                    </a:lnTo>
                    <a:lnTo>
                      <a:pt x="242" y="517"/>
                    </a:lnTo>
                    <a:lnTo>
                      <a:pt x="257" y="502"/>
                    </a:lnTo>
                    <a:lnTo>
                      <a:pt x="271" y="487"/>
                    </a:lnTo>
                    <a:lnTo>
                      <a:pt x="282" y="469"/>
                    </a:lnTo>
                    <a:lnTo>
                      <a:pt x="292" y="451"/>
                    </a:lnTo>
                    <a:lnTo>
                      <a:pt x="296" y="441"/>
                    </a:lnTo>
                    <a:lnTo>
                      <a:pt x="301" y="432"/>
                    </a:lnTo>
                    <a:lnTo>
                      <a:pt x="304" y="422"/>
                    </a:lnTo>
                    <a:lnTo>
                      <a:pt x="305" y="417"/>
                    </a:lnTo>
                    <a:lnTo>
                      <a:pt x="308" y="413"/>
                    </a:lnTo>
                    <a:lnTo>
                      <a:pt x="311" y="391"/>
                    </a:lnTo>
                    <a:lnTo>
                      <a:pt x="311" y="379"/>
                    </a:lnTo>
                    <a:lnTo>
                      <a:pt x="313" y="369"/>
                    </a:lnTo>
                    <a:lnTo>
                      <a:pt x="313" y="345"/>
                    </a:lnTo>
                    <a:lnTo>
                      <a:pt x="311" y="322"/>
                    </a:lnTo>
                    <a:lnTo>
                      <a:pt x="309" y="308"/>
                    </a:lnTo>
                    <a:lnTo>
                      <a:pt x="308" y="296"/>
                    </a:lnTo>
                    <a:lnTo>
                      <a:pt x="302" y="270"/>
                    </a:lnTo>
                    <a:lnTo>
                      <a:pt x="295" y="243"/>
                    </a:lnTo>
                    <a:lnTo>
                      <a:pt x="286" y="215"/>
                    </a:lnTo>
                    <a:lnTo>
                      <a:pt x="268" y="157"/>
                    </a:lnTo>
                    <a:lnTo>
                      <a:pt x="257" y="102"/>
                    </a:lnTo>
                    <a:lnTo>
                      <a:pt x="252" y="49"/>
                    </a:lnTo>
                    <a:lnTo>
                      <a:pt x="253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8" name="Freeform 112">
                <a:extLst>
                  <a:ext uri="{FF2B5EF4-FFF2-40B4-BE49-F238E27FC236}">
                    <a16:creationId xmlns:a16="http://schemas.microsoft.com/office/drawing/2014/main" id="{B9E47EA5-75C6-7EF3-4634-805C9131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5650" y="3732213"/>
                <a:ext cx="114300" cy="414338"/>
              </a:xfrm>
              <a:custGeom>
                <a:avLst/>
                <a:gdLst>
                  <a:gd name="T0" fmla="*/ 0 w 287"/>
                  <a:gd name="T1" fmla="*/ 1046 h 1046"/>
                  <a:gd name="T2" fmla="*/ 4 w 287"/>
                  <a:gd name="T3" fmla="*/ 1004 h 1046"/>
                  <a:gd name="T4" fmla="*/ 14 w 287"/>
                  <a:gd name="T5" fmla="*/ 965 h 1046"/>
                  <a:gd name="T6" fmla="*/ 27 w 287"/>
                  <a:gd name="T7" fmla="*/ 927 h 1046"/>
                  <a:gd name="T8" fmla="*/ 46 w 287"/>
                  <a:gd name="T9" fmla="*/ 891 h 1046"/>
                  <a:gd name="T10" fmla="*/ 67 w 287"/>
                  <a:gd name="T11" fmla="*/ 856 h 1046"/>
                  <a:gd name="T12" fmla="*/ 95 w 287"/>
                  <a:gd name="T13" fmla="*/ 824 h 1046"/>
                  <a:gd name="T14" fmla="*/ 127 w 287"/>
                  <a:gd name="T15" fmla="*/ 794 h 1046"/>
                  <a:gd name="T16" fmla="*/ 163 w 287"/>
                  <a:gd name="T17" fmla="*/ 766 h 1046"/>
                  <a:gd name="T18" fmla="*/ 184 w 287"/>
                  <a:gd name="T19" fmla="*/ 751 h 1046"/>
                  <a:gd name="T20" fmla="*/ 203 w 287"/>
                  <a:gd name="T21" fmla="*/ 738 h 1046"/>
                  <a:gd name="T22" fmla="*/ 219 w 287"/>
                  <a:gd name="T23" fmla="*/ 723 h 1046"/>
                  <a:gd name="T24" fmla="*/ 236 w 287"/>
                  <a:gd name="T25" fmla="*/ 710 h 1046"/>
                  <a:gd name="T26" fmla="*/ 248 w 287"/>
                  <a:gd name="T27" fmla="*/ 695 h 1046"/>
                  <a:gd name="T28" fmla="*/ 253 w 287"/>
                  <a:gd name="T29" fmla="*/ 688 h 1046"/>
                  <a:gd name="T30" fmla="*/ 256 w 287"/>
                  <a:gd name="T31" fmla="*/ 684 h 1046"/>
                  <a:gd name="T32" fmla="*/ 260 w 287"/>
                  <a:gd name="T33" fmla="*/ 681 h 1046"/>
                  <a:gd name="T34" fmla="*/ 268 w 287"/>
                  <a:gd name="T35" fmla="*/ 666 h 1046"/>
                  <a:gd name="T36" fmla="*/ 277 w 287"/>
                  <a:gd name="T37" fmla="*/ 654 h 1046"/>
                  <a:gd name="T38" fmla="*/ 282 w 287"/>
                  <a:gd name="T39" fmla="*/ 638 h 1046"/>
                  <a:gd name="T40" fmla="*/ 286 w 287"/>
                  <a:gd name="T41" fmla="*/ 623 h 1046"/>
                  <a:gd name="T42" fmla="*/ 287 w 287"/>
                  <a:gd name="T43" fmla="*/ 608 h 1046"/>
                  <a:gd name="T44" fmla="*/ 287 w 287"/>
                  <a:gd name="T45" fmla="*/ 595 h 1046"/>
                  <a:gd name="T46" fmla="*/ 285 w 287"/>
                  <a:gd name="T47" fmla="*/ 580 h 1046"/>
                  <a:gd name="T48" fmla="*/ 281 w 287"/>
                  <a:gd name="T49" fmla="*/ 565 h 1046"/>
                  <a:gd name="T50" fmla="*/ 275 w 287"/>
                  <a:gd name="T51" fmla="*/ 550 h 1046"/>
                  <a:gd name="T52" fmla="*/ 267 w 287"/>
                  <a:gd name="T53" fmla="*/ 536 h 1046"/>
                  <a:gd name="T54" fmla="*/ 262 w 287"/>
                  <a:gd name="T55" fmla="*/ 528 h 1046"/>
                  <a:gd name="T56" fmla="*/ 260 w 287"/>
                  <a:gd name="T57" fmla="*/ 524 h 1046"/>
                  <a:gd name="T58" fmla="*/ 258 w 287"/>
                  <a:gd name="T59" fmla="*/ 522 h 1046"/>
                  <a:gd name="T60" fmla="*/ 248 w 287"/>
                  <a:gd name="T61" fmla="*/ 509 h 1046"/>
                  <a:gd name="T62" fmla="*/ 225 w 287"/>
                  <a:gd name="T63" fmla="*/ 484 h 1046"/>
                  <a:gd name="T64" fmla="*/ 218 w 287"/>
                  <a:gd name="T65" fmla="*/ 476 h 1046"/>
                  <a:gd name="T66" fmla="*/ 215 w 287"/>
                  <a:gd name="T67" fmla="*/ 474 h 1046"/>
                  <a:gd name="T68" fmla="*/ 214 w 287"/>
                  <a:gd name="T69" fmla="*/ 473 h 1046"/>
                  <a:gd name="T70" fmla="*/ 212 w 287"/>
                  <a:gd name="T71" fmla="*/ 470 h 1046"/>
                  <a:gd name="T72" fmla="*/ 196 w 287"/>
                  <a:gd name="T73" fmla="*/ 457 h 1046"/>
                  <a:gd name="T74" fmla="*/ 163 w 287"/>
                  <a:gd name="T75" fmla="*/ 432 h 1046"/>
                  <a:gd name="T76" fmla="*/ 136 w 287"/>
                  <a:gd name="T77" fmla="*/ 412 h 1046"/>
                  <a:gd name="T78" fmla="*/ 123 w 287"/>
                  <a:gd name="T79" fmla="*/ 402 h 1046"/>
                  <a:gd name="T80" fmla="*/ 113 w 287"/>
                  <a:gd name="T81" fmla="*/ 393 h 1046"/>
                  <a:gd name="T82" fmla="*/ 94 w 287"/>
                  <a:gd name="T83" fmla="*/ 373 h 1046"/>
                  <a:gd name="T84" fmla="*/ 79 w 287"/>
                  <a:gd name="T85" fmla="*/ 352 h 1046"/>
                  <a:gd name="T86" fmla="*/ 66 w 287"/>
                  <a:gd name="T87" fmla="*/ 330 h 1046"/>
                  <a:gd name="T88" fmla="*/ 57 w 287"/>
                  <a:gd name="T89" fmla="*/ 309 h 1046"/>
                  <a:gd name="T90" fmla="*/ 52 w 287"/>
                  <a:gd name="T91" fmla="*/ 287 h 1046"/>
                  <a:gd name="T92" fmla="*/ 51 w 287"/>
                  <a:gd name="T93" fmla="*/ 265 h 1046"/>
                  <a:gd name="T94" fmla="*/ 52 w 287"/>
                  <a:gd name="T95" fmla="*/ 241 h 1046"/>
                  <a:gd name="T96" fmla="*/ 57 w 287"/>
                  <a:gd name="T97" fmla="*/ 218 h 1046"/>
                  <a:gd name="T98" fmla="*/ 66 w 287"/>
                  <a:gd name="T99" fmla="*/ 193 h 1046"/>
                  <a:gd name="T100" fmla="*/ 71 w 287"/>
                  <a:gd name="T101" fmla="*/ 180 h 1046"/>
                  <a:gd name="T102" fmla="*/ 79 w 287"/>
                  <a:gd name="T103" fmla="*/ 169 h 1046"/>
                  <a:gd name="T104" fmla="*/ 85 w 287"/>
                  <a:gd name="T105" fmla="*/ 155 h 1046"/>
                  <a:gd name="T106" fmla="*/ 94 w 287"/>
                  <a:gd name="T107" fmla="*/ 142 h 1046"/>
                  <a:gd name="T108" fmla="*/ 113 w 287"/>
                  <a:gd name="T109" fmla="*/ 117 h 1046"/>
                  <a:gd name="T110" fmla="*/ 136 w 287"/>
                  <a:gd name="T111" fmla="*/ 89 h 1046"/>
                  <a:gd name="T112" fmla="*/ 163 w 287"/>
                  <a:gd name="T113" fmla="*/ 64 h 1046"/>
                  <a:gd name="T114" fmla="*/ 177 w 287"/>
                  <a:gd name="T115" fmla="*/ 46 h 1046"/>
                  <a:gd name="T116" fmla="*/ 190 w 287"/>
                  <a:gd name="T117" fmla="*/ 31 h 1046"/>
                  <a:gd name="T118" fmla="*/ 195 w 287"/>
                  <a:gd name="T119" fmla="*/ 22 h 1046"/>
                  <a:gd name="T120" fmla="*/ 201 w 287"/>
                  <a:gd name="T121" fmla="*/ 15 h 1046"/>
                  <a:gd name="T122" fmla="*/ 212 w 287"/>
                  <a:gd name="T123" fmla="*/ 0 h 10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7" h="1046">
                    <a:moveTo>
                      <a:pt x="0" y="1046"/>
                    </a:moveTo>
                    <a:lnTo>
                      <a:pt x="4" y="1004"/>
                    </a:lnTo>
                    <a:lnTo>
                      <a:pt x="14" y="965"/>
                    </a:lnTo>
                    <a:lnTo>
                      <a:pt x="27" y="927"/>
                    </a:lnTo>
                    <a:lnTo>
                      <a:pt x="46" y="891"/>
                    </a:lnTo>
                    <a:lnTo>
                      <a:pt x="67" y="856"/>
                    </a:lnTo>
                    <a:lnTo>
                      <a:pt x="95" y="824"/>
                    </a:lnTo>
                    <a:lnTo>
                      <a:pt x="127" y="794"/>
                    </a:lnTo>
                    <a:lnTo>
                      <a:pt x="163" y="766"/>
                    </a:lnTo>
                    <a:lnTo>
                      <a:pt x="184" y="751"/>
                    </a:lnTo>
                    <a:lnTo>
                      <a:pt x="203" y="738"/>
                    </a:lnTo>
                    <a:lnTo>
                      <a:pt x="219" y="723"/>
                    </a:lnTo>
                    <a:lnTo>
                      <a:pt x="236" y="710"/>
                    </a:lnTo>
                    <a:lnTo>
                      <a:pt x="248" y="695"/>
                    </a:lnTo>
                    <a:lnTo>
                      <a:pt x="253" y="688"/>
                    </a:lnTo>
                    <a:lnTo>
                      <a:pt x="256" y="684"/>
                    </a:lnTo>
                    <a:lnTo>
                      <a:pt x="260" y="681"/>
                    </a:lnTo>
                    <a:lnTo>
                      <a:pt x="268" y="666"/>
                    </a:lnTo>
                    <a:lnTo>
                      <a:pt x="277" y="654"/>
                    </a:lnTo>
                    <a:lnTo>
                      <a:pt x="282" y="638"/>
                    </a:lnTo>
                    <a:lnTo>
                      <a:pt x="286" y="623"/>
                    </a:lnTo>
                    <a:lnTo>
                      <a:pt x="287" y="608"/>
                    </a:lnTo>
                    <a:lnTo>
                      <a:pt x="287" y="595"/>
                    </a:lnTo>
                    <a:lnTo>
                      <a:pt x="285" y="580"/>
                    </a:lnTo>
                    <a:lnTo>
                      <a:pt x="281" y="565"/>
                    </a:lnTo>
                    <a:lnTo>
                      <a:pt x="275" y="550"/>
                    </a:lnTo>
                    <a:lnTo>
                      <a:pt x="267" y="536"/>
                    </a:lnTo>
                    <a:lnTo>
                      <a:pt x="262" y="528"/>
                    </a:lnTo>
                    <a:lnTo>
                      <a:pt x="260" y="524"/>
                    </a:lnTo>
                    <a:lnTo>
                      <a:pt x="258" y="522"/>
                    </a:lnTo>
                    <a:lnTo>
                      <a:pt x="248" y="509"/>
                    </a:lnTo>
                    <a:lnTo>
                      <a:pt x="225" y="484"/>
                    </a:lnTo>
                    <a:lnTo>
                      <a:pt x="218" y="476"/>
                    </a:lnTo>
                    <a:lnTo>
                      <a:pt x="215" y="474"/>
                    </a:lnTo>
                    <a:lnTo>
                      <a:pt x="214" y="473"/>
                    </a:lnTo>
                    <a:lnTo>
                      <a:pt x="212" y="470"/>
                    </a:lnTo>
                    <a:lnTo>
                      <a:pt x="196" y="457"/>
                    </a:lnTo>
                    <a:lnTo>
                      <a:pt x="163" y="432"/>
                    </a:lnTo>
                    <a:lnTo>
                      <a:pt x="136" y="412"/>
                    </a:lnTo>
                    <a:lnTo>
                      <a:pt x="123" y="402"/>
                    </a:lnTo>
                    <a:lnTo>
                      <a:pt x="113" y="393"/>
                    </a:lnTo>
                    <a:lnTo>
                      <a:pt x="94" y="373"/>
                    </a:lnTo>
                    <a:lnTo>
                      <a:pt x="79" y="352"/>
                    </a:lnTo>
                    <a:lnTo>
                      <a:pt x="66" y="330"/>
                    </a:lnTo>
                    <a:lnTo>
                      <a:pt x="57" y="309"/>
                    </a:lnTo>
                    <a:lnTo>
                      <a:pt x="52" y="287"/>
                    </a:lnTo>
                    <a:lnTo>
                      <a:pt x="51" y="265"/>
                    </a:lnTo>
                    <a:lnTo>
                      <a:pt x="52" y="241"/>
                    </a:lnTo>
                    <a:lnTo>
                      <a:pt x="57" y="218"/>
                    </a:lnTo>
                    <a:lnTo>
                      <a:pt x="66" y="193"/>
                    </a:lnTo>
                    <a:lnTo>
                      <a:pt x="71" y="180"/>
                    </a:lnTo>
                    <a:lnTo>
                      <a:pt x="79" y="169"/>
                    </a:lnTo>
                    <a:lnTo>
                      <a:pt x="85" y="155"/>
                    </a:lnTo>
                    <a:lnTo>
                      <a:pt x="94" y="142"/>
                    </a:lnTo>
                    <a:lnTo>
                      <a:pt x="113" y="117"/>
                    </a:lnTo>
                    <a:lnTo>
                      <a:pt x="136" y="89"/>
                    </a:lnTo>
                    <a:lnTo>
                      <a:pt x="163" y="64"/>
                    </a:lnTo>
                    <a:lnTo>
                      <a:pt x="177" y="46"/>
                    </a:lnTo>
                    <a:lnTo>
                      <a:pt x="190" y="31"/>
                    </a:lnTo>
                    <a:lnTo>
                      <a:pt x="195" y="22"/>
                    </a:lnTo>
                    <a:lnTo>
                      <a:pt x="201" y="15"/>
                    </a:lnTo>
                    <a:lnTo>
                      <a:pt x="212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9" name="Line 113">
                <a:extLst>
                  <a:ext uri="{FF2B5EF4-FFF2-40B4-BE49-F238E27FC236}">
                    <a16:creationId xmlns:a16="http://schemas.microsoft.com/office/drawing/2014/main" id="{7EA366B9-91BA-631A-E53D-327120053D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905625" y="4146550"/>
                <a:ext cx="200025" cy="0"/>
              </a:xfrm>
              <a:prstGeom prst="line">
                <a:avLst/>
              </a:pr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0" name="Freeform 114">
                <a:extLst>
                  <a:ext uri="{FF2B5EF4-FFF2-40B4-BE49-F238E27FC236}">
                    <a16:creationId xmlns:a16="http://schemas.microsoft.com/office/drawing/2014/main" id="{A8270B57-26AB-65F4-4520-7CF7387B5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9738" y="3730625"/>
                <a:ext cx="115888" cy="415925"/>
              </a:xfrm>
              <a:custGeom>
                <a:avLst/>
                <a:gdLst>
                  <a:gd name="T0" fmla="*/ 290 w 290"/>
                  <a:gd name="T1" fmla="*/ 1048 h 1048"/>
                  <a:gd name="T2" fmla="*/ 284 w 290"/>
                  <a:gd name="T3" fmla="*/ 1006 h 1048"/>
                  <a:gd name="T4" fmla="*/ 274 w 290"/>
                  <a:gd name="T5" fmla="*/ 967 h 1048"/>
                  <a:gd name="T6" fmla="*/ 260 w 290"/>
                  <a:gd name="T7" fmla="*/ 929 h 1048"/>
                  <a:gd name="T8" fmla="*/ 242 w 290"/>
                  <a:gd name="T9" fmla="*/ 893 h 1048"/>
                  <a:gd name="T10" fmla="*/ 219 w 290"/>
                  <a:gd name="T11" fmla="*/ 858 h 1048"/>
                  <a:gd name="T12" fmla="*/ 193 w 290"/>
                  <a:gd name="T13" fmla="*/ 826 h 1048"/>
                  <a:gd name="T14" fmla="*/ 161 w 290"/>
                  <a:gd name="T15" fmla="*/ 796 h 1048"/>
                  <a:gd name="T16" fmla="*/ 126 w 290"/>
                  <a:gd name="T17" fmla="*/ 768 h 1048"/>
                  <a:gd name="T18" fmla="*/ 84 w 290"/>
                  <a:gd name="T19" fmla="*/ 740 h 1048"/>
                  <a:gd name="T20" fmla="*/ 52 w 290"/>
                  <a:gd name="T21" fmla="*/ 712 h 1048"/>
                  <a:gd name="T22" fmla="*/ 38 w 290"/>
                  <a:gd name="T23" fmla="*/ 697 h 1048"/>
                  <a:gd name="T24" fmla="*/ 27 w 290"/>
                  <a:gd name="T25" fmla="*/ 683 h 1048"/>
                  <a:gd name="T26" fmla="*/ 10 w 290"/>
                  <a:gd name="T27" fmla="*/ 656 h 1048"/>
                  <a:gd name="T28" fmla="*/ 1 w 290"/>
                  <a:gd name="T29" fmla="*/ 625 h 1048"/>
                  <a:gd name="T30" fmla="*/ 0 w 290"/>
                  <a:gd name="T31" fmla="*/ 597 h 1048"/>
                  <a:gd name="T32" fmla="*/ 7 w 290"/>
                  <a:gd name="T33" fmla="*/ 567 h 1048"/>
                  <a:gd name="T34" fmla="*/ 13 w 290"/>
                  <a:gd name="T35" fmla="*/ 552 h 1048"/>
                  <a:gd name="T36" fmla="*/ 22 w 290"/>
                  <a:gd name="T37" fmla="*/ 538 h 1048"/>
                  <a:gd name="T38" fmla="*/ 29 w 290"/>
                  <a:gd name="T39" fmla="*/ 524 h 1048"/>
                  <a:gd name="T40" fmla="*/ 39 w 290"/>
                  <a:gd name="T41" fmla="*/ 511 h 1048"/>
                  <a:gd name="T42" fmla="*/ 62 w 290"/>
                  <a:gd name="T43" fmla="*/ 486 h 1048"/>
                  <a:gd name="T44" fmla="*/ 75 w 290"/>
                  <a:gd name="T45" fmla="*/ 472 h 1048"/>
                  <a:gd name="T46" fmla="*/ 90 w 290"/>
                  <a:gd name="T47" fmla="*/ 459 h 1048"/>
                  <a:gd name="T48" fmla="*/ 126 w 290"/>
                  <a:gd name="T49" fmla="*/ 434 h 1048"/>
                  <a:gd name="T50" fmla="*/ 151 w 290"/>
                  <a:gd name="T51" fmla="*/ 414 h 1048"/>
                  <a:gd name="T52" fmla="*/ 162 w 290"/>
                  <a:gd name="T53" fmla="*/ 404 h 1048"/>
                  <a:gd name="T54" fmla="*/ 167 w 290"/>
                  <a:gd name="T55" fmla="*/ 399 h 1048"/>
                  <a:gd name="T56" fmla="*/ 170 w 290"/>
                  <a:gd name="T57" fmla="*/ 396 h 1048"/>
                  <a:gd name="T58" fmla="*/ 174 w 290"/>
                  <a:gd name="T59" fmla="*/ 395 h 1048"/>
                  <a:gd name="T60" fmla="*/ 193 w 290"/>
                  <a:gd name="T61" fmla="*/ 375 h 1048"/>
                  <a:gd name="T62" fmla="*/ 209 w 290"/>
                  <a:gd name="T63" fmla="*/ 354 h 1048"/>
                  <a:gd name="T64" fmla="*/ 220 w 290"/>
                  <a:gd name="T65" fmla="*/ 332 h 1048"/>
                  <a:gd name="T66" fmla="*/ 229 w 290"/>
                  <a:gd name="T67" fmla="*/ 311 h 1048"/>
                  <a:gd name="T68" fmla="*/ 234 w 290"/>
                  <a:gd name="T69" fmla="*/ 289 h 1048"/>
                  <a:gd name="T70" fmla="*/ 234 w 290"/>
                  <a:gd name="T71" fmla="*/ 282 h 1048"/>
                  <a:gd name="T72" fmla="*/ 236 w 290"/>
                  <a:gd name="T73" fmla="*/ 277 h 1048"/>
                  <a:gd name="T74" fmla="*/ 237 w 290"/>
                  <a:gd name="T75" fmla="*/ 267 h 1048"/>
                  <a:gd name="T76" fmla="*/ 236 w 290"/>
                  <a:gd name="T77" fmla="*/ 255 h 1048"/>
                  <a:gd name="T78" fmla="*/ 234 w 290"/>
                  <a:gd name="T79" fmla="*/ 251 h 1048"/>
                  <a:gd name="T80" fmla="*/ 234 w 290"/>
                  <a:gd name="T81" fmla="*/ 248 h 1048"/>
                  <a:gd name="T82" fmla="*/ 234 w 290"/>
                  <a:gd name="T83" fmla="*/ 243 h 1048"/>
                  <a:gd name="T84" fmla="*/ 229 w 290"/>
                  <a:gd name="T85" fmla="*/ 220 h 1048"/>
                  <a:gd name="T86" fmla="*/ 220 w 290"/>
                  <a:gd name="T87" fmla="*/ 195 h 1048"/>
                  <a:gd name="T88" fmla="*/ 214 w 290"/>
                  <a:gd name="T89" fmla="*/ 182 h 1048"/>
                  <a:gd name="T90" fmla="*/ 209 w 290"/>
                  <a:gd name="T91" fmla="*/ 171 h 1048"/>
                  <a:gd name="T92" fmla="*/ 204 w 290"/>
                  <a:gd name="T93" fmla="*/ 163 h 1048"/>
                  <a:gd name="T94" fmla="*/ 201 w 290"/>
                  <a:gd name="T95" fmla="*/ 160 h 1048"/>
                  <a:gd name="T96" fmla="*/ 200 w 290"/>
                  <a:gd name="T97" fmla="*/ 157 h 1048"/>
                  <a:gd name="T98" fmla="*/ 193 w 290"/>
                  <a:gd name="T99" fmla="*/ 144 h 1048"/>
                  <a:gd name="T100" fmla="*/ 174 w 290"/>
                  <a:gd name="T101" fmla="*/ 119 h 1048"/>
                  <a:gd name="T102" fmla="*/ 151 w 290"/>
                  <a:gd name="T103" fmla="*/ 91 h 1048"/>
                  <a:gd name="T104" fmla="*/ 126 w 290"/>
                  <a:gd name="T105" fmla="*/ 66 h 1048"/>
                  <a:gd name="T106" fmla="*/ 98 w 290"/>
                  <a:gd name="T107" fmla="*/ 33 h 1048"/>
                  <a:gd name="T108" fmla="*/ 76 w 290"/>
                  <a:gd name="T109" fmla="*/ 0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90" h="1048">
                    <a:moveTo>
                      <a:pt x="290" y="1048"/>
                    </a:moveTo>
                    <a:lnTo>
                      <a:pt x="284" y="1006"/>
                    </a:lnTo>
                    <a:lnTo>
                      <a:pt x="274" y="967"/>
                    </a:lnTo>
                    <a:lnTo>
                      <a:pt x="260" y="929"/>
                    </a:lnTo>
                    <a:lnTo>
                      <a:pt x="242" y="893"/>
                    </a:lnTo>
                    <a:lnTo>
                      <a:pt x="219" y="858"/>
                    </a:lnTo>
                    <a:lnTo>
                      <a:pt x="193" y="826"/>
                    </a:lnTo>
                    <a:lnTo>
                      <a:pt x="161" y="796"/>
                    </a:lnTo>
                    <a:lnTo>
                      <a:pt x="126" y="768"/>
                    </a:lnTo>
                    <a:lnTo>
                      <a:pt x="84" y="740"/>
                    </a:lnTo>
                    <a:lnTo>
                      <a:pt x="52" y="712"/>
                    </a:lnTo>
                    <a:lnTo>
                      <a:pt x="38" y="697"/>
                    </a:lnTo>
                    <a:lnTo>
                      <a:pt x="27" y="683"/>
                    </a:lnTo>
                    <a:lnTo>
                      <a:pt x="10" y="656"/>
                    </a:lnTo>
                    <a:lnTo>
                      <a:pt x="1" y="625"/>
                    </a:lnTo>
                    <a:lnTo>
                      <a:pt x="0" y="597"/>
                    </a:lnTo>
                    <a:lnTo>
                      <a:pt x="7" y="567"/>
                    </a:lnTo>
                    <a:lnTo>
                      <a:pt x="13" y="552"/>
                    </a:lnTo>
                    <a:lnTo>
                      <a:pt x="22" y="538"/>
                    </a:lnTo>
                    <a:lnTo>
                      <a:pt x="29" y="524"/>
                    </a:lnTo>
                    <a:lnTo>
                      <a:pt x="39" y="511"/>
                    </a:lnTo>
                    <a:lnTo>
                      <a:pt x="62" y="486"/>
                    </a:lnTo>
                    <a:lnTo>
                      <a:pt x="75" y="472"/>
                    </a:lnTo>
                    <a:lnTo>
                      <a:pt x="90" y="459"/>
                    </a:lnTo>
                    <a:lnTo>
                      <a:pt x="126" y="434"/>
                    </a:lnTo>
                    <a:lnTo>
                      <a:pt x="151" y="414"/>
                    </a:lnTo>
                    <a:lnTo>
                      <a:pt x="162" y="404"/>
                    </a:lnTo>
                    <a:lnTo>
                      <a:pt x="167" y="399"/>
                    </a:lnTo>
                    <a:lnTo>
                      <a:pt x="170" y="396"/>
                    </a:lnTo>
                    <a:lnTo>
                      <a:pt x="174" y="395"/>
                    </a:lnTo>
                    <a:lnTo>
                      <a:pt x="193" y="375"/>
                    </a:lnTo>
                    <a:lnTo>
                      <a:pt x="209" y="354"/>
                    </a:lnTo>
                    <a:lnTo>
                      <a:pt x="220" y="332"/>
                    </a:lnTo>
                    <a:lnTo>
                      <a:pt x="229" y="311"/>
                    </a:lnTo>
                    <a:lnTo>
                      <a:pt x="234" y="289"/>
                    </a:lnTo>
                    <a:lnTo>
                      <a:pt x="234" y="282"/>
                    </a:lnTo>
                    <a:lnTo>
                      <a:pt x="236" y="277"/>
                    </a:lnTo>
                    <a:lnTo>
                      <a:pt x="237" y="267"/>
                    </a:lnTo>
                    <a:lnTo>
                      <a:pt x="236" y="255"/>
                    </a:lnTo>
                    <a:lnTo>
                      <a:pt x="234" y="251"/>
                    </a:lnTo>
                    <a:lnTo>
                      <a:pt x="234" y="248"/>
                    </a:lnTo>
                    <a:lnTo>
                      <a:pt x="234" y="243"/>
                    </a:lnTo>
                    <a:lnTo>
                      <a:pt x="229" y="220"/>
                    </a:lnTo>
                    <a:lnTo>
                      <a:pt x="220" y="195"/>
                    </a:lnTo>
                    <a:lnTo>
                      <a:pt x="214" y="182"/>
                    </a:lnTo>
                    <a:lnTo>
                      <a:pt x="209" y="171"/>
                    </a:lnTo>
                    <a:lnTo>
                      <a:pt x="204" y="163"/>
                    </a:lnTo>
                    <a:lnTo>
                      <a:pt x="201" y="160"/>
                    </a:lnTo>
                    <a:lnTo>
                      <a:pt x="200" y="157"/>
                    </a:lnTo>
                    <a:lnTo>
                      <a:pt x="193" y="144"/>
                    </a:lnTo>
                    <a:lnTo>
                      <a:pt x="174" y="119"/>
                    </a:lnTo>
                    <a:lnTo>
                      <a:pt x="151" y="91"/>
                    </a:lnTo>
                    <a:lnTo>
                      <a:pt x="126" y="66"/>
                    </a:lnTo>
                    <a:lnTo>
                      <a:pt x="98" y="33"/>
                    </a:lnTo>
                    <a:lnTo>
                      <a:pt x="76" y="0"/>
                    </a:lnTo>
                  </a:path>
                </a:pathLst>
              </a:cu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1" name="Line 115">
                <a:extLst>
                  <a:ext uri="{FF2B5EF4-FFF2-40B4-BE49-F238E27FC236}">
                    <a16:creationId xmlns:a16="http://schemas.microsoft.com/office/drawing/2014/main" id="{554ACFF8-F419-5846-5BC4-F3B435F081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6819900" y="3730625"/>
                <a:ext cx="369888" cy="1588"/>
              </a:xfrm>
              <a:prstGeom prst="line">
                <a:avLst/>
              </a:prstGeom>
              <a:noFill/>
              <a:ln w="9525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2" name="Line 116">
                <a:extLst>
                  <a:ext uri="{FF2B5EF4-FFF2-40B4-BE49-F238E27FC236}">
                    <a16:creationId xmlns:a16="http://schemas.microsoft.com/office/drawing/2014/main" id="{8976C07C-9BD1-93D2-4FF3-5E474CF28D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799263" y="3944938"/>
                <a:ext cx="412750" cy="0"/>
              </a:xfrm>
              <a:prstGeom prst="line">
                <a:avLst/>
              </a:prstGeom>
              <a:noFill/>
              <a:ln w="301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4" name="Line 118">
                <a:extLst>
                  <a:ext uri="{FF2B5EF4-FFF2-40B4-BE49-F238E27FC236}">
                    <a16:creationId xmlns:a16="http://schemas.microsoft.com/office/drawing/2014/main" id="{08C7A680-3A28-6280-0CB8-EC3896123C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35888" y="4283075"/>
                <a:ext cx="352425" cy="0"/>
              </a:xfrm>
              <a:prstGeom prst="line">
                <a:avLst/>
              </a:prstGeom>
              <a:noFill/>
              <a:ln w="301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1" name="Freeform 165">
                <a:extLst>
                  <a:ext uri="{FF2B5EF4-FFF2-40B4-BE49-F238E27FC236}">
                    <a16:creationId xmlns:a16="http://schemas.microsoft.com/office/drawing/2014/main" id="{2BCFBEDF-8DC9-4B79-33EE-8FC8DE484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6425" y="431323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2" name="Freeform 166">
                <a:extLst>
                  <a:ext uri="{FF2B5EF4-FFF2-40B4-BE49-F238E27FC236}">
                    <a16:creationId xmlns:a16="http://schemas.microsoft.com/office/drawing/2014/main" id="{1FC5BB91-8ABB-F086-AA44-649229D41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6425" y="4267200"/>
                <a:ext cx="30163" cy="30163"/>
              </a:xfrm>
              <a:custGeom>
                <a:avLst/>
                <a:gdLst>
                  <a:gd name="T0" fmla="*/ 65 w 76"/>
                  <a:gd name="T1" fmla="*/ 64 h 75"/>
                  <a:gd name="T2" fmla="*/ 72 w 76"/>
                  <a:gd name="T3" fmla="*/ 51 h 75"/>
                  <a:gd name="T4" fmla="*/ 75 w 76"/>
                  <a:gd name="T5" fmla="*/ 44 h 75"/>
                  <a:gd name="T6" fmla="*/ 75 w 76"/>
                  <a:gd name="T7" fmla="*/ 40 h 75"/>
                  <a:gd name="T8" fmla="*/ 76 w 76"/>
                  <a:gd name="T9" fmla="*/ 37 h 75"/>
                  <a:gd name="T10" fmla="*/ 75 w 76"/>
                  <a:gd name="T11" fmla="*/ 30 h 75"/>
                  <a:gd name="T12" fmla="*/ 72 w 76"/>
                  <a:gd name="T13" fmla="*/ 22 h 75"/>
                  <a:gd name="T14" fmla="*/ 65 w 76"/>
                  <a:gd name="T15" fmla="*/ 11 h 75"/>
                  <a:gd name="T16" fmla="*/ 52 w 76"/>
                  <a:gd name="T17" fmla="*/ 2 h 75"/>
                  <a:gd name="T18" fmla="*/ 44 w 76"/>
                  <a:gd name="T19" fmla="*/ 0 h 75"/>
                  <a:gd name="T20" fmla="*/ 38 w 76"/>
                  <a:gd name="T21" fmla="*/ 0 h 75"/>
                  <a:gd name="T22" fmla="*/ 23 w 76"/>
                  <a:gd name="T23" fmla="*/ 2 h 75"/>
                  <a:gd name="T24" fmla="*/ 12 w 76"/>
                  <a:gd name="T25" fmla="*/ 11 h 75"/>
                  <a:gd name="T26" fmla="*/ 3 w 76"/>
                  <a:gd name="T27" fmla="*/ 22 h 75"/>
                  <a:gd name="T28" fmla="*/ 0 w 76"/>
                  <a:gd name="T29" fmla="*/ 37 h 75"/>
                  <a:gd name="T30" fmla="*/ 0 w 76"/>
                  <a:gd name="T31" fmla="*/ 44 h 75"/>
                  <a:gd name="T32" fmla="*/ 3 w 76"/>
                  <a:gd name="T33" fmla="*/ 51 h 75"/>
                  <a:gd name="T34" fmla="*/ 12 w 76"/>
                  <a:gd name="T35" fmla="*/ 64 h 75"/>
                  <a:gd name="T36" fmla="*/ 23 w 76"/>
                  <a:gd name="T37" fmla="*/ 72 h 75"/>
                  <a:gd name="T38" fmla="*/ 31 w 76"/>
                  <a:gd name="T39" fmla="*/ 74 h 75"/>
                  <a:gd name="T40" fmla="*/ 38 w 76"/>
                  <a:gd name="T41" fmla="*/ 75 h 75"/>
                  <a:gd name="T42" fmla="*/ 41 w 76"/>
                  <a:gd name="T43" fmla="*/ 74 h 75"/>
                  <a:gd name="T44" fmla="*/ 44 w 76"/>
                  <a:gd name="T45" fmla="*/ 74 h 75"/>
                  <a:gd name="T46" fmla="*/ 52 w 76"/>
                  <a:gd name="T47" fmla="*/ 72 h 75"/>
                  <a:gd name="T48" fmla="*/ 65 w 76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5">
                    <a:moveTo>
                      <a:pt x="65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7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7"/>
                    </a:lnTo>
                    <a:lnTo>
                      <a:pt x="0" y="44"/>
                    </a:lnTo>
                    <a:lnTo>
                      <a:pt x="3" y="51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5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3" name="Freeform 167">
                <a:extLst>
                  <a:ext uri="{FF2B5EF4-FFF2-40B4-BE49-F238E27FC236}">
                    <a16:creationId xmlns:a16="http://schemas.microsoft.com/office/drawing/2014/main" id="{1D2CAC37-F8C6-50AE-FDC7-714D7511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425608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4" name="Freeform 168">
                <a:extLst>
                  <a:ext uri="{FF2B5EF4-FFF2-40B4-BE49-F238E27FC236}">
                    <a16:creationId xmlns:a16="http://schemas.microsoft.com/office/drawing/2014/main" id="{9D468EBA-DC68-B814-F4C3-3027E1A09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4308475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5" name="Freeform 169">
                <a:extLst>
                  <a:ext uri="{FF2B5EF4-FFF2-40B4-BE49-F238E27FC236}">
                    <a16:creationId xmlns:a16="http://schemas.microsoft.com/office/drawing/2014/main" id="{888ECB5C-DC0C-2ED6-37F9-87B0B6B7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6425" y="416083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6" name="Freeform 170">
                <a:extLst>
                  <a:ext uri="{FF2B5EF4-FFF2-40B4-BE49-F238E27FC236}">
                    <a16:creationId xmlns:a16="http://schemas.microsoft.com/office/drawing/2014/main" id="{38B0FBC4-C82F-1DAF-F145-E137F3C0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450" y="4132263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2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7" name="Freeform 171">
                <a:extLst>
                  <a:ext uri="{FF2B5EF4-FFF2-40B4-BE49-F238E27FC236}">
                    <a16:creationId xmlns:a16="http://schemas.microsoft.com/office/drawing/2014/main" id="{C5AD138A-1400-59FF-68DF-068E958E5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9600" y="405288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8" name="Freeform 172">
                <a:extLst>
                  <a:ext uri="{FF2B5EF4-FFF2-40B4-BE49-F238E27FC236}">
                    <a16:creationId xmlns:a16="http://schemas.microsoft.com/office/drawing/2014/main" id="{89D24227-93B9-05E0-38FA-59C674CB1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401955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1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1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9" name="Freeform 173">
                <a:extLst>
                  <a:ext uri="{FF2B5EF4-FFF2-40B4-BE49-F238E27FC236}">
                    <a16:creationId xmlns:a16="http://schemas.microsoft.com/office/drawing/2014/main" id="{F8BE5983-8A91-B696-CCF3-4BF51E8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3250" y="3968750"/>
                <a:ext cx="30163" cy="30163"/>
              </a:xfrm>
              <a:custGeom>
                <a:avLst/>
                <a:gdLst>
                  <a:gd name="T0" fmla="*/ 64 w 76"/>
                  <a:gd name="T1" fmla="*/ 64 h 75"/>
                  <a:gd name="T2" fmla="*/ 72 w 76"/>
                  <a:gd name="T3" fmla="*/ 51 h 75"/>
                  <a:gd name="T4" fmla="*/ 75 w 76"/>
                  <a:gd name="T5" fmla="*/ 44 h 75"/>
                  <a:gd name="T6" fmla="*/ 75 w 76"/>
                  <a:gd name="T7" fmla="*/ 40 h 75"/>
                  <a:gd name="T8" fmla="*/ 76 w 76"/>
                  <a:gd name="T9" fmla="*/ 38 h 75"/>
                  <a:gd name="T10" fmla="*/ 75 w 76"/>
                  <a:gd name="T11" fmla="*/ 30 h 75"/>
                  <a:gd name="T12" fmla="*/ 72 w 76"/>
                  <a:gd name="T13" fmla="*/ 22 h 75"/>
                  <a:gd name="T14" fmla="*/ 64 w 76"/>
                  <a:gd name="T15" fmla="*/ 11 h 75"/>
                  <a:gd name="T16" fmla="*/ 52 w 76"/>
                  <a:gd name="T17" fmla="*/ 2 h 75"/>
                  <a:gd name="T18" fmla="*/ 44 w 76"/>
                  <a:gd name="T19" fmla="*/ 0 h 75"/>
                  <a:gd name="T20" fmla="*/ 38 w 76"/>
                  <a:gd name="T21" fmla="*/ 0 h 75"/>
                  <a:gd name="T22" fmla="*/ 23 w 76"/>
                  <a:gd name="T23" fmla="*/ 2 h 75"/>
                  <a:gd name="T24" fmla="*/ 11 w 76"/>
                  <a:gd name="T25" fmla="*/ 11 h 75"/>
                  <a:gd name="T26" fmla="*/ 2 w 76"/>
                  <a:gd name="T27" fmla="*/ 22 h 75"/>
                  <a:gd name="T28" fmla="*/ 0 w 76"/>
                  <a:gd name="T29" fmla="*/ 38 h 75"/>
                  <a:gd name="T30" fmla="*/ 0 w 76"/>
                  <a:gd name="T31" fmla="*/ 44 h 75"/>
                  <a:gd name="T32" fmla="*/ 2 w 76"/>
                  <a:gd name="T33" fmla="*/ 51 h 75"/>
                  <a:gd name="T34" fmla="*/ 11 w 76"/>
                  <a:gd name="T35" fmla="*/ 64 h 75"/>
                  <a:gd name="T36" fmla="*/ 23 w 76"/>
                  <a:gd name="T37" fmla="*/ 72 h 75"/>
                  <a:gd name="T38" fmla="*/ 30 w 76"/>
                  <a:gd name="T39" fmla="*/ 74 h 75"/>
                  <a:gd name="T40" fmla="*/ 38 w 76"/>
                  <a:gd name="T41" fmla="*/ 75 h 75"/>
                  <a:gd name="T42" fmla="*/ 40 w 76"/>
                  <a:gd name="T43" fmla="*/ 74 h 75"/>
                  <a:gd name="T44" fmla="*/ 44 w 76"/>
                  <a:gd name="T45" fmla="*/ 74 h 75"/>
                  <a:gd name="T46" fmla="*/ 52 w 76"/>
                  <a:gd name="T47" fmla="*/ 72 h 75"/>
                  <a:gd name="T48" fmla="*/ 64 w 76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5">
                    <a:moveTo>
                      <a:pt x="64" y="64"/>
                    </a:moveTo>
                    <a:lnTo>
                      <a:pt x="72" y="51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5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0" name="Freeform 174">
                <a:extLst>
                  <a:ext uri="{FF2B5EF4-FFF2-40B4-BE49-F238E27FC236}">
                    <a16:creationId xmlns:a16="http://schemas.microsoft.com/office/drawing/2014/main" id="{0A2289DD-EC2F-A3B8-8DEE-55F55EAEA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450" y="3946525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1" name="Freeform 175">
                <a:extLst>
                  <a:ext uri="{FF2B5EF4-FFF2-40B4-BE49-F238E27FC236}">
                    <a16:creationId xmlns:a16="http://schemas.microsoft.com/office/drawing/2014/main" id="{5BAE8367-61A4-4AD5-C834-CD5896FED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6575" y="3971925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2" name="Freeform 176">
                <a:extLst>
                  <a:ext uri="{FF2B5EF4-FFF2-40B4-BE49-F238E27FC236}">
                    <a16:creationId xmlns:a16="http://schemas.microsoft.com/office/drawing/2014/main" id="{A5BBDAED-25A0-44EE-52C4-7F1D59D2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6425" y="390525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3" name="Freeform 177">
                <a:extLst>
                  <a:ext uri="{FF2B5EF4-FFF2-40B4-BE49-F238E27FC236}">
                    <a16:creationId xmlns:a16="http://schemas.microsoft.com/office/drawing/2014/main" id="{6F8B9DC4-C4D5-44F0-96D0-067BE0BD4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1363" y="3914775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1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1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4" name="Freeform 178">
                <a:extLst>
                  <a:ext uri="{FF2B5EF4-FFF2-40B4-BE49-F238E27FC236}">
                    <a16:creationId xmlns:a16="http://schemas.microsoft.com/office/drawing/2014/main" id="{A039F9B5-AA37-A766-DD8E-1141F818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763" y="3806825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5" name="Freeform 179">
                <a:extLst>
                  <a:ext uri="{FF2B5EF4-FFF2-40B4-BE49-F238E27FC236}">
                    <a16:creationId xmlns:a16="http://schemas.microsoft.com/office/drawing/2014/main" id="{A225DF64-80A7-B0F1-7CA2-5439F700F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763" y="376713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3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3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6" name="Freeform 180">
                <a:extLst>
                  <a:ext uri="{FF2B5EF4-FFF2-40B4-BE49-F238E27FC236}">
                    <a16:creationId xmlns:a16="http://schemas.microsoft.com/office/drawing/2014/main" id="{A2258C5E-CFB2-DF7D-6897-9AC2D9AF5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6425" y="3721100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2 w 76"/>
                  <a:gd name="T25" fmla="*/ 12 h 76"/>
                  <a:gd name="T26" fmla="*/ 3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5 h 76"/>
                  <a:gd name="T36" fmla="*/ 23 w 76"/>
                  <a:gd name="T37" fmla="*/ 72 h 76"/>
                  <a:gd name="T38" fmla="*/ 31 w 76"/>
                  <a:gd name="T39" fmla="*/ 75 h 76"/>
                  <a:gd name="T40" fmla="*/ 38 w 76"/>
                  <a:gd name="T41" fmla="*/ 76 h 76"/>
                  <a:gd name="T42" fmla="*/ 41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2" y="12"/>
                    </a:lnTo>
                    <a:lnTo>
                      <a:pt x="3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5"/>
                    </a:lnTo>
                    <a:lnTo>
                      <a:pt x="23" y="72"/>
                    </a:lnTo>
                    <a:lnTo>
                      <a:pt x="31" y="75"/>
                    </a:lnTo>
                    <a:lnTo>
                      <a:pt x="38" y="76"/>
                    </a:lnTo>
                    <a:lnTo>
                      <a:pt x="41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7" name="Freeform 181">
                <a:extLst>
                  <a:ext uri="{FF2B5EF4-FFF2-40B4-BE49-F238E27FC236}">
                    <a16:creationId xmlns:a16="http://schemas.microsoft.com/office/drawing/2014/main" id="{B07D3F12-D8FD-1072-A0A4-5073A3E61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450" y="372903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8" name="Freeform 182">
                <a:extLst>
                  <a:ext uri="{FF2B5EF4-FFF2-40B4-BE49-F238E27FC236}">
                    <a16:creationId xmlns:a16="http://schemas.microsoft.com/office/drawing/2014/main" id="{468A392E-AD3B-AC41-21CA-3B9459D5A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3250" y="3679825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9" name="Freeform 183">
                <a:extLst>
                  <a:ext uri="{FF2B5EF4-FFF2-40B4-BE49-F238E27FC236}">
                    <a16:creationId xmlns:a16="http://schemas.microsoft.com/office/drawing/2014/main" id="{BE5465E4-87FE-56ED-8A58-3B8D2BCE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3250" y="363220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0" name="Freeform 184">
                <a:extLst>
                  <a:ext uri="{FF2B5EF4-FFF2-40B4-BE49-F238E27FC236}">
                    <a16:creationId xmlns:a16="http://schemas.microsoft.com/office/drawing/2014/main" id="{063E0465-8447-58AF-0FF7-6A9C9685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361315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1" name="Freeform 185">
                <a:extLst>
                  <a:ext uri="{FF2B5EF4-FFF2-40B4-BE49-F238E27FC236}">
                    <a16:creationId xmlns:a16="http://schemas.microsoft.com/office/drawing/2014/main" id="{F2D6CA78-1D76-5921-11F0-865B3C3B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3654425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2" name="Freeform 186">
                <a:extLst>
                  <a:ext uri="{FF2B5EF4-FFF2-40B4-BE49-F238E27FC236}">
                    <a16:creationId xmlns:a16="http://schemas.microsoft.com/office/drawing/2014/main" id="{4AA3ADD1-91BB-DC70-3730-A690CC166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1363" y="3595688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2 h 76"/>
                  <a:gd name="T14" fmla="*/ 65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2 w 76"/>
                  <a:gd name="T25" fmla="*/ 11 h 76"/>
                  <a:gd name="T26" fmla="*/ 3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3 w 76"/>
                  <a:gd name="T33" fmla="*/ 52 h 76"/>
                  <a:gd name="T34" fmla="*/ 12 w 76"/>
                  <a:gd name="T35" fmla="*/ 64 h 76"/>
                  <a:gd name="T36" fmla="*/ 23 w 76"/>
                  <a:gd name="T37" fmla="*/ 72 h 76"/>
                  <a:gd name="T38" fmla="*/ 31 w 76"/>
                  <a:gd name="T39" fmla="*/ 74 h 76"/>
                  <a:gd name="T40" fmla="*/ 38 w 76"/>
                  <a:gd name="T41" fmla="*/ 76 h 76"/>
                  <a:gd name="T42" fmla="*/ 41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2"/>
                    </a:lnTo>
                    <a:lnTo>
                      <a:pt x="65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2" y="11"/>
                    </a:lnTo>
                    <a:lnTo>
                      <a:pt x="3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52"/>
                    </a:lnTo>
                    <a:lnTo>
                      <a:pt x="12" y="64"/>
                    </a:lnTo>
                    <a:lnTo>
                      <a:pt x="23" y="72"/>
                    </a:lnTo>
                    <a:lnTo>
                      <a:pt x="31" y="74"/>
                    </a:lnTo>
                    <a:lnTo>
                      <a:pt x="38" y="76"/>
                    </a:lnTo>
                    <a:lnTo>
                      <a:pt x="41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3" name="Freeform 187">
                <a:extLst>
                  <a:ext uri="{FF2B5EF4-FFF2-40B4-BE49-F238E27FC236}">
                    <a16:creationId xmlns:a16="http://schemas.microsoft.com/office/drawing/2014/main" id="{48230DC7-C160-2198-9DE9-45E3C8A7E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3590925"/>
                <a:ext cx="30163" cy="30163"/>
              </a:xfrm>
              <a:custGeom>
                <a:avLst/>
                <a:gdLst>
                  <a:gd name="T0" fmla="*/ 64 w 76"/>
                  <a:gd name="T1" fmla="*/ 64 h 75"/>
                  <a:gd name="T2" fmla="*/ 72 w 76"/>
                  <a:gd name="T3" fmla="*/ 51 h 75"/>
                  <a:gd name="T4" fmla="*/ 74 w 76"/>
                  <a:gd name="T5" fmla="*/ 44 h 75"/>
                  <a:gd name="T6" fmla="*/ 74 w 76"/>
                  <a:gd name="T7" fmla="*/ 40 h 75"/>
                  <a:gd name="T8" fmla="*/ 76 w 76"/>
                  <a:gd name="T9" fmla="*/ 38 h 75"/>
                  <a:gd name="T10" fmla="*/ 74 w 76"/>
                  <a:gd name="T11" fmla="*/ 30 h 75"/>
                  <a:gd name="T12" fmla="*/ 72 w 76"/>
                  <a:gd name="T13" fmla="*/ 22 h 75"/>
                  <a:gd name="T14" fmla="*/ 64 w 76"/>
                  <a:gd name="T15" fmla="*/ 11 h 75"/>
                  <a:gd name="T16" fmla="*/ 52 w 76"/>
                  <a:gd name="T17" fmla="*/ 2 h 75"/>
                  <a:gd name="T18" fmla="*/ 44 w 76"/>
                  <a:gd name="T19" fmla="*/ 0 h 75"/>
                  <a:gd name="T20" fmla="*/ 38 w 76"/>
                  <a:gd name="T21" fmla="*/ 0 h 75"/>
                  <a:gd name="T22" fmla="*/ 22 w 76"/>
                  <a:gd name="T23" fmla="*/ 2 h 75"/>
                  <a:gd name="T24" fmla="*/ 11 w 76"/>
                  <a:gd name="T25" fmla="*/ 11 h 75"/>
                  <a:gd name="T26" fmla="*/ 2 w 76"/>
                  <a:gd name="T27" fmla="*/ 22 h 75"/>
                  <a:gd name="T28" fmla="*/ 0 w 76"/>
                  <a:gd name="T29" fmla="*/ 38 h 75"/>
                  <a:gd name="T30" fmla="*/ 0 w 76"/>
                  <a:gd name="T31" fmla="*/ 44 h 75"/>
                  <a:gd name="T32" fmla="*/ 2 w 76"/>
                  <a:gd name="T33" fmla="*/ 51 h 75"/>
                  <a:gd name="T34" fmla="*/ 11 w 76"/>
                  <a:gd name="T35" fmla="*/ 64 h 75"/>
                  <a:gd name="T36" fmla="*/ 22 w 76"/>
                  <a:gd name="T37" fmla="*/ 72 h 75"/>
                  <a:gd name="T38" fmla="*/ 30 w 76"/>
                  <a:gd name="T39" fmla="*/ 74 h 75"/>
                  <a:gd name="T40" fmla="*/ 38 w 76"/>
                  <a:gd name="T41" fmla="*/ 75 h 75"/>
                  <a:gd name="T42" fmla="*/ 40 w 76"/>
                  <a:gd name="T43" fmla="*/ 74 h 75"/>
                  <a:gd name="T44" fmla="*/ 44 w 76"/>
                  <a:gd name="T45" fmla="*/ 74 h 75"/>
                  <a:gd name="T46" fmla="*/ 52 w 76"/>
                  <a:gd name="T47" fmla="*/ 72 h 75"/>
                  <a:gd name="T48" fmla="*/ 64 w 76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5">
                    <a:moveTo>
                      <a:pt x="64" y="64"/>
                    </a:moveTo>
                    <a:lnTo>
                      <a:pt x="72" y="51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4"/>
                    </a:lnTo>
                    <a:lnTo>
                      <a:pt x="38" y="75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4" name="Freeform 188">
                <a:extLst>
                  <a:ext uri="{FF2B5EF4-FFF2-40B4-BE49-F238E27FC236}">
                    <a16:creationId xmlns:a16="http://schemas.microsoft.com/office/drawing/2014/main" id="{E39C3B95-D766-3D1A-1D3B-C2C0BE08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377983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5" name="Freeform 189">
                <a:extLst>
                  <a:ext uri="{FF2B5EF4-FFF2-40B4-BE49-F238E27FC236}">
                    <a16:creationId xmlns:a16="http://schemas.microsoft.com/office/drawing/2014/main" id="{C2927C69-5237-9125-1E6F-EDBEDC15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384016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6" name="Freeform 190">
                <a:extLst>
                  <a:ext uri="{FF2B5EF4-FFF2-40B4-BE49-F238E27FC236}">
                    <a16:creationId xmlns:a16="http://schemas.microsoft.com/office/drawing/2014/main" id="{74746F8A-79F7-50C3-EF15-ECB3226D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3968750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7" name="Freeform 191">
                <a:extLst>
                  <a:ext uri="{FF2B5EF4-FFF2-40B4-BE49-F238E27FC236}">
                    <a16:creationId xmlns:a16="http://schemas.microsoft.com/office/drawing/2014/main" id="{5DD77FE1-2851-78B1-7F3B-9AFCB70C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2750" y="3951288"/>
                <a:ext cx="30163" cy="30163"/>
              </a:xfrm>
              <a:custGeom>
                <a:avLst/>
                <a:gdLst>
                  <a:gd name="T0" fmla="*/ 64 w 75"/>
                  <a:gd name="T1" fmla="*/ 64 h 75"/>
                  <a:gd name="T2" fmla="*/ 72 w 75"/>
                  <a:gd name="T3" fmla="*/ 51 h 75"/>
                  <a:gd name="T4" fmla="*/ 74 w 75"/>
                  <a:gd name="T5" fmla="*/ 44 h 75"/>
                  <a:gd name="T6" fmla="*/ 74 w 75"/>
                  <a:gd name="T7" fmla="*/ 40 h 75"/>
                  <a:gd name="T8" fmla="*/ 75 w 75"/>
                  <a:gd name="T9" fmla="*/ 38 h 75"/>
                  <a:gd name="T10" fmla="*/ 74 w 75"/>
                  <a:gd name="T11" fmla="*/ 30 h 75"/>
                  <a:gd name="T12" fmla="*/ 72 w 75"/>
                  <a:gd name="T13" fmla="*/ 22 h 75"/>
                  <a:gd name="T14" fmla="*/ 64 w 75"/>
                  <a:gd name="T15" fmla="*/ 11 h 75"/>
                  <a:gd name="T16" fmla="*/ 51 w 75"/>
                  <a:gd name="T17" fmla="*/ 2 h 75"/>
                  <a:gd name="T18" fmla="*/ 44 w 75"/>
                  <a:gd name="T19" fmla="*/ 0 h 75"/>
                  <a:gd name="T20" fmla="*/ 37 w 75"/>
                  <a:gd name="T21" fmla="*/ 0 h 75"/>
                  <a:gd name="T22" fmla="*/ 22 w 75"/>
                  <a:gd name="T23" fmla="*/ 2 h 75"/>
                  <a:gd name="T24" fmla="*/ 11 w 75"/>
                  <a:gd name="T25" fmla="*/ 11 h 75"/>
                  <a:gd name="T26" fmla="*/ 2 w 75"/>
                  <a:gd name="T27" fmla="*/ 22 h 75"/>
                  <a:gd name="T28" fmla="*/ 0 w 75"/>
                  <a:gd name="T29" fmla="*/ 38 h 75"/>
                  <a:gd name="T30" fmla="*/ 0 w 75"/>
                  <a:gd name="T31" fmla="*/ 44 h 75"/>
                  <a:gd name="T32" fmla="*/ 2 w 75"/>
                  <a:gd name="T33" fmla="*/ 51 h 75"/>
                  <a:gd name="T34" fmla="*/ 11 w 75"/>
                  <a:gd name="T35" fmla="*/ 64 h 75"/>
                  <a:gd name="T36" fmla="*/ 22 w 75"/>
                  <a:gd name="T37" fmla="*/ 72 h 75"/>
                  <a:gd name="T38" fmla="*/ 30 w 75"/>
                  <a:gd name="T39" fmla="*/ 74 h 75"/>
                  <a:gd name="T40" fmla="*/ 37 w 75"/>
                  <a:gd name="T41" fmla="*/ 75 h 75"/>
                  <a:gd name="T42" fmla="*/ 40 w 75"/>
                  <a:gd name="T43" fmla="*/ 74 h 75"/>
                  <a:gd name="T44" fmla="*/ 44 w 75"/>
                  <a:gd name="T45" fmla="*/ 74 h 75"/>
                  <a:gd name="T46" fmla="*/ 51 w 75"/>
                  <a:gd name="T47" fmla="*/ 72 h 75"/>
                  <a:gd name="T48" fmla="*/ 64 w 75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75">
                    <a:moveTo>
                      <a:pt x="64" y="64"/>
                    </a:moveTo>
                    <a:lnTo>
                      <a:pt x="72" y="51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5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1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4"/>
                    </a:lnTo>
                    <a:lnTo>
                      <a:pt x="37" y="75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1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8" name="Freeform 192">
                <a:extLst>
                  <a:ext uri="{FF2B5EF4-FFF2-40B4-BE49-F238E27FC236}">
                    <a16:creationId xmlns:a16="http://schemas.microsoft.com/office/drawing/2014/main" id="{17533D23-48C3-67F3-A43A-97D4CD41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1138" y="397668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9" name="Freeform 193">
                <a:extLst>
                  <a:ext uri="{FF2B5EF4-FFF2-40B4-BE49-F238E27FC236}">
                    <a16:creationId xmlns:a16="http://schemas.microsoft.com/office/drawing/2014/main" id="{11066928-FEB2-8B70-8301-8144ABAB7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7663" y="3983038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0" name="Freeform 194">
                <a:extLst>
                  <a:ext uri="{FF2B5EF4-FFF2-40B4-BE49-F238E27FC236}">
                    <a16:creationId xmlns:a16="http://schemas.microsoft.com/office/drawing/2014/main" id="{45B05DFC-E038-9839-FE4E-C76A0C7B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4313" y="4056063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2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2 h 76"/>
                  <a:gd name="T24" fmla="*/ 11 w 76"/>
                  <a:gd name="T25" fmla="*/ 11 h 76"/>
                  <a:gd name="T26" fmla="*/ 2 w 76"/>
                  <a:gd name="T27" fmla="*/ 22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1" name="Freeform 195">
                <a:extLst>
                  <a:ext uri="{FF2B5EF4-FFF2-40B4-BE49-F238E27FC236}">
                    <a16:creationId xmlns:a16="http://schemas.microsoft.com/office/drawing/2014/main" id="{131DF06E-A537-348D-B8F4-DF1271042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4035425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2" name="Freeform 196">
                <a:extLst>
                  <a:ext uri="{FF2B5EF4-FFF2-40B4-BE49-F238E27FC236}">
                    <a16:creationId xmlns:a16="http://schemas.microsoft.com/office/drawing/2014/main" id="{CC087537-8FED-FC90-D7D1-05ECEE43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4488" y="4062413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3" name="Freeform 197">
                <a:extLst>
                  <a:ext uri="{FF2B5EF4-FFF2-40B4-BE49-F238E27FC236}">
                    <a16:creationId xmlns:a16="http://schemas.microsoft.com/office/drawing/2014/main" id="{30C04E48-8D25-597A-BF12-6CE74B4B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4176713"/>
                <a:ext cx="30163" cy="30163"/>
              </a:xfrm>
              <a:custGeom>
                <a:avLst/>
                <a:gdLst>
                  <a:gd name="T0" fmla="*/ 64 w 76"/>
                  <a:gd name="T1" fmla="*/ 64 h 75"/>
                  <a:gd name="T2" fmla="*/ 72 w 76"/>
                  <a:gd name="T3" fmla="*/ 51 h 75"/>
                  <a:gd name="T4" fmla="*/ 74 w 76"/>
                  <a:gd name="T5" fmla="*/ 44 h 75"/>
                  <a:gd name="T6" fmla="*/ 74 w 76"/>
                  <a:gd name="T7" fmla="*/ 40 h 75"/>
                  <a:gd name="T8" fmla="*/ 76 w 76"/>
                  <a:gd name="T9" fmla="*/ 38 h 75"/>
                  <a:gd name="T10" fmla="*/ 74 w 76"/>
                  <a:gd name="T11" fmla="*/ 30 h 75"/>
                  <a:gd name="T12" fmla="*/ 72 w 76"/>
                  <a:gd name="T13" fmla="*/ 22 h 75"/>
                  <a:gd name="T14" fmla="*/ 64 w 76"/>
                  <a:gd name="T15" fmla="*/ 11 h 75"/>
                  <a:gd name="T16" fmla="*/ 52 w 76"/>
                  <a:gd name="T17" fmla="*/ 2 h 75"/>
                  <a:gd name="T18" fmla="*/ 44 w 76"/>
                  <a:gd name="T19" fmla="*/ 0 h 75"/>
                  <a:gd name="T20" fmla="*/ 38 w 76"/>
                  <a:gd name="T21" fmla="*/ 0 h 75"/>
                  <a:gd name="T22" fmla="*/ 22 w 76"/>
                  <a:gd name="T23" fmla="*/ 2 h 75"/>
                  <a:gd name="T24" fmla="*/ 11 w 76"/>
                  <a:gd name="T25" fmla="*/ 11 h 75"/>
                  <a:gd name="T26" fmla="*/ 2 w 76"/>
                  <a:gd name="T27" fmla="*/ 22 h 75"/>
                  <a:gd name="T28" fmla="*/ 0 w 76"/>
                  <a:gd name="T29" fmla="*/ 38 h 75"/>
                  <a:gd name="T30" fmla="*/ 0 w 76"/>
                  <a:gd name="T31" fmla="*/ 44 h 75"/>
                  <a:gd name="T32" fmla="*/ 2 w 76"/>
                  <a:gd name="T33" fmla="*/ 51 h 75"/>
                  <a:gd name="T34" fmla="*/ 11 w 76"/>
                  <a:gd name="T35" fmla="*/ 64 h 75"/>
                  <a:gd name="T36" fmla="*/ 22 w 76"/>
                  <a:gd name="T37" fmla="*/ 72 h 75"/>
                  <a:gd name="T38" fmla="*/ 30 w 76"/>
                  <a:gd name="T39" fmla="*/ 74 h 75"/>
                  <a:gd name="T40" fmla="*/ 38 w 76"/>
                  <a:gd name="T41" fmla="*/ 75 h 75"/>
                  <a:gd name="T42" fmla="*/ 40 w 76"/>
                  <a:gd name="T43" fmla="*/ 74 h 75"/>
                  <a:gd name="T44" fmla="*/ 44 w 76"/>
                  <a:gd name="T45" fmla="*/ 74 h 75"/>
                  <a:gd name="T46" fmla="*/ 52 w 76"/>
                  <a:gd name="T47" fmla="*/ 72 h 75"/>
                  <a:gd name="T48" fmla="*/ 64 w 76"/>
                  <a:gd name="T49" fmla="*/ 64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5">
                    <a:moveTo>
                      <a:pt x="64" y="64"/>
                    </a:moveTo>
                    <a:lnTo>
                      <a:pt x="72" y="51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2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2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4"/>
                    </a:lnTo>
                    <a:lnTo>
                      <a:pt x="38" y="75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4" name="Freeform 198">
                <a:extLst>
                  <a:ext uri="{FF2B5EF4-FFF2-40B4-BE49-F238E27FC236}">
                    <a16:creationId xmlns:a16="http://schemas.microsoft.com/office/drawing/2014/main" id="{508DDDE0-DAF0-4B31-99D0-2220567C8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463" y="428783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1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1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1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1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5" name="Freeform 199">
                <a:extLst>
                  <a:ext uri="{FF2B5EF4-FFF2-40B4-BE49-F238E27FC236}">
                    <a16:creationId xmlns:a16="http://schemas.microsoft.com/office/drawing/2014/main" id="{97688B36-F1A5-8727-3900-FE84B7AA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4463" y="4329113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1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1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1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1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6" name="Freeform 200">
                <a:extLst>
                  <a:ext uri="{FF2B5EF4-FFF2-40B4-BE49-F238E27FC236}">
                    <a16:creationId xmlns:a16="http://schemas.microsoft.com/office/drawing/2014/main" id="{BF583BF3-AAE0-6555-6E13-548F9A3F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4313" y="428783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7" name="Freeform 201">
                <a:extLst>
                  <a:ext uri="{FF2B5EF4-FFF2-40B4-BE49-F238E27FC236}">
                    <a16:creationId xmlns:a16="http://schemas.microsoft.com/office/drawing/2014/main" id="{82B2A91E-0F55-4891-253A-E53F860DB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4313" y="4332288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8" name="Freeform 202">
                <a:extLst>
                  <a:ext uri="{FF2B5EF4-FFF2-40B4-BE49-F238E27FC236}">
                    <a16:creationId xmlns:a16="http://schemas.microsoft.com/office/drawing/2014/main" id="{7623600C-7318-6F5D-96F9-595E8C1B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4302125"/>
                <a:ext cx="30163" cy="30163"/>
              </a:xfrm>
              <a:custGeom>
                <a:avLst/>
                <a:gdLst>
                  <a:gd name="T0" fmla="*/ 64 w 76"/>
                  <a:gd name="T1" fmla="*/ 65 h 76"/>
                  <a:gd name="T2" fmla="*/ 72 w 76"/>
                  <a:gd name="T3" fmla="*/ 52 h 76"/>
                  <a:gd name="T4" fmla="*/ 74 w 76"/>
                  <a:gd name="T5" fmla="*/ 45 h 76"/>
                  <a:gd name="T6" fmla="*/ 74 w 76"/>
                  <a:gd name="T7" fmla="*/ 41 h 76"/>
                  <a:gd name="T8" fmla="*/ 76 w 76"/>
                  <a:gd name="T9" fmla="*/ 38 h 76"/>
                  <a:gd name="T10" fmla="*/ 74 w 76"/>
                  <a:gd name="T11" fmla="*/ 31 h 76"/>
                  <a:gd name="T12" fmla="*/ 72 w 76"/>
                  <a:gd name="T13" fmla="*/ 23 h 76"/>
                  <a:gd name="T14" fmla="*/ 64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5"/>
                    </a:moveTo>
                    <a:lnTo>
                      <a:pt x="72" y="52"/>
                    </a:lnTo>
                    <a:lnTo>
                      <a:pt x="74" y="45"/>
                    </a:lnTo>
                    <a:lnTo>
                      <a:pt x="74" y="41"/>
                    </a:lnTo>
                    <a:lnTo>
                      <a:pt x="76" y="38"/>
                    </a:lnTo>
                    <a:lnTo>
                      <a:pt x="74" y="31"/>
                    </a:lnTo>
                    <a:lnTo>
                      <a:pt x="72" y="23"/>
                    </a:lnTo>
                    <a:lnTo>
                      <a:pt x="64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9" name="Freeform 203">
                <a:extLst>
                  <a:ext uri="{FF2B5EF4-FFF2-40B4-BE49-F238E27FC236}">
                    <a16:creationId xmlns:a16="http://schemas.microsoft.com/office/drawing/2014/main" id="{6E3FEF2E-1B6A-9980-B45B-7F03B257B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0988" y="4338638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2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70" name="Freeform 204">
                <a:extLst>
                  <a:ext uri="{FF2B5EF4-FFF2-40B4-BE49-F238E27FC236}">
                    <a16:creationId xmlns:a16="http://schemas.microsoft.com/office/drawing/2014/main" id="{8F4824DF-B5EB-8104-1FC2-4E8FEA1B2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7663" y="4298950"/>
                <a:ext cx="30163" cy="30163"/>
              </a:xfrm>
              <a:custGeom>
                <a:avLst/>
                <a:gdLst>
                  <a:gd name="T0" fmla="*/ 65 w 76"/>
                  <a:gd name="T1" fmla="*/ 64 h 76"/>
                  <a:gd name="T2" fmla="*/ 72 w 76"/>
                  <a:gd name="T3" fmla="*/ 52 h 76"/>
                  <a:gd name="T4" fmla="*/ 75 w 76"/>
                  <a:gd name="T5" fmla="*/ 44 h 76"/>
                  <a:gd name="T6" fmla="*/ 75 w 76"/>
                  <a:gd name="T7" fmla="*/ 40 h 76"/>
                  <a:gd name="T8" fmla="*/ 76 w 76"/>
                  <a:gd name="T9" fmla="*/ 38 h 76"/>
                  <a:gd name="T10" fmla="*/ 75 w 76"/>
                  <a:gd name="T11" fmla="*/ 30 h 76"/>
                  <a:gd name="T12" fmla="*/ 72 w 76"/>
                  <a:gd name="T13" fmla="*/ 23 h 76"/>
                  <a:gd name="T14" fmla="*/ 65 w 76"/>
                  <a:gd name="T15" fmla="*/ 11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3 w 76"/>
                  <a:gd name="T37" fmla="*/ 72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2 h 76"/>
                  <a:gd name="T48" fmla="*/ 65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4"/>
                    </a:moveTo>
                    <a:lnTo>
                      <a:pt x="72" y="52"/>
                    </a:lnTo>
                    <a:lnTo>
                      <a:pt x="75" y="44"/>
                    </a:lnTo>
                    <a:lnTo>
                      <a:pt x="75" y="40"/>
                    </a:lnTo>
                    <a:lnTo>
                      <a:pt x="76" y="38"/>
                    </a:lnTo>
                    <a:lnTo>
                      <a:pt x="75" y="30"/>
                    </a:lnTo>
                    <a:lnTo>
                      <a:pt x="72" y="23"/>
                    </a:lnTo>
                    <a:lnTo>
                      <a:pt x="65" y="11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3" y="72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2"/>
                    </a:lnTo>
                    <a:lnTo>
                      <a:pt x="65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" name="Freeform 206">
                <a:extLst>
                  <a:ext uri="{FF2B5EF4-FFF2-40B4-BE49-F238E27FC236}">
                    <a16:creationId xmlns:a16="http://schemas.microsoft.com/office/drawing/2014/main" id="{BDB3B652-1795-C258-3CDB-25AA69286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7663" y="4356100"/>
                <a:ext cx="30163" cy="30163"/>
              </a:xfrm>
              <a:custGeom>
                <a:avLst/>
                <a:gdLst>
                  <a:gd name="T0" fmla="*/ 65 w 76"/>
                  <a:gd name="T1" fmla="*/ 65 h 76"/>
                  <a:gd name="T2" fmla="*/ 72 w 76"/>
                  <a:gd name="T3" fmla="*/ 52 h 76"/>
                  <a:gd name="T4" fmla="*/ 75 w 76"/>
                  <a:gd name="T5" fmla="*/ 45 h 76"/>
                  <a:gd name="T6" fmla="*/ 75 w 76"/>
                  <a:gd name="T7" fmla="*/ 41 h 76"/>
                  <a:gd name="T8" fmla="*/ 76 w 76"/>
                  <a:gd name="T9" fmla="*/ 38 h 76"/>
                  <a:gd name="T10" fmla="*/ 75 w 76"/>
                  <a:gd name="T11" fmla="*/ 31 h 76"/>
                  <a:gd name="T12" fmla="*/ 72 w 76"/>
                  <a:gd name="T13" fmla="*/ 23 h 76"/>
                  <a:gd name="T14" fmla="*/ 65 w 76"/>
                  <a:gd name="T15" fmla="*/ 12 h 76"/>
                  <a:gd name="T16" fmla="*/ 52 w 76"/>
                  <a:gd name="T17" fmla="*/ 3 h 76"/>
                  <a:gd name="T18" fmla="*/ 44 w 76"/>
                  <a:gd name="T19" fmla="*/ 0 h 76"/>
                  <a:gd name="T20" fmla="*/ 38 w 76"/>
                  <a:gd name="T21" fmla="*/ 0 h 76"/>
                  <a:gd name="T22" fmla="*/ 23 w 76"/>
                  <a:gd name="T23" fmla="*/ 3 h 76"/>
                  <a:gd name="T24" fmla="*/ 11 w 76"/>
                  <a:gd name="T25" fmla="*/ 12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5 h 76"/>
                  <a:gd name="T32" fmla="*/ 2 w 76"/>
                  <a:gd name="T33" fmla="*/ 52 h 76"/>
                  <a:gd name="T34" fmla="*/ 11 w 76"/>
                  <a:gd name="T35" fmla="*/ 65 h 76"/>
                  <a:gd name="T36" fmla="*/ 23 w 76"/>
                  <a:gd name="T37" fmla="*/ 73 h 76"/>
                  <a:gd name="T38" fmla="*/ 30 w 76"/>
                  <a:gd name="T39" fmla="*/ 75 h 76"/>
                  <a:gd name="T40" fmla="*/ 38 w 76"/>
                  <a:gd name="T41" fmla="*/ 76 h 76"/>
                  <a:gd name="T42" fmla="*/ 40 w 76"/>
                  <a:gd name="T43" fmla="*/ 75 h 76"/>
                  <a:gd name="T44" fmla="*/ 44 w 76"/>
                  <a:gd name="T45" fmla="*/ 75 h 76"/>
                  <a:gd name="T46" fmla="*/ 52 w 76"/>
                  <a:gd name="T47" fmla="*/ 73 h 76"/>
                  <a:gd name="T48" fmla="*/ 65 w 76"/>
                  <a:gd name="T49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5" y="65"/>
                    </a:moveTo>
                    <a:lnTo>
                      <a:pt x="72" y="52"/>
                    </a:lnTo>
                    <a:lnTo>
                      <a:pt x="75" y="45"/>
                    </a:lnTo>
                    <a:lnTo>
                      <a:pt x="75" y="41"/>
                    </a:lnTo>
                    <a:lnTo>
                      <a:pt x="76" y="38"/>
                    </a:lnTo>
                    <a:lnTo>
                      <a:pt x="75" y="31"/>
                    </a:lnTo>
                    <a:lnTo>
                      <a:pt x="72" y="23"/>
                    </a:lnTo>
                    <a:lnTo>
                      <a:pt x="65" y="12"/>
                    </a:lnTo>
                    <a:lnTo>
                      <a:pt x="52" y="3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3" y="3"/>
                    </a:lnTo>
                    <a:lnTo>
                      <a:pt x="11" y="12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2" y="52"/>
                    </a:lnTo>
                    <a:lnTo>
                      <a:pt x="11" y="65"/>
                    </a:lnTo>
                    <a:lnTo>
                      <a:pt x="23" y="73"/>
                    </a:lnTo>
                    <a:lnTo>
                      <a:pt x="30" y="75"/>
                    </a:lnTo>
                    <a:lnTo>
                      <a:pt x="38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2" y="73"/>
                    </a:lnTo>
                    <a:lnTo>
                      <a:pt x="65" y="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" name="Freeform 207">
                <a:extLst>
                  <a:ext uri="{FF2B5EF4-FFF2-40B4-BE49-F238E27FC236}">
                    <a16:creationId xmlns:a16="http://schemas.microsoft.com/office/drawing/2014/main" id="{265F3840-6451-E123-2B56-D0EB5FB85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2750" y="4329113"/>
                <a:ext cx="30163" cy="30163"/>
              </a:xfrm>
              <a:custGeom>
                <a:avLst/>
                <a:gdLst>
                  <a:gd name="T0" fmla="*/ 64 w 75"/>
                  <a:gd name="T1" fmla="*/ 64 h 76"/>
                  <a:gd name="T2" fmla="*/ 72 w 75"/>
                  <a:gd name="T3" fmla="*/ 52 h 76"/>
                  <a:gd name="T4" fmla="*/ 74 w 75"/>
                  <a:gd name="T5" fmla="*/ 44 h 76"/>
                  <a:gd name="T6" fmla="*/ 74 w 75"/>
                  <a:gd name="T7" fmla="*/ 40 h 76"/>
                  <a:gd name="T8" fmla="*/ 75 w 75"/>
                  <a:gd name="T9" fmla="*/ 38 h 76"/>
                  <a:gd name="T10" fmla="*/ 74 w 75"/>
                  <a:gd name="T11" fmla="*/ 30 h 76"/>
                  <a:gd name="T12" fmla="*/ 72 w 75"/>
                  <a:gd name="T13" fmla="*/ 23 h 76"/>
                  <a:gd name="T14" fmla="*/ 64 w 75"/>
                  <a:gd name="T15" fmla="*/ 11 h 76"/>
                  <a:gd name="T16" fmla="*/ 51 w 75"/>
                  <a:gd name="T17" fmla="*/ 2 h 76"/>
                  <a:gd name="T18" fmla="*/ 44 w 75"/>
                  <a:gd name="T19" fmla="*/ 0 h 76"/>
                  <a:gd name="T20" fmla="*/ 37 w 75"/>
                  <a:gd name="T21" fmla="*/ 0 h 76"/>
                  <a:gd name="T22" fmla="*/ 22 w 75"/>
                  <a:gd name="T23" fmla="*/ 2 h 76"/>
                  <a:gd name="T24" fmla="*/ 11 w 75"/>
                  <a:gd name="T25" fmla="*/ 11 h 76"/>
                  <a:gd name="T26" fmla="*/ 2 w 75"/>
                  <a:gd name="T27" fmla="*/ 23 h 76"/>
                  <a:gd name="T28" fmla="*/ 0 w 75"/>
                  <a:gd name="T29" fmla="*/ 38 h 76"/>
                  <a:gd name="T30" fmla="*/ 0 w 75"/>
                  <a:gd name="T31" fmla="*/ 44 h 76"/>
                  <a:gd name="T32" fmla="*/ 2 w 75"/>
                  <a:gd name="T33" fmla="*/ 52 h 76"/>
                  <a:gd name="T34" fmla="*/ 11 w 75"/>
                  <a:gd name="T35" fmla="*/ 64 h 76"/>
                  <a:gd name="T36" fmla="*/ 22 w 75"/>
                  <a:gd name="T37" fmla="*/ 72 h 76"/>
                  <a:gd name="T38" fmla="*/ 30 w 75"/>
                  <a:gd name="T39" fmla="*/ 75 h 76"/>
                  <a:gd name="T40" fmla="*/ 37 w 75"/>
                  <a:gd name="T41" fmla="*/ 76 h 76"/>
                  <a:gd name="T42" fmla="*/ 40 w 75"/>
                  <a:gd name="T43" fmla="*/ 75 h 76"/>
                  <a:gd name="T44" fmla="*/ 44 w 75"/>
                  <a:gd name="T45" fmla="*/ 75 h 76"/>
                  <a:gd name="T46" fmla="*/ 51 w 75"/>
                  <a:gd name="T47" fmla="*/ 72 h 76"/>
                  <a:gd name="T48" fmla="*/ 64 w 75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5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1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5"/>
                    </a:lnTo>
                    <a:lnTo>
                      <a:pt x="37" y="76"/>
                    </a:lnTo>
                    <a:lnTo>
                      <a:pt x="40" y="75"/>
                    </a:lnTo>
                    <a:lnTo>
                      <a:pt x="44" y="75"/>
                    </a:lnTo>
                    <a:lnTo>
                      <a:pt x="51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3" name="Freeform 208">
                <a:extLst>
                  <a:ext uri="{FF2B5EF4-FFF2-40B4-BE49-F238E27FC236}">
                    <a16:creationId xmlns:a16="http://schemas.microsoft.com/office/drawing/2014/main" id="{AECBEC29-C974-10E1-73DC-52650C6B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2750" y="4291013"/>
                <a:ext cx="30163" cy="30163"/>
              </a:xfrm>
              <a:custGeom>
                <a:avLst/>
                <a:gdLst>
                  <a:gd name="T0" fmla="*/ 64 w 75"/>
                  <a:gd name="T1" fmla="*/ 64 h 76"/>
                  <a:gd name="T2" fmla="*/ 72 w 75"/>
                  <a:gd name="T3" fmla="*/ 52 h 76"/>
                  <a:gd name="T4" fmla="*/ 74 w 75"/>
                  <a:gd name="T5" fmla="*/ 44 h 76"/>
                  <a:gd name="T6" fmla="*/ 74 w 75"/>
                  <a:gd name="T7" fmla="*/ 40 h 76"/>
                  <a:gd name="T8" fmla="*/ 75 w 75"/>
                  <a:gd name="T9" fmla="*/ 38 h 76"/>
                  <a:gd name="T10" fmla="*/ 74 w 75"/>
                  <a:gd name="T11" fmla="*/ 30 h 76"/>
                  <a:gd name="T12" fmla="*/ 72 w 75"/>
                  <a:gd name="T13" fmla="*/ 23 h 76"/>
                  <a:gd name="T14" fmla="*/ 64 w 75"/>
                  <a:gd name="T15" fmla="*/ 11 h 76"/>
                  <a:gd name="T16" fmla="*/ 51 w 75"/>
                  <a:gd name="T17" fmla="*/ 2 h 76"/>
                  <a:gd name="T18" fmla="*/ 44 w 75"/>
                  <a:gd name="T19" fmla="*/ 0 h 76"/>
                  <a:gd name="T20" fmla="*/ 37 w 75"/>
                  <a:gd name="T21" fmla="*/ 0 h 76"/>
                  <a:gd name="T22" fmla="*/ 22 w 75"/>
                  <a:gd name="T23" fmla="*/ 2 h 76"/>
                  <a:gd name="T24" fmla="*/ 11 w 75"/>
                  <a:gd name="T25" fmla="*/ 11 h 76"/>
                  <a:gd name="T26" fmla="*/ 2 w 75"/>
                  <a:gd name="T27" fmla="*/ 23 h 76"/>
                  <a:gd name="T28" fmla="*/ 0 w 75"/>
                  <a:gd name="T29" fmla="*/ 38 h 76"/>
                  <a:gd name="T30" fmla="*/ 0 w 75"/>
                  <a:gd name="T31" fmla="*/ 44 h 76"/>
                  <a:gd name="T32" fmla="*/ 2 w 75"/>
                  <a:gd name="T33" fmla="*/ 52 h 76"/>
                  <a:gd name="T34" fmla="*/ 11 w 75"/>
                  <a:gd name="T35" fmla="*/ 64 h 76"/>
                  <a:gd name="T36" fmla="*/ 22 w 75"/>
                  <a:gd name="T37" fmla="*/ 72 h 76"/>
                  <a:gd name="T38" fmla="*/ 30 w 75"/>
                  <a:gd name="T39" fmla="*/ 74 h 76"/>
                  <a:gd name="T40" fmla="*/ 37 w 75"/>
                  <a:gd name="T41" fmla="*/ 76 h 76"/>
                  <a:gd name="T42" fmla="*/ 40 w 75"/>
                  <a:gd name="T43" fmla="*/ 74 h 76"/>
                  <a:gd name="T44" fmla="*/ 44 w 75"/>
                  <a:gd name="T45" fmla="*/ 74 h 76"/>
                  <a:gd name="T46" fmla="*/ 51 w 75"/>
                  <a:gd name="T47" fmla="*/ 72 h 76"/>
                  <a:gd name="T48" fmla="*/ 64 w 75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5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5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1" y="2"/>
                    </a:lnTo>
                    <a:lnTo>
                      <a:pt x="44" y="0"/>
                    </a:lnTo>
                    <a:lnTo>
                      <a:pt x="37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4"/>
                    </a:lnTo>
                    <a:lnTo>
                      <a:pt x="37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1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4" name="Freeform 209">
                <a:extLst>
                  <a:ext uri="{FF2B5EF4-FFF2-40B4-BE49-F238E27FC236}">
                    <a16:creationId xmlns:a16="http://schemas.microsoft.com/office/drawing/2014/main" id="{745EAC0B-47FE-9DA9-F235-47842496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1138" y="4368800"/>
                <a:ext cx="30163" cy="30163"/>
              </a:xfrm>
              <a:custGeom>
                <a:avLst/>
                <a:gdLst>
                  <a:gd name="T0" fmla="*/ 64 w 76"/>
                  <a:gd name="T1" fmla="*/ 64 h 76"/>
                  <a:gd name="T2" fmla="*/ 72 w 76"/>
                  <a:gd name="T3" fmla="*/ 52 h 76"/>
                  <a:gd name="T4" fmla="*/ 74 w 76"/>
                  <a:gd name="T5" fmla="*/ 44 h 76"/>
                  <a:gd name="T6" fmla="*/ 74 w 76"/>
                  <a:gd name="T7" fmla="*/ 40 h 76"/>
                  <a:gd name="T8" fmla="*/ 76 w 76"/>
                  <a:gd name="T9" fmla="*/ 38 h 76"/>
                  <a:gd name="T10" fmla="*/ 74 w 76"/>
                  <a:gd name="T11" fmla="*/ 30 h 76"/>
                  <a:gd name="T12" fmla="*/ 72 w 76"/>
                  <a:gd name="T13" fmla="*/ 23 h 76"/>
                  <a:gd name="T14" fmla="*/ 64 w 76"/>
                  <a:gd name="T15" fmla="*/ 11 h 76"/>
                  <a:gd name="T16" fmla="*/ 52 w 76"/>
                  <a:gd name="T17" fmla="*/ 2 h 76"/>
                  <a:gd name="T18" fmla="*/ 44 w 76"/>
                  <a:gd name="T19" fmla="*/ 0 h 76"/>
                  <a:gd name="T20" fmla="*/ 38 w 76"/>
                  <a:gd name="T21" fmla="*/ 0 h 76"/>
                  <a:gd name="T22" fmla="*/ 22 w 76"/>
                  <a:gd name="T23" fmla="*/ 2 h 76"/>
                  <a:gd name="T24" fmla="*/ 11 w 76"/>
                  <a:gd name="T25" fmla="*/ 11 h 76"/>
                  <a:gd name="T26" fmla="*/ 2 w 76"/>
                  <a:gd name="T27" fmla="*/ 23 h 76"/>
                  <a:gd name="T28" fmla="*/ 0 w 76"/>
                  <a:gd name="T29" fmla="*/ 38 h 76"/>
                  <a:gd name="T30" fmla="*/ 0 w 76"/>
                  <a:gd name="T31" fmla="*/ 44 h 76"/>
                  <a:gd name="T32" fmla="*/ 2 w 76"/>
                  <a:gd name="T33" fmla="*/ 52 h 76"/>
                  <a:gd name="T34" fmla="*/ 11 w 76"/>
                  <a:gd name="T35" fmla="*/ 64 h 76"/>
                  <a:gd name="T36" fmla="*/ 22 w 76"/>
                  <a:gd name="T37" fmla="*/ 72 h 76"/>
                  <a:gd name="T38" fmla="*/ 30 w 76"/>
                  <a:gd name="T39" fmla="*/ 74 h 76"/>
                  <a:gd name="T40" fmla="*/ 38 w 76"/>
                  <a:gd name="T41" fmla="*/ 76 h 76"/>
                  <a:gd name="T42" fmla="*/ 40 w 76"/>
                  <a:gd name="T43" fmla="*/ 74 h 76"/>
                  <a:gd name="T44" fmla="*/ 44 w 76"/>
                  <a:gd name="T45" fmla="*/ 74 h 76"/>
                  <a:gd name="T46" fmla="*/ 52 w 76"/>
                  <a:gd name="T47" fmla="*/ 72 h 76"/>
                  <a:gd name="T48" fmla="*/ 64 w 76"/>
                  <a:gd name="T49" fmla="*/ 6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6" h="76">
                    <a:moveTo>
                      <a:pt x="64" y="64"/>
                    </a:moveTo>
                    <a:lnTo>
                      <a:pt x="72" y="52"/>
                    </a:lnTo>
                    <a:lnTo>
                      <a:pt x="74" y="44"/>
                    </a:lnTo>
                    <a:lnTo>
                      <a:pt x="74" y="40"/>
                    </a:lnTo>
                    <a:lnTo>
                      <a:pt x="76" y="38"/>
                    </a:lnTo>
                    <a:lnTo>
                      <a:pt x="74" y="30"/>
                    </a:lnTo>
                    <a:lnTo>
                      <a:pt x="72" y="23"/>
                    </a:lnTo>
                    <a:lnTo>
                      <a:pt x="64" y="11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2" y="2"/>
                    </a:lnTo>
                    <a:lnTo>
                      <a:pt x="11" y="11"/>
                    </a:lnTo>
                    <a:lnTo>
                      <a:pt x="2" y="23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11" y="64"/>
                    </a:lnTo>
                    <a:lnTo>
                      <a:pt x="22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40" y="74"/>
                    </a:lnTo>
                    <a:lnTo>
                      <a:pt x="44" y="74"/>
                    </a:lnTo>
                    <a:lnTo>
                      <a:pt x="52" y="72"/>
                    </a:lnTo>
                    <a:lnTo>
                      <a:pt x="64" y="6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179" name="ZoneTexte 1178">
              <a:extLst>
                <a:ext uri="{FF2B5EF4-FFF2-40B4-BE49-F238E27FC236}">
                  <a16:creationId xmlns:a16="http://schemas.microsoft.com/office/drawing/2014/main" id="{B5F32106-2DD7-3D0C-B4E1-2D4F23F83AFB}"/>
                </a:ext>
              </a:extLst>
            </p:cNvPr>
            <p:cNvSpPr txBox="1"/>
            <p:nvPr/>
          </p:nvSpPr>
          <p:spPr>
            <a:xfrm>
              <a:off x="6664998" y="5802531"/>
              <a:ext cx="70724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Baseline</a:t>
              </a:r>
            </a:p>
          </p:txBody>
        </p:sp>
        <p:sp>
          <p:nvSpPr>
            <p:cNvPr id="1180" name="ZoneTexte 1179">
              <a:extLst>
                <a:ext uri="{FF2B5EF4-FFF2-40B4-BE49-F238E27FC236}">
                  <a16:creationId xmlns:a16="http://schemas.microsoft.com/office/drawing/2014/main" id="{30D2689D-9A38-CE75-B8AA-FF3F43BE4620}"/>
                </a:ext>
              </a:extLst>
            </p:cNvPr>
            <p:cNvSpPr txBox="1"/>
            <p:nvPr/>
          </p:nvSpPr>
          <p:spPr>
            <a:xfrm>
              <a:off x="7411389" y="5802531"/>
              <a:ext cx="100078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3 month visit</a:t>
              </a:r>
            </a:p>
          </p:txBody>
        </p:sp>
        <p:sp>
          <p:nvSpPr>
            <p:cNvPr id="1188" name="ZoneTexte 1187">
              <a:extLst>
                <a:ext uri="{FF2B5EF4-FFF2-40B4-BE49-F238E27FC236}">
                  <a16:creationId xmlns:a16="http://schemas.microsoft.com/office/drawing/2014/main" id="{93415D4F-598A-59D3-6260-EE91A15F902E}"/>
                </a:ext>
              </a:extLst>
            </p:cNvPr>
            <p:cNvSpPr txBox="1"/>
            <p:nvPr/>
          </p:nvSpPr>
          <p:spPr>
            <a:xfrm>
              <a:off x="6212577" y="5583742"/>
              <a:ext cx="38824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-50</a:t>
              </a:r>
            </a:p>
          </p:txBody>
        </p:sp>
        <p:sp>
          <p:nvSpPr>
            <p:cNvPr id="1189" name="ZoneTexte 1188">
              <a:extLst>
                <a:ext uri="{FF2B5EF4-FFF2-40B4-BE49-F238E27FC236}">
                  <a16:creationId xmlns:a16="http://schemas.microsoft.com/office/drawing/2014/main" id="{050C7577-B333-AC76-0393-BA84AE77E553}"/>
                </a:ext>
              </a:extLst>
            </p:cNvPr>
            <p:cNvSpPr txBox="1"/>
            <p:nvPr/>
          </p:nvSpPr>
          <p:spPr>
            <a:xfrm>
              <a:off x="6337611" y="5109354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90" name="ZoneTexte 1189">
              <a:extLst>
                <a:ext uri="{FF2B5EF4-FFF2-40B4-BE49-F238E27FC236}">
                  <a16:creationId xmlns:a16="http://schemas.microsoft.com/office/drawing/2014/main" id="{A87D4A22-AA59-5978-3982-05B01C92756D}"/>
                </a:ext>
              </a:extLst>
            </p:cNvPr>
            <p:cNvSpPr txBox="1"/>
            <p:nvPr/>
          </p:nvSpPr>
          <p:spPr>
            <a:xfrm>
              <a:off x="6259064" y="4634965"/>
              <a:ext cx="34176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1191" name="ZoneTexte 1190">
              <a:extLst>
                <a:ext uri="{FF2B5EF4-FFF2-40B4-BE49-F238E27FC236}">
                  <a16:creationId xmlns:a16="http://schemas.microsoft.com/office/drawing/2014/main" id="{4C16BB5E-FD89-D529-2937-EB8C5EE7A5C0}"/>
                </a:ext>
              </a:extLst>
            </p:cNvPr>
            <p:cNvSpPr txBox="1"/>
            <p:nvPr/>
          </p:nvSpPr>
          <p:spPr>
            <a:xfrm>
              <a:off x="6180517" y="4160576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1192" name="ZoneTexte 1191">
              <a:extLst>
                <a:ext uri="{FF2B5EF4-FFF2-40B4-BE49-F238E27FC236}">
                  <a16:creationId xmlns:a16="http://schemas.microsoft.com/office/drawing/2014/main" id="{E9F24329-EAF3-73EB-CB1E-7A214FBA9D35}"/>
                </a:ext>
              </a:extLst>
            </p:cNvPr>
            <p:cNvSpPr txBox="1"/>
            <p:nvPr/>
          </p:nvSpPr>
          <p:spPr>
            <a:xfrm>
              <a:off x="6180517" y="3686187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150</a:t>
              </a:r>
            </a:p>
          </p:txBody>
        </p:sp>
        <p:sp>
          <p:nvSpPr>
            <p:cNvPr id="1207" name="ZoneTexte 1206">
              <a:extLst>
                <a:ext uri="{FF2B5EF4-FFF2-40B4-BE49-F238E27FC236}">
                  <a16:creationId xmlns:a16="http://schemas.microsoft.com/office/drawing/2014/main" id="{7B9BAE51-6247-40F3-5B48-3F52797371D1}"/>
                </a:ext>
              </a:extLst>
            </p:cNvPr>
            <p:cNvSpPr txBox="1"/>
            <p:nvPr/>
          </p:nvSpPr>
          <p:spPr>
            <a:xfrm>
              <a:off x="6339492" y="6066228"/>
              <a:ext cx="228024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Violin plots MDFCF in the 2 visits</a:t>
              </a:r>
            </a:p>
          </p:txBody>
        </p:sp>
      </p:grpSp>
      <p:grpSp>
        <p:nvGrpSpPr>
          <p:cNvPr id="9" name="Groupe 8">
            <a:extLst>
              <a:ext uri="{FF2B5EF4-FFF2-40B4-BE49-F238E27FC236}">
                <a16:creationId xmlns:a16="http://schemas.microsoft.com/office/drawing/2014/main" id="{159C0A40-A6F5-DEFF-CE3A-5CD2852FE922}"/>
              </a:ext>
            </a:extLst>
          </p:cNvPr>
          <p:cNvGrpSpPr/>
          <p:nvPr/>
        </p:nvGrpSpPr>
        <p:grpSpPr>
          <a:xfrm>
            <a:off x="3118077" y="3931210"/>
            <a:ext cx="2528451" cy="2412017"/>
            <a:chOff x="3118077" y="3931210"/>
            <a:chExt cx="2528451" cy="2412017"/>
          </a:xfrm>
        </p:grpSpPr>
        <p:grpSp>
          <p:nvGrpSpPr>
            <p:cNvPr id="1171" name="Groupe 1170">
              <a:extLst>
                <a:ext uri="{FF2B5EF4-FFF2-40B4-BE49-F238E27FC236}">
                  <a16:creationId xmlns:a16="http://schemas.microsoft.com/office/drawing/2014/main" id="{A1B137B3-C11E-8418-A19A-FC0B0C7DBC22}"/>
                </a:ext>
              </a:extLst>
            </p:cNvPr>
            <p:cNvGrpSpPr/>
            <p:nvPr/>
          </p:nvGrpSpPr>
          <p:grpSpPr>
            <a:xfrm>
              <a:off x="3451225" y="4001664"/>
              <a:ext cx="1652588" cy="1771650"/>
              <a:chOff x="3451225" y="3200400"/>
              <a:chExt cx="1652588" cy="1771650"/>
            </a:xfrm>
          </p:grpSpPr>
          <p:sp>
            <p:nvSpPr>
              <p:cNvPr id="90" name="Line 22">
                <a:extLst>
                  <a:ext uri="{FF2B5EF4-FFF2-40B4-BE49-F238E27FC236}">
                    <a16:creationId xmlns:a16="http://schemas.microsoft.com/office/drawing/2014/main" id="{1113AFD5-8205-3439-32D4-C917451777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73625" y="3740150"/>
                <a:ext cx="14288" cy="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1" name="Line 23">
                <a:extLst>
                  <a:ext uri="{FF2B5EF4-FFF2-40B4-BE49-F238E27FC236}">
                    <a16:creationId xmlns:a16="http://schemas.microsoft.com/office/drawing/2014/main" id="{6D578BF9-F8B0-4F28-BFBF-7E64324E62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73625" y="3786188"/>
                <a:ext cx="14288" cy="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2" name="Line 24">
                <a:extLst>
                  <a:ext uri="{FF2B5EF4-FFF2-40B4-BE49-F238E27FC236}">
                    <a16:creationId xmlns:a16="http://schemas.microsoft.com/office/drawing/2014/main" id="{778355F4-8AC8-977C-E66C-579A3730AE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3625" y="3868738"/>
                <a:ext cx="14288" cy="15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3" name="Line 25">
                <a:extLst>
                  <a:ext uri="{FF2B5EF4-FFF2-40B4-BE49-F238E27FC236}">
                    <a16:creationId xmlns:a16="http://schemas.microsoft.com/office/drawing/2014/main" id="{515238A0-172E-F20C-8CBB-3F49E207E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975" y="3937000"/>
                <a:ext cx="7938" cy="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4" name="Line 26">
                <a:extLst>
                  <a:ext uri="{FF2B5EF4-FFF2-40B4-BE49-F238E27FC236}">
                    <a16:creationId xmlns:a16="http://schemas.microsoft.com/office/drawing/2014/main" id="{160EB3E1-8388-89E3-AB7D-705A0ED34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43363" y="3797300"/>
                <a:ext cx="200025" cy="2349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5" name="Line 27">
                <a:extLst>
                  <a:ext uri="{FF2B5EF4-FFF2-40B4-BE49-F238E27FC236}">
                    <a16:creationId xmlns:a16="http://schemas.microsoft.com/office/drawing/2014/main" id="{9CC7D9FC-889F-E727-70B3-E81DD15F44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0450" y="4221163"/>
                <a:ext cx="17463" cy="9525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6" name="Line 28">
                <a:extLst>
                  <a:ext uri="{FF2B5EF4-FFF2-40B4-BE49-F238E27FC236}">
                    <a16:creationId xmlns:a16="http://schemas.microsoft.com/office/drawing/2014/main" id="{69CABA92-8B3D-02EC-AC79-915BEF6D03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2038" y="4397375"/>
                <a:ext cx="15875" cy="127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7" name="Line 29">
                <a:extLst>
                  <a:ext uri="{FF2B5EF4-FFF2-40B4-BE49-F238E27FC236}">
                    <a16:creationId xmlns:a16="http://schemas.microsoft.com/office/drawing/2014/main" id="{92701A48-370E-568F-6C6D-D21515EB0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3625" y="4286250"/>
                <a:ext cx="14288" cy="793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8" name="Line 30">
                <a:extLst>
                  <a:ext uri="{FF2B5EF4-FFF2-40B4-BE49-F238E27FC236}">
                    <a16:creationId xmlns:a16="http://schemas.microsoft.com/office/drawing/2014/main" id="{B086F235-E24E-F9AD-3C46-77585AF0FD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2038" y="4649788"/>
                <a:ext cx="15875" cy="15875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99" name="Line 31">
                <a:extLst>
                  <a:ext uri="{FF2B5EF4-FFF2-40B4-BE49-F238E27FC236}">
                    <a16:creationId xmlns:a16="http://schemas.microsoft.com/office/drawing/2014/main" id="{D86CF48C-49A7-5522-9CC3-9FBFA3CCD9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0450" y="4614863"/>
                <a:ext cx="17463" cy="1746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0" name="Line 32">
                <a:extLst>
                  <a:ext uri="{FF2B5EF4-FFF2-40B4-BE49-F238E27FC236}">
                    <a16:creationId xmlns:a16="http://schemas.microsoft.com/office/drawing/2014/main" id="{DB614135-DC90-6B09-532A-FBED542FA6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2038" y="4535488"/>
                <a:ext cx="15875" cy="127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1" name="Line 33">
                <a:extLst>
                  <a:ext uri="{FF2B5EF4-FFF2-40B4-BE49-F238E27FC236}">
                    <a16:creationId xmlns:a16="http://schemas.microsoft.com/office/drawing/2014/main" id="{5A290F10-2E09-A249-6C58-359F46246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5213" y="4713288"/>
                <a:ext cx="12700" cy="127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" name="Line 34">
                <a:extLst>
                  <a:ext uri="{FF2B5EF4-FFF2-40B4-BE49-F238E27FC236}">
                    <a16:creationId xmlns:a16="http://schemas.microsoft.com/office/drawing/2014/main" id="{5E6E52CF-9A27-1C2B-6E8B-55AE0317C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0450" y="4745038"/>
                <a:ext cx="17463" cy="190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" name="Line 35">
                <a:extLst>
                  <a:ext uri="{FF2B5EF4-FFF2-40B4-BE49-F238E27FC236}">
                    <a16:creationId xmlns:a16="http://schemas.microsoft.com/office/drawing/2014/main" id="{50B3014E-97AD-8A1D-F766-8ACDFBF044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3363" y="3740150"/>
                <a:ext cx="795338" cy="571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4" name="Line 36">
                <a:extLst>
                  <a:ext uri="{FF2B5EF4-FFF2-40B4-BE49-F238E27FC236}">
                    <a16:creationId xmlns:a16="http://schemas.microsoft.com/office/drawing/2014/main" id="{6F23AA78-62CF-4568-4992-6C8248DDF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3363" y="3786188"/>
                <a:ext cx="795338" cy="1111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5" name="Line 37">
                <a:extLst>
                  <a:ext uri="{FF2B5EF4-FFF2-40B4-BE49-F238E27FC236}">
                    <a16:creationId xmlns:a16="http://schemas.microsoft.com/office/drawing/2014/main" id="{01719169-686A-0D52-1B02-977106D0D6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7143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6" name="Line 38">
                <a:extLst>
                  <a:ext uri="{FF2B5EF4-FFF2-40B4-BE49-F238E27FC236}">
                    <a16:creationId xmlns:a16="http://schemas.microsoft.com/office/drawing/2014/main" id="{BAF23B97-52BE-A0EC-16EB-F3978A5E86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1397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7" name="Line 39">
                <a:extLst>
                  <a:ext uri="{FF2B5EF4-FFF2-40B4-BE49-F238E27FC236}">
                    <a16:creationId xmlns:a16="http://schemas.microsoft.com/office/drawing/2014/main" id="{63089B2E-4261-6E9A-D99F-D963A1E9A9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42386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8" name="Line 40">
                <a:extLst>
                  <a:ext uri="{FF2B5EF4-FFF2-40B4-BE49-F238E27FC236}">
                    <a16:creationId xmlns:a16="http://schemas.microsoft.com/office/drawing/2014/main" id="{4A2C4D4D-4193-0210-19FB-41793D0BA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4889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9" name="Line 41">
                <a:extLst>
                  <a:ext uri="{FF2B5EF4-FFF2-40B4-BE49-F238E27FC236}">
                    <a16:creationId xmlns:a16="http://schemas.microsoft.com/office/drawing/2014/main" id="{056F6F90-1609-6887-A67F-F66B5E5F6A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600075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0" name="Line 42">
                <a:extLst>
                  <a:ext uri="{FF2B5EF4-FFF2-40B4-BE49-F238E27FC236}">
                    <a16:creationId xmlns:a16="http://schemas.microsoft.com/office/drawing/2014/main" id="{97D12576-90EE-5512-6B75-D16604C42B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7381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1" name="Line 43">
                <a:extLst>
                  <a:ext uri="{FF2B5EF4-FFF2-40B4-BE49-F238E27FC236}">
                    <a16:creationId xmlns:a16="http://schemas.microsoft.com/office/drawing/2014/main" id="{87A86F56-660C-3918-156D-22C8D9289E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81756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2" name="Line 44">
                <a:extLst>
                  <a:ext uri="{FF2B5EF4-FFF2-40B4-BE49-F238E27FC236}">
                    <a16:creationId xmlns:a16="http://schemas.microsoft.com/office/drawing/2014/main" id="{44D9746F-2CD1-5D53-71B8-12D629836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43363" y="3797300"/>
                <a:ext cx="795338" cy="8524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3" name="Line 45">
                <a:extLst>
                  <a:ext uri="{FF2B5EF4-FFF2-40B4-BE49-F238E27FC236}">
                    <a16:creationId xmlns:a16="http://schemas.microsoft.com/office/drawing/2014/main" id="{1FC3363A-EC1E-D980-32AB-1C2676D2FA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3388" y="4032250"/>
                <a:ext cx="595313" cy="68103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4" name="Line 46">
                <a:extLst>
                  <a:ext uri="{FF2B5EF4-FFF2-40B4-BE49-F238E27FC236}">
                    <a16:creationId xmlns:a16="http://schemas.microsoft.com/office/drawing/2014/main" id="{02DFECDE-8F61-732B-F7FE-8FDB6E50D8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43388" y="4032250"/>
                <a:ext cx="595313" cy="7127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5" name="Line 47">
                <a:extLst>
                  <a:ext uri="{FF2B5EF4-FFF2-40B4-BE49-F238E27FC236}">
                    <a16:creationId xmlns:a16="http://schemas.microsoft.com/office/drawing/2014/main" id="{F9158F71-452B-6A13-8AFE-C28FB744D6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3363" y="3660775"/>
                <a:ext cx="808038" cy="136525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8" name="Freeform 50">
                <a:extLst>
                  <a:ext uri="{FF2B5EF4-FFF2-40B4-BE49-F238E27FC236}">
                    <a16:creationId xmlns:a16="http://schemas.microsoft.com/office/drawing/2014/main" id="{87F2B973-342C-B823-E6D2-E12AF9606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3200400"/>
                <a:ext cx="1587500" cy="1708150"/>
              </a:xfrm>
              <a:custGeom>
                <a:avLst/>
                <a:gdLst>
                  <a:gd name="T0" fmla="*/ 4000 w 4000"/>
                  <a:gd name="T1" fmla="*/ 4302 h 4302"/>
                  <a:gd name="T2" fmla="*/ 0 w 4000"/>
                  <a:gd name="T3" fmla="*/ 4302 h 4302"/>
                  <a:gd name="T4" fmla="*/ 0 w 4000"/>
                  <a:gd name="T5" fmla="*/ 0 h 4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00" h="4302">
                    <a:moveTo>
                      <a:pt x="4000" y="4302"/>
                    </a:moveTo>
                    <a:lnTo>
                      <a:pt x="0" y="430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4" name="Line 56">
                <a:extLst>
                  <a:ext uri="{FF2B5EF4-FFF2-40B4-BE49-F238E27FC236}">
                    <a16:creationId xmlns:a16="http://schemas.microsoft.com/office/drawing/2014/main" id="{A8125792-1C16-EA62-8CA2-B988C8B711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48125" y="4908550"/>
                <a:ext cx="0" cy="635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5" name="Line 57">
                <a:extLst>
                  <a:ext uri="{FF2B5EF4-FFF2-40B4-BE49-F238E27FC236}">
                    <a16:creationId xmlns:a16="http://schemas.microsoft.com/office/drawing/2014/main" id="{A7E99934-9390-E2FE-C648-EBBE7C58C1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7750" y="4908550"/>
                <a:ext cx="0" cy="635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6" name="Line 70">
                <a:extLst>
                  <a:ext uri="{FF2B5EF4-FFF2-40B4-BE49-F238E27FC236}">
                    <a16:creationId xmlns:a16="http://schemas.microsoft.com/office/drawing/2014/main" id="{632A4A43-9C58-DF4F-CFEF-EA735D333C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1225" y="3236913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7" name="Line 71">
                <a:extLst>
                  <a:ext uri="{FF2B5EF4-FFF2-40B4-BE49-F238E27FC236}">
                    <a16:creationId xmlns:a16="http://schemas.microsoft.com/office/drawing/2014/main" id="{09B01849-D02C-1900-D43A-40143133BE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1225" y="3794125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8" name="Line 72">
                <a:extLst>
                  <a:ext uri="{FF2B5EF4-FFF2-40B4-BE49-F238E27FC236}">
                    <a16:creationId xmlns:a16="http://schemas.microsoft.com/office/drawing/2014/main" id="{D5BAC558-24B1-453C-5FD5-D1DDD1B6AB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1225" y="4351338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39" name="Line 73">
                <a:extLst>
                  <a:ext uri="{FF2B5EF4-FFF2-40B4-BE49-F238E27FC236}">
                    <a16:creationId xmlns:a16="http://schemas.microsoft.com/office/drawing/2014/main" id="{BC131003-65D0-E321-7F0D-DE2B9432DE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1225" y="4908550"/>
                <a:ext cx="65088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1" name="Freeform 236">
                <a:extLst>
                  <a:ext uri="{FF2B5EF4-FFF2-40B4-BE49-F238E27FC236}">
                    <a16:creationId xmlns:a16="http://schemas.microsoft.com/office/drawing/2014/main" id="{CC7B40AE-A0A9-9796-BC38-285BB9D9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627438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8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3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3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6 h 162"/>
                  <a:gd name="T64" fmla="*/ 118 w 162"/>
                  <a:gd name="T65" fmla="*/ 150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6"/>
                    </a:lnTo>
                    <a:lnTo>
                      <a:pt x="118" y="150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2" name="Freeform 237">
                <a:extLst>
                  <a:ext uri="{FF2B5EF4-FFF2-40B4-BE49-F238E27FC236}">
                    <a16:creationId xmlns:a16="http://schemas.microsoft.com/office/drawing/2014/main" id="{545B43CB-AB18-5E4A-07DA-A547B3CA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62743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3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3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6 h 162"/>
                  <a:gd name="T54" fmla="*/ 118 w 162"/>
                  <a:gd name="T55" fmla="*/ 150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8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6"/>
                    </a:lnTo>
                    <a:lnTo>
                      <a:pt x="118" y="150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3" name="Freeform 238">
                <a:extLst>
                  <a:ext uri="{FF2B5EF4-FFF2-40B4-BE49-F238E27FC236}">
                    <a16:creationId xmlns:a16="http://schemas.microsoft.com/office/drawing/2014/main" id="{EF3EF0B5-5B57-BDFD-0E1B-D0FA2B198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706813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7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3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3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5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5 h 162"/>
                  <a:gd name="T64" fmla="*/ 118 w 162"/>
                  <a:gd name="T65" fmla="*/ 150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4" name="Freeform 239">
                <a:extLst>
                  <a:ext uri="{FF2B5EF4-FFF2-40B4-BE49-F238E27FC236}">
                    <a16:creationId xmlns:a16="http://schemas.microsoft.com/office/drawing/2014/main" id="{7EAE56CA-710F-AD43-0829-B226A2C53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706813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3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3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5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5 h 162"/>
                  <a:gd name="T54" fmla="*/ 118 w 162"/>
                  <a:gd name="T55" fmla="*/ 150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7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5" name="Freeform 240">
                <a:extLst>
                  <a:ext uri="{FF2B5EF4-FFF2-40B4-BE49-F238E27FC236}">
                    <a16:creationId xmlns:a16="http://schemas.microsoft.com/office/drawing/2014/main" id="{CFB27011-D3F5-99FD-4DE7-08B48999B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754438"/>
                <a:ext cx="65088" cy="63500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6 h 162"/>
                  <a:gd name="T4" fmla="*/ 151 w 162"/>
                  <a:gd name="T5" fmla="*/ 118 h 162"/>
                  <a:gd name="T6" fmla="*/ 156 w 162"/>
                  <a:gd name="T7" fmla="*/ 112 h 162"/>
                  <a:gd name="T8" fmla="*/ 160 w 162"/>
                  <a:gd name="T9" fmla="*/ 97 h 162"/>
                  <a:gd name="T10" fmla="*/ 162 w 162"/>
                  <a:gd name="T11" fmla="*/ 81 h 162"/>
                  <a:gd name="T12" fmla="*/ 160 w 162"/>
                  <a:gd name="T13" fmla="*/ 64 h 162"/>
                  <a:gd name="T14" fmla="*/ 156 w 162"/>
                  <a:gd name="T15" fmla="*/ 49 h 162"/>
                  <a:gd name="T16" fmla="*/ 147 w 162"/>
                  <a:gd name="T17" fmla="*/ 35 h 162"/>
                  <a:gd name="T18" fmla="*/ 138 w 162"/>
                  <a:gd name="T19" fmla="*/ 23 h 162"/>
                  <a:gd name="T20" fmla="*/ 126 w 162"/>
                  <a:gd name="T21" fmla="*/ 12 h 162"/>
                  <a:gd name="T22" fmla="*/ 112 w 162"/>
                  <a:gd name="T23" fmla="*/ 5 h 162"/>
                  <a:gd name="T24" fmla="*/ 97 w 162"/>
                  <a:gd name="T25" fmla="*/ 2 h 162"/>
                  <a:gd name="T26" fmla="*/ 81 w 162"/>
                  <a:gd name="T27" fmla="*/ 0 h 162"/>
                  <a:gd name="T28" fmla="*/ 64 w 162"/>
                  <a:gd name="T29" fmla="*/ 2 h 162"/>
                  <a:gd name="T30" fmla="*/ 48 w 162"/>
                  <a:gd name="T31" fmla="*/ 5 h 162"/>
                  <a:gd name="T32" fmla="*/ 35 w 162"/>
                  <a:gd name="T33" fmla="*/ 12 h 162"/>
                  <a:gd name="T34" fmla="*/ 23 w 162"/>
                  <a:gd name="T35" fmla="*/ 23 h 162"/>
                  <a:gd name="T36" fmla="*/ 12 w 162"/>
                  <a:gd name="T37" fmla="*/ 35 h 162"/>
                  <a:gd name="T38" fmla="*/ 5 w 162"/>
                  <a:gd name="T39" fmla="*/ 49 h 162"/>
                  <a:gd name="T40" fmla="*/ 2 w 162"/>
                  <a:gd name="T41" fmla="*/ 64 h 162"/>
                  <a:gd name="T42" fmla="*/ 0 w 162"/>
                  <a:gd name="T43" fmla="*/ 81 h 162"/>
                  <a:gd name="T44" fmla="*/ 2 w 162"/>
                  <a:gd name="T45" fmla="*/ 97 h 162"/>
                  <a:gd name="T46" fmla="*/ 5 w 162"/>
                  <a:gd name="T47" fmla="*/ 112 h 162"/>
                  <a:gd name="T48" fmla="*/ 12 w 162"/>
                  <a:gd name="T49" fmla="*/ 126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60 h 162"/>
                  <a:gd name="T58" fmla="*/ 81 w 162"/>
                  <a:gd name="T59" fmla="*/ 162 h 162"/>
                  <a:gd name="T60" fmla="*/ 97 w 162"/>
                  <a:gd name="T61" fmla="*/ 160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  <a:lnTo>
                      <a:pt x="160" y="64"/>
                    </a:lnTo>
                    <a:lnTo>
                      <a:pt x="156" y="49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9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6" name="Freeform 241">
                <a:extLst>
                  <a:ext uri="{FF2B5EF4-FFF2-40B4-BE49-F238E27FC236}">
                    <a16:creationId xmlns:a16="http://schemas.microsoft.com/office/drawing/2014/main" id="{4D25D57A-50A9-01BB-ADE0-0493761D6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754438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4 h 162"/>
                  <a:gd name="T4" fmla="*/ 156 w 162"/>
                  <a:gd name="T5" fmla="*/ 49 h 162"/>
                  <a:gd name="T6" fmla="*/ 147 w 162"/>
                  <a:gd name="T7" fmla="*/ 35 h 162"/>
                  <a:gd name="T8" fmla="*/ 138 w 162"/>
                  <a:gd name="T9" fmla="*/ 23 h 162"/>
                  <a:gd name="T10" fmla="*/ 126 w 162"/>
                  <a:gd name="T11" fmla="*/ 12 h 162"/>
                  <a:gd name="T12" fmla="*/ 112 w 162"/>
                  <a:gd name="T13" fmla="*/ 5 h 162"/>
                  <a:gd name="T14" fmla="*/ 97 w 162"/>
                  <a:gd name="T15" fmla="*/ 2 h 162"/>
                  <a:gd name="T16" fmla="*/ 81 w 162"/>
                  <a:gd name="T17" fmla="*/ 0 h 162"/>
                  <a:gd name="T18" fmla="*/ 64 w 162"/>
                  <a:gd name="T19" fmla="*/ 2 h 162"/>
                  <a:gd name="T20" fmla="*/ 48 w 162"/>
                  <a:gd name="T21" fmla="*/ 5 h 162"/>
                  <a:gd name="T22" fmla="*/ 35 w 162"/>
                  <a:gd name="T23" fmla="*/ 12 h 162"/>
                  <a:gd name="T24" fmla="*/ 23 w 162"/>
                  <a:gd name="T25" fmla="*/ 23 h 162"/>
                  <a:gd name="T26" fmla="*/ 12 w 162"/>
                  <a:gd name="T27" fmla="*/ 35 h 162"/>
                  <a:gd name="T28" fmla="*/ 5 w 162"/>
                  <a:gd name="T29" fmla="*/ 49 h 162"/>
                  <a:gd name="T30" fmla="*/ 2 w 162"/>
                  <a:gd name="T31" fmla="*/ 64 h 162"/>
                  <a:gd name="T32" fmla="*/ 0 w 162"/>
                  <a:gd name="T33" fmla="*/ 81 h 162"/>
                  <a:gd name="T34" fmla="*/ 2 w 162"/>
                  <a:gd name="T35" fmla="*/ 97 h 162"/>
                  <a:gd name="T36" fmla="*/ 5 w 162"/>
                  <a:gd name="T37" fmla="*/ 112 h 162"/>
                  <a:gd name="T38" fmla="*/ 12 w 162"/>
                  <a:gd name="T39" fmla="*/ 126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60 h 162"/>
                  <a:gd name="T48" fmla="*/ 81 w 162"/>
                  <a:gd name="T49" fmla="*/ 162 h 162"/>
                  <a:gd name="T50" fmla="*/ 97 w 162"/>
                  <a:gd name="T51" fmla="*/ 160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6 h 162"/>
                  <a:gd name="T62" fmla="*/ 151 w 162"/>
                  <a:gd name="T63" fmla="*/ 118 h 162"/>
                  <a:gd name="T64" fmla="*/ 156 w 162"/>
                  <a:gd name="T65" fmla="*/ 112 h 162"/>
                  <a:gd name="T66" fmla="*/ 160 w 162"/>
                  <a:gd name="T67" fmla="*/ 97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4"/>
                    </a:lnTo>
                    <a:lnTo>
                      <a:pt x="156" y="49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9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7" name="Freeform 242">
                <a:extLst>
                  <a:ext uri="{FF2B5EF4-FFF2-40B4-BE49-F238E27FC236}">
                    <a16:creationId xmlns:a16="http://schemas.microsoft.com/office/drawing/2014/main" id="{20358AAD-323A-D77E-1D4B-133104F2A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836988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6 h 162"/>
                  <a:gd name="T4" fmla="*/ 151 w 162"/>
                  <a:gd name="T5" fmla="*/ 118 h 162"/>
                  <a:gd name="T6" fmla="*/ 156 w 162"/>
                  <a:gd name="T7" fmla="*/ 112 h 162"/>
                  <a:gd name="T8" fmla="*/ 160 w 162"/>
                  <a:gd name="T9" fmla="*/ 97 h 162"/>
                  <a:gd name="T10" fmla="*/ 162 w 162"/>
                  <a:gd name="T11" fmla="*/ 81 h 162"/>
                  <a:gd name="T12" fmla="*/ 160 w 162"/>
                  <a:gd name="T13" fmla="*/ 64 h 162"/>
                  <a:gd name="T14" fmla="*/ 156 w 162"/>
                  <a:gd name="T15" fmla="*/ 49 h 162"/>
                  <a:gd name="T16" fmla="*/ 147 w 162"/>
                  <a:gd name="T17" fmla="*/ 35 h 162"/>
                  <a:gd name="T18" fmla="*/ 138 w 162"/>
                  <a:gd name="T19" fmla="*/ 23 h 162"/>
                  <a:gd name="T20" fmla="*/ 126 w 162"/>
                  <a:gd name="T21" fmla="*/ 12 h 162"/>
                  <a:gd name="T22" fmla="*/ 112 w 162"/>
                  <a:gd name="T23" fmla="*/ 5 h 162"/>
                  <a:gd name="T24" fmla="*/ 97 w 162"/>
                  <a:gd name="T25" fmla="*/ 2 h 162"/>
                  <a:gd name="T26" fmla="*/ 81 w 162"/>
                  <a:gd name="T27" fmla="*/ 0 h 162"/>
                  <a:gd name="T28" fmla="*/ 64 w 162"/>
                  <a:gd name="T29" fmla="*/ 2 h 162"/>
                  <a:gd name="T30" fmla="*/ 48 w 162"/>
                  <a:gd name="T31" fmla="*/ 5 h 162"/>
                  <a:gd name="T32" fmla="*/ 35 w 162"/>
                  <a:gd name="T33" fmla="*/ 12 h 162"/>
                  <a:gd name="T34" fmla="*/ 23 w 162"/>
                  <a:gd name="T35" fmla="*/ 23 h 162"/>
                  <a:gd name="T36" fmla="*/ 12 w 162"/>
                  <a:gd name="T37" fmla="*/ 35 h 162"/>
                  <a:gd name="T38" fmla="*/ 5 w 162"/>
                  <a:gd name="T39" fmla="*/ 49 h 162"/>
                  <a:gd name="T40" fmla="*/ 2 w 162"/>
                  <a:gd name="T41" fmla="*/ 64 h 162"/>
                  <a:gd name="T42" fmla="*/ 0 w 162"/>
                  <a:gd name="T43" fmla="*/ 81 h 162"/>
                  <a:gd name="T44" fmla="*/ 2 w 162"/>
                  <a:gd name="T45" fmla="*/ 97 h 162"/>
                  <a:gd name="T46" fmla="*/ 5 w 162"/>
                  <a:gd name="T47" fmla="*/ 112 h 162"/>
                  <a:gd name="T48" fmla="*/ 12 w 162"/>
                  <a:gd name="T49" fmla="*/ 126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60 h 162"/>
                  <a:gd name="T58" fmla="*/ 81 w 162"/>
                  <a:gd name="T59" fmla="*/ 162 h 162"/>
                  <a:gd name="T60" fmla="*/ 97 w 162"/>
                  <a:gd name="T61" fmla="*/ 160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  <a:lnTo>
                      <a:pt x="160" y="64"/>
                    </a:lnTo>
                    <a:lnTo>
                      <a:pt x="156" y="49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9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8" name="Freeform 243">
                <a:extLst>
                  <a:ext uri="{FF2B5EF4-FFF2-40B4-BE49-F238E27FC236}">
                    <a16:creationId xmlns:a16="http://schemas.microsoft.com/office/drawing/2014/main" id="{1B3B82BE-9E05-6555-7EC8-657AA9F4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83698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4 h 162"/>
                  <a:gd name="T4" fmla="*/ 156 w 162"/>
                  <a:gd name="T5" fmla="*/ 49 h 162"/>
                  <a:gd name="T6" fmla="*/ 147 w 162"/>
                  <a:gd name="T7" fmla="*/ 35 h 162"/>
                  <a:gd name="T8" fmla="*/ 138 w 162"/>
                  <a:gd name="T9" fmla="*/ 23 h 162"/>
                  <a:gd name="T10" fmla="*/ 126 w 162"/>
                  <a:gd name="T11" fmla="*/ 12 h 162"/>
                  <a:gd name="T12" fmla="*/ 112 w 162"/>
                  <a:gd name="T13" fmla="*/ 5 h 162"/>
                  <a:gd name="T14" fmla="*/ 97 w 162"/>
                  <a:gd name="T15" fmla="*/ 2 h 162"/>
                  <a:gd name="T16" fmla="*/ 81 w 162"/>
                  <a:gd name="T17" fmla="*/ 0 h 162"/>
                  <a:gd name="T18" fmla="*/ 64 w 162"/>
                  <a:gd name="T19" fmla="*/ 2 h 162"/>
                  <a:gd name="T20" fmla="*/ 48 w 162"/>
                  <a:gd name="T21" fmla="*/ 5 h 162"/>
                  <a:gd name="T22" fmla="*/ 35 w 162"/>
                  <a:gd name="T23" fmla="*/ 12 h 162"/>
                  <a:gd name="T24" fmla="*/ 23 w 162"/>
                  <a:gd name="T25" fmla="*/ 23 h 162"/>
                  <a:gd name="T26" fmla="*/ 12 w 162"/>
                  <a:gd name="T27" fmla="*/ 35 h 162"/>
                  <a:gd name="T28" fmla="*/ 5 w 162"/>
                  <a:gd name="T29" fmla="*/ 49 h 162"/>
                  <a:gd name="T30" fmla="*/ 2 w 162"/>
                  <a:gd name="T31" fmla="*/ 64 h 162"/>
                  <a:gd name="T32" fmla="*/ 0 w 162"/>
                  <a:gd name="T33" fmla="*/ 81 h 162"/>
                  <a:gd name="T34" fmla="*/ 2 w 162"/>
                  <a:gd name="T35" fmla="*/ 97 h 162"/>
                  <a:gd name="T36" fmla="*/ 5 w 162"/>
                  <a:gd name="T37" fmla="*/ 112 h 162"/>
                  <a:gd name="T38" fmla="*/ 12 w 162"/>
                  <a:gd name="T39" fmla="*/ 126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60 h 162"/>
                  <a:gd name="T48" fmla="*/ 81 w 162"/>
                  <a:gd name="T49" fmla="*/ 162 h 162"/>
                  <a:gd name="T50" fmla="*/ 97 w 162"/>
                  <a:gd name="T51" fmla="*/ 160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6 h 162"/>
                  <a:gd name="T62" fmla="*/ 151 w 162"/>
                  <a:gd name="T63" fmla="*/ 118 h 162"/>
                  <a:gd name="T64" fmla="*/ 156 w 162"/>
                  <a:gd name="T65" fmla="*/ 112 h 162"/>
                  <a:gd name="T66" fmla="*/ 160 w 162"/>
                  <a:gd name="T67" fmla="*/ 97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4"/>
                    </a:lnTo>
                    <a:lnTo>
                      <a:pt x="156" y="49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9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9" name="Freeform 244">
                <a:extLst>
                  <a:ext uri="{FF2B5EF4-FFF2-40B4-BE49-F238E27FC236}">
                    <a16:creationId xmlns:a16="http://schemas.microsoft.com/office/drawing/2014/main" id="{1A0B9C12-68D7-472A-0D21-B209FFA25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905250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8 h 162"/>
                  <a:gd name="T6" fmla="*/ 156 w 162"/>
                  <a:gd name="T7" fmla="*/ 112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3 h 162"/>
                  <a:gd name="T20" fmla="*/ 126 w 162"/>
                  <a:gd name="T21" fmla="*/ 12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2 h 162"/>
                  <a:gd name="T34" fmla="*/ 23 w 162"/>
                  <a:gd name="T35" fmla="*/ 23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2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60 h 162"/>
                  <a:gd name="T58" fmla="*/ 81 w 162"/>
                  <a:gd name="T59" fmla="*/ 162 h 162"/>
                  <a:gd name="T60" fmla="*/ 97 w 162"/>
                  <a:gd name="T61" fmla="*/ 160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2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0" name="Freeform 245">
                <a:extLst>
                  <a:ext uri="{FF2B5EF4-FFF2-40B4-BE49-F238E27FC236}">
                    <a16:creationId xmlns:a16="http://schemas.microsoft.com/office/drawing/2014/main" id="{83904774-3255-E25D-9B13-296A1294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3905250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3 h 162"/>
                  <a:gd name="T10" fmla="*/ 126 w 162"/>
                  <a:gd name="T11" fmla="*/ 12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2 h 162"/>
                  <a:gd name="T24" fmla="*/ 23 w 162"/>
                  <a:gd name="T25" fmla="*/ 23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2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60 h 162"/>
                  <a:gd name="T48" fmla="*/ 81 w 162"/>
                  <a:gd name="T49" fmla="*/ 162 h 162"/>
                  <a:gd name="T50" fmla="*/ 97 w 162"/>
                  <a:gd name="T51" fmla="*/ 160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8 h 162"/>
                  <a:gd name="T64" fmla="*/ 156 w 162"/>
                  <a:gd name="T65" fmla="*/ 112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2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1" name="Freeform 246">
                <a:extLst>
                  <a:ext uri="{FF2B5EF4-FFF2-40B4-BE49-F238E27FC236}">
                    <a16:creationId xmlns:a16="http://schemas.microsoft.com/office/drawing/2014/main" id="{29CEFA41-1385-100F-8881-B6563CCB9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197350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7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2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2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6 h 162"/>
                  <a:gd name="T54" fmla="*/ 48 w 162"/>
                  <a:gd name="T55" fmla="*/ 155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5 h 162"/>
                  <a:gd name="T64" fmla="*/ 118 w 162"/>
                  <a:gd name="T65" fmla="*/ 150 h 162"/>
                  <a:gd name="T66" fmla="*/ 126 w 162"/>
                  <a:gd name="T67" fmla="*/ 146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2" name="Freeform 247">
                <a:extLst>
                  <a:ext uri="{FF2B5EF4-FFF2-40B4-BE49-F238E27FC236}">
                    <a16:creationId xmlns:a16="http://schemas.microsoft.com/office/drawing/2014/main" id="{42CB796D-502F-440F-21A4-50AEE4242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197350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2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2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6 h 162"/>
                  <a:gd name="T44" fmla="*/ 48 w 162"/>
                  <a:gd name="T45" fmla="*/ 155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5 h 162"/>
                  <a:gd name="T54" fmla="*/ 118 w 162"/>
                  <a:gd name="T55" fmla="*/ 150 h 162"/>
                  <a:gd name="T56" fmla="*/ 126 w 162"/>
                  <a:gd name="T57" fmla="*/ 146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7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3" name="Freeform 248">
                <a:extLst>
                  <a:ext uri="{FF2B5EF4-FFF2-40B4-BE49-F238E27FC236}">
                    <a16:creationId xmlns:a16="http://schemas.microsoft.com/office/drawing/2014/main" id="{F2E562C9-95FC-A0E4-255D-A1CB59E7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262438"/>
                <a:ext cx="65088" cy="63500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6 h 162"/>
                  <a:gd name="T4" fmla="*/ 151 w 162"/>
                  <a:gd name="T5" fmla="*/ 118 h 162"/>
                  <a:gd name="T6" fmla="*/ 156 w 162"/>
                  <a:gd name="T7" fmla="*/ 112 h 162"/>
                  <a:gd name="T8" fmla="*/ 160 w 162"/>
                  <a:gd name="T9" fmla="*/ 97 h 162"/>
                  <a:gd name="T10" fmla="*/ 162 w 162"/>
                  <a:gd name="T11" fmla="*/ 81 h 162"/>
                  <a:gd name="T12" fmla="*/ 160 w 162"/>
                  <a:gd name="T13" fmla="*/ 64 h 162"/>
                  <a:gd name="T14" fmla="*/ 156 w 162"/>
                  <a:gd name="T15" fmla="*/ 48 h 162"/>
                  <a:gd name="T16" fmla="*/ 147 w 162"/>
                  <a:gd name="T17" fmla="*/ 35 h 162"/>
                  <a:gd name="T18" fmla="*/ 138 w 162"/>
                  <a:gd name="T19" fmla="*/ 23 h 162"/>
                  <a:gd name="T20" fmla="*/ 126 w 162"/>
                  <a:gd name="T21" fmla="*/ 12 h 162"/>
                  <a:gd name="T22" fmla="*/ 112 w 162"/>
                  <a:gd name="T23" fmla="*/ 5 h 162"/>
                  <a:gd name="T24" fmla="*/ 97 w 162"/>
                  <a:gd name="T25" fmla="*/ 2 h 162"/>
                  <a:gd name="T26" fmla="*/ 81 w 162"/>
                  <a:gd name="T27" fmla="*/ 0 h 162"/>
                  <a:gd name="T28" fmla="*/ 64 w 162"/>
                  <a:gd name="T29" fmla="*/ 2 h 162"/>
                  <a:gd name="T30" fmla="*/ 48 w 162"/>
                  <a:gd name="T31" fmla="*/ 5 h 162"/>
                  <a:gd name="T32" fmla="*/ 35 w 162"/>
                  <a:gd name="T33" fmla="*/ 12 h 162"/>
                  <a:gd name="T34" fmla="*/ 23 w 162"/>
                  <a:gd name="T35" fmla="*/ 23 h 162"/>
                  <a:gd name="T36" fmla="*/ 12 w 162"/>
                  <a:gd name="T37" fmla="*/ 35 h 162"/>
                  <a:gd name="T38" fmla="*/ 5 w 162"/>
                  <a:gd name="T39" fmla="*/ 48 h 162"/>
                  <a:gd name="T40" fmla="*/ 2 w 162"/>
                  <a:gd name="T41" fmla="*/ 64 h 162"/>
                  <a:gd name="T42" fmla="*/ 0 w 162"/>
                  <a:gd name="T43" fmla="*/ 81 h 162"/>
                  <a:gd name="T44" fmla="*/ 2 w 162"/>
                  <a:gd name="T45" fmla="*/ 97 h 162"/>
                  <a:gd name="T46" fmla="*/ 5 w 162"/>
                  <a:gd name="T47" fmla="*/ 112 h 162"/>
                  <a:gd name="T48" fmla="*/ 12 w 162"/>
                  <a:gd name="T49" fmla="*/ 126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60 h 162"/>
                  <a:gd name="T58" fmla="*/ 81 w 162"/>
                  <a:gd name="T59" fmla="*/ 162 h 162"/>
                  <a:gd name="T60" fmla="*/ 97 w 162"/>
                  <a:gd name="T61" fmla="*/ 160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  <a:lnTo>
                      <a:pt x="160" y="64"/>
                    </a:lnTo>
                    <a:lnTo>
                      <a:pt x="156" y="48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8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4" name="Freeform 249">
                <a:extLst>
                  <a:ext uri="{FF2B5EF4-FFF2-40B4-BE49-F238E27FC236}">
                    <a16:creationId xmlns:a16="http://schemas.microsoft.com/office/drawing/2014/main" id="{2D671713-6085-89CC-E41C-608B30C75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262438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4 h 162"/>
                  <a:gd name="T4" fmla="*/ 156 w 162"/>
                  <a:gd name="T5" fmla="*/ 48 h 162"/>
                  <a:gd name="T6" fmla="*/ 147 w 162"/>
                  <a:gd name="T7" fmla="*/ 35 h 162"/>
                  <a:gd name="T8" fmla="*/ 138 w 162"/>
                  <a:gd name="T9" fmla="*/ 23 h 162"/>
                  <a:gd name="T10" fmla="*/ 126 w 162"/>
                  <a:gd name="T11" fmla="*/ 12 h 162"/>
                  <a:gd name="T12" fmla="*/ 112 w 162"/>
                  <a:gd name="T13" fmla="*/ 5 h 162"/>
                  <a:gd name="T14" fmla="*/ 97 w 162"/>
                  <a:gd name="T15" fmla="*/ 2 h 162"/>
                  <a:gd name="T16" fmla="*/ 81 w 162"/>
                  <a:gd name="T17" fmla="*/ 0 h 162"/>
                  <a:gd name="T18" fmla="*/ 64 w 162"/>
                  <a:gd name="T19" fmla="*/ 2 h 162"/>
                  <a:gd name="T20" fmla="*/ 48 w 162"/>
                  <a:gd name="T21" fmla="*/ 5 h 162"/>
                  <a:gd name="T22" fmla="*/ 35 w 162"/>
                  <a:gd name="T23" fmla="*/ 12 h 162"/>
                  <a:gd name="T24" fmla="*/ 23 w 162"/>
                  <a:gd name="T25" fmla="*/ 23 h 162"/>
                  <a:gd name="T26" fmla="*/ 12 w 162"/>
                  <a:gd name="T27" fmla="*/ 35 h 162"/>
                  <a:gd name="T28" fmla="*/ 5 w 162"/>
                  <a:gd name="T29" fmla="*/ 48 h 162"/>
                  <a:gd name="T30" fmla="*/ 2 w 162"/>
                  <a:gd name="T31" fmla="*/ 64 h 162"/>
                  <a:gd name="T32" fmla="*/ 0 w 162"/>
                  <a:gd name="T33" fmla="*/ 81 h 162"/>
                  <a:gd name="T34" fmla="*/ 2 w 162"/>
                  <a:gd name="T35" fmla="*/ 97 h 162"/>
                  <a:gd name="T36" fmla="*/ 5 w 162"/>
                  <a:gd name="T37" fmla="*/ 112 h 162"/>
                  <a:gd name="T38" fmla="*/ 12 w 162"/>
                  <a:gd name="T39" fmla="*/ 126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60 h 162"/>
                  <a:gd name="T48" fmla="*/ 81 w 162"/>
                  <a:gd name="T49" fmla="*/ 162 h 162"/>
                  <a:gd name="T50" fmla="*/ 97 w 162"/>
                  <a:gd name="T51" fmla="*/ 160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6 h 162"/>
                  <a:gd name="T62" fmla="*/ 151 w 162"/>
                  <a:gd name="T63" fmla="*/ 118 h 162"/>
                  <a:gd name="T64" fmla="*/ 156 w 162"/>
                  <a:gd name="T65" fmla="*/ 112 h 162"/>
                  <a:gd name="T66" fmla="*/ 160 w 162"/>
                  <a:gd name="T67" fmla="*/ 97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4"/>
                    </a:lnTo>
                    <a:lnTo>
                      <a:pt x="156" y="48"/>
                    </a:lnTo>
                    <a:lnTo>
                      <a:pt x="147" y="35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5"/>
                    </a:lnTo>
                    <a:lnTo>
                      <a:pt x="5" y="48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7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7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5" name="Freeform 250">
                <a:extLst>
                  <a:ext uri="{FF2B5EF4-FFF2-40B4-BE49-F238E27FC236}">
                    <a16:creationId xmlns:a16="http://schemas.microsoft.com/office/drawing/2014/main" id="{8E236C15-2973-68B3-F8D3-BDC9C60A4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376738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6 h 162"/>
                  <a:gd name="T4" fmla="*/ 151 w 162"/>
                  <a:gd name="T5" fmla="*/ 118 h 162"/>
                  <a:gd name="T6" fmla="*/ 156 w 162"/>
                  <a:gd name="T7" fmla="*/ 112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4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3 h 162"/>
                  <a:gd name="T20" fmla="*/ 126 w 162"/>
                  <a:gd name="T21" fmla="*/ 12 h 162"/>
                  <a:gd name="T22" fmla="*/ 112 w 162"/>
                  <a:gd name="T23" fmla="*/ 5 h 162"/>
                  <a:gd name="T24" fmla="*/ 97 w 162"/>
                  <a:gd name="T25" fmla="*/ 2 h 162"/>
                  <a:gd name="T26" fmla="*/ 81 w 162"/>
                  <a:gd name="T27" fmla="*/ 0 h 162"/>
                  <a:gd name="T28" fmla="*/ 64 w 162"/>
                  <a:gd name="T29" fmla="*/ 2 h 162"/>
                  <a:gd name="T30" fmla="*/ 48 w 162"/>
                  <a:gd name="T31" fmla="*/ 5 h 162"/>
                  <a:gd name="T32" fmla="*/ 35 w 162"/>
                  <a:gd name="T33" fmla="*/ 12 h 162"/>
                  <a:gd name="T34" fmla="*/ 23 w 162"/>
                  <a:gd name="T35" fmla="*/ 23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4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2 h 162"/>
                  <a:gd name="T48" fmla="*/ 12 w 162"/>
                  <a:gd name="T49" fmla="*/ 126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60 h 162"/>
                  <a:gd name="T58" fmla="*/ 81 w 162"/>
                  <a:gd name="T59" fmla="*/ 162 h 162"/>
                  <a:gd name="T60" fmla="*/ 97 w 162"/>
                  <a:gd name="T61" fmla="*/ 160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4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6" name="Freeform 251">
                <a:extLst>
                  <a:ext uri="{FF2B5EF4-FFF2-40B4-BE49-F238E27FC236}">
                    <a16:creationId xmlns:a16="http://schemas.microsoft.com/office/drawing/2014/main" id="{1B974520-4435-0200-49E1-A5ABB39E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37673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4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3 h 162"/>
                  <a:gd name="T10" fmla="*/ 126 w 162"/>
                  <a:gd name="T11" fmla="*/ 12 h 162"/>
                  <a:gd name="T12" fmla="*/ 112 w 162"/>
                  <a:gd name="T13" fmla="*/ 5 h 162"/>
                  <a:gd name="T14" fmla="*/ 97 w 162"/>
                  <a:gd name="T15" fmla="*/ 2 h 162"/>
                  <a:gd name="T16" fmla="*/ 81 w 162"/>
                  <a:gd name="T17" fmla="*/ 0 h 162"/>
                  <a:gd name="T18" fmla="*/ 64 w 162"/>
                  <a:gd name="T19" fmla="*/ 2 h 162"/>
                  <a:gd name="T20" fmla="*/ 48 w 162"/>
                  <a:gd name="T21" fmla="*/ 5 h 162"/>
                  <a:gd name="T22" fmla="*/ 35 w 162"/>
                  <a:gd name="T23" fmla="*/ 12 h 162"/>
                  <a:gd name="T24" fmla="*/ 23 w 162"/>
                  <a:gd name="T25" fmla="*/ 23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4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2 h 162"/>
                  <a:gd name="T38" fmla="*/ 12 w 162"/>
                  <a:gd name="T39" fmla="*/ 126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60 h 162"/>
                  <a:gd name="T48" fmla="*/ 81 w 162"/>
                  <a:gd name="T49" fmla="*/ 162 h 162"/>
                  <a:gd name="T50" fmla="*/ 97 w 162"/>
                  <a:gd name="T51" fmla="*/ 160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6 h 162"/>
                  <a:gd name="T62" fmla="*/ 151 w 162"/>
                  <a:gd name="T63" fmla="*/ 118 h 162"/>
                  <a:gd name="T64" fmla="*/ 156 w 162"/>
                  <a:gd name="T65" fmla="*/ 112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4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2"/>
                    </a:lnTo>
                    <a:lnTo>
                      <a:pt x="112" y="5"/>
                    </a:lnTo>
                    <a:lnTo>
                      <a:pt x="97" y="2"/>
                    </a:lnTo>
                    <a:lnTo>
                      <a:pt x="81" y="0"/>
                    </a:lnTo>
                    <a:lnTo>
                      <a:pt x="64" y="2"/>
                    </a:lnTo>
                    <a:lnTo>
                      <a:pt x="48" y="5"/>
                    </a:lnTo>
                    <a:lnTo>
                      <a:pt x="35" y="12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4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2"/>
                    </a:lnTo>
                    <a:lnTo>
                      <a:pt x="12" y="126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60"/>
                    </a:lnTo>
                    <a:lnTo>
                      <a:pt x="81" y="162"/>
                    </a:lnTo>
                    <a:lnTo>
                      <a:pt x="97" y="160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6"/>
                    </a:lnTo>
                    <a:lnTo>
                      <a:pt x="151" y="118"/>
                    </a:lnTo>
                    <a:lnTo>
                      <a:pt x="156" y="112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7" name="Freeform 252">
                <a:extLst>
                  <a:ext uri="{FF2B5EF4-FFF2-40B4-BE49-F238E27FC236}">
                    <a16:creationId xmlns:a16="http://schemas.microsoft.com/office/drawing/2014/main" id="{0BDF8A5F-07F7-699B-487F-C49A6A71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516438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8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3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3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7 h 162"/>
                  <a:gd name="T54" fmla="*/ 48 w 162"/>
                  <a:gd name="T55" fmla="*/ 156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6 h 162"/>
                  <a:gd name="T64" fmla="*/ 118 w 162"/>
                  <a:gd name="T65" fmla="*/ 151 h 162"/>
                  <a:gd name="T66" fmla="*/ 126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8" name="Freeform 253">
                <a:extLst>
                  <a:ext uri="{FF2B5EF4-FFF2-40B4-BE49-F238E27FC236}">
                    <a16:creationId xmlns:a16="http://schemas.microsoft.com/office/drawing/2014/main" id="{1EC2CC78-CD82-BFF0-1762-A7E189334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51643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3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3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7 h 162"/>
                  <a:gd name="T44" fmla="*/ 48 w 162"/>
                  <a:gd name="T45" fmla="*/ 156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6 h 162"/>
                  <a:gd name="T54" fmla="*/ 118 w 162"/>
                  <a:gd name="T55" fmla="*/ 151 h 162"/>
                  <a:gd name="T56" fmla="*/ 126 w 162"/>
                  <a:gd name="T57" fmla="*/ 147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8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3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3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7"/>
                    </a:lnTo>
                    <a:lnTo>
                      <a:pt x="48" y="156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6"/>
                    </a:lnTo>
                    <a:lnTo>
                      <a:pt x="118" y="151"/>
                    </a:lnTo>
                    <a:lnTo>
                      <a:pt x="126" y="147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8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59" name="Freeform 254">
                <a:extLst>
                  <a:ext uri="{FF2B5EF4-FFF2-40B4-BE49-F238E27FC236}">
                    <a16:creationId xmlns:a16="http://schemas.microsoft.com/office/drawing/2014/main" id="{87629311-8BAC-D12F-ED86-938CC20A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598988"/>
                <a:ext cx="65088" cy="65088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7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2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2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6 h 162"/>
                  <a:gd name="T54" fmla="*/ 48 w 162"/>
                  <a:gd name="T55" fmla="*/ 155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5 h 162"/>
                  <a:gd name="T64" fmla="*/ 118 w 162"/>
                  <a:gd name="T65" fmla="*/ 150 h 162"/>
                  <a:gd name="T66" fmla="*/ 126 w 162"/>
                  <a:gd name="T67" fmla="*/ 146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0" name="Freeform 255">
                <a:extLst>
                  <a:ext uri="{FF2B5EF4-FFF2-40B4-BE49-F238E27FC236}">
                    <a16:creationId xmlns:a16="http://schemas.microsoft.com/office/drawing/2014/main" id="{E85624CE-0E01-E44E-F8C0-E5CCCDE4E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59898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2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2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6 h 162"/>
                  <a:gd name="T44" fmla="*/ 48 w 162"/>
                  <a:gd name="T45" fmla="*/ 155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5 h 162"/>
                  <a:gd name="T54" fmla="*/ 118 w 162"/>
                  <a:gd name="T55" fmla="*/ 150 h 162"/>
                  <a:gd name="T56" fmla="*/ 126 w 162"/>
                  <a:gd name="T57" fmla="*/ 146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7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1" name="Freeform 256">
                <a:extLst>
                  <a:ext uri="{FF2B5EF4-FFF2-40B4-BE49-F238E27FC236}">
                    <a16:creationId xmlns:a16="http://schemas.microsoft.com/office/drawing/2014/main" id="{3F8B5A71-1B75-F3D1-8379-6A0BD68A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659313"/>
                <a:ext cx="65088" cy="65088"/>
              </a:xfrm>
              <a:custGeom>
                <a:avLst/>
                <a:gdLst>
                  <a:gd name="T0" fmla="*/ 138 w 162"/>
                  <a:gd name="T1" fmla="*/ 137 h 161"/>
                  <a:gd name="T2" fmla="*/ 147 w 162"/>
                  <a:gd name="T3" fmla="*/ 125 h 161"/>
                  <a:gd name="T4" fmla="*/ 151 w 162"/>
                  <a:gd name="T5" fmla="*/ 117 h 161"/>
                  <a:gd name="T6" fmla="*/ 156 w 162"/>
                  <a:gd name="T7" fmla="*/ 111 h 161"/>
                  <a:gd name="T8" fmla="*/ 160 w 162"/>
                  <a:gd name="T9" fmla="*/ 96 h 161"/>
                  <a:gd name="T10" fmla="*/ 162 w 162"/>
                  <a:gd name="T11" fmla="*/ 80 h 161"/>
                  <a:gd name="T12" fmla="*/ 160 w 162"/>
                  <a:gd name="T13" fmla="*/ 63 h 161"/>
                  <a:gd name="T14" fmla="*/ 156 w 162"/>
                  <a:gd name="T15" fmla="*/ 48 h 161"/>
                  <a:gd name="T16" fmla="*/ 147 w 162"/>
                  <a:gd name="T17" fmla="*/ 34 h 161"/>
                  <a:gd name="T18" fmla="*/ 138 w 162"/>
                  <a:gd name="T19" fmla="*/ 22 h 161"/>
                  <a:gd name="T20" fmla="*/ 126 w 162"/>
                  <a:gd name="T21" fmla="*/ 11 h 161"/>
                  <a:gd name="T22" fmla="*/ 112 w 162"/>
                  <a:gd name="T23" fmla="*/ 5 h 161"/>
                  <a:gd name="T24" fmla="*/ 97 w 162"/>
                  <a:gd name="T25" fmla="*/ 1 h 161"/>
                  <a:gd name="T26" fmla="*/ 81 w 162"/>
                  <a:gd name="T27" fmla="*/ 0 h 161"/>
                  <a:gd name="T28" fmla="*/ 64 w 162"/>
                  <a:gd name="T29" fmla="*/ 1 h 161"/>
                  <a:gd name="T30" fmla="*/ 48 w 162"/>
                  <a:gd name="T31" fmla="*/ 5 h 161"/>
                  <a:gd name="T32" fmla="*/ 35 w 162"/>
                  <a:gd name="T33" fmla="*/ 11 h 161"/>
                  <a:gd name="T34" fmla="*/ 23 w 162"/>
                  <a:gd name="T35" fmla="*/ 22 h 161"/>
                  <a:gd name="T36" fmla="*/ 12 w 162"/>
                  <a:gd name="T37" fmla="*/ 34 h 161"/>
                  <a:gd name="T38" fmla="*/ 5 w 162"/>
                  <a:gd name="T39" fmla="*/ 48 h 161"/>
                  <a:gd name="T40" fmla="*/ 2 w 162"/>
                  <a:gd name="T41" fmla="*/ 63 h 161"/>
                  <a:gd name="T42" fmla="*/ 0 w 162"/>
                  <a:gd name="T43" fmla="*/ 80 h 161"/>
                  <a:gd name="T44" fmla="*/ 2 w 162"/>
                  <a:gd name="T45" fmla="*/ 96 h 161"/>
                  <a:gd name="T46" fmla="*/ 5 w 162"/>
                  <a:gd name="T47" fmla="*/ 111 h 161"/>
                  <a:gd name="T48" fmla="*/ 12 w 162"/>
                  <a:gd name="T49" fmla="*/ 125 h 161"/>
                  <a:gd name="T50" fmla="*/ 23 w 162"/>
                  <a:gd name="T51" fmla="*/ 137 h 161"/>
                  <a:gd name="T52" fmla="*/ 35 w 162"/>
                  <a:gd name="T53" fmla="*/ 146 h 161"/>
                  <a:gd name="T54" fmla="*/ 48 w 162"/>
                  <a:gd name="T55" fmla="*/ 155 h 161"/>
                  <a:gd name="T56" fmla="*/ 64 w 162"/>
                  <a:gd name="T57" fmla="*/ 159 h 161"/>
                  <a:gd name="T58" fmla="*/ 81 w 162"/>
                  <a:gd name="T59" fmla="*/ 161 h 161"/>
                  <a:gd name="T60" fmla="*/ 97 w 162"/>
                  <a:gd name="T61" fmla="*/ 159 h 161"/>
                  <a:gd name="T62" fmla="*/ 112 w 162"/>
                  <a:gd name="T63" fmla="*/ 155 h 161"/>
                  <a:gd name="T64" fmla="*/ 118 w 162"/>
                  <a:gd name="T65" fmla="*/ 150 h 161"/>
                  <a:gd name="T66" fmla="*/ 126 w 162"/>
                  <a:gd name="T67" fmla="*/ 146 h 161"/>
                  <a:gd name="T68" fmla="*/ 138 w 162"/>
                  <a:gd name="T69" fmla="*/ 13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38" y="137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0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0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7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1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2" name="Freeform 257">
                <a:extLst>
                  <a:ext uri="{FF2B5EF4-FFF2-40B4-BE49-F238E27FC236}">
                    <a16:creationId xmlns:a16="http://schemas.microsoft.com/office/drawing/2014/main" id="{7F44FE64-C5D1-9935-CDF2-C96A9ADCC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659313"/>
                <a:ext cx="65088" cy="65088"/>
              </a:xfrm>
              <a:custGeom>
                <a:avLst/>
                <a:gdLst>
                  <a:gd name="T0" fmla="*/ 162 w 162"/>
                  <a:gd name="T1" fmla="*/ 80 h 161"/>
                  <a:gd name="T2" fmla="*/ 160 w 162"/>
                  <a:gd name="T3" fmla="*/ 63 h 161"/>
                  <a:gd name="T4" fmla="*/ 156 w 162"/>
                  <a:gd name="T5" fmla="*/ 48 h 161"/>
                  <a:gd name="T6" fmla="*/ 147 w 162"/>
                  <a:gd name="T7" fmla="*/ 34 h 161"/>
                  <a:gd name="T8" fmla="*/ 138 w 162"/>
                  <a:gd name="T9" fmla="*/ 22 h 161"/>
                  <a:gd name="T10" fmla="*/ 126 w 162"/>
                  <a:gd name="T11" fmla="*/ 11 h 161"/>
                  <a:gd name="T12" fmla="*/ 112 w 162"/>
                  <a:gd name="T13" fmla="*/ 5 h 161"/>
                  <a:gd name="T14" fmla="*/ 97 w 162"/>
                  <a:gd name="T15" fmla="*/ 1 h 161"/>
                  <a:gd name="T16" fmla="*/ 81 w 162"/>
                  <a:gd name="T17" fmla="*/ 0 h 161"/>
                  <a:gd name="T18" fmla="*/ 64 w 162"/>
                  <a:gd name="T19" fmla="*/ 1 h 161"/>
                  <a:gd name="T20" fmla="*/ 48 w 162"/>
                  <a:gd name="T21" fmla="*/ 5 h 161"/>
                  <a:gd name="T22" fmla="*/ 35 w 162"/>
                  <a:gd name="T23" fmla="*/ 11 h 161"/>
                  <a:gd name="T24" fmla="*/ 23 w 162"/>
                  <a:gd name="T25" fmla="*/ 22 h 161"/>
                  <a:gd name="T26" fmla="*/ 12 w 162"/>
                  <a:gd name="T27" fmla="*/ 34 h 161"/>
                  <a:gd name="T28" fmla="*/ 5 w 162"/>
                  <a:gd name="T29" fmla="*/ 48 h 161"/>
                  <a:gd name="T30" fmla="*/ 2 w 162"/>
                  <a:gd name="T31" fmla="*/ 63 h 161"/>
                  <a:gd name="T32" fmla="*/ 0 w 162"/>
                  <a:gd name="T33" fmla="*/ 80 h 161"/>
                  <a:gd name="T34" fmla="*/ 2 w 162"/>
                  <a:gd name="T35" fmla="*/ 96 h 161"/>
                  <a:gd name="T36" fmla="*/ 5 w 162"/>
                  <a:gd name="T37" fmla="*/ 111 h 161"/>
                  <a:gd name="T38" fmla="*/ 12 w 162"/>
                  <a:gd name="T39" fmla="*/ 125 h 161"/>
                  <a:gd name="T40" fmla="*/ 23 w 162"/>
                  <a:gd name="T41" fmla="*/ 137 h 161"/>
                  <a:gd name="T42" fmla="*/ 35 w 162"/>
                  <a:gd name="T43" fmla="*/ 146 h 161"/>
                  <a:gd name="T44" fmla="*/ 48 w 162"/>
                  <a:gd name="T45" fmla="*/ 155 h 161"/>
                  <a:gd name="T46" fmla="*/ 64 w 162"/>
                  <a:gd name="T47" fmla="*/ 159 h 161"/>
                  <a:gd name="T48" fmla="*/ 81 w 162"/>
                  <a:gd name="T49" fmla="*/ 161 h 161"/>
                  <a:gd name="T50" fmla="*/ 97 w 162"/>
                  <a:gd name="T51" fmla="*/ 159 h 161"/>
                  <a:gd name="T52" fmla="*/ 112 w 162"/>
                  <a:gd name="T53" fmla="*/ 155 h 161"/>
                  <a:gd name="T54" fmla="*/ 118 w 162"/>
                  <a:gd name="T55" fmla="*/ 150 h 161"/>
                  <a:gd name="T56" fmla="*/ 126 w 162"/>
                  <a:gd name="T57" fmla="*/ 146 h 161"/>
                  <a:gd name="T58" fmla="*/ 138 w 162"/>
                  <a:gd name="T59" fmla="*/ 137 h 161"/>
                  <a:gd name="T60" fmla="*/ 147 w 162"/>
                  <a:gd name="T61" fmla="*/ 125 h 161"/>
                  <a:gd name="T62" fmla="*/ 151 w 162"/>
                  <a:gd name="T63" fmla="*/ 117 h 161"/>
                  <a:gd name="T64" fmla="*/ 156 w 162"/>
                  <a:gd name="T65" fmla="*/ 111 h 161"/>
                  <a:gd name="T66" fmla="*/ 160 w 162"/>
                  <a:gd name="T67" fmla="*/ 96 h 161"/>
                  <a:gd name="T68" fmla="*/ 162 w 162"/>
                  <a:gd name="T69" fmla="*/ 8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62" y="80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0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7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1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7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0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3" name="Freeform 258">
                <a:extLst>
                  <a:ext uri="{FF2B5EF4-FFF2-40B4-BE49-F238E27FC236}">
                    <a16:creationId xmlns:a16="http://schemas.microsoft.com/office/drawing/2014/main" id="{1B68B6DE-5D43-A193-31F7-6D60FC5FA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694238"/>
                <a:ext cx="65088" cy="63500"/>
              </a:xfrm>
              <a:custGeom>
                <a:avLst/>
                <a:gdLst>
                  <a:gd name="T0" fmla="*/ 138 w 162"/>
                  <a:gd name="T1" fmla="*/ 137 h 161"/>
                  <a:gd name="T2" fmla="*/ 147 w 162"/>
                  <a:gd name="T3" fmla="*/ 125 h 161"/>
                  <a:gd name="T4" fmla="*/ 151 w 162"/>
                  <a:gd name="T5" fmla="*/ 117 h 161"/>
                  <a:gd name="T6" fmla="*/ 156 w 162"/>
                  <a:gd name="T7" fmla="*/ 111 h 161"/>
                  <a:gd name="T8" fmla="*/ 160 w 162"/>
                  <a:gd name="T9" fmla="*/ 96 h 161"/>
                  <a:gd name="T10" fmla="*/ 162 w 162"/>
                  <a:gd name="T11" fmla="*/ 80 h 161"/>
                  <a:gd name="T12" fmla="*/ 160 w 162"/>
                  <a:gd name="T13" fmla="*/ 63 h 161"/>
                  <a:gd name="T14" fmla="*/ 156 w 162"/>
                  <a:gd name="T15" fmla="*/ 48 h 161"/>
                  <a:gd name="T16" fmla="*/ 147 w 162"/>
                  <a:gd name="T17" fmla="*/ 34 h 161"/>
                  <a:gd name="T18" fmla="*/ 138 w 162"/>
                  <a:gd name="T19" fmla="*/ 22 h 161"/>
                  <a:gd name="T20" fmla="*/ 126 w 162"/>
                  <a:gd name="T21" fmla="*/ 11 h 161"/>
                  <a:gd name="T22" fmla="*/ 112 w 162"/>
                  <a:gd name="T23" fmla="*/ 5 h 161"/>
                  <a:gd name="T24" fmla="*/ 97 w 162"/>
                  <a:gd name="T25" fmla="*/ 1 h 161"/>
                  <a:gd name="T26" fmla="*/ 81 w 162"/>
                  <a:gd name="T27" fmla="*/ 0 h 161"/>
                  <a:gd name="T28" fmla="*/ 64 w 162"/>
                  <a:gd name="T29" fmla="*/ 1 h 161"/>
                  <a:gd name="T30" fmla="*/ 48 w 162"/>
                  <a:gd name="T31" fmla="*/ 5 h 161"/>
                  <a:gd name="T32" fmla="*/ 35 w 162"/>
                  <a:gd name="T33" fmla="*/ 11 h 161"/>
                  <a:gd name="T34" fmla="*/ 23 w 162"/>
                  <a:gd name="T35" fmla="*/ 22 h 161"/>
                  <a:gd name="T36" fmla="*/ 12 w 162"/>
                  <a:gd name="T37" fmla="*/ 34 h 161"/>
                  <a:gd name="T38" fmla="*/ 5 w 162"/>
                  <a:gd name="T39" fmla="*/ 48 h 161"/>
                  <a:gd name="T40" fmla="*/ 2 w 162"/>
                  <a:gd name="T41" fmla="*/ 63 h 161"/>
                  <a:gd name="T42" fmla="*/ 0 w 162"/>
                  <a:gd name="T43" fmla="*/ 80 h 161"/>
                  <a:gd name="T44" fmla="*/ 2 w 162"/>
                  <a:gd name="T45" fmla="*/ 96 h 161"/>
                  <a:gd name="T46" fmla="*/ 5 w 162"/>
                  <a:gd name="T47" fmla="*/ 111 h 161"/>
                  <a:gd name="T48" fmla="*/ 12 w 162"/>
                  <a:gd name="T49" fmla="*/ 125 h 161"/>
                  <a:gd name="T50" fmla="*/ 23 w 162"/>
                  <a:gd name="T51" fmla="*/ 137 h 161"/>
                  <a:gd name="T52" fmla="*/ 35 w 162"/>
                  <a:gd name="T53" fmla="*/ 146 h 161"/>
                  <a:gd name="T54" fmla="*/ 48 w 162"/>
                  <a:gd name="T55" fmla="*/ 155 h 161"/>
                  <a:gd name="T56" fmla="*/ 64 w 162"/>
                  <a:gd name="T57" fmla="*/ 159 h 161"/>
                  <a:gd name="T58" fmla="*/ 81 w 162"/>
                  <a:gd name="T59" fmla="*/ 161 h 161"/>
                  <a:gd name="T60" fmla="*/ 97 w 162"/>
                  <a:gd name="T61" fmla="*/ 159 h 161"/>
                  <a:gd name="T62" fmla="*/ 112 w 162"/>
                  <a:gd name="T63" fmla="*/ 155 h 161"/>
                  <a:gd name="T64" fmla="*/ 118 w 162"/>
                  <a:gd name="T65" fmla="*/ 150 h 161"/>
                  <a:gd name="T66" fmla="*/ 126 w 162"/>
                  <a:gd name="T67" fmla="*/ 146 h 161"/>
                  <a:gd name="T68" fmla="*/ 138 w 162"/>
                  <a:gd name="T69" fmla="*/ 13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38" y="137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0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0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7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1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4" name="Freeform 259">
                <a:extLst>
                  <a:ext uri="{FF2B5EF4-FFF2-40B4-BE49-F238E27FC236}">
                    <a16:creationId xmlns:a16="http://schemas.microsoft.com/office/drawing/2014/main" id="{D36A9D6B-AD3B-A152-F7D7-5FF139FAF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694238"/>
                <a:ext cx="65088" cy="63500"/>
              </a:xfrm>
              <a:custGeom>
                <a:avLst/>
                <a:gdLst>
                  <a:gd name="T0" fmla="*/ 162 w 162"/>
                  <a:gd name="T1" fmla="*/ 80 h 161"/>
                  <a:gd name="T2" fmla="*/ 160 w 162"/>
                  <a:gd name="T3" fmla="*/ 63 h 161"/>
                  <a:gd name="T4" fmla="*/ 156 w 162"/>
                  <a:gd name="T5" fmla="*/ 48 h 161"/>
                  <a:gd name="T6" fmla="*/ 147 w 162"/>
                  <a:gd name="T7" fmla="*/ 34 h 161"/>
                  <a:gd name="T8" fmla="*/ 138 w 162"/>
                  <a:gd name="T9" fmla="*/ 22 h 161"/>
                  <a:gd name="T10" fmla="*/ 126 w 162"/>
                  <a:gd name="T11" fmla="*/ 11 h 161"/>
                  <a:gd name="T12" fmla="*/ 112 w 162"/>
                  <a:gd name="T13" fmla="*/ 5 h 161"/>
                  <a:gd name="T14" fmla="*/ 97 w 162"/>
                  <a:gd name="T15" fmla="*/ 1 h 161"/>
                  <a:gd name="T16" fmla="*/ 81 w 162"/>
                  <a:gd name="T17" fmla="*/ 0 h 161"/>
                  <a:gd name="T18" fmla="*/ 64 w 162"/>
                  <a:gd name="T19" fmla="*/ 1 h 161"/>
                  <a:gd name="T20" fmla="*/ 48 w 162"/>
                  <a:gd name="T21" fmla="*/ 5 h 161"/>
                  <a:gd name="T22" fmla="*/ 35 w 162"/>
                  <a:gd name="T23" fmla="*/ 11 h 161"/>
                  <a:gd name="T24" fmla="*/ 23 w 162"/>
                  <a:gd name="T25" fmla="*/ 22 h 161"/>
                  <a:gd name="T26" fmla="*/ 12 w 162"/>
                  <a:gd name="T27" fmla="*/ 34 h 161"/>
                  <a:gd name="T28" fmla="*/ 5 w 162"/>
                  <a:gd name="T29" fmla="*/ 48 h 161"/>
                  <a:gd name="T30" fmla="*/ 2 w 162"/>
                  <a:gd name="T31" fmla="*/ 63 h 161"/>
                  <a:gd name="T32" fmla="*/ 0 w 162"/>
                  <a:gd name="T33" fmla="*/ 80 h 161"/>
                  <a:gd name="T34" fmla="*/ 2 w 162"/>
                  <a:gd name="T35" fmla="*/ 96 h 161"/>
                  <a:gd name="T36" fmla="*/ 5 w 162"/>
                  <a:gd name="T37" fmla="*/ 111 h 161"/>
                  <a:gd name="T38" fmla="*/ 12 w 162"/>
                  <a:gd name="T39" fmla="*/ 125 h 161"/>
                  <a:gd name="T40" fmla="*/ 23 w 162"/>
                  <a:gd name="T41" fmla="*/ 137 h 161"/>
                  <a:gd name="T42" fmla="*/ 35 w 162"/>
                  <a:gd name="T43" fmla="*/ 146 h 161"/>
                  <a:gd name="T44" fmla="*/ 48 w 162"/>
                  <a:gd name="T45" fmla="*/ 155 h 161"/>
                  <a:gd name="T46" fmla="*/ 64 w 162"/>
                  <a:gd name="T47" fmla="*/ 159 h 161"/>
                  <a:gd name="T48" fmla="*/ 81 w 162"/>
                  <a:gd name="T49" fmla="*/ 161 h 161"/>
                  <a:gd name="T50" fmla="*/ 97 w 162"/>
                  <a:gd name="T51" fmla="*/ 159 h 161"/>
                  <a:gd name="T52" fmla="*/ 112 w 162"/>
                  <a:gd name="T53" fmla="*/ 155 h 161"/>
                  <a:gd name="T54" fmla="*/ 118 w 162"/>
                  <a:gd name="T55" fmla="*/ 150 h 161"/>
                  <a:gd name="T56" fmla="*/ 126 w 162"/>
                  <a:gd name="T57" fmla="*/ 146 h 161"/>
                  <a:gd name="T58" fmla="*/ 138 w 162"/>
                  <a:gd name="T59" fmla="*/ 137 h 161"/>
                  <a:gd name="T60" fmla="*/ 147 w 162"/>
                  <a:gd name="T61" fmla="*/ 125 h 161"/>
                  <a:gd name="T62" fmla="*/ 151 w 162"/>
                  <a:gd name="T63" fmla="*/ 117 h 161"/>
                  <a:gd name="T64" fmla="*/ 156 w 162"/>
                  <a:gd name="T65" fmla="*/ 111 h 161"/>
                  <a:gd name="T66" fmla="*/ 160 w 162"/>
                  <a:gd name="T67" fmla="*/ 96 h 161"/>
                  <a:gd name="T68" fmla="*/ 162 w 162"/>
                  <a:gd name="T69" fmla="*/ 8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62" y="80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0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7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1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7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0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5" name="Freeform 260">
                <a:extLst>
                  <a:ext uri="{FF2B5EF4-FFF2-40B4-BE49-F238E27FC236}">
                    <a16:creationId xmlns:a16="http://schemas.microsoft.com/office/drawing/2014/main" id="{37FE3AE2-9DE2-EBD7-EFDB-90A967DB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732338"/>
                <a:ext cx="65088" cy="63500"/>
              </a:xfrm>
              <a:custGeom>
                <a:avLst/>
                <a:gdLst>
                  <a:gd name="T0" fmla="*/ 138 w 162"/>
                  <a:gd name="T1" fmla="*/ 138 h 162"/>
                  <a:gd name="T2" fmla="*/ 147 w 162"/>
                  <a:gd name="T3" fmla="*/ 125 h 162"/>
                  <a:gd name="T4" fmla="*/ 151 w 162"/>
                  <a:gd name="T5" fmla="*/ 117 h 162"/>
                  <a:gd name="T6" fmla="*/ 156 w 162"/>
                  <a:gd name="T7" fmla="*/ 111 h 162"/>
                  <a:gd name="T8" fmla="*/ 160 w 162"/>
                  <a:gd name="T9" fmla="*/ 96 h 162"/>
                  <a:gd name="T10" fmla="*/ 162 w 162"/>
                  <a:gd name="T11" fmla="*/ 81 h 162"/>
                  <a:gd name="T12" fmla="*/ 160 w 162"/>
                  <a:gd name="T13" fmla="*/ 63 h 162"/>
                  <a:gd name="T14" fmla="*/ 156 w 162"/>
                  <a:gd name="T15" fmla="*/ 48 h 162"/>
                  <a:gd name="T16" fmla="*/ 147 w 162"/>
                  <a:gd name="T17" fmla="*/ 34 h 162"/>
                  <a:gd name="T18" fmla="*/ 138 w 162"/>
                  <a:gd name="T19" fmla="*/ 22 h 162"/>
                  <a:gd name="T20" fmla="*/ 126 w 162"/>
                  <a:gd name="T21" fmla="*/ 11 h 162"/>
                  <a:gd name="T22" fmla="*/ 112 w 162"/>
                  <a:gd name="T23" fmla="*/ 5 h 162"/>
                  <a:gd name="T24" fmla="*/ 97 w 162"/>
                  <a:gd name="T25" fmla="*/ 1 h 162"/>
                  <a:gd name="T26" fmla="*/ 81 w 162"/>
                  <a:gd name="T27" fmla="*/ 0 h 162"/>
                  <a:gd name="T28" fmla="*/ 64 w 162"/>
                  <a:gd name="T29" fmla="*/ 1 h 162"/>
                  <a:gd name="T30" fmla="*/ 48 w 162"/>
                  <a:gd name="T31" fmla="*/ 5 h 162"/>
                  <a:gd name="T32" fmla="*/ 35 w 162"/>
                  <a:gd name="T33" fmla="*/ 11 h 162"/>
                  <a:gd name="T34" fmla="*/ 23 w 162"/>
                  <a:gd name="T35" fmla="*/ 22 h 162"/>
                  <a:gd name="T36" fmla="*/ 12 w 162"/>
                  <a:gd name="T37" fmla="*/ 34 h 162"/>
                  <a:gd name="T38" fmla="*/ 5 w 162"/>
                  <a:gd name="T39" fmla="*/ 48 h 162"/>
                  <a:gd name="T40" fmla="*/ 2 w 162"/>
                  <a:gd name="T41" fmla="*/ 63 h 162"/>
                  <a:gd name="T42" fmla="*/ 0 w 162"/>
                  <a:gd name="T43" fmla="*/ 81 h 162"/>
                  <a:gd name="T44" fmla="*/ 2 w 162"/>
                  <a:gd name="T45" fmla="*/ 96 h 162"/>
                  <a:gd name="T46" fmla="*/ 5 w 162"/>
                  <a:gd name="T47" fmla="*/ 111 h 162"/>
                  <a:gd name="T48" fmla="*/ 12 w 162"/>
                  <a:gd name="T49" fmla="*/ 125 h 162"/>
                  <a:gd name="T50" fmla="*/ 23 w 162"/>
                  <a:gd name="T51" fmla="*/ 138 h 162"/>
                  <a:gd name="T52" fmla="*/ 35 w 162"/>
                  <a:gd name="T53" fmla="*/ 146 h 162"/>
                  <a:gd name="T54" fmla="*/ 48 w 162"/>
                  <a:gd name="T55" fmla="*/ 155 h 162"/>
                  <a:gd name="T56" fmla="*/ 64 w 162"/>
                  <a:gd name="T57" fmla="*/ 159 h 162"/>
                  <a:gd name="T58" fmla="*/ 81 w 162"/>
                  <a:gd name="T59" fmla="*/ 162 h 162"/>
                  <a:gd name="T60" fmla="*/ 97 w 162"/>
                  <a:gd name="T61" fmla="*/ 159 h 162"/>
                  <a:gd name="T62" fmla="*/ 112 w 162"/>
                  <a:gd name="T63" fmla="*/ 155 h 162"/>
                  <a:gd name="T64" fmla="*/ 118 w 162"/>
                  <a:gd name="T65" fmla="*/ 150 h 162"/>
                  <a:gd name="T66" fmla="*/ 126 w 162"/>
                  <a:gd name="T67" fmla="*/ 146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6" name="Freeform 261">
                <a:extLst>
                  <a:ext uri="{FF2B5EF4-FFF2-40B4-BE49-F238E27FC236}">
                    <a16:creationId xmlns:a16="http://schemas.microsoft.com/office/drawing/2014/main" id="{4C79FA9F-F892-8B06-6B3D-F72C1A1E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825" y="4732338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60 w 162"/>
                  <a:gd name="T3" fmla="*/ 63 h 162"/>
                  <a:gd name="T4" fmla="*/ 156 w 162"/>
                  <a:gd name="T5" fmla="*/ 48 h 162"/>
                  <a:gd name="T6" fmla="*/ 147 w 162"/>
                  <a:gd name="T7" fmla="*/ 34 h 162"/>
                  <a:gd name="T8" fmla="*/ 138 w 162"/>
                  <a:gd name="T9" fmla="*/ 22 h 162"/>
                  <a:gd name="T10" fmla="*/ 126 w 162"/>
                  <a:gd name="T11" fmla="*/ 11 h 162"/>
                  <a:gd name="T12" fmla="*/ 112 w 162"/>
                  <a:gd name="T13" fmla="*/ 5 h 162"/>
                  <a:gd name="T14" fmla="*/ 97 w 162"/>
                  <a:gd name="T15" fmla="*/ 1 h 162"/>
                  <a:gd name="T16" fmla="*/ 81 w 162"/>
                  <a:gd name="T17" fmla="*/ 0 h 162"/>
                  <a:gd name="T18" fmla="*/ 64 w 162"/>
                  <a:gd name="T19" fmla="*/ 1 h 162"/>
                  <a:gd name="T20" fmla="*/ 48 w 162"/>
                  <a:gd name="T21" fmla="*/ 5 h 162"/>
                  <a:gd name="T22" fmla="*/ 35 w 162"/>
                  <a:gd name="T23" fmla="*/ 11 h 162"/>
                  <a:gd name="T24" fmla="*/ 23 w 162"/>
                  <a:gd name="T25" fmla="*/ 22 h 162"/>
                  <a:gd name="T26" fmla="*/ 12 w 162"/>
                  <a:gd name="T27" fmla="*/ 34 h 162"/>
                  <a:gd name="T28" fmla="*/ 5 w 162"/>
                  <a:gd name="T29" fmla="*/ 48 h 162"/>
                  <a:gd name="T30" fmla="*/ 2 w 162"/>
                  <a:gd name="T31" fmla="*/ 63 h 162"/>
                  <a:gd name="T32" fmla="*/ 0 w 162"/>
                  <a:gd name="T33" fmla="*/ 81 h 162"/>
                  <a:gd name="T34" fmla="*/ 2 w 162"/>
                  <a:gd name="T35" fmla="*/ 96 h 162"/>
                  <a:gd name="T36" fmla="*/ 5 w 162"/>
                  <a:gd name="T37" fmla="*/ 111 h 162"/>
                  <a:gd name="T38" fmla="*/ 12 w 162"/>
                  <a:gd name="T39" fmla="*/ 125 h 162"/>
                  <a:gd name="T40" fmla="*/ 23 w 162"/>
                  <a:gd name="T41" fmla="*/ 138 h 162"/>
                  <a:gd name="T42" fmla="*/ 35 w 162"/>
                  <a:gd name="T43" fmla="*/ 146 h 162"/>
                  <a:gd name="T44" fmla="*/ 48 w 162"/>
                  <a:gd name="T45" fmla="*/ 155 h 162"/>
                  <a:gd name="T46" fmla="*/ 64 w 162"/>
                  <a:gd name="T47" fmla="*/ 159 h 162"/>
                  <a:gd name="T48" fmla="*/ 81 w 162"/>
                  <a:gd name="T49" fmla="*/ 162 h 162"/>
                  <a:gd name="T50" fmla="*/ 97 w 162"/>
                  <a:gd name="T51" fmla="*/ 159 h 162"/>
                  <a:gd name="T52" fmla="*/ 112 w 162"/>
                  <a:gd name="T53" fmla="*/ 155 h 162"/>
                  <a:gd name="T54" fmla="*/ 118 w 162"/>
                  <a:gd name="T55" fmla="*/ 150 h 162"/>
                  <a:gd name="T56" fmla="*/ 126 w 162"/>
                  <a:gd name="T57" fmla="*/ 146 h 162"/>
                  <a:gd name="T58" fmla="*/ 138 w 162"/>
                  <a:gd name="T59" fmla="*/ 138 h 162"/>
                  <a:gd name="T60" fmla="*/ 147 w 162"/>
                  <a:gd name="T61" fmla="*/ 125 h 162"/>
                  <a:gd name="T62" fmla="*/ 151 w 162"/>
                  <a:gd name="T63" fmla="*/ 117 h 162"/>
                  <a:gd name="T64" fmla="*/ 156 w 162"/>
                  <a:gd name="T65" fmla="*/ 111 h 162"/>
                  <a:gd name="T66" fmla="*/ 160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60" y="63"/>
                    </a:lnTo>
                    <a:lnTo>
                      <a:pt x="156" y="48"/>
                    </a:lnTo>
                    <a:lnTo>
                      <a:pt x="147" y="34"/>
                    </a:lnTo>
                    <a:lnTo>
                      <a:pt x="138" y="22"/>
                    </a:lnTo>
                    <a:lnTo>
                      <a:pt x="126" y="11"/>
                    </a:lnTo>
                    <a:lnTo>
                      <a:pt x="112" y="5"/>
                    </a:lnTo>
                    <a:lnTo>
                      <a:pt x="97" y="1"/>
                    </a:lnTo>
                    <a:lnTo>
                      <a:pt x="81" y="0"/>
                    </a:lnTo>
                    <a:lnTo>
                      <a:pt x="64" y="1"/>
                    </a:lnTo>
                    <a:lnTo>
                      <a:pt x="48" y="5"/>
                    </a:lnTo>
                    <a:lnTo>
                      <a:pt x="35" y="11"/>
                    </a:lnTo>
                    <a:lnTo>
                      <a:pt x="23" y="22"/>
                    </a:lnTo>
                    <a:lnTo>
                      <a:pt x="12" y="34"/>
                    </a:lnTo>
                    <a:lnTo>
                      <a:pt x="5" y="48"/>
                    </a:lnTo>
                    <a:lnTo>
                      <a:pt x="2" y="63"/>
                    </a:lnTo>
                    <a:lnTo>
                      <a:pt x="0" y="81"/>
                    </a:lnTo>
                    <a:lnTo>
                      <a:pt x="2" y="96"/>
                    </a:lnTo>
                    <a:lnTo>
                      <a:pt x="5" y="111"/>
                    </a:lnTo>
                    <a:lnTo>
                      <a:pt x="12" y="125"/>
                    </a:lnTo>
                    <a:lnTo>
                      <a:pt x="23" y="138"/>
                    </a:lnTo>
                    <a:lnTo>
                      <a:pt x="35" y="146"/>
                    </a:lnTo>
                    <a:lnTo>
                      <a:pt x="48" y="155"/>
                    </a:lnTo>
                    <a:lnTo>
                      <a:pt x="64" y="159"/>
                    </a:lnTo>
                    <a:lnTo>
                      <a:pt x="81" y="162"/>
                    </a:lnTo>
                    <a:lnTo>
                      <a:pt x="97" y="159"/>
                    </a:lnTo>
                    <a:lnTo>
                      <a:pt x="112" y="155"/>
                    </a:lnTo>
                    <a:lnTo>
                      <a:pt x="118" y="150"/>
                    </a:lnTo>
                    <a:lnTo>
                      <a:pt x="126" y="146"/>
                    </a:lnTo>
                    <a:lnTo>
                      <a:pt x="138" y="138"/>
                    </a:lnTo>
                    <a:lnTo>
                      <a:pt x="147" y="125"/>
                    </a:lnTo>
                    <a:lnTo>
                      <a:pt x="151" y="117"/>
                    </a:lnTo>
                    <a:lnTo>
                      <a:pt x="156" y="111"/>
                    </a:lnTo>
                    <a:lnTo>
                      <a:pt x="160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8" name="Freeform 263">
                <a:extLst>
                  <a:ext uri="{FF2B5EF4-FFF2-40B4-BE49-F238E27FC236}">
                    <a16:creationId xmlns:a16="http://schemas.microsoft.com/office/drawing/2014/main" id="{B0007293-CD1C-BAAE-4B2B-BEFCCDF17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875" y="4133850"/>
                <a:ext cx="285750" cy="76200"/>
              </a:xfrm>
              <a:custGeom>
                <a:avLst/>
                <a:gdLst>
                  <a:gd name="T0" fmla="*/ 0 w 720"/>
                  <a:gd name="T1" fmla="*/ 0 h 191"/>
                  <a:gd name="T2" fmla="*/ 0 w 720"/>
                  <a:gd name="T3" fmla="*/ 191 h 191"/>
                  <a:gd name="T4" fmla="*/ 720 w 720"/>
                  <a:gd name="T5" fmla="*/ 191 h 191"/>
                  <a:gd name="T6" fmla="*/ 720 w 720"/>
                  <a:gd name="T7" fmla="*/ 0 h 191"/>
                  <a:gd name="T8" fmla="*/ 277 w 720"/>
                  <a:gd name="T9" fmla="*/ 0 h 191"/>
                  <a:gd name="T10" fmla="*/ 0 w 720"/>
                  <a:gd name="T1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0" h="191">
                    <a:moveTo>
                      <a:pt x="0" y="0"/>
                    </a:moveTo>
                    <a:lnTo>
                      <a:pt x="0" y="191"/>
                    </a:lnTo>
                    <a:lnTo>
                      <a:pt x="720" y="191"/>
                    </a:lnTo>
                    <a:lnTo>
                      <a:pt x="720" y="0"/>
                    </a:lnTo>
                    <a:lnTo>
                      <a:pt x="27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F2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9" name="Freeform 264">
                <a:extLst>
                  <a:ext uri="{FF2B5EF4-FFF2-40B4-BE49-F238E27FC236}">
                    <a16:creationId xmlns:a16="http://schemas.microsoft.com/office/drawing/2014/main" id="{816304CE-3A89-1D01-8529-150B6AA8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875" y="4133850"/>
                <a:ext cx="285750" cy="76200"/>
              </a:xfrm>
              <a:custGeom>
                <a:avLst/>
                <a:gdLst>
                  <a:gd name="T0" fmla="*/ 0 w 720"/>
                  <a:gd name="T1" fmla="*/ 191 h 191"/>
                  <a:gd name="T2" fmla="*/ 720 w 720"/>
                  <a:gd name="T3" fmla="*/ 191 h 191"/>
                  <a:gd name="T4" fmla="*/ 720 w 720"/>
                  <a:gd name="T5" fmla="*/ 0 h 191"/>
                  <a:gd name="T6" fmla="*/ 277 w 720"/>
                  <a:gd name="T7" fmla="*/ 0 h 191"/>
                  <a:gd name="T8" fmla="*/ 0 w 720"/>
                  <a:gd name="T9" fmla="*/ 0 h 191"/>
                  <a:gd name="T10" fmla="*/ 0 w 720"/>
                  <a:gd name="T11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0" h="191">
                    <a:moveTo>
                      <a:pt x="0" y="191"/>
                    </a:moveTo>
                    <a:lnTo>
                      <a:pt x="720" y="191"/>
                    </a:lnTo>
                    <a:lnTo>
                      <a:pt x="720" y="0"/>
                    </a:lnTo>
                    <a:lnTo>
                      <a:pt x="277" y="0"/>
                    </a:lnTo>
                    <a:lnTo>
                      <a:pt x="0" y="0"/>
                    </a:lnTo>
                    <a:lnTo>
                      <a:pt x="0" y="191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1" name="Line 266">
                <a:extLst>
                  <a:ext uri="{FF2B5EF4-FFF2-40B4-BE49-F238E27FC236}">
                    <a16:creationId xmlns:a16="http://schemas.microsoft.com/office/drawing/2014/main" id="{D4356D30-7B79-9A17-574D-ADEDE1DA4B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027488" y="3794125"/>
                <a:ext cx="796925" cy="339725"/>
              </a:xfrm>
              <a:prstGeom prst="line">
                <a:avLst/>
              </a:prstGeom>
              <a:noFill/>
              <a:ln w="30163">
                <a:solidFill>
                  <a:srgbClr val="0F23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4" name="Freeform 269">
                <a:extLst>
                  <a:ext uri="{FF2B5EF4-FFF2-40B4-BE49-F238E27FC236}">
                    <a16:creationId xmlns:a16="http://schemas.microsoft.com/office/drawing/2014/main" id="{0349AAE7-949A-27C0-76B0-1189A8D88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438" y="3762375"/>
                <a:ext cx="69850" cy="71438"/>
              </a:xfrm>
              <a:custGeom>
                <a:avLst/>
                <a:gdLst>
                  <a:gd name="T0" fmla="*/ 150 w 177"/>
                  <a:gd name="T1" fmla="*/ 150 h 177"/>
                  <a:gd name="T2" fmla="*/ 155 w 177"/>
                  <a:gd name="T3" fmla="*/ 143 h 177"/>
                  <a:gd name="T4" fmla="*/ 157 w 177"/>
                  <a:gd name="T5" fmla="*/ 139 h 177"/>
                  <a:gd name="T6" fmla="*/ 161 w 177"/>
                  <a:gd name="T7" fmla="*/ 137 h 177"/>
                  <a:gd name="T8" fmla="*/ 170 w 177"/>
                  <a:gd name="T9" fmla="*/ 121 h 177"/>
                  <a:gd name="T10" fmla="*/ 172 w 177"/>
                  <a:gd name="T11" fmla="*/ 113 h 177"/>
                  <a:gd name="T12" fmla="*/ 175 w 177"/>
                  <a:gd name="T13" fmla="*/ 105 h 177"/>
                  <a:gd name="T14" fmla="*/ 175 w 177"/>
                  <a:gd name="T15" fmla="*/ 100 h 177"/>
                  <a:gd name="T16" fmla="*/ 175 w 177"/>
                  <a:gd name="T17" fmla="*/ 97 h 177"/>
                  <a:gd name="T18" fmla="*/ 175 w 177"/>
                  <a:gd name="T19" fmla="*/ 96 h 177"/>
                  <a:gd name="T20" fmla="*/ 176 w 177"/>
                  <a:gd name="T21" fmla="*/ 96 h 177"/>
                  <a:gd name="T22" fmla="*/ 177 w 177"/>
                  <a:gd name="T23" fmla="*/ 88 h 177"/>
                  <a:gd name="T24" fmla="*/ 175 w 177"/>
                  <a:gd name="T25" fmla="*/ 70 h 177"/>
                  <a:gd name="T26" fmla="*/ 170 w 177"/>
                  <a:gd name="T27" fmla="*/ 53 h 177"/>
                  <a:gd name="T28" fmla="*/ 161 w 177"/>
                  <a:gd name="T29" fmla="*/ 38 h 177"/>
                  <a:gd name="T30" fmla="*/ 150 w 177"/>
                  <a:gd name="T31" fmla="*/ 25 h 177"/>
                  <a:gd name="T32" fmla="*/ 136 w 177"/>
                  <a:gd name="T33" fmla="*/ 14 h 177"/>
                  <a:gd name="T34" fmla="*/ 128 w 177"/>
                  <a:gd name="T35" fmla="*/ 9 h 177"/>
                  <a:gd name="T36" fmla="*/ 122 w 177"/>
                  <a:gd name="T37" fmla="*/ 6 h 177"/>
                  <a:gd name="T38" fmla="*/ 113 w 177"/>
                  <a:gd name="T39" fmla="*/ 2 h 177"/>
                  <a:gd name="T40" fmla="*/ 105 w 177"/>
                  <a:gd name="T41" fmla="*/ 1 h 177"/>
                  <a:gd name="T42" fmla="*/ 89 w 177"/>
                  <a:gd name="T43" fmla="*/ 0 h 177"/>
                  <a:gd name="T44" fmla="*/ 70 w 177"/>
                  <a:gd name="T45" fmla="*/ 1 h 177"/>
                  <a:gd name="T46" fmla="*/ 53 w 177"/>
                  <a:gd name="T47" fmla="*/ 6 h 177"/>
                  <a:gd name="T48" fmla="*/ 38 w 177"/>
                  <a:gd name="T49" fmla="*/ 14 h 177"/>
                  <a:gd name="T50" fmla="*/ 26 w 177"/>
                  <a:gd name="T51" fmla="*/ 25 h 177"/>
                  <a:gd name="T52" fmla="*/ 14 w 177"/>
                  <a:gd name="T53" fmla="*/ 38 h 177"/>
                  <a:gd name="T54" fmla="*/ 7 w 177"/>
                  <a:gd name="T55" fmla="*/ 53 h 177"/>
                  <a:gd name="T56" fmla="*/ 2 w 177"/>
                  <a:gd name="T57" fmla="*/ 70 h 177"/>
                  <a:gd name="T58" fmla="*/ 0 w 177"/>
                  <a:gd name="T59" fmla="*/ 88 h 177"/>
                  <a:gd name="T60" fmla="*/ 2 w 177"/>
                  <a:gd name="T61" fmla="*/ 105 h 177"/>
                  <a:gd name="T62" fmla="*/ 3 w 177"/>
                  <a:gd name="T63" fmla="*/ 113 h 177"/>
                  <a:gd name="T64" fmla="*/ 7 w 177"/>
                  <a:gd name="T65" fmla="*/ 121 h 177"/>
                  <a:gd name="T66" fmla="*/ 14 w 177"/>
                  <a:gd name="T67" fmla="*/ 137 h 177"/>
                  <a:gd name="T68" fmla="*/ 26 w 177"/>
                  <a:gd name="T69" fmla="*/ 150 h 177"/>
                  <a:gd name="T70" fmla="*/ 38 w 177"/>
                  <a:gd name="T71" fmla="*/ 161 h 177"/>
                  <a:gd name="T72" fmla="*/ 53 w 177"/>
                  <a:gd name="T73" fmla="*/ 169 h 177"/>
                  <a:gd name="T74" fmla="*/ 70 w 177"/>
                  <a:gd name="T75" fmla="*/ 175 h 177"/>
                  <a:gd name="T76" fmla="*/ 89 w 177"/>
                  <a:gd name="T77" fmla="*/ 177 h 177"/>
                  <a:gd name="T78" fmla="*/ 96 w 177"/>
                  <a:gd name="T79" fmla="*/ 176 h 177"/>
                  <a:gd name="T80" fmla="*/ 96 w 177"/>
                  <a:gd name="T81" fmla="*/ 175 h 177"/>
                  <a:gd name="T82" fmla="*/ 98 w 177"/>
                  <a:gd name="T83" fmla="*/ 175 h 177"/>
                  <a:gd name="T84" fmla="*/ 100 w 177"/>
                  <a:gd name="T85" fmla="*/ 175 h 177"/>
                  <a:gd name="T86" fmla="*/ 105 w 177"/>
                  <a:gd name="T87" fmla="*/ 175 h 177"/>
                  <a:gd name="T88" fmla="*/ 113 w 177"/>
                  <a:gd name="T89" fmla="*/ 172 h 177"/>
                  <a:gd name="T90" fmla="*/ 122 w 177"/>
                  <a:gd name="T91" fmla="*/ 169 h 177"/>
                  <a:gd name="T92" fmla="*/ 128 w 177"/>
                  <a:gd name="T93" fmla="*/ 164 h 177"/>
                  <a:gd name="T94" fmla="*/ 136 w 177"/>
                  <a:gd name="T95" fmla="*/ 161 h 177"/>
                  <a:gd name="T96" fmla="*/ 142 w 177"/>
                  <a:gd name="T97" fmla="*/ 156 h 177"/>
                  <a:gd name="T98" fmla="*/ 150 w 177"/>
                  <a:gd name="T99" fmla="*/ 15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7" h="177">
                    <a:moveTo>
                      <a:pt x="150" y="150"/>
                    </a:moveTo>
                    <a:lnTo>
                      <a:pt x="155" y="143"/>
                    </a:lnTo>
                    <a:lnTo>
                      <a:pt x="157" y="139"/>
                    </a:lnTo>
                    <a:lnTo>
                      <a:pt x="161" y="137"/>
                    </a:lnTo>
                    <a:lnTo>
                      <a:pt x="170" y="121"/>
                    </a:lnTo>
                    <a:lnTo>
                      <a:pt x="172" y="113"/>
                    </a:lnTo>
                    <a:lnTo>
                      <a:pt x="175" y="105"/>
                    </a:lnTo>
                    <a:lnTo>
                      <a:pt x="175" y="100"/>
                    </a:lnTo>
                    <a:lnTo>
                      <a:pt x="175" y="97"/>
                    </a:lnTo>
                    <a:lnTo>
                      <a:pt x="175" y="96"/>
                    </a:lnTo>
                    <a:lnTo>
                      <a:pt x="176" y="96"/>
                    </a:lnTo>
                    <a:lnTo>
                      <a:pt x="177" y="88"/>
                    </a:lnTo>
                    <a:lnTo>
                      <a:pt x="175" y="70"/>
                    </a:lnTo>
                    <a:lnTo>
                      <a:pt x="170" y="53"/>
                    </a:lnTo>
                    <a:lnTo>
                      <a:pt x="161" y="38"/>
                    </a:lnTo>
                    <a:lnTo>
                      <a:pt x="150" y="25"/>
                    </a:lnTo>
                    <a:lnTo>
                      <a:pt x="136" y="14"/>
                    </a:lnTo>
                    <a:lnTo>
                      <a:pt x="128" y="9"/>
                    </a:lnTo>
                    <a:lnTo>
                      <a:pt x="122" y="6"/>
                    </a:lnTo>
                    <a:lnTo>
                      <a:pt x="113" y="2"/>
                    </a:lnTo>
                    <a:lnTo>
                      <a:pt x="105" y="1"/>
                    </a:lnTo>
                    <a:lnTo>
                      <a:pt x="89" y="0"/>
                    </a:lnTo>
                    <a:lnTo>
                      <a:pt x="70" y="1"/>
                    </a:lnTo>
                    <a:lnTo>
                      <a:pt x="53" y="6"/>
                    </a:lnTo>
                    <a:lnTo>
                      <a:pt x="38" y="14"/>
                    </a:lnTo>
                    <a:lnTo>
                      <a:pt x="26" y="25"/>
                    </a:lnTo>
                    <a:lnTo>
                      <a:pt x="14" y="38"/>
                    </a:lnTo>
                    <a:lnTo>
                      <a:pt x="7" y="53"/>
                    </a:lnTo>
                    <a:lnTo>
                      <a:pt x="2" y="70"/>
                    </a:lnTo>
                    <a:lnTo>
                      <a:pt x="0" y="88"/>
                    </a:lnTo>
                    <a:lnTo>
                      <a:pt x="2" y="105"/>
                    </a:lnTo>
                    <a:lnTo>
                      <a:pt x="3" y="113"/>
                    </a:lnTo>
                    <a:lnTo>
                      <a:pt x="7" y="121"/>
                    </a:lnTo>
                    <a:lnTo>
                      <a:pt x="14" y="137"/>
                    </a:lnTo>
                    <a:lnTo>
                      <a:pt x="26" y="150"/>
                    </a:lnTo>
                    <a:lnTo>
                      <a:pt x="38" y="161"/>
                    </a:lnTo>
                    <a:lnTo>
                      <a:pt x="53" y="169"/>
                    </a:lnTo>
                    <a:lnTo>
                      <a:pt x="70" y="175"/>
                    </a:lnTo>
                    <a:lnTo>
                      <a:pt x="89" y="177"/>
                    </a:lnTo>
                    <a:lnTo>
                      <a:pt x="96" y="176"/>
                    </a:lnTo>
                    <a:lnTo>
                      <a:pt x="96" y="175"/>
                    </a:lnTo>
                    <a:lnTo>
                      <a:pt x="98" y="175"/>
                    </a:lnTo>
                    <a:lnTo>
                      <a:pt x="100" y="175"/>
                    </a:lnTo>
                    <a:lnTo>
                      <a:pt x="105" y="175"/>
                    </a:lnTo>
                    <a:lnTo>
                      <a:pt x="113" y="172"/>
                    </a:lnTo>
                    <a:lnTo>
                      <a:pt x="122" y="169"/>
                    </a:lnTo>
                    <a:lnTo>
                      <a:pt x="128" y="164"/>
                    </a:lnTo>
                    <a:lnTo>
                      <a:pt x="136" y="161"/>
                    </a:lnTo>
                    <a:lnTo>
                      <a:pt x="142" y="156"/>
                    </a:lnTo>
                    <a:lnTo>
                      <a:pt x="150" y="15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177" name="ZoneTexte 1176">
              <a:extLst>
                <a:ext uri="{FF2B5EF4-FFF2-40B4-BE49-F238E27FC236}">
                  <a16:creationId xmlns:a16="http://schemas.microsoft.com/office/drawing/2014/main" id="{DFD0DEDE-4FED-FFCC-E90C-3114E0278F3B}"/>
                </a:ext>
              </a:extLst>
            </p:cNvPr>
            <p:cNvSpPr txBox="1"/>
            <p:nvPr/>
          </p:nvSpPr>
          <p:spPr>
            <a:xfrm>
              <a:off x="3521273" y="5802531"/>
              <a:ext cx="95494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BIC/FTC/TAF</a:t>
              </a:r>
            </a:p>
          </p:txBody>
        </p:sp>
        <p:sp>
          <p:nvSpPr>
            <p:cNvPr id="1178" name="ZoneTexte 1177">
              <a:extLst>
                <a:ext uri="{FF2B5EF4-FFF2-40B4-BE49-F238E27FC236}">
                  <a16:creationId xmlns:a16="http://schemas.microsoft.com/office/drawing/2014/main" id="{06EC7654-8E1A-7995-C031-00BCC36B0039}"/>
                </a:ext>
              </a:extLst>
            </p:cNvPr>
            <p:cNvSpPr txBox="1"/>
            <p:nvPr/>
          </p:nvSpPr>
          <p:spPr>
            <a:xfrm>
              <a:off x="4341022" y="5802531"/>
              <a:ext cx="112005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DOR + FTC/TAF</a:t>
              </a:r>
            </a:p>
          </p:txBody>
        </p:sp>
        <p:sp>
          <p:nvSpPr>
            <p:cNvPr id="1193" name="ZoneTexte 1192">
              <a:extLst>
                <a:ext uri="{FF2B5EF4-FFF2-40B4-BE49-F238E27FC236}">
                  <a16:creationId xmlns:a16="http://schemas.microsoft.com/office/drawing/2014/main" id="{3A444DEA-C962-4C72-B55C-505346AA3DD7}"/>
                </a:ext>
              </a:extLst>
            </p:cNvPr>
            <p:cNvSpPr txBox="1"/>
            <p:nvPr/>
          </p:nvSpPr>
          <p:spPr>
            <a:xfrm>
              <a:off x="3235095" y="5592784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194" name="ZoneTexte 1193">
              <a:extLst>
                <a:ext uri="{FF2B5EF4-FFF2-40B4-BE49-F238E27FC236}">
                  <a16:creationId xmlns:a16="http://schemas.microsoft.com/office/drawing/2014/main" id="{B39A9953-72C2-8376-18CA-CA093546C96E}"/>
                </a:ext>
              </a:extLst>
            </p:cNvPr>
            <p:cNvSpPr txBox="1"/>
            <p:nvPr/>
          </p:nvSpPr>
          <p:spPr>
            <a:xfrm>
              <a:off x="3118077" y="5038926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0.5</a:t>
              </a:r>
            </a:p>
          </p:txBody>
        </p:sp>
        <p:sp>
          <p:nvSpPr>
            <p:cNvPr id="1195" name="ZoneTexte 1194">
              <a:extLst>
                <a:ext uri="{FF2B5EF4-FFF2-40B4-BE49-F238E27FC236}">
                  <a16:creationId xmlns:a16="http://schemas.microsoft.com/office/drawing/2014/main" id="{DA227628-5A66-44F4-AB4F-D5DE96DEA997}"/>
                </a:ext>
              </a:extLst>
            </p:cNvPr>
            <p:cNvSpPr txBox="1"/>
            <p:nvPr/>
          </p:nvSpPr>
          <p:spPr>
            <a:xfrm>
              <a:off x="3118077" y="4485068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1,0</a:t>
              </a:r>
            </a:p>
          </p:txBody>
        </p:sp>
        <p:sp>
          <p:nvSpPr>
            <p:cNvPr id="1196" name="ZoneTexte 1195">
              <a:extLst>
                <a:ext uri="{FF2B5EF4-FFF2-40B4-BE49-F238E27FC236}">
                  <a16:creationId xmlns:a16="http://schemas.microsoft.com/office/drawing/2014/main" id="{4475A5D9-1811-A660-C8CA-8A916A970153}"/>
                </a:ext>
              </a:extLst>
            </p:cNvPr>
            <p:cNvSpPr txBox="1"/>
            <p:nvPr/>
          </p:nvSpPr>
          <p:spPr>
            <a:xfrm>
              <a:off x="3118077" y="3931210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1,5</a:t>
              </a:r>
            </a:p>
          </p:txBody>
        </p:sp>
        <p:sp>
          <p:nvSpPr>
            <p:cNvPr id="1206" name="ZoneTexte 1205">
              <a:extLst>
                <a:ext uri="{FF2B5EF4-FFF2-40B4-BE49-F238E27FC236}">
                  <a16:creationId xmlns:a16="http://schemas.microsoft.com/office/drawing/2014/main" id="{2BACB902-B349-C96F-05E3-D78B461E935E}"/>
                </a:ext>
              </a:extLst>
            </p:cNvPr>
            <p:cNvSpPr txBox="1"/>
            <p:nvPr/>
          </p:nvSpPr>
          <p:spPr>
            <a:xfrm>
              <a:off x="3169631" y="6066228"/>
              <a:ext cx="247689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Change in MTEM within each donor</a:t>
              </a:r>
            </a:p>
          </p:txBody>
        </p:sp>
        <p:sp>
          <p:nvSpPr>
            <p:cNvPr id="1209" name="ZoneTexte 1208">
              <a:extLst>
                <a:ext uri="{FF2B5EF4-FFF2-40B4-BE49-F238E27FC236}">
                  <a16:creationId xmlns:a16="http://schemas.microsoft.com/office/drawing/2014/main" id="{E0C5AE7A-2D3D-01A4-9FAF-D26C5F232FD0}"/>
                </a:ext>
              </a:extLst>
            </p:cNvPr>
            <p:cNvSpPr txBox="1"/>
            <p:nvPr/>
          </p:nvSpPr>
          <p:spPr>
            <a:xfrm>
              <a:off x="3547430" y="5034776"/>
              <a:ext cx="97975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F23FF"/>
                  </a:solidFill>
                </a:rPr>
                <a:t>Mean = 0.61</a:t>
              </a:r>
            </a:p>
          </p:txBody>
        </p:sp>
      </p:grpSp>
      <p:grpSp>
        <p:nvGrpSpPr>
          <p:cNvPr id="1029" name="Groupe 1028">
            <a:extLst>
              <a:ext uri="{FF2B5EF4-FFF2-40B4-BE49-F238E27FC236}">
                <a16:creationId xmlns:a16="http://schemas.microsoft.com/office/drawing/2014/main" id="{2990BF64-B7AE-5D9A-8CE6-EDB53AC83739}"/>
              </a:ext>
            </a:extLst>
          </p:cNvPr>
          <p:cNvGrpSpPr/>
          <p:nvPr/>
        </p:nvGrpSpPr>
        <p:grpSpPr>
          <a:xfrm>
            <a:off x="9071711" y="3656890"/>
            <a:ext cx="2918538" cy="2686337"/>
            <a:chOff x="9071711" y="3656890"/>
            <a:chExt cx="2918538" cy="2686337"/>
          </a:xfrm>
        </p:grpSpPr>
        <p:grpSp>
          <p:nvGrpSpPr>
            <p:cNvPr id="1174" name="Groupe 1173">
              <a:extLst>
                <a:ext uri="{FF2B5EF4-FFF2-40B4-BE49-F238E27FC236}">
                  <a16:creationId xmlns:a16="http://schemas.microsoft.com/office/drawing/2014/main" id="{92668F4A-3296-B8A4-9981-62F6421476B0}"/>
                </a:ext>
              </a:extLst>
            </p:cNvPr>
            <p:cNvGrpSpPr/>
            <p:nvPr/>
          </p:nvGrpSpPr>
          <p:grpSpPr>
            <a:xfrm>
              <a:off x="9429750" y="3741314"/>
              <a:ext cx="1882775" cy="2032000"/>
              <a:chOff x="9429750" y="3105150"/>
              <a:chExt cx="1882775" cy="2032000"/>
            </a:xfrm>
          </p:grpSpPr>
          <p:sp>
            <p:nvSpPr>
              <p:cNvPr id="77" name="Line 9">
                <a:extLst>
                  <a:ext uri="{FF2B5EF4-FFF2-40B4-BE49-F238E27FC236}">
                    <a16:creationId xmlns:a16="http://schemas.microsoft.com/office/drawing/2014/main" id="{05040909-82D4-8700-94E9-6F72D9AB3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34625" y="4029075"/>
                <a:ext cx="700088" cy="75406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8" name="Line 10">
                <a:extLst>
                  <a:ext uri="{FF2B5EF4-FFF2-40B4-BE49-F238E27FC236}">
                    <a16:creationId xmlns:a16="http://schemas.microsoft.com/office/drawing/2014/main" id="{6121B05B-6380-672F-18CD-77B71E7343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34625" y="4029075"/>
                <a:ext cx="693738" cy="7175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9" name="Line 11">
                <a:extLst>
                  <a:ext uri="{FF2B5EF4-FFF2-40B4-BE49-F238E27FC236}">
                    <a16:creationId xmlns:a16="http://schemas.microsoft.com/office/drawing/2014/main" id="{D06E9DF9-BDD6-E75D-9FE0-1ECBB980CA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5513" cy="108426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0" name="Line 12">
                <a:extLst>
                  <a:ext uri="{FF2B5EF4-FFF2-40B4-BE49-F238E27FC236}">
                    <a16:creationId xmlns:a16="http://schemas.microsoft.com/office/drawing/2014/main" id="{AF96A466-230C-212E-D8BC-DB5A0E39A1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0750" cy="8255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1" name="Line 13">
                <a:extLst>
                  <a:ext uri="{FF2B5EF4-FFF2-40B4-BE49-F238E27FC236}">
                    <a16:creationId xmlns:a16="http://schemas.microsoft.com/office/drawing/2014/main" id="{F76765B4-709A-0183-F943-A0E4F9356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3925" cy="70961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2" name="Line 14">
                <a:extLst>
                  <a:ext uri="{FF2B5EF4-FFF2-40B4-BE49-F238E27FC236}">
                    <a16:creationId xmlns:a16="http://schemas.microsoft.com/office/drawing/2014/main" id="{D67FB3BC-CDDB-1577-49A6-2DABED65AC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3925" cy="102393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3" name="Line 15">
                <a:extLst>
                  <a:ext uri="{FF2B5EF4-FFF2-40B4-BE49-F238E27FC236}">
                    <a16:creationId xmlns:a16="http://schemas.microsoft.com/office/drawing/2014/main" id="{D67671D4-B451-4BEC-AE4A-0408EF96CA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3925" cy="428625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4" name="Line 16">
                <a:extLst>
                  <a:ext uri="{FF2B5EF4-FFF2-40B4-BE49-F238E27FC236}">
                    <a16:creationId xmlns:a16="http://schemas.microsoft.com/office/drawing/2014/main" id="{98697DD1-AF86-D77D-2FD7-517B6E3E3C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17575" cy="34131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5" name="Line 17">
                <a:extLst>
                  <a:ext uri="{FF2B5EF4-FFF2-40B4-BE49-F238E27FC236}">
                    <a16:creationId xmlns:a16="http://schemas.microsoft.com/office/drawing/2014/main" id="{5252AE81-7322-FEBD-141B-E2E930D54C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0750" cy="20955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6" name="Line 18">
                <a:extLst>
                  <a:ext uri="{FF2B5EF4-FFF2-40B4-BE49-F238E27FC236}">
                    <a16:creationId xmlns:a16="http://schemas.microsoft.com/office/drawing/2014/main" id="{70F6F4FD-EBF5-6675-A04B-87737D7511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2338" cy="1158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7" name="Line 19">
                <a:extLst>
                  <a:ext uri="{FF2B5EF4-FFF2-40B4-BE49-F238E27FC236}">
                    <a16:creationId xmlns:a16="http://schemas.microsoft.com/office/drawing/2014/main" id="{E3D9CC7C-4285-8651-EC49-C7C221106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06025" y="3722688"/>
                <a:ext cx="920750" cy="63500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8" name="Line 20">
                <a:extLst>
                  <a:ext uri="{FF2B5EF4-FFF2-40B4-BE49-F238E27FC236}">
                    <a16:creationId xmlns:a16="http://schemas.microsoft.com/office/drawing/2014/main" id="{1383058B-6F81-8FB8-9359-88EEAD1DB3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06025" y="3635375"/>
                <a:ext cx="922338" cy="150813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89" name="Line 21">
                <a:extLst>
                  <a:ext uri="{FF2B5EF4-FFF2-40B4-BE49-F238E27FC236}">
                    <a16:creationId xmlns:a16="http://schemas.microsoft.com/office/drawing/2014/main" id="{043A30F3-806E-EFF8-DC83-68B5908889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06025" y="3786188"/>
                <a:ext cx="923925" cy="46513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16" name="Line 48">
                <a:extLst>
                  <a:ext uri="{FF2B5EF4-FFF2-40B4-BE49-F238E27FC236}">
                    <a16:creationId xmlns:a16="http://schemas.microsoft.com/office/drawing/2014/main" id="{7087DDD8-2218-051D-27B7-AE0F7EDA1B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06025" y="3786188"/>
                <a:ext cx="228600" cy="242888"/>
              </a:xfrm>
              <a:prstGeom prst="line">
                <a:avLst/>
              </a:pr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0" name="Freeform 52">
                <a:extLst>
                  <a:ext uri="{FF2B5EF4-FFF2-40B4-BE49-F238E27FC236}">
                    <a16:creationId xmlns:a16="http://schemas.microsoft.com/office/drawing/2014/main" id="{48F96C0A-A8E6-D5BF-5B04-C06C6F1E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2775" y="3105150"/>
                <a:ext cx="1809750" cy="1958975"/>
              </a:xfrm>
              <a:custGeom>
                <a:avLst/>
                <a:gdLst>
                  <a:gd name="T0" fmla="*/ 4560 w 4560"/>
                  <a:gd name="T1" fmla="*/ 4936 h 4936"/>
                  <a:gd name="T2" fmla="*/ 0 w 4560"/>
                  <a:gd name="T3" fmla="*/ 4936 h 4936"/>
                  <a:gd name="T4" fmla="*/ 0 w 4560"/>
                  <a:gd name="T5" fmla="*/ 0 h 4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60" h="4936">
                    <a:moveTo>
                      <a:pt x="4560" y="4936"/>
                    </a:moveTo>
                    <a:lnTo>
                      <a:pt x="0" y="493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21" name="Line 53">
                <a:extLst>
                  <a:ext uri="{FF2B5EF4-FFF2-40B4-BE49-F238E27FC236}">
                    <a16:creationId xmlns:a16="http://schemas.microsoft.com/office/drawing/2014/main" id="{243BC628-CB07-E4D5-C30D-EAEAB325BE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31538" y="5064125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4" name="Line 60">
                <a:extLst>
                  <a:ext uri="{FF2B5EF4-FFF2-40B4-BE49-F238E27FC236}">
                    <a16:creationId xmlns:a16="http://schemas.microsoft.com/office/drawing/2014/main" id="{E3BF3EF6-4674-AABD-09FC-4B4DFD351D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109200" y="5064125"/>
                <a:ext cx="0" cy="730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5" name="Line 61">
                <a:extLst>
                  <a:ext uri="{FF2B5EF4-FFF2-40B4-BE49-F238E27FC236}">
                    <a16:creationId xmlns:a16="http://schemas.microsoft.com/office/drawing/2014/main" id="{32DD0532-7540-5C58-9E76-7EB1D6258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9750" y="3148013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6" name="Line 62">
                <a:extLst>
                  <a:ext uri="{FF2B5EF4-FFF2-40B4-BE49-F238E27FC236}">
                    <a16:creationId xmlns:a16="http://schemas.microsoft.com/office/drawing/2014/main" id="{A20BDAAE-BDF5-7042-9CBC-E595AA24E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9750" y="3786188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7" name="Line 63">
                <a:extLst>
                  <a:ext uri="{FF2B5EF4-FFF2-40B4-BE49-F238E27FC236}">
                    <a16:creationId xmlns:a16="http://schemas.microsoft.com/office/drawing/2014/main" id="{232F6C4F-D3F2-9100-1BF6-DA0C8EFD00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9750" y="4425950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028" name="Line 64">
                <a:extLst>
                  <a:ext uri="{FF2B5EF4-FFF2-40B4-BE49-F238E27FC236}">
                    <a16:creationId xmlns:a16="http://schemas.microsoft.com/office/drawing/2014/main" id="{751EF283-86D7-EFCD-6838-452D84DE8B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29750" y="5064125"/>
                <a:ext cx="73025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5" name="Freeform 210">
                <a:extLst>
                  <a:ext uri="{FF2B5EF4-FFF2-40B4-BE49-F238E27FC236}">
                    <a16:creationId xmlns:a16="http://schemas.microsoft.com/office/drawing/2014/main" id="{65F24CB2-A9A3-69AB-18EA-193ABB37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3870325"/>
                <a:ext cx="65088" cy="63500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6 h 162"/>
                  <a:gd name="T4" fmla="*/ 150 w 162"/>
                  <a:gd name="T5" fmla="*/ 118 h 162"/>
                  <a:gd name="T6" fmla="*/ 155 w 162"/>
                  <a:gd name="T7" fmla="*/ 112 h 162"/>
                  <a:gd name="T8" fmla="*/ 159 w 162"/>
                  <a:gd name="T9" fmla="*/ 97 h 162"/>
                  <a:gd name="T10" fmla="*/ 162 w 162"/>
                  <a:gd name="T11" fmla="*/ 81 h 162"/>
                  <a:gd name="T12" fmla="*/ 159 w 162"/>
                  <a:gd name="T13" fmla="*/ 64 h 162"/>
                  <a:gd name="T14" fmla="*/ 155 w 162"/>
                  <a:gd name="T15" fmla="*/ 48 h 162"/>
                  <a:gd name="T16" fmla="*/ 146 w 162"/>
                  <a:gd name="T17" fmla="*/ 35 h 162"/>
                  <a:gd name="T18" fmla="*/ 137 w 162"/>
                  <a:gd name="T19" fmla="*/ 23 h 162"/>
                  <a:gd name="T20" fmla="*/ 125 w 162"/>
                  <a:gd name="T21" fmla="*/ 12 h 162"/>
                  <a:gd name="T22" fmla="*/ 111 w 162"/>
                  <a:gd name="T23" fmla="*/ 5 h 162"/>
                  <a:gd name="T24" fmla="*/ 96 w 162"/>
                  <a:gd name="T25" fmla="*/ 2 h 162"/>
                  <a:gd name="T26" fmla="*/ 81 w 162"/>
                  <a:gd name="T27" fmla="*/ 0 h 162"/>
                  <a:gd name="T28" fmla="*/ 63 w 162"/>
                  <a:gd name="T29" fmla="*/ 2 h 162"/>
                  <a:gd name="T30" fmla="*/ 48 w 162"/>
                  <a:gd name="T31" fmla="*/ 5 h 162"/>
                  <a:gd name="T32" fmla="*/ 34 w 162"/>
                  <a:gd name="T33" fmla="*/ 12 h 162"/>
                  <a:gd name="T34" fmla="*/ 22 w 162"/>
                  <a:gd name="T35" fmla="*/ 23 h 162"/>
                  <a:gd name="T36" fmla="*/ 11 w 162"/>
                  <a:gd name="T37" fmla="*/ 35 h 162"/>
                  <a:gd name="T38" fmla="*/ 5 w 162"/>
                  <a:gd name="T39" fmla="*/ 48 h 162"/>
                  <a:gd name="T40" fmla="*/ 1 w 162"/>
                  <a:gd name="T41" fmla="*/ 64 h 162"/>
                  <a:gd name="T42" fmla="*/ 0 w 162"/>
                  <a:gd name="T43" fmla="*/ 81 h 162"/>
                  <a:gd name="T44" fmla="*/ 1 w 162"/>
                  <a:gd name="T45" fmla="*/ 97 h 162"/>
                  <a:gd name="T46" fmla="*/ 5 w 162"/>
                  <a:gd name="T47" fmla="*/ 112 h 162"/>
                  <a:gd name="T48" fmla="*/ 11 w 162"/>
                  <a:gd name="T49" fmla="*/ 126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60 h 162"/>
                  <a:gd name="T58" fmla="*/ 81 w 162"/>
                  <a:gd name="T59" fmla="*/ 162 h 162"/>
                  <a:gd name="T60" fmla="*/ 96 w 162"/>
                  <a:gd name="T61" fmla="*/ 160 h 162"/>
                  <a:gd name="T62" fmla="*/ 111 w 162"/>
                  <a:gd name="T63" fmla="*/ 156 h 162"/>
                  <a:gd name="T64" fmla="*/ 117 w 162"/>
                  <a:gd name="T65" fmla="*/ 151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6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7"/>
                    </a:lnTo>
                    <a:lnTo>
                      <a:pt x="162" y="81"/>
                    </a:lnTo>
                    <a:lnTo>
                      <a:pt x="159" y="64"/>
                    </a:lnTo>
                    <a:lnTo>
                      <a:pt x="155" y="48"/>
                    </a:lnTo>
                    <a:lnTo>
                      <a:pt x="146" y="35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2"/>
                    </a:lnTo>
                    <a:lnTo>
                      <a:pt x="81" y="0"/>
                    </a:lnTo>
                    <a:lnTo>
                      <a:pt x="63" y="2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5"/>
                    </a:lnTo>
                    <a:lnTo>
                      <a:pt x="5" y="48"/>
                    </a:lnTo>
                    <a:lnTo>
                      <a:pt x="1" y="64"/>
                    </a:lnTo>
                    <a:lnTo>
                      <a:pt x="0" y="81"/>
                    </a:lnTo>
                    <a:lnTo>
                      <a:pt x="1" y="97"/>
                    </a:lnTo>
                    <a:lnTo>
                      <a:pt x="5" y="112"/>
                    </a:lnTo>
                    <a:lnTo>
                      <a:pt x="11" y="126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6" name="Freeform 211">
                <a:extLst>
                  <a:ext uri="{FF2B5EF4-FFF2-40B4-BE49-F238E27FC236}">
                    <a16:creationId xmlns:a16="http://schemas.microsoft.com/office/drawing/2014/main" id="{8B1D6053-8D89-8D06-FEFA-8B67A9B9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3870325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4 h 162"/>
                  <a:gd name="T4" fmla="*/ 155 w 162"/>
                  <a:gd name="T5" fmla="*/ 48 h 162"/>
                  <a:gd name="T6" fmla="*/ 146 w 162"/>
                  <a:gd name="T7" fmla="*/ 35 h 162"/>
                  <a:gd name="T8" fmla="*/ 137 w 162"/>
                  <a:gd name="T9" fmla="*/ 23 h 162"/>
                  <a:gd name="T10" fmla="*/ 125 w 162"/>
                  <a:gd name="T11" fmla="*/ 12 h 162"/>
                  <a:gd name="T12" fmla="*/ 111 w 162"/>
                  <a:gd name="T13" fmla="*/ 5 h 162"/>
                  <a:gd name="T14" fmla="*/ 96 w 162"/>
                  <a:gd name="T15" fmla="*/ 2 h 162"/>
                  <a:gd name="T16" fmla="*/ 81 w 162"/>
                  <a:gd name="T17" fmla="*/ 0 h 162"/>
                  <a:gd name="T18" fmla="*/ 63 w 162"/>
                  <a:gd name="T19" fmla="*/ 2 h 162"/>
                  <a:gd name="T20" fmla="*/ 48 w 162"/>
                  <a:gd name="T21" fmla="*/ 5 h 162"/>
                  <a:gd name="T22" fmla="*/ 34 w 162"/>
                  <a:gd name="T23" fmla="*/ 12 h 162"/>
                  <a:gd name="T24" fmla="*/ 22 w 162"/>
                  <a:gd name="T25" fmla="*/ 23 h 162"/>
                  <a:gd name="T26" fmla="*/ 11 w 162"/>
                  <a:gd name="T27" fmla="*/ 35 h 162"/>
                  <a:gd name="T28" fmla="*/ 5 w 162"/>
                  <a:gd name="T29" fmla="*/ 48 h 162"/>
                  <a:gd name="T30" fmla="*/ 1 w 162"/>
                  <a:gd name="T31" fmla="*/ 64 h 162"/>
                  <a:gd name="T32" fmla="*/ 0 w 162"/>
                  <a:gd name="T33" fmla="*/ 81 h 162"/>
                  <a:gd name="T34" fmla="*/ 1 w 162"/>
                  <a:gd name="T35" fmla="*/ 97 h 162"/>
                  <a:gd name="T36" fmla="*/ 5 w 162"/>
                  <a:gd name="T37" fmla="*/ 112 h 162"/>
                  <a:gd name="T38" fmla="*/ 11 w 162"/>
                  <a:gd name="T39" fmla="*/ 126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60 h 162"/>
                  <a:gd name="T48" fmla="*/ 81 w 162"/>
                  <a:gd name="T49" fmla="*/ 162 h 162"/>
                  <a:gd name="T50" fmla="*/ 96 w 162"/>
                  <a:gd name="T51" fmla="*/ 160 h 162"/>
                  <a:gd name="T52" fmla="*/ 111 w 162"/>
                  <a:gd name="T53" fmla="*/ 156 h 162"/>
                  <a:gd name="T54" fmla="*/ 117 w 162"/>
                  <a:gd name="T55" fmla="*/ 151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6 h 162"/>
                  <a:gd name="T62" fmla="*/ 150 w 162"/>
                  <a:gd name="T63" fmla="*/ 118 h 162"/>
                  <a:gd name="T64" fmla="*/ 155 w 162"/>
                  <a:gd name="T65" fmla="*/ 112 h 162"/>
                  <a:gd name="T66" fmla="*/ 159 w 162"/>
                  <a:gd name="T67" fmla="*/ 97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4"/>
                    </a:lnTo>
                    <a:lnTo>
                      <a:pt x="155" y="48"/>
                    </a:lnTo>
                    <a:lnTo>
                      <a:pt x="146" y="35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2"/>
                    </a:lnTo>
                    <a:lnTo>
                      <a:pt x="81" y="0"/>
                    </a:lnTo>
                    <a:lnTo>
                      <a:pt x="63" y="2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5"/>
                    </a:lnTo>
                    <a:lnTo>
                      <a:pt x="5" y="48"/>
                    </a:lnTo>
                    <a:lnTo>
                      <a:pt x="1" y="64"/>
                    </a:lnTo>
                    <a:lnTo>
                      <a:pt x="0" y="81"/>
                    </a:lnTo>
                    <a:lnTo>
                      <a:pt x="1" y="97"/>
                    </a:lnTo>
                    <a:lnTo>
                      <a:pt x="5" y="112"/>
                    </a:lnTo>
                    <a:lnTo>
                      <a:pt x="11" y="126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6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7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7" name="Freeform 212">
                <a:extLst>
                  <a:ext uri="{FF2B5EF4-FFF2-40B4-BE49-F238E27FC236}">
                    <a16:creationId xmlns:a16="http://schemas.microsoft.com/office/drawing/2014/main" id="{4C495A91-499E-C573-0E7F-E5A7F19A5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3963988"/>
                <a:ext cx="65088" cy="65088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8 h 162"/>
                  <a:gd name="T6" fmla="*/ 155 w 162"/>
                  <a:gd name="T7" fmla="*/ 112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2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2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2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60 h 162"/>
                  <a:gd name="T58" fmla="*/ 81 w 162"/>
                  <a:gd name="T59" fmla="*/ 162 h 162"/>
                  <a:gd name="T60" fmla="*/ 96 w 162"/>
                  <a:gd name="T61" fmla="*/ 160 h 162"/>
                  <a:gd name="T62" fmla="*/ 111 w 162"/>
                  <a:gd name="T63" fmla="*/ 156 h 162"/>
                  <a:gd name="T64" fmla="*/ 117 w 162"/>
                  <a:gd name="T65" fmla="*/ 151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2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8" name="Freeform 213">
                <a:extLst>
                  <a:ext uri="{FF2B5EF4-FFF2-40B4-BE49-F238E27FC236}">
                    <a16:creationId xmlns:a16="http://schemas.microsoft.com/office/drawing/2014/main" id="{4A6B81C7-BDE1-9CC4-9F88-D8466F45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3963988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2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2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2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60 h 162"/>
                  <a:gd name="T48" fmla="*/ 81 w 162"/>
                  <a:gd name="T49" fmla="*/ 162 h 162"/>
                  <a:gd name="T50" fmla="*/ 96 w 162"/>
                  <a:gd name="T51" fmla="*/ 160 h 162"/>
                  <a:gd name="T52" fmla="*/ 111 w 162"/>
                  <a:gd name="T53" fmla="*/ 156 h 162"/>
                  <a:gd name="T54" fmla="*/ 117 w 162"/>
                  <a:gd name="T55" fmla="*/ 151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8 h 162"/>
                  <a:gd name="T64" fmla="*/ 155 w 162"/>
                  <a:gd name="T65" fmla="*/ 112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2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19" name="Freeform 214">
                <a:extLst>
                  <a:ext uri="{FF2B5EF4-FFF2-40B4-BE49-F238E27FC236}">
                    <a16:creationId xmlns:a16="http://schemas.microsoft.com/office/drawing/2014/main" id="{FBE33C66-6D83-B1E9-EAA2-F9F2E791E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095750"/>
                <a:ext cx="65088" cy="65088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8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6 h 162"/>
                  <a:gd name="T64" fmla="*/ 117 w 162"/>
                  <a:gd name="T65" fmla="*/ 150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0" name="Freeform 215">
                <a:extLst>
                  <a:ext uri="{FF2B5EF4-FFF2-40B4-BE49-F238E27FC236}">
                    <a16:creationId xmlns:a16="http://schemas.microsoft.com/office/drawing/2014/main" id="{9325995D-2D98-4BFC-82EB-34300A01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095750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6 h 162"/>
                  <a:gd name="T54" fmla="*/ 117 w 162"/>
                  <a:gd name="T55" fmla="*/ 150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8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1" name="Freeform 216">
                <a:extLst>
                  <a:ext uri="{FF2B5EF4-FFF2-40B4-BE49-F238E27FC236}">
                    <a16:creationId xmlns:a16="http://schemas.microsoft.com/office/drawing/2014/main" id="{F6D0A092-84C5-2A86-4DBB-65EA25D0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183063"/>
                <a:ext cx="65088" cy="63500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7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6 h 162"/>
                  <a:gd name="T54" fmla="*/ 48 w 162"/>
                  <a:gd name="T55" fmla="*/ 155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5 h 162"/>
                  <a:gd name="T64" fmla="*/ 117 w 162"/>
                  <a:gd name="T65" fmla="*/ 150 h 162"/>
                  <a:gd name="T66" fmla="*/ 125 w 162"/>
                  <a:gd name="T67" fmla="*/ 146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2" name="Freeform 217">
                <a:extLst>
                  <a:ext uri="{FF2B5EF4-FFF2-40B4-BE49-F238E27FC236}">
                    <a16:creationId xmlns:a16="http://schemas.microsoft.com/office/drawing/2014/main" id="{A53D8EE9-A1DB-1AD2-42B7-C731C6CC3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183063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6 h 162"/>
                  <a:gd name="T44" fmla="*/ 48 w 162"/>
                  <a:gd name="T45" fmla="*/ 155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5 h 162"/>
                  <a:gd name="T54" fmla="*/ 117 w 162"/>
                  <a:gd name="T55" fmla="*/ 150 h 162"/>
                  <a:gd name="T56" fmla="*/ 125 w 162"/>
                  <a:gd name="T57" fmla="*/ 146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7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3" name="Freeform 218">
                <a:extLst>
                  <a:ext uri="{FF2B5EF4-FFF2-40B4-BE49-F238E27FC236}">
                    <a16:creationId xmlns:a16="http://schemas.microsoft.com/office/drawing/2014/main" id="{05D2FE59-13A3-11C5-2118-38FF441EE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217988"/>
                <a:ext cx="65088" cy="65088"/>
              </a:xfrm>
              <a:custGeom>
                <a:avLst/>
                <a:gdLst>
                  <a:gd name="T0" fmla="*/ 137 w 162"/>
                  <a:gd name="T1" fmla="*/ 137 h 161"/>
                  <a:gd name="T2" fmla="*/ 146 w 162"/>
                  <a:gd name="T3" fmla="*/ 125 h 161"/>
                  <a:gd name="T4" fmla="*/ 150 w 162"/>
                  <a:gd name="T5" fmla="*/ 117 h 161"/>
                  <a:gd name="T6" fmla="*/ 155 w 162"/>
                  <a:gd name="T7" fmla="*/ 111 h 161"/>
                  <a:gd name="T8" fmla="*/ 159 w 162"/>
                  <a:gd name="T9" fmla="*/ 96 h 161"/>
                  <a:gd name="T10" fmla="*/ 162 w 162"/>
                  <a:gd name="T11" fmla="*/ 81 h 161"/>
                  <a:gd name="T12" fmla="*/ 159 w 162"/>
                  <a:gd name="T13" fmla="*/ 63 h 161"/>
                  <a:gd name="T14" fmla="*/ 155 w 162"/>
                  <a:gd name="T15" fmla="*/ 48 h 161"/>
                  <a:gd name="T16" fmla="*/ 146 w 162"/>
                  <a:gd name="T17" fmla="*/ 34 h 161"/>
                  <a:gd name="T18" fmla="*/ 137 w 162"/>
                  <a:gd name="T19" fmla="*/ 22 h 161"/>
                  <a:gd name="T20" fmla="*/ 125 w 162"/>
                  <a:gd name="T21" fmla="*/ 11 h 161"/>
                  <a:gd name="T22" fmla="*/ 111 w 162"/>
                  <a:gd name="T23" fmla="*/ 5 h 161"/>
                  <a:gd name="T24" fmla="*/ 96 w 162"/>
                  <a:gd name="T25" fmla="*/ 1 h 161"/>
                  <a:gd name="T26" fmla="*/ 81 w 162"/>
                  <a:gd name="T27" fmla="*/ 0 h 161"/>
                  <a:gd name="T28" fmla="*/ 63 w 162"/>
                  <a:gd name="T29" fmla="*/ 1 h 161"/>
                  <a:gd name="T30" fmla="*/ 48 w 162"/>
                  <a:gd name="T31" fmla="*/ 5 h 161"/>
                  <a:gd name="T32" fmla="*/ 34 w 162"/>
                  <a:gd name="T33" fmla="*/ 11 h 161"/>
                  <a:gd name="T34" fmla="*/ 22 w 162"/>
                  <a:gd name="T35" fmla="*/ 22 h 161"/>
                  <a:gd name="T36" fmla="*/ 11 w 162"/>
                  <a:gd name="T37" fmla="*/ 34 h 161"/>
                  <a:gd name="T38" fmla="*/ 5 w 162"/>
                  <a:gd name="T39" fmla="*/ 48 h 161"/>
                  <a:gd name="T40" fmla="*/ 1 w 162"/>
                  <a:gd name="T41" fmla="*/ 63 h 161"/>
                  <a:gd name="T42" fmla="*/ 0 w 162"/>
                  <a:gd name="T43" fmla="*/ 81 h 161"/>
                  <a:gd name="T44" fmla="*/ 1 w 162"/>
                  <a:gd name="T45" fmla="*/ 96 h 161"/>
                  <a:gd name="T46" fmla="*/ 5 w 162"/>
                  <a:gd name="T47" fmla="*/ 111 h 161"/>
                  <a:gd name="T48" fmla="*/ 11 w 162"/>
                  <a:gd name="T49" fmla="*/ 125 h 161"/>
                  <a:gd name="T50" fmla="*/ 22 w 162"/>
                  <a:gd name="T51" fmla="*/ 137 h 161"/>
                  <a:gd name="T52" fmla="*/ 34 w 162"/>
                  <a:gd name="T53" fmla="*/ 146 h 161"/>
                  <a:gd name="T54" fmla="*/ 48 w 162"/>
                  <a:gd name="T55" fmla="*/ 155 h 161"/>
                  <a:gd name="T56" fmla="*/ 63 w 162"/>
                  <a:gd name="T57" fmla="*/ 159 h 161"/>
                  <a:gd name="T58" fmla="*/ 81 w 162"/>
                  <a:gd name="T59" fmla="*/ 161 h 161"/>
                  <a:gd name="T60" fmla="*/ 96 w 162"/>
                  <a:gd name="T61" fmla="*/ 159 h 161"/>
                  <a:gd name="T62" fmla="*/ 111 w 162"/>
                  <a:gd name="T63" fmla="*/ 155 h 161"/>
                  <a:gd name="T64" fmla="*/ 117 w 162"/>
                  <a:gd name="T65" fmla="*/ 150 h 161"/>
                  <a:gd name="T66" fmla="*/ 125 w 162"/>
                  <a:gd name="T67" fmla="*/ 146 h 161"/>
                  <a:gd name="T68" fmla="*/ 137 w 162"/>
                  <a:gd name="T69" fmla="*/ 13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37" y="137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7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1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4" name="Freeform 219">
                <a:extLst>
                  <a:ext uri="{FF2B5EF4-FFF2-40B4-BE49-F238E27FC236}">
                    <a16:creationId xmlns:a16="http://schemas.microsoft.com/office/drawing/2014/main" id="{6C5201EA-DE26-F416-4935-08CAC43A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217988"/>
                <a:ext cx="65088" cy="65088"/>
              </a:xfrm>
              <a:custGeom>
                <a:avLst/>
                <a:gdLst>
                  <a:gd name="T0" fmla="*/ 162 w 162"/>
                  <a:gd name="T1" fmla="*/ 81 h 161"/>
                  <a:gd name="T2" fmla="*/ 159 w 162"/>
                  <a:gd name="T3" fmla="*/ 63 h 161"/>
                  <a:gd name="T4" fmla="*/ 155 w 162"/>
                  <a:gd name="T5" fmla="*/ 48 h 161"/>
                  <a:gd name="T6" fmla="*/ 146 w 162"/>
                  <a:gd name="T7" fmla="*/ 34 h 161"/>
                  <a:gd name="T8" fmla="*/ 137 w 162"/>
                  <a:gd name="T9" fmla="*/ 22 h 161"/>
                  <a:gd name="T10" fmla="*/ 125 w 162"/>
                  <a:gd name="T11" fmla="*/ 11 h 161"/>
                  <a:gd name="T12" fmla="*/ 111 w 162"/>
                  <a:gd name="T13" fmla="*/ 5 h 161"/>
                  <a:gd name="T14" fmla="*/ 96 w 162"/>
                  <a:gd name="T15" fmla="*/ 1 h 161"/>
                  <a:gd name="T16" fmla="*/ 81 w 162"/>
                  <a:gd name="T17" fmla="*/ 0 h 161"/>
                  <a:gd name="T18" fmla="*/ 63 w 162"/>
                  <a:gd name="T19" fmla="*/ 1 h 161"/>
                  <a:gd name="T20" fmla="*/ 48 w 162"/>
                  <a:gd name="T21" fmla="*/ 5 h 161"/>
                  <a:gd name="T22" fmla="*/ 34 w 162"/>
                  <a:gd name="T23" fmla="*/ 11 h 161"/>
                  <a:gd name="T24" fmla="*/ 22 w 162"/>
                  <a:gd name="T25" fmla="*/ 22 h 161"/>
                  <a:gd name="T26" fmla="*/ 11 w 162"/>
                  <a:gd name="T27" fmla="*/ 34 h 161"/>
                  <a:gd name="T28" fmla="*/ 5 w 162"/>
                  <a:gd name="T29" fmla="*/ 48 h 161"/>
                  <a:gd name="T30" fmla="*/ 1 w 162"/>
                  <a:gd name="T31" fmla="*/ 63 h 161"/>
                  <a:gd name="T32" fmla="*/ 0 w 162"/>
                  <a:gd name="T33" fmla="*/ 81 h 161"/>
                  <a:gd name="T34" fmla="*/ 1 w 162"/>
                  <a:gd name="T35" fmla="*/ 96 h 161"/>
                  <a:gd name="T36" fmla="*/ 5 w 162"/>
                  <a:gd name="T37" fmla="*/ 111 h 161"/>
                  <a:gd name="T38" fmla="*/ 11 w 162"/>
                  <a:gd name="T39" fmla="*/ 125 h 161"/>
                  <a:gd name="T40" fmla="*/ 22 w 162"/>
                  <a:gd name="T41" fmla="*/ 137 h 161"/>
                  <a:gd name="T42" fmla="*/ 34 w 162"/>
                  <a:gd name="T43" fmla="*/ 146 h 161"/>
                  <a:gd name="T44" fmla="*/ 48 w 162"/>
                  <a:gd name="T45" fmla="*/ 155 h 161"/>
                  <a:gd name="T46" fmla="*/ 63 w 162"/>
                  <a:gd name="T47" fmla="*/ 159 h 161"/>
                  <a:gd name="T48" fmla="*/ 81 w 162"/>
                  <a:gd name="T49" fmla="*/ 161 h 161"/>
                  <a:gd name="T50" fmla="*/ 96 w 162"/>
                  <a:gd name="T51" fmla="*/ 159 h 161"/>
                  <a:gd name="T52" fmla="*/ 111 w 162"/>
                  <a:gd name="T53" fmla="*/ 155 h 161"/>
                  <a:gd name="T54" fmla="*/ 117 w 162"/>
                  <a:gd name="T55" fmla="*/ 150 h 161"/>
                  <a:gd name="T56" fmla="*/ 125 w 162"/>
                  <a:gd name="T57" fmla="*/ 146 h 161"/>
                  <a:gd name="T58" fmla="*/ 137 w 162"/>
                  <a:gd name="T59" fmla="*/ 137 h 161"/>
                  <a:gd name="T60" fmla="*/ 146 w 162"/>
                  <a:gd name="T61" fmla="*/ 125 h 161"/>
                  <a:gd name="T62" fmla="*/ 150 w 162"/>
                  <a:gd name="T63" fmla="*/ 117 h 161"/>
                  <a:gd name="T64" fmla="*/ 155 w 162"/>
                  <a:gd name="T65" fmla="*/ 111 h 161"/>
                  <a:gd name="T66" fmla="*/ 159 w 162"/>
                  <a:gd name="T67" fmla="*/ 96 h 161"/>
                  <a:gd name="T68" fmla="*/ 162 w 162"/>
                  <a:gd name="T69" fmla="*/ 8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7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1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7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5" name="Freeform 220">
                <a:extLst>
                  <a:ext uri="{FF2B5EF4-FFF2-40B4-BE49-F238E27FC236}">
                    <a16:creationId xmlns:a16="http://schemas.microsoft.com/office/drawing/2014/main" id="{0A456FC3-BE54-E109-B69E-5950084D5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464050"/>
                <a:ext cx="65088" cy="65088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8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2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2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60 h 162"/>
                  <a:gd name="T58" fmla="*/ 81 w 162"/>
                  <a:gd name="T59" fmla="*/ 162 h 162"/>
                  <a:gd name="T60" fmla="*/ 96 w 162"/>
                  <a:gd name="T61" fmla="*/ 160 h 162"/>
                  <a:gd name="T62" fmla="*/ 111 w 162"/>
                  <a:gd name="T63" fmla="*/ 156 h 162"/>
                  <a:gd name="T64" fmla="*/ 117 w 162"/>
                  <a:gd name="T65" fmla="*/ 151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6" name="Freeform 221">
                <a:extLst>
                  <a:ext uri="{FF2B5EF4-FFF2-40B4-BE49-F238E27FC236}">
                    <a16:creationId xmlns:a16="http://schemas.microsoft.com/office/drawing/2014/main" id="{7FDECD42-13D2-FD8F-CA36-B315DDE72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464050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2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2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60 h 162"/>
                  <a:gd name="T48" fmla="*/ 81 w 162"/>
                  <a:gd name="T49" fmla="*/ 162 h 162"/>
                  <a:gd name="T50" fmla="*/ 96 w 162"/>
                  <a:gd name="T51" fmla="*/ 160 h 162"/>
                  <a:gd name="T52" fmla="*/ 111 w 162"/>
                  <a:gd name="T53" fmla="*/ 156 h 162"/>
                  <a:gd name="T54" fmla="*/ 117 w 162"/>
                  <a:gd name="T55" fmla="*/ 151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8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7" name="Freeform 222">
                <a:extLst>
                  <a:ext uri="{FF2B5EF4-FFF2-40B4-BE49-F238E27FC236}">
                    <a16:creationId xmlns:a16="http://schemas.microsoft.com/office/drawing/2014/main" id="{528C3E26-29EF-7877-9D5D-656641249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579938"/>
                <a:ext cx="65088" cy="63500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8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6 h 162"/>
                  <a:gd name="T64" fmla="*/ 117 w 162"/>
                  <a:gd name="T65" fmla="*/ 151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8" name="Freeform 223">
                <a:extLst>
                  <a:ext uri="{FF2B5EF4-FFF2-40B4-BE49-F238E27FC236}">
                    <a16:creationId xmlns:a16="http://schemas.microsoft.com/office/drawing/2014/main" id="{3719E26B-7A27-A979-78A5-F6BA74CCA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579938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6 h 162"/>
                  <a:gd name="T54" fmla="*/ 117 w 162"/>
                  <a:gd name="T55" fmla="*/ 151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8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29" name="Freeform 224">
                <a:extLst>
                  <a:ext uri="{FF2B5EF4-FFF2-40B4-BE49-F238E27FC236}">
                    <a16:creationId xmlns:a16="http://schemas.microsoft.com/office/drawing/2014/main" id="{09D8D465-A12B-84D0-11F1-581602DC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14875"/>
                <a:ext cx="65088" cy="65088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7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2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2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6 h 162"/>
                  <a:gd name="T54" fmla="*/ 48 w 162"/>
                  <a:gd name="T55" fmla="*/ 155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5 h 162"/>
                  <a:gd name="T64" fmla="*/ 117 w 162"/>
                  <a:gd name="T65" fmla="*/ 150 h 162"/>
                  <a:gd name="T66" fmla="*/ 125 w 162"/>
                  <a:gd name="T67" fmla="*/ 146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0" name="Freeform 225">
                <a:extLst>
                  <a:ext uri="{FF2B5EF4-FFF2-40B4-BE49-F238E27FC236}">
                    <a16:creationId xmlns:a16="http://schemas.microsoft.com/office/drawing/2014/main" id="{B2D10E7C-E043-493A-40D9-54213DC9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14875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2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2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6 h 162"/>
                  <a:gd name="T44" fmla="*/ 48 w 162"/>
                  <a:gd name="T45" fmla="*/ 155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5 h 162"/>
                  <a:gd name="T54" fmla="*/ 117 w 162"/>
                  <a:gd name="T55" fmla="*/ 150 h 162"/>
                  <a:gd name="T56" fmla="*/ 125 w 162"/>
                  <a:gd name="T57" fmla="*/ 146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7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1" name="Freeform 226">
                <a:extLst>
                  <a:ext uri="{FF2B5EF4-FFF2-40B4-BE49-F238E27FC236}">
                    <a16:creationId xmlns:a16="http://schemas.microsoft.com/office/drawing/2014/main" id="{C27B0632-BD89-6DC1-10D4-72CD2D2A2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51388"/>
                <a:ext cx="65088" cy="63500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5 h 162"/>
                  <a:gd name="T4" fmla="*/ 150 w 162"/>
                  <a:gd name="T5" fmla="*/ 117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6 h 162"/>
                  <a:gd name="T54" fmla="*/ 48 w 162"/>
                  <a:gd name="T55" fmla="*/ 155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5 h 162"/>
                  <a:gd name="T64" fmla="*/ 117 w 162"/>
                  <a:gd name="T65" fmla="*/ 150 h 162"/>
                  <a:gd name="T66" fmla="*/ 125 w 162"/>
                  <a:gd name="T67" fmla="*/ 146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2" name="Freeform 227">
                <a:extLst>
                  <a:ext uri="{FF2B5EF4-FFF2-40B4-BE49-F238E27FC236}">
                    <a16:creationId xmlns:a16="http://schemas.microsoft.com/office/drawing/2014/main" id="{4CC5CF5F-4081-9C67-B372-327615032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51388"/>
                <a:ext cx="65088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6 h 162"/>
                  <a:gd name="T44" fmla="*/ 48 w 162"/>
                  <a:gd name="T45" fmla="*/ 155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5 h 162"/>
                  <a:gd name="T54" fmla="*/ 117 w 162"/>
                  <a:gd name="T55" fmla="*/ 150 h 162"/>
                  <a:gd name="T56" fmla="*/ 125 w 162"/>
                  <a:gd name="T57" fmla="*/ 146 h 162"/>
                  <a:gd name="T58" fmla="*/ 137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7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8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3" name="Freeform 228">
                <a:extLst>
                  <a:ext uri="{FF2B5EF4-FFF2-40B4-BE49-F238E27FC236}">
                    <a16:creationId xmlns:a16="http://schemas.microsoft.com/office/drawing/2014/main" id="{4AE49B53-1969-3223-B6CE-6FB597EF6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76788"/>
                <a:ext cx="65088" cy="65088"/>
              </a:xfrm>
              <a:custGeom>
                <a:avLst/>
                <a:gdLst>
                  <a:gd name="T0" fmla="*/ 137 w 162"/>
                  <a:gd name="T1" fmla="*/ 137 h 161"/>
                  <a:gd name="T2" fmla="*/ 146 w 162"/>
                  <a:gd name="T3" fmla="*/ 125 h 161"/>
                  <a:gd name="T4" fmla="*/ 150 w 162"/>
                  <a:gd name="T5" fmla="*/ 117 h 161"/>
                  <a:gd name="T6" fmla="*/ 155 w 162"/>
                  <a:gd name="T7" fmla="*/ 111 h 161"/>
                  <a:gd name="T8" fmla="*/ 159 w 162"/>
                  <a:gd name="T9" fmla="*/ 96 h 161"/>
                  <a:gd name="T10" fmla="*/ 162 w 162"/>
                  <a:gd name="T11" fmla="*/ 80 h 161"/>
                  <a:gd name="T12" fmla="*/ 159 w 162"/>
                  <a:gd name="T13" fmla="*/ 63 h 161"/>
                  <a:gd name="T14" fmla="*/ 155 w 162"/>
                  <a:gd name="T15" fmla="*/ 48 h 161"/>
                  <a:gd name="T16" fmla="*/ 146 w 162"/>
                  <a:gd name="T17" fmla="*/ 34 h 161"/>
                  <a:gd name="T18" fmla="*/ 137 w 162"/>
                  <a:gd name="T19" fmla="*/ 22 h 161"/>
                  <a:gd name="T20" fmla="*/ 125 w 162"/>
                  <a:gd name="T21" fmla="*/ 11 h 161"/>
                  <a:gd name="T22" fmla="*/ 111 w 162"/>
                  <a:gd name="T23" fmla="*/ 5 h 161"/>
                  <a:gd name="T24" fmla="*/ 96 w 162"/>
                  <a:gd name="T25" fmla="*/ 1 h 161"/>
                  <a:gd name="T26" fmla="*/ 81 w 162"/>
                  <a:gd name="T27" fmla="*/ 0 h 161"/>
                  <a:gd name="T28" fmla="*/ 63 w 162"/>
                  <a:gd name="T29" fmla="*/ 1 h 161"/>
                  <a:gd name="T30" fmla="*/ 48 w 162"/>
                  <a:gd name="T31" fmla="*/ 5 h 161"/>
                  <a:gd name="T32" fmla="*/ 34 w 162"/>
                  <a:gd name="T33" fmla="*/ 11 h 161"/>
                  <a:gd name="T34" fmla="*/ 22 w 162"/>
                  <a:gd name="T35" fmla="*/ 22 h 161"/>
                  <a:gd name="T36" fmla="*/ 11 w 162"/>
                  <a:gd name="T37" fmla="*/ 34 h 161"/>
                  <a:gd name="T38" fmla="*/ 5 w 162"/>
                  <a:gd name="T39" fmla="*/ 48 h 161"/>
                  <a:gd name="T40" fmla="*/ 1 w 162"/>
                  <a:gd name="T41" fmla="*/ 63 h 161"/>
                  <a:gd name="T42" fmla="*/ 0 w 162"/>
                  <a:gd name="T43" fmla="*/ 80 h 161"/>
                  <a:gd name="T44" fmla="*/ 1 w 162"/>
                  <a:gd name="T45" fmla="*/ 96 h 161"/>
                  <a:gd name="T46" fmla="*/ 5 w 162"/>
                  <a:gd name="T47" fmla="*/ 111 h 161"/>
                  <a:gd name="T48" fmla="*/ 11 w 162"/>
                  <a:gd name="T49" fmla="*/ 125 h 161"/>
                  <a:gd name="T50" fmla="*/ 22 w 162"/>
                  <a:gd name="T51" fmla="*/ 137 h 161"/>
                  <a:gd name="T52" fmla="*/ 34 w 162"/>
                  <a:gd name="T53" fmla="*/ 146 h 161"/>
                  <a:gd name="T54" fmla="*/ 48 w 162"/>
                  <a:gd name="T55" fmla="*/ 155 h 161"/>
                  <a:gd name="T56" fmla="*/ 63 w 162"/>
                  <a:gd name="T57" fmla="*/ 159 h 161"/>
                  <a:gd name="T58" fmla="*/ 81 w 162"/>
                  <a:gd name="T59" fmla="*/ 161 h 161"/>
                  <a:gd name="T60" fmla="*/ 96 w 162"/>
                  <a:gd name="T61" fmla="*/ 159 h 161"/>
                  <a:gd name="T62" fmla="*/ 111 w 162"/>
                  <a:gd name="T63" fmla="*/ 155 h 161"/>
                  <a:gd name="T64" fmla="*/ 117 w 162"/>
                  <a:gd name="T65" fmla="*/ 150 h 161"/>
                  <a:gd name="T66" fmla="*/ 125 w 162"/>
                  <a:gd name="T67" fmla="*/ 146 h 161"/>
                  <a:gd name="T68" fmla="*/ 137 w 162"/>
                  <a:gd name="T69" fmla="*/ 13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37" y="137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0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0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7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1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4" name="Freeform 229">
                <a:extLst>
                  <a:ext uri="{FF2B5EF4-FFF2-40B4-BE49-F238E27FC236}">
                    <a16:creationId xmlns:a16="http://schemas.microsoft.com/office/drawing/2014/main" id="{019CA91D-515C-D564-D851-31DE75476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776788"/>
                <a:ext cx="65088" cy="65088"/>
              </a:xfrm>
              <a:custGeom>
                <a:avLst/>
                <a:gdLst>
                  <a:gd name="T0" fmla="*/ 162 w 162"/>
                  <a:gd name="T1" fmla="*/ 80 h 161"/>
                  <a:gd name="T2" fmla="*/ 159 w 162"/>
                  <a:gd name="T3" fmla="*/ 63 h 161"/>
                  <a:gd name="T4" fmla="*/ 155 w 162"/>
                  <a:gd name="T5" fmla="*/ 48 h 161"/>
                  <a:gd name="T6" fmla="*/ 146 w 162"/>
                  <a:gd name="T7" fmla="*/ 34 h 161"/>
                  <a:gd name="T8" fmla="*/ 137 w 162"/>
                  <a:gd name="T9" fmla="*/ 22 h 161"/>
                  <a:gd name="T10" fmla="*/ 125 w 162"/>
                  <a:gd name="T11" fmla="*/ 11 h 161"/>
                  <a:gd name="T12" fmla="*/ 111 w 162"/>
                  <a:gd name="T13" fmla="*/ 5 h 161"/>
                  <a:gd name="T14" fmla="*/ 96 w 162"/>
                  <a:gd name="T15" fmla="*/ 1 h 161"/>
                  <a:gd name="T16" fmla="*/ 81 w 162"/>
                  <a:gd name="T17" fmla="*/ 0 h 161"/>
                  <a:gd name="T18" fmla="*/ 63 w 162"/>
                  <a:gd name="T19" fmla="*/ 1 h 161"/>
                  <a:gd name="T20" fmla="*/ 48 w 162"/>
                  <a:gd name="T21" fmla="*/ 5 h 161"/>
                  <a:gd name="T22" fmla="*/ 34 w 162"/>
                  <a:gd name="T23" fmla="*/ 11 h 161"/>
                  <a:gd name="T24" fmla="*/ 22 w 162"/>
                  <a:gd name="T25" fmla="*/ 22 h 161"/>
                  <a:gd name="T26" fmla="*/ 11 w 162"/>
                  <a:gd name="T27" fmla="*/ 34 h 161"/>
                  <a:gd name="T28" fmla="*/ 5 w 162"/>
                  <a:gd name="T29" fmla="*/ 48 h 161"/>
                  <a:gd name="T30" fmla="*/ 1 w 162"/>
                  <a:gd name="T31" fmla="*/ 63 h 161"/>
                  <a:gd name="T32" fmla="*/ 0 w 162"/>
                  <a:gd name="T33" fmla="*/ 80 h 161"/>
                  <a:gd name="T34" fmla="*/ 1 w 162"/>
                  <a:gd name="T35" fmla="*/ 96 h 161"/>
                  <a:gd name="T36" fmla="*/ 5 w 162"/>
                  <a:gd name="T37" fmla="*/ 111 h 161"/>
                  <a:gd name="T38" fmla="*/ 11 w 162"/>
                  <a:gd name="T39" fmla="*/ 125 h 161"/>
                  <a:gd name="T40" fmla="*/ 22 w 162"/>
                  <a:gd name="T41" fmla="*/ 137 h 161"/>
                  <a:gd name="T42" fmla="*/ 34 w 162"/>
                  <a:gd name="T43" fmla="*/ 146 h 161"/>
                  <a:gd name="T44" fmla="*/ 48 w 162"/>
                  <a:gd name="T45" fmla="*/ 155 h 161"/>
                  <a:gd name="T46" fmla="*/ 63 w 162"/>
                  <a:gd name="T47" fmla="*/ 159 h 161"/>
                  <a:gd name="T48" fmla="*/ 81 w 162"/>
                  <a:gd name="T49" fmla="*/ 161 h 161"/>
                  <a:gd name="T50" fmla="*/ 96 w 162"/>
                  <a:gd name="T51" fmla="*/ 159 h 161"/>
                  <a:gd name="T52" fmla="*/ 111 w 162"/>
                  <a:gd name="T53" fmla="*/ 155 h 161"/>
                  <a:gd name="T54" fmla="*/ 117 w 162"/>
                  <a:gd name="T55" fmla="*/ 150 h 161"/>
                  <a:gd name="T56" fmla="*/ 125 w 162"/>
                  <a:gd name="T57" fmla="*/ 146 h 161"/>
                  <a:gd name="T58" fmla="*/ 137 w 162"/>
                  <a:gd name="T59" fmla="*/ 137 h 161"/>
                  <a:gd name="T60" fmla="*/ 146 w 162"/>
                  <a:gd name="T61" fmla="*/ 125 h 161"/>
                  <a:gd name="T62" fmla="*/ 150 w 162"/>
                  <a:gd name="T63" fmla="*/ 117 h 161"/>
                  <a:gd name="T64" fmla="*/ 155 w 162"/>
                  <a:gd name="T65" fmla="*/ 111 h 161"/>
                  <a:gd name="T66" fmla="*/ 159 w 162"/>
                  <a:gd name="T67" fmla="*/ 96 h 161"/>
                  <a:gd name="T68" fmla="*/ 162 w 162"/>
                  <a:gd name="T69" fmla="*/ 8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1">
                    <a:moveTo>
                      <a:pt x="162" y="80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2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2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0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7"/>
                    </a:lnTo>
                    <a:lnTo>
                      <a:pt x="34" y="146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1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6"/>
                    </a:lnTo>
                    <a:lnTo>
                      <a:pt x="137" y="137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0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5" name="Freeform 230">
                <a:extLst>
                  <a:ext uri="{FF2B5EF4-FFF2-40B4-BE49-F238E27FC236}">
                    <a16:creationId xmlns:a16="http://schemas.microsoft.com/office/drawing/2014/main" id="{24D56838-4C6B-9365-FE70-FBECF634E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837113"/>
                <a:ext cx="65088" cy="65088"/>
              </a:xfrm>
              <a:custGeom>
                <a:avLst/>
                <a:gdLst>
                  <a:gd name="T0" fmla="*/ 137 w 162"/>
                  <a:gd name="T1" fmla="*/ 138 h 162"/>
                  <a:gd name="T2" fmla="*/ 146 w 162"/>
                  <a:gd name="T3" fmla="*/ 126 h 162"/>
                  <a:gd name="T4" fmla="*/ 150 w 162"/>
                  <a:gd name="T5" fmla="*/ 118 h 162"/>
                  <a:gd name="T6" fmla="*/ 155 w 162"/>
                  <a:gd name="T7" fmla="*/ 112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4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7 w 162"/>
                  <a:gd name="T19" fmla="*/ 23 h 162"/>
                  <a:gd name="T20" fmla="*/ 125 w 162"/>
                  <a:gd name="T21" fmla="*/ 12 h 162"/>
                  <a:gd name="T22" fmla="*/ 111 w 162"/>
                  <a:gd name="T23" fmla="*/ 5 h 162"/>
                  <a:gd name="T24" fmla="*/ 96 w 162"/>
                  <a:gd name="T25" fmla="*/ 2 h 162"/>
                  <a:gd name="T26" fmla="*/ 81 w 162"/>
                  <a:gd name="T27" fmla="*/ 0 h 162"/>
                  <a:gd name="T28" fmla="*/ 63 w 162"/>
                  <a:gd name="T29" fmla="*/ 2 h 162"/>
                  <a:gd name="T30" fmla="*/ 48 w 162"/>
                  <a:gd name="T31" fmla="*/ 5 h 162"/>
                  <a:gd name="T32" fmla="*/ 34 w 162"/>
                  <a:gd name="T33" fmla="*/ 12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4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2 h 162"/>
                  <a:gd name="T48" fmla="*/ 11 w 162"/>
                  <a:gd name="T49" fmla="*/ 126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60 h 162"/>
                  <a:gd name="T58" fmla="*/ 81 w 162"/>
                  <a:gd name="T59" fmla="*/ 162 h 162"/>
                  <a:gd name="T60" fmla="*/ 96 w 162"/>
                  <a:gd name="T61" fmla="*/ 160 h 162"/>
                  <a:gd name="T62" fmla="*/ 111 w 162"/>
                  <a:gd name="T63" fmla="*/ 156 h 162"/>
                  <a:gd name="T64" fmla="*/ 117 w 162"/>
                  <a:gd name="T65" fmla="*/ 151 h 162"/>
                  <a:gd name="T66" fmla="*/ 125 w 162"/>
                  <a:gd name="T67" fmla="*/ 147 h 162"/>
                  <a:gd name="T68" fmla="*/ 137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7" y="138"/>
                    </a:moveTo>
                    <a:lnTo>
                      <a:pt x="146" y="126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4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2"/>
                    </a:lnTo>
                    <a:lnTo>
                      <a:pt x="81" y="0"/>
                    </a:lnTo>
                    <a:lnTo>
                      <a:pt x="63" y="2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4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2"/>
                    </a:lnTo>
                    <a:lnTo>
                      <a:pt x="11" y="126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6" name="Freeform 231">
                <a:extLst>
                  <a:ext uri="{FF2B5EF4-FFF2-40B4-BE49-F238E27FC236}">
                    <a16:creationId xmlns:a16="http://schemas.microsoft.com/office/drawing/2014/main" id="{AD9832B7-2839-D1D1-58D2-70F587FA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788" y="4837113"/>
                <a:ext cx="65088" cy="65088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4 h 162"/>
                  <a:gd name="T4" fmla="*/ 155 w 162"/>
                  <a:gd name="T5" fmla="*/ 48 h 162"/>
                  <a:gd name="T6" fmla="*/ 146 w 162"/>
                  <a:gd name="T7" fmla="*/ 34 h 162"/>
                  <a:gd name="T8" fmla="*/ 137 w 162"/>
                  <a:gd name="T9" fmla="*/ 23 h 162"/>
                  <a:gd name="T10" fmla="*/ 125 w 162"/>
                  <a:gd name="T11" fmla="*/ 12 h 162"/>
                  <a:gd name="T12" fmla="*/ 111 w 162"/>
                  <a:gd name="T13" fmla="*/ 5 h 162"/>
                  <a:gd name="T14" fmla="*/ 96 w 162"/>
                  <a:gd name="T15" fmla="*/ 2 h 162"/>
                  <a:gd name="T16" fmla="*/ 81 w 162"/>
                  <a:gd name="T17" fmla="*/ 0 h 162"/>
                  <a:gd name="T18" fmla="*/ 63 w 162"/>
                  <a:gd name="T19" fmla="*/ 2 h 162"/>
                  <a:gd name="T20" fmla="*/ 48 w 162"/>
                  <a:gd name="T21" fmla="*/ 5 h 162"/>
                  <a:gd name="T22" fmla="*/ 34 w 162"/>
                  <a:gd name="T23" fmla="*/ 12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4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2 h 162"/>
                  <a:gd name="T38" fmla="*/ 11 w 162"/>
                  <a:gd name="T39" fmla="*/ 126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60 h 162"/>
                  <a:gd name="T48" fmla="*/ 81 w 162"/>
                  <a:gd name="T49" fmla="*/ 162 h 162"/>
                  <a:gd name="T50" fmla="*/ 96 w 162"/>
                  <a:gd name="T51" fmla="*/ 160 h 162"/>
                  <a:gd name="T52" fmla="*/ 111 w 162"/>
                  <a:gd name="T53" fmla="*/ 156 h 162"/>
                  <a:gd name="T54" fmla="*/ 117 w 162"/>
                  <a:gd name="T55" fmla="*/ 151 h 162"/>
                  <a:gd name="T56" fmla="*/ 125 w 162"/>
                  <a:gd name="T57" fmla="*/ 147 h 162"/>
                  <a:gd name="T58" fmla="*/ 137 w 162"/>
                  <a:gd name="T59" fmla="*/ 138 h 162"/>
                  <a:gd name="T60" fmla="*/ 146 w 162"/>
                  <a:gd name="T61" fmla="*/ 126 h 162"/>
                  <a:gd name="T62" fmla="*/ 150 w 162"/>
                  <a:gd name="T63" fmla="*/ 118 h 162"/>
                  <a:gd name="T64" fmla="*/ 155 w 162"/>
                  <a:gd name="T65" fmla="*/ 112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4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7" y="23"/>
                    </a:lnTo>
                    <a:lnTo>
                      <a:pt x="125" y="12"/>
                    </a:lnTo>
                    <a:lnTo>
                      <a:pt x="111" y="5"/>
                    </a:lnTo>
                    <a:lnTo>
                      <a:pt x="96" y="2"/>
                    </a:lnTo>
                    <a:lnTo>
                      <a:pt x="81" y="0"/>
                    </a:lnTo>
                    <a:lnTo>
                      <a:pt x="63" y="2"/>
                    </a:lnTo>
                    <a:lnTo>
                      <a:pt x="48" y="5"/>
                    </a:lnTo>
                    <a:lnTo>
                      <a:pt x="34" y="12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4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2"/>
                    </a:lnTo>
                    <a:lnTo>
                      <a:pt x="11" y="126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60"/>
                    </a:lnTo>
                    <a:lnTo>
                      <a:pt x="81" y="162"/>
                    </a:lnTo>
                    <a:lnTo>
                      <a:pt x="96" y="160"/>
                    </a:lnTo>
                    <a:lnTo>
                      <a:pt x="111" y="156"/>
                    </a:lnTo>
                    <a:lnTo>
                      <a:pt x="117" y="151"/>
                    </a:lnTo>
                    <a:lnTo>
                      <a:pt x="125" y="147"/>
                    </a:lnTo>
                    <a:lnTo>
                      <a:pt x="137" y="138"/>
                    </a:lnTo>
                    <a:lnTo>
                      <a:pt x="146" y="126"/>
                    </a:lnTo>
                    <a:lnTo>
                      <a:pt x="150" y="118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7" name="Freeform 232">
                <a:extLst>
                  <a:ext uri="{FF2B5EF4-FFF2-40B4-BE49-F238E27FC236}">
                    <a16:creationId xmlns:a16="http://schemas.microsoft.com/office/drawing/2014/main" id="{EBBEA156-6705-9E70-436A-332387A9E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5025" y="3690938"/>
                <a:ext cx="63500" cy="63500"/>
              </a:xfrm>
              <a:custGeom>
                <a:avLst/>
                <a:gdLst>
                  <a:gd name="T0" fmla="*/ 138 w 162"/>
                  <a:gd name="T1" fmla="*/ 138 h 162"/>
                  <a:gd name="T2" fmla="*/ 146 w 162"/>
                  <a:gd name="T3" fmla="*/ 125 h 162"/>
                  <a:gd name="T4" fmla="*/ 150 w 162"/>
                  <a:gd name="T5" fmla="*/ 117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8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5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5 h 162"/>
                  <a:gd name="T64" fmla="*/ 117 w 162"/>
                  <a:gd name="T65" fmla="*/ 150 h 162"/>
                  <a:gd name="T66" fmla="*/ 125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8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8" name="Freeform 233">
                <a:extLst>
                  <a:ext uri="{FF2B5EF4-FFF2-40B4-BE49-F238E27FC236}">
                    <a16:creationId xmlns:a16="http://schemas.microsoft.com/office/drawing/2014/main" id="{C5835F1D-F77B-4E0A-542A-BFC274EA7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5025" y="3690938"/>
                <a:ext cx="63500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8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5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5 h 162"/>
                  <a:gd name="T54" fmla="*/ 117 w 162"/>
                  <a:gd name="T55" fmla="*/ 150 h 162"/>
                  <a:gd name="T56" fmla="*/ 125 w 162"/>
                  <a:gd name="T57" fmla="*/ 147 h 162"/>
                  <a:gd name="T58" fmla="*/ 138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7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8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5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5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8" y="138"/>
                    </a:lnTo>
                    <a:lnTo>
                      <a:pt x="146" y="125"/>
                    </a:lnTo>
                    <a:lnTo>
                      <a:pt x="150" y="117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39" name="Freeform 234">
                <a:extLst>
                  <a:ext uri="{FF2B5EF4-FFF2-40B4-BE49-F238E27FC236}">
                    <a16:creationId xmlns:a16="http://schemas.microsoft.com/office/drawing/2014/main" id="{4220F6B2-239F-75CF-4DCB-A36AA29C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6613" y="3603625"/>
                <a:ext cx="63500" cy="63500"/>
              </a:xfrm>
              <a:custGeom>
                <a:avLst/>
                <a:gdLst>
                  <a:gd name="T0" fmla="*/ 138 w 162"/>
                  <a:gd name="T1" fmla="*/ 138 h 162"/>
                  <a:gd name="T2" fmla="*/ 146 w 162"/>
                  <a:gd name="T3" fmla="*/ 125 h 162"/>
                  <a:gd name="T4" fmla="*/ 150 w 162"/>
                  <a:gd name="T5" fmla="*/ 118 h 162"/>
                  <a:gd name="T6" fmla="*/ 155 w 162"/>
                  <a:gd name="T7" fmla="*/ 111 h 162"/>
                  <a:gd name="T8" fmla="*/ 159 w 162"/>
                  <a:gd name="T9" fmla="*/ 96 h 162"/>
                  <a:gd name="T10" fmla="*/ 162 w 162"/>
                  <a:gd name="T11" fmla="*/ 81 h 162"/>
                  <a:gd name="T12" fmla="*/ 159 w 162"/>
                  <a:gd name="T13" fmla="*/ 63 h 162"/>
                  <a:gd name="T14" fmla="*/ 155 w 162"/>
                  <a:gd name="T15" fmla="*/ 48 h 162"/>
                  <a:gd name="T16" fmla="*/ 146 w 162"/>
                  <a:gd name="T17" fmla="*/ 34 h 162"/>
                  <a:gd name="T18" fmla="*/ 138 w 162"/>
                  <a:gd name="T19" fmla="*/ 23 h 162"/>
                  <a:gd name="T20" fmla="*/ 125 w 162"/>
                  <a:gd name="T21" fmla="*/ 11 h 162"/>
                  <a:gd name="T22" fmla="*/ 111 w 162"/>
                  <a:gd name="T23" fmla="*/ 5 h 162"/>
                  <a:gd name="T24" fmla="*/ 96 w 162"/>
                  <a:gd name="T25" fmla="*/ 1 h 162"/>
                  <a:gd name="T26" fmla="*/ 81 w 162"/>
                  <a:gd name="T27" fmla="*/ 0 h 162"/>
                  <a:gd name="T28" fmla="*/ 63 w 162"/>
                  <a:gd name="T29" fmla="*/ 1 h 162"/>
                  <a:gd name="T30" fmla="*/ 48 w 162"/>
                  <a:gd name="T31" fmla="*/ 5 h 162"/>
                  <a:gd name="T32" fmla="*/ 34 w 162"/>
                  <a:gd name="T33" fmla="*/ 11 h 162"/>
                  <a:gd name="T34" fmla="*/ 22 w 162"/>
                  <a:gd name="T35" fmla="*/ 23 h 162"/>
                  <a:gd name="T36" fmla="*/ 11 w 162"/>
                  <a:gd name="T37" fmla="*/ 34 h 162"/>
                  <a:gd name="T38" fmla="*/ 5 w 162"/>
                  <a:gd name="T39" fmla="*/ 48 h 162"/>
                  <a:gd name="T40" fmla="*/ 1 w 162"/>
                  <a:gd name="T41" fmla="*/ 63 h 162"/>
                  <a:gd name="T42" fmla="*/ 0 w 162"/>
                  <a:gd name="T43" fmla="*/ 81 h 162"/>
                  <a:gd name="T44" fmla="*/ 1 w 162"/>
                  <a:gd name="T45" fmla="*/ 96 h 162"/>
                  <a:gd name="T46" fmla="*/ 5 w 162"/>
                  <a:gd name="T47" fmla="*/ 111 h 162"/>
                  <a:gd name="T48" fmla="*/ 11 w 162"/>
                  <a:gd name="T49" fmla="*/ 125 h 162"/>
                  <a:gd name="T50" fmla="*/ 22 w 162"/>
                  <a:gd name="T51" fmla="*/ 138 h 162"/>
                  <a:gd name="T52" fmla="*/ 34 w 162"/>
                  <a:gd name="T53" fmla="*/ 147 h 162"/>
                  <a:gd name="T54" fmla="*/ 48 w 162"/>
                  <a:gd name="T55" fmla="*/ 156 h 162"/>
                  <a:gd name="T56" fmla="*/ 63 w 162"/>
                  <a:gd name="T57" fmla="*/ 159 h 162"/>
                  <a:gd name="T58" fmla="*/ 81 w 162"/>
                  <a:gd name="T59" fmla="*/ 162 h 162"/>
                  <a:gd name="T60" fmla="*/ 96 w 162"/>
                  <a:gd name="T61" fmla="*/ 159 h 162"/>
                  <a:gd name="T62" fmla="*/ 111 w 162"/>
                  <a:gd name="T63" fmla="*/ 156 h 162"/>
                  <a:gd name="T64" fmla="*/ 117 w 162"/>
                  <a:gd name="T65" fmla="*/ 150 h 162"/>
                  <a:gd name="T66" fmla="*/ 125 w 162"/>
                  <a:gd name="T67" fmla="*/ 147 h 162"/>
                  <a:gd name="T68" fmla="*/ 138 w 162"/>
                  <a:gd name="T69" fmla="*/ 138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38" y="138"/>
                    </a:move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8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8" y="1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40" name="Freeform 235">
                <a:extLst>
                  <a:ext uri="{FF2B5EF4-FFF2-40B4-BE49-F238E27FC236}">
                    <a16:creationId xmlns:a16="http://schemas.microsoft.com/office/drawing/2014/main" id="{4A48DE47-BCB8-D978-CA69-7262279B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6613" y="3603625"/>
                <a:ext cx="63500" cy="63500"/>
              </a:xfrm>
              <a:custGeom>
                <a:avLst/>
                <a:gdLst>
                  <a:gd name="T0" fmla="*/ 162 w 162"/>
                  <a:gd name="T1" fmla="*/ 81 h 162"/>
                  <a:gd name="T2" fmla="*/ 159 w 162"/>
                  <a:gd name="T3" fmla="*/ 63 h 162"/>
                  <a:gd name="T4" fmla="*/ 155 w 162"/>
                  <a:gd name="T5" fmla="*/ 48 h 162"/>
                  <a:gd name="T6" fmla="*/ 146 w 162"/>
                  <a:gd name="T7" fmla="*/ 34 h 162"/>
                  <a:gd name="T8" fmla="*/ 138 w 162"/>
                  <a:gd name="T9" fmla="*/ 23 h 162"/>
                  <a:gd name="T10" fmla="*/ 125 w 162"/>
                  <a:gd name="T11" fmla="*/ 11 h 162"/>
                  <a:gd name="T12" fmla="*/ 111 w 162"/>
                  <a:gd name="T13" fmla="*/ 5 h 162"/>
                  <a:gd name="T14" fmla="*/ 96 w 162"/>
                  <a:gd name="T15" fmla="*/ 1 h 162"/>
                  <a:gd name="T16" fmla="*/ 81 w 162"/>
                  <a:gd name="T17" fmla="*/ 0 h 162"/>
                  <a:gd name="T18" fmla="*/ 63 w 162"/>
                  <a:gd name="T19" fmla="*/ 1 h 162"/>
                  <a:gd name="T20" fmla="*/ 48 w 162"/>
                  <a:gd name="T21" fmla="*/ 5 h 162"/>
                  <a:gd name="T22" fmla="*/ 34 w 162"/>
                  <a:gd name="T23" fmla="*/ 11 h 162"/>
                  <a:gd name="T24" fmla="*/ 22 w 162"/>
                  <a:gd name="T25" fmla="*/ 23 h 162"/>
                  <a:gd name="T26" fmla="*/ 11 w 162"/>
                  <a:gd name="T27" fmla="*/ 34 h 162"/>
                  <a:gd name="T28" fmla="*/ 5 w 162"/>
                  <a:gd name="T29" fmla="*/ 48 h 162"/>
                  <a:gd name="T30" fmla="*/ 1 w 162"/>
                  <a:gd name="T31" fmla="*/ 63 h 162"/>
                  <a:gd name="T32" fmla="*/ 0 w 162"/>
                  <a:gd name="T33" fmla="*/ 81 h 162"/>
                  <a:gd name="T34" fmla="*/ 1 w 162"/>
                  <a:gd name="T35" fmla="*/ 96 h 162"/>
                  <a:gd name="T36" fmla="*/ 5 w 162"/>
                  <a:gd name="T37" fmla="*/ 111 h 162"/>
                  <a:gd name="T38" fmla="*/ 11 w 162"/>
                  <a:gd name="T39" fmla="*/ 125 h 162"/>
                  <a:gd name="T40" fmla="*/ 22 w 162"/>
                  <a:gd name="T41" fmla="*/ 138 h 162"/>
                  <a:gd name="T42" fmla="*/ 34 w 162"/>
                  <a:gd name="T43" fmla="*/ 147 h 162"/>
                  <a:gd name="T44" fmla="*/ 48 w 162"/>
                  <a:gd name="T45" fmla="*/ 156 h 162"/>
                  <a:gd name="T46" fmla="*/ 63 w 162"/>
                  <a:gd name="T47" fmla="*/ 159 h 162"/>
                  <a:gd name="T48" fmla="*/ 81 w 162"/>
                  <a:gd name="T49" fmla="*/ 162 h 162"/>
                  <a:gd name="T50" fmla="*/ 96 w 162"/>
                  <a:gd name="T51" fmla="*/ 159 h 162"/>
                  <a:gd name="T52" fmla="*/ 111 w 162"/>
                  <a:gd name="T53" fmla="*/ 156 h 162"/>
                  <a:gd name="T54" fmla="*/ 117 w 162"/>
                  <a:gd name="T55" fmla="*/ 150 h 162"/>
                  <a:gd name="T56" fmla="*/ 125 w 162"/>
                  <a:gd name="T57" fmla="*/ 147 h 162"/>
                  <a:gd name="T58" fmla="*/ 138 w 162"/>
                  <a:gd name="T59" fmla="*/ 138 h 162"/>
                  <a:gd name="T60" fmla="*/ 146 w 162"/>
                  <a:gd name="T61" fmla="*/ 125 h 162"/>
                  <a:gd name="T62" fmla="*/ 150 w 162"/>
                  <a:gd name="T63" fmla="*/ 118 h 162"/>
                  <a:gd name="T64" fmla="*/ 155 w 162"/>
                  <a:gd name="T65" fmla="*/ 111 h 162"/>
                  <a:gd name="T66" fmla="*/ 159 w 162"/>
                  <a:gd name="T67" fmla="*/ 96 h 162"/>
                  <a:gd name="T68" fmla="*/ 162 w 162"/>
                  <a:gd name="T69" fmla="*/ 8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2" h="162">
                    <a:moveTo>
                      <a:pt x="162" y="81"/>
                    </a:moveTo>
                    <a:lnTo>
                      <a:pt x="159" y="63"/>
                    </a:lnTo>
                    <a:lnTo>
                      <a:pt x="155" y="48"/>
                    </a:lnTo>
                    <a:lnTo>
                      <a:pt x="146" y="34"/>
                    </a:lnTo>
                    <a:lnTo>
                      <a:pt x="138" y="23"/>
                    </a:lnTo>
                    <a:lnTo>
                      <a:pt x="125" y="11"/>
                    </a:lnTo>
                    <a:lnTo>
                      <a:pt x="111" y="5"/>
                    </a:lnTo>
                    <a:lnTo>
                      <a:pt x="96" y="1"/>
                    </a:lnTo>
                    <a:lnTo>
                      <a:pt x="81" y="0"/>
                    </a:lnTo>
                    <a:lnTo>
                      <a:pt x="63" y="1"/>
                    </a:lnTo>
                    <a:lnTo>
                      <a:pt x="48" y="5"/>
                    </a:lnTo>
                    <a:lnTo>
                      <a:pt x="34" y="11"/>
                    </a:lnTo>
                    <a:lnTo>
                      <a:pt x="22" y="23"/>
                    </a:lnTo>
                    <a:lnTo>
                      <a:pt x="11" y="34"/>
                    </a:lnTo>
                    <a:lnTo>
                      <a:pt x="5" y="48"/>
                    </a:lnTo>
                    <a:lnTo>
                      <a:pt x="1" y="63"/>
                    </a:lnTo>
                    <a:lnTo>
                      <a:pt x="0" y="81"/>
                    </a:lnTo>
                    <a:lnTo>
                      <a:pt x="1" y="96"/>
                    </a:lnTo>
                    <a:lnTo>
                      <a:pt x="5" y="111"/>
                    </a:lnTo>
                    <a:lnTo>
                      <a:pt x="11" y="125"/>
                    </a:lnTo>
                    <a:lnTo>
                      <a:pt x="22" y="138"/>
                    </a:lnTo>
                    <a:lnTo>
                      <a:pt x="34" y="147"/>
                    </a:lnTo>
                    <a:lnTo>
                      <a:pt x="48" y="156"/>
                    </a:lnTo>
                    <a:lnTo>
                      <a:pt x="63" y="159"/>
                    </a:lnTo>
                    <a:lnTo>
                      <a:pt x="81" y="162"/>
                    </a:lnTo>
                    <a:lnTo>
                      <a:pt x="96" y="159"/>
                    </a:lnTo>
                    <a:lnTo>
                      <a:pt x="111" y="156"/>
                    </a:lnTo>
                    <a:lnTo>
                      <a:pt x="117" y="150"/>
                    </a:lnTo>
                    <a:lnTo>
                      <a:pt x="125" y="147"/>
                    </a:lnTo>
                    <a:lnTo>
                      <a:pt x="138" y="138"/>
                    </a:lnTo>
                    <a:lnTo>
                      <a:pt x="146" y="125"/>
                    </a:lnTo>
                    <a:lnTo>
                      <a:pt x="150" y="118"/>
                    </a:lnTo>
                    <a:lnTo>
                      <a:pt x="155" y="111"/>
                    </a:lnTo>
                    <a:lnTo>
                      <a:pt x="159" y="96"/>
                    </a:lnTo>
                    <a:lnTo>
                      <a:pt x="162" y="81"/>
                    </a:lnTo>
                  </a:path>
                </a:pathLst>
              </a:custGeom>
              <a:noFill/>
              <a:ln w="9525">
                <a:solidFill>
                  <a:srgbClr val="6666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67" name="Freeform 262">
                <a:extLst>
                  <a:ext uri="{FF2B5EF4-FFF2-40B4-BE49-F238E27FC236}">
                    <a16:creationId xmlns:a16="http://schemas.microsoft.com/office/drawing/2014/main" id="{CF123595-5E70-F9E2-4C0E-6EE9C5DDD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2788" y="4294188"/>
                <a:ext cx="330200" cy="76200"/>
              </a:xfrm>
              <a:custGeom>
                <a:avLst/>
                <a:gdLst>
                  <a:gd name="T0" fmla="*/ 829 w 829"/>
                  <a:gd name="T1" fmla="*/ 0 h 191"/>
                  <a:gd name="T2" fmla="*/ 413 w 829"/>
                  <a:gd name="T3" fmla="*/ 0 h 191"/>
                  <a:gd name="T4" fmla="*/ 0 w 829"/>
                  <a:gd name="T5" fmla="*/ 0 h 191"/>
                  <a:gd name="T6" fmla="*/ 0 w 829"/>
                  <a:gd name="T7" fmla="*/ 191 h 191"/>
                  <a:gd name="T8" fmla="*/ 829 w 829"/>
                  <a:gd name="T9" fmla="*/ 191 h 191"/>
                  <a:gd name="T10" fmla="*/ 829 w 829"/>
                  <a:gd name="T1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9" h="191">
                    <a:moveTo>
                      <a:pt x="829" y="0"/>
                    </a:moveTo>
                    <a:lnTo>
                      <a:pt x="413" y="0"/>
                    </a:lnTo>
                    <a:lnTo>
                      <a:pt x="0" y="0"/>
                    </a:lnTo>
                    <a:lnTo>
                      <a:pt x="0" y="191"/>
                    </a:lnTo>
                    <a:lnTo>
                      <a:pt x="829" y="191"/>
                    </a:lnTo>
                    <a:lnTo>
                      <a:pt x="829" y="0"/>
                    </a:lnTo>
                    <a:close/>
                  </a:path>
                </a:pathLst>
              </a:custGeom>
              <a:solidFill>
                <a:srgbClr val="0F23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0" name="Freeform 265">
                <a:extLst>
                  <a:ext uri="{FF2B5EF4-FFF2-40B4-BE49-F238E27FC236}">
                    <a16:creationId xmlns:a16="http://schemas.microsoft.com/office/drawing/2014/main" id="{2C16C080-21EC-FEE7-A2DD-34B8DDC63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2788" y="4294188"/>
                <a:ext cx="330200" cy="76200"/>
              </a:xfrm>
              <a:custGeom>
                <a:avLst/>
                <a:gdLst>
                  <a:gd name="T0" fmla="*/ 413 w 829"/>
                  <a:gd name="T1" fmla="*/ 0 h 191"/>
                  <a:gd name="T2" fmla="*/ 0 w 829"/>
                  <a:gd name="T3" fmla="*/ 0 h 191"/>
                  <a:gd name="T4" fmla="*/ 0 w 829"/>
                  <a:gd name="T5" fmla="*/ 191 h 191"/>
                  <a:gd name="T6" fmla="*/ 829 w 829"/>
                  <a:gd name="T7" fmla="*/ 191 h 191"/>
                  <a:gd name="T8" fmla="*/ 829 w 829"/>
                  <a:gd name="T9" fmla="*/ 0 h 191"/>
                  <a:gd name="T10" fmla="*/ 413 w 829"/>
                  <a:gd name="T11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9" h="191">
                    <a:moveTo>
                      <a:pt x="413" y="0"/>
                    </a:moveTo>
                    <a:lnTo>
                      <a:pt x="0" y="0"/>
                    </a:lnTo>
                    <a:lnTo>
                      <a:pt x="0" y="191"/>
                    </a:lnTo>
                    <a:lnTo>
                      <a:pt x="829" y="191"/>
                    </a:lnTo>
                    <a:lnTo>
                      <a:pt x="829" y="0"/>
                    </a:lnTo>
                    <a:lnTo>
                      <a:pt x="413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2" name="Line 267">
                <a:extLst>
                  <a:ext uri="{FF2B5EF4-FFF2-40B4-BE49-F238E27FC236}">
                    <a16:creationId xmlns:a16="http://schemas.microsoft.com/office/drawing/2014/main" id="{AD264AEF-D1A1-FED9-92BE-77E646DB97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0106025" y="3786188"/>
                <a:ext cx="931863" cy="508000"/>
              </a:xfrm>
              <a:prstGeom prst="line">
                <a:avLst/>
              </a:prstGeom>
              <a:noFill/>
              <a:ln w="30163">
                <a:solidFill>
                  <a:srgbClr val="0F23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  <p:sp>
            <p:nvSpPr>
              <p:cNvPr id="73" name="Freeform 268">
                <a:extLst>
                  <a:ext uri="{FF2B5EF4-FFF2-40B4-BE49-F238E27FC236}">
                    <a16:creationId xmlns:a16="http://schemas.microsoft.com/office/drawing/2014/main" id="{FC5EC25D-9008-FB84-96EE-375743199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9513" y="3754438"/>
                <a:ext cx="69850" cy="69850"/>
              </a:xfrm>
              <a:custGeom>
                <a:avLst/>
                <a:gdLst>
                  <a:gd name="T0" fmla="*/ 149 w 177"/>
                  <a:gd name="T1" fmla="*/ 151 h 177"/>
                  <a:gd name="T2" fmla="*/ 154 w 177"/>
                  <a:gd name="T3" fmla="*/ 143 h 177"/>
                  <a:gd name="T4" fmla="*/ 157 w 177"/>
                  <a:gd name="T5" fmla="*/ 139 h 177"/>
                  <a:gd name="T6" fmla="*/ 161 w 177"/>
                  <a:gd name="T7" fmla="*/ 137 h 177"/>
                  <a:gd name="T8" fmla="*/ 170 w 177"/>
                  <a:gd name="T9" fmla="*/ 122 h 177"/>
                  <a:gd name="T10" fmla="*/ 172 w 177"/>
                  <a:gd name="T11" fmla="*/ 113 h 177"/>
                  <a:gd name="T12" fmla="*/ 175 w 177"/>
                  <a:gd name="T13" fmla="*/ 105 h 177"/>
                  <a:gd name="T14" fmla="*/ 175 w 177"/>
                  <a:gd name="T15" fmla="*/ 100 h 177"/>
                  <a:gd name="T16" fmla="*/ 175 w 177"/>
                  <a:gd name="T17" fmla="*/ 98 h 177"/>
                  <a:gd name="T18" fmla="*/ 175 w 177"/>
                  <a:gd name="T19" fmla="*/ 96 h 177"/>
                  <a:gd name="T20" fmla="*/ 176 w 177"/>
                  <a:gd name="T21" fmla="*/ 96 h 177"/>
                  <a:gd name="T22" fmla="*/ 177 w 177"/>
                  <a:gd name="T23" fmla="*/ 89 h 177"/>
                  <a:gd name="T24" fmla="*/ 175 w 177"/>
                  <a:gd name="T25" fmla="*/ 70 h 177"/>
                  <a:gd name="T26" fmla="*/ 170 w 177"/>
                  <a:gd name="T27" fmla="*/ 53 h 177"/>
                  <a:gd name="T28" fmla="*/ 161 w 177"/>
                  <a:gd name="T29" fmla="*/ 38 h 177"/>
                  <a:gd name="T30" fmla="*/ 149 w 177"/>
                  <a:gd name="T31" fmla="*/ 25 h 177"/>
                  <a:gd name="T32" fmla="*/ 135 w 177"/>
                  <a:gd name="T33" fmla="*/ 14 h 177"/>
                  <a:gd name="T34" fmla="*/ 128 w 177"/>
                  <a:gd name="T35" fmla="*/ 9 h 177"/>
                  <a:gd name="T36" fmla="*/ 122 w 177"/>
                  <a:gd name="T37" fmla="*/ 6 h 177"/>
                  <a:gd name="T38" fmla="*/ 113 w 177"/>
                  <a:gd name="T39" fmla="*/ 3 h 177"/>
                  <a:gd name="T40" fmla="*/ 105 w 177"/>
                  <a:gd name="T41" fmla="*/ 1 h 177"/>
                  <a:gd name="T42" fmla="*/ 89 w 177"/>
                  <a:gd name="T43" fmla="*/ 0 h 177"/>
                  <a:gd name="T44" fmla="*/ 70 w 177"/>
                  <a:gd name="T45" fmla="*/ 1 h 177"/>
                  <a:gd name="T46" fmla="*/ 53 w 177"/>
                  <a:gd name="T47" fmla="*/ 6 h 177"/>
                  <a:gd name="T48" fmla="*/ 38 w 177"/>
                  <a:gd name="T49" fmla="*/ 14 h 177"/>
                  <a:gd name="T50" fmla="*/ 25 w 177"/>
                  <a:gd name="T51" fmla="*/ 25 h 177"/>
                  <a:gd name="T52" fmla="*/ 14 w 177"/>
                  <a:gd name="T53" fmla="*/ 38 h 177"/>
                  <a:gd name="T54" fmla="*/ 6 w 177"/>
                  <a:gd name="T55" fmla="*/ 53 h 177"/>
                  <a:gd name="T56" fmla="*/ 1 w 177"/>
                  <a:gd name="T57" fmla="*/ 70 h 177"/>
                  <a:gd name="T58" fmla="*/ 0 w 177"/>
                  <a:gd name="T59" fmla="*/ 89 h 177"/>
                  <a:gd name="T60" fmla="*/ 1 w 177"/>
                  <a:gd name="T61" fmla="*/ 105 h 177"/>
                  <a:gd name="T62" fmla="*/ 3 w 177"/>
                  <a:gd name="T63" fmla="*/ 113 h 177"/>
                  <a:gd name="T64" fmla="*/ 6 w 177"/>
                  <a:gd name="T65" fmla="*/ 122 h 177"/>
                  <a:gd name="T66" fmla="*/ 14 w 177"/>
                  <a:gd name="T67" fmla="*/ 137 h 177"/>
                  <a:gd name="T68" fmla="*/ 25 w 177"/>
                  <a:gd name="T69" fmla="*/ 151 h 177"/>
                  <a:gd name="T70" fmla="*/ 38 w 177"/>
                  <a:gd name="T71" fmla="*/ 161 h 177"/>
                  <a:gd name="T72" fmla="*/ 53 w 177"/>
                  <a:gd name="T73" fmla="*/ 170 h 177"/>
                  <a:gd name="T74" fmla="*/ 70 w 177"/>
                  <a:gd name="T75" fmla="*/ 175 h 177"/>
                  <a:gd name="T76" fmla="*/ 89 w 177"/>
                  <a:gd name="T77" fmla="*/ 177 h 177"/>
                  <a:gd name="T78" fmla="*/ 96 w 177"/>
                  <a:gd name="T79" fmla="*/ 176 h 177"/>
                  <a:gd name="T80" fmla="*/ 96 w 177"/>
                  <a:gd name="T81" fmla="*/ 175 h 177"/>
                  <a:gd name="T82" fmla="*/ 97 w 177"/>
                  <a:gd name="T83" fmla="*/ 175 h 177"/>
                  <a:gd name="T84" fmla="*/ 100 w 177"/>
                  <a:gd name="T85" fmla="*/ 175 h 177"/>
                  <a:gd name="T86" fmla="*/ 105 w 177"/>
                  <a:gd name="T87" fmla="*/ 175 h 177"/>
                  <a:gd name="T88" fmla="*/ 113 w 177"/>
                  <a:gd name="T89" fmla="*/ 172 h 177"/>
                  <a:gd name="T90" fmla="*/ 122 w 177"/>
                  <a:gd name="T91" fmla="*/ 170 h 177"/>
                  <a:gd name="T92" fmla="*/ 128 w 177"/>
                  <a:gd name="T93" fmla="*/ 165 h 177"/>
                  <a:gd name="T94" fmla="*/ 135 w 177"/>
                  <a:gd name="T95" fmla="*/ 161 h 177"/>
                  <a:gd name="T96" fmla="*/ 142 w 177"/>
                  <a:gd name="T97" fmla="*/ 156 h 177"/>
                  <a:gd name="T98" fmla="*/ 149 w 177"/>
                  <a:gd name="T99" fmla="*/ 151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7" h="177">
                    <a:moveTo>
                      <a:pt x="149" y="151"/>
                    </a:moveTo>
                    <a:lnTo>
                      <a:pt x="154" y="143"/>
                    </a:lnTo>
                    <a:lnTo>
                      <a:pt x="157" y="139"/>
                    </a:lnTo>
                    <a:lnTo>
                      <a:pt x="161" y="137"/>
                    </a:lnTo>
                    <a:lnTo>
                      <a:pt x="170" y="122"/>
                    </a:lnTo>
                    <a:lnTo>
                      <a:pt x="172" y="113"/>
                    </a:lnTo>
                    <a:lnTo>
                      <a:pt x="175" y="105"/>
                    </a:lnTo>
                    <a:lnTo>
                      <a:pt x="175" y="100"/>
                    </a:lnTo>
                    <a:lnTo>
                      <a:pt x="175" y="98"/>
                    </a:lnTo>
                    <a:lnTo>
                      <a:pt x="175" y="96"/>
                    </a:lnTo>
                    <a:lnTo>
                      <a:pt x="176" y="96"/>
                    </a:lnTo>
                    <a:lnTo>
                      <a:pt x="177" y="89"/>
                    </a:lnTo>
                    <a:lnTo>
                      <a:pt x="175" y="70"/>
                    </a:lnTo>
                    <a:lnTo>
                      <a:pt x="170" y="53"/>
                    </a:lnTo>
                    <a:lnTo>
                      <a:pt x="161" y="38"/>
                    </a:lnTo>
                    <a:lnTo>
                      <a:pt x="149" y="25"/>
                    </a:lnTo>
                    <a:lnTo>
                      <a:pt x="135" y="14"/>
                    </a:lnTo>
                    <a:lnTo>
                      <a:pt x="128" y="9"/>
                    </a:lnTo>
                    <a:lnTo>
                      <a:pt x="122" y="6"/>
                    </a:lnTo>
                    <a:lnTo>
                      <a:pt x="113" y="3"/>
                    </a:lnTo>
                    <a:lnTo>
                      <a:pt x="105" y="1"/>
                    </a:lnTo>
                    <a:lnTo>
                      <a:pt x="89" y="0"/>
                    </a:lnTo>
                    <a:lnTo>
                      <a:pt x="70" y="1"/>
                    </a:lnTo>
                    <a:lnTo>
                      <a:pt x="53" y="6"/>
                    </a:lnTo>
                    <a:lnTo>
                      <a:pt x="38" y="14"/>
                    </a:lnTo>
                    <a:lnTo>
                      <a:pt x="25" y="25"/>
                    </a:lnTo>
                    <a:lnTo>
                      <a:pt x="14" y="38"/>
                    </a:lnTo>
                    <a:lnTo>
                      <a:pt x="6" y="53"/>
                    </a:lnTo>
                    <a:lnTo>
                      <a:pt x="1" y="70"/>
                    </a:lnTo>
                    <a:lnTo>
                      <a:pt x="0" y="89"/>
                    </a:lnTo>
                    <a:lnTo>
                      <a:pt x="1" y="105"/>
                    </a:lnTo>
                    <a:lnTo>
                      <a:pt x="3" y="113"/>
                    </a:lnTo>
                    <a:lnTo>
                      <a:pt x="6" y="122"/>
                    </a:lnTo>
                    <a:lnTo>
                      <a:pt x="14" y="137"/>
                    </a:lnTo>
                    <a:lnTo>
                      <a:pt x="25" y="151"/>
                    </a:lnTo>
                    <a:lnTo>
                      <a:pt x="38" y="161"/>
                    </a:lnTo>
                    <a:lnTo>
                      <a:pt x="53" y="170"/>
                    </a:lnTo>
                    <a:lnTo>
                      <a:pt x="70" y="175"/>
                    </a:lnTo>
                    <a:lnTo>
                      <a:pt x="89" y="177"/>
                    </a:lnTo>
                    <a:lnTo>
                      <a:pt x="96" y="176"/>
                    </a:lnTo>
                    <a:lnTo>
                      <a:pt x="96" y="175"/>
                    </a:lnTo>
                    <a:lnTo>
                      <a:pt x="97" y="175"/>
                    </a:lnTo>
                    <a:lnTo>
                      <a:pt x="100" y="175"/>
                    </a:lnTo>
                    <a:lnTo>
                      <a:pt x="105" y="175"/>
                    </a:lnTo>
                    <a:lnTo>
                      <a:pt x="113" y="172"/>
                    </a:lnTo>
                    <a:lnTo>
                      <a:pt x="122" y="170"/>
                    </a:lnTo>
                    <a:lnTo>
                      <a:pt x="128" y="165"/>
                    </a:lnTo>
                    <a:lnTo>
                      <a:pt x="135" y="161"/>
                    </a:lnTo>
                    <a:lnTo>
                      <a:pt x="142" y="156"/>
                    </a:lnTo>
                    <a:lnTo>
                      <a:pt x="149" y="151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/>
              </a:p>
            </p:txBody>
          </p:sp>
        </p:grpSp>
        <p:sp>
          <p:nvSpPr>
            <p:cNvPr id="1181" name="ZoneTexte 1180">
              <a:extLst>
                <a:ext uri="{FF2B5EF4-FFF2-40B4-BE49-F238E27FC236}">
                  <a16:creationId xmlns:a16="http://schemas.microsoft.com/office/drawing/2014/main" id="{93BF74A0-9B06-A7C4-E578-7EABE92C1794}"/>
                </a:ext>
              </a:extLst>
            </p:cNvPr>
            <p:cNvSpPr txBox="1"/>
            <p:nvPr/>
          </p:nvSpPr>
          <p:spPr>
            <a:xfrm>
              <a:off x="9636114" y="5802531"/>
              <a:ext cx="95494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BIC/FTC/TAF</a:t>
              </a:r>
            </a:p>
          </p:txBody>
        </p:sp>
        <p:sp>
          <p:nvSpPr>
            <p:cNvPr id="1182" name="ZoneTexte 1181">
              <a:extLst>
                <a:ext uri="{FF2B5EF4-FFF2-40B4-BE49-F238E27FC236}">
                  <a16:creationId xmlns:a16="http://schemas.microsoft.com/office/drawing/2014/main" id="{3A5C6FAC-571F-B270-EE21-B52B1A817468}"/>
                </a:ext>
              </a:extLst>
            </p:cNvPr>
            <p:cNvSpPr txBox="1"/>
            <p:nvPr/>
          </p:nvSpPr>
          <p:spPr>
            <a:xfrm>
              <a:off x="10468607" y="5802531"/>
              <a:ext cx="112005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DOR + FTC/TAF</a:t>
              </a:r>
            </a:p>
          </p:txBody>
        </p:sp>
        <p:sp>
          <p:nvSpPr>
            <p:cNvPr id="1201" name="ZoneTexte 1200">
              <a:extLst>
                <a:ext uri="{FF2B5EF4-FFF2-40B4-BE49-F238E27FC236}">
                  <a16:creationId xmlns:a16="http://schemas.microsoft.com/office/drawing/2014/main" id="{B8339BC6-1B05-2F24-4936-F0CC85420C6B}"/>
                </a:ext>
              </a:extLst>
            </p:cNvPr>
            <p:cNvSpPr txBox="1"/>
            <p:nvPr/>
          </p:nvSpPr>
          <p:spPr>
            <a:xfrm>
              <a:off x="9188729" y="5592784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202" name="ZoneTexte 1201">
              <a:extLst>
                <a:ext uri="{FF2B5EF4-FFF2-40B4-BE49-F238E27FC236}">
                  <a16:creationId xmlns:a16="http://schemas.microsoft.com/office/drawing/2014/main" id="{E9236DA3-1E3B-6AAD-0C08-E3A6771305AC}"/>
                </a:ext>
              </a:extLst>
            </p:cNvPr>
            <p:cNvSpPr txBox="1"/>
            <p:nvPr/>
          </p:nvSpPr>
          <p:spPr>
            <a:xfrm>
              <a:off x="9071711" y="4947486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0.5</a:t>
              </a:r>
            </a:p>
          </p:txBody>
        </p:sp>
        <p:sp>
          <p:nvSpPr>
            <p:cNvPr id="1203" name="ZoneTexte 1202">
              <a:extLst>
                <a:ext uri="{FF2B5EF4-FFF2-40B4-BE49-F238E27FC236}">
                  <a16:creationId xmlns:a16="http://schemas.microsoft.com/office/drawing/2014/main" id="{FAE87416-1A44-62A2-4AA9-0A091EE879EC}"/>
                </a:ext>
              </a:extLst>
            </p:cNvPr>
            <p:cNvSpPr txBox="1"/>
            <p:nvPr/>
          </p:nvSpPr>
          <p:spPr>
            <a:xfrm>
              <a:off x="9071711" y="4302188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1,0</a:t>
              </a:r>
            </a:p>
          </p:txBody>
        </p:sp>
        <p:sp>
          <p:nvSpPr>
            <p:cNvPr id="1204" name="ZoneTexte 1203">
              <a:extLst>
                <a:ext uri="{FF2B5EF4-FFF2-40B4-BE49-F238E27FC236}">
                  <a16:creationId xmlns:a16="http://schemas.microsoft.com/office/drawing/2014/main" id="{1B7A9877-0A0B-61A8-7FE2-B742117A2396}"/>
                </a:ext>
              </a:extLst>
            </p:cNvPr>
            <p:cNvSpPr txBox="1"/>
            <p:nvPr/>
          </p:nvSpPr>
          <p:spPr>
            <a:xfrm>
              <a:off x="9071711" y="3656890"/>
              <a:ext cx="38023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1,5</a:t>
              </a:r>
            </a:p>
          </p:txBody>
        </p:sp>
        <p:sp>
          <p:nvSpPr>
            <p:cNvPr id="1208" name="ZoneTexte 1207">
              <a:extLst>
                <a:ext uri="{FF2B5EF4-FFF2-40B4-BE49-F238E27FC236}">
                  <a16:creationId xmlns:a16="http://schemas.microsoft.com/office/drawing/2014/main" id="{40C323E1-29AD-9E18-6682-43383B24997C}"/>
                </a:ext>
              </a:extLst>
            </p:cNvPr>
            <p:cNvSpPr txBox="1"/>
            <p:nvPr/>
          </p:nvSpPr>
          <p:spPr>
            <a:xfrm>
              <a:off x="9480843" y="6066228"/>
              <a:ext cx="250940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Change in MDFCF within each donor</a:t>
              </a:r>
            </a:p>
          </p:txBody>
        </p:sp>
        <p:sp>
          <p:nvSpPr>
            <p:cNvPr id="1210" name="ZoneTexte 1209">
              <a:extLst>
                <a:ext uri="{FF2B5EF4-FFF2-40B4-BE49-F238E27FC236}">
                  <a16:creationId xmlns:a16="http://schemas.microsoft.com/office/drawing/2014/main" id="{E0571530-E7C8-9BF6-5B2C-9548FEA59AD6}"/>
                </a:ext>
              </a:extLst>
            </p:cNvPr>
            <p:cNvSpPr txBox="1"/>
            <p:nvPr/>
          </p:nvSpPr>
          <p:spPr>
            <a:xfrm>
              <a:off x="9489715" y="4998614"/>
              <a:ext cx="97975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F23FF"/>
                  </a:solidFill>
                </a:rPr>
                <a:t>Mean = 0.57</a:t>
              </a:r>
            </a:p>
          </p:txBody>
        </p:sp>
      </p:grpSp>
      <p:sp>
        <p:nvSpPr>
          <p:cNvPr id="5" name="ZoneTexte 4">
            <a:extLst>
              <a:ext uri="{FF2B5EF4-FFF2-40B4-BE49-F238E27FC236}">
                <a16:creationId xmlns:a16="http://schemas.microsoft.com/office/drawing/2014/main" id="{0A598F8A-34A7-0D93-EBE8-1F9F459737C5}"/>
              </a:ext>
            </a:extLst>
          </p:cNvPr>
          <p:cNvSpPr txBox="1"/>
          <p:nvPr/>
        </p:nvSpPr>
        <p:spPr>
          <a:xfrm>
            <a:off x="1384708" y="2529130"/>
            <a:ext cx="41044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Monocyte </a:t>
            </a:r>
            <a:r>
              <a:rPr lang="en-US" sz="1600" b="1" noProof="0" dirty="0" err="1">
                <a:solidFill>
                  <a:srgbClr val="00B0F0"/>
                </a:solidFill>
              </a:rPr>
              <a:t>transendothelial</a:t>
            </a:r>
            <a:r>
              <a:rPr lang="en-US" sz="1600" b="1" noProof="0" dirty="0">
                <a:solidFill>
                  <a:srgbClr val="00B0F0"/>
                </a:solidFill>
              </a:rPr>
              <a:t> migration (MTEM)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652CEC4-6738-8459-B6E9-E4AD088643DD}"/>
              </a:ext>
            </a:extLst>
          </p:cNvPr>
          <p:cNvSpPr txBox="1"/>
          <p:nvPr/>
        </p:nvSpPr>
        <p:spPr>
          <a:xfrm>
            <a:off x="6534204" y="2487205"/>
            <a:ext cx="424815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b="1" noProof="0" dirty="0">
                <a:solidFill>
                  <a:srgbClr val="00B0F0"/>
                </a:solidFill>
              </a:rPr>
              <a:t>Monocyte derived foam cell formation (MDFCF)</a:t>
            </a:r>
          </a:p>
        </p:txBody>
      </p:sp>
    </p:spTree>
    <p:extLst>
      <p:ext uri="{BB962C8B-B14F-4D97-AF65-F5344CB8AC3E}">
        <p14:creationId xmlns:p14="http://schemas.microsoft.com/office/powerpoint/2010/main" val="284498278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E8AD3D6-0813-8FCE-F8F1-1138C75FBA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0662458" cy="1481068"/>
          </a:xfrm>
        </p:spPr>
        <p:txBody>
          <a:bodyPr>
            <a:normAutofit/>
          </a:bodyPr>
          <a:lstStyle/>
          <a:p>
            <a:r>
              <a:rPr lang="en-US" sz="3200" noProof="0" dirty="0"/>
              <a:t>TAF/FTC + BIC or DTG vs DTG/3TC: renal outcomes (1)</a:t>
            </a:r>
          </a:p>
        </p:txBody>
      </p:sp>
      <p:graphicFrame>
        <p:nvGraphicFramePr>
          <p:cNvPr id="11" name="Espace réservé du contenu 10">
            <a:extLst>
              <a:ext uri="{FF2B5EF4-FFF2-40B4-BE49-F238E27FC236}">
                <a16:creationId xmlns:a16="http://schemas.microsoft.com/office/drawing/2014/main" id="{B0AC210F-F84D-5CBA-0FA6-71A55A16B7F3}"/>
              </a:ext>
            </a:extLst>
          </p:cNvPr>
          <p:cNvGraphicFramePr>
            <a:graphicFrameLocks noGrp="1"/>
          </p:cNvGraphicFramePr>
          <p:nvPr>
            <p:ph idx="4294967295"/>
            <p:extLst>
              <p:ext uri="{D42A27DB-BD31-4B8C-83A1-F6EECF244321}">
                <p14:modId xmlns:p14="http://schemas.microsoft.com/office/powerpoint/2010/main" val="3406212365"/>
              </p:ext>
            </p:extLst>
          </p:nvPr>
        </p:nvGraphicFramePr>
        <p:xfrm>
          <a:off x="6931649" y="2162175"/>
          <a:ext cx="4932510" cy="37719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60672">
                  <a:extLst>
                    <a:ext uri="{9D8B030D-6E8A-4147-A177-3AD203B41FA5}">
                      <a16:colId xmlns:a16="http://schemas.microsoft.com/office/drawing/2014/main" val="290208497"/>
                    </a:ext>
                  </a:extLst>
                </a:gridCol>
                <a:gridCol w="1737360">
                  <a:extLst>
                    <a:ext uri="{9D8B030D-6E8A-4147-A177-3AD203B41FA5}">
                      <a16:colId xmlns:a16="http://schemas.microsoft.com/office/drawing/2014/main" val="2244865345"/>
                    </a:ext>
                  </a:extLst>
                </a:gridCol>
                <a:gridCol w="834478">
                  <a:extLst>
                    <a:ext uri="{9D8B030D-6E8A-4147-A177-3AD203B41FA5}">
                      <a16:colId xmlns:a16="http://schemas.microsoft.com/office/drawing/2014/main" val="2839840267"/>
                    </a:ext>
                  </a:extLst>
                </a:gridCol>
              </a:tblGrid>
              <a:tr h="236848">
                <a:tc>
                  <a:txBody>
                    <a:bodyPr/>
                    <a:lstStyle/>
                    <a:p>
                      <a:endParaRPr lang="en-US" noProof="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/>
                        <a:t>TAF/FTC + BIC or DTG</a:t>
                      </a:r>
                    </a:p>
                    <a:p>
                      <a:pPr algn="ctr"/>
                      <a:r>
                        <a:rPr lang="en-US" noProof="0" dirty="0"/>
                        <a:t>N = 894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/>
                        <a:t>DTG/3TC</a:t>
                      </a:r>
                    </a:p>
                    <a:p>
                      <a:pPr algn="ctr"/>
                      <a:r>
                        <a:rPr lang="en-US" noProof="0" dirty="0"/>
                        <a:t>N = 894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82132150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Male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95.2%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93.2%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68859401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Median age, years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33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33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7862567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HIV-1 RNA log</a:t>
                      </a:r>
                      <a:r>
                        <a:rPr lang="en-US" baseline="-25000" noProof="0" dirty="0">
                          <a:solidFill>
                            <a:srgbClr val="000066"/>
                          </a:solidFill>
                        </a:rPr>
                        <a:t>10</a:t>
                      </a:r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 c/mL, median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4.61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4.63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09235744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CD4/mm</a:t>
                      </a:r>
                      <a:r>
                        <a:rPr lang="en-US" baseline="30000" noProof="0" dirty="0">
                          <a:solidFill>
                            <a:srgbClr val="000066"/>
                          </a:solidFill>
                        </a:rPr>
                        <a:t>3</a:t>
                      </a:r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, median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492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450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61145128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Hypertension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4.5%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4.4%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05005421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Smoking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38.4%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37.7%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7995292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Diabetes mellitus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0.9%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0.9%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35940038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HBV coinfection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0.7%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1%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0126557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HCV coinfection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2.3%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1.9%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50099009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Body weight, kg, median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73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71.8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9513891"/>
                  </a:ext>
                </a:extLst>
              </a:tr>
              <a:tr h="236848">
                <a:tc>
                  <a:txBody>
                    <a:bodyPr/>
                    <a:lstStyle/>
                    <a:p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eGFR, ml/min/1.73 m</a:t>
                      </a:r>
                      <a:r>
                        <a:rPr lang="en-US" baseline="30000" noProof="0" dirty="0">
                          <a:solidFill>
                            <a:srgbClr val="000066"/>
                          </a:solidFill>
                        </a:rPr>
                        <a:t>2</a:t>
                      </a:r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, median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110.3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noProof="0" dirty="0">
                          <a:solidFill>
                            <a:srgbClr val="000066"/>
                          </a:solidFill>
                        </a:rPr>
                        <a:t>109.6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44588350"/>
                  </a:ext>
                </a:extLst>
              </a:tr>
            </a:tbl>
          </a:graphicData>
        </a:graphic>
      </p:graphicFrame>
      <p:sp>
        <p:nvSpPr>
          <p:cNvPr id="10" name="ZoneTexte 9">
            <a:extLst>
              <a:ext uri="{FF2B5EF4-FFF2-40B4-BE49-F238E27FC236}">
                <a16:creationId xmlns:a16="http://schemas.microsoft.com/office/drawing/2014/main" id="{CA2AD812-B4FF-D51A-DAF6-F99B00CD1EE2}"/>
              </a:ext>
            </a:extLst>
          </p:cNvPr>
          <p:cNvSpPr txBox="1"/>
          <p:nvPr/>
        </p:nvSpPr>
        <p:spPr>
          <a:xfrm>
            <a:off x="7136353" y="1782754"/>
            <a:ext cx="45922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b="1" noProof="0" dirty="0">
                <a:solidFill>
                  <a:srgbClr val="00B0F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Baseline characteristics of the matched cohort</a:t>
            </a:r>
          </a:p>
        </p:txBody>
      </p:sp>
      <p:sp>
        <p:nvSpPr>
          <p:cNvPr id="13" name="Espace réservé du contenu 2">
            <a:extLst>
              <a:ext uri="{FF2B5EF4-FFF2-40B4-BE49-F238E27FC236}">
                <a16:creationId xmlns:a16="http://schemas.microsoft.com/office/drawing/2014/main" id="{25CB9B45-B432-7AA0-BCFB-247DB3D6A9C6}"/>
              </a:ext>
            </a:extLst>
          </p:cNvPr>
          <p:cNvSpPr txBox="1">
            <a:spLocks/>
          </p:cNvSpPr>
          <p:nvPr/>
        </p:nvSpPr>
        <p:spPr bwMode="auto">
          <a:xfrm>
            <a:off x="538183" y="1035698"/>
            <a:ext cx="10849949" cy="985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B0F0"/>
              </a:buClr>
              <a:buChar char="•"/>
              <a:defRPr sz="2000" b="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B0F0"/>
              </a:buClr>
              <a:buChar char="–"/>
              <a:defRPr sz="180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defRPr>
            </a:lvl2pPr>
            <a:lvl3pPr marL="1143000" indent="-228600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B0F0"/>
              </a:buClr>
              <a:buChar char="•"/>
              <a:defRPr sz="160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defRPr>
            </a:lvl3pPr>
            <a:lvl4pPr marL="1600200" indent="-228600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B0F0"/>
              </a:buClr>
              <a:buChar char="–"/>
              <a:defRPr sz="160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defRPr>
            </a:lvl4pPr>
            <a:lvl5pPr marL="2057400" indent="-228600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rgbClr val="00B0F0"/>
              </a:buClr>
              <a:buChar char="»"/>
              <a:defRPr sz="160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defRPr>
            </a:lvl5pPr>
            <a:lvl6pPr marL="2514600" indent="-228600" algn="l" rtl="0" fontAlgn="base">
              <a:spcBef>
                <a:spcPct val="0"/>
              </a:spcBef>
              <a:spcAft>
                <a:spcPct val="0"/>
              </a:spcAft>
              <a:buClr>
                <a:srgbClr val="FFFF00"/>
              </a:buClr>
              <a:buChar char="»"/>
              <a:defRPr sz="2000">
                <a:solidFill>
                  <a:schemeClr val="bg1"/>
                </a:solidFill>
                <a:latin typeface="+mn-lt"/>
              </a:defRPr>
            </a:lvl6pPr>
            <a:lvl7pPr marL="2971800" indent="-228600" algn="l" rtl="0" fontAlgn="base">
              <a:spcBef>
                <a:spcPct val="0"/>
              </a:spcBef>
              <a:spcAft>
                <a:spcPct val="0"/>
              </a:spcAft>
              <a:buClr>
                <a:srgbClr val="FFFF00"/>
              </a:buClr>
              <a:buChar char="»"/>
              <a:defRPr sz="2000">
                <a:solidFill>
                  <a:schemeClr val="bg1"/>
                </a:solidFill>
                <a:latin typeface="+mn-lt"/>
              </a:defRPr>
            </a:lvl7pPr>
            <a:lvl8pPr marL="3429000" indent="-228600" algn="l" rtl="0" fontAlgn="base">
              <a:spcBef>
                <a:spcPct val="0"/>
              </a:spcBef>
              <a:spcAft>
                <a:spcPct val="0"/>
              </a:spcAft>
              <a:buClr>
                <a:srgbClr val="FFFF00"/>
              </a:buClr>
              <a:buChar char="»"/>
              <a:defRPr sz="2000">
                <a:solidFill>
                  <a:schemeClr val="bg1"/>
                </a:solidFill>
                <a:latin typeface="+mn-lt"/>
              </a:defRPr>
            </a:lvl8pPr>
            <a:lvl9pPr marL="3886200" indent="-228600" algn="l" rtl="0" fontAlgn="base">
              <a:spcBef>
                <a:spcPct val="0"/>
              </a:spcBef>
              <a:spcAft>
                <a:spcPct val="0"/>
              </a:spcAft>
              <a:buClr>
                <a:srgbClr val="FFFF00"/>
              </a:buClr>
              <a:buChar char="»"/>
              <a:defRPr sz="2000">
                <a:solidFill>
                  <a:schemeClr val="bg1"/>
                </a:solidFill>
                <a:latin typeface="+mn-lt"/>
              </a:defRPr>
            </a:lvl9pPr>
          </a:lstStyle>
          <a:p>
            <a:pPr>
              <a:buClr>
                <a:srgbClr val="FF6600"/>
              </a:buClr>
            </a:pPr>
            <a:r>
              <a:rPr lang="en-US" noProof="0" dirty="0">
                <a:latin typeface="+mn-lt"/>
              </a:rPr>
              <a:t>O</a:t>
            </a:r>
            <a:r>
              <a:rPr lang="en-US" noProof="0" dirty="0">
                <a:effectLst/>
                <a:latin typeface="+mn-lt"/>
              </a:rPr>
              <a:t>bservational study (Spanish </a:t>
            </a:r>
            <a:r>
              <a:rPr lang="en-US" noProof="0" dirty="0" err="1">
                <a:effectLst/>
                <a:latin typeface="+mn-lt"/>
              </a:rPr>
              <a:t>CoRIS</a:t>
            </a:r>
            <a:r>
              <a:rPr lang="en-US" noProof="0" dirty="0">
                <a:effectLst/>
                <a:latin typeface="+mn-lt"/>
              </a:rPr>
              <a:t> cohort)</a:t>
            </a:r>
            <a:r>
              <a:rPr lang="en-US" noProof="0" dirty="0">
                <a:latin typeface="+mn-lt"/>
              </a:rPr>
              <a:t>: </a:t>
            </a:r>
            <a:r>
              <a:rPr lang="en-US" noProof="0" dirty="0">
                <a:effectLst/>
                <a:latin typeface="+mn-lt"/>
              </a:rPr>
              <a:t>ART-naïve people initiating TAF/FTC + BIC or DTG, </a:t>
            </a:r>
            <a:br>
              <a:rPr lang="en-US" noProof="0" dirty="0">
                <a:effectLst/>
                <a:latin typeface="+mn-lt"/>
              </a:rPr>
            </a:br>
            <a:r>
              <a:rPr lang="en-US" noProof="0" dirty="0">
                <a:effectLst/>
                <a:latin typeface="+mn-lt"/>
              </a:rPr>
              <a:t>or DTG/3TC. Participants were matched 1:1 using propensity</a:t>
            </a:r>
            <a:r>
              <a:rPr lang="en-US" noProof="0" dirty="0">
                <a:latin typeface="+mn-lt"/>
              </a:rPr>
              <a:t> </a:t>
            </a:r>
            <a:r>
              <a:rPr lang="en-US" noProof="0" dirty="0">
                <a:effectLst/>
                <a:latin typeface="+mn-lt"/>
              </a:rPr>
              <a:t>score based on demographic, HIV-related and renal risk factors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0589BBE4-42D7-D216-5674-EA4EEADE5A66}"/>
              </a:ext>
            </a:extLst>
          </p:cNvPr>
          <p:cNvSpPr txBox="1"/>
          <p:nvPr/>
        </p:nvSpPr>
        <p:spPr>
          <a:xfrm>
            <a:off x="9006165" y="6368438"/>
            <a:ext cx="295074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noProof="0" dirty="0" err="1"/>
              <a:t>Avanzini</a:t>
            </a:r>
            <a:r>
              <a:rPr lang="en-US" noProof="0" dirty="0"/>
              <a:t> II, AIDS 2026, Abs. TUPEB085</a:t>
            </a:r>
          </a:p>
        </p:txBody>
      </p:sp>
      <p:sp>
        <p:nvSpPr>
          <p:cNvPr id="4" name="Flèche : courbe vers le bas 3">
            <a:extLst>
              <a:ext uri="{FF2B5EF4-FFF2-40B4-BE49-F238E27FC236}">
                <a16:creationId xmlns:a16="http://schemas.microsoft.com/office/drawing/2014/main" id="{0279C2F7-0F7F-AB6F-D4CB-C22E5007C92D}"/>
              </a:ext>
            </a:extLst>
          </p:cNvPr>
          <p:cNvSpPr/>
          <p:nvPr/>
        </p:nvSpPr>
        <p:spPr>
          <a:xfrm>
            <a:off x="1518145" y="2237867"/>
            <a:ext cx="2828523" cy="841073"/>
          </a:xfrm>
          <a:prstGeom prst="curvedDownArrow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noProof="0" dirty="0">
              <a:solidFill>
                <a:schemeClr val="tx1"/>
              </a:solidFill>
            </a:endParaRPr>
          </a:p>
        </p:txBody>
      </p:sp>
      <p:grpSp>
        <p:nvGrpSpPr>
          <p:cNvPr id="22" name="Groupe 21">
            <a:extLst>
              <a:ext uri="{FF2B5EF4-FFF2-40B4-BE49-F238E27FC236}">
                <a16:creationId xmlns:a16="http://schemas.microsoft.com/office/drawing/2014/main" id="{1DCC32A6-64B6-AE01-8940-EFCF201165EC}"/>
              </a:ext>
            </a:extLst>
          </p:cNvPr>
          <p:cNvGrpSpPr/>
          <p:nvPr/>
        </p:nvGrpSpPr>
        <p:grpSpPr>
          <a:xfrm>
            <a:off x="361950" y="3581581"/>
            <a:ext cx="1222248" cy="864999"/>
            <a:chOff x="361950" y="3235510"/>
            <a:chExt cx="1717548" cy="1215528"/>
          </a:xfrm>
        </p:grpSpPr>
        <p:pic>
          <p:nvPicPr>
            <p:cNvPr id="8" name="Image 7">
              <a:extLst>
                <a:ext uri="{FF2B5EF4-FFF2-40B4-BE49-F238E27FC236}">
                  <a16:creationId xmlns:a16="http://schemas.microsoft.com/office/drawing/2014/main" id="{4D9938CF-F321-266B-9206-4509FDA536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18210" y="3235510"/>
              <a:ext cx="495300" cy="800100"/>
            </a:xfrm>
            <a:prstGeom prst="rect">
              <a:avLst/>
            </a:prstGeom>
          </p:spPr>
        </p:pic>
        <p:pic>
          <p:nvPicPr>
            <p:cNvPr id="19" name="Image 18">
              <a:extLst>
                <a:ext uri="{FF2B5EF4-FFF2-40B4-BE49-F238E27FC236}">
                  <a16:creationId xmlns:a16="http://schemas.microsoft.com/office/drawing/2014/main" id="{4107C168-3605-3211-6B61-FC961C60C8E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61950" y="3241958"/>
              <a:ext cx="495300" cy="800100"/>
            </a:xfrm>
            <a:prstGeom prst="rect">
              <a:avLst/>
            </a:prstGeom>
          </p:spPr>
        </p:pic>
        <p:pic>
          <p:nvPicPr>
            <p:cNvPr id="21" name="Image 20">
              <a:extLst>
                <a:ext uri="{FF2B5EF4-FFF2-40B4-BE49-F238E27FC236}">
                  <a16:creationId xmlns:a16="http://schemas.microsoft.com/office/drawing/2014/main" id="{5B831042-6C8E-C2AA-7219-3B6B895A48D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474470" y="3241958"/>
              <a:ext cx="495300" cy="800100"/>
            </a:xfrm>
            <a:prstGeom prst="rect">
              <a:avLst/>
            </a:prstGeom>
          </p:spPr>
        </p:pic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5F2BB71B-FDBB-A02B-4A3A-B0975989F2D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73025" y="3650938"/>
              <a:ext cx="495300" cy="800100"/>
            </a:xfrm>
            <a:prstGeom prst="rect">
              <a:avLst/>
            </a:prstGeom>
          </p:spPr>
        </p:pic>
        <p:pic>
          <p:nvPicPr>
            <p:cNvPr id="6" name="Image 5">
              <a:extLst>
                <a:ext uri="{FF2B5EF4-FFF2-40B4-BE49-F238E27FC236}">
                  <a16:creationId xmlns:a16="http://schemas.microsoft.com/office/drawing/2014/main" id="{6A5584DF-707F-2ABF-74EC-F741141B9B0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068325" y="3642008"/>
              <a:ext cx="495300" cy="800100"/>
            </a:xfrm>
            <a:prstGeom prst="rect">
              <a:avLst/>
            </a:prstGeom>
          </p:spPr>
        </p:pic>
        <p:pic>
          <p:nvPicPr>
            <p:cNvPr id="15" name="Image 14">
              <a:extLst>
                <a:ext uri="{FF2B5EF4-FFF2-40B4-BE49-F238E27FC236}">
                  <a16:creationId xmlns:a16="http://schemas.microsoft.com/office/drawing/2014/main" id="{EBC87EA3-4743-AAA0-009B-9802963C46E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584198" y="3650938"/>
              <a:ext cx="495300" cy="800100"/>
            </a:xfrm>
            <a:prstGeom prst="rect">
              <a:avLst/>
            </a:prstGeom>
          </p:spPr>
        </p:pic>
      </p:grpSp>
      <p:sp>
        <p:nvSpPr>
          <p:cNvPr id="23" name="ZoneTexte 22">
            <a:extLst>
              <a:ext uri="{FF2B5EF4-FFF2-40B4-BE49-F238E27FC236}">
                <a16:creationId xmlns:a16="http://schemas.microsoft.com/office/drawing/2014/main" id="{6108F2E7-809A-DC04-35F7-D027D04F35C0}"/>
              </a:ext>
            </a:extLst>
          </p:cNvPr>
          <p:cNvSpPr txBox="1"/>
          <p:nvPr/>
        </p:nvSpPr>
        <p:spPr>
          <a:xfrm>
            <a:off x="2053315" y="2559328"/>
            <a:ext cx="16671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noProof="0" dirty="0">
                <a:solidFill>
                  <a:srgbClr val="000066"/>
                </a:solidFill>
              </a:rPr>
              <a:t>1:1 propensity score</a:t>
            </a:r>
            <a:br>
              <a:rPr lang="en-US" sz="1400" noProof="0" dirty="0">
                <a:solidFill>
                  <a:srgbClr val="000066"/>
                </a:solidFill>
              </a:rPr>
            </a:br>
            <a:r>
              <a:rPr lang="en-US" sz="1400" noProof="0" dirty="0">
                <a:solidFill>
                  <a:srgbClr val="000066"/>
                </a:solidFill>
              </a:rPr>
              <a:t>matching</a:t>
            </a:r>
          </a:p>
        </p:txBody>
      </p:sp>
      <p:sp>
        <p:nvSpPr>
          <p:cNvPr id="24" name="Flèche : pentagone 23">
            <a:extLst>
              <a:ext uri="{FF2B5EF4-FFF2-40B4-BE49-F238E27FC236}">
                <a16:creationId xmlns:a16="http://schemas.microsoft.com/office/drawing/2014/main" id="{38472C7C-DEB4-1332-2FDA-2D43E8E69F02}"/>
              </a:ext>
            </a:extLst>
          </p:cNvPr>
          <p:cNvSpPr/>
          <p:nvPr/>
        </p:nvSpPr>
        <p:spPr>
          <a:xfrm>
            <a:off x="1834859" y="3660568"/>
            <a:ext cx="2016390" cy="447243"/>
          </a:xfrm>
          <a:prstGeom prst="homePlate">
            <a:avLst/>
          </a:prstGeom>
          <a:noFill/>
          <a:ln w="28575">
            <a:solidFill>
              <a:srgbClr val="00B0F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400" noProof="0" dirty="0">
                <a:solidFill>
                  <a:srgbClr val="000066"/>
                </a:solidFill>
              </a:rPr>
              <a:t>TAF/FTC + BIC or DTG (2338)</a:t>
            </a:r>
          </a:p>
        </p:txBody>
      </p:sp>
      <p:sp>
        <p:nvSpPr>
          <p:cNvPr id="25" name="Flèche : pentagone 24">
            <a:extLst>
              <a:ext uri="{FF2B5EF4-FFF2-40B4-BE49-F238E27FC236}">
                <a16:creationId xmlns:a16="http://schemas.microsoft.com/office/drawing/2014/main" id="{B99B4A3C-F07F-6F4C-9E6F-F3FE68F9020F}"/>
              </a:ext>
            </a:extLst>
          </p:cNvPr>
          <p:cNvSpPr/>
          <p:nvPr/>
        </p:nvSpPr>
        <p:spPr>
          <a:xfrm>
            <a:off x="1834859" y="4317489"/>
            <a:ext cx="1281826" cy="447243"/>
          </a:xfrm>
          <a:prstGeom prst="homePlate">
            <a:avLst/>
          </a:prstGeom>
          <a:noFill/>
          <a:ln w="28575">
            <a:solidFill>
              <a:srgbClr val="00B0F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1400" noProof="0" dirty="0">
                <a:solidFill>
                  <a:srgbClr val="000066"/>
                </a:solidFill>
              </a:rPr>
              <a:t>DTG/3TC (961)</a:t>
            </a:r>
          </a:p>
        </p:txBody>
      </p:sp>
      <p:cxnSp>
        <p:nvCxnSpPr>
          <p:cNvPr id="27" name="Connecteur : en angle 26">
            <a:extLst>
              <a:ext uri="{FF2B5EF4-FFF2-40B4-BE49-F238E27FC236}">
                <a16:creationId xmlns:a16="http://schemas.microsoft.com/office/drawing/2014/main" id="{0F4AB2E6-852A-C62D-9966-FEB0B6C78788}"/>
              </a:ext>
            </a:extLst>
          </p:cNvPr>
          <p:cNvCxnSpPr>
            <a:cxnSpLocks/>
            <a:stCxn id="24" idx="1"/>
            <a:endCxn id="25" idx="1"/>
          </p:cNvCxnSpPr>
          <p:nvPr/>
        </p:nvCxnSpPr>
        <p:spPr>
          <a:xfrm rot="10800000" flipV="1">
            <a:off x="1834859" y="3884189"/>
            <a:ext cx="12700" cy="656921"/>
          </a:xfrm>
          <a:prstGeom prst="bentConnector3">
            <a:avLst>
              <a:gd name="adj1" fmla="val 1800000"/>
            </a:avLst>
          </a:prstGeom>
          <a:ln w="28575">
            <a:solidFill>
              <a:srgbClr val="00B0F0"/>
            </a:solidFill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8" name="ZoneTexte 27">
            <a:extLst>
              <a:ext uri="{FF2B5EF4-FFF2-40B4-BE49-F238E27FC236}">
                <a16:creationId xmlns:a16="http://schemas.microsoft.com/office/drawing/2014/main" id="{9011B60C-5FCF-FB3D-9913-1C39F37E53AB}"/>
              </a:ext>
            </a:extLst>
          </p:cNvPr>
          <p:cNvSpPr txBox="1"/>
          <p:nvPr/>
        </p:nvSpPr>
        <p:spPr>
          <a:xfrm>
            <a:off x="300301" y="3184876"/>
            <a:ext cx="135146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noProof="0" dirty="0">
                <a:solidFill>
                  <a:srgbClr val="000066"/>
                </a:solidFill>
              </a:rPr>
              <a:t>ART-naïve PWH</a:t>
            </a:r>
          </a:p>
        </p:txBody>
      </p:sp>
      <p:grpSp>
        <p:nvGrpSpPr>
          <p:cNvPr id="34" name="Groupe 33">
            <a:extLst>
              <a:ext uri="{FF2B5EF4-FFF2-40B4-BE49-F238E27FC236}">
                <a16:creationId xmlns:a16="http://schemas.microsoft.com/office/drawing/2014/main" id="{EBF2334F-83B7-1DF6-4464-E91EABF2335C}"/>
              </a:ext>
            </a:extLst>
          </p:cNvPr>
          <p:cNvGrpSpPr/>
          <p:nvPr/>
        </p:nvGrpSpPr>
        <p:grpSpPr>
          <a:xfrm>
            <a:off x="3916508" y="3595833"/>
            <a:ext cx="555952" cy="546422"/>
            <a:chOff x="4318298" y="3603202"/>
            <a:chExt cx="555952" cy="546422"/>
          </a:xfrm>
        </p:grpSpPr>
        <p:pic>
          <p:nvPicPr>
            <p:cNvPr id="31" name="Image 30">
              <a:extLst>
                <a:ext uri="{FF2B5EF4-FFF2-40B4-BE49-F238E27FC236}">
                  <a16:creationId xmlns:a16="http://schemas.microsoft.com/office/drawing/2014/main" id="{0344F1A4-DC37-78D8-2DEB-D52C684D0D6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318298" y="3607791"/>
              <a:ext cx="253178" cy="408980"/>
            </a:xfrm>
            <a:prstGeom prst="rect">
              <a:avLst/>
            </a:prstGeom>
          </p:spPr>
        </p:pic>
        <p:pic>
          <p:nvPicPr>
            <p:cNvPr id="32" name="Image 31">
              <a:extLst>
                <a:ext uri="{FF2B5EF4-FFF2-40B4-BE49-F238E27FC236}">
                  <a16:creationId xmlns:a16="http://schemas.microsoft.com/office/drawing/2014/main" id="{8464E7EB-5B40-9ABA-C6A5-559EE11F18D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60968" y="3740644"/>
              <a:ext cx="253178" cy="408980"/>
            </a:xfrm>
            <a:prstGeom prst="rect">
              <a:avLst/>
            </a:prstGeom>
          </p:spPr>
        </p:pic>
        <p:pic>
          <p:nvPicPr>
            <p:cNvPr id="33" name="Image 32">
              <a:extLst>
                <a:ext uri="{FF2B5EF4-FFF2-40B4-BE49-F238E27FC236}">
                  <a16:creationId xmlns:a16="http://schemas.microsoft.com/office/drawing/2014/main" id="{0AC572E7-1AF9-58E1-B435-0F7100C0509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621072" y="3603202"/>
              <a:ext cx="253178" cy="408980"/>
            </a:xfrm>
            <a:prstGeom prst="rect">
              <a:avLst/>
            </a:prstGeom>
          </p:spPr>
        </p:pic>
      </p:grpSp>
      <p:grpSp>
        <p:nvGrpSpPr>
          <p:cNvPr id="35" name="Groupe 34">
            <a:extLst>
              <a:ext uri="{FF2B5EF4-FFF2-40B4-BE49-F238E27FC236}">
                <a16:creationId xmlns:a16="http://schemas.microsoft.com/office/drawing/2014/main" id="{82C9C4F8-99F3-1A6B-D0B3-452EB84268ED}"/>
              </a:ext>
            </a:extLst>
          </p:cNvPr>
          <p:cNvGrpSpPr/>
          <p:nvPr/>
        </p:nvGrpSpPr>
        <p:grpSpPr>
          <a:xfrm>
            <a:off x="3916508" y="4290147"/>
            <a:ext cx="555952" cy="546422"/>
            <a:chOff x="4318298" y="3603202"/>
            <a:chExt cx="555952" cy="546422"/>
          </a:xfrm>
        </p:grpSpPr>
        <p:pic>
          <p:nvPicPr>
            <p:cNvPr id="36" name="Image 35">
              <a:extLst>
                <a:ext uri="{FF2B5EF4-FFF2-40B4-BE49-F238E27FC236}">
                  <a16:creationId xmlns:a16="http://schemas.microsoft.com/office/drawing/2014/main" id="{68382E91-2084-5A1B-D07B-3C59E93EC7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318298" y="3607791"/>
              <a:ext cx="253178" cy="408980"/>
            </a:xfrm>
            <a:prstGeom prst="rect">
              <a:avLst/>
            </a:prstGeom>
          </p:spPr>
        </p:pic>
        <p:pic>
          <p:nvPicPr>
            <p:cNvPr id="37" name="Image 36">
              <a:extLst>
                <a:ext uri="{FF2B5EF4-FFF2-40B4-BE49-F238E27FC236}">
                  <a16:creationId xmlns:a16="http://schemas.microsoft.com/office/drawing/2014/main" id="{627C1816-9D92-7B0C-AD73-5F46C585E02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60968" y="3740644"/>
              <a:ext cx="253178" cy="408980"/>
            </a:xfrm>
            <a:prstGeom prst="rect">
              <a:avLst/>
            </a:prstGeom>
          </p:spPr>
        </p:pic>
        <p:pic>
          <p:nvPicPr>
            <p:cNvPr id="38" name="Image 37">
              <a:extLst>
                <a:ext uri="{FF2B5EF4-FFF2-40B4-BE49-F238E27FC236}">
                  <a16:creationId xmlns:a16="http://schemas.microsoft.com/office/drawing/2014/main" id="{229A9EF5-9360-D74F-1BAE-7C9FAA32F73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621072" y="3603202"/>
              <a:ext cx="253178" cy="408980"/>
            </a:xfrm>
            <a:prstGeom prst="rect">
              <a:avLst/>
            </a:prstGeom>
          </p:spPr>
        </p:pic>
      </p:grpSp>
      <p:sp>
        <p:nvSpPr>
          <p:cNvPr id="41" name="Flèche : pentagone 40">
            <a:extLst>
              <a:ext uri="{FF2B5EF4-FFF2-40B4-BE49-F238E27FC236}">
                <a16:creationId xmlns:a16="http://schemas.microsoft.com/office/drawing/2014/main" id="{997AFD3E-736A-F430-9AEF-00EAD7901345}"/>
              </a:ext>
            </a:extLst>
          </p:cNvPr>
          <p:cNvSpPr/>
          <p:nvPr/>
        </p:nvSpPr>
        <p:spPr>
          <a:xfrm>
            <a:off x="4635546" y="3480954"/>
            <a:ext cx="1281826" cy="704210"/>
          </a:xfrm>
          <a:prstGeom prst="homePlate">
            <a:avLst/>
          </a:prstGeom>
          <a:solidFill>
            <a:srgbClr val="1400F6"/>
          </a:solidFill>
          <a:ln>
            <a:solidFill>
              <a:srgbClr val="1400F6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noProof="0" dirty="0">
                <a:solidFill>
                  <a:schemeClr val="bg1"/>
                </a:solidFill>
              </a:rPr>
              <a:t>TAF/FTC + </a:t>
            </a:r>
            <a:r>
              <a:rPr lang="en-US" sz="1400" b="1" dirty="0">
                <a:solidFill>
                  <a:schemeClr val="bg1"/>
                </a:solidFill>
              </a:rPr>
              <a:t>BIC or DTG</a:t>
            </a:r>
            <a:r>
              <a:rPr lang="en-US" sz="1400" b="1" noProof="0" dirty="0">
                <a:solidFill>
                  <a:schemeClr val="bg1"/>
                </a:solidFill>
              </a:rPr>
              <a:t> (894)</a:t>
            </a:r>
          </a:p>
        </p:txBody>
      </p:sp>
      <p:sp>
        <p:nvSpPr>
          <p:cNvPr id="42" name="Flèche : pentagone 41">
            <a:extLst>
              <a:ext uri="{FF2B5EF4-FFF2-40B4-BE49-F238E27FC236}">
                <a16:creationId xmlns:a16="http://schemas.microsoft.com/office/drawing/2014/main" id="{80B20EE5-1101-8DB9-CE78-848D58DCDDEC}"/>
              </a:ext>
            </a:extLst>
          </p:cNvPr>
          <p:cNvSpPr/>
          <p:nvPr/>
        </p:nvSpPr>
        <p:spPr>
          <a:xfrm>
            <a:off x="4635546" y="4366456"/>
            <a:ext cx="1281826" cy="447243"/>
          </a:xfrm>
          <a:prstGeom prst="homePlate">
            <a:avLst/>
          </a:prstGeom>
          <a:solidFill>
            <a:srgbClr val="B33947"/>
          </a:solidFill>
          <a:ln>
            <a:solidFill>
              <a:srgbClr val="B33947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b="1" noProof="0" dirty="0">
                <a:solidFill>
                  <a:schemeClr val="bg1"/>
                </a:solidFill>
              </a:rPr>
              <a:t>DTG/3TC (894)</a:t>
            </a:r>
          </a:p>
        </p:txBody>
      </p:sp>
      <p:sp>
        <p:nvSpPr>
          <p:cNvPr id="43" name="ZoneTexte 42">
            <a:extLst>
              <a:ext uri="{FF2B5EF4-FFF2-40B4-BE49-F238E27FC236}">
                <a16:creationId xmlns:a16="http://schemas.microsoft.com/office/drawing/2014/main" id="{4F675787-F60F-7003-1CA3-44DABFDA4E29}"/>
              </a:ext>
            </a:extLst>
          </p:cNvPr>
          <p:cNvSpPr txBox="1"/>
          <p:nvPr/>
        </p:nvSpPr>
        <p:spPr>
          <a:xfrm>
            <a:off x="3739384" y="3167780"/>
            <a:ext cx="137556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b="1" noProof="0" dirty="0">
                <a:solidFill>
                  <a:srgbClr val="000066"/>
                </a:solidFill>
              </a:rPr>
              <a:t>Matched cohort</a:t>
            </a:r>
          </a:p>
        </p:txBody>
      </p:sp>
      <p:cxnSp>
        <p:nvCxnSpPr>
          <p:cNvPr id="45" name="Connecteur droit avec flèche 44">
            <a:extLst>
              <a:ext uri="{FF2B5EF4-FFF2-40B4-BE49-F238E27FC236}">
                <a16:creationId xmlns:a16="http://schemas.microsoft.com/office/drawing/2014/main" id="{BB15793D-2B58-E9CA-49D1-9FDE0EBFADFB}"/>
              </a:ext>
            </a:extLst>
          </p:cNvPr>
          <p:cNvCxnSpPr/>
          <p:nvPr/>
        </p:nvCxnSpPr>
        <p:spPr>
          <a:xfrm>
            <a:off x="3916508" y="5186423"/>
            <a:ext cx="2329390" cy="0"/>
          </a:xfrm>
          <a:prstGeom prst="straightConnector1">
            <a:avLst/>
          </a:prstGeom>
          <a:ln w="1905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ZoneTexte 45">
            <a:extLst>
              <a:ext uri="{FF2B5EF4-FFF2-40B4-BE49-F238E27FC236}">
                <a16:creationId xmlns:a16="http://schemas.microsoft.com/office/drawing/2014/main" id="{BD062D4F-55C6-6AA5-B22E-95435BDC6175}"/>
              </a:ext>
            </a:extLst>
          </p:cNvPr>
          <p:cNvSpPr txBox="1"/>
          <p:nvPr/>
        </p:nvSpPr>
        <p:spPr>
          <a:xfrm>
            <a:off x="5620441" y="4896419"/>
            <a:ext cx="77495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600" noProof="0" dirty="0">
                <a:solidFill>
                  <a:srgbClr val="000066"/>
                </a:solidFill>
              </a:rPr>
              <a:t>5 years</a:t>
            </a: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46570B1C-37CC-B51F-39CC-074F26801B25}"/>
              </a:ext>
            </a:extLst>
          </p:cNvPr>
          <p:cNvSpPr txBox="1"/>
          <p:nvPr/>
        </p:nvSpPr>
        <p:spPr>
          <a:xfrm>
            <a:off x="3872059" y="5296590"/>
            <a:ext cx="3087897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400" noProof="0" dirty="0">
                <a:solidFill>
                  <a:srgbClr val="000066"/>
                </a:solidFill>
              </a:rPr>
              <a:t>eGFR (ml/min)</a:t>
            </a:r>
          </a:p>
          <a:p>
            <a:pPr marL="171450" indent="-1714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400" noProof="0" dirty="0">
                <a:solidFill>
                  <a:srgbClr val="000066"/>
                </a:solidFill>
              </a:rPr>
              <a:t>AKI, CKD, tubular dysfunction, </a:t>
            </a:r>
            <a:br>
              <a:rPr lang="en-US" sz="1400" noProof="0" dirty="0">
                <a:solidFill>
                  <a:srgbClr val="000066"/>
                </a:solidFill>
              </a:rPr>
            </a:br>
            <a:r>
              <a:rPr lang="en-US" sz="1400" noProof="0" dirty="0">
                <a:solidFill>
                  <a:srgbClr val="000066"/>
                </a:solidFill>
              </a:rPr>
              <a:t>ESRD, renal death, all-cause mortality</a:t>
            </a:r>
          </a:p>
        </p:txBody>
      </p:sp>
      <p:sp>
        <p:nvSpPr>
          <p:cNvPr id="48" name="ZoneTexte 47">
            <a:extLst>
              <a:ext uri="{FF2B5EF4-FFF2-40B4-BE49-F238E27FC236}">
                <a16:creationId xmlns:a16="http://schemas.microsoft.com/office/drawing/2014/main" id="{336E2E7E-D5CB-AD74-883B-5F96F7B77324}"/>
              </a:ext>
            </a:extLst>
          </p:cNvPr>
          <p:cNvSpPr txBox="1"/>
          <p:nvPr/>
        </p:nvSpPr>
        <p:spPr>
          <a:xfrm>
            <a:off x="3279687" y="6079561"/>
            <a:ext cx="3651962" cy="307777"/>
          </a:xfrm>
          <a:prstGeom prst="rect">
            <a:avLst/>
          </a:prstGeom>
          <a:noFill/>
          <a:ln>
            <a:solidFill>
              <a:srgbClr val="00B0F0"/>
            </a:solidFill>
          </a:ln>
        </p:spPr>
        <p:txBody>
          <a:bodyPr wrap="none" rtlCol="0">
            <a:spAutoFit/>
          </a:bodyPr>
          <a:lstStyle/>
          <a:p>
            <a:r>
              <a:rPr lang="en-US" sz="1400" noProof="0" dirty="0">
                <a:solidFill>
                  <a:srgbClr val="000066"/>
                </a:solidFill>
              </a:rPr>
              <a:t>Linear mixed-effects models and Cox regression</a:t>
            </a:r>
          </a:p>
        </p:txBody>
      </p:sp>
      <p:pic>
        <p:nvPicPr>
          <p:cNvPr id="50" name="Image 49">
            <a:extLst>
              <a:ext uri="{FF2B5EF4-FFF2-40B4-BE49-F238E27FC236}">
                <a16:creationId xmlns:a16="http://schemas.microsoft.com/office/drawing/2014/main" id="{D59D945B-F83B-A5A0-F6A5-8CC1193DABF2}"/>
              </a:ext>
            </a:extLst>
          </p:cNvPr>
          <p:cNvPicPr>
            <a:picLocks noChangeAspect="1"/>
          </p:cNvPicPr>
          <p:nvPr/>
        </p:nvPicPr>
        <p:blipFill>
          <a:blip r:embed="rId9"/>
          <a:srcRect l="14248" r="15096" b="1911"/>
          <a:stretch>
            <a:fillRect/>
          </a:stretch>
        </p:blipFill>
        <p:spPr>
          <a:xfrm>
            <a:off x="3218895" y="5424531"/>
            <a:ext cx="640321" cy="5926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384534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e 5">
            <a:extLst>
              <a:ext uri="{FF2B5EF4-FFF2-40B4-BE49-F238E27FC236}">
                <a16:creationId xmlns:a16="http://schemas.microsoft.com/office/drawing/2014/main" id="{347A4CB2-4E21-EC58-9065-8A33FCFCF914}"/>
              </a:ext>
            </a:extLst>
          </p:cNvPr>
          <p:cNvGrpSpPr/>
          <p:nvPr/>
        </p:nvGrpSpPr>
        <p:grpSpPr>
          <a:xfrm>
            <a:off x="2201008" y="1758714"/>
            <a:ext cx="6388956" cy="4599382"/>
            <a:chOff x="2201008" y="1758714"/>
            <a:chExt cx="6388956" cy="4599382"/>
          </a:xfrm>
        </p:grpSpPr>
        <p:sp>
          <p:nvSpPr>
            <p:cNvPr id="29" name="Rectangle 26">
              <a:extLst>
                <a:ext uri="{FF2B5EF4-FFF2-40B4-BE49-F238E27FC236}">
                  <a16:creationId xmlns:a16="http://schemas.microsoft.com/office/drawing/2014/main" id="{4E840286-EBE6-2EF1-29A0-58E530482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763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30" name="Rectangle 27">
              <a:extLst>
                <a:ext uri="{FF2B5EF4-FFF2-40B4-BE49-F238E27FC236}">
                  <a16:creationId xmlns:a16="http://schemas.microsoft.com/office/drawing/2014/main" id="{DF0D94DC-67B8-E204-C566-509746B77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038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</a:t>
              </a:r>
            </a:p>
          </p:txBody>
        </p:sp>
        <p:sp>
          <p:nvSpPr>
            <p:cNvPr id="31" name="Rectangle 28">
              <a:extLst>
                <a:ext uri="{FF2B5EF4-FFF2-40B4-BE49-F238E27FC236}">
                  <a16:creationId xmlns:a16="http://schemas.microsoft.com/office/drawing/2014/main" id="{4AA32FD8-68EA-5CCA-B7C3-B4939D3BA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6726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</a:p>
          </p:txBody>
        </p:sp>
        <p:sp>
          <p:nvSpPr>
            <p:cNvPr id="32" name="Rectangle 29">
              <a:extLst>
                <a:ext uri="{FF2B5EF4-FFF2-40B4-BE49-F238E27FC236}">
                  <a16:creationId xmlns:a16="http://schemas.microsoft.com/office/drawing/2014/main" id="{81AF9997-4F00-E5D8-1443-DE458408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2413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</a:t>
              </a:r>
            </a:p>
          </p:txBody>
        </p:sp>
        <p:sp>
          <p:nvSpPr>
            <p:cNvPr id="33" name="Rectangle 30">
              <a:extLst>
                <a:ext uri="{FF2B5EF4-FFF2-40B4-BE49-F238E27FC236}">
                  <a16:creationId xmlns:a16="http://schemas.microsoft.com/office/drawing/2014/main" id="{9D71689A-FAA0-FD76-6A8D-50ACFF808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9688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</a:t>
              </a:r>
            </a:p>
          </p:txBody>
        </p:sp>
        <p:sp>
          <p:nvSpPr>
            <p:cNvPr id="34" name="Rectangle 31">
              <a:extLst>
                <a:ext uri="{FF2B5EF4-FFF2-40B4-BE49-F238E27FC236}">
                  <a16:creationId xmlns:a16="http://schemas.microsoft.com/office/drawing/2014/main" id="{2FD05839-130E-0CB6-B169-994591DB3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5376" y="579437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</a:t>
              </a:r>
            </a:p>
          </p:txBody>
        </p:sp>
        <p:sp>
          <p:nvSpPr>
            <p:cNvPr id="35" name="Rectangle 32">
              <a:extLst>
                <a:ext uri="{FF2B5EF4-FFF2-40B4-BE49-F238E27FC236}">
                  <a16:creationId xmlns:a16="http://schemas.microsoft.com/office/drawing/2014/main" id="{6DEF09D3-1006-45C5-6CE6-69E848834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975" y="2249488"/>
              <a:ext cx="27411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150</a:t>
              </a:r>
            </a:p>
          </p:txBody>
        </p:sp>
        <p:sp>
          <p:nvSpPr>
            <p:cNvPr id="36" name="Rectangle 33">
              <a:extLst>
                <a:ext uri="{FF2B5EF4-FFF2-40B4-BE49-F238E27FC236}">
                  <a16:creationId xmlns:a16="http://schemas.microsoft.com/office/drawing/2014/main" id="{D0AF2050-AA23-719E-E91F-A8B5E0E0C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975" y="3338513"/>
              <a:ext cx="27411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</a:t>
              </a:r>
            </a:p>
          </p:txBody>
        </p:sp>
        <p:sp>
          <p:nvSpPr>
            <p:cNvPr id="37" name="Rectangle 34">
              <a:extLst>
                <a:ext uri="{FF2B5EF4-FFF2-40B4-BE49-F238E27FC236}">
                  <a16:creationId xmlns:a16="http://schemas.microsoft.com/office/drawing/2014/main" id="{A1F12E5E-C7FE-9A93-FDF7-01DD1AF29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3345" y="4425950"/>
              <a:ext cx="18274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50</a:t>
              </a:r>
            </a:p>
          </p:txBody>
        </p:sp>
        <p:sp>
          <p:nvSpPr>
            <p:cNvPr id="38" name="Rectangle 35">
              <a:extLst>
                <a:ext uri="{FF2B5EF4-FFF2-40B4-BE49-F238E27FC236}">
                  <a16:creationId xmlns:a16="http://schemas.microsoft.com/office/drawing/2014/main" id="{569AAE69-75E0-CEC0-AED2-8C0F9D3D5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716" y="5513388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39" name="Rectangle 36">
              <a:extLst>
                <a:ext uri="{FF2B5EF4-FFF2-40B4-BE49-F238E27FC236}">
                  <a16:creationId xmlns:a16="http://schemas.microsoft.com/office/drawing/2014/main" id="{5641F6F1-576D-1321-2FD5-F6F9760B4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5092" y="6111875"/>
              <a:ext cx="153574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Years of follow-up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grpSp>
          <p:nvGrpSpPr>
            <p:cNvPr id="43" name="Groupe 42">
              <a:extLst>
                <a:ext uri="{FF2B5EF4-FFF2-40B4-BE49-F238E27FC236}">
                  <a16:creationId xmlns:a16="http://schemas.microsoft.com/office/drawing/2014/main" id="{2E05B461-EAC0-5A01-BDA9-E90635059AA5}"/>
                </a:ext>
              </a:extLst>
            </p:cNvPr>
            <p:cNvGrpSpPr/>
            <p:nvPr/>
          </p:nvGrpSpPr>
          <p:grpSpPr>
            <a:xfrm>
              <a:off x="3021013" y="2232025"/>
              <a:ext cx="5568951" cy="3559175"/>
              <a:chOff x="3021013" y="2232025"/>
              <a:chExt cx="5568951" cy="3559175"/>
            </a:xfrm>
          </p:grpSpPr>
          <p:grpSp>
            <p:nvGrpSpPr>
              <p:cNvPr id="40" name="Groupe 39">
                <a:extLst>
                  <a:ext uri="{FF2B5EF4-FFF2-40B4-BE49-F238E27FC236}">
                    <a16:creationId xmlns:a16="http://schemas.microsoft.com/office/drawing/2014/main" id="{4686B4E5-EB10-8BF1-46D9-2DE76DA610A4}"/>
                  </a:ext>
                </a:extLst>
              </p:cNvPr>
              <p:cNvGrpSpPr/>
              <p:nvPr/>
            </p:nvGrpSpPr>
            <p:grpSpPr>
              <a:xfrm>
                <a:off x="3021013" y="2232025"/>
                <a:ext cx="5568950" cy="3559175"/>
                <a:chOff x="3021013" y="2232025"/>
                <a:chExt cx="5568950" cy="3559175"/>
              </a:xfrm>
            </p:grpSpPr>
            <p:sp>
              <p:nvSpPr>
                <p:cNvPr id="8" name="Line 5">
                  <a:extLst>
                    <a:ext uri="{FF2B5EF4-FFF2-40B4-BE49-F238E27FC236}">
                      <a16:creationId xmlns:a16="http://schemas.microsoft.com/office/drawing/2014/main" id="{6445E5DA-1BDE-14F3-DDE4-C8933BA7CE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383338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9" name="Line 6">
                  <a:extLst>
                    <a:ext uri="{FF2B5EF4-FFF2-40B4-BE49-F238E27FC236}">
                      <a16:creationId xmlns:a16="http://schemas.microsoft.com/office/drawing/2014/main" id="{0B4C6B95-0008-D9AE-E166-FFDE3434C4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39025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0" name="Line 7">
                  <a:extLst>
                    <a:ext uri="{FF2B5EF4-FFF2-40B4-BE49-F238E27FC236}">
                      <a16:creationId xmlns:a16="http://schemas.microsoft.com/office/drawing/2014/main" id="{8DF178EF-B7E3-B224-7D6D-447796B3E1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6383338" y="5716588"/>
                  <a:ext cx="1055687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1" name="Line 8">
                  <a:extLst>
                    <a:ext uri="{FF2B5EF4-FFF2-40B4-BE49-F238E27FC236}">
                      <a16:creationId xmlns:a16="http://schemas.microsoft.com/office/drawing/2014/main" id="{D050257A-66C6-1672-DC70-87905C19F8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94713" y="5716588"/>
                  <a:ext cx="95250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2" name="Line 9">
                  <a:extLst>
                    <a:ext uri="{FF2B5EF4-FFF2-40B4-BE49-F238E27FC236}">
                      <a16:creationId xmlns:a16="http://schemas.microsoft.com/office/drawing/2014/main" id="{972DCD60-902B-2570-F058-A261AB274D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94713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3" name="Line 10">
                  <a:extLst>
                    <a:ext uri="{FF2B5EF4-FFF2-40B4-BE49-F238E27FC236}">
                      <a16:creationId xmlns:a16="http://schemas.microsoft.com/office/drawing/2014/main" id="{0F8B045A-F367-D2D6-4434-8565A9F0CB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439025" y="5716588"/>
                  <a:ext cx="1055687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4" name="Line 11">
                  <a:extLst>
                    <a:ext uri="{FF2B5EF4-FFF2-40B4-BE49-F238E27FC236}">
                      <a16:creationId xmlns:a16="http://schemas.microsoft.com/office/drawing/2014/main" id="{8C21C253-6599-93E1-619F-040205B325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3088" y="2232025"/>
                  <a:ext cx="0" cy="12065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5" name="Line 12">
                  <a:extLst>
                    <a:ext uri="{FF2B5EF4-FFF2-40B4-BE49-F238E27FC236}">
                      <a16:creationId xmlns:a16="http://schemas.microsoft.com/office/drawing/2014/main" id="{31971B76-2AC3-CC25-F936-85A4019BB2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1013" y="2352675"/>
                  <a:ext cx="920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6" name="Line 13">
                  <a:extLst>
                    <a:ext uri="{FF2B5EF4-FFF2-40B4-BE49-F238E27FC236}">
                      <a16:creationId xmlns:a16="http://schemas.microsoft.com/office/drawing/2014/main" id="{84C9CED8-B7D5-7024-D70D-D8226702F7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1013" y="3441700"/>
                  <a:ext cx="920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7" name="Line 14">
                  <a:extLst>
                    <a:ext uri="{FF2B5EF4-FFF2-40B4-BE49-F238E27FC236}">
                      <a16:creationId xmlns:a16="http://schemas.microsoft.com/office/drawing/2014/main" id="{1694E4B5-1945-4B53-2E79-0A520E86AC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3088" y="2352675"/>
                  <a:ext cx="0" cy="108902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8" name="Line 15">
                  <a:extLst>
                    <a:ext uri="{FF2B5EF4-FFF2-40B4-BE49-F238E27FC236}">
                      <a16:creationId xmlns:a16="http://schemas.microsoft.com/office/drawing/2014/main" id="{80210092-77EF-D879-D466-DD6A586659E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1013" y="4529138"/>
                  <a:ext cx="920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19" name="Freeform 16">
                  <a:extLst>
                    <a:ext uri="{FF2B5EF4-FFF2-40B4-BE49-F238E27FC236}">
                      <a16:creationId xmlns:a16="http://schemas.microsoft.com/office/drawing/2014/main" id="{ECD3935D-D9D0-A4DA-B303-6D239A448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13088" y="5616575"/>
                  <a:ext cx="101600" cy="100012"/>
                </a:xfrm>
                <a:custGeom>
                  <a:avLst/>
                  <a:gdLst>
                    <a:gd name="T0" fmla="*/ 0 w 64"/>
                    <a:gd name="T1" fmla="*/ 0 h 63"/>
                    <a:gd name="T2" fmla="*/ 0 w 64"/>
                    <a:gd name="T3" fmla="*/ 63 h 63"/>
                    <a:gd name="T4" fmla="*/ 64 w 64"/>
                    <a:gd name="T5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4" h="63">
                      <a:moveTo>
                        <a:pt x="0" y="0"/>
                      </a:moveTo>
                      <a:lnTo>
                        <a:pt x="0" y="63"/>
                      </a:lnTo>
                      <a:lnTo>
                        <a:pt x="64" y="63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0" name="Line 17">
                  <a:extLst>
                    <a:ext uri="{FF2B5EF4-FFF2-40B4-BE49-F238E27FC236}">
                      <a16:creationId xmlns:a16="http://schemas.microsoft.com/office/drawing/2014/main" id="{1B310553-CC23-8536-7BFF-AF21FA916C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4688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1" name="Line 18">
                  <a:extLst>
                    <a:ext uri="{FF2B5EF4-FFF2-40B4-BE49-F238E27FC236}">
                      <a16:creationId xmlns:a16="http://schemas.microsoft.com/office/drawing/2014/main" id="{2D109A2B-3BAD-DDC8-37C3-E1F32D23B4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21013" y="5616575"/>
                  <a:ext cx="920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2" name="Line 19">
                  <a:extLst>
                    <a:ext uri="{FF2B5EF4-FFF2-40B4-BE49-F238E27FC236}">
                      <a16:creationId xmlns:a16="http://schemas.microsoft.com/office/drawing/2014/main" id="{259DC526-9DB9-AAE9-F8EA-A1C763E92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3088" y="4529138"/>
                  <a:ext cx="0" cy="1087437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3" name="Line 20">
                  <a:extLst>
                    <a:ext uri="{FF2B5EF4-FFF2-40B4-BE49-F238E27FC236}">
                      <a16:creationId xmlns:a16="http://schemas.microsoft.com/office/drawing/2014/main" id="{590CACF2-5938-0E3A-47EE-5237A4A5C8C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70375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4" name="Line 21">
                  <a:extLst>
                    <a:ext uri="{FF2B5EF4-FFF2-40B4-BE49-F238E27FC236}">
                      <a16:creationId xmlns:a16="http://schemas.microsoft.com/office/drawing/2014/main" id="{44626DFA-DD13-8298-9B16-8E907D889A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6063" y="5716588"/>
                  <a:ext cx="0" cy="74612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5" name="Line 22">
                  <a:extLst>
                    <a:ext uri="{FF2B5EF4-FFF2-40B4-BE49-F238E27FC236}">
                      <a16:creationId xmlns:a16="http://schemas.microsoft.com/office/drawing/2014/main" id="{5B0DA9B4-42B0-9B60-1102-71D410DE01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270375" y="5716588"/>
                  <a:ext cx="1055687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6" name="Line 23">
                  <a:extLst>
                    <a:ext uri="{FF2B5EF4-FFF2-40B4-BE49-F238E27FC236}">
                      <a16:creationId xmlns:a16="http://schemas.microsoft.com/office/drawing/2014/main" id="{2E938FFD-F7C0-BB82-3D4F-B1EEC7609C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4688" y="5716588"/>
                  <a:ext cx="1055687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7" name="Line 24">
                  <a:extLst>
                    <a:ext uri="{FF2B5EF4-FFF2-40B4-BE49-F238E27FC236}">
                      <a16:creationId xmlns:a16="http://schemas.microsoft.com/office/drawing/2014/main" id="{81C57659-57DD-45B5-405D-B091D5B4A9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13088" y="3441700"/>
                  <a:ext cx="0" cy="1087437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28" name="Line 25">
                  <a:extLst>
                    <a:ext uri="{FF2B5EF4-FFF2-40B4-BE49-F238E27FC236}">
                      <a16:creationId xmlns:a16="http://schemas.microsoft.com/office/drawing/2014/main" id="{3688898D-AD64-F144-310C-0682A9C4513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326063" y="5716588"/>
                  <a:ext cx="1057275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</p:grpSp>
          <p:pic>
            <p:nvPicPr>
              <p:cNvPr id="42" name="Image 41" descr="This image appears to be a scatter plot or a density plot showing a distribution of data points, with a noticeable trend or pattern in the data, possibly indicating a relationship or correlation between the variables plotted on the x and y axes.&#10;&#10;Le contenu généré par l’IA peut être incorrect.">
                <a:extLst>
                  <a:ext uri="{FF2B5EF4-FFF2-40B4-BE49-F238E27FC236}">
                    <a16:creationId xmlns:a16="http://schemas.microsoft.com/office/drawing/2014/main" id="{61030B69-15C1-06B4-136E-0B2025904F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148014" y="2232025"/>
                <a:ext cx="5441950" cy="3440449"/>
              </a:xfrm>
              <a:prstGeom prst="rect">
                <a:avLst/>
              </a:prstGeom>
            </p:spPr>
          </p:pic>
        </p:grpSp>
        <p:sp>
          <p:nvSpPr>
            <p:cNvPr id="44" name="Rectangle 36">
              <a:extLst>
                <a:ext uri="{FF2B5EF4-FFF2-40B4-BE49-F238E27FC236}">
                  <a16:creationId xmlns:a16="http://schemas.microsoft.com/office/drawing/2014/main" id="{CD13698E-562C-58EE-35DD-4B22AFA4A8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335066" y="3713399"/>
              <a:ext cx="19781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eGFR (mL/min/1.73m²)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grpSp>
          <p:nvGrpSpPr>
            <p:cNvPr id="48" name="Groupe 47">
              <a:extLst>
                <a:ext uri="{FF2B5EF4-FFF2-40B4-BE49-F238E27FC236}">
                  <a16:creationId xmlns:a16="http://schemas.microsoft.com/office/drawing/2014/main" id="{61CF6453-33E0-9A0A-B8A0-206808A855B7}"/>
                </a:ext>
              </a:extLst>
            </p:cNvPr>
            <p:cNvGrpSpPr/>
            <p:nvPr/>
          </p:nvGrpSpPr>
          <p:grpSpPr>
            <a:xfrm>
              <a:off x="5286726" y="5006506"/>
              <a:ext cx="2253110" cy="246221"/>
              <a:chOff x="5155092" y="5080814"/>
              <a:chExt cx="2253110" cy="246221"/>
            </a:xfrm>
          </p:grpSpPr>
          <p:sp>
            <p:nvSpPr>
              <p:cNvPr id="45" name="Rectangle 36">
                <a:extLst>
                  <a:ext uri="{FF2B5EF4-FFF2-40B4-BE49-F238E27FC236}">
                    <a16:creationId xmlns:a16="http://schemas.microsoft.com/office/drawing/2014/main" id="{9B812BE6-797C-EC34-9C8B-B6A7939CF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5467" y="5080814"/>
                <a:ext cx="179273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6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TAF/FTC + </a:t>
                </a:r>
                <a:r>
                  <a:rPr lang="en-US" sz="1600" b="1" dirty="0">
                    <a:solidFill>
                      <a:srgbClr val="000066"/>
                    </a:solidFill>
                    <a:latin typeface="+mn-lt"/>
                  </a:rPr>
                  <a:t>BIC or DTG</a:t>
                </a:r>
                <a:endParaRPr kumimoji="0" lang="en-US" sz="16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cxnSp>
            <p:nvCxnSpPr>
              <p:cNvPr id="47" name="Connecteur droit 46">
                <a:extLst>
                  <a:ext uri="{FF2B5EF4-FFF2-40B4-BE49-F238E27FC236}">
                    <a16:creationId xmlns:a16="http://schemas.microsoft.com/office/drawing/2014/main" id="{F1E3167D-1F76-A7B6-460C-69DFE6558430}"/>
                  </a:ext>
                </a:extLst>
              </p:cNvPr>
              <p:cNvCxnSpPr/>
              <p:nvPr/>
            </p:nvCxnSpPr>
            <p:spPr>
              <a:xfrm flipH="1">
                <a:off x="5155092" y="5203924"/>
                <a:ext cx="340833" cy="0"/>
              </a:xfrm>
              <a:prstGeom prst="line">
                <a:avLst/>
              </a:prstGeom>
              <a:ln w="28575">
                <a:solidFill>
                  <a:srgbClr val="1400F6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Groupe 48">
              <a:extLst>
                <a:ext uri="{FF2B5EF4-FFF2-40B4-BE49-F238E27FC236}">
                  <a16:creationId xmlns:a16="http://schemas.microsoft.com/office/drawing/2014/main" id="{6B268444-F83C-8346-EECF-C06FA43308D4}"/>
                </a:ext>
              </a:extLst>
            </p:cNvPr>
            <p:cNvGrpSpPr/>
            <p:nvPr/>
          </p:nvGrpSpPr>
          <p:grpSpPr>
            <a:xfrm>
              <a:off x="5286726" y="5279863"/>
              <a:ext cx="1211991" cy="246221"/>
              <a:chOff x="5155092" y="5080814"/>
              <a:chExt cx="1211991" cy="246221"/>
            </a:xfrm>
          </p:grpSpPr>
          <p:sp>
            <p:nvSpPr>
              <p:cNvPr id="50" name="Rectangle 36">
                <a:extLst>
                  <a:ext uri="{FF2B5EF4-FFF2-40B4-BE49-F238E27FC236}">
                    <a16:creationId xmlns:a16="http://schemas.microsoft.com/office/drawing/2014/main" id="{5706903E-66D8-D209-7CAA-6FC4F534F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5467" y="5080814"/>
                <a:ext cx="75161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600" b="1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DTG/3TC</a:t>
                </a:r>
              </a:p>
            </p:txBody>
          </p:sp>
          <p:cxnSp>
            <p:nvCxnSpPr>
              <p:cNvPr id="51" name="Connecteur droit 50">
                <a:extLst>
                  <a:ext uri="{FF2B5EF4-FFF2-40B4-BE49-F238E27FC236}">
                    <a16:creationId xmlns:a16="http://schemas.microsoft.com/office/drawing/2014/main" id="{E21E82AB-703D-28B9-035B-0C083BE1A3F9}"/>
                  </a:ext>
                </a:extLst>
              </p:cNvPr>
              <p:cNvCxnSpPr/>
              <p:nvPr/>
            </p:nvCxnSpPr>
            <p:spPr>
              <a:xfrm flipH="1">
                <a:off x="5155092" y="5203924"/>
                <a:ext cx="340833" cy="0"/>
              </a:xfrm>
              <a:prstGeom prst="line">
                <a:avLst/>
              </a:prstGeom>
              <a:ln w="28575">
                <a:solidFill>
                  <a:srgbClr val="B33947"/>
                </a:solidFill>
                <a:headEnd type="none" w="med" len="med"/>
                <a:tailEnd type="none" w="med" len="med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3" name="Text Box 2">
              <a:extLst>
                <a:ext uri="{FF2B5EF4-FFF2-40B4-BE49-F238E27FC236}">
                  <a16:creationId xmlns:a16="http://schemas.microsoft.com/office/drawing/2014/main" id="{668CDB38-51FD-6CB4-BE3B-8C3BE3EC9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1901" y="1758714"/>
              <a:ext cx="3362395" cy="461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eGFR trajectory by group</a:t>
              </a:r>
            </a:p>
          </p:txBody>
        </p:sp>
      </p:grpSp>
      <p:sp>
        <p:nvSpPr>
          <p:cNvPr id="3" name="ZoneTexte 2">
            <a:extLst>
              <a:ext uri="{FF2B5EF4-FFF2-40B4-BE49-F238E27FC236}">
                <a16:creationId xmlns:a16="http://schemas.microsoft.com/office/drawing/2014/main" id="{115167DE-1A35-A132-57C8-B5E545FC6773}"/>
              </a:ext>
            </a:extLst>
          </p:cNvPr>
          <p:cNvSpPr txBox="1"/>
          <p:nvPr/>
        </p:nvSpPr>
        <p:spPr>
          <a:xfrm>
            <a:off x="9008499" y="6371556"/>
            <a:ext cx="2950744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noProof="0" dirty="0" err="1"/>
              <a:t>Avanzini</a:t>
            </a:r>
            <a:r>
              <a:rPr lang="en-US" noProof="0" dirty="0"/>
              <a:t> II, AIDS 2026, Abs. TUPEB085</a:t>
            </a:r>
          </a:p>
        </p:txBody>
      </p:sp>
      <p:sp>
        <p:nvSpPr>
          <p:cNvPr id="4" name="Titre 3">
            <a:extLst>
              <a:ext uri="{FF2B5EF4-FFF2-40B4-BE49-F238E27FC236}">
                <a16:creationId xmlns:a16="http://schemas.microsoft.com/office/drawing/2014/main" id="{13044EBE-3B8F-D8C8-A3ED-40968EE11B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0861964" cy="1481068"/>
          </a:xfrm>
        </p:spPr>
        <p:txBody>
          <a:bodyPr>
            <a:normAutofit/>
          </a:bodyPr>
          <a:lstStyle/>
          <a:p>
            <a:r>
              <a:rPr lang="en-US" sz="3600" dirty="0"/>
              <a:t>TAF/FTC + BIC or DTG vs DTG/3TC: renal outcomes (2)</a:t>
            </a:r>
            <a:endParaRPr lang="es-419" dirty="0"/>
          </a:p>
        </p:txBody>
      </p:sp>
    </p:spTree>
    <p:extLst>
      <p:ext uri="{BB962C8B-B14F-4D97-AF65-F5344CB8AC3E}">
        <p14:creationId xmlns:p14="http://schemas.microsoft.com/office/powerpoint/2010/main" val="424843637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id="{C5030C2A-DB87-57CF-D052-62F74FA84E40}"/>
              </a:ext>
            </a:extLst>
          </p:cNvPr>
          <p:cNvGrpSpPr/>
          <p:nvPr/>
        </p:nvGrpSpPr>
        <p:grpSpPr>
          <a:xfrm>
            <a:off x="2658447" y="119353"/>
            <a:ext cx="7242281" cy="6508440"/>
            <a:chOff x="2658447" y="119353"/>
            <a:chExt cx="7242281" cy="6508440"/>
          </a:xfrm>
        </p:grpSpPr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010D0DED-8A29-1382-C749-FF2F5FE0F3B8}"/>
                </a:ext>
              </a:extLst>
            </p:cNvPr>
            <p:cNvGrpSpPr/>
            <p:nvPr/>
          </p:nvGrpSpPr>
          <p:grpSpPr>
            <a:xfrm>
              <a:off x="2658447" y="119353"/>
              <a:ext cx="7242281" cy="6508440"/>
              <a:chOff x="2673754" y="111579"/>
              <a:chExt cx="7242281" cy="6508440"/>
            </a:xfrm>
          </p:grpSpPr>
          <p:sp>
            <p:nvSpPr>
              <p:cNvPr id="6" name="Freeform 5">
                <a:extLst>
                  <a:ext uri="{FF2B5EF4-FFF2-40B4-BE49-F238E27FC236}">
                    <a16:creationId xmlns:a16="http://schemas.microsoft.com/office/drawing/2014/main" id="{AE2A7A30-8109-49F9-3FFB-07D1CC048444}"/>
                  </a:ext>
                </a:extLst>
              </p:cNvPr>
              <p:cNvSpPr>
                <a:spLocks/>
              </p:cNvSpPr>
              <p:nvPr/>
            </p:nvSpPr>
            <p:spPr bwMode="auto">
              <a:xfrm rot="14611962">
                <a:off x="3363316" y="952357"/>
                <a:ext cx="3161733" cy="1628296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7" name="Freeform 5">
                <a:extLst>
                  <a:ext uri="{FF2B5EF4-FFF2-40B4-BE49-F238E27FC236}">
                    <a16:creationId xmlns:a16="http://schemas.microsoft.com/office/drawing/2014/main" id="{A4F0FDE5-3B4F-2D08-7248-5F8A9FD382F6}"/>
                  </a:ext>
                </a:extLst>
              </p:cNvPr>
              <p:cNvSpPr>
                <a:spLocks/>
              </p:cNvSpPr>
              <p:nvPr/>
            </p:nvSpPr>
            <p:spPr bwMode="auto">
              <a:xfrm rot="8217426">
                <a:off x="3435702" y="4090352"/>
                <a:ext cx="3161733" cy="1641748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15" name="Freeform 5">
                <a:extLst>
                  <a:ext uri="{FF2B5EF4-FFF2-40B4-BE49-F238E27FC236}">
                    <a16:creationId xmlns:a16="http://schemas.microsoft.com/office/drawing/2014/main" id="{FC585A68-C236-31AF-1F48-8E898B0C674E}"/>
                  </a:ext>
                </a:extLst>
              </p:cNvPr>
              <p:cNvSpPr>
                <a:spLocks/>
              </p:cNvSpPr>
              <p:nvPr/>
            </p:nvSpPr>
            <p:spPr bwMode="auto">
              <a:xfrm rot="10420084">
                <a:off x="2673754" y="3012246"/>
                <a:ext cx="3161733" cy="1641748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16" name="Freeform 5">
                <a:extLst>
                  <a:ext uri="{FF2B5EF4-FFF2-40B4-BE49-F238E27FC236}">
                    <a16:creationId xmlns:a16="http://schemas.microsoft.com/office/drawing/2014/main" id="{BF5A6240-D738-FE1E-81F0-06074B14F099}"/>
                  </a:ext>
                </a:extLst>
              </p:cNvPr>
              <p:cNvSpPr>
                <a:spLocks/>
              </p:cNvSpPr>
              <p:nvPr/>
            </p:nvSpPr>
            <p:spPr bwMode="auto">
              <a:xfrm rot="12304992">
                <a:off x="2730763" y="1987041"/>
                <a:ext cx="3161733" cy="1489003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17" name="Freeform 5">
                <a:extLst>
                  <a:ext uri="{FF2B5EF4-FFF2-40B4-BE49-F238E27FC236}">
                    <a16:creationId xmlns:a16="http://schemas.microsoft.com/office/drawing/2014/main" id="{C2A0EC21-C825-4B67-D09B-93C9BDC94291}"/>
                  </a:ext>
                </a:extLst>
              </p:cNvPr>
              <p:cNvSpPr>
                <a:spLocks/>
              </p:cNvSpPr>
              <p:nvPr/>
            </p:nvSpPr>
            <p:spPr bwMode="auto">
              <a:xfrm rot="1929400">
                <a:off x="6443168" y="3283217"/>
                <a:ext cx="3472867" cy="1853507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19" name="Freeform 5">
                <a:extLst>
                  <a:ext uri="{FF2B5EF4-FFF2-40B4-BE49-F238E27FC236}">
                    <a16:creationId xmlns:a16="http://schemas.microsoft.com/office/drawing/2014/main" id="{9E9BC03F-64D9-D34F-D00D-46BF53CE00AA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5054970" y="4154582"/>
                <a:ext cx="3161733" cy="1769141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 dirty="0"/>
              </a:p>
            </p:txBody>
          </p:sp>
          <p:sp>
            <p:nvSpPr>
              <p:cNvPr id="20" name="Freeform 5">
                <a:extLst>
                  <a:ext uri="{FF2B5EF4-FFF2-40B4-BE49-F238E27FC236}">
                    <a16:creationId xmlns:a16="http://schemas.microsoft.com/office/drawing/2014/main" id="{5AC596DA-6EB4-7138-7825-48A43B2DF14A}"/>
                  </a:ext>
                </a:extLst>
              </p:cNvPr>
              <p:cNvSpPr>
                <a:spLocks/>
              </p:cNvSpPr>
              <p:nvPr/>
            </p:nvSpPr>
            <p:spPr bwMode="auto">
              <a:xfrm rot="16416258">
                <a:off x="4793846" y="677843"/>
                <a:ext cx="2944749" cy="1812222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800" dirty="0"/>
              </a:p>
            </p:txBody>
          </p:sp>
          <p:sp>
            <p:nvSpPr>
              <p:cNvPr id="21" name="Freeform 5">
                <a:extLst>
                  <a:ext uri="{FF2B5EF4-FFF2-40B4-BE49-F238E27FC236}">
                    <a16:creationId xmlns:a16="http://schemas.microsoft.com/office/drawing/2014/main" id="{9D6097F3-F8E1-5AEF-D3FD-FCE931B0191E}"/>
                  </a:ext>
                </a:extLst>
              </p:cNvPr>
              <p:cNvSpPr>
                <a:spLocks/>
              </p:cNvSpPr>
              <p:nvPr/>
            </p:nvSpPr>
            <p:spPr bwMode="auto">
              <a:xfrm rot="19201002">
                <a:off x="5770993" y="1207263"/>
                <a:ext cx="3205308" cy="1950474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23" name="Freeform 5">
                <a:extLst>
                  <a:ext uri="{FF2B5EF4-FFF2-40B4-BE49-F238E27FC236}">
                    <a16:creationId xmlns:a16="http://schemas.microsoft.com/office/drawing/2014/main" id="{F89D38E1-F81E-BBE9-4A2C-98B9F9065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3785" y="2362143"/>
                <a:ext cx="3716943" cy="1666262"/>
              </a:xfrm>
              <a:custGeom>
                <a:avLst/>
                <a:gdLst>
                  <a:gd name="T0" fmla="*/ 939 w 939"/>
                  <a:gd name="T1" fmla="*/ 370 h 681"/>
                  <a:gd name="T2" fmla="*/ 918 w 939"/>
                  <a:gd name="T3" fmla="*/ 496 h 681"/>
                  <a:gd name="T4" fmla="*/ 715 w 939"/>
                  <a:gd name="T5" fmla="*/ 666 h 681"/>
                  <a:gd name="T6" fmla="*/ 104 w 939"/>
                  <a:gd name="T7" fmla="*/ 487 h 681"/>
                  <a:gd name="T8" fmla="*/ 90 w 939"/>
                  <a:gd name="T9" fmla="*/ 283 h 681"/>
                  <a:gd name="T10" fmla="*/ 552 w 939"/>
                  <a:gd name="T11" fmla="*/ 19 h 681"/>
                  <a:gd name="T12" fmla="*/ 738 w 939"/>
                  <a:gd name="T13" fmla="*/ 16 h 681"/>
                  <a:gd name="T14" fmla="*/ 862 w 939"/>
                  <a:gd name="T15" fmla="*/ 114 h 681"/>
                  <a:gd name="T16" fmla="*/ 939 w 939"/>
                  <a:gd name="T17" fmla="*/ 370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9" h="681">
                    <a:moveTo>
                      <a:pt x="939" y="370"/>
                    </a:moveTo>
                    <a:cubicBezTo>
                      <a:pt x="939" y="433"/>
                      <a:pt x="928" y="455"/>
                      <a:pt x="918" y="496"/>
                    </a:cubicBezTo>
                    <a:cubicBezTo>
                      <a:pt x="888" y="609"/>
                      <a:pt x="831" y="658"/>
                      <a:pt x="715" y="666"/>
                    </a:cubicBezTo>
                    <a:cubicBezTo>
                      <a:pt x="490" y="681"/>
                      <a:pt x="284" y="617"/>
                      <a:pt x="104" y="487"/>
                    </a:cubicBezTo>
                    <a:cubicBezTo>
                      <a:pt x="0" y="411"/>
                      <a:pt x="10" y="364"/>
                      <a:pt x="90" y="283"/>
                    </a:cubicBezTo>
                    <a:cubicBezTo>
                      <a:pt x="219" y="152"/>
                      <a:pt x="375" y="64"/>
                      <a:pt x="552" y="19"/>
                    </a:cubicBezTo>
                    <a:cubicBezTo>
                      <a:pt x="611" y="4"/>
                      <a:pt x="680" y="0"/>
                      <a:pt x="738" y="16"/>
                    </a:cubicBezTo>
                    <a:cubicBezTo>
                      <a:pt x="786" y="29"/>
                      <a:pt x="839" y="71"/>
                      <a:pt x="862" y="114"/>
                    </a:cubicBezTo>
                    <a:cubicBezTo>
                      <a:pt x="902" y="191"/>
                      <a:pt x="939" y="294"/>
                      <a:pt x="939" y="37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tx2">
                      <a:lumMod val="20000"/>
                      <a:lumOff val="80000"/>
                    </a:schemeClr>
                  </a:gs>
                  <a:gs pos="0">
                    <a:schemeClr val="accent1">
                      <a:tint val="50000"/>
                      <a:shade val="100000"/>
                      <a:satMod val="350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24" name="Ellipse 23">
                <a:extLst>
                  <a:ext uri="{FF2B5EF4-FFF2-40B4-BE49-F238E27FC236}">
                    <a16:creationId xmlns:a16="http://schemas.microsoft.com/office/drawing/2014/main" id="{5B827F2C-B10A-350D-3C30-B993FCA63755}"/>
                  </a:ext>
                </a:extLst>
              </p:cNvPr>
              <p:cNvSpPr/>
              <p:nvPr/>
            </p:nvSpPr>
            <p:spPr>
              <a:xfrm>
                <a:off x="5141393" y="2180578"/>
                <a:ext cx="2340000" cy="2340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  <a:effectLst>
                <a:glow rad="63500">
                  <a:schemeClr val="accent1">
                    <a:satMod val="175000"/>
                    <a:alpha val="40000"/>
                  </a:schemeClr>
                </a:glow>
              </a:effectLst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bg1"/>
                  </a:solidFill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B4AD30F5-9708-D7B7-0282-DB6E9429A46C}"/>
                  </a:ext>
                </a:extLst>
              </p:cNvPr>
              <p:cNvSpPr/>
              <p:nvPr/>
            </p:nvSpPr>
            <p:spPr>
              <a:xfrm>
                <a:off x="5841576" y="3111133"/>
                <a:ext cx="966931" cy="47000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lnSpc>
                    <a:spcPts val="2800"/>
                  </a:lnSpc>
                </a:pPr>
                <a:r>
                  <a:rPr lang="en-US" sz="3200" b="1" dirty="0" err="1">
                    <a:solidFill>
                      <a:schemeClr val="bg1"/>
                    </a:solidFill>
                  </a:rPr>
                  <a:t>PrEP</a:t>
                </a:r>
                <a:endParaRPr lang="en-US" sz="3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97133D52-D802-CE59-B8B3-80DEB06FDD93}"/>
                </a:ext>
              </a:extLst>
            </p:cNvPr>
            <p:cNvSpPr txBox="1"/>
            <p:nvPr/>
          </p:nvSpPr>
          <p:spPr>
            <a:xfrm>
              <a:off x="5508171" y="700595"/>
              <a:ext cx="160313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New HIV infections</a:t>
              </a: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2025</a:t>
              </a:r>
            </a:p>
          </p:txBody>
        </p:sp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5A9B8FFC-15FB-E163-153B-4ED5967C4A0C}"/>
                </a:ext>
              </a:extLst>
            </p:cNvPr>
            <p:cNvSpPr txBox="1"/>
            <p:nvPr/>
          </p:nvSpPr>
          <p:spPr>
            <a:xfrm>
              <a:off x="7107207" y="1387532"/>
              <a:ext cx="139012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r>
                <a:rPr lang="fr-FR" sz="1400" b="1" dirty="0">
                  <a:solidFill>
                    <a:srgbClr val="FF6600"/>
                  </a:solidFill>
                </a:rPr>
                <a:t> initiations</a:t>
              </a: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2023-2024-2025</a:t>
              </a:r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A6370FA3-3312-11E1-4C05-B4D4BE76F986}"/>
                </a:ext>
              </a:extLst>
            </p:cNvPr>
            <p:cNvSpPr txBox="1"/>
            <p:nvPr/>
          </p:nvSpPr>
          <p:spPr>
            <a:xfrm>
              <a:off x="7578260" y="2830687"/>
              <a:ext cx="187936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LA </a:t>
              </a:r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endParaRPr lang="fr-FR" sz="1400" b="1" dirty="0">
                <a:solidFill>
                  <a:srgbClr val="FF6600"/>
                </a:solidFill>
              </a:endParaRP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Resistance and salvage</a:t>
              </a:r>
            </a:p>
          </p:txBody>
        </p:sp>
        <p:sp>
          <p:nvSpPr>
            <p:cNvPr id="29" name="ZoneTexte 28">
              <a:extLst>
                <a:ext uri="{FF2B5EF4-FFF2-40B4-BE49-F238E27FC236}">
                  <a16:creationId xmlns:a16="http://schemas.microsoft.com/office/drawing/2014/main" id="{14DECB04-16BE-C10C-16EF-80E1B7CAEDA4}"/>
                </a:ext>
              </a:extLst>
            </p:cNvPr>
            <p:cNvSpPr txBox="1"/>
            <p:nvPr/>
          </p:nvSpPr>
          <p:spPr>
            <a:xfrm>
              <a:off x="3654285" y="4910873"/>
              <a:ext cx="187916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OPERA</a:t>
              </a: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CAB LA </a:t>
              </a:r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r>
                <a:rPr lang="fr-FR" sz="1400" b="1" dirty="0">
                  <a:solidFill>
                    <a:srgbClr val="FF6600"/>
                  </a:solidFill>
                </a:rPr>
                <a:t> in </a:t>
              </a:r>
              <a:r>
                <a:rPr lang="fr-FR" sz="1400" b="1" dirty="0" err="1">
                  <a:solidFill>
                    <a:srgbClr val="FF6600"/>
                  </a:solidFill>
                </a:rPr>
                <a:t>women</a:t>
              </a:r>
              <a:endParaRPr lang="fr-FR" sz="1400" b="1" dirty="0">
                <a:solidFill>
                  <a:srgbClr val="FF6600"/>
                </a:solidFill>
              </a:endParaRPr>
            </a:p>
          </p:txBody>
        </p:sp>
        <p:sp>
          <p:nvSpPr>
            <p:cNvPr id="30" name="ZoneTexte 29">
              <a:extLst>
                <a:ext uri="{FF2B5EF4-FFF2-40B4-BE49-F238E27FC236}">
                  <a16:creationId xmlns:a16="http://schemas.microsoft.com/office/drawing/2014/main" id="{9C28FA0A-3D58-0E54-FE8A-6A234916C195}"/>
                </a:ext>
              </a:extLst>
            </p:cNvPr>
            <p:cNvSpPr txBox="1"/>
            <p:nvPr/>
          </p:nvSpPr>
          <p:spPr>
            <a:xfrm>
              <a:off x="7822361" y="4289061"/>
              <a:ext cx="1745798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C00000"/>
                  </a:solidFill>
                </a:rPr>
                <a:t>PURPOSE-1</a:t>
              </a: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LEN </a:t>
              </a:r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r>
                <a:rPr lang="fr-FR" sz="1400" b="1" dirty="0">
                  <a:solidFill>
                    <a:srgbClr val="FF6600"/>
                  </a:solidFill>
                </a:rPr>
                <a:t> </a:t>
              </a:r>
              <a:br>
                <a:rPr lang="fr-FR" sz="1400" b="1" dirty="0">
                  <a:solidFill>
                    <a:srgbClr val="FF6600"/>
                  </a:solidFill>
                </a:rPr>
              </a:br>
              <a:r>
                <a:rPr lang="fr-FR" sz="1400" b="1" dirty="0">
                  <a:solidFill>
                    <a:srgbClr val="FF6600"/>
                  </a:solidFill>
                </a:rPr>
                <a:t>open-label extension</a:t>
              </a:r>
            </a:p>
          </p:txBody>
        </p:sp>
        <p:sp>
          <p:nvSpPr>
            <p:cNvPr id="31" name="ZoneTexte 30">
              <a:extLst>
                <a:ext uri="{FF2B5EF4-FFF2-40B4-BE49-F238E27FC236}">
                  <a16:creationId xmlns:a16="http://schemas.microsoft.com/office/drawing/2014/main" id="{F75780A8-36DF-E628-C59E-D7044D5E7DBF}"/>
                </a:ext>
              </a:extLst>
            </p:cNvPr>
            <p:cNvSpPr txBox="1"/>
            <p:nvPr/>
          </p:nvSpPr>
          <p:spPr>
            <a:xfrm>
              <a:off x="5765967" y="5199447"/>
              <a:ext cx="1745798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C00000"/>
                  </a:solidFill>
                </a:rPr>
                <a:t>PURPOSE-2</a:t>
              </a:r>
            </a:p>
            <a:p>
              <a:pPr algn="ctr"/>
              <a:r>
                <a:rPr lang="fr-FR" sz="1400" b="1" dirty="0">
                  <a:solidFill>
                    <a:srgbClr val="FF6600"/>
                  </a:solidFill>
                </a:rPr>
                <a:t>LEN </a:t>
              </a:r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r>
                <a:rPr lang="fr-FR" sz="1400" b="1" dirty="0">
                  <a:solidFill>
                    <a:srgbClr val="FF6600"/>
                  </a:solidFill>
                </a:rPr>
                <a:t> </a:t>
              </a:r>
              <a:br>
                <a:rPr lang="fr-FR" sz="1400" b="1" dirty="0">
                  <a:solidFill>
                    <a:srgbClr val="FF6600"/>
                  </a:solidFill>
                </a:rPr>
              </a:br>
              <a:r>
                <a:rPr lang="fr-FR" sz="1400" b="1" dirty="0">
                  <a:solidFill>
                    <a:srgbClr val="FF6600"/>
                  </a:solidFill>
                </a:rPr>
                <a:t>open-label extension</a:t>
              </a:r>
            </a:p>
          </p:txBody>
        </p:sp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1B2CE9CD-CE46-DEE0-02C8-0A7B39789501}"/>
                </a:ext>
              </a:extLst>
            </p:cNvPr>
            <p:cNvSpPr txBox="1"/>
            <p:nvPr/>
          </p:nvSpPr>
          <p:spPr>
            <a:xfrm>
              <a:off x="2984512" y="3728402"/>
              <a:ext cx="184165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 err="1">
                  <a:solidFill>
                    <a:srgbClr val="FF6600"/>
                  </a:solidFill>
                </a:rPr>
                <a:t>Alimatravir</a:t>
              </a:r>
              <a:r>
                <a:rPr lang="fr-FR" sz="1400" b="1" dirty="0">
                  <a:solidFill>
                    <a:srgbClr val="FF6600"/>
                  </a:solidFill>
                </a:rPr>
                <a:t> (MK-8527)</a:t>
              </a:r>
            </a:p>
          </p:txBody>
        </p:sp>
        <p:sp>
          <p:nvSpPr>
            <p:cNvPr id="33" name="ZoneTexte 32">
              <a:extLst>
                <a:ext uri="{FF2B5EF4-FFF2-40B4-BE49-F238E27FC236}">
                  <a16:creationId xmlns:a16="http://schemas.microsoft.com/office/drawing/2014/main" id="{FC83386E-DA59-8C82-CB1C-7FFD8C5EAD0D}"/>
                </a:ext>
              </a:extLst>
            </p:cNvPr>
            <p:cNvSpPr txBox="1"/>
            <p:nvPr/>
          </p:nvSpPr>
          <p:spPr>
            <a:xfrm>
              <a:off x="3258298" y="2385674"/>
              <a:ext cx="131439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C00000"/>
                  </a:solidFill>
                </a:rPr>
                <a:t>CAPRISA 012C</a:t>
              </a:r>
            </a:p>
            <a:p>
              <a:pPr algn="ctr"/>
              <a:r>
                <a:rPr lang="fr-FR" sz="1400" b="1" dirty="0" err="1">
                  <a:solidFill>
                    <a:srgbClr val="FF6600"/>
                  </a:solidFill>
                </a:rPr>
                <a:t>bNAbs</a:t>
              </a:r>
              <a:r>
                <a:rPr lang="fr-FR" sz="1400" b="1" dirty="0">
                  <a:solidFill>
                    <a:srgbClr val="FF6600"/>
                  </a:solidFill>
                </a:rPr>
                <a:t> for </a:t>
              </a:r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endParaRPr lang="fr-FR" sz="1400" b="1" dirty="0">
                <a:solidFill>
                  <a:srgbClr val="FF6600"/>
                </a:solidFill>
              </a:endParaRPr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A40CAA00-1F47-BA3A-B9EC-FA13501EF3BF}"/>
                </a:ext>
              </a:extLst>
            </p:cNvPr>
            <p:cNvSpPr txBox="1"/>
            <p:nvPr/>
          </p:nvSpPr>
          <p:spPr>
            <a:xfrm>
              <a:off x="3993498" y="1026115"/>
              <a:ext cx="105791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 err="1">
                  <a:solidFill>
                    <a:srgbClr val="FF6600"/>
                  </a:solidFill>
                </a:rPr>
                <a:t>PrEP</a:t>
              </a:r>
              <a:r>
                <a:rPr lang="fr-FR" sz="1400" b="1" dirty="0">
                  <a:solidFill>
                    <a:srgbClr val="FF6600"/>
                  </a:solidFill>
                </a:rPr>
                <a:t> Future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832850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re 3">
            <a:extLst>
              <a:ext uri="{FF2B5EF4-FFF2-40B4-BE49-F238E27FC236}">
                <a16:creationId xmlns:a16="http://schemas.microsoft.com/office/drawing/2014/main" id="{7E871DC2-9B30-7049-447C-66F706F82A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dirty="0"/>
              <a:t>New HIV diagnosis by region: 2025</a:t>
            </a:r>
          </a:p>
        </p:txBody>
      </p:sp>
      <p:grpSp>
        <p:nvGrpSpPr>
          <p:cNvPr id="756" name="Groupe 755">
            <a:extLst>
              <a:ext uri="{FF2B5EF4-FFF2-40B4-BE49-F238E27FC236}">
                <a16:creationId xmlns:a16="http://schemas.microsoft.com/office/drawing/2014/main" id="{27141FFF-7CD2-A584-17AD-2A2D313D9A56}"/>
              </a:ext>
            </a:extLst>
          </p:cNvPr>
          <p:cNvGrpSpPr/>
          <p:nvPr/>
        </p:nvGrpSpPr>
        <p:grpSpPr>
          <a:xfrm>
            <a:off x="1144207" y="839939"/>
            <a:ext cx="9005062" cy="5868273"/>
            <a:chOff x="1925638" y="1357313"/>
            <a:chExt cx="7442200" cy="4849812"/>
          </a:xfrm>
        </p:grpSpPr>
        <p:sp>
          <p:nvSpPr>
            <p:cNvPr id="7" name="Freeform 141">
              <a:extLst>
                <a:ext uri="{FF2B5EF4-FFF2-40B4-BE49-F238E27FC236}">
                  <a16:creationId xmlns:a16="http://schemas.microsoft.com/office/drawing/2014/main" id="{89BC3750-4911-9525-AF0B-4F128D51C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826" y="3390900"/>
              <a:ext cx="109537" cy="131763"/>
            </a:xfrm>
            <a:custGeom>
              <a:avLst/>
              <a:gdLst>
                <a:gd name="T0" fmla="*/ 2147483646 w 37"/>
                <a:gd name="T1" fmla="*/ 2147483646 h 51"/>
                <a:gd name="T2" fmla="*/ 2147483646 w 37"/>
                <a:gd name="T3" fmla="*/ 2147483646 h 51"/>
                <a:gd name="T4" fmla="*/ 2147483646 w 37"/>
                <a:gd name="T5" fmla="*/ 2147483646 h 51"/>
                <a:gd name="T6" fmla="*/ 2147483646 w 37"/>
                <a:gd name="T7" fmla="*/ 2147483646 h 51"/>
                <a:gd name="T8" fmla="*/ 2147483646 w 37"/>
                <a:gd name="T9" fmla="*/ 2147483646 h 51"/>
                <a:gd name="T10" fmla="*/ 2147483646 w 37"/>
                <a:gd name="T11" fmla="*/ 2147483646 h 51"/>
                <a:gd name="T12" fmla="*/ 2147483646 w 37"/>
                <a:gd name="T13" fmla="*/ 2147483646 h 51"/>
                <a:gd name="T14" fmla="*/ 2147483646 w 37"/>
                <a:gd name="T15" fmla="*/ 2147483646 h 51"/>
                <a:gd name="T16" fmla="*/ 2147483646 w 37"/>
                <a:gd name="T17" fmla="*/ 2147483646 h 51"/>
                <a:gd name="T18" fmla="*/ 2147483646 w 37"/>
                <a:gd name="T19" fmla="*/ 2147483646 h 51"/>
                <a:gd name="T20" fmla="*/ 2147483646 w 37"/>
                <a:gd name="T21" fmla="*/ 2147483646 h 51"/>
                <a:gd name="T22" fmla="*/ 2147483646 w 37"/>
                <a:gd name="T23" fmla="*/ 2147483646 h 51"/>
                <a:gd name="T24" fmla="*/ 2147483646 w 37"/>
                <a:gd name="T25" fmla="*/ 2147483646 h 51"/>
                <a:gd name="T26" fmla="*/ 0 w 37"/>
                <a:gd name="T27" fmla="*/ 2147483646 h 51"/>
                <a:gd name="T28" fmla="*/ 2147483646 w 37"/>
                <a:gd name="T29" fmla="*/ 2147483646 h 51"/>
                <a:gd name="T30" fmla="*/ 0 w 37"/>
                <a:gd name="T31" fmla="*/ 2147483646 h 51"/>
                <a:gd name="T32" fmla="*/ 2147483646 w 37"/>
                <a:gd name="T33" fmla="*/ 2147483646 h 51"/>
                <a:gd name="T34" fmla="*/ 2147483646 w 37"/>
                <a:gd name="T35" fmla="*/ 2147483646 h 51"/>
                <a:gd name="T36" fmla="*/ 2147483646 w 37"/>
                <a:gd name="T37" fmla="*/ 2147483646 h 51"/>
                <a:gd name="T38" fmla="*/ 2147483646 w 37"/>
                <a:gd name="T39" fmla="*/ 2147483646 h 51"/>
                <a:gd name="T40" fmla="*/ 2147483646 w 37"/>
                <a:gd name="T41" fmla="*/ 2147483646 h 51"/>
                <a:gd name="T42" fmla="*/ 2147483646 w 37"/>
                <a:gd name="T43" fmla="*/ 2147483646 h 51"/>
                <a:gd name="T44" fmla="*/ 2147483646 w 37"/>
                <a:gd name="T45" fmla="*/ 2147483646 h 51"/>
                <a:gd name="T46" fmla="*/ 2147483646 w 37"/>
                <a:gd name="T47" fmla="*/ 2147483646 h 51"/>
                <a:gd name="T48" fmla="*/ 2147483646 w 37"/>
                <a:gd name="T49" fmla="*/ 2147483646 h 51"/>
                <a:gd name="T50" fmla="*/ 2147483646 w 37"/>
                <a:gd name="T51" fmla="*/ 2147483646 h 51"/>
                <a:gd name="T52" fmla="*/ 2147483646 w 37"/>
                <a:gd name="T53" fmla="*/ 2147483646 h 51"/>
                <a:gd name="T54" fmla="*/ 2147483646 w 37"/>
                <a:gd name="T55" fmla="*/ 2147483646 h 51"/>
                <a:gd name="T56" fmla="*/ 2147483646 w 37"/>
                <a:gd name="T57" fmla="*/ 2147483646 h 51"/>
                <a:gd name="T58" fmla="*/ 2147483646 w 37"/>
                <a:gd name="T59" fmla="*/ 2147483646 h 51"/>
                <a:gd name="T60" fmla="*/ 2147483646 w 37"/>
                <a:gd name="T61" fmla="*/ 2147483646 h 51"/>
                <a:gd name="T62" fmla="*/ 2147483646 w 37"/>
                <a:gd name="T63" fmla="*/ 2147483646 h 51"/>
                <a:gd name="T64" fmla="*/ 2147483646 w 37"/>
                <a:gd name="T65" fmla="*/ 2147483646 h 51"/>
                <a:gd name="T66" fmla="*/ 2147483646 w 37"/>
                <a:gd name="T67" fmla="*/ 2147483646 h 51"/>
                <a:gd name="T68" fmla="*/ 2147483646 w 37"/>
                <a:gd name="T69" fmla="*/ 2147483646 h 51"/>
                <a:gd name="T70" fmla="*/ 2147483646 w 37"/>
                <a:gd name="T71" fmla="*/ 2147483646 h 51"/>
                <a:gd name="T72" fmla="*/ 2147483646 w 37"/>
                <a:gd name="T73" fmla="*/ 2147483646 h 51"/>
                <a:gd name="T74" fmla="*/ 2147483646 w 37"/>
                <a:gd name="T75" fmla="*/ 2147483646 h 51"/>
                <a:gd name="T76" fmla="*/ 2147483646 w 37"/>
                <a:gd name="T77" fmla="*/ 2147483646 h 51"/>
                <a:gd name="T78" fmla="*/ 2147483646 w 37"/>
                <a:gd name="T79" fmla="*/ 2147483646 h 5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7"/>
                <a:gd name="T121" fmla="*/ 0 h 51"/>
                <a:gd name="T122" fmla="*/ 37 w 37"/>
                <a:gd name="T123" fmla="*/ 51 h 5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7" h="51">
                  <a:moveTo>
                    <a:pt x="36" y="37"/>
                  </a:moveTo>
                  <a:cubicBezTo>
                    <a:pt x="35" y="34"/>
                    <a:pt x="34" y="31"/>
                    <a:pt x="33" y="29"/>
                  </a:cubicBezTo>
                  <a:cubicBezTo>
                    <a:pt x="34" y="28"/>
                    <a:pt x="35" y="27"/>
                    <a:pt x="35" y="26"/>
                  </a:cubicBezTo>
                  <a:cubicBezTo>
                    <a:pt x="35" y="25"/>
                    <a:pt x="34" y="24"/>
                    <a:pt x="33" y="23"/>
                  </a:cubicBezTo>
                  <a:cubicBezTo>
                    <a:pt x="32" y="22"/>
                    <a:pt x="30" y="22"/>
                    <a:pt x="29" y="21"/>
                  </a:cubicBezTo>
                  <a:cubicBezTo>
                    <a:pt x="27" y="20"/>
                    <a:pt x="25" y="19"/>
                    <a:pt x="23" y="18"/>
                  </a:cubicBezTo>
                  <a:cubicBezTo>
                    <a:pt x="23" y="17"/>
                    <a:pt x="24" y="16"/>
                    <a:pt x="24" y="14"/>
                  </a:cubicBezTo>
                  <a:cubicBezTo>
                    <a:pt x="22" y="14"/>
                    <a:pt x="20" y="13"/>
                    <a:pt x="18" y="13"/>
                  </a:cubicBezTo>
                  <a:cubicBezTo>
                    <a:pt x="17" y="11"/>
                    <a:pt x="16" y="10"/>
                    <a:pt x="15" y="8"/>
                  </a:cubicBezTo>
                  <a:cubicBezTo>
                    <a:pt x="14" y="6"/>
                    <a:pt x="13" y="3"/>
                    <a:pt x="12" y="1"/>
                  </a:cubicBezTo>
                  <a:cubicBezTo>
                    <a:pt x="11" y="0"/>
                    <a:pt x="11" y="1"/>
                    <a:pt x="9" y="1"/>
                  </a:cubicBezTo>
                  <a:cubicBezTo>
                    <a:pt x="8" y="1"/>
                    <a:pt x="6" y="0"/>
                    <a:pt x="5" y="1"/>
                  </a:cubicBezTo>
                  <a:cubicBezTo>
                    <a:pt x="3" y="2"/>
                    <a:pt x="3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6"/>
                    <a:pt x="1" y="7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1" y="9"/>
                    <a:pt x="1" y="12"/>
                    <a:pt x="1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4"/>
                    <a:pt x="3" y="16"/>
                    <a:pt x="2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8"/>
                    <a:pt x="5" y="19"/>
                    <a:pt x="4" y="21"/>
                  </a:cubicBezTo>
                  <a:cubicBezTo>
                    <a:pt x="4" y="22"/>
                    <a:pt x="3" y="23"/>
                    <a:pt x="4" y="24"/>
                  </a:cubicBezTo>
                  <a:cubicBezTo>
                    <a:pt x="4" y="26"/>
                    <a:pt x="6" y="26"/>
                    <a:pt x="8" y="27"/>
                  </a:cubicBezTo>
                  <a:cubicBezTo>
                    <a:pt x="7" y="28"/>
                    <a:pt x="4" y="28"/>
                    <a:pt x="3" y="30"/>
                  </a:cubicBezTo>
                  <a:cubicBezTo>
                    <a:pt x="3" y="31"/>
                    <a:pt x="6" y="32"/>
                    <a:pt x="6" y="34"/>
                  </a:cubicBezTo>
                  <a:cubicBezTo>
                    <a:pt x="5" y="34"/>
                    <a:pt x="4" y="35"/>
                    <a:pt x="4" y="35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4"/>
                  </a:cubicBezTo>
                  <a:cubicBezTo>
                    <a:pt x="13" y="43"/>
                    <a:pt x="13" y="42"/>
                    <a:pt x="14" y="42"/>
                  </a:cubicBezTo>
                  <a:cubicBezTo>
                    <a:pt x="15" y="40"/>
                    <a:pt x="17" y="40"/>
                    <a:pt x="18" y="41"/>
                  </a:cubicBezTo>
                  <a:cubicBezTo>
                    <a:pt x="21" y="43"/>
                    <a:pt x="23" y="48"/>
                    <a:pt x="26" y="50"/>
                  </a:cubicBezTo>
                  <a:cubicBezTo>
                    <a:pt x="28" y="51"/>
                    <a:pt x="30" y="49"/>
                    <a:pt x="32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6" y="43"/>
                    <a:pt x="37" y="41"/>
                  </a:cubicBezTo>
                  <a:cubicBezTo>
                    <a:pt x="37" y="40"/>
                    <a:pt x="36" y="38"/>
                    <a:pt x="36" y="37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9" name="Freeform 142">
              <a:extLst>
                <a:ext uri="{FF2B5EF4-FFF2-40B4-BE49-F238E27FC236}">
                  <a16:creationId xmlns:a16="http://schemas.microsoft.com/office/drawing/2014/main" id="{317E30E9-2AE7-8552-F7BB-89542973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126" y="3481388"/>
              <a:ext cx="50800" cy="53975"/>
            </a:xfrm>
            <a:custGeom>
              <a:avLst/>
              <a:gdLst>
                <a:gd name="T0" fmla="*/ 2147483646 w 17"/>
                <a:gd name="T1" fmla="*/ 2147483646 h 21"/>
                <a:gd name="T2" fmla="*/ 2147483646 w 17"/>
                <a:gd name="T3" fmla="*/ 2147483646 h 21"/>
                <a:gd name="T4" fmla="*/ 2147483646 w 17"/>
                <a:gd name="T5" fmla="*/ 2147483646 h 21"/>
                <a:gd name="T6" fmla="*/ 2147483646 w 17"/>
                <a:gd name="T7" fmla="*/ 2147483646 h 21"/>
                <a:gd name="T8" fmla="*/ 2147483646 w 17"/>
                <a:gd name="T9" fmla="*/ 0 h 21"/>
                <a:gd name="T10" fmla="*/ 2147483646 w 17"/>
                <a:gd name="T11" fmla="*/ 0 h 21"/>
                <a:gd name="T12" fmla="*/ 2147483646 w 17"/>
                <a:gd name="T13" fmla="*/ 2147483646 h 21"/>
                <a:gd name="T14" fmla="*/ 2147483646 w 17"/>
                <a:gd name="T15" fmla="*/ 2147483646 h 21"/>
                <a:gd name="T16" fmla="*/ 2147483646 w 17"/>
                <a:gd name="T17" fmla="*/ 2147483646 h 21"/>
                <a:gd name="T18" fmla="*/ 2147483646 w 17"/>
                <a:gd name="T19" fmla="*/ 2147483646 h 21"/>
                <a:gd name="T20" fmla="*/ 2147483646 w 17"/>
                <a:gd name="T21" fmla="*/ 2147483646 h 21"/>
                <a:gd name="T22" fmla="*/ 2147483646 w 17"/>
                <a:gd name="T23" fmla="*/ 2147483646 h 21"/>
                <a:gd name="T24" fmla="*/ 2147483646 w 17"/>
                <a:gd name="T25" fmla="*/ 2147483646 h 21"/>
                <a:gd name="T26" fmla="*/ 2147483646 w 17"/>
                <a:gd name="T27" fmla="*/ 2147483646 h 21"/>
                <a:gd name="T28" fmla="*/ 2147483646 w 17"/>
                <a:gd name="T29" fmla="*/ 2147483646 h 21"/>
                <a:gd name="T30" fmla="*/ 2147483646 w 17"/>
                <a:gd name="T31" fmla="*/ 2147483646 h 21"/>
                <a:gd name="T32" fmla="*/ 2147483646 w 17"/>
                <a:gd name="T33" fmla="*/ 2147483646 h 21"/>
                <a:gd name="T34" fmla="*/ 2147483646 w 17"/>
                <a:gd name="T35" fmla="*/ 2147483646 h 21"/>
                <a:gd name="T36" fmla="*/ 2147483646 w 17"/>
                <a:gd name="T37" fmla="*/ 2147483646 h 21"/>
                <a:gd name="T38" fmla="*/ 2147483646 w 17"/>
                <a:gd name="T39" fmla="*/ 2147483646 h 21"/>
                <a:gd name="T40" fmla="*/ 2147483646 w 17"/>
                <a:gd name="T41" fmla="*/ 2147483646 h 21"/>
                <a:gd name="T42" fmla="*/ 0 w 17"/>
                <a:gd name="T43" fmla="*/ 2147483646 h 21"/>
                <a:gd name="T44" fmla="*/ 2147483646 w 17"/>
                <a:gd name="T45" fmla="*/ 2147483646 h 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"/>
                <a:gd name="T70" fmla="*/ 0 h 21"/>
                <a:gd name="T71" fmla="*/ 17 w 17"/>
                <a:gd name="T72" fmla="*/ 21 h 2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" h="21">
                  <a:moveTo>
                    <a:pt x="1" y="12"/>
                  </a:moveTo>
                  <a:cubicBezTo>
                    <a:pt x="1" y="9"/>
                    <a:pt x="3" y="6"/>
                    <a:pt x="3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2"/>
                    <a:pt x="5" y="2"/>
                    <a:pt x="6" y="1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9"/>
                    <a:pt x="17" y="10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9" y="12"/>
                    <a:pt x="9" y="12"/>
                    <a:pt x="9" y="15"/>
                  </a:cubicBezTo>
                  <a:cubicBezTo>
                    <a:pt x="9" y="17"/>
                    <a:pt x="8" y="19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0"/>
                    <a:pt x="6" y="18"/>
                  </a:cubicBezTo>
                  <a:cubicBezTo>
                    <a:pt x="4" y="16"/>
                    <a:pt x="4" y="17"/>
                    <a:pt x="2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" name="Freeform 137">
              <a:extLst>
                <a:ext uri="{FF2B5EF4-FFF2-40B4-BE49-F238E27FC236}">
                  <a16:creationId xmlns:a16="http://schemas.microsoft.com/office/drawing/2014/main" id="{FBC2A61A-449D-85E2-CF3B-A7DC98420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88" y="3051175"/>
              <a:ext cx="106363" cy="158750"/>
            </a:xfrm>
            <a:custGeom>
              <a:avLst/>
              <a:gdLst>
                <a:gd name="T0" fmla="*/ 2147483646 w 42"/>
                <a:gd name="T1" fmla="*/ 2147483646 h 61"/>
                <a:gd name="T2" fmla="*/ 2147483646 w 42"/>
                <a:gd name="T3" fmla="*/ 2147483646 h 61"/>
                <a:gd name="T4" fmla="*/ 2147483646 w 42"/>
                <a:gd name="T5" fmla="*/ 2147483646 h 61"/>
                <a:gd name="T6" fmla="*/ 2147483646 w 42"/>
                <a:gd name="T7" fmla="*/ 2147483646 h 61"/>
                <a:gd name="T8" fmla="*/ 2147483646 w 42"/>
                <a:gd name="T9" fmla="*/ 2147483646 h 61"/>
                <a:gd name="T10" fmla="*/ 2147483646 w 42"/>
                <a:gd name="T11" fmla="*/ 2147483646 h 61"/>
                <a:gd name="T12" fmla="*/ 2147483646 w 42"/>
                <a:gd name="T13" fmla="*/ 2147483646 h 61"/>
                <a:gd name="T14" fmla="*/ 2147483646 w 42"/>
                <a:gd name="T15" fmla="*/ 2147483646 h 61"/>
                <a:gd name="T16" fmla="*/ 2147483646 w 42"/>
                <a:gd name="T17" fmla="*/ 2147483646 h 61"/>
                <a:gd name="T18" fmla="*/ 2147483646 w 42"/>
                <a:gd name="T19" fmla="*/ 2147483646 h 61"/>
                <a:gd name="T20" fmla="*/ 2147483646 w 42"/>
                <a:gd name="T21" fmla="*/ 2147483646 h 61"/>
                <a:gd name="T22" fmla="*/ 2147483646 w 42"/>
                <a:gd name="T23" fmla="*/ 2147483646 h 61"/>
                <a:gd name="T24" fmla="*/ 2147483646 w 42"/>
                <a:gd name="T25" fmla="*/ 2147483646 h 61"/>
                <a:gd name="T26" fmla="*/ 2147483646 w 42"/>
                <a:gd name="T27" fmla="*/ 2147483646 h 61"/>
                <a:gd name="T28" fmla="*/ 2147483646 w 42"/>
                <a:gd name="T29" fmla="*/ 2147483646 h 61"/>
                <a:gd name="T30" fmla="*/ 2147483646 w 42"/>
                <a:gd name="T31" fmla="*/ 2147483646 h 61"/>
                <a:gd name="T32" fmla="*/ 2147483646 w 42"/>
                <a:gd name="T33" fmla="*/ 2147483646 h 61"/>
                <a:gd name="T34" fmla="*/ 2147483646 w 42"/>
                <a:gd name="T35" fmla="*/ 2147483646 h 61"/>
                <a:gd name="T36" fmla="*/ 2147483646 w 42"/>
                <a:gd name="T37" fmla="*/ 2147483646 h 61"/>
                <a:gd name="T38" fmla="*/ 2147483646 w 42"/>
                <a:gd name="T39" fmla="*/ 2147483646 h 61"/>
                <a:gd name="T40" fmla="*/ 2147483646 w 42"/>
                <a:gd name="T41" fmla="*/ 2147483646 h 61"/>
                <a:gd name="T42" fmla="*/ 2147483646 w 42"/>
                <a:gd name="T43" fmla="*/ 2147483646 h 61"/>
                <a:gd name="T44" fmla="*/ 2147483646 w 42"/>
                <a:gd name="T45" fmla="*/ 2147483646 h 61"/>
                <a:gd name="T46" fmla="*/ 2147483646 w 42"/>
                <a:gd name="T47" fmla="*/ 2147483646 h 61"/>
                <a:gd name="T48" fmla="*/ 2147483646 w 42"/>
                <a:gd name="T49" fmla="*/ 2147483646 h 61"/>
                <a:gd name="T50" fmla="*/ 2147483646 w 42"/>
                <a:gd name="T51" fmla="*/ 2147483646 h 61"/>
                <a:gd name="T52" fmla="*/ 2147483646 w 42"/>
                <a:gd name="T53" fmla="*/ 2147483646 h 61"/>
                <a:gd name="T54" fmla="*/ 2147483646 w 42"/>
                <a:gd name="T55" fmla="*/ 2147483646 h 61"/>
                <a:gd name="T56" fmla="*/ 2147483646 w 42"/>
                <a:gd name="T57" fmla="*/ 2147483646 h 61"/>
                <a:gd name="T58" fmla="*/ 2147483646 w 42"/>
                <a:gd name="T59" fmla="*/ 2147483646 h 61"/>
                <a:gd name="T60" fmla="*/ 2147483646 w 42"/>
                <a:gd name="T61" fmla="*/ 2147483646 h 61"/>
                <a:gd name="T62" fmla="*/ 2147483646 w 42"/>
                <a:gd name="T63" fmla="*/ 2147483646 h 61"/>
                <a:gd name="T64" fmla="*/ 2147483646 w 42"/>
                <a:gd name="T65" fmla="*/ 2147483646 h 61"/>
                <a:gd name="T66" fmla="*/ 2147483646 w 42"/>
                <a:gd name="T67" fmla="*/ 2147483646 h 61"/>
                <a:gd name="T68" fmla="*/ 2147483646 w 42"/>
                <a:gd name="T69" fmla="*/ 2147483646 h 61"/>
                <a:gd name="T70" fmla="*/ 2147483646 w 42"/>
                <a:gd name="T71" fmla="*/ 2147483646 h 61"/>
                <a:gd name="T72" fmla="*/ 2147483646 w 42"/>
                <a:gd name="T73" fmla="*/ 2147483646 h 61"/>
                <a:gd name="T74" fmla="*/ 2147483646 w 42"/>
                <a:gd name="T75" fmla="*/ 2147483646 h 61"/>
                <a:gd name="T76" fmla="*/ 2147483646 w 42"/>
                <a:gd name="T77" fmla="*/ 2147483646 h 61"/>
                <a:gd name="T78" fmla="*/ 2147483646 w 42"/>
                <a:gd name="T79" fmla="*/ 2147483646 h 61"/>
                <a:gd name="T80" fmla="*/ 2147483646 w 42"/>
                <a:gd name="T81" fmla="*/ 2147483646 h 61"/>
                <a:gd name="T82" fmla="*/ 2147483646 w 42"/>
                <a:gd name="T83" fmla="*/ 2147483646 h 61"/>
                <a:gd name="T84" fmla="*/ 2147483646 w 42"/>
                <a:gd name="T85" fmla="*/ 2147483646 h 61"/>
                <a:gd name="T86" fmla="*/ 2147483646 w 42"/>
                <a:gd name="T87" fmla="*/ 2147483646 h 61"/>
                <a:gd name="T88" fmla="*/ 2147483646 w 42"/>
                <a:gd name="T89" fmla="*/ 2147483646 h 61"/>
                <a:gd name="T90" fmla="*/ 2147483646 w 42"/>
                <a:gd name="T91" fmla="*/ 2147483646 h 61"/>
                <a:gd name="T92" fmla="*/ 2147483646 w 42"/>
                <a:gd name="T93" fmla="*/ 2147483646 h 61"/>
                <a:gd name="T94" fmla="*/ 2147483646 w 42"/>
                <a:gd name="T95" fmla="*/ 2147483646 h 61"/>
                <a:gd name="T96" fmla="*/ 2147483646 w 42"/>
                <a:gd name="T97" fmla="*/ 2147483646 h 61"/>
                <a:gd name="T98" fmla="*/ 2147483646 w 42"/>
                <a:gd name="T99" fmla="*/ 2147483646 h 61"/>
                <a:gd name="T100" fmla="*/ 2147483646 w 42"/>
                <a:gd name="T101" fmla="*/ 2147483646 h 61"/>
                <a:gd name="T102" fmla="*/ 2147483646 w 42"/>
                <a:gd name="T103" fmla="*/ 2147483646 h 61"/>
                <a:gd name="T104" fmla="*/ 2147483646 w 42"/>
                <a:gd name="T105" fmla="*/ 2147483646 h 61"/>
                <a:gd name="T106" fmla="*/ 2147483646 w 42"/>
                <a:gd name="T107" fmla="*/ 2147483646 h 61"/>
                <a:gd name="T108" fmla="*/ 2147483646 w 42"/>
                <a:gd name="T109" fmla="*/ 2147483646 h 61"/>
                <a:gd name="T110" fmla="*/ 2147483646 w 42"/>
                <a:gd name="T111" fmla="*/ 2147483646 h 6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1"/>
                <a:gd name="T170" fmla="*/ 42 w 42"/>
                <a:gd name="T171" fmla="*/ 61 h 6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1">
                  <a:moveTo>
                    <a:pt x="41" y="36"/>
                  </a:moveTo>
                  <a:cubicBezTo>
                    <a:pt x="41" y="35"/>
                    <a:pt x="41" y="33"/>
                    <a:pt x="40" y="32"/>
                  </a:cubicBezTo>
                  <a:cubicBezTo>
                    <a:pt x="39" y="31"/>
                    <a:pt x="39" y="29"/>
                    <a:pt x="39" y="28"/>
                  </a:cubicBezTo>
                  <a:cubicBezTo>
                    <a:pt x="38" y="26"/>
                    <a:pt x="37" y="25"/>
                    <a:pt x="38" y="24"/>
                  </a:cubicBezTo>
                  <a:cubicBezTo>
                    <a:pt x="39" y="23"/>
                    <a:pt x="39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1"/>
                    <a:pt x="39" y="20"/>
                  </a:cubicBezTo>
                  <a:cubicBezTo>
                    <a:pt x="38" y="20"/>
                    <a:pt x="36" y="21"/>
                    <a:pt x="36" y="21"/>
                  </a:cubicBezTo>
                  <a:cubicBezTo>
                    <a:pt x="35" y="21"/>
                    <a:pt x="36" y="19"/>
                    <a:pt x="36" y="19"/>
                  </a:cubicBezTo>
                  <a:cubicBezTo>
                    <a:pt x="36" y="19"/>
                    <a:pt x="33" y="16"/>
                    <a:pt x="33" y="16"/>
                  </a:cubicBezTo>
                  <a:cubicBezTo>
                    <a:pt x="32" y="16"/>
                    <a:pt x="31" y="19"/>
                    <a:pt x="31" y="20"/>
                  </a:cubicBezTo>
                  <a:cubicBezTo>
                    <a:pt x="30" y="21"/>
                    <a:pt x="27" y="20"/>
                    <a:pt x="27" y="20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3" y="17"/>
                    <a:pt x="23" y="15"/>
                  </a:cubicBezTo>
                  <a:cubicBezTo>
                    <a:pt x="23" y="14"/>
                    <a:pt x="25" y="14"/>
                    <a:pt x="25" y="14"/>
                  </a:cubicBezTo>
                  <a:cubicBezTo>
                    <a:pt x="25" y="14"/>
                    <a:pt x="26" y="14"/>
                    <a:pt x="27" y="13"/>
                  </a:cubicBezTo>
                  <a:cubicBezTo>
                    <a:pt x="27" y="13"/>
                    <a:pt x="25" y="12"/>
                    <a:pt x="25" y="11"/>
                  </a:cubicBezTo>
                  <a:cubicBezTo>
                    <a:pt x="26" y="11"/>
                    <a:pt x="27" y="11"/>
                    <a:pt x="28" y="11"/>
                  </a:cubicBezTo>
                  <a:cubicBezTo>
                    <a:pt x="28" y="11"/>
                    <a:pt x="29" y="10"/>
                    <a:pt x="29" y="10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30" y="6"/>
                    <a:pt x="31" y="5"/>
                  </a:cubicBezTo>
                  <a:cubicBezTo>
                    <a:pt x="32" y="5"/>
                    <a:pt x="33" y="3"/>
                    <a:pt x="32" y="3"/>
                  </a:cubicBezTo>
                  <a:cubicBezTo>
                    <a:pt x="30" y="2"/>
                    <a:pt x="31" y="0"/>
                    <a:pt x="30" y="1"/>
                  </a:cubicBezTo>
                  <a:cubicBezTo>
                    <a:pt x="29" y="2"/>
                    <a:pt x="27" y="2"/>
                    <a:pt x="28" y="3"/>
                  </a:cubicBezTo>
                  <a:cubicBezTo>
                    <a:pt x="29" y="5"/>
                    <a:pt x="30" y="5"/>
                    <a:pt x="28" y="6"/>
                  </a:cubicBezTo>
                  <a:cubicBezTo>
                    <a:pt x="27" y="7"/>
                    <a:pt x="26" y="8"/>
                    <a:pt x="26" y="6"/>
                  </a:cubicBezTo>
                  <a:cubicBezTo>
                    <a:pt x="26" y="5"/>
                    <a:pt x="26" y="3"/>
                    <a:pt x="25" y="3"/>
                  </a:cubicBezTo>
                  <a:cubicBezTo>
                    <a:pt x="24" y="4"/>
                    <a:pt x="23" y="4"/>
                    <a:pt x="23" y="5"/>
                  </a:cubicBezTo>
                  <a:cubicBezTo>
                    <a:pt x="22" y="7"/>
                    <a:pt x="19" y="5"/>
                    <a:pt x="20" y="7"/>
                  </a:cubicBezTo>
                  <a:cubicBezTo>
                    <a:pt x="20" y="9"/>
                    <a:pt x="22" y="9"/>
                    <a:pt x="19" y="10"/>
                  </a:cubicBezTo>
                  <a:cubicBezTo>
                    <a:pt x="16" y="11"/>
                    <a:pt x="15" y="12"/>
                    <a:pt x="17" y="13"/>
                  </a:cubicBezTo>
                  <a:cubicBezTo>
                    <a:pt x="19" y="14"/>
                    <a:pt x="20" y="13"/>
                    <a:pt x="21" y="13"/>
                  </a:cubicBezTo>
                  <a:cubicBezTo>
                    <a:pt x="22" y="14"/>
                    <a:pt x="23" y="14"/>
                    <a:pt x="21" y="15"/>
                  </a:cubicBezTo>
                  <a:cubicBezTo>
                    <a:pt x="20" y="16"/>
                    <a:pt x="18" y="15"/>
                    <a:pt x="19" y="16"/>
                  </a:cubicBezTo>
                  <a:cubicBezTo>
                    <a:pt x="19" y="18"/>
                    <a:pt x="20" y="17"/>
                    <a:pt x="19" y="19"/>
                  </a:cubicBezTo>
                  <a:cubicBezTo>
                    <a:pt x="18" y="20"/>
                    <a:pt x="18" y="21"/>
                    <a:pt x="17" y="20"/>
                  </a:cubicBezTo>
                  <a:cubicBezTo>
                    <a:pt x="17" y="19"/>
                    <a:pt x="15" y="17"/>
                    <a:pt x="15" y="18"/>
                  </a:cubicBezTo>
                  <a:cubicBezTo>
                    <a:pt x="14" y="19"/>
                    <a:pt x="15" y="20"/>
                    <a:pt x="14" y="20"/>
                  </a:cubicBezTo>
                  <a:cubicBezTo>
                    <a:pt x="14" y="21"/>
                    <a:pt x="13" y="21"/>
                    <a:pt x="12" y="20"/>
                  </a:cubicBezTo>
                  <a:cubicBezTo>
                    <a:pt x="12" y="19"/>
                    <a:pt x="12" y="17"/>
                    <a:pt x="10" y="18"/>
                  </a:cubicBezTo>
                  <a:cubicBezTo>
                    <a:pt x="9" y="18"/>
                    <a:pt x="10" y="18"/>
                    <a:pt x="8" y="18"/>
                  </a:cubicBezTo>
                  <a:cubicBezTo>
                    <a:pt x="6" y="19"/>
                    <a:pt x="7" y="20"/>
                    <a:pt x="8" y="21"/>
                  </a:cubicBezTo>
                  <a:cubicBezTo>
                    <a:pt x="8" y="21"/>
                    <a:pt x="8" y="21"/>
                    <a:pt x="7" y="22"/>
                  </a:cubicBezTo>
                  <a:cubicBezTo>
                    <a:pt x="6" y="22"/>
                    <a:pt x="6" y="23"/>
                    <a:pt x="7" y="23"/>
                  </a:cubicBezTo>
                  <a:cubicBezTo>
                    <a:pt x="8" y="24"/>
                    <a:pt x="6" y="25"/>
                    <a:pt x="5" y="24"/>
                  </a:cubicBezTo>
                  <a:cubicBezTo>
                    <a:pt x="4" y="24"/>
                    <a:pt x="2" y="23"/>
                    <a:pt x="4" y="24"/>
                  </a:cubicBezTo>
                  <a:cubicBezTo>
                    <a:pt x="5" y="25"/>
                    <a:pt x="5" y="25"/>
                    <a:pt x="6" y="26"/>
                  </a:cubicBezTo>
                  <a:cubicBezTo>
                    <a:pt x="7" y="27"/>
                    <a:pt x="7" y="28"/>
                    <a:pt x="7" y="27"/>
                  </a:cubicBezTo>
                  <a:cubicBezTo>
                    <a:pt x="8" y="26"/>
                    <a:pt x="7" y="25"/>
                    <a:pt x="8" y="26"/>
                  </a:cubicBezTo>
                  <a:cubicBezTo>
                    <a:pt x="9" y="26"/>
                    <a:pt x="10" y="27"/>
                    <a:pt x="8" y="27"/>
                  </a:cubicBezTo>
                  <a:cubicBezTo>
                    <a:pt x="7" y="28"/>
                    <a:pt x="6" y="27"/>
                    <a:pt x="6" y="28"/>
                  </a:cubicBezTo>
                  <a:cubicBezTo>
                    <a:pt x="5" y="29"/>
                    <a:pt x="6" y="29"/>
                    <a:pt x="5" y="30"/>
                  </a:cubicBezTo>
                  <a:cubicBezTo>
                    <a:pt x="4" y="31"/>
                    <a:pt x="3" y="29"/>
                    <a:pt x="4" y="31"/>
                  </a:cubicBezTo>
                  <a:cubicBezTo>
                    <a:pt x="5" y="33"/>
                    <a:pt x="5" y="31"/>
                    <a:pt x="7" y="33"/>
                  </a:cubicBezTo>
                  <a:cubicBezTo>
                    <a:pt x="8" y="34"/>
                    <a:pt x="8" y="33"/>
                    <a:pt x="9" y="33"/>
                  </a:cubicBezTo>
                  <a:cubicBezTo>
                    <a:pt x="10" y="33"/>
                    <a:pt x="10" y="33"/>
                    <a:pt x="10" y="34"/>
                  </a:cubicBezTo>
                  <a:cubicBezTo>
                    <a:pt x="11" y="35"/>
                    <a:pt x="10" y="34"/>
                    <a:pt x="12" y="35"/>
                  </a:cubicBezTo>
                  <a:cubicBezTo>
                    <a:pt x="14" y="35"/>
                    <a:pt x="14" y="35"/>
                    <a:pt x="15" y="34"/>
                  </a:cubicBezTo>
                  <a:cubicBezTo>
                    <a:pt x="15" y="34"/>
                    <a:pt x="14" y="34"/>
                    <a:pt x="14" y="32"/>
                  </a:cubicBezTo>
                  <a:cubicBezTo>
                    <a:pt x="14" y="31"/>
                    <a:pt x="13" y="30"/>
                    <a:pt x="14" y="31"/>
                  </a:cubicBezTo>
                  <a:cubicBezTo>
                    <a:pt x="16" y="31"/>
                    <a:pt x="16" y="32"/>
                    <a:pt x="16" y="33"/>
                  </a:cubicBezTo>
                  <a:cubicBezTo>
                    <a:pt x="15" y="34"/>
                    <a:pt x="15" y="33"/>
                    <a:pt x="15" y="34"/>
                  </a:cubicBezTo>
                  <a:cubicBezTo>
                    <a:pt x="16" y="35"/>
                    <a:pt x="17" y="35"/>
                    <a:pt x="16" y="36"/>
                  </a:cubicBezTo>
                  <a:cubicBezTo>
                    <a:pt x="14" y="36"/>
                    <a:pt x="14" y="36"/>
                    <a:pt x="13" y="37"/>
                  </a:cubicBezTo>
                  <a:cubicBezTo>
                    <a:pt x="12" y="37"/>
                    <a:pt x="12" y="36"/>
                    <a:pt x="12" y="37"/>
                  </a:cubicBezTo>
                  <a:cubicBezTo>
                    <a:pt x="11" y="39"/>
                    <a:pt x="11" y="39"/>
                    <a:pt x="11" y="40"/>
                  </a:cubicBezTo>
                  <a:cubicBezTo>
                    <a:pt x="10" y="40"/>
                    <a:pt x="11" y="42"/>
                    <a:pt x="10" y="42"/>
                  </a:cubicBezTo>
                  <a:cubicBezTo>
                    <a:pt x="9" y="43"/>
                    <a:pt x="10" y="42"/>
                    <a:pt x="8" y="44"/>
                  </a:cubicBezTo>
                  <a:cubicBezTo>
                    <a:pt x="7" y="45"/>
                    <a:pt x="6" y="45"/>
                    <a:pt x="6" y="45"/>
                  </a:cubicBezTo>
                  <a:cubicBezTo>
                    <a:pt x="7" y="46"/>
                    <a:pt x="8" y="45"/>
                    <a:pt x="10" y="45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2" y="45"/>
                    <a:pt x="12" y="45"/>
                    <a:pt x="13" y="45"/>
                  </a:cubicBezTo>
                  <a:cubicBezTo>
                    <a:pt x="14" y="45"/>
                    <a:pt x="14" y="43"/>
                    <a:pt x="14" y="42"/>
                  </a:cubicBezTo>
                  <a:cubicBezTo>
                    <a:pt x="15" y="42"/>
                    <a:pt x="16" y="40"/>
                    <a:pt x="16" y="42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8" y="45"/>
                    <a:pt x="16" y="45"/>
                    <a:pt x="15" y="45"/>
                  </a:cubicBezTo>
                  <a:cubicBezTo>
                    <a:pt x="13" y="45"/>
                    <a:pt x="9" y="46"/>
                    <a:pt x="8" y="47"/>
                  </a:cubicBezTo>
                  <a:cubicBezTo>
                    <a:pt x="8" y="47"/>
                    <a:pt x="7" y="45"/>
                    <a:pt x="7" y="48"/>
                  </a:cubicBezTo>
                  <a:cubicBezTo>
                    <a:pt x="8" y="50"/>
                    <a:pt x="8" y="50"/>
                    <a:pt x="7" y="51"/>
                  </a:cubicBezTo>
                  <a:cubicBezTo>
                    <a:pt x="7" y="51"/>
                    <a:pt x="6" y="51"/>
                    <a:pt x="5" y="50"/>
                  </a:cubicBezTo>
                  <a:cubicBezTo>
                    <a:pt x="5" y="50"/>
                    <a:pt x="4" y="47"/>
                    <a:pt x="3" y="49"/>
                  </a:cubicBezTo>
                  <a:cubicBezTo>
                    <a:pt x="3" y="50"/>
                    <a:pt x="0" y="52"/>
                    <a:pt x="2" y="52"/>
                  </a:cubicBezTo>
                  <a:cubicBezTo>
                    <a:pt x="4" y="52"/>
                    <a:pt x="4" y="51"/>
                    <a:pt x="6" y="52"/>
                  </a:cubicBezTo>
                  <a:cubicBezTo>
                    <a:pt x="7" y="52"/>
                    <a:pt x="2" y="55"/>
                    <a:pt x="3" y="55"/>
                  </a:cubicBezTo>
                  <a:cubicBezTo>
                    <a:pt x="3" y="56"/>
                    <a:pt x="3" y="55"/>
                    <a:pt x="4" y="55"/>
                  </a:cubicBezTo>
                  <a:cubicBezTo>
                    <a:pt x="5" y="56"/>
                    <a:pt x="5" y="56"/>
                    <a:pt x="6" y="57"/>
                  </a:cubicBezTo>
                  <a:cubicBezTo>
                    <a:pt x="6" y="57"/>
                    <a:pt x="6" y="56"/>
                    <a:pt x="7" y="56"/>
                  </a:cubicBezTo>
                  <a:cubicBezTo>
                    <a:pt x="8" y="55"/>
                    <a:pt x="9" y="53"/>
                    <a:pt x="9" y="55"/>
                  </a:cubicBezTo>
                  <a:cubicBezTo>
                    <a:pt x="9" y="56"/>
                    <a:pt x="8" y="57"/>
                    <a:pt x="7" y="58"/>
                  </a:cubicBezTo>
                  <a:cubicBezTo>
                    <a:pt x="5" y="58"/>
                    <a:pt x="4" y="59"/>
                    <a:pt x="5" y="59"/>
                  </a:cubicBezTo>
                  <a:cubicBezTo>
                    <a:pt x="5" y="60"/>
                    <a:pt x="5" y="60"/>
                    <a:pt x="6" y="59"/>
                  </a:cubicBezTo>
                  <a:cubicBezTo>
                    <a:pt x="8" y="58"/>
                    <a:pt x="7" y="58"/>
                    <a:pt x="8" y="57"/>
                  </a:cubicBezTo>
                  <a:cubicBezTo>
                    <a:pt x="9" y="57"/>
                    <a:pt x="10" y="57"/>
                    <a:pt x="10" y="58"/>
                  </a:cubicBezTo>
                  <a:cubicBezTo>
                    <a:pt x="9" y="58"/>
                    <a:pt x="8" y="59"/>
                    <a:pt x="8" y="60"/>
                  </a:cubicBezTo>
                  <a:cubicBezTo>
                    <a:pt x="8" y="60"/>
                    <a:pt x="5" y="60"/>
                    <a:pt x="7" y="60"/>
                  </a:cubicBezTo>
                  <a:cubicBezTo>
                    <a:pt x="10" y="60"/>
                    <a:pt x="9" y="57"/>
                    <a:pt x="11" y="59"/>
                  </a:cubicBezTo>
                  <a:cubicBezTo>
                    <a:pt x="13" y="60"/>
                    <a:pt x="12" y="60"/>
                    <a:pt x="14" y="60"/>
                  </a:cubicBezTo>
                  <a:cubicBezTo>
                    <a:pt x="16" y="60"/>
                    <a:pt x="17" y="61"/>
                    <a:pt x="18" y="59"/>
                  </a:cubicBezTo>
                  <a:cubicBezTo>
                    <a:pt x="20" y="57"/>
                    <a:pt x="19" y="55"/>
                    <a:pt x="21" y="55"/>
                  </a:cubicBezTo>
                  <a:cubicBezTo>
                    <a:pt x="22" y="56"/>
                    <a:pt x="20" y="53"/>
                    <a:pt x="23" y="54"/>
                  </a:cubicBezTo>
                  <a:cubicBezTo>
                    <a:pt x="25" y="54"/>
                    <a:pt x="25" y="55"/>
                    <a:pt x="26" y="54"/>
                  </a:cubicBezTo>
                  <a:cubicBezTo>
                    <a:pt x="28" y="54"/>
                    <a:pt x="27" y="52"/>
                    <a:pt x="29" y="52"/>
                  </a:cubicBezTo>
                  <a:cubicBezTo>
                    <a:pt x="31" y="52"/>
                    <a:pt x="31" y="52"/>
                    <a:pt x="32" y="52"/>
                  </a:cubicBezTo>
                  <a:cubicBezTo>
                    <a:pt x="32" y="52"/>
                    <a:pt x="31" y="51"/>
                    <a:pt x="33" y="51"/>
                  </a:cubicBezTo>
                  <a:cubicBezTo>
                    <a:pt x="34" y="50"/>
                    <a:pt x="33" y="49"/>
                    <a:pt x="34" y="50"/>
                  </a:cubicBezTo>
                  <a:cubicBezTo>
                    <a:pt x="35" y="51"/>
                    <a:pt x="34" y="51"/>
                    <a:pt x="36" y="51"/>
                  </a:cubicBezTo>
                  <a:cubicBezTo>
                    <a:pt x="37" y="51"/>
                    <a:pt x="37" y="50"/>
                    <a:pt x="38" y="50"/>
                  </a:cubicBezTo>
                  <a:cubicBezTo>
                    <a:pt x="39" y="50"/>
                    <a:pt x="40" y="50"/>
                    <a:pt x="39" y="49"/>
                  </a:cubicBezTo>
                  <a:cubicBezTo>
                    <a:pt x="38" y="47"/>
                    <a:pt x="38" y="47"/>
                    <a:pt x="39" y="46"/>
                  </a:cubicBezTo>
                  <a:cubicBezTo>
                    <a:pt x="40" y="46"/>
                    <a:pt x="39" y="48"/>
                    <a:pt x="40" y="45"/>
                  </a:cubicBezTo>
                  <a:cubicBezTo>
                    <a:pt x="42" y="41"/>
                    <a:pt x="42" y="40"/>
                    <a:pt x="41" y="39"/>
                  </a:cubicBezTo>
                  <a:cubicBezTo>
                    <a:pt x="41" y="38"/>
                    <a:pt x="41" y="37"/>
                    <a:pt x="41" y="36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" name="Freeform 139">
              <a:extLst>
                <a:ext uri="{FF2B5EF4-FFF2-40B4-BE49-F238E27FC236}">
                  <a16:creationId xmlns:a16="http://schemas.microsoft.com/office/drawing/2014/main" id="{9B61665E-3E4B-4F0F-1864-86F4BA4B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226" y="3054350"/>
              <a:ext cx="60325" cy="63500"/>
            </a:xfrm>
            <a:custGeom>
              <a:avLst/>
              <a:gdLst>
                <a:gd name="T0" fmla="*/ 2147483646 w 24"/>
                <a:gd name="T1" fmla="*/ 2147483646 h 25"/>
                <a:gd name="T2" fmla="*/ 2147483646 w 24"/>
                <a:gd name="T3" fmla="*/ 2147483646 h 25"/>
                <a:gd name="T4" fmla="*/ 2147483646 w 24"/>
                <a:gd name="T5" fmla="*/ 2147483646 h 25"/>
                <a:gd name="T6" fmla="*/ 2147483646 w 24"/>
                <a:gd name="T7" fmla="*/ 2147483646 h 25"/>
                <a:gd name="T8" fmla="*/ 2147483646 w 24"/>
                <a:gd name="T9" fmla="*/ 2147483646 h 25"/>
                <a:gd name="T10" fmla="*/ 2147483646 w 24"/>
                <a:gd name="T11" fmla="*/ 2147483646 h 25"/>
                <a:gd name="T12" fmla="*/ 2147483646 w 24"/>
                <a:gd name="T13" fmla="*/ 2147483646 h 25"/>
                <a:gd name="T14" fmla="*/ 2147483646 w 24"/>
                <a:gd name="T15" fmla="*/ 2147483646 h 25"/>
                <a:gd name="T16" fmla="*/ 2147483646 w 24"/>
                <a:gd name="T17" fmla="*/ 2147483646 h 25"/>
                <a:gd name="T18" fmla="*/ 2147483646 w 24"/>
                <a:gd name="T19" fmla="*/ 2147483646 h 25"/>
                <a:gd name="T20" fmla="*/ 2147483646 w 24"/>
                <a:gd name="T21" fmla="*/ 2147483646 h 25"/>
                <a:gd name="T22" fmla="*/ 2147483646 w 24"/>
                <a:gd name="T23" fmla="*/ 2147483646 h 25"/>
                <a:gd name="T24" fmla="*/ 2147483646 w 24"/>
                <a:gd name="T25" fmla="*/ 2147483646 h 25"/>
                <a:gd name="T26" fmla="*/ 2147483646 w 24"/>
                <a:gd name="T27" fmla="*/ 2147483646 h 25"/>
                <a:gd name="T28" fmla="*/ 2147483646 w 24"/>
                <a:gd name="T29" fmla="*/ 2147483646 h 25"/>
                <a:gd name="T30" fmla="*/ 2147483646 w 24"/>
                <a:gd name="T31" fmla="*/ 2147483646 h 25"/>
                <a:gd name="T32" fmla="*/ 2147483646 w 24"/>
                <a:gd name="T33" fmla="*/ 2147483646 h 25"/>
                <a:gd name="T34" fmla="*/ 2147483646 w 24"/>
                <a:gd name="T35" fmla="*/ 2147483646 h 25"/>
                <a:gd name="T36" fmla="*/ 0 w 24"/>
                <a:gd name="T37" fmla="*/ 2147483646 h 25"/>
                <a:gd name="T38" fmla="*/ 2147483646 w 24"/>
                <a:gd name="T39" fmla="*/ 2147483646 h 25"/>
                <a:gd name="T40" fmla="*/ 2147483646 w 24"/>
                <a:gd name="T41" fmla="*/ 2147483646 h 25"/>
                <a:gd name="T42" fmla="*/ 2147483646 w 24"/>
                <a:gd name="T43" fmla="*/ 2147483646 h 25"/>
                <a:gd name="T44" fmla="*/ 2147483646 w 24"/>
                <a:gd name="T45" fmla="*/ 2147483646 h 25"/>
                <a:gd name="T46" fmla="*/ 2147483646 w 24"/>
                <a:gd name="T47" fmla="*/ 2147483646 h 25"/>
                <a:gd name="T48" fmla="*/ 2147483646 w 24"/>
                <a:gd name="T49" fmla="*/ 2147483646 h 25"/>
                <a:gd name="T50" fmla="*/ 2147483646 w 24"/>
                <a:gd name="T51" fmla="*/ 2147483646 h 25"/>
                <a:gd name="T52" fmla="*/ 2147483646 w 24"/>
                <a:gd name="T53" fmla="*/ 2147483646 h 25"/>
                <a:gd name="T54" fmla="*/ 2147483646 w 24"/>
                <a:gd name="T55" fmla="*/ 2147483646 h 25"/>
                <a:gd name="T56" fmla="*/ 2147483646 w 24"/>
                <a:gd name="T57" fmla="*/ 2147483646 h 25"/>
                <a:gd name="T58" fmla="*/ 2147483646 w 24"/>
                <a:gd name="T59" fmla="*/ 2147483646 h 25"/>
                <a:gd name="T60" fmla="*/ 2147483646 w 24"/>
                <a:gd name="T61" fmla="*/ 2147483646 h 25"/>
                <a:gd name="T62" fmla="*/ 2147483646 w 24"/>
                <a:gd name="T63" fmla="*/ 2147483646 h 25"/>
                <a:gd name="T64" fmla="*/ 2147483646 w 24"/>
                <a:gd name="T65" fmla="*/ 2147483646 h 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"/>
                <a:gd name="T100" fmla="*/ 0 h 25"/>
                <a:gd name="T101" fmla="*/ 24 w 24"/>
                <a:gd name="T102" fmla="*/ 25 h 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" h="25">
                  <a:moveTo>
                    <a:pt x="23" y="14"/>
                  </a:moveTo>
                  <a:cubicBezTo>
                    <a:pt x="23" y="13"/>
                    <a:pt x="24" y="12"/>
                    <a:pt x="23" y="12"/>
                  </a:cubicBezTo>
                  <a:cubicBezTo>
                    <a:pt x="22" y="12"/>
                    <a:pt x="21" y="11"/>
                    <a:pt x="21" y="12"/>
                  </a:cubicBezTo>
                  <a:cubicBezTo>
                    <a:pt x="20" y="13"/>
                    <a:pt x="20" y="14"/>
                    <a:pt x="19" y="13"/>
                  </a:cubicBezTo>
                  <a:cubicBezTo>
                    <a:pt x="19" y="13"/>
                    <a:pt x="20" y="11"/>
                    <a:pt x="20" y="10"/>
                  </a:cubicBezTo>
                  <a:cubicBezTo>
                    <a:pt x="21" y="10"/>
                    <a:pt x="23" y="9"/>
                    <a:pt x="21" y="8"/>
                  </a:cubicBezTo>
                  <a:cubicBezTo>
                    <a:pt x="19" y="7"/>
                    <a:pt x="20" y="6"/>
                    <a:pt x="18" y="6"/>
                  </a:cubicBezTo>
                  <a:cubicBezTo>
                    <a:pt x="17" y="5"/>
                    <a:pt x="17" y="3"/>
                    <a:pt x="16" y="4"/>
                  </a:cubicBezTo>
                  <a:cubicBezTo>
                    <a:pt x="15" y="4"/>
                    <a:pt x="15" y="0"/>
                    <a:pt x="14" y="2"/>
                  </a:cubicBezTo>
                  <a:cubicBezTo>
                    <a:pt x="13" y="3"/>
                    <a:pt x="12" y="2"/>
                    <a:pt x="11" y="3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1"/>
                    <a:pt x="5" y="11"/>
                  </a:cubicBezTo>
                  <a:cubicBezTo>
                    <a:pt x="4" y="11"/>
                    <a:pt x="3" y="10"/>
                    <a:pt x="3" y="11"/>
                  </a:cubicBezTo>
                  <a:cubicBezTo>
                    <a:pt x="2" y="11"/>
                    <a:pt x="4" y="12"/>
                    <a:pt x="4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0" y="13"/>
                    <a:pt x="0" y="14"/>
                  </a:cubicBezTo>
                  <a:cubicBezTo>
                    <a:pt x="0" y="16"/>
                    <a:pt x="2" y="16"/>
                    <a:pt x="2" y="16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7" y="20"/>
                    <a:pt x="8" y="19"/>
                  </a:cubicBezTo>
                  <a:cubicBezTo>
                    <a:pt x="8" y="18"/>
                    <a:pt x="9" y="15"/>
                    <a:pt x="10" y="15"/>
                  </a:cubicBezTo>
                  <a:cubicBezTo>
                    <a:pt x="10" y="15"/>
                    <a:pt x="13" y="18"/>
                    <a:pt x="13" y="18"/>
                  </a:cubicBezTo>
                  <a:cubicBezTo>
                    <a:pt x="13" y="18"/>
                    <a:pt x="12" y="21"/>
                    <a:pt x="13" y="21"/>
                  </a:cubicBezTo>
                  <a:cubicBezTo>
                    <a:pt x="13" y="21"/>
                    <a:pt x="15" y="19"/>
                    <a:pt x="16" y="19"/>
                  </a:cubicBezTo>
                  <a:cubicBezTo>
                    <a:pt x="17" y="20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20" y="22"/>
                    <a:pt x="19" y="25"/>
                    <a:pt x="21" y="21"/>
                  </a:cubicBezTo>
                  <a:cubicBezTo>
                    <a:pt x="23" y="18"/>
                    <a:pt x="24" y="18"/>
                    <a:pt x="24" y="17"/>
                  </a:cubicBezTo>
                  <a:cubicBezTo>
                    <a:pt x="24" y="16"/>
                    <a:pt x="24" y="15"/>
                    <a:pt x="23" y="1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" name="Line 3">
              <a:extLst>
                <a:ext uri="{FF2B5EF4-FFF2-40B4-BE49-F238E27FC236}">
                  <a16:creationId xmlns:a16="http://schemas.microsoft.com/office/drawing/2014/main" id="{00D5D4C4-B180-ED58-BA27-389768BAC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0388" y="4389438"/>
              <a:ext cx="1588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17" name="Line 4">
              <a:extLst>
                <a:ext uri="{FF2B5EF4-FFF2-40B4-BE49-F238E27FC236}">
                  <a16:creationId xmlns:a16="http://schemas.microsoft.com/office/drawing/2014/main" id="{2E27FF1C-C927-1E7F-36B8-EE7BA3011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0076" y="4491038"/>
              <a:ext cx="1587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19" name="Line 5">
              <a:extLst>
                <a:ext uri="{FF2B5EF4-FFF2-40B4-BE49-F238E27FC236}">
                  <a16:creationId xmlns:a16="http://schemas.microsoft.com/office/drawing/2014/main" id="{AFBC0B0D-EB05-616E-3432-5FE24A189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0476" y="3910013"/>
              <a:ext cx="1587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1" name="Line 6">
              <a:extLst>
                <a:ext uri="{FF2B5EF4-FFF2-40B4-BE49-F238E27FC236}">
                  <a16:creationId xmlns:a16="http://schemas.microsoft.com/office/drawing/2014/main" id="{8A46F6DB-F671-B063-67E1-687086C8C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0601" y="3838575"/>
              <a:ext cx="1587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3" name="Line 7">
              <a:extLst>
                <a:ext uri="{FF2B5EF4-FFF2-40B4-BE49-F238E27FC236}">
                  <a16:creationId xmlns:a16="http://schemas.microsoft.com/office/drawing/2014/main" id="{F3C9244B-2462-C2B8-155E-DC7A881BF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351" y="3917950"/>
              <a:ext cx="1587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5" name="Line 8">
              <a:extLst>
                <a:ext uri="{FF2B5EF4-FFF2-40B4-BE49-F238E27FC236}">
                  <a16:creationId xmlns:a16="http://schemas.microsoft.com/office/drawing/2014/main" id="{04BA29B2-52FC-1249-23A7-E0DFFAC242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3813" y="3455988"/>
              <a:ext cx="1588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7" name="Line 41">
              <a:extLst>
                <a:ext uri="{FF2B5EF4-FFF2-40B4-BE49-F238E27FC236}">
                  <a16:creationId xmlns:a16="http://schemas.microsoft.com/office/drawing/2014/main" id="{AA9A4AE6-9CE6-C6B4-DF68-B762590448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363" y="4471988"/>
              <a:ext cx="1588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29" name="Line 305">
              <a:extLst>
                <a:ext uri="{FF2B5EF4-FFF2-40B4-BE49-F238E27FC236}">
                  <a16:creationId xmlns:a16="http://schemas.microsoft.com/office/drawing/2014/main" id="{C62E5227-4A2F-9CA1-4659-31CF9A15C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30838" y="4010025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31" name="Freeform 363">
              <a:extLst>
                <a:ext uri="{FF2B5EF4-FFF2-40B4-BE49-F238E27FC236}">
                  <a16:creationId xmlns:a16="http://schemas.microsoft.com/office/drawing/2014/main" id="{522758C5-D7D8-2B80-650B-ED44FAE2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601" y="4275138"/>
              <a:ext cx="114300" cy="122237"/>
            </a:xfrm>
            <a:custGeom>
              <a:avLst/>
              <a:gdLst>
                <a:gd name="T0" fmla="*/ 2147483646 w 130"/>
                <a:gd name="T1" fmla="*/ 2147483646 h 138"/>
                <a:gd name="T2" fmla="*/ 2147483646 w 130"/>
                <a:gd name="T3" fmla="*/ 2147483646 h 138"/>
                <a:gd name="T4" fmla="*/ 2147483646 w 130"/>
                <a:gd name="T5" fmla="*/ 2147483646 h 138"/>
                <a:gd name="T6" fmla="*/ 2147483646 w 130"/>
                <a:gd name="T7" fmla="*/ 2147483646 h 138"/>
                <a:gd name="T8" fmla="*/ 2147483646 w 130"/>
                <a:gd name="T9" fmla="*/ 2147483646 h 138"/>
                <a:gd name="T10" fmla="*/ 2147483646 w 130"/>
                <a:gd name="T11" fmla="*/ 2147483646 h 138"/>
                <a:gd name="T12" fmla="*/ 2147483646 w 130"/>
                <a:gd name="T13" fmla="*/ 2147483646 h 138"/>
                <a:gd name="T14" fmla="*/ 2147483646 w 130"/>
                <a:gd name="T15" fmla="*/ 2147483646 h 138"/>
                <a:gd name="T16" fmla="*/ 2147483646 w 130"/>
                <a:gd name="T17" fmla="*/ 2147483646 h 138"/>
                <a:gd name="T18" fmla="*/ 2147483646 w 130"/>
                <a:gd name="T19" fmla="*/ 2147483646 h 138"/>
                <a:gd name="T20" fmla="*/ 2147483646 w 130"/>
                <a:gd name="T21" fmla="*/ 2147483646 h 138"/>
                <a:gd name="T22" fmla="*/ 2147483646 w 130"/>
                <a:gd name="T23" fmla="*/ 2147483646 h 138"/>
                <a:gd name="T24" fmla="*/ 2147483646 w 130"/>
                <a:gd name="T25" fmla="*/ 2147483646 h 138"/>
                <a:gd name="T26" fmla="*/ 2147483646 w 130"/>
                <a:gd name="T27" fmla="*/ 2147483646 h 138"/>
                <a:gd name="T28" fmla="*/ 2147483646 w 130"/>
                <a:gd name="T29" fmla="*/ 2147483646 h 138"/>
                <a:gd name="T30" fmla="*/ 2147483646 w 130"/>
                <a:gd name="T31" fmla="*/ 2147483646 h 138"/>
                <a:gd name="T32" fmla="*/ 2147483646 w 130"/>
                <a:gd name="T33" fmla="*/ 2147483646 h 138"/>
                <a:gd name="T34" fmla="*/ 2147483646 w 130"/>
                <a:gd name="T35" fmla="*/ 2147483646 h 138"/>
                <a:gd name="T36" fmla="*/ 2147483646 w 130"/>
                <a:gd name="T37" fmla="*/ 2147483646 h 138"/>
                <a:gd name="T38" fmla="*/ 2147483646 w 130"/>
                <a:gd name="T39" fmla="*/ 2147483646 h 138"/>
                <a:gd name="T40" fmla="*/ 2147483646 w 130"/>
                <a:gd name="T41" fmla="*/ 2147483646 h 138"/>
                <a:gd name="T42" fmla="*/ 0 w 130"/>
                <a:gd name="T43" fmla="*/ 2147483646 h 138"/>
                <a:gd name="T44" fmla="*/ 0 w 130"/>
                <a:gd name="T45" fmla="*/ 2147483646 h 138"/>
                <a:gd name="T46" fmla="*/ 2147483646 w 130"/>
                <a:gd name="T47" fmla="*/ 2147483646 h 138"/>
                <a:gd name="T48" fmla="*/ 2147483646 w 130"/>
                <a:gd name="T49" fmla="*/ 2147483646 h 138"/>
                <a:gd name="T50" fmla="*/ 2147483646 w 130"/>
                <a:gd name="T51" fmla="*/ 2147483646 h 138"/>
                <a:gd name="T52" fmla="*/ 2147483646 w 130"/>
                <a:gd name="T53" fmla="*/ 2147483646 h 138"/>
                <a:gd name="T54" fmla="*/ 2147483646 w 130"/>
                <a:gd name="T55" fmla="*/ 2147483646 h 138"/>
                <a:gd name="T56" fmla="*/ 2147483646 w 130"/>
                <a:gd name="T57" fmla="*/ 2147483646 h 138"/>
                <a:gd name="T58" fmla="*/ 2147483646 w 130"/>
                <a:gd name="T59" fmla="*/ 2147483646 h 138"/>
                <a:gd name="T60" fmla="*/ 2147483646 w 130"/>
                <a:gd name="T61" fmla="*/ 2147483646 h 138"/>
                <a:gd name="T62" fmla="*/ 2147483646 w 130"/>
                <a:gd name="T63" fmla="*/ 2147483646 h 138"/>
                <a:gd name="T64" fmla="*/ 2147483646 w 130"/>
                <a:gd name="T65" fmla="*/ 2147483646 h 138"/>
                <a:gd name="T66" fmla="*/ 2147483646 w 130"/>
                <a:gd name="T67" fmla="*/ 2147483646 h 13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0"/>
                <a:gd name="T103" fmla="*/ 0 h 138"/>
                <a:gd name="T104" fmla="*/ 130 w 130"/>
                <a:gd name="T105" fmla="*/ 138 h 13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0" h="138">
                  <a:moveTo>
                    <a:pt x="102" y="10"/>
                  </a:moveTo>
                  <a:cubicBezTo>
                    <a:pt x="100" y="13"/>
                    <a:pt x="96" y="17"/>
                    <a:pt x="95" y="22"/>
                  </a:cubicBezTo>
                  <a:cubicBezTo>
                    <a:pt x="93" y="28"/>
                    <a:pt x="92" y="27"/>
                    <a:pt x="93" y="37"/>
                  </a:cubicBezTo>
                  <a:cubicBezTo>
                    <a:pt x="94" y="47"/>
                    <a:pt x="94" y="36"/>
                    <a:pt x="91" y="54"/>
                  </a:cubicBezTo>
                  <a:cubicBezTo>
                    <a:pt x="87" y="71"/>
                    <a:pt x="87" y="74"/>
                    <a:pt x="89" y="76"/>
                  </a:cubicBezTo>
                  <a:cubicBezTo>
                    <a:pt x="92" y="78"/>
                    <a:pt x="100" y="73"/>
                    <a:pt x="100" y="73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100" y="77"/>
                    <a:pt x="109" y="75"/>
                    <a:pt x="109" y="75"/>
                  </a:cubicBezTo>
                  <a:cubicBezTo>
                    <a:pt x="126" y="72"/>
                    <a:pt x="126" y="72"/>
                    <a:pt x="126" y="72"/>
                  </a:cubicBezTo>
                  <a:cubicBezTo>
                    <a:pt x="126" y="72"/>
                    <a:pt x="127" y="73"/>
                    <a:pt x="130" y="74"/>
                  </a:cubicBezTo>
                  <a:cubicBezTo>
                    <a:pt x="129" y="76"/>
                    <a:pt x="129" y="76"/>
                    <a:pt x="129" y="76"/>
                  </a:cubicBezTo>
                  <a:cubicBezTo>
                    <a:pt x="126" y="79"/>
                    <a:pt x="120" y="80"/>
                    <a:pt x="116" y="83"/>
                  </a:cubicBezTo>
                  <a:cubicBezTo>
                    <a:pt x="111" y="86"/>
                    <a:pt x="105" y="89"/>
                    <a:pt x="101" y="93"/>
                  </a:cubicBezTo>
                  <a:cubicBezTo>
                    <a:pt x="97" y="96"/>
                    <a:pt x="91" y="99"/>
                    <a:pt x="89" y="103"/>
                  </a:cubicBezTo>
                  <a:cubicBezTo>
                    <a:pt x="87" y="106"/>
                    <a:pt x="88" y="111"/>
                    <a:pt x="86" y="114"/>
                  </a:cubicBezTo>
                  <a:cubicBezTo>
                    <a:pt x="83" y="121"/>
                    <a:pt x="73" y="125"/>
                    <a:pt x="68" y="129"/>
                  </a:cubicBezTo>
                  <a:cubicBezTo>
                    <a:pt x="64" y="131"/>
                    <a:pt x="62" y="134"/>
                    <a:pt x="59" y="137"/>
                  </a:cubicBezTo>
                  <a:cubicBezTo>
                    <a:pt x="58" y="138"/>
                    <a:pt x="58" y="138"/>
                    <a:pt x="58" y="138"/>
                  </a:cubicBezTo>
                  <a:cubicBezTo>
                    <a:pt x="55" y="138"/>
                    <a:pt x="53" y="138"/>
                    <a:pt x="51" y="135"/>
                  </a:cubicBezTo>
                  <a:cubicBezTo>
                    <a:pt x="47" y="128"/>
                    <a:pt x="38" y="135"/>
                    <a:pt x="33" y="133"/>
                  </a:cubicBezTo>
                  <a:cubicBezTo>
                    <a:pt x="28" y="132"/>
                    <a:pt x="14" y="127"/>
                    <a:pt x="4" y="117"/>
                  </a:cubicBezTo>
                  <a:cubicBezTo>
                    <a:pt x="3" y="116"/>
                    <a:pt x="2" y="114"/>
                    <a:pt x="0" y="113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1" y="107"/>
                    <a:pt x="1" y="95"/>
                    <a:pt x="2" y="89"/>
                  </a:cubicBezTo>
                  <a:cubicBezTo>
                    <a:pt x="3" y="81"/>
                    <a:pt x="5" y="76"/>
                    <a:pt x="11" y="72"/>
                  </a:cubicBezTo>
                  <a:cubicBezTo>
                    <a:pt x="18" y="68"/>
                    <a:pt x="12" y="61"/>
                    <a:pt x="25" y="64"/>
                  </a:cubicBezTo>
                  <a:cubicBezTo>
                    <a:pt x="39" y="66"/>
                    <a:pt x="52" y="67"/>
                    <a:pt x="54" y="64"/>
                  </a:cubicBezTo>
                  <a:cubicBezTo>
                    <a:pt x="55" y="61"/>
                    <a:pt x="57" y="47"/>
                    <a:pt x="50" y="43"/>
                  </a:cubicBezTo>
                  <a:cubicBezTo>
                    <a:pt x="42" y="38"/>
                    <a:pt x="32" y="35"/>
                    <a:pt x="36" y="31"/>
                  </a:cubicBezTo>
                  <a:cubicBezTo>
                    <a:pt x="40" y="28"/>
                    <a:pt x="45" y="18"/>
                    <a:pt x="48" y="16"/>
                  </a:cubicBezTo>
                  <a:cubicBezTo>
                    <a:pt x="51" y="13"/>
                    <a:pt x="46" y="0"/>
                    <a:pt x="58" y="7"/>
                  </a:cubicBezTo>
                  <a:cubicBezTo>
                    <a:pt x="69" y="13"/>
                    <a:pt x="65" y="9"/>
                    <a:pt x="76" y="8"/>
                  </a:cubicBezTo>
                  <a:cubicBezTo>
                    <a:pt x="87" y="7"/>
                    <a:pt x="81" y="7"/>
                    <a:pt x="87" y="7"/>
                  </a:cubicBezTo>
                  <a:cubicBezTo>
                    <a:pt x="90" y="6"/>
                    <a:pt x="98" y="8"/>
                    <a:pt x="102" y="10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" name="Freeform 364">
              <a:extLst>
                <a:ext uri="{FF2B5EF4-FFF2-40B4-BE49-F238E27FC236}">
                  <a16:creationId xmlns:a16="http://schemas.microsoft.com/office/drawing/2014/main" id="{32EB5568-8437-F194-668A-FB8EDDF51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801" y="4337050"/>
              <a:ext cx="155575" cy="85725"/>
            </a:xfrm>
            <a:custGeom>
              <a:avLst/>
              <a:gdLst>
                <a:gd name="T0" fmla="*/ 2147483646 w 176"/>
                <a:gd name="T1" fmla="*/ 2147483646 h 98"/>
                <a:gd name="T2" fmla="*/ 2147483646 w 176"/>
                <a:gd name="T3" fmla="*/ 2147483646 h 98"/>
                <a:gd name="T4" fmla="*/ 2147483646 w 176"/>
                <a:gd name="T5" fmla="*/ 2147483646 h 98"/>
                <a:gd name="T6" fmla="*/ 2147483646 w 176"/>
                <a:gd name="T7" fmla="*/ 2147483646 h 98"/>
                <a:gd name="T8" fmla="*/ 2147483646 w 176"/>
                <a:gd name="T9" fmla="*/ 2147483646 h 98"/>
                <a:gd name="T10" fmla="*/ 2147483646 w 176"/>
                <a:gd name="T11" fmla="*/ 2147483646 h 98"/>
                <a:gd name="T12" fmla="*/ 2147483646 w 176"/>
                <a:gd name="T13" fmla="*/ 2147483646 h 98"/>
                <a:gd name="T14" fmla="*/ 2147483646 w 176"/>
                <a:gd name="T15" fmla="*/ 2147483646 h 98"/>
                <a:gd name="T16" fmla="*/ 2147483646 w 176"/>
                <a:gd name="T17" fmla="*/ 2147483646 h 98"/>
                <a:gd name="T18" fmla="*/ 2147483646 w 176"/>
                <a:gd name="T19" fmla="*/ 2147483646 h 98"/>
                <a:gd name="T20" fmla="*/ 2147483646 w 176"/>
                <a:gd name="T21" fmla="*/ 2147483646 h 98"/>
                <a:gd name="T22" fmla="*/ 2147483646 w 176"/>
                <a:gd name="T23" fmla="*/ 2147483646 h 98"/>
                <a:gd name="T24" fmla="*/ 2147483646 w 176"/>
                <a:gd name="T25" fmla="*/ 2147483646 h 98"/>
                <a:gd name="T26" fmla="*/ 2147483646 w 176"/>
                <a:gd name="T27" fmla="*/ 2147483646 h 98"/>
                <a:gd name="T28" fmla="*/ 2147483646 w 176"/>
                <a:gd name="T29" fmla="*/ 2147483646 h 98"/>
                <a:gd name="T30" fmla="*/ 2147483646 w 176"/>
                <a:gd name="T31" fmla="*/ 2147483646 h 98"/>
                <a:gd name="T32" fmla="*/ 2147483646 w 176"/>
                <a:gd name="T33" fmla="*/ 2147483646 h 98"/>
                <a:gd name="T34" fmla="*/ 2147483646 w 176"/>
                <a:gd name="T35" fmla="*/ 2147483646 h 98"/>
                <a:gd name="T36" fmla="*/ 2147483646 w 176"/>
                <a:gd name="T37" fmla="*/ 2147483646 h 98"/>
                <a:gd name="T38" fmla="*/ 2147483646 w 176"/>
                <a:gd name="T39" fmla="*/ 2147483646 h 98"/>
                <a:gd name="T40" fmla="*/ 2147483646 w 176"/>
                <a:gd name="T41" fmla="*/ 2147483646 h 98"/>
                <a:gd name="T42" fmla="*/ 2147483646 w 176"/>
                <a:gd name="T43" fmla="*/ 2147483646 h 98"/>
                <a:gd name="T44" fmla="*/ 2147483646 w 176"/>
                <a:gd name="T45" fmla="*/ 2147483646 h 98"/>
                <a:gd name="T46" fmla="*/ 2147483646 w 176"/>
                <a:gd name="T47" fmla="*/ 2147483646 h 98"/>
                <a:gd name="T48" fmla="*/ 2147483646 w 176"/>
                <a:gd name="T49" fmla="*/ 2147483646 h 98"/>
                <a:gd name="T50" fmla="*/ 2147483646 w 176"/>
                <a:gd name="T51" fmla="*/ 2147483646 h 98"/>
                <a:gd name="T52" fmla="*/ 2147483646 w 176"/>
                <a:gd name="T53" fmla="*/ 2147483646 h 98"/>
                <a:gd name="T54" fmla="*/ 2147483646 w 176"/>
                <a:gd name="T55" fmla="*/ 2147483646 h 98"/>
                <a:gd name="T56" fmla="*/ 2147483646 w 176"/>
                <a:gd name="T57" fmla="*/ 2147483646 h 98"/>
                <a:gd name="T58" fmla="*/ 2147483646 w 176"/>
                <a:gd name="T59" fmla="*/ 2147483646 h 98"/>
                <a:gd name="T60" fmla="*/ 2147483646 w 176"/>
                <a:gd name="T61" fmla="*/ 2147483646 h 98"/>
                <a:gd name="T62" fmla="*/ 2147483646 w 176"/>
                <a:gd name="T63" fmla="*/ 2147483646 h 98"/>
                <a:gd name="T64" fmla="*/ 2147483646 w 176"/>
                <a:gd name="T65" fmla="*/ 2147483646 h 98"/>
                <a:gd name="T66" fmla="*/ 2147483646 w 176"/>
                <a:gd name="T67" fmla="*/ 2147483646 h 98"/>
                <a:gd name="T68" fmla="*/ 2147483646 w 176"/>
                <a:gd name="T69" fmla="*/ 2147483646 h 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76"/>
                <a:gd name="T106" fmla="*/ 0 h 98"/>
                <a:gd name="T107" fmla="*/ 176 w 176"/>
                <a:gd name="T108" fmla="*/ 98 h 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76" h="98">
                  <a:moveTo>
                    <a:pt x="1" y="41"/>
                  </a:moveTo>
                  <a:cubicBezTo>
                    <a:pt x="0" y="46"/>
                    <a:pt x="4" y="52"/>
                    <a:pt x="8" y="56"/>
                  </a:cubicBezTo>
                  <a:cubicBezTo>
                    <a:pt x="15" y="65"/>
                    <a:pt x="22" y="72"/>
                    <a:pt x="33" y="69"/>
                  </a:cubicBezTo>
                  <a:cubicBezTo>
                    <a:pt x="35" y="74"/>
                    <a:pt x="43" y="71"/>
                    <a:pt x="45" y="76"/>
                  </a:cubicBezTo>
                  <a:cubicBezTo>
                    <a:pt x="45" y="78"/>
                    <a:pt x="43" y="86"/>
                    <a:pt x="42" y="89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52" y="90"/>
                    <a:pt x="57" y="95"/>
                    <a:pt x="56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63" y="97"/>
                    <a:pt x="68" y="96"/>
                    <a:pt x="72" y="93"/>
                  </a:cubicBezTo>
                  <a:cubicBezTo>
                    <a:pt x="76" y="89"/>
                    <a:pt x="76" y="84"/>
                    <a:pt x="78" y="79"/>
                  </a:cubicBezTo>
                  <a:cubicBezTo>
                    <a:pt x="81" y="73"/>
                    <a:pt x="82" y="71"/>
                    <a:pt x="89" y="71"/>
                  </a:cubicBezTo>
                  <a:cubicBezTo>
                    <a:pt x="92" y="72"/>
                    <a:pt x="94" y="73"/>
                    <a:pt x="96" y="72"/>
                  </a:cubicBezTo>
                  <a:cubicBezTo>
                    <a:pt x="99" y="71"/>
                    <a:pt x="99" y="67"/>
                    <a:pt x="103" y="67"/>
                  </a:cubicBezTo>
                  <a:cubicBezTo>
                    <a:pt x="105" y="67"/>
                    <a:pt x="106" y="70"/>
                    <a:pt x="109" y="70"/>
                  </a:cubicBezTo>
                  <a:cubicBezTo>
                    <a:pt x="114" y="70"/>
                    <a:pt x="116" y="63"/>
                    <a:pt x="118" y="59"/>
                  </a:cubicBezTo>
                  <a:cubicBezTo>
                    <a:pt x="125" y="50"/>
                    <a:pt x="127" y="47"/>
                    <a:pt x="138" y="47"/>
                  </a:cubicBezTo>
                  <a:cubicBezTo>
                    <a:pt x="143" y="47"/>
                    <a:pt x="149" y="49"/>
                    <a:pt x="153" y="47"/>
                  </a:cubicBezTo>
                  <a:cubicBezTo>
                    <a:pt x="157" y="47"/>
                    <a:pt x="160" y="44"/>
                    <a:pt x="163" y="43"/>
                  </a:cubicBezTo>
                  <a:cubicBezTo>
                    <a:pt x="166" y="42"/>
                    <a:pt x="168" y="42"/>
                    <a:pt x="170" y="41"/>
                  </a:cubicBezTo>
                  <a:cubicBezTo>
                    <a:pt x="172" y="40"/>
                    <a:pt x="173" y="39"/>
                    <a:pt x="175" y="39"/>
                  </a:cubicBezTo>
                  <a:cubicBezTo>
                    <a:pt x="176" y="39"/>
                    <a:pt x="176" y="39"/>
                    <a:pt x="176" y="39"/>
                  </a:cubicBezTo>
                  <a:cubicBezTo>
                    <a:pt x="175" y="35"/>
                    <a:pt x="174" y="32"/>
                    <a:pt x="174" y="32"/>
                  </a:cubicBezTo>
                  <a:cubicBezTo>
                    <a:pt x="163" y="22"/>
                    <a:pt x="163" y="22"/>
                    <a:pt x="163" y="22"/>
                  </a:cubicBezTo>
                  <a:cubicBezTo>
                    <a:pt x="163" y="22"/>
                    <a:pt x="145" y="23"/>
                    <a:pt x="141" y="14"/>
                  </a:cubicBezTo>
                  <a:cubicBezTo>
                    <a:pt x="138" y="5"/>
                    <a:pt x="139" y="0"/>
                    <a:pt x="129" y="1"/>
                  </a:cubicBezTo>
                  <a:cubicBezTo>
                    <a:pt x="119" y="3"/>
                    <a:pt x="114" y="4"/>
                    <a:pt x="105" y="7"/>
                  </a:cubicBezTo>
                  <a:cubicBezTo>
                    <a:pt x="96" y="10"/>
                    <a:pt x="94" y="5"/>
                    <a:pt x="85" y="4"/>
                  </a:cubicBezTo>
                  <a:cubicBezTo>
                    <a:pt x="76" y="4"/>
                    <a:pt x="63" y="7"/>
                    <a:pt x="55" y="7"/>
                  </a:cubicBezTo>
                  <a:cubicBezTo>
                    <a:pt x="51" y="7"/>
                    <a:pt x="47" y="5"/>
                    <a:pt x="43" y="4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39" y="9"/>
                    <a:pt x="33" y="10"/>
                    <a:pt x="29" y="13"/>
                  </a:cubicBezTo>
                  <a:cubicBezTo>
                    <a:pt x="23" y="16"/>
                    <a:pt x="18" y="19"/>
                    <a:pt x="13" y="23"/>
                  </a:cubicBezTo>
                  <a:cubicBezTo>
                    <a:pt x="10" y="26"/>
                    <a:pt x="4" y="29"/>
                    <a:pt x="2" y="33"/>
                  </a:cubicBezTo>
                  <a:cubicBezTo>
                    <a:pt x="1" y="35"/>
                    <a:pt x="1" y="37"/>
                    <a:pt x="1" y="39"/>
                  </a:cubicBezTo>
                  <a:lnTo>
                    <a:pt x="1" y="41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" name="Freeform 365">
              <a:extLst>
                <a:ext uri="{FF2B5EF4-FFF2-40B4-BE49-F238E27FC236}">
                  <a16:creationId xmlns:a16="http://schemas.microsoft.com/office/drawing/2014/main" id="{3E5761D0-E88F-481C-323E-A6144FC07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1" y="5648325"/>
              <a:ext cx="76200" cy="76200"/>
            </a:xfrm>
            <a:custGeom>
              <a:avLst/>
              <a:gdLst>
                <a:gd name="T0" fmla="*/ 2147483646 w 86"/>
                <a:gd name="T1" fmla="*/ 2147483646 h 87"/>
                <a:gd name="T2" fmla="*/ 2147483646 w 86"/>
                <a:gd name="T3" fmla="*/ 2147483646 h 87"/>
                <a:gd name="T4" fmla="*/ 2147483646 w 86"/>
                <a:gd name="T5" fmla="*/ 2147483646 h 87"/>
                <a:gd name="T6" fmla="*/ 2147483646 w 86"/>
                <a:gd name="T7" fmla="*/ 2147483646 h 87"/>
                <a:gd name="T8" fmla="*/ 2147483646 w 86"/>
                <a:gd name="T9" fmla="*/ 2147483646 h 87"/>
                <a:gd name="T10" fmla="*/ 2147483646 w 86"/>
                <a:gd name="T11" fmla="*/ 2147483646 h 87"/>
                <a:gd name="T12" fmla="*/ 2147483646 w 86"/>
                <a:gd name="T13" fmla="*/ 2147483646 h 87"/>
                <a:gd name="T14" fmla="*/ 2147483646 w 86"/>
                <a:gd name="T15" fmla="*/ 2147483646 h 87"/>
                <a:gd name="T16" fmla="*/ 2147483646 w 86"/>
                <a:gd name="T17" fmla="*/ 2147483646 h 87"/>
                <a:gd name="T18" fmla="*/ 2147483646 w 86"/>
                <a:gd name="T19" fmla="*/ 2147483646 h 87"/>
                <a:gd name="T20" fmla="*/ 2147483646 w 86"/>
                <a:gd name="T21" fmla="*/ 2147483646 h 87"/>
                <a:gd name="T22" fmla="*/ 2147483646 w 86"/>
                <a:gd name="T23" fmla="*/ 2147483646 h 87"/>
                <a:gd name="T24" fmla="*/ 2147483646 w 86"/>
                <a:gd name="T25" fmla="*/ 2147483646 h 87"/>
                <a:gd name="T26" fmla="*/ 2147483646 w 86"/>
                <a:gd name="T27" fmla="*/ 2147483646 h 87"/>
                <a:gd name="T28" fmla="*/ 2147483646 w 86"/>
                <a:gd name="T29" fmla="*/ 2147483646 h 87"/>
                <a:gd name="T30" fmla="*/ 2147483646 w 86"/>
                <a:gd name="T31" fmla="*/ 2147483646 h 87"/>
                <a:gd name="T32" fmla="*/ 2147483646 w 86"/>
                <a:gd name="T33" fmla="*/ 2147483646 h 87"/>
                <a:gd name="T34" fmla="*/ 2147483646 w 86"/>
                <a:gd name="T35" fmla="*/ 2147483646 h 87"/>
                <a:gd name="T36" fmla="*/ 2147483646 w 86"/>
                <a:gd name="T37" fmla="*/ 2147483646 h 87"/>
                <a:gd name="T38" fmla="*/ 2147483646 w 86"/>
                <a:gd name="T39" fmla="*/ 2147483646 h 87"/>
                <a:gd name="T40" fmla="*/ 2147483646 w 86"/>
                <a:gd name="T41" fmla="*/ 2147483646 h 87"/>
                <a:gd name="T42" fmla="*/ 2147483646 w 86"/>
                <a:gd name="T43" fmla="*/ 2147483646 h 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6"/>
                <a:gd name="T67" fmla="*/ 0 h 87"/>
                <a:gd name="T68" fmla="*/ 86 w 86"/>
                <a:gd name="T69" fmla="*/ 87 h 8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6" h="87">
                  <a:moveTo>
                    <a:pt x="59" y="10"/>
                  </a:moveTo>
                  <a:cubicBezTo>
                    <a:pt x="56" y="6"/>
                    <a:pt x="53" y="11"/>
                    <a:pt x="48" y="12"/>
                  </a:cubicBezTo>
                  <a:cubicBezTo>
                    <a:pt x="42" y="14"/>
                    <a:pt x="35" y="13"/>
                    <a:pt x="31" y="10"/>
                  </a:cubicBezTo>
                  <a:cubicBezTo>
                    <a:pt x="27" y="7"/>
                    <a:pt x="15" y="0"/>
                    <a:pt x="10" y="1"/>
                  </a:cubicBezTo>
                  <a:cubicBezTo>
                    <a:pt x="5" y="2"/>
                    <a:pt x="5" y="6"/>
                    <a:pt x="5" y="10"/>
                  </a:cubicBezTo>
                  <a:cubicBezTo>
                    <a:pt x="6" y="14"/>
                    <a:pt x="0" y="16"/>
                    <a:pt x="7" y="23"/>
                  </a:cubicBezTo>
                  <a:cubicBezTo>
                    <a:pt x="14" y="29"/>
                    <a:pt x="18" y="29"/>
                    <a:pt x="19" y="36"/>
                  </a:cubicBezTo>
                  <a:cubicBezTo>
                    <a:pt x="19" y="44"/>
                    <a:pt x="19" y="46"/>
                    <a:pt x="18" y="51"/>
                  </a:cubicBezTo>
                  <a:cubicBezTo>
                    <a:pt x="18" y="55"/>
                    <a:pt x="13" y="55"/>
                    <a:pt x="18" y="58"/>
                  </a:cubicBezTo>
                  <a:cubicBezTo>
                    <a:pt x="23" y="61"/>
                    <a:pt x="32" y="61"/>
                    <a:pt x="31" y="66"/>
                  </a:cubicBezTo>
                  <a:cubicBezTo>
                    <a:pt x="29" y="71"/>
                    <a:pt x="27" y="87"/>
                    <a:pt x="32" y="86"/>
                  </a:cubicBezTo>
                  <a:cubicBezTo>
                    <a:pt x="38" y="86"/>
                    <a:pt x="50" y="86"/>
                    <a:pt x="51" y="81"/>
                  </a:cubicBezTo>
                  <a:cubicBezTo>
                    <a:pt x="52" y="75"/>
                    <a:pt x="50" y="67"/>
                    <a:pt x="55" y="68"/>
                  </a:cubicBezTo>
                  <a:cubicBezTo>
                    <a:pt x="61" y="68"/>
                    <a:pt x="63" y="71"/>
                    <a:pt x="64" y="69"/>
                  </a:cubicBezTo>
                  <a:cubicBezTo>
                    <a:pt x="66" y="68"/>
                    <a:pt x="65" y="57"/>
                    <a:pt x="69" y="66"/>
                  </a:cubicBezTo>
                  <a:cubicBezTo>
                    <a:pt x="73" y="76"/>
                    <a:pt x="78" y="73"/>
                    <a:pt x="75" y="67"/>
                  </a:cubicBezTo>
                  <a:cubicBezTo>
                    <a:pt x="72" y="60"/>
                    <a:pt x="72" y="55"/>
                    <a:pt x="73" y="52"/>
                  </a:cubicBezTo>
                  <a:cubicBezTo>
                    <a:pt x="75" y="49"/>
                    <a:pt x="75" y="47"/>
                    <a:pt x="78" y="42"/>
                  </a:cubicBezTo>
                  <a:cubicBezTo>
                    <a:pt x="81" y="37"/>
                    <a:pt x="82" y="30"/>
                    <a:pt x="83" y="25"/>
                  </a:cubicBezTo>
                  <a:cubicBezTo>
                    <a:pt x="84" y="20"/>
                    <a:pt x="86" y="16"/>
                    <a:pt x="85" y="11"/>
                  </a:cubicBezTo>
                  <a:cubicBezTo>
                    <a:pt x="84" y="7"/>
                    <a:pt x="82" y="5"/>
                    <a:pt x="79" y="4"/>
                  </a:cubicBezTo>
                  <a:cubicBezTo>
                    <a:pt x="77" y="2"/>
                    <a:pt x="62" y="14"/>
                    <a:pt x="59" y="1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" name="Freeform 366">
              <a:extLst>
                <a:ext uri="{FF2B5EF4-FFF2-40B4-BE49-F238E27FC236}">
                  <a16:creationId xmlns:a16="http://schemas.microsoft.com/office/drawing/2014/main" id="{9ED6728D-C695-5B76-5664-500D9D3B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26" y="5621338"/>
              <a:ext cx="7937" cy="17462"/>
            </a:xfrm>
            <a:custGeom>
              <a:avLst/>
              <a:gdLst>
                <a:gd name="T0" fmla="*/ 2147483646 w 9"/>
                <a:gd name="T1" fmla="*/ 2147483646 h 20"/>
                <a:gd name="T2" fmla="*/ 0 w 9"/>
                <a:gd name="T3" fmla="*/ 2147483646 h 20"/>
                <a:gd name="T4" fmla="*/ 2147483646 w 9"/>
                <a:gd name="T5" fmla="*/ 2147483646 h 20"/>
                <a:gd name="T6" fmla="*/ 2147483646 w 9"/>
                <a:gd name="T7" fmla="*/ 2147483646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20"/>
                <a:gd name="T14" fmla="*/ 9 w 9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20">
                  <a:moveTo>
                    <a:pt x="6" y="3"/>
                  </a:moveTo>
                  <a:cubicBezTo>
                    <a:pt x="4" y="0"/>
                    <a:pt x="1" y="3"/>
                    <a:pt x="0" y="9"/>
                  </a:cubicBezTo>
                  <a:cubicBezTo>
                    <a:pt x="0" y="14"/>
                    <a:pt x="2" y="20"/>
                    <a:pt x="4" y="18"/>
                  </a:cubicBezTo>
                  <a:cubicBezTo>
                    <a:pt x="7" y="15"/>
                    <a:pt x="9" y="7"/>
                    <a:pt x="6" y="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" name="Freeform 367">
              <a:extLst>
                <a:ext uri="{FF2B5EF4-FFF2-40B4-BE49-F238E27FC236}">
                  <a16:creationId xmlns:a16="http://schemas.microsoft.com/office/drawing/2014/main" id="{DCF39E9F-CFC3-963C-7FD6-01BD32971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1" y="5622925"/>
              <a:ext cx="12700" cy="19050"/>
            </a:xfrm>
            <a:custGeom>
              <a:avLst/>
              <a:gdLst>
                <a:gd name="T0" fmla="*/ 2147483646 w 15"/>
                <a:gd name="T1" fmla="*/ 2147483646 h 21"/>
                <a:gd name="T2" fmla="*/ 2147483646 w 15"/>
                <a:gd name="T3" fmla="*/ 2147483646 h 21"/>
                <a:gd name="T4" fmla="*/ 2147483646 w 15"/>
                <a:gd name="T5" fmla="*/ 2147483646 h 21"/>
                <a:gd name="T6" fmla="*/ 2147483646 w 15"/>
                <a:gd name="T7" fmla="*/ 2147483646 h 21"/>
                <a:gd name="T8" fmla="*/ 2147483646 w 15"/>
                <a:gd name="T9" fmla="*/ 214748364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21"/>
                <a:gd name="T17" fmla="*/ 15 w 15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21">
                  <a:moveTo>
                    <a:pt x="4" y="2"/>
                  </a:moveTo>
                  <a:cubicBezTo>
                    <a:pt x="0" y="4"/>
                    <a:pt x="3" y="8"/>
                    <a:pt x="4" y="12"/>
                  </a:cubicBezTo>
                  <a:cubicBezTo>
                    <a:pt x="6" y="16"/>
                    <a:pt x="7" y="21"/>
                    <a:pt x="9" y="19"/>
                  </a:cubicBezTo>
                  <a:cubicBezTo>
                    <a:pt x="11" y="18"/>
                    <a:pt x="15" y="14"/>
                    <a:pt x="15" y="14"/>
                  </a:cubicBezTo>
                  <a:cubicBezTo>
                    <a:pt x="15" y="14"/>
                    <a:pt x="9" y="0"/>
                    <a:pt x="4" y="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" name="Freeform 368">
              <a:extLst>
                <a:ext uri="{FF2B5EF4-FFF2-40B4-BE49-F238E27FC236}">
                  <a16:creationId xmlns:a16="http://schemas.microsoft.com/office/drawing/2014/main" id="{C2B25E17-8EBC-03B2-9749-031FB977D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6" y="5160963"/>
              <a:ext cx="85725" cy="69850"/>
            </a:xfrm>
            <a:custGeom>
              <a:avLst/>
              <a:gdLst>
                <a:gd name="T0" fmla="*/ 2147483646 w 96"/>
                <a:gd name="T1" fmla="*/ 2147483646 h 80"/>
                <a:gd name="T2" fmla="*/ 2147483646 w 96"/>
                <a:gd name="T3" fmla="*/ 2147483646 h 80"/>
                <a:gd name="T4" fmla="*/ 2147483646 w 96"/>
                <a:gd name="T5" fmla="*/ 2147483646 h 80"/>
                <a:gd name="T6" fmla="*/ 2147483646 w 96"/>
                <a:gd name="T7" fmla="*/ 2147483646 h 80"/>
                <a:gd name="T8" fmla="*/ 2147483646 w 96"/>
                <a:gd name="T9" fmla="*/ 2147483646 h 80"/>
                <a:gd name="T10" fmla="*/ 2147483646 w 96"/>
                <a:gd name="T11" fmla="*/ 2147483646 h 80"/>
                <a:gd name="T12" fmla="*/ 2147483646 w 96"/>
                <a:gd name="T13" fmla="*/ 2147483646 h 80"/>
                <a:gd name="T14" fmla="*/ 2147483646 w 96"/>
                <a:gd name="T15" fmla="*/ 2147483646 h 80"/>
                <a:gd name="T16" fmla="*/ 2147483646 w 96"/>
                <a:gd name="T17" fmla="*/ 2147483646 h 80"/>
                <a:gd name="T18" fmla="*/ 2147483646 w 96"/>
                <a:gd name="T19" fmla="*/ 2147483646 h 80"/>
                <a:gd name="T20" fmla="*/ 2147483646 w 96"/>
                <a:gd name="T21" fmla="*/ 2147483646 h 80"/>
                <a:gd name="T22" fmla="*/ 2147483646 w 96"/>
                <a:gd name="T23" fmla="*/ 2147483646 h 80"/>
                <a:gd name="T24" fmla="*/ 2147483646 w 96"/>
                <a:gd name="T25" fmla="*/ 2147483646 h 80"/>
                <a:gd name="T26" fmla="*/ 2147483646 w 96"/>
                <a:gd name="T27" fmla="*/ 2147483646 h 80"/>
                <a:gd name="T28" fmla="*/ 2147483646 w 96"/>
                <a:gd name="T29" fmla="*/ 2147483646 h 80"/>
                <a:gd name="T30" fmla="*/ 2147483646 w 96"/>
                <a:gd name="T31" fmla="*/ 2147483646 h 80"/>
                <a:gd name="T32" fmla="*/ 2147483646 w 96"/>
                <a:gd name="T33" fmla="*/ 2147483646 h 80"/>
                <a:gd name="T34" fmla="*/ 2147483646 w 96"/>
                <a:gd name="T35" fmla="*/ 2147483646 h 80"/>
                <a:gd name="T36" fmla="*/ 2147483646 w 96"/>
                <a:gd name="T37" fmla="*/ 2147483646 h 80"/>
                <a:gd name="T38" fmla="*/ 2147483646 w 96"/>
                <a:gd name="T39" fmla="*/ 2147483646 h 80"/>
                <a:gd name="T40" fmla="*/ 2147483646 w 96"/>
                <a:gd name="T41" fmla="*/ 2147483646 h 80"/>
                <a:gd name="T42" fmla="*/ 2147483646 w 96"/>
                <a:gd name="T43" fmla="*/ 2147483646 h 80"/>
                <a:gd name="T44" fmla="*/ 2147483646 w 96"/>
                <a:gd name="T45" fmla="*/ 2147483646 h 80"/>
                <a:gd name="T46" fmla="*/ 2147483646 w 96"/>
                <a:gd name="T47" fmla="*/ 2147483646 h 80"/>
                <a:gd name="T48" fmla="*/ 2147483646 w 96"/>
                <a:gd name="T49" fmla="*/ 2147483646 h 80"/>
                <a:gd name="T50" fmla="*/ 2147483646 w 96"/>
                <a:gd name="T51" fmla="*/ 2147483646 h 80"/>
                <a:gd name="T52" fmla="*/ 2147483646 w 96"/>
                <a:gd name="T53" fmla="*/ 2147483646 h 80"/>
                <a:gd name="T54" fmla="*/ 2147483646 w 96"/>
                <a:gd name="T55" fmla="*/ 2147483646 h 80"/>
                <a:gd name="T56" fmla="*/ 2147483646 w 96"/>
                <a:gd name="T57" fmla="*/ 2147483646 h 80"/>
                <a:gd name="T58" fmla="*/ 2147483646 w 96"/>
                <a:gd name="T59" fmla="*/ 2147483646 h 80"/>
                <a:gd name="T60" fmla="*/ 2147483646 w 96"/>
                <a:gd name="T61" fmla="*/ 2147483646 h 80"/>
                <a:gd name="T62" fmla="*/ 2147483646 w 96"/>
                <a:gd name="T63" fmla="*/ 2147483646 h 80"/>
                <a:gd name="T64" fmla="*/ 2147483646 w 96"/>
                <a:gd name="T65" fmla="*/ 2147483646 h 80"/>
                <a:gd name="T66" fmla="*/ 2147483646 w 96"/>
                <a:gd name="T67" fmla="*/ 2147483646 h 80"/>
                <a:gd name="T68" fmla="*/ 2147483646 w 96"/>
                <a:gd name="T69" fmla="*/ 2147483646 h 80"/>
                <a:gd name="T70" fmla="*/ 2147483646 w 96"/>
                <a:gd name="T71" fmla="*/ 2147483646 h 80"/>
                <a:gd name="T72" fmla="*/ 2147483646 w 96"/>
                <a:gd name="T73" fmla="*/ 2147483646 h 80"/>
                <a:gd name="T74" fmla="*/ 2147483646 w 96"/>
                <a:gd name="T75" fmla="*/ 2147483646 h 8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96"/>
                <a:gd name="T115" fmla="*/ 0 h 80"/>
                <a:gd name="T116" fmla="*/ 96 w 96"/>
                <a:gd name="T117" fmla="*/ 80 h 8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96" h="80">
                  <a:moveTo>
                    <a:pt x="2" y="1"/>
                  </a:moveTo>
                  <a:cubicBezTo>
                    <a:pt x="1" y="1"/>
                    <a:pt x="0" y="3"/>
                    <a:pt x="2" y="3"/>
                  </a:cubicBezTo>
                  <a:cubicBezTo>
                    <a:pt x="3" y="3"/>
                    <a:pt x="5" y="4"/>
                    <a:pt x="5" y="4"/>
                  </a:cubicBezTo>
                  <a:cubicBezTo>
                    <a:pt x="5" y="5"/>
                    <a:pt x="3" y="6"/>
                    <a:pt x="3" y="6"/>
                  </a:cubicBezTo>
                  <a:cubicBezTo>
                    <a:pt x="3" y="6"/>
                    <a:pt x="2" y="8"/>
                    <a:pt x="2" y="8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9"/>
                    <a:pt x="5" y="7"/>
                    <a:pt x="6" y="8"/>
                  </a:cubicBezTo>
                  <a:cubicBezTo>
                    <a:pt x="7" y="9"/>
                    <a:pt x="5" y="11"/>
                    <a:pt x="5" y="12"/>
                  </a:cubicBezTo>
                  <a:cubicBezTo>
                    <a:pt x="6" y="13"/>
                    <a:pt x="10" y="14"/>
                    <a:pt x="10" y="16"/>
                  </a:cubicBezTo>
                  <a:cubicBezTo>
                    <a:pt x="11" y="17"/>
                    <a:pt x="10" y="18"/>
                    <a:pt x="11" y="19"/>
                  </a:cubicBezTo>
                  <a:cubicBezTo>
                    <a:pt x="12" y="19"/>
                    <a:pt x="13" y="20"/>
                    <a:pt x="14" y="21"/>
                  </a:cubicBezTo>
                  <a:cubicBezTo>
                    <a:pt x="15" y="22"/>
                    <a:pt x="15" y="23"/>
                    <a:pt x="15" y="23"/>
                  </a:cubicBezTo>
                  <a:cubicBezTo>
                    <a:pt x="14" y="24"/>
                    <a:pt x="20" y="27"/>
                    <a:pt x="20" y="28"/>
                  </a:cubicBezTo>
                  <a:cubicBezTo>
                    <a:pt x="21" y="29"/>
                    <a:pt x="23" y="29"/>
                    <a:pt x="23" y="30"/>
                  </a:cubicBezTo>
                  <a:cubicBezTo>
                    <a:pt x="24" y="31"/>
                    <a:pt x="22" y="32"/>
                    <a:pt x="23" y="33"/>
                  </a:cubicBezTo>
                  <a:cubicBezTo>
                    <a:pt x="23" y="34"/>
                    <a:pt x="26" y="36"/>
                    <a:pt x="27" y="35"/>
                  </a:cubicBezTo>
                  <a:cubicBezTo>
                    <a:pt x="27" y="34"/>
                    <a:pt x="26" y="31"/>
                    <a:pt x="27" y="34"/>
                  </a:cubicBezTo>
                  <a:cubicBezTo>
                    <a:pt x="29" y="37"/>
                    <a:pt x="27" y="37"/>
                    <a:pt x="29" y="39"/>
                  </a:cubicBezTo>
                  <a:cubicBezTo>
                    <a:pt x="31" y="40"/>
                    <a:pt x="32" y="42"/>
                    <a:pt x="32" y="42"/>
                  </a:cubicBezTo>
                  <a:cubicBezTo>
                    <a:pt x="32" y="42"/>
                    <a:pt x="30" y="44"/>
                    <a:pt x="31" y="44"/>
                  </a:cubicBezTo>
                  <a:cubicBezTo>
                    <a:pt x="33" y="44"/>
                    <a:pt x="34" y="42"/>
                    <a:pt x="35" y="43"/>
                  </a:cubicBezTo>
                  <a:cubicBezTo>
                    <a:pt x="36" y="44"/>
                    <a:pt x="37" y="46"/>
                    <a:pt x="37" y="46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40" y="48"/>
                    <a:pt x="41" y="49"/>
                  </a:cubicBezTo>
                  <a:cubicBezTo>
                    <a:pt x="42" y="51"/>
                    <a:pt x="45" y="52"/>
                    <a:pt x="46" y="52"/>
                  </a:cubicBezTo>
                  <a:cubicBezTo>
                    <a:pt x="48" y="53"/>
                    <a:pt x="51" y="56"/>
                    <a:pt x="51" y="56"/>
                  </a:cubicBezTo>
                  <a:cubicBezTo>
                    <a:pt x="51" y="56"/>
                    <a:pt x="53" y="58"/>
                    <a:pt x="55" y="58"/>
                  </a:cubicBezTo>
                  <a:cubicBezTo>
                    <a:pt x="56" y="58"/>
                    <a:pt x="58" y="57"/>
                    <a:pt x="59" y="59"/>
                  </a:cubicBezTo>
                  <a:cubicBezTo>
                    <a:pt x="59" y="60"/>
                    <a:pt x="60" y="61"/>
                    <a:pt x="61" y="62"/>
                  </a:cubicBezTo>
                  <a:cubicBezTo>
                    <a:pt x="62" y="62"/>
                    <a:pt x="62" y="62"/>
                    <a:pt x="63" y="64"/>
                  </a:cubicBezTo>
                  <a:cubicBezTo>
                    <a:pt x="65" y="65"/>
                    <a:pt x="63" y="59"/>
                    <a:pt x="66" y="63"/>
                  </a:cubicBezTo>
                  <a:cubicBezTo>
                    <a:pt x="69" y="67"/>
                    <a:pt x="69" y="67"/>
                    <a:pt x="68" y="68"/>
                  </a:cubicBezTo>
                  <a:cubicBezTo>
                    <a:pt x="68" y="68"/>
                    <a:pt x="66" y="67"/>
                    <a:pt x="67" y="68"/>
                  </a:cubicBezTo>
                  <a:cubicBezTo>
                    <a:pt x="68" y="69"/>
                    <a:pt x="70" y="69"/>
                    <a:pt x="72" y="70"/>
                  </a:cubicBezTo>
                  <a:cubicBezTo>
                    <a:pt x="74" y="72"/>
                    <a:pt x="74" y="72"/>
                    <a:pt x="76" y="73"/>
                  </a:cubicBezTo>
                  <a:cubicBezTo>
                    <a:pt x="77" y="73"/>
                    <a:pt x="78" y="69"/>
                    <a:pt x="80" y="71"/>
                  </a:cubicBezTo>
                  <a:cubicBezTo>
                    <a:pt x="82" y="73"/>
                    <a:pt x="81" y="75"/>
                    <a:pt x="83" y="76"/>
                  </a:cubicBezTo>
                  <a:cubicBezTo>
                    <a:pt x="86" y="76"/>
                    <a:pt x="87" y="74"/>
                    <a:pt x="87" y="76"/>
                  </a:cubicBezTo>
                  <a:cubicBezTo>
                    <a:pt x="87" y="78"/>
                    <a:pt x="87" y="79"/>
                    <a:pt x="88" y="80"/>
                  </a:cubicBezTo>
                  <a:cubicBezTo>
                    <a:pt x="90" y="80"/>
                    <a:pt x="88" y="76"/>
                    <a:pt x="91" y="78"/>
                  </a:cubicBezTo>
                  <a:cubicBezTo>
                    <a:pt x="94" y="79"/>
                    <a:pt x="95" y="78"/>
                    <a:pt x="95" y="77"/>
                  </a:cubicBezTo>
                  <a:cubicBezTo>
                    <a:pt x="96" y="75"/>
                    <a:pt x="95" y="72"/>
                    <a:pt x="95" y="72"/>
                  </a:cubicBezTo>
                  <a:cubicBezTo>
                    <a:pt x="95" y="72"/>
                    <a:pt x="92" y="72"/>
                    <a:pt x="92" y="71"/>
                  </a:cubicBezTo>
                  <a:cubicBezTo>
                    <a:pt x="91" y="70"/>
                    <a:pt x="91" y="67"/>
                    <a:pt x="90" y="67"/>
                  </a:cubicBezTo>
                  <a:cubicBezTo>
                    <a:pt x="89" y="67"/>
                    <a:pt x="87" y="67"/>
                    <a:pt x="86" y="66"/>
                  </a:cubicBezTo>
                  <a:cubicBezTo>
                    <a:pt x="85" y="64"/>
                    <a:pt x="85" y="62"/>
                    <a:pt x="84" y="61"/>
                  </a:cubicBezTo>
                  <a:cubicBezTo>
                    <a:pt x="83" y="60"/>
                    <a:pt x="82" y="60"/>
                    <a:pt x="81" y="60"/>
                  </a:cubicBezTo>
                  <a:cubicBezTo>
                    <a:pt x="79" y="60"/>
                    <a:pt x="78" y="58"/>
                    <a:pt x="77" y="57"/>
                  </a:cubicBezTo>
                  <a:cubicBezTo>
                    <a:pt x="76" y="56"/>
                    <a:pt x="76" y="53"/>
                    <a:pt x="75" y="54"/>
                  </a:cubicBezTo>
                  <a:cubicBezTo>
                    <a:pt x="74" y="55"/>
                    <a:pt x="73" y="53"/>
                    <a:pt x="73" y="54"/>
                  </a:cubicBezTo>
                  <a:cubicBezTo>
                    <a:pt x="72" y="55"/>
                    <a:pt x="72" y="51"/>
                    <a:pt x="70" y="51"/>
                  </a:cubicBezTo>
                  <a:cubicBezTo>
                    <a:pt x="69" y="51"/>
                    <a:pt x="68" y="50"/>
                    <a:pt x="68" y="49"/>
                  </a:cubicBezTo>
                  <a:cubicBezTo>
                    <a:pt x="67" y="49"/>
                    <a:pt x="67" y="47"/>
                    <a:pt x="67" y="48"/>
                  </a:cubicBezTo>
                  <a:cubicBezTo>
                    <a:pt x="66" y="49"/>
                    <a:pt x="65" y="49"/>
                    <a:pt x="64" y="48"/>
                  </a:cubicBezTo>
                  <a:cubicBezTo>
                    <a:pt x="64" y="47"/>
                    <a:pt x="63" y="44"/>
                    <a:pt x="63" y="45"/>
                  </a:cubicBezTo>
                  <a:cubicBezTo>
                    <a:pt x="63" y="47"/>
                    <a:pt x="61" y="47"/>
                    <a:pt x="61" y="46"/>
                  </a:cubicBezTo>
                  <a:cubicBezTo>
                    <a:pt x="61" y="46"/>
                    <a:pt x="62" y="44"/>
                    <a:pt x="61" y="44"/>
                  </a:cubicBezTo>
                  <a:cubicBezTo>
                    <a:pt x="59" y="44"/>
                    <a:pt x="60" y="43"/>
                    <a:pt x="59" y="44"/>
                  </a:cubicBezTo>
                  <a:cubicBezTo>
                    <a:pt x="59" y="46"/>
                    <a:pt x="58" y="46"/>
                    <a:pt x="58" y="45"/>
                  </a:cubicBezTo>
                  <a:cubicBezTo>
                    <a:pt x="57" y="44"/>
                    <a:pt x="58" y="42"/>
                    <a:pt x="56" y="41"/>
                  </a:cubicBezTo>
                  <a:cubicBezTo>
                    <a:pt x="55" y="41"/>
                    <a:pt x="54" y="41"/>
                    <a:pt x="52" y="40"/>
                  </a:cubicBezTo>
                  <a:cubicBezTo>
                    <a:pt x="50" y="40"/>
                    <a:pt x="49" y="37"/>
                    <a:pt x="50" y="37"/>
                  </a:cubicBezTo>
                  <a:cubicBezTo>
                    <a:pt x="51" y="37"/>
                    <a:pt x="52" y="36"/>
                    <a:pt x="51" y="36"/>
                  </a:cubicBezTo>
                  <a:cubicBezTo>
                    <a:pt x="50" y="36"/>
                    <a:pt x="46" y="29"/>
                    <a:pt x="46" y="29"/>
                  </a:cubicBezTo>
                  <a:cubicBezTo>
                    <a:pt x="46" y="29"/>
                    <a:pt x="44" y="28"/>
                    <a:pt x="43" y="29"/>
                  </a:cubicBezTo>
                  <a:cubicBezTo>
                    <a:pt x="42" y="29"/>
                    <a:pt x="40" y="26"/>
                    <a:pt x="40" y="25"/>
                  </a:cubicBezTo>
                  <a:cubicBezTo>
                    <a:pt x="40" y="23"/>
                    <a:pt x="40" y="22"/>
                    <a:pt x="38" y="22"/>
                  </a:cubicBezTo>
                  <a:cubicBezTo>
                    <a:pt x="37" y="22"/>
                    <a:pt x="33" y="21"/>
                    <a:pt x="31" y="20"/>
                  </a:cubicBezTo>
                  <a:cubicBezTo>
                    <a:pt x="29" y="19"/>
                    <a:pt x="27" y="18"/>
                    <a:pt x="26" y="16"/>
                  </a:cubicBezTo>
                  <a:cubicBezTo>
                    <a:pt x="25" y="14"/>
                    <a:pt x="24" y="12"/>
                    <a:pt x="23" y="11"/>
                  </a:cubicBezTo>
                  <a:cubicBezTo>
                    <a:pt x="21" y="10"/>
                    <a:pt x="21" y="10"/>
                    <a:pt x="19" y="8"/>
                  </a:cubicBezTo>
                  <a:cubicBezTo>
                    <a:pt x="17" y="6"/>
                    <a:pt x="15" y="4"/>
                    <a:pt x="14" y="5"/>
                  </a:cubicBezTo>
                  <a:cubicBezTo>
                    <a:pt x="13" y="6"/>
                    <a:pt x="11" y="4"/>
                    <a:pt x="11" y="5"/>
                  </a:cubicBezTo>
                  <a:cubicBezTo>
                    <a:pt x="11" y="7"/>
                    <a:pt x="5" y="2"/>
                    <a:pt x="5" y="2"/>
                  </a:cubicBezTo>
                  <a:cubicBezTo>
                    <a:pt x="5" y="2"/>
                    <a:pt x="4" y="0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" name="Freeform 369">
              <a:extLst>
                <a:ext uri="{FF2B5EF4-FFF2-40B4-BE49-F238E27FC236}">
                  <a16:creationId xmlns:a16="http://schemas.microsoft.com/office/drawing/2014/main" id="{511DC104-DE80-007B-52A9-AA2848AA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5551" y="5178425"/>
              <a:ext cx="11112" cy="14288"/>
            </a:xfrm>
            <a:custGeom>
              <a:avLst/>
              <a:gdLst>
                <a:gd name="T0" fmla="*/ 2147483646 w 13"/>
                <a:gd name="T1" fmla="*/ 0 h 16"/>
                <a:gd name="T2" fmla="*/ 2147483646 w 13"/>
                <a:gd name="T3" fmla="*/ 0 h 16"/>
                <a:gd name="T4" fmla="*/ 2147483646 w 13"/>
                <a:gd name="T5" fmla="*/ 2147483646 h 16"/>
                <a:gd name="T6" fmla="*/ 2147483646 w 13"/>
                <a:gd name="T7" fmla="*/ 2147483646 h 16"/>
                <a:gd name="T8" fmla="*/ 2147483646 w 13"/>
                <a:gd name="T9" fmla="*/ 2147483646 h 16"/>
                <a:gd name="T10" fmla="*/ 2147483646 w 13"/>
                <a:gd name="T11" fmla="*/ 2147483646 h 16"/>
                <a:gd name="T12" fmla="*/ 2147483646 w 13"/>
                <a:gd name="T13" fmla="*/ 2147483646 h 16"/>
                <a:gd name="T14" fmla="*/ 2147483646 w 13"/>
                <a:gd name="T15" fmla="*/ 2147483646 h 16"/>
                <a:gd name="T16" fmla="*/ 2147483646 w 13"/>
                <a:gd name="T17" fmla="*/ 2147483646 h 16"/>
                <a:gd name="T18" fmla="*/ 2147483646 w 13"/>
                <a:gd name="T19" fmla="*/ 2147483646 h 16"/>
                <a:gd name="T20" fmla="*/ 2147483646 w 13"/>
                <a:gd name="T21" fmla="*/ 2147483646 h 16"/>
                <a:gd name="T22" fmla="*/ 2147483646 w 13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"/>
                <a:gd name="T37" fmla="*/ 0 h 16"/>
                <a:gd name="T38" fmla="*/ 13 w 13"/>
                <a:gd name="T39" fmla="*/ 16 h 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" h="16">
                  <a:moveTo>
                    <a:pt x="8" y="0"/>
                  </a:moveTo>
                  <a:cubicBezTo>
                    <a:pt x="8" y="0"/>
                    <a:pt x="3" y="0"/>
                    <a:pt x="3" y="0"/>
                  </a:cubicBezTo>
                  <a:cubicBezTo>
                    <a:pt x="2" y="0"/>
                    <a:pt x="1" y="1"/>
                    <a:pt x="2" y="2"/>
                  </a:cubicBezTo>
                  <a:cubicBezTo>
                    <a:pt x="3" y="2"/>
                    <a:pt x="5" y="3"/>
                    <a:pt x="5" y="3"/>
                  </a:cubicBezTo>
                  <a:cubicBezTo>
                    <a:pt x="5" y="4"/>
                    <a:pt x="3" y="6"/>
                    <a:pt x="3" y="6"/>
                  </a:cubicBezTo>
                  <a:cubicBezTo>
                    <a:pt x="2" y="7"/>
                    <a:pt x="1" y="6"/>
                    <a:pt x="1" y="7"/>
                  </a:cubicBezTo>
                  <a:cubicBezTo>
                    <a:pt x="0" y="7"/>
                    <a:pt x="5" y="12"/>
                    <a:pt x="6" y="13"/>
                  </a:cubicBezTo>
                  <a:cubicBezTo>
                    <a:pt x="8" y="14"/>
                    <a:pt x="8" y="16"/>
                    <a:pt x="9" y="16"/>
                  </a:cubicBezTo>
                  <a:cubicBezTo>
                    <a:pt x="10" y="16"/>
                    <a:pt x="10" y="16"/>
                    <a:pt x="12" y="15"/>
                  </a:cubicBezTo>
                  <a:cubicBezTo>
                    <a:pt x="13" y="15"/>
                    <a:pt x="11" y="11"/>
                    <a:pt x="11" y="9"/>
                  </a:cubicBezTo>
                  <a:cubicBezTo>
                    <a:pt x="11" y="8"/>
                    <a:pt x="9" y="8"/>
                    <a:pt x="9" y="6"/>
                  </a:cubicBezTo>
                  <a:cubicBezTo>
                    <a:pt x="9" y="4"/>
                    <a:pt x="12" y="3"/>
                    <a:pt x="8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" name="Freeform 370">
              <a:extLst>
                <a:ext uri="{FF2B5EF4-FFF2-40B4-BE49-F238E27FC236}">
                  <a16:creationId xmlns:a16="http://schemas.microsoft.com/office/drawing/2014/main" id="{1F4FA9A5-5462-07FA-6937-08B1C5C0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9676" y="5170488"/>
              <a:ext cx="7937" cy="9525"/>
            </a:xfrm>
            <a:custGeom>
              <a:avLst/>
              <a:gdLst>
                <a:gd name="T0" fmla="*/ 2147483646 w 9"/>
                <a:gd name="T1" fmla="*/ 2147483646 h 12"/>
                <a:gd name="T2" fmla="*/ 2147483646 w 9"/>
                <a:gd name="T3" fmla="*/ 2147483646 h 12"/>
                <a:gd name="T4" fmla="*/ 2147483646 w 9"/>
                <a:gd name="T5" fmla="*/ 2147483646 h 12"/>
                <a:gd name="T6" fmla="*/ 2147483646 w 9"/>
                <a:gd name="T7" fmla="*/ 2147483646 h 12"/>
                <a:gd name="T8" fmla="*/ 2147483646 w 9"/>
                <a:gd name="T9" fmla="*/ 2147483646 h 12"/>
                <a:gd name="T10" fmla="*/ 0 w 9"/>
                <a:gd name="T11" fmla="*/ 2147483646 h 12"/>
                <a:gd name="T12" fmla="*/ 2147483646 w 9"/>
                <a:gd name="T13" fmla="*/ 2147483646 h 12"/>
                <a:gd name="T14" fmla="*/ 2147483646 w 9"/>
                <a:gd name="T15" fmla="*/ 2147483646 h 12"/>
                <a:gd name="T16" fmla="*/ 2147483646 w 9"/>
                <a:gd name="T17" fmla="*/ 2147483646 h 12"/>
                <a:gd name="T18" fmla="*/ 2147483646 w 9"/>
                <a:gd name="T19" fmla="*/ 2147483646 h 12"/>
                <a:gd name="T20" fmla="*/ 2147483646 w 9"/>
                <a:gd name="T21" fmla="*/ 2147483646 h 12"/>
                <a:gd name="T22" fmla="*/ 2147483646 w 9"/>
                <a:gd name="T23" fmla="*/ 0 h 12"/>
                <a:gd name="T24" fmla="*/ 2147483646 w 9"/>
                <a:gd name="T25" fmla="*/ 2147483646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12"/>
                <a:gd name="T41" fmla="*/ 9 w 9"/>
                <a:gd name="T42" fmla="*/ 12 h 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12">
                  <a:moveTo>
                    <a:pt x="3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5" y="8"/>
                    <a:pt x="3" y="8"/>
                    <a:pt x="2" y="9"/>
                  </a:cubicBezTo>
                  <a:cubicBezTo>
                    <a:pt x="2" y="11"/>
                    <a:pt x="0" y="12"/>
                    <a:pt x="0" y="12"/>
                  </a:cubicBezTo>
                  <a:cubicBezTo>
                    <a:pt x="0" y="12"/>
                    <a:pt x="2" y="11"/>
                    <a:pt x="4" y="11"/>
                  </a:cubicBezTo>
                  <a:cubicBezTo>
                    <a:pt x="6" y="11"/>
                    <a:pt x="6" y="8"/>
                    <a:pt x="6" y="8"/>
                  </a:cubicBezTo>
                  <a:cubicBezTo>
                    <a:pt x="7" y="7"/>
                    <a:pt x="5" y="6"/>
                    <a:pt x="6" y="6"/>
                  </a:cubicBezTo>
                  <a:cubicBezTo>
                    <a:pt x="6" y="5"/>
                    <a:pt x="6" y="4"/>
                    <a:pt x="8" y="4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3" y="1"/>
                    <a:pt x="3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" name="Freeform 371">
              <a:extLst>
                <a:ext uri="{FF2B5EF4-FFF2-40B4-BE49-F238E27FC236}">
                  <a16:creationId xmlns:a16="http://schemas.microsoft.com/office/drawing/2014/main" id="{29B38873-8A21-9854-3EC2-3DCDCD89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4601" y="5195888"/>
              <a:ext cx="11112" cy="9525"/>
            </a:xfrm>
            <a:custGeom>
              <a:avLst/>
              <a:gdLst>
                <a:gd name="T0" fmla="*/ 2147483646 w 12"/>
                <a:gd name="T1" fmla="*/ 2147483646 h 11"/>
                <a:gd name="T2" fmla="*/ 2147483646 w 12"/>
                <a:gd name="T3" fmla="*/ 2147483646 h 11"/>
                <a:gd name="T4" fmla="*/ 0 w 12"/>
                <a:gd name="T5" fmla="*/ 2147483646 h 11"/>
                <a:gd name="T6" fmla="*/ 2147483646 w 12"/>
                <a:gd name="T7" fmla="*/ 2147483646 h 11"/>
                <a:gd name="T8" fmla="*/ 2147483646 w 12"/>
                <a:gd name="T9" fmla="*/ 2147483646 h 11"/>
                <a:gd name="T10" fmla="*/ 2147483646 w 12"/>
                <a:gd name="T11" fmla="*/ 2147483646 h 11"/>
                <a:gd name="T12" fmla="*/ 2147483646 w 12"/>
                <a:gd name="T13" fmla="*/ 2147483646 h 11"/>
                <a:gd name="T14" fmla="*/ 2147483646 w 12"/>
                <a:gd name="T15" fmla="*/ 2147483646 h 11"/>
                <a:gd name="T16" fmla="*/ 2147483646 w 12"/>
                <a:gd name="T17" fmla="*/ 2147483646 h 11"/>
                <a:gd name="T18" fmla="*/ 2147483646 w 12"/>
                <a:gd name="T19" fmla="*/ 2147483646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"/>
                <a:gd name="T31" fmla="*/ 0 h 11"/>
                <a:gd name="T32" fmla="*/ 12 w 12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" h="11">
                  <a:moveTo>
                    <a:pt x="5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0"/>
                    <a:pt x="0" y="3"/>
                  </a:cubicBezTo>
                  <a:cubicBezTo>
                    <a:pt x="0" y="6"/>
                    <a:pt x="2" y="9"/>
                    <a:pt x="4" y="9"/>
                  </a:cubicBezTo>
                  <a:cubicBezTo>
                    <a:pt x="5" y="9"/>
                    <a:pt x="5" y="8"/>
                    <a:pt x="6" y="10"/>
                  </a:cubicBezTo>
                  <a:cubicBezTo>
                    <a:pt x="7" y="11"/>
                    <a:pt x="9" y="9"/>
                    <a:pt x="10" y="10"/>
                  </a:cubicBezTo>
                  <a:cubicBezTo>
                    <a:pt x="11" y="10"/>
                    <a:pt x="12" y="8"/>
                    <a:pt x="12" y="8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8" y="4"/>
                    <a:pt x="7" y="4"/>
                  </a:cubicBezTo>
                  <a:cubicBezTo>
                    <a:pt x="6" y="3"/>
                    <a:pt x="7" y="0"/>
                    <a:pt x="5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" name="Freeform 372">
              <a:extLst>
                <a:ext uri="{FF2B5EF4-FFF2-40B4-BE49-F238E27FC236}">
                  <a16:creationId xmlns:a16="http://schemas.microsoft.com/office/drawing/2014/main" id="{10F58263-80C5-D980-FFED-2AFC58EF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4876800"/>
              <a:ext cx="922338" cy="733425"/>
            </a:xfrm>
            <a:custGeom>
              <a:avLst/>
              <a:gdLst>
                <a:gd name="T0" fmla="*/ 2147483646 w 1042"/>
                <a:gd name="T1" fmla="*/ 2147483646 h 829"/>
                <a:gd name="T2" fmla="*/ 2147483646 w 1042"/>
                <a:gd name="T3" fmla="*/ 2147483646 h 829"/>
                <a:gd name="T4" fmla="*/ 2147483646 w 1042"/>
                <a:gd name="T5" fmla="*/ 2147483646 h 829"/>
                <a:gd name="T6" fmla="*/ 2147483646 w 1042"/>
                <a:gd name="T7" fmla="*/ 2147483646 h 829"/>
                <a:gd name="T8" fmla="*/ 2147483646 w 1042"/>
                <a:gd name="T9" fmla="*/ 2147483646 h 829"/>
                <a:gd name="T10" fmla="*/ 2147483646 w 1042"/>
                <a:gd name="T11" fmla="*/ 2147483646 h 829"/>
                <a:gd name="T12" fmla="*/ 2147483646 w 1042"/>
                <a:gd name="T13" fmla="*/ 2147483646 h 829"/>
                <a:gd name="T14" fmla="*/ 2147483646 w 1042"/>
                <a:gd name="T15" fmla="*/ 2147483646 h 829"/>
                <a:gd name="T16" fmla="*/ 2147483646 w 1042"/>
                <a:gd name="T17" fmla="*/ 2147483646 h 829"/>
                <a:gd name="T18" fmla="*/ 2147483646 w 1042"/>
                <a:gd name="T19" fmla="*/ 2147483646 h 829"/>
                <a:gd name="T20" fmla="*/ 2147483646 w 1042"/>
                <a:gd name="T21" fmla="*/ 2147483646 h 829"/>
                <a:gd name="T22" fmla="*/ 2147483646 w 1042"/>
                <a:gd name="T23" fmla="*/ 2147483646 h 829"/>
                <a:gd name="T24" fmla="*/ 2147483646 w 1042"/>
                <a:gd name="T25" fmla="*/ 2147483646 h 829"/>
                <a:gd name="T26" fmla="*/ 2147483646 w 1042"/>
                <a:gd name="T27" fmla="*/ 2147483646 h 829"/>
                <a:gd name="T28" fmla="*/ 2147483646 w 1042"/>
                <a:gd name="T29" fmla="*/ 2147483646 h 829"/>
                <a:gd name="T30" fmla="*/ 2147483646 w 1042"/>
                <a:gd name="T31" fmla="*/ 2147483646 h 829"/>
                <a:gd name="T32" fmla="*/ 2147483646 w 1042"/>
                <a:gd name="T33" fmla="*/ 2147483646 h 829"/>
                <a:gd name="T34" fmla="*/ 2147483646 w 1042"/>
                <a:gd name="T35" fmla="*/ 2147483646 h 829"/>
                <a:gd name="T36" fmla="*/ 2147483646 w 1042"/>
                <a:gd name="T37" fmla="*/ 2147483646 h 829"/>
                <a:gd name="T38" fmla="*/ 2147483646 w 1042"/>
                <a:gd name="T39" fmla="*/ 2147483646 h 829"/>
                <a:gd name="T40" fmla="*/ 2147483646 w 1042"/>
                <a:gd name="T41" fmla="*/ 2147483646 h 829"/>
                <a:gd name="T42" fmla="*/ 2147483646 w 1042"/>
                <a:gd name="T43" fmla="*/ 2147483646 h 829"/>
                <a:gd name="T44" fmla="*/ 2147483646 w 1042"/>
                <a:gd name="T45" fmla="*/ 2147483646 h 829"/>
                <a:gd name="T46" fmla="*/ 2147483646 w 1042"/>
                <a:gd name="T47" fmla="*/ 2147483646 h 829"/>
                <a:gd name="T48" fmla="*/ 2147483646 w 1042"/>
                <a:gd name="T49" fmla="*/ 2147483646 h 829"/>
                <a:gd name="T50" fmla="*/ 2147483646 w 1042"/>
                <a:gd name="T51" fmla="*/ 2147483646 h 829"/>
                <a:gd name="T52" fmla="*/ 2147483646 w 1042"/>
                <a:gd name="T53" fmla="*/ 2147483646 h 829"/>
                <a:gd name="T54" fmla="*/ 2147483646 w 1042"/>
                <a:gd name="T55" fmla="*/ 2147483646 h 829"/>
                <a:gd name="T56" fmla="*/ 2147483646 w 1042"/>
                <a:gd name="T57" fmla="*/ 2147483646 h 829"/>
                <a:gd name="T58" fmla="*/ 2147483646 w 1042"/>
                <a:gd name="T59" fmla="*/ 2147483646 h 829"/>
                <a:gd name="T60" fmla="*/ 2147483646 w 1042"/>
                <a:gd name="T61" fmla="*/ 2147483646 h 829"/>
                <a:gd name="T62" fmla="*/ 2147483646 w 1042"/>
                <a:gd name="T63" fmla="*/ 2147483646 h 829"/>
                <a:gd name="T64" fmla="*/ 2147483646 w 1042"/>
                <a:gd name="T65" fmla="*/ 2147483646 h 829"/>
                <a:gd name="T66" fmla="*/ 2147483646 w 1042"/>
                <a:gd name="T67" fmla="*/ 2147483646 h 829"/>
                <a:gd name="T68" fmla="*/ 2147483646 w 1042"/>
                <a:gd name="T69" fmla="*/ 2147483646 h 829"/>
                <a:gd name="T70" fmla="*/ 2147483646 w 1042"/>
                <a:gd name="T71" fmla="*/ 2147483646 h 829"/>
                <a:gd name="T72" fmla="*/ 2147483646 w 1042"/>
                <a:gd name="T73" fmla="*/ 2147483646 h 829"/>
                <a:gd name="T74" fmla="*/ 2147483646 w 1042"/>
                <a:gd name="T75" fmla="*/ 2147483646 h 829"/>
                <a:gd name="T76" fmla="*/ 2147483646 w 1042"/>
                <a:gd name="T77" fmla="*/ 2147483646 h 829"/>
                <a:gd name="T78" fmla="*/ 2147483646 w 1042"/>
                <a:gd name="T79" fmla="*/ 2147483646 h 829"/>
                <a:gd name="T80" fmla="*/ 2147483646 w 1042"/>
                <a:gd name="T81" fmla="*/ 2147483646 h 829"/>
                <a:gd name="T82" fmla="*/ 2147483646 w 1042"/>
                <a:gd name="T83" fmla="*/ 2147483646 h 829"/>
                <a:gd name="T84" fmla="*/ 2147483646 w 1042"/>
                <a:gd name="T85" fmla="*/ 2147483646 h 829"/>
                <a:gd name="T86" fmla="*/ 2147483646 w 1042"/>
                <a:gd name="T87" fmla="*/ 2147483646 h 829"/>
                <a:gd name="T88" fmla="*/ 2147483646 w 1042"/>
                <a:gd name="T89" fmla="*/ 2147483646 h 829"/>
                <a:gd name="T90" fmla="*/ 2147483646 w 1042"/>
                <a:gd name="T91" fmla="*/ 2147483646 h 829"/>
                <a:gd name="T92" fmla="*/ 2147483646 w 1042"/>
                <a:gd name="T93" fmla="*/ 2147483646 h 829"/>
                <a:gd name="T94" fmla="*/ 2147483646 w 1042"/>
                <a:gd name="T95" fmla="*/ 2147483646 h 829"/>
                <a:gd name="T96" fmla="*/ 2147483646 w 1042"/>
                <a:gd name="T97" fmla="*/ 2147483646 h 829"/>
                <a:gd name="T98" fmla="*/ 2147483646 w 1042"/>
                <a:gd name="T99" fmla="*/ 2147483646 h 829"/>
                <a:gd name="T100" fmla="*/ 2147483646 w 1042"/>
                <a:gd name="T101" fmla="*/ 2147483646 h 829"/>
                <a:gd name="T102" fmla="*/ 2147483646 w 1042"/>
                <a:gd name="T103" fmla="*/ 2147483646 h 829"/>
                <a:gd name="T104" fmla="*/ 2147483646 w 1042"/>
                <a:gd name="T105" fmla="*/ 2147483646 h 829"/>
                <a:gd name="T106" fmla="*/ 2147483646 w 1042"/>
                <a:gd name="T107" fmla="*/ 2147483646 h 829"/>
                <a:gd name="T108" fmla="*/ 2147483646 w 1042"/>
                <a:gd name="T109" fmla="*/ 2147483646 h 829"/>
                <a:gd name="T110" fmla="*/ 2147483646 w 1042"/>
                <a:gd name="T111" fmla="*/ 2147483646 h 829"/>
                <a:gd name="T112" fmla="*/ 2147483646 w 1042"/>
                <a:gd name="T113" fmla="*/ 2147483646 h 829"/>
                <a:gd name="T114" fmla="*/ 2147483646 w 1042"/>
                <a:gd name="T115" fmla="*/ 2147483646 h 829"/>
                <a:gd name="T116" fmla="*/ 2147483646 w 1042"/>
                <a:gd name="T117" fmla="*/ 2147483646 h 829"/>
                <a:gd name="T118" fmla="*/ 2147483646 w 1042"/>
                <a:gd name="T119" fmla="*/ 2147483646 h 829"/>
                <a:gd name="T120" fmla="*/ 2147483646 w 1042"/>
                <a:gd name="T121" fmla="*/ 2147483646 h 82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042"/>
                <a:gd name="T184" fmla="*/ 0 h 829"/>
                <a:gd name="T185" fmla="*/ 1042 w 1042"/>
                <a:gd name="T186" fmla="*/ 829 h 82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042" h="829">
                  <a:moveTo>
                    <a:pt x="732" y="793"/>
                  </a:moveTo>
                  <a:cubicBezTo>
                    <a:pt x="741" y="799"/>
                    <a:pt x="737" y="802"/>
                    <a:pt x="746" y="802"/>
                  </a:cubicBezTo>
                  <a:cubicBezTo>
                    <a:pt x="755" y="802"/>
                    <a:pt x="751" y="793"/>
                    <a:pt x="762" y="801"/>
                  </a:cubicBezTo>
                  <a:cubicBezTo>
                    <a:pt x="774" y="810"/>
                    <a:pt x="764" y="803"/>
                    <a:pt x="780" y="807"/>
                  </a:cubicBezTo>
                  <a:cubicBezTo>
                    <a:pt x="795" y="811"/>
                    <a:pt x="794" y="808"/>
                    <a:pt x="801" y="803"/>
                  </a:cubicBezTo>
                  <a:cubicBezTo>
                    <a:pt x="808" y="798"/>
                    <a:pt x="801" y="788"/>
                    <a:pt x="810" y="794"/>
                  </a:cubicBezTo>
                  <a:cubicBezTo>
                    <a:pt x="820" y="799"/>
                    <a:pt x="817" y="796"/>
                    <a:pt x="818" y="802"/>
                  </a:cubicBezTo>
                  <a:cubicBezTo>
                    <a:pt x="818" y="809"/>
                    <a:pt x="817" y="803"/>
                    <a:pt x="826" y="802"/>
                  </a:cubicBezTo>
                  <a:cubicBezTo>
                    <a:pt x="836" y="802"/>
                    <a:pt x="832" y="805"/>
                    <a:pt x="830" y="810"/>
                  </a:cubicBezTo>
                  <a:cubicBezTo>
                    <a:pt x="829" y="815"/>
                    <a:pt x="837" y="816"/>
                    <a:pt x="837" y="816"/>
                  </a:cubicBezTo>
                  <a:cubicBezTo>
                    <a:pt x="837" y="816"/>
                    <a:pt x="843" y="811"/>
                    <a:pt x="844" y="817"/>
                  </a:cubicBezTo>
                  <a:cubicBezTo>
                    <a:pt x="845" y="823"/>
                    <a:pt x="849" y="824"/>
                    <a:pt x="851" y="820"/>
                  </a:cubicBezTo>
                  <a:cubicBezTo>
                    <a:pt x="853" y="816"/>
                    <a:pt x="856" y="809"/>
                    <a:pt x="857" y="817"/>
                  </a:cubicBezTo>
                  <a:cubicBezTo>
                    <a:pt x="858" y="825"/>
                    <a:pt x="859" y="829"/>
                    <a:pt x="861" y="826"/>
                  </a:cubicBezTo>
                  <a:cubicBezTo>
                    <a:pt x="863" y="824"/>
                    <a:pt x="863" y="810"/>
                    <a:pt x="863" y="810"/>
                  </a:cubicBezTo>
                  <a:cubicBezTo>
                    <a:pt x="865" y="804"/>
                    <a:pt x="865" y="804"/>
                    <a:pt x="865" y="804"/>
                  </a:cubicBezTo>
                  <a:cubicBezTo>
                    <a:pt x="865" y="804"/>
                    <a:pt x="873" y="801"/>
                    <a:pt x="874" y="797"/>
                  </a:cubicBezTo>
                  <a:cubicBezTo>
                    <a:pt x="875" y="792"/>
                    <a:pt x="878" y="790"/>
                    <a:pt x="880" y="790"/>
                  </a:cubicBezTo>
                  <a:cubicBezTo>
                    <a:pt x="883" y="790"/>
                    <a:pt x="892" y="787"/>
                    <a:pt x="895" y="790"/>
                  </a:cubicBezTo>
                  <a:cubicBezTo>
                    <a:pt x="898" y="793"/>
                    <a:pt x="901" y="789"/>
                    <a:pt x="907" y="789"/>
                  </a:cubicBezTo>
                  <a:cubicBezTo>
                    <a:pt x="913" y="788"/>
                    <a:pt x="921" y="791"/>
                    <a:pt x="923" y="784"/>
                  </a:cubicBezTo>
                  <a:cubicBezTo>
                    <a:pt x="925" y="777"/>
                    <a:pt x="928" y="778"/>
                    <a:pt x="931" y="777"/>
                  </a:cubicBezTo>
                  <a:cubicBezTo>
                    <a:pt x="934" y="776"/>
                    <a:pt x="933" y="769"/>
                    <a:pt x="931" y="760"/>
                  </a:cubicBezTo>
                  <a:cubicBezTo>
                    <a:pt x="929" y="752"/>
                    <a:pt x="930" y="747"/>
                    <a:pt x="934" y="742"/>
                  </a:cubicBezTo>
                  <a:cubicBezTo>
                    <a:pt x="939" y="737"/>
                    <a:pt x="938" y="730"/>
                    <a:pt x="943" y="722"/>
                  </a:cubicBezTo>
                  <a:cubicBezTo>
                    <a:pt x="948" y="714"/>
                    <a:pt x="949" y="710"/>
                    <a:pt x="953" y="704"/>
                  </a:cubicBezTo>
                  <a:cubicBezTo>
                    <a:pt x="958" y="698"/>
                    <a:pt x="959" y="708"/>
                    <a:pt x="961" y="691"/>
                  </a:cubicBezTo>
                  <a:cubicBezTo>
                    <a:pt x="964" y="675"/>
                    <a:pt x="983" y="658"/>
                    <a:pt x="987" y="654"/>
                  </a:cubicBezTo>
                  <a:cubicBezTo>
                    <a:pt x="992" y="649"/>
                    <a:pt x="998" y="643"/>
                    <a:pt x="1001" y="640"/>
                  </a:cubicBezTo>
                  <a:cubicBezTo>
                    <a:pt x="1004" y="637"/>
                    <a:pt x="1009" y="630"/>
                    <a:pt x="1006" y="629"/>
                  </a:cubicBezTo>
                  <a:cubicBezTo>
                    <a:pt x="1002" y="628"/>
                    <a:pt x="1006" y="621"/>
                    <a:pt x="1006" y="621"/>
                  </a:cubicBezTo>
                  <a:cubicBezTo>
                    <a:pt x="1006" y="621"/>
                    <a:pt x="1014" y="616"/>
                    <a:pt x="1014" y="613"/>
                  </a:cubicBezTo>
                  <a:cubicBezTo>
                    <a:pt x="1014" y="609"/>
                    <a:pt x="1015" y="606"/>
                    <a:pt x="1018" y="604"/>
                  </a:cubicBezTo>
                  <a:cubicBezTo>
                    <a:pt x="1020" y="601"/>
                    <a:pt x="1020" y="592"/>
                    <a:pt x="1018" y="590"/>
                  </a:cubicBezTo>
                  <a:cubicBezTo>
                    <a:pt x="1016" y="589"/>
                    <a:pt x="1016" y="583"/>
                    <a:pt x="1020" y="582"/>
                  </a:cubicBezTo>
                  <a:cubicBezTo>
                    <a:pt x="1024" y="581"/>
                    <a:pt x="1020" y="564"/>
                    <a:pt x="1024" y="563"/>
                  </a:cubicBezTo>
                  <a:cubicBezTo>
                    <a:pt x="1029" y="562"/>
                    <a:pt x="1027" y="559"/>
                    <a:pt x="1030" y="555"/>
                  </a:cubicBezTo>
                  <a:cubicBezTo>
                    <a:pt x="1033" y="551"/>
                    <a:pt x="1029" y="548"/>
                    <a:pt x="1035" y="544"/>
                  </a:cubicBezTo>
                  <a:cubicBezTo>
                    <a:pt x="1041" y="540"/>
                    <a:pt x="1038" y="547"/>
                    <a:pt x="1040" y="534"/>
                  </a:cubicBezTo>
                  <a:cubicBezTo>
                    <a:pt x="1042" y="521"/>
                    <a:pt x="1041" y="516"/>
                    <a:pt x="1039" y="510"/>
                  </a:cubicBezTo>
                  <a:cubicBezTo>
                    <a:pt x="1039" y="510"/>
                    <a:pt x="1039" y="510"/>
                    <a:pt x="1039" y="510"/>
                  </a:cubicBezTo>
                  <a:cubicBezTo>
                    <a:pt x="1038" y="505"/>
                    <a:pt x="1039" y="499"/>
                    <a:pt x="1036" y="500"/>
                  </a:cubicBezTo>
                  <a:cubicBezTo>
                    <a:pt x="1033" y="501"/>
                    <a:pt x="1027" y="501"/>
                    <a:pt x="1026" y="495"/>
                  </a:cubicBezTo>
                  <a:cubicBezTo>
                    <a:pt x="1025" y="489"/>
                    <a:pt x="1025" y="482"/>
                    <a:pt x="1026" y="480"/>
                  </a:cubicBezTo>
                  <a:cubicBezTo>
                    <a:pt x="1026" y="478"/>
                    <a:pt x="1027" y="444"/>
                    <a:pt x="1026" y="440"/>
                  </a:cubicBezTo>
                  <a:cubicBezTo>
                    <a:pt x="1026" y="437"/>
                    <a:pt x="1024" y="437"/>
                    <a:pt x="1023" y="434"/>
                  </a:cubicBezTo>
                  <a:cubicBezTo>
                    <a:pt x="1022" y="431"/>
                    <a:pt x="1022" y="425"/>
                    <a:pt x="1018" y="424"/>
                  </a:cubicBezTo>
                  <a:cubicBezTo>
                    <a:pt x="1015" y="422"/>
                    <a:pt x="1007" y="417"/>
                    <a:pt x="1007" y="417"/>
                  </a:cubicBezTo>
                  <a:cubicBezTo>
                    <a:pt x="1007" y="417"/>
                    <a:pt x="1001" y="410"/>
                    <a:pt x="1002" y="408"/>
                  </a:cubicBezTo>
                  <a:cubicBezTo>
                    <a:pt x="1003" y="406"/>
                    <a:pt x="1004" y="400"/>
                    <a:pt x="1003" y="398"/>
                  </a:cubicBezTo>
                  <a:cubicBezTo>
                    <a:pt x="1003" y="397"/>
                    <a:pt x="999" y="393"/>
                    <a:pt x="999" y="393"/>
                  </a:cubicBezTo>
                  <a:cubicBezTo>
                    <a:pt x="999" y="393"/>
                    <a:pt x="979" y="379"/>
                    <a:pt x="979" y="372"/>
                  </a:cubicBezTo>
                  <a:cubicBezTo>
                    <a:pt x="980" y="366"/>
                    <a:pt x="977" y="365"/>
                    <a:pt x="977" y="359"/>
                  </a:cubicBezTo>
                  <a:cubicBezTo>
                    <a:pt x="978" y="352"/>
                    <a:pt x="979" y="340"/>
                    <a:pt x="970" y="343"/>
                  </a:cubicBezTo>
                  <a:cubicBezTo>
                    <a:pt x="961" y="346"/>
                    <a:pt x="961" y="348"/>
                    <a:pt x="960" y="344"/>
                  </a:cubicBezTo>
                  <a:cubicBezTo>
                    <a:pt x="958" y="340"/>
                    <a:pt x="957" y="329"/>
                    <a:pt x="954" y="337"/>
                  </a:cubicBezTo>
                  <a:cubicBezTo>
                    <a:pt x="951" y="345"/>
                    <a:pt x="951" y="355"/>
                    <a:pt x="946" y="351"/>
                  </a:cubicBezTo>
                  <a:cubicBezTo>
                    <a:pt x="942" y="348"/>
                    <a:pt x="942" y="341"/>
                    <a:pt x="942" y="341"/>
                  </a:cubicBezTo>
                  <a:cubicBezTo>
                    <a:pt x="942" y="332"/>
                    <a:pt x="942" y="332"/>
                    <a:pt x="942" y="332"/>
                  </a:cubicBezTo>
                  <a:cubicBezTo>
                    <a:pt x="942" y="332"/>
                    <a:pt x="946" y="321"/>
                    <a:pt x="940" y="317"/>
                  </a:cubicBezTo>
                  <a:cubicBezTo>
                    <a:pt x="934" y="313"/>
                    <a:pt x="933" y="309"/>
                    <a:pt x="933" y="309"/>
                  </a:cubicBezTo>
                  <a:cubicBezTo>
                    <a:pt x="933" y="309"/>
                    <a:pt x="940" y="299"/>
                    <a:pt x="934" y="298"/>
                  </a:cubicBezTo>
                  <a:cubicBezTo>
                    <a:pt x="928" y="298"/>
                    <a:pt x="926" y="299"/>
                    <a:pt x="923" y="295"/>
                  </a:cubicBezTo>
                  <a:cubicBezTo>
                    <a:pt x="921" y="292"/>
                    <a:pt x="921" y="287"/>
                    <a:pt x="923" y="286"/>
                  </a:cubicBezTo>
                  <a:cubicBezTo>
                    <a:pt x="926" y="284"/>
                    <a:pt x="927" y="280"/>
                    <a:pt x="922" y="278"/>
                  </a:cubicBezTo>
                  <a:cubicBezTo>
                    <a:pt x="918" y="275"/>
                    <a:pt x="914" y="269"/>
                    <a:pt x="912" y="271"/>
                  </a:cubicBezTo>
                  <a:cubicBezTo>
                    <a:pt x="910" y="272"/>
                    <a:pt x="906" y="263"/>
                    <a:pt x="903" y="265"/>
                  </a:cubicBezTo>
                  <a:cubicBezTo>
                    <a:pt x="900" y="267"/>
                    <a:pt x="898" y="262"/>
                    <a:pt x="895" y="261"/>
                  </a:cubicBezTo>
                  <a:cubicBezTo>
                    <a:pt x="892" y="260"/>
                    <a:pt x="887" y="254"/>
                    <a:pt x="887" y="254"/>
                  </a:cubicBezTo>
                  <a:cubicBezTo>
                    <a:pt x="887" y="254"/>
                    <a:pt x="884" y="243"/>
                    <a:pt x="881" y="249"/>
                  </a:cubicBezTo>
                  <a:cubicBezTo>
                    <a:pt x="878" y="255"/>
                    <a:pt x="872" y="251"/>
                    <a:pt x="872" y="251"/>
                  </a:cubicBezTo>
                  <a:cubicBezTo>
                    <a:pt x="865" y="246"/>
                    <a:pt x="865" y="246"/>
                    <a:pt x="865" y="246"/>
                  </a:cubicBezTo>
                  <a:cubicBezTo>
                    <a:pt x="860" y="237"/>
                    <a:pt x="860" y="237"/>
                    <a:pt x="860" y="237"/>
                  </a:cubicBezTo>
                  <a:cubicBezTo>
                    <a:pt x="859" y="226"/>
                    <a:pt x="859" y="226"/>
                    <a:pt x="859" y="226"/>
                  </a:cubicBezTo>
                  <a:cubicBezTo>
                    <a:pt x="856" y="215"/>
                    <a:pt x="856" y="215"/>
                    <a:pt x="856" y="215"/>
                  </a:cubicBezTo>
                  <a:cubicBezTo>
                    <a:pt x="856" y="215"/>
                    <a:pt x="860" y="206"/>
                    <a:pt x="858" y="201"/>
                  </a:cubicBezTo>
                  <a:cubicBezTo>
                    <a:pt x="856" y="196"/>
                    <a:pt x="854" y="193"/>
                    <a:pt x="850" y="189"/>
                  </a:cubicBezTo>
                  <a:cubicBezTo>
                    <a:pt x="846" y="185"/>
                    <a:pt x="843" y="176"/>
                    <a:pt x="843" y="173"/>
                  </a:cubicBezTo>
                  <a:cubicBezTo>
                    <a:pt x="843" y="170"/>
                    <a:pt x="833" y="174"/>
                    <a:pt x="834" y="168"/>
                  </a:cubicBezTo>
                  <a:cubicBezTo>
                    <a:pt x="835" y="163"/>
                    <a:pt x="841" y="153"/>
                    <a:pt x="836" y="151"/>
                  </a:cubicBezTo>
                  <a:cubicBezTo>
                    <a:pt x="832" y="150"/>
                    <a:pt x="830" y="140"/>
                    <a:pt x="833" y="136"/>
                  </a:cubicBezTo>
                  <a:cubicBezTo>
                    <a:pt x="835" y="133"/>
                    <a:pt x="837" y="124"/>
                    <a:pt x="834" y="122"/>
                  </a:cubicBezTo>
                  <a:cubicBezTo>
                    <a:pt x="832" y="120"/>
                    <a:pt x="833" y="114"/>
                    <a:pt x="829" y="116"/>
                  </a:cubicBezTo>
                  <a:cubicBezTo>
                    <a:pt x="825" y="118"/>
                    <a:pt x="833" y="114"/>
                    <a:pt x="818" y="109"/>
                  </a:cubicBezTo>
                  <a:cubicBezTo>
                    <a:pt x="804" y="104"/>
                    <a:pt x="808" y="98"/>
                    <a:pt x="804" y="104"/>
                  </a:cubicBezTo>
                  <a:cubicBezTo>
                    <a:pt x="799" y="109"/>
                    <a:pt x="798" y="110"/>
                    <a:pt x="794" y="105"/>
                  </a:cubicBezTo>
                  <a:cubicBezTo>
                    <a:pt x="790" y="100"/>
                    <a:pt x="788" y="90"/>
                    <a:pt x="789" y="86"/>
                  </a:cubicBezTo>
                  <a:cubicBezTo>
                    <a:pt x="790" y="81"/>
                    <a:pt x="789" y="76"/>
                    <a:pt x="789" y="73"/>
                  </a:cubicBezTo>
                  <a:cubicBezTo>
                    <a:pt x="788" y="69"/>
                    <a:pt x="787" y="66"/>
                    <a:pt x="784" y="63"/>
                  </a:cubicBezTo>
                  <a:cubicBezTo>
                    <a:pt x="781" y="61"/>
                    <a:pt x="777" y="61"/>
                    <a:pt x="780" y="55"/>
                  </a:cubicBezTo>
                  <a:cubicBezTo>
                    <a:pt x="783" y="50"/>
                    <a:pt x="787" y="46"/>
                    <a:pt x="781" y="47"/>
                  </a:cubicBezTo>
                  <a:cubicBezTo>
                    <a:pt x="774" y="48"/>
                    <a:pt x="771" y="44"/>
                    <a:pt x="774" y="40"/>
                  </a:cubicBezTo>
                  <a:cubicBezTo>
                    <a:pt x="776" y="36"/>
                    <a:pt x="777" y="33"/>
                    <a:pt x="773" y="31"/>
                  </a:cubicBezTo>
                  <a:cubicBezTo>
                    <a:pt x="769" y="29"/>
                    <a:pt x="767" y="30"/>
                    <a:pt x="766" y="25"/>
                  </a:cubicBezTo>
                  <a:cubicBezTo>
                    <a:pt x="765" y="20"/>
                    <a:pt x="764" y="19"/>
                    <a:pt x="762" y="15"/>
                  </a:cubicBezTo>
                  <a:cubicBezTo>
                    <a:pt x="760" y="10"/>
                    <a:pt x="761" y="0"/>
                    <a:pt x="755" y="4"/>
                  </a:cubicBezTo>
                  <a:cubicBezTo>
                    <a:pt x="748" y="7"/>
                    <a:pt x="744" y="7"/>
                    <a:pt x="746" y="16"/>
                  </a:cubicBezTo>
                  <a:cubicBezTo>
                    <a:pt x="747" y="25"/>
                    <a:pt x="743" y="23"/>
                    <a:pt x="740" y="31"/>
                  </a:cubicBezTo>
                  <a:cubicBezTo>
                    <a:pt x="738" y="38"/>
                    <a:pt x="735" y="32"/>
                    <a:pt x="735" y="39"/>
                  </a:cubicBezTo>
                  <a:cubicBezTo>
                    <a:pt x="735" y="46"/>
                    <a:pt x="735" y="51"/>
                    <a:pt x="736" y="59"/>
                  </a:cubicBezTo>
                  <a:cubicBezTo>
                    <a:pt x="738" y="68"/>
                    <a:pt x="739" y="63"/>
                    <a:pt x="738" y="73"/>
                  </a:cubicBezTo>
                  <a:cubicBezTo>
                    <a:pt x="737" y="83"/>
                    <a:pt x="737" y="82"/>
                    <a:pt x="735" y="89"/>
                  </a:cubicBezTo>
                  <a:cubicBezTo>
                    <a:pt x="732" y="95"/>
                    <a:pt x="729" y="110"/>
                    <a:pt x="733" y="115"/>
                  </a:cubicBezTo>
                  <a:cubicBezTo>
                    <a:pt x="736" y="120"/>
                    <a:pt x="731" y="124"/>
                    <a:pt x="735" y="127"/>
                  </a:cubicBezTo>
                  <a:cubicBezTo>
                    <a:pt x="738" y="130"/>
                    <a:pt x="744" y="130"/>
                    <a:pt x="740" y="133"/>
                  </a:cubicBezTo>
                  <a:cubicBezTo>
                    <a:pt x="735" y="137"/>
                    <a:pt x="731" y="140"/>
                    <a:pt x="730" y="147"/>
                  </a:cubicBezTo>
                  <a:cubicBezTo>
                    <a:pt x="729" y="153"/>
                    <a:pt x="728" y="169"/>
                    <a:pt x="723" y="174"/>
                  </a:cubicBezTo>
                  <a:cubicBezTo>
                    <a:pt x="719" y="178"/>
                    <a:pt x="719" y="179"/>
                    <a:pt x="719" y="184"/>
                  </a:cubicBezTo>
                  <a:cubicBezTo>
                    <a:pt x="719" y="189"/>
                    <a:pt x="722" y="186"/>
                    <a:pt x="717" y="192"/>
                  </a:cubicBezTo>
                  <a:cubicBezTo>
                    <a:pt x="712" y="198"/>
                    <a:pt x="688" y="212"/>
                    <a:pt x="678" y="202"/>
                  </a:cubicBezTo>
                  <a:cubicBezTo>
                    <a:pt x="669" y="193"/>
                    <a:pt x="676" y="194"/>
                    <a:pt x="669" y="193"/>
                  </a:cubicBezTo>
                  <a:cubicBezTo>
                    <a:pt x="662" y="192"/>
                    <a:pt x="662" y="185"/>
                    <a:pt x="661" y="182"/>
                  </a:cubicBezTo>
                  <a:cubicBezTo>
                    <a:pt x="659" y="178"/>
                    <a:pt x="646" y="178"/>
                    <a:pt x="641" y="178"/>
                  </a:cubicBezTo>
                  <a:cubicBezTo>
                    <a:pt x="640" y="178"/>
                    <a:pt x="639" y="178"/>
                    <a:pt x="638" y="178"/>
                  </a:cubicBezTo>
                  <a:cubicBezTo>
                    <a:pt x="637" y="178"/>
                    <a:pt x="637" y="178"/>
                    <a:pt x="637" y="178"/>
                  </a:cubicBezTo>
                  <a:cubicBezTo>
                    <a:pt x="636" y="177"/>
                    <a:pt x="636" y="177"/>
                    <a:pt x="636" y="177"/>
                  </a:cubicBezTo>
                  <a:cubicBezTo>
                    <a:pt x="635" y="177"/>
                    <a:pt x="634" y="176"/>
                    <a:pt x="633" y="173"/>
                  </a:cubicBezTo>
                  <a:cubicBezTo>
                    <a:pt x="630" y="169"/>
                    <a:pt x="627" y="163"/>
                    <a:pt x="627" y="163"/>
                  </a:cubicBezTo>
                  <a:cubicBezTo>
                    <a:pt x="627" y="163"/>
                    <a:pt x="626" y="161"/>
                    <a:pt x="618" y="161"/>
                  </a:cubicBezTo>
                  <a:cubicBezTo>
                    <a:pt x="611" y="160"/>
                    <a:pt x="618" y="161"/>
                    <a:pt x="606" y="156"/>
                  </a:cubicBezTo>
                  <a:cubicBezTo>
                    <a:pt x="593" y="151"/>
                    <a:pt x="594" y="143"/>
                    <a:pt x="586" y="144"/>
                  </a:cubicBezTo>
                  <a:cubicBezTo>
                    <a:pt x="579" y="144"/>
                    <a:pt x="572" y="143"/>
                    <a:pt x="574" y="140"/>
                  </a:cubicBezTo>
                  <a:cubicBezTo>
                    <a:pt x="576" y="136"/>
                    <a:pt x="582" y="138"/>
                    <a:pt x="573" y="130"/>
                  </a:cubicBezTo>
                  <a:cubicBezTo>
                    <a:pt x="565" y="122"/>
                    <a:pt x="563" y="121"/>
                    <a:pt x="564" y="119"/>
                  </a:cubicBezTo>
                  <a:cubicBezTo>
                    <a:pt x="565" y="117"/>
                    <a:pt x="575" y="109"/>
                    <a:pt x="575" y="102"/>
                  </a:cubicBezTo>
                  <a:cubicBezTo>
                    <a:pt x="576" y="94"/>
                    <a:pt x="571" y="94"/>
                    <a:pt x="573" y="89"/>
                  </a:cubicBezTo>
                  <a:cubicBezTo>
                    <a:pt x="575" y="84"/>
                    <a:pt x="579" y="72"/>
                    <a:pt x="582" y="79"/>
                  </a:cubicBezTo>
                  <a:cubicBezTo>
                    <a:pt x="585" y="86"/>
                    <a:pt x="585" y="85"/>
                    <a:pt x="588" y="79"/>
                  </a:cubicBezTo>
                  <a:cubicBezTo>
                    <a:pt x="592" y="73"/>
                    <a:pt x="591" y="69"/>
                    <a:pt x="593" y="64"/>
                  </a:cubicBezTo>
                  <a:cubicBezTo>
                    <a:pt x="595" y="59"/>
                    <a:pt x="596" y="61"/>
                    <a:pt x="598" y="55"/>
                  </a:cubicBezTo>
                  <a:cubicBezTo>
                    <a:pt x="600" y="50"/>
                    <a:pt x="607" y="46"/>
                    <a:pt x="600" y="48"/>
                  </a:cubicBezTo>
                  <a:cubicBezTo>
                    <a:pt x="594" y="50"/>
                    <a:pt x="592" y="55"/>
                    <a:pt x="591" y="50"/>
                  </a:cubicBezTo>
                  <a:cubicBezTo>
                    <a:pt x="591" y="45"/>
                    <a:pt x="586" y="43"/>
                    <a:pt x="584" y="46"/>
                  </a:cubicBezTo>
                  <a:cubicBezTo>
                    <a:pt x="582" y="50"/>
                    <a:pt x="582" y="59"/>
                    <a:pt x="579" y="58"/>
                  </a:cubicBezTo>
                  <a:cubicBezTo>
                    <a:pt x="576" y="56"/>
                    <a:pt x="572" y="58"/>
                    <a:pt x="572" y="53"/>
                  </a:cubicBezTo>
                  <a:cubicBezTo>
                    <a:pt x="573" y="48"/>
                    <a:pt x="573" y="42"/>
                    <a:pt x="573" y="42"/>
                  </a:cubicBezTo>
                  <a:cubicBezTo>
                    <a:pt x="573" y="42"/>
                    <a:pt x="572" y="34"/>
                    <a:pt x="567" y="42"/>
                  </a:cubicBezTo>
                  <a:cubicBezTo>
                    <a:pt x="561" y="49"/>
                    <a:pt x="556" y="47"/>
                    <a:pt x="556" y="47"/>
                  </a:cubicBezTo>
                  <a:cubicBezTo>
                    <a:pt x="556" y="47"/>
                    <a:pt x="555" y="41"/>
                    <a:pt x="553" y="46"/>
                  </a:cubicBezTo>
                  <a:cubicBezTo>
                    <a:pt x="552" y="50"/>
                    <a:pt x="556" y="52"/>
                    <a:pt x="553" y="54"/>
                  </a:cubicBezTo>
                  <a:cubicBezTo>
                    <a:pt x="549" y="55"/>
                    <a:pt x="549" y="54"/>
                    <a:pt x="546" y="51"/>
                  </a:cubicBezTo>
                  <a:cubicBezTo>
                    <a:pt x="544" y="49"/>
                    <a:pt x="544" y="47"/>
                    <a:pt x="544" y="47"/>
                  </a:cubicBezTo>
                  <a:cubicBezTo>
                    <a:pt x="544" y="47"/>
                    <a:pt x="536" y="57"/>
                    <a:pt x="535" y="53"/>
                  </a:cubicBezTo>
                  <a:cubicBezTo>
                    <a:pt x="534" y="49"/>
                    <a:pt x="534" y="40"/>
                    <a:pt x="532" y="43"/>
                  </a:cubicBezTo>
                  <a:cubicBezTo>
                    <a:pt x="530" y="47"/>
                    <a:pt x="524" y="45"/>
                    <a:pt x="521" y="46"/>
                  </a:cubicBezTo>
                  <a:cubicBezTo>
                    <a:pt x="518" y="46"/>
                    <a:pt x="516" y="46"/>
                    <a:pt x="513" y="44"/>
                  </a:cubicBezTo>
                  <a:cubicBezTo>
                    <a:pt x="510" y="42"/>
                    <a:pt x="506" y="38"/>
                    <a:pt x="506" y="38"/>
                  </a:cubicBezTo>
                  <a:cubicBezTo>
                    <a:pt x="495" y="34"/>
                    <a:pt x="495" y="34"/>
                    <a:pt x="495" y="34"/>
                  </a:cubicBezTo>
                  <a:cubicBezTo>
                    <a:pt x="490" y="31"/>
                    <a:pt x="490" y="31"/>
                    <a:pt x="490" y="31"/>
                  </a:cubicBezTo>
                  <a:cubicBezTo>
                    <a:pt x="490" y="31"/>
                    <a:pt x="483" y="19"/>
                    <a:pt x="477" y="24"/>
                  </a:cubicBezTo>
                  <a:cubicBezTo>
                    <a:pt x="471" y="28"/>
                    <a:pt x="474" y="24"/>
                    <a:pt x="468" y="26"/>
                  </a:cubicBezTo>
                  <a:cubicBezTo>
                    <a:pt x="462" y="27"/>
                    <a:pt x="452" y="26"/>
                    <a:pt x="456" y="30"/>
                  </a:cubicBezTo>
                  <a:cubicBezTo>
                    <a:pt x="461" y="34"/>
                    <a:pt x="467" y="35"/>
                    <a:pt x="471" y="37"/>
                  </a:cubicBezTo>
                  <a:cubicBezTo>
                    <a:pt x="476" y="39"/>
                    <a:pt x="478" y="44"/>
                    <a:pt x="478" y="44"/>
                  </a:cubicBezTo>
                  <a:cubicBezTo>
                    <a:pt x="478" y="44"/>
                    <a:pt x="479" y="45"/>
                    <a:pt x="484" y="51"/>
                  </a:cubicBezTo>
                  <a:cubicBezTo>
                    <a:pt x="489" y="58"/>
                    <a:pt x="496" y="61"/>
                    <a:pt x="488" y="61"/>
                  </a:cubicBezTo>
                  <a:cubicBezTo>
                    <a:pt x="480" y="61"/>
                    <a:pt x="472" y="55"/>
                    <a:pt x="472" y="55"/>
                  </a:cubicBezTo>
                  <a:cubicBezTo>
                    <a:pt x="472" y="55"/>
                    <a:pt x="474" y="43"/>
                    <a:pt x="464" y="54"/>
                  </a:cubicBezTo>
                  <a:cubicBezTo>
                    <a:pt x="455" y="64"/>
                    <a:pt x="461" y="57"/>
                    <a:pt x="449" y="61"/>
                  </a:cubicBezTo>
                  <a:cubicBezTo>
                    <a:pt x="437" y="64"/>
                    <a:pt x="447" y="52"/>
                    <a:pt x="443" y="53"/>
                  </a:cubicBezTo>
                  <a:cubicBezTo>
                    <a:pt x="439" y="54"/>
                    <a:pt x="432" y="53"/>
                    <a:pt x="432" y="58"/>
                  </a:cubicBezTo>
                  <a:cubicBezTo>
                    <a:pt x="431" y="63"/>
                    <a:pt x="432" y="67"/>
                    <a:pt x="432" y="67"/>
                  </a:cubicBezTo>
                  <a:cubicBezTo>
                    <a:pt x="432" y="67"/>
                    <a:pt x="429" y="69"/>
                    <a:pt x="425" y="70"/>
                  </a:cubicBezTo>
                  <a:cubicBezTo>
                    <a:pt x="422" y="71"/>
                    <a:pt x="420" y="71"/>
                    <a:pt x="420" y="71"/>
                  </a:cubicBezTo>
                  <a:cubicBezTo>
                    <a:pt x="420" y="71"/>
                    <a:pt x="418" y="73"/>
                    <a:pt x="416" y="79"/>
                  </a:cubicBezTo>
                  <a:cubicBezTo>
                    <a:pt x="414" y="85"/>
                    <a:pt x="419" y="86"/>
                    <a:pt x="416" y="90"/>
                  </a:cubicBezTo>
                  <a:cubicBezTo>
                    <a:pt x="413" y="94"/>
                    <a:pt x="411" y="95"/>
                    <a:pt x="411" y="95"/>
                  </a:cubicBezTo>
                  <a:cubicBezTo>
                    <a:pt x="411" y="95"/>
                    <a:pt x="406" y="96"/>
                    <a:pt x="405" y="101"/>
                  </a:cubicBezTo>
                  <a:cubicBezTo>
                    <a:pt x="403" y="105"/>
                    <a:pt x="404" y="111"/>
                    <a:pt x="404" y="111"/>
                  </a:cubicBezTo>
                  <a:cubicBezTo>
                    <a:pt x="404" y="111"/>
                    <a:pt x="397" y="112"/>
                    <a:pt x="396" y="116"/>
                  </a:cubicBezTo>
                  <a:cubicBezTo>
                    <a:pt x="396" y="119"/>
                    <a:pt x="395" y="122"/>
                    <a:pt x="395" y="122"/>
                  </a:cubicBezTo>
                  <a:cubicBezTo>
                    <a:pt x="395" y="122"/>
                    <a:pt x="400" y="124"/>
                    <a:pt x="399" y="130"/>
                  </a:cubicBezTo>
                  <a:cubicBezTo>
                    <a:pt x="399" y="136"/>
                    <a:pt x="399" y="138"/>
                    <a:pt x="398" y="141"/>
                  </a:cubicBezTo>
                  <a:cubicBezTo>
                    <a:pt x="397" y="143"/>
                    <a:pt x="394" y="142"/>
                    <a:pt x="394" y="142"/>
                  </a:cubicBezTo>
                  <a:cubicBezTo>
                    <a:pt x="394" y="142"/>
                    <a:pt x="391" y="137"/>
                    <a:pt x="390" y="139"/>
                  </a:cubicBezTo>
                  <a:cubicBezTo>
                    <a:pt x="389" y="141"/>
                    <a:pt x="386" y="141"/>
                    <a:pt x="386" y="141"/>
                  </a:cubicBezTo>
                  <a:cubicBezTo>
                    <a:pt x="386" y="141"/>
                    <a:pt x="386" y="141"/>
                    <a:pt x="386" y="141"/>
                  </a:cubicBezTo>
                  <a:cubicBezTo>
                    <a:pt x="370" y="137"/>
                    <a:pt x="370" y="137"/>
                    <a:pt x="370" y="137"/>
                  </a:cubicBezTo>
                  <a:cubicBezTo>
                    <a:pt x="370" y="137"/>
                    <a:pt x="365" y="147"/>
                    <a:pt x="362" y="148"/>
                  </a:cubicBezTo>
                  <a:cubicBezTo>
                    <a:pt x="359" y="148"/>
                    <a:pt x="360" y="141"/>
                    <a:pt x="360" y="139"/>
                  </a:cubicBezTo>
                  <a:cubicBezTo>
                    <a:pt x="360" y="137"/>
                    <a:pt x="353" y="136"/>
                    <a:pt x="353" y="136"/>
                  </a:cubicBezTo>
                  <a:cubicBezTo>
                    <a:pt x="353" y="136"/>
                    <a:pt x="348" y="135"/>
                    <a:pt x="347" y="131"/>
                  </a:cubicBezTo>
                  <a:cubicBezTo>
                    <a:pt x="346" y="127"/>
                    <a:pt x="344" y="123"/>
                    <a:pt x="340" y="118"/>
                  </a:cubicBezTo>
                  <a:cubicBezTo>
                    <a:pt x="336" y="114"/>
                    <a:pt x="327" y="111"/>
                    <a:pt x="324" y="113"/>
                  </a:cubicBezTo>
                  <a:cubicBezTo>
                    <a:pt x="321" y="114"/>
                    <a:pt x="317" y="119"/>
                    <a:pt x="315" y="121"/>
                  </a:cubicBezTo>
                  <a:cubicBezTo>
                    <a:pt x="313" y="124"/>
                    <a:pt x="308" y="125"/>
                    <a:pt x="308" y="125"/>
                  </a:cubicBezTo>
                  <a:cubicBezTo>
                    <a:pt x="305" y="125"/>
                    <a:pt x="306" y="117"/>
                    <a:pt x="304" y="118"/>
                  </a:cubicBezTo>
                  <a:cubicBezTo>
                    <a:pt x="302" y="119"/>
                    <a:pt x="300" y="119"/>
                    <a:pt x="300" y="123"/>
                  </a:cubicBezTo>
                  <a:cubicBezTo>
                    <a:pt x="300" y="126"/>
                    <a:pt x="302" y="141"/>
                    <a:pt x="300" y="141"/>
                  </a:cubicBezTo>
                  <a:cubicBezTo>
                    <a:pt x="299" y="142"/>
                    <a:pt x="295" y="139"/>
                    <a:pt x="293" y="137"/>
                  </a:cubicBezTo>
                  <a:cubicBezTo>
                    <a:pt x="291" y="136"/>
                    <a:pt x="290" y="129"/>
                    <a:pt x="288" y="134"/>
                  </a:cubicBezTo>
                  <a:cubicBezTo>
                    <a:pt x="285" y="139"/>
                    <a:pt x="276" y="140"/>
                    <a:pt x="276" y="145"/>
                  </a:cubicBezTo>
                  <a:cubicBezTo>
                    <a:pt x="276" y="149"/>
                    <a:pt x="281" y="153"/>
                    <a:pt x="278" y="156"/>
                  </a:cubicBezTo>
                  <a:cubicBezTo>
                    <a:pt x="275" y="159"/>
                    <a:pt x="272" y="158"/>
                    <a:pt x="273" y="161"/>
                  </a:cubicBezTo>
                  <a:cubicBezTo>
                    <a:pt x="275" y="164"/>
                    <a:pt x="279" y="168"/>
                    <a:pt x="278" y="169"/>
                  </a:cubicBezTo>
                  <a:cubicBezTo>
                    <a:pt x="278" y="171"/>
                    <a:pt x="272" y="169"/>
                    <a:pt x="271" y="169"/>
                  </a:cubicBezTo>
                  <a:cubicBezTo>
                    <a:pt x="269" y="169"/>
                    <a:pt x="267" y="163"/>
                    <a:pt x="265" y="166"/>
                  </a:cubicBezTo>
                  <a:cubicBezTo>
                    <a:pt x="263" y="170"/>
                    <a:pt x="259" y="171"/>
                    <a:pt x="260" y="175"/>
                  </a:cubicBezTo>
                  <a:cubicBezTo>
                    <a:pt x="261" y="178"/>
                    <a:pt x="267" y="178"/>
                    <a:pt x="267" y="178"/>
                  </a:cubicBezTo>
                  <a:cubicBezTo>
                    <a:pt x="265" y="186"/>
                    <a:pt x="267" y="178"/>
                    <a:pt x="265" y="186"/>
                  </a:cubicBezTo>
                  <a:cubicBezTo>
                    <a:pt x="262" y="194"/>
                    <a:pt x="251" y="194"/>
                    <a:pt x="248" y="193"/>
                  </a:cubicBezTo>
                  <a:cubicBezTo>
                    <a:pt x="246" y="191"/>
                    <a:pt x="240" y="189"/>
                    <a:pt x="238" y="193"/>
                  </a:cubicBezTo>
                  <a:cubicBezTo>
                    <a:pt x="236" y="197"/>
                    <a:pt x="237" y="209"/>
                    <a:pt x="239" y="210"/>
                  </a:cubicBezTo>
                  <a:cubicBezTo>
                    <a:pt x="240" y="211"/>
                    <a:pt x="244" y="214"/>
                    <a:pt x="242" y="215"/>
                  </a:cubicBezTo>
                  <a:cubicBezTo>
                    <a:pt x="241" y="216"/>
                    <a:pt x="241" y="218"/>
                    <a:pt x="240" y="219"/>
                  </a:cubicBezTo>
                  <a:cubicBezTo>
                    <a:pt x="238" y="220"/>
                    <a:pt x="232" y="220"/>
                    <a:pt x="230" y="217"/>
                  </a:cubicBezTo>
                  <a:cubicBezTo>
                    <a:pt x="228" y="215"/>
                    <a:pt x="227" y="212"/>
                    <a:pt x="224" y="208"/>
                  </a:cubicBezTo>
                  <a:cubicBezTo>
                    <a:pt x="220" y="205"/>
                    <a:pt x="220" y="200"/>
                    <a:pt x="217" y="204"/>
                  </a:cubicBezTo>
                  <a:cubicBezTo>
                    <a:pt x="214" y="209"/>
                    <a:pt x="217" y="208"/>
                    <a:pt x="212" y="215"/>
                  </a:cubicBezTo>
                  <a:cubicBezTo>
                    <a:pt x="207" y="221"/>
                    <a:pt x="203" y="227"/>
                    <a:pt x="201" y="232"/>
                  </a:cubicBezTo>
                  <a:cubicBezTo>
                    <a:pt x="200" y="236"/>
                    <a:pt x="201" y="243"/>
                    <a:pt x="205" y="247"/>
                  </a:cubicBezTo>
                  <a:cubicBezTo>
                    <a:pt x="208" y="250"/>
                    <a:pt x="218" y="252"/>
                    <a:pt x="212" y="257"/>
                  </a:cubicBezTo>
                  <a:cubicBezTo>
                    <a:pt x="207" y="262"/>
                    <a:pt x="203" y="264"/>
                    <a:pt x="201" y="268"/>
                  </a:cubicBezTo>
                  <a:cubicBezTo>
                    <a:pt x="199" y="273"/>
                    <a:pt x="196" y="270"/>
                    <a:pt x="195" y="274"/>
                  </a:cubicBezTo>
                  <a:cubicBezTo>
                    <a:pt x="195" y="278"/>
                    <a:pt x="191" y="292"/>
                    <a:pt x="190" y="294"/>
                  </a:cubicBezTo>
                  <a:cubicBezTo>
                    <a:pt x="189" y="296"/>
                    <a:pt x="182" y="297"/>
                    <a:pt x="178" y="303"/>
                  </a:cubicBezTo>
                  <a:cubicBezTo>
                    <a:pt x="174" y="308"/>
                    <a:pt x="159" y="316"/>
                    <a:pt x="152" y="316"/>
                  </a:cubicBezTo>
                  <a:cubicBezTo>
                    <a:pt x="145" y="316"/>
                    <a:pt x="143" y="316"/>
                    <a:pt x="136" y="323"/>
                  </a:cubicBezTo>
                  <a:cubicBezTo>
                    <a:pt x="129" y="330"/>
                    <a:pt x="127" y="321"/>
                    <a:pt x="124" y="330"/>
                  </a:cubicBezTo>
                  <a:cubicBezTo>
                    <a:pt x="121" y="339"/>
                    <a:pt x="113" y="342"/>
                    <a:pt x="110" y="343"/>
                  </a:cubicBezTo>
                  <a:cubicBezTo>
                    <a:pt x="107" y="345"/>
                    <a:pt x="105" y="341"/>
                    <a:pt x="103" y="348"/>
                  </a:cubicBezTo>
                  <a:cubicBezTo>
                    <a:pt x="100" y="355"/>
                    <a:pt x="98" y="353"/>
                    <a:pt x="92" y="355"/>
                  </a:cubicBezTo>
                  <a:cubicBezTo>
                    <a:pt x="87" y="357"/>
                    <a:pt x="77" y="351"/>
                    <a:pt x="72" y="355"/>
                  </a:cubicBezTo>
                  <a:cubicBezTo>
                    <a:pt x="67" y="360"/>
                    <a:pt x="64" y="370"/>
                    <a:pt x="44" y="387"/>
                  </a:cubicBezTo>
                  <a:cubicBezTo>
                    <a:pt x="23" y="404"/>
                    <a:pt x="26" y="411"/>
                    <a:pt x="23" y="417"/>
                  </a:cubicBezTo>
                  <a:cubicBezTo>
                    <a:pt x="21" y="423"/>
                    <a:pt x="15" y="425"/>
                    <a:pt x="16" y="419"/>
                  </a:cubicBezTo>
                  <a:cubicBezTo>
                    <a:pt x="17" y="412"/>
                    <a:pt x="16" y="402"/>
                    <a:pt x="12" y="408"/>
                  </a:cubicBezTo>
                  <a:cubicBezTo>
                    <a:pt x="8" y="415"/>
                    <a:pt x="0" y="431"/>
                    <a:pt x="5" y="431"/>
                  </a:cubicBezTo>
                  <a:cubicBezTo>
                    <a:pt x="9" y="431"/>
                    <a:pt x="14" y="430"/>
                    <a:pt x="15" y="436"/>
                  </a:cubicBezTo>
                  <a:cubicBezTo>
                    <a:pt x="17" y="442"/>
                    <a:pt x="18" y="454"/>
                    <a:pt x="18" y="456"/>
                  </a:cubicBezTo>
                  <a:cubicBezTo>
                    <a:pt x="17" y="458"/>
                    <a:pt x="13" y="457"/>
                    <a:pt x="12" y="466"/>
                  </a:cubicBezTo>
                  <a:cubicBezTo>
                    <a:pt x="11" y="474"/>
                    <a:pt x="9" y="485"/>
                    <a:pt x="18" y="493"/>
                  </a:cubicBezTo>
                  <a:cubicBezTo>
                    <a:pt x="27" y="501"/>
                    <a:pt x="44" y="519"/>
                    <a:pt x="44" y="527"/>
                  </a:cubicBezTo>
                  <a:cubicBezTo>
                    <a:pt x="45" y="536"/>
                    <a:pt x="48" y="540"/>
                    <a:pt x="42" y="535"/>
                  </a:cubicBezTo>
                  <a:cubicBezTo>
                    <a:pt x="36" y="531"/>
                    <a:pt x="20" y="514"/>
                    <a:pt x="19" y="516"/>
                  </a:cubicBezTo>
                  <a:cubicBezTo>
                    <a:pt x="18" y="518"/>
                    <a:pt x="22" y="521"/>
                    <a:pt x="26" y="526"/>
                  </a:cubicBezTo>
                  <a:cubicBezTo>
                    <a:pt x="30" y="531"/>
                    <a:pt x="40" y="539"/>
                    <a:pt x="37" y="544"/>
                  </a:cubicBezTo>
                  <a:cubicBezTo>
                    <a:pt x="34" y="548"/>
                    <a:pt x="22" y="533"/>
                    <a:pt x="20" y="537"/>
                  </a:cubicBezTo>
                  <a:cubicBezTo>
                    <a:pt x="18" y="541"/>
                    <a:pt x="21" y="543"/>
                    <a:pt x="27" y="548"/>
                  </a:cubicBezTo>
                  <a:cubicBezTo>
                    <a:pt x="34" y="553"/>
                    <a:pt x="38" y="556"/>
                    <a:pt x="45" y="563"/>
                  </a:cubicBezTo>
                  <a:cubicBezTo>
                    <a:pt x="51" y="571"/>
                    <a:pt x="48" y="575"/>
                    <a:pt x="53" y="582"/>
                  </a:cubicBezTo>
                  <a:cubicBezTo>
                    <a:pt x="58" y="590"/>
                    <a:pt x="50" y="585"/>
                    <a:pt x="60" y="594"/>
                  </a:cubicBezTo>
                  <a:cubicBezTo>
                    <a:pt x="71" y="602"/>
                    <a:pt x="83" y="609"/>
                    <a:pt x="84" y="620"/>
                  </a:cubicBezTo>
                  <a:cubicBezTo>
                    <a:pt x="85" y="631"/>
                    <a:pt x="84" y="636"/>
                    <a:pt x="89" y="644"/>
                  </a:cubicBezTo>
                  <a:cubicBezTo>
                    <a:pt x="95" y="652"/>
                    <a:pt x="100" y="667"/>
                    <a:pt x="109" y="676"/>
                  </a:cubicBezTo>
                  <a:cubicBezTo>
                    <a:pt x="118" y="685"/>
                    <a:pt x="120" y="690"/>
                    <a:pt x="121" y="695"/>
                  </a:cubicBezTo>
                  <a:cubicBezTo>
                    <a:pt x="122" y="701"/>
                    <a:pt x="123" y="707"/>
                    <a:pt x="125" y="709"/>
                  </a:cubicBezTo>
                  <a:cubicBezTo>
                    <a:pt x="126" y="712"/>
                    <a:pt x="123" y="711"/>
                    <a:pt x="122" y="716"/>
                  </a:cubicBezTo>
                  <a:cubicBezTo>
                    <a:pt x="121" y="720"/>
                    <a:pt x="119" y="727"/>
                    <a:pt x="120" y="734"/>
                  </a:cubicBezTo>
                  <a:cubicBezTo>
                    <a:pt x="122" y="741"/>
                    <a:pt x="120" y="744"/>
                    <a:pt x="116" y="742"/>
                  </a:cubicBezTo>
                  <a:cubicBezTo>
                    <a:pt x="112" y="740"/>
                    <a:pt x="103" y="737"/>
                    <a:pt x="108" y="743"/>
                  </a:cubicBezTo>
                  <a:cubicBezTo>
                    <a:pt x="114" y="749"/>
                    <a:pt x="116" y="752"/>
                    <a:pt x="119" y="757"/>
                  </a:cubicBezTo>
                  <a:cubicBezTo>
                    <a:pt x="121" y="761"/>
                    <a:pt x="115" y="767"/>
                    <a:pt x="122" y="766"/>
                  </a:cubicBezTo>
                  <a:cubicBezTo>
                    <a:pt x="129" y="764"/>
                    <a:pt x="134" y="764"/>
                    <a:pt x="139" y="768"/>
                  </a:cubicBezTo>
                  <a:cubicBezTo>
                    <a:pt x="143" y="771"/>
                    <a:pt x="147" y="776"/>
                    <a:pt x="153" y="774"/>
                  </a:cubicBezTo>
                  <a:cubicBezTo>
                    <a:pt x="158" y="772"/>
                    <a:pt x="159" y="765"/>
                    <a:pt x="165" y="771"/>
                  </a:cubicBezTo>
                  <a:cubicBezTo>
                    <a:pt x="170" y="778"/>
                    <a:pt x="173" y="769"/>
                    <a:pt x="178" y="768"/>
                  </a:cubicBezTo>
                  <a:cubicBezTo>
                    <a:pt x="183" y="768"/>
                    <a:pt x="187" y="767"/>
                    <a:pt x="191" y="767"/>
                  </a:cubicBezTo>
                  <a:cubicBezTo>
                    <a:pt x="194" y="768"/>
                    <a:pt x="196" y="765"/>
                    <a:pt x="200" y="762"/>
                  </a:cubicBezTo>
                  <a:cubicBezTo>
                    <a:pt x="204" y="759"/>
                    <a:pt x="204" y="756"/>
                    <a:pt x="212" y="753"/>
                  </a:cubicBezTo>
                  <a:cubicBezTo>
                    <a:pt x="219" y="750"/>
                    <a:pt x="222" y="756"/>
                    <a:pt x="222" y="744"/>
                  </a:cubicBezTo>
                  <a:cubicBezTo>
                    <a:pt x="223" y="732"/>
                    <a:pt x="223" y="730"/>
                    <a:pt x="234" y="726"/>
                  </a:cubicBezTo>
                  <a:cubicBezTo>
                    <a:pt x="245" y="722"/>
                    <a:pt x="268" y="717"/>
                    <a:pt x="272" y="717"/>
                  </a:cubicBezTo>
                  <a:cubicBezTo>
                    <a:pt x="276" y="716"/>
                    <a:pt x="273" y="711"/>
                    <a:pt x="280" y="716"/>
                  </a:cubicBezTo>
                  <a:cubicBezTo>
                    <a:pt x="288" y="721"/>
                    <a:pt x="288" y="712"/>
                    <a:pt x="294" y="713"/>
                  </a:cubicBezTo>
                  <a:cubicBezTo>
                    <a:pt x="300" y="715"/>
                    <a:pt x="289" y="716"/>
                    <a:pt x="303" y="713"/>
                  </a:cubicBezTo>
                  <a:cubicBezTo>
                    <a:pt x="317" y="710"/>
                    <a:pt x="316" y="705"/>
                    <a:pt x="321" y="694"/>
                  </a:cubicBezTo>
                  <a:cubicBezTo>
                    <a:pt x="325" y="684"/>
                    <a:pt x="317" y="685"/>
                    <a:pt x="333" y="678"/>
                  </a:cubicBezTo>
                  <a:cubicBezTo>
                    <a:pt x="349" y="671"/>
                    <a:pt x="359" y="652"/>
                    <a:pt x="380" y="653"/>
                  </a:cubicBezTo>
                  <a:cubicBezTo>
                    <a:pt x="401" y="655"/>
                    <a:pt x="408" y="649"/>
                    <a:pt x="419" y="640"/>
                  </a:cubicBezTo>
                  <a:cubicBezTo>
                    <a:pt x="426" y="633"/>
                    <a:pt x="428" y="629"/>
                    <a:pt x="433" y="628"/>
                  </a:cubicBezTo>
                  <a:cubicBezTo>
                    <a:pt x="433" y="628"/>
                    <a:pt x="433" y="628"/>
                    <a:pt x="433" y="628"/>
                  </a:cubicBezTo>
                  <a:cubicBezTo>
                    <a:pt x="435" y="627"/>
                    <a:pt x="438" y="627"/>
                    <a:pt x="442" y="627"/>
                  </a:cubicBezTo>
                  <a:cubicBezTo>
                    <a:pt x="455" y="627"/>
                    <a:pt x="477" y="612"/>
                    <a:pt x="493" y="623"/>
                  </a:cubicBezTo>
                  <a:cubicBezTo>
                    <a:pt x="509" y="634"/>
                    <a:pt x="512" y="637"/>
                    <a:pt x="518" y="632"/>
                  </a:cubicBezTo>
                  <a:cubicBezTo>
                    <a:pt x="524" y="627"/>
                    <a:pt x="523" y="620"/>
                    <a:pt x="531" y="627"/>
                  </a:cubicBezTo>
                  <a:cubicBezTo>
                    <a:pt x="538" y="634"/>
                    <a:pt x="543" y="619"/>
                    <a:pt x="549" y="631"/>
                  </a:cubicBezTo>
                  <a:cubicBezTo>
                    <a:pt x="556" y="643"/>
                    <a:pt x="558" y="639"/>
                    <a:pt x="564" y="648"/>
                  </a:cubicBezTo>
                  <a:cubicBezTo>
                    <a:pt x="570" y="657"/>
                    <a:pt x="567" y="650"/>
                    <a:pt x="572" y="661"/>
                  </a:cubicBezTo>
                  <a:cubicBezTo>
                    <a:pt x="578" y="672"/>
                    <a:pt x="582" y="662"/>
                    <a:pt x="582" y="673"/>
                  </a:cubicBezTo>
                  <a:cubicBezTo>
                    <a:pt x="582" y="683"/>
                    <a:pt x="584" y="692"/>
                    <a:pt x="584" y="692"/>
                  </a:cubicBezTo>
                  <a:cubicBezTo>
                    <a:pt x="595" y="698"/>
                    <a:pt x="595" y="698"/>
                    <a:pt x="595" y="698"/>
                  </a:cubicBezTo>
                  <a:cubicBezTo>
                    <a:pt x="598" y="706"/>
                    <a:pt x="598" y="706"/>
                    <a:pt x="598" y="706"/>
                  </a:cubicBezTo>
                  <a:cubicBezTo>
                    <a:pt x="598" y="706"/>
                    <a:pt x="600" y="719"/>
                    <a:pt x="605" y="710"/>
                  </a:cubicBezTo>
                  <a:cubicBezTo>
                    <a:pt x="609" y="700"/>
                    <a:pt x="605" y="697"/>
                    <a:pt x="613" y="689"/>
                  </a:cubicBezTo>
                  <a:cubicBezTo>
                    <a:pt x="621" y="680"/>
                    <a:pt x="632" y="673"/>
                    <a:pt x="636" y="670"/>
                  </a:cubicBezTo>
                  <a:cubicBezTo>
                    <a:pt x="639" y="666"/>
                    <a:pt x="642" y="666"/>
                    <a:pt x="644" y="652"/>
                  </a:cubicBezTo>
                  <a:cubicBezTo>
                    <a:pt x="646" y="638"/>
                    <a:pt x="642" y="622"/>
                    <a:pt x="649" y="634"/>
                  </a:cubicBezTo>
                  <a:cubicBezTo>
                    <a:pt x="656" y="646"/>
                    <a:pt x="652" y="646"/>
                    <a:pt x="653" y="654"/>
                  </a:cubicBezTo>
                  <a:cubicBezTo>
                    <a:pt x="654" y="661"/>
                    <a:pt x="646" y="669"/>
                    <a:pt x="645" y="679"/>
                  </a:cubicBezTo>
                  <a:cubicBezTo>
                    <a:pt x="644" y="688"/>
                    <a:pt x="649" y="691"/>
                    <a:pt x="647" y="697"/>
                  </a:cubicBezTo>
                  <a:cubicBezTo>
                    <a:pt x="645" y="704"/>
                    <a:pt x="633" y="698"/>
                    <a:pt x="636" y="706"/>
                  </a:cubicBezTo>
                  <a:cubicBezTo>
                    <a:pt x="640" y="714"/>
                    <a:pt x="650" y="714"/>
                    <a:pt x="652" y="705"/>
                  </a:cubicBezTo>
                  <a:cubicBezTo>
                    <a:pt x="653" y="696"/>
                    <a:pt x="651" y="676"/>
                    <a:pt x="658" y="683"/>
                  </a:cubicBezTo>
                  <a:cubicBezTo>
                    <a:pt x="665" y="691"/>
                    <a:pt x="665" y="691"/>
                    <a:pt x="669" y="697"/>
                  </a:cubicBezTo>
                  <a:cubicBezTo>
                    <a:pt x="672" y="704"/>
                    <a:pt x="676" y="707"/>
                    <a:pt x="669" y="715"/>
                  </a:cubicBezTo>
                  <a:cubicBezTo>
                    <a:pt x="663" y="723"/>
                    <a:pt x="671" y="724"/>
                    <a:pt x="673" y="724"/>
                  </a:cubicBezTo>
                  <a:cubicBezTo>
                    <a:pt x="676" y="724"/>
                    <a:pt x="679" y="722"/>
                    <a:pt x="681" y="719"/>
                  </a:cubicBezTo>
                  <a:cubicBezTo>
                    <a:pt x="684" y="716"/>
                    <a:pt x="686" y="715"/>
                    <a:pt x="686" y="715"/>
                  </a:cubicBezTo>
                  <a:cubicBezTo>
                    <a:pt x="687" y="733"/>
                    <a:pt x="687" y="733"/>
                    <a:pt x="687" y="733"/>
                  </a:cubicBezTo>
                  <a:cubicBezTo>
                    <a:pt x="687" y="733"/>
                    <a:pt x="687" y="733"/>
                    <a:pt x="694" y="737"/>
                  </a:cubicBezTo>
                  <a:cubicBezTo>
                    <a:pt x="700" y="740"/>
                    <a:pt x="703" y="748"/>
                    <a:pt x="703" y="753"/>
                  </a:cubicBezTo>
                  <a:cubicBezTo>
                    <a:pt x="704" y="758"/>
                    <a:pt x="702" y="755"/>
                    <a:pt x="700" y="761"/>
                  </a:cubicBezTo>
                  <a:cubicBezTo>
                    <a:pt x="699" y="768"/>
                    <a:pt x="700" y="767"/>
                    <a:pt x="706" y="773"/>
                  </a:cubicBezTo>
                  <a:cubicBezTo>
                    <a:pt x="712" y="780"/>
                    <a:pt x="713" y="774"/>
                    <a:pt x="715" y="782"/>
                  </a:cubicBezTo>
                  <a:cubicBezTo>
                    <a:pt x="718" y="789"/>
                    <a:pt x="712" y="791"/>
                    <a:pt x="719" y="793"/>
                  </a:cubicBezTo>
                  <a:cubicBezTo>
                    <a:pt x="725" y="795"/>
                    <a:pt x="718" y="782"/>
                    <a:pt x="730" y="791"/>
                  </a:cubicBezTo>
                  <a:cubicBezTo>
                    <a:pt x="731" y="791"/>
                    <a:pt x="731" y="792"/>
                    <a:pt x="732" y="792"/>
                  </a:cubicBezTo>
                  <a:lnTo>
                    <a:pt x="732" y="7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" name="Freeform 373">
              <a:extLst>
                <a:ext uri="{FF2B5EF4-FFF2-40B4-BE49-F238E27FC236}">
                  <a16:creationId xmlns:a16="http://schemas.microsoft.com/office/drawing/2014/main" id="{69012083-79AC-B6DE-A60B-64DFC6499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813" y="4370388"/>
              <a:ext cx="66675" cy="49212"/>
            </a:xfrm>
            <a:custGeom>
              <a:avLst/>
              <a:gdLst>
                <a:gd name="T0" fmla="*/ 2147483646 w 75"/>
                <a:gd name="T1" fmla="*/ 2147483646 h 55"/>
                <a:gd name="T2" fmla="*/ 2147483646 w 75"/>
                <a:gd name="T3" fmla="*/ 2147483646 h 55"/>
                <a:gd name="T4" fmla="*/ 2147483646 w 75"/>
                <a:gd name="T5" fmla="*/ 2147483646 h 55"/>
                <a:gd name="T6" fmla="*/ 2147483646 w 75"/>
                <a:gd name="T7" fmla="*/ 2147483646 h 55"/>
                <a:gd name="T8" fmla="*/ 2147483646 w 75"/>
                <a:gd name="T9" fmla="*/ 2147483646 h 55"/>
                <a:gd name="T10" fmla="*/ 2147483646 w 75"/>
                <a:gd name="T11" fmla="*/ 2147483646 h 55"/>
                <a:gd name="T12" fmla="*/ 2147483646 w 75"/>
                <a:gd name="T13" fmla="*/ 2147483646 h 55"/>
                <a:gd name="T14" fmla="*/ 2147483646 w 75"/>
                <a:gd name="T15" fmla="*/ 2147483646 h 55"/>
                <a:gd name="T16" fmla="*/ 2147483646 w 75"/>
                <a:gd name="T17" fmla="*/ 2147483646 h 55"/>
                <a:gd name="T18" fmla="*/ 2147483646 w 75"/>
                <a:gd name="T19" fmla="*/ 2147483646 h 55"/>
                <a:gd name="T20" fmla="*/ 2147483646 w 75"/>
                <a:gd name="T21" fmla="*/ 2147483646 h 55"/>
                <a:gd name="T22" fmla="*/ 0 w 75"/>
                <a:gd name="T23" fmla="*/ 2147483646 h 55"/>
                <a:gd name="T24" fmla="*/ 2147483646 w 75"/>
                <a:gd name="T25" fmla="*/ 2147483646 h 55"/>
                <a:gd name="T26" fmla="*/ 2147483646 w 75"/>
                <a:gd name="T27" fmla="*/ 2147483646 h 55"/>
                <a:gd name="T28" fmla="*/ 2147483646 w 75"/>
                <a:gd name="T29" fmla="*/ 2147483646 h 55"/>
                <a:gd name="T30" fmla="*/ 2147483646 w 75"/>
                <a:gd name="T31" fmla="*/ 0 h 55"/>
                <a:gd name="T32" fmla="*/ 2147483646 w 75"/>
                <a:gd name="T33" fmla="*/ 2147483646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5"/>
                <a:gd name="T52" fmla="*/ 0 h 55"/>
                <a:gd name="T53" fmla="*/ 75 w 75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5" h="55">
                  <a:moveTo>
                    <a:pt x="31" y="2"/>
                  </a:moveTo>
                  <a:cubicBezTo>
                    <a:pt x="30" y="7"/>
                    <a:pt x="35" y="13"/>
                    <a:pt x="38" y="17"/>
                  </a:cubicBezTo>
                  <a:cubicBezTo>
                    <a:pt x="45" y="26"/>
                    <a:pt x="52" y="33"/>
                    <a:pt x="63" y="30"/>
                  </a:cubicBezTo>
                  <a:cubicBezTo>
                    <a:pt x="65" y="35"/>
                    <a:pt x="73" y="32"/>
                    <a:pt x="75" y="37"/>
                  </a:cubicBezTo>
                  <a:cubicBezTo>
                    <a:pt x="75" y="39"/>
                    <a:pt x="73" y="47"/>
                    <a:pt x="72" y="50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65" y="53"/>
                    <a:pt x="58" y="55"/>
                    <a:pt x="55" y="55"/>
                  </a:cubicBezTo>
                  <a:cubicBezTo>
                    <a:pt x="52" y="55"/>
                    <a:pt x="47" y="52"/>
                    <a:pt x="37" y="51"/>
                  </a:cubicBezTo>
                  <a:cubicBezTo>
                    <a:pt x="26" y="50"/>
                    <a:pt x="29" y="50"/>
                    <a:pt x="23" y="42"/>
                  </a:cubicBezTo>
                  <a:cubicBezTo>
                    <a:pt x="16" y="34"/>
                    <a:pt x="15" y="39"/>
                    <a:pt x="9" y="33"/>
                  </a:cubicBezTo>
                  <a:cubicBezTo>
                    <a:pt x="6" y="30"/>
                    <a:pt x="3" y="30"/>
                    <a:pt x="0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5" y="26"/>
                    <a:pt x="6" y="23"/>
                    <a:pt x="11" y="20"/>
                  </a:cubicBezTo>
                  <a:cubicBezTo>
                    <a:pt x="16" y="16"/>
                    <a:pt x="26" y="12"/>
                    <a:pt x="29" y="5"/>
                  </a:cubicBezTo>
                  <a:cubicBezTo>
                    <a:pt x="30" y="4"/>
                    <a:pt x="30" y="2"/>
                    <a:pt x="30" y="0"/>
                  </a:cubicBezTo>
                  <a:lnTo>
                    <a:pt x="31" y="2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" name="Freeform 374">
              <a:extLst>
                <a:ext uri="{FF2B5EF4-FFF2-40B4-BE49-F238E27FC236}">
                  <a16:creationId xmlns:a16="http://schemas.microsoft.com/office/drawing/2014/main" id="{3BBD1CC9-3218-5767-CF32-92D1ABFF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663" y="4370388"/>
              <a:ext cx="120650" cy="119062"/>
            </a:xfrm>
            <a:custGeom>
              <a:avLst/>
              <a:gdLst>
                <a:gd name="T0" fmla="*/ 2147483646 w 135"/>
                <a:gd name="T1" fmla="*/ 0 h 134"/>
                <a:gd name="T2" fmla="*/ 2147483646 w 135"/>
                <a:gd name="T3" fmla="*/ 2147483646 h 134"/>
                <a:gd name="T4" fmla="*/ 2147483646 w 135"/>
                <a:gd name="T5" fmla="*/ 2147483646 h 134"/>
                <a:gd name="T6" fmla="*/ 2147483646 w 135"/>
                <a:gd name="T7" fmla="*/ 2147483646 h 134"/>
                <a:gd name="T8" fmla="*/ 2147483646 w 135"/>
                <a:gd name="T9" fmla="*/ 2147483646 h 134"/>
                <a:gd name="T10" fmla="*/ 2147483646 w 135"/>
                <a:gd name="T11" fmla="*/ 2147483646 h 134"/>
                <a:gd name="T12" fmla="*/ 2147483646 w 135"/>
                <a:gd name="T13" fmla="*/ 2147483646 h 134"/>
                <a:gd name="T14" fmla="*/ 2147483646 w 135"/>
                <a:gd name="T15" fmla="*/ 2147483646 h 134"/>
                <a:gd name="T16" fmla="*/ 2147483646 w 135"/>
                <a:gd name="T17" fmla="*/ 2147483646 h 134"/>
                <a:gd name="T18" fmla="*/ 2147483646 w 135"/>
                <a:gd name="T19" fmla="*/ 2147483646 h 134"/>
                <a:gd name="T20" fmla="*/ 2147483646 w 135"/>
                <a:gd name="T21" fmla="*/ 2147483646 h 134"/>
                <a:gd name="T22" fmla="*/ 2147483646 w 135"/>
                <a:gd name="T23" fmla="*/ 2147483646 h 134"/>
                <a:gd name="T24" fmla="*/ 2147483646 w 135"/>
                <a:gd name="T25" fmla="*/ 2147483646 h 134"/>
                <a:gd name="T26" fmla="*/ 2147483646 w 135"/>
                <a:gd name="T27" fmla="*/ 2147483646 h 134"/>
                <a:gd name="T28" fmla="*/ 2147483646 w 135"/>
                <a:gd name="T29" fmla="*/ 2147483646 h 134"/>
                <a:gd name="T30" fmla="*/ 2147483646 w 135"/>
                <a:gd name="T31" fmla="*/ 2147483646 h 134"/>
                <a:gd name="T32" fmla="*/ 2147483646 w 135"/>
                <a:gd name="T33" fmla="*/ 2147483646 h 134"/>
                <a:gd name="T34" fmla="*/ 2147483646 w 135"/>
                <a:gd name="T35" fmla="*/ 2147483646 h 134"/>
                <a:gd name="T36" fmla="*/ 2147483646 w 135"/>
                <a:gd name="T37" fmla="*/ 2147483646 h 134"/>
                <a:gd name="T38" fmla="*/ 2147483646 w 135"/>
                <a:gd name="T39" fmla="*/ 2147483646 h 134"/>
                <a:gd name="T40" fmla="*/ 2147483646 w 135"/>
                <a:gd name="T41" fmla="*/ 2147483646 h 134"/>
                <a:gd name="T42" fmla="*/ 2147483646 w 135"/>
                <a:gd name="T43" fmla="*/ 2147483646 h 134"/>
                <a:gd name="T44" fmla="*/ 2147483646 w 135"/>
                <a:gd name="T45" fmla="*/ 2147483646 h 134"/>
                <a:gd name="T46" fmla="*/ 2147483646 w 135"/>
                <a:gd name="T47" fmla="*/ 2147483646 h 134"/>
                <a:gd name="T48" fmla="*/ 2147483646 w 135"/>
                <a:gd name="T49" fmla="*/ 2147483646 h 134"/>
                <a:gd name="T50" fmla="*/ 2147483646 w 135"/>
                <a:gd name="T51" fmla="*/ 2147483646 h 134"/>
                <a:gd name="T52" fmla="*/ 2147483646 w 135"/>
                <a:gd name="T53" fmla="*/ 2147483646 h 134"/>
                <a:gd name="T54" fmla="*/ 2147483646 w 135"/>
                <a:gd name="T55" fmla="*/ 2147483646 h 134"/>
                <a:gd name="T56" fmla="*/ 2147483646 w 135"/>
                <a:gd name="T57" fmla="*/ 2147483646 h 134"/>
                <a:gd name="T58" fmla="*/ 2147483646 w 135"/>
                <a:gd name="T59" fmla="*/ 2147483646 h 134"/>
                <a:gd name="T60" fmla="*/ 2147483646 w 135"/>
                <a:gd name="T61" fmla="*/ 2147483646 h 134"/>
                <a:gd name="T62" fmla="*/ 2147483646 w 135"/>
                <a:gd name="T63" fmla="*/ 2147483646 h 134"/>
                <a:gd name="T64" fmla="*/ 2147483646 w 135"/>
                <a:gd name="T65" fmla="*/ 2147483646 h 134"/>
                <a:gd name="T66" fmla="*/ 2147483646 w 135"/>
                <a:gd name="T67" fmla="*/ 0 h 134"/>
                <a:gd name="T68" fmla="*/ 2147483646 w 135"/>
                <a:gd name="T69" fmla="*/ 0 h 13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5"/>
                <a:gd name="T106" fmla="*/ 0 h 134"/>
                <a:gd name="T107" fmla="*/ 135 w 135"/>
                <a:gd name="T108" fmla="*/ 134 h 13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5" h="134">
                  <a:moveTo>
                    <a:pt x="127" y="0"/>
                  </a:moveTo>
                  <a:cubicBezTo>
                    <a:pt x="128" y="3"/>
                    <a:pt x="129" y="7"/>
                    <a:pt x="131" y="10"/>
                  </a:cubicBezTo>
                  <a:cubicBezTo>
                    <a:pt x="135" y="18"/>
                    <a:pt x="130" y="31"/>
                    <a:pt x="124" y="39"/>
                  </a:cubicBezTo>
                  <a:cubicBezTo>
                    <a:pt x="117" y="47"/>
                    <a:pt x="121" y="64"/>
                    <a:pt x="116" y="80"/>
                  </a:cubicBezTo>
                  <a:cubicBezTo>
                    <a:pt x="111" y="97"/>
                    <a:pt x="110" y="98"/>
                    <a:pt x="115" y="107"/>
                  </a:cubicBezTo>
                  <a:cubicBezTo>
                    <a:pt x="118" y="113"/>
                    <a:pt x="116" y="116"/>
                    <a:pt x="118" y="128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0" y="130"/>
                    <a:pt x="106" y="134"/>
                    <a:pt x="99" y="129"/>
                  </a:cubicBezTo>
                  <a:cubicBezTo>
                    <a:pt x="93" y="125"/>
                    <a:pt x="90" y="119"/>
                    <a:pt x="81" y="120"/>
                  </a:cubicBezTo>
                  <a:cubicBezTo>
                    <a:pt x="81" y="119"/>
                    <a:pt x="81" y="119"/>
                    <a:pt x="81" y="119"/>
                  </a:cubicBezTo>
                  <a:cubicBezTo>
                    <a:pt x="78" y="114"/>
                    <a:pt x="68" y="106"/>
                    <a:pt x="65" y="103"/>
                  </a:cubicBezTo>
                  <a:cubicBezTo>
                    <a:pt x="62" y="100"/>
                    <a:pt x="62" y="97"/>
                    <a:pt x="59" y="94"/>
                  </a:cubicBezTo>
                  <a:cubicBezTo>
                    <a:pt x="56" y="91"/>
                    <a:pt x="54" y="90"/>
                    <a:pt x="51" y="90"/>
                  </a:cubicBezTo>
                  <a:cubicBezTo>
                    <a:pt x="49" y="89"/>
                    <a:pt x="48" y="98"/>
                    <a:pt x="49" y="101"/>
                  </a:cubicBezTo>
                  <a:cubicBezTo>
                    <a:pt x="50" y="104"/>
                    <a:pt x="56" y="112"/>
                    <a:pt x="57" y="114"/>
                  </a:cubicBezTo>
                  <a:cubicBezTo>
                    <a:pt x="59" y="115"/>
                    <a:pt x="56" y="117"/>
                    <a:pt x="55" y="118"/>
                  </a:cubicBezTo>
                  <a:cubicBezTo>
                    <a:pt x="54" y="119"/>
                    <a:pt x="46" y="114"/>
                    <a:pt x="40" y="106"/>
                  </a:cubicBezTo>
                  <a:cubicBezTo>
                    <a:pt x="34" y="99"/>
                    <a:pt x="31" y="98"/>
                    <a:pt x="25" y="90"/>
                  </a:cubicBezTo>
                  <a:cubicBezTo>
                    <a:pt x="19" y="82"/>
                    <a:pt x="15" y="77"/>
                    <a:pt x="9" y="71"/>
                  </a:cubicBezTo>
                  <a:cubicBezTo>
                    <a:pt x="2" y="65"/>
                    <a:pt x="0" y="64"/>
                    <a:pt x="5" y="61"/>
                  </a:cubicBezTo>
                  <a:cubicBezTo>
                    <a:pt x="6" y="61"/>
                    <a:pt x="6" y="60"/>
                    <a:pt x="7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13" y="59"/>
                    <a:pt x="18" y="57"/>
                    <a:pt x="22" y="54"/>
                  </a:cubicBezTo>
                  <a:cubicBezTo>
                    <a:pt x="27" y="50"/>
                    <a:pt x="27" y="45"/>
                    <a:pt x="29" y="40"/>
                  </a:cubicBezTo>
                  <a:cubicBezTo>
                    <a:pt x="31" y="34"/>
                    <a:pt x="33" y="32"/>
                    <a:pt x="40" y="33"/>
                  </a:cubicBezTo>
                  <a:cubicBezTo>
                    <a:pt x="43" y="33"/>
                    <a:pt x="44" y="34"/>
                    <a:pt x="47" y="33"/>
                  </a:cubicBezTo>
                  <a:cubicBezTo>
                    <a:pt x="50" y="32"/>
                    <a:pt x="49" y="28"/>
                    <a:pt x="53" y="28"/>
                  </a:cubicBezTo>
                  <a:cubicBezTo>
                    <a:pt x="56" y="29"/>
                    <a:pt x="56" y="31"/>
                    <a:pt x="59" y="31"/>
                  </a:cubicBezTo>
                  <a:cubicBezTo>
                    <a:pt x="64" y="31"/>
                    <a:pt x="67" y="24"/>
                    <a:pt x="69" y="20"/>
                  </a:cubicBezTo>
                  <a:cubicBezTo>
                    <a:pt x="75" y="11"/>
                    <a:pt x="78" y="8"/>
                    <a:pt x="89" y="8"/>
                  </a:cubicBezTo>
                  <a:cubicBezTo>
                    <a:pt x="93" y="8"/>
                    <a:pt x="100" y="10"/>
                    <a:pt x="104" y="9"/>
                  </a:cubicBezTo>
                  <a:cubicBezTo>
                    <a:pt x="107" y="8"/>
                    <a:pt x="110" y="5"/>
                    <a:pt x="114" y="4"/>
                  </a:cubicBezTo>
                  <a:cubicBezTo>
                    <a:pt x="117" y="4"/>
                    <a:pt x="118" y="3"/>
                    <a:pt x="121" y="2"/>
                  </a:cubicBezTo>
                  <a:cubicBezTo>
                    <a:pt x="123" y="1"/>
                    <a:pt x="124" y="0"/>
                    <a:pt x="126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" name="Freeform 375">
              <a:extLst>
                <a:ext uri="{FF2B5EF4-FFF2-40B4-BE49-F238E27FC236}">
                  <a16:creationId xmlns:a16="http://schemas.microsoft.com/office/drawing/2014/main" id="{F5C275C7-3A4F-A13C-63F7-71191FFDE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475163"/>
              <a:ext cx="82550" cy="84137"/>
            </a:xfrm>
            <a:custGeom>
              <a:avLst/>
              <a:gdLst>
                <a:gd name="T0" fmla="*/ 2147483646 w 93"/>
                <a:gd name="T1" fmla="*/ 2147483646 h 96"/>
                <a:gd name="T2" fmla="*/ 2147483646 w 93"/>
                <a:gd name="T3" fmla="*/ 2147483646 h 96"/>
                <a:gd name="T4" fmla="*/ 2147483646 w 93"/>
                <a:gd name="T5" fmla="*/ 2147483646 h 96"/>
                <a:gd name="T6" fmla="*/ 2147483646 w 93"/>
                <a:gd name="T7" fmla="*/ 2147483646 h 96"/>
                <a:gd name="T8" fmla="*/ 2147483646 w 93"/>
                <a:gd name="T9" fmla="*/ 2147483646 h 96"/>
                <a:gd name="T10" fmla="*/ 2147483646 w 93"/>
                <a:gd name="T11" fmla="*/ 2147483646 h 96"/>
                <a:gd name="T12" fmla="*/ 2147483646 w 93"/>
                <a:gd name="T13" fmla="*/ 2147483646 h 96"/>
                <a:gd name="T14" fmla="*/ 2147483646 w 93"/>
                <a:gd name="T15" fmla="*/ 2147483646 h 96"/>
                <a:gd name="T16" fmla="*/ 2147483646 w 93"/>
                <a:gd name="T17" fmla="*/ 2147483646 h 96"/>
                <a:gd name="T18" fmla="*/ 2147483646 w 93"/>
                <a:gd name="T19" fmla="*/ 2147483646 h 96"/>
                <a:gd name="T20" fmla="*/ 2147483646 w 93"/>
                <a:gd name="T21" fmla="*/ 2147483646 h 96"/>
                <a:gd name="T22" fmla="*/ 2147483646 w 93"/>
                <a:gd name="T23" fmla="*/ 2147483646 h 96"/>
                <a:gd name="T24" fmla="*/ 2147483646 w 93"/>
                <a:gd name="T25" fmla="*/ 0 h 96"/>
                <a:gd name="T26" fmla="*/ 2147483646 w 93"/>
                <a:gd name="T27" fmla="*/ 2147483646 h 96"/>
                <a:gd name="T28" fmla="*/ 2147483646 w 93"/>
                <a:gd name="T29" fmla="*/ 2147483646 h 96"/>
                <a:gd name="T30" fmla="*/ 2147483646 w 93"/>
                <a:gd name="T31" fmla="*/ 2147483646 h 96"/>
                <a:gd name="T32" fmla="*/ 2147483646 w 93"/>
                <a:gd name="T33" fmla="*/ 2147483646 h 96"/>
                <a:gd name="T34" fmla="*/ 2147483646 w 93"/>
                <a:gd name="T35" fmla="*/ 2147483646 h 96"/>
                <a:gd name="T36" fmla="*/ 2147483646 w 93"/>
                <a:gd name="T37" fmla="*/ 2147483646 h 96"/>
                <a:gd name="T38" fmla="*/ 2147483646 w 93"/>
                <a:gd name="T39" fmla="*/ 2147483646 h 96"/>
                <a:gd name="T40" fmla="*/ 2147483646 w 93"/>
                <a:gd name="T41" fmla="*/ 2147483646 h 96"/>
                <a:gd name="T42" fmla="*/ 2147483646 w 93"/>
                <a:gd name="T43" fmla="*/ 2147483646 h 96"/>
                <a:gd name="T44" fmla="*/ 2147483646 w 93"/>
                <a:gd name="T45" fmla="*/ 2147483646 h 96"/>
                <a:gd name="T46" fmla="*/ 2147483646 w 93"/>
                <a:gd name="T47" fmla="*/ 2147483646 h 96"/>
                <a:gd name="T48" fmla="*/ 2147483646 w 93"/>
                <a:gd name="T49" fmla="*/ 2147483646 h 96"/>
                <a:gd name="T50" fmla="*/ 2147483646 w 93"/>
                <a:gd name="T51" fmla="*/ 2147483646 h 9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93"/>
                <a:gd name="T79" fmla="*/ 0 h 96"/>
                <a:gd name="T80" fmla="*/ 93 w 93"/>
                <a:gd name="T81" fmla="*/ 96 h 9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93" h="96">
                  <a:moveTo>
                    <a:pt x="85" y="94"/>
                  </a:moveTo>
                  <a:cubicBezTo>
                    <a:pt x="85" y="91"/>
                    <a:pt x="86" y="87"/>
                    <a:pt x="87" y="84"/>
                  </a:cubicBezTo>
                  <a:cubicBezTo>
                    <a:pt x="90" y="79"/>
                    <a:pt x="92" y="79"/>
                    <a:pt x="90" y="74"/>
                  </a:cubicBezTo>
                  <a:cubicBezTo>
                    <a:pt x="88" y="65"/>
                    <a:pt x="81" y="56"/>
                    <a:pt x="93" y="52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84" y="44"/>
                    <a:pt x="75" y="34"/>
                    <a:pt x="72" y="24"/>
                  </a:cubicBezTo>
                  <a:cubicBezTo>
                    <a:pt x="70" y="18"/>
                    <a:pt x="69" y="14"/>
                    <a:pt x="68" y="11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0" y="14"/>
                    <a:pt x="56" y="17"/>
                    <a:pt x="49" y="13"/>
                  </a:cubicBezTo>
                  <a:cubicBezTo>
                    <a:pt x="43" y="9"/>
                    <a:pt x="39" y="2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29" y="5"/>
                    <a:pt x="26" y="9"/>
                    <a:pt x="25" y="8"/>
                  </a:cubicBezTo>
                  <a:cubicBezTo>
                    <a:pt x="23" y="8"/>
                    <a:pt x="9" y="0"/>
                    <a:pt x="9" y="0"/>
                  </a:cubicBezTo>
                  <a:cubicBezTo>
                    <a:pt x="9" y="0"/>
                    <a:pt x="4" y="1"/>
                    <a:pt x="4" y="4"/>
                  </a:cubicBezTo>
                  <a:cubicBezTo>
                    <a:pt x="3" y="6"/>
                    <a:pt x="0" y="20"/>
                    <a:pt x="1" y="24"/>
                  </a:cubicBezTo>
                  <a:cubicBezTo>
                    <a:pt x="2" y="28"/>
                    <a:pt x="3" y="38"/>
                    <a:pt x="7" y="39"/>
                  </a:cubicBezTo>
                  <a:cubicBezTo>
                    <a:pt x="12" y="41"/>
                    <a:pt x="17" y="48"/>
                    <a:pt x="22" y="47"/>
                  </a:cubicBezTo>
                  <a:cubicBezTo>
                    <a:pt x="26" y="46"/>
                    <a:pt x="21" y="38"/>
                    <a:pt x="26" y="40"/>
                  </a:cubicBezTo>
                  <a:cubicBezTo>
                    <a:pt x="32" y="41"/>
                    <a:pt x="35" y="44"/>
                    <a:pt x="38" y="48"/>
                  </a:cubicBezTo>
                  <a:cubicBezTo>
                    <a:pt x="42" y="51"/>
                    <a:pt x="45" y="52"/>
                    <a:pt x="48" y="54"/>
                  </a:cubicBezTo>
                  <a:cubicBezTo>
                    <a:pt x="50" y="57"/>
                    <a:pt x="63" y="70"/>
                    <a:pt x="64" y="74"/>
                  </a:cubicBezTo>
                  <a:cubicBezTo>
                    <a:pt x="66" y="77"/>
                    <a:pt x="61" y="86"/>
                    <a:pt x="61" y="88"/>
                  </a:cubicBezTo>
                  <a:cubicBezTo>
                    <a:pt x="62" y="90"/>
                    <a:pt x="74" y="96"/>
                    <a:pt x="77" y="95"/>
                  </a:cubicBezTo>
                  <a:cubicBezTo>
                    <a:pt x="80" y="94"/>
                    <a:pt x="81" y="85"/>
                    <a:pt x="83" y="88"/>
                  </a:cubicBezTo>
                  <a:cubicBezTo>
                    <a:pt x="85" y="90"/>
                    <a:pt x="84" y="92"/>
                    <a:pt x="84" y="94"/>
                  </a:cubicBezTo>
                  <a:lnTo>
                    <a:pt x="85" y="94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" name="Freeform 376">
              <a:extLst>
                <a:ext uri="{FF2B5EF4-FFF2-40B4-BE49-F238E27FC236}">
                  <a16:creationId xmlns:a16="http://schemas.microsoft.com/office/drawing/2014/main" id="{903BFDDE-5798-AD4E-E6D8-955D9ABA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551" y="4521200"/>
              <a:ext cx="166687" cy="66675"/>
            </a:xfrm>
            <a:custGeom>
              <a:avLst/>
              <a:gdLst>
                <a:gd name="T0" fmla="*/ 2147483646 w 188"/>
                <a:gd name="T1" fmla="*/ 2147483646 h 76"/>
                <a:gd name="T2" fmla="*/ 2147483646 w 188"/>
                <a:gd name="T3" fmla="*/ 2147483646 h 76"/>
                <a:gd name="T4" fmla="*/ 2147483646 w 188"/>
                <a:gd name="T5" fmla="*/ 2147483646 h 76"/>
                <a:gd name="T6" fmla="*/ 2147483646 w 188"/>
                <a:gd name="T7" fmla="*/ 2147483646 h 76"/>
                <a:gd name="T8" fmla="*/ 2147483646 w 188"/>
                <a:gd name="T9" fmla="*/ 2147483646 h 76"/>
                <a:gd name="T10" fmla="*/ 2147483646 w 188"/>
                <a:gd name="T11" fmla="*/ 2147483646 h 76"/>
                <a:gd name="T12" fmla="*/ 2147483646 w 188"/>
                <a:gd name="T13" fmla="*/ 2147483646 h 76"/>
                <a:gd name="T14" fmla="*/ 2147483646 w 188"/>
                <a:gd name="T15" fmla="*/ 2147483646 h 76"/>
                <a:gd name="T16" fmla="*/ 2147483646 w 188"/>
                <a:gd name="T17" fmla="*/ 2147483646 h 76"/>
                <a:gd name="T18" fmla="*/ 2147483646 w 188"/>
                <a:gd name="T19" fmla="*/ 2147483646 h 76"/>
                <a:gd name="T20" fmla="*/ 2147483646 w 188"/>
                <a:gd name="T21" fmla="*/ 2147483646 h 76"/>
                <a:gd name="T22" fmla="*/ 2147483646 w 188"/>
                <a:gd name="T23" fmla="*/ 2147483646 h 76"/>
                <a:gd name="T24" fmla="*/ 2147483646 w 188"/>
                <a:gd name="T25" fmla="*/ 2147483646 h 76"/>
                <a:gd name="T26" fmla="*/ 2147483646 w 188"/>
                <a:gd name="T27" fmla="*/ 2147483646 h 76"/>
                <a:gd name="T28" fmla="*/ 2147483646 w 188"/>
                <a:gd name="T29" fmla="*/ 0 h 76"/>
                <a:gd name="T30" fmla="*/ 2147483646 w 188"/>
                <a:gd name="T31" fmla="*/ 0 h 76"/>
                <a:gd name="T32" fmla="*/ 2147483646 w 188"/>
                <a:gd name="T33" fmla="*/ 2147483646 h 76"/>
                <a:gd name="T34" fmla="*/ 2147483646 w 188"/>
                <a:gd name="T35" fmla="*/ 2147483646 h 76"/>
                <a:gd name="T36" fmla="*/ 2147483646 w 188"/>
                <a:gd name="T37" fmla="*/ 2147483646 h 76"/>
                <a:gd name="T38" fmla="*/ 2147483646 w 188"/>
                <a:gd name="T39" fmla="*/ 2147483646 h 76"/>
                <a:gd name="T40" fmla="*/ 2147483646 w 188"/>
                <a:gd name="T41" fmla="*/ 2147483646 h 76"/>
                <a:gd name="T42" fmla="*/ 2147483646 w 188"/>
                <a:gd name="T43" fmla="*/ 2147483646 h 76"/>
                <a:gd name="T44" fmla="*/ 2147483646 w 188"/>
                <a:gd name="T45" fmla="*/ 2147483646 h 76"/>
                <a:gd name="T46" fmla="*/ 2147483646 w 188"/>
                <a:gd name="T47" fmla="*/ 2147483646 h 76"/>
                <a:gd name="T48" fmla="*/ 2147483646 w 188"/>
                <a:gd name="T49" fmla="*/ 2147483646 h 76"/>
                <a:gd name="T50" fmla="*/ 2147483646 w 188"/>
                <a:gd name="T51" fmla="*/ 2147483646 h 76"/>
                <a:gd name="T52" fmla="*/ 2147483646 w 188"/>
                <a:gd name="T53" fmla="*/ 2147483646 h 76"/>
                <a:gd name="T54" fmla="*/ 2147483646 w 188"/>
                <a:gd name="T55" fmla="*/ 2147483646 h 76"/>
                <a:gd name="T56" fmla="*/ 2147483646 w 188"/>
                <a:gd name="T57" fmla="*/ 2147483646 h 76"/>
                <a:gd name="T58" fmla="*/ 2147483646 w 188"/>
                <a:gd name="T59" fmla="*/ 2147483646 h 76"/>
                <a:gd name="T60" fmla="*/ 2147483646 w 188"/>
                <a:gd name="T61" fmla="*/ 2147483646 h 76"/>
                <a:gd name="T62" fmla="*/ 2147483646 w 188"/>
                <a:gd name="T63" fmla="*/ 2147483646 h 76"/>
                <a:gd name="T64" fmla="*/ 2147483646 w 188"/>
                <a:gd name="T65" fmla="*/ 2147483646 h 76"/>
                <a:gd name="T66" fmla="*/ 2147483646 w 188"/>
                <a:gd name="T67" fmla="*/ 2147483646 h 76"/>
                <a:gd name="T68" fmla="*/ 2147483646 w 188"/>
                <a:gd name="T69" fmla="*/ 2147483646 h 76"/>
                <a:gd name="T70" fmla="*/ 2147483646 w 188"/>
                <a:gd name="T71" fmla="*/ 2147483646 h 76"/>
                <a:gd name="T72" fmla="*/ 2147483646 w 188"/>
                <a:gd name="T73" fmla="*/ 2147483646 h 76"/>
                <a:gd name="T74" fmla="*/ 2147483646 w 188"/>
                <a:gd name="T75" fmla="*/ 2147483646 h 76"/>
                <a:gd name="T76" fmla="*/ 2147483646 w 188"/>
                <a:gd name="T77" fmla="*/ 2147483646 h 76"/>
                <a:gd name="T78" fmla="*/ 2147483646 w 188"/>
                <a:gd name="T79" fmla="*/ 2147483646 h 76"/>
                <a:gd name="T80" fmla="*/ 2147483646 w 188"/>
                <a:gd name="T81" fmla="*/ 2147483646 h 7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8"/>
                <a:gd name="T124" fmla="*/ 0 h 76"/>
                <a:gd name="T125" fmla="*/ 188 w 188"/>
                <a:gd name="T126" fmla="*/ 76 h 7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8" h="76">
                  <a:moveTo>
                    <a:pt x="163" y="72"/>
                  </a:moveTo>
                  <a:cubicBezTo>
                    <a:pt x="167" y="73"/>
                    <a:pt x="175" y="67"/>
                    <a:pt x="178" y="63"/>
                  </a:cubicBezTo>
                  <a:cubicBezTo>
                    <a:pt x="180" y="60"/>
                    <a:pt x="184" y="56"/>
                    <a:pt x="186" y="53"/>
                  </a:cubicBezTo>
                  <a:cubicBezTo>
                    <a:pt x="188" y="49"/>
                    <a:pt x="186" y="45"/>
                    <a:pt x="186" y="41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4" y="37"/>
                    <a:pt x="182" y="34"/>
                    <a:pt x="182" y="34"/>
                  </a:cubicBezTo>
                  <a:cubicBezTo>
                    <a:pt x="170" y="22"/>
                    <a:pt x="170" y="22"/>
                    <a:pt x="170" y="22"/>
                  </a:cubicBezTo>
                  <a:cubicBezTo>
                    <a:pt x="170" y="22"/>
                    <a:pt x="166" y="8"/>
                    <a:pt x="158" y="11"/>
                  </a:cubicBezTo>
                  <a:cubicBezTo>
                    <a:pt x="151" y="15"/>
                    <a:pt x="145" y="8"/>
                    <a:pt x="145" y="8"/>
                  </a:cubicBezTo>
                  <a:cubicBezTo>
                    <a:pt x="145" y="8"/>
                    <a:pt x="133" y="2"/>
                    <a:pt x="125" y="3"/>
                  </a:cubicBezTo>
                  <a:cubicBezTo>
                    <a:pt x="117" y="4"/>
                    <a:pt x="103" y="0"/>
                    <a:pt x="100" y="5"/>
                  </a:cubicBezTo>
                  <a:cubicBezTo>
                    <a:pt x="97" y="9"/>
                    <a:pt x="92" y="11"/>
                    <a:pt x="80" y="16"/>
                  </a:cubicBezTo>
                  <a:cubicBezTo>
                    <a:pt x="68" y="21"/>
                    <a:pt x="54" y="18"/>
                    <a:pt x="54" y="18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23" y="8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4"/>
                    <a:pt x="7" y="13"/>
                    <a:pt x="9" y="22"/>
                  </a:cubicBezTo>
                  <a:cubicBezTo>
                    <a:pt x="11" y="27"/>
                    <a:pt x="9" y="27"/>
                    <a:pt x="6" y="32"/>
                  </a:cubicBezTo>
                  <a:cubicBezTo>
                    <a:pt x="5" y="36"/>
                    <a:pt x="3" y="42"/>
                    <a:pt x="4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13" y="48"/>
                    <a:pt x="15" y="44"/>
                    <a:pt x="22" y="45"/>
                  </a:cubicBezTo>
                  <a:cubicBezTo>
                    <a:pt x="29" y="46"/>
                    <a:pt x="30" y="42"/>
                    <a:pt x="37" y="47"/>
                  </a:cubicBezTo>
                  <a:cubicBezTo>
                    <a:pt x="44" y="51"/>
                    <a:pt x="46" y="48"/>
                    <a:pt x="49" y="53"/>
                  </a:cubicBezTo>
                  <a:cubicBezTo>
                    <a:pt x="52" y="59"/>
                    <a:pt x="51" y="62"/>
                    <a:pt x="55" y="64"/>
                  </a:cubicBezTo>
                  <a:cubicBezTo>
                    <a:pt x="59" y="65"/>
                    <a:pt x="58" y="61"/>
                    <a:pt x="63" y="62"/>
                  </a:cubicBezTo>
                  <a:cubicBezTo>
                    <a:pt x="67" y="62"/>
                    <a:pt x="69" y="65"/>
                    <a:pt x="74" y="70"/>
                  </a:cubicBezTo>
                  <a:cubicBezTo>
                    <a:pt x="79" y="76"/>
                    <a:pt x="83" y="67"/>
                    <a:pt x="88" y="67"/>
                  </a:cubicBezTo>
                  <a:cubicBezTo>
                    <a:pt x="93" y="67"/>
                    <a:pt x="96" y="66"/>
                    <a:pt x="96" y="64"/>
                  </a:cubicBezTo>
                  <a:cubicBezTo>
                    <a:pt x="96" y="62"/>
                    <a:pt x="91" y="48"/>
                    <a:pt x="90" y="48"/>
                  </a:cubicBezTo>
                  <a:cubicBezTo>
                    <a:pt x="88" y="48"/>
                    <a:pt x="95" y="39"/>
                    <a:pt x="98" y="37"/>
                  </a:cubicBezTo>
                  <a:cubicBezTo>
                    <a:pt x="100" y="36"/>
                    <a:pt x="110" y="29"/>
                    <a:pt x="110" y="26"/>
                  </a:cubicBezTo>
                  <a:cubicBezTo>
                    <a:pt x="109" y="23"/>
                    <a:pt x="112" y="20"/>
                    <a:pt x="115" y="20"/>
                  </a:cubicBezTo>
                  <a:cubicBezTo>
                    <a:pt x="118" y="20"/>
                    <a:pt x="116" y="14"/>
                    <a:pt x="121" y="19"/>
                  </a:cubicBezTo>
                  <a:cubicBezTo>
                    <a:pt x="126" y="23"/>
                    <a:pt x="129" y="20"/>
                    <a:pt x="133" y="26"/>
                  </a:cubicBezTo>
                  <a:cubicBezTo>
                    <a:pt x="137" y="32"/>
                    <a:pt x="133" y="32"/>
                    <a:pt x="137" y="34"/>
                  </a:cubicBezTo>
                  <a:cubicBezTo>
                    <a:pt x="141" y="36"/>
                    <a:pt x="148" y="31"/>
                    <a:pt x="149" y="37"/>
                  </a:cubicBezTo>
                  <a:cubicBezTo>
                    <a:pt x="150" y="43"/>
                    <a:pt x="145" y="41"/>
                    <a:pt x="144" y="45"/>
                  </a:cubicBezTo>
                  <a:cubicBezTo>
                    <a:pt x="144" y="50"/>
                    <a:pt x="143" y="52"/>
                    <a:pt x="148" y="55"/>
                  </a:cubicBezTo>
                  <a:cubicBezTo>
                    <a:pt x="153" y="58"/>
                    <a:pt x="152" y="65"/>
                    <a:pt x="156" y="70"/>
                  </a:cubicBezTo>
                  <a:cubicBezTo>
                    <a:pt x="158" y="72"/>
                    <a:pt x="159" y="72"/>
                    <a:pt x="161" y="72"/>
                  </a:cubicBezTo>
                  <a:lnTo>
                    <a:pt x="163" y="72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" name="Freeform 377">
              <a:extLst>
                <a:ext uri="{FF2B5EF4-FFF2-40B4-BE49-F238E27FC236}">
                  <a16:creationId xmlns:a16="http://schemas.microsoft.com/office/drawing/2014/main" id="{A487E16F-BA18-DD7A-0EB0-B4A5E779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101" y="4535488"/>
              <a:ext cx="136525" cy="198437"/>
            </a:xfrm>
            <a:custGeom>
              <a:avLst/>
              <a:gdLst>
                <a:gd name="T0" fmla="*/ 2147483646 w 154"/>
                <a:gd name="T1" fmla="*/ 2147483646 h 225"/>
                <a:gd name="T2" fmla="*/ 2147483646 w 154"/>
                <a:gd name="T3" fmla="*/ 2147483646 h 225"/>
                <a:gd name="T4" fmla="*/ 2147483646 w 154"/>
                <a:gd name="T5" fmla="*/ 2147483646 h 225"/>
                <a:gd name="T6" fmla="*/ 2147483646 w 154"/>
                <a:gd name="T7" fmla="*/ 2147483646 h 225"/>
                <a:gd name="T8" fmla="*/ 2147483646 w 154"/>
                <a:gd name="T9" fmla="*/ 0 h 225"/>
                <a:gd name="T10" fmla="*/ 2147483646 w 154"/>
                <a:gd name="T11" fmla="*/ 2147483646 h 225"/>
                <a:gd name="T12" fmla="*/ 2147483646 w 154"/>
                <a:gd name="T13" fmla="*/ 2147483646 h 225"/>
                <a:gd name="T14" fmla="*/ 2147483646 w 154"/>
                <a:gd name="T15" fmla="*/ 2147483646 h 225"/>
                <a:gd name="T16" fmla="*/ 2147483646 w 154"/>
                <a:gd name="T17" fmla="*/ 2147483646 h 225"/>
                <a:gd name="T18" fmla="*/ 2147483646 w 154"/>
                <a:gd name="T19" fmla="*/ 2147483646 h 225"/>
                <a:gd name="T20" fmla="*/ 0 w 154"/>
                <a:gd name="T21" fmla="*/ 2147483646 h 225"/>
                <a:gd name="T22" fmla="*/ 2147483646 w 154"/>
                <a:gd name="T23" fmla="*/ 2147483646 h 225"/>
                <a:gd name="T24" fmla="*/ 2147483646 w 154"/>
                <a:gd name="T25" fmla="*/ 2147483646 h 225"/>
                <a:gd name="T26" fmla="*/ 2147483646 w 154"/>
                <a:gd name="T27" fmla="*/ 2147483646 h 225"/>
                <a:gd name="T28" fmla="*/ 2147483646 w 154"/>
                <a:gd name="T29" fmla="*/ 2147483646 h 225"/>
                <a:gd name="T30" fmla="*/ 2147483646 w 154"/>
                <a:gd name="T31" fmla="*/ 2147483646 h 225"/>
                <a:gd name="T32" fmla="*/ 2147483646 w 154"/>
                <a:gd name="T33" fmla="*/ 2147483646 h 225"/>
                <a:gd name="T34" fmla="*/ 2147483646 w 154"/>
                <a:gd name="T35" fmla="*/ 2147483646 h 225"/>
                <a:gd name="T36" fmla="*/ 2147483646 w 154"/>
                <a:gd name="T37" fmla="*/ 2147483646 h 225"/>
                <a:gd name="T38" fmla="*/ 2147483646 w 154"/>
                <a:gd name="T39" fmla="*/ 2147483646 h 225"/>
                <a:gd name="T40" fmla="*/ 2147483646 w 154"/>
                <a:gd name="T41" fmla="*/ 2147483646 h 225"/>
                <a:gd name="T42" fmla="*/ 2147483646 w 154"/>
                <a:gd name="T43" fmla="*/ 2147483646 h 225"/>
                <a:gd name="T44" fmla="*/ 2147483646 w 154"/>
                <a:gd name="T45" fmla="*/ 2147483646 h 225"/>
                <a:gd name="T46" fmla="*/ 2147483646 w 154"/>
                <a:gd name="T47" fmla="*/ 2147483646 h 225"/>
                <a:gd name="T48" fmla="*/ 2147483646 w 154"/>
                <a:gd name="T49" fmla="*/ 2147483646 h 225"/>
                <a:gd name="T50" fmla="*/ 2147483646 w 154"/>
                <a:gd name="T51" fmla="*/ 2147483646 h 225"/>
                <a:gd name="T52" fmla="*/ 2147483646 w 154"/>
                <a:gd name="T53" fmla="*/ 2147483646 h 225"/>
                <a:gd name="T54" fmla="*/ 2147483646 w 154"/>
                <a:gd name="T55" fmla="*/ 2147483646 h 225"/>
                <a:gd name="T56" fmla="*/ 2147483646 w 154"/>
                <a:gd name="T57" fmla="*/ 2147483646 h 225"/>
                <a:gd name="T58" fmla="*/ 2147483646 w 154"/>
                <a:gd name="T59" fmla="*/ 2147483646 h 225"/>
                <a:gd name="T60" fmla="*/ 2147483646 w 154"/>
                <a:gd name="T61" fmla="*/ 2147483646 h 225"/>
                <a:gd name="T62" fmla="*/ 2147483646 w 154"/>
                <a:gd name="T63" fmla="*/ 2147483646 h 225"/>
                <a:gd name="T64" fmla="*/ 2147483646 w 154"/>
                <a:gd name="T65" fmla="*/ 2147483646 h 225"/>
                <a:gd name="T66" fmla="*/ 2147483646 w 154"/>
                <a:gd name="T67" fmla="*/ 2147483646 h 225"/>
                <a:gd name="T68" fmla="*/ 2147483646 w 154"/>
                <a:gd name="T69" fmla="*/ 2147483646 h 225"/>
                <a:gd name="T70" fmla="*/ 2147483646 w 154"/>
                <a:gd name="T71" fmla="*/ 2147483646 h 225"/>
                <a:gd name="T72" fmla="*/ 2147483646 w 154"/>
                <a:gd name="T73" fmla="*/ 2147483646 h 225"/>
                <a:gd name="T74" fmla="*/ 2147483646 w 154"/>
                <a:gd name="T75" fmla="*/ 2147483646 h 225"/>
                <a:gd name="T76" fmla="*/ 2147483646 w 154"/>
                <a:gd name="T77" fmla="*/ 2147483646 h 225"/>
                <a:gd name="T78" fmla="*/ 2147483646 w 154"/>
                <a:gd name="T79" fmla="*/ 2147483646 h 22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54"/>
                <a:gd name="T121" fmla="*/ 0 h 225"/>
                <a:gd name="T122" fmla="*/ 154 w 154"/>
                <a:gd name="T123" fmla="*/ 225 h 22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54" h="225">
                  <a:moveTo>
                    <a:pt x="133" y="67"/>
                  </a:moveTo>
                  <a:cubicBezTo>
                    <a:pt x="127" y="68"/>
                    <a:pt x="120" y="56"/>
                    <a:pt x="117" y="55"/>
                  </a:cubicBezTo>
                  <a:cubicBezTo>
                    <a:pt x="114" y="54"/>
                    <a:pt x="101" y="49"/>
                    <a:pt x="94" y="45"/>
                  </a:cubicBezTo>
                  <a:cubicBezTo>
                    <a:pt x="87" y="42"/>
                    <a:pt x="102" y="26"/>
                    <a:pt x="82" y="21"/>
                  </a:cubicBezTo>
                  <a:cubicBezTo>
                    <a:pt x="63" y="16"/>
                    <a:pt x="63" y="6"/>
                    <a:pt x="49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7" y="9"/>
                    <a:pt x="35" y="13"/>
                    <a:pt x="29" y="20"/>
                  </a:cubicBezTo>
                  <a:cubicBezTo>
                    <a:pt x="26" y="23"/>
                    <a:pt x="19" y="30"/>
                    <a:pt x="19" y="34"/>
                  </a:cubicBezTo>
                  <a:cubicBezTo>
                    <a:pt x="19" y="41"/>
                    <a:pt x="29" y="38"/>
                    <a:pt x="31" y="46"/>
                  </a:cubicBezTo>
                  <a:cubicBezTo>
                    <a:pt x="32" y="55"/>
                    <a:pt x="14" y="57"/>
                    <a:pt x="8" y="61"/>
                  </a:cubicBezTo>
                  <a:cubicBezTo>
                    <a:pt x="3" y="64"/>
                    <a:pt x="0" y="66"/>
                    <a:pt x="0" y="72"/>
                  </a:cubicBezTo>
                  <a:cubicBezTo>
                    <a:pt x="1" y="76"/>
                    <a:pt x="4" y="79"/>
                    <a:pt x="5" y="81"/>
                  </a:cubicBezTo>
                  <a:cubicBezTo>
                    <a:pt x="6" y="83"/>
                    <a:pt x="5" y="87"/>
                    <a:pt x="6" y="89"/>
                  </a:cubicBezTo>
                  <a:cubicBezTo>
                    <a:pt x="8" y="93"/>
                    <a:pt x="13" y="91"/>
                    <a:pt x="17" y="94"/>
                  </a:cubicBezTo>
                  <a:cubicBezTo>
                    <a:pt x="22" y="97"/>
                    <a:pt x="28" y="105"/>
                    <a:pt x="32" y="109"/>
                  </a:cubicBezTo>
                  <a:cubicBezTo>
                    <a:pt x="38" y="108"/>
                    <a:pt x="45" y="103"/>
                    <a:pt x="49" y="110"/>
                  </a:cubicBezTo>
                  <a:cubicBezTo>
                    <a:pt x="52" y="115"/>
                    <a:pt x="50" y="118"/>
                    <a:pt x="50" y="122"/>
                  </a:cubicBezTo>
                  <a:cubicBezTo>
                    <a:pt x="50" y="127"/>
                    <a:pt x="51" y="129"/>
                    <a:pt x="52" y="134"/>
                  </a:cubicBezTo>
                  <a:cubicBezTo>
                    <a:pt x="60" y="134"/>
                    <a:pt x="65" y="137"/>
                    <a:pt x="63" y="145"/>
                  </a:cubicBezTo>
                  <a:cubicBezTo>
                    <a:pt x="62" y="150"/>
                    <a:pt x="60" y="151"/>
                    <a:pt x="56" y="155"/>
                  </a:cubicBezTo>
                  <a:cubicBezTo>
                    <a:pt x="52" y="159"/>
                    <a:pt x="51" y="162"/>
                    <a:pt x="51" y="167"/>
                  </a:cubicBezTo>
                  <a:cubicBezTo>
                    <a:pt x="49" y="177"/>
                    <a:pt x="56" y="178"/>
                    <a:pt x="59" y="187"/>
                  </a:cubicBezTo>
                  <a:cubicBezTo>
                    <a:pt x="60" y="194"/>
                    <a:pt x="63" y="203"/>
                    <a:pt x="68" y="208"/>
                  </a:cubicBezTo>
                  <a:cubicBezTo>
                    <a:pt x="70" y="212"/>
                    <a:pt x="77" y="218"/>
                    <a:pt x="80" y="221"/>
                  </a:cubicBezTo>
                  <a:cubicBezTo>
                    <a:pt x="87" y="225"/>
                    <a:pt x="98" y="217"/>
                    <a:pt x="104" y="214"/>
                  </a:cubicBezTo>
                  <a:cubicBezTo>
                    <a:pt x="111" y="210"/>
                    <a:pt x="116" y="206"/>
                    <a:pt x="123" y="203"/>
                  </a:cubicBezTo>
                  <a:cubicBezTo>
                    <a:pt x="127" y="202"/>
                    <a:pt x="131" y="203"/>
                    <a:pt x="134" y="201"/>
                  </a:cubicBezTo>
                  <a:cubicBezTo>
                    <a:pt x="137" y="200"/>
                    <a:pt x="140" y="197"/>
                    <a:pt x="143" y="195"/>
                  </a:cubicBezTo>
                  <a:cubicBezTo>
                    <a:pt x="147" y="194"/>
                    <a:pt x="151" y="195"/>
                    <a:pt x="154" y="192"/>
                  </a:cubicBezTo>
                  <a:cubicBezTo>
                    <a:pt x="148" y="185"/>
                    <a:pt x="140" y="179"/>
                    <a:pt x="135" y="171"/>
                  </a:cubicBezTo>
                  <a:cubicBezTo>
                    <a:pt x="131" y="166"/>
                    <a:pt x="130" y="159"/>
                    <a:pt x="126" y="154"/>
                  </a:cubicBezTo>
                  <a:cubicBezTo>
                    <a:pt x="124" y="151"/>
                    <a:pt x="122" y="148"/>
                    <a:pt x="121" y="145"/>
                  </a:cubicBezTo>
                  <a:cubicBezTo>
                    <a:pt x="116" y="145"/>
                    <a:pt x="112" y="146"/>
                    <a:pt x="108" y="143"/>
                  </a:cubicBezTo>
                  <a:cubicBezTo>
                    <a:pt x="103" y="139"/>
                    <a:pt x="104" y="131"/>
                    <a:pt x="106" y="126"/>
                  </a:cubicBezTo>
                  <a:cubicBezTo>
                    <a:pt x="108" y="121"/>
                    <a:pt x="110" y="117"/>
                    <a:pt x="112" y="111"/>
                  </a:cubicBezTo>
                  <a:cubicBezTo>
                    <a:pt x="113" y="107"/>
                    <a:pt x="114" y="105"/>
                    <a:pt x="119" y="103"/>
                  </a:cubicBezTo>
                  <a:cubicBezTo>
                    <a:pt x="122" y="103"/>
                    <a:pt x="122" y="102"/>
                    <a:pt x="124" y="102"/>
                  </a:cubicBezTo>
                  <a:cubicBezTo>
                    <a:pt x="126" y="101"/>
                    <a:pt x="129" y="103"/>
                    <a:pt x="131" y="102"/>
                  </a:cubicBezTo>
                  <a:cubicBezTo>
                    <a:pt x="134" y="99"/>
                    <a:pt x="133" y="92"/>
                    <a:pt x="133" y="88"/>
                  </a:cubicBezTo>
                  <a:cubicBezTo>
                    <a:pt x="133" y="81"/>
                    <a:pt x="134" y="74"/>
                    <a:pt x="133" y="67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" name="Freeform 378">
              <a:extLst>
                <a:ext uri="{FF2B5EF4-FFF2-40B4-BE49-F238E27FC236}">
                  <a16:creationId xmlns:a16="http://schemas.microsoft.com/office/drawing/2014/main" id="{1B812133-C651-D1FC-9785-47EDE6660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443413"/>
              <a:ext cx="366713" cy="315912"/>
            </a:xfrm>
            <a:custGeom>
              <a:avLst/>
              <a:gdLst>
                <a:gd name="T0" fmla="*/ 2147483646 w 415"/>
                <a:gd name="T1" fmla="*/ 2147483646 h 358"/>
                <a:gd name="T2" fmla="*/ 2147483646 w 415"/>
                <a:gd name="T3" fmla="*/ 2147483646 h 358"/>
                <a:gd name="T4" fmla="*/ 0 w 415"/>
                <a:gd name="T5" fmla="*/ 2147483646 h 358"/>
                <a:gd name="T6" fmla="*/ 2147483646 w 415"/>
                <a:gd name="T7" fmla="*/ 2147483646 h 358"/>
                <a:gd name="T8" fmla="*/ 2147483646 w 415"/>
                <a:gd name="T9" fmla="*/ 2147483646 h 358"/>
                <a:gd name="T10" fmla="*/ 2147483646 w 415"/>
                <a:gd name="T11" fmla="*/ 2147483646 h 358"/>
                <a:gd name="T12" fmla="*/ 2147483646 w 415"/>
                <a:gd name="T13" fmla="*/ 2147483646 h 358"/>
                <a:gd name="T14" fmla="*/ 2147483646 w 415"/>
                <a:gd name="T15" fmla="*/ 2147483646 h 358"/>
                <a:gd name="T16" fmla="*/ 2147483646 w 415"/>
                <a:gd name="T17" fmla="*/ 2147483646 h 358"/>
                <a:gd name="T18" fmla="*/ 2147483646 w 415"/>
                <a:gd name="T19" fmla="*/ 2147483646 h 358"/>
                <a:gd name="T20" fmla="*/ 2147483646 w 415"/>
                <a:gd name="T21" fmla="*/ 2147483646 h 358"/>
                <a:gd name="T22" fmla="*/ 2147483646 w 415"/>
                <a:gd name="T23" fmla="*/ 2147483646 h 358"/>
                <a:gd name="T24" fmla="*/ 2147483646 w 415"/>
                <a:gd name="T25" fmla="*/ 2147483646 h 358"/>
                <a:gd name="T26" fmla="*/ 2147483646 w 415"/>
                <a:gd name="T27" fmla="*/ 2147483646 h 358"/>
                <a:gd name="T28" fmla="*/ 2147483646 w 415"/>
                <a:gd name="T29" fmla="*/ 2147483646 h 358"/>
                <a:gd name="T30" fmla="*/ 2147483646 w 415"/>
                <a:gd name="T31" fmla="*/ 2147483646 h 358"/>
                <a:gd name="T32" fmla="*/ 2147483646 w 415"/>
                <a:gd name="T33" fmla="*/ 2147483646 h 358"/>
                <a:gd name="T34" fmla="*/ 2147483646 w 415"/>
                <a:gd name="T35" fmla="*/ 2147483646 h 358"/>
                <a:gd name="T36" fmla="*/ 2147483646 w 415"/>
                <a:gd name="T37" fmla="*/ 2147483646 h 358"/>
                <a:gd name="T38" fmla="*/ 2147483646 w 415"/>
                <a:gd name="T39" fmla="*/ 2147483646 h 358"/>
                <a:gd name="T40" fmla="*/ 2147483646 w 415"/>
                <a:gd name="T41" fmla="*/ 2147483646 h 358"/>
                <a:gd name="T42" fmla="*/ 2147483646 w 415"/>
                <a:gd name="T43" fmla="*/ 2147483646 h 358"/>
                <a:gd name="T44" fmla="*/ 2147483646 w 415"/>
                <a:gd name="T45" fmla="*/ 2147483646 h 358"/>
                <a:gd name="T46" fmla="*/ 2147483646 w 415"/>
                <a:gd name="T47" fmla="*/ 2147483646 h 358"/>
                <a:gd name="T48" fmla="*/ 2147483646 w 415"/>
                <a:gd name="T49" fmla="*/ 2147483646 h 358"/>
                <a:gd name="T50" fmla="*/ 2147483646 w 415"/>
                <a:gd name="T51" fmla="*/ 2147483646 h 358"/>
                <a:gd name="T52" fmla="*/ 2147483646 w 415"/>
                <a:gd name="T53" fmla="*/ 2147483646 h 358"/>
                <a:gd name="T54" fmla="*/ 2147483646 w 415"/>
                <a:gd name="T55" fmla="*/ 2147483646 h 358"/>
                <a:gd name="T56" fmla="*/ 2147483646 w 415"/>
                <a:gd name="T57" fmla="*/ 2147483646 h 358"/>
                <a:gd name="T58" fmla="*/ 2147483646 w 415"/>
                <a:gd name="T59" fmla="*/ 2147483646 h 358"/>
                <a:gd name="T60" fmla="*/ 2147483646 w 415"/>
                <a:gd name="T61" fmla="*/ 2147483646 h 358"/>
                <a:gd name="T62" fmla="*/ 2147483646 w 415"/>
                <a:gd name="T63" fmla="*/ 2147483646 h 358"/>
                <a:gd name="T64" fmla="*/ 2147483646 w 415"/>
                <a:gd name="T65" fmla="*/ 2147483646 h 358"/>
                <a:gd name="T66" fmla="*/ 2147483646 w 415"/>
                <a:gd name="T67" fmla="*/ 2147483646 h 358"/>
                <a:gd name="T68" fmla="*/ 2147483646 w 415"/>
                <a:gd name="T69" fmla="*/ 2147483646 h 358"/>
                <a:gd name="T70" fmla="*/ 2147483646 w 415"/>
                <a:gd name="T71" fmla="*/ 2147483646 h 358"/>
                <a:gd name="T72" fmla="*/ 2147483646 w 415"/>
                <a:gd name="T73" fmla="*/ 2147483646 h 358"/>
                <a:gd name="T74" fmla="*/ 2147483646 w 415"/>
                <a:gd name="T75" fmla="*/ 2147483646 h 358"/>
                <a:gd name="T76" fmla="*/ 2147483646 w 415"/>
                <a:gd name="T77" fmla="*/ 2147483646 h 358"/>
                <a:gd name="T78" fmla="*/ 2147483646 w 415"/>
                <a:gd name="T79" fmla="*/ 2147483646 h 35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5"/>
                <a:gd name="T121" fmla="*/ 0 h 358"/>
                <a:gd name="T122" fmla="*/ 415 w 415"/>
                <a:gd name="T123" fmla="*/ 358 h 35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5" h="358">
                  <a:moveTo>
                    <a:pt x="37" y="28"/>
                  </a:moveTo>
                  <a:cubicBezTo>
                    <a:pt x="33" y="35"/>
                    <a:pt x="23" y="39"/>
                    <a:pt x="20" y="47"/>
                  </a:cubicBezTo>
                  <a:cubicBezTo>
                    <a:pt x="19" y="49"/>
                    <a:pt x="21" y="51"/>
                    <a:pt x="20" y="53"/>
                  </a:cubicBezTo>
                  <a:cubicBezTo>
                    <a:pt x="18" y="56"/>
                    <a:pt x="15" y="58"/>
                    <a:pt x="13" y="61"/>
                  </a:cubicBezTo>
                  <a:cubicBezTo>
                    <a:pt x="9" y="68"/>
                    <a:pt x="10" y="77"/>
                    <a:pt x="9" y="85"/>
                  </a:cubicBezTo>
                  <a:cubicBezTo>
                    <a:pt x="8" y="92"/>
                    <a:pt x="1" y="95"/>
                    <a:pt x="0" y="101"/>
                  </a:cubicBezTo>
                  <a:cubicBezTo>
                    <a:pt x="5" y="104"/>
                    <a:pt x="11" y="98"/>
                    <a:pt x="16" y="102"/>
                  </a:cubicBezTo>
                  <a:cubicBezTo>
                    <a:pt x="24" y="107"/>
                    <a:pt x="17" y="117"/>
                    <a:pt x="18" y="123"/>
                  </a:cubicBezTo>
                  <a:cubicBezTo>
                    <a:pt x="19" y="131"/>
                    <a:pt x="27" y="130"/>
                    <a:pt x="29" y="136"/>
                  </a:cubicBezTo>
                  <a:cubicBezTo>
                    <a:pt x="32" y="143"/>
                    <a:pt x="29" y="147"/>
                    <a:pt x="27" y="153"/>
                  </a:cubicBezTo>
                  <a:cubicBezTo>
                    <a:pt x="23" y="169"/>
                    <a:pt x="39" y="173"/>
                    <a:pt x="52" y="170"/>
                  </a:cubicBezTo>
                  <a:cubicBezTo>
                    <a:pt x="64" y="167"/>
                    <a:pt x="75" y="163"/>
                    <a:pt x="88" y="167"/>
                  </a:cubicBezTo>
                  <a:cubicBezTo>
                    <a:pt x="96" y="169"/>
                    <a:pt x="107" y="170"/>
                    <a:pt x="110" y="178"/>
                  </a:cubicBezTo>
                  <a:cubicBezTo>
                    <a:pt x="111" y="184"/>
                    <a:pt x="111" y="194"/>
                    <a:pt x="117" y="198"/>
                  </a:cubicBezTo>
                  <a:cubicBezTo>
                    <a:pt x="122" y="201"/>
                    <a:pt x="132" y="195"/>
                    <a:pt x="137" y="193"/>
                  </a:cubicBezTo>
                  <a:cubicBezTo>
                    <a:pt x="148" y="189"/>
                    <a:pt x="166" y="182"/>
                    <a:pt x="176" y="189"/>
                  </a:cubicBezTo>
                  <a:cubicBezTo>
                    <a:pt x="180" y="192"/>
                    <a:pt x="181" y="194"/>
                    <a:pt x="178" y="199"/>
                  </a:cubicBezTo>
                  <a:cubicBezTo>
                    <a:pt x="177" y="202"/>
                    <a:pt x="173" y="205"/>
                    <a:pt x="171" y="209"/>
                  </a:cubicBezTo>
                  <a:cubicBezTo>
                    <a:pt x="168" y="213"/>
                    <a:pt x="167" y="220"/>
                    <a:pt x="167" y="226"/>
                  </a:cubicBezTo>
                  <a:cubicBezTo>
                    <a:pt x="168" y="235"/>
                    <a:pt x="174" y="239"/>
                    <a:pt x="177" y="248"/>
                  </a:cubicBezTo>
                  <a:cubicBezTo>
                    <a:pt x="178" y="252"/>
                    <a:pt x="175" y="256"/>
                    <a:pt x="175" y="260"/>
                  </a:cubicBezTo>
                  <a:cubicBezTo>
                    <a:pt x="176" y="264"/>
                    <a:pt x="180" y="266"/>
                    <a:pt x="183" y="269"/>
                  </a:cubicBezTo>
                  <a:cubicBezTo>
                    <a:pt x="192" y="280"/>
                    <a:pt x="185" y="282"/>
                    <a:pt x="179" y="290"/>
                  </a:cubicBezTo>
                  <a:cubicBezTo>
                    <a:pt x="171" y="300"/>
                    <a:pt x="184" y="297"/>
                    <a:pt x="188" y="304"/>
                  </a:cubicBezTo>
                  <a:cubicBezTo>
                    <a:pt x="191" y="308"/>
                    <a:pt x="192" y="315"/>
                    <a:pt x="194" y="320"/>
                  </a:cubicBezTo>
                  <a:cubicBezTo>
                    <a:pt x="196" y="325"/>
                    <a:pt x="198" y="330"/>
                    <a:pt x="200" y="335"/>
                  </a:cubicBezTo>
                  <a:cubicBezTo>
                    <a:pt x="201" y="338"/>
                    <a:pt x="202" y="344"/>
                    <a:pt x="205" y="346"/>
                  </a:cubicBezTo>
                  <a:cubicBezTo>
                    <a:pt x="210" y="349"/>
                    <a:pt x="213" y="345"/>
                    <a:pt x="217" y="345"/>
                  </a:cubicBezTo>
                  <a:cubicBezTo>
                    <a:pt x="227" y="345"/>
                    <a:pt x="228" y="358"/>
                    <a:pt x="238" y="352"/>
                  </a:cubicBezTo>
                  <a:cubicBezTo>
                    <a:pt x="241" y="350"/>
                    <a:pt x="242" y="346"/>
                    <a:pt x="246" y="348"/>
                  </a:cubicBezTo>
                  <a:cubicBezTo>
                    <a:pt x="249" y="350"/>
                    <a:pt x="249" y="355"/>
                    <a:pt x="250" y="357"/>
                  </a:cubicBezTo>
                  <a:cubicBezTo>
                    <a:pt x="255" y="353"/>
                    <a:pt x="259" y="345"/>
                    <a:pt x="265" y="340"/>
                  </a:cubicBezTo>
                  <a:cubicBezTo>
                    <a:pt x="271" y="336"/>
                    <a:pt x="277" y="334"/>
                    <a:pt x="283" y="330"/>
                  </a:cubicBezTo>
                  <a:cubicBezTo>
                    <a:pt x="293" y="324"/>
                    <a:pt x="298" y="313"/>
                    <a:pt x="309" y="309"/>
                  </a:cubicBezTo>
                  <a:cubicBezTo>
                    <a:pt x="308" y="302"/>
                    <a:pt x="291" y="299"/>
                    <a:pt x="285" y="296"/>
                  </a:cubicBezTo>
                  <a:cubicBezTo>
                    <a:pt x="297" y="295"/>
                    <a:pt x="283" y="285"/>
                    <a:pt x="279" y="279"/>
                  </a:cubicBezTo>
                  <a:cubicBezTo>
                    <a:pt x="274" y="271"/>
                    <a:pt x="268" y="258"/>
                    <a:pt x="269" y="248"/>
                  </a:cubicBezTo>
                  <a:cubicBezTo>
                    <a:pt x="271" y="227"/>
                    <a:pt x="300" y="263"/>
                    <a:pt x="301" y="248"/>
                  </a:cubicBezTo>
                  <a:cubicBezTo>
                    <a:pt x="305" y="250"/>
                    <a:pt x="306" y="255"/>
                    <a:pt x="308" y="259"/>
                  </a:cubicBezTo>
                  <a:cubicBezTo>
                    <a:pt x="311" y="258"/>
                    <a:pt x="314" y="252"/>
                    <a:pt x="318" y="253"/>
                  </a:cubicBezTo>
                  <a:cubicBezTo>
                    <a:pt x="322" y="253"/>
                    <a:pt x="326" y="262"/>
                    <a:pt x="329" y="265"/>
                  </a:cubicBezTo>
                  <a:cubicBezTo>
                    <a:pt x="332" y="259"/>
                    <a:pt x="333" y="245"/>
                    <a:pt x="340" y="242"/>
                  </a:cubicBezTo>
                  <a:cubicBezTo>
                    <a:pt x="345" y="240"/>
                    <a:pt x="346" y="243"/>
                    <a:pt x="351" y="244"/>
                  </a:cubicBezTo>
                  <a:cubicBezTo>
                    <a:pt x="359" y="247"/>
                    <a:pt x="368" y="240"/>
                    <a:pt x="374" y="234"/>
                  </a:cubicBezTo>
                  <a:cubicBezTo>
                    <a:pt x="379" y="230"/>
                    <a:pt x="386" y="227"/>
                    <a:pt x="390" y="222"/>
                  </a:cubicBezTo>
                  <a:cubicBezTo>
                    <a:pt x="392" y="219"/>
                    <a:pt x="392" y="215"/>
                    <a:pt x="393" y="211"/>
                  </a:cubicBezTo>
                  <a:cubicBezTo>
                    <a:pt x="393" y="209"/>
                    <a:pt x="393" y="209"/>
                    <a:pt x="393" y="209"/>
                  </a:cubicBezTo>
                  <a:cubicBezTo>
                    <a:pt x="390" y="206"/>
                    <a:pt x="386" y="201"/>
                    <a:pt x="383" y="199"/>
                  </a:cubicBezTo>
                  <a:cubicBezTo>
                    <a:pt x="379" y="197"/>
                    <a:pt x="374" y="199"/>
                    <a:pt x="372" y="195"/>
                  </a:cubicBezTo>
                  <a:cubicBezTo>
                    <a:pt x="371" y="193"/>
                    <a:pt x="371" y="188"/>
                    <a:pt x="370" y="186"/>
                  </a:cubicBezTo>
                  <a:cubicBezTo>
                    <a:pt x="369" y="184"/>
                    <a:pt x="366" y="182"/>
                    <a:pt x="366" y="178"/>
                  </a:cubicBezTo>
                  <a:cubicBezTo>
                    <a:pt x="366" y="172"/>
                    <a:pt x="369" y="169"/>
                    <a:pt x="373" y="167"/>
                  </a:cubicBezTo>
                  <a:cubicBezTo>
                    <a:pt x="379" y="163"/>
                    <a:pt x="398" y="161"/>
                    <a:pt x="396" y="151"/>
                  </a:cubicBezTo>
                  <a:cubicBezTo>
                    <a:pt x="394" y="144"/>
                    <a:pt x="384" y="146"/>
                    <a:pt x="384" y="140"/>
                  </a:cubicBezTo>
                  <a:cubicBezTo>
                    <a:pt x="384" y="135"/>
                    <a:pt x="392" y="129"/>
                    <a:pt x="394" y="126"/>
                  </a:cubicBezTo>
                  <a:cubicBezTo>
                    <a:pt x="400" y="118"/>
                    <a:pt x="413" y="115"/>
                    <a:pt x="415" y="105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394" y="98"/>
                    <a:pt x="348" y="114"/>
                    <a:pt x="361" y="103"/>
                  </a:cubicBezTo>
                  <a:cubicBezTo>
                    <a:pt x="374" y="91"/>
                    <a:pt x="388" y="75"/>
                    <a:pt x="374" y="71"/>
                  </a:cubicBezTo>
                  <a:cubicBezTo>
                    <a:pt x="360" y="68"/>
                    <a:pt x="346" y="63"/>
                    <a:pt x="337" y="60"/>
                  </a:cubicBezTo>
                  <a:cubicBezTo>
                    <a:pt x="327" y="57"/>
                    <a:pt x="320" y="55"/>
                    <a:pt x="320" y="50"/>
                  </a:cubicBezTo>
                  <a:cubicBezTo>
                    <a:pt x="320" y="45"/>
                    <a:pt x="310" y="44"/>
                    <a:pt x="307" y="44"/>
                  </a:cubicBezTo>
                  <a:cubicBezTo>
                    <a:pt x="304" y="44"/>
                    <a:pt x="291" y="45"/>
                    <a:pt x="279" y="52"/>
                  </a:cubicBezTo>
                  <a:cubicBezTo>
                    <a:pt x="267" y="58"/>
                    <a:pt x="261" y="64"/>
                    <a:pt x="252" y="63"/>
                  </a:cubicBezTo>
                  <a:cubicBezTo>
                    <a:pt x="242" y="62"/>
                    <a:pt x="226" y="55"/>
                    <a:pt x="216" y="52"/>
                  </a:cubicBezTo>
                  <a:cubicBezTo>
                    <a:pt x="207" y="49"/>
                    <a:pt x="205" y="46"/>
                    <a:pt x="186" y="51"/>
                  </a:cubicBezTo>
                  <a:cubicBezTo>
                    <a:pt x="167" y="56"/>
                    <a:pt x="157" y="68"/>
                    <a:pt x="154" y="51"/>
                  </a:cubicBezTo>
                  <a:cubicBezTo>
                    <a:pt x="150" y="34"/>
                    <a:pt x="149" y="30"/>
                    <a:pt x="135" y="27"/>
                  </a:cubicBezTo>
                  <a:cubicBezTo>
                    <a:pt x="121" y="25"/>
                    <a:pt x="106" y="36"/>
                    <a:pt x="102" y="22"/>
                  </a:cubicBezTo>
                  <a:cubicBezTo>
                    <a:pt x="99" y="7"/>
                    <a:pt x="90" y="0"/>
                    <a:pt x="89" y="9"/>
                  </a:cubicBezTo>
                  <a:cubicBezTo>
                    <a:pt x="88" y="19"/>
                    <a:pt x="97" y="35"/>
                    <a:pt x="84" y="35"/>
                  </a:cubicBezTo>
                  <a:cubicBezTo>
                    <a:pt x="71" y="36"/>
                    <a:pt x="57" y="33"/>
                    <a:pt x="56" y="47"/>
                  </a:cubicBezTo>
                  <a:cubicBezTo>
                    <a:pt x="56" y="60"/>
                    <a:pt x="62" y="64"/>
                    <a:pt x="66" y="72"/>
                  </a:cubicBezTo>
                  <a:cubicBezTo>
                    <a:pt x="70" y="80"/>
                    <a:pt x="79" y="93"/>
                    <a:pt x="67" y="95"/>
                  </a:cubicBezTo>
                  <a:cubicBezTo>
                    <a:pt x="56" y="98"/>
                    <a:pt x="53" y="106"/>
                    <a:pt x="48" y="100"/>
                  </a:cubicBezTo>
                  <a:cubicBezTo>
                    <a:pt x="44" y="95"/>
                    <a:pt x="48" y="87"/>
                    <a:pt x="43" y="84"/>
                  </a:cubicBezTo>
                  <a:cubicBezTo>
                    <a:pt x="37" y="81"/>
                    <a:pt x="34" y="77"/>
                    <a:pt x="34" y="77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52" y="50"/>
                    <a:pt x="47" y="44"/>
                  </a:cubicBezTo>
                  <a:cubicBezTo>
                    <a:pt x="41" y="38"/>
                    <a:pt x="34" y="31"/>
                    <a:pt x="40" y="26"/>
                  </a:cubicBezTo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" name="Freeform 379">
              <a:extLst>
                <a:ext uri="{FF2B5EF4-FFF2-40B4-BE49-F238E27FC236}">
                  <a16:creationId xmlns:a16="http://schemas.microsoft.com/office/drawing/2014/main" id="{F97742FB-52CB-408F-A73B-B0A2A15E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4443413"/>
              <a:ext cx="366713" cy="315912"/>
            </a:xfrm>
            <a:custGeom>
              <a:avLst/>
              <a:gdLst>
                <a:gd name="T0" fmla="*/ 2147483646 w 415"/>
                <a:gd name="T1" fmla="*/ 2147483646 h 358"/>
                <a:gd name="T2" fmla="*/ 2147483646 w 415"/>
                <a:gd name="T3" fmla="*/ 2147483646 h 358"/>
                <a:gd name="T4" fmla="*/ 0 w 415"/>
                <a:gd name="T5" fmla="*/ 2147483646 h 358"/>
                <a:gd name="T6" fmla="*/ 2147483646 w 415"/>
                <a:gd name="T7" fmla="*/ 2147483646 h 358"/>
                <a:gd name="T8" fmla="*/ 2147483646 w 415"/>
                <a:gd name="T9" fmla="*/ 2147483646 h 358"/>
                <a:gd name="T10" fmla="*/ 2147483646 w 415"/>
                <a:gd name="T11" fmla="*/ 2147483646 h 358"/>
                <a:gd name="T12" fmla="*/ 2147483646 w 415"/>
                <a:gd name="T13" fmla="*/ 2147483646 h 358"/>
                <a:gd name="T14" fmla="*/ 2147483646 w 415"/>
                <a:gd name="T15" fmla="*/ 2147483646 h 358"/>
                <a:gd name="T16" fmla="*/ 2147483646 w 415"/>
                <a:gd name="T17" fmla="*/ 2147483646 h 358"/>
                <a:gd name="T18" fmla="*/ 2147483646 w 415"/>
                <a:gd name="T19" fmla="*/ 2147483646 h 358"/>
                <a:gd name="T20" fmla="*/ 2147483646 w 415"/>
                <a:gd name="T21" fmla="*/ 2147483646 h 358"/>
                <a:gd name="T22" fmla="*/ 2147483646 w 415"/>
                <a:gd name="T23" fmla="*/ 2147483646 h 358"/>
                <a:gd name="T24" fmla="*/ 2147483646 w 415"/>
                <a:gd name="T25" fmla="*/ 2147483646 h 358"/>
                <a:gd name="T26" fmla="*/ 2147483646 w 415"/>
                <a:gd name="T27" fmla="*/ 2147483646 h 358"/>
                <a:gd name="T28" fmla="*/ 2147483646 w 415"/>
                <a:gd name="T29" fmla="*/ 2147483646 h 358"/>
                <a:gd name="T30" fmla="*/ 2147483646 w 415"/>
                <a:gd name="T31" fmla="*/ 2147483646 h 358"/>
                <a:gd name="T32" fmla="*/ 2147483646 w 415"/>
                <a:gd name="T33" fmla="*/ 2147483646 h 358"/>
                <a:gd name="T34" fmla="*/ 2147483646 w 415"/>
                <a:gd name="T35" fmla="*/ 2147483646 h 358"/>
                <a:gd name="T36" fmla="*/ 2147483646 w 415"/>
                <a:gd name="T37" fmla="*/ 2147483646 h 358"/>
                <a:gd name="T38" fmla="*/ 2147483646 w 415"/>
                <a:gd name="T39" fmla="*/ 2147483646 h 358"/>
                <a:gd name="T40" fmla="*/ 2147483646 w 415"/>
                <a:gd name="T41" fmla="*/ 2147483646 h 358"/>
                <a:gd name="T42" fmla="*/ 2147483646 w 415"/>
                <a:gd name="T43" fmla="*/ 2147483646 h 358"/>
                <a:gd name="T44" fmla="*/ 2147483646 w 415"/>
                <a:gd name="T45" fmla="*/ 2147483646 h 358"/>
                <a:gd name="T46" fmla="*/ 2147483646 w 415"/>
                <a:gd name="T47" fmla="*/ 2147483646 h 358"/>
                <a:gd name="T48" fmla="*/ 2147483646 w 415"/>
                <a:gd name="T49" fmla="*/ 2147483646 h 358"/>
                <a:gd name="T50" fmla="*/ 2147483646 w 415"/>
                <a:gd name="T51" fmla="*/ 2147483646 h 358"/>
                <a:gd name="T52" fmla="*/ 2147483646 w 415"/>
                <a:gd name="T53" fmla="*/ 2147483646 h 358"/>
                <a:gd name="T54" fmla="*/ 2147483646 w 415"/>
                <a:gd name="T55" fmla="*/ 2147483646 h 358"/>
                <a:gd name="T56" fmla="*/ 2147483646 w 415"/>
                <a:gd name="T57" fmla="*/ 2147483646 h 358"/>
                <a:gd name="T58" fmla="*/ 2147483646 w 415"/>
                <a:gd name="T59" fmla="*/ 2147483646 h 358"/>
                <a:gd name="T60" fmla="*/ 2147483646 w 415"/>
                <a:gd name="T61" fmla="*/ 2147483646 h 358"/>
                <a:gd name="T62" fmla="*/ 2147483646 w 415"/>
                <a:gd name="T63" fmla="*/ 2147483646 h 358"/>
                <a:gd name="T64" fmla="*/ 2147483646 w 415"/>
                <a:gd name="T65" fmla="*/ 2147483646 h 358"/>
                <a:gd name="T66" fmla="*/ 2147483646 w 415"/>
                <a:gd name="T67" fmla="*/ 2147483646 h 358"/>
                <a:gd name="T68" fmla="*/ 2147483646 w 415"/>
                <a:gd name="T69" fmla="*/ 2147483646 h 358"/>
                <a:gd name="T70" fmla="*/ 2147483646 w 415"/>
                <a:gd name="T71" fmla="*/ 2147483646 h 358"/>
                <a:gd name="T72" fmla="*/ 2147483646 w 415"/>
                <a:gd name="T73" fmla="*/ 2147483646 h 358"/>
                <a:gd name="T74" fmla="*/ 2147483646 w 415"/>
                <a:gd name="T75" fmla="*/ 2147483646 h 358"/>
                <a:gd name="T76" fmla="*/ 2147483646 w 415"/>
                <a:gd name="T77" fmla="*/ 2147483646 h 358"/>
                <a:gd name="T78" fmla="*/ 2147483646 w 415"/>
                <a:gd name="T79" fmla="*/ 2147483646 h 35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5"/>
                <a:gd name="T121" fmla="*/ 0 h 358"/>
                <a:gd name="T122" fmla="*/ 415 w 415"/>
                <a:gd name="T123" fmla="*/ 358 h 35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5" h="358">
                  <a:moveTo>
                    <a:pt x="37" y="28"/>
                  </a:moveTo>
                  <a:cubicBezTo>
                    <a:pt x="33" y="35"/>
                    <a:pt x="23" y="39"/>
                    <a:pt x="20" y="47"/>
                  </a:cubicBezTo>
                  <a:cubicBezTo>
                    <a:pt x="19" y="49"/>
                    <a:pt x="21" y="51"/>
                    <a:pt x="20" y="53"/>
                  </a:cubicBezTo>
                  <a:cubicBezTo>
                    <a:pt x="18" y="56"/>
                    <a:pt x="15" y="58"/>
                    <a:pt x="13" y="61"/>
                  </a:cubicBezTo>
                  <a:cubicBezTo>
                    <a:pt x="9" y="68"/>
                    <a:pt x="10" y="77"/>
                    <a:pt x="9" y="85"/>
                  </a:cubicBezTo>
                  <a:cubicBezTo>
                    <a:pt x="8" y="92"/>
                    <a:pt x="1" y="95"/>
                    <a:pt x="0" y="101"/>
                  </a:cubicBezTo>
                  <a:cubicBezTo>
                    <a:pt x="5" y="104"/>
                    <a:pt x="11" y="98"/>
                    <a:pt x="16" y="102"/>
                  </a:cubicBezTo>
                  <a:cubicBezTo>
                    <a:pt x="24" y="107"/>
                    <a:pt x="17" y="117"/>
                    <a:pt x="18" y="123"/>
                  </a:cubicBezTo>
                  <a:cubicBezTo>
                    <a:pt x="19" y="131"/>
                    <a:pt x="27" y="130"/>
                    <a:pt x="29" y="136"/>
                  </a:cubicBezTo>
                  <a:cubicBezTo>
                    <a:pt x="32" y="143"/>
                    <a:pt x="29" y="147"/>
                    <a:pt x="27" y="153"/>
                  </a:cubicBezTo>
                  <a:cubicBezTo>
                    <a:pt x="23" y="169"/>
                    <a:pt x="39" y="173"/>
                    <a:pt x="52" y="170"/>
                  </a:cubicBezTo>
                  <a:cubicBezTo>
                    <a:pt x="64" y="167"/>
                    <a:pt x="75" y="163"/>
                    <a:pt x="88" y="167"/>
                  </a:cubicBezTo>
                  <a:cubicBezTo>
                    <a:pt x="96" y="169"/>
                    <a:pt x="107" y="170"/>
                    <a:pt x="110" y="178"/>
                  </a:cubicBezTo>
                  <a:cubicBezTo>
                    <a:pt x="111" y="184"/>
                    <a:pt x="111" y="194"/>
                    <a:pt x="117" y="198"/>
                  </a:cubicBezTo>
                  <a:cubicBezTo>
                    <a:pt x="122" y="201"/>
                    <a:pt x="132" y="195"/>
                    <a:pt x="137" y="193"/>
                  </a:cubicBezTo>
                  <a:cubicBezTo>
                    <a:pt x="148" y="189"/>
                    <a:pt x="166" y="182"/>
                    <a:pt x="176" y="189"/>
                  </a:cubicBezTo>
                  <a:cubicBezTo>
                    <a:pt x="180" y="192"/>
                    <a:pt x="181" y="194"/>
                    <a:pt x="178" y="199"/>
                  </a:cubicBezTo>
                  <a:cubicBezTo>
                    <a:pt x="177" y="202"/>
                    <a:pt x="173" y="205"/>
                    <a:pt x="171" y="209"/>
                  </a:cubicBezTo>
                  <a:cubicBezTo>
                    <a:pt x="168" y="213"/>
                    <a:pt x="167" y="220"/>
                    <a:pt x="167" y="226"/>
                  </a:cubicBezTo>
                  <a:cubicBezTo>
                    <a:pt x="168" y="235"/>
                    <a:pt x="174" y="239"/>
                    <a:pt x="177" y="248"/>
                  </a:cubicBezTo>
                  <a:cubicBezTo>
                    <a:pt x="178" y="252"/>
                    <a:pt x="175" y="256"/>
                    <a:pt x="175" y="260"/>
                  </a:cubicBezTo>
                  <a:cubicBezTo>
                    <a:pt x="176" y="264"/>
                    <a:pt x="180" y="266"/>
                    <a:pt x="183" y="269"/>
                  </a:cubicBezTo>
                  <a:cubicBezTo>
                    <a:pt x="192" y="280"/>
                    <a:pt x="185" y="282"/>
                    <a:pt x="179" y="290"/>
                  </a:cubicBezTo>
                  <a:cubicBezTo>
                    <a:pt x="171" y="300"/>
                    <a:pt x="184" y="297"/>
                    <a:pt x="188" y="304"/>
                  </a:cubicBezTo>
                  <a:cubicBezTo>
                    <a:pt x="191" y="308"/>
                    <a:pt x="192" y="315"/>
                    <a:pt x="194" y="320"/>
                  </a:cubicBezTo>
                  <a:cubicBezTo>
                    <a:pt x="196" y="325"/>
                    <a:pt x="198" y="330"/>
                    <a:pt x="200" y="335"/>
                  </a:cubicBezTo>
                  <a:cubicBezTo>
                    <a:pt x="201" y="338"/>
                    <a:pt x="202" y="344"/>
                    <a:pt x="205" y="346"/>
                  </a:cubicBezTo>
                  <a:cubicBezTo>
                    <a:pt x="210" y="349"/>
                    <a:pt x="213" y="345"/>
                    <a:pt x="217" y="345"/>
                  </a:cubicBezTo>
                  <a:cubicBezTo>
                    <a:pt x="227" y="345"/>
                    <a:pt x="228" y="358"/>
                    <a:pt x="238" y="352"/>
                  </a:cubicBezTo>
                  <a:cubicBezTo>
                    <a:pt x="241" y="350"/>
                    <a:pt x="242" y="346"/>
                    <a:pt x="246" y="348"/>
                  </a:cubicBezTo>
                  <a:cubicBezTo>
                    <a:pt x="249" y="350"/>
                    <a:pt x="249" y="355"/>
                    <a:pt x="250" y="357"/>
                  </a:cubicBezTo>
                  <a:cubicBezTo>
                    <a:pt x="255" y="353"/>
                    <a:pt x="259" y="345"/>
                    <a:pt x="265" y="340"/>
                  </a:cubicBezTo>
                  <a:cubicBezTo>
                    <a:pt x="271" y="336"/>
                    <a:pt x="277" y="334"/>
                    <a:pt x="283" y="330"/>
                  </a:cubicBezTo>
                  <a:cubicBezTo>
                    <a:pt x="293" y="324"/>
                    <a:pt x="298" y="313"/>
                    <a:pt x="309" y="309"/>
                  </a:cubicBezTo>
                  <a:cubicBezTo>
                    <a:pt x="308" y="302"/>
                    <a:pt x="291" y="299"/>
                    <a:pt x="285" y="296"/>
                  </a:cubicBezTo>
                  <a:cubicBezTo>
                    <a:pt x="297" y="295"/>
                    <a:pt x="283" y="285"/>
                    <a:pt x="279" y="279"/>
                  </a:cubicBezTo>
                  <a:cubicBezTo>
                    <a:pt x="274" y="271"/>
                    <a:pt x="268" y="258"/>
                    <a:pt x="269" y="248"/>
                  </a:cubicBezTo>
                  <a:cubicBezTo>
                    <a:pt x="271" y="227"/>
                    <a:pt x="300" y="263"/>
                    <a:pt x="301" y="248"/>
                  </a:cubicBezTo>
                  <a:cubicBezTo>
                    <a:pt x="305" y="250"/>
                    <a:pt x="306" y="255"/>
                    <a:pt x="308" y="259"/>
                  </a:cubicBezTo>
                  <a:cubicBezTo>
                    <a:pt x="311" y="258"/>
                    <a:pt x="314" y="252"/>
                    <a:pt x="318" y="253"/>
                  </a:cubicBezTo>
                  <a:cubicBezTo>
                    <a:pt x="322" y="253"/>
                    <a:pt x="326" y="262"/>
                    <a:pt x="329" y="265"/>
                  </a:cubicBezTo>
                  <a:cubicBezTo>
                    <a:pt x="332" y="259"/>
                    <a:pt x="333" y="245"/>
                    <a:pt x="340" y="242"/>
                  </a:cubicBezTo>
                  <a:cubicBezTo>
                    <a:pt x="345" y="240"/>
                    <a:pt x="346" y="243"/>
                    <a:pt x="351" y="244"/>
                  </a:cubicBezTo>
                  <a:cubicBezTo>
                    <a:pt x="359" y="247"/>
                    <a:pt x="368" y="240"/>
                    <a:pt x="374" y="234"/>
                  </a:cubicBezTo>
                  <a:cubicBezTo>
                    <a:pt x="379" y="230"/>
                    <a:pt x="386" y="227"/>
                    <a:pt x="390" y="222"/>
                  </a:cubicBezTo>
                  <a:cubicBezTo>
                    <a:pt x="392" y="219"/>
                    <a:pt x="392" y="215"/>
                    <a:pt x="393" y="211"/>
                  </a:cubicBezTo>
                  <a:cubicBezTo>
                    <a:pt x="393" y="209"/>
                    <a:pt x="393" y="209"/>
                    <a:pt x="393" y="209"/>
                  </a:cubicBezTo>
                  <a:cubicBezTo>
                    <a:pt x="390" y="206"/>
                    <a:pt x="386" y="201"/>
                    <a:pt x="383" y="199"/>
                  </a:cubicBezTo>
                  <a:cubicBezTo>
                    <a:pt x="379" y="197"/>
                    <a:pt x="374" y="199"/>
                    <a:pt x="372" y="195"/>
                  </a:cubicBezTo>
                  <a:cubicBezTo>
                    <a:pt x="371" y="193"/>
                    <a:pt x="371" y="188"/>
                    <a:pt x="370" y="186"/>
                  </a:cubicBezTo>
                  <a:cubicBezTo>
                    <a:pt x="369" y="184"/>
                    <a:pt x="366" y="182"/>
                    <a:pt x="366" y="178"/>
                  </a:cubicBezTo>
                  <a:cubicBezTo>
                    <a:pt x="366" y="172"/>
                    <a:pt x="369" y="169"/>
                    <a:pt x="373" y="167"/>
                  </a:cubicBezTo>
                  <a:cubicBezTo>
                    <a:pt x="379" y="163"/>
                    <a:pt x="398" y="161"/>
                    <a:pt x="396" y="151"/>
                  </a:cubicBezTo>
                  <a:cubicBezTo>
                    <a:pt x="394" y="144"/>
                    <a:pt x="384" y="146"/>
                    <a:pt x="384" y="140"/>
                  </a:cubicBezTo>
                  <a:cubicBezTo>
                    <a:pt x="384" y="135"/>
                    <a:pt x="392" y="129"/>
                    <a:pt x="394" y="126"/>
                  </a:cubicBezTo>
                  <a:cubicBezTo>
                    <a:pt x="400" y="118"/>
                    <a:pt x="413" y="115"/>
                    <a:pt x="415" y="105"/>
                  </a:cubicBezTo>
                  <a:cubicBezTo>
                    <a:pt x="412" y="104"/>
                    <a:pt x="412" y="104"/>
                    <a:pt x="412" y="104"/>
                  </a:cubicBezTo>
                  <a:cubicBezTo>
                    <a:pt x="394" y="98"/>
                    <a:pt x="348" y="114"/>
                    <a:pt x="361" y="103"/>
                  </a:cubicBezTo>
                  <a:cubicBezTo>
                    <a:pt x="374" y="91"/>
                    <a:pt x="388" y="75"/>
                    <a:pt x="374" y="71"/>
                  </a:cubicBezTo>
                  <a:cubicBezTo>
                    <a:pt x="360" y="68"/>
                    <a:pt x="346" y="63"/>
                    <a:pt x="337" y="60"/>
                  </a:cubicBezTo>
                  <a:cubicBezTo>
                    <a:pt x="327" y="57"/>
                    <a:pt x="320" y="55"/>
                    <a:pt x="320" y="50"/>
                  </a:cubicBezTo>
                  <a:cubicBezTo>
                    <a:pt x="320" y="45"/>
                    <a:pt x="310" y="44"/>
                    <a:pt x="307" y="44"/>
                  </a:cubicBezTo>
                  <a:cubicBezTo>
                    <a:pt x="304" y="44"/>
                    <a:pt x="291" y="45"/>
                    <a:pt x="279" y="52"/>
                  </a:cubicBezTo>
                  <a:cubicBezTo>
                    <a:pt x="267" y="58"/>
                    <a:pt x="261" y="64"/>
                    <a:pt x="252" y="63"/>
                  </a:cubicBezTo>
                  <a:cubicBezTo>
                    <a:pt x="242" y="62"/>
                    <a:pt x="226" y="55"/>
                    <a:pt x="216" y="52"/>
                  </a:cubicBezTo>
                  <a:cubicBezTo>
                    <a:pt x="207" y="49"/>
                    <a:pt x="205" y="46"/>
                    <a:pt x="186" y="51"/>
                  </a:cubicBezTo>
                  <a:cubicBezTo>
                    <a:pt x="167" y="56"/>
                    <a:pt x="157" y="68"/>
                    <a:pt x="154" y="51"/>
                  </a:cubicBezTo>
                  <a:cubicBezTo>
                    <a:pt x="150" y="34"/>
                    <a:pt x="149" y="30"/>
                    <a:pt x="135" y="27"/>
                  </a:cubicBezTo>
                  <a:cubicBezTo>
                    <a:pt x="121" y="25"/>
                    <a:pt x="106" y="36"/>
                    <a:pt x="102" y="22"/>
                  </a:cubicBezTo>
                  <a:cubicBezTo>
                    <a:pt x="99" y="7"/>
                    <a:pt x="90" y="0"/>
                    <a:pt x="89" y="9"/>
                  </a:cubicBezTo>
                  <a:cubicBezTo>
                    <a:pt x="88" y="19"/>
                    <a:pt x="97" y="35"/>
                    <a:pt x="84" y="35"/>
                  </a:cubicBezTo>
                  <a:cubicBezTo>
                    <a:pt x="71" y="36"/>
                    <a:pt x="57" y="33"/>
                    <a:pt x="56" y="47"/>
                  </a:cubicBezTo>
                  <a:cubicBezTo>
                    <a:pt x="56" y="60"/>
                    <a:pt x="62" y="64"/>
                    <a:pt x="66" y="72"/>
                  </a:cubicBezTo>
                  <a:cubicBezTo>
                    <a:pt x="70" y="80"/>
                    <a:pt x="79" y="93"/>
                    <a:pt x="67" y="95"/>
                  </a:cubicBezTo>
                  <a:cubicBezTo>
                    <a:pt x="56" y="98"/>
                    <a:pt x="53" y="106"/>
                    <a:pt x="48" y="100"/>
                  </a:cubicBezTo>
                  <a:cubicBezTo>
                    <a:pt x="44" y="95"/>
                    <a:pt x="48" y="87"/>
                    <a:pt x="43" y="84"/>
                  </a:cubicBezTo>
                  <a:cubicBezTo>
                    <a:pt x="37" y="81"/>
                    <a:pt x="34" y="77"/>
                    <a:pt x="34" y="77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52" y="50"/>
                    <a:pt x="47" y="44"/>
                  </a:cubicBezTo>
                  <a:cubicBezTo>
                    <a:pt x="41" y="38"/>
                    <a:pt x="34" y="31"/>
                    <a:pt x="40" y="26"/>
                  </a:cubicBezTo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" name="Freeform 380">
              <a:extLst>
                <a:ext uri="{FF2B5EF4-FFF2-40B4-BE49-F238E27FC236}">
                  <a16:creationId xmlns:a16="http://schemas.microsoft.com/office/drawing/2014/main" id="{1779FBDA-51E4-40ED-926B-8F95462F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6" y="4591050"/>
              <a:ext cx="111125" cy="127000"/>
            </a:xfrm>
            <a:custGeom>
              <a:avLst/>
              <a:gdLst>
                <a:gd name="T0" fmla="*/ 2147483646 w 125"/>
                <a:gd name="T1" fmla="*/ 2147483646 h 143"/>
                <a:gd name="T2" fmla="*/ 2147483646 w 125"/>
                <a:gd name="T3" fmla="*/ 2147483646 h 143"/>
                <a:gd name="T4" fmla="*/ 2147483646 w 125"/>
                <a:gd name="T5" fmla="*/ 2147483646 h 143"/>
                <a:gd name="T6" fmla="*/ 2147483646 w 125"/>
                <a:gd name="T7" fmla="*/ 2147483646 h 143"/>
                <a:gd name="T8" fmla="*/ 2147483646 w 125"/>
                <a:gd name="T9" fmla="*/ 2147483646 h 143"/>
                <a:gd name="T10" fmla="*/ 2147483646 w 125"/>
                <a:gd name="T11" fmla="*/ 2147483646 h 143"/>
                <a:gd name="T12" fmla="*/ 2147483646 w 125"/>
                <a:gd name="T13" fmla="*/ 2147483646 h 143"/>
                <a:gd name="T14" fmla="*/ 2147483646 w 125"/>
                <a:gd name="T15" fmla="*/ 2147483646 h 143"/>
                <a:gd name="T16" fmla="*/ 2147483646 w 125"/>
                <a:gd name="T17" fmla="*/ 2147483646 h 143"/>
                <a:gd name="T18" fmla="*/ 2147483646 w 125"/>
                <a:gd name="T19" fmla="*/ 2147483646 h 143"/>
                <a:gd name="T20" fmla="*/ 2147483646 w 125"/>
                <a:gd name="T21" fmla="*/ 2147483646 h 143"/>
                <a:gd name="T22" fmla="*/ 2147483646 w 125"/>
                <a:gd name="T23" fmla="*/ 2147483646 h 143"/>
                <a:gd name="T24" fmla="*/ 2147483646 w 125"/>
                <a:gd name="T25" fmla="*/ 2147483646 h 143"/>
                <a:gd name="T26" fmla="*/ 2147483646 w 125"/>
                <a:gd name="T27" fmla="*/ 2147483646 h 143"/>
                <a:gd name="T28" fmla="*/ 2147483646 w 125"/>
                <a:gd name="T29" fmla="*/ 2147483646 h 143"/>
                <a:gd name="T30" fmla="*/ 2147483646 w 125"/>
                <a:gd name="T31" fmla="*/ 2147483646 h 143"/>
                <a:gd name="T32" fmla="*/ 2147483646 w 125"/>
                <a:gd name="T33" fmla="*/ 2147483646 h 143"/>
                <a:gd name="T34" fmla="*/ 2147483646 w 125"/>
                <a:gd name="T35" fmla="*/ 2147483646 h 143"/>
                <a:gd name="T36" fmla="*/ 2147483646 w 125"/>
                <a:gd name="T37" fmla="*/ 2147483646 h 143"/>
                <a:gd name="T38" fmla="*/ 2147483646 w 125"/>
                <a:gd name="T39" fmla="*/ 2147483646 h 143"/>
                <a:gd name="T40" fmla="*/ 2147483646 w 125"/>
                <a:gd name="T41" fmla="*/ 2147483646 h 143"/>
                <a:gd name="T42" fmla="*/ 2147483646 w 125"/>
                <a:gd name="T43" fmla="*/ 2147483646 h 143"/>
                <a:gd name="T44" fmla="*/ 2147483646 w 125"/>
                <a:gd name="T45" fmla="*/ 2147483646 h 143"/>
                <a:gd name="T46" fmla="*/ 2147483646 w 125"/>
                <a:gd name="T47" fmla="*/ 2147483646 h 143"/>
                <a:gd name="T48" fmla="*/ 2147483646 w 125"/>
                <a:gd name="T49" fmla="*/ 2147483646 h 143"/>
                <a:gd name="T50" fmla="*/ 2147483646 w 125"/>
                <a:gd name="T51" fmla="*/ 2147483646 h 143"/>
                <a:gd name="T52" fmla="*/ 2147483646 w 125"/>
                <a:gd name="T53" fmla="*/ 2147483646 h 143"/>
                <a:gd name="T54" fmla="*/ 2147483646 w 125"/>
                <a:gd name="T55" fmla="*/ 2147483646 h 143"/>
                <a:gd name="T56" fmla="*/ 2147483646 w 125"/>
                <a:gd name="T57" fmla="*/ 2147483646 h 143"/>
                <a:gd name="T58" fmla="*/ 2147483646 w 125"/>
                <a:gd name="T59" fmla="*/ 2147483646 h 14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25"/>
                <a:gd name="T91" fmla="*/ 0 h 143"/>
                <a:gd name="T92" fmla="*/ 125 w 125"/>
                <a:gd name="T93" fmla="*/ 143 h 14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25" h="143">
                  <a:moveTo>
                    <a:pt x="50" y="130"/>
                  </a:moveTo>
                  <a:cubicBezTo>
                    <a:pt x="55" y="134"/>
                    <a:pt x="65" y="143"/>
                    <a:pt x="69" y="135"/>
                  </a:cubicBezTo>
                  <a:cubicBezTo>
                    <a:pt x="73" y="129"/>
                    <a:pt x="70" y="123"/>
                    <a:pt x="70" y="117"/>
                  </a:cubicBezTo>
                  <a:cubicBezTo>
                    <a:pt x="76" y="118"/>
                    <a:pt x="80" y="114"/>
                    <a:pt x="86" y="115"/>
                  </a:cubicBezTo>
                  <a:cubicBezTo>
                    <a:pt x="90" y="115"/>
                    <a:pt x="92" y="116"/>
                    <a:pt x="95" y="115"/>
                  </a:cubicBezTo>
                  <a:cubicBezTo>
                    <a:pt x="97" y="115"/>
                    <a:pt x="100" y="111"/>
                    <a:pt x="101" y="111"/>
                  </a:cubicBezTo>
                  <a:cubicBezTo>
                    <a:pt x="105" y="110"/>
                    <a:pt x="105" y="113"/>
                    <a:pt x="108" y="114"/>
                  </a:cubicBezTo>
                  <a:cubicBezTo>
                    <a:pt x="111" y="116"/>
                    <a:pt x="115" y="115"/>
                    <a:pt x="116" y="118"/>
                  </a:cubicBezTo>
                  <a:cubicBezTo>
                    <a:pt x="120" y="112"/>
                    <a:pt x="120" y="106"/>
                    <a:pt x="121" y="99"/>
                  </a:cubicBezTo>
                  <a:cubicBezTo>
                    <a:pt x="121" y="93"/>
                    <a:pt x="124" y="88"/>
                    <a:pt x="124" y="83"/>
                  </a:cubicBezTo>
                  <a:cubicBezTo>
                    <a:pt x="124" y="78"/>
                    <a:pt x="124" y="71"/>
                    <a:pt x="122" y="67"/>
                  </a:cubicBezTo>
                  <a:cubicBezTo>
                    <a:pt x="119" y="62"/>
                    <a:pt x="114" y="60"/>
                    <a:pt x="112" y="54"/>
                  </a:cubicBezTo>
                  <a:cubicBezTo>
                    <a:pt x="108" y="43"/>
                    <a:pt x="114" y="34"/>
                    <a:pt x="120" y="25"/>
                  </a:cubicBezTo>
                  <a:cubicBezTo>
                    <a:pt x="124" y="19"/>
                    <a:pt x="125" y="13"/>
                    <a:pt x="123" y="6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14" y="3"/>
                    <a:pt x="93" y="0"/>
                    <a:pt x="80" y="5"/>
                  </a:cubicBezTo>
                  <a:cubicBezTo>
                    <a:pt x="66" y="10"/>
                    <a:pt x="59" y="15"/>
                    <a:pt x="50" y="12"/>
                  </a:cubicBezTo>
                  <a:cubicBezTo>
                    <a:pt x="42" y="9"/>
                    <a:pt x="35" y="4"/>
                    <a:pt x="30" y="5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12"/>
                    <a:pt x="30" y="19"/>
                    <a:pt x="29" y="26"/>
                  </a:cubicBezTo>
                  <a:cubicBezTo>
                    <a:pt x="29" y="29"/>
                    <a:pt x="30" y="37"/>
                    <a:pt x="27" y="39"/>
                  </a:cubicBezTo>
                  <a:cubicBezTo>
                    <a:pt x="25" y="41"/>
                    <a:pt x="23" y="39"/>
                    <a:pt x="21" y="39"/>
                  </a:cubicBezTo>
                  <a:cubicBezTo>
                    <a:pt x="18" y="40"/>
                    <a:pt x="18" y="40"/>
                    <a:pt x="16" y="41"/>
                  </a:cubicBezTo>
                  <a:cubicBezTo>
                    <a:pt x="10" y="43"/>
                    <a:pt x="9" y="44"/>
                    <a:pt x="8" y="49"/>
                  </a:cubicBezTo>
                  <a:cubicBezTo>
                    <a:pt x="6" y="55"/>
                    <a:pt x="4" y="59"/>
                    <a:pt x="2" y="64"/>
                  </a:cubicBezTo>
                  <a:cubicBezTo>
                    <a:pt x="0" y="69"/>
                    <a:pt x="0" y="76"/>
                    <a:pt x="4" y="80"/>
                  </a:cubicBezTo>
                  <a:cubicBezTo>
                    <a:pt x="8" y="84"/>
                    <a:pt x="13" y="82"/>
                    <a:pt x="17" y="83"/>
                  </a:cubicBezTo>
                  <a:cubicBezTo>
                    <a:pt x="18" y="86"/>
                    <a:pt x="20" y="89"/>
                    <a:pt x="22" y="91"/>
                  </a:cubicBezTo>
                  <a:cubicBezTo>
                    <a:pt x="26" y="97"/>
                    <a:pt x="28" y="103"/>
                    <a:pt x="31" y="109"/>
                  </a:cubicBezTo>
                  <a:cubicBezTo>
                    <a:pt x="36" y="117"/>
                    <a:pt x="44" y="123"/>
                    <a:pt x="50" y="130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" name="Freeform 381">
              <a:extLst>
                <a:ext uri="{FF2B5EF4-FFF2-40B4-BE49-F238E27FC236}">
                  <a16:creationId xmlns:a16="http://schemas.microsoft.com/office/drawing/2014/main" id="{C1625576-E1C1-7207-7989-4B137EEDF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426" y="4597400"/>
              <a:ext cx="84137" cy="103188"/>
            </a:xfrm>
            <a:custGeom>
              <a:avLst/>
              <a:gdLst>
                <a:gd name="T0" fmla="*/ 2147483646 w 95"/>
                <a:gd name="T1" fmla="*/ 2147483646 h 118"/>
                <a:gd name="T2" fmla="*/ 2147483646 w 95"/>
                <a:gd name="T3" fmla="*/ 2147483646 h 118"/>
                <a:gd name="T4" fmla="*/ 2147483646 w 95"/>
                <a:gd name="T5" fmla="*/ 2147483646 h 118"/>
                <a:gd name="T6" fmla="*/ 2147483646 w 95"/>
                <a:gd name="T7" fmla="*/ 2147483646 h 118"/>
                <a:gd name="T8" fmla="*/ 2147483646 w 95"/>
                <a:gd name="T9" fmla="*/ 2147483646 h 118"/>
                <a:gd name="T10" fmla="*/ 2147483646 w 95"/>
                <a:gd name="T11" fmla="*/ 2147483646 h 118"/>
                <a:gd name="T12" fmla="*/ 2147483646 w 95"/>
                <a:gd name="T13" fmla="*/ 2147483646 h 118"/>
                <a:gd name="T14" fmla="*/ 2147483646 w 95"/>
                <a:gd name="T15" fmla="*/ 2147483646 h 118"/>
                <a:gd name="T16" fmla="*/ 2147483646 w 95"/>
                <a:gd name="T17" fmla="*/ 2147483646 h 118"/>
                <a:gd name="T18" fmla="*/ 2147483646 w 95"/>
                <a:gd name="T19" fmla="*/ 2147483646 h 118"/>
                <a:gd name="T20" fmla="*/ 2147483646 w 95"/>
                <a:gd name="T21" fmla="*/ 2147483646 h 118"/>
                <a:gd name="T22" fmla="*/ 2147483646 w 95"/>
                <a:gd name="T23" fmla="*/ 2147483646 h 118"/>
                <a:gd name="T24" fmla="*/ 2147483646 w 95"/>
                <a:gd name="T25" fmla="*/ 2147483646 h 118"/>
                <a:gd name="T26" fmla="*/ 2147483646 w 95"/>
                <a:gd name="T27" fmla="*/ 0 h 118"/>
                <a:gd name="T28" fmla="*/ 2147483646 w 95"/>
                <a:gd name="T29" fmla="*/ 0 h 118"/>
                <a:gd name="T30" fmla="*/ 2147483646 w 95"/>
                <a:gd name="T31" fmla="*/ 2147483646 h 118"/>
                <a:gd name="T32" fmla="*/ 2147483646 w 95"/>
                <a:gd name="T33" fmla="*/ 2147483646 h 118"/>
                <a:gd name="T34" fmla="*/ 2147483646 w 95"/>
                <a:gd name="T35" fmla="*/ 2147483646 h 118"/>
                <a:gd name="T36" fmla="*/ 2147483646 w 95"/>
                <a:gd name="T37" fmla="*/ 2147483646 h 118"/>
                <a:gd name="T38" fmla="*/ 2147483646 w 95"/>
                <a:gd name="T39" fmla="*/ 2147483646 h 118"/>
                <a:gd name="T40" fmla="*/ 2147483646 w 95"/>
                <a:gd name="T41" fmla="*/ 2147483646 h 11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5"/>
                <a:gd name="T64" fmla="*/ 0 h 118"/>
                <a:gd name="T65" fmla="*/ 95 w 95"/>
                <a:gd name="T66" fmla="*/ 118 h 11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5" h="118">
                  <a:moveTo>
                    <a:pt x="9" y="113"/>
                  </a:moveTo>
                  <a:cubicBezTo>
                    <a:pt x="11" y="115"/>
                    <a:pt x="14" y="117"/>
                    <a:pt x="16" y="117"/>
                  </a:cubicBezTo>
                  <a:cubicBezTo>
                    <a:pt x="20" y="118"/>
                    <a:pt x="19" y="117"/>
                    <a:pt x="22" y="115"/>
                  </a:cubicBezTo>
                  <a:cubicBezTo>
                    <a:pt x="26" y="113"/>
                    <a:pt x="32" y="108"/>
                    <a:pt x="37" y="108"/>
                  </a:cubicBezTo>
                  <a:cubicBezTo>
                    <a:pt x="40" y="107"/>
                    <a:pt x="44" y="112"/>
                    <a:pt x="49" y="110"/>
                  </a:cubicBezTo>
                  <a:cubicBezTo>
                    <a:pt x="51" y="109"/>
                    <a:pt x="51" y="106"/>
                    <a:pt x="54" y="105"/>
                  </a:cubicBezTo>
                  <a:cubicBezTo>
                    <a:pt x="56" y="105"/>
                    <a:pt x="59" y="107"/>
                    <a:pt x="61" y="106"/>
                  </a:cubicBezTo>
                  <a:cubicBezTo>
                    <a:pt x="66" y="105"/>
                    <a:pt x="68" y="94"/>
                    <a:pt x="70" y="90"/>
                  </a:cubicBezTo>
                  <a:cubicBezTo>
                    <a:pt x="73" y="83"/>
                    <a:pt x="77" y="76"/>
                    <a:pt x="81" y="69"/>
                  </a:cubicBezTo>
                  <a:cubicBezTo>
                    <a:pt x="86" y="61"/>
                    <a:pt x="94" y="52"/>
                    <a:pt x="95" y="43"/>
                  </a:cubicBezTo>
                  <a:cubicBezTo>
                    <a:pt x="95" y="42"/>
                    <a:pt x="95" y="42"/>
                    <a:pt x="95" y="42"/>
                  </a:cubicBezTo>
                  <a:cubicBezTo>
                    <a:pt x="92" y="41"/>
                    <a:pt x="77" y="36"/>
                    <a:pt x="65" y="22"/>
                  </a:cubicBezTo>
                  <a:cubicBezTo>
                    <a:pt x="51" y="7"/>
                    <a:pt x="41" y="8"/>
                    <a:pt x="33" y="7"/>
                  </a:cubicBezTo>
                  <a:cubicBezTo>
                    <a:pt x="26" y="7"/>
                    <a:pt x="23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7"/>
                    <a:pt x="17" y="14"/>
                    <a:pt x="13" y="20"/>
                  </a:cubicBezTo>
                  <a:cubicBezTo>
                    <a:pt x="6" y="28"/>
                    <a:pt x="0" y="37"/>
                    <a:pt x="4" y="48"/>
                  </a:cubicBezTo>
                  <a:cubicBezTo>
                    <a:pt x="6" y="54"/>
                    <a:pt x="12" y="56"/>
                    <a:pt x="14" y="62"/>
                  </a:cubicBezTo>
                  <a:cubicBezTo>
                    <a:pt x="17" y="66"/>
                    <a:pt x="16" y="72"/>
                    <a:pt x="16" y="77"/>
                  </a:cubicBezTo>
                  <a:cubicBezTo>
                    <a:pt x="16" y="83"/>
                    <a:pt x="14" y="88"/>
                    <a:pt x="13" y="94"/>
                  </a:cubicBezTo>
                  <a:cubicBezTo>
                    <a:pt x="12" y="101"/>
                    <a:pt x="12" y="106"/>
                    <a:pt x="9" y="113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" name="Freeform 382">
              <a:extLst>
                <a:ext uri="{FF2B5EF4-FFF2-40B4-BE49-F238E27FC236}">
                  <a16:creationId xmlns:a16="http://schemas.microsoft.com/office/drawing/2014/main" id="{7189CD9A-A554-6B83-6259-20B224CBA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4438650"/>
              <a:ext cx="323850" cy="460375"/>
            </a:xfrm>
            <a:custGeom>
              <a:avLst/>
              <a:gdLst>
                <a:gd name="T0" fmla="*/ 2147483646 w 366"/>
                <a:gd name="T1" fmla="*/ 2147483646 h 520"/>
                <a:gd name="T2" fmla="*/ 2147483646 w 366"/>
                <a:gd name="T3" fmla="*/ 2147483646 h 520"/>
                <a:gd name="T4" fmla="*/ 2147483646 w 366"/>
                <a:gd name="T5" fmla="*/ 2147483646 h 520"/>
                <a:gd name="T6" fmla="*/ 2147483646 w 366"/>
                <a:gd name="T7" fmla="*/ 2147483646 h 520"/>
                <a:gd name="T8" fmla="*/ 2147483646 w 366"/>
                <a:gd name="T9" fmla="*/ 2147483646 h 520"/>
                <a:gd name="T10" fmla="*/ 2147483646 w 366"/>
                <a:gd name="T11" fmla="*/ 2147483646 h 520"/>
                <a:gd name="T12" fmla="*/ 2147483646 w 366"/>
                <a:gd name="T13" fmla="*/ 2147483646 h 520"/>
                <a:gd name="T14" fmla="*/ 2147483646 w 366"/>
                <a:gd name="T15" fmla="*/ 2147483646 h 520"/>
                <a:gd name="T16" fmla="*/ 2147483646 w 366"/>
                <a:gd name="T17" fmla="*/ 2147483646 h 520"/>
                <a:gd name="T18" fmla="*/ 2147483646 w 366"/>
                <a:gd name="T19" fmla="*/ 2147483646 h 520"/>
                <a:gd name="T20" fmla="*/ 2147483646 w 366"/>
                <a:gd name="T21" fmla="*/ 2147483646 h 520"/>
                <a:gd name="T22" fmla="*/ 2147483646 w 366"/>
                <a:gd name="T23" fmla="*/ 2147483646 h 520"/>
                <a:gd name="T24" fmla="*/ 2147483646 w 366"/>
                <a:gd name="T25" fmla="*/ 2147483646 h 520"/>
                <a:gd name="T26" fmla="*/ 2147483646 w 366"/>
                <a:gd name="T27" fmla="*/ 2147483646 h 520"/>
                <a:gd name="T28" fmla="*/ 2147483646 w 366"/>
                <a:gd name="T29" fmla="*/ 2147483646 h 520"/>
                <a:gd name="T30" fmla="*/ 2147483646 w 366"/>
                <a:gd name="T31" fmla="*/ 2147483646 h 520"/>
                <a:gd name="T32" fmla="*/ 2147483646 w 366"/>
                <a:gd name="T33" fmla="*/ 2147483646 h 520"/>
                <a:gd name="T34" fmla="*/ 2147483646 w 366"/>
                <a:gd name="T35" fmla="*/ 2147483646 h 520"/>
                <a:gd name="T36" fmla="*/ 2147483646 w 366"/>
                <a:gd name="T37" fmla="*/ 2147483646 h 520"/>
                <a:gd name="T38" fmla="*/ 2147483646 w 366"/>
                <a:gd name="T39" fmla="*/ 2147483646 h 520"/>
                <a:gd name="T40" fmla="*/ 2147483646 w 366"/>
                <a:gd name="T41" fmla="*/ 2147483646 h 520"/>
                <a:gd name="T42" fmla="*/ 2147483646 w 366"/>
                <a:gd name="T43" fmla="*/ 2147483646 h 520"/>
                <a:gd name="T44" fmla="*/ 2147483646 w 366"/>
                <a:gd name="T45" fmla="*/ 2147483646 h 520"/>
                <a:gd name="T46" fmla="*/ 2147483646 w 366"/>
                <a:gd name="T47" fmla="*/ 2147483646 h 520"/>
                <a:gd name="T48" fmla="*/ 2147483646 w 366"/>
                <a:gd name="T49" fmla="*/ 2147483646 h 520"/>
                <a:gd name="T50" fmla="*/ 2147483646 w 366"/>
                <a:gd name="T51" fmla="*/ 2147483646 h 520"/>
                <a:gd name="T52" fmla="*/ 2147483646 w 366"/>
                <a:gd name="T53" fmla="*/ 2147483646 h 520"/>
                <a:gd name="T54" fmla="*/ 2147483646 w 366"/>
                <a:gd name="T55" fmla="*/ 2147483646 h 520"/>
                <a:gd name="T56" fmla="*/ 2147483646 w 366"/>
                <a:gd name="T57" fmla="*/ 2147483646 h 520"/>
                <a:gd name="T58" fmla="*/ 2147483646 w 366"/>
                <a:gd name="T59" fmla="*/ 2147483646 h 520"/>
                <a:gd name="T60" fmla="*/ 2147483646 w 366"/>
                <a:gd name="T61" fmla="*/ 2147483646 h 520"/>
                <a:gd name="T62" fmla="*/ 2147483646 w 366"/>
                <a:gd name="T63" fmla="*/ 2147483646 h 520"/>
                <a:gd name="T64" fmla="*/ 2147483646 w 366"/>
                <a:gd name="T65" fmla="*/ 2147483646 h 520"/>
                <a:gd name="T66" fmla="*/ 2147483646 w 366"/>
                <a:gd name="T67" fmla="*/ 2147483646 h 520"/>
                <a:gd name="T68" fmla="*/ 2147483646 w 366"/>
                <a:gd name="T69" fmla="*/ 2147483646 h 520"/>
                <a:gd name="T70" fmla="*/ 2147483646 w 366"/>
                <a:gd name="T71" fmla="*/ 2147483646 h 520"/>
                <a:gd name="T72" fmla="*/ 2147483646 w 366"/>
                <a:gd name="T73" fmla="*/ 2147483646 h 520"/>
                <a:gd name="T74" fmla="*/ 2147483646 w 366"/>
                <a:gd name="T75" fmla="*/ 2147483646 h 520"/>
                <a:gd name="T76" fmla="*/ 2147483646 w 366"/>
                <a:gd name="T77" fmla="*/ 2147483646 h 520"/>
                <a:gd name="T78" fmla="*/ 2147483646 w 366"/>
                <a:gd name="T79" fmla="*/ 2147483646 h 520"/>
                <a:gd name="T80" fmla="*/ 2147483646 w 366"/>
                <a:gd name="T81" fmla="*/ 2147483646 h 520"/>
                <a:gd name="T82" fmla="*/ 2147483646 w 366"/>
                <a:gd name="T83" fmla="*/ 2147483646 h 520"/>
                <a:gd name="T84" fmla="*/ 2147483646 w 366"/>
                <a:gd name="T85" fmla="*/ 2147483646 h 520"/>
                <a:gd name="T86" fmla="*/ 2147483646 w 366"/>
                <a:gd name="T87" fmla="*/ 2147483646 h 520"/>
                <a:gd name="T88" fmla="*/ 2147483646 w 366"/>
                <a:gd name="T89" fmla="*/ 2147483646 h 520"/>
                <a:gd name="T90" fmla="*/ 2147483646 w 366"/>
                <a:gd name="T91" fmla="*/ 2147483646 h 520"/>
                <a:gd name="T92" fmla="*/ 2147483646 w 366"/>
                <a:gd name="T93" fmla="*/ 2147483646 h 520"/>
                <a:gd name="T94" fmla="*/ 2147483646 w 366"/>
                <a:gd name="T95" fmla="*/ 2147483646 h 52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66"/>
                <a:gd name="T145" fmla="*/ 0 h 520"/>
                <a:gd name="T146" fmla="*/ 366 w 366"/>
                <a:gd name="T147" fmla="*/ 520 h 52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66" h="520">
                  <a:moveTo>
                    <a:pt x="366" y="322"/>
                  </a:moveTo>
                  <a:cubicBezTo>
                    <a:pt x="364" y="317"/>
                    <a:pt x="364" y="313"/>
                    <a:pt x="361" y="309"/>
                  </a:cubicBezTo>
                  <a:cubicBezTo>
                    <a:pt x="357" y="302"/>
                    <a:pt x="344" y="305"/>
                    <a:pt x="352" y="295"/>
                  </a:cubicBezTo>
                  <a:cubicBezTo>
                    <a:pt x="358" y="287"/>
                    <a:pt x="365" y="285"/>
                    <a:pt x="356" y="274"/>
                  </a:cubicBezTo>
                  <a:cubicBezTo>
                    <a:pt x="353" y="271"/>
                    <a:pt x="349" y="269"/>
                    <a:pt x="348" y="265"/>
                  </a:cubicBezTo>
                  <a:cubicBezTo>
                    <a:pt x="348" y="261"/>
                    <a:pt x="351" y="257"/>
                    <a:pt x="350" y="253"/>
                  </a:cubicBezTo>
                  <a:cubicBezTo>
                    <a:pt x="347" y="244"/>
                    <a:pt x="341" y="241"/>
                    <a:pt x="340" y="231"/>
                  </a:cubicBezTo>
                  <a:cubicBezTo>
                    <a:pt x="340" y="225"/>
                    <a:pt x="341" y="219"/>
                    <a:pt x="344" y="214"/>
                  </a:cubicBezTo>
                  <a:cubicBezTo>
                    <a:pt x="346" y="210"/>
                    <a:pt x="350" y="207"/>
                    <a:pt x="351" y="204"/>
                  </a:cubicBezTo>
                  <a:cubicBezTo>
                    <a:pt x="354" y="199"/>
                    <a:pt x="353" y="197"/>
                    <a:pt x="349" y="194"/>
                  </a:cubicBezTo>
                  <a:cubicBezTo>
                    <a:pt x="339" y="187"/>
                    <a:pt x="321" y="194"/>
                    <a:pt x="310" y="198"/>
                  </a:cubicBezTo>
                  <a:cubicBezTo>
                    <a:pt x="305" y="200"/>
                    <a:pt x="295" y="206"/>
                    <a:pt x="290" y="203"/>
                  </a:cubicBezTo>
                  <a:cubicBezTo>
                    <a:pt x="284" y="199"/>
                    <a:pt x="284" y="189"/>
                    <a:pt x="283" y="183"/>
                  </a:cubicBezTo>
                  <a:cubicBezTo>
                    <a:pt x="280" y="175"/>
                    <a:pt x="269" y="174"/>
                    <a:pt x="261" y="172"/>
                  </a:cubicBezTo>
                  <a:cubicBezTo>
                    <a:pt x="248" y="168"/>
                    <a:pt x="237" y="172"/>
                    <a:pt x="225" y="175"/>
                  </a:cubicBezTo>
                  <a:cubicBezTo>
                    <a:pt x="212" y="178"/>
                    <a:pt x="196" y="174"/>
                    <a:pt x="200" y="158"/>
                  </a:cubicBezTo>
                  <a:cubicBezTo>
                    <a:pt x="202" y="152"/>
                    <a:pt x="205" y="148"/>
                    <a:pt x="202" y="141"/>
                  </a:cubicBezTo>
                  <a:cubicBezTo>
                    <a:pt x="200" y="135"/>
                    <a:pt x="192" y="136"/>
                    <a:pt x="191" y="128"/>
                  </a:cubicBezTo>
                  <a:cubicBezTo>
                    <a:pt x="190" y="122"/>
                    <a:pt x="197" y="112"/>
                    <a:pt x="189" y="107"/>
                  </a:cubicBezTo>
                  <a:cubicBezTo>
                    <a:pt x="184" y="104"/>
                    <a:pt x="178" y="109"/>
                    <a:pt x="173" y="106"/>
                  </a:cubicBezTo>
                  <a:cubicBezTo>
                    <a:pt x="174" y="100"/>
                    <a:pt x="181" y="97"/>
                    <a:pt x="182" y="90"/>
                  </a:cubicBezTo>
                  <a:cubicBezTo>
                    <a:pt x="183" y="82"/>
                    <a:pt x="182" y="73"/>
                    <a:pt x="186" y="66"/>
                  </a:cubicBezTo>
                  <a:cubicBezTo>
                    <a:pt x="188" y="63"/>
                    <a:pt x="192" y="61"/>
                    <a:pt x="193" y="58"/>
                  </a:cubicBezTo>
                  <a:cubicBezTo>
                    <a:pt x="194" y="56"/>
                    <a:pt x="192" y="54"/>
                    <a:pt x="193" y="52"/>
                  </a:cubicBezTo>
                  <a:cubicBezTo>
                    <a:pt x="196" y="44"/>
                    <a:pt x="206" y="40"/>
                    <a:pt x="210" y="33"/>
                  </a:cubicBezTo>
                  <a:cubicBezTo>
                    <a:pt x="213" y="31"/>
                    <a:pt x="213" y="31"/>
                    <a:pt x="213" y="31"/>
                  </a:cubicBezTo>
                  <a:cubicBezTo>
                    <a:pt x="219" y="25"/>
                    <a:pt x="221" y="21"/>
                    <a:pt x="226" y="20"/>
                  </a:cubicBezTo>
                  <a:cubicBezTo>
                    <a:pt x="230" y="19"/>
                    <a:pt x="235" y="13"/>
                    <a:pt x="235" y="13"/>
                  </a:cubicBezTo>
                  <a:cubicBezTo>
                    <a:pt x="235" y="13"/>
                    <a:pt x="235" y="0"/>
                    <a:pt x="227" y="2"/>
                  </a:cubicBezTo>
                  <a:cubicBezTo>
                    <a:pt x="219" y="4"/>
                    <a:pt x="204" y="13"/>
                    <a:pt x="204" y="13"/>
                  </a:cubicBezTo>
                  <a:cubicBezTo>
                    <a:pt x="204" y="13"/>
                    <a:pt x="203" y="21"/>
                    <a:pt x="194" y="25"/>
                  </a:cubicBezTo>
                  <a:cubicBezTo>
                    <a:pt x="185" y="30"/>
                    <a:pt x="174" y="34"/>
                    <a:pt x="169" y="36"/>
                  </a:cubicBezTo>
                  <a:cubicBezTo>
                    <a:pt x="163" y="39"/>
                    <a:pt x="162" y="44"/>
                    <a:pt x="153" y="40"/>
                  </a:cubicBezTo>
                  <a:cubicBezTo>
                    <a:pt x="144" y="36"/>
                    <a:pt x="141" y="37"/>
                    <a:pt x="141" y="37"/>
                  </a:cubicBezTo>
                  <a:cubicBezTo>
                    <a:pt x="141" y="37"/>
                    <a:pt x="146" y="54"/>
                    <a:pt x="138" y="55"/>
                  </a:cubicBezTo>
                  <a:cubicBezTo>
                    <a:pt x="131" y="57"/>
                    <a:pt x="125" y="51"/>
                    <a:pt x="125" y="51"/>
                  </a:cubicBezTo>
                  <a:cubicBezTo>
                    <a:pt x="125" y="51"/>
                    <a:pt x="127" y="35"/>
                    <a:pt x="120" y="45"/>
                  </a:cubicBezTo>
                  <a:cubicBezTo>
                    <a:pt x="114" y="55"/>
                    <a:pt x="93" y="69"/>
                    <a:pt x="97" y="75"/>
                  </a:cubicBezTo>
                  <a:cubicBezTo>
                    <a:pt x="101" y="81"/>
                    <a:pt x="103" y="89"/>
                    <a:pt x="103" y="8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84" y="102"/>
                    <a:pt x="79" y="105"/>
                  </a:cubicBezTo>
                  <a:cubicBezTo>
                    <a:pt x="74" y="109"/>
                    <a:pt x="67" y="114"/>
                    <a:pt x="69" y="118"/>
                  </a:cubicBezTo>
                  <a:cubicBezTo>
                    <a:pt x="71" y="123"/>
                    <a:pt x="66" y="127"/>
                    <a:pt x="66" y="127"/>
                  </a:cubicBezTo>
                  <a:cubicBezTo>
                    <a:pt x="66" y="127"/>
                    <a:pt x="68" y="141"/>
                    <a:pt x="64" y="140"/>
                  </a:cubicBezTo>
                  <a:cubicBezTo>
                    <a:pt x="62" y="139"/>
                    <a:pt x="59" y="137"/>
                    <a:pt x="57" y="134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55" y="137"/>
                    <a:pt x="57" y="142"/>
                    <a:pt x="55" y="146"/>
                  </a:cubicBezTo>
                  <a:cubicBezTo>
                    <a:pt x="54" y="149"/>
                    <a:pt x="50" y="153"/>
                    <a:pt x="48" y="156"/>
                  </a:cubicBezTo>
                  <a:cubicBezTo>
                    <a:pt x="44" y="160"/>
                    <a:pt x="37" y="165"/>
                    <a:pt x="32" y="164"/>
                  </a:cubicBezTo>
                  <a:cubicBezTo>
                    <a:pt x="30" y="165"/>
                    <a:pt x="30" y="165"/>
                    <a:pt x="30" y="165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33" y="166"/>
                    <a:pt x="34" y="167"/>
                    <a:pt x="36" y="169"/>
                  </a:cubicBezTo>
                  <a:cubicBezTo>
                    <a:pt x="40" y="175"/>
                    <a:pt x="37" y="175"/>
                    <a:pt x="41" y="183"/>
                  </a:cubicBezTo>
                  <a:cubicBezTo>
                    <a:pt x="45" y="191"/>
                    <a:pt x="49" y="193"/>
                    <a:pt x="48" y="199"/>
                  </a:cubicBezTo>
                  <a:cubicBezTo>
                    <a:pt x="47" y="204"/>
                    <a:pt x="41" y="205"/>
                    <a:pt x="44" y="213"/>
                  </a:cubicBezTo>
                  <a:cubicBezTo>
                    <a:pt x="47" y="221"/>
                    <a:pt x="48" y="235"/>
                    <a:pt x="50" y="240"/>
                  </a:cubicBezTo>
                  <a:cubicBezTo>
                    <a:pt x="52" y="245"/>
                    <a:pt x="47" y="249"/>
                    <a:pt x="49" y="256"/>
                  </a:cubicBezTo>
                  <a:cubicBezTo>
                    <a:pt x="51" y="263"/>
                    <a:pt x="58" y="270"/>
                    <a:pt x="56" y="276"/>
                  </a:cubicBezTo>
                  <a:cubicBezTo>
                    <a:pt x="53" y="282"/>
                    <a:pt x="46" y="283"/>
                    <a:pt x="44" y="290"/>
                  </a:cubicBezTo>
                  <a:cubicBezTo>
                    <a:pt x="42" y="297"/>
                    <a:pt x="42" y="297"/>
                    <a:pt x="39" y="305"/>
                  </a:cubicBezTo>
                  <a:cubicBezTo>
                    <a:pt x="35" y="313"/>
                    <a:pt x="33" y="314"/>
                    <a:pt x="28" y="314"/>
                  </a:cubicBezTo>
                  <a:cubicBezTo>
                    <a:pt x="23" y="315"/>
                    <a:pt x="22" y="302"/>
                    <a:pt x="15" y="313"/>
                  </a:cubicBezTo>
                  <a:cubicBezTo>
                    <a:pt x="9" y="324"/>
                    <a:pt x="12" y="327"/>
                    <a:pt x="11" y="330"/>
                  </a:cubicBezTo>
                  <a:cubicBezTo>
                    <a:pt x="11" y="333"/>
                    <a:pt x="7" y="334"/>
                    <a:pt x="3" y="336"/>
                  </a:cubicBezTo>
                  <a:cubicBezTo>
                    <a:pt x="0" y="338"/>
                    <a:pt x="2" y="345"/>
                    <a:pt x="2" y="349"/>
                  </a:cubicBezTo>
                  <a:cubicBezTo>
                    <a:pt x="3" y="349"/>
                    <a:pt x="3" y="349"/>
                    <a:pt x="3" y="349"/>
                  </a:cubicBezTo>
                  <a:cubicBezTo>
                    <a:pt x="13" y="355"/>
                    <a:pt x="23" y="364"/>
                    <a:pt x="32" y="370"/>
                  </a:cubicBezTo>
                  <a:cubicBezTo>
                    <a:pt x="36" y="373"/>
                    <a:pt x="39" y="376"/>
                    <a:pt x="44" y="376"/>
                  </a:cubicBezTo>
                  <a:cubicBezTo>
                    <a:pt x="51" y="377"/>
                    <a:pt x="51" y="374"/>
                    <a:pt x="58" y="379"/>
                  </a:cubicBezTo>
                  <a:cubicBezTo>
                    <a:pt x="63" y="381"/>
                    <a:pt x="65" y="385"/>
                    <a:pt x="71" y="386"/>
                  </a:cubicBezTo>
                  <a:cubicBezTo>
                    <a:pt x="77" y="386"/>
                    <a:pt x="84" y="379"/>
                    <a:pt x="91" y="380"/>
                  </a:cubicBezTo>
                  <a:cubicBezTo>
                    <a:pt x="103" y="381"/>
                    <a:pt x="116" y="394"/>
                    <a:pt x="127" y="399"/>
                  </a:cubicBezTo>
                  <a:cubicBezTo>
                    <a:pt x="138" y="404"/>
                    <a:pt x="153" y="411"/>
                    <a:pt x="159" y="422"/>
                  </a:cubicBezTo>
                  <a:cubicBezTo>
                    <a:pt x="165" y="434"/>
                    <a:pt x="170" y="449"/>
                    <a:pt x="178" y="460"/>
                  </a:cubicBezTo>
                  <a:cubicBezTo>
                    <a:pt x="185" y="470"/>
                    <a:pt x="197" y="464"/>
                    <a:pt x="208" y="461"/>
                  </a:cubicBezTo>
                  <a:cubicBezTo>
                    <a:pt x="212" y="460"/>
                    <a:pt x="218" y="457"/>
                    <a:pt x="223" y="458"/>
                  </a:cubicBezTo>
                  <a:cubicBezTo>
                    <a:pt x="229" y="459"/>
                    <a:pt x="232" y="464"/>
                    <a:pt x="237" y="464"/>
                  </a:cubicBezTo>
                  <a:cubicBezTo>
                    <a:pt x="241" y="465"/>
                    <a:pt x="246" y="462"/>
                    <a:pt x="251" y="463"/>
                  </a:cubicBezTo>
                  <a:cubicBezTo>
                    <a:pt x="257" y="464"/>
                    <a:pt x="262" y="464"/>
                    <a:pt x="265" y="469"/>
                  </a:cubicBezTo>
                  <a:cubicBezTo>
                    <a:pt x="270" y="477"/>
                    <a:pt x="264" y="494"/>
                    <a:pt x="261" y="502"/>
                  </a:cubicBezTo>
                  <a:cubicBezTo>
                    <a:pt x="267" y="507"/>
                    <a:pt x="276" y="512"/>
                    <a:pt x="279" y="520"/>
                  </a:cubicBezTo>
                  <a:cubicBezTo>
                    <a:pt x="282" y="517"/>
                    <a:pt x="282" y="503"/>
                    <a:pt x="283" y="497"/>
                  </a:cubicBezTo>
                  <a:cubicBezTo>
                    <a:pt x="285" y="484"/>
                    <a:pt x="288" y="472"/>
                    <a:pt x="290" y="460"/>
                  </a:cubicBezTo>
                  <a:cubicBezTo>
                    <a:pt x="292" y="451"/>
                    <a:pt x="293" y="442"/>
                    <a:pt x="296" y="432"/>
                  </a:cubicBezTo>
                  <a:cubicBezTo>
                    <a:pt x="297" y="426"/>
                    <a:pt x="299" y="418"/>
                    <a:pt x="296" y="413"/>
                  </a:cubicBezTo>
                  <a:cubicBezTo>
                    <a:pt x="289" y="400"/>
                    <a:pt x="272" y="397"/>
                    <a:pt x="275" y="379"/>
                  </a:cubicBezTo>
                  <a:cubicBezTo>
                    <a:pt x="277" y="366"/>
                    <a:pt x="291" y="367"/>
                    <a:pt x="301" y="373"/>
                  </a:cubicBezTo>
                  <a:cubicBezTo>
                    <a:pt x="301" y="369"/>
                    <a:pt x="300" y="365"/>
                    <a:pt x="298" y="362"/>
                  </a:cubicBezTo>
                  <a:cubicBezTo>
                    <a:pt x="294" y="357"/>
                    <a:pt x="289" y="359"/>
                    <a:pt x="285" y="356"/>
                  </a:cubicBezTo>
                  <a:cubicBezTo>
                    <a:pt x="274" y="348"/>
                    <a:pt x="288" y="332"/>
                    <a:pt x="300" y="333"/>
                  </a:cubicBezTo>
                  <a:cubicBezTo>
                    <a:pt x="307" y="334"/>
                    <a:pt x="316" y="339"/>
                    <a:pt x="324" y="338"/>
                  </a:cubicBezTo>
                  <a:cubicBezTo>
                    <a:pt x="327" y="338"/>
                    <a:pt x="329" y="337"/>
                    <a:pt x="331" y="337"/>
                  </a:cubicBezTo>
                  <a:cubicBezTo>
                    <a:pt x="333" y="336"/>
                    <a:pt x="334" y="334"/>
                    <a:pt x="337" y="334"/>
                  </a:cubicBezTo>
                  <a:cubicBezTo>
                    <a:pt x="338" y="334"/>
                    <a:pt x="339" y="335"/>
                    <a:pt x="340" y="335"/>
                  </a:cubicBezTo>
                  <a:cubicBezTo>
                    <a:pt x="350" y="334"/>
                    <a:pt x="356" y="328"/>
                    <a:pt x="363" y="324"/>
                  </a:cubicBezTo>
                  <a:lnTo>
                    <a:pt x="366" y="322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" name="Freeform 383">
              <a:extLst>
                <a:ext uri="{FF2B5EF4-FFF2-40B4-BE49-F238E27FC236}">
                  <a16:creationId xmlns:a16="http://schemas.microsoft.com/office/drawing/2014/main" id="{B5F58FD9-1057-4AC2-ED98-BC7D18C1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288" y="4746625"/>
              <a:ext cx="161925" cy="182563"/>
            </a:xfrm>
            <a:custGeom>
              <a:avLst/>
              <a:gdLst>
                <a:gd name="T0" fmla="*/ 2147483646 w 183"/>
                <a:gd name="T1" fmla="*/ 2147483646 h 206"/>
                <a:gd name="T2" fmla="*/ 2147483646 w 183"/>
                <a:gd name="T3" fmla="*/ 2147483646 h 206"/>
                <a:gd name="T4" fmla="*/ 2147483646 w 183"/>
                <a:gd name="T5" fmla="*/ 2147483646 h 206"/>
                <a:gd name="T6" fmla="*/ 2147483646 w 183"/>
                <a:gd name="T7" fmla="*/ 2147483646 h 206"/>
                <a:gd name="T8" fmla="*/ 2147483646 w 183"/>
                <a:gd name="T9" fmla="*/ 2147483646 h 206"/>
                <a:gd name="T10" fmla="*/ 2147483646 w 183"/>
                <a:gd name="T11" fmla="*/ 2147483646 h 206"/>
                <a:gd name="T12" fmla="*/ 2147483646 w 183"/>
                <a:gd name="T13" fmla="*/ 2147483646 h 206"/>
                <a:gd name="T14" fmla="*/ 2147483646 w 183"/>
                <a:gd name="T15" fmla="*/ 2147483646 h 206"/>
                <a:gd name="T16" fmla="*/ 2147483646 w 183"/>
                <a:gd name="T17" fmla="*/ 2147483646 h 206"/>
                <a:gd name="T18" fmla="*/ 2147483646 w 183"/>
                <a:gd name="T19" fmla="*/ 2147483646 h 206"/>
                <a:gd name="T20" fmla="*/ 2147483646 w 183"/>
                <a:gd name="T21" fmla="*/ 2147483646 h 206"/>
                <a:gd name="T22" fmla="*/ 2147483646 w 183"/>
                <a:gd name="T23" fmla="*/ 2147483646 h 206"/>
                <a:gd name="T24" fmla="*/ 2147483646 w 183"/>
                <a:gd name="T25" fmla="*/ 2147483646 h 206"/>
                <a:gd name="T26" fmla="*/ 2147483646 w 183"/>
                <a:gd name="T27" fmla="*/ 2147483646 h 206"/>
                <a:gd name="T28" fmla="*/ 2147483646 w 183"/>
                <a:gd name="T29" fmla="*/ 2147483646 h 206"/>
                <a:gd name="T30" fmla="*/ 2147483646 w 183"/>
                <a:gd name="T31" fmla="*/ 2147483646 h 206"/>
                <a:gd name="T32" fmla="*/ 2147483646 w 183"/>
                <a:gd name="T33" fmla="*/ 2147483646 h 206"/>
                <a:gd name="T34" fmla="*/ 2147483646 w 183"/>
                <a:gd name="T35" fmla="*/ 2147483646 h 206"/>
                <a:gd name="T36" fmla="*/ 2147483646 w 183"/>
                <a:gd name="T37" fmla="*/ 2147483646 h 206"/>
                <a:gd name="T38" fmla="*/ 2147483646 w 183"/>
                <a:gd name="T39" fmla="*/ 2147483646 h 206"/>
                <a:gd name="T40" fmla="*/ 2147483646 w 183"/>
                <a:gd name="T41" fmla="*/ 0 h 206"/>
                <a:gd name="T42" fmla="*/ 2147483646 w 183"/>
                <a:gd name="T43" fmla="*/ 2147483646 h 206"/>
                <a:gd name="T44" fmla="*/ 2147483646 w 183"/>
                <a:gd name="T45" fmla="*/ 2147483646 h 206"/>
                <a:gd name="T46" fmla="*/ 2147483646 w 183"/>
                <a:gd name="T47" fmla="*/ 2147483646 h 206"/>
                <a:gd name="T48" fmla="*/ 2147483646 w 183"/>
                <a:gd name="T49" fmla="*/ 2147483646 h 206"/>
                <a:gd name="T50" fmla="*/ 2147483646 w 183"/>
                <a:gd name="T51" fmla="*/ 2147483646 h 206"/>
                <a:gd name="T52" fmla="*/ 2147483646 w 183"/>
                <a:gd name="T53" fmla="*/ 2147483646 h 206"/>
                <a:gd name="T54" fmla="*/ 2147483646 w 183"/>
                <a:gd name="T55" fmla="*/ 2147483646 h 206"/>
                <a:gd name="T56" fmla="*/ 2147483646 w 183"/>
                <a:gd name="T57" fmla="*/ 2147483646 h 206"/>
                <a:gd name="T58" fmla="*/ 2147483646 w 183"/>
                <a:gd name="T59" fmla="*/ 2147483646 h 206"/>
                <a:gd name="T60" fmla="*/ 2147483646 w 183"/>
                <a:gd name="T61" fmla="*/ 2147483646 h 206"/>
                <a:gd name="T62" fmla="*/ 2147483646 w 183"/>
                <a:gd name="T63" fmla="*/ 2147483646 h 206"/>
                <a:gd name="T64" fmla="*/ 2147483646 w 183"/>
                <a:gd name="T65" fmla="*/ 2147483646 h 206"/>
                <a:gd name="T66" fmla="*/ 2147483646 w 183"/>
                <a:gd name="T67" fmla="*/ 2147483646 h 206"/>
                <a:gd name="T68" fmla="*/ 2147483646 w 183"/>
                <a:gd name="T69" fmla="*/ 2147483646 h 206"/>
                <a:gd name="T70" fmla="*/ 2147483646 w 183"/>
                <a:gd name="T71" fmla="*/ 2147483646 h 206"/>
                <a:gd name="T72" fmla="*/ 2147483646 w 183"/>
                <a:gd name="T73" fmla="*/ 2147483646 h 2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3"/>
                <a:gd name="T112" fmla="*/ 0 h 206"/>
                <a:gd name="T113" fmla="*/ 183 w 183"/>
                <a:gd name="T114" fmla="*/ 206 h 20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3" h="206">
                  <a:moveTo>
                    <a:pt x="14" y="153"/>
                  </a:moveTo>
                  <a:cubicBezTo>
                    <a:pt x="15" y="156"/>
                    <a:pt x="16" y="159"/>
                    <a:pt x="15" y="162"/>
                  </a:cubicBezTo>
                  <a:cubicBezTo>
                    <a:pt x="13" y="168"/>
                    <a:pt x="6" y="175"/>
                    <a:pt x="10" y="180"/>
                  </a:cubicBezTo>
                  <a:cubicBezTo>
                    <a:pt x="12" y="182"/>
                    <a:pt x="20" y="184"/>
                    <a:pt x="23" y="184"/>
                  </a:cubicBezTo>
                  <a:cubicBezTo>
                    <a:pt x="27" y="185"/>
                    <a:pt x="33" y="182"/>
                    <a:pt x="36" y="183"/>
                  </a:cubicBezTo>
                  <a:cubicBezTo>
                    <a:pt x="40" y="184"/>
                    <a:pt x="41" y="187"/>
                    <a:pt x="44" y="191"/>
                  </a:cubicBezTo>
                  <a:cubicBezTo>
                    <a:pt x="51" y="200"/>
                    <a:pt x="56" y="206"/>
                    <a:pt x="65" y="195"/>
                  </a:cubicBezTo>
                  <a:cubicBezTo>
                    <a:pt x="74" y="184"/>
                    <a:pt x="80" y="169"/>
                    <a:pt x="86" y="156"/>
                  </a:cubicBezTo>
                  <a:cubicBezTo>
                    <a:pt x="92" y="143"/>
                    <a:pt x="95" y="145"/>
                    <a:pt x="108" y="143"/>
                  </a:cubicBezTo>
                  <a:cubicBezTo>
                    <a:pt x="122" y="140"/>
                    <a:pt x="135" y="129"/>
                    <a:pt x="146" y="119"/>
                  </a:cubicBezTo>
                  <a:cubicBezTo>
                    <a:pt x="158" y="109"/>
                    <a:pt x="168" y="95"/>
                    <a:pt x="176" y="81"/>
                  </a:cubicBezTo>
                  <a:cubicBezTo>
                    <a:pt x="180" y="74"/>
                    <a:pt x="183" y="70"/>
                    <a:pt x="182" y="63"/>
                  </a:cubicBezTo>
                  <a:cubicBezTo>
                    <a:pt x="181" y="55"/>
                    <a:pt x="176" y="44"/>
                    <a:pt x="170" y="39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2" y="32"/>
                    <a:pt x="159" y="31"/>
                    <a:pt x="156" y="31"/>
                  </a:cubicBezTo>
                  <a:cubicBezTo>
                    <a:pt x="149" y="30"/>
                    <a:pt x="142" y="37"/>
                    <a:pt x="136" y="36"/>
                  </a:cubicBezTo>
                  <a:cubicBezTo>
                    <a:pt x="130" y="36"/>
                    <a:pt x="128" y="32"/>
                    <a:pt x="123" y="30"/>
                  </a:cubicBezTo>
                  <a:cubicBezTo>
                    <a:pt x="116" y="25"/>
                    <a:pt x="116" y="28"/>
                    <a:pt x="109" y="27"/>
                  </a:cubicBezTo>
                  <a:cubicBezTo>
                    <a:pt x="104" y="27"/>
                    <a:pt x="101" y="24"/>
                    <a:pt x="97" y="21"/>
                  </a:cubicBezTo>
                  <a:cubicBezTo>
                    <a:pt x="88" y="15"/>
                    <a:pt x="79" y="6"/>
                    <a:pt x="69" y="1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4" y="5"/>
                    <a:pt x="52" y="9"/>
                    <a:pt x="50" y="9"/>
                  </a:cubicBezTo>
                  <a:cubicBezTo>
                    <a:pt x="49" y="9"/>
                    <a:pt x="46" y="7"/>
                    <a:pt x="40" y="10"/>
                  </a:cubicBezTo>
                  <a:cubicBezTo>
                    <a:pt x="34" y="14"/>
                    <a:pt x="29" y="26"/>
                    <a:pt x="30" y="32"/>
                  </a:cubicBezTo>
                  <a:cubicBezTo>
                    <a:pt x="31" y="37"/>
                    <a:pt x="29" y="50"/>
                    <a:pt x="25" y="51"/>
                  </a:cubicBezTo>
                  <a:cubicBezTo>
                    <a:pt x="22" y="52"/>
                    <a:pt x="14" y="51"/>
                    <a:pt x="13" y="56"/>
                  </a:cubicBezTo>
                  <a:cubicBezTo>
                    <a:pt x="11" y="62"/>
                    <a:pt x="11" y="75"/>
                    <a:pt x="11" y="79"/>
                  </a:cubicBezTo>
                  <a:cubicBezTo>
                    <a:pt x="12" y="83"/>
                    <a:pt x="7" y="89"/>
                    <a:pt x="6" y="92"/>
                  </a:cubicBezTo>
                  <a:cubicBezTo>
                    <a:pt x="5" y="94"/>
                    <a:pt x="7" y="102"/>
                    <a:pt x="6" y="104"/>
                  </a:cubicBezTo>
                  <a:cubicBezTo>
                    <a:pt x="5" y="107"/>
                    <a:pt x="0" y="112"/>
                    <a:pt x="5" y="114"/>
                  </a:cubicBezTo>
                  <a:cubicBezTo>
                    <a:pt x="9" y="115"/>
                    <a:pt x="13" y="114"/>
                    <a:pt x="18" y="115"/>
                  </a:cubicBezTo>
                  <a:cubicBezTo>
                    <a:pt x="22" y="116"/>
                    <a:pt x="35" y="100"/>
                    <a:pt x="37" y="108"/>
                  </a:cubicBezTo>
                  <a:cubicBezTo>
                    <a:pt x="39" y="117"/>
                    <a:pt x="36" y="118"/>
                    <a:pt x="36" y="125"/>
                  </a:cubicBezTo>
                  <a:cubicBezTo>
                    <a:pt x="35" y="131"/>
                    <a:pt x="30" y="140"/>
                    <a:pt x="27" y="143"/>
                  </a:cubicBezTo>
                  <a:cubicBezTo>
                    <a:pt x="24" y="147"/>
                    <a:pt x="15" y="147"/>
                    <a:pt x="14" y="151"/>
                  </a:cubicBezTo>
                  <a:lnTo>
                    <a:pt x="14" y="153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" name="Freeform 384">
              <a:extLst>
                <a:ext uri="{FF2B5EF4-FFF2-40B4-BE49-F238E27FC236}">
                  <a16:creationId xmlns:a16="http://schemas.microsoft.com/office/drawing/2014/main" id="{3C65219A-F38B-5E7C-6CA3-90475F1C6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413" y="4778375"/>
              <a:ext cx="352425" cy="503238"/>
            </a:xfrm>
            <a:custGeom>
              <a:avLst/>
              <a:gdLst>
                <a:gd name="T0" fmla="*/ 2147483646 w 400"/>
                <a:gd name="T1" fmla="*/ 2147483646 h 569"/>
                <a:gd name="T2" fmla="*/ 2147483646 w 400"/>
                <a:gd name="T3" fmla="*/ 2147483646 h 569"/>
                <a:gd name="T4" fmla="*/ 2147483646 w 400"/>
                <a:gd name="T5" fmla="*/ 2147483646 h 569"/>
                <a:gd name="T6" fmla="*/ 2147483646 w 400"/>
                <a:gd name="T7" fmla="*/ 2147483646 h 569"/>
                <a:gd name="T8" fmla="*/ 2147483646 w 400"/>
                <a:gd name="T9" fmla="*/ 2147483646 h 569"/>
                <a:gd name="T10" fmla="*/ 2147483646 w 400"/>
                <a:gd name="T11" fmla="*/ 2147483646 h 569"/>
                <a:gd name="T12" fmla="*/ 2147483646 w 400"/>
                <a:gd name="T13" fmla="*/ 2147483646 h 569"/>
                <a:gd name="T14" fmla="*/ 2147483646 w 400"/>
                <a:gd name="T15" fmla="*/ 2147483646 h 569"/>
                <a:gd name="T16" fmla="*/ 2147483646 w 400"/>
                <a:gd name="T17" fmla="*/ 2147483646 h 569"/>
                <a:gd name="T18" fmla="*/ 2147483646 w 400"/>
                <a:gd name="T19" fmla="*/ 2147483646 h 569"/>
                <a:gd name="T20" fmla="*/ 2147483646 w 400"/>
                <a:gd name="T21" fmla="*/ 2147483646 h 569"/>
                <a:gd name="T22" fmla="*/ 2147483646 w 400"/>
                <a:gd name="T23" fmla="*/ 2147483646 h 569"/>
                <a:gd name="T24" fmla="*/ 2147483646 w 400"/>
                <a:gd name="T25" fmla="*/ 2147483646 h 569"/>
                <a:gd name="T26" fmla="*/ 2147483646 w 400"/>
                <a:gd name="T27" fmla="*/ 2147483646 h 569"/>
                <a:gd name="T28" fmla="*/ 2147483646 w 400"/>
                <a:gd name="T29" fmla="*/ 2147483646 h 569"/>
                <a:gd name="T30" fmla="*/ 2147483646 w 400"/>
                <a:gd name="T31" fmla="*/ 2147483646 h 569"/>
                <a:gd name="T32" fmla="*/ 2147483646 w 400"/>
                <a:gd name="T33" fmla="*/ 2147483646 h 569"/>
                <a:gd name="T34" fmla="*/ 2147483646 w 400"/>
                <a:gd name="T35" fmla="*/ 2147483646 h 569"/>
                <a:gd name="T36" fmla="*/ 2147483646 w 400"/>
                <a:gd name="T37" fmla="*/ 2147483646 h 569"/>
                <a:gd name="T38" fmla="*/ 2147483646 w 400"/>
                <a:gd name="T39" fmla="*/ 2147483646 h 569"/>
                <a:gd name="T40" fmla="*/ 2147483646 w 400"/>
                <a:gd name="T41" fmla="*/ 2147483646 h 569"/>
                <a:gd name="T42" fmla="*/ 2147483646 w 400"/>
                <a:gd name="T43" fmla="*/ 2147483646 h 569"/>
                <a:gd name="T44" fmla="*/ 2147483646 w 400"/>
                <a:gd name="T45" fmla="*/ 2147483646 h 569"/>
                <a:gd name="T46" fmla="*/ 2147483646 w 400"/>
                <a:gd name="T47" fmla="*/ 2147483646 h 569"/>
                <a:gd name="T48" fmla="*/ 2147483646 w 400"/>
                <a:gd name="T49" fmla="*/ 2147483646 h 569"/>
                <a:gd name="T50" fmla="*/ 2147483646 w 400"/>
                <a:gd name="T51" fmla="*/ 2147483646 h 569"/>
                <a:gd name="T52" fmla="*/ 2147483646 w 400"/>
                <a:gd name="T53" fmla="*/ 2147483646 h 569"/>
                <a:gd name="T54" fmla="*/ 2147483646 w 400"/>
                <a:gd name="T55" fmla="*/ 2147483646 h 569"/>
                <a:gd name="T56" fmla="*/ 2147483646 w 400"/>
                <a:gd name="T57" fmla="*/ 2147483646 h 569"/>
                <a:gd name="T58" fmla="*/ 2147483646 w 400"/>
                <a:gd name="T59" fmla="*/ 2147483646 h 569"/>
                <a:gd name="T60" fmla="*/ 2147483646 w 400"/>
                <a:gd name="T61" fmla="*/ 2147483646 h 569"/>
                <a:gd name="T62" fmla="*/ 2147483646 w 400"/>
                <a:gd name="T63" fmla="*/ 2147483646 h 569"/>
                <a:gd name="T64" fmla="*/ 2147483646 w 400"/>
                <a:gd name="T65" fmla="*/ 2147483646 h 569"/>
                <a:gd name="T66" fmla="*/ 2147483646 w 400"/>
                <a:gd name="T67" fmla="*/ 2147483646 h 5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00"/>
                <a:gd name="T103" fmla="*/ 0 h 569"/>
                <a:gd name="T104" fmla="*/ 400 w 400"/>
                <a:gd name="T105" fmla="*/ 569 h 5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00" h="569">
                  <a:moveTo>
                    <a:pt x="349" y="565"/>
                  </a:moveTo>
                  <a:cubicBezTo>
                    <a:pt x="349" y="567"/>
                    <a:pt x="348" y="569"/>
                    <a:pt x="336" y="564"/>
                  </a:cubicBezTo>
                  <a:cubicBezTo>
                    <a:pt x="320" y="557"/>
                    <a:pt x="323" y="553"/>
                    <a:pt x="316" y="538"/>
                  </a:cubicBezTo>
                  <a:cubicBezTo>
                    <a:pt x="309" y="524"/>
                    <a:pt x="296" y="526"/>
                    <a:pt x="279" y="516"/>
                  </a:cubicBezTo>
                  <a:cubicBezTo>
                    <a:pt x="263" y="507"/>
                    <a:pt x="226" y="500"/>
                    <a:pt x="219" y="493"/>
                  </a:cubicBezTo>
                  <a:cubicBezTo>
                    <a:pt x="212" y="485"/>
                    <a:pt x="201" y="482"/>
                    <a:pt x="193" y="476"/>
                  </a:cubicBezTo>
                  <a:cubicBezTo>
                    <a:pt x="186" y="471"/>
                    <a:pt x="162" y="423"/>
                    <a:pt x="162" y="407"/>
                  </a:cubicBezTo>
                  <a:cubicBezTo>
                    <a:pt x="162" y="390"/>
                    <a:pt x="146" y="383"/>
                    <a:pt x="139" y="374"/>
                  </a:cubicBezTo>
                  <a:cubicBezTo>
                    <a:pt x="131" y="364"/>
                    <a:pt x="115" y="335"/>
                    <a:pt x="115" y="335"/>
                  </a:cubicBezTo>
                  <a:cubicBezTo>
                    <a:pt x="115" y="335"/>
                    <a:pt x="73" y="258"/>
                    <a:pt x="65" y="251"/>
                  </a:cubicBezTo>
                  <a:cubicBezTo>
                    <a:pt x="58" y="244"/>
                    <a:pt x="53" y="225"/>
                    <a:pt x="47" y="218"/>
                  </a:cubicBezTo>
                  <a:cubicBezTo>
                    <a:pt x="42" y="211"/>
                    <a:pt x="20" y="203"/>
                    <a:pt x="11" y="200"/>
                  </a:cubicBezTo>
                  <a:cubicBezTo>
                    <a:pt x="1" y="196"/>
                    <a:pt x="14" y="191"/>
                    <a:pt x="22" y="187"/>
                  </a:cubicBezTo>
                  <a:cubicBezTo>
                    <a:pt x="29" y="183"/>
                    <a:pt x="11" y="161"/>
                    <a:pt x="5" y="156"/>
                  </a:cubicBezTo>
                  <a:cubicBezTo>
                    <a:pt x="0" y="150"/>
                    <a:pt x="0" y="134"/>
                    <a:pt x="13" y="130"/>
                  </a:cubicBezTo>
                  <a:cubicBezTo>
                    <a:pt x="24" y="127"/>
                    <a:pt x="30" y="122"/>
                    <a:pt x="32" y="118"/>
                  </a:cubicBezTo>
                  <a:cubicBezTo>
                    <a:pt x="33" y="117"/>
                    <a:pt x="33" y="117"/>
                    <a:pt x="33" y="117"/>
                  </a:cubicBezTo>
                  <a:cubicBezTo>
                    <a:pt x="33" y="119"/>
                    <a:pt x="33" y="119"/>
                    <a:pt x="33" y="119"/>
                  </a:cubicBezTo>
                  <a:cubicBezTo>
                    <a:pt x="34" y="122"/>
                    <a:pt x="33" y="124"/>
                    <a:pt x="33" y="127"/>
                  </a:cubicBezTo>
                  <a:cubicBezTo>
                    <a:pt x="31" y="132"/>
                    <a:pt x="24" y="139"/>
                    <a:pt x="29" y="145"/>
                  </a:cubicBezTo>
                  <a:cubicBezTo>
                    <a:pt x="30" y="147"/>
                    <a:pt x="38" y="148"/>
                    <a:pt x="41" y="149"/>
                  </a:cubicBezTo>
                  <a:cubicBezTo>
                    <a:pt x="45" y="149"/>
                    <a:pt x="51" y="146"/>
                    <a:pt x="54" y="147"/>
                  </a:cubicBezTo>
                  <a:cubicBezTo>
                    <a:pt x="58" y="148"/>
                    <a:pt x="59" y="151"/>
                    <a:pt x="62" y="155"/>
                  </a:cubicBezTo>
                  <a:cubicBezTo>
                    <a:pt x="69" y="164"/>
                    <a:pt x="75" y="170"/>
                    <a:pt x="83" y="159"/>
                  </a:cubicBezTo>
                  <a:cubicBezTo>
                    <a:pt x="92" y="148"/>
                    <a:pt x="98" y="133"/>
                    <a:pt x="104" y="121"/>
                  </a:cubicBezTo>
                  <a:cubicBezTo>
                    <a:pt x="111" y="108"/>
                    <a:pt x="113" y="110"/>
                    <a:pt x="126" y="107"/>
                  </a:cubicBezTo>
                  <a:cubicBezTo>
                    <a:pt x="141" y="104"/>
                    <a:pt x="154" y="93"/>
                    <a:pt x="164" y="84"/>
                  </a:cubicBezTo>
                  <a:cubicBezTo>
                    <a:pt x="176" y="73"/>
                    <a:pt x="186" y="59"/>
                    <a:pt x="194" y="45"/>
                  </a:cubicBezTo>
                  <a:cubicBezTo>
                    <a:pt x="198" y="38"/>
                    <a:pt x="201" y="35"/>
                    <a:pt x="200" y="27"/>
                  </a:cubicBezTo>
                  <a:cubicBezTo>
                    <a:pt x="199" y="19"/>
                    <a:pt x="194" y="9"/>
                    <a:pt x="189" y="3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95" y="5"/>
                    <a:pt x="203" y="11"/>
                    <a:pt x="210" y="14"/>
                  </a:cubicBezTo>
                  <a:cubicBezTo>
                    <a:pt x="221" y="19"/>
                    <a:pt x="236" y="26"/>
                    <a:pt x="242" y="38"/>
                  </a:cubicBezTo>
                  <a:cubicBezTo>
                    <a:pt x="249" y="50"/>
                    <a:pt x="253" y="64"/>
                    <a:pt x="261" y="75"/>
                  </a:cubicBezTo>
                  <a:cubicBezTo>
                    <a:pt x="268" y="86"/>
                    <a:pt x="280" y="80"/>
                    <a:pt x="291" y="77"/>
                  </a:cubicBezTo>
                  <a:cubicBezTo>
                    <a:pt x="295" y="75"/>
                    <a:pt x="301" y="73"/>
                    <a:pt x="306" y="73"/>
                  </a:cubicBezTo>
                  <a:cubicBezTo>
                    <a:pt x="312" y="74"/>
                    <a:pt x="315" y="79"/>
                    <a:pt x="320" y="80"/>
                  </a:cubicBezTo>
                  <a:cubicBezTo>
                    <a:pt x="325" y="80"/>
                    <a:pt x="329" y="78"/>
                    <a:pt x="334" y="78"/>
                  </a:cubicBezTo>
                  <a:cubicBezTo>
                    <a:pt x="340" y="79"/>
                    <a:pt x="345" y="79"/>
                    <a:pt x="349" y="85"/>
                  </a:cubicBezTo>
                  <a:cubicBezTo>
                    <a:pt x="353" y="93"/>
                    <a:pt x="347" y="109"/>
                    <a:pt x="344" y="117"/>
                  </a:cubicBezTo>
                  <a:cubicBezTo>
                    <a:pt x="349" y="122"/>
                    <a:pt x="357" y="126"/>
                    <a:pt x="360" y="132"/>
                  </a:cubicBezTo>
                  <a:cubicBezTo>
                    <a:pt x="358" y="134"/>
                    <a:pt x="358" y="134"/>
                    <a:pt x="358" y="134"/>
                  </a:cubicBezTo>
                  <a:cubicBezTo>
                    <a:pt x="354" y="138"/>
                    <a:pt x="349" y="134"/>
                    <a:pt x="344" y="135"/>
                  </a:cubicBezTo>
                  <a:cubicBezTo>
                    <a:pt x="336" y="135"/>
                    <a:pt x="327" y="140"/>
                    <a:pt x="321" y="143"/>
                  </a:cubicBezTo>
                  <a:cubicBezTo>
                    <a:pt x="315" y="145"/>
                    <a:pt x="310" y="149"/>
                    <a:pt x="305" y="152"/>
                  </a:cubicBezTo>
                  <a:cubicBezTo>
                    <a:pt x="296" y="157"/>
                    <a:pt x="288" y="161"/>
                    <a:pt x="279" y="167"/>
                  </a:cubicBezTo>
                  <a:cubicBezTo>
                    <a:pt x="273" y="173"/>
                    <a:pt x="264" y="178"/>
                    <a:pt x="260" y="185"/>
                  </a:cubicBezTo>
                  <a:cubicBezTo>
                    <a:pt x="256" y="192"/>
                    <a:pt x="258" y="194"/>
                    <a:pt x="259" y="200"/>
                  </a:cubicBezTo>
                  <a:cubicBezTo>
                    <a:pt x="260" y="202"/>
                    <a:pt x="261" y="211"/>
                    <a:pt x="259" y="213"/>
                  </a:cubicBezTo>
                  <a:cubicBezTo>
                    <a:pt x="257" y="217"/>
                    <a:pt x="247" y="221"/>
                    <a:pt x="243" y="226"/>
                  </a:cubicBezTo>
                  <a:cubicBezTo>
                    <a:pt x="234" y="239"/>
                    <a:pt x="245" y="255"/>
                    <a:pt x="252" y="268"/>
                  </a:cubicBezTo>
                  <a:cubicBezTo>
                    <a:pt x="256" y="274"/>
                    <a:pt x="262" y="280"/>
                    <a:pt x="265" y="287"/>
                  </a:cubicBezTo>
                  <a:cubicBezTo>
                    <a:pt x="268" y="292"/>
                    <a:pt x="266" y="299"/>
                    <a:pt x="274" y="299"/>
                  </a:cubicBezTo>
                  <a:cubicBezTo>
                    <a:pt x="277" y="299"/>
                    <a:pt x="278" y="295"/>
                    <a:pt x="281" y="296"/>
                  </a:cubicBezTo>
                  <a:cubicBezTo>
                    <a:pt x="285" y="296"/>
                    <a:pt x="288" y="301"/>
                    <a:pt x="290" y="303"/>
                  </a:cubicBezTo>
                  <a:cubicBezTo>
                    <a:pt x="294" y="310"/>
                    <a:pt x="293" y="314"/>
                    <a:pt x="302" y="314"/>
                  </a:cubicBezTo>
                  <a:cubicBezTo>
                    <a:pt x="319" y="314"/>
                    <a:pt x="329" y="297"/>
                    <a:pt x="343" y="291"/>
                  </a:cubicBezTo>
                  <a:cubicBezTo>
                    <a:pt x="344" y="305"/>
                    <a:pt x="338" y="332"/>
                    <a:pt x="346" y="344"/>
                  </a:cubicBezTo>
                  <a:cubicBezTo>
                    <a:pt x="348" y="347"/>
                    <a:pt x="354" y="351"/>
                    <a:pt x="358" y="352"/>
                  </a:cubicBezTo>
                  <a:cubicBezTo>
                    <a:pt x="366" y="354"/>
                    <a:pt x="369" y="348"/>
                    <a:pt x="376" y="352"/>
                  </a:cubicBezTo>
                  <a:cubicBezTo>
                    <a:pt x="381" y="355"/>
                    <a:pt x="383" y="361"/>
                    <a:pt x="386" y="365"/>
                  </a:cubicBezTo>
                  <a:cubicBezTo>
                    <a:pt x="389" y="372"/>
                    <a:pt x="395" y="379"/>
                    <a:pt x="397" y="385"/>
                  </a:cubicBezTo>
                  <a:cubicBezTo>
                    <a:pt x="400" y="395"/>
                    <a:pt x="391" y="414"/>
                    <a:pt x="389" y="426"/>
                  </a:cubicBezTo>
                  <a:cubicBezTo>
                    <a:pt x="388" y="438"/>
                    <a:pt x="391" y="451"/>
                    <a:pt x="387" y="462"/>
                  </a:cubicBezTo>
                  <a:cubicBezTo>
                    <a:pt x="384" y="472"/>
                    <a:pt x="376" y="481"/>
                    <a:pt x="383" y="489"/>
                  </a:cubicBezTo>
                  <a:cubicBezTo>
                    <a:pt x="390" y="497"/>
                    <a:pt x="396" y="500"/>
                    <a:pt x="389" y="511"/>
                  </a:cubicBezTo>
                  <a:cubicBezTo>
                    <a:pt x="383" y="520"/>
                    <a:pt x="378" y="529"/>
                    <a:pt x="374" y="539"/>
                  </a:cubicBezTo>
                  <a:cubicBezTo>
                    <a:pt x="371" y="547"/>
                    <a:pt x="360" y="564"/>
                    <a:pt x="350" y="565"/>
                  </a:cubicBezTo>
                  <a:lnTo>
                    <a:pt x="349" y="565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5" name="Freeform 385">
              <a:extLst>
                <a:ext uri="{FF2B5EF4-FFF2-40B4-BE49-F238E27FC236}">
                  <a16:creationId xmlns:a16="http://schemas.microsoft.com/office/drawing/2014/main" id="{7659633D-772E-227F-3221-1D1F59A96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213" y="5040313"/>
              <a:ext cx="342900" cy="357187"/>
            </a:xfrm>
            <a:custGeom>
              <a:avLst/>
              <a:gdLst>
                <a:gd name="T0" fmla="*/ 2147483646 w 389"/>
                <a:gd name="T1" fmla="*/ 2147483646 h 404"/>
                <a:gd name="T2" fmla="*/ 2147483646 w 389"/>
                <a:gd name="T3" fmla="*/ 2147483646 h 404"/>
                <a:gd name="T4" fmla="*/ 2147483646 w 389"/>
                <a:gd name="T5" fmla="*/ 2147483646 h 404"/>
                <a:gd name="T6" fmla="*/ 2147483646 w 389"/>
                <a:gd name="T7" fmla="*/ 2147483646 h 404"/>
                <a:gd name="T8" fmla="*/ 2147483646 w 389"/>
                <a:gd name="T9" fmla="*/ 2147483646 h 404"/>
                <a:gd name="T10" fmla="*/ 2147483646 w 389"/>
                <a:gd name="T11" fmla="*/ 2147483646 h 404"/>
                <a:gd name="T12" fmla="*/ 2147483646 w 389"/>
                <a:gd name="T13" fmla="*/ 2147483646 h 404"/>
                <a:gd name="T14" fmla="*/ 2147483646 w 389"/>
                <a:gd name="T15" fmla="*/ 2147483646 h 404"/>
                <a:gd name="T16" fmla="*/ 2147483646 w 389"/>
                <a:gd name="T17" fmla="*/ 2147483646 h 404"/>
                <a:gd name="T18" fmla="*/ 2147483646 w 389"/>
                <a:gd name="T19" fmla="*/ 2147483646 h 404"/>
                <a:gd name="T20" fmla="*/ 2147483646 w 389"/>
                <a:gd name="T21" fmla="*/ 2147483646 h 404"/>
                <a:gd name="T22" fmla="*/ 2147483646 w 389"/>
                <a:gd name="T23" fmla="*/ 2147483646 h 404"/>
                <a:gd name="T24" fmla="*/ 2147483646 w 389"/>
                <a:gd name="T25" fmla="*/ 2147483646 h 404"/>
                <a:gd name="T26" fmla="*/ 2147483646 w 389"/>
                <a:gd name="T27" fmla="*/ 2147483646 h 404"/>
                <a:gd name="T28" fmla="*/ 2147483646 w 389"/>
                <a:gd name="T29" fmla="*/ 2147483646 h 404"/>
                <a:gd name="T30" fmla="*/ 2147483646 w 389"/>
                <a:gd name="T31" fmla="*/ 2147483646 h 404"/>
                <a:gd name="T32" fmla="*/ 2147483646 w 389"/>
                <a:gd name="T33" fmla="*/ 2147483646 h 404"/>
                <a:gd name="T34" fmla="*/ 2147483646 w 389"/>
                <a:gd name="T35" fmla="*/ 2147483646 h 404"/>
                <a:gd name="T36" fmla="*/ 2147483646 w 389"/>
                <a:gd name="T37" fmla="*/ 2147483646 h 404"/>
                <a:gd name="T38" fmla="*/ 2147483646 w 389"/>
                <a:gd name="T39" fmla="*/ 2147483646 h 404"/>
                <a:gd name="T40" fmla="*/ 2147483646 w 389"/>
                <a:gd name="T41" fmla="*/ 2147483646 h 404"/>
                <a:gd name="T42" fmla="*/ 2147483646 w 389"/>
                <a:gd name="T43" fmla="*/ 2147483646 h 404"/>
                <a:gd name="T44" fmla="*/ 2147483646 w 389"/>
                <a:gd name="T45" fmla="*/ 2147483646 h 404"/>
                <a:gd name="T46" fmla="*/ 2147483646 w 389"/>
                <a:gd name="T47" fmla="*/ 2147483646 h 404"/>
                <a:gd name="T48" fmla="*/ 2147483646 w 389"/>
                <a:gd name="T49" fmla="*/ 2147483646 h 404"/>
                <a:gd name="T50" fmla="*/ 2147483646 w 389"/>
                <a:gd name="T51" fmla="*/ 2147483646 h 404"/>
                <a:gd name="T52" fmla="*/ 2147483646 w 389"/>
                <a:gd name="T53" fmla="*/ 2147483646 h 404"/>
                <a:gd name="T54" fmla="*/ 2147483646 w 389"/>
                <a:gd name="T55" fmla="*/ 2147483646 h 404"/>
                <a:gd name="T56" fmla="*/ 2147483646 w 389"/>
                <a:gd name="T57" fmla="*/ 2147483646 h 404"/>
                <a:gd name="T58" fmla="*/ 2147483646 w 389"/>
                <a:gd name="T59" fmla="*/ 2147483646 h 404"/>
                <a:gd name="T60" fmla="*/ 2147483646 w 389"/>
                <a:gd name="T61" fmla="*/ 2147483646 h 404"/>
                <a:gd name="T62" fmla="*/ 2147483646 w 389"/>
                <a:gd name="T63" fmla="*/ 2147483646 h 404"/>
                <a:gd name="T64" fmla="*/ 2147483646 w 389"/>
                <a:gd name="T65" fmla="*/ 2147483646 h 404"/>
                <a:gd name="T66" fmla="*/ 2147483646 w 389"/>
                <a:gd name="T67" fmla="*/ 2147483646 h 404"/>
                <a:gd name="T68" fmla="*/ 2147483646 w 389"/>
                <a:gd name="T69" fmla="*/ 2147483646 h 404"/>
                <a:gd name="T70" fmla="*/ 2147483646 w 389"/>
                <a:gd name="T71" fmla="*/ 2147483646 h 404"/>
                <a:gd name="T72" fmla="*/ 2147483646 w 389"/>
                <a:gd name="T73" fmla="*/ 2147483646 h 404"/>
                <a:gd name="T74" fmla="*/ 2147483646 w 389"/>
                <a:gd name="T75" fmla="*/ 2147483646 h 404"/>
                <a:gd name="T76" fmla="*/ 2147483646 w 389"/>
                <a:gd name="T77" fmla="*/ 2147483646 h 404"/>
                <a:gd name="T78" fmla="*/ 2147483646 w 389"/>
                <a:gd name="T79" fmla="*/ 2147483646 h 404"/>
                <a:gd name="T80" fmla="*/ 2147483646 w 389"/>
                <a:gd name="T81" fmla="*/ 2147483646 h 404"/>
                <a:gd name="T82" fmla="*/ 2147483646 w 389"/>
                <a:gd name="T83" fmla="*/ 2147483646 h 404"/>
                <a:gd name="T84" fmla="*/ 2147483646 w 389"/>
                <a:gd name="T85" fmla="*/ 2147483646 h 404"/>
                <a:gd name="T86" fmla="*/ 2147483646 w 389"/>
                <a:gd name="T87" fmla="*/ 2147483646 h 404"/>
                <a:gd name="T88" fmla="*/ 2147483646 w 389"/>
                <a:gd name="T89" fmla="*/ 2147483646 h 404"/>
                <a:gd name="T90" fmla="*/ 2147483646 w 389"/>
                <a:gd name="T91" fmla="*/ 2147483646 h 404"/>
                <a:gd name="T92" fmla="*/ 0 w 389"/>
                <a:gd name="T93" fmla="*/ 2147483646 h 404"/>
                <a:gd name="T94" fmla="*/ 2147483646 w 389"/>
                <a:gd name="T95" fmla="*/ 2147483646 h 404"/>
                <a:gd name="T96" fmla="*/ 2147483646 w 389"/>
                <a:gd name="T97" fmla="*/ 2147483646 h 404"/>
                <a:gd name="T98" fmla="*/ 2147483646 w 389"/>
                <a:gd name="T99" fmla="*/ 2147483646 h 404"/>
                <a:gd name="T100" fmla="*/ 2147483646 w 389"/>
                <a:gd name="T101" fmla="*/ 2147483646 h 404"/>
                <a:gd name="T102" fmla="*/ 2147483646 w 389"/>
                <a:gd name="T103" fmla="*/ 2147483646 h 404"/>
                <a:gd name="T104" fmla="*/ 2147483646 w 389"/>
                <a:gd name="T105" fmla="*/ 2147483646 h 404"/>
                <a:gd name="T106" fmla="*/ 2147483646 w 389"/>
                <a:gd name="T107" fmla="*/ 2147483646 h 404"/>
                <a:gd name="T108" fmla="*/ 2147483646 w 389"/>
                <a:gd name="T109" fmla="*/ 2147483646 h 404"/>
                <a:gd name="T110" fmla="*/ 2147483646 w 389"/>
                <a:gd name="T111" fmla="*/ 2147483646 h 404"/>
                <a:gd name="T112" fmla="*/ 2147483646 w 389"/>
                <a:gd name="T113" fmla="*/ 2147483646 h 404"/>
                <a:gd name="T114" fmla="*/ 2147483646 w 389"/>
                <a:gd name="T115" fmla="*/ 2147483646 h 40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89"/>
                <a:gd name="T175" fmla="*/ 0 h 404"/>
                <a:gd name="T176" fmla="*/ 389 w 389"/>
                <a:gd name="T177" fmla="*/ 404 h 40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89" h="404">
                  <a:moveTo>
                    <a:pt x="29" y="245"/>
                  </a:moveTo>
                  <a:cubicBezTo>
                    <a:pt x="35" y="252"/>
                    <a:pt x="35" y="268"/>
                    <a:pt x="40" y="277"/>
                  </a:cubicBezTo>
                  <a:cubicBezTo>
                    <a:pt x="43" y="283"/>
                    <a:pt x="49" y="287"/>
                    <a:pt x="52" y="293"/>
                  </a:cubicBezTo>
                  <a:cubicBezTo>
                    <a:pt x="54" y="300"/>
                    <a:pt x="49" y="303"/>
                    <a:pt x="46" y="309"/>
                  </a:cubicBezTo>
                  <a:cubicBezTo>
                    <a:pt x="42" y="319"/>
                    <a:pt x="46" y="321"/>
                    <a:pt x="51" y="329"/>
                  </a:cubicBezTo>
                  <a:cubicBezTo>
                    <a:pt x="57" y="337"/>
                    <a:pt x="58" y="349"/>
                    <a:pt x="62" y="358"/>
                  </a:cubicBezTo>
                  <a:cubicBezTo>
                    <a:pt x="67" y="372"/>
                    <a:pt x="68" y="391"/>
                    <a:pt x="74" y="404"/>
                  </a:cubicBezTo>
                  <a:cubicBezTo>
                    <a:pt x="77" y="398"/>
                    <a:pt x="88" y="397"/>
                    <a:pt x="94" y="395"/>
                  </a:cubicBezTo>
                  <a:cubicBezTo>
                    <a:pt x="103" y="392"/>
                    <a:pt x="107" y="381"/>
                    <a:pt x="116" y="377"/>
                  </a:cubicBezTo>
                  <a:cubicBezTo>
                    <a:pt x="123" y="373"/>
                    <a:pt x="121" y="376"/>
                    <a:pt x="128" y="379"/>
                  </a:cubicBezTo>
                  <a:cubicBezTo>
                    <a:pt x="132" y="381"/>
                    <a:pt x="138" y="381"/>
                    <a:pt x="143" y="382"/>
                  </a:cubicBezTo>
                  <a:cubicBezTo>
                    <a:pt x="148" y="382"/>
                    <a:pt x="154" y="381"/>
                    <a:pt x="159" y="383"/>
                  </a:cubicBezTo>
                  <a:cubicBezTo>
                    <a:pt x="163" y="384"/>
                    <a:pt x="166" y="389"/>
                    <a:pt x="170" y="392"/>
                  </a:cubicBezTo>
                  <a:cubicBezTo>
                    <a:pt x="178" y="398"/>
                    <a:pt x="180" y="389"/>
                    <a:pt x="186" y="382"/>
                  </a:cubicBezTo>
                  <a:cubicBezTo>
                    <a:pt x="191" y="377"/>
                    <a:pt x="190" y="376"/>
                    <a:pt x="196" y="375"/>
                  </a:cubicBezTo>
                  <a:cubicBezTo>
                    <a:pt x="202" y="374"/>
                    <a:pt x="210" y="376"/>
                    <a:pt x="216" y="377"/>
                  </a:cubicBezTo>
                  <a:cubicBezTo>
                    <a:pt x="219" y="377"/>
                    <a:pt x="224" y="380"/>
                    <a:pt x="227" y="378"/>
                  </a:cubicBezTo>
                  <a:cubicBezTo>
                    <a:pt x="230" y="376"/>
                    <a:pt x="234" y="363"/>
                    <a:pt x="235" y="360"/>
                  </a:cubicBezTo>
                  <a:cubicBezTo>
                    <a:pt x="239" y="346"/>
                    <a:pt x="241" y="329"/>
                    <a:pt x="251" y="318"/>
                  </a:cubicBezTo>
                  <a:cubicBezTo>
                    <a:pt x="267" y="303"/>
                    <a:pt x="293" y="299"/>
                    <a:pt x="313" y="293"/>
                  </a:cubicBezTo>
                  <a:cubicBezTo>
                    <a:pt x="322" y="290"/>
                    <a:pt x="332" y="290"/>
                    <a:pt x="341" y="293"/>
                  </a:cubicBezTo>
                  <a:cubicBezTo>
                    <a:pt x="349" y="295"/>
                    <a:pt x="355" y="299"/>
                    <a:pt x="362" y="302"/>
                  </a:cubicBezTo>
                  <a:cubicBezTo>
                    <a:pt x="365" y="304"/>
                    <a:pt x="368" y="303"/>
                    <a:pt x="371" y="306"/>
                  </a:cubicBezTo>
                  <a:cubicBezTo>
                    <a:pt x="377" y="299"/>
                    <a:pt x="379" y="289"/>
                    <a:pt x="381" y="281"/>
                  </a:cubicBezTo>
                  <a:cubicBezTo>
                    <a:pt x="383" y="275"/>
                    <a:pt x="383" y="269"/>
                    <a:pt x="384" y="263"/>
                  </a:cubicBezTo>
                  <a:cubicBezTo>
                    <a:pt x="385" y="257"/>
                    <a:pt x="389" y="251"/>
                    <a:pt x="389" y="245"/>
                  </a:cubicBezTo>
                  <a:cubicBezTo>
                    <a:pt x="389" y="234"/>
                    <a:pt x="379" y="236"/>
                    <a:pt x="373" y="229"/>
                  </a:cubicBezTo>
                  <a:cubicBezTo>
                    <a:pt x="365" y="222"/>
                    <a:pt x="372" y="210"/>
                    <a:pt x="372" y="202"/>
                  </a:cubicBezTo>
                  <a:cubicBezTo>
                    <a:pt x="362" y="202"/>
                    <a:pt x="353" y="201"/>
                    <a:pt x="344" y="200"/>
                  </a:cubicBezTo>
                  <a:cubicBezTo>
                    <a:pt x="334" y="198"/>
                    <a:pt x="321" y="202"/>
                    <a:pt x="315" y="191"/>
                  </a:cubicBezTo>
                  <a:cubicBezTo>
                    <a:pt x="311" y="186"/>
                    <a:pt x="314" y="175"/>
                    <a:pt x="314" y="169"/>
                  </a:cubicBezTo>
                  <a:cubicBezTo>
                    <a:pt x="314" y="160"/>
                    <a:pt x="314" y="150"/>
                    <a:pt x="311" y="141"/>
                  </a:cubicBezTo>
                  <a:cubicBezTo>
                    <a:pt x="310" y="136"/>
                    <a:pt x="306" y="128"/>
                    <a:pt x="301" y="126"/>
                  </a:cubicBezTo>
                  <a:cubicBezTo>
                    <a:pt x="296" y="123"/>
                    <a:pt x="290" y="127"/>
                    <a:pt x="285" y="125"/>
                  </a:cubicBezTo>
                  <a:cubicBezTo>
                    <a:pt x="280" y="124"/>
                    <a:pt x="275" y="118"/>
                    <a:pt x="270" y="116"/>
                  </a:cubicBezTo>
                  <a:cubicBezTo>
                    <a:pt x="262" y="111"/>
                    <a:pt x="254" y="108"/>
                    <a:pt x="245" y="105"/>
                  </a:cubicBezTo>
                  <a:cubicBezTo>
                    <a:pt x="237" y="102"/>
                    <a:pt x="229" y="98"/>
                    <a:pt x="221" y="98"/>
                  </a:cubicBezTo>
                  <a:cubicBezTo>
                    <a:pt x="215" y="99"/>
                    <a:pt x="209" y="102"/>
                    <a:pt x="203" y="101"/>
                  </a:cubicBezTo>
                  <a:cubicBezTo>
                    <a:pt x="196" y="100"/>
                    <a:pt x="187" y="93"/>
                    <a:pt x="182" y="89"/>
                  </a:cubicBezTo>
                  <a:cubicBezTo>
                    <a:pt x="179" y="86"/>
                    <a:pt x="177" y="83"/>
                    <a:pt x="173" y="81"/>
                  </a:cubicBezTo>
                  <a:cubicBezTo>
                    <a:pt x="171" y="80"/>
                    <a:pt x="167" y="80"/>
                    <a:pt x="166" y="79"/>
                  </a:cubicBezTo>
                  <a:cubicBezTo>
                    <a:pt x="161" y="74"/>
                    <a:pt x="161" y="58"/>
                    <a:pt x="160" y="51"/>
                  </a:cubicBezTo>
                  <a:cubicBezTo>
                    <a:pt x="160" y="40"/>
                    <a:pt x="160" y="29"/>
                    <a:pt x="162" y="17"/>
                  </a:cubicBezTo>
                  <a:cubicBezTo>
                    <a:pt x="164" y="0"/>
                    <a:pt x="151" y="2"/>
                    <a:pt x="137" y="5"/>
                  </a:cubicBezTo>
                  <a:cubicBezTo>
                    <a:pt x="115" y="11"/>
                    <a:pt x="104" y="22"/>
                    <a:pt x="86" y="34"/>
                  </a:cubicBezTo>
                  <a:cubicBezTo>
                    <a:pt x="74" y="42"/>
                    <a:pt x="67" y="54"/>
                    <a:pt x="52" y="52"/>
                  </a:cubicBezTo>
                  <a:cubicBezTo>
                    <a:pt x="44" y="51"/>
                    <a:pt x="4" y="47"/>
                    <a:pt x="0" y="48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2"/>
                    <a:pt x="10" y="56"/>
                    <a:pt x="13" y="57"/>
                  </a:cubicBezTo>
                  <a:cubicBezTo>
                    <a:pt x="21" y="59"/>
                    <a:pt x="25" y="52"/>
                    <a:pt x="32" y="57"/>
                  </a:cubicBezTo>
                  <a:cubicBezTo>
                    <a:pt x="37" y="60"/>
                    <a:pt x="39" y="66"/>
                    <a:pt x="41" y="70"/>
                  </a:cubicBezTo>
                  <a:cubicBezTo>
                    <a:pt x="45" y="76"/>
                    <a:pt x="50" y="83"/>
                    <a:pt x="53" y="90"/>
                  </a:cubicBezTo>
                  <a:cubicBezTo>
                    <a:pt x="56" y="100"/>
                    <a:pt x="46" y="119"/>
                    <a:pt x="45" y="131"/>
                  </a:cubicBezTo>
                  <a:cubicBezTo>
                    <a:pt x="43" y="143"/>
                    <a:pt x="47" y="155"/>
                    <a:pt x="43" y="167"/>
                  </a:cubicBezTo>
                  <a:cubicBezTo>
                    <a:pt x="40" y="177"/>
                    <a:pt x="32" y="185"/>
                    <a:pt x="39" y="194"/>
                  </a:cubicBezTo>
                  <a:cubicBezTo>
                    <a:pt x="46" y="202"/>
                    <a:pt x="52" y="204"/>
                    <a:pt x="45" y="215"/>
                  </a:cubicBezTo>
                  <a:cubicBezTo>
                    <a:pt x="39" y="225"/>
                    <a:pt x="34" y="234"/>
                    <a:pt x="30" y="244"/>
                  </a:cubicBezTo>
                  <a:lnTo>
                    <a:pt x="29" y="245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7" name="Freeform 386">
              <a:extLst>
                <a:ext uri="{FF2B5EF4-FFF2-40B4-BE49-F238E27FC236}">
                  <a16:creationId xmlns:a16="http://schemas.microsoft.com/office/drawing/2014/main" id="{03F06F8E-A97B-DDC6-762F-2D92F266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238" y="5295900"/>
              <a:ext cx="220663" cy="219075"/>
            </a:xfrm>
            <a:custGeom>
              <a:avLst/>
              <a:gdLst>
                <a:gd name="T0" fmla="*/ 2147483646 w 249"/>
                <a:gd name="T1" fmla="*/ 2147483646 h 247"/>
                <a:gd name="T2" fmla="*/ 2147483646 w 249"/>
                <a:gd name="T3" fmla="*/ 2147483646 h 247"/>
                <a:gd name="T4" fmla="*/ 2147483646 w 249"/>
                <a:gd name="T5" fmla="*/ 2147483646 h 247"/>
                <a:gd name="T6" fmla="*/ 2147483646 w 249"/>
                <a:gd name="T7" fmla="*/ 2147483646 h 247"/>
                <a:gd name="T8" fmla="*/ 2147483646 w 249"/>
                <a:gd name="T9" fmla="*/ 2147483646 h 247"/>
                <a:gd name="T10" fmla="*/ 2147483646 w 249"/>
                <a:gd name="T11" fmla="*/ 2147483646 h 247"/>
                <a:gd name="T12" fmla="*/ 0 w 249"/>
                <a:gd name="T13" fmla="*/ 2147483646 h 247"/>
                <a:gd name="T14" fmla="*/ 2147483646 w 249"/>
                <a:gd name="T15" fmla="*/ 2147483646 h 247"/>
                <a:gd name="T16" fmla="*/ 2147483646 w 249"/>
                <a:gd name="T17" fmla="*/ 2147483646 h 247"/>
                <a:gd name="T18" fmla="*/ 2147483646 w 249"/>
                <a:gd name="T19" fmla="*/ 2147483646 h 247"/>
                <a:gd name="T20" fmla="*/ 2147483646 w 249"/>
                <a:gd name="T21" fmla="*/ 2147483646 h 247"/>
                <a:gd name="T22" fmla="*/ 2147483646 w 249"/>
                <a:gd name="T23" fmla="*/ 2147483646 h 247"/>
                <a:gd name="T24" fmla="*/ 2147483646 w 249"/>
                <a:gd name="T25" fmla="*/ 2147483646 h 247"/>
                <a:gd name="T26" fmla="*/ 2147483646 w 249"/>
                <a:gd name="T27" fmla="*/ 2147483646 h 247"/>
                <a:gd name="T28" fmla="*/ 2147483646 w 249"/>
                <a:gd name="T29" fmla="*/ 2147483646 h 247"/>
                <a:gd name="T30" fmla="*/ 2147483646 w 249"/>
                <a:gd name="T31" fmla="*/ 2147483646 h 247"/>
                <a:gd name="T32" fmla="*/ 2147483646 w 249"/>
                <a:gd name="T33" fmla="*/ 2147483646 h 247"/>
                <a:gd name="T34" fmla="*/ 2147483646 w 249"/>
                <a:gd name="T35" fmla="*/ 2147483646 h 247"/>
                <a:gd name="T36" fmla="*/ 2147483646 w 249"/>
                <a:gd name="T37" fmla="*/ 2147483646 h 247"/>
                <a:gd name="T38" fmla="*/ 2147483646 w 249"/>
                <a:gd name="T39" fmla="*/ 2147483646 h 247"/>
                <a:gd name="T40" fmla="*/ 2147483646 w 249"/>
                <a:gd name="T41" fmla="*/ 2147483646 h 247"/>
                <a:gd name="T42" fmla="*/ 2147483646 w 249"/>
                <a:gd name="T43" fmla="*/ 2147483646 h 247"/>
                <a:gd name="T44" fmla="*/ 2147483646 w 249"/>
                <a:gd name="T45" fmla="*/ 2147483646 h 247"/>
                <a:gd name="T46" fmla="*/ 2147483646 w 249"/>
                <a:gd name="T47" fmla="*/ 2147483646 h 247"/>
                <a:gd name="T48" fmla="*/ 2147483646 w 249"/>
                <a:gd name="T49" fmla="*/ 2147483646 h 247"/>
                <a:gd name="T50" fmla="*/ 2147483646 w 249"/>
                <a:gd name="T51" fmla="*/ 2147483646 h 247"/>
                <a:gd name="T52" fmla="*/ 2147483646 w 249"/>
                <a:gd name="T53" fmla="*/ 2147483646 h 247"/>
                <a:gd name="T54" fmla="*/ 2147483646 w 249"/>
                <a:gd name="T55" fmla="*/ 2147483646 h 247"/>
                <a:gd name="T56" fmla="*/ 2147483646 w 249"/>
                <a:gd name="T57" fmla="*/ 2147483646 h 247"/>
                <a:gd name="T58" fmla="*/ 2147483646 w 249"/>
                <a:gd name="T59" fmla="*/ 2147483646 h 24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49"/>
                <a:gd name="T91" fmla="*/ 0 h 247"/>
                <a:gd name="T92" fmla="*/ 249 w 249"/>
                <a:gd name="T93" fmla="*/ 247 h 24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49" h="247">
                  <a:moveTo>
                    <a:pt x="139" y="13"/>
                  </a:moveTo>
                  <a:cubicBezTo>
                    <a:pt x="138" y="13"/>
                    <a:pt x="136" y="13"/>
                    <a:pt x="135" y="12"/>
                  </a:cubicBezTo>
                  <a:cubicBezTo>
                    <a:pt x="128" y="9"/>
                    <a:pt x="122" y="4"/>
                    <a:pt x="114" y="3"/>
                  </a:cubicBezTo>
                  <a:cubicBezTo>
                    <a:pt x="105" y="0"/>
                    <a:pt x="95" y="0"/>
                    <a:pt x="86" y="3"/>
                  </a:cubicBezTo>
                  <a:cubicBezTo>
                    <a:pt x="66" y="9"/>
                    <a:pt x="40" y="13"/>
                    <a:pt x="25" y="28"/>
                  </a:cubicBezTo>
                  <a:cubicBezTo>
                    <a:pt x="14" y="38"/>
                    <a:pt x="12" y="56"/>
                    <a:pt x="8" y="69"/>
                  </a:cubicBezTo>
                  <a:cubicBezTo>
                    <a:pt x="7" y="73"/>
                    <a:pt x="3" y="86"/>
                    <a:pt x="0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0" y="103"/>
                    <a:pt x="18" y="117"/>
                    <a:pt x="29" y="128"/>
                  </a:cubicBezTo>
                  <a:cubicBezTo>
                    <a:pt x="36" y="135"/>
                    <a:pt x="44" y="136"/>
                    <a:pt x="53" y="139"/>
                  </a:cubicBezTo>
                  <a:cubicBezTo>
                    <a:pt x="61" y="143"/>
                    <a:pt x="68" y="149"/>
                    <a:pt x="78" y="149"/>
                  </a:cubicBezTo>
                  <a:cubicBezTo>
                    <a:pt x="82" y="149"/>
                    <a:pt x="86" y="147"/>
                    <a:pt x="91" y="148"/>
                  </a:cubicBezTo>
                  <a:cubicBezTo>
                    <a:pt x="99" y="149"/>
                    <a:pt x="107" y="150"/>
                    <a:pt x="114" y="153"/>
                  </a:cubicBezTo>
                  <a:cubicBezTo>
                    <a:pt x="129" y="157"/>
                    <a:pt x="152" y="163"/>
                    <a:pt x="147" y="183"/>
                  </a:cubicBezTo>
                  <a:cubicBezTo>
                    <a:pt x="143" y="194"/>
                    <a:pt x="131" y="203"/>
                    <a:pt x="124" y="213"/>
                  </a:cubicBezTo>
                  <a:cubicBezTo>
                    <a:pt x="119" y="220"/>
                    <a:pt x="114" y="231"/>
                    <a:pt x="107" y="237"/>
                  </a:cubicBezTo>
                  <a:cubicBezTo>
                    <a:pt x="121" y="240"/>
                    <a:pt x="136" y="238"/>
                    <a:pt x="150" y="240"/>
                  </a:cubicBezTo>
                  <a:cubicBezTo>
                    <a:pt x="160" y="242"/>
                    <a:pt x="176" y="247"/>
                    <a:pt x="186" y="246"/>
                  </a:cubicBezTo>
                  <a:cubicBezTo>
                    <a:pt x="194" y="244"/>
                    <a:pt x="201" y="235"/>
                    <a:pt x="208" y="229"/>
                  </a:cubicBezTo>
                  <a:cubicBezTo>
                    <a:pt x="216" y="222"/>
                    <a:pt x="224" y="210"/>
                    <a:pt x="228" y="201"/>
                  </a:cubicBezTo>
                  <a:cubicBezTo>
                    <a:pt x="233" y="192"/>
                    <a:pt x="234" y="181"/>
                    <a:pt x="238" y="171"/>
                  </a:cubicBezTo>
                  <a:cubicBezTo>
                    <a:pt x="240" y="164"/>
                    <a:pt x="248" y="154"/>
                    <a:pt x="248" y="147"/>
                  </a:cubicBezTo>
                  <a:cubicBezTo>
                    <a:pt x="249" y="126"/>
                    <a:pt x="230" y="138"/>
                    <a:pt x="220" y="143"/>
                  </a:cubicBezTo>
                  <a:cubicBezTo>
                    <a:pt x="215" y="136"/>
                    <a:pt x="214" y="132"/>
                    <a:pt x="214" y="123"/>
                  </a:cubicBezTo>
                  <a:cubicBezTo>
                    <a:pt x="215" y="115"/>
                    <a:pt x="220" y="103"/>
                    <a:pt x="214" y="96"/>
                  </a:cubicBezTo>
                  <a:cubicBezTo>
                    <a:pt x="202" y="82"/>
                    <a:pt x="188" y="86"/>
                    <a:pt x="173" y="89"/>
                  </a:cubicBezTo>
                  <a:cubicBezTo>
                    <a:pt x="166" y="90"/>
                    <a:pt x="151" y="90"/>
                    <a:pt x="146" y="84"/>
                  </a:cubicBezTo>
                  <a:cubicBezTo>
                    <a:pt x="142" y="77"/>
                    <a:pt x="147" y="59"/>
                    <a:pt x="147" y="50"/>
                  </a:cubicBezTo>
                  <a:cubicBezTo>
                    <a:pt x="148" y="40"/>
                    <a:pt x="151" y="24"/>
                    <a:pt x="143" y="17"/>
                  </a:cubicBezTo>
                  <a:lnTo>
                    <a:pt x="139" y="13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9" name="Freeform 387">
              <a:extLst>
                <a:ext uri="{FF2B5EF4-FFF2-40B4-BE49-F238E27FC236}">
                  <a16:creationId xmlns:a16="http://schemas.microsoft.com/office/drawing/2014/main" id="{058E3D8D-F104-6D77-D686-89A2421CC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5575300"/>
              <a:ext cx="133350" cy="131763"/>
            </a:xfrm>
            <a:custGeom>
              <a:avLst/>
              <a:gdLst>
                <a:gd name="T0" fmla="*/ 2147483646 w 150"/>
                <a:gd name="T1" fmla="*/ 0 h 150"/>
                <a:gd name="T2" fmla="*/ 2147483646 w 150"/>
                <a:gd name="T3" fmla="*/ 2147483646 h 150"/>
                <a:gd name="T4" fmla="*/ 2147483646 w 150"/>
                <a:gd name="T5" fmla="*/ 2147483646 h 150"/>
                <a:gd name="T6" fmla="*/ 2147483646 w 150"/>
                <a:gd name="T7" fmla="*/ 2147483646 h 150"/>
                <a:gd name="T8" fmla="*/ 2147483646 w 150"/>
                <a:gd name="T9" fmla="*/ 2147483646 h 150"/>
                <a:gd name="T10" fmla="*/ 2147483646 w 150"/>
                <a:gd name="T11" fmla="*/ 2147483646 h 150"/>
                <a:gd name="T12" fmla="*/ 2147483646 w 150"/>
                <a:gd name="T13" fmla="*/ 2147483646 h 150"/>
                <a:gd name="T14" fmla="*/ 2147483646 w 150"/>
                <a:gd name="T15" fmla="*/ 2147483646 h 150"/>
                <a:gd name="T16" fmla="*/ 2147483646 w 150"/>
                <a:gd name="T17" fmla="*/ 2147483646 h 150"/>
                <a:gd name="T18" fmla="*/ 2147483646 w 150"/>
                <a:gd name="T19" fmla="*/ 2147483646 h 150"/>
                <a:gd name="T20" fmla="*/ 2147483646 w 150"/>
                <a:gd name="T21" fmla="*/ 2147483646 h 150"/>
                <a:gd name="T22" fmla="*/ 2147483646 w 150"/>
                <a:gd name="T23" fmla="*/ 2147483646 h 150"/>
                <a:gd name="T24" fmla="*/ 2147483646 w 150"/>
                <a:gd name="T25" fmla="*/ 2147483646 h 150"/>
                <a:gd name="T26" fmla="*/ 2147483646 w 150"/>
                <a:gd name="T27" fmla="*/ 2147483646 h 150"/>
                <a:gd name="T28" fmla="*/ 2147483646 w 150"/>
                <a:gd name="T29" fmla="*/ 2147483646 h 150"/>
                <a:gd name="T30" fmla="*/ 0 w 150"/>
                <a:gd name="T31" fmla="*/ 2147483646 h 150"/>
                <a:gd name="T32" fmla="*/ 0 w 150"/>
                <a:gd name="T33" fmla="*/ 2147483646 h 150"/>
                <a:gd name="T34" fmla="*/ 0 w 150"/>
                <a:gd name="T35" fmla="*/ 2147483646 h 150"/>
                <a:gd name="T36" fmla="*/ 2147483646 w 150"/>
                <a:gd name="T37" fmla="*/ 2147483646 h 150"/>
                <a:gd name="T38" fmla="*/ 2147483646 w 150"/>
                <a:gd name="T39" fmla="*/ 2147483646 h 150"/>
                <a:gd name="T40" fmla="*/ 2147483646 w 150"/>
                <a:gd name="T41" fmla="*/ 2147483646 h 150"/>
                <a:gd name="T42" fmla="*/ 2147483646 w 150"/>
                <a:gd name="T43" fmla="*/ 0 h 150"/>
                <a:gd name="T44" fmla="*/ 2147483646 w 150"/>
                <a:gd name="T45" fmla="*/ 0 h 1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0"/>
                <a:gd name="T70" fmla="*/ 0 h 150"/>
                <a:gd name="T71" fmla="*/ 150 w 150"/>
                <a:gd name="T72" fmla="*/ 150 h 15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0" h="150">
                  <a:moveTo>
                    <a:pt x="50" y="0"/>
                  </a:moveTo>
                  <a:cubicBezTo>
                    <a:pt x="56" y="1"/>
                    <a:pt x="60" y="0"/>
                    <a:pt x="65" y="7"/>
                  </a:cubicBezTo>
                  <a:cubicBezTo>
                    <a:pt x="70" y="14"/>
                    <a:pt x="73" y="30"/>
                    <a:pt x="81" y="34"/>
                  </a:cubicBezTo>
                  <a:cubicBezTo>
                    <a:pt x="85" y="36"/>
                    <a:pt x="90" y="34"/>
                    <a:pt x="94" y="35"/>
                  </a:cubicBezTo>
                  <a:cubicBezTo>
                    <a:pt x="97" y="37"/>
                    <a:pt x="99" y="38"/>
                    <a:pt x="102" y="40"/>
                  </a:cubicBezTo>
                  <a:cubicBezTo>
                    <a:pt x="112" y="45"/>
                    <a:pt x="121" y="50"/>
                    <a:pt x="129" y="58"/>
                  </a:cubicBezTo>
                  <a:cubicBezTo>
                    <a:pt x="136" y="63"/>
                    <a:pt x="150" y="74"/>
                    <a:pt x="148" y="83"/>
                  </a:cubicBezTo>
                  <a:cubicBezTo>
                    <a:pt x="146" y="88"/>
                    <a:pt x="141" y="93"/>
                    <a:pt x="139" y="98"/>
                  </a:cubicBezTo>
                  <a:cubicBezTo>
                    <a:pt x="137" y="102"/>
                    <a:pt x="137" y="107"/>
                    <a:pt x="138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4" y="117"/>
                    <a:pt x="130" y="122"/>
                    <a:pt x="127" y="123"/>
                  </a:cubicBezTo>
                  <a:cubicBezTo>
                    <a:pt x="122" y="124"/>
                    <a:pt x="112" y="135"/>
                    <a:pt x="104" y="140"/>
                  </a:cubicBezTo>
                  <a:cubicBezTo>
                    <a:pt x="95" y="145"/>
                    <a:pt x="69" y="150"/>
                    <a:pt x="56" y="147"/>
                  </a:cubicBezTo>
                  <a:cubicBezTo>
                    <a:pt x="44" y="145"/>
                    <a:pt x="47" y="146"/>
                    <a:pt x="40" y="140"/>
                  </a:cubicBezTo>
                  <a:cubicBezTo>
                    <a:pt x="33" y="133"/>
                    <a:pt x="28" y="136"/>
                    <a:pt x="17" y="127"/>
                  </a:cubicBezTo>
                  <a:cubicBezTo>
                    <a:pt x="8" y="119"/>
                    <a:pt x="4" y="120"/>
                    <a:pt x="0" y="12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120"/>
                    <a:pt x="0" y="119"/>
                    <a:pt x="0" y="119"/>
                  </a:cubicBezTo>
                  <a:cubicBezTo>
                    <a:pt x="0" y="111"/>
                    <a:pt x="5" y="106"/>
                    <a:pt x="7" y="98"/>
                  </a:cubicBezTo>
                  <a:cubicBezTo>
                    <a:pt x="12" y="85"/>
                    <a:pt x="13" y="69"/>
                    <a:pt x="15" y="54"/>
                  </a:cubicBezTo>
                  <a:cubicBezTo>
                    <a:pt x="18" y="40"/>
                    <a:pt x="21" y="29"/>
                    <a:pt x="30" y="17"/>
                  </a:cubicBezTo>
                  <a:cubicBezTo>
                    <a:pt x="36" y="11"/>
                    <a:pt x="42" y="6"/>
                    <a:pt x="49" y="0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81" name="Freeform 388">
              <a:extLst>
                <a:ext uri="{FF2B5EF4-FFF2-40B4-BE49-F238E27FC236}">
                  <a16:creationId xmlns:a16="http://schemas.microsoft.com/office/drawing/2014/main" id="{10D4F449-1D7B-DD64-BC1B-9BFB4822E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788" y="4627563"/>
              <a:ext cx="1084263" cy="1046162"/>
            </a:xfrm>
            <a:custGeom>
              <a:avLst/>
              <a:gdLst>
                <a:gd name="T0" fmla="*/ 2147483646 w 1226"/>
                <a:gd name="T1" fmla="*/ 2147483646 h 1183"/>
                <a:gd name="T2" fmla="*/ 2147483646 w 1226"/>
                <a:gd name="T3" fmla="*/ 2147483646 h 1183"/>
                <a:gd name="T4" fmla="*/ 2147483646 w 1226"/>
                <a:gd name="T5" fmla="*/ 2147483646 h 1183"/>
                <a:gd name="T6" fmla="*/ 2147483646 w 1226"/>
                <a:gd name="T7" fmla="*/ 2147483646 h 1183"/>
                <a:gd name="T8" fmla="*/ 2147483646 w 1226"/>
                <a:gd name="T9" fmla="*/ 2147483646 h 1183"/>
                <a:gd name="T10" fmla="*/ 2147483646 w 1226"/>
                <a:gd name="T11" fmla="*/ 2147483646 h 1183"/>
                <a:gd name="T12" fmla="*/ 2147483646 w 1226"/>
                <a:gd name="T13" fmla="*/ 2147483646 h 1183"/>
                <a:gd name="T14" fmla="*/ 2147483646 w 1226"/>
                <a:gd name="T15" fmla="*/ 2147483646 h 1183"/>
                <a:gd name="T16" fmla="*/ 2147483646 w 1226"/>
                <a:gd name="T17" fmla="*/ 2147483646 h 1183"/>
                <a:gd name="T18" fmla="*/ 2147483646 w 1226"/>
                <a:gd name="T19" fmla="*/ 2147483646 h 1183"/>
                <a:gd name="T20" fmla="*/ 2147483646 w 1226"/>
                <a:gd name="T21" fmla="*/ 2147483646 h 1183"/>
                <a:gd name="T22" fmla="*/ 2147483646 w 1226"/>
                <a:gd name="T23" fmla="*/ 2147483646 h 1183"/>
                <a:gd name="T24" fmla="*/ 2147483646 w 1226"/>
                <a:gd name="T25" fmla="*/ 2147483646 h 1183"/>
                <a:gd name="T26" fmla="*/ 2147483646 w 1226"/>
                <a:gd name="T27" fmla="*/ 2147483646 h 1183"/>
                <a:gd name="T28" fmla="*/ 2147483646 w 1226"/>
                <a:gd name="T29" fmla="*/ 2147483646 h 1183"/>
                <a:gd name="T30" fmla="*/ 2147483646 w 1226"/>
                <a:gd name="T31" fmla="*/ 2147483646 h 1183"/>
                <a:gd name="T32" fmla="*/ 2147483646 w 1226"/>
                <a:gd name="T33" fmla="*/ 2147483646 h 1183"/>
                <a:gd name="T34" fmla="*/ 2147483646 w 1226"/>
                <a:gd name="T35" fmla="*/ 2147483646 h 1183"/>
                <a:gd name="T36" fmla="*/ 2147483646 w 1226"/>
                <a:gd name="T37" fmla="*/ 2147483646 h 1183"/>
                <a:gd name="T38" fmla="*/ 2147483646 w 1226"/>
                <a:gd name="T39" fmla="*/ 2147483646 h 1183"/>
                <a:gd name="T40" fmla="*/ 2147483646 w 1226"/>
                <a:gd name="T41" fmla="*/ 2147483646 h 1183"/>
                <a:gd name="T42" fmla="*/ 2147483646 w 1226"/>
                <a:gd name="T43" fmla="*/ 2147483646 h 1183"/>
                <a:gd name="T44" fmla="*/ 2147483646 w 1226"/>
                <a:gd name="T45" fmla="*/ 2147483646 h 1183"/>
                <a:gd name="T46" fmla="*/ 2147483646 w 1226"/>
                <a:gd name="T47" fmla="*/ 2147483646 h 1183"/>
                <a:gd name="T48" fmla="*/ 2147483646 w 1226"/>
                <a:gd name="T49" fmla="*/ 2147483646 h 1183"/>
                <a:gd name="T50" fmla="*/ 2147483646 w 1226"/>
                <a:gd name="T51" fmla="*/ 2147483646 h 1183"/>
                <a:gd name="T52" fmla="*/ 2147483646 w 1226"/>
                <a:gd name="T53" fmla="*/ 2147483646 h 1183"/>
                <a:gd name="T54" fmla="*/ 2147483646 w 1226"/>
                <a:gd name="T55" fmla="*/ 2147483646 h 1183"/>
                <a:gd name="T56" fmla="*/ 2147483646 w 1226"/>
                <a:gd name="T57" fmla="*/ 2147483646 h 1183"/>
                <a:gd name="T58" fmla="*/ 2147483646 w 1226"/>
                <a:gd name="T59" fmla="*/ 2147483646 h 1183"/>
                <a:gd name="T60" fmla="*/ 2147483646 w 1226"/>
                <a:gd name="T61" fmla="*/ 2147483646 h 1183"/>
                <a:gd name="T62" fmla="*/ 2147483646 w 1226"/>
                <a:gd name="T63" fmla="*/ 2147483646 h 1183"/>
                <a:gd name="T64" fmla="*/ 2147483646 w 1226"/>
                <a:gd name="T65" fmla="*/ 2147483646 h 1183"/>
                <a:gd name="T66" fmla="*/ 2147483646 w 1226"/>
                <a:gd name="T67" fmla="*/ 2147483646 h 1183"/>
                <a:gd name="T68" fmla="*/ 2147483646 w 1226"/>
                <a:gd name="T69" fmla="*/ 2147483646 h 1183"/>
                <a:gd name="T70" fmla="*/ 2147483646 w 1226"/>
                <a:gd name="T71" fmla="*/ 2147483646 h 1183"/>
                <a:gd name="T72" fmla="*/ 2147483646 w 1226"/>
                <a:gd name="T73" fmla="*/ 2147483646 h 1183"/>
                <a:gd name="T74" fmla="*/ 2147483646 w 1226"/>
                <a:gd name="T75" fmla="*/ 2147483646 h 1183"/>
                <a:gd name="T76" fmla="*/ 2147483646 w 1226"/>
                <a:gd name="T77" fmla="*/ 2147483646 h 1183"/>
                <a:gd name="T78" fmla="*/ 2147483646 w 1226"/>
                <a:gd name="T79" fmla="*/ 2147483646 h 1183"/>
                <a:gd name="T80" fmla="*/ 2147483646 w 1226"/>
                <a:gd name="T81" fmla="*/ 2147483646 h 1183"/>
                <a:gd name="T82" fmla="*/ 2147483646 w 1226"/>
                <a:gd name="T83" fmla="*/ 2147483646 h 1183"/>
                <a:gd name="T84" fmla="*/ 2147483646 w 1226"/>
                <a:gd name="T85" fmla="*/ 2147483646 h 1183"/>
                <a:gd name="T86" fmla="*/ 2147483646 w 1226"/>
                <a:gd name="T87" fmla="*/ 2147483646 h 1183"/>
                <a:gd name="T88" fmla="*/ 2147483646 w 1226"/>
                <a:gd name="T89" fmla="*/ 2147483646 h 1183"/>
                <a:gd name="T90" fmla="*/ 2147483646 w 1226"/>
                <a:gd name="T91" fmla="*/ 2147483646 h 1183"/>
                <a:gd name="T92" fmla="*/ 2147483646 w 1226"/>
                <a:gd name="T93" fmla="*/ 2147483646 h 1183"/>
                <a:gd name="T94" fmla="*/ 2147483646 w 1226"/>
                <a:gd name="T95" fmla="*/ 2147483646 h 1183"/>
                <a:gd name="T96" fmla="*/ 2147483646 w 1226"/>
                <a:gd name="T97" fmla="*/ 2147483646 h 1183"/>
                <a:gd name="T98" fmla="*/ 2147483646 w 1226"/>
                <a:gd name="T99" fmla="*/ 2147483646 h 1183"/>
                <a:gd name="T100" fmla="*/ 2147483646 w 1226"/>
                <a:gd name="T101" fmla="*/ 2147483646 h 1183"/>
                <a:gd name="T102" fmla="*/ 2147483646 w 1226"/>
                <a:gd name="T103" fmla="*/ 2147483646 h 1183"/>
                <a:gd name="T104" fmla="*/ 2147483646 w 1226"/>
                <a:gd name="T105" fmla="*/ 2147483646 h 1183"/>
                <a:gd name="T106" fmla="*/ 2147483646 w 1226"/>
                <a:gd name="T107" fmla="*/ 2147483646 h 11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226"/>
                <a:gd name="T163" fmla="*/ 0 h 1183"/>
                <a:gd name="T164" fmla="*/ 1226 w 1226"/>
                <a:gd name="T165" fmla="*/ 1183 h 11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226" h="1183">
                  <a:moveTo>
                    <a:pt x="569" y="1182"/>
                  </a:moveTo>
                  <a:cubicBezTo>
                    <a:pt x="568" y="1177"/>
                    <a:pt x="569" y="1173"/>
                    <a:pt x="571" y="1169"/>
                  </a:cubicBezTo>
                  <a:cubicBezTo>
                    <a:pt x="572" y="1163"/>
                    <a:pt x="578" y="1159"/>
                    <a:pt x="579" y="1154"/>
                  </a:cubicBezTo>
                  <a:cubicBezTo>
                    <a:pt x="582" y="1144"/>
                    <a:pt x="567" y="1134"/>
                    <a:pt x="561" y="1128"/>
                  </a:cubicBezTo>
                  <a:cubicBezTo>
                    <a:pt x="552" y="1121"/>
                    <a:pt x="543" y="1116"/>
                    <a:pt x="533" y="1111"/>
                  </a:cubicBezTo>
                  <a:cubicBezTo>
                    <a:pt x="531" y="1109"/>
                    <a:pt x="529" y="1107"/>
                    <a:pt x="526" y="1106"/>
                  </a:cubicBezTo>
                  <a:cubicBezTo>
                    <a:pt x="522" y="1105"/>
                    <a:pt x="516" y="1106"/>
                    <a:pt x="513" y="1105"/>
                  </a:cubicBezTo>
                  <a:cubicBezTo>
                    <a:pt x="505" y="1101"/>
                    <a:pt x="502" y="1085"/>
                    <a:pt x="496" y="1077"/>
                  </a:cubicBezTo>
                  <a:cubicBezTo>
                    <a:pt x="492" y="1071"/>
                    <a:pt x="488" y="1071"/>
                    <a:pt x="482" y="1071"/>
                  </a:cubicBezTo>
                  <a:cubicBezTo>
                    <a:pt x="481" y="1071"/>
                    <a:pt x="481" y="1071"/>
                    <a:pt x="481" y="1071"/>
                  </a:cubicBezTo>
                  <a:cubicBezTo>
                    <a:pt x="486" y="1067"/>
                    <a:pt x="491" y="1063"/>
                    <a:pt x="495" y="1059"/>
                  </a:cubicBezTo>
                  <a:cubicBezTo>
                    <a:pt x="506" y="1048"/>
                    <a:pt x="516" y="1038"/>
                    <a:pt x="529" y="1030"/>
                  </a:cubicBezTo>
                  <a:cubicBezTo>
                    <a:pt x="543" y="1020"/>
                    <a:pt x="556" y="1011"/>
                    <a:pt x="569" y="999"/>
                  </a:cubicBezTo>
                  <a:cubicBezTo>
                    <a:pt x="577" y="992"/>
                    <a:pt x="589" y="988"/>
                    <a:pt x="592" y="978"/>
                  </a:cubicBezTo>
                  <a:cubicBezTo>
                    <a:pt x="597" y="967"/>
                    <a:pt x="593" y="954"/>
                    <a:pt x="593" y="942"/>
                  </a:cubicBezTo>
                  <a:cubicBezTo>
                    <a:pt x="588" y="942"/>
                    <a:pt x="583" y="941"/>
                    <a:pt x="578" y="941"/>
                  </a:cubicBezTo>
                  <a:cubicBezTo>
                    <a:pt x="575" y="941"/>
                    <a:pt x="575" y="941"/>
                    <a:pt x="572" y="941"/>
                  </a:cubicBezTo>
                  <a:cubicBezTo>
                    <a:pt x="571" y="940"/>
                    <a:pt x="571" y="940"/>
                    <a:pt x="571" y="940"/>
                  </a:cubicBezTo>
                  <a:cubicBezTo>
                    <a:pt x="572" y="935"/>
                    <a:pt x="573" y="931"/>
                    <a:pt x="575" y="927"/>
                  </a:cubicBezTo>
                  <a:cubicBezTo>
                    <a:pt x="577" y="920"/>
                    <a:pt x="585" y="911"/>
                    <a:pt x="586" y="903"/>
                  </a:cubicBezTo>
                  <a:cubicBezTo>
                    <a:pt x="586" y="882"/>
                    <a:pt x="567" y="895"/>
                    <a:pt x="557" y="899"/>
                  </a:cubicBezTo>
                  <a:cubicBezTo>
                    <a:pt x="553" y="892"/>
                    <a:pt x="551" y="888"/>
                    <a:pt x="552" y="879"/>
                  </a:cubicBezTo>
                  <a:cubicBezTo>
                    <a:pt x="552" y="871"/>
                    <a:pt x="557" y="860"/>
                    <a:pt x="551" y="853"/>
                  </a:cubicBezTo>
                  <a:cubicBezTo>
                    <a:pt x="539" y="838"/>
                    <a:pt x="526" y="842"/>
                    <a:pt x="511" y="845"/>
                  </a:cubicBezTo>
                  <a:cubicBezTo>
                    <a:pt x="504" y="847"/>
                    <a:pt x="489" y="847"/>
                    <a:pt x="484" y="840"/>
                  </a:cubicBezTo>
                  <a:cubicBezTo>
                    <a:pt x="479" y="833"/>
                    <a:pt x="484" y="815"/>
                    <a:pt x="485" y="806"/>
                  </a:cubicBezTo>
                  <a:cubicBezTo>
                    <a:pt x="485" y="796"/>
                    <a:pt x="488" y="780"/>
                    <a:pt x="480" y="773"/>
                  </a:cubicBezTo>
                  <a:cubicBezTo>
                    <a:pt x="481" y="772"/>
                    <a:pt x="481" y="772"/>
                    <a:pt x="481" y="772"/>
                  </a:cubicBezTo>
                  <a:cubicBezTo>
                    <a:pt x="487" y="765"/>
                    <a:pt x="490" y="756"/>
                    <a:pt x="492" y="747"/>
                  </a:cubicBezTo>
                  <a:cubicBezTo>
                    <a:pt x="493" y="741"/>
                    <a:pt x="494" y="735"/>
                    <a:pt x="495" y="729"/>
                  </a:cubicBezTo>
                  <a:cubicBezTo>
                    <a:pt x="496" y="723"/>
                    <a:pt x="500" y="718"/>
                    <a:pt x="500" y="711"/>
                  </a:cubicBezTo>
                  <a:cubicBezTo>
                    <a:pt x="499" y="700"/>
                    <a:pt x="489" y="702"/>
                    <a:pt x="483" y="695"/>
                  </a:cubicBezTo>
                  <a:cubicBezTo>
                    <a:pt x="476" y="688"/>
                    <a:pt x="483" y="676"/>
                    <a:pt x="482" y="668"/>
                  </a:cubicBezTo>
                  <a:cubicBezTo>
                    <a:pt x="473" y="668"/>
                    <a:pt x="463" y="667"/>
                    <a:pt x="454" y="666"/>
                  </a:cubicBezTo>
                  <a:cubicBezTo>
                    <a:pt x="444" y="664"/>
                    <a:pt x="431" y="668"/>
                    <a:pt x="425" y="657"/>
                  </a:cubicBezTo>
                  <a:cubicBezTo>
                    <a:pt x="422" y="652"/>
                    <a:pt x="424" y="641"/>
                    <a:pt x="424" y="635"/>
                  </a:cubicBezTo>
                  <a:cubicBezTo>
                    <a:pt x="424" y="626"/>
                    <a:pt x="424" y="616"/>
                    <a:pt x="422" y="607"/>
                  </a:cubicBezTo>
                  <a:cubicBezTo>
                    <a:pt x="420" y="602"/>
                    <a:pt x="417" y="594"/>
                    <a:pt x="411" y="592"/>
                  </a:cubicBezTo>
                  <a:cubicBezTo>
                    <a:pt x="406" y="589"/>
                    <a:pt x="400" y="593"/>
                    <a:pt x="395" y="591"/>
                  </a:cubicBezTo>
                  <a:cubicBezTo>
                    <a:pt x="391" y="590"/>
                    <a:pt x="385" y="584"/>
                    <a:pt x="381" y="582"/>
                  </a:cubicBezTo>
                  <a:cubicBezTo>
                    <a:pt x="372" y="577"/>
                    <a:pt x="365" y="574"/>
                    <a:pt x="356" y="571"/>
                  </a:cubicBezTo>
                  <a:cubicBezTo>
                    <a:pt x="348" y="568"/>
                    <a:pt x="340" y="564"/>
                    <a:pt x="331" y="564"/>
                  </a:cubicBezTo>
                  <a:cubicBezTo>
                    <a:pt x="325" y="565"/>
                    <a:pt x="319" y="568"/>
                    <a:pt x="313" y="567"/>
                  </a:cubicBezTo>
                  <a:cubicBezTo>
                    <a:pt x="306" y="566"/>
                    <a:pt x="297" y="559"/>
                    <a:pt x="292" y="555"/>
                  </a:cubicBezTo>
                  <a:cubicBezTo>
                    <a:pt x="289" y="552"/>
                    <a:pt x="287" y="549"/>
                    <a:pt x="283" y="547"/>
                  </a:cubicBezTo>
                  <a:cubicBezTo>
                    <a:pt x="282" y="546"/>
                    <a:pt x="277" y="546"/>
                    <a:pt x="276" y="545"/>
                  </a:cubicBezTo>
                  <a:cubicBezTo>
                    <a:pt x="271" y="540"/>
                    <a:pt x="271" y="524"/>
                    <a:pt x="271" y="517"/>
                  </a:cubicBezTo>
                  <a:cubicBezTo>
                    <a:pt x="270" y="506"/>
                    <a:pt x="271" y="495"/>
                    <a:pt x="272" y="483"/>
                  </a:cubicBezTo>
                  <a:cubicBezTo>
                    <a:pt x="274" y="466"/>
                    <a:pt x="262" y="468"/>
                    <a:pt x="247" y="471"/>
                  </a:cubicBezTo>
                  <a:cubicBezTo>
                    <a:pt x="226" y="477"/>
                    <a:pt x="214" y="489"/>
                    <a:pt x="196" y="500"/>
                  </a:cubicBezTo>
                  <a:cubicBezTo>
                    <a:pt x="184" y="508"/>
                    <a:pt x="178" y="520"/>
                    <a:pt x="162" y="518"/>
                  </a:cubicBezTo>
                  <a:cubicBezTo>
                    <a:pt x="155" y="517"/>
                    <a:pt x="122" y="513"/>
                    <a:pt x="113" y="513"/>
                  </a:cubicBezTo>
                  <a:cubicBezTo>
                    <a:pt x="111" y="512"/>
                    <a:pt x="111" y="512"/>
                    <a:pt x="111" y="512"/>
                  </a:cubicBezTo>
                  <a:cubicBezTo>
                    <a:pt x="104" y="499"/>
                    <a:pt x="110" y="475"/>
                    <a:pt x="109" y="462"/>
                  </a:cubicBezTo>
                  <a:cubicBezTo>
                    <a:pt x="95" y="468"/>
                    <a:pt x="85" y="485"/>
                    <a:pt x="68" y="485"/>
                  </a:cubicBezTo>
                  <a:cubicBezTo>
                    <a:pt x="59" y="485"/>
                    <a:pt x="60" y="481"/>
                    <a:pt x="56" y="474"/>
                  </a:cubicBezTo>
                  <a:cubicBezTo>
                    <a:pt x="54" y="472"/>
                    <a:pt x="51" y="467"/>
                    <a:pt x="47" y="467"/>
                  </a:cubicBezTo>
                  <a:cubicBezTo>
                    <a:pt x="44" y="466"/>
                    <a:pt x="43" y="470"/>
                    <a:pt x="40" y="470"/>
                  </a:cubicBezTo>
                  <a:cubicBezTo>
                    <a:pt x="32" y="470"/>
                    <a:pt x="34" y="463"/>
                    <a:pt x="31" y="458"/>
                  </a:cubicBezTo>
                  <a:cubicBezTo>
                    <a:pt x="28" y="450"/>
                    <a:pt x="22" y="445"/>
                    <a:pt x="18" y="439"/>
                  </a:cubicBezTo>
                  <a:cubicBezTo>
                    <a:pt x="11" y="426"/>
                    <a:pt x="0" y="410"/>
                    <a:pt x="9" y="397"/>
                  </a:cubicBezTo>
                  <a:cubicBezTo>
                    <a:pt x="13" y="392"/>
                    <a:pt x="23" y="388"/>
                    <a:pt x="25" y="384"/>
                  </a:cubicBezTo>
                  <a:cubicBezTo>
                    <a:pt x="26" y="382"/>
                    <a:pt x="26" y="373"/>
                    <a:pt x="25" y="371"/>
                  </a:cubicBezTo>
                  <a:cubicBezTo>
                    <a:pt x="24" y="365"/>
                    <a:pt x="22" y="362"/>
                    <a:pt x="26" y="356"/>
                  </a:cubicBezTo>
                  <a:cubicBezTo>
                    <a:pt x="30" y="349"/>
                    <a:pt x="39" y="343"/>
                    <a:pt x="45" y="338"/>
                  </a:cubicBezTo>
                  <a:cubicBezTo>
                    <a:pt x="53" y="332"/>
                    <a:pt x="62" y="328"/>
                    <a:pt x="71" y="323"/>
                  </a:cubicBezTo>
                  <a:cubicBezTo>
                    <a:pt x="76" y="320"/>
                    <a:pt x="81" y="316"/>
                    <a:pt x="86" y="314"/>
                  </a:cubicBezTo>
                  <a:cubicBezTo>
                    <a:pt x="93" y="311"/>
                    <a:pt x="102" y="306"/>
                    <a:pt x="109" y="306"/>
                  </a:cubicBezTo>
                  <a:cubicBezTo>
                    <a:pt x="114" y="305"/>
                    <a:pt x="120" y="308"/>
                    <a:pt x="124" y="305"/>
                  </a:cubicBezTo>
                  <a:cubicBezTo>
                    <a:pt x="126" y="303"/>
                    <a:pt x="126" y="303"/>
                    <a:pt x="126" y="303"/>
                  </a:cubicBezTo>
                  <a:cubicBezTo>
                    <a:pt x="127" y="304"/>
                    <a:pt x="127" y="305"/>
                    <a:pt x="128" y="306"/>
                  </a:cubicBezTo>
                  <a:cubicBezTo>
                    <a:pt x="131" y="303"/>
                    <a:pt x="131" y="289"/>
                    <a:pt x="132" y="283"/>
                  </a:cubicBezTo>
                  <a:cubicBezTo>
                    <a:pt x="134" y="271"/>
                    <a:pt x="137" y="259"/>
                    <a:pt x="139" y="246"/>
                  </a:cubicBezTo>
                  <a:cubicBezTo>
                    <a:pt x="141" y="237"/>
                    <a:pt x="142" y="228"/>
                    <a:pt x="145" y="219"/>
                  </a:cubicBezTo>
                  <a:cubicBezTo>
                    <a:pt x="146" y="213"/>
                    <a:pt x="148" y="205"/>
                    <a:pt x="145" y="199"/>
                  </a:cubicBezTo>
                  <a:cubicBezTo>
                    <a:pt x="138" y="186"/>
                    <a:pt x="121" y="183"/>
                    <a:pt x="124" y="165"/>
                  </a:cubicBezTo>
                  <a:cubicBezTo>
                    <a:pt x="126" y="152"/>
                    <a:pt x="140" y="153"/>
                    <a:pt x="150" y="159"/>
                  </a:cubicBezTo>
                  <a:cubicBezTo>
                    <a:pt x="150" y="155"/>
                    <a:pt x="149" y="151"/>
                    <a:pt x="147" y="148"/>
                  </a:cubicBezTo>
                  <a:cubicBezTo>
                    <a:pt x="143" y="143"/>
                    <a:pt x="138" y="145"/>
                    <a:pt x="134" y="142"/>
                  </a:cubicBezTo>
                  <a:cubicBezTo>
                    <a:pt x="123" y="134"/>
                    <a:pt x="137" y="118"/>
                    <a:pt x="149" y="119"/>
                  </a:cubicBezTo>
                  <a:cubicBezTo>
                    <a:pt x="156" y="120"/>
                    <a:pt x="165" y="125"/>
                    <a:pt x="173" y="125"/>
                  </a:cubicBezTo>
                  <a:cubicBezTo>
                    <a:pt x="176" y="124"/>
                    <a:pt x="178" y="124"/>
                    <a:pt x="180" y="123"/>
                  </a:cubicBezTo>
                  <a:cubicBezTo>
                    <a:pt x="182" y="123"/>
                    <a:pt x="183" y="120"/>
                    <a:pt x="186" y="120"/>
                  </a:cubicBezTo>
                  <a:cubicBezTo>
                    <a:pt x="187" y="120"/>
                    <a:pt x="188" y="121"/>
                    <a:pt x="189" y="121"/>
                  </a:cubicBezTo>
                  <a:cubicBezTo>
                    <a:pt x="199" y="120"/>
                    <a:pt x="205" y="114"/>
                    <a:pt x="212" y="110"/>
                  </a:cubicBezTo>
                  <a:cubicBezTo>
                    <a:pt x="215" y="108"/>
                    <a:pt x="215" y="108"/>
                    <a:pt x="215" y="108"/>
                  </a:cubicBezTo>
                  <a:cubicBezTo>
                    <a:pt x="215" y="109"/>
                    <a:pt x="215" y="110"/>
                    <a:pt x="216" y="111"/>
                  </a:cubicBezTo>
                  <a:cubicBezTo>
                    <a:pt x="218" y="116"/>
                    <a:pt x="220" y="121"/>
                    <a:pt x="222" y="126"/>
                  </a:cubicBezTo>
                  <a:cubicBezTo>
                    <a:pt x="223" y="130"/>
                    <a:pt x="224" y="135"/>
                    <a:pt x="227" y="137"/>
                  </a:cubicBezTo>
                  <a:cubicBezTo>
                    <a:pt x="232" y="140"/>
                    <a:pt x="235" y="137"/>
                    <a:pt x="239" y="136"/>
                  </a:cubicBezTo>
                  <a:cubicBezTo>
                    <a:pt x="249" y="136"/>
                    <a:pt x="250" y="149"/>
                    <a:pt x="260" y="143"/>
                  </a:cubicBezTo>
                  <a:cubicBezTo>
                    <a:pt x="263" y="141"/>
                    <a:pt x="264" y="137"/>
                    <a:pt x="268" y="140"/>
                  </a:cubicBezTo>
                  <a:cubicBezTo>
                    <a:pt x="271" y="141"/>
                    <a:pt x="271" y="146"/>
                    <a:pt x="272" y="149"/>
                  </a:cubicBezTo>
                  <a:cubicBezTo>
                    <a:pt x="277" y="144"/>
                    <a:pt x="281" y="136"/>
                    <a:pt x="287" y="132"/>
                  </a:cubicBezTo>
                  <a:cubicBezTo>
                    <a:pt x="293" y="127"/>
                    <a:pt x="299" y="125"/>
                    <a:pt x="305" y="122"/>
                  </a:cubicBezTo>
                  <a:cubicBezTo>
                    <a:pt x="315" y="115"/>
                    <a:pt x="320" y="104"/>
                    <a:pt x="331" y="100"/>
                  </a:cubicBezTo>
                  <a:cubicBezTo>
                    <a:pt x="330" y="93"/>
                    <a:pt x="313" y="90"/>
                    <a:pt x="307" y="88"/>
                  </a:cubicBezTo>
                  <a:cubicBezTo>
                    <a:pt x="319" y="86"/>
                    <a:pt x="305" y="76"/>
                    <a:pt x="301" y="70"/>
                  </a:cubicBezTo>
                  <a:cubicBezTo>
                    <a:pt x="296" y="62"/>
                    <a:pt x="290" y="49"/>
                    <a:pt x="291" y="39"/>
                  </a:cubicBezTo>
                  <a:cubicBezTo>
                    <a:pt x="293" y="18"/>
                    <a:pt x="322" y="54"/>
                    <a:pt x="323" y="39"/>
                  </a:cubicBezTo>
                  <a:cubicBezTo>
                    <a:pt x="327" y="41"/>
                    <a:pt x="328" y="46"/>
                    <a:pt x="330" y="50"/>
                  </a:cubicBezTo>
                  <a:cubicBezTo>
                    <a:pt x="333" y="49"/>
                    <a:pt x="336" y="44"/>
                    <a:pt x="340" y="44"/>
                  </a:cubicBezTo>
                  <a:cubicBezTo>
                    <a:pt x="344" y="45"/>
                    <a:pt x="348" y="53"/>
                    <a:pt x="351" y="56"/>
                  </a:cubicBezTo>
                  <a:cubicBezTo>
                    <a:pt x="354" y="50"/>
                    <a:pt x="355" y="36"/>
                    <a:pt x="362" y="33"/>
                  </a:cubicBezTo>
                  <a:cubicBezTo>
                    <a:pt x="367" y="31"/>
                    <a:pt x="368" y="34"/>
                    <a:pt x="373" y="36"/>
                  </a:cubicBezTo>
                  <a:cubicBezTo>
                    <a:pt x="381" y="38"/>
                    <a:pt x="390" y="31"/>
                    <a:pt x="396" y="25"/>
                  </a:cubicBezTo>
                  <a:cubicBezTo>
                    <a:pt x="401" y="21"/>
                    <a:pt x="408" y="18"/>
                    <a:pt x="412" y="13"/>
                  </a:cubicBezTo>
                  <a:cubicBezTo>
                    <a:pt x="414" y="10"/>
                    <a:pt x="414" y="5"/>
                    <a:pt x="415" y="1"/>
                  </a:cubicBezTo>
                  <a:cubicBezTo>
                    <a:pt x="416" y="2"/>
                    <a:pt x="416" y="2"/>
                    <a:pt x="416" y="2"/>
                  </a:cubicBezTo>
                  <a:cubicBezTo>
                    <a:pt x="417" y="3"/>
                    <a:pt x="418" y="4"/>
                    <a:pt x="419" y="5"/>
                  </a:cubicBezTo>
                  <a:cubicBezTo>
                    <a:pt x="425" y="5"/>
                    <a:pt x="432" y="0"/>
                    <a:pt x="437" y="7"/>
                  </a:cubicBezTo>
                  <a:cubicBezTo>
                    <a:pt x="439" y="11"/>
                    <a:pt x="437" y="15"/>
                    <a:pt x="437" y="19"/>
                  </a:cubicBezTo>
                  <a:cubicBezTo>
                    <a:pt x="437" y="23"/>
                    <a:pt x="439" y="26"/>
                    <a:pt x="440" y="30"/>
                  </a:cubicBezTo>
                  <a:cubicBezTo>
                    <a:pt x="447" y="30"/>
                    <a:pt x="452" y="34"/>
                    <a:pt x="450" y="42"/>
                  </a:cubicBezTo>
                  <a:cubicBezTo>
                    <a:pt x="449" y="47"/>
                    <a:pt x="447" y="47"/>
                    <a:pt x="443" y="51"/>
                  </a:cubicBezTo>
                  <a:cubicBezTo>
                    <a:pt x="440" y="55"/>
                    <a:pt x="439" y="59"/>
                    <a:pt x="438" y="64"/>
                  </a:cubicBezTo>
                  <a:cubicBezTo>
                    <a:pt x="436" y="73"/>
                    <a:pt x="444" y="75"/>
                    <a:pt x="446" y="84"/>
                  </a:cubicBezTo>
                  <a:cubicBezTo>
                    <a:pt x="448" y="90"/>
                    <a:pt x="451" y="99"/>
                    <a:pt x="455" y="105"/>
                  </a:cubicBezTo>
                  <a:cubicBezTo>
                    <a:pt x="458" y="109"/>
                    <a:pt x="464" y="115"/>
                    <a:pt x="468" y="117"/>
                  </a:cubicBezTo>
                  <a:cubicBezTo>
                    <a:pt x="474" y="121"/>
                    <a:pt x="485" y="114"/>
                    <a:pt x="491" y="110"/>
                  </a:cubicBezTo>
                  <a:cubicBezTo>
                    <a:pt x="498" y="107"/>
                    <a:pt x="504" y="102"/>
                    <a:pt x="511" y="100"/>
                  </a:cubicBezTo>
                  <a:cubicBezTo>
                    <a:pt x="514" y="99"/>
                    <a:pt x="518" y="99"/>
                    <a:pt x="521" y="98"/>
                  </a:cubicBezTo>
                  <a:cubicBezTo>
                    <a:pt x="525" y="97"/>
                    <a:pt x="527" y="93"/>
                    <a:pt x="531" y="92"/>
                  </a:cubicBezTo>
                  <a:cubicBezTo>
                    <a:pt x="534" y="91"/>
                    <a:pt x="539" y="91"/>
                    <a:pt x="541" y="89"/>
                  </a:cubicBezTo>
                  <a:cubicBezTo>
                    <a:pt x="541" y="88"/>
                    <a:pt x="541" y="88"/>
                    <a:pt x="541" y="88"/>
                  </a:cubicBezTo>
                  <a:cubicBezTo>
                    <a:pt x="546" y="92"/>
                    <a:pt x="556" y="102"/>
                    <a:pt x="560" y="94"/>
                  </a:cubicBezTo>
                  <a:cubicBezTo>
                    <a:pt x="564" y="88"/>
                    <a:pt x="561" y="82"/>
                    <a:pt x="561" y="76"/>
                  </a:cubicBezTo>
                  <a:cubicBezTo>
                    <a:pt x="567" y="77"/>
                    <a:pt x="571" y="73"/>
                    <a:pt x="577" y="74"/>
                  </a:cubicBezTo>
                  <a:cubicBezTo>
                    <a:pt x="581" y="74"/>
                    <a:pt x="583" y="75"/>
                    <a:pt x="586" y="74"/>
                  </a:cubicBezTo>
                  <a:cubicBezTo>
                    <a:pt x="588" y="74"/>
                    <a:pt x="591" y="70"/>
                    <a:pt x="592" y="70"/>
                  </a:cubicBezTo>
                  <a:cubicBezTo>
                    <a:pt x="597" y="69"/>
                    <a:pt x="596" y="72"/>
                    <a:pt x="599" y="73"/>
                  </a:cubicBezTo>
                  <a:cubicBezTo>
                    <a:pt x="602" y="75"/>
                    <a:pt x="606" y="74"/>
                    <a:pt x="608" y="77"/>
                  </a:cubicBezTo>
                  <a:cubicBezTo>
                    <a:pt x="608" y="79"/>
                    <a:pt x="608" y="79"/>
                    <a:pt x="608" y="79"/>
                  </a:cubicBezTo>
                  <a:cubicBezTo>
                    <a:pt x="610" y="80"/>
                    <a:pt x="613" y="82"/>
                    <a:pt x="614" y="82"/>
                  </a:cubicBezTo>
                  <a:cubicBezTo>
                    <a:pt x="618" y="83"/>
                    <a:pt x="617" y="82"/>
                    <a:pt x="620" y="80"/>
                  </a:cubicBezTo>
                  <a:cubicBezTo>
                    <a:pt x="625" y="78"/>
                    <a:pt x="631" y="72"/>
                    <a:pt x="635" y="72"/>
                  </a:cubicBezTo>
                  <a:cubicBezTo>
                    <a:pt x="639" y="72"/>
                    <a:pt x="643" y="76"/>
                    <a:pt x="647" y="74"/>
                  </a:cubicBezTo>
                  <a:cubicBezTo>
                    <a:pt x="650" y="73"/>
                    <a:pt x="650" y="71"/>
                    <a:pt x="652" y="70"/>
                  </a:cubicBezTo>
                  <a:cubicBezTo>
                    <a:pt x="655" y="69"/>
                    <a:pt x="657" y="72"/>
                    <a:pt x="660" y="71"/>
                  </a:cubicBezTo>
                  <a:cubicBezTo>
                    <a:pt x="665" y="70"/>
                    <a:pt x="666" y="59"/>
                    <a:pt x="668" y="55"/>
                  </a:cubicBezTo>
                  <a:cubicBezTo>
                    <a:pt x="671" y="47"/>
                    <a:pt x="676" y="41"/>
                    <a:pt x="680" y="34"/>
                  </a:cubicBezTo>
                  <a:cubicBezTo>
                    <a:pt x="684" y="26"/>
                    <a:pt x="693" y="16"/>
                    <a:pt x="694" y="7"/>
                  </a:cubicBezTo>
                  <a:cubicBezTo>
                    <a:pt x="695" y="7"/>
                    <a:pt x="695" y="7"/>
                    <a:pt x="695" y="7"/>
                  </a:cubicBezTo>
                  <a:cubicBezTo>
                    <a:pt x="705" y="4"/>
                    <a:pt x="715" y="44"/>
                    <a:pt x="716" y="51"/>
                  </a:cubicBezTo>
                  <a:cubicBezTo>
                    <a:pt x="718" y="58"/>
                    <a:pt x="720" y="71"/>
                    <a:pt x="732" y="79"/>
                  </a:cubicBezTo>
                  <a:cubicBezTo>
                    <a:pt x="743" y="87"/>
                    <a:pt x="748" y="99"/>
                    <a:pt x="747" y="103"/>
                  </a:cubicBezTo>
                  <a:cubicBezTo>
                    <a:pt x="747" y="107"/>
                    <a:pt x="733" y="124"/>
                    <a:pt x="728" y="131"/>
                  </a:cubicBezTo>
                  <a:cubicBezTo>
                    <a:pt x="722" y="138"/>
                    <a:pt x="714" y="145"/>
                    <a:pt x="710" y="148"/>
                  </a:cubicBezTo>
                  <a:cubicBezTo>
                    <a:pt x="706" y="151"/>
                    <a:pt x="700" y="157"/>
                    <a:pt x="692" y="175"/>
                  </a:cubicBezTo>
                  <a:cubicBezTo>
                    <a:pt x="683" y="193"/>
                    <a:pt x="669" y="196"/>
                    <a:pt x="669" y="196"/>
                  </a:cubicBezTo>
                  <a:cubicBezTo>
                    <a:pt x="681" y="199"/>
                    <a:pt x="707" y="182"/>
                    <a:pt x="713" y="179"/>
                  </a:cubicBezTo>
                  <a:cubicBezTo>
                    <a:pt x="719" y="176"/>
                    <a:pt x="723" y="178"/>
                    <a:pt x="725" y="175"/>
                  </a:cubicBezTo>
                  <a:cubicBezTo>
                    <a:pt x="728" y="172"/>
                    <a:pt x="725" y="162"/>
                    <a:pt x="725" y="162"/>
                  </a:cubicBezTo>
                  <a:cubicBezTo>
                    <a:pt x="725" y="162"/>
                    <a:pt x="727" y="153"/>
                    <a:pt x="734" y="145"/>
                  </a:cubicBezTo>
                  <a:cubicBezTo>
                    <a:pt x="741" y="138"/>
                    <a:pt x="745" y="146"/>
                    <a:pt x="754" y="144"/>
                  </a:cubicBezTo>
                  <a:cubicBezTo>
                    <a:pt x="762" y="142"/>
                    <a:pt x="768" y="141"/>
                    <a:pt x="787" y="141"/>
                  </a:cubicBezTo>
                  <a:cubicBezTo>
                    <a:pt x="807" y="142"/>
                    <a:pt x="787" y="155"/>
                    <a:pt x="787" y="164"/>
                  </a:cubicBezTo>
                  <a:cubicBezTo>
                    <a:pt x="787" y="174"/>
                    <a:pt x="765" y="187"/>
                    <a:pt x="765" y="191"/>
                  </a:cubicBezTo>
                  <a:cubicBezTo>
                    <a:pt x="765" y="194"/>
                    <a:pt x="778" y="192"/>
                    <a:pt x="788" y="186"/>
                  </a:cubicBezTo>
                  <a:cubicBezTo>
                    <a:pt x="798" y="180"/>
                    <a:pt x="795" y="175"/>
                    <a:pt x="798" y="162"/>
                  </a:cubicBezTo>
                  <a:cubicBezTo>
                    <a:pt x="801" y="149"/>
                    <a:pt x="817" y="150"/>
                    <a:pt x="829" y="146"/>
                  </a:cubicBezTo>
                  <a:cubicBezTo>
                    <a:pt x="842" y="143"/>
                    <a:pt x="860" y="153"/>
                    <a:pt x="878" y="164"/>
                  </a:cubicBezTo>
                  <a:cubicBezTo>
                    <a:pt x="896" y="176"/>
                    <a:pt x="896" y="178"/>
                    <a:pt x="902" y="177"/>
                  </a:cubicBezTo>
                  <a:cubicBezTo>
                    <a:pt x="908" y="176"/>
                    <a:pt x="909" y="178"/>
                    <a:pt x="913" y="181"/>
                  </a:cubicBezTo>
                  <a:cubicBezTo>
                    <a:pt x="917" y="184"/>
                    <a:pt x="911" y="195"/>
                    <a:pt x="910" y="198"/>
                  </a:cubicBezTo>
                  <a:cubicBezTo>
                    <a:pt x="909" y="202"/>
                    <a:pt x="912" y="216"/>
                    <a:pt x="914" y="210"/>
                  </a:cubicBezTo>
                  <a:cubicBezTo>
                    <a:pt x="916" y="205"/>
                    <a:pt x="915" y="213"/>
                    <a:pt x="915" y="213"/>
                  </a:cubicBezTo>
                  <a:cubicBezTo>
                    <a:pt x="915" y="213"/>
                    <a:pt x="928" y="208"/>
                    <a:pt x="938" y="198"/>
                  </a:cubicBezTo>
                  <a:cubicBezTo>
                    <a:pt x="948" y="189"/>
                    <a:pt x="959" y="193"/>
                    <a:pt x="963" y="193"/>
                  </a:cubicBezTo>
                  <a:cubicBezTo>
                    <a:pt x="967" y="192"/>
                    <a:pt x="972" y="198"/>
                    <a:pt x="981" y="203"/>
                  </a:cubicBezTo>
                  <a:cubicBezTo>
                    <a:pt x="990" y="208"/>
                    <a:pt x="998" y="207"/>
                    <a:pt x="1011" y="205"/>
                  </a:cubicBezTo>
                  <a:cubicBezTo>
                    <a:pt x="1024" y="204"/>
                    <a:pt x="1024" y="198"/>
                    <a:pt x="1042" y="198"/>
                  </a:cubicBezTo>
                  <a:cubicBezTo>
                    <a:pt x="1059" y="198"/>
                    <a:pt x="1095" y="225"/>
                    <a:pt x="1110" y="240"/>
                  </a:cubicBezTo>
                  <a:cubicBezTo>
                    <a:pt x="1125" y="254"/>
                    <a:pt x="1148" y="255"/>
                    <a:pt x="1164" y="254"/>
                  </a:cubicBezTo>
                  <a:cubicBezTo>
                    <a:pt x="1180" y="252"/>
                    <a:pt x="1185" y="254"/>
                    <a:pt x="1196" y="287"/>
                  </a:cubicBezTo>
                  <a:cubicBezTo>
                    <a:pt x="1226" y="373"/>
                    <a:pt x="1169" y="409"/>
                    <a:pt x="1163" y="415"/>
                  </a:cubicBezTo>
                  <a:cubicBezTo>
                    <a:pt x="1158" y="422"/>
                    <a:pt x="1155" y="428"/>
                    <a:pt x="1145" y="437"/>
                  </a:cubicBezTo>
                  <a:cubicBezTo>
                    <a:pt x="1135" y="445"/>
                    <a:pt x="1130" y="449"/>
                    <a:pt x="1123" y="465"/>
                  </a:cubicBezTo>
                  <a:cubicBezTo>
                    <a:pt x="1117" y="481"/>
                    <a:pt x="1104" y="502"/>
                    <a:pt x="1098" y="514"/>
                  </a:cubicBezTo>
                  <a:cubicBezTo>
                    <a:pt x="1091" y="526"/>
                    <a:pt x="1091" y="523"/>
                    <a:pt x="1081" y="516"/>
                  </a:cubicBezTo>
                  <a:cubicBezTo>
                    <a:pt x="1070" y="510"/>
                    <a:pt x="1075" y="525"/>
                    <a:pt x="1067" y="533"/>
                  </a:cubicBezTo>
                  <a:cubicBezTo>
                    <a:pt x="1058" y="541"/>
                    <a:pt x="1063" y="566"/>
                    <a:pt x="1065" y="583"/>
                  </a:cubicBezTo>
                  <a:cubicBezTo>
                    <a:pt x="1067" y="601"/>
                    <a:pt x="1068" y="616"/>
                    <a:pt x="1065" y="622"/>
                  </a:cubicBezTo>
                  <a:cubicBezTo>
                    <a:pt x="1062" y="628"/>
                    <a:pt x="1061" y="635"/>
                    <a:pt x="1058" y="661"/>
                  </a:cubicBezTo>
                  <a:cubicBezTo>
                    <a:pt x="1055" y="687"/>
                    <a:pt x="1050" y="680"/>
                    <a:pt x="1038" y="689"/>
                  </a:cubicBezTo>
                  <a:cubicBezTo>
                    <a:pt x="1026" y="697"/>
                    <a:pt x="1036" y="702"/>
                    <a:pt x="1031" y="729"/>
                  </a:cubicBezTo>
                  <a:cubicBezTo>
                    <a:pt x="1026" y="757"/>
                    <a:pt x="1009" y="766"/>
                    <a:pt x="995" y="783"/>
                  </a:cubicBezTo>
                  <a:cubicBezTo>
                    <a:pt x="982" y="799"/>
                    <a:pt x="992" y="789"/>
                    <a:pt x="988" y="794"/>
                  </a:cubicBezTo>
                  <a:cubicBezTo>
                    <a:pt x="985" y="799"/>
                    <a:pt x="985" y="806"/>
                    <a:pt x="985" y="808"/>
                  </a:cubicBezTo>
                  <a:cubicBezTo>
                    <a:pt x="985" y="811"/>
                    <a:pt x="975" y="816"/>
                    <a:pt x="965" y="819"/>
                  </a:cubicBezTo>
                  <a:cubicBezTo>
                    <a:pt x="956" y="821"/>
                    <a:pt x="955" y="824"/>
                    <a:pt x="949" y="839"/>
                  </a:cubicBezTo>
                  <a:cubicBezTo>
                    <a:pt x="944" y="853"/>
                    <a:pt x="906" y="848"/>
                    <a:pt x="900" y="845"/>
                  </a:cubicBezTo>
                  <a:cubicBezTo>
                    <a:pt x="894" y="842"/>
                    <a:pt x="885" y="848"/>
                    <a:pt x="882" y="851"/>
                  </a:cubicBezTo>
                  <a:cubicBezTo>
                    <a:pt x="878" y="854"/>
                    <a:pt x="874" y="861"/>
                    <a:pt x="869" y="860"/>
                  </a:cubicBezTo>
                  <a:cubicBezTo>
                    <a:pt x="863" y="859"/>
                    <a:pt x="859" y="863"/>
                    <a:pt x="855" y="869"/>
                  </a:cubicBezTo>
                  <a:cubicBezTo>
                    <a:pt x="850" y="875"/>
                    <a:pt x="841" y="877"/>
                    <a:pt x="829" y="879"/>
                  </a:cubicBezTo>
                  <a:cubicBezTo>
                    <a:pt x="818" y="881"/>
                    <a:pt x="788" y="907"/>
                    <a:pt x="776" y="915"/>
                  </a:cubicBezTo>
                  <a:cubicBezTo>
                    <a:pt x="764" y="923"/>
                    <a:pt x="764" y="918"/>
                    <a:pt x="757" y="925"/>
                  </a:cubicBezTo>
                  <a:cubicBezTo>
                    <a:pt x="751" y="932"/>
                    <a:pt x="757" y="931"/>
                    <a:pt x="745" y="941"/>
                  </a:cubicBezTo>
                  <a:cubicBezTo>
                    <a:pt x="733" y="950"/>
                    <a:pt x="741" y="957"/>
                    <a:pt x="739" y="977"/>
                  </a:cubicBezTo>
                  <a:cubicBezTo>
                    <a:pt x="737" y="997"/>
                    <a:pt x="736" y="1014"/>
                    <a:pt x="736" y="1016"/>
                  </a:cubicBezTo>
                  <a:cubicBezTo>
                    <a:pt x="735" y="1018"/>
                    <a:pt x="729" y="1023"/>
                    <a:pt x="725" y="1026"/>
                  </a:cubicBezTo>
                  <a:cubicBezTo>
                    <a:pt x="721" y="1028"/>
                    <a:pt x="714" y="1037"/>
                    <a:pt x="706" y="1041"/>
                  </a:cubicBezTo>
                  <a:cubicBezTo>
                    <a:pt x="698" y="1045"/>
                    <a:pt x="695" y="1053"/>
                    <a:pt x="691" y="1053"/>
                  </a:cubicBezTo>
                  <a:cubicBezTo>
                    <a:pt x="687" y="1054"/>
                    <a:pt x="682" y="1069"/>
                    <a:pt x="680" y="1071"/>
                  </a:cubicBezTo>
                  <a:cubicBezTo>
                    <a:pt x="678" y="1073"/>
                    <a:pt x="686" y="1064"/>
                    <a:pt x="671" y="1089"/>
                  </a:cubicBezTo>
                  <a:cubicBezTo>
                    <a:pt x="656" y="1113"/>
                    <a:pt x="636" y="1118"/>
                    <a:pt x="636" y="1118"/>
                  </a:cubicBezTo>
                  <a:cubicBezTo>
                    <a:pt x="650" y="1110"/>
                    <a:pt x="665" y="1082"/>
                    <a:pt x="665" y="1079"/>
                  </a:cubicBezTo>
                  <a:cubicBezTo>
                    <a:pt x="665" y="1076"/>
                    <a:pt x="663" y="1080"/>
                    <a:pt x="656" y="1080"/>
                  </a:cubicBezTo>
                  <a:cubicBezTo>
                    <a:pt x="650" y="1081"/>
                    <a:pt x="653" y="1073"/>
                    <a:pt x="650" y="1074"/>
                  </a:cubicBezTo>
                  <a:cubicBezTo>
                    <a:pt x="646" y="1075"/>
                    <a:pt x="652" y="1080"/>
                    <a:pt x="650" y="1083"/>
                  </a:cubicBezTo>
                  <a:cubicBezTo>
                    <a:pt x="649" y="1087"/>
                    <a:pt x="643" y="1092"/>
                    <a:pt x="640" y="1095"/>
                  </a:cubicBezTo>
                  <a:cubicBezTo>
                    <a:pt x="637" y="1098"/>
                    <a:pt x="629" y="1105"/>
                    <a:pt x="624" y="1113"/>
                  </a:cubicBezTo>
                  <a:cubicBezTo>
                    <a:pt x="619" y="1120"/>
                    <a:pt x="621" y="1127"/>
                    <a:pt x="621" y="1127"/>
                  </a:cubicBezTo>
                  <a:cubicBezTo>
                    <a:pt x="621" y="1127"/>
                    <a:pt x="613" y="1130"/>
                    <a:pt x="606" y="1146"/>
                  </a:cubicBezTo>
                  <a:cubicBezTo>
                    <a:pt x="599" y="1162"/>
                    <a:pt x="603" y="1156"/>
                    <a:pt x="594" y="1164"/>
                  </a:cubicBezTo>
                  <a:cubicBezTo>
                    <a:pt x="584" y="1172"/>
                    <a:pt x="579" y="1176"/>
                    <a:pt x="574" y="1178"/>
                  </a:cubicBezTo>
                  <a:cubicBezTo>
                    <a:pt x="572" y="1179"/>
                    <a:pt x="571" y="1181"/>
                    <a:pt x="569" y="1183"/>
                  </a:cubicBezTo>
                  <a:lnTo>
                    <a:pt x="569" y="1182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83" name="Freeform 389">
              <a:extLst>
                <a:ext uri="{FF2B5EF4-FFF2-40B4-BE49-F238E27FC236}">
                  <a16:creationId xmlns:a16="http://schemas.microsoft.com/office/drawing/2014/main" id="{9E8A26D4-B7DF-9A0D-88BC-CBE37A71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088" y="5370513"/>
              <a:ext cx="541338" cy="760412"/>
            </a:xfrm>
            <a:custGeom>
              <a:avLst/>
              <a:gdLst>
                <a:gd name="T0" fmla="*/ 2147483646 w 613"/>
                <a:gd name="T1" fmla="*/ 2147483646 h 860"/>
                <a:gd name="T2" fmla="*/ 2147483646 w 613"/>
                <a:gd name="T3" fmla="*/ 2147483646 h 860"/>
                <a:gd name="T4" fmla="*/ 2147483646 w 613"/>
                <a:gd name="T5" fmla="*/ 2147483646 h 860"/>
                <a:gd name="T6" fmla="*/ 2147483646 w 613"/>
                <a:gd name="T7" fmla="*/ 2147483646 h 860"/>
                <a:gd name="T8" fmla="*/ 2147483646 w 613"/>
                <a:gd name="T9" fmla="*/ 2147483646 h 860"/>
                <a:gd name="T10" fmla="*/ 2147483646 w 613"/>
                <a:gd name="T11" fmla="*/ 2147483646 h 860"/>
                <a:gd name="T12" fmla="*/ 2147483646 w 613"/>
                <a:gd name="T13" fmla="*/ 2147483646 h 860"/>
                <a:gd name="T14" fmla="*/ 2147483646 w 613"/>
                <a:gd name="T15" fmla="*/ 2147483646 h 860"/>
                <a:gd name="T16" fmla="*/ 2147483646 w 613"/>
                <a:gd name="T17" fmla="*/ 2147483646 h 860"/>
                <a:gd name="T18" fmla="*/ 2147483646 w 613"/>
                <a:gd name="T19" fmla="*/ 2147483646 h 860"/>
                <a:gd name="T20" fmla="*/ 2147483646 w 613"/>
                <a:gd name="T21" fmla="*/ 2147483646 h 860"/>
                <a:gd name="T22" fmla="*/ 2147483646 w 613"/>
                <a:gd name="T23" fmla="*/ 2147483646 h 860"/>
                <a:gd name="T24" fmla="*/ 2147483646 w 613"/>
                <a:gd name="T25" fmla="*/ 2147483646 h 860"/>
                <a:gd name="T26" fmla="*/ 2147483646 w 613"/>
                <a:gd name="T27" fmla="*/ 2147483646 h 860"/>
                <a:gd name="T28" fmla="*/ 2147483646 w 613"/>
                <a:gd name="T29" fmla="*/ 2147483646 h 860"/>
                <a:gd name="T30" fmla="*/ 2147483646 w 613"/>
                <a:gd name="T31" fmla="*/ 2147483646 h 860"/>
                <a:gd name="T32" fmla="*/ 2147483646 w 613"/>
                <a:gd name="T33" fmla="*/ 2147483646 h 860"/>
                <a:gd name="T34" fmla="*/ 2147483646 w 613"/>
                <a:gd name="T35" fmla="*/ 2147483646 h 860"/>
                <a:gd name="T36" fmla="*/ 2147483646 w 613"/>
                <a:gd name="T37" fmla="*/ 2147483646 h 860"/>
                <a:gd name="T38" fmla="*/ 2147483646 w 613"/>
                <a:gd name="T39" fmla="*/ 2147483646 h 860"/>
                <a:gd name="T40" fmla="*/ 2147483646 w 613"/>
                <a:gd name="T41" fmla="*/ 2147483646 h 860"/>
                <a:gd name="T42" fmla="*/ 2147483646 w 613"/>
                <a:gd name="T43" fmla="*/ 2147483646 h 860"/>
                <a:gd name="T44" fmla="*/ 2147483646 w 613"/>
                <a:gd name="T45" fmla="*/ 2147483646 h 860"/>
                <a:gd name="T46" fmla="*/ 2147483646 w 613"/>
                <a:gd name="T47" fmla="*/ 2147483646 h 860"/>
                <a:gd name="T48" fmla="*/ 2147483646 w 613"/>
                <a:gd name="T49" fmla="*/ 2147483646 h 860"/>
                <a:gd name="T50" fmla="*/ 2147483646 w 613"/>
                <a:gd name="T51" fmla="*/ 2147483646 h 860"/>
                <a:gd name="T52" fmla="*/ 2147483646 w 613"/>
                <a:gd name="T53" fmla="*/ 2147483646 h 860"/>
                <a:gd name="T54" fmla="*/ 2147483646 w 613"/>
                <a:gd name="T55" fmla="*/ 2147483646 h 860"/>
                <a:gd name="T56" fmla="*/ 2147483646 w 613"/>
                <a:gd name="T57" fmla="*/ 2147483646 h 860"/>
                <a:gd name="T58" fmla="*/ 2147483646 w 613"/>
                <a:gd name="T59" fmla="*/ 2147483646 h 860"/>
                <a:gd name="T60" fmla="*/ 2147483646 w 613"/>
                <a:gd name="T61" fmla="*/ 2147483646 h 860"/>
                <a:gd name="T62" fmla="*/ 2147483646 w 613"/>
                <a:gd name="T63" fmla="*/ 2147483646 h 860"/>
                <a:gd name="T64" fmla="*/ 2147483646 w 613"/>
                <a:gd name="T65" fmla="*/ 2147483646 h 860"/>
                <a:gd name="T66" fmla="*/ 2147483646 w 613"/>
                <a:gd name="T67" fmla="*/ 2147483646 h 860"/>
                <a:gd name="T68" fmla="*/ 2147483646 w 613"/>
                <a:gd name="T69" fmla="*/ 2147483646 h 860"/>
                <a:gd name="T70" fmla="*/ 2147483646 w 613"/>
                <a:gd name="T71" fmla="*/ 2147483646 h 860"/>
                <a:gd name="T72" fmla="*/ 2147483646 w 613"/>
                <a:gd name="T73" fmla="*/ 2147483646 h 860"/>
                <a:gd name="T74" fmla="*/ 2147483646 w 613"/>
                <a:gd name="T75" fmla="*/ 2147483646 h 860"/>
                <a:gd name="T76" fmla="*/ 2147483646 w 613"/>
                <a:gd name="T77" fmla="*/ 2147483646 h 860"/>
                <a:gd name="T78" fmla="*/ 2147483646 w 613"/>
                <a:gd name="T79" fmla="*/ 2147483646 h 860"/>
                <a:gd name="T80" fmla="*/ 2147483646 w 613"/>
                <a:gd name="T81" fmla="*/ 2147483646 h 860"/>
                <a:gd name="T82" fmla="*/ 2147483646 w 613"/>
                <a:gd name="T83" fmla="*/ 2147483646 h 860"/>
                <a:gd name="T84" fmla="*/ 2147483646 w 613"/>
                <a:gd name="T85" fmla="*/ 2147483646 h 860"/>
                <a:gd name="T86" fmla="*/ 2147483646 w 613"/>
                <a:gd name="T87" fmla="*/ 2147483646 h 860"/>
                <a:gd name="T88" fmla="*/ 2147483646 w 613"/>
                <a:gd name="T89" fmla="*/ 2147483646 h 860"/>
                <a:gd name="T90" fmla="*/ 2147483646 w 613"/>
                <a:gd name="T91" fmla="*/ 2147483646 h 860"/>
                <a:gd name="T92" fmla="*/ 2147483646 w 613"/>
                <a:gd name="T93" fmla="*/ 2147483646 h 860"/>
                <a:gd name="T94" fmla="*/ 2147483646 w 613"/>
                <a:gd name="T95" fmla="*/ 2147483646 h 860"/>
                <a:gd name="T96" fmla="*/ 2147483646 w 613"/>
                <a:gd name="T97" fmla="*/ 2147483646 h 860"/>
                <a:gd name="T98" fmla="*/ 2147483646 w 613"/>
                <a:gd name="T99" fmla="*/ 2147483646 h 860"/>
                <a:gd name="T100" fmla="*/ 2147483646 w 613"/>
                <a:gd name="T101" fmla="*/ 2147483646 h 860"/>
                <a:gd name="T102" fmla="*/ 2147483646 w 613"/>
                <a:gd name="T103" fmla="*/ 2147483646 h 860"/>
                <a:gd name="T104" fmla="*/ 2147483646 w 613"/>
                <a:gd name="T105" fmla="*/ 2147483646 h 860"/>
                <a:gd name="T106" fmla="*/ 2147483646 w 613"/>
                <a:gd name="T107" fmla="*/ 2147483646 h 860"/>
                <a:gd name="T108" fmla="*/ 2147483646 w 613"/>
                <a:gd name="T109" fmla="*/ 2147483646 h 860"/>
                <a:gd name="T110" fmla="*/ 2147483646 w 613"/>
                <a:gd name="T111" fmla="*/ 2147483646 h 860"/>
                <a:gd name="T112" fmla="*/ 2147483646 w 613"/>
                <a:gd name="T113" fmla="*/ 2147483646 h 860"/>
                <a:gd name="T114" fmla="*/ 2147483646 w 613"/>
                <a:gd name="T115" fmla="*/ 2147483646 h 860"/>
                <a:gd name="T116" fmla="*/ 2147483646 w 613"/>
                <a:gd name="T117" fmla="*/ 2147483646 h 860"/>
                <a:gd name="T118" fmla="*/ 2147483646 w 613"/>
                <a:gd name="T119" fmla="*/ 2147483646 h 860"/>
                <a:gd name="T120" fmla="*/ 2147483646 w 613"/>
                <a:gd name="T121" fmla="*/ 2147483646 h 860"/>
                <a:gd name="T122" fmla="*/ 2147483646 w 613"/>
                <a:gd name="T123" fmla="*/ 2147483646 h 860"/>
                <a:gd name="T124" fmla="*/ 2147483646 w 613"/>
                <a:gd name="T125" fmla="*/ 2147483646 h 8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13"/>
                <a:gd name="T190" fmla="*/ 0 h 860"/>
                <a:gd name="T191" fmla="*/ 613 w 613"/>
                <a:gd name="T192" fmla="*/ 860 h 86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13" h="860">
                  <a:moveTo>
                    <a:pt x="222" y="22"/>
                  </a:moveTo>
                  <a:cubicBezTo>
                    <a:pt x="222" y="25"/>
                    <a:pt x="221" y="31"/>
                    <a:pt x="220" y="42"/>
                  </a:cubicBezTo>
                  <a:cubicBezTo>
                    <a:pt x="219" y="60"/>
                    <a:pt x="218" y="65"/>
                    <a:pt x="199" y="74"/>
                  </a:cubicBezTo>
                  <a:cubicBezTo>
                    <a:pt x="181" y="83"/>
                    <a:pt x="173" y="71"/>
                    <a:pt x="177" y="88"/>
                  </a:cubicBezTo>
                  <a:cubicBezTo>
                    <a:pt x="180" y="105"/>
                    <a:pt x="185" y="119"/>
                    <a:pt x="182" y="126"/>
                  </a:cubicBezTo>
                  <a:cubicBezTo>
                    <a:pt x="180" y="133"/>
                    <a:pt x="172" y="140"/>
                    <a:pt x="174" y="143"/>
                  </a:cubicBezTo>
                  <a:cubicBezTo>
                    <a:pt x="177" y="146"/>
                    <a:pt x="187" y="145"/>
                    <a:pt x="182" y="151"/>
                  </a:cubicBezTo>
                  <a:cubicBezTo>
                    <a:pt x="178" y="157"/>
                    <a:pt x="160" y="163"/>
                    <a:pt x="154" y="169"/>
                  </a:cubicBezTo>
                  <a:cubicBezTo>
                    <a:pt x="147" y="175"/>
                    <a:pt x="149" y="182"/>
                    <a:pt x="146" y="189"/>
                  </a:cubicBezTo>
                  <a:cubicBezTo>
                    <a:pt x="143" y="196"/>
                    <a:pt x="126" y="230"/>
                    <a:pt x="127" y="234"/>
                  </a:cubicBezTo>
                  <a:cubicBezTo>
                    <a:pt x="129" y="238"/>
                    <a:pt x="132" y="251"/>
                    <a:pt x="125" y="256"/>
                  </a:cubicBezTo>
                  <a:cubicBezTo>
                    <a:pt x="117" y="261"/>
                    <a:pt x="107" y="267"/>
                    <a:pt x="110" y="277"/>
                  </a:cubicBezTo>
                  <a:cubicBezTo>
                    <a:pt x="114" y="288"/>
                    <a:pt x="129" y="324"/>
                    <a:pt x="129" y="332"/>
                  </a:cubicBezTo>
                  <a:cubicBezTo>
                    <a:pt x="128" y="340"/>
                    <a:pt x="127" y="349"/>
                    <a:pt x="123" y="359"/>
                  </a:cubicBezTo>
                  <a:cubicBezTo>
                    <a:pt x="118" y="369"/>
                    <a:pt x="106" y="371"/>
                    <a:pt x="105" y="383"/>
                  </a:cubicBezTo>
                  <a:cubicBezTo>
                    <a:pt x="104" y="395"/>
                    <a:pt x="107" y="398"/>
                    <a:pt x="105" y="410"/>
                  </a:cubicBezTo>
                  <a:cubicBezTo>
                    <a:pt x="102" y="421"/>
                    <a:pt x="103" y="408"/>
                    <a:pt x="92" y="428"/>
                  </a:cubicBezTo>
                  <a:cubicBezTo>
                    <a:pt x="80" y="448"/>
                    <a:pt x="82" y="455"/>
                    <a:pt x="83" y="463"/>
                  </a:cubicBezTo>
                  <a:cubicBezTo>
                    <a:pt x="84" y="471"/>
                    <a:pt x="85" y="472"/>
                    <a:pt x="86" y="477"/>
                  </a:cubicBezTo>
                  <a:cubicBezTo>
                    <a:pt x="88" y="482"/>
                    <a:pt x="99" y="480"/>
                    <a:pt x="86" y="489"/>
                  </a:cubicBezTo>
                  <a:cubicBezTo>
                    <a:pt x="74" y="499"/>
                    <a:pt x="66" y="496"/>
                    <a:pt x="63" y="505"/>
                  </a:cubicBezTo>
                  <a:cubicBezTo>
                    <a:pt x="60" y="514"/>
                    <a:pt x="62" y="505"/>
                    <a:pt x="62" y="520"/>
                  </a:cubicBezTo>
                  <a:cubicBezTo>
                    <a:pt x="61" y="536"/>
                    <a:pt x="60" y="533"/>
                    <a:pt x="60" y="551"/>
                  </a:cubicBezTo>
                  <a:cubicBezTo>
                    <a:pt x="60" y="568"/>
                    <a:pt x="58" y="571"/>
                    <a:pt x="54" y="579"/>
                  </a:cubicBezTo>
                  <a:cubicBezTo>
                    <a:pt x="51" y="586"/>
                    <a:pt x="38" y="594"/>
                    <a:pt x="40" y="601"/>
                  </a:cubicBezTo>
                  <a:cubicBezTo>
                    <a:pt x="43" y="608"/>
                    <a:pt x="55" y="607"/>
                    <a:pt x="52" y="620"/>
                  </a:cubicBezTo>
                  <a:cubicBezTo>
                    <a:pt x="48" y="633"/>
                    <a:pt x="46" y="633"/>
                    <a:pt x="53" y="638"/>
                  </a:cubicBezTo>
                  <a:cubicBezTo>
                    <a:pt x="61" y="643"/>
                    <a:pt x="70" y="643"/>
                    <a:pt x="68" y="647"/>
                  </a:cubicBezTo>
                  <a:cubicBezTo>
                    <a:pt x="67" y="651"/>
                    <a:pt x="58" y="661"/>
                    <a:pt x="54" y="661"/>
                  </a:cubicBezTo>
                  <a:cubicBezTo>
                    <a:pt x="50" y="662"/>
                    <a:pt x="42" y="664"/>
                    <a:pt x="45" y="666"/>
                  </a:cubicBezTo>
                  <a:cubicBezTo>
                    <a:pt x="49" y="667"/>
                    <a:pt x="60" y="665"/>
                    <a:pt x="59" y="673"/>
                  </a:cubicBezTo>
                  <a:cubicBezTo>
                    <a:pt x="59" y="680"/>
                    <a:pt x="45" y="684"/>
                    <a:pt x="47" y="691"/>
                  </a:cubicBezTo>
                  <a:cubicBezTo>
                    <a:pt x="49" y="698"/>
                    <a:pt x="51" y="697"/>
                    <a:pt x="50" y="702"/>
                  </a:cubicBezTo>
                  <a:cubicBezTo>
                    <a:pt x="49" y="706"/>
                    <a:pt x="44" y="709"/>
                    <a:pt x="44" y="714"/>
                  </a:cubicBezTo>
                  <a:cubicBezTo>
                    <a:pt x="45" y="720"/>
                    <a:pt x="44" y="721"/>
                    <a:pt x="39" y="729"/>
                  </a:cubicBezTo>
                  <a:cubicBezTo>
                    <a:pt x="34" y="737"/>
                    <a:pt x="27" y="740"/>
                    <a:pt x="28" y="746"/>
                  </a:cubicBezTo>
                  <a:cubicBezTo>
                    <a:pt x="28" y="752"/>
                    <a:pt x="0" y="774"/>
                    <a:pt x="1" y="784"/>
                  </a:cubicBezTo>
                  <a:cubicBezTo>
                    <a:pt x="1" y="793"/>
                    <a:pt x="3" y="803"/>
                    <a:pt x="9" y="807"/>
                  </a:cubicBezTo>
                  <a:cubicBezTo>
                    <a:pt x="15" y="810"/>
                    <a:pt x="22" y="795"/>
                    <a:pt x="26" y="806"/>
                  </a:cubicBezTo>
                  <a:cubicBezTo>
                    <a:pt x="30" y="816"/>
                    <a:pt x="20" y="810"/>
                    <a:pt x="25" y="825"/>
                  </a:cubicBezTo>
                  <a:cubicBezTo>
                    <a:pt x="30" y="840"/>
                    <a:pt x="26" y="840"/>
                    <a:pt x="39" y="843"/>
                  </a:cubicBezTo>
                  <a:cubicBezTo>
                    <a:pt x="52" y="846"/>
                    <a:pt x="82" y="837"/>
                    <a:pt x="87" y="848"/>
                  </a:cubicBezTo>
                  <a:cubicBezTo>
                    <a:pt x="88" y="848"/>
                    <a:pt x="88" y="848"/>
                    <a:pt x="88" y="848"/>
                  </a:cubicBezTo>
                  <a:cubicBezTo>
                    <a:pt x="89" y="847"/>
                    <a:pt x="91" y="847"/>
                    <a:pt x="94" y="850"/>
                  </a:cubicBezTo>
                  <a:cubicBezTo>
                    <a:pt x="101" y="857"/>
                    <a:pt x="111" y="860"/>
                    <a:pt x="112" y="858"/>
                  </a:cubicBezTo>
                  <a:cubicBezTo>
                    <a:pt x="113" y="857"/>
                    <a:pt x="101" y="842"/>
                    <a:pt x="100" y="840"/>
                  </a:cubicBezTo>
                  <a:cubicBezTo>
                    <a:pt x="99" y="839"/>
                    <a:pt x="99" y="836"/>
                    <a:pt x="96" y="836"/>
                  </a:cubicBezTo>
                  <a:cubicBezTo>
                    <a:pt x="93" y="837"/>
                    <a:pt x="96" y="818"/>
                    <a:pt x="96" y="816"/>
                  </a:cubicBezTo>
                  <a:cubicBezTo>
                    <a:pt x="97" y="814"/>
                    <a:pt x="100" y="803"/>
                    <a:pt x="105" y="804"/>
                  </a:cubicBezTo>
                  <a:cubicBezTo>
                    <a:pt x="111" y="805"/>
                    <a:pt x="115" y="795"/>
                    <a:pt x="117" y="797"/>
                  </a:cubicBezTo>
                  <a:cubicBezTo>
                    <a:pt x="119" y="798"/>
                    <a:pt x="127" y="800"/>
                    <a:pt x="130" y="794"/>
                  </a:cubicBezTo>
                  <a:cubicBezTo>
                    <a:pt x="133" y="789"/>
                    <a:pt x="133" y="785"/>
                    <a:pt x="135" y="782"/>
                  </a:cubicBezTo>
                  <a:cubicBezTo>
                    <a:pt x="136" y="779"/>
                    <a:pt x="144" y="768"/>
                    <a:pt x="147" y="766"/>
                  </a:cubicBezTo>
                  <a:cubicBezTo>
                    <a:pt x="151" y="764"/>
                    <a:pt x="160" y="759"/>
                    <a:pt x="165" y="756"/>
                  </a:cubicBezTo>
                  <a:cubicBezTo>
                    <a:pt x="169" y="752"/>
                    <a:pt x="188" y="743"/>
                    <a:pt x="183" y="739"/>
                  </a:cubicBezTo>
                  <a:cubicBezTo>
                    <a:pt x="179" y="734"/>
                    <a:pt x="199" y="720"/>
                    <a:pt x="190" y="716"/>
                  </a:cubicBezTo>
                  <a:cubicBezTo>
                    <a:pt x="182" y="713"/>
                    <a:pt x="160" y="706"/>
                    <a:pt x="158" y="702"/>
                  </a:cubicBezTo>
                  <a:cubicBezTo>
                    <a:pt x="155" y="698"/>
                    <a:pt x="154" y="683"/>
                    <a:pt x="158" y="679"/>
                  </a:cubicBezTo>
                  <a:cubicBezTo>
                    <a:pt x="161" y="674"/>
                    <a:pt x="175" y="665"/>
                    <a:pt x="179" y="665"/>
                  </a:cubicBezTo>
                  <a:cubicBezTo>
                    <a:pt x="183" y="664"/>
                    <a:pt x="199" y="662"/>
                    <a:pt x="204" y="658"/>
                  </a:cubicBezTo>
                  <a:cubicBezTo>
                    <a:pt x="210" y="654"/>
                    <a:pt x="217" y="643"/>
                    <a:pt x="218" y="640"/>
                  </a:cubicBezTo>
                  <a:cubicBezTo>
                    <a:pt x="219" y="638"/>
                    <a:pt x="219" y="633"/>
                    <a:pt x="220" y="626"/>
                  </a:cubicBezTo>
                  <a:cubicBezTo>
                    <a:pt x="220" y="619"/>
                    <a:pt x="219" y="613"/>
                    <a:pt x="225" y="612"/>
                  </a:cubicBezTo>
                  <a:cubicBezTo>
                    <a:pt x="231" y="610"/>
                    <a:pt x="233" y="608"/>
                    <a:pt x="237" y="608"/>
                  </a:cubicBezTo>
                  <a:cubicBezTo>
                    <a:pt x="241" y="608"/>
                    <a:pt x="245" y="607"/>
                    <a:pt x="245" y="605"/>
                  </a:cubicBezTo>
                  <a:cubicBezTo>
                    <a:pt x="244" y="602"/>
                    <a:pt x="240" y="595"/>
                    <a:pt x="240" y="595"/>
                  </a:cubicBezTo>
                  <a:cubicBezTo>
                    <a:pt x="247" y="590"/>
                    <a:pt x="247" y="590"/>
                    <a:pt x="247" y="590"/>
                  </a:cubicBezTo>
                  <a:cubicBezTo>
                    <a:pt x="247" y="590"/>
                    <a:pt x="242" y="583"/>
                    <a:pt x="239" y="580"/>
                  </a:cubicBezTo>
                  <a:cubicBezTo>
                    <a:pt x="236" y="576"/>
                    <a:pt x="238" y="567"/>
                    <a:pt x="238" y="563"/>
                  </a:cubicBezTo>
                  <a:cubicBezTo>
                    <a:pt x="238" y="558"/>
                    <a:pt x="233" y="552"/>
                    <a:pt x="238" y="545"/>
                  </a:cubicBezTo>
                  <a:cubicBezTo>
                    <a:pt x="242" y="538"/>
                    <a:pt x="250" y="532"/>
                    <a:pt x="254" y="541"/>
                  </a:cubicBezTo>
                  <a:cubicBezTo>
                    <a:pt x="257" y="550"/>
                    <a:pt x="260" y="552"/>
                    <a:pt x="268" y="554"/>
                  </a:cubicBezTo>
                  <a:cubicBezTo>
                    <a:pt x="277" y="556"/>
                    <a:pt x="284" y="552"/>
                    <a:pt x="284" y="552"/>
                  </a:cubicBezTo>
                  <a:cubicBezTo>
                    <a:pt x="284" y="552"/>
                    <a:pt x="312" y="543"/>
                    <a:pt x="309" y="539"/>
                  </a:cubicBezTo>
                  <a:cubicBezTo>
                    <a:pt x="305" y="534"/>
                    <a:pt x="306" y="530"/>
                    <a:pt x="310" y="528"/>
                  </a:cubicBezTo>
                  <a:cubicBezTo>
                    <a:pt x="313" y="525"/>
                    <a:pt x="321" y="519"/>
                    <a:pt x="322" y="516"/>
                  </a:cubicBezTo>
                  <a:cubicBezTo>
                    <a:pt x="323" y="512"/>
                    <a:pt x="319" y="509"/>
                    <a:pt x="316" y="503"/>
                  </a:cubicBezTo>
                  <a:cubicBezTo>
                    <a:pt x="314" y="497"/>
                    <a:pt x="316" y="486"/>
                    <a:pt x="320" y="487"/>
                  </a:cubicBezTo>
                  <a:cubicBezTo>
                    <a:pt x="323" y="488"/>
                    <a:pt x="324" y="486"/>
                    <a:pt x="331" y="493"/>
                  </a:cubicBezTo>
                  <a:cubicBezTo>
                    <a:pt x="338" y="501"/>
                    <a:pt x="338" y="493"/>
                    <a:pt x="350" y="494"/>
                  </a:cubicBezTo>
                  <a:cubicBezTo>
                    <a:pt x="361" y="494"/>
                    <a:pt x="369" y="492"/>
                    <a:pt x="375" y="490"/>
                  </a:cubicBezTo>
                  <a:cubicBezTo>
                    <a:pt x="381" y="488"/>
                    <a:pt x="382" y="483"/>
                    <a:pt x="393" y="484"/>
                  </a:cubicBezTo>
                  <a:cubicBezTo>
                    <a:pt x="403" y="484"/>
                    <a:pt x="463" y="460"/>
                    <a:pt x="470" y="446"/>
                  </a:cubicBezTo>
                  <a:cubicBezTo>
                    <a:pt x="476" y="433"/>
                    <a:pt x="483" y="427"/>
                    <a:pt x="477" y="423"/>
                  </a:cubicBezTo>
                  <a:cubicBezTo>
                    <a:pt x="471" y="420"/>
                    <a:pt x="466" y="423"/>
                    <a:pt x="464" y="416"/>
                  </a:cubicBezTo>
                  <a:cubicBezTo>
                    <a:pt x="461" y="410"/>
                    <a:pt x="461" y="404"/>
                    <a:pt x="466" y="401"/>
                  </a:cubicBezTo>
                  <a:cubicBezTo>
                    <a:pt x="472" y="399"/>
                    <a:pt x="482" y="391"/>
                    <a:pt x="474" y="388"/>
                  </a:cubicBezTo>
                  <a:cubicBezTo>
                    <a:pt x="465" y="384"/>
                    <a:pt x="462" y="382"/>
                    <a:pt x="462" y="382"/>
                  </a:cubicBezTo>
                  <a:cubicBezTo>
                    <a:pt x="462" y="382"/>
                    <a:pt x="444" y="379"/>
                    <a:pt x="443" y="373"/>
                  </a:cubicBezTo>
                  <a:cubicBezTo>
                    <a:pt x="442" y="366"/>
                    <a:pt x="441" y="359"/>
                    <a:pt x="444" y="356"/>
                  </a:cubicBezTo>
                  <a:cubicBezTo>
                    <a:pt x="445" y="355"/>
                    <a:pt x="446" y="354"/>
                    <a:pt x="447" y="354"/>
                  </a:cubicBezTo>
                  <a:cubicBezTo>
                    <a:pt x="447" y="350"/>
                    <a:pt x="447" y="350"/>
                    <a:pt x="447" y="350"/>
                  </a:cubicBezTo>
                  <a:cubicBezTo>
                    <a:pt x="448" y="342"/>
                    <a:pt x="452" y="337"/>
                    <a:pt x="455" y="330"/>
                  </a:cubicBezTo>
                  <a:cubicBezTo>
                    <a:pt x="459" y="316"/>
                    <a:pt x="460" y="300"/>
                    <a:pt x="463" y="286"/>
                  </a:cubicBezTo>
                  <a:cubicBezTo>
                    <a:pt x="465" y="272"/>
                    <a:pt x="468" y="260"/>
                    <a:pt x="478" y="249"/>
                  </a:cubicBezTo>
                  <a:cubicBezTo>
                    <a:pt x="487" y="238"/>
                    <a:pt x="500" y="230"/>
                    <a:pt x="511" y="220"/>
                  </a:cubicBezTo>
                  <a:cubicBezTo>
                    <a:pt x="522" y="209"/>
                    <a:pt x="532" y="199"/>
                    <a:pt x="545" y="190"/>
                  </a:cubicBezTo>
                  <a:cubicBezTo>
                    <a:pt x="559" y="181"/>
                    <a:pt x="572" y="171"/>
                    <a:pt x="585" y="160"/>
                  </a:cubicBezTo>
                  <a:cubicBezTo>
                    <a:pt x="593" y="153"/>
                    <a:pt x="605" y="149"/>
                    <a:pt x="608" y="139"/>
                  </a:cubicBezTo>
                  <a:cubicBezTo>
                    <a:pt x="613" y="127"/>
                    <a:pt x="609" y="115"/>
                    <a:pt x="609" y="103"/>
                  </a:cubicBezTo>
                  <a:cubicBezTo>
                    <a:pt x="604" y="103"/>
                    <a:pt x="599" y="101"/>
                    <a:pt x="594" y="101"/>
                  </a:cubicBezTo>
                  <a:cubicBezTo>
                    <a:pt x="593" y="101"/>
                    <a:pt x="591" y="101"/>
                    <a:pt x="589" y="101"/>
                  </a:cubicBezTo>
                  <a:cubicBezTo>
                    <a:pt x="587" y="101"/>
                    <a:pt x="587" y="101"/>
                    <a:pt x="587" y="101"/>
                  </a:cubicBezTo>
                  <a:cubicBezTo>
                    <a:pt x="586" y="107"/>
                    <a:pt x="585" y="112"/>
                    <a:pt x="582" y="118"/>
                  </a:cubicBezTo>
                  <a:cubicBezTo>
                    <a:pt x="577" y="127"/>
                    <a:pt x="569" y="139"/>
                    <a:pt x="561" y="146"/>
                  </a:cubicBezTo>
                  <a:cubicBezTo>
                    <a:pt x="555" y="151"/>
                    <a:pt x="547" y="161"/>
                    <a:pt x="539" y="162"/>
                  </a:cubicBezTo>
                  <a:cubicBezTo>
                    <a:pt x="529" y="164"/>
                    <a:pt x="514" y="159"/>
                    <a:pt x="503" y="157"/>
                  </a:cubicBezTo>
                  <a:cubicBezTo>
                    <a:pt x="489" y="155"/>
                    <a:pt x="474" y="157"/>
                    <a:pt x="461" y="154"/>
                  </a:cubicBezTo>
                  <a:cubicBezTo>
                    <a:pt x="467" y="147"/>
                    <a:pt x="472" y="137"/>
                    <a:pt x="478" y="130"/>
                  </a:cubicBezTo>
                  <a:cubicBezTo>
                    <a:pt x="484" y="120"/>
                    <a:pt x="496" y="111"/>
                    <a:pt x="500" y="100"/>
                  </a:cubicBezTo>
                  <a:cubicBezTo>
                    <a:pt x="506" y="80"/>
                    <a:pt x="483" y="74"/>
                    <a:pt x="467" y="69"/>
                  </a:cubicBezTo>
                  <a:cubicBezTo>
                    <a:pt x="460" y="67"/>
                    <a:pt x="452" y="65"/>
                    <a:pt x="445" y="65"/>
                  </a:cubicBezTo>
                  <a:cubicBezTo>
                    <a:pt x="440" y="64"/>
                    <a:pt x="436" y="66"/>
                    <a:pt x="431" y="66"/>
                  </a:cubicBezTo>
                  <a:cubicBezTo>
                    <a:pt x="422" y="65"/>
                    <a:pt x="414" y="59"/>
                    <a:pt x="406" y="56"/>
                  </a:cubicBezTo>
                  <a:cubicBezTo>
                    <a:pt x="397" y="53"/>
                    <a:pt x="389" y="52"/>
                    <a:pt x="382" y="45"/>
                  </a:cubicBezTo>
                  <a:cubicBezTo>
                    <a:pt x="371" y="34"/>
                    <a:pt x="363" y="18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0" y="6"/>
                    <a:pt x="345" y="4"/>
                    <a:pt x="342" y="3"/>
                  </a:cubicBezTo>
                  <a:cubicBezTo>
                    <a:pt x="336" y="2"/>
                    <a:pt x="328" y="0"/>
                    <a:pt x="323" y="1"/>
                  </a:cubicBezTo>
                  <a:cubicBezTo>
                    <a:pt x="316" y="2"/>
                    <a:pt x="317" y="3"/>
                    <a:pt x="313" y="8"/>
                  </a:cubicBezTo>
                  <a:cubicBezTo>
                    <a:pt x="306" y="16"/>
                    <a:pt x="305" y="25"/>
                    <a:pt x="296" y="18"/>
                  </a:cubicBezTo>
                  <a:cubicBezTo>
                    <a:pt x="292" y="16"/>
                    <a:pt x="290" y="11"/>
                    <a:pt x="285" y="9"/>
                  </a:cubicBezTo>
                  <a:cubicBezTo>
                    <a:pt x="281" y="8"/>
                    <a:pt x="274" y="9"/>
                    <a:pt x="269" y="8"/>
                  </a:cubicBezTo>
                  <a:cubicBezTo>
                    <a:pt x="264" y="7"/>
                    <a:pt x="258" y="8"/>
                    <a:pt x="254" y="6"/>
                  </a:cubicBezTo>
                  <a:cubicBezTo>
                    <a:pt x="248" y="3"/>
                    <a:pt x="249" y="0"/>
                    <a:pt x="242" y="3"/>
                  </a:cubicBezTo>
                  <a:cubicBezTo>
                    <a:pt x="234" y="8"/>
                    <a:pt x="230" y="17"/>
                    <a:pt x="222" y="21"/>
                  </a:cubicBezTo>
                  <a:lnTo>
                    <a:pt x="222" y="22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85" name="Freeform 390">
              <a:extLst>
                <a:ext uri="{FF2B5EF4-FFF2-40B4-BE49-F238E27FC236}">
                  <a16:creationId xmlns:a16="http://schemas.microsoft.com/office/drawing/2014/main" id="{597016FF-7808-4F44-D581-E75973F2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6" y="6135688"/>
              <a:ext cx="76200" cy="55562"/>
            </a:xfrm>
            <a:custGeom>
              <a:avLst/>
              <a:gdLst>
                <a:gd name="T0" fmla="*/ 2147483646 w 87"/>
                <a:gd name="T1" fmla="*/ 2147483646 h 64"/>
                <a:gd name="T2" fmla="*/ 2147483646 w 87"/>
                <a:gd name="T3" fmla="*/ 2147483646 h 64"/>
                <a:gd name="T4" fmla="*/ 2147483646 w 87"/>
                <a:gd name="T5" fmla="*/ 2147483646 h 64"/>
                <a:gd name="T6" fmla="*/ 2147483646 w 87"/>
                <a:gd name="T7" fmla="*/ 2147483646 h 64"/>
                <a:gd name="T8" fmla="*/ 2147483646 w 87"/>
                <a:gd name="T9" fmla="*/ 2147483646 h 64"/>
                <a:gd name="T10" fmla="*/ 2147483646 w 87"/>
                <a:gd name="T11" fmla="*/ 2147483646 h 64"/>
                <a:gd name="T12" fmla="*/ 2147483646 w 87"/>
                <a:gd name="T13" fmla="*/ 0 h 64"/>
                <a:gd name="T14" fmla="*/ 2147483646 w 87"/>
                <a:gd name="T15" fmla="*/ 2147483646 h 64"/>
                <a:gd name="T16" fmla="*/ 2147483646 w 87"/>
                <a:gd name="T17" fmla="*/ 2147483646 h 64"/>
                <a:gd name="T18" fmla="*/ 2147483646 w 87"/>
                <a:gd name="T19" fmla="*/ 2147483646 h 64"/>
                <a:gd name="T20" fmla="*/ 2147483646 w 87"/>
                <a:gd name="T21" fmla="*/ 2147483646 h 64"/>
                <a:gd name="T22" fmla="*/ 2147483646 w 87"/>
                <a:gd name="T23" fmla="*/ 214748364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7"/>
                <a:gd name="T37" fmla="*/ 0 h 64"/>
                <a:gd name="T38" fmla="*/ 87 w 87"/>
                <a:gd name="T39" fmla="*/ 64 h 6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7" h="64">
                  <a:moveTo>
                    <a:pt x="60" y="64"/>
                  </a:moveTo>
                  <a:cubicBezTo>
                    <a:pt x="64" y="63"/>
                    <a:pt x="72" y="61"/>
                    <a:pt x="75" y="62"/>
                  </a:cubicBezTo>
                  <a:cubicBezTo>
                    <a:pt x="78" y="62"/>
                    <a:pt x="87" y="53"/>
                    <a:pt x="78" y="50"/>
                  </a:cubicBezTo>
                  <a:cubicBezTo>
                    <a:pt x="69" y="47"/>
                    <a:pt x="61" y="46"/>
                    <a:pt x="56" y="43"/>
                  </a:cubicBezTo>
                  <a:cubicBezTo>
                    <a:pt x="51" y="40"/>
                    <a:pt x="44" y="35"/>
                    <a:pt x="35" y="27"/>
                  </a:cubicBezTo>
                  <a:cubicBezTo>
                    <a:pt x="27" y="19"/>
                    <a:pt x="20" y="16"/>
                    <a:pt x="19" y="7"/>
                  </a:cubicBezTo>
                  <a:cubicBezTo>
                    <a:pt x="19" y="4"/>
                    <a:pt x="17" y="1"/>
                    <a:pt x="14" y="0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2"/>
                    <a:pt x="13" y="31"/>
                  </a:cubicBezTo>
                  <a:cubicBezTo>
                    <a:pt x="11" y="41"/>
                    <a:pt x="0" y="56"/>
                    <a:pt x="11" y="56"/>
                  </a:cubicBezTo>
                  <a:cubicBezTo>
                    <a:pt x="22" y="57"/>
                    <a:pt x="50" y="55"/>
                    <a:pt x="59" y="63"/>
                  </a:cubicBezTo>
                  <a:lnTo>
                    <a:pt x="60" y="64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87" name="Freeform 391">
              <a:extLst>
                <a:ext uri="{FF2B5EF4-FFF2-40B4-BE49-F238E27FC236}">
                  <a16:creationId xmlns:a16="http://schemas.microsoft.com/office/drawing/2014/main" id="{3711E70D-12A0-B641-5D83-A461B2BF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463" y="5256213"/>
              <a:ext cx="242888" cy="950912"/>
            </a:xfrm>
            <a:custGeom>
              <a:avLst/>
              <a:gdLst>
                <a:gd name="T0" fmla="*/ 2147483646 w 275"/>
                <a:gd name="T1" fmla="*/ 2147483646 h 1075"/>
                <a:gd name="T2" fmla="*/ 2147483646 w 275"/>
                <a:gd name="T3" fmla="*/ 2147483646 h 1075"/>
                <a:gd name="T4" fmla="*/ 2147483646 w 275"/>
                <a:gd name="T5" fmla="*/ 2147483646 h 1075"/>
                <a:gd name="T6" fmla="*/ 2147483646 w 275"/>
                <a:gd name="T7" fmla="*/ 2147483646 h 1075"/>
                <a:gd name="T8" fmla="*/ 2147483646 w 275"/>
                <a:gd name="T9" fmla="*/ 2147483646 h 1075"/>
                <a:gd name="T10" fmla="*/ 2147483646 w 275"/>
                <a:gd name="T11" fmla="*/ 2147483646 h 1075"/>
                <a:gd name="T12" fmla="*/ 2147483646 w 275"/>
                <a:gd name="T13" fmla="*/ 2147483646 h 1075"/>
                <a:gd name="T14" fmla="*/ 2147483646 w 275"/>
                <a:gd name="T15" fmla="*/ 2147483646 h 1075"/>
                <a:gd name="T16" fmla="*/ 2147483646 w 275"/>
                <a:gd name="T17" fmla="*/ 2147483646 h 1075"/>
                <a:gd name="T18" fmla="*/ 2147483646 w 275"/>
                <a:gd name="T19" fmla="*/ 2147483646 h 1075"/>
                <a:gd name="T20" fmla="*/ 2147483646 w 275"/>
                <a:gd name="T21" fmla="*/ 2147483646 h 1075"/>
                <a:gd name="T22" fmla="*/ 2147483646 w 275"/>
                <a:gd name="T23" fmla="*/ 2147483646 h 1075"/>
                <a:gd name="T24" fmla="*/ 2147483646 w 275"/>
                <a:gd name="T25" fmla="*/ 2147483646 h 1075"/>
                <a:gd name="T26" fmla="*/ 2147483646 w 275"/>
                <a:gd name="T27" fmla="*/ 2147483646 h 1075"/>
                <a:gd name="T28" fmla="*/ 2147483646 w 275"/>
                <a:gd name="T29" fmla="*/ 2147483646 h 1075"/>
                <a:gd name="T30" fmla="*/ 2147483646 w 275"/>
                <a:gd name="T31" fmla="*/ 2147483646 h 1075"/>
                <a:gd name="T32" fmla="*/ 2147483646 w 275"/>
                <a:gd name="T33" fmla="*/ 2147483646 h 1075"/>
                <a:gd name="T34" fmla="*/ 2147483646 w 275"/>
                <a:gd name="T35" fmla="*/ 2147483646 h 1075"/>
                <a:gd name="T36" fmla="*/ 2147483646 w 275"/>
                <a:gd name="T37" fmla="*/ 2147483646 h 1075"/>
                <a:gd name="T38" fmla="*/ 2147483646 w 275"/>
                <a:gd name="T39" fmla="*/ 2147483646 h 1075"/>
                <a:gd name="T40" fmla="*/ 2147483646 w 275"/>
                <a:gd name="T41" fmla="*/ 2147483646 h 1075"/>
                <a:gd name="T42" fmla="*/ 2147483646 w 275"/>
                <a:gd name="T43" fmla="*/ 2147483646 h 1075"/>
                <a:gd name="T44" fmla="*/ 2147483646 w 275"/>
                <a:gd name="T45" fmla="*/ 2147483646 h 1075"/>
                <a:gd name="T46" fmla="*/ 2147483646 w 275"/>
                <a:gd name="T47" fmla="*/ 2147483646 h 1075"/>
                <a:gd name="T48" fmla="*/ 2147483646 w 275"/>
                <a:gd name="T49" fmla="*/ 2147483646 h 1075"/>
                <a:gd name="T50" fmla="*/ 2147483646 w 275"/>
                <a:gd name="T51" fmla="*/ 2147483646 h 1075"/>
                <a:gd name="T52" fmla="*/ 2147483646 w 275"/>
                <a:gd name="T53" fmla="*/ 2147483646 h 1075"/>
                <a:gd name="T54" fmla="*/ 2147483646 w 275"/>
                <a:gd name="T55" fmla="*/ 2147483646 h 1075"/>
                <a:gd name="T56" fmla="*/ 2147483646 w 275"/>
                <a:gd name="T57" fmla="*/ 2147483646 h 1075"/>
                <a:gd name="T58" fmla="*/ 2147483646 w 275"/>
                <a:gd name="T59" fmla="*/ 2147483646 h 1075"/>
                <a:gd name="T60" fmla="*/ 2147483646 w 275"/>
                <a:gd name="T61" fmla="*/ 2147483646 h 1075"/>
                <a:gd name="T62" fmla="*/ 2147483646 w 275"/>
                <a:gd name="T63" fmla="*/ 2147483646 h 1075"/>
                <a:gd name="T64" fmla="*/ 2147483646 w 275"/>
                <a:gd name="T65" fmla="*/ 2147483646 h 1075"/>
                <a:gd name="T66" fmla="*/ 2147483646 w 275"/>
                <a:gd name="T67" fmla="*/ 2147483646 h 1075"/>
                <a:gd name="T68" fmla="*/ 2147483646 w 275"/>
                <a:gd name="T69" fmla="*/ 2147483646 h 1075"/>
                <a:gd name="T70" fmla="*/ 2147483646 w 275"/>
                <a:gd name="T71" fmla="*/ 2147483646 h 1075"/>
                <a:gd name="T72" fmla="*/ 2147483646 w 275"/>
                <a:gd name="T73" fmla="*/ 2147483646 h 1075"/>
                <a:gd name="T74" fmla="*/ 2147483646 w 275"/>
                <a:gd name="T75" fmla="*/ 2147483646 h 1075"/>
                <a:gd name="T76" fmla="*/ 2147483646 w 275"/>
                <a:gd name="T77" fmla="*/ 2147483646 h 1075"/>
                <a:gd name="T78" fmla="*/ 2147483646 w 275"/>
                <a:gd name="T79" fmla="*/ 2147483646 h 1075"/>
                <a:gd name="T80" fmla="*/ 2147483646 w 275"/>
                <a:gd name="T81" fmla="*/ 2147483646 h 1075"/>
                <a:gd name="T82" fmla="*/ 2147483646 w 275"/>
                <a:gd name="T83" fmla="*/ 2147483646 h 1075"/>
                <a:gd name="T84" fmla="*/ 2147483646 w 275"/>
                <a:gd name="T85" fmla="*/ 2147483646 h 1075"/>
                <a:gd name="T86" fmla="*/ 2147483646 w 275"/>
                <a:gd name="T87" fmla="*/ 2147483646 h 1075"/>
                <a:gd name="T88" fmla="*/ 2147483646 w 275"/>
                <a:gd name="T89" fmla="*/ 2147483646 h 1075"/>
                <a:gd name="T90" fmla="*/ 2147483646 w 275"/>
                <a:gd name="T91" fmla="*/ 2147483646 h 1075"/>
                <a:gd name="T92" fmla="*/ 2147483646 w 275"/>
                <a:gd name="T93" fmla="*/ 2147483646 h 1075"/>
                <a:gd name="T94" fmla="*/ 2147483646 w 275"/>
                <a:gd name="T95" fmla="*/ 2147483646 h 1075"/>
                <a:gd name="T96" fmla="*/ 2147483646 w 275"/>
                <a:gd name="T97" fmla="*/ 2147483646 h 1075"/>
                <a:gd name="T98" fmla="*/ 2147483646 w 275"/>
                <a:gd name="T99" fmla="*/ 2147483646 h 1075"/>
                <a:gd name="T100" fmla="*/ 2147483646 w 275"/>
                <a:gd name="T101" fmla="*/ 2147483646 h 1075"/>
                <a:gd name="T102" fmla="*/ 2147483646 w 275"/>
                <a:gd name="T103" fmla="*/ 2147483646 h 10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75"/>
                <a:gd name="T157" fmla="*/ 0 h 1075"/>
                <a:gd name="T158" fmla="*/ 275 w 275"/>
                <a:gd name="T159" fmla="*/ 1075 h 107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75" h="1075">
                  <a:moveTo>
                    <a:pt x="200" y="1056"/>
                  </a:moveTo>
                  <a:cubicBezTo>
                    <a:pt x="191" y="1049"/>
                    <a:pt x="163" y="1050"/>
                    <a:pt x="152" y="1050"/>
                  </a:cubicBezTo>
                  <a:cubicBezTo>
                    <a:pt x="141" y="1049"/>
                    <a:pt x="152" y="1034"/>
                    <a:pt x="154" y="1025"/>
                  </a:cubicBezTo>
                  <a:cubicBezTo>
                    <a:pt x="155" y="1015"/>
                    <a:pt x="155" y="995"/>
                    <a:pt x="155" y="995"/>
                  </a:cubicBezTo>
                  <a:cubicBezTo>
                    <a:pt x="155" y="993"/>
                    <a:pt x="155" y="993"/>
                    <a:pt x="155" y="993"/>
                  </a:cubicBezTo>
                  <a:cubicBezTo>
                    <a:pt x="151" y="990"/>
                    <a:pt x="145" y="988"/>
                    <a:pt x="143" y="986"/>
                  </a:cubicBezTo>
                  <a:cubicBezTo>
                    <a:pt x="141" y="984"/>
                    <a:pt x="139" y="979"/>
                    <a:pt x="140" y="977"/>
                  </a:cubicBezTo>
                  <a:cubicBezTo>
                    <a:pt x="140" y="976"/>
                    <a:pt x="140" y="976"/>
                    <a:pt x="140" y="976"/>
                  </a:cubicBezTo>
                  <a:cubicBezTo>
                    <a:pt x="134" y="965"/>
                    <a:pt x="105" y="974"/>
                    <a:pt x="92" y="971"/>
                  </a:cubicBezTo>
                  <a:cubicBezTo>
                    <a:pt x="79" y="968"/>
                    <a:pt x="83" y="968"/>
                    <a:pt x="78" y="953"/>
                  </a:cubicBezTo>
                  <a:cubicBezTo>
                    <a:pt x="73" y="938"/>
                    <a:pt x="83" y="945"/>
                    <a:pt x="79" y="934"/>
                  </a:cubicBezTo>
                  <a:cubicBezTo>
                    <a:pt x="75" y="923"/>
                    <a:pt x="68" y="939"/>
                    <a:pt x="62" y="935"/>
                  </a:cubicBezTo>
                  <a:cubicBezTo>
                    <a:pt x="56" y="931"/>
                    <a:pt x="54" y="922"/>
                    <a:pt x="54" y="912"/>
                  </a:cubicBezTo>
                  <a:cubicBezTo>
                    <a:pt x="53" y="902"/>
                    <a:pt x="81" y="880"/>
                    <a:pt x="81" y="874"/>
                  </a:cubicBezTo>
                  <a:cubicBezTo>
                    <a:pt x="80" y="868"/>
                    <a:pt x="86" y="865"/>
                    <a:pt x="92" y="857"/>
                  </a:cubicBezTo>
                  <a:cubicBezTo>
                    <a:pt x="97" y="849"/>
                    <a:pt x="98" y="848"/>
                    <a:pt x="97" y="843"/>
                  </a:cubicBezTo>
                  <a:cubicBezTo>
                    <a:pt x="97" y="837"/>
                    <a:pt x="102" y="834"/>
                    <a:pt x="103" y="830"/>
                  </a:cubicBezTo>
                  <a:cubicBezTo>
                    <a:pt x="104" y="826"/>
                    <a:pt x="102" y="826"/>
                    <a:pt x="100" y="819"/>
                  </a:cubicBezTo>
                  <a:cubicBezTo>
                    <a:pt x="98" y="812"/>
                    <a:pt x="111" y="808"/>
                    <a:pt x="112" y="801"/>
                  </a:cubicBezTo>
                  <a:cubicBezTo>
                    <a:pt x="113" y="793"/>
                    <a:pt x="102" y="796"/>
                    <a:pt x="98" y="794"/>
                  </a:cubicBezTo>
                  <a:cubicBezTo>
                    <a:pt x="94" y="792"/>
                    <a:pt x="102" y="790"/>
                    <a:pt x="107" y="789"/>
                  </a:cubicBezTo>
                  <a:cubicBezTo>
                    <a:pt x="111" y="789"/>
                    <a:pt x="120" y="780"/>
                    <a:pt x="121" y="775"/>
                  </a:cubicBezTo>
                  <a:cubicBezTo>
                    <a:pt x="123" y="771"/>
                    <a:pt x="114" y="771"/>
                    <a:pt x="106" y="766"/>
                  </a:cubicBezTo>
                  <a:cubicBezTo>
                    <a:pt x="99" y="761"/>
                    <a:pt x="101" y="761"/>
                    <a:pt x="105" y="748"/>
                  </a:cubicBezTo>
                  <a:cubicBezTo>
                    <a:pt x="108" y="735"/>
                    <a:pt x="95" y="736"/>
                    <a:pt x="93" y="729"/>
                  </a:cubicBezTo>
                  <a:cubicBezTo>
                    <a:pt x="91" y="723"/>
                    <a:pt x="104" y="715"/>
                    <a:pt x="107" y="707"/>
                  </a:cubicBezTo>
                  <a:cubicBezTo>
                    <a:pt x="110" y="700"/>
                    <a:pt x="113" y="696"/>
                    <a:pt x="113" y="679"/>
                  </a:cubicBezTo>
                  <a:cubicBezTo>
                    <a:pt x="113" y="662"/>
                    <a:pt x="114" y="664"/>
                    <a:pt x="115" y="648"/>
                  </a:cubicBezTo>
                  <a:cubicBezTo>
                    <a:pt x="115" y="633"/>
                    <a:pt x="113" y="642"/>
                    <a:pt x="116" y="633"/>
                  </a:cubicBezTo>
                  <a:cubicBezTo>
                    <a:pt x="119" y="624"/>
                    <a:pt x="127" y="627"/>
                    <a:pt x="139" y="617"/>
                  </a:cubicBezTo>
                  <a:cubicBezTo>
                    <a:pt x="152" y="608"/>
                    <a:pt x="141" y="610"/>
                    <a:pt x="139" y="605"/>
                  </a:cubicBezTo>
                  <a:cubicBezTo>
                    <a:pt x="138" y="600"/>
                    <a:pt x="137" y="599"/>
                    <a:pt x="136" y="591"/>
                  </a:cubicBezTo>
                  <a:cubicBezTo>
                    <a:pt x="134" y="583"/>
                    <a:pt x="133" y="576"/>
                    <a:pt x="145" y="556"/>
                  </a:cubicBezTo>
                  <a:cubicBezTo>
                    <a:pt x="156" y="536"/>
                    <a:pt x="155" y="549"/>
                    <a:pt x="157" y="538"/>
                  </a:cubicBezTo>
                  <a:cubicBezTo>
                    <a:pt x="160" y="527"/>
                    <a:pt x="157" y="523"/>
                    <a:pt x="158" y="511"/>
                  </a:cubicBezTo>
                  <a:cubicBezTo>
                    <a:pt x="159" y="499"/>
                    <a:pt x="171" y="497"/>
                    <a:pt x="176" y="487"/>
                  </a:cubicBezTo>
                  <a:cubicBezTo>
                    <a:pt x="180" y="477"/>
                    <a:pt x="181" y="468"/>
                    <a:pt x="181" y="460"/>
                  </a:cubicBezTo>
                  <a:cubicBezTo>
                    <a:pt x="182" y="452"/>
                    <a:pt x="166" y="416"/>
                    <a:pt x="163" y="406"/>
                  </a:cubicBezTo>
                  <a:cubicBezTo>
                    <a:pt x="160" y="395"/>
                    <a:pt x="170" y="389"/>
                    <a:pt x="178" y="384"/>
                  </a:cubicBezTo>
                  <a:cubicBezTo>
                    <a:pt x="185" y="379"/>
                    <a:pt x="182" y="367"/>
                    <a:pt x="180" y="362"/>
                  </a:cubicBezTo>
                  <a:cubicBezTo>
                    <a:pt x="179" y="358"/>
                    <a:pt x="196" y="324"/>
                    <a:pt x="199" y="317"/>
                  </a:cubicBezTo>
                  <a:cubicBezTo>
                    <a:pt x="202" y="311"/>
                    <a:pt x="200" y="304"/>
                    <a:pt x="206" y="297"/>
                  </a:cubicBezTo>
                  <a:cubicBezTo>
                    <a:pt x="213" y="291"/>
                    <a:pt x="231" y="285"/>
                    <a:pt x="235" y="279"/>
                  </a:cubicBezTo>
                  <a:cubicBezTo>
                    <a:pt x="240" y="273"/>
                    <a:pt x="230" y="274"/>
                    <a:pt x="227" y="271"/>
                  </a:cubicBezTo>
                  <a:cubicBezTo>
                    <a:pt x="225" y="268"/>
                    <a:pt x="233" y="261"/>
                    <a:pt x="235" y="254"/>
                  </a:cubicBezTo>
                  <a:cubicBezTo>
                    <a:pt x="238" y="248"/>
                    <a:pt x="233" y="233"/>
                    <a:pt x="229" y="216"/>
                  </a:cubicBezTo>
                  <a:cubicBezTo>
                    <a:pt x="226" y="199"/>
                    <a:pt x="234" y="211"/>
                    <a:pt x="252" y="202"/>
                  </a:cubicBezTo>
                  <a:cubicBezTo>
                    <a:pt x="271" y="194"/>
                    <a:pt x="272" y="188"/>
                    <a:pt x="273" y="170"/>
                  </a:cubicBezTo>
                  <a:cubicBezTo>
                    <a:pt x="274" y="158"/>
                    <a:pt x="275" y="152"/>
                    <a:pt x="275" y="150"/>
                  </a:cubicBezTo>
                  <a:cubicBezTo>
                    <a:pt x="275" y="149"/>
                    <a:pt x="275" y="149"/>
                    <a:pt x="275" y="149"/>
                  </a:cubicBezTo>
                  <a:cubicBezTo>
                    <a:pt x="275" y="149"/>
                    <a:pt x="274" y="150"/>
                    <a:pt x="273" y="150"/>
                  </a:cubicBezTo>
                  <a:cubicBezTo>
                    <a:pt x="268" y="152"/>
                    <a:pt x="256" y="152"/>
                    <a:pt x="254" y="158"/>
                  </a:cubicBezTo>
                  <a:cubicBezTo>
                    <a:pt x="247" y="146"/>
                    <a:pt x="247" y="127"/>
                    <a:pt x="241" y="113"/>
                  </a:cubicBezTo>
                  <a:cubicBezTo>
                    <a:pt x="238" y="103"/>
                    <a:pt x="236" y="92"/>
                    <a:pt x="230" y="84"/>
                  </a:cubicBezTo>
                  <a:cubicBezTo>
                    <a:pt x="225" y="76"/>
                    <a:pt x="221" y="74"/>
                    <a:pt x="225" y="64"/>
                  </a:cubicBezTo>
                  <a:cubicBezTo>
                    <a:pt x="228" y="57"/>
                    <a:pt x="233" y="55"/>
                    <a:pt x="231" y="47"/>
                  </a:cubicBezTo>
                  <a:cubicBezTo>
                    <a:pt x="229" y="42"/>
                    <a:pt x="222" y="37"/>
                    <a:pt x="219" y="32"/>
                  </a:cubicBezTo>
                  <a:cubicBezTo>
                    <a:pt x="215" y="23"/>
                    <a:pt x="215" y="6"/>
                    <a:pt x="20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4" y="8"/>
                    <a:pt x="195" y="24"/>
                    <a:pt x="184" y="25"/>
                  </a:cubicBezTo>
                  <a:cubicBezTo>
                    <a:pt x="184" y="28"/>
                    <a:pt x="184" y="28"/>
                    <a:pt x="184" y="28"/>
                  </a:cubicBezTo>
                  <a:cubicBezTo>
                    <a:pt x="184" y="41"/>
                    <a:pt x="184" y="76"/>
                    <a:pt x="186" y="86"/>
                  </a:cubicBezTo>
                  <a:cubicBezTo>
                    <a:pt x="188" y="99"/>
                    <a:pt x="173" y="157"/>
                    <a:pt x="173" y="179"/>
                  </a:cubicBezTo>
                  <a:cubicBezTo>
                    <a:pt x="173" y="201"/>
                    <a:pt x="173" y="220"/>
                    <a:pt x="171" y="230"/>
                  </a:cubicBezTo>
                  <a:cubicBezTo>
                    <a:pt x="169" y="241"/>
                    <a:pt x="167" y="252"/>
                    <a:pt x="164" y="265"/>
                  </a:cubicBezTo>
                  <a:cubicBezTo>
                    <a:pt x="160" y="278"/>
                    <a:pt x="153" y="302"/>
                    <a:pt x="149" y="316"/>
                  </a:cubicBezTo>
                  <a:cubicBezTo>
                    <a:pt x="146" y="331"/>
                    <a:pt x="138" y="342"/>
                    <a:pt x="140" y="355"/>
                  </a:cubicBezTo>
                  <a:cubicBezTo>
                    <a:pt x="142" y="368"/>
                    <a:pt x="146" y="386"/>
                    <a:pt x="136" y="386"/>
                  </a:cubicBezTo>
                  <a:cubicBezTo>
                    <a:pt x="127" y="386"/>
                    <a:pt x="127" y="371"/>
                    <a:pt x="127" y="386"/>
                  </a:cubicBezTo>
                  <a:cubicBezTo>
                    <a:pt x="127" y="401"/>
                    <a:pt x="131" y="434"/>
                    <a:pt x="129" y="446"/>
                  </a:cubicBezTo>
                  <a:cubicBezTo>
                    <a:pt x="127" y="459"/>
                    <a:pt x="116" y="478"/>
                    <a:pt x="114" y="485"/>
                  </a:cubicBezTo>
                  <a:cubicBezTo>
                    <a:pt x="113" y="492"/>
                    <a:pt x="109" y="509"/>
                    <a:pt x="107" y="514"/>
                  </a:cubicBezTo>
                  <a:cubicBezTo>
                    <a:pt x="105" y="520"/>
                    <a:pt x="91" y="538"/>
                    <a:pt x="87" y="547"/>
                  </a:cubicBezTo>
                  <a:cubicBezTo>
                    <a:pt x="83" y="556"/>
                    <a:pt x="76" y="565"/>
                    <a:pt x="76" y="565"/>
                  </a:cubicBezTo>
                  <a:cubicBezTo>
                    <a:pt x="76" y="565"/>
                    <a:pt x="67" y="567"/>
                    <a:pt x="65" y="573"/>
                  </a:cubicBezTo>
                  <a:cubicBezTo>
                    <a:pt x="63" y="578"/>
                    <a:pt x="65" y="609"/>
                    <a:pt x="69" y="618"/>
                  </a:cubicBezTo>
                  <a:cubicBezTo>
                    <a:pt x="72" y="628"/>
                    <a:pt x="74" y="635"/>
                    <a:pt x="65" y="646"/>
                  </a:cubicBezTo>
                  <a:cubicBezTo>
                    <a:pt x="56" y="657"/>
                    <a:pt x="52" y="681"/>
                    <a:pt x="52" y="681"/>
                  </a:cubicBezTo>
                  <a:cubicBezTo>
                    <a:pt x="52" y="681"/>
                    <a:pt x="53" y="693"/>
                    <a:pt x="56" y="697"/>
                  </a:cubicBezTo>
                  <a:cubicBezTo>
                    <a:pt x="59" y="702"/>
                    <a:pt x="67" y="705"/>
                    <a:pt x="70" y="702"/>
                  </a:cubicBezTo>
                  <a:cubicBezTo>
                    <a:pt x="72" y="700"/>
                    <a:pt x="77" y="693"/>
                    <a:pt x="80" y="695"/>
                  </a:cubicBezTo>
                  <a:cubicBezTo>
                    <a:pt x="82" y="696"/>
                    <a:pt x="82" y="711"/>
                    <a:pt x="80" y="715"/>
                  </a:cubicBezTo>
                  <a:cubicBezTo>
                    <a:pt x="78" y="720"/>
                    <a:pt x="82" y="723"/>
                    <a:pt x="79" y="726"/>
                  </a:cubicBezTo>
                  <a:cubicBezTo>
                    <a:pt x="76" y="729"/>
                    <a:pt x="70" y="738"/>
                    <a:pt x="71" y="741"/>
                  </a:cubicBezTo>
                  <a:cubicBezTo>
                    <a:pt x="72" y="744"/>
                    <a:pt x="77" y="751"/>
                    <a:pt x="75" y="756"/>
                  </a:cubicBezTo>
                  <a:cubicBezTo>
                    <a:pt x="72" y="761"/>
                    <a:pt x="68" y="764"/>
                    <a:pt x="70" y="767"/>
                  </a:cubicBezTo>
                  <a:cubicBezTo>
                    <a:pt x="71" y="770"/>
                    <a:pt x="75" y="771"/>
                    <a:pt x="75" y="773"/>
                  </a:cubicBezTo>
                  <a:cubicBezTo>
                    <a:pt x="74" y="775"/>
                    <a:pt x="65" y="781"/>
                    <a:pt x="64" y="783"/>
                  </a:cubicBezTo>
                  <a:cubicBezTo>
                    <a:pt x="61" y="791"/>
                    <a:pt x="63" y="794"/>
                    <a:pt x="62" y="798"/>
                  </a:cubicBezTo>
                  <a:cubicBezTo>
                    <a:pt x="60" y="802"/>
                    <a:pt x="60" y="804"/>
                    <a:pt x="59" y="808"/>
                  </a:cubicBezTo>
                  <a:cubicBezTo>
                    <a:pt x="59" y="813"/>
                    <a:pt x="59" y="812"/>
                    <a:pt x="57" y="815"/>
                  </a:cubicBezTo>
                  <a:cubicBezTo>
                    <a:pt x="56" y="817"/>
                    <a:pt x="51" y="826"/>
                    <a:pt x="48" y="824"/>
                  </a:cubicBezTo>
                  <a:cubicBezTo>
                    <a:pt x="45" y="821"/>
                    <a:pt x="43" y="815"/>
                    <a:pt x="43" y="815"/>
                  </a:cubicBezTo>
                  <a:cubicBezTo>
                    <a:pt x="43" y="815"/>
                    <a:pt x="40" y="810"/>
                    <a:pt x="38" y="807"/>
                  </a:cubicBezTo>
                  <a:cubicBezTo>
                    <a:pt x="36" y="804"/>
                    <a:pt x="35" y="797"/>
                    <a:pt x="31" y="808"/>
                  </a:cubicBezTo>
                  <a:cubicBezTo>
                    <a:pt x="27" y="819"/>
                    <a:pt x="26" y="818"/>
                    <a:pt x="20" y="821"/>
                  </a:cubicBezTo>
                  <a:cubicBezTo>
                    <a:pt x="13" y="825"/>
                    <a:pt x="12" y="824"/>
                    <a:pt x="11" y="829"/>
                  </a:cubicBezTo>
                  <a:cubicBezTo>
                    <a:pt x="11" y="833"/>
                    <a:pt x="4" y="827"/>
                    <a:pt x="6" y="833"/>
                  </a:cubicBezTo>
                  <a:cubicBezTo>
                    <a:pt x="8" y="838"/>
                    <a:pt x="12" y="836"/>
                    <a:pt x="17" y="836"/>
                  </a:cubicBezTo>
                  <a:cubicBezTo>
                    <a:pt x="22" y="836"/>
                    <a:pt x="28" y="832"/>
                    <a:pt x="30" y="835"/>
                  </a:cubicBezTo>
                  <a:cubicBezTo>
                    <a:pt x="31" y="839"/>
                    <a:pt x="33" y="838"/>
                    <a:pt x="36" y="840"/>
                  </a:cubicBezTo>
                  <a:cubicBezTo>
                    <a:pt x="40" y="842"/>
                    <a:pt x="45" y="845"/>
                    <a:pt x="40" y="849"/>
                  </a:cubicBezTo>
                  <a:cubicBezTo>
                    <a:pt x="35" y="853"/>
                    <a:pt x="36" y="860"/>
                    <a:pt x="40" y="861"/>
                  </a:cubicBezTo>
                  <a:cubicBezTo>
                    <a:pt x="44" y="862"/>
                    <a:pt x="51" y="861"/>
                    <a:pt x="50" y="866"/>
                  </a:cubicBezTo>
                  <a:cubicBezTo>
                    <a:pt x="49" y="871"/>
                    <a:pt x="40" y="878"/>
                    <a:pt x="38" y="879"/>
                  </a:cubicBezTo>
                  <a:cubicBezTo>
                    <a:pt x="36" y="880"/>
                    <a:pt x="43" y="883"/>
                    <a:pt x="34" y="888"/>
                  </a:cubicBezTo>
                  <a:cubicBezTo>
                    <a:pt x="26" y="893"/>
                    <a:pt x="22" y="884"/>
                    <a:pt x="21" y="893"/>
                  </a:cubicBezTo>
                  <a:cubicBezTo>
                    <a:pt x="21" y="902"/>
                    <a:pt x="28" y="901"/>
                    <a:pt x="19" y="904"/>
                  </a:cubicBezTo>
                  <a:cubicBezTo>
                    <a:pt x="10" y="908"/>
                    <a:pt x="9" y="903"/>
                    <a:pt x="5" y="911"/>
                  </a:cubicBezTo>
                  <a:cubicBezTo>
                    <a:pt x="0" y="920"/>
                    <a:pt x="2" y="924"/>
                    <a:pt x="8" y="924"/>
                  </a:cubicBezTo>
                  <a:cubicBezTo>
                    <a:pt x="15" y="924"/>
                    <a:pt x="17" y="913"/>
                    <a:pt x="22" y="917"/>
                  </a:cubicBezTo>
                  <a:cubicBezTo>
                    <a:pt x="27" y="920"/>
                    <a:pt x="30" y="916"/>
                    <a:pt x="31" y="911"/>
                  </a:cubicBezTo>
                  <a:cubicBezTo>
                    <a:pt x="31" y="907"/>
                    <a:pt x="36" y="899"/>
                    <a:pt x="38" y="903"/>
                  </a:cubicBezTo>
                  <a:cubicBezTo>
                    <a:pt x="39" y="906"/>
                    <a:pt x="43" y="908"/>
                    <a:pt x="38" y="916"/>
                  </a:cubicBezTo>
                  <a:cubicBezTo>
                    <a:pt x="33" y="923"/>
                    <a:pt x="25" y="915"/>
                    <a:pt x="29" y="925"/>
                  </a:cubicBezTo>
                  <a:cubicBezTo>
                    <a:pt x="33" y="935"/>
                    <a:pt x="33" y="937"/>
                    <a:pt x="29" y="940"/>
                  </a:cubicBezTo>
                  <a:cubicBezTo>
                    <a:pt x="24" y="943"/>
                    <a:pt x="18" y="941"/>
                    <a:pt x="21" y="945"/>
                  </a:cubicBezTo>
                  <a:cubicBezTo>
                    <a:pt x="23" y="950"/>
                    <a:pt x="30" y="948"/>
                    <a:pt x="32" y="947"/>
                  </a:cubicBezTo>
                  <a:cubicBezTo>
                    <a:pt x="34" y="945"/>
                    <a:pt x="36" y="934"/>
                    <a:pt x="36" y="944"/>
                  </a:cubicBezTo>
                  <a:cubicBezTo>
                    <a:pt x="35" y="954"/>
                    <a:pt x="30" y="956"/>
                    <a:pt x="35" y="958"/>
                  </a:cubicBezTo>
                  <a:cubicBezTo>
                    <a:pt x="40" y="961"/>
                    <a:pt x="43" y="959"/>
                    <a:pt x="47" y="956"/>
                  </a:cubicBezTo>
                  <a:cubicBezTo>
                    <a:pt x="50" y="953"/>
                    <a:pt x="55" y="959"/>
                    <a:pt x="52" y="965"/>
                  </a:cubicBezTo>
                  <a:cubicBezTo>
                    <a:pt x="49" y="971"/>
                    <a:pt x="43" y="966"/>
                    <a:pt x="48" y="972"/>
                  </a:cubicBezTo>
                  <a:cubicBezTo>
                    <a:pt x="53" y="979"/>
                    <a:pt x="57" y="977"/>
                    <a:pt x="59" y="975"/>
                  </a:cubicBezTo>
                  <a:cubicBezTo>
                    <a:pt x="62" y="972"/>
                    <a:pt x="69" y="967"/>
                    <a:pt x="69" y="969"/>
                  </a:cubicBezTo>
                  <a:cubicBezTo>
                    <a:pt x="69" y="971"/>
                    <a:pt x="52" y="986"/>
                    <a:pt x="52" y="992"/>
                  </a:cubicBezTo>
                  <a:cubicBezTo>
                    <a:pt x="51" y="998"/>
                    <a:pt x="56" y="1001"/>
                    <a:pt x="58" y="1002"/>
                  </a:cubicBezTo>
                  <a:cubicBezTo>
                    <a:pt x="59" y="1003"/>
                    <a:pt x="49" y="1006"/>
                    <a:pt x="48" y="1011"/>
                  </a:cubicBezTo>
                  <a:cubicBezTo>
                    <a:pt x="47" y="1017"/>
                    <a:pt x="42" y="1015"/>
                    <a:pt x="48" y="1019"/>
                  </a:cubicBezTo>
                  <a:cubicBezTo>
                    <a:pt x="54" y="1023"/>
                    <a:pt x="61" y="1021"/>
                    <a:pt x="61" y="1021"/>
                  </a:cubicBezTo>
                  <a:cubicBezTo>
                    <a:pt x="73" y="1011"/>
                    <a:pt x="73" y="1011"/>
                    <a:pt x="73" y="1011"/>
                  </a:cubicBezTo>
                  <a:cubicBezTo>
                    <a:pt x="73" y="1011"/>
                    <a:pt x="72" y="1002"/>
                    <a:pt x="76" y="1003"/>
                  </a:cubicBezTo>
                  <a:cubicBezTo>
                    <a:pt x="80" y="1005"/>
                    <a:pt x="72" y="999"/>
                    <a:pt x="82" y="1000"/>
                  </a:cubicBezTo>
                  <a:cubicBezTo>
                    <a:pt x="93" y="1002"/>
                    <a:pt x="94" y="1006"/>
                    <a:pt x="88" y="1010"/>
                  </a:cubicBezTo>
                  <a:cubicBezTo>
                    <a:pt x="82" y="1014"/>
                    <a:pt x="75" y="1016"/>
                    <a:pt x="77" y="1021"/>
                  </a:cubicBezTo>
                  <a:cubicBezTo>
                    <a:pt x="79" y="1025"/>
                    <a:pt x="75" y="1027"/>
                    <a:pt x="80" y="1029"/>
                  </a:cubicBezTo>
                  <a:cubicBezTo>
                    <a:pt x="85" y="1031"/>
                    <a:pt x="94" y="1029"/>
                    <a:pt x="98" y="1026"/>
                  </a:cubicBezTo>
                  <a:cubicBezTo>
                    <a:pt x="101" y="1024"/>
                    <a:pt x="107" y="1018"/>
                    <a:pt x="106" y="1015"/>
                  </a:cubicBezTo>
                  <a:cubicBezTo>
                    <a:pt x="105" y="1012"/>
                    <a:pt x="102" y="1000"/>
                    <a:pt x="108" y="1001"/>
                  </a:cubicBezTo>
                  <a:cubicBezTo>
                    <a:pt x="114" y="1002"/>
                    <a:pt x="109" y="996"/>
                    <a:pt x="116" y="998"/>
                  </a:cubicBezTo>
                  <a:cubicBezTo>
                    <a:pt x="122" y="1000"/>
                    <a:pt x="116" y="1004"/>
                    <a:pt x="116" y="1008"/>
                  </a:cubicBezTo>
                  <a:cubicBezTo>
                    <a:pt x="117" y="1013"/>
                    <a:pt x="118" y="1009"/>
                    <a:pt x="123" y="1011"/>
                  </a:cubicBezTo>
                  <a:cubicBezTo>
                    <a:pt x="128" y="1012"/>
                    <a:pt x="134" y="1004"/>
                    <a:pt x="135" y="1010"/>
                  </a:cubicBezTo>
                  <a:cubicBezTo>
                    <a:pt x="135" y="1016"/>
                    <a:pt x="136" y="1018"/>
                    <a:pt x="131" y="1021"/>
                  </a:cubicBezTo>
                  <a:cubicBezTo>
                    <a:pt x="127" y="1023"/>
                    <a:pt x="122" y="1020"/>
                    <a:pt x="120" y="1024"/>
                  </a:cubicBezTo>
                  <a:cubicBezTo>
                    <a:pt x="118" y="1028"/>
                    <a:pt x="125" y="1034"/>
                    <a:pt x="125" y="1034"/>
                  </a:cubicBezTo>
                  <a:cubicBezTo>
                    <a:pt x="125" y="1034"/>
                    <a:pt x="135" y="1030"/>
                    <a:pt x="131" y="1036"/>
                  </a:cubicBezTo>
                  <a:cubicBezTo>
                    <a:pt x="127" y="1043"/>
                    <a:pt x="113" y="1042"/>
                    <a:pt x="111" y="1043"/>
                  </a:cubicBezTo>
                  <a:cubicBezTo>
                    <a:pt x="108" y="1044"/>
                    <a:pt x="104" y="1035"/>
                    <a:pt x="104" y="1044"/>
                  </a:cubicBezTo>
                  <a:cubicBezTo>
                    <a:pt x="105" y="1053"/>
                    <a:pt x="127" y="1039"/>
                    <a:pt x="127" y="1052"/>
                  </a:cubicBezTo>
                  <a:cubicBezTo>
                    <a:pt x="126" y="1064"/>
                    <a:pt x="123" y="1062"/>
                    <a:pt x="130" y="1066"/>
                  </a:cubicBezTo>
                  <a:cubicBezTo>
                    <a:pt x="137" y="1069"/>
                    <a:pt x="132" y="1071"/>
                    <a:pt x="143" y="1066"/>
                  </a:cubicBezTo>
                  <a:cubicBezTo>
                    <a:pt x="154" y="1060"/>
                    <a:pt x="162" y="1046"/>
                    <a:pt x="164" y="1059"/>
                  </a:cubicBezTo>
                  <a:cubicBezTo>
                    <a:pt x="166" y="1072"/>
                    <a:pt x="157" y="1075"/>
                    <a:pt x="175" y="1069"/>
                  </a:cubicBezTo>
                  <a:cubicBezTo>
                    <a:pt x="192" y="1063"/>
                    <a:pt x="198" y="1058"/>
                    <a:pt x="198" y="1058"/>
                  </a:cubicBezTo>
                  <a:cubicBezTo>
                    <a:pt x="198" y="1058"/>
                    <a:pt x="199" y="1058"/>
                    <a:pt x="201" y="1057"/>
                  </a:cubicBezTo>
                  <a:lnTo>
                    <a:pt x="200" y="1056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89" name="Freeform 392">
              <a:extLst>
                <a:ext uri="{FF2B5EF4-FFF2-40B4-BE49-F238E27FC236}">
                  <a16:creationId xmlns:a16="http://schemas.microsoft.com/office/drawing/2014/main" id="{4E4AB900-DD4D-5624-6097-C01DBE4EB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938" y="4227513"/>
              <a:ext cx="88900" cy="69850"/>
            </a:xfrm>
            <a:custGeom>
              <a:avLst/>
              <a:gdLst>
                <a:gd name="T0" fmla="*/ 0 w 101"/>
                <a:gd name="T1" fmla="*/ 2147483646 h 79"/>
                <a:gd name="T2" fmla="*/ 0 w 101"/>
                <a:gd name="T3" fmla="*/ 2147483646 h 79"/>
                <a:gd name="T4" fmla="*/ 2147483646 w 101"/>
                <a:gd name="T5" fmla="*/ 2147483646 h 79"/>
                <a:gd name="T6" fmla="*/ 2147483646 w 101"/>
                <a:gd name="T7" fmla="*/ 2147483646 h 79"/>
                <a:gd name="T8" fmla="*/ 2147483646 w 101"/>
                <a:gd name="T9" fmla="*/ 2147483646 h 79"/>
                <a:gd name="T10" fmla="*/ 2147483646 w 101"/>
                <a:gd name="T11" fmla="*/ 2147483646 h 79"/>
                <a:gd name="T12" fmla="*/ 2147483646 w 101"/>
                <a:gd name="T13" fmla="*/ 2147483646 h 79"/>
                <a:gd name="T14" fmla="*/ 2147483646 w 101"/>
                <a:gd name="T15" fmla="*/ 2147483646 h 79"/>
                <a:gd name="T16" fmla="*/ 2147483646 w 101"/>
                <a:gd name="T17" fmla="*/ 2147483646 h 79"/>
                <a:gd name="T18" fmla="*/ 2147483646 w 101"/>
                <a:gd name="T19" fmla="*/ 2147483646 h 79"/>
                <a:gd name="T20" fmla="*/ 2147483646 w 101"/>
                <a:gd name="T21" fmla="*/ 2147483646 h 79"/>
                <a:gd name="T22" fmla="*/ 2147483646 w 101"/>
                <a:gd name="T23" fmla="*/ 2147483646 h 79"/>
                <a:gd name="T24" fmla="*/ 0 w 101"/>
                <a:gd name="T25" fmla="*/ 2147483646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1"/>
                <a:gd name="T40" fmla="*/ 0 h 79"/>
                <a:gd name="T41" fmla="*/ 101 w 101"/>
                <a:gd name="T42" fmla="*/ 79 h 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1" h="79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5" y="13"/>
                    <a:pt x="11" y="12"/>
                    <a:pt x="16" y="7"/>
                  </a:cubicBezTo>
                  <a:cubicBezTo>
                    <a:pt x="25" y="0"/>
                    <a:pt x="34" y="13"/>
                    <a:pt x="40" y="10"/>
                  </a:cubicBezTo>
                  <a:cubicBezTo>
                    <a:pt x="45" y="7"/>
                    <a:pt x="46" y="28"/>
                    <a:pt x="58" y="30"/>
                  </a:cubicBezTo>
                  <a:cubicBezTo>
                    <a:pt x="70" y="31"/>
                    <a:pt x="75" y="32"/>
                    <a:pt x="88" y="31"/>
                  </a:cubicBezTo>
                  <a:cubicBezTo>
                    <a:pt x="101" y="30"/>
                    <a:pt x="98" y="47"/>
                    <a:pt x="91" y="53"/>
                  </a:cubicBezTo>
                  <a:cubicBezTo>
                    <a:pt x="83" y="60"/>
                    <a:pt x="85" y="60"/>
                    <a:pt x="49" y="62"/>
                  </a:cubicBezTo>
                  <a:cubicBezTo>
                    <a:pt x="33" y="64"/>
                    <a:pt x="33" y="65"/>
                    <a:pt x="26" y="62"/>
                  </a:cubicBezTo>
                  <a:cubicBezTo>
                    <a:pt x="15" y="58"/>
                    <a:pt x="21" y="79"/>
                    <a:pt x="17" y="78"/>
                  </a:cubicBezTo>
                  <a:cubicBezTo>
                    <a:pt x="13" y="77"/>
                    <a:pt x="15" y="70"/>
                    <a:pt x="8" y="64"/>
                  </a:cubicBezTo>
                  <a:cubicBezTo>
                    <a:pt x="7" y="63"/>
                    <a:pt x="4" y="62"/>
                    <a:pt x="1" y="62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F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91" name="Freeform 393">
              <a:extLst>
                <a:ext uri="{FF2B5EF4-FFF2-40B4-BE49-F238E27FC236}">
                  <a16:creationId xmlns:a16="http://schemas.microsoft.com/office/drawing/2014/main" id="{A9B12A52-7109-9098-8E6A-E9A7E72B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326" y="4230688"/>
              <a:ext cx="76200" cy="58737"/>
            </a:xfrm>
            <a:custGeom>
              <a:avLst/>
              <a:gdLst>
                <a:gd name="T0" fmla="*/ 2147483646 w 85"/>
                <a:gd name="T1" fmla="*/ 2147483646 h 67"/>
                <a:gd name="T2" fmla="*/ 2147483646 w 85"/>
                <a:gd name="T3" fmla="*/ 2147483646 h 67"/>
                <a:gd name="T4" fmla="*/ 2147483646 w 85"/>
                <a:gd name="T5" fmla="*/ 2147483646 h 67"/>
                <a:gd name="T6" fmla="*/ 2147483646 w 85"/>
                <a:gd name="T7" fmla="*/ 2147483646 h 67"/>
                <a:gd name="T8" fmla="*/ 2147483646 w 85"/>
                <a:gd name="T9" fmla="*/ 2147483646 h 67"/>
                <a:gd name="T10" fmla="*/ 2147483646 w 85"/>
                <a:gd name="T11" fmla="*/ 2147483646 h 67"/>
                <a:gd name="T12" fmla="*/ 2147483646 w 85"/>
                <a:gd name="T13" fmla="*/ 2147483646 h 67"/>
                <a:gd name="T14" fmla="*/ 2147483646 w 85"/>
                <a:gd name="T15" fmla="*/ 0 h 67"/>
                <a:gd name="T16" fmla="*/ 2147483646 w 85"/>
                <a:gd name="T17" fmla="*/ 2147483646 h 67"/>
                <a:gd name="T18" fmla="*/ 2147483646 w 85"/>
                <a:gd name="T19" fmla="*/ 2147483646 h 67"/>
                <a:gd name="T20" fmla="*/ 2147483646 w 85"/>
                <a:gd name="T21" fmla="*/ 2147483646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5"/>
                <a:gd name="T34" fmla="*/ 0 h 67"/>
                <a:gd name="T35" fmla="*/ 85 w 85"/>
                <a:gd name="T36" fmla="*/ 67 h 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5" h="67">
                  <a:moveTo>
                    <a:pt x="85" y="57"/>
                  </a:moveTo>
                  <a:cubicBezTo>
                    <a:pt x="70" y="56"/>
                    <a:pt x="38" y="62"/>
                    <a:pt x="21" y="65"/>
                  </a:cubicBezTo>
                  <a:cubicBezTo>
                    <a:pt x="0" y="67"/>
                    <a:pt x="4" y="57"/>
                    <a:pt x="4" y="42"/>
                  </a:cubicBezTo>
                  <a:cubicBezTo>
                    <a:pt x="4" y="28"/>
                    <a:pt x="13" y="46"/>
                    <a:pt x="20" y="46"/>
                  </a:cubicBezTo>
                  <a:cubicBezTo>
                    <a:pt x="26" y="46"/>
                    <a:pt x="68" y="50"/>
                    <a:pt x="62" y="45"/>
                  </a:cubicBezTo>
                  <a:cubicBezTo>
                    <a:pt x="55" y="40"/>
                    <a:pt x="55" y="37"/>
                    <a:pt x="59" y="31"/>
                  </a:cubicBezTo>
                  <a:cubicBezTo>
                    <a:pt x="63" y="24"/>
                    <a:pt x="51" y="23"/>
                    <a:pt x="37" y="16"/>
                  </a:cubicBezTo>
                  <a:cubicBezTo>
                    <a:pt x="22" y="10"/>
                    <a:pt x="43" y="0"/>
                    <a:pt x="51" y="0"/>
                  </a:cubicBezTo>
                  <a:cubicBezTo>
                    <a:pt x="51" y="0"/>
                    <a:pt x="66" y="0"/>
                    <a:pt x="72" y="4"/>
                  </a:cubicBezTo>
                  <a:cubicBezTo>
                    <a:pt x="75" y="6"/>
                    <a:pt x="79" y="8"/>
                    <a:pt x="84" y="8"/>
                  </a:cubicBezTo>
                  <a:lnTo>
                    <a:pt x="85" y="57"/>
                  </a:lnTo>
                  <a:close/>
                </a:path>
              </a:pathLst>
            </a:custGeom>
            <a:solidFill>
              <a:srgbClr val="FF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93" name="Freeform 394">
              <a:extLst>
                <a:ext uri="{FF2B5EF4-FFF2-40B4-BE49-F238E27FC236}">
                  <a16:creationId xmlns:a16="http://schemas.microsoft.com/office/drawing/2014/main" id="{B94D095E-F302-8B8F-7F9A-A037D2FA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801" y="4268788"/>
              <a:ext cx="42862" cy="74612"/>
            </a:xfrm>
            <a:custGeom>
              <a:avLst/>
              <a:gdLst>
                <a:gd name="T0" fmla="*/ 2147483646 w 49"/>
                <a:gd name="T1" fmla="*/ 2147483646 h 84"/>
                <a:gd name="T2" fmla="*/ 2147483646 w 49"/>
                <a:gd name="T3" fmla="*/ 2147483646 h 84"/>
                <a:gd name="T4" fmla="*/ 2147483646 w 49"/>
                <a:gd name="T5" fmla="*/ 2147483646 h 84"/>
                <a:gd name="T6" fmla="*/ 2147483646 w 49"/>
                <a:gd name="T7" fmla="*/ 2147483646 h 84"/>
                <a:gd name="T8" fmla="*/ 2147483646 w 49"/>
                <a:gd name="T9" fmla="*/ 2147483646 h 84"/>
                <a:gd name="T10" fmla="*/ 2147483646 w 49"/>
                <a:gd name="T11" fmla="*/ 2147483646 h 84"/>
                <a:gd name="T12" fmla="*/ 2147483646 w 49"/>
                <a:gd name="T13" fmla="*/ 2147483646 h 84"/>
                <a:gd name="T14" fmla="*/ 2147483646 w 49"/>
                <a:gd name="T15" fmla="*/ 2147483646 h 84"/>
                <a:gd name="T16" fmla="*/ 2147483646 w 49"/>
                <a:gd name="T17" fmla="*/ 2147483646 h 84"/>
                <a:gd name="T18" fmla="*/ 2147483646 w 49"/>
                <a:gd name="T19" fmla="*/ 2147483646 h 84"/>
                <a:gd name="T20" fmla="*/ 2147483646 w 49"/>
                <a:gd name="T21" fmla="*/ 2147483646 h 84"/>
                <a:gd name="T22" fmla="*/ 2147483646 w 49"/>
                <a:gd name="T23" fmla="*/ 2147483646 h 84"/>
                <a:gd name="T24" fmla="*/ 2147483646 w 49"/>
                <a:gd name="T25" fmla="*/ 2147483646 h 84"/>
                <a:gd name="T26" fmla="*/ 2147483646 w 49"/>
                <a:gd name="T27" fmla="*/ 2147483646 h 84"/>
                <a:gd name="T28" fmla="*/ 2147483646 w 49"/>
                <a:gd name="T29" fmla="*/ 2147483646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9"/>
                <a:gd name="T46" fmla="*/ 0 h 84"/>
                <a:gd name="T47" fmla="*/ 49 w 49"/>
                <a:gd name="T48" fmla="*/ 84 h 8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9" h="84">
                  <a:moveTo>
                    <a:pt x="16" y="76"/>
                  </a:moveTo>
                  <a:cubicBezTo>
                    <a:pt x="23" y="68"/>
                    <a:pt x="35" y="58"/>
                    <a:pt x="35" y="58"/>
                  </a:cubicBezTo>
                  <a:cubicBezTo>
                    <a:pt x="35" y="58"/>
                    <a:pt x="37" y="48"/>
                    <a:pt x="36" y="38"/>
                  </a:cubicBezTo>
                  <a:cubicBezTo>
                    <a:pt x="36" y="27"/>
                    <a:pt x="37" y="20"/>
                    <a:pt x="37" y="20"/>
                  </a:cubicBezTo>
                  <a:cubicBezTo>
                    <a:pt x="37" y="20"/>
                    <a:pt x="45" y="15"/>
                    <a:pt x="49" y="12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3" y="1"/>
                    <a:pt x="40" y="1"/>
                  </a:cubicBezTo>
                  <a:cubicBezTo>
                    <a:pt x="37" y="0"/>
                    <a:pt x="32" y="0"/>
                    <a:pt x="28" y="2"/>
                  </a:cubicBezTo>
                  <a:cubicBezTo>
                    <a:pt x="25" y="5"/>
                    <a:pt x="19" y="12"/>
                    <a:pt x="18" y="15"/>
                  </a:cubicBezTo>
                  <a:cubicBezTo>
                    <a:pt x="16" y="17"/>
                    <a:pt x="10" y="22"/>
                    <a:pt x="9" y="28"/>
                  </a:cubicBezTo>
                  <a:cubicBezTo>
                    <a:pt x="7" y="34"/>
                    <a:pt x="6" y="33"/>
                    <a:pt x="7" y="43"/>
                  </a:cubicBezTo>
                  <a:cubicBezTo>
                    <a:pt x="8" y="53"/>
                    <a:pt x="8" y="42"/>
                    <a:pt x="5" y="60"/>
                  </a:cubicBezTo>
                  <a:cubicBezTo>
                    <a:pt x="1" y="77"/>
                    <a:pt x="0" y="80"/>
                    <a:pt x="3" y="82"/>
                  </a:cubicBezTo>
                  <a:cubicBezTo>
                    <a:pt x="6" y="84"/>
                    <a:pt x="14" y="79"/>
                    <a:pt x="14" y="79"/>
                  </a:cubicBezTo>
                  <a:lnTo>
                    <a:pt x="16" y="76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95" name="Line 395">
              <a:extLst>
                <a:ext uri="{FF2B5EF4-FFF2-40B4-BE49-F238E27FC236}">
                  <a16:creationId xmlns:a16="http://schemas.microsoft.com/office/drawing/2014/main" id="{F6F23673-BE3B-B6A6-2FC8-B1B7D9665E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2763" y="4483100"/>
              <a:ext cx="1588" cy="158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7" name="Line 396">
              <a:extLst>
                <a:ext uri="{FF2B5EF4-FFF2-40B4-BE49-F238E27FC236}">
                  <a16:creationId xmlns:a16="http://schemas.microsoft.com/office/drawing/2014/main" id="{8CDC1425-79ED-5B73-B6B5-08C252C91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2763" y="4483100"/>
              <a:ext cx="1588" cy="1588"/>
            </a:xfrm>
            <a:prstGeom prst="line">
              <a:avLst/>
            </a:prstGeom>
            <a:noFill/>
            <a:ln w="31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99" name="Line 397">
              <a:extLst>
                <a:ext uri="{FF2B5EF4-FFF2-40B4-BE49-F238E27FC236}">
                  <a16:creationId xmlns:a16="http://schemas.microsoft.com/office/drawing/2014/main" id="{39F8B227-E529-A3B3-2F0E-1FC909A043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9276" y="4576763"/>
              <a:ext cx="1587" cy="1587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101" name="Line 398">
              <a:extLst>
                <a:ext uri="{FF2B5EF4-FFF2-40B4-BE49-F238E27FC236}">
                  <a16:creationId xmlns:a16="http://schemas.microsoft.com/office/drawing/2014/main" id="{42450C14-C959-0015-8134-5332D05C9E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9276" y="4576763"/>
              <a:ext cx="1587" cy="1587"/>
            </a:xfrm>
            <a:prstGeom prst="line">
              <a:avLst/>
            </a:prstGeom>
            <a:noFill/>
            <a:ln w="31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103" name="Freeform 399">
              <a:extLst>
                <a:ext uri="{FF2B5EF4-FFF2-40B4-BE49-F238E27FC236}">
                  <a16:creationId xmlns:a16="http://schemas.microsoft.com/office/drawing/2014/main" id="{81C98CA8-5058-DAA8-FB83-0CC87956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101" y="4143375"/>
              <a:ext cx="282575" cy="95250"/>
            </a:xfrm>
            <a:custGeom>
              <a:avLst/>
              <a:gdLst>
                <a:gd name="T0" fmla="*/ 2147483646 w 319"/>
                <a:gd name="T1" fmla="*/ 2147483646 h 107"/>
                <a:gd name="T2" fmla="*/ 2147483646 w 319"/>
                <a:gd name="T3" fmla="*/ 2147483646 h 107"/>
                <a:gd name="T4" fmla="*/ 2147483646 w 319"/>
                <a:gd name="T5" fmla="*/ 2147483646 h 107"/>
                <a:gd name="T6" fmla="*/ 2147483646 w 319"/>
                <a:gd name="T7" fmla="*/ 2147483646 h 107"/>
                <a:gd name="T8" fmla="*/ 2147483646 w 319"/>
                <a:gd name="T9" fmla="*/ 2147483646 h 107"/>
                <a:gd name="T10" fmla="*/ 2147483646 w 319"/>
                <a:gd name="T11" fmla="*/ 2147483646 h 107"/>
                <a:gd name="T12" fmla="*/ 2147483646 w 319"/>
                <a:gd name="T13" fmla="*/ 2147483646 h 107"/>
                <a:gd name="T14" fmla="*/ 2147483646 w 319"/>
                <a:gd name="T15" fmla="*/ 2147483646 h 107"/>
                <a:gd name="T16" fmla="*/ 2147483646 w 319"/>
                <a:gd name="T17" fmla="*/ 2147483646 h 107"/>
                <a:gd name="T18" fmla="*/ 2147483646 w 319"/>
                <a:gd name="T19" fmla="*/ 2147483646 h 107"/>
                <a:gd name="T20" fmla="*/ 2147483646 w 319"/>
                <a:gd name="T21" fmla="*/ 2147483646 h 107"/>
                <a:gd name="T22" fmla="*/ 2147483646 w 319"/>
                <a:gd name="T23" fmla="*/ 2147483646 h 107"/>
                <a:gd name="T24" fmla="*/ 2147483646 w 319"/>
                <a:gd name="T25" fmla="*/ 2147483646 h 107"/>
                <a:gd name="T26" fmla="*/ 2147483646 w 319"/>
                <a:gd name="T27" fmla="*/ 2147483646 h 107"/>
                <a:gd name="T28" fmla="*/ 2147483646 w 319"/>
                <a:gd name="T29" fmla="*/ 2147483646 h 107"/>
                <a:gd name="T30" fmla="*/ 2147483646 w 319"/>
                <a:gd name="T31" fmla="*/ 2147483646 h 107"/>
                <a:gd name="T32" fmla="*/ 2147483646 w 319"/>
                <a:gd name="T33" fmla="*/ 2147483646 h 107"/>
                <a:gd name="T34" fmla="*/ 2147483646 w 319"/>
                <a:gd name="T35" fmla="*/ 2147483646 h 107"/>
                <a:gd name="T36" fmla="*/ 2147483646 w 319"/>
                <a:gd name="T37" fmla="*/ 2147483646 h 107"/>
                <a:gd name="T38" fmla="*/ 2147483646 w 319"/>
                <a:gd name="T39" fmla="*/ 2147483646 h 107"/>
                <a:gd name="T40" fmla="*/ 2147483646 w 319"/>
                <a:gd name="T41" fmla="*/ 2147483646 h 107"/>
                <a:gd name="T42" fmla="*/ 2147483646 w 319"/>
                <a:gd name="T43" fmla="*/ 2147483646 h 107"/>
                <a:gd name="T44" fmla="*/ 2147483646 w 319"/>
                <a:gd name="T45" fmla="*/ 2147483646 h 107"/>
                <a:gd name="T46" fmla="*/ 2147483646 w 319"/>
                <a:gd name="T47" fmla="*/ 2147483646 h 107"/>
                <a:gd name="T48" fmla="*/ 2147483646 w 319"/>
                <a:gd name="T49" fmla="*/ 2147483646 h 107"/>
                <a:gd name="T50" fmla="*/ 2147483646 w 319"/>
                <a:gd name="T51" fmla="*/ 2147483646 h 107"/>
                <a:gd name="T52" fmla="*/ 2147483646 w 319"/>
                <a:gd name="T53" fmla="*/ 2147483646 h 107"/>
                <a:gd name="T54" fmla="*/ 2147483646 w 319"/>
                <a:gd name="T55" fmla="*/ 2147483646 h 107"/>
                <a:gd name="T56" fmla="*/ 2147483646 w 319"/>
                <a:gd name="T57" fmla="*/ 2147483646 h 10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19"/>
                <a:gd name="T88" fmla="*/ 0 h 107"/>
                <a:gd name="T89" fmla="*/ 319 w 319"/>
                <a:gd name="T90" fmla="*/ 107 h 10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19" h="107">
                  <a:moveTo>
                    <a:pt x="109" y="6"/>
                  </a:moveTo>
                  <a:cubicBezTo>
                    <a:pt x="84" y="5"/>
                    <a:pt x="76" y="0"/>
                    <a:pt x="65" y="5"/>
                  </a:cubicBezTo>
                  <a:cubicBezTo>
                    <a:pt x="53" y="10"/>
                    <a:pt x="45" y="5"/>
                    <a:pt x="40" y="15"/>
                  </a:cubicBezTo>
                  <a:cubicBezTo>
                    <a:pt x="34" y="26"/>
                    <a:pt x="40" y="27"/>
                    <a:pt x="30" y="32"/>
                  </a:cubicBezTo>
                  <a:cubicBezTo>
                    <a:pt x="21" y="38"/>
                    <a:pt x="0" y="44"/>
                    <a:pt x="19" y="43"/>
                  </a:cubicBezTo>
                  <a:cubicBezTo>
                    <a:pt x="37" y="41"/>
                    <a:pt x="49" y="36"/>
                    <a:pt x="57" y="32"/>
                  </a:cubicBezTo>
                  <a:cubicBezTo>
                    <a:pt x="65" y="28"/>
                    <a:pt x="62" y="17"/>
                    <a:pt x="70" y="19"/>
                  </a:cubicBezTo>
                  <a:cubicBezTo>
                    <a:pt x="78" y="22"/>
                    <a:pt x="83" y="10"/>
                    <a:pt x="88" y="18"/>
                  </a:cubicBezTo>
                  <a:cubicBezTo>
                    <a:pt x="93" y="26"/>
                    <a:pt x="109" y="6"/>
                    <a:pt x="108" y="19"/>
                  </a:cubicBezTo>
                  <a:cubicBezTo>
                    <a:pt x="106" y="32"/>
                    <a:pt x="92" y="22"/>
                    <a:pt x="96" y="28"/>
                  </a:cubicBezTo>
                  <a:cubicBezTo>
                    <a:pt x="100" y="35"/>
                    <a:pt x="106" y="30"/>
                    <a:pt x="118" y="36"/>
                  </a:cubicBezTo>
                  <a:cubicBezTo>
                    <a:pt x="130" y="43"/>
                    <a:pt x="146" y="23"/>
                    <a:pt x="151" y="36"/>
                  </a:cubicBezTo>
                  <a:cubicBezTo>
                    <a:pt x="156" y="49"/>
                    <a:pt x="155" y="49"/>
                    <a:pt x="164" y="52"/>
                  </a:cubicBezTo>
                  <a:cubicBezTo>
                    <a:pt x="173" y="55"/>
                    <a:pt x="176" y="44"/>
                    <a:pt x="186" y="53"/>
                  </a:cubicBezTo>
                  <a:cubicBezTo>
                    <a:pt x="197" y="62"/>
                    <a:pt x="207" y="44"/>
                    <a:pt x="203" y="61"/>
                  </a:cubicBezTo>
                  <a:cubicBezTo>
                    <a:pt x="199" y="78"/>
                    <a:pt x="211" y="73"/>
                    <a:pt x="222" y="82"/>
                  </a:cubicBezTo>
                  <a:cubicBezTo>
                    <a:pt x="232" y="91"/>
                    <a:pt x="218" y="83"/>
                    <a:pt x="219" y="95"/>
                  </a:cubicBezTo>
                  <a:cubicBezTo>
                    <a:pt x="220" y="107"/>
                    <a:pt x="207" y="103"/>
                    <a:pt x="235" y="103"/>
                  </a:cubicBezTo>
                  <a:cubicBezTo>
                    <a:pt x="262" y="103"/>
                    <a:pt x="300" y="106"/>
                    <a:pt x="306" y="104"/>
                  </a:cubicBezTo>
                  <a:cubicBezTo>
                    <a:pt x="311" y="103"/>
                    <a:pt x="317" y="100"/>
                    <a:pt x="317" y="100"/>
                  </a:cubicBezTo>
                  <a:cubicBezTo>
                    <a:pt x="317" y="100"/>
                    <a:pt x="319" y="78"/>
                    <a:pt x="308" y="82"/>
                  </a:cubicBezTo>
                  <a:cubicBezTo>
                    <a:pt x="298" y="86"/>
                    <a:pt x="296" y="73"/>
                    <a:pt x="287" y="77"/>
                  </a:cubicBezTo>
                  <a:cubicBezTo>
                    <a:pt x="278" y="81"/>
                    <a:pt x="282" y="57"/>
                    <a:pt x="271" y="60"/>
                  </a:cubicBezTo>
                  <a:cubicBezTo>
                    <a:pt x="261" y="62"/>
                    <a:pt x="247" y="59"/>
                    <a:pt x="239" y="53"/>
                  </a:cubicBezTo>
                  <a:cubicBezTo>
                    <a:pt x="231" y="48"/>
                    <a:pt x="220" y="45"/>
                    <a:pt x="214" y="43"/>
                  </a:cubicBezTo>
                  <a:cubicBezTo>
                    <a:pt x="207" y="40"/>
                    <a:pt x="205" y="34"/>
                    <a:pt x="196" y="30"/>
                  </a:cubicBezTo>
                  <a:cubicBezTo>
                    <a:pt x="186" y="26"/>
                    <a:pt x="175" y="24"/>
                    <a:pt x="168" y="23"/>
                  </a:cubicBezTo>
                  <a:cubicBezTo>
                    <a:pt x="161" y="22"/>
                    <a:pt x="141" y="6"/>
                    <a:pt x="135" y="6"/>
                  </a:cubicBezTo>
                  <a:cubicBezTo>
                    <a:pt x="130" y="6"/>
                    <a:pt x="109" y="6"/>
                    <a:pt x="109" y="6"/>
                  </a:cubicBezTo>
                  <a:close/>
                </a:path>
              </a:pathLst>
            </a:custGeom>
            <a:solidFill>
              <a:srgbClr val="FF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05" name="Freeform 400">
              <a:extLst>
                <a:ext uri="{FF2B5EF4-FFF2-40B4-BE49-F238E27FC236}">
                  <a16:creationId xmlns:a16="http://schemas.microsoft.com/office/drawing/2014/main" id="{96C15800-98BF-EDB4-D162-757D1E12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476" y="4252913"/>
              <a:ext cx="58737" cy="30162"/>
            </a:xfrm>
            <a:custGeom>
              <a:avLst/>
              <a:gdLst>
                <a:gd name="T0" fmla="*/ 2147483646 w 67"/>
                <a:gd name="T1" fmla="*/ 2147483646 h 33"/>
                <a:gd name="T2" fmla="*/ 2147483646 w 67"/>
                <a:gd name="T3" fmla="*/ 2147483646 h 33"/>
                <a:gd name="T4" fmla="*/ 2147483646 w 67"/>
                <a:gd name="T5" fmla="*/ 2147483646 h 33"/>
                <a:gd name="T6" fmla="*/ 2147483646 w 67"/>
                <a:gd name="T7" fmla="*/ 2147483646 h 33"/>
                <a:gd name="T8" fmla="*/ 2147483646 w 67"/>
                <a:gd name="T9" fmla="*/ 2147483646 h 33"/>
                <a:gd name="T10" fmla="*/ 2147483646 w 67"/>
                <a:gd name="T11" fmla="*/ 2147483646 h 33"/>
                <a:gd name="T12" fmla="*/ 2147483646 w 67"/>
                <a:gd name="T13" fmla="*/ 2147483646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7"/>
                <a:gd name="T22" fmla="*/ 0 h 33"/>
                <a:gd name="T23" fmla="*/ 67 w 67"/>
                <a:gd name="T24" fmla="*/ 33 h 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7" h="33">
                  <a:moveTo>
                    <a:pt x="33" y="14"/>
                  </a:moveTo>
                  <a:cubicBezTo>
                    <a:pt x="25" y="17"/>
                    <a:pt x="7" y="0"/>
                    <a:pt x="6" y="12"/>
                  </a:cubicBezTo>
                  <a:cubicBezTo>
                    <a:pt x="4" y="24"/>
                    <a:pt x="0" y="33"/>
                    <a:pt x="11" y="33"/>
                  </a:cubicBezTo>
                  <a:cubicBezTo>
                    <a:pt x="21" y="33"/>
                    <a:pt x="40" y="28"/>
                    <a:pt x="46" y="28"/>
                  </a:cubicBezTo>
                  <a:cubicBezTo>
                    <a:pt x="53" y="28"/>
                    <a:pt x="67" y="17"/>
                    <a:pt x="63" y="17"/>
                  </a:cubicBezTo>
                  <a:cubicBezTo>
                    <a:pt x="59" y="17"/>
                    <a:pt x="49" y="10"/>
                    <a:pt x="44" y="13"/>
                  </a:cubicBezTo>
                  <a:cubicBezTo>
                    <a:pt x="38" y="16"/>
                    <a:pt x="33" y="14"/>
                    <a:pt x="33" y="14"/>
                  </a:cubicBezTo>
                  <a:close/>
                </a:path>
              </a:pathLst>
            </a:custGeom>
            <a:solidFill>
              <a:srgbClr val="FF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07" name="Freeform 401">
              <a:extLst>
                <a:ext uri="{FF2B5EF4-FFF2-40B4-BE49-F238E27FC236}">
                  <a16:creationId xmlns:a16="http://schemas.microsoft.com/office/drawing/2014/main" id="{3CF6AD36-A132-0E20-5804-FE86BC15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3" y="4271963"/>
              <a:ext cx="53975" cy="30162"/>
            </a:xfrm>
            <a:custGeom>
              <a:avLst/>
              <a:gdLst>
                <a:gd name="T0" fmla="*/ 2147483646 w 62"/>
                <a:gd name="T1" fmla="*/ 2147483646 h 34"/>
                <a:gd name="T2" fmla="*/ 0 w 62"/>
                <a:gd name="T3" fmla="*/ 2147483646 h 34"/>
                <a:gd name="T4" fmla="*/ 2147483646 w 62"/>
                <a:gd name="T5" fmla="*/ 2147483646 h 34"/>
                <a:gd name="T6" fmla="*/ 2147483646 w 62"/>
                <a:gd name="T7" fmla="*/ 2147483646 h 34"/>
                <a:gd name="T8" fmla="*/ 2147483646 w 62"/>
                <a:gd name="T9" fmla="*/ 2147483646 h 34"/>
                <a:gd name="T10" fmla="*/ 2147483646 w 62"/>
                <a:gd name="T11" fmla="*/ 214748364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"/>
                <a:gd name="T19" fmla="*/ 0 h 34"/>
                <a:gd name="T20" fmla="*/ 62 w 62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" h="34">
                  <a:moveTo>
                    <a:pt x="27" y="1"/>
                  </a:moveTo>
                  <a:cubicBezTo>
                    <a:pt x="17" y="3"/>
                    <a:pt x="0" y="0"/>
                    <a:pt x="0" y="8"/>
                  </a:cubicBezTo>
                  <a:cubicBezTo>
                    <a:pt x="0" y="16"/>
                    <a:pt x="7" y="26"/>
                    <a:pt x="20" y="30"/>
                  </a:cubicBezTo>
                  <a:cubicBezTo>
                    <a:pt x="33" y="34"/>
                    <a:pt x="44" y="25"/>
                    <a:pt x="52" y="25"/>
                  </a:cubicBezTo>
                  <a:cubicBezTo>
                    <a:pt x="59" y="25"/>
                    <a:pt x="62" y="18"/>
                    <a:pt x="62" y="18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FF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09" name="Freeform 402">
              <a:extLst>
                <a:ext uri="{FF2B5EF4-FFF2-40B4-BE49-F238E27FC236}">
                  <a16:creationId xmlns:a16="http://schemas.microsoft.com/office/drawing/2014/main" id="{CCA56F0C-8B9A-FB39-C8A0-FB74DEB3B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163" y="4467225"/>
              <a:ext cx="23813" cy="30163"/>
            </a:xfrm>
            <a:custGeom>
              <a:avLst/>
              <a:gdLst>
                <a:gd name="T0" fmla="*/ 2147483646 w 26"/>
                <a:gd name="T1" fmla="*/ 2147483646 h 33"/>
                <a:gd name="T2" fmla="*/ 2147483646 w 26"/>
                <a:gd name="T3" fmla="*/ 2147483646 h 33"/>
                <a:gd name="T4" fmla="*/ 2147483646 w 26"/>
                <a:gd name="T5" fmla="*/ 2147483646 h 33"/>
                <a:gd name="T6" fmla="*/ 2147483646 w 26"/>
                <a:gd name="T7" fmla="*/ 2147483646 h 33"/>
                <a:gd name="T8" fmla="*/ 2147483646 w 26"/>
                <a:gd name="T9" fmla="*/ 2147483646 h 33"/>
                <a:gd name="T10" fmla="*/ 2147483646 w 26"/>
                <a:gd name="T11" fmla="*/ 2147483646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33"/>
                <a:gd name="T20" fmla="*/ 26 w 26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33">
                  <a:moveTo>
                    <a:pt x="13" y="8"/>
                  </a:moveTo>
                  <a:cubicBezTo>
                    <a:pt x="9" y="11"/>
                    <a:pt x="0" y="19"/>
                    <a:pt x="3" y="24"/>
                  </a:cubicBezTo>
                  <a:cubicBezTo>
                    <a:pt x="6" y="29"/>
                    <a:pt x="15" y="33"/>
                    <a:pt x="19" y="29"/>
                  </a:cubicBezTo>
                  <a:cubicBezTo>
                    <a:pt x="23" y="25"/>
                    <a:pt x="26" y="13"/>
                    <a:pt x="26" y="13"/>
                  </a:cubicBezTo>
                  <a:cubicBezTo>
                    <a:pt x="26" y="13"/>
                    <a:pt x="24" y="0"/>
                    <a:pt x="19" y="4"/>
                  </a:cubicBezTo>
                  <a:cubicBezTo>
                    <a:pt x="13" y="8"/>
                    <a:pt x="13" y="8"/>
                    <a:pt x="13" y="8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1" name="Freeform 403">
              <a:extLst>
                <a:ext uri="{FF2B5EF4-FFF2-40B4-BE49-F238E27FC236}">
                  <a16:creationId xmlns:a16="http://schemas.microsoft.com/office/drawing/2014/main" id="{8C861114-BEB4-1E6F-A2FD-E93BD3BE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251" y="4772025"/>
              <a:ext cx="31750" cy="34925"/>
            </a:xfrm>
            <a:custGeom>
              <a:avLst/>
              <a:gdLst>
                <a:gd name="T0" fmla="*/ 2147483646 w 36"/>
                <a:gd name="T1" fmla="*/ 0 h 38"/>
                <a:gd name="T2" fmla="*/ 2147483646 w 36"/>
                <a:gd name="T3" fmla="*/ 2147483646 h 38"/>
                <a:gd name="T4" fmla="*/ 2147483646 w 36"/>
                <a:gd name="T5" fmla="*/ 2147483646 h 38"/>
                <a:gd name="T6" fmla="*/ 2147483646 w 36"/>
                <a:gd name="T7" fmla="*/ 2147483646 h 38"/>
                <a:gd name="T8" fmla="*/ 2147483646 w 36"/>
                <a:gd name="T9" fmla="*/ 2147483646 h 38"/>
                <a:gd name="T10" fmla="*/ 2147483646 w 36"/>
                <a:gd name="T11" fmla="*/ 2147483646 h 38"/>
                <a:gd name="T12" fmla="*/ 2147483646 w 36"/>
                <a:gd name="T13" fmla="*/ 2147483646 h 38"/>
                <a:gd name="T14" fmla="*/ 2147483646 w 36"/>
                <a:gd name="T15" fmla="*/ 2147483646 h 38"/>
                <a:gd name="T16" fmla="*/ 2147483646 w 36"/>
                <a:gd name="T17" fmla="*/ 2147483646 h 38"/>
                <a:gd name="T18" fmla="*/ 2147483646 w 36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6"/>
                <a:gd name="T31" fmla="*/ 0 h 38"/>
                <a:gd name="T32" fmla="*/ 36 w 36"/>
                <a:gd name="T33" fmla="*/ 38 h 3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6" h="38">
                  <a:moveTo>
                    <a:pt x="15" y="0"/>
                  </a:moveTo>
                  <a:cubicBezTo>
                    <a:pt x="12" y="1"/>
                    <a:pt x="11" y="16"/>
                    <a:pt x="11" y="16"/>
                  </a:cubicBezTo>
                  <a:cubicBezTo>
                    <a:pt x="11" y="16"/>
                    <a:pt x="0" y="11"/>
                    <a:pt x="2" y="17"/>
                  </a:cubicBezTo>
                  <a:cubicBezTo>
                    <a:pt x="4" y="22"/>
                    <a:pt x="14" y="18"/>
                    <a:pt x="18" y="20"/>
                  </a:cubicBezTo>
                  <a:cubicBezTo>
                    <a:pt x="21" y="22"/>
                    <a:pt x="13" y="30"/>
                    <a:pt x="13" y="30"/>
                  </a:cubicBezTo>
                  <a:cubicBezTo>
                    <a:pt x="13" y="30"/>
                    <a:pt x="10" y="35"/>
                    <a:pt x="15" y="37"/>
                  </a:cubicBezTo>
                  <a:cubicBezTo>
                    <a:pt x="20" y="38"/>
                    <a:pt x="27" y="38"/>
                    <a:pt x="30" y="38"/>
                  </a:cubicBezTo>
                  <a:cubicBezTo>
                    <a:pt x="33" y="37"/>
                    <a:pt x="36" y="28"/>
                    <a:pt x="36" y="28"/>
                  </a:cubicBezTo>
                  <a:cubicBezTo>
                    <a:pt x="34" y="17"/>
                    <a:pt x="34" y="17"/>
                    <a:pt x="34" y="17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3" name="Freeform 404">
              <a:extLst>
                <a:ext uri="{FF2B5EF4-FFF2-40B4-BE49-F238E27FC236}">
                  <a16:creationId xmlns:a16="http://schemas.microsoft.com/office/drawing/2014/main" id="{AF4FD33C-D691-3180-DE4C-16A4E6853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6100763"/>
              <a:ext cx="68263" cy="36512"/>
            </a:xfrm>
            <a:custGeom>
              <a:avLst/>
              <a:gdLst>
                <a:gd name="T0" fmla="*/ 2147483646 w 77"/>
                <a:gd name="T1" fmla="*/ 2147483646 h 40"/>
                <a:gd name="T2" fmla="*/ 2147483646 w 77"/>
                <a:gd name="T3" fmla="*/ 2147483646 h 40"/>
                <a:gd name="T4" fmla="*/ 2147483646 w 77"/>
                <a:gd name="T5" fmla="*/ 2147483646 h 40"/>
                <a:gd name="T6" fmla="*/ 2147483646 w 77"/>
                <a:gd name="T7" fmla="*/ 2147483646 h 40"/>
                <a:gd name="T8" fmla="*/ 2147483646 w 77"/>
                <a:gd name="T9" fmla="*/ 2147483646 h 40"/>
                <a:gd name="T10" fmla="*/ 2147483646 w 77"/>
                <a:gd name="T11" fmla="*/ 2147483646 h 40"/>
                <a:gd name="T12" fmla="*/ 2147483646 w 77"/>
                <a:gd name="T13" fmla="*/ 2147483646 h 40"/>
                <a:gd name="T14" fmla="*/ 2147483646 w 77"/>
                <a:gd name="T15" fmla="*/ 2147483646 h 40"/>
                <a:gd name="T16" fmla="*/ 2147483646 w 77"/>
                <a:gd name="T17" fmla="*/ 2147483646 h 40"/>
                <a:gd name="T18" fmla="*/ 2147483646 w 77"/>
                <a:gd name="T19" fmla="*/ 2147483646 h 40"/>
                <a:gd name="T20" fmla="*/ 2147483646 w 77"/>
                <a:gd name="T21" fmla="*/ 2147483646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7"/>
                <a:gd name="T34" fmla="*/ 0 h 40"/>
                <a:gd name="T35" fmla="*/ 77 w 77"/>
                <a:gd name="T36" fmla="*/ 40 h 4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7" h="40">
                  <a:moveTo>
                    <a:pt x="36" y="9"/>
                  </a:moveTo>
                  <a:cubicBezTo>
                    <a:pt x="36" y="9"/>
                    <a:pt x="31" y="4"/>
                    <a:pt x="26" y="7"/>
                  </a:cubicBezTo>
                  <a:cubicBezTo>
                    <a:pt x="21" y="11"/>
                    <a:pt x="17" y="14"/>
                    <a:pt x="13" y="17"/>
                  </a:cubicBezTo>
                  <a:cubicBezTo>
                    <a:pt x="10" y="21"/>
                    <a:pt x="0" y="15"/>
                    <a:pt x="2" y="22"/>
                  </a:cubicBezTo>
                  <a:cubicBezTo>
                    <a:pt x="5" y="28"/>
                    <a:pt x="22" y="28"/>
                    <a:pt x="25" y="30"/>
                  </a:cubicBezTo>
                  <a:cubicBezTo>
                    <a:pt x="29" y="33"/>
                    <a:pt x="31" y="26"/>
                    <a:pt x="35" y="33"/>
                  </a:cubicBezTo>
                  <a:cubicBezTo>
                    <a:pt x="38" y="40"/>
                    <a:pt x="42" y="34"/>
                    <a:pt x="49" y="28"/>
                  </a:cubicBezTo>
                  <a:cubicBezTo>
                    <a:pt x="56" y="22"/>
                    <a:pt x="58" y="16"/>
                    <a:pt x="64" y="17"/>
                  </a:cubicBezTo>
                  <a:cubicBezTo>
                    <a:pt x="70" y="17"/>
                    <a:pt x="77" y="11"/>
                    <a:pt x="75" y="9"/>
                  </a:cubicBezTo>
                  <a:cubicBezTo>
                    <a:pt x="74" y="6"/>
                    <a:pt x="70" y="0"/>
                    <a:pt x="67" y="1"/>
                  </a:cubicBezTo>
                  <a:cubicBezTo>
                    <a:pt x="63" y="3"/>
                    <a:pt x="36" y="9"/>
                    <a:pt x="36" y="9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5" name="Freeform 405">
              <a:extLst>
                <a:ext uri="{FF2B5EF4-FFF2-40B4-BE49-F238E27FC236}">
                  <a16:creationId xmlns:a16="http://schemas.microsoft.com/office/drawing/2014/main" id="{F75CE815-973D-5810-4CD3-6842A5121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626" y="5881688"/>
              <a:ext cx="26987" cy="39687"/>
            </a:xfrm>
            <a:custGeom>
              <a:avLst/>
              <a:gdLst>
                <a:gd name="T0" fmla="*/ 2147483646 w 31"/>
                <a:gd name="T1" fmla="*/ 2147483646 h 44"/>
                <a:gd name="T2" fmla="*/ 2147483646 w 31"/>
                <a:gd name="T3" fmla="*/ 2147483646 h 44"/>
                <a:gd name="T4" fmla="*/ 2147483646 w 31"/>
                <a:gd name="T5" fmla="*/ 2147483646 h 44"/>
                <a:gd name="T6" fmla="*/ 2147483646 w 31"/>
                <a:gd name="T7" fmla="*/ 2147483646 h 44"/>
                <a:gd name="T8" fmla="*/ 2147483646 w 31"/>
                <a:gd name="T9" fmla="*/ 2147483646 h 44"/>
                <a:gd name="T10" fmla="*/ 2147483646 w 31"/>
                <a:gd name="T11" fmla="*/ 2147483646 h 44"/>
                <a:gd name="T12" fmla="*/ 2147483646 w 31"/>
                <a:gd name="T13" fmla="*/ 2147483646 h 44"/>
                <a:gd name="T14" fmla="*/ 2147483646 w 31"/>
                <a:gd name="T15" fmla="*/ 2147483646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44"/>
                <a:gd name="T26" fmla="*/ 31 w 31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44">
                  <a:moveTo>
                    <a:pt x="19" y="1"/>
                  </a:moveTo>
                  <a:cubicBezTo>
                    <a:pt x="14" y="1"/>
                    <a:pt x="11" y="0"/>
                    <a:pt x="10" y="8"/>
                  </a:cubicBezTo>
                  <a:cubicBezTo>
                    <a:pt x="9" y="15"/>
                    <a:pt x="12" y="13"/>
                    <a:pt x="12" y="20"/>
                  </a:cubicBezTo>
                  <a:cubicBezTo>
                    <a:pt x="12" y="27"/>
                    <a:pt x="4" y="26"/>
                    <a:pt x="4" y="31"/>
                  </a:cubicBezTo>
                  <a:cubicBezTo>
                    <a:pt x="3" y="36"/>
                    <a:pt x="0" y="36"/>
                    <a:pt x="10" y="40"/>
                  </a:cubicBezTo>
                  <a:cubicBezTo>
                    <a:pt x="20" y="44"/>
                    <a:pt x="25" y="36"/>
                    <a:pt x="27" y="35"/>
                  </a:cubicBezTo>
                  <a:cubicBezTo>
                    <a:pt x="29" y="34"/>
                    <a:pt x="31" y="21"/>
                    <a:pt x="31" y="17"/>
                  </a:cubicBezTo>
                  <a:cubicBezTo>
                    <a:pt x="31" y="13"/>
                    <a:pt x="19" y="1"/>
                    <a:pt x="19" y="1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7" name="Freeform 406">
              <a:extLst>
                <a:ext uri="{FF2B5EF4-FFF2-40B4-BE49-F238E27FC236}">
                  <a16:creationId xmlns:a16="http://schemas.microsoft.com/office/drawing/2014/main" id="{E6AE3F74-A6A0-463B-BDED-5F967B182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288" y="6022975"/>
              <a:ext cx="23813" cy="23813"/>
            </a:xfrm>
            <a:custGeom>
              <a:avLst/>
              <a:gdLst>
                <a:gd name="T0" fmla="*/ 2147483646 w 28"/>
                <a:gd name="T1" fmla="*/ 2147483646 h 28"/>
                <a:gd name="T2" fmla="*/ 2147483646 w 28"/>
                <a:gd name="T3" fmla="*/ 2147483646 h 28"/>
                <a:gd name="T4" fmla="*/ 2147483646 w 28"/>
                <a:gd name="T5" fmla="*/ 2147483646 h 28"/>
                <a:gd name="T6" fmla="*/ 2147483646 w 28"/>
                <a:gd name="T7" fmla="*/ 2147483646 h 28"/>
                <a:gd name="T8" fmla="*/ 2147483646 w 28"/>
                <a:gd name="T9" fmla="*/ 2147483646 h 28"/>
                <a:gd name="T10" fmla="*/ 2147483646 w 28"/>
                <a:gd name="T11" fmla="*/ 2147483646 h 28"/>
                <a:gd name="T12" fmla="*/ 2147483646 w 28"/>
                <a:gd name="T13" fmla="*/ 21474836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28"/>
                <a:gd name="T23" fmla="*/ 28 w 28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28">
                  <a:moveTo>
                    <a:pt x="20" y="1"/>
                  </a:moveTo>
                  <a:cubicBezTo>
                    <a:pt x="18" y="0"/>
                    <a:pt x="11" y="0"/>
                    <a:pt x="9" y="5"/>
                  </a:cubicBezTo>
                  <a:cubicBezTo>
                    <a:pt x="8" y="10"/>
                    <a:pt x="11" y="11"/>
                    <a:pt x="9" y="17"/>
                  </a:cubicBezTo>
                  <a:cubicBezTo>
                    <a:pt x="8" y="23"/>
                    <a:pt x="0" y="22"/>
                    <a:pt x="6" y="25"/>
                  </a:cubicBezTo>
                  <a:cubicBezTo>
                    <a:pt x="11" y="28"/>
                    <a:pt x="20" y="18"/>
                    <a:pt x="22" y="16"/>
                  </a:cubicBezTo>
                  <a:cubicBezTo>
                    <a:pt x="24" y="14"/>
                    <a:pt x="28" y="7"/>
                    <a:pt x="28" y="7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19" name="Freeform 407">
              <a:extLst>
                <a:ext uri="{FF2B5EF4-FFF2-40B4-BE49-F238E27FC236}">
                  <a16:creationId xmlns:a16="http://schemas.microsoft.com/office/drawing/2014/main" id="{6B5345EA-9A5F-7C2A-D69A-1AA2A7C0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638" y="6099175"/>
              <a:ext cx="9525" cy="14288"/>
            </a:xfrm>
            <a:custGeom>
              <a:avLst/>
              <a:gdLst>
                <a:gd name="T0" fmla="*/ 2147483646 w 11"/>
                <a:gd name="T1" fmla="*/ 0 h 16"/>
                <a:gd name="T2" fmla="*/ 2147483646 w 11"/>
                <a:gd name="T3" fmla="*/ 2147483646 h 16"/>
                <a:gd name="T4" fmla="*/ 2147483646 w 11"/>
                <a:gd name="T5" fmla="*/ 2147483646 h 16"/>
                <a:gd name="T6" fmla="*/ 2147483646 w 11"/>
                <a:gd name="T7" fmla="*/ 2147483646 h 16"/>
                <a:gd name="T8" fmla="*/ 2147483646 w 1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6"/>
                <a:gd name="T17" fmla="*/ 11 w 11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6">
                  <a:moveTo>
                    <a:pt x="3" y="0"/>
                  </a:moveTo>
                  <a:cubicBezTo>
                    <a:pt x="0" y="2"/>
                    <a:pt x="0" y="12"/>
                    <a:pt x="4" y="14"/>
                  </a:cubicBezTo>
                  <a:cubicBezTo>
                    <a:pt x="8" y="16"/>
                    <a:pt x="9" y="10"/>
                    <a:pt x="9" y="8"/>
                  </a:cubicBezTo>
                  <a:cubicBezTo>
                    <a:pt x="10" y="7"/>
                    <a:pt x="11" y="2"/>
                    <a:pt x="10" y="2"/>
                  </a:cubicBezTo>
                  <a:cubicBezTo>
                    <a:pt x="9" y="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21" name="Freeform 408">
              <a:extLst>
                <a:ext uri="{FF2B5EF4-FFF2-40B4-BE49-F238E27FC236}">
                  <a16:creationId xmlns:a16="http://schemas.microsoft.com/office/drawing/2014/main" id="{CA86D4AB-613C-DFAB-023A-3FF26B71D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1" y="6118225"/>
              <a:ext cx="9525" cy="12700"/>
            </a:xfrm>
            <a:custGeom>
              <a:avLst/>
              <a:gdLst>
                <a:gd name="T0" fmla="*/ 2147483646 w 10"/>
                <a:gd name="T1" fmla="*/ 2147483646 h 14"/>
                <a:gd name="T2" fmla="*/ 2147483646 w 10"/>
                <a:gd name="T3" fmla="*/ 2147483646 h 14"/>
                <a:gd name="T4" fmla="*/ 2147483646 w 10"/>
                <a:gd name="T5" fmla="*/ 2147483646 h 14"/>
                <a:gd name="T6" fmla="*/ 2147483646 w 10"/>
                <a:gd name="T7" fmla="*/ 2147483646 h 14"/>
                <a:gd name="T8" fmla="*/ 2147483646 w 10"/>
                <a:gd name="T9" fmla="*/ 2147483646 h 14"/>
                <a:gd name="T10" fmla="*/ 2147483646 w 10"/>
                <a:gd name="T11" fmla="*/ 214748364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4"/>
                <a:gd name="T20" fmla="*/ 10 w 10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4">
                  <a:moveTo>
                    <a:pt x="4" y="4"/>
                  </a:moveTo>
                  <a:cubicBezTo>
                    <a:pt x="4" y="4"/>
                    <a:pt x="7" y="0"/>
                    <a:pt x="9" y="7"/>
                  </a:cubicBezTo>
                  <a:cubicBezTo>
                    <a:pt x="10" y="13"/>
                    <a:pt x="10" y="12"/>
                    <a:pt x="7" y="13"/>
                  </a:cubicBezTo>
                  <a:cubicBezTo>
                    <a:pt x="5" y="14"/>
                    <a:pt x="1" y="13"/>
                    <a:pt x="1" y="11"/>
                  </a:cubicBezTo>
                  <a:cubicBezTo>
                    <a:pt x="0" y="10"/>
                    <a:pt x="2" y="6"/>
                    <a:pt x="2" y="6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23" name="Freeform 409">
              <a:extLst>
                <a:ext uri="{FF2B5EF4-FFF2-40B4-BE49-F238E27FC236}">
                  <a16:creationId xmlns:a16="http://schemas.microsoft.com/office/drawing/2014/main" id="{3B38F5FF-01DA-CC13-EB56-9DEC2511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101" y="6142038"/>
              <a:ext cx="15875" cy="9525"/>
            </a:xfrm>
            <a:custGeom>
              <a:avLst/>
              <a:gdLst>
                <a:gd name="T0" fmla="*/ 2147483646 w 18"/>
                <a:gd name="T1" fmla="*/ 2147483646 h 10"/>
                <a:gd name="T2" fmla="*/ 0 w 18"/>
                <a:gd name="T3" fmla="*/ 2147483646 h 10"/>
                <a:gd name="T4" fmla="*/ 2147483646 w 18"/>
                <a:gd name="T5" fmla="*/ 2147483646 h 10"/>
                <a:gd name="T6" fmla="*/ 2147483646 w 18"/>
                <a:gd name="T7" fmla="*/ 2147483646 h 10"/>
                <a:gd name="T8" fmla="*/ 2147483646 w 18"/>
                <a:gd name="T9" fmla="*/ 0 h 10"/>
                <a:gd name="T10" fmla="*/ 2147483646 w 18"/>
                <a:gd name="T11" fmla="*/ 21474836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0"/>
                <a:gd name="T20" fmla="*/ 18 w 18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0">
                  <a:moveTo>
                    <a:pt x="6" y="2"/>
                  </a:moveTo>
                  <a:cubicBezTo>
                    <a:pt x="4" y="2"/>
                    <a:pt x="0" y="2"/>
                    <a:pt x="0" y="4"/>
                  </a:cubicBezTo>
                  <a:cubicBezTo>
                    <a:pt x="1" y="6"/>
                    <a:pt x="7" y="10"/>
                    <a:pt x="8" y="10"/>
                  </a:cubicBezTo>
                  <a:cubicBezTo>
                    <a:pt x="10" y="10"/>
                    <a:pt x="15" y="5"/>
                    <a:pt x="15" y="5"/>
                  </a:cubicBezTo>
                  <a:cubicBezTo>
                    <a:pt x="15" y="5"/>
                    <a:pt x="18" y="0"/>
                    <a:pt x="16" y="0"/>
                  </a:cubicBezTo>
                  <a:cubicBezTo>
                    <a:pt x="15" y="0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25" name="Freeform 410">
              <a:extLst>
                <a:ext uri="{FF2B5EF4-FFF2-40B4-BE49-F238E27FC236}">
                  <a16:creationId xmlns:a16="http://schemas.microsoft.com/office/drawing/2014/main" id="{1DA523BE-CE94-703E-E25E-BEA23C27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638" y="2182813"/>
              <a:ext cx="700088" cy="676275"/>
            </a:xfrm>
            <a:custGeom>
              <a:avLst/>
              <a:gdLst>
                <a:gd name="T0" fmla="*/ 2147483646 w 792"/>
                <a:gd name="T1" fmla="*/ 2147483646 h 764"/>
                <a:gd name="T2" fmla="*/ 2147483646 w 792"/>
                <a:gd name="T3" fmla="*/ 2147483646 h 764"/>
                <a:gd name="T4" fmla="*/ 2147483646 w 792"/>
                <a:gd name="T5" fmla="*/ 2147483646 h 764"/>
                <a:gd name="T6" fmla="*/ 2147483646 w 792"/>
                <a:gd name="T7" fmla="*/ 2147483646 h 764"/>
                <a:gd name="T8" fmla="*/ 2147483646 w 792"/>
                <a:gd name="T9" fmla="*/ 2147483646 h 764"/>
                <a:gd name="T10" fmla="*/ 2147483646 w 792"/>
                <a:gd name="T11" fmla="*/ 2147483646 h 764"/>
                <a:gd name="T12" fmla="*/ 2147483646 w 792"/>
                <a:gd name="T13" fmla="*/ 2147483646 h 764"/>
                <a:gd name="T14" fmla="*/ 2147483646 w 792"/>
                <a:gd name="T15" fmla="*/ 2147483646 h 764"/>
                <a:gd name="T16" fmla="*/ 2147483646 w 792"/>
                <a:gd name="T17" fmla="*/ 2147483646 h 764"/>
                <a:gd name="T18" fmla="*/ 2147483646 w 792"/>
                <a:gd name="T19" fmla="*/ 2147483646 h 764"/>
                <a:gd name="T20" fmla="*/ 2147483646 w 792"/>
                <a:gd name="T21" fmla="*/ 2147483646 h 764"/>
                <a:gd name="T22" fmla="*/ 2147483646 w 792"/>
                <a:gd name="T23" fmla="*/ 2147483646 h 764"/>
                <a:gd name="T24" fmla="*/ 2147483646 w 792"/>
                <a:gd name="T25" fmla="*/ 2147483646 h 764"/>
                <a:gd name="T26" fmla="*/ 2147483646 w 792"/>
                <a:gd name="T27" fmla="*/ 2147483646 h 764"/>
                <a:gd name="T28" fmla="*/ 2147483646 w 792"/>
                <a:gd name="T29" fmla="*/ 2147483646 h 764"/>
                <a:gd name="T30" fmla="*/ 2147483646 w 792"/>
                <a:gd name="T31" fmla="*/ 2147483646 h 764"/>
                <a:gd name="T32" fmla="*/ 2147483646 w 792"/>
                <a:gd name="T33" fmla="*/ 2147483646 h 764"/>
                <a:gd name="T34" fmla="*/ 2147483646 w 792"/>
                <a:gd name="T35" fmla="*/ 2147483646 h 764"/>
                <a:gd name="T36" fmla="*/ 2147483646 w 792"/>
                <a:gd name="T37" fmla="*/ 2147483646 h 764"/>
                <a:gd name="T38" fmla="*/ 2147483646 w 792"/>
                <a:gd name="T39" fmla="*/ 2147483646 h 764"/>
                <a:gd name="T40" fmla="*/ 2147483646 w 792"/>
                <a:gd name="T41" fmla="*/ 2147483646 h 764"/>
                <a:gd name="T42" fmla="*/ 2147483646 w 792"/>
                <a:gd name="T43" fmla="*/ 2147483646 h 764"/>
                <a:gd name="T44" fmla="*/ 2147483646 w 792"/>
                <a:gd name="T45" fmla="*/ 2147483646 h 764"/>
                <a:gd name="T46" fmla="*/ 2147483646 w 792"/>
                <a:gd name="T47" fmla="*/ 2147483646 h 764"/>
                <a:gd name="T48" fmla="*/ 2147483646 w 792"/>
                <a:gd name="T49" fmla="*/ 2147483646 h 764"/>
                <a:gd name="T50" fmla="*/ 2147483646 w 792"/>
                <a:gd name="T51" fmla="*/ 2147483646 h 764"/>
                <a:gd name="T52" fmla="*/ 2147483646 w 792"/>
                <a:gd name="T53" fmla="*/ 2147483646 h 764"/>
                <a:gd name="T54" fmla="*/ 2147483646 w 792"/>
                <a:gd name="T55" fmla="*/ 2147483646 h 764"/>
                <a:gd name="T56" fmla="*/ 2147483646 w 792"/>
                <a:gd name="T57" fmla="*/ 2147483646 h 764"/>
                <a:gd name="T58" fmla="*/ 2147483646 w 792"/>
                <a:gd name="T59" fmla="*/ 2147483646 h 764"/>
                <a:gd name="T60" fmla="*/ 2147483646 w 792"/>
                <a:gd name="T61" fmla="*/ 2147483646 h 764"/>
                <a:gd name="T62" fmla="*/ 2147483646 w 792"/>
                <a:gd name="T63" fmla="*/ 2147483646 h 764"/>
                <a:gd name="T64" fmla="*/ 2147483646 w 792"/>
                <a:gd name="T65" fmla="*/ 2147483646 h 764"/>
                <a:gd name="T66" fmla="*/ 2147483646 w 792"/>
                <a:gd name="T67" fmla="*/ 2147483646 h 764"/>
                <a:gd name="T68" fmla="*/ 2147483646 w 792"/>
                <a:gd name="T69" fmla="*/ 2147483646 h 764"/>
                <a:gd name="T70" fmla="*/ 2147483646 w 792"/>
                <a:gd name="T71" fmla="*/ 2147483646 h 764"/>
                <a:gd name="T72" fmla="*/ 2147483646 w 792"/>
                <a:gd name="T73" fmla="*/ 2147483646 h 764"/>
                <a:gd name="T74" fmla="*/ 2147483646 w 792"/>
                <a:gd name="T75" fmla="*/ 2147483646 h 764"/>
                <a:gd name="T76" fmla="*/ 2147483646 w 792"/>
                <a:gd name="T77" fmla="*/ 2147483646 h 764"/>
                <a:gd name="T78" fmla="*/ 2147483646 w 792"/>
                <a:gd name="T79" fmla="*/ 2147483646 h 764"/>
                <a:gd name="T80" fmla="*/ 2147483646 w 792"/>
                <a:gd name="T81" fmla="*/ 2147483646 h 764"/>
                <a:gd name="T82" fmla="*/ 2147483646 w 792"/>
                <a:gd name="T83" fmla="*/ 2147483646 h 764"/>
                <a:gd name="T84" fmla="*/ 2147483646 w 792"/>
                <a:gd name="T85" fmla="*/ 2147483646 h 764"/>
                <a:gd name="T86" fmla="*/ 2147483646 w 792"/>
                <a:gd name="T87" fmla="*/ 2147483646 h 764"/>
                <a:gd name="T88" fmla="*/ 2147483646 w 792"/>
                <a:gd name="T89" fmla="*/ 2147483646 h 764"/>
                <a:gd name="T90" fmla="*/ 2147483646 w 792"/>
                <a:gd name="T91" fmla="*/ 2147483646 h 764"/>
                <a:gd name="T92" fmla="*/ 2147483646 w 792"/>
                <a:gd name="T93" fmla="*/ 2147483646 h 764"/>
                <a:gd name="T94" fmla="*/ 2147483646 w 792"/>
                <a:gd name="T95" fmla="*/ 2147483646 h 764"/>
                <a:gd name="T96" fmla="*/ 2147483646 w 792"/>
                <a:gd name="T97" fmla="*/ 2147483646 h 764"/>
                <a:gd name="T98" fmla="*/ 2147483646 w 792"/>
                <a:gd name="T99" fmla="*/ 2147483646 h 764"/>
                <a:gd name="T100" fmla="*/ 2147483646 w 792"/>
                <a:gd name="T101" fmla="*/ 2147483646 h 764"/>
                <a:gd name="T102" fmla="*/ 2147483646 w 792"/>
                <a:gd name="T103" fmla="*/ 2147483646 h 764"/>
                <a:gd name="T104" fmla="*/ 2147483646 w 792"/>
                <a:gd name="T105" fmla="*/ 2147483646 h 764"/>
                <a:gd name="T106" fmla="*/ 2147483646 w 792"/>
                <a:gd name="T107" fmla="*/ 2147483646 h 764"/>
                <a:gd name="T108" fmla="*/ 2147483646 w 792"/>
                <a:gd name="T109" fmla="*/ 2147483646 h 764"/>
                <a:gd name="T110" fmla="*/ 2147483646 w 792"/>
                <a:gd name="T111" fmla="*/ 2147483646 h 764"/>
                <a:gd name="T112" fmla="*/ 2147483646 w 792"/>
                <a:gd name="T113" fmla="*/ 2147483646 h 764"/>
                <a:gd name="T114" fmla="*/ 2147483646 w 792"/>
                <a:gd name="T115" fmla="*/ 2147483646 h 764"/>
                <a:gd name="T116" fmla="*/ 2147483646 w 792"/>
                <a:gd name="T117" fmla="*/ 2147483646 h 764"/>
                <a:gd name="T118" fmla="*/ 2147483646 w 792"/>
                <a:gd name="T119" fmla="*/ 2147483646 h 764"/>
                <a:gd name="T120" fmla="*/ 2147483646 w 792"/>
                <a:gd name="T121" fmla="*/ 2147483646 h 76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2"/>
                <a:gd name="T184" fmla="*/ 0 h 764"/>
                <a:gd name="T185" fmla="*/ 792 w 792"/>
                <a:gd name="T186" fmla="*/ 764 h 76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2" h="764">
                  <a:moveTo>
                    <a:pt x="791" y="221"/>
                  </a:moveTo>
                  <a:cubicBezTo>
                    <a:pt x="790" y="218"/>
                    <a:pt x="792" y="208"/>
                    <a:pt x="789" y="201"/>
                  </a:cubicBezTo>
                  <a:cubicBezTo>
                    <a:pt x="787" y="194"/>
                    <a:pt x="780" y="189"/>
                    <a:pt x="777" y="185"/>
                  </a:cubicBezTo>
                  <a:cubicBezTo>
                    <a:pt x="774" y="182"/>
                    <a:pt x="766" y="170"/>
                    <a:pt x="766" y="170"/>
                  </a:cubicBezTo>
                  <a:cubicBezTo>
                    <a:pt x="766" y="170"/>
                    <a:pt x="766" y="160"/>
                    <a:pt x="765" y="152"/>
                  </a:cubicBezTo>
                  <a:cubicBezTo>
                    <a:pt x="763" y="144"/>
                    <a:pt x="756" y="142"/>
                    <a:pt x="753" y="136"/>
                  </a:cubicBezTo>
                  <a:cubicBezTo>
                    <a:pt x="749" y="130"/>
                    <a:pt x="747" y="128"/>
                    <a:pt x="748" y="121"/>
                  </a:cubicBezTo>
                  <a:cubicBezTo>
                    <a:pt x="749" y="115"/>
                    <a:pt x="745" y="119"/>
                    <a:pt x="745" y="115"/>
                  </a:cubicBezTo>
                  <a:cubicBezTo>
                    <a:pt x="745" y="111"/>
                    <a:pt x="756" y="94"/>
                    <a:pt x="756" y="94"/>
                  </a:cubicBezTo>
                  <a:cubicBezTo>
                    <a:pt x="756" y="94"/>
                    <a:pt x="756" y="94"/>
                    <a:pt x="749" y="88"/>
                  </a:cubicBezTo>
                  <a:cubicBezTo>
                    <a:pt x="743" y="82"/>
                    <a:pt x="744" y="72"/>
                    <a:pt x="744" y="72"/>
                  </a:cubicBezTo>
                  <a:cubicBezTo>
                    <a:pt x="744" y="72"/>
                    <a:pt x="738" y="66"/>
                    <a:pt x="745" y="66"/>
                  </a:cubicBezTo>
                  <a:cubicBezTo>
                    <a:pt x="752" y="65"/>
                    <a:pt x="755" y="60"/>
                    <a:pt x="755" y="60"/>
                  </a:cubicBezTo>
                  <a:cubicBezTo>
                    <a:pt x="749" y="56"/>
                    <a:pt x="749" y="56"/>
                    <a:pt x="749" y="56"/>
                  </a:cubicBezTo>
                  <a:cubicBezTo>
                    <a:pt x="742" y="52"/>
                    <a:pt x="742" y="52"/>
                    <a:pt x="742" y="52"/>
                  </a:cubicBezTo>
                  <a:cubicBezTo>
                    <a:pt x="725" y="51"/>
                    <a:pt x="725" y="51"/>
                    <a:pt x="725" y="51"/>
                  </a:cubicBezTo>
                  <a:cubicBezTo>
                    <a:pt x="725" y="51"/>
                    <a:pt x="718" y="37"/>
                    <a:pt x="716" y="39"/>
                  </a:cubicBezTo>
                  <a:cubicBezTo>
                    <a:pt x="714" y="40"/>
                    <a:pt x="701" y="30"/>
                    <a:pt x="695" y="35"/>
                  </a:cubicBezTo>
                  <a:cubicBezTo>
                    <a:pt x="689" y="39"/>
                    <a:pt x="680" y="34"/>
                    <a:pt x="680" y="34"/>
                  </a:cubicBezTo>
                  <a:cubicBezTo>
                    <a:pt x="672" y="20"/>
                    <a:pt x="672" y="20"/>
                    <a:pt x="672" y="20"/>
                  </a:cubicBezTo>
                  <a:cubicBezTo>
                    <a:pt x="658" y="25"/>
                    <a:pt x="658" y="25"/>
                    <a:pt x="658" y="25"/>
                  </a:cubicBezTo>
                  <a:cubicBezTo>
                    <a:pt x="658" y="25"/>
                    <a:pt x="652" y="18"/>
                    <a:pt x="644" y="20"/>
                  </a:cubicBezTo>
                  <a:cubicBezTo>
                    <a:pt x="637" y="22"/>
                    <a:pt x="629" y="28"/>
                    <a:pt x="623" y="25"/>
                  </a:cubicBezTo>
                  <a:cubicBezTo>
                    <a:pt x="618" y="23"/>
                    <a:pt x="604" y="3"/>
                    <a:pt x="591" y="6"/>
                  </a:cubicBezTo>
                  <a:cubicBezTo>
                    <a:pt x="577" y="9"/>
                    <a:pt x="577" y="0"/>
                    <a:pt x="571" y="12"/>
                  </a:cubicBezTo>
                  <a:cubicBezTo>
                    <a:pt x="565" y="24"/>
                    <a:pt x="570" y="18"/>
                    <a:pt x="559" y="35"/>
                  </a:cubicBezTo>
                  <a:cubicBezTo>
                    <a:pt x="548" y="52"/>
                    <a:pt x="542" y="48"/>
                    <a:pt x="539" y="58"/>
                  </a:cubicBezTo>
                  <a:cubicBezTo>
                    <a:pt x="537" y="68"/>
                    <a:pt x="550" y="75"/>
                    <a:pt x="544" y="79"/>
                  </a:cubicBezTo>
                  <a:cubicBezTo>
                    <a:pt x="539" y="83"/>
                    <a:pt x="529" y="86"/>
                    <a:pt x="529" y="86"/>
                  </a:cubicBezTo>
                  <a:cubicBezTo>
                    <a:pt x="529" y="86"/>
                    <a:pt x="533" y="101"/>
                    <a:pt x="524" y="103"/>
                  </a:cubicBezTo>
                  <a:cubicBezTo>
                    <a:pt x="515" y="105"/>
                    <a:pt x="512" y="125"/>
                    <a:pt x="503" y="101"/>
                  </a:cubicBezTo>
                  <a:cubicBezTo>
                    <a:pt x="495" y="78"/>
                    <a:pt x="503" y="72"/>
                    <a:pt x="506" y="70"/>
                  </a:cubicBezTo>
                  <a:cubicBezTo>
                    <a:pt x="509" y="69"/>
                    <a:pt x="510" y="62"/>
                    <a:pt x="506" y="60"/>
                  </a:cubicBezTo>
                  <a:cubicBezTo>
                    <a:pt x="501" y="58"/>
                    <a:pt x="494" y="49"/>
                    <a:pt x="489" y="51"/>
                  </a:cubicBezTo>
                  <a:cubicBezTo>
                    <a:pt x="484" y="53"/>
                    <a:pt x="475" y="48"/>
                    <a:pt x="475" y="48"/>
                  </a:cubicBezTo>
                  <a:cubicBezTo>
                    <a:pt x="460" y="39"/>
                    <a:pt x="460" y="39"/>
                    <a:pt x="460" y="39"/>
                  </a:cubicBezTo>
                  <a:cubicBezTo>
                    <a:pt x="448" y="42"/>
                    <a:pt x="448" y="42"/>
                    <a:pt x="448" y="42"/>
                  </a:cubicBezTo>
                  <a:cubicBezTo>
                    <a:pt x="438" y="47"/>
                    <a:pt x="448" y="62"/>
                    <a:pt x="435" y="66"/>
                  </a:cubicBezTo>
                  <a:cubicBezTo>
                    <a:pt x="423" y="69"/>
                    <a:pt x="412" y="61"/>
                    <a:pt x="409" y="69"/>
                  </a:cubicBezTo>
                  <a:cubicBezTo>
                    <a:pt x="406" y="76"/>
                    <a:pt x="410" y="107"/>
                    <a:pt x="410" y="107"/>
                  </a:cubicBezTo>
                  <a:cubicBezTo>
                    <a:pt x="424" y="129"/>
                    <a:pt x="445" y="134"/>
                    <a:pt x="445" y="134"/>
                  </a:cubicBezTo>
                  <a:cubicBezTo>
                    <a:pt x="445" y="134"/>
                    <a:pt x="438" y="140"/>
                    <a:pt x="426" y="146"/>
                  </a:cubicBezTo>
                  <a:cubicBezTo>
                    <a:pt x="414" y="152"/>
                    <a:pt x="406" y="134"/>
                    <a:pt x="398" y="146"/>
                  </a:cubicBezTo>
                  <a:cubicBezTo>
                    <a:pt x="390" y="159"/>
                    <a:pt x="379" y="160"/>
                    <a:pt x="375" y="154"/>
                  </a:cubicBezTo>
                  <a:cubicBezTo>
                    <a:pt x="370" y="148"/>
                    <a:pt x="373" y="140"/>
                    <a:pt x="366" y="137"/>
                  </a:cubicBezTo>
                  <a:cubicBezTo>
                    <a:pt x="358" y="134"/>
                    <a:pt x="358" y="131"/>
                    <a:pt x="348" y="132"/>
                  </a:cubicBezTo>
                  <a:cubicBezTo>
                    <a:pt x="339" y="134"/>
                    <a:pt x="339" y="112"/>
                    <a:pt x="328" y="128"/>
                  </a:cubicBezTo>
                  <a:cubicBezTo>
                    <a:pt x="317" y="143"/>
                    <a:pt x="310" y="148"/>
                    <a:pt x="297" y="146"/>
                  </a:cubicBezTo>
                  <a:cubicBezTo>
                    <a:pt x="285" y="145"/>
                    <a:pt x="299" y="142"/>
                    <a:pt x="285" y="145"/>
                  </a:cubicBezTo>
                  <a:cubicBezTo>
                    <a:pt x="271" y="148"/>
                    <a:pt x="252" y="159"/>
                    <a:pt x="254" y="169"/>
                  </a:cubicBezTo>
                  <a:cubicBezTo>
                    <a:pt x="255" y="180"/>
                    <a:pt x="259" y="183"/>
                    <a:pt x="242" y="191"/>
                  </a:cubicBezTo>
                  <a:cubicBezTo>
                    <a:pt x="224" y="199"/>
                    <a:pt x="209" y="210"/>
                    <a:pt x="217" y="217"/>
                  </a:cubicBezTo>
                  <a:cubicBezTo>
                    <a:pt x="224" y="225"/>
                    <a:pt x="232" y="210"/>
                    <a:pt x="242" y="214"/>
                  </a:cubicBezTo>
                  <a:cubicBezTo>
                    <a:pt x="251" y="219"/>
                    <a:pt x="217" y="242"/>
                    <a:pt x="209" y="252"/>
                  </a:cubicBezTo>
                  <a:cubicBezTo>
                    <a:pt x="201" y="261"/>
                    <a:pt x="201" y="256"/>
                    <a:pt x="195" y="265"/>
                  </a:cubicBezTo>
                  <a:cubicBezTo>
                    <a:pt x="189" y="275"/>
                    <a:pt x="170" y="244"/>
                    <a:pt x="180" y="269"/>
                  </a:cubicBezTo>
                  <a:cubicBezTo>
                    <a:pt x="189" y="293"/>
                    <a:pt x="198" y="284"/>
                    <a:pt x="206" y="301"/>
                  </a:cubicBezTo>
                  <a:cubicBezTo>
                    <a:pt x="214" y="318"/>
                    <a:pt x="198" y="321"/>
                    <a:pt x="203" y="326"/>
                  </a:cubicBezTo>
                  <a:cubicBezTo>
                    <a:pt x="207" y="331"/>
                    <a:pt x="187" y="343"/>
                    <a:pt x="175" y="345"/>
                  </a:cubicBezTo>
                  <a:cubicBezTo>
                    <a:pt x="163" y="346"/>
                    <a:pt x="144" y="348"/>
                    <a:pt x="135" y="349"/>
                  </a:cubicBezTo>
                  <a:cubicBezTo>
                    <a:pt x="125" y="351"/>
                    <a:pt x="110" y="352"/>
                    <a:pt x="97" y="345"/>
                  </a:cubicBezTo>
                  <a:cubicBezTo>
                    <a:pt x="85" y="337"/>
                    <a:pt x="87" y="337"/>
                    <a:pt x="65" y="346"/>
                  </a:cubicBezTo>
                  <a:cubicBezTo>
                    <a:pt x="43" y="355"/>
                    <a:pt x="35" y="349"/>
                    <a:pt x="26" y="348"/>
                  </a:cubicBezTo>
                  <a:cubicBezTo>
                    <a:pt x="17" y="346"/>
                    <a:pt x="15" y="326"/>
                    <a:pt x="11" y="334"/>
                  </a:cubicBezTo>
                  <a:cubicBezTo>
                    <a:pt x="6" y="341"/>
                    <a:pt x="0" y="360"/>
                    <a:pt x="23" y="362"/>
                  </a:cubicBezTo>
                  <a:cubicBezTo>
                    <a:pt x="46" y="363"/>
                    <a:pt x="63" y="369"/>
                    <a:pt x="68" y="374"/>
                  </a:cubicBezTo>
                  <a:cubicBezTo>
                    <a:pt x="73" y="379"/>
                    <a:pt x="80" y="351"/>
                    <a:pt x="90" y="365"/>
                  </a:cubicBezTo>
                  <a:cubicBezTo>
                    <a:pt x="99" y="379"/>
                    <a:pt x="91" y="372"/>
                    <a:pt x="107" y="383"/>
                  </a:cubicBezTo>
                  <a:cubicBezTo>
                    <a:pt x="122" y="394"/>
                    <a:pt x="133" y="385"/>
                    <a:pt x="159" y="380"/>
                  </a:cubicBezTo>
                  <a:cubicBezTo>
                    <a:pt x="186" y="376"/>
                    <a:pt x="204" y="360"/>
                    <a:pt x="215" y="369"/>
                  </a:cubicBezTo>
                  <a:cubicBezTo>
                    <a:pt x="226" y="379"/>
                    <a:pt x="228" y="380"/>
                    <a:pt x="238" y="379"/>
                  </a:cubicBezTo>
                  <a:cubicBezTo>
                    <a:pt x="249" y="377"/>
                    <a:pt x="245" y="365"/>
                    <a:pt x="257" y="369"/>
                  </a:cubicBezTo>
                  <a:cubicBezTo>
                    <a:pt x="269" y="374"/>
                    <a:pt x="260" y="366"/>
                    <a:pt x="273" y="362"/>
                  </a:cubicBezTo>
                  <a:cubicBezTo>
                    <a:pt x="285" y="357"/>
                    <a:pt x="280" y="362"/>
                    <a:pt x="297" y="358"/>
                  </a:cubicBezTo>
                  <a:cubicBezTo>
                    <a:pt x="314" y="355"/>
                    <a:pt x="314" y="352"/>
                    <a:pt x="328" y="352"/>
                  </a:cubicBezTo>
                  <a:cubicBezTo>
                    <a:pt x="342" y="352"/>
                    <a:pt x="339" y="348"/>
                    <a:pt x="350" y="348"/>
                  </a:cubicBezTo>
                  <a:cubicBezTo>
                    <a:pt x="361" y="348"/>
                    <a:pt x="356" y="341"/>
                    <a:pt x="369" y="346"/>
                  </a:cubicBezTo>
                  <a:cubicBezTo>
                    <a:pt x="381" y="351"/>
                    <a:pt x="383" y="349"/>
                    <a:pt x="386" y="355"/>
                  </a:cubicBezTo>
                  <a:cubicBezTo>
                    <a:pt x="389" y="362"/>
                    <a:pt x="369" y="357"/>
                    <a:pt x="358" y="360"/>
                  </a:cubicBezTo>
                  <a:cubicBezTo>
                    <a:pt x="347" y="363"/>
                    <a:pt x="345" y="348"/>
                    <a:pt x="338" y="360"/>
                  </a:cubicBezTo>
                  <a:cubicBezTo>
                    <a:pt x="330" y="372"/>
                    <a:pt x="322" y="372"/>
                    <a:pt x="322" y="377"/>
                  </a:cubicBezTo>
                  <a:cubicBezTo>
                    <a:pt x="322" y="382"/>
                    <a:pt x="293" y="377"/>
                    <a:pt x="300" y="385"/>
                  </a:cubicBezTo>
                  <a:cubicBezTo>
                    <a:pt x="308" y="393"/>
                    <a:pt x="333" y="399"/>
                    <a:pt x="342" y="397"/>
                  </a:cubicBezTo>
                  <a:cubicBezTo>
                    <a:pt x="352" y="396"/>
                    <a:pt x="364" y="410"/>
                    <a:pt x="373" y="407"/>
                  </a:cubicBezTo>
                  <a:cubicBezTo>
                    <a:pt x="383" y="403"/>
                    <a:pt x="393" y="396"/>
                    <a:pt x="398" y="389"/>
                  </a:cubicBezTo>
                  <a:cubicBezTo>
                    <a:pt x="403" y="383"/>
                    <a:pt x="417" y="385"/>
                    <a:pt x="418" y="394"/>
                  </a:cubicBezTo>
                  <a:cubicBezTo>
                    <a:pt x="420" y="403"/>
                    <a:pt x="420" y="400"/>
                    <a:pt x="415" y="413"/>
                  </a:cubicBezTo>
                  <a:cubicBezTo>
                    <a:pt x="410" y="425"/>
                    <a:pt x="415" y="431"/>
                    <a:pt x="418" y="438"/>
                  </a:cubicBezTo>
                  <a:cubicBezTo>
                    <a:pt x="421" y="444"/>
                    <a:pt x="412" y="455"/>
                    <a:pt x="418" y="461"/>
                  </a:cubicBezTo>
                  <a:cubicBezTo>
                    <a:pt x="424" y="467"/>
                    <a:pt x="431" y="469"/>
                    <a:pt x="438" y="473"/>
                  </a:cubicBezTo>
                  <a:cubicBezTo>
                    <a:pt x="446" y="478"/>
                    <a:pt x="451" y="470"/>
                    <a:pt x="452" y="482"/>
                  </a:cubicBezTo>
                  <a:cubicBezTo>
                    <a:pt x="454" y="495"/>
                    <a:pt x="441" y="496"/>
                    <a:pt x="454" y="504"/>
                  </a:cubicBezTo>
                  <a:cubicBezTo>
                    <a:pt x="466" y="512"/>
                    <a:pt x="476" y="503"/>
                    <a:pt x="476" y="512"/>
                  </a:cubicBezTo>
                  <a:cubicBezTo>
                    <a:pt x="476" y="521"/>
                    <a:pt x="468" y="526"/>
                    <a:pt x="465" y="534"/>
                  </a:cubicBezTo>
                  <a:cubicBezTo>
                    <a:pt x="462" y="541"/>
                    <a:pt x="451" y="552"/>
                    <a:pt x="457" y="558"/>
                  </a:cubicBezTo>
                  <a:cubicBezTo>
                    <a:pt x="463" y="565"/>
                    <a:pt x="465" y="568"/>
                    <a:pt x="469" y="572"/>
                  </a:cubicBezTo>
                  <a:cubicBezTo>
                    <a:pt x="474" y="577"/>
                    <a:pt x="476" y="574"/>
                    <a:pt x="480" y="574"/>
                  </a:cubicBezTo>
                  <a:cubicBezTo>
                    <a:pt x="485" y="574"/>
                    <a:pt x="491" y="583"/>
                    <a:pt x="486" y="591"/>
                  </a:cubicBezTo>
                  <a:cubicBezTo>
                    <a:pt x="482" y="599"/>
                    <a:pt x="474" y="603"/>
                    <a:pt x="482" y="606"/>
                  </a:cubicBezTo>
                  <a:cubicBezTo>
                    <a:pt x="489" y="610"/>
                    <a:pt x="493" y="603"/>
                    <a:pt x="494" y="611"/>
                  </a:cubicBezTo>
                  <a:cubicBezTo>
                    <a:pt x="496" y="619"/>
                    <a:pt x="497" y="625"/>
                    <a:pt x="489" y="633"/>
                  </a:cubicBezTo>
                  <a:cubicBezTo>
                    <a:pt x="482" y="641"/>
                    <a:pt x="480" y="628"/>
                    <a:pt x="482" y="641"/>
                  </a:cubicBezTo>
                  <a:cubicBezTo>
                    <a:pt x="483" y="653"/>
                    <a:pt x="468" y="673"/>
                    <a:pt x="469" y="679"/>
                  </a:cubicBezTo>
                  <a:cubicBezTo>
                    <a:pt x="474" y="698"/>
                    <a:pt x="477" y="709"/>
                    <a:pt x="472" y="712"/>
                  </a:cubicBezTo>
                  <a:cubicBezTo>
                    <a:pt x="468" y="715"/>
                    <a:pt x="448" y="716"/>
                    <a:pt x="452" y="721"/>
                  </a:cubicBezTo>
                  <a:cubicBezTo>
                    <a:pt x="457" y="726"/>
                    <a:pt x="457" y="729"/>
                    <a:pt x="465" y="724"/>
                  </a:cubicBezTo>
                  <a:cubicBezTo>
                    <a:pt x="472" y="720"/>
                    <a:pt x="482" y="704"/>
                    <a:pt x="483" y="712"/>
                  </a:cubicBezTo>
                  <a:cubicBezTo>
                    <a:pt x="485" y="720"/>
                    <a:pt x="488" y="718"/>
                    <a:pt x="485" y="724"/>
                  </a:cubicBezTo>
                  <a:cubicBezTo>
                    <a:pt x="482" y="730"/>
                    <a:pt x="474" y="746"/>
                    <a:pt x="466" y="747"/>
                  </a:cubicBezTo>
                  <a:cubicBezTo>
                    <a:pt x="461" y="750"/>
                    <a:pt x="461" y="750"/>
                    <a:pt x="461" y="750"/>
                  </a:cubicBezTo>
                  <a:cubicBezTo>
                    <a:pt x="461" y="750"/>
                    <a:pt x="482" y="764"/>
                    <a:pt x="490" y="750"/>
                  </a:cubicBezTo>
                  <a:cubicBezTo>
                    <a:pt x="499" y="736"/>
                    <a:pt x="509" y="728"/>
                    <a:pt x="512" y="721"/>
                  </a:cubicBezTo>
                  <a:cubicBezTo>
                    <a:pt x="516" y="714"/>
                    <a:pt x="514" y="699"/>
                    <a:pt x="507" y="688"/>
                  </a:cubicBezTo>
                  <a:cubicBezTo>
                    <a:pt x="500" y="678"/>
                    <a:pt x="497" y="678"/>
                    <a:pt x="504" y="664"/>
                  </a:cubicBezTo>
                  <a:cubicBezTo>
                    <a:pt x="511" y="651"/>
                    <a:pt x="509" y="651"/>
                    <a:pt x="514" y="634"/>
                  </a:cubicBezTo>
                  <a:cubicBezTo>
                    <a:pt x="519" y="617"/>
                    <a:pt x="523" y="575"/>
                    <a:pt x="526" y="562"/>
                  </a:cubicBezTo>
                  <a:cubicBezTo>
                    <a:pt x="529" y="548"/>
                    <a:pt x="514" y="529"/>
                    <a:pt x="507" y="540"/>
                  </a:cubicBezTo>
                  <a:cubicBezTo>
                    <a:pt x="500" y="550"/>
                    <a:pt x="488" y="557"/>
                    <a:pt x="485" y="545"/>
                  </a:cubicBezTo>
                  <a:cubicBezTo>
                    <a:pt x="482" y="533"/>
                    <a:pt x="494" y="528"/>
                    <a:pt x="499" y="519"/>
                  </a:cubicBezTo>
                  <a:cubicBezTo>
                    <a:pt x="504" y="510"/>
                    <a:pt x="511" y="500"/>
                    <a:pt x="504" y="493"/>
                  </a:cubicBezTo>
                  <a:cubicBezTo>
                    <a:pt x="497" y="487"/>
                    <a:pt x="494" y="480"/>
                    <a:pt x="488" y="475"/>
                  </a:cubicBezTo>
                  <a:cubicBezTo>
                    <a:pt x="483" y="469"/>
                    <a:pt x="475" y="469"/>
                    <a:pt x="480" y="461"/>
                  </a:cubicBezTo>
                  <a:cubicBezTo>
                    <a:pt x="485" y="452"/>
                    <a:pt x="766" y="235"/>
                    <a:pt x="791" y="22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27" name="Freeform 411">
              <a:extLst>
                <a:ext uri="{FF2B5EF4-FFF2-40B4-BE49-F238E27FC236}">
                  <a16:creationId xmlns:a16="http://schemas.microsoft.com/office/drawing/2014/main" id="{00B6BE96-B6E4-1F75-B74B-60AC39B58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76" y="3663950"/>
              <a:ext cx="752475" cy="712788"/>
            </a:xfrm>
            <a:custGeom>
              <a:avLst/>
              <a:gdLst>
                <a:gd name="T0" fmla="*/ 2147483646 w 852"/>
                <a:gd name="T1" fmla="*/ 2147483646 h 807"/>
                <a:gd name="T2" fmla="*/ 2147483646 w 852"/>
                <a:gd name="T3" fmla="*/ 2147483646 h 807"/>
                <a:gd name="T4" fmla="*/ 2147483646 w 852"/>
                <a:gd name="T5" fmla="*/ 2147483646 h 807"/>
                <a:gd name="T6" fmla="*/ 2147483646 w 852"/>
                <a:gd name="T7" fmla="*/ 2147483646 h 807"/>
                <a:gd name="T8" fmla="*/ 2147483646 w 852"/>
                <a:gd name="T9" fmla="*/ 2147483646 h 807"/>
                <a:gd name="T10" fmla="*/ 2147483646 w 852"/>
                <a:gd name="T11" fmla="*/ 2147483646 h 807"/>
                <a:gd name="T12" fmla="*/ 2147483646 w 852"/>
                <a:gd name="T13" fmla="*/ 2147483646 h 807"/>
                <a:gd name="T14" fmla="*/ 2147483646 w 852"/>
                <a:gd name="T15" fmla="*/ 2147483646 h 807"/>
                <a:gd name="T16" fmla="*/ 2147483646 w 852"/>
                <a:gd name="T17" fmla="*/ 2147483646 h 807"/>
                <a:gd name="T18" fmla="*/ 2147483646 w 852"/>
                <a:gd name="T19" fmla="*/ 2147483646 h 807"/>
                <a:gd name="T20" fmla="*/ 2147483646 w 852"/>
                <a:gd name="T21" fmla="*/ 2147483646 h 807"/>
                <a:gd name="T22" fmla="*/ 2147483646 w 852"/>
                <a:gd name="T23" fmla="*/ 2147483646 h 807"/>
                <a:gd name="T24" fmla="*/ 2147483646 w 852"/>
                <a:gd name="T25" fmla="*/ 2147483646 h 807"/>
                <a:gd name="T26" fmla="*/ 2147483646 w 852"/>
                <a:gd name="T27" fmla="*/ 2147483646 h 807"/>
                <a:gd name="T28" fmla="*/ 2147483646 w 852"/>
                <a:gd name="T29" fmla="*/ 2147483646 h 807"/>
                <a:gd name="T30" fmla="*/ 2147483646 w 852"/>
                <a:gd name="T31" fmla="*/ 2147483646 h 807"/>
                <a:gd name="T32" fmla="*/ 2147483646 w 852"/>
                <a:gd name="T33" fmla="*/ 2147483646 h 807"/>
                <a:gd name="T34" fmla="*/ 2147483646 w 852"/>
                <a:gd name="T35" fmla="*/ 2147483646 h 807"/>
                <a:gd name="T36" fmla="*/ 2147483646 w 852"/>
                <a:gd name="T37" fmla="*/ 2147483646 h 807"/>
                <a:gd name="T38" fmla="*/ 2147483646 w 852"/>
                <a:gd name="T39" fmla="*/ 2147483646 h 807"/>
                <a:gd name="T40" fmla="*/ 2147483646 w 852"/>
                <a:gd name="T41" fmla="*/ 2147483646 h 807"/>
                <a:gd name="T42" fmla="*/ 2147483646 w 852"/>
                <a:gd name="T43" fmla="*/ 2147483646 h 807"/>
                <a:gd name="T44" fmla="*/ 2147483646 w 852"/>
                <a:gd name="T45" fmla="*/ 2147483646 h 807"/>
                <a:gd name="T46" fmla="*/ 2147483646 w 852"/>
                <a:gd name="T47" fmla="*/ 2147483646 h 807"/>
                <a:gd name="T48" fmla="*/ 2147483646 w 852"/>
                <a:gd name="T49" fmla="*/ 2147483646 h 807"/>
                <a:gd name="T50" fmla="*/ 2147483646 w 852"/>
                <a:gd name="T51" fmla="*/ 2147483646 h 807"/>
                <a:gd name="T52" fmla="*/ 2147483646 w 852"/>
                <a:gd name="T53" fmla="*/ 2147483646 h 807"/>
                <a:gd name="T54" fmla="*/ 2147483646 w 852"/>
                <a:gd name="T55" fmla="*/ 2147483646 h 807"/>
                <a:gd name="T56" fmla="*/ 2147483646 w 852"/>
                <a:gd name="T57" fmla="*/ 2147483646 h 807"/>
                <a:gd name="T58" fmla="*/ 2147483646 w 852"/>
                <a:gd name="T59" fmla="*/ 2147483646 h 807"/>
                <a:gd name="T60" fmla="*/ 2147483646 w 852"/>
                <a:gd name="T61" fmla="*/ 2147483646 h 807"/>
                <a:gd name="T62" fmla="*/ 2147483646 w 852"/>
                <a:gd name="T63" fmla="*/ 2147483646 h 807"/>
                <a:gd name="T64" fmla="*/ 2147483646 w 852"/>
                <a:gd name="T65" fmla="*/ 2147483646 h 807"/>
                <a:gd name="T66" fmla="*/ 2147483646 w 852"/>
                <a:gd name="T67" fmla="*/ 2147483646 h 807"/>
                <a:gd name="T68" fmla="*/ 2147483646 w 852"/>
                <a:gd name="T69" fmla="*/ 2147483646 h 807"/>
                <a:gd name="T70" fmla="*/ 2147483646 w 852"/>
                <a:gd name="T71" fmla="*/ 2147483646 h 807"/>
                <a:gd name="T72" fmla="*/ 2147483646 w 852"/>
                <a:gd name="T73" fmla="*/ 2147483646 h 807"/>
                <a:gd name="T74" fmla="*/ 2147483646 w 852"/>
                <a:gd name="T75" fmla="*/ 2147483646 h 807"/>
                <a:gd name="T76" fmla="*/ 2147483646 w 852"/>
                <a:gd name="T77" fmla="*/ 2147483646 h 807"/>
                <a:gd name="T78" fmla="*/ 2147483646 w 852"/>
                <a:gd name="T79" fmla="*/ 2147483646 h 807"/>
                <a:gd name="T80" fmla="*/ 2147483646 w 852"/>
                <a:gd name="T81" fmla="*/ 2147483646 h 807"/>
                <a:gd name="T82" fmla="*/ 2147483646 w 852"/>
                <a:gd name="T83" fmla="*/ 2147483646 h 807"/>
                <a:gd name="T84" fmla="*/ 2147483646 w 852"/>
                <a:gd name="T85" fmla="*/ 2147483646 h 807"/>
                <a:gd name="T86" fmla="*/ 2147483646 w 852"/>
                <a:gd name="T87" fmla="*/ 2147483646 h 807"/>
                <a:gd name="T88" fmla="*/ 2147483646 w 852"/>
                <a:gd name="T89" fmla="*/ 2147483646 h 807"/>
                <a:gd name="T90" fmla="*/ 2147483646 w 852"/>
                <a:gd name="T91" fmla="*/ 2147483646 h 807"/>
                <a:gd name="T92" fmla="*/ 2147483646 w 852"/>
                <a:gd name="T93" fmla="*/ 2147483646 h 807"/>
                <a:gd name="T94" fmla="*/ 2147483646 w 852"/>
                <a:gd name="T95" fmla="*/ 2147483646 h 807"/>
                <a:gd name="T96" fmla="*/ 2147483646 w 852"/>
                <a:gd name="T97" fmla="*/ 2147483646 h 807"/>
                <a:gd name="T98" fmla="*/ 2147483646 w 852"/>
                <a:gd name="T99" fmla="*/ 2147483646 h 807"/>
                <a:gd name="T100" fmla="*/ 2147483646 w 852"/>
                <a:gd name="T101" fmla="*/ 2147483646 h 807"/>
                <a:gd name="T102" fmla="*/ 2147483646 w 852"/>
                <a:gd name="T103" fmla="*/ 2147483646 h 807"/>
                <a:gd name="T104" fmla="*/ 2147483646 w 852"/>
                <a:gd name="T105" fmla="*/ 2147483646 h 807"/>
                <a:gd name="T106" fmla="*/ 2147483646 w 852"/>
                <a:gd name="T107" fmla="*/ 2147483646 h 807"/>
                <a:gd name="T108" fmla="*/ 2147483646 w 852"/>
                <a:gd name="T109" fmla="*/ 2147483646 h 807"/>
                <a:gd name="T110" fmla="*/ 2147483646 w 852"/>
                <a:gd name="T111" fmla="*/ 2147483646 h 8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52"/>
                <a:gd name="T169" fmla="*/ 0 h 807"/>
                <a:gd name="T170" fmla="*/ 852 w 852"/>
                <a:gd name="T171" fmla="*/ 807 h 80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52" h="807">
                  <a:moveTo>
                    <a:pt x="845" y="701"/>
                  </a:moveTo>
                  <a:cubicBezTo>
                    <a:pt x="841" y="699"/>
                    <a:pt x="833" y="697"/>
                    <a:pt x="830" y="698"/>
                  </a:cubicBezTo>
                  <a:cubicBezTo>
                    <a:pt x="824" y="698"/>
                    <a:pt x="830" y="698"/>
                    <a:pt x="819" y="699"/>
                  </a:cubicBezTo>
                  <a:cubicBezTo>
                    <a:pt x="808" y="700"/>
                    <a:pt x="812" y="704"/>
                    <a:pt x="801" y="698"/>
                  </a:cubicBezTo>
                  <a:cubicBezTo>
                    <a:pt x="789" y="691"/>
                    <a:pt x="794" y="704"/>
                    <a:pt x="791" y="707"/>
                  </a:cubicBezTo>
                  <a:cubicBezTo>
                    <a:pt x="788" y="709"/>
                    <a:pt x="783" y="719"/>
                    <a:pt x="779" y="722"/>
                  </a:cubicBezTo>
                  <a:cubicBezTo>
                    <a:pt x="775" y="726"/>
                    <a:pt x="785" y="729"/>
                    <a:pt x="793" y="734"/>
                  </a:cubicBezTo>
                  <a:cubicBezTo>
                    <a:pt x="800" y="738"/>
                    <a:pt x="798" y="752"/>
                    <a:pt x="797" y="755"/>
                  </a:cubicBezTo>
                  <a:cubicBezTo>
                    <a:pt x="795" y="758"/>
                    <a:pt x="782" y="757"/>
                    <a:pt x="768" y="755"/>
                  </a:cubicBezTo>
                  <a:cubicBezTo>
                    <a:pt x="755" y="752"/>
                    <a:pt x="761" y="759"/>
                    <a:pt x="754" y="763"/>
                  </a:cubicBezTo>
                  <a:cubicBezTo>
                    <a:pt x="748" y="767"/>
                    <a:pt x="746" y="772"/>
                    <a:pt x="745" y="780"/>
                  </a:cubicBezTo>
                  <a:cubicBezTo>
                    <a:pt x="744" y="786"/>
                    <a:pt x="744" y="798"/>
                    <a:pt x="743" y="803"/>
                  </a:cubicBezTo>
                  <a:cubicBezTo>
                    <a:pt x="743" y="804"/>
                    <a:pt x="743" y="804"/>
                    <a:pt x="743" y="804"/>
                  </a:cubicBezTo>
                  <a:cubicBezTo>
                    <a:pt x="743" y="804"/>
                    <a:pt x="726" y="807"/>
                    <a:pt x="724" y="803"/>
                  </a:cubicBezTo>
                  <a:cubicBezTo>
                    <a:pt x="721" y="800"/>
                    <a:pt x="716" y="789"/>
                    <a:pt x="711" y="789"/>
                  </a:cubicBezTo>
                  <a:cubicBezTo>
                    <a:pt x="706" y="788"/>
                    <a:pt x="697" y="789"/>
                    <a:pt x="692" y="779"/>
                  </a:cubicBezTo>
                  <a:cubicBezTo>
                    <a:pt x="688" y="770"/>
                    <a:pt x="680" y="775"/>
                    <a:pt x="674" y="765"/>
                  </a:cubicBezTo>
                  <a:cubicBezTo>
                    <a:pt x="668" y="756"/>
                    <a:pt x="660" y="753"/>
                    <a:pt x="649" y="755"/>
                  </a:cubicBezTo>
                  <a:cubicBezTo>
                    <a:pt x="638" y="756"/>
                    <a:pt x="621" y="761"/>
                    <a:pt x="612" y="765"/>
                  </a:cubicBezTo>
                  <a:cubicBezTo>
                    <a:pt x="602" y="770"/>
                    <a:pt x="593" y="770"/>
                    <a:pt x="587" y="765"/>
                  </a:cubicBezTo>
                  <a:cubicBezTo>
                    <a:pt x="581" y="761"/>
                    <a:pt x="567" y="762"/>
                    <a:pt x="561" y="759"/>
                  </a:cubicBezTo>
                  <a:cubicBezTo>
                    <a:pt x="554" y="756"/>
                    <a:pt x="536" y="750"/>
                    <a:pt x="528" y="744"/>
                  </a:cubicBezTo>
                  <a:cubicBezTo>
                    <a:pt x="520" y="738"/>
                    <a:pt x="492" y="731"/>
                    <a:pt x="486" y="724"/>
                  </a:cubicBezTo>
                  <a:cubicBezTo>
                    <a:pt x="480" y="716"/>
                    <a:pt x="474" y="725"/>
                    <a:pt x="461" y="716"/>
                  </a:cubicBezTo>
                  <a:cubicBezTo>
                    <a:pt x="449" y="707"/>
                    <a:pt x="443" y="708"/>
                    <a:pt x="434" y="700"/>
                  </a:cubicBezTo>
                  <a:cubicBezTo>
                    <a:pt x="424" y="693"/>
                    <a:pt x="420" y="690"/>
                    <a:pt x="418" y="683"/>
                  </a:cubicBezTo>
                  <a:cubicBezTo>
                    <a:pt x="416" y="677"/>
                    <a:pt x="403" y="668"/>
                    <a:pt x="393" y="666"/>
                  </a:cubicBezTo>
                  <a:cubicBezTo>
                    <a:pt x="384" y="665"/>
                    <a:pt x="373" y="648"/>
                    <a:pt x="358" y="645"/>
                  </a:cubicBezTo>
                  <a:cubicBezTo>
                    <a:pt x="342" y="642"/>
                    <a:pt x="328" y="628"/>
                    <a:pt x="327" y="611"/>
                  </a:cubicBezTo>
                  <a:cubicBezTo>
                    <a:pt x="325" y="593"/>
                    <a:pt x="306" y="598"/>
                    <a:pt x="294" y="592"/>
                  </a:cubicBezTo>
                  <a:cubicBezTo>
                    <a:pt x="282" y="586"/>
                    <a:pt x="277" y="569"/>
                    <a:pt x="274" y="558"/>
                  </a:cubicBezTo>
                  <a:cubicBezTo>
                    <a:pt x="271" y="547"/>
                    <a:pt x="286" y="527"/>
                    <a:pt x="289" y="508"/>
                  </a:cubicBezTo>
                  <a:cubicBezTo>
                    <a:pt x="293" y="490"/>
                    <a:pt x="286" y="493"/>
                    <a:pt x="279" y="480"/>
                  </a:cubicBezTo>
                  <a:cubicBezTo>
                    <a:pt x="271" y="468"/>
                    <a:pt x="277" y="462"/>
                    <a:pt x="277" y="451"/>
                  </a:cubicBezTo>
                  <a:cubicBezTo>
                    <a:pt x="277" y="440"/>
                    <a:pt x="265" y="423"/>
                    <a:pt x="258" y="417"/>
                  </a:cubicBezTo>
                  <a:cubicBezTo>
                    <a:pt x="252" y="411"/>
                    <a:pt x="238" y="395"/>
                    <a:pt x="235" y="389"/>
                  </a:cubicBezTo>
                  <a:cubicBezTo>
                    <a:pt x="232" y="383"/>
                    <a:pt x="229" y="373"/>
                    <a:pt x="223" y="358"/>
                  </a:cubicBezTo>
                  <a:cubicBezTo>
                    <a:pt x="217" y="342"/>
                    <a:pt x="209" y="352"/>
                    <a:pt x="190" y="338"/>
                  </a:cubicBezTo>
                  <a:cubicBezTo>
                    <a:pt x="172" y="324"/>
                    <a:pt x="189" y="325"/>
                    <a:pt x="200" y="319"/>
                  </a:cubicBezTo>
                  <a:cubicBezTo>
                    <a:pt x="210" y="313"/>
                    <a:pt x="204" y="304"/>
                    <a:pt x="201" y="290"/>
                  </a:cubicBezTo>
                  <a:cubicBezTo>
                    <a:pt x="198" y="276"/>
                    <a:pt x="182" y="282"/>
                    <a:pt x="179" y="268"/>
                  </a:cubicBezTo>
                  <a:cubicBezTo>
                    <a:pt x="176" y="254"/>
                    <a:pt x="164" y="249"/>
                    <a:pt x="158" y="243"/>
                  </a:cubicBezTo>
                  <a:cubicBezTo>
                    <a:pt x="151" y="237"/>
                    <a:pt x="148" y="236"/>
                    <a:pt x="145" y="226"/>
                  </a:cubicBezTo>
                  <a:cubicBezTo>
                    <a:pt x="142" y="217"/>
                    <a:pt x="141" y="201"/>
                    <a:pt x="138" y="192"/>
                  </a:cubicBezTo>
                  <a:cubicBezTo>
                    <a:pt x="134" y="183"/>
                    <a:pt x="125" y="180"/>
                    <a:pt x="122" y="167"/>
                  </a:cubicBezTo>
                  <a:cubicBezTo>
                    <a:pt x="119" y="155"/>
                    <a:pt x="120" y="149"/>
                    <a:pt x="125" y="129"/>
                  </a:cubicBezTo>
                  <a:cubicBezTo>
                    <a:pt x="130" y="108"/>
                    <a:pt x="119" y="110"/>
                    <a:pt x="114" y="98"/>
                  </a:cubicBezTo>
                  <a:cubicBezTo>
                    <a:pt x="110" y="85"/>
                    <a:pt x="116" y="85"/>
                    <a:pt x="114" y="71"/>
                  </a:cubicBezTo>
                  <a:cubicBezTo>
                    <a:pt x="113" y="57"/>
                    <a:pt x="100" y="68"/>
                    <a:pt x="90" y="59"/>
                  </a:cubicBezTo>
                  <a:cubicBezTo>
                    <a:pt x="79" y="50"/>
                    <a:pt x="66" y="39"/>
                    <a:pt x="66" y="39"/>
                  </a:cubicBezTo>
                  <a:cubicBezTo>
                    <a:pt x="66" y="39"/>
                    <a:pt x="66" y="43"/>
                    <a:pt x="66" y="50"/>
                  </a:cubicBezTo>
                  <a:cubicBezTo>
                    <a:pt x="66" y="56"/>
                    <a:pt x="66" y="67"/>
                    <a:pt x="66" y="73"/>
                  </a:cubicBezTo>
                  <a:cubicBezTo>
                    <a:pt x="66" y="79"/>
                    <a:pt x="63" y="88"/>
                    <a:pt x="60" y="94"/>
                  </a:cubicBezTo>
                  <a:cubicBezTo>
                    <a:pt x="57" y="101"/>
                    <a:pt x="63" y="110"/>
                    <a:pt x="68" y="115"/>
                  </a:cubicBezTo>
                  <a:cubicBezTo>
                    <a:pt x="72" y="119"/>
                    <a:pt x="69" y="132"/>
                    <a:pt x="71" y="143"/>
                  </a:cubicBezTo>
                  <a:cubicBezTo>
                    <a:pt x="72" y="153"/>
                    <a:pt x="79" y="158"/>
                    <a:pt x="83" y="161"/>
                  </a:cubicBezTo>
                  <a:cubicBezTo>
                    <a:pt x="88" y="164"/>
                    <a:pt x="85" y="177"/>
                    <a:pt x="82" y="187"/>
                  </a:cubicBezTo>
                  <a:cubicBezTo>
                    <a:pt x="79" y="198"/>
                    <a:pt x="82" y="203"/>
                    <a:pt x="90" y="206"/>
                  </a:cubicBezTo>
                  <a:cubicBezTo>
                    <a:pt x="97" y="209"/>
                    <a:pt x="94" y="220"/>
                    <a:pt x="96" y="228"/>
                  </a:cubicBezTo>
                  <a:cubicBezTo>
                    <a:pt x="97" y="236"/>
                    <a:pt x="100" y="245"/>
                    <a:pt x="105" y="248"/>
                  </a:cubicBezTo>
                  <a:cubicBezTo>
                    <a:pt x="110" y="251"/>
                    <a:pt x="114" y="271"/>
                    <a:pt x="119" y="279"/>
                  </a:cubicBezTo>
                  <a:cubicBezTo>
                    <a:pt x="124" y="287"/>
                    <a:pt x="120" y="302"/>
                    <a:pt x="124" y="307"/>
                  </a:cubicBezTo>
                  <a:cubicBezTo>
                    <a:pt x="127" y="311"/>
                    <a:pt x="134" y="322"/>
                    <a:pt x="138" y="327"/>
                  </a:cubicBezTo>
                  <a:cubicBezTo>
                    <a:pt x="141" y="332"/>
                    <a:pt x="133" y="347"/>
                    <a:pt x="128" y="359"/>
                  </a:cubicBezTo>
                  <a:cubicBezTo>
                    <a:pt x="124" y="372"/>
                    <a:pt x="138" y="378"/>
                    <a:pt x="151" y="377"/>
                  </a:cubicBezTo>
                  <a:cubicBezTo>
                    <a:pt x="165" y="375"/>
                    <a:pt x="165" y="411"/>
                    <a:pt x="162" y="415"/>
                  </a:cubicBezTo>
                  <a:cubicBezTo>
                    <a:pt x="159" y="420"/>
                    <a:pt x="153" y="426"/>
                    <a:pt x="142" y="423"/>
                  </a:cubicBezTo>
                  <a:cubicBezTo>
                    <a:pt x="131" y="420"/>
                    <a:pt x="130" y="404"/>
                    <a:pt x="124" y="395"/>
                  </a:cubicBezTo>
                  <a:cubicBezTo>
                    <a:pt x="117" y="386"/>
                    <a:pt x="113" y="375"/>
                    <a:pt x="108" y="359"/>
                  </a:cubicBezTo>
                  <a:cubicBezTo>
                    <a:pt x="103" y="344"/>
                    <a:pt x="97" y="359"/>
                    <a:pt x="83" y="352"/>
                  </a:cubicBezTo>
                  <a:cubicBezTo>
                    <a:pt x="69" y="344"/>
                    <a:pt x="80" y="346"/>
                    <a:pt x="85" y="335"/>
                  </a:cubicBezTo>
                  <a:cubicBezTo>
                    <a:pt x="90" y="324"/>
                    <a:pt x="93" y="322"/>
                    <a:pt x="94" y="305"/>
                  </a:cubicBezTo>
                  <a:cubicBezTo>
                    <a:pt x="96" y="288"/>
                    <a:pt x="77" y="284"/>
                    <a:pt x="72" y="260"/>
                  </a:cubicBezTo>
                  <a:cubicBezTo>
                    <a:pt x="71" y="253"/>
                    <a:pt x="62" y="257"/>
                    <a:pt x="54" y="248"/>
                  </a:cubicBezTo>
                  <a:cubicBezTo>
                    <a:pt x="46" y="239"/>
                    <a:pt x="37" y="231"/>
                    <a:pt x="32" y="200"/>
                  </a:cubicBezTo>
                  <a:cubicBezTo>
                    <a:pt x="31" y="192"/>
                    <a:pt x="46" y="200"/>
                    <a:pt x="52" y="184"/>
                  </a:cubicBezTo>
                  <a:cubicBezTo>
                    <a:pt x="59" y="169"/>
                    <a:pt x="51" y="169"/>
                    <a:pt x="46" y="153"/>
                  </a:cubicBezTo>
                  <a:cubicBezTo>
                    <a:pt x="41" y="138"/>
                    <a:pt x="38" y="143"/>
                    <a:pt x="29" y="130"/>
                  </a:cubicBezTo>
                  <a:cubicBezTo>
                    <a:pt x="20" y="118"/>
                    <a:pt x="23" y="98"/>
                    <a:pt x="23" y="88"/>
                  </a:cubicBezTo>
                  <a:cubicBezTo>
                    <a:pt x="23" y="79"/>
                    <a:pt x="15" y="51"/>
                    <a:pt x="10" y="36"/>
                  </a:cubicBezTo>
                  <a:cubicBezTo>
                    <a:pt x="6" y="20"/>
                    <a:pt x="0" y="17"/>
                    <a:pt x="1" y="6"/>
                  </a:cubicBezTo>
                  <a:cubicBezTo>
                    <a:pt x="1" y="6"/>
                    <a:pt x="12" y="9"/>
                    <a:pt x="31" y="9"/>
                  </a:cubicBezTo>
                  <a:cubicBezTo>
                    <a:pt x="49" y="9"/>
                    <a:pt x="75" y="0"/>
                    <a:pt x="85" y="14"/>
                  </a:cubicBezTo>
                  <a:cubicBezTo>
                    <a:pt x="96" y="28"/>
                    <a:pt x="97" y="38"/>
                    <a:pt x="116" y="48"/>
                  </a:cubicBezTo>
                  <a:cubicBezTo>
                    <a:pt x="135" y="59"/>
                    <a:pt x="161" y="100"/>
                    <a:pt x="212" y="100"/>
                  </a:cubicBezTo>
                  <a:cubicBezTo>
                    <a:pt x="263" y="100"/>
                    <a:pt x="273" y="115"/>
                    <a:pt x="278" y="101"/>
                  </a:cubicBezTo>
                  <a:cubicBezTo>
                    <a:pt x="284" y="88"/>
                    <a:pt x="290" y="96"/>
                    <a:pt x="314" y="101"/>
                  </a:cubicBezTo>
                  <a:cubicBezTo>
                    <a:pt x="338" y="106"/>
                    <a:pt x="338" y="115"/>
                    <a:pt x="355" y="132"/>
                  </a:cubicBezTo>
                  <a:cubicBezTo>
                    <a:pt x="373" y="149"/>
                    <a:pt x="366" y="153"/>
                    <a:pt x="374" y="178"/>
                  </a:cubicBezTo>
                  <a:cubicBezTo>
                    <a:pt x="383" y="204"/>
                    <a:pt x="381" y="209"/>
                    <a:pt x="398" y="219"/>
                  </a:cubicBezTo>
                  <a:cubicBezTo>
                    <a:pt x="415" y="230"/>
                    <a:pt x="431" y="216"/>
                    <a:pt x="446" y="204"/>
                  </a:cubicBezTo>
                  <a:cubicBezTo>
                    <a:pt x="461" y="192"/>
                    <a:pt x="451" y="182"/>
                    <a:pt x="479" y="204"/>
                  </a:cubicBezTo>
                  <a:cubicBezTo>
                    <a:pt x="506" y="226"/>
                    <a:pt x="521" y="228"/>
                    <a:pt x="518" y="259"/>
                  </a:cubicBezTo>
                  <a:cubicBezTo>
                    <a:pt x="514" y="289"/>
                    <a:pt x="533" y="329"/>
                    <a:pt x="533" y="329"/>
                  </a:cubicBezTo>
                  <a:cubicBezTo>
                    <a:pt x="549" y="353"/>
                    <a:pt x="549" y="359"/>
                    <a:pt x="564" y="365"/>
                  </a:cubicBezTo>
                  <a:cubicBezTo>
                    <a:pt x="579" y="370"/>
                    <a:pt x="597" y="378"/>
                    <a:pt x="597" y="378"/>
                  </a:cubicBezTo>
                  <a:cubicBezTo>
                    <a:pt x="597" y="379"/>
                    <a:pt x="597" y="379"/>
                    <a:pt x="597" y="379"/>
                  </a:cubicBezTo>
                  <a:cubicBezTo>
                    <a:pt x="596" y="384"/>
                    <a:pt x="592" y="387"/>
                    <a:pt x="583" y="397"/>
                  </a:cubicBezTo>
                  <a:cubicBezTo>
                    <a:pt x="568" y="415"/>
                    <a:pt x="569" y="441"/>
                    <a:pt x="556" y="494"/>
                  </a:cubicBezTo>
                  <a:cubicBezTo>
                    <a:pt x="543" y="546"/>
                    <a:pt x="580" y="587"/>
                    <a:pt x="585" y="599"/>
                  </a:cubicBezTo>
                  <a:cubicBezTo>
                    <a:pt x="591" y="612"/>
                    <a:pt x="603" y="633"/>
                    <a:pt x="603" y="633"/>
                  </a:cubicBezTo>
                  <a:cubicBezTo>
                    <a:pt x="619" y="644"/>
                    <a:pt x="619" y="644"/>
                    <a:pt x="619" y="644"/>
                  </a:cubicBezTo>
                  <a:cubicBezTo>
                    <a:pt x="619" y="644"/>
                    <a:pt x="629" y="648"/>
                    <a:pt x="637" y="657"/>
                  </a:cubicBezTo>
                  <a:cubicBezTo>
                    <a:pt x="645" y="665"/>
                    <a:pt x="668" y="669"/>
                    <a:pt x="683" y="673"/>
                  </a:cubicBezTo>
                  <a:cubicBezTo>
                    <a:pt x="698" y="678"/>
                    <a:pt x="705" y="674"/>
                    <a:pt x="730" y="660"/>
                  </a:cubicBezTo>
                  <a:cubicBezTo>
                    <a:pt x="754" y="645"/>
                    <a:pt x="739" y="666"/>
                    <a:pt x="751" y="663"/>
                  </a:cubicBezTo>
                  <a:cubicBezTo>
                    <a:pt x="763" y="660"/>
                    <a:pt x="762" y="662"/>
                    <a:pt x="778" y="653"/>
                  </a:cubicBezTo>
                  <a:cubicBezTo>
                    <a:pt x="794" y="644"/>
                    <a:pt x="789" y="646"/>
                    <a:pt x="793" y="634"/>
                  </a:cubicBezTo>
                  <a:cubicBezTo>
                    <a:pt x="793" y="634"/>
                    <a:pt x="802" y="616"/>
                    <a:pt x="811" y="622"/>
                  </a:cubicBezTo>
                  <a:cubicBezTo>
                    <a:pt x="820" y="628"/>
                    <a:pt x="831" y="633"/>
                    <a:pt x="834" y="635"/>
                  </a:cubicBezTo>
                  <a:cubicBezTo>
                    <a:pt x="838" y="638"/>
                    <a:pt x="846" y="651"/>
                    <a:pt x="847" y="652"/>
                  </a:cubicBezTo>
                  <a:cubicBezTo>
                    <a:pt x="847" y="653"/>
                    <a:pt x="852" y="675"/>
                    <a:pt x="852" y="681"/>
                  </a:cubicBezTo>
                  <a:cubicBezTo>
                    <a:pt x="852" y="686"/>
                    <a:pt x="845" y="701"/>
                    <a:pt x="845" y="701"/>
                  </a:cubicBezTo>
                  <a:close/>
                </a:path>
              </a:pathLst>
            </a:custGeom>
            <a:solidFill>
              <a:srgbClr val="92D05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29" name="Freeform 412">
              <a:extLst>
                <a:ext uri="{FF2B5EF4-FFF2-40B4-BE49-F238E27FC236}">
                  <a16:creationId xmlns:a16="http://schemas.microsoft.com/office/drawing/2014/main" id="{11DDD79E-1483-0B8F-9F16-BE630379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226" y="2355850"/>
              <a:ext cx="144462" cy="104775"/>
            </a:xfrm>
            <a:custGeom>
              <a:avLst/>
              <a:gdLst>
                <a:gd name="T0" fmla="*/ 2147483646 w 164"/>
                <a:gd name="T1" fmla="*/ 2147483646 h 119"/>
                <a:gd name="T2" fmla="*/ 2147483646 w 164"/>
                <a:gd name="T3" fmla="*/ 2147483646 h 119"/>
                <a:gd name="T4" fmla="*/ 2147483646 w 164"/>
                <a:gd name="T5" fmla="*/ 2147483646 h 119"/>
                <a:gd name="T6" fmla="*/ 2147483646 w 164"/>
                <a:gd name="T7" fmla="*/ 2147483646 h 119"/>
                <a:gd name="T8" fmla="*/ 2147483646 w 164"/>
                <a:gd name="T9" fmla="*/ 2147483646 h 119"/>
                <a:gd name="T10" fmla="*/ 2147483646 w 164"/>
                <a:gd name="T11" fmla="*/ 2147483646 h 119"/>
                <a:gd name="T12" fmla="*/ 2147483646 w 164"/>
                <a:gd name="T13" fmla="*/ 2147483646 h 119"/>
                <a:gd name="T14" fmla="*/ 2147483646 w 164"/>
                <a:gd name="T15" fmla="*/ 2147483646 h 119"/>
                <a:gd name="T16" fmla="*/ 2147483646 w 164"/>
                <a:gd name="T17" fmla="*/ 2147483646 h 119"/>
                <a:gd name="T18" fmla="*/ 2147483646 w 164"/>
                <a:gd name="T19" fmla="*/ 2147483646 h 119"/>
                <a:gd name="T20" fmla="*/ 2147483646 w 164"/>
                <a:gd name="T21" fmla="*/ 2147483646 h 119"/>
                <a:gd name="T22" fmla="*/ 2147483646 w 164"/>
                <a:gd name="T23" fmla="*/ 2147483646 h 119"/>
                <a:gd name="T24" fmla="*/ 2147483646 w 164"/>
                <a:gd name="T25" fmla="*/ 2147483646 h 119"/>
                <a:gd name="T26" fmla="*/ 2147483646 w 164"/>
                <a:gd name="T27" fmla="*/ 2147483646 h 119"/>
                <a:gd name="T28" fmla="*/ 2147483646 w 164"/>
                <a:gd name="T29" fmla="*/ 2147483646 h 119"/>
                <a:gd name="T30" fmla="*/ 2147483646 w 164"/>
                <a:gd name="T31" fmla="*/ 2147483646 h 119"/>
                <a:gd name="T32" fmla="*/ 2147483646 w 164"/>
                <a:gd name="T33" fmla="*/ 2147483646 h 1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64"/>
                <a:gd name="T52" fmla="*/ 0 h 119"/>
                <a:gd name="T53" fmla="*/ 164 w 164"/>
                <a:gd name="T54" fmla="*/ 119 h 1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64" h="119">
                  <a:moveTo>
                    <a:pt x="88" y="13"/>
                  </a:moveTo>
                  <a:cubicBezTo>
                    <a:pt x="80" y="14"/>
                    <a:pt x="81" y="14"/>
                    <a:pt x="74" y="24"/>
                  </a:cubicBezTo>
                  <a:cubicBezTo>
                    <a:pt x="67" y="35"/>
                    <a:pt x="59" y="39"/>
                    <a:pt x="52" y="42"/>
                  </a:cubicBezTo>
                  <a:cubicBezTo>
                    <a:pt x="45" y="44"/>
                    <a:pt x="32" y="49"/>
                    <a:pt x="22" y="58"/>
                  </a:cubicBezTo>
                  <a:cubicBezTo>
                    <a:pt x="12" y="67"/>
                    <a:pt x="13" y="62"/>
                    <a:pt x="9" y="69"/>
                  </a:cubicBezTo>
                  <a:cubicBezTo>
                    <a:pt x="6" y="76"/>
                    <a:pt x="6" y="79"/>
                    <a:pt x="16" y="92"/>
                  </a:cubicBezTo>
                  <a:cubicBezTo>
                    <a:pt x="27" y="106"/>
                    <a:pt x="0" y="108"/>
                    <a:pt x="20" y="110"/>
                  </a:cubicBezTo>
                  <a:cubicBezTo>
                    <a:pt x="39" y="111"/>
                    <a:pt x="23" y="119"/>
                    <a:pt x="60" y="106"/>
                  </a:cubicBezTo>
                  <a:cubicBezTo>
                    <a:pt x="97" y="94"/>
                    <a:pt x="93" y="69"/>
                    <a:pt x="106" y="75"/>
                  </a:cubicBezTo>
                  <a:cubicBezTo>
                    <a:pt x="119" y="81"/>
                    <a:pt x="119" y="73"/>
                    <a:pt x="134" y="75"/>
                  </a:cubicBezTo>
                  <a:cubicBezTo>
                    <a:pt x="149" y="77"/>
                    <a:pt x="145" y="70"/>
                    <a:pt x="152" y="68"/>
                  </a:cubicBezTo>
                  <a:cubicBezTo>
                    <a:pt x="159" y="66"/>
                    <a:pt x="164" y="54"/>
                    <a:pt x="156" y="49"/>
                  </a:cubicBezTo>
                  <a:cubicBezTo>
                    <a:pt x="148" y="43"/>
                    <a:pt x="150" y="32"/>
                    <a:pt x="138" y="35"/>
                  </a:cubicBezTo>
                  <a:cubicBezTo>
                    <a:pt x="127" y="37"/>
                    <a:pt x="126" y="36"/>
                    <a:pt x="121" y="21"/>
                  </a:cubicBezTo>
                  <a:cubicBezTo>
                    <a:pt x="116" y="6"/>
                    <a:pt x="120" y="0"/>
                    <a:pt x="110" y="5"/>
                  </a:cubicBezTo>
                  <a:cubicBezTo>
                    <a:pt x="99" y="9"/>
                    <a:pt x="100" y="4"/>
                    <a:pt x="96" y="7"/>
                  </a:cubicBezTo>
                  <a:cubicBezTo>
                    <a:pt x="91" y="11"/>
                    <a:pt x="88" y="13"/>
                    <a:pt x="88" y="1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1" name="Freeform 413">
              <a:extLst>
                <a:ext uri="{FF2B5EF4-FFF2-40B4-BE49-F238E27FC236}">
                  <a16:creationId xmlns:a16="http://schemas.microsoft.com/office/drawing/2014/main" id="{0333C90A-4582-7797-D8B9-809334F8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326" y="2419350"/>
              <a:ext cx="203200" cy="177800"/>
            </a:xfrm>
            <a:custGeom>
              <a:avLst/>
              <a:gdLst>
                <a:gd name="T0" fmla="*/ 2147483646 w 230"/>
                <a:gd name="T1" fmla="*/ 2147483646 h 200"/>
                <a:gd name="T2" fmla="*/ 2147483646 w 230"/>
                <a:gd name="T3" fmla="*/ 2147483646 h 200"/>
                <a:gd name="T4" fmla="*/ 2147483646 w 230"/>
                <a:gd name="T5" fmla="*/ 2147483646 h 200"/>
                <a:gd name="T6" fmla="*/ 2147483646 w 230"/>
                <a:gd name="T7" fmla="*/ 2147483646 h 200"/>
                <a:gd name="T8" fmla="*/ 2147483646 w 230"/>
                <a:gd name="T9" fmla="*/ 2147483646 h 200"/>
                <a:gd name="T10" fmla="*/ 2147483646 w 230"/>
                <a:gd name="T11" fmla="*/ 2147483646 h 200"/>
                <a:gd name="T12" fmla="*/ 2147483646 w 230"/>
                <a:gd name="T13" fmla="*/ 2147483646 h 200"/>
                <a:gd name="T14" fmla="*/ 2147483646 w 230"/>
                <a:gd name="T15" fmla="*/ 2147483646 h 200"/>
                <a:gd name="T16" fmla="*/ 2147483646 w 230"/>
                <a:gd name="T17" fmla="*/ 2147483646 h 200"/>
                <a:gd name="T18" fmla="*/ 2147483646 w 230"/>
                <a:gd name="T19" fmla="*/ 2147483646 h 200"/>
                <a:gd name="T20" fmla="*/ 2147483646 w 230"/>
                <a:gd name="T21" fmla="*/ 2147483646 h 200"/>
                <a:gd name="T22" fmla="*/ 2147483646 w 230"/>
                <a:gd name="T23" fmla="*/ 2147483646 h 200"/>
                <a:gd name="T24" fmla="*/ 2147483646 w 230"/>
                <a:gd name="T25" fmla="*/ 2147483646 h 200"/>
                <a:gd name="T26" fmla="*/ 2147483646 w 230"/>
                <a:gd name="T27" fmla="*/ 2147483646 h 200"/>
                <a:gd name="T28" fmla="*/ 2147483646 w 230"/>
                <a:gd name="T29" fmla="*/ 2147483646 h 200"/>
                <a:gd name="T30" fmla="*/ 2147483646 w 230"/>
                <a:gd name="T31" fmla="*/ 2147483646 h 200"/>
                <a:gd name="T32" fmla="*/ 2147483646 w 230"/>
                <a:gd name="T33" fmla="*/ 2147483646 h 200"/>
                <a:gd name="T34" fmla="*/ 2147483646 w 230"/>
                <a:gd name="T35" fmla="*/ 2147483646 h 200"/>
                <a:gd name="T36" fmla="*/ 2147483646 w 230"/>
                <a:gd name="T37" fmla="*/ 2147483646 h 200"/>
                <a:gd name="T38" fmla="*/ 2147483646 w 230"/>
                <a:gd name="T39" fmla="*/ 2147483646 h 200"/>
                <a:gd name="T40" fmla="*/ 2147483646 w 230"/>
                <a:gd name="T41" fmla="*/ 2147483646 h 200"/>
                <a:gd name="T42" fmla="*/ 2147483646 w 230"/>
                <a:gd name="T43" fmla="*/ 2147483646 h 200"/>
                <a:gd name="T44" fmla="*/ 2147483646 w 230"/>
                <a:gd name="T45" fmla="*/ 2147483646 h 200"/>
                <a:gd name="T46" fmla="*/ 2147483646 w 230"/>
                <a:gd name="T47" fmla="*/ 2147483646 h 200"/>
                <a:gd name="T48" fmla="*/ 2147483646 w 230"/>
                <a:gd name="T49" fmla="*/ 2147483646 h 200"/>
                <a:gd name="T50" fmla="*/ 2147483646 w 230"/>
                <a:gd name="T51" fmla="*/ 2147483646 h 200"/>
                <a:gd name="T52" fmla="*/ 2147483646 w 230"/>
                <a:gd name="T53" fmla="*/ 2147483646 h 200"/>
                <a:gd name="T54" fmla="*/ 2147483646 w 230"/>
                <a:gd name="T55" fmla="*/ 2147483646 h 200"/>
                <a:gd name="T56" fmla="*/ 2147483646 w 230"/>
                <a:gd name="T57" fmla="*/ 2147483646 h 200"/>
                <a:gd name="T58" fmla="*/ 2147483646 w 230"/>
                <a:gd name="T59" fmla="*/ 2147483646 h 200"/>
                <a:gd name="T60" fmla="*/ 2147483646 w 230"/>
                <a:gd name="T61" fmla="*/ 2147483646 h 200"/>
                <a:gd name="T62" fmla="*/ 2147483646 w 230"/>
                <a:gd name="T63" fmla="*/ 2147483646 h 200"/>
                <a:gd name="T64" fmla="*/ 2147483646 w 230"/>
                <a:gd name="T65" fmla="*/ 2147483646 h 200"/>
                <a:gd name="T66" fmla="*/ 2147483646 w 230"/>
                <a:gd name="T67" fmla="*/ 2147483646 h 200"/>
                <a:gd name="T68" fmla="*/ 2147483646 w 230"/>
                <a:gd name="T69" fmla="*/ 2147483646 h 200"/>
                <a:gd name="T70" fmla="*/ 2147483646 w 230"/>
                <a:gd name="T71" fmla="*/ 2147483646 h 200"/>
                <a:gd name="T72" fmla="*/ 2147483646 w 230"/>
                <a:gd name="T73" fmla="*/ 2147483646 h 200"/>
                <a:gd name="T74" fmla="*/ 2147483646 w 230"/>
                <a:gd name="T75" fmla="*/ 2147483646 h 200"/>
                <a:gd name="T76" fmla="*/ 2147483646 w 230"/>
                <a:gd name="T77" fmla="*/ 2147483646 h 200"/>
                <a:gd name="T78" fmla="*/ 2147483646 w 230"/>
                <a:gd name="T79" fmla="*/ 2147483646 h 20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0"/>
                <a:gd name="T121" fmla="*/ 0 h 200"/>
                <a:gd name="T122" fmla="*/ 230 w 230"/>
                <a:gd name="T123" fmla="*/ 200 h 20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0" h="200">
                  <a:moveTo>
                    <a:pt x="55" y="25"/>
                  </a:moveTo>
                  <a:cubicBezTo>
                    <a:pt x="48" y="32"/>
                    <a:pt x="28" y="44"/>
                    <a:pt x="34" y="52"/>
                  </a:cubicBezTo>
                  <a:cubicBezTo>
                    <a:pt x="41" y="60"/>
                    <a:pt x="41" y="57"/>
                    <a:pt x="48" y="61"/>
                  </a:cubicBezTo>
                  <a:cubicBezTo>
                    <a:pt x="55" y="64"/>
                    <a:pt x="37" y="72"/>
                    <a:pt x="33" y="71"/>
                  </a:cubicBezTo>
                  <a:cubicBezTo>
                    <a:pt x="30" y="70"/>
                    <a:pt x="28" y="56"/>
                    <a:pt x="25" y="67"/>
                  </a:cubicBezTo>
                  <a:cubicBezTo>
                    <a:pt x="23" y="77"/>
                    <a:pt x="19" y="84"/>
                    <a:pt x="31" y="87"/>
                  </a:cubicBezTo>
                  <a:cubicBezTo>
                    <a:pt x="43" y="91"/>
                    <a:pt x="51" y="89"/>
                    <a:pt x="62" y="94"/>
                  </a:cubicBezTo>
                  <a:cubicBezTo>
                    <a:pt x="74" y="100"/>
                    <a:pt x="90" y="100"/>
                    <a:pt x="85" y="108"/>
                  </a:cubicBezTo>
                  <a:cubicBezTo>
                    <a:pt x="81" y="116"/>
                    <a:pt x="64" y="123"/>
                    <a:pt x="55" y="115"/>
                  </a:cubicBezTo>
                  <a:cubicBezTo>
                    <a:pt x="46" y="107"/>
                    <a:pt x="39" y="100"/>
                    <a:pt x="33" y="101"/>
                  </a:cubicBezTo>
                  <a:cubicBezTo>
                    <a:pt x="28" y="102"/>
                    <a:pt x="17" y="97"/>
                    <a:pt x="13" y="102"/>
                  </a:cubicBezTo>
                  <a:cubicBezTo>
                    <a:pt x="8" y="108"/>
                    <a:pt x="0" y="122"/>
                    <a:pt x="15" y="132"/>
                  </a:cubicBezTo>
                  <a:cubicBezTo>
                    <a:pt x="30" y="143"/>
                    <a:pt x="44" y="133"/>
                    <a:pt x="44" y="145"/>
                  </a:cubicBezTo>
                  <a:cubicBezTo>
                    <a:pt x="44" y="157"/>
                    <a:pt x="25" y="163"/>
                    <a:pt x="41" y="167"/>
                  </a:cubicBezTo>
                  <a:cubicBezTo>
                    <a:pt x="58" y="170"/>
                    <a:pt x="69" y="166"/>
                    <a:pt x="87" y="168"/>
                  </a:cubicBezTo>
                  <a:cubicBezTo>
                    <a:pt x="106" y="170"/>
                    <a:pt x="105" y="158"/>
                    <a:pt x="119" y="166"/>
                  </a:cubicBezTo>
                  <a:cubicBezTo>
                    <a:pt x="132" y="174"/>
                    <a:pt x="127" y="158"/>
                    <a:pt x="141" y="168"/>
                  </a:cubicBezTo>
                  <a:cubicBezTo>
                    <a:pt x="154" y="178"/>
                    <a:pt x="151" y="180"/>
                    <a:pt x="170" y="190"/>
                  </a:cubicBezTo>
                  <a:cubicBezTo>
                    <a:pt x="190" y="200"/>
                    <a:pt x="198" y="198"/>
                    <a:pt x="203" y="195"/>
                  </a:cubicBezTo>
                  <a:cubicBezTo>
                    <a:pt x="207" y="191"/>
                    <a:pt x="204" y="174"/>
                    <a:pt x="204" y="174"/>
                  </a:cubicBezTo>
                  <a:cubicBezTo>
                    <a:pt x="204" y="174"/>
                    <a:pt x="206" y="176"/>
                    <a:pt x="218" y="177"/>
                  </a:cubicBezTo>
                  <a:cubicBezTo>
                    <a:pt x="229" y="178"/>
                    <a:pt x="230" y="165"/>
                    <a:pt x="225" y="163"/>
                  </a:cubicBezTo>
                  <a:cubicBezTo>
                    <a:pt x="219" y="162"/>
                    <a:pt x="200" y="152"/>
                    <a:pt x="205" y="148"/>
                  </a:cubicBezTo>
                  <a:cubicBezTo>
                    <a:pt x="210" y="145"/>
                    <a:pt x="203" y="154"/>
                    <a:pt x="204" y="131"/>
                  </a:cubicBezTo>
                  <a:cubicBezTo>
                    <a:pt x="205" y="108"/>
                    <a:pt x="200" y="120"/>
                    <a:pt x="210" y="106"/>
                  </a:cubicBezTo>
                  <a:cubicBezTo>
                    <a:pt x="219" y="92"/>
                    <a:pt x="212" y="102"/>
                    <a:pt x="214" y="80"/>
                  </a:cubicBezTo>
                  <a:cubicBezTo>
                    <a:pt x="217" y="59"/>
                    <a:pt x="222" y="44"/>
                    <a:pt x="213" y="42"/>
                  </a:cubicBezTo>
                  <a:cubicBezTo>
                    <a:pt x="204" y="41"/>
                    <a:pt x="197" y="26"/>
                    <a:pt x="192" y="35"/>
                  </a:cubicBezTo>
                  <a:cubicBezTo>
                    <a:pt x="188" y="45"/>
                    <a:pt x="181" y="56"/>
                    <a:pt x="180" y="70"/>
                  </a:cubicBezTo>
                  <a:cubicBezTo>
                    <a:pt x="179" y="84"/>
                    <a:pt x="176" y="95"/>
                    <a:pt x="169" y="97"/>
                  </a:cubicBezTo>
                  <a:cubicBezTo>
                    <a:pt x="162" y="98"/>
                    <a:pt x="157" y="78"/>
                    <a:pt x="165" y="71"/>
                  </a:cubicBezTo>
                  <a:cubicBezTo>
                    <a:pt x="173" y="64"/>
                    <a:pt x="175" y="41"/>
                    <a:pt x="165" y="48"/>
                  </a:cubicBezTo>
                  <a:cubicBezTo>
                    <a:pt x="154" y="55"/>
                    <a:pt x="122" y="63"/>
                    <a:pt x="130" y="59"/>
                  </a:cubicBezTo>
                  <a:cubicBezTo>
                    <a:pt x="138" y="54"/>
                    <a:pt x="144" y="53"/>
                    <a:pt x="142" y="45"/>
                  </a:cubicBezTo>
                  <a:cubicBezTo>
                    <a:pt x="139" y="37"/>
                    <a:pt x="127" y="32"/>
                    <a:pt x="123" y="34"/>
                  </a:cubicBezTo>
                  <a:cubicBezTo>
                    <a:pt x="120" y="37"/>
                    <a:pt x="89" y="42"/>
                    <a:pt x="105" y="32"/>
                  </a:cubicBezTo>
                  <a:cubicBezTo>
                    <a:pt x="121" y="22"/>
                    <a:pt x="135" y="0"/>
                    <a:pt x="121" y="6"/>
                  </a:cubicBezTo>
                  <a:cubicBezTo>
                    <a:pt x="107" y="11"/>
                    <a:pt x="76" y="8"/>
                    <a:pt x="71" y="12"/>
                  </a:cubicBezTo>
                  <a:cubicBezTo>
                    <a:pt x="67" y="17"/>
                    <a:pt x="62" y="11"/>
                    <a:pt x="60" y="17"/>
                  </a:cubicBezTo>
                  <a:cubicBezTo>
                    <a:pt x="58" y="23"/>
                    <a:pt x="55" y="25"/>
                    <a:pt x="55" y="25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3" name="Freeform 414">
              <a:extLst>
                <a:ext uri="{FF2B5EF4-FFF2-40B4-BE49-F238E27FC236}">
                  <a16:creationId xmlns:a16="http://schemas.microsoft.com/office/drawing/2014/main" id="{98FEA07F-FD89-7E43-E23E-7D7AA044E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813" y="2308225"/>
              <a:ext cx="98425" cy="36513"/>
            </a:xfrm>
            <a:custGeom>
              <a:avLst/>
              <a:gdLst>
                <a:gd name="T0" fmla="*/ 2147483646 w 112"/>
                <a:gd name="T1" fmla="*/ 2147483646 h 42"/>
                <a:gd name="T2" fmla="*/ 2147483646 w 112"/>
                <a:gd name="T3" fmla="*/ 2147483646 h 42"/>
                <a:gd name="T4" fmla="*/ 2147483646 w 112"/>
                <a:gd name="T5" fmla="*/ 2147483646 h 42"/>
                <a:gd name="T6" fmla="*/ 2147483646 w 112"/>
                <a:gd name="T7" fmla="*/ 2147483646 h 42"/>
                <a:gd name="T8" fmla="*/ 2147483646 w 112"/>
                <a:gd name="T9" fmla="*/ 2147483646 h 42"/>
                <a:gd name="T10" fmla="*/ 2147483646 w 112"/>
                <a:gd name="T11" fmla="*/ 2147483646 h 42"/>
                <a:gd name="T12" fmla="*/ 2147483646 w 112"/>
                <a:gd name="T13" fmla="*/ 2147483646 h 42"/>
                <a:gd name="T14" fmla="*/ 2147483646 w 112"/>
                <a:gd name="T15" fmla="*/ 2147483646 h 42"/>
                <a:gd name="T16" fmla="*/ 2147483646 w 112"/>
                <a:gd name="T17" fmla="*/ 2147483646 h 42"/>
                <a:gd name="T18" fmla="*/ 2147483646 w 112"/>
                <a:gd name="T19" fmla="*/ 2147483646 h 42"/>
                <a:gd name="T20" fmla="*/ 2147483646 w 112"/>
                <a:gd name="T21" fmla="*/ 2147483646 h 42"/>
                <a:gd name="T22" fmla="*/ 2147483646 w 112"/>
                <a:gd name="T23" fmla="*/ 2147483646 h 42"/>
                <a:gd name="T24" fmla="*/ 2147483646 w 112"/>
                <a:gd name="T25" fmla="*/ 2147483646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2"/>
                <a:gd name="T40" fmla="*/ 0 h 42"/>
                <a:gd name="T41" fmla="*/ 112 w 112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2" h="42">
                  <a:moveTo>
                    <a:pt x="73" y="1"/>
                  </a:moveTo>
                  <a:cubicBezTo>
                    <a:pt x="67" y="0"/>
                    <a:pt x="55" y="0"/>
                    <a:pt x="48" y="8"/>
                  </a:cubicBezTo>
                  <a:cubicBezTo>
                    <a:pt x="41" y="16"/>
                    <a:pt x="36" y="15"/>
                    <a:pt x="30" y="14"/>
                  </a:cubicBezTo>
                  <a:cubicBezTo>
                    <a:pt x="25" y="13"/>
                    <a:pt x="22" y="12"/>
                    <a:pt x="17" y="15"/>
                  </a:cubicBezTo>
                  <a:cubicBezTo>
                    <a:pt x="11" y="19"/>
                    <a:pt x="0" y="20"/>
                    <a:pt x="11" y="29"/>
                  </a:cubicBezTo>
                  <a:cubicBezTo>
                    <a:pt x="21" y="38"/>
                    <a:pt x="29" y="42"/>
                    <a:pt x="37" y="38"/>
                  </a:cubicBezTo>
                  <a:cubicBezTo>
                    <a:pt x="45" y="35"/>
                    <a:pt x="50" y="12"/>
                    <a:pt x="55" y="25"/>
                  </a:cubicBezTo>
                  <a:cubicBezTo>
                    <a:pt x="59" y="39"/>
                    <a:pt x="62" y="19"/>
                    <a:pt x="66" y="29"/>
                  </a:cubicBezTo>
                  <a:cubicBezTo>
                    <a:pt x="71" y="39"/>
                    <a:pt x="75" y="27"/>
                    <a:pt x="80" y="28"/>
                  </a:cubicBezTo>
                  <a:cubicBezTo>
                    <a:pt x="85" y="29"/>
                    <a:pt x="88" y="29"/>
                    <a:pt x="93" y="30"/>
                  </a:cubicBezTo>
                  <a:cubicBezTo>
                    <a:pt x="97" y="31"/>
                    <a:pt x="101" y="21"/>
                    <a:pt x="104" y="19"/>
                  </a:cubicBezTo>
                  <a:cubicBezTo>
                    <a:pt x="108" y="16"/>
                    <a:pt x="112" y="9"/>
                    <a:pt x="108" y="9"/>
                  </a:cubicBezTo>
                  <a:cubicBezTo>
                    <a:pt x="103" y="9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5" name="Freeform 415">
              <a:extLst>
                <a:ext uri="{FF2B5EF4-FFF2-40B4-BE49-F238E27FC236}">
                  <a16:creationId xmlns:a16="http://schemas.microsoft.com/office/drawing/2014/main" id="{99706F12-3FED-4D99-730F-7D95E5E14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738" y="2349500"/>
              <a:ext cx="109538" cy="58738"/>
            </a:xfrm>
            <a:custGeom>
              <a:avLst/>
              <a:gdLst>
                <a:gd name="T0" fmla="*/ 2147483646 w 124"/>
                <a:gd name="T1" fmla="*/ 2147483646 h 67"/>
                <a:gd name="T2" fmla="*/ 2147483646 w 124"/>
                <a:gd name="T3" fmla="*/ 2147483646 h 67"/>
                <a:gd name="T4" fmla="*/ 0 w 124"/>
                <a:gd name="T5" fmla="*/ 2147483646 h 67"/>
                <a:gd name="T6" fmla="*/ 2147483646 w 124"/>
                <a:gd name="T7" fmla="*/ 2147483646 h 67"/>
                <a:gd name="T8" fmla="*/ 2147483646 w 124"/>
                <a:gd name="T9" fmla="*/ 2147483646 h 67"/>
                <a:gd name="T10" fmla="*/ 2147483646 w 124"/>
                <a:gd name="T11" fmla="*/ 2147483646 h 67"/>
                <a:gd name="T12" fmla="*/ 2147483646 w 124"/>
                <a:gd name="T13" fmla="*/ 2147483646 h 67"/>
                <a:gd name="T14" fmla="*/ 2147483646 w 124"/>
                <a:gd name="T15" fmla="*/ 2147483646 h 67"/>
                <a:gd name="T16" fmla="*/ 2147483646 w 124"/>
                <a:gd name="T17" fmla="*/ 2147483646 h 67"/>
                <a:gd name="T18" fmla="*/ 2147483646 w 124"/>
                <a:gd name="T19" fmla="*/ 2147483646 h 67"/>
                <a:gd name="T20" fmla="*/ 2147483646 w 124"/>
                <a:gd name="T21" fmla="*/ 2147483646 h 67"/>
                <a:gd name="T22" fmla="*/ 2147483646 w 124"/>
                <a:gd name="T23" fmla="*/ 2147483646 h 67"/>
                <a:gd name="T24" fmla="*/ 2147483646 w 124"/>
                <a:gd name="T25" fmla="*/ 2147483646 h 67"/>
                <a:gd name="T26" fmla="*/ 2147483646 w 124"/>
                <a:gd name="T27" fmla="*/ 2147483646 h 67"/>
                <a:gd name="T28" fmla="*/ 2147483646 w 124"/>
                <a:gd name="T29" fmla="*/ 2147483646 h 67"/>
                <a:gd name="T30" fmla="*/ 2147483646 w 124"/>
                <a:gd name="T31" fmla="*/ 2147483646 h 67"/>
                <a:gd name="T32" fmla="*/ 2147483646 w 124"/>
                <a:gd name="T33" fmla="*/ 2147483646 h 67"/>
                <a:gd name="T34" fmla="*/ 2147483646 w 124"/>
                <a:gd name="T35" fmla="*/ 2147483646 h 67"/>
                <a:gd name="T36" fmla="*/ 2147483646 w 124"/>
                <a:gd name="T37" fmla="*/ 2147483646 h 6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24"/>
                <a:gd name="T58" fmla="*/ 0 h 67"/>
                <a:gd name="T59" fmla="*/ 124 w 124"/>
                <a:gd name="T60" fmla="*/ 67 h 6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24" h="67">
                  <a:moveTo>
                    <a:pt x="34" y="3"/>
                  </a:moveTo>
                  <a:cubicBezTo>
                    <a:pt x="30" y="3"/>
                    <a:pt x="15" y="5"/>
                    <a:pt x="17" y="12"/>
                  </a:cubicBezTo>
                  <a:cubicBezTo>
                    <a:pt x="19" y="19"/>
                    <a:pt x="0" y="28"/>
                    <a:pt x="0" y="28"/>
                  </a:cubicBezTo>
                  <a:cubicBezTo>
                    <a:pt x="9" y="38"/>
                    <a:pt x="11" y="30"/>
                    <a:pt x="19" y="37"/>
                  </a:cubicBezTo>
                  <a:cubicBezTo>
                    <a:pt x="27" y="44"/>
                    <a:pt x="19" y="47"/>
                    <a:pt x="24" y="47"/>
                  </a:cubicBezTo>
                  <a:cubicBezTo>
                    <a:pt x="28" y="47"/>
                    <a:pt x="33" y="28"/>
                    <a:pt x="39" y="38"/>
                  </a:cubicBezTo>
                  <a:cubicBezTo>
                    <a:pt x="45" y="49"/>
                    <a:pt x="12" y="49"/>
                    <a:pt x="13" y="53"/>
                  </a:cubicBezTo>
                  <a:cubicBezTo>
                    <a:pt x="15" y="58"/>
                    <a:pt x="56" y="58"/>
                    <a:pt x="64" y="61"/>
                  </a:cubicBezTo>
                  <a:cubicBezTo>
                    <a:pt x="72" y="65"/>
                    <a:pt x="98" y="62"/>
                    <a:pt x="102" y="65"/>
                  </a:cubicBezTo>
                  <a:cubicBezTo>
                    <a:pt x="107" y="67"/>
                    <a:pt x="111" y="53"/>
                    <a:pt x="115" y="50"/>
                  </a:cubicBezTo>
                  <a:cubicBezTo>
                    <a:pt x="118" y="46"/>
                    <a:pt x="113" y="43"/>
                    <a:pt x="110" y="34"/>
                  </a:cubicBezTo>
                  <a:cubicBezTo>
                    <a:pt x="108" y="24"/>
                    <a:pt x="111" y="26"/>
                    <a:pt x="115" y="21"/>
                  </a:cubicBezTo>
                  <a:cubicBezTo>
                    <a:pt x="118" y="16"/>
                    <a:pt x="124" y="0"/>
                    <a:pt x="115" y="5"/>
                  </a:cubicBezTo>
                  <a:cubicBezTo>
                    <a:pt x="106" y="9"/>
                    <a:pt x="92" y="4"/>
                    <a:pt x="91" y="14"/>
                  </a:cubicBezTo>
                  <a:cubicBezTo>
                    <a:pt x="90" y="24"/>
                    <a:pt x="85" y="33"/>
                    <a:pt x="82" y="31"/>
                  </a:cubicBezTo>
                  <a:cubicBezTo>
                    <a:pt x="78" y="30"/>
                    <a:pt x="76" y="22"/>
                    <a:pt x="71" y="22"/>
                  </a:cubicBezTo>
                  <a:cubicBezTo>
                    <a:pt x="67" y="22"/>
                    <a:pt x="61" y="23"/>
                    <a:pt x="58" y="19"/>
                  </a:cubicBezTo>
                  <a:cubicBezTo>
                    <a:pt x="56" y="14"/>
                    <a:pt x="58" y="1"/>
                    <a:pt x="52" y="1"/>
                  </a:cubicBezTo>
                  <a:cubicBezTo>
                    <a:pt x="45" y="1"/>
                    <a:pt x="34" y="3"/>
                    <a:pt x="34" y="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7" name="Freeform 416">
              <a:extLst>
                <a:ext uri="{FF2B5EF4-FFF2-40B4-BE49-F238E27FC236}">
                  <a16:creationId xmlns:a16="http://schemas.microsoft.com/office/drawing/2014/main" id="{F47F75DA-DFE0-747C-5C55-D100DD8CC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76" y="2459038"/>
              <a:ext cx="82550" cy="76200"/>
            </a:xfrm>
            <a:custGeom>
              <a:avLst/>
              <a:gdLst>
                <a:gd name="T0" fmla="*/ 2147483646 w 94"/>
                <a:gd name="T1" fmla="*/ 2147483646 h 86"/>
                <a:gd name="T2" fmla="*/ 2147483646 w 94"/>
                <a:gd name="T3" fmla="*/ 2147483646 h 86"/>
                <a:gd name="T4" fmla="*/ 2147483646 w 94"/>
                <a:gd name="T5" fmla="*/ 2147483646 h 86"/>
                <a:gd name="T6" fmla="*/ 2147483646 w 94"/>
                <a:gd name="T7" fmla="*/ 2147483646 h 86"/>
                <a:gd name="T8" fmla="*/ 2147483646 w 94"/>
                <a:gd name="T9" fmla="*/ 2147483646 h 86"/>
                <a:gd name="T10" fmla="*/ 2147483646 w 94"/>
                <a:gd name="T11" fmla="*/ 2147483646 h 86"/>
                <a:gd name="T12" fmla="*/ 2147483646 w 94"/>
                <a:gd name="T13" fmla="*/ 2147483646 h 86"/>
                <a:gd name="T14" fmla="*/ 2147483646 w 94"/>
                <a:gd name="T15" fmla="*/ 2147483646 h 86"/>
                <a:gd name="T16" fmla="*/ 2147483646 w 94"/>
                <a:gd name="T17" fmla="*/ 2147483646 h 86"/>
                <a:gd name="T18" fmla="*/ 2147483646 w 94"/>
                <a:gd name="T19" fmla="*/ 2147483646 h 86"/>
                <a:gd name="T20" fmla="*/ 2147483646 w 94"/>
                <a:gd name="T21" fmla="*/ 2147483646 h 86"/>
                <a:gd name="T22" fmla="*/ 2147483646 w 94"/>
                <a:gd name="T23" fmla="*/ 2147483646 h 86"/>
                <a:gd name="T24" fmla="*/ 2147483646 w 94"/>
                <a:gd name="T25" fmla="*/ 2147483646 h 86"/>
                <a:gd name="T26" fmla="*/ 2147483646 w 94"/>
                <a:gd name="T27" fmla="*/ 2147483646 h 86"/>
                <a:gd name="T28" fmla="*/ 2147483646 w 94"/>
                <a:gd name="T29" fmla="*/ 2147483646 h 86"/>
                <a:gd name="T30" fmla="*/ 2147483646 w 94"/>
                <a:gd name="T31" fmla="*/ 2147483646 h 86"/>
                <a:gd name="T32" fmla="*/ 2147483646 w 94"/>
                <a:gd name="T33" fmla="*/ 2147483646 h 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4"/>
                <a:gd name="T52" fmla="*/ 0 h 86"/>
                <a:gd name="T53" fmla="*/ 94 w 94"/>
                <a:gd name="T54" fmla="*/ 86 h 8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4" h="86">
                  <a:moveTo>
                    <a:pt x="47" y="4"/>
                  </a:moveTo>
                  <a:cubicBezTo>
                    <a:pt x="42" y="2"/>
                    <a:pt x="35" y="18"/>
                    <a:pt x="39" y="20"/>
                  </a:cubicBezTo>
                  <a:cubicBezTo>
                    <a:pt x="44" y="23"/>
                    <a:pt x="53" y="26"/>
                    <a:pt x="45" y="28"/>
                  </a:cubicBezTo>
                  <a:cubicBezTo>
                    <a:pt x="37" y="31"/>
                    <a:pt x="27" y="32"/>
                    <a:pt x="27" y="32"/>
                  </a:cubicBezTo>
                  <a:cubicBezTo>
                    <a:pt x="27" y="32"/>
                    <a:pt x="24" y="17"/>
                    <a:pt x="20" y="18"/>
                  </a:cubicBezTo>
                  <a:cubicBezTo>
                    <a:pt x="15" y="19"/>
                    <a:pt x="0" y="49"/>
                    <a:pt x="12" y="54"/>
                  </a:cubicBezTo>
                  <a:cubicBezTo>
                    <a:pt x="23" y="58"/>
                    <a:pt x="31" y="47"/>
                    <a:pt x="34" y="58"/>
                  </a:cubicBezTo>
                  <a:cubicBezTo>
                    <a:pt x="36" y="70"/>
                    <a:pt x="24" y="80"/>
                    <a:pt x="32" y="83"/>
                  </a:cubicBezTo>
                  <a:cubicBezTo>
                    <a:pt x="41" y="85"/>
                    <a:pt x="49" y="86"/>
                    <a:pt x="53" y="78"/>
                  </a:cubicBezTo>
                  <a:cubicBezTo>
                    <a:pt x="58" y="70"/>
                    <a:pt x="54" y="58"/>
                    <a:pt x="64" y="64"/>
                  </a:cubicBezTo>
                  <a:cubicBezTo>
                    <a:pt x="73" y="70"/>
                    <a:pt x="77" y="59"/>
                    <a:pt x="79" y="53"/>
                  </a:cubicBezTo>
                  <a:cubicBezTo>
                    <a:pt x="80" y="46"/>
                    <a:pt x="79" y="38"/>
                    <a:pt x="79" y="38"/>
                  </a:cubicBezTo>
                  <a:cubicBezTo>
                    <a:pt x="79" y="38"/>
                    <a:pt x="75" y="21"/>
                    <a:pt x="81" y="20"/>
                  </a:cubicBezTo>
                  <a:cubicBezTo>
                    <a:pt x="87" y="19"/>
                    <a:pt x="91" y="11"/>
                    <a:pt x="91" y="11"/>
                  </a:cubicBezTo>
                  <a:cubicBezTo>
                    <a:pt x="91" y="11"/>
                    <a:pt x="94" y="0"/>
                    <a:pt x="88" y="3"/>
                  </a:cubicBezTo>
                  <a:cubicBezTo>
                    <a:pt x="82" y="6"/>
                    <a:pt x="51" y="3"/>
                    <a:pt x="51" y="3"/>
                  </a:cubicBezTo>
                  <a:lnTo>
                    <a:pt x="47" y="4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39" name="Freeform 417">
              <a:extLst>
                <a:ext uri="{FF2B5EF4-FFF2-40B4-BE49-F238E27FC236}">
                  <a16:creationId xmlns:a16="http://schemas.microsoft.com/office/drawing/2014/main" id="{D3E9C691-DD41-B2C6-07F9-B60DEB6CE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576" y="2481263"/>
              <a:ext cx="382587" cy="358775"/>
            </a:xfrm>
            <a:custGeom>
              <a:avLst/>
              <a:gdLst>
                <a:gd name="T0" fmla="*/ 2147483646 w 433"/>
                <a:gd name="T1" fmla="*/ 2147483646 h 406"/>
                <a:gd name="T2" fmla="*/ 2147483646 w 433"/>
                <a:gd name="T3" fmla="*/ 2147483646 h 406"/>
                <a:gd name="T4" fmla="*/ 2147483646 w 433"/>
                <a:gd name="T5" fmla="*/ 2147483646 h 406"/>
                <a:gd name="T6" fmla="*/ 2147483646 w 433"/>
                <a:gd name="T7" fmla="*/ 2147483646 h 406"/>
                <a:gd name="T8" fmla="*/ 2147483646 w 433"/>
                <a:gd name="T9" fmla="*/ 2147483646 h 406"/>
                <a:gd name="T10" fmla="*/ 2147483646 w 433"/>
                <a:gd name="T11" fmla="*/ 2147483646 h 406"/>
                <a:gd name="T12" fmla="*/ 2147483646 w 433"/>
                <a:gd name="T13" fmla="*/ 2147483646 h 406"/>
                <a:gd name="T14" fmla="*/ 2147483646 w 433"/>
                <a:gd name="T15" fmla="*/ 2147483646 h 406"/>
                <a:gd name="T16" fmla="*/ 2147483646 w 433"/>
                <a:gd name="T17" fmla="*/ 2147483646 h 406"/>
                <a:gd name="T18" fmla="*/ 2147483646 w 433"/>
                <a:gd name="T19" fmla="*/ 2147483646 h 406"/>
                <a:gd name="T20" fmla="*/ 2147483646 w 433"/>
                <a:gd name="T21" fmla="*/ 2147483646 h 406"/>
                <a:gd name="T22" fmla="*/ 2147483646 w 433"/>
                <a:gd name="T23" fmla="*/ 2147483646 h 406"/>
                <a:gd name="T24" fmla="*/ 2147483646 w 433"/>
                <a:gd name="T25" fmla="*/ 2147483646 h 406"/>
                <a:gd name="T26" fmla="*/ 2147483646 w 433"/>
                <a:gd name="T27" fmla="*/ 2147483646 h 406"/>
                <a:gd name="T28" fmla="*/ 2147483646 w 433"/>
                <a:gd name="T29" fmla="*/ 2147483646 h 406"/>
                <a:gd name="T30" fmla="*/ 2147483646 w 433"/>
                <a:gd name="T31" fmla="*/ 2147483646 h 406"/>
                <a:gd name="T32" fmla="*/ 2147483646 w 433"/>
                <a:gd name="T33" fmla="*/ 2147483646 h 406"/>
                <a:gd name="T34" fmla="*/ 2147483646 w 433"/>
                <a:gd name="T35" fmla="*/ 2147483646 h 406"/>
                <a:gd name="T36" fmla="*/ 2147483646 w 433"/>
                <a:gd name="T37" fmla="*/ 2147483646 h 406"/>
                <a:gd name="T38" fmla="*/ 2147483646 w 433"/>
                <a:gd name="T39" fmla="*/ 2147483646 h 406"/>
                <a:gd name="T40" fmla="*/ 2147483646 w 433"/>
                <a:gd name="T41" fmla="*/ 2147483646 h 406"/>
                <a:gd name="T42" fmla="*/ 2147483646 w 433"/>
                <a:gd name="T43" fmla="*/ 2147483646 h 406"/>
                <a:gd name="T44" fmla="*/ 2147483646 w 433"/>
                <a:gd name="T45" fmla="*/ 2147483646 h 406"/>
                <a:gd name="T46" fmla="*/ 2147483646 w 433"/>
                <a:gd name="T47" fmla="*/ 2147483646 h 406"/>
                <a:gd name="T48" fmla="*/ 2147483646 w 433"/>
                <a:gd name="T49" fmla="*/ 2147483646 h 406"/>
                <a:gd name="T50" fmla="*/ 2147483646 w 433"/>
                <a:gd name="T51" fmla="*/ 2147483646 h 406"/>
                <a:gd name="T52" fmla="*/ 2147483646 w 433"/>
                <a:gd name="T53" fmla="*/ 2147483646 h 406"/>
                <a:gd name="T54" fmla="*/ 2147483646 w 433"/>
                <a:gd name="T55" fmla="*/ 2147483646 h 406"/>
                <a:gd name="T56" fmla="*/ 2147483646 w 433"/>
                <a:gd name="T57" fmla="*/ 2147483646 h 406"/>
                <a:gd name="T58" fmla="*/ 2147483646 w 433"/>
                <a:gd name="T59" fmla="*/ 2147483646 h 406"/>
                <a:gd name="T60" fmla="*/ 2147483646 w 433"/>
                <a:gd name="T61" fmla="*/ 2147483646 h 406"/>
                <a:gd name="T62" fmla="*/ 2147483646 w 433"/>
                <a:gd name="T63" fmla="*/ 2147483646 h 406"/>
                <a:gd name="T64" fmla="*/ 2147483646 w 433"/>
                <a:gd name="T65" fmla="*/ 2147483646 h 406"/>
                <a:gd name="T66" fmla="*/ 2147483646 w 433"/>
                <a:gd name="T67" fmla="*/ 2147483646 h 406"/>
                <a:gd name="T68" fmla="*/ 2147483646 w 433"/>
                <a:gd name="T69" fmla="*/ 2147483646 h 406"/>
                <a:gd name="T70" fmla="*/ 2147483646 w 433"/>
                <a:gd name="T71" fmla="*/ 2147483646 h 406"/>
                <a:gd name="T72" fmla="*/ 2147483646 w 433"/>
                <a:gd name="T73" fmla="*/ 2147483646 h 406"/>
                <a:gd name="T74" fmla="*/ 2147483646 w 433"/>
                <a:gd name="T75" fmla="*/ 2147483646 h 406"/>
                <a:gd name="T76" fmla="*/ 2147483646 w 433"/>
                <a:gd name="T77" fmla="*/ 2147483646 h 406"/>
                <a:gd name="T78" fmla="*/ 2147483646 w 433"/>
                <a:gd name="T79" fmla="*/ 2147483646 h 406"/>
                <a:gd name="T80" fmla="*/ 2147483646 w 433"/>
                <a:gd name="T81" fmla="*/ 2147483646 h 406"/>
                <a:gd name="T82" fmla="*/ 2147483646 w 433"/>
                <a:gd name="T83" fmla="*/ 2147483646 h 406"/>
                <a:gd name="T84" fmla="*/ 2147483646 w 433"/>
                <a:gd name="T85" fmla="*/ 2147483646 h 406"/>
                <a:gd name="T86" fmla="*/ 2147483646 w 433"/>
                <a:gd name="T87" fmla="*/ 2147483646 h 406"/>
                <a:gd name="T88" fmla="*/ 2147483646 w 433"/>
                <a:gd name="T89" fmla="*/ 2147483646 h 406"/>
                <a:gd name="T90" fmla="*/ 2147483646 w 433"/>
                <a:gd name="T91" fmla="*/ 2147483646 h 406"/>
                <a:gd name="T92" fmla="*/ 2147483646 w 433"/>
                <a:gd name="T93" fmla="*/ 2147483646 h 406"/>
                <a:gd name="T94" fmla="*/ 2147483646 w 433"/>
                <a:gd name="T95" fmla="*/ 2147483646 h 406"/>
                <a:gd name="T96" fmla="*/ 2147483646 w 433"/>
                <a:gd name="T97" fmla="*/ 2147483646 h 406"/>
                <a:gd name="T98" fmla="*/ 2147483646 w 433"/>
                <a:gd name="T99" fmla="*/ 0 h 40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33"/>
                <a:gd name="T151" fmla="*/ 0 h 406"/>
                <a:gd name="T152" fmla="*/ 433 w 433"/>
                <a:gd name="T153" fmla="*/ 406 h 40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33" h="406">
                  <a:moveTo>
                    <a:pt x="54" y="0"/>
                  </a:moveTo>
                  <a:cubicBezTo>
                    <a:pt x="43" y="1"/>
                    <a:pt x="35" y="12"/>
                    <a:pt x="27" y="24"/>
                  </a:cubicBezTo>
                  <a:cubicBezTo>
                    <a:pt x="19" y="37"/>
                    <a:pt x="7" y="42"/>
                    <a:pt x="7" y="54"/>
                  </a:cubicBezTo>
                  <a:cubicBezTo>
                    <a:pt x="7" y="67"/>
                    <a:pt x="0" y="70"/>
                    <a:pt x="5" y="76"/>
                  </a:cubicBezTo>
                  <a:cubicBezTo>
                    <a:pt x="9" y="82"/>
                    <a:pt x="17" y="65"/>
                    <a:pt x="28" y="74"/>
                  </a:cubicBezTo>
                  <a:cubicBezTo>
                    <a:pt x="38" y="83"/>
                    <a:pt x="42" y="85"/>
                    <a:pt x="31" y="89"/>
                  </a:cubicBezTo>
                  <a:cubicBezTo>
                    <a:pt x="21" y="92"/>
                    <a:pt x="8" y="98"/>
                    <a:pt x="8" y="98"/>
                  </a:cubicBezTo>
                  <a:cubicBezTo>
                    <a:pt x="8" y="98"/>
                    <a:pt x="5" y="102"/>
                    <a:pt x="21" y="106"/>
                  </a:cubicBezTo>
                  <a:cubicBezTo>
                    <a:pt x="37" y="111"/>
                    <a:pt x="43" y="92"/>
                    <a:pt x="46" y="103"/>
                  </a:cubicBezTo>
                  <a:cubicBezTo>
                    <a:pt x="50" y="113"/>
                    <a:pt x="44" y="116"/>
                    <a:pt x="55" y="116"/>
                  </a:cubicBezTo>
                  <a:cubicBezTo>
                    <a:pt x="67" y="116"/>
                    <a:pt x="67" y="108"/>
                    <a:pt x="77" y="116"/>
                  </a:cubicBezTo>
                  <a:cubicBezTo>
                    <a:pt x="88" y="125"/>
                    <a:pt x="97" y="121"/>
                    <a:pt x="112" y="125"/>
                  </a:cubicBezTo>
                  <a:cubicBezTo>
                    <a:pt x="127" y="128"/>
                    <a:pt x="138" y="119"/>
                    <a:pt x="138" y="119"/>
                  </a:cubicBezTo>
                  <a:cubicBezTo>
                    <a:pt x="138" y="119"/>
                    <a:pt x="138" y="96"/>
                    <a:pt x="149" y="111"/>
                  </a:cubicBezTo>
                  <a:cubicBezTo>
                    <a:pt x="159" y="126"/>
                    <a:pt x="153" y="128"/>
                    <a:pt x="165" y="133"/>
                  </a:cubicBezTo>
                  <a:cubicBezTo>
                    <a:pt x="176" y="137"/>
                    <a:pt x="195" y="149"/>
                    <a:pt x="208" y="163"/>
                  </a:cubicBezTo>
                  <a:cubicBezTo>
                    <a:pt x="220" y="176"/>
                    <a:pt x="218" y="171"/>
                    <a:pt x="220" y="176"/>
                  </a:cubicBezTo>
                  <a:cubicBezTo>
                    <a:pt x="223" y="182"/>
                    <a:pt x="206" y="193"/>
                    <a:pt x="216" y="190"/>
                  </a:cubicBezTo>
                  <a:cubicBezTo>
                    <a:pt x="225" y="188"/>
                    <a:pt x="227" y="185"/>
                    <a:pt x="232" y="188"/>
                  </a:cubicBezTo>
                  <a:cubicBezTo>
                    <a:pt x="236" y="191"/>
                    <a:pt x="241" y="194"/>
                    <a:pt x="240" y="199"/>
                  </a:cubicBezTo>
                  <a:cubicBezTo>
                    <a:pt x="239" y="205"/>
                    <a:pt x="229" y="218"/>
                    <a:pt x="240" y="212"/>
                  </a:cubicBezTo>
                  <a:cubicBezTo>
                    <a:pt x="250" y="206"/>
                    <a:pt x="255" y="190"/>
                    <a:pt x="255" y="204"/>
                  </a:cubicBezTo>
                  <a:cubicBezTo>
                    <a:pt x="255" y="218"/>
                    <a:pt x="249" y="220"/>
                    <a:pt x="254" y="224"/>
                  </a:cubicBezTo>
                  <a:cubicBezTo>
                    <a:pt x="258" y="227"/>
                    <a:pt x="269" y="232"/>
                    <a:pt x="261" y="235"/>
                  </a:cubicBezTo>
                  <a:cubicBezTo>
                    <a:pt x="253" y="239"/>
                    <a:pt x="256" y="242"/>
                    <a:pt x="251" y="244"/>
                  </a:cubicBezTo>
                  <a:cubicBezTo>
                    <a:pt x="247" y="247"/>
                    <a:pt x="242" y="241"/>
                    <a:pt x="238" y="251"/>
                  </a:cubicBezTo>
                  <a:cubicBezTo>
                    <a:pt x="233" y="262"/>
                    <a:pt x="233" y="265"/>
                    <a:pt x="236" y="272"/>
                  </a:cubicBezTo>
                  <a:cubicBezTo>
                    <a:pt x="240" y="279"/>
                    <a:pt x="210" y="292"/>
                    <a:pt x="201" y="288"/>
                  </a:cubicBezTo>
                  <a:cubicBezTo>
                    <a:pt x="191" y="285"/>
                    <a:pt x="182" y="274"/>
                    <a:pt x="178" y="278"/>
                  </a:cubicBezTo>
                  <a:cubicBezTo>
                    <a:pt x="173" y="281"/>
                    <a:pt x="155" y="302"/>
                    <a:pt x="160" y="314"/>
                  </a:cubicBezTo>
                  <a:cubicBezTo>
                    <a:pt x="166" y="325"/>
                    <a:pt x="171" y="340"/>
                    <a:pt x="188" y="339"/>
                  </a:cubicBezTo>
                  <a:cubicBezTo>
                    <a:pt x="205" y="338"/>
                    <a:pt x="206" y="318"/>
                    <a:pt x="212" y="322"/>
                  </a:cubicBezTo>
                  <a:cubicBezTo>
                    <a:pt x="218" y="325"/>
                    <a:pt x="234" y="310"/>
                    <a:pt x="240" y="314"/>
                  </a:cubicBezTo>
                  <a:cubicBezTo>
                    <a:pt x="246" y="317"/>
                    <a:pt x="256" y="304"/>
                    <a:pt x="263" y="325"/>
                  </a:cubicBezTo>
                  <a:cubicBezTo>
                    <a:pt x="270" y="346"/>
                    <a:pt x="280" y="350"/>
                    <a:pt x="288" y="355"/>
                  </a:cubicBezTo>
                  <a:cubicBezTo>
                    <a:pt x="296" y="360"/>
                    <a:pt x="310" y="339"/>
                    <a:pt x="304" y="359"/>
                  </a:cubicBezTo>
                  <a:cubicBezTo>
                    <a:pt x="299" y="378"/>
                    <a:pt x="329" y="372"/>
                    <a:pt x="339" y="383"/>
                  </a:cubicBezTo>
                  <a:cubicBezTo>
                    <a:pt x="349" y="393"/>
                    <a:pt x="348" y="371"/>
                    <a:pt x="361" y="389"/>
                  </a:cubicBezTo>
                  <a:cubicBezTo>
                    <a:pt x="374" y="406"/>
                    <a:pt x="379" y="391"/>
                    <a:pt x="386" y="397"/>
                  </a:cubicBezTo>
                  <a:cubicBezTo>
                    <a:pt x="393" y="402"/>
                    <a:pt x="401" y="389"/>
                    <a:pt x="404" y="393"/>
                  </a:cubicBezTo>
                  <a:cubicBezTo>
                    <a:pt x="406" y="398"/>
                    <a:pt x="348" y="356"/>
                    <a:pt x="344" y="354"/>
                  </a:cubicBezTo>
                  <a:cubicBezTo>
                    <a:pt x="339" y="352"/>
                    <a:pt x="330" y="340"/>
                    <a:pt x="339" y="340"/>
                  </a:cubicBezTo>
                  <a:cubicBezTo>
                    <a:pt x="348" y="340"/>
                    <a:pt x="359" y="336"/>
                    <a:pt x="367" y="349"/>
                  </a:cubicBezTo>
                  <a:cubicBezTo>
                    <a:pt x="375" y="363"/>
                    <a:pt x="377" y="352"/>
                    <a:pt x="385" y="359"/>
                  </a:cubicBezTo>
                  <a:cubicBezTo>
                    <a:pt x="393" y="365"/>
                    <a:pt x="399" y="354"/>
                    <a:pt x="405" y="361"/>
                  </a:cubicBezTo>
                  <a:cubicBezTo>
                    <a:pt x="410" y="368"/>
                    <a:pt x="414" y="357"/>
                    <a:pt x="415" y="354"/>
                  </a:cubicBezTo>
                  <a:cubicBezTo>
                    <a:pt x="416" y="350"/>
                    <a:pt x="413" y="330"/>
                    <a:pt x="413" y="330"/>
                  </a:cubicBezTo>
                  <a:cubicBezTo>
                    <a:pt x="413" y="330"/>
                    <a:pt x="406" y="302"/>
                    <a:pt x="398" y="310"/>
                  </a:cubicBezTo>
                  <a:cubicBezTo>
                    <a:pt x="390" y="318"/>
                    <a:pt x="389" y="289"/>
                    <a:pt x="376" y="293"/>
                  </a:cubicBezTo>
                  <a:cubicBezTo>
                    <a:pt x="363" y="296"/>
                    <a:pt x="368" y="281"/>
                    <a:pt x="352" y="276"/>
                  </a:cubicBezTo>
                  <a:cubicBezTo>
                    <a:pt x="336" y="270"/>
                    <a:pt x="325" y="246"/>
                    <a:pt x="322" y="249"/>
                  </a:cubicBezTo>
                  <a:cubicBezTo>
                    <a:pt x="318" y="253"/>
                    <a:pt x="314" y="233"/>
                    <a:pt x="309" y="244"/>
                  </a:cubicBezTo>
                  <a:cubicBezTo>
                    <a:pt x="304" y="256"/>
                    <a:pt x="334" y="228"/>
                    <a:pt x="339" y="235"/>
                  </a:cubicBezTo>
                  <a:cubicBezTo>
                    <a:pt x="344" y="242"/>
                    <a:pt x="354" y="248"/>
                    <a:pt x="359" y="253"/>
                  </a:cubicBezTo>
                  <a:cubicBezTo>
                    <a:pt x="363" y="257"/>
                    <a:pt x="370" y="243"/>
                    <a:pt x="382" y="258"/>
                  </a:cubicBezTo>
                  <a:cubicBezTo>
                    <a:pt x="393" y="273"/>
                    <a:pt x="401" y="267"/>
                    <a:pt x="412" y="279"/>
                  </a:cubicBezTo>
                  <a:cubicBezTo>
                    <a:pt x="422" y="291"/>
                    <a:pt x="428" y="279"/>
                    <a:pt x="428" y="267"/>
                  </a:cubicBezTo>
                  <a:cubicBezTo>
                    <a:pt x="428" y="256"/>
                    <a:pt x="433" y="228"/>
                    <a:pt x="430" y="234"/>
                  </a:cubicBezTo>
                  <a:cubicBezTo>
                    <a:pt x="427" y="240"/>
                    <a:pt x="421" y="204"/>
                    <a:pt x="409" y="217"/>
                  </a:cubicBezTo>
                  <a:cubicBezTo>
                    <a:pt x="398" y="229"/>
                    <a:pt x="391" y="196"/>
                    <a:pt x="378" y="199"/>
                  </a:cubicBezTo>
                  <a:cubicBezTo>
                    <a:pt x="365" y="203"/>
                    <a:pt x="362" y="187"/>
                    <a:pt x="355" y="183"/>
                  </a:cubicBezTo>
                  <a:cubicBezTo>
                    <a:pt x="348" y="180"/>
                    <a:pt x="340" y="161"/>
                    <a:pt x="336" y="164"/>
                  </a:cubicBezTo>
                  <a:cubicBezTo>
                    <a:pt x="331" y="166"/>
                    <a:pt x="323" y="143"/>
                    <a:pt x="318" y="143"/>
                  </a:cubicBezTo>
                  <a:cubicBezTo>
                    <a:pt x="314" y="143"/>
                    <a:pt x="333" y="156"/>
                    <a:pt x="333" y="149"/>
                  </a:cubicBezTo>
                  <a:cubicBezTo>
                    <a:pt x="333" y="142"/>
                    <a:pt x="326" y="122"/>
                    <a:pt x="319" y="127"/>
                  </a:cubicBezTo>
                  <a:cubicBezTo>
                    <a:pt x="312" y="131"/>
                    <a:pt x="302" y="135"/>
                    <a:pt x="301" y="140"/>
                  </a:cubicBezTo>
                  <a:cubicBezTo>
                    <a:pt x="300" y="144"/>
                    <a:pt x="297" y="143"/>
                    <a:pt x="294" y="140"/>
                  </a:cubicBezTo>
                  <a:cubicBezTo>
                    <a:pt x="291" y="136"/>
                    <a:pt x="291" y="111"/>
                    <a:pt x="299" y="114"/>
                  </a:cubicBezTo>
                  <a:cubicBezTo>
                    <a:pt x="307" y="118"/>
                    <a:pt x="289" y="108"/>
                    <a:pt x="289" y="108"/>
                  </a:cubicBezTo>
                  <a:cubicBezTo>
                    <a:pt x="289" y="108"/>
                    <a:pt x="284" y="118"/>
                    <a:pt x="279" y="125"/>
                  </a:cubicBezTo>
                  <a:cubicBezTo>
                    <a:pt x="274" y="131"/>
                    <a:pt x="278" y="91"/>
                    <a:pt x="281" y="91"/>
                  </a:cubicBezTo>
                  <a:cubicBezTo>
                    <a:pt x="285" y="91"/>
                    <a:pt x="259" y="87"/>
                    <a:pt x="257" y="99"/>
                  </a:cubicBezTo>
                  <a:cubicBezTo>
                    <a:pt x="255" y="112"/>
                    <a:pt x="246" y="89"/>
                    <a:pt x="247" y="85"/>
                  </a:cubicBezTo>
                  <a:cubicBezTo>
                    <a:pt x="248" y="82"/>
                    <a:pt x="236" y="74"/>
                    <a:pt x="236" y="74"/>
                  </a:cubicBezTo>
                  <a:cubicBezTo>
                    <a:pt x="236" y="74"/>
                    <a:pt x="229" y="88"/>
                    <a:pt x="232" y="92"/>
                  </a:cubicBezTo>
                  <a:cubicBezTo>
                    <a:pt x="234" y="97"/>
                    <a:pt x="219" y="90"/>
                    <a:pt x="217" y="87"/>
                  </a:cubicBezTo>
                  <a:cubicBezTo>
                    <a:pt x="214" y="83"/>
                    <a:pt x="211" y="74"/>
                    <a:pt x="213" y="68"/>
                  </a:cubicBezTo>
                  <a:cubicBezTo>
                    <a:pt x="216" y="62"/>
                    <a:pt x="208" y="52"/>
                    <a:pt x="203" y="53"/>
                  </a:cubicBezTo>
                  <a:cubicBezTo>
                    <a:pt x="198" y="54"/>
                    <a:pt x="183" y="48"/>
                    <a:pt x="187" y="59"/>
                  </a:cubicBezTo>
                  <a:cubicBezTo>
                    <a:pt x="190" y="69"/>
                    <a:pt x="197" y="88"/>
                    <a:pt x="187" y="78"/>
                  </a:cubicBezTo>
                  <a:cubicBezTo>
                    <a:pt x="176" y="69"/>
                    <a:pt x="163" y="55"/>
                    <a:pt x="161" y="52"/>
                  </a:cubicBezTo>
                  <a:cubicBezTo>
                    <a:pt x="160" y="48"/>
                    <a:pt x="144" y="40"/>
                    <a:pt x="144" y="40"/>
                  </a:cubicBezTo>
                  <a:cubicBezTo>
                    <a:pt x="144" y="40"/>
                    <a:pt x="140" y="50"/>
                    <a:pt x="138" y="53"/>
                  </a:cubicBezTo>
                  <a:cubicBezTo>
                    <a:pt x="137" y="57"/>
                    <a:pt x="130" y="54"/>
                    <a:pt x="127" y="57"/>
                  </a:cubicBezTo>
                  <a:cubicBezTo>
                    <a:pt x="123" y="59"/>
                    <a:pt x="117" y="54"/>
                    <a:pt x="122" y="46"/>
                  </a:cubicBezTo>
                  <a:cubicBezTo>
                    <a:pt x="128" y="38"/>
                    <a:pt x="133" y="23"/>
                    <a:pt x="129" y="22"/>
                  </a:cubicBezTo>
                  <a:cubicBezTo>
                    <a:pt x="126" y="21"/>
                    <a:pt x="123" y="6"/>
                    <a:pt x="113" y="7"/>
                  </a:cubicBezTo>
                  <a:cubicBezTo>
                    <a:pt x="103" y="8"/>
                    <a:pt x="92" y="30"/>
                    <a:pt x="85" y="31"/>
                  </a:cubicBezTo>
                  <a:cubicBezTo>
                    <a:pt x="78" y="32"/>
                    <a:pt x="58" y="20"/>
                    <a:pt x="63" y="28"/>
                  </a:cubicBezTo>
                  <a:cubicBezTo>
                    <a:pt x="69" y="36"/>
                    <a:pt x="63" y="42"/>
                    <a:pt x="73" y="43"/>
                  </a:cubicBezTo>
                  <a:cubicBezTo>
                    <a:pt x="82" y="44"/>
                    <a:pt x="88" y="57"/>
                    <a:pt x="84" y="57"/>
                  </a:cubicBezTo>
                  <a:cubicBezTo>
                    <a:pt x="81" y="57"/>
                    <a:pt x="77" y="53"/>
                    <a:pt x="74" y="54"/>
                  </a:cubicBezTo>
                  <a:cubicBezTo>
                    <a:pt x="70" y="55"/>
                    <a:pt x="70" y="40"/>
                    <a:pt x="66" y="46"/>
                  </a:cubicBezTo>
                  <a:cubicBezTo>
                    <a:pt x="61" y="52"/>
                    <a:pt x="63" y="53"/>
                    <a:pt x="68" y="60"/>
                  </a:cubicBezTo>
                  <a:cubicBezTo>
                    <a:pt x="73" y="67"/>
                    <a:pt x="85" y="65"/>
                    <a:pt x="84" y="68"/>
                  </a:cubicBezTo>
                  <a:cubicBezTo>
                    <a:pt x="83" y="72"/>
                    <a:pt x="81" y="75"/>
                    <a:pt x="73" y="77"/>
                  </a:cubicBezTo>
                  <a:cubicBezTo>
                    <a:pt x="65" y="80"/>
                    <a:pt x="68" y="73"/>
                    <a:pt x="61" y="77"/>
                  </a:cubicBezTo>
                  <a:cubicBezTo>
                    <a:pt x="54" y="82"/>
                    <a:pt x="45" y="75"/>
                    <a:pt x="46" y="68"/>
                  </a:cubicBezTo>
                  <a:cubicBezTo>
                    <a:pt x="47" y="61"/>
                    <a:pt x="51" y="19"/>
                    <a:pt x="68" y="13"/>
                  </a:cubicBezTo>
                  <a:cubicBezTo>
                    <a:pt x="85" y="7"/>
                    <a:pt x="54" y="0"/>
                    <a:pt x="54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41" name="Freeform 418">
              <a:extLst>
                <a:ext uri="{FF2B5EF4-FFF2-40B4-BE49-F238E27FC236}">
                  <a16:creationId xmlns:a16="http://schemas.microsoft.com/office/drawing/2014/main" id="{320A9A91-997E-9A04-C287-DFD0E87FB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6" y="2482850"/>
              <a:ext cx="52387" cy="31750"/>
            </a:xfrm>
            <a:custGeom>
              <a:avLst/>
              <a:gdLst>
                <a:gd name="T0" fmla="*/ 2147483646 w 60"/>
                <a:gd name="T1" fmla="*/ 2147483646 h 36"/>
                <a:gd name="T2" fmla="*/ 2147483646 w 60"/>
                <a:gd name="T3" fmla="*/ 2147483646 h 36"/>
                <a:gd name="T4" fmla="*/ 2147483646 w 60"/>
                <a:gd name="T5" fmla="*/ 2147483646 h 36"/>
                <a:gd name="T6" fmla="*/ 2147483646 w 60"/>
                <a:gd name="T7" fmla="*/ 2147483646 h 36"/>
                <a:gd name="T8" fmla="*/ 2147483646 w 60"/>
                <a:gd name="T9" fmla="*/ 2147483646 h 36"/>
                <a:gd name="T10" fmla="*/ 2147483646 w 60"/>
                <a:gd name="T11" fmla="*/ 2147483646 h 36"/>
                <a:gd name="T12" fmla="*/ 2147483646 w 60"/>
                <a:gd name="T13" fmla="*/ 2147483646 h 36"/>
                <a:gd name="T14" fmla="*/ 2147483646 w 60"/>
                <a:gd name="T15" fmla="*/ 2147483646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36"/>
                <a:gd name="T26" fmla="*/ 60 w 60"/>
                <a:gd name="T27" fmla="*/ 36 h 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36">
                  <a:moveTo>
                    <a:pt x="18" y="4"/>
                  </a:moveTo>
                  <a:cubicBezTo>
                    <a:pt x="9" y="0"/>
                    <a:pt x="1" y="6"/>
                    <a:pt x="1" y="13"/>
                  </a:cubicBezTo>
                  <a:cubicBezTo>
                    <a:pt x="1" y="20"/>
                    <a:pt x="0" y="22"/>
                    <a:pt x="7" y="27"/>
                  </a:cubicBezTo>
                  <a:cubicBezTo>
                    <a:pt x="14" y="32"/>
                    <a:pt x="21" y="32"/>
                    <a:pt x="28" y="34"/>
                  </a:cubicBezTo>
                  <a:cubicBezTo>
                    <a:pt x="35" y="36"/>
                    <a:pt x="41" y="23"/>
                    <a:pt x="45" y="27"/>
                  </a:cubicBezTo>
                  <a:cubicBezTo>
                    <a:pt x="50" y="30"/>
                    <a:pt x="60" y="19"/>
                    <a:pt x="56" y="18"/>
                  </a:cubicBezTo>
                  <a:cubicBezTo>
                    <a:pt x="51" y="17"/>
                    <a:pt x="38" y="5"/>
                    <a:pt x="35" y="5"/>
                  </a:cubicBezTo>
                  <a:cubicBezTo>
                    <a:pt x="31" y="5"/>
                    <a:pt x="18" y="4"/>
                    <a:pt x="18" y="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43" name="Freeform 419">
              <a:extLst>
                <a:ext uri="{FF2B5EF4-FFF2-40B4-BE49-F238E27FC236}">
                  <a16:creationId xmlns:a16="http://schemas.microsoft.com/office/drawing/2014/main" id="{68A33F41-4C8A-9160-797F-4977348E2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813" y="2720975"/>
              <a:ext cx="107950" cy="80963"/>
            </a:xfrm>
            <a:custGeom>
              <a:avLst/>
              <a:gdLst>
                <a:gd name="T0" fmla="*/ 2147483646 w 123"/>
                <a:gd name="T1" fmla="*/ 0 h 92"/>
                <a:gd name="T2" fmla="*/ 2147483646 w 123"/>
                <a:gd name="T3" fmla="*/ 2147483646 h 92"/>
                <a:gd name="T4" fmla="*/ 2147483646 w 123"/>
                <a:gd name="T5" fmla="*/ 2147483646 h 92"/>
                <a:gd name="T6" fmla="*/ 2147483646 w 123"/>
                <a:gd name="T7" fmla="*/ 2147483646 h 92"/>
                <a:gd name="T8" fmla="*/ 2147483646 w 123"/>
                <a:gd name="T9" fmla="*/ 2147483646 h 92"/>
                <a:gd name="T10" fmla="*/ 2147483646 w 123"/>
                <a:gd name="T11" fmla="*/ 2147483646 h 92"/>
                <a:gd name="T12" fmla="*/ 2147483646 w 123"/>
                <a:gd name="T13" fmla="*/ 2147483646 h 92"/>
                <a:gd name="T14" fmla="*/ 2147483646 w 123"/>
                <a:gd name="T15" fmla="*/ 2147483646 h 92"/>
                <a:gd name="T16" fmla="*/ 2147483646 w 123"/>
                <a:gd name="T17" fmla="*/ 2147483646 h 92"/>
                <a:gd name="T18" fmla="*/ 2147483646 w 123"/>
                <a:gd name="T19" fmla="*/ 2147483646 h 92"/>
                <a:gd name="T20" fmla="*/ 2147483646 w 123"/>
                <a:gd name="T21" fmla="*/ 2147483646 h 92"/>
                <a:gd name="T22" fmla="*/ 2147483646 w 123"/>
                <a:gd name="T23" fmla="*/ 2147483646 h 92"/>
                <a:gd name="T24" fmla="*/ 2147483646 w 123"/>
                <a:gd name="T25" fmla="*/ 2147483646 h 92"/>
                <a:gd name="T26" fmla="*/ 2147483646 w 123"/>
                <a:gd name="T27" fmla="*/ 2147483646 h 92"/>
                <a:gd name="T28" fmla="*/ 2147483646 w 123"/>
                <a:gd name="T29" fmla="*/ 2147483646 h 92"/>
                <a:gd name="T30" fmla="*/ 2147483646 w 123"/>
                <a:gd name="T31" fmla="*/ 0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3"/>
                <a:gd name="T49" fmla="*/ 0 h 92"/>
                <a:gd name="T50" fmla="*/ 123 w 123"/>
                <a:gd name="T51" fmla="*/ 92 h 9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3" h="92">
                  <a:moveTo>
                    <a:pt x="47" y="0"/>
                  </a:moveTo>
                  <a:cubicBezTo>
                    <a:pt x="47" y="0"/>
                    <a:pt x="30" y="3"/>
                    <a:pt x="30" y="11"/>
                  </a:cubicBezTo>
                  <a:cubicBezTo>
                    <a:pt x="30" y="20"/>
                    <a:pt x="30" y="25"/>
                    <a:pt x="29" y="35"/>
                  </a:cubicBezTo>
                  <a:cubicBezTo>
                    <a:pt x="28" y="44"/>
                    <a:pt x="5" y="67"/>
                    <a:pt x="3" y="71"/>
                  </a:cubicBezTo>
                  <a:cubicBezTo>
                    <a:pt x="0" y="76"/>
                    <a:pt x="14" y="69"/>
                    <a:pt x="20" y="70"/>
                  </a:cubicBezTo>
                  <a:cubicBezTo>
                    <a:pt x="26" y="71"/>
                    <a:pt x="41" y="56"/>
                    <a:pt x="35" y="71"/>
                  </a:cubicBezTo>
                  <a:cubicBezTo>
                    <a:pt x="29" y="86"/>
                    <a:pt x="20" y="92"/>
                    <a:pt x="32" y="91"/>
                  </a:cubicBezTo>
                  <a:cubicBezTo>
                    <a:pt x="43" y="90"/>
                    <a:pt x="47" y="71"/>
                    <a:pt x="54" y="70"/>
                  </a:cubicBezTo>
                  <a:cubicBezTo>
                    <a:pt x="60" y="69"/>
                    <a:pt x="65" y="51"/>
                    <a:pt x="71" y="65"/>
                  </a:cubicBezTo>
                  <a:cubicBezTo>
                    <a:pt x="77" y="78"/>
                    <a:pt x="78" y="67"/>
                    <a:pt x="90" y="76"/>
                  </a:cubicBezTo>
                  <a:cubicBezTo>
                    <a:pt x="103" y="85"/>
                    <a:pt x="113" y="75"/>
                    <a:pt x="118" y="76"/>
                  </a:cubicBezTo>
                  <a:cubicBezTo>
                    <a:pt x="123" y="77"/>
                    <a:pt x="119" y="56"/>
                    <a:pt x="111" y="56"/>
                  </a:cubicBezTo>
                  <a:cubicBezTo>
                    <a:pt x="103" y="56"/>
                    <a:pt x="89" y="46"/>
                    <a:pt x="85" y="40"/>
                  </a:cubicBezTo>
                  <a:cubicBezTo>
                    <a:pt x="80" y="35"/>
                    <a:pt x="80" y="23"/>
                    <a:pt x="74" y="21"/>
                  </a:cubicBezTo>
                  <a:cubicBezTo>
                    <a:pt x="68" y="18"/>
                    <a:pt x="60" y="11"/>
                    <a:pt x="60" y="11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45" name="Freeform 420">
              <a:extLst>
                <a:ext uri="{FF2B5EF4-FFF2-40B4-BE49-F238E27FC236}">
                  <a16:creationId xmlns:a16="http://schemas.microsoft.com/office/drawing/2014/main" id="{DC8DF9EA-B68F-0DFA-40CB-3FB9A886F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6" y="2809875"/>
              <a:ext cx="36512" cy="30163"/>
            </a:xfrm>
            <a:custGeom>
              <a:avLst/>
              <a:gdLst>
                <a:gd name="T0" fmla="*/ 2147483646 w 41"/>
                <a:gd name="T1" fmla="*/ 0 h 34"/>
                <a:gd name="T2" fmla="*/ 2147483646 w 41"/>
                <a:gd name="T3" fmla="*/ 2147483646 h 34"/>
                <a:gd name="T4" fmla="*/ 2147483646 w 41"/>
                <a:gd name="T5" fmla="*/ 2147483646 h 34"/>
                <a:gd name="T6" fmla="*/ 2147483646 w 41"/>
                <a:gd name="T7" fmla="*/ 2147483646 h 34"/>
                <a:gd name="T8" fmla="*/ 2147483646 w 41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34"/>
                <a:gd name="T17" fmla="*/ 41 w 41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34">
                  <a:moveTo>
                    <a:pt x="24" y="0"/>
                  </a:moveTo>
                  <a:cubicBezTo>
                    <a:pt x="18" y="4"/>
                    <a:pt x="0" y="4"/>
                    <a:pt x="8" y="19"/>
                  </a:cubicBezTo>
                  <a:cubicBezTo>
                    <a:pt x="16" y="34"/>
                    <a:pt x="21" y="23"/>
                    <a:pt x="26" y="23"/>
                  </a:cubicBezTo>
                  <a:cubicBezTo>
                    <a:pt x="32" y="23"/>
                    <a:pt x="37" y="19"/>
                    <a:pt x="39" y="15"/>
                  </a:cubicBezTo>
                  <a:cubicBezTo>
                    <a:pt x="41" y="12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47" name="Freeform 421">
              <a:extLst>
                <a:ext uri="{FF2B5EF4-FFF2-40B4-BE49-F238E27FC236}">
                  <a16:creationId xmlns:a16="http://schemas.microsoft.com/office/drawing/2014/main" id="{3E08D488-E2A2-65E4-42FC-C8647E44E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763" y="2828925"/>
              <a:ext cx="22225" cy="26988"/>
            </a:xfrm>
            <a:custGeom>
              <a:avLst/>
              <a:gdLst>
                <a:gd name="T0" fmla="*/ 2147483646 w 26"/>
                <a:gd name="T1" fmla="*/ 0 h 30"/>
                <a:gd name="T2" fmla="*/ 2147483646 w 26"/>
                <a:gd name="T3" fmla="*/ 2147483646 h 30"/>
                <a:gd name="T4" fmla="*/ 2147483646 w 26"/>
                <a:gd name="T5" fmla="*/ 2147483646 h 30"/>
                <a:gd name="T6" fmla="*/ 2147483646 w 26"/>
                <a:gd name="T7" fmla="*/ 2147483646 h 30"/>
                <a:gd name="T8" fmla="*/ 2147483646 w 2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0"/>
                <a:gd name="T17" fmla="*/ 26 w 26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0">
                  <a:moveTo>
                    <a:pt x="17" y="0"/>
                  </a:moveTo>
                  <a:cubicBezTo>
                    <a:pt x="10" y="0"/>
                    <a:pt x="0" y="2"/>
                    <a:pt x="3" y="14"/>
                  </a:cubicBezTo>
                  <a:cubicBezTo>
                    <a:pt x="6" y="25"/>
                    <a:pt x="8" y="30"/>
                    <a:pt x="14" y="28"/>
                  </a:cubicBezTo>
                  <a:cubicBezTo>
                    <a:pt x="21" y="25"/>
                    <a:pt x="26" y="15"/>
                    <a:pt x="26" y="15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49" name="Freeform 422">
              <a:extLst>
                <a:ext uri="{FF2B5EF4-FFF2-40B4-BE49-F238E27FC236}">
                  <a16:creationId xmlns:a16="http://schemas.microsoft.com/office/drawing/2014/main" id="{57145194-61DE-6D49-6BFC-A5AAD3933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388" y="2646363"/>
              <a:ext cx="42863" cy="38100"/>
            </a:xfrm>
            <a:custGeom>
              <a:avLst/>
              <a:gdLst>
                <a:gd name="T0" fmla="*/ 2147483646 w 49"/>
                <a:gd name="T1" fmla="*/ 2147483646 h 42"/>
                <a:gd name="T2" fmla="*/ 2147483646 w 49"/>
                <a:gd name="T3" fmla="*/ 2147483646 h 42"/>
                <a:gd name="T4" fmla="*/ 2147483646 w 49"/>
                <a:gd name="T5" fmla="*/ 2147483646 h 42"/>
                <a:gd name="T6" fmla="*/ 2147483646 w 49"/>
                <a:gd name="T7" fmla="*/ 2147483646 h 42"/>
                <a:gd name="T8" fmla="*/ 2147483646 w 49"/>
                <a:gd name="T9" fmla="*/ 214748364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42"/>
                <a:gd name="T17" fmla="*/ 49 w 49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42">
                  <a:moveTo>
                    <a:pt x="29" y="4"/>
                  </a:moveTo>
                  <a:cubicBezTo>
                    <a:pt x="24" y="3"/>
                    <a:pt x="11" y="0"/>
                    <a:pt x="8" y="14"/>
                  </a:cubicBezTo>
                  <a:cubicBezTo>
                    <a:pt x="4" y="27"/>
                    <a:pt x="0" y="19"/>
                    <a:pt x="9" y="31"/>
                  </a:cubicBezTo>
                  <a:cubicBezTo>
                    <a:pt x="18" y="42"/>
                    <a:pt x="33" y="39"/>
                    <a:pt x="37" y="36"/>
                  </a:cubicBezTo>
                  <a:cubicBezTo>
                    <a:pt x="40" y="32"/>
                    <a:pt x="49" y="9"/>
                    <a:pt x="29" y="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1" name="Freeform 423">
              <a:extLst>
                <a:ext uri="{FF2B5EF4-FFF2-40B4-BE49-F238E27FC236}">
                  <a16:creationId xmlns:a16="http://schemas.microsoft.com/office/drawing/2014/main" id="{36F5C337-FCB9-63F5-E19B-CDD463B4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388" y="2206625"/>
              <a:ext cx="212725" cy="214313"/>
            </a:xfrm>
            <a:custGeom>
              <a:avLst/>
              <a:gdLst>
                <a:gd name="T0" fmla="*/ 2147483646 w 242"/>
                <a:gd name="T1" fmla="*/ 2147483646 h 241"/>
                <a:gd name="T2" fmla="*/ 2147483646 w 242"/>
                <a:gd name="T3" fmla="*/ 2147483646 h 241"/>
                <a:gd name="T4" fmla="*/ 2147483646 w 242"/>
                <a:gd name="T5" fmla="*/ 2147483646 h 241"/>
                <a:gd name="T6" fmla="*/ 2147483646 w 242"/>
                <a:gd name="T7" fmla="*/ 2147483646 h 241"/>
                <a:gd name="T8" fmla="*/ 2147483646 w 242"/>
                <a:gd name="T9" fmla="*/ 2147483646 h 241"/>
                <a:gd name="T10" fmla="*/ 2147483646 w 242"/>
                <a:gd name="T11" fmla="*/ 2147483646 h 241"/>
                <a:gd name="T12" fmla="*/ 2147483646 w 242"/>
                <a:gd name="T13" fmla="*/ 2147483646 h 241"/>
                <a:gd name="T14" fmla="*/ 2147483646 w 242"/>
                <a:gd name="T15" fmla="*/ 2147483646 h 241"/>
                <a:gd name="T16" fmla="*/ 2147483646 w 242"/>
                <a:gd name="T17" fmla="*/ 2147483646 h 241"/>
                <a:gd name="T18" fmla="*/ 2147483646 w 242"/>
                <a:gd name="T19" fmla="*/ 2147483646 h 241"/>
                <a:gd name="T20" fmla="*/ 2147483646 w 242"/>
                <a:gd name="T21" fmla="*/ 2147483646 h 241"/>
                <a:gd name="T22" fmla="*/ 2147483646 w 242"/>
                <a:gd name="T23" fmla="*/ 2147483646 h 241"/>
                <a:gd name="T24" fmla="*/ 2147483646 w 242"/>
                <a:gd name="T25" fmla="*/ 2147483646 h 241"/>
                <a:gd name="T26" fmla="*/ 2147483646 w 242"/>
                <a:gd name="T27" fmla="*/ 2147483646 h 241"/>
                <a:gd name="T28" fmla="*/ 2147483646 w 242"/>
                <a:gd name="T29" fmla="*/ 2147483646 h 241"/>
                <a:gd name="T30" fmla="*/ 2147483646 w 242"/>
                <a:gd name="T31" fmla="*/ 2147483646 h 241"/>
                <a:gd name="T32" fmla="*/ 2147483646 w 242"/>
                <a:gd name="T33" fmla="*/ 2147483646 h 241"/>
                <a:gd name="T34" fmla="*/ 2147483646 w 242"/>
                <a:gd name="T35" fmla="*/ 2147483646 h 241"/>
                <a:gd name="T36" fmla="*/ 2147483646 w 242"/>
                <a:gd name="T37" fmla="*/ 2147483646 h 241"/>
                <a:gd name="T38" fmla="*/ 2147483646 w 242"/>
                <a:gd name="T39" fmla="*/ 2147483646 h 241"/>
                <a:gd name="T40" fmla="*/ 2147483646 w 242"/>
                <a:gd name="T41" fmla="*/ 2147483646 h 241"/>
                <a:gd name="T42" fmla="*/ 2147483646 w 242"/>
                <a:gd name="T43" fmla="*/ 2147483646 h 241"/>
                <a:gd name="T44" fmla="*/ 2147483646 w 242"/>
                <a:gd name="T45" fmla="*/ 2147483646 h 241"/>
                <a:gd name="T46" fmla="*/ 2147483646 w 242"/>
                <a:gd name="T47" fmla="*/ 2147483646 h 241"/>
                <a:gd name="T48" fmla="*/ 2147483646 w 242"/>
                <a:gd name="T49" fmla="*/ 2147483646 h 241"/>
                <a:gd name="T50" fmla="*/ 2147483646 w 242"/>
                <a:gd name="T51" fmla="*/ 2147483646 h 241"/>
                <a:gd name="T52" fmla="*/ 2147483646 w 242"/>
                <a:gd name="T53" fmla="*/ 2147483646 h 241"/>
                <a:gd name="T54" fmla="*/ 2147483646 w 242"/>
                <a:gd name="T55" fmla="*/ 2147483646 h 241"/>
                <a:gd name="T56" fmla="*/ 2147483646 w 242"/>
                <a:gd name="T57" fmla="*/ 2147483646 h 241"/>
                <a:gd name="T58" fmla="*/ 2147483646 w 242"/>
                <a:gd name="T59" fmla="*/ 2147483646 h 241"/>
                <a:gd name="T60" fmla="*/ 2147483646 w 242"/>
                <a:gd name="T61" fmla="*/ 2147483646 h 241"/>
                <a:gd name="T62" fmla="*/ 2147483646 w 242"/>
                <a:gd name="T63" fmla="*/ 2147483646 h 241"/>
                <a:gd name="T64" fmla="*/ 2147483646 w 242"/>
                <a:gd name="T65" fmla="*/ 2147483646 h 241"/>
                <a:gd name="T66" fmla="*/ 2147483646 w 242"/>
                <a:gd name="T67" fmla="*/ 2147483646 h 2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2"/>
                <a:gd name="T103" fmla="*/ 0 h 241"/>
                <a:gd name="T104" fmla="*/ 242 w 242"/>
                <a:gd name="T105" fmla="*/ 241 h 24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2" h="241">
                  <a:moveTo>
                    <a:pt x="228" y="17"/>
                  </a:moveTo>
                  <a:cubicBezTo>
                    <a:pt x="219" y="16"/>
                    <a:pt x="213" y="9"/>
                    <a:pt x="204" y="14"/>
                  </a:cubicBezTo>
                  <a:cubicBezTo>
                    <a:pt x="194" y="18"/>
                    <a:pt x="192" y="17"/>
                    <a:pt x="186" y="15"/>
                  </a:cubicBezTo>
                  <a:cubicBezTo>
                    <a:pt x="181" y="13"/>
                    <a:pt x="181" y="0"/>
                    <a:pt x="169" y="5"/>
                  </a:cubicBezTo>
                  <a:cubicBezTo>
                    <a:pt x="158" y="9"/>
                    <a:pt x="139" y="14"/>
                    <a:pt x="141" y="20"/>
                  </a:cubicBezTo>
                  <a:cubicBezTo>
                    <a:pt x="144" y="25"/>
                    <a:pt x="139" y="29"/>
                    <a:pt x="129" y="25"/>
                  </a:cubicBezTo>
                  <a:cubicBezTo>
                    <a:pt x="118" y="22"/>
                    <a:pt x="110" y="10"/>
                    <a:pt x="114" y="21"/>
                  </a:cubicBezTo>
                  <a:cubicBezTo>
                    <a:pt x="117" y="31"/>
                    <a:pt x="92" y="22"/>
                    <a:pt x="88" y="28"/>
                  </a:cubicBezTo>
                  <a:cubicBezTo>
                    <a:pt x="85" y="33"/>
                    <a:pt x="75" y="40"/>
                    <a:pt x="79" y="45"/>
                  </a:cubicBezTo>
                  <a:cubicBezTo>
                    <a:pt x="84" y="50"/>
                    <a:pt x="79" y="42"/>
                    <a:pt x="66" y="48"/>
                  </a:cubicBezTo>
                  <a:cubicBezTo>
                    <a:pt x="54" y="55"/>
                    <a:pt x="55" y="58"/>
                    <a:pt x="68" y="65"/>
                  </a:cubicBezTo>
                  <a:cubicBezTo>
                    <a:pt x="80" y="71"/>
                    <a:pt x="92" y="58"/>
                    <a:pt x="85" y="70"/>
                  </a:cubicBezTo>
                  <a:cubicBezTo>
                    <a:pt x="78" y="83"/>
                    <a:pt x="71" y="88"/>
                    <a:pt x="81" y="85"/>
                  </a:cubicBezTo>
                  <a:cubicBezTo>
                    <a:pt x="92" y="83"/>
                    <a:pt x="92" y="71"/>
                    <a:pt x="98" y="71"/>
                  </a:cubicBezTo>
                  <a:cubicBezTo>
                    <a:pt x="103" y="71"/>
                    <a:pt x="114" y="81"/>
                    <a:pt x="121" y="77"/>
                  </a:cubicBezTo>
                  <a:cubicBezTo>
                    <a:pt x="128" y="74"/>
                    <a:pt x="124" y="61"/>
                    <a:pt x="130" y="67"/>
                  </a:cubicBezTo>
                  <a:cubicBezTo>
                    <a:pt x="136" y="73"/>
                    <a:pt x="113" y="92"/>
                    <a:pt x="117" y="96"/>
                  </a:cubicBezTo>
                  <a:cubicBezTo>
                    <a:pt x="122" y="99"/>
                    <a:pt x="103" y="99"/>
                    <a:pt x="102" y="96"/>
                  </a:cubicBezTo>
                  <a:cubicBezTo>
                    <a:pt x="101" y="92"/>
                    <a:pt x="87" y="88"/>
                    <a:pt x="95" y="96"/>
                  </a:cubicBezTo>
                  <a:cubicBezTo>
                    <a:pt x="103" y="104"/>
                    <a:pt x="113" y="98"/>
                    <a:pt x="115" y="111"/>
                  </a:cubicBezTo>
                  <a:cubicBezTo>
                    <a:pt x="117" y="123"/>
                    <a:pt x="99" y="125"/>
                    <a:pt x="96" y="120"/>
                  </a:cubicBezTo>
                  <a:cubicBezTo>
                    <a:pt x="94" y="115"/>
                    <a:pt x="91" y="104"/>
                    <a:pt x="91" y="104"/>
                  </a:cubicBezTo>
                  <a:cubicBezTo>
                    <a:pt x="91" y="104"/>
                    <a:pt x="71" y="106"/>
                    <a:pt x="75" y="115"/>
                  </a:cubicBezTo>
                  <a:cubicBezTo>
                    <a:pt x="78" y="125"/>
                    <a:pt x="84" y="128"/>
                    <a:pt x="88" y="131"/>
                  </a:cubicBezTo>
                  <a:cubicBezTo>
                    <a:pt x="93" y="135"/>
                    <a:pt x="108" y="128"/>
                    <a:pt x="101" y="141"/>
                  </a:cubicBezTo>
                  <a:cubicBezTo>
                    <a:pt x="94" y="153"/>
                    <a:pt x="87" y="149"/>
                    <a:pt x="83" y="149"/>
                  </a:cubicBezTo>
                  <a:cubicBezTo>
                    <a:pt x="78" y="149"/>
                    <a:pt x="78" y="133"/>
                    <a:pt x="72" y="141"/>
                  </a:cubicBezTo>
                  <a:cubicBezTo>
                    <a:pt x="66" y="149"/>
                    <a:pt x="72" y="158"/>
                    <a:pt x="66" y="159"/>
                  </a:cubicBezTo>
                  <a:cubicBezTo>
                    <a:pt x="61" y="160"/>
                    <a:pt x="50" y="160"/>
                    <a:pt x="50" y="160"/>
                  </a:cubicBezTo>
                  <a:cubicBezTo>
                    <a:pt x="50" y="160"/>
                    <a:pt x="38" y="167"/>
                    <a:pt x="50" y="172"/>
                  </a:cubicBezTo>
                  <a:cubicBezTo>
                    <a:pt x="53" y="173"/>
                    <a:pt x="56" y="173"/>
                    <a:pt x="58" y="173"/>
                  </a:cubicBezTo>
                  <a:cubicBezTo>
                    <a:pt x="65" y="174"/>
                    <a:pt x="68" y="170"/>
                    <a:pt x="71" y="173"/>
                  </a:cubicBezTo>
                  <a:cubicBezTo>
                    <a:pt x="75" y="176"/>
                    <a:pt x="72" y="183"/>
                    <a:pt x="75" y="189"/>
                  </a:cubicBezTo>
                  <a:cubicBezTo>
                    <a:pt x="77" y="195"/>
                    <a:pt x="85" y="188"/>
                    <a:pt x="85" y="188"/>
                  </a:cubicBezTo>
                  <a:cubicBezTo>
                    <a:pt x="85" y="188"/>
                    <a:pt x="70" y="198"/>
                    <a:pt x="66" y="191"/>
                  </a:cubicBezTo>
                  <a:cubicBezTo>
                    <a:pt x="63" y="184"/>
                    <a:pt x="44" y="179"/>
                    <a:pt x="45" y="183"/>
                  </a:cubicBezTo>
                  <a:cubicBezTo>
                    <a:pt x="46" y="198"/>
                    <a:pt x="26" y="194"/>
                    <a:pt x="23" y="198"/>
                  </a:cubicBezTo>
                  <a:cubicBezTo>
                    <a:pt x="19" y="203"/>
                    <a:pt x="0" y="207"/>
                    <a:pt x="19" y="214"/>
                  </a:cubicBezTo>
                  <a:cubicBezTo>
                    <a:pt x="39" y="221"/>
                    <a:pt x="39" y="210"/>
                    <a:pt x="51" y="213"/>
                  </a:cubicBezTo>
                  <a:cubicBezTo>
                    <a:pt x="64" y="217"/>
                    <a:pt x="66" y="222"/>
                    <a:pt x="72" y="219"/>
                  </a:cubicBezTo>
                  <a:cubicBezTo>
                    <a:pt x="78" y="216"/>
                    <a:pt x="78" y="198"/>
                    <a:pt x="84" y="209"/>
                  </a:cubicBezTo>
                  <a:cubicBezTo>
                    <a:pt x="90" y="219"/>
                    <a:pt x="80" y="221"/>
                    <a:pt x="87" y="224"/>
                  </a:cubicBezTo>
                  <a:cubicBezTo>
                    <a:pt x="94" y="226"/>
                    <a:pt x="99" y="216"/>
                    <a:pt x="102" y="222"/>
                  </a:cubicBezTo>
                  <a:cubicBezTo>
                    <a:pt x="106" y="229"/>
                    <a:pt x="99" y="241"/>
                    <a:pt x="109" y="239"/>
                  </a:cubicBezTo>
                  <a:cubicBezTo>
                    <a:pt x="119" y="236"/>
                    <a:pt x="115" y="218"/>
                    <a:pt x="126" y="222"/>
                  </a:cubicBezTo>
                  <a:cubicBezTo>
                    <a:pt x="138" y="227"/>
                    <a:pt x="140" y="217"/>
                    <a:pt x="140" y="217"/>
                  </a:cubicBezTo>
                  <a:cubicBezTo>
                    <a:pt x="140" y="217"/>
                    <a:pt x="140" y="205"/>
                    <a:pt x="136" y="206"/>
                  </a:cubicBezTo>
                  <a:cubicBezTo>
                    <a:pt x="131" y="207"/>
                    <a:pt x="126" y="203"/>
                    <a:pt x="126" y="199"/>
                  </a:cubicBezTo>
                  <a:cubicBezTo>
                    <a:pt x="126" y="196"/>
                    <a:pt x="133" y="201"/>
                    <a:pt x="139" y="196"/>
                  </a:cubicBezTo>
                  <a:cubicBezTo>
                    <a:pt x="145" y="191"/>
                    <a:pt x="137" y="177"/>
                    <a:pt x="140" y="178"/>
                  </a:cubicBezTo>
                  <a:cubicBezTo>
                    <a:pt x="156" y="181"/>
                    <a:pt x="156" y="176"/>
                    <a:pt x="160" y="173"/>
                  </a:cubicBezTo>
                  <a:cubicBezTo>
                    <a:pt x="163" y="169"/>
                    <a:pt x="164" y="151"/>
                    <a:pt x="164" y="151"/>
                  </a:cubicBezTo>
                  <a:cubicBezTo>
                    <a:pt x="164" y="151"/>
                    <a:pt x="158" y="141"/>
                    <a:pt x="153" y="145"/>
                  </a:cubicBezTo>
                  <a:cubicBezTo>
                    <a:pt x="148" y="150"/>
                    <a:pt x="147" y="136"/>
                    <a:pt x="147" y="136"/>
                  </a:cubicBezTo>
                  <a:cubicBezTo>
                    <a:pt x="147" y="136"/>
                    <a:pt x="136" y="143"/>
                    <a:pt x="140" y="134"/>
                  </a:cubicBezTo>
                  <a:cubicBezTo>
                    <a:pt x="145" y="125"/>
                    <a:pt x="155" y="114"/>
                    <a:pt x="161" y="123"/>
                  </a:cubicBezTo>
                  <a:cubicBezTo>
                    <a:pt x="167" y="133"/>
                    <a:pt x="158" y="127"/>
                    <a:pt x="167" y="130"/>
                  </a:cubicBezTo>
                  <a:cubicBezTo>
                    <a:pt x="176" y="134"/>
                    <a:pt x="172" y="130"/>
                    <a:pt x="179" y="122"/>
                  </a:cubicBezTo>
                  <a:cubicBezTo>
                    <a:pt x="186" y="114"/>
                    <a:pt x="191" y="108"/>
                    <a:pt x="186" y="110"/>
                  </a:cubicBezTo>
                  <a:cubicBezTo>
                    <a:pt x="182" y="111"/>
                    <a:pt x="174" y="110"/>
                    <a:pt x="176" y="105"/>
                  </a:cubicBezTo>
                  <a:cubicBezTo>
                    <a:pt x="178" y="100"/>
                    <a:pt x="182" y="95"/>
                    <a:pt x="186" y="97"/>
                  </a:cubicBezTo>
                  <a:cubicBezTo>
                    <a:pt x="191" y="99"/>
                    <a:pt x="191" y="84"/>
                    <a:pt x="200" y="83"/>
                  </a:cubicBezTo>
                  <a:cubicBezTo>
                    <a:pt x="209" y="82"/>
                    <a:pt x="212" y="75"/>
                    <a:pt x="216" y="70"/>
                  </a:cubicBezTo>
                  <a:cubicBezTo>
                    <a:pt x="221" y="66"/>
                    <a:pt x="229" y="55"/>
                    <a:pt x="229" y="55"/>
                  </a:cubicBezTo>
                  <a:cubicBezTo>
                    <a:pt x="229" y="55"/>
                    <a:pt x="221" y="53"/>
                    <a:pt x="216" y="55"/>
                  </a:cubicBezTo>
                  <a:cubicBezTo>
                    <a:pt x="212" y="58"/>
                    <a:pt x="202" y="52"/>
                    <a:pt x="211" y="48"/>
                  </a:cubicBezTo>
                  <a:cubicBezTo>
                    <a:pt x="219" y="45"/>
                    <a:pt x="242" y="27"/>
                    <a:pt x="242" y="27"/>
                  </a:cubicBezTo>
                  <a:cubicBezTo>
                    <a:pt x="242" y="27"/>
                    <a:pt x="237" y="18"/>
                    <a:pt x="228" y="17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3" name="Freeform 424">
              <a:extLst>
                <a:ext uri="{FF2B5EF4-FFF2-40B4-BE49-F238E27FC236}">
                  <a16:creationId xmlns:a16="http://schemas.microsoft.com/office/drawing/2014/main" id="{C2BE8EB5-C79D-BE15-A960-2DB019A1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513" y="2255838"/>
              <a:ext cx="77788" cy="95250"/>
            </a:xfrm>
            <a:custGeom>
              <a:avLst/>
              <a:gdLst>
                <a:gd name="T0" fmla="*/ 2147483646 w 87"/>
                <a:gd name="T1" fmla="*/ 2147483646 h 109"/>
                <a:gd name="T2" fmla="*/ 2147483646 w 87"/>
                <a:gd name="T3" fmla="*/ 2147483646 h 109"/>
                <a:gd name="T4" fmla="*/ 2147483646 w 87"/>
                <a:gd name="T5" fmla="*/ 2147483646 h 109"/>
                <a:gd name="T6" fmla="*/ 2147483646 w 87"/>
                <a:gd name="T7" fmla="*/ 2147483646 h 109"/>
                <a:gd name="T8" fmla="*/ 2147483646 w 87"/>
                <a:gd name="T9" fmla="*/ 2147483646 h 109"/>
                <a:gd name="T10" fmla="*/ 2147483646 w 87"/>
                <a:gd name="T11" fmla="*/ 2147483646 h 109"/>
                <a:gd name="T12" fmla="*/ 2147483646 w 87"/>
                <a:gd name="T13" fmla="*/ 2147483646 h 109"/>
                <a:gd name="T14" fmla="*/ 2147483646 w 87"/>
                <a:gd name="T15" fmla="*/ 2147483646 h 109"/>
                <a:gd name="T16" fmla="*/ 2147483646 w 87"/>
                <a:gd name="T17" fmla="*/ 2147483646 h 109"/>
                <a:gd name="T18" fmla="*/ 2147483646 w 87"/>
                <a:gd name="T19" fmla="*/ 2147483646 h 109"/>
                <a:gd name="T20" fmla="*/ 2147483646 w 87"/>
                <a:gd name="T21" fmla="*/ 2147483646 h 109"/>
                <a:gd name="T22" fmla="*/ 2147483646 w 87"/>
                <a:gd name="T23" fmla="*/ 2147483646 h 109"/>
                <a:gd name="T24" fmla="*/ 2147483646 w 87"/>
                <a:gd name="T25" fmla="*/ 2147483646 h 109"/>
                <a:gd name="T26" fmla="*/ 2147483646 w 87"/>
                <a:gd name="T27" fmla="*/ 2147483646 h 109"/>
                <a:gd name="T28" fmla="*/ 2147483646 w 87"/>
                <a:gd name="T29" fmla="*/ 2147483646 h 109"/>
                <a:gd name="T30" fmla="*/ 2147483646 w 87"/>
                <a:gd name="T31" fmla="*/ 2147483646 h 109"/>
                <a:gd name="T32" fmla="*/ 2147483646 w 87"/>
                <a:gd name="T33" fmla="*/ 2147483646 h 109"/>
                <a:gd name="T34" fmla="*/ 2147483646 w 87"/>
                <a:gd name="T35" fmla="*/ 2147483646 h 109"/>
                <a:gd name="T36" fmla="*/ 2147483646 w 87"/>
                <a:gd name="T37" fmla="*/ 2147483646 h 109"/>
                <a:gd name="T38" fmla="*/ 2147483646 w 87"/>
                <a:gd name="T39" fmla="*/ 2147483646 h 109"/>
                <a:gd name="T40" fmla="*/ 2147483646 w 87"/>
                <a:gd name="T41" fmla="*/ 2147483646 h 109"/>
                <a:gd name="T42" fmla="*/ 2147483646 w 87"/>
                <a:gd name="T43" fmla="*/ 2147483646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7"/>
                <a:gd name="T67" fmla="*/ 0 h 109"/>
                <a:gd name="T68" fmla="*/ 87 w 87"/>
                <a:gd name="T69" fmla="*/ 109 h 10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7" h="109">
                  <a:moveTo>
                    <a:pt x="55" y="1"/>
                  </a:moveTo>
                  <a:cubicBezTo>
                    <a:pt x="47" y="3"/>
                    <a:pt x="37" y="4"/>
                    <a:pt x="39" y="11"/>
                  </a:cubicBezTo>
                  <a:cubicBezTo>
                    <a:pt x="40" y="17"/>
                    <a:pt x="40" y="19"/>
                    <a:pt x="36" y="23"/>
                  </a:cubicBezTo>
                  <a:cubicBezTo>
                    <a:pt x="33" y="28"/>
                    <a:pt x="26" y="28"/>
                    <a:pt x="21" y="27"/>
                  </a:cubicBezTo>
                  <a:cubicBezTo>
                    <a:pt x="17" y="26"/>
                    <a:pt x="7" y="20"/>
                    <a:pt x="13" y="29"/>
                  </a:cubicBezTo>
                  <a:cubicBezTo>
                    <a:pt x="19" y="38"/>
                    <a:pt x="25" y="41"/>
                    <a:pt x="22" y="44"/>
                  </a:cubicBezTo>
                  <a:cubicBezTo>
                    <a:pt x="20" y="47"/>
                    <a:pt x="4" y="39"/>
                    <a:pt x="3" y="44"/>
                  </a:cubicBezTo>
                  <a:cubicBezTo>
                    <a:pt x="2" y="49"/>
                    <a:pt x="0" y="45"/>
                    <a:pt x="4" y="52"/>
                  </a:cubicBezTo>
                  <a:cubicBezTo>
                    <a:pt x="7" y="59"/>
                    <a:pt x="20" y="51"/>
                    <a:pt x="20" y="56"/>
                  </a:cubicBezTo>
                  <a:cubicBezTo>
                    <a:pt x="20" y="60"/>
                    <a:pt x="6" y="60"/>
                    <a:pt x="13" y="65"/>
                  </a:cubicBezTo>
                  <a:cubicBezTo>
                    <a:pt x="20" y="69"/>
                    <a:pt x="26" y="60"/>
                    <a:pt x="30" y="61"/>
                  </a:cubicBezTo>
                  <a:cubicBezTo>
                    <a:pt x="35" y="62"/>
                    <a:pt x="24" y="71"/>
                    <a:pt x="20" y="74"/>
                  </a:cubicBezTo>
                  <a:cubicBezTo>
                    <a:pt x="17" y="77"/>
                    <a:pt x="14" y="79"/>
                    <a:pt x="20" y="85"/>
                  </a:cubicBezTo>
                  <a:cubicBezTo>
                    <a:pt x="26" y="92"/>
                    <a:pt x="42" y="84"/>
                    <a:pt x="40" y="90"/>
                  </a:cubicBezTo>
                  <a:cubicBezTo>
                    <a:pt x="37" y="96"/>
                    <a:pt x="19" y="109"/>
                    <a:pt x="33" y="106"/>
                  </a:cubicBezTo>
                  <a:cubicBezTo>
                    <a:pt x="47" y="104"/>
                    <a:pt x="51" y="94"/>
                    <a:pt x="56" y="94"/>
                  </a:cubicBezTo>
                  <a:cubicBezTo>
                    <a:pt x="60" y="94"/>
                    <a:pt x="60" y="77"/>
                    <a:pt x="68" y="83"/>
                  </a:cubicBezTo>
                  <a:cubicBezTo>
                    <a:pt x="77" y="89"/>
                    <a:pt x="81" y="79"/>
                    <a:pt x="79" y="71"/>
                  </a:cubicBezTo>
                  <a:cubicBezTo>
                    <a:pt x="77" y="62"/>
                    <a:pt x="75" y="52"/>
                    <a:pt x="81" y="51"/>
                  </a:cubicBezTo>
                  <a:cubicBezTo>
                    <a:pt x="87" y="50"/>
                    <a:pt x="81" y="44"/>
                    <a:pt x="74" y="38"/>
                  </a:cubicBezTo>
                  <a:cubicBezTo>
                    <a:pt x="67" y="32"/>
                    <a:pt x="67" y="26"/>
                    <a:pt x="64" y="21"/>
                  </a:cubicBezTo>
                  <a:cubicBezTo>
                    <a:pt x="60" y="16"/>
                    <a:pt x="62" y="0"/>
                    <a:pt x="55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5" name="Freeform 425">
              <a:extLst>
                <a:ext uri="{FF2B5EF4-FFF2-40B4-BE49-F238E27FC236}">
                  <a16:creationId xmlns:a16="http://schemas.microsoft.com/office/drawing/2014/main" id="{15C8A880-9B1E-2B9D-CCEA-957C5F6A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663" y="2297113"/>
              <a:ext cx="41275" cy="61912"/>
            </a:xfrm>
            <a:custGeom>
              <a:avLst/>
              <a:gdLst>
                <a:gd name="T0" fmla="*/ 2147483646 w 46"/>
                <a:gd name="T1" fmla="*/ 2147483646 h 70"/>
                <a:gd name="T2" fmla="*/ 2147483646 w 46"/>
                <a:gd name="T3" fmla="*/ 2147483646 h 70"/>
                <a:gd name="T4" fmla="*/ 2147483646 w 46"/>
                <a:gd name="T5" fmla="*/ 2147483646 h 70"/>
                <a:gd name="T6" fmla="*/ 2147483646 w 46"/>
                <a:gd name="T7" fmla="*/ 2147483646 h 70"/>
                <a:gd name="T8" fmla="*/ 2147483646 w 46"/>
                <a:gd name="T9" fmla="*/ 2147483646 h 70"/>
                <a:gd name="T10" fmla="*/ 2147483646 w 46"/>
                <a:gd name="T11" fmla="*/ 2147483646 h 70"/>
                <a:gd name="T12" fmla="*/ 2147483646 w 46"/>
                <a:gd name="T13" fmla="*/ 2147483646 h 70"/>
                <a:gd name="T14" fmla="*/ 2147483646 w 46"/>
                <a:gd name="T15" fmla="*/ 2147483646 h 70"/>
                <a:gd name="T16" fmla="*/ 2147483646 w 46"/>
                <a:gd name="T17" fmla="*/ 2147483646 h 70"/>
                <a:gd name="T18" fmla="*/ 2147483646 w 46"/>
                <a:gd name="T19" fmla="*/ 2147483646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"/>
                <a:gd name="T31" fmla="*/ 0 h 70"/>
                <a:gd name="T32" fmla="*/ 46 w 46"/>
                <a:gd name="T33" fmla="*/ 70 h 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" h="70">
                  <a:moveTo>
                    <a:pt x="15" y="2"/>
                  </a:moveTo>
                  <a:cubicBezTo>
                    <a:pt x="7" y="3"/>
                    <a:pt x="5" y="24"/>
                    <a:pt x="9" y="27"/>
                  </a:cubicBezTo>
                  <a:cubicBezTo>
                    <a:pt x="14" y="30"/>
                    <a:pt x="5" y="27"/>
                    <a:pt x="2" y="30"/>
                  </a:cubicBezTo>
                  <a:cubicBezTo>
                    <a:pt x="0" y="34"/>
                    <a:pt x="10" y="38"/>
                    <a:pt x="16" y="41"/>
                  </a:cubicBezTo>
                  <a:cubicBezTo>
                    <a:pt x="22" y="43"/>
                    <a:pt x="25" y="49"/>
                    <a:pt x="24" y="55"/>
                  </a:cubicBezTo>
                  <a:cubicBezTo>
                    <a:pt x="23" y="60"/>
                    <a:pt x="29" y="70"/>
                    <a:pt x="35" y="64"/>
                  </a:cubicBezTo>
                  <a:cubicBezTo>
                    <a:pt x="40" y="58"/>
                    <a:pt x="40" y="45"/>
                    <a:pt x="40" y="38"/>
                  </a:cubicBezTo>
                  <a:cubicBezTo>
                    <a:pt x="40" y="32"/>
                    <a:pt x="46" y="22"/>
                    <a:pt x="44" y="19"/>
                  </a:cubicBezTo>
                  <a:cubicBezTo>
                    <a:pt x="41" y="15"/>
                    <a:pt x="35" y="0"/>
                    <a:pt x="31" y="3"/>
                  </a:cubicBezTo>
                  <a:cubicBezTo>
                    <a:pt x="28" y="5"/>
                    <a:pt x="15" y="2"/>
                    <a:pt x="15" y="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7" name="Freeform 426">
              <a:extLst>
                <a:ext uri="{FF2B5EF4-FFF2-40B4-BE49-F238E27FC236}">
                  <a16:creationId xmlns:a16="http://schemas.microsoft.com/office/drawing/2014/main" id="{2739068D-6113-BDC3-2F9E-3801EE9D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2328863"/>
              <a:ext cx="26988" cy="23812"/>
            </a:xfrm>
            <a:custGeom>
              <a:avLst/>
              <a:gdLst>
                <a:gd name="T0" fmla="*/ 2147483646 w 30"/>
                <a:gd name="T1" fmla="*/ 2147483646 h 27"/>
                <a:gd name="T2" fmla="*/ 2147483646 w 30"/>
                <a:gd name="T3" fmla="*/ 2147483646 h 27"/>
                <a:gd name="T4" fmla="*/ 2147483646 w 30"/>
                <a:gd name="T5" fmla="*/ 2147483646 h 27"/>
                <a:gd name="T6" fmla="*/ 2147483646 w 30"/>
                <a:gd name="T7" fmla="*/ 2147483646 h 27"/>
                <a:gd name="T8" fmla="*/ 2147483646 w 30"/>
                <a:gd name="T9" fmla="*/ 2147483646 h 27"/>
                <a:gd name="T10" fmla="*/ 2147483646 w 30"/>
                <a:gd name="T11" fmla="*/ 214748364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7"/>
                <a:gd name="T20" fmla="*/ 30 w 30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7">
                  <a:moveTo>
                    <a:pt x="12" y="1"/>
                  </a:moveTo>
                  <a:cubicBezTo>
                    <a:pt x="9" y="0"/>
                    <a:pt x="0" y="8"/>
                    <a:pt x="5" y="16"/>
                  </a:cubicBezTo>
                  <a:cubicBezTo>
                    <a:pt x="11" y="24"/>
                    <a:pt x="9" y="20"/>
                    <a:pt x="15" y="23"/>
                  </a:cubicBezTo>
                  <a:cubicBezTo>
                    <a:pt x="20" y="27"/>
                    <a:pt x="25" y="19"/>
                    <a:pt x="25" y="19"/>
                  </a:cubicBezTo>
                  <a:cubicBezTo>
                    <a:pt x="30" y="9"/>
                    <a:pt x="30" y="9"/>
                    <a:pt x="30" y="9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59" name="Freeform 427">
              <a:extLst>
                <a:ext uri="{FF2B5EF4-FFF2-40B4-BE49-F238E27FC236}">
                  <a16:creationId xmlns:a16="http://schemas.microsoft.com/office/drawing/2014/main" id="{CDC050F7-4868-CFE4-14DA-C75B591E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088" y="2365375"/>
              <a:ext cx="60325" cy="61913"/>
            </a:xfrm>
            <a:custGeom>
              <a:avLst/>
              <a:gdLst>
                <a:gd name="T0" fmla="*/ 2147483646 w 67"/>
                <a:gd name="T1" fmla="*/ 2147483646 h 70"/>
                <a:gd name="T2" fmla="*/ 2147483646 w 67"/>
                <a:gd name="T3" fmla="*/ 2147483646 h 70"/>
                <a:gd name="T4" fmla="*/ 2147483646 w 67"/>
                <a:gd name="T5" fmla="*/ 2147483646 h 70"/>
                <a:gd name="T6" fmla="*/ 2147483646 w 67"/>
                <a:gd name="T7" fmla="*/ 2147483646 h 70"/>
                <a:gd name="T8" fmla="*/ 2147483646 w 67"/>
                <a:gd name="T9" fmla="*/ 2147483646 h 70"/>
                <a:gd name="T10" fmla="*/ 2147483646 w 67"/>
                <a:gd name="T11" fmla="*/ 2147483646 h 70"/>
                <a:gd name="T12" fmla="*/ 2147483646 w 67"/>
                <a:gd name="T13" fmla="*/ 2147483646 h 70"/>
                <a:gd name="T14" fmla="*/ 2147483646 w 67"/>
                <a:gd name="T15" fmla="*/ 2147483646 h 70"/>
                <a:gd name="T16" fmla="*/ 2147483646 w 67"/>
                <a:gd name="T17" fmla="*/ 2147483646 h 70"/>
                <a:gd name="T18" fmla="*/ 2147483646 w 67"/>
                <a:gd name="T19" fmla="*/ 2147483646 h 70"/>
                <a:gd name="T20" fmla="*/ 2147483646 w 67"/>
                <a:gd name="T21" fmla="*/ 2147483646 h 70"/>
                <a:gd name="T22" fmla="*/ 2147483646 w 67"/>
                <a:gd name="T23" fmla="*/ 2147483646 h 70"/>
                <a:gd name="T24" fmla="*/ 2147483646 w 67"/>
                <a:gd name="T25" fmla="*/ 2147483646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7"/>
                <a:gd name="T40" fmla="*/ 0 h 70"/>
                <a:gd name="T41" fmla="*/ 67 w 67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7" h="70">
                  <a:moveTo>
                    <a:pt x="39" y="13"/>
                  </a:moveTo>
                  <a:cubicBezTo>
                    <a:pt x="38" y="19"/>
                    <a:pt x="28" y="26"/>
                    <a:pt x="25" y="28"/>
                  </a:cubicBezTo>
                  <a:cubicBezTo>
                    <a:pt x="22" y="31"/>
                    <a:pt x="16" y="24"/>
                    <a:pt x="16" y="24"/>
                  </a:cubicBezTo>
                  <a:cubicBezTo>
                    <a:pt x="16" y="24"/>
                    <a:pt x="8" y="29"/>
                    <a:pt x="7" y="25"/>
                  </a:cubicBezTo>
                  <a:cubicBezTo>
                    <a:pt x="5" y="20"/>
                    <a:pt x="10" y="0"/>
                    <a:pt x="5" y="2"/>
                  </a:cubicBezTo>
                  <a:cubicBezTo>
                    <a:pt x="1" y="4"/>
                    <a:pt x="0" y="41"/>
                    <a:pt x="4" y="42"/>
                  </a:cubicBezTo>
                  <a:cubicBezTo>
                    <a:pt x="9" y="43"/>
                    <a:pt x="17" y="36"/>
                    <a:pt x="22" y="39"/>
                  </a:cubicBezTo>
                  <a:cubicBezTo>
                    <a:pt x="26" y="41"/>
                    <a:pt x="15" y="54"/>
                    <a:pt x="13" y="57"/>
                  </a:cubicBezTo>
                  <a:cubicBezTo>
                    <a:pt x="12" y="61"/>
                    <a:pt x="18" y="65"/>
                    <a:pt x="23" y="68"/>
                  </a:cubicBezTo>
                  <a:cubicBezTo>
                    <a:pt x="27" y="70"/>
                    <a:pt x="37" y="61"/>
                    <a:pt x="42" y="63"/>
                  </a:cubicBezTo>
                  <a:cubicBezTo>
                    <a:pt x="48" y="65"/>
                    <a:pt x="57" y="54"/>
                    <a:pt x="58" y="49"/>
                  </a:cubicBezTo>
                  <a:cubicBezTo>
                    <a:pt x="60" y="44"/>
                    <a:pt x="67" y="19"/>
                    <a:pt x="62" y="18"/>
                  </a:cubicBezTo>
                  <a:cubicBezTo>
                    <a:pt x="57" y="17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61" name="Freeform 428">
              <a:extLst>
                <a:ext uri="{FF2B5EF4-FFF2-40B4-BE49-F238E27FC236}">
                  <a16:creationId xmlns:a16="http://schemas.microsoft.com/office/drawing/2014/main" id="{F064B2EE-C32D-8468-9ED1-F8E43C753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401" y="2392363"/>
              <a:ext cx="130175" cy="73025"/>
            </a:xfrm>
            <a:custGeom>
              <a:avLst/>
              <a:gdLst>
                <a:gd name="T0" fmla="*/ 2147483646 w 148"/>
                <a:gd name="T1" fmla="*/ 2147483646 h 82"/>
                <a:gd name="T2" fmla="*/ 2147483646 w 148"/>
                <a:gd name="T3" fmla="*/ 2147483646 h 82"/>
                <a:gd name="T4" fmla="*/ 2147483646 w 148"/>
                <a:gd name="T5" fmla="*/ 2147483646 h 82"/>
                <a:gd name="T6" fmla="*/ 2147483646 w 148"/>
                <a:gd name="T7" fmla="*/ 2147483646 h 82"/>
                <a:gd name="T8" fmla="*/ 2147483646 w 148"/>
                <a:gd name="T9" fmla="*/ 2147483646 h 82"/>
                <a:gd name="T10" fmla="*/ 2147483646 w 148"/>
                <a:gd name="T11" fmla="*/ 2147483646 h 82"/>
                <a:gd name="T12" fmla="*/ 2147483646 w 148"/>
                <a:gd name="T13" fmla="*/ 2147483646 h 82"/>
                <a:gd name="T14" fmla="*/ 2147483646 w 148"/>
                <a:gd name="T15" fmla="*/ 2147483646 h 82"/>
                <a:gd name="T16" fmla="*/ 2147483646 w 148"/>
                <a:gd name="T17" fmla="*/ 2147483646 h 82"/>
                <a:gd name="T18" fmla="*/ 2147483646 w 148"/>
                <a:gd name="T19" fmla="*/ 2147483646 h 82"/>
                <a:gd name="T20" fmla="*/ 2147483646 w 148"/>
                <a:gd name="T21" fmla="*/ 2147483646 h 82"/>
                <a:gd name="T22" fmla="*/ 2147483646 w 148"/>
                <a:gd name="T23" fmla="*/ 2147483646 h 82"/>
                <a:gd name="T24" fmla="*/ 2147483646 w 148"/>
                <a:gd name="T25" fmla="*/ 2147483646 h 82"/>
                <a:gd name="T26" fmla="*/ 2147483646 w 148"/>
                <a:gd name="T27" fmla="*/ 2147483646 h 82"/>
                <a:gd name="T28" fmla="*/ 2147483646 w 148"/>
                <a:gd name="T29" fmla="*/ 2147483646 h 82"/>
                <a:gd name="T30" fmla="*/ 2147483646 w 148"/>
                <a:gd name="T31" fmla="*/ 2147483646 h 82"/>
                <a:gd name="T32" fmla="*/ 2147483646 w 148"/>
                <a:gd name="T33" fmla="*/ 2147483646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8"/>
                <a:gd name="T52" fmla="*/ 0 h 82"/>
                <a:gd name="T53" fmla="*/ 148 w 148"/>
                <a:gd name="T54" fmla="*/ 82 h 8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8" h="82">
                  <a:moveTo>
                    <a:pt x="22" y="1"/>
                  </a:moveTo>
                  <a:cubicBezTo>
                    <a:pt x="15" y="0"/>
                    <a:pt x="0" y="1"/>
                    <a:pt x="9" y="11"/>
                  </a:cubicBezTo>
                  <a:cubicBezTo>
                    <a:pt x="18" y="22"/>
                    <a:pt x="22" y="30"/>
                    <a:pt x="17" y="34"/>
                  </a:cubicBezTo>
                  <a:cubicBezTo>
                    <a:pt x="12" y="39"/>
                    <a:pt x="4" y="40"/>
                    <a:pt x="5" y="47"/>
                  </a:cubicBezTo>
                  <a:cubicBezTo>
                    <a:pt x="7" y="54"/>
                    <a:pt x="10" y="53"/>
                    <a:pt x="17" y="56"/>
                  </a:cubicBezTo>
                  <a:cubicBezTo>
                    <a:pt x="24" y="60"/>
                    <a:pt x="32" y="46"/>
                    <a:pt x="41" y="56"/>
                  </a:cubicBezTo>
                  <a:cubicBezTo>
                    <a:pt x="50" y="67"/>
                    <a:pt x="60" y="62"/>
                    <a:pt x="66" y="68"/>
                  </a:cubicBezTo>
                  <a:cubicBezTo>
                    <a:pt x="73" y="74"/>
                    <a:pt x="78" y="61"/>
                    <a:pt x="87" y="71"/>
                  </a:cubicBezTo>
                  <a:cubicBezTo>
                    <a:pt x="96" y="82"/>
                    <a:pt x="100" y="62"/>
                    <a:pt x="106" y="67"/>
                  </a:cubicBezTo>
                  <a:cubicBezTo>
                    <a:pt x="111" y="71"/>
                    <a:pt x="121" y="47"/>
                    <a:pt x="125" y="64"/>
                  </a:cubicBezTo>
                  <a:cubicBezTo>
                    <a:pt x="130" y="82"/>
                    <a:pt x="148" y="39"/>
                    <a:pt x="144" y="38"/>
                  </a:cubicBezTo>
                  <a:cubicBezTo>
                    <a:pt x="139" y="37"/>
                    <a:pt x="108" y="26"/>
                    <a:pt x="107" y="30"/>
                  </a:cubicBezTo>
                  <a:cubicBezTo>
                    <a:pt x="106" y="33"/>
                    <a:pt x="90" y="40"/>
                    <a:pt x="83" y="42"/>
                  </a:cubicBezTo>
                  <a:cubicBezTo>
                    <a:pt x="76" y="45"/>
                    <a:pt x="62" y="33"/>
                    <a:pt x="58" y="36"/>
                  </a:cubicBezTo>
                  <a:cubicBezTo>
                    <a:pt x="55" y="38"/>
                    <a:pt x="49" y="30"/>
                    <a:pt x="45" y="31"/>
                  </a:cubicBezTo>
                  <a:cubicBezTo>
                    <a:pt x="40" y="32"/>
                    <a:pt x="30" y="17"/>
                    <a:pt x="32" y="14"/>
                  </a:cubicBezTo>
                  <a:cubicBezTo>
                    <a:pt x="34" y="10"/>
                    <a:pt x="28" y="2"/>
                    <a:pt x="22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63" name="Freeform 429">
              <a:extLst>
                <a:ext uri="{FF2B5EF4-FFF2-40B4-BE49-F238E27FC236}">
                  <a16:creationId xmlns:a16="http://schemas.microsoft.com/office/drawing/2014/main" id="{CCA14AA8-B553-3F78-2168-52EDEA32C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951" y="2414588"/>
              <a:ext cx="41275" cy="34925"/>
            </a:xfrm>
            <a:custGeom>
              <a:avLst/>
              <a:gdLst>
                <a:gd name="T0" fmla="*/ 2147483646 w 47"/>
                <a:gd name="T1" fmla="*/ 2147483646 h 38"/>
                <a:gd name="T2" fmla="*/ 2147483646 w 47"/>
                <a:gd name="T3" fmla="*/ 2147483646 h 38"/>
                <a:gd name="T4" fmla="*/ 2147483646 w 47"/>
                <a:gd name="T5" fmla="*/ 2147483646 h 38"/>
                <a:gd name="T6" fmla="*/ 2147483646 w 47"/>
                <a:gd name="T7" fmla="*/ 2147483646 h 38"/>
                <a:gd name="T8" fmla="*/ 2147483646 w 47"/>
                <a:gd name="T9" fmla="*/ 2147483646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7"/>
                <a:gd name="T16" fmla="*/ 0 h 38"/>
                <a:gd name="T17" fmla="*/ 47 w 47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7" h="38">
                  <a:moveTo>
                    <a:pt x="23" y="1"/>
                  </a:moveTo>
                  <a:cubicBezTo>
                    <a:pt x="16" y="0"/>
                    <a:pt x="0" y="5"/>
                    <a:pt x="10" y="21"/>
                  </a:cubicBezTo>
                  <a:cubicBezTo>
                    <a:pt x="21" y="37"/>
                    <a:pt x="20" y="31"/>
                    <a:pt x="30" y="35"/>
                  </a:cubicBezTo>
                  <a:cubicBezTo>
                    <a:pt x="40" y="38"/>
                    <a:pt x="47" y="31"/>
                    <a:pt x="47" y="24"/>
                  </a:cubicBezTo>
                  <a:cubicBezTo>
                    <a:pt x="47" y="17"/>
                    <a:pt x="29" y="2"/>
                    <a:pt x="23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65" name="Freeform 430">
              <a:extLst>
                <a:ext uri="{FF2B5EF4-FFF2-40B4-BE49-F238E27FC236}">
                  <a16:creationId xmlns:a16="http://schemas.microsoft.com/office/drawing/2014/main" id="{0B6AEC52-A038-EB55-0AF7-CF71ACEA1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3125788"/>
              <a:ext cx="177800" cy="165100"/>
            </a:xfrm>
            <a:custGeom>
              <a:avLst/>
              <a:gdLst>
                <a:gd name="T0" fmla="*/ 2147483646 w 200"/>
                <a:gd name="T1" fmla="*/ 2147483646 h 187"/>
                <a:gd name="T2" fmla="*/ 2147483646 w 200"/>
                <a:gd name="T3" fmla="*/ 2147483646 h 187"/>
                <a:gd name="T4" fmla="*/ 2147483646 w 200"/>
                <a:gd name="T5" fmla="*/ 2147483646 h 187"/>
                <a:gd name="T6" fmla="*/ 2147483646 w 200"/>
                <a:gd name="T7" fmla="*/ 2147483646 h 187"/>
                <a:gd name="T8" fmla="*/ 2147483646 w 200"/>
                <a:gd name="T9" fmla="*/ 2147483646 h 187"/>
                <a:gd name="T10" fmla="*/ 2147483646 w 200"/>
                <a:gd name="T11" fmla="*/ 2147483646 h 187"/>
                <a:gd name="T12" fmla="*/ 2147483646 w 200"/>
                <a:gd name="T13" fmla="*/ 2147483646 h 187"/>
                <a:gd name="T14" fmla="*/ 2147483646 w 200"/>
                <a:gd name="T15" fmla="*/ 2147483646 h 187"/>
                <a:gd name="T16" fmla="*/ 2147483646 w 200"/>
                <a:gd name="T17" fmla="*/ 2147483646 h 187"/>
                <a:gd name="T18" fmla="*/ 2147483646 w 200"/>
                <a:gd name="T19" fmla="*/ 2147483646 h 187"/>
                <a:gd name="T20" fmla="*/ 2147483646 w 200"/>
                <a:gd name="T21" fmla="*/ 2147483646 h 187"/>
                <a:gd name="T22" fmla="*/ 2147483646 w 200"/>
                <a:gd name="T23" fmla="*/ 2147483646 h 187"/>
                <a:gd name="T24" fmla="*/ 2147483646 w 200"/>
                <a:gd name="T25" fmla="*/ 2147483646 h 187"/>
                <a:gd name="T26" fmla="*/ 2147483646 w 200"/>
                <a:gd name="T27" fmla="*/ 2147483646 h 187"/>
                <a:gd name="T28" fmla="*/ 2147483646 w 200"/>
                <a:gd name="T29" fmla="*/ 2147483646 h 187"/>
                <a:gd name="T30" fmla="*/ 2147483646 w 200"/>
                <a:gd name="T31" fmla="*/ 2147483646 h 187"/>
                <a:gd name="T32" fmla="*/ 2147483646 w 200"/>
                <a:gd name="T33" fmla="*/ 2147483646 h 187"/>
                <a:gd name="T34" fmla="*/ 2147483646 w 200"/>
                <a:gd name="T35" fmla="*/ 2147483646 h 187"/>
                <a:gd name="T36" fmla="*/ 2147483646 w 200"/>
                <a:gd name="T37" fmla="*/ 2147483646 h 187"/>
                <a:gd name="T38" fmla="*/ 2147483646 w 200"/>
                <a:gd name="T39" fmla="*/ 2147483646 h 187"/>
                <a:gd name="T40" fmla="*/ 2147483646 w 200"/>
                <a:gd name="T41" fmla="*/ 2147483646 h 187"/>
                <a:gd name="T42" fmla="*/ 2147483646 w 200"/>
                <a:gd name="T43" fmla="*/ 2147483646 h 187"/>
                <a:gd name="T44" fmla="*/ 2147483646 w 200"/>
                <a:gd name="T45" fmla="*/ 2147483646 h 1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00"/>
                <a:gd name="T70" fmla="*/ 0 h 187"/>
                <a:gd name="T71" fmla="*/ 200 w 200"/>
                <a:gd name="T72" fmla="*/ 187 h 18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00" h="187">
                  <a:moveTo>
                    <a:pt x="80" y="25"/>
                  </a:moveTo>
                  <a:cubicBezTo>
                    <a:pt x="76" y="11"/>
                    <a:pt x="64" y="0"/>
                    <a:pt x="56" y="14"/>
                  </a:cubicBezTo>
                  <a:cubicBezTo>
                    <a:pt x="47" y="27"/>
                    <a:pt x="42" y="18"/>
                    <a:pt x="45" y="43"/>
                  </a:cubicBezTo>
                  <a:cubicBezTo>
                    <a:pt x="47" y="67"/>
                    <a:pt x="45" y="73"/>
                    <a:pt x="36" y="86"/>
                  </a:cubicBezTo>
                  <a:cubicBezTo>
                    <a:pt x="28" y="100"/>
                    <a:pt x="46" y="100"/>
                    <a:pt x="34" y="106"/>
                  </a:cubicBezTo>
                  <a:cubicBezTo>
                    <a:pt x="22" y="112"/>
                    <a:pt x="0" y="102"/>
                    <a:pt x="12" y="114"/>
                  </a:cubicBezTo>
                  <a:cubicBezTo>
                    <a:pt x="24" y="126"/>
                    <a:pt x="41" y="121"/>
                    <a:pt x="32" y="131"/>
                  </a:cubicBezTo>
                  <a:cubicBezTo>
                    <a:pt x="22" y="141"/>
                    <a:pt x="5" y="135"/>
                    <a:pt x="15" y="146"/>
                  </a:cubicBezTo>
                  <a:cubicBezTo>
                    <a:pt x="24" y="156"/>
                    <a:pt x="50" y="147"/>
                    <a:pt x="59" y="148"/>
                  </a:cubicBezTo>
                  <a:cubicBezTo>
                    <a:pt x="69" y="149"/>
                    <a:pt x="80" y="140"/>
                    <a:pt x="92" y="149"/>
                  </a:cubicBezTo>
                  <a:cubicBezTo>
                    <a:pt x="104" y="159"/>
                    <a:pt x="110" y="143"/>
                    <a:pt x="121" y="149"/>
                  </a:cubicBezTo>
                  <a:cubicBezTo>
                    <a:pt x="132" y="155"/>
                    <a:pt x="99" y="171"/>
                    <a:pt x="132" y="166"/>
                  </a:cubicBezTo>
                  <a:cubicBezTo>
                    <a:pt x="165" y="161"/>
                    <a:pt x="162" y="131"/>
                    <a:pt x="171" y="159"/>
                  </a:cubicBezTo>
                  <a:cubicBezTo>
                    <a:pt x="179" y="187"/>
                    <a:pt x="183" y="183"/>
                    <a:pt x="191" y="176"/>
                  </a:cubicBezTo>
                  <a:cubicBezTo>
                    <a:pt x="200" y="169"/>
                    <a:pt x="200" y="125"/>
                    <a:pt x="190" y="126"/>
                  </a:cubicBezTo>
                  <a:cubicBezTo>
                    <a:pt x="180" y="127"/>
                    <a:pt x="184" y="103"/>
                    <a:pt x="173" y="117"/>
                  </a:cubicBezTo>
                  <a:cubicBezTo>
                    <a:pt x="162" y="130"/>
                    <a:pt x="154" y="117"/>
                    <a:pt x="157" y="108"/>
                  </a:cubicBezTo>
                  <a:cubicBezTo>
                    <a:pt x="161" y="100"/>
                    <a:pt x="170" y="79"/>
                    <a:pt x="153" y="87"/>
                  </a:cubicBezTo>
                  <a:cubicBezTo>
                    <a:pt x="136" y="96"/>
                    <a:pt x="159" y="73"/>
                    <a:pt x="127" y="79"/>
                  </a:cubicBezTo>
                  <a:cubicBezTo>
                    <a:pt x="96" y="85"/>
                    <a:pt x="82" y="84"/>
                    <a:pt x="81" y="73"/>
                  </a:cubicBezTo>
                  <a:cubicBezTo>
                    <a:pt x="80" y="62"/>
                    <a:pt x="76" y="50"/>
                    <a:pt x="81" y="44"/>
                  </a:cubicBezTo>
                  <a:cubicBezTo>
                    <a:pt x="86" y="38"/>
                    <a:pt x="87" y="26"/>
                    <a:pt x="87" y="26"/>
                  </a:cubicBezTo>
                  <a:lnTo>
                    <a:pt x="80" y="25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67" name="Freeform 431">
              <a:extLst>
                <a:ext uri="{FF2B5EF4-FFF2-40B4-BE49-F238E27FC236}">
                  <a16:creationId xmlns:a16="http://schemas.microsoft.com/office/drawing/2014/main" id="{85C49E91-6282-1695-C7A5-F6D9C9BAA8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70113" y="3089275"/>
              <a:ext cx="1454150" cy="963613"/>
            </a:xfrm>
            <a:custGeom>
              <a:avLst/>
              <a:gdLst>
                <a:gd name="T0" fmla="*/ 2147483646 w 1644"/>
                <a:gd name="T1" fmla="*/ 2147483646 h 1089"/>
                <a:gd name="T2" fmla="*/ 2147483646 w 1644"/>
                <a:gd name="T3" fmla="*/ 2147483646 h 1089"/>
                <a:gd name="T4" fmla="*/ 2147483646 w 1644"/>
                <a:gd name="T5" fmla="*/ 2147483646 h 1089"/>
                <a:gd name="T6" fmla="*/ 2147483646 w 1644"/>
                <a:gd name="T7" fmla="*/ 2147483646 h 1089"/>
                <a:gd name="T8" fmla="*/ 2147483646 w 1644"/>
                <a:gd name="T9" fmla="*/ 2147483646 h 1089"/>
                <a:gd name="T10" fmla="*/ 2147483646 w 1644"/>
                <a:gd name="T11" fmla="*/ 2147483646 h 1089"/>
                <a:gd name="T12" fmla="*/ 2147483646 w 1644"/>
                <a:gd name="T13" fmla="*/ 2147483646 h 1089"/>
                <a:gd name="T14" fmla="*/ 2147483646 w 1644"/>
                <a:gd name="T15" fmla="*/ 2147483646 h 1089"/>
                <a:gd name="T16" fmla="*/ 2147483646 w 1644"/>
                <a:gd name="T17" fmla="*/ 2147483646 h 1089"/>
                <a:gd name="T18" fmla="*/ 2147483646 w 1644"/>
                <a:gd name="T19" fmla="*/ 2147483646 h 1089"/>
                <a:gd name="T20" fmla="*/ 2147483646 w 1644"/>
                <a:gd name="T21" fmla="*/ 2147483646 h 1089"/>
                <a:gd name="T22" fmla="*/ 2147483646 w 1644"/>
                <a:gd name="T23" fmla="*/ 2147483646 h 1089"/>
                <a:gd name="T24" fmla="*/ 2147483646 w 1644"/>
                <a:gd name="T25" fmla="*/ 2147483646 h 1089"/>
                <a:gd name="T26" fmla="*/ 2147483646 w 1644"/>
                <a:gd name="T27" fmla="*/ 2147483646 h 1089"/>
                <a:gd name="T28" fmla="*/ 2147483646 w 1644"/>
                <a:gd name="T29" fmla="*/ 2147483646 h 1089"/>
                <a:gd name="T30" fmla="*/ 2147483646 w 1644"/>
                <a:gd name="T31" fmla="*/ 2147483646 h 1089"/>
                <a:gd name="T32" fmla="*/ 2147483646 w 1644"/>
                <a:gd name="T33" fmla="*/ 2147483646 h 1089"/>
                <a:gd name="T34" fmla="*/ 2147483646 w 1644"/>
                <a:gd name="T35" fmla="*/ 2147483646 h 1089"/>
                <a:gd name="T36" fmla="*/ 2147483646 w 1644"/>
                <a:gd name="T37" fmla="*/ 2147483646 h 1089"/>
                <a:gd name="T38" fmla="*/ 2147483646 w 1644"/>
                <a:gd name="T39" fmla="*/ 2147483646 h 1089"/>
                <a:gd name="T40" fmla="*/ 2147483646 w 1644"/>
                <a:gd name="T41" fmla="*/ 2147483646 h 1089"/>
                <a:gd name="T42" fmla="*/ 2147483646 w 1644"/>
                <a:gd name="T43" fmla="*/ 2147483646 h 1089"/>
                <a:gd name="T44" fmla="*/ 2147483646 w 1644"/>
                <a:gd name="T45" fmla="*/ 2147483646 h 1089"/>
                <a:gd name="T46" fmla="*/ 2147483646 w 1644"/>
                <a:gd name="T47" fmla="*/ 2147483646 h 1089"/>
                <a:gd name="T48" fmla="*/ 2147483646 w 1644"/>
                <a:gd name="T49" fmla="*/ 2147483646 h 1089"/>
                <a:gd name="T50" fmla="*/ 2147483646 w 1644"/>
                <a:gd name="T51" fmla="*/ 2147483646 h 1089"/>
                <a:gd name="T52" fmla="*/ 2147483646 w 1644"/>
                <a:gd name="T53" fmla="*/ 2147483646 h 1089"/>
                <a:gd name="T54" fmla="*/ 2147483646 w 1644"/>
                <a:gd name="T55" fmla="*/ 2147483646 h 1089"/>
                <a:gd name="T56" fmla="*/ 2147483646 w 1644"/>
                <a:gd name="T57" fmla="*/ 2147483646 h 1089"/>
                <a:gd name="T58" fmla="*/ 2147483646 w 1644"/>
                <a:gd name="T59" fmla="*/ 2147483646 h 1089"/>
                <a:gd name="T60" fmla="*/ 2147483646 w 1644"/>
                <a:gd name="T61" fmla="*/ 2147483646 h 1089"/>
                <a:gd name="T62" fmla="*/ 2147483646 w 1644"/>
                <a:gd name="T63" fmla="*/ 2147483646 h 1089"/>
                <a:gd name="T64" fmla="*/ 2147483646 w 1644"/>
                <a:gd name="T65" fmla="*/ 2147483646 h 1089"/>
                <a:gd name="T66" fmla="*/ 2147483646 w 1644"/>
                <a:gd name="T67" fmla="*/ 2147483646 h 1089"/>
                <a:gd name="T68" fmla="*/ 2147483646 w 1644"/>
                <a:gd name="T69" fmla="*/ 2147483646 h 1089"/>
                <a:gd name="T70" fmla="*/ 2147483646 w 1644"/>
                <a:gd name="T71" fmla="*/ 2147483646 h 1089"/>
                <a:gd name="T72" fmla="*/ 2147483646 w 1644"/>
                <a:gd name="T73" fmla="*/ 2147483646 h 1089"/>
                <a:gd name="T74" fmla="*/ 2147483646 w 1644"/>
                <a:gd name="T75" fmla="*/ 2147483646 h 1089"/>
                <a:gd name="T76" fmla="*/ 2147483646 w 1644"/>
                <a:gd name="T77" fmla="*/ 2147483646 h 1089"/>
                <a:gd name="T78" fmla="*/ 2147483646 w 1644"/>
                <a:gd name="T79" fmla="*/ 2147483646 h 1089"/>
                <a:gd name="T80" fmla="*/ 2147483646 w 1644"/>
                <a:gd name="T81" fmla="*/ 2147483646 h 1089"/>
                <a:gd name="T82" fmla="*/ 2147483646 w 1644"/>
                <a:gd name="T83" fmla="*/ 2147483646 h 1089"/>
                <a:gd name="T84" fmla="*/ 2147483646 w 1644"/>
                <a:gd name="T85" fmla="*/ 2147483646 h 1089"/>
                <a:gd name="T86" fmla="*/ 2147483646 w 1644"/>
                <a:gd name="T87" fmla="*/ 2147483646 h 1089"/>
                <a:gd name="T88" fmla="*/ 2147483646 w 1644"/>
                <a:gd name="T89" fmla="*/ 2147483646 h 1089"/>
                <a:gd name="T90" fmla="*/ 2147483646 w 1644"/>
                <a:gd name="T91" fmla="*/ 2147483646 h 1089"/>
                <a:gd name="T92" fmla="*/ 2147483646 w 1644"/>
                <a:gd name="T93" fmla="*/ 2147483646 h 1089"/>
                <a:gd name="T94" fmla="*/ 2147483646 w 1644"/>
                <a:gd name="T95" fmla="*/ 2147483646 h 1089"/>
                <a:gd name="T96" fmla="*/ 2147483646 w 1644"/>
                <a:gd name="T97" fmla="*/ 2147483646 h 1089"/>
                <a:gd name="T98" fmla="*/ 2147483646 w 1644"/>
                <a:gd name="T99" fmla="*/ 2147483646 h 1089"/>
                <a:gd name="T100" fmla="*/ 2147483646 w 1644"/>
                <a:gd name="T101" fmla="*/ 2147483646 h 1089"/>
                <a:gd name="T102" fmla="*/ 2147483646 w 1644"/>
                <a:gd name="T103" fmla="*/ 2147483646 h 1089"/>
                <a:gd name="T104" fmla="*/ 2147483646 w 1644"/>
                <a:gd name="T105" fmla="*/ 2147483646 h 1089"/>
                <a:gd name="T106" fmla="*/ 2147483646 w 1644"/>
                <a:gd name="T107" fmla="*/ 2147483646 h 1089"/>
                <a:gd name="T108" fmla="*/ 2147483646 w 1644"/>
                <a:gd name="T109" fmla="*/ 2147483646 h 108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44"/>
                <a:gd name="T166" fmla="*/ 0 h 1089"/>
                <a:gd name="T167" fmla="*/ 1644 w 1644"/>
                <a:gd name="T168" fmla="*/ 1089 h 108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44" h="1089">
                  <a:moveTo>
                    <a:pt x="1642" y="328"/>
                  </a:moveTo>
                  <a:cubicBezTo>
                    <a:pt x="1636" y="320"/>
                    <a:pt x="1622" y="299"/>
                    <a:pt x="1615" y="284"/>
                  </a:cubicBezTo>
                  <a:cubicBezTo>
                    <a:pt x="1608" y="268"/>
                    <a:pt x="1618" y="253"/>
                    <a:pt x="1608" y="244"/>
                  </a:cubicBezTo>
                  <a:cubicBezTo>
                    <a:pt x="1598" y="236"/>
                    <a:pt x="1593" y="249"/>
                    <a:pt x="1583" y="239"/>
                  </a:cubicBezTo>
                  <a:cubicBezTo>
                    <a:pt x="1572" y="229"/>
                    <a:pt x="1565" y="239"/>
                    <a:pt x="1560" y="251"/>
                  </a:cubicBezTo>
                  <a:cubicBezTo>
                    <a:pt x="1555" y="263"/>
                    <a:pt x="1547" y="278"/>
                    <a:pt x="1542" y="302"/>
                  </a:cubicBezTo>
                  <a:cubicBezTo>
                    <a:pt x="1536" y="326"/>
                    <a:pt x="1514" y="326"/>
                    <a:pt x="1500" y="332"/>
                  </a:cubicBezTo>
                  <a:cubicBezTo>
                    <a:pt x="1487" y="337"/>
                    <a:pt x="1463" y="338"/>
                    <a:pt x="1439" y="335"/>
                  </a:cubicBezTo>
                  <a:cubicBezTo>
                    <a:pt x="1415" y="331"/>
                    <a:pt x="1413" y="337"/>
                    <a:pt x="1406" y="343"/>
                  </a:cubicBezTo>
                  <a:cubicBezTo>
                    <a:pt x="1400" y="350"/>
                    <a:pt x="1386" y="359"/>
                    <a:pt x="1386" y="359"/>
                  </a:cubicBezTo>
                  <a:cubicBezTo>
                    <a:pt x="1384" y="360"/>
                    <a:pt x="1384" y="360"/>
                    <a:pt x="1384" y="360"/>
                  </a:cubicBezTo>
                  <a:cubicBezTo>
                    <a:pt x="1386" y="363"/>
                    <a:pt x="1387" y="368"/>
                    <a:pt x="1387" y="368"/>
                  </a:cubicBezTo>
                  <a:cubicBezTo>
                    <a:pt x="1387" y="368"/>
                    <a:pt x="1385" y="387"/>
                    <a:pt x="1382" y="389"/>
                  </a:cubicBezTo>
                  <a:cubicBezTo>
                    <a:pt x="1378" y="391"/>
                    <a:pt x="1368" y="400"/>
                    <a:pt x="1361" y="401"/>
                  </a:cubicBezTo>
                  <a:cubicBezTo>
                    <a:pt x="1355" y="402"/>
                    <a:pt x="1340" y="404"/>
                    <a:pt x="1324" y="394"/>
                  </a:cubicBezTo>
                  <a:cubicBezTo>
                    <a:pt x="1308" y="383"/>
                    <a:pt x="1314" y="399"/>
                    <a:pt x="1305" y="402"/>
                  </a:cubicBezTo>
                  <a:cubicBezTo>
                    <a:pt x="1295" y="405"/>
                    <a:pt x="1289" y="391"/>
                    <a:pt x="1291" y="383"/>
                  </a:cubicBezTo>
                  <a:cubicBezTo>
                    <a:pt x="1291" y="380"/>
                    <a:pt x="1291" y="380"/>
                    <a:pt x="1291" y="380"/>
                  </a:cubicBezTo>
                  <a:cubicBezTo>
                    <a:pt x="1283" y="370"/>
                    <a:pt x="1270" y="355"/>
                    <a:pt x="1257" y="347"/>
                  </a:cubicBezTo>
                  <a:cubicBezTo>
                    <a:pt x="1257" y="347"/>
                    <a:pt x="1254" y="342"/>
                    <a:pt x="1250" y="336"/>
                  </a:cubicBezTo>
                  <a:cubicBezTo>
                    <a:pt x="1242" y="323"/>
                    <a:pt x="1235" y="320"/>
                    <a:pt x="1231" y="322"/>
                  </a:cubicBezTo>
                  <a:cubicBezTo>
                    <a:pt x="1227" y="324"/>
                    <a:pt x="1235" y="336"/>
                    <a:pt x="1233" y="339"/>
                  </a:cubicBezTo>
                  <a:cubicBezTo>
                    <a:pt x="1231" y="342"/>
                    <a:pt x="1237" y="369"/>
                    <a:pt x="1227" y="387"/>
                  </a:cubicBezTo>
                  <a:cubicBezTo>
                    <a:pt x="1217" y="405"/>
                    <a:pt x="1218" y="402"/>
                    <a:pt x="1208" y="390"/>
                  </a:cubicBezTo>
                  <a:cubicBezTo>
                    <a:pt x="1197" y="379"/>
                    <a:pt x="1203" y="379"/>
                    <a:pt x="1194" y="368"/>
                  </a:cubicBezTo>
                  <a:cubicBezTo>
                    <a:pt x="1184" y="357"/>
                    <a:pt x="1177" y="378"/>
                    <a:pt x="1167" y="378"/>
                  </a:cubicBezTo>
                  <a:cubicBezTo>
                    <a:pt x="1158" y="378"/>
                    <a:pt x="1176" y="358"/>
                    <a:pt x="1181" y="348"/>
                  </a:cubicBezTo>
                  <a:cubicBezTo>
                    <a:pt x="1186" y="337"/>
                    <a:pt x="1185" y="336"/>
                    <a:pt x="1181" y="327"/>
                  </a:cubicBezTo>
                  <a:cubicBezTo>
                    <a:pt x="1177" y="319"/>
                    <a:pt x="1173" y="316"/>
                    <a:pt x="1149" y="302"/>
                  </a:cubicBezTo>
                  <a:cubicBezTo>
                    <a:pt x="1143" y="298"/>
                    <a:pt x="1139" y="297"/>
                    <a:pt x="1136" y="296"/>
                  </a:cubicBezTo>
                  <a:cubicBezTo>
                    <a:pt x="1139" y="296"/>
                    <a:pt x="1141" y="296"/>
                    <a:pt x="1145" y="296"/>
                  </a:cubicBezTo>
                  <a:cubicBezTo>
                    <a:pt x="1154" y="296"/>
                    <a:pt x="1167" y="294"/>
                    <a:pt x="1166" y="286"/>
                  </a:cubicBezTo>
                  <a:cubicBezTo>
                    <a:pt x="1165" y="277"/>
                    <a:pt x="1158" y="278"/>
                    <a:pt x="1143" y="264"/>
                  </a:cubicBezTo>
                  <a:cubicBezTo>
                    <a:pt x="1128" y="249"/>
                    <a:pt x="1138" y="268"/>
                    <a:pt x="1115" y="258"/>
                  </a:cubicBezTo>
                  <a:cubicBezTo>
                    <a:pt x="1092" y="249"/>
                    <a:pt x="1104" y="261"/>
                    <a:pt x="1087" y="253"/>
                  </a:cubicBezTo>
                  <a:cubicBezTo>
                    <a:pt x="1070" y="244"/>
                    <a:pt x="1069" y="257"/>
                    <a:pt x="1065" y="245"/>
                  </a:cubicBezTo>
                  <a:cubicBezTo>
                    <a:pt x="1061" y="234"/>
                    <a:pt x="1061" y="237"/>
                    <a:pt x="1048" y="237"/>
                  </a:cubicBezTo>
                  <a:cubicBezTo>
                    <a:pt x="1035" y="237"/>
                    <a:pt x="1035" y="248"/>
                    <a:pt x="1012" y="250"/>
                  </a:cubicBezTo>
                  <a:cubicBezTo>
                    <a:pt x="988" y="252"/>
                    <a:pt x="991" y="251"/>
                    <a:pt x="964" y="252"/>
                  </a:cubicBezTo>
                  <a:cubicBezTo>
                    <a:pt x="936" y="253"/>
                    <a:pt x="961" y="244"/>
                    <a:pt x="965" y="239"/>
                  </a:cubicBezTo>
                  <a:cubicBezTo>
                    <a:pt x="968" y="234"/>
                    <a:pt x="986" y="228"/>
                    <a:pt x="1002" y="222"/>
                  </a:cubicBezTo>
                  <a:cubicBezTo>
                    <a:pt x="1014" y="217"/>
                    <a:pt x="1024" y="216"/>
                    <a:pt x="1032" y="208"/>
                  </a:cubicBezTo>
                  <a:cubicBezTo>
                    <a:pt x="1027" y="208"/>
                    <a:pt x="1027" y="208"/>
                    <a:pt x="1027" y="208"/>
                  </a:cubicBezTo>
                  <a:cubicBezTo>
                    <a:pt x="1027" y="208"/>
                    <a:pt x="1011" y="207"/>
                    <a:pt x="1003" y="207"/>
                  </a:cubicBezTo>
                  <a:cubicBezTo>
                    <a:pt x="994" y="207"/>
                    <a:pt x="993" y="208"/>
                    <a:pt x="989" y="200"/>
                  </a:cubicBezTo>
                  <a:cubicBezTo>
                    <a:pt x="986" y="191"/>
                    <a:pt x="976" y="196"/>
                    <a:pt x="970" y="196"/>
                  </a:cubicBezTo>
                  <a:cubicBezTo>
                    <a:pt x="965" y="196"/>
                    <a:pt x="958" y="198"/>
                    <a:pt x="953" y="193"/>
                  </a:cubicBezTo>
                  <a:cubicBezTo>
                    <a:pt x="948" y="188"/>
                    <a:pt x="941" y="184"/>
                    <a:pt x="933" y="184"/>
                  </a:cubicBezTo>
                  <a:cubicBezTo>
                    <a:pt x="924" y="184"/>
                    <a:pt x="909" y="172"/>
                    <a:pt x="897" y="169"/>
                  </a:cubicBezTo>
                  <a:cubicBezTo>
                    <a:pt x="885" y="166"/>
                    <a:pt x="899" y="152"/>
                    <a:pt x="894" y="149"/>
                  </a:cubicBezTo>
                  <a:cubicBezTo>
                    <a:pt x="888" y="145"/>
                    <a:pt x="882" y="154"/>
                    <a:pt x="882" y="161"/>
                  </a:cubicBezTo>
                  <a:cubicBezTo>
                    <a:pt x="882" y="167"/>
                    <a:pt x="856" y="161"/>
                    <a:pt x="856" y="161"/>
                  </a:cubicBezTo>
                  <a:cubicBezTo>
                    <a:pt x="675" y="140"/>
                    <a:pt x="251" y="10"/>
                    <a:pt x="222" y="5"/>
                  </a:cubicBezTo>
                  <a:cubicBezTo>
                    <a:pt x="193" y="0"/>
                    <a:pt x="193" y="27"/>
                    <a:pt x="181" y="34"/>
                  </a:cubicBezTo>
                  <a:cubicBezTo>
                    <a:pt x="169" y="41"/>
                    <a:pt x="155" y="15"/>
                    <a:pt x="155" y="15"/>
                  </a:cubicBezTo>
                  <a:cubicBezTo>
                    <a:pt x="154" y="24"/>
                    <a:pt x="149" y="31"/>
                    <a:pt x="144" y="37"/>
                  </a:cubicBezTo>
                  <a:cubicBezTo>
                    <a:pt x="140" y="43"/>
                    <a:pt x="144" y="49"/>
                    <a:pt x="141" y="55"/>
                  </a:cubicBezTo>
                  <a:cubicBezTo>
                    <a:pt x="138" y="62"/>
                    <a:pt x="132" y="71"/>
                    <a:pt x="132" y="79"/>
                  </a:cubicBezTo>
                  <a:cubicBezTo>
                    <a:pt x="132" y="86"/>
                    <a:pt x="143" y="91"/>
                    <a:pt x="132" y="99"/>
                  </a:cubicBezTo>
                  <a:cubicBezTo>
                    <a:pt x="121" y="107"/>
                    <a:pt x="110" y="96"/>
                    <a:pt x="104" y="111"/>
                  </a:cubicBezTo>
                  <a:cubicBezTo>
                    <a:pt x="98" y="127"/>
                    <a:pt x="62" y="173"/>
                    <a:pt x="61" y="179"/>
                  </a:cubicBezTo>
                  <a:cubicBezTo>
                    <a:pt x="59" y="186"/>
                    <a:pt x="56" y="200"/>
                    <a:pt x="45" y="207"/>
                  </a:cubicBezTo>
                  <a:cubicBezTo>
                    <a:pt x="34" y="215"/>
                    <a:pt x="25" y="217"/>
                    <a:pt x="30" y="227"/>
                  </a:cubicBezTo>
                  <a:cubicBezTo>
                    <a:pt x="34" y="238"/>
                    <a:pt x="45" y="245"/>
                    <a:pt x="39" y="252"/>
                  </a:cubicBezTo>
                  <a:cubicBezTo>
                    <a:pt x="33" y="260"/>
                    <a:pt x="31" y="258"/>
                    <a:pt x="28" y="268"/>
                  </a:cubicBezTo>
                  <a:cubicBezTo>
                    <a:pt x="25" y="277"/>
                    <a:pt x="2" y="307"/>
                    <a:pt x="5" y="314"/>
                  </a:cubicBezTo>
                  <a:cubicBezTo>
                    <a:pt x="8" y="322"/>
                    <a:pt x="17" y="336"/>
                    <a:pt x="11" y="344"/>
                  </a:cubicBezTo>
                  <a:cubicBezTo>
                    <a:pt x="5" y="351"/>
                    <a:pt x="0" y="348"/>
                    <a:pt x="3" y="367"/>
                  </a:cubicBezTo>
                  <a:cubicBezTo>
                    <a:pt x="6" y="386"/>
                    <a:pt x="20" y="395"/>
                    <a:pt x="23" y="398"/>
                  </a:cubicBezTo>
                  <a:cubicBezTo>
                    <a:pt x="27" y="401"/>
                    <a:pt x="37" y="396"/>
                    <a:pt x="37" y="404"/>
                  </a:cubicBezTo>
                  <a:cubicBezTo>
                    <a:pt x="37" y="412"/>
                    <a:pt x="23" y="409"/>
                    <a:pt x="16" y="423"/>
                  </a:cubicBezTo>
                  <a:cubicBezTo>
                    <a:pt x="8" y="437"/>
                    <a:pt x="11" y="448"/>
                    <a:pt x="14" y="452"/>
                  </a:cubicBezTo>
                  <a:cubicBezTo>
                    <a:pt x="17" y="457"/>
                    <a:pt x="20" y="472"/>
                    <a:pt x="23" y="479"/>
                  </a:cubicBezTo>
                  <a:cubicBezTo>
                    <a:pt x="27" y="485"/>
                    <a:pt x="20" y="492"/>
                    <a:pt x="19" y="503"/>
                  </a:cubicBezTo>
                  <a:cubicBezTo>
                    <a:pt x="17" y="514"/>
                    <a:pt x="19" y="520"/>
                    <a:pt x="25" y="534"/>
                  </a:cubicBezTo>
                  <a:cubicBezTo>
                    <a:pt x="31" y="548"/>
                    <a:pt x="39" y="558"/>
                    <a:pt x="44" y="564"/>
                  </a:cubicBezTo>
                  <a:cubicBezTo>
                    <a:pt x="48" y="570"/>
                    <a:pt x="56" y="570"/>
                    <a:pt x="54" y="581"/>
                  </a:cubicBezTo>
                  <a:cubicBezTo>
                    <a:pt x="53" y="592"/>
                    <a:pt x="64" y="593"/>
                    <a:pt x="70" y="601"/>
                  </a:cubicBezTo>
                  <a:cubicBezTo>
                    <a:pt x="76" y="609"/>
                    <a:pt x="82" y="609"/>
                    <a:pt x="82" y="621"/>
                  </a:cubicBezTo>
                  <a:cubicBezTo>
                    <a:pt x="82" y="634"/>
                    <a:pt x="79" y="644"/>
                    <a:pt x="78" y="655"/>
                  </a:cubicBezTo>
                  <a:cubicBezTo>
                    <a:pt x="78" y="655"/>
                    <a:pt x="88" y="658"/>
                    <a:pt x="107" y="658"/>
                  </a:cubicBezTo>
                  <a:cubicBezTo>
                    <a:pt x="126" y="658"/>
                    <a:pt x="152" y="650"/>
                    <a:pt x="162" y="663"/>
                  </a:cubicBezTo>
                  <a:cubicBezTo>
                    <a:pt x="172" y="677"/>
                    <a:pt x="174" y="687"/>
                    <a:pt x="193" y="697"/>
                  </a:cubicBezTo>
                  <a:cubicBezTo>
                    <a:pt x="211" y="708"/>
                    <a:pt x="237" y="749"/>
                    <a:pt x="288" y="749"/>
                  </a:cubicBezTo>
                  <a:cubicBezTo>
                    <a:pt x="340" y="749"/>
                    <a:pt x="350" y="764"/>
                    <a:pt x="355" y="750"/>
                  </a:cubicBezTo>
                  <a:cubicBezTo>
                    <a:pt x="360" y="737"/>
                    <a:pt x="367" y="745"/>
                    <a:pt x="391" y="750"/>
                  </a:cubicBezTo>
                  <a:cubicBezTo>
                    <a:pt x="415" y="756"/>
                    <a:pt x="415" y="764"/>
                    <a:pt x="432" y="781"/>
                  </a:cubicBezTo>
                  <a:cubicBezTo>
                    <a:pt x="449" y="798"/>
                    <a:pt x="442" y="802"/>
                    <a:pt x="451" y="827"/>
                  </a:cubicBezTo>
                  <a:cubicBezTo>
                    <a:pt x="459" y="853"/>
                    <a:pt x="458" y="858"/>
                    <a:pt x="475" y="868"/>
                  </a:cubicBezTo>
                  <a:cubicBezTo>
                    <a:pt x="492" y="879"/>
                    <a:pt x="507" y="865"/>
                    <a:pt x="523" y="853"/>
                  </a:cubicBezTo>
                  <a:cubicBezTo>
                    <a:pt x="538" y="841"/>
                    <a:pt x="528" y="831"/>
                    <a:pt x="555" y="853"/>
                  </a:cubicBezTo>
                  <a:cubicBezTo>
                    <a:pt x="582" y="875"/>
                    <a:pt x="598" y="877"/>
                    <a:pt x="594" y="908"/>
                  </a:cubicBezTo>
                  <a:cubicBezTo>
                    <a:pt x="591" y="938"/>
                    <a:pt x="594" y="954"/>
                    <a:pt x="610" y="978"/>
                  </a:cubicBezTo>
                  <a:cubicBezTo>
                    <a:pt x="625" y="1002"/>
                    <a:pt x="625" y="1009"/>
                    <a:pt x="640" y="1014"/>
                  </a:cubicBezTo>
                  <a:cubicBezTo>
                    <a:pt x="656" y="1019"/>
                    <a:pt x="673" y="1027"/>
                    <a:pt x="673" y="1027"/>
                  </a:cubicBezTo>
                  <a:cubicBezTo>
                    <a:pt x="674" y="1027"/>
                    <a:pt x="674" y="1027"/>
                    <a:pt x="674" y="1027"/>
                  </a:cubicBezTo>
                  <a:cubicBezTo>
                    <a:pt x="674" y="1023"/>
                    <a:pt x="674" y="1018"/>
                    <a:pt x="673" y="1009"/>
                  </a:cubicBezTo>
                  <a:cubicBezTo>
                    <a:pt x="669" y="985"/>
                    <a:pt x="665" y="988"/>
                    <a:pt x="669" y="969"/>
                  </a:cubicBezTo>
                  <a:cubicBezTo>
                    <a:pt x="673" y="950"/>
                    <a:pt x="686" y="933"/>
                    <a:pt x="697" y="929"/>
                  </a:cubicBezTo>
                  <a:cubicBezTo>
                    <a:pt x="709" y="925"/>
                    <a:pt x="706" y="912"/>
                    <a:pt x="722" y="916"/>
                  </a:cubicBezTo>
                  <a:cubicBezTo>
                    <a:pt x="738" y="921"/>
                    <a:pt x="722" y="932"/>
                    <a:pt x="760" y="911"/>
                  </a:cubicBezTo>
                  <a:cubicBezTo>
                    <a:pt x="798" y="889"/>
                    <a:pt x="813" y="889"/>
                    <a:pt x="813" y="889"/>
                  </a:cubicBezTo>
                  <a:cubicBezTo>
                    <a:pt x="813" y="889"/>
                    <a:pt x="830" y="892"/>
                    <a:pt x="847" y="894"/>
                  </a:cubicBezTo>
                  <a:cubicBezTo>
                    <a:pt x="863" y="896"/>
                    <a:pt x="869" y="894"/>
                    <a:pt x="872" y="894"/>
                  </a:cubicBezTo>
                  <a:cubicBezTo>
                    <a:pt x="876" y="894"/>
                    <a:pt x="876" y="880"/>
                    <a:pt x="884" y="894"/>
                  </a:cubicBezTo>
                  <a:cubicBezTo>
                    <a:pt x="891" y="908"/>
                    <a:pt x="893" y="898"/>
                    <a:pt x="904" y="908"/>
                  </a:cubicBezTo>
                  <a:cubicBezTo>
                    <a:pt x="914" y="918"/>
                    <a:pt x="913" y="898"/>
                    <a:pt x="927" y="911"/>
                  </a:cubicBezTo>
                  <a:cubicBezTo>
                    <a:pt x="941" y="923"/>
                    <a:pt x="924" y="929"/>
                    <a:pt x="945" y="924"/>
                  </a:cubicBezTo>
                  <a:cubicBezTo>
                    <a:pt x="967" y="919"/>
                    <a:pt x="968" y="914"/>
                    <a:pt x="964" y="914"/>
                  </a:cubicBezTo>
                  <a:cubicBezTo>
                    <a:pt x="961" y="913"/>
                    <a:pt x="947" y="903"/>
                    <a:pt x="947" y="903"/>
                  </a:cubicBezTo>
                  <a:cubicBezTo>
                    <a:pt x="947" y="903"/>
                    <a:pt x="940" y="880"/>
                    <a:pt x="957" y="882"/>
                  </a:cubicBezTo>
                  <a:cubicBezTo>
                    <a:pt x="974" y="883"/>
                    <a:pt x="951" y="879"/>
                    <a:pt x="984" y="877"/>
                  </a:cubicBezTo>
                  <a:cubicBezTo>
                    <a:pt x="1018" y="875"/>
                    <a:pt x="996" y="892"/>
                    <a:pt x="1011" y="881"/>
                  </a:cubicBezTo>
                  <a:cubicBezTo>
                    <a:pt x="1027" y="870"/>
                    <a:pt x="1027" y="864"/>
                    <a:pt x="1038" y="871"/>
                  </a:cubicBezTo>
                  <a:cubicBezTo>
                    <a:pt x="1050" y="878"/>
                    <a:pt x="1047" y="870"/>
                    <a:pt x="1060" y="880"/>
                  </a:cubicBezTo>
                  <a:cubicBezTo>
                    <a:pt x="1072" y="889"/>
                    <a:pt x="1089" y="894"/>
                    <a:pt x="1092" y="902"/>
                  </a:cubicBezTo>
                  <a:cubicBezTo>
                    <a:pt x="1094" y="910"/>
                    <a:pt x="1103" y="916"/>
                    <a:pt x="1103" y="916"/>
                  </a:cubicBezTo>
                  <a:cubicBezTo>
                    <a:pt x="1103" y="916"/>
                    <a:pt x="1109" y="896"/>
                    <a:pt x="1127" y="898"/>
                  </a:cubicBezTo>
                  <a:cubicBezTo>
                    <a:pt x="1145" y="900"/>
                    <a:pt x="1139" y="896"/>
                    <a:pt x="1149" y="910"/>
                  </a:cubicBezTo>
                  <a:cubicBezTo>
                    <a:pt x="1159" y="924"/>
                    <a:pt x="1165" y="932"/>
                    <a:pt x="1171" y="934"/>
                  </a:cubicBezTo>
                  <a:cubicBezTo>
                    <a:pt x="1176" y="935"/>
                    <a:pt x="1178" y="925"/>
                    <a:pt x="1178" y="939"/>
                  </a:cubicBezTo>
                  <a:cubicBezTo>
                    <a:pt x="1178" y="954"/>
                    <a:pt x="1163" y="946"/>
                    <a:pt x="1167" y="967"/>
                  </a:cubicBezTo>
                  <a:cubicBezTo>
                    <a:pt x="1171" y="988"/>
                    <a:pt x="1175" y="988"/>
                    <a:pt x="1180" y="990"/>
                  </a:cubicBezTo>
                  <a:cubicBezTo>
                    <a:pt x="1184" y="992"/>
                    <a:pt x="1176" y="986"/>
                    <a:pt x="1179" y="1003"/>
                  </a:cubicBezTo>
                  <a:cubicBezTo>
                    <a:pt x="1182" y="1019"/>
                    <a:pt x="1187" y="1016"/>
                    <a:pt x="1194" y="1024"/>
                  </a:cubicBezTo>
                  <a:cubicBezTo>
                    <a:pt x="1201" y="1033"/>
                    <a:pt x="1207" y="1038"/>
                    <a:pt x="1207" y="1038"/>
                  </a:cubicBezTo>
                  <a:cubicBezTo>
                    <a:pt x="1207" y="1038"/>
                    <a:pt x="1211" y="1060"/>
                    <a:pt x="1213" y="1066"/>
                  </a:cubicBezTo>
                  <a:cubicBezTo>
                    <a:pt x="1214" y="1072"/>
                    <a:pt x="1214" y="1072"/>
                    <a:pt x="1227" y="1078"/>
                  </a:cubicBezTo>
                  <a:cubicBezTo>
                    <a:pt x="1239" y="1085"/>
                    <a:pt x="1241" y="1089"/>
                    <a:pt x="1247" y="1081"/>
                  </a:cubicBezTo>
                  <a:cubicBezTo>
                    <a:pt x="1254" y="1073"/>
                    <a:pt x="1256" y="1067"/>
                    <a:pt x="1258" y="1062"/>
                  </a:cubicBezTo>
                  <a:cubicBezTo>
                    <a:pt x="1259" y="1057"/>
                    <a:pt x="1265" y="1026"/>
                    <a:pt x="1265" y="1026"/>
                  </a:cubicBezTo>
                  <a:cubicBezTo>
                    <a:pt x="1265" y="1026"/>
                    <a:pt x="1260" y="1001"/>
                    <a:pt x="1255" y="997"/>
                  </a:cubicBezTo>
                  <a:cubicBezTo>
                    <a:pt x="1250" y="993"/>
                    <a:pt x="1242" y="987"/>
                    <a:pt x="1241" y="972"/>
                  </a:cubicBezTo>
                  <a:cubicBezTo>
                    <a:pt x="1240" y="958"/>
                    <a:pt x="1243" y="957"/>
                    <a:pt x="1233" y="935"/>
                  </a:cubicBezTo>
                  <a:cubicBezTo>
                    <a:pt x="1224" y="913"/>
                    <a:pt x="1221" y="889"/>
                    <a:pt x="1219" y="868"/>
                  </a:cubicBezTo>
                  <a:cubicBezTo>
                    <a:pt x="1217" y="847"/>
                    <a:pt x="1226" y="835"/>
                    <a:pt x="1226" y="835"/>
                  </a:cubicBezTo>
                  <a:cubicBezTo>
                    <a:pt x="1226" y="835"/>
                    <a:pt x="1230" y="829"/>
                    <a:pt x="1241" y="815"/>
                  </a:cubicBezTo>
                  <a:cubicBezTo>
                    <a:pt x="1252" y="802"/>
                    <a:pt x="1272" y="802"/>
                    <a:pt x="1298" y="769"/>
                  </a:cubicBezTo>
                  <a:cubicBezTo>
                    <a:pt x="1324" y="737"/>
                    <a:pt x="1321" y="755"/>
                    <a:pt x="1334" y="746"/>
                  </a:cubicBezTo>
                  <a:cubicBezTo>
                    <a:pt x="1348" y="737"/>
                    <a:pt x="1348" y="718"/>
                    <a:pt x="1363" y="717"/>
                  </a:cubicBezTo>
                  <a:cubicBezTo>
                    <a:pt x="1379" y="717"/>
                    <a:pt x="1384" y="720"/>
                    <a:pt x="1388" y="712"/>
                  </a:cubicBezTo>
                  <a:cubicBezTo>
                    <a:pt x="1393" y="705"/>
                    <a:pt x="1379" y="701"/>
                    <a:pt x="1379" y="694"/>
                  </a:cubicBezTo>
                  <a:cubicBezTo>
                    <a:pt x="1379" y="688"/>
                    <a:pt x="1399" y="688"/>
                    <a:pt x="1397" y="686"/>
                  </a:cubicBezTo>
                  <a:cubicBezTo>
                    <a:pt x="1395" y="685"/>
                    <a:pt x="1387" y="679"/>
                    <a:pt x="1385" y="677"/>
                  </a:cubicBezTo>
                  <a:cubicBezTo>
                    <a:pt x="1383" y="675"/>
                    <a:pt x="1380" y="671"/>
                    <a:pt x="1380" y="671"/>
                  </a:cubicBezTo>
                  <a:cubicBezTo>
                    <a:pt x="1370" y="670"/>
                    <a:pt x="1370" y="670"/>
                    <a:pt x="1370" y="670"/>
                  </a:cubicBezTo>
                  <a:cubicBezTo>
                    <a:pt x="1370" y="670"/>
                    <a:pt x="1376" y="657"/>
                    <a:pt x="1381" y="661"/>
                  </a:cubicBezTo>
                  <a:cubicBezTo>
                    <a:pt x="1387" y="665"/>
                    <a:pt x="1392" y="659"/>
                    <a:pt x="1392" y="659"/>
                  </a:cubicBezTo>
                  <a:cubicBezTo>
                    <a:pt x="1392" y="659"/>
                    <a:pt x="1396" y="652"/>
                    <a:pt x="1395" y="649"/>
                  </a:cubicBezTo>
                  <a:cubicBezTo>
                    <a:pt x="1393" y="646"/>
                    <a:pt x="1395" y="638"/>
                    <a:pt x="1390" y="638"/>
                  </a:cubicBezTo>
                  <a:cubicBezTo>
                    <a:pt x="1385" y="638"/>
                    <a:pt x="1381" y="634"/>
                    <a:pt x="1381" y="634"/>
                  </a:cubicBezTo>
                  <a:cubicBezTo>
                    <a:pt x="1381" y="634"/>
                    <a:pt x="1372" y="632"/>
                    <a:pt x="1369" y="631"/>
                  </a:cubicBezTo>
                  <a:cubicBezTo>
                    <a:pt x="1366" y="630"/>
                    <a:pt x="1361" y="626"/>
                    <a:pt x="1361" y="626"/>
                  </a:cubicBezTo>
                  <a:cubicBezTo>
                    <a:pt x="1375" y="618"/>
                    <a:pt x="1375" y="618"/>
                    <a:pt x="1375" y="618"/>
                  </a:cubicBezTo>
                  <a:cubicBezTo>
                    <a:pt x="1384" y="618"/>
                    <a:pt x="1384" y="618"/>
                    <a:pt x="1384" y="618"/>
                  </a:cubicBezTo>
                  <a:cubicBezTo>
                    <a:pt x="1384" y="618"/>
                    <a:pt x="1386" y="608"/>
                    <a:pt x="1383" y="607"/>
                  </a:cubicBezTo>
                  <a:cubicBezTo>
                    <a:pt x="1380" y="605"/>
                    <a:pt x="1378" y="601"/>
                    <a:pt x="1378" y="601"/>
                  </a:cubicBezTo>
                  <a:cubicBezTo>
                    <a:pt x="1378" y="601"/>
                    <a:pt x="1376" y="600"/>
                    <a:pt x="1373" y="595"/>
                  </a:cubicBezTo>
                  <a:cubicBezTo>
                    <a:pt x="1370" y="590"/>
                    <a:pt x="1378" y="595"/>
                    <a:pt x="1379" y="584"/>
                  </a:cubicBezTo>
                  <a:cubicBezTo>
                    <a:pt x="1379" y="574"/>
                    <a:pt x="1378" y="571"/>
                    <a:pt x="1378" y="571"/>
                  </a:cubicBezTo>
                  <a:cubicBezTo>
                    <a:pt x="1378" y="571"/>
                    <a:pt x="1377" y="562"/>
                    <a:pt x="1378" y="558"/>
                  </a:cubicBezTo>
                  <a:cubicBezTo>
                    <a:pt x="1379" y="555"/>
                    <a:pt x="1377" y="551"/>
                    <a:pt x="1381" y="546"/>
                  </a:cubicBezTo>
                  <a:cubicBezTo>
                    <a:pt x="1386" y="540"/>
                    <a:pt x="1394" y="545"/>
                    <a:pt x="1394" y="545"/>
                  </a:cubicBezTo>
                  <a:cubicBezTo>
                    <a:pt x="1394" y="545"/>
                    <a:pt x="1385" y="558"/>
                    <a:pt x="1388" y="569"/>
                  </a:cubicBezTo>
                  <a:cubicBezTo>
                    <a:pt x="1392" y="581"/>
                    <a:pt x="1397" y="591"/>
                    <a:pt x="1397" y="591"/>
                  </a:cubicBezTo>
                  <a:cubicBezTo>
                    <a:pt x="1397" y="591"/>
                    <a:pt x="1406" y="602"/>
                    <a:pt x="1405" y="607"/>
                  </a:cubicBezTo>
                  <a:cubicBezTo>
                    <a:pt x="1404" y="611"/>
                    <a:pt x="1396" y="617"/>
                    <a:pt x="1396" y="617"/>
                  </a:cubicBezTo>
                  <a:cubicBezTo>
                    <a:pt x="1396" y="617"/>
                    <a:pt x="1392" y="617"/>
                    <a:pt x="1397" y="621"/>
                  </a:cubicBezTo>
                  <a:cubicBezTo>
                    <a:pt x="1402" y="625"/>
                    <a:pt x="1409" y="613"/>
                    <a:pt x="1409" y="613"/>
                  </a:cubicBezTo>
                  <a:cubicBezTo>
                    <a:pt x="1409" y="613"/>
                    <a:pt x="1409" y="600"/>
                    <a:pt x="1413" y="596"/>
                  </a:cubicBezTo>
                  <a:cubicBezTo>
                    <a:pt x="1417" y="591"/>
                    <a:pt x="1422" y="592"/>
                    <a:pt x="1422" y="585"/>
                  </a:cubicBezTo>
                  <a:cubicBezTo>
                    <a:pt x="1423" y="578"/>
                    <a:pt x="1426" y="572"/>
                    <a:pt x="1422" y="567"/>
                  </a:cubicBezTo>
                  <a:cubicBezTo>
                    <a:pt x="1417" y="561"/>
                    <a:pt x="1419" y="557"/>
                    <a:pt x="1413" y="555"/>
                  </a:cubicBezTo>
                  <a:cubicBezTo>
                    <a:pt x="1408" y="553"/>
                    <a:pt x="1405" y="551"/>
                    <a:pt x="1406" y="544"/>
                  </a:cubicBezTo>
                  <a:cubicBezTo>
                    <a:pt x="1406" y="537"/>
                    <a:pt x="1413" y="526"/>
                    <a:pt x="1413" y="526"/>
                  </a:cubicBezTo>
                  <a:cubicBezTo>
                    <a:pt x="1413" y="526"/>
                    <a:pt x="1424" y="522"/>
                    <a:pt x="1420" y="527"/>
                  </a:cubicBezTo>
                  <a:cubicBezTo>
                    <a:pt x="1416" y="532"/>
                    <a:pt x="1413" y="542"/>
                    <a:pt x="1417" y="546"/>
                  </a:cubicBezTo>
                  <a:cubicBezTo>
                    <a:pt x="1422" y="551"/>
                    <a:pt x="1424" y="555"/>
                    <a:pt x="1428" y="557"/>
                  </a:cubicBezTo>
                  <a:cubicBezTo>
                    <a:pt x="1431" y="559"/>
                    <a:pt x="1441" y="551"/>
                    <a:pt x="1441" y="551"/>
                  </a:cubicBezTo>
                  <a:cubicBezTo>
                    <a:pt x="1441" y="551"/>
                    <a:pt x="1444" y="544"/>
                    <a:pt x="1444" y="542"/>
                  </a:cubicBezTo>
                  <a:cubicBezTo>
                    <a:pt x="1444" y="539"/>
                    <a:pt x="1450" y="519"/>
                    <a:pt x="1450" y="519"/>
                  </a:cubicBezTo>
                  <a:cubicBezTo>
                    <a:pt x="1450" y="519"/>
                    <a:pt x="1452" y="506"/>
                    <a:pt x="1452" y="499"/>
                  </a:cubicBezTo>
                  <a:cubicBezTo>
                    <a:pt x="1452" y="493"/>
                    <a:pt x="1475" y="479"/>
                    <a:pt x="1475" y="479"/>
                  </a:cubicBezTo>
                  <a:cubicBezTo>
                    <a:pt x="1475" y="479"/>
                    <a:pt x="1485" y="472"/>
                    <a:pt x="1494" y="475"/>
                  </a:cubicBezTo>
                  <a:cubicBezTo>
                    <a:pt x="1502" y="477"/>
                    <a:pt x="1494" y="466"/>
                    <a:pt x="1510" y="468"/>
                  </a:cubicBezTo>
                  <a:cubicBezTo>
                    <a:pt x="1526" y="469"/>
                    <a:pt x="1536" y="460"/>
                    <a:pt x="1536" y="460"/>
                  </a:cubicBezTo>
                  <a:cubicBezTo>
                    <a:pt x="1536" y="460"/>
                    <a:pt x="1540" y="458"/>
                    <a:pt x="1543" y="454"/>
                  </a:cubicBezTo>
                  <a:cubicBezTo>
                    <a:pt x="1547" y="450"/>
                    <a:pt x="1549" y="448"/>
                    <a:pt x="1549" y="444"/>
                  </a:cubicBezTo>
                  <a:cubicBezTo>
                    <a:pt x="1549" y="440"/>
                    <a:pt x="1549" y="432"/>
                    <a:pt x="1549" y="432"/>
                  </a:cubicBezTo>
                  <a:cubicBezTo>
                    <a:pt x="1549" y="432"/>
                    <a:pt x="1545" y="427"/>
                    <a:pt x="1543" y="421"/>
                  </a:cubicBezTo>
                  <a:cubicBezTo>
                    <a:pt x="1542" y="415"/>
                    <a:pt x="1542" y="420"/>
                    <a:pt x="1545" y="404"/>
                  </a:cubicBezTo>
                  <a:cubicBezTo>
                    <a:pt x="1549" y="388"/>
                    <a:pt x="1575" y="360"/>
                    <a:pt x="1575" y="360"/>
                  </a:cubicBezTo>
                  <a:cubicBezTo>
                    <a:pt x="1575" y="360"/>
                    <a:pt x="1610" y="351"/>
                    <a:pt x="1619" y="347"/>
                  </a:cubicBezTo>
                  <a:cubicBezTo>
                    <a:pt x="1629" y="344"/>
                    <a:pt x="1637" y="340"/>
                    <a:pt x="1642" y="333"/>
                  </a:cubicBezTo>
                  <a:cubicBezTo>
                    <a:pt x="1644" y="330"/>
                    <a:pt x="1644" y="330"/>
                    <a:pt x="1644" y="330"/>
                  </a:cubicBezTo>
                  <a:lnTo>
                    <a:pt x="1642" y="328"/>
                  </a:lnTo>
                  <a:close/>
                  <a:moveTo>
                    <a:pt x="1121" y="313"/>
                  </a:moveTo>
                  <a:cubicBezTo>
                    <a:pt x="1108" y="322"/>
                    <a:pt x="1093" y="364"/>
                    <a:pt x="1093" y="364"/>
                  </a:cubicBezTo>
                  <a:cubicBezTo>
                    <a:pt x="1093" y="364"/>
                    <a:pt x="1093" y="410"/>
                    <a:pt x="1090" y="419"/>
                  </a:cubicBezTo>
                  <a:cubicBezTo>
                    <a:pt x="1088" y="429"/>
                    <a:pt x="1071" y="446"/>
                    <a:pt x="1063" y="449"/>
                  </a:cubicBezTo>
                  <a:cubicBezTo>
                    <a:pt x="1054" y="452"/>
                    <a:pt x="1051" y="403"/>
                    <a:pt x="1057" y="384"/>
                  </a:cubicBezTo>
                  <a:cubicBezTo>
                    <a:pt x="1064" y="365"/>
                    <a:pt x="1067" y="364"/>
                    <a:pt x="1068" y="350"/>
                  </a:cubicBezTo>
                  <a:cubicBezTo>
                    <a:pt x="1069" y="336"/>
                    <a:pt x="1058" y="340"/>
                    <a:pt x="1063" y="319"/>
                  </a:cubicBezTo>
                  <a:cubicBezTo>
                    <a:pt x="1067" y="298"/>
                    <a:pt x="1079" y="309"/>
                    <a:pt x="1093" y="296"/>
                  </a:cubicBezTo>
                  <a:cubicBezTo>
                    <a:pt x="1106" y="282"/>
                    <a:pt x="1113" y="292"/>
                    <a:pt x="1122" y="296"/>
                  </a:cubicBezTo>
                  <a:cubicBezTo>
                    <a:pt x="1127" y="297"/>
                    <a:pt x="1130" y="297"/>
                    <a:pt x="1134" y="297"/>
                  </a:cubicBezTo>
                  <a:cubicBezTo>
                    <a:pt x="1130" y="299"/>
                    <a:pt x="1130" y="307"/>
                    <a:pt x="1121" y="313"/>
                  </a:cubicBezTo>
                  <a:close/>
                  <a:moveTo>
                    <a:pt x="1302" y="407"/>
                  </a:moveTo>
                  <a:cubicBezTo>
                    <a:pt x="1300" y="411"/>
                    <a:pt x="1298" y="419"/>
                    <a:pt x="1294" y="420"/>
                  </a:cubicBezTo>
                  <a:cubicBezTo>
                    <a:pt x="1288" y="421"/>
                    <a:pt x="1277" y="435"/>
                    <a:pt x="1272" y="439"/>
                  </a:cubicBezTo>
                  <a:cubicBezTo>
                    <a:pt x="1268" y="444"/>
                    <a:pt x="1233" y="465"/>
                    <a:pt x="1217" y="465"/>
                  </a:cubicBezTo>
                  <a:cubicBezTo>
                    <a:pt x="1201" y="465"/>
                    <a:pt x="1205" y="468"/>
                    <a:pt x="1185" y="460"/>
                  </a:cubicBezTo>
                  <a:cubicBezTo>
                    <a:pt x="1165" y="451"/>
                    <a:pt x="1173" y="450"/>
                    <a:pt x="1174" y="444"/>
                  </a:cubicBezTo>
                  <a:cubicBezTo>
                    <a:pt x="1175" y="437"/>
                    <a:pt x="1198" y="444"/>
                    <a:pt x="1205" y="437"/>
                  </a:cubicBezTo>
                  <a:cubicBezTo>
                    <a:pt x="1205" y="437"/>
                    <a:pt x="1216" y="423"/>
                    <a:pt x="1221" y="426"/>
                  </a:cubicBezTo>
                  <a:cubicBezTo>
                    <a:pt x="1227" y="428"/>
                    <a:pt x="1248" y="426"/>
                    <a:pt x="1255" y="416"/>
                  </a:cubicBezTo>
                  <a:cubicBezTo>
                    <a:pt x="1263" y="406"/>
                    <a:pt x="1270" y="419"/>
                    <a:pt x="1278" y="415"/>
                  </a:cubicBezTo>
                  <a:cubicBezTo>
                    <a:pt x="1284" y="411"/>
                    <a:pt x="1298" y="410"/>
                    <a:pt x="1302" y="407"/>
                  </a:cubicBezTo>
                  <a:cubicBezTo>
                    <a:pt x="1302" y="406"/>
                    <a:pt x="1302" y="405"/>
                    <a:pt x="1302" y="406"/>
                  </a:cubicBezTo>
                  <a:cubicBezTo>
                    <a:pt x="1302" y="407"/>
                    <a:pt x="1302" y="407"/>
                    <a:pt x="1302" y="407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69" name="Freeform 432">
              <a:extLst>
                <a:ext uri="{FF2B5EF4-FFF2-40B4-BE49-F238E27FC236}">
                  <a16:creationId xmlns:a16="http://schemas.microsoft.com/office/drawing/2014/main" id="{05542A93-2CED-BCBA-86F2-402C170995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0126" y="2379663"/>
              <a:ext cx="1566862" cy="1049337"/>
            </a:xfrm>
            <a:custGeom>
              <a:avLst/>
              <a:gdLst>
                <a:gd name="T0" fmla="*/ 2147483646 w 1772"/>
                <a:gd name="T1" fmla="*/ 2147483646 h 1187"/>
                <a:gd name="T2" fmla="*/ 2147483646 w 1772"/>
                <a:gd name="T3" fmla="*/ 2147483646 h 1187"/>
                <a:gd name="T4" fmla="*/ 2147483646 w 1772"/>
                <a:gd name="T5" fmla="*/ 2147483646 h 1187"/>
                <a:gd name="T6" fmla="*/ 2147483646 w 1772"/>
                <a:gd name="T7" fmla="*/ 2147483646 h 1187"/>
                <a:gd name="T8" fmla="*/ 2147483646 w 1772"/>
                <a:gd name="T9" fmla="*/ 2147483646 h 1187"/>
                <a:gd name="T10" fmla="*/ 2147483646 w 1772"/>
                <a:gd name="T11" fmla="*/ 2147483646 h 1187"/>
                <a:gd name="T12" fmla="*/ 2147483646 w 1772"/>
                <a:gd name="T13" fmla="*/ 2147483646 h 1187"/>
                <a:gd name="T14" fmla="*/ 2147483646 w 1772"/>
                <a:gd name="T15" fmla="*/ 2147483646 h 1187"/>
                <a:gd name="T16" fmla="*/ 2147483646 w 1772"/>
                <a:gd name="T17" fmla="*/ 2147483646 h 1187"/>
                <a:gd name="T18" fmla="*/ 2147483646 w 1772"/>
                <a:gd name="T19" fmla="*/ 2147483646 h 1187"/>
                <a:gd name="T20" fmla="*/ 2147483646 w 1772"/>
                <a:gd name="T21" fmla="*/ 2147483646 h 1187"/>
                <a:gd name="T22" fmla="*/ 2147483646 w 1772"/>
                <a:gd name="T23" fmla="*/ 2147483646 h 1187"/>
                <a:gd name="T24" fmla="*/ 2147483646 w 1772"/>
                <a:gd name="T25" fmla="*/ 2147483646 h 1187"/>
                <a:gd name="T26" fmla="*/ 2147483646 w 1772"/>
                <a:gd name="T27" fmla="*/ 2147483646 h 1187"/>
                <a:gd name="T28" fmla="*/ 2147483646 w 1772"/>
                <a:gd name="T29" fmla="*/ 2147483646 h 1187"/>
                <a:gd name="T30" fmla="*/ 2147483646 w 1772"/>
                <a:gd name="T31" fmla="*/ 2147483646 h 1187"/>
                <a:gd name="T32" fmla="*/ 2147483646 w 1772"/>
                <a:gd name="T33" fmla="*/ 2147483646 h 1187"/>
                <a:gd name="T34" fmla="*/ 2147483646 w 1772"/>
                <a:gd name="T35" fmla="*/ 2147483646 h 1187"/>
                <a:gd name="T36" fmla="*/ 2147483646 w 1772"/>
                <a:gd name="T37" fmla="*/ 2147483646 h 1187"/>
                <a:gd name="T38" fmla="*/ 2147483646 w 1772"/>
                <a:gd name="T39" fmla="*/ 2147483646 h 1187"/>
                <a:gd name="T40" fmla="*/ 2147483646 w 1772"/>
                <a:gd name="T41" fmla="*/ 2147483646 h 1187"/>
                <a:gd name="T42" fmla="*/ 2147483646 w 1772"/>
                <a:gd name="T43" fmla="*/ 2147483646 h 1187"/>
                <a:gd name="T44" fmla="*/ 2147483646 w 1772"/>
                <a:gd name="T45" fmla="*/ 2147483646 h 1187"/>
                <a:gd name="T46" fmla="*/ 2147483646 w 1772"/>
                <a:gd name="T47" fmla="*/ 2147483646 h 1187"/>
                <a:gd name="T48" fmla="*/ 2147483646 w 1772"/>
                <a:gd name="T49" fmla="*/ 2147483646 h 1187"/>
                <a:gd name="T50" fmla="*/ 2147483646 w 1772"/>
                <a:gd name="T51" fmla="*/ 2147483646 h 1187"/>
                <a:gd name="T52" fmla="*/ 2147483646 w 1772"/>
                <a:gd name="T53" fmla="*/ 2147483646 h 1187"/>
                <a:gd name="T54" fmla="*/ 2147483646 w 1772"/>
                <a:gd name="T55" fmla="*/ 2147483646 h 1187"/>
                <a:gd name="T56" fmla="*/ 2147483646 w 1772"/>
                <a:gd name="T57" fmla="*/ 2147483646 h 1187"/>
                <a:gd name="T58" fmla="*/ 2147483646 w 1772"/>
                <a:gd name="T59" fmla="*/ 2147483646 h 1187"/>
                <a:gd name="T60" fmla="*/ 2147483646 w 1772"/>
                <a:gd name="T61" fmla="*/ 2147483646 h 1187"/>
                <a:gd name="T62" fmla="*/ 2147483646 w 1772"/>
                <a:gd name="T63" fmla="*/ 2147483646 h 1187"/>
                <a:gd name="T64" fmla="*/ 2147483646 w 1772"/>
                <a:gd name="T65" fmla="*/ 2147483646 h 1187"/>
                <a:gd name="T66" fmla="*/ 2147483646 w 1772"/>
                <a:gd name="T67" fmla="*/ 2147483646 h 1187"/>
                <a:gd name="T68" fmla="*/ 2147483646 w 1772"/>
                <a:gd name="T69" fmla="*/ 2147483646 h 1187"/>
                <a:gd name="T70" fmla="*/ 2147483646 w 1772"/>
                <a:gd name="T71" fmla="*/ 2147483646 h 1187"/>
                <a:gd name="T72" fmla="*/ 2147483646 w 1772"/>
                <a:gd name="T73" fmla="*/ 2147483646 h 1187"/>
                <a:gd name="T74" fmla="*/ 2147483646 w 1772"/>
                <a:gd name="T75" fmla="*/ 2147483646 h 1187"/>
                <a:gd name="T76" fmla="*/ 2147483646 w 1772"/>
                <a:gd name="T77" fmla="*/ 2147483646 h 1187"/>
                <a:gd name="T78" fmla="*/ 2147483646 w 1772"/>
                <a:gd name="T79" fmla="*/ 2147483646 h 1187"/>
                <a:gd name="T80" fmla="*/ 2147483646 w 1772"/>
                <a:gd name="T81" fmla="*/ 2147483646 h 1187"/>
                <a:gd name="T82" fmla="*/ 2147483646 w 1772"/>
                <a:gd name="T83" fmla="*/ 2147483646 h 1187"/>
                <a:gd name="T84" fmla="*/ 2147483646 w 1772"/>
                <a:gd name="T85" fmla="*/ 2147483646 h 1187"/>
                <a:gd name="T86" fmla="*/ 2147483646 w 1772"/>
                <a:gd name="T87" fmla="*/ 2147483646 h 1187"/>
                <a:gd name="T88" fmla="*/ 2147483646 w 1772"/>
                <a:gd name="T89" fmla="*/ 2147483646 h 1187"/>
                <a:gd name="T90" fmla="*/ 2147483646 w 1772"/>
                <a:gd name="T91" fmla="*/ 2147483646 h 1187"/>
                <a:gd name="T92" fmla="*/ 2147483646 w 1772"/>
                <a:gd name="T93" fmla="*/ 2147483646 h 1187"/>
                <a:gd name="T94" fmla="*/ 2147483646 w 1772"/>
                <a:gd name="T95" fmla="*/ 2147483646 h 1187"/>
                <a:gd name="T96" fmla="*/ 2147483646 w 1772"/>
                <a:gd name="T97" fmla="*/ 2147483646 h 1187"/>
                <a:gd name="T98" fmla="*/ 2147483646 w 1772"/>
                <a:gd name="T99" fmla="*/ 2147483646 h 1187"/>
                <a:gd name="T100" fmla="*/ 2147483646 w 1772"/>
                <a:gd name="T101" fmla="*/ 2147483646 h 1187"/>
                <a:gd name="T102" fmla="*/ 2147483646 w 1772"/>
                <a:gd name="T103" fmla="*/ 2147483646 h 1187"/>
                <a:gd name="T104" fmla="*/ 2147483646 w 1772"/>
                <a:gd name="T105" fmla="*/ 2147483646 h 1187"/>
                <a:gd name="T106" fmla="*/ 2147483646 w 1772"/>
                <a:gd name="T107" fmla="*/ 2147483646 h 1187"/>
                <a:gd name="T108" fmla="*/ 2147483646 w 1772"/>
                <a:gd name="T109" fmla="*/ 2147483646 h 1187"/>
                <a:gd name="T110" fmla="*/ 2147483646 w 1772"/>
                <a:gd name="T111" fmla="*/ 2147483646 h 1187"/>
                <a:gd name="T112" fmla="*/ 2147483646 w 1772"/>
                <a:gd name="T113" fmla="*/ 2147483646 h 1187"/>
                <a:gd name="T114" fmla="*/ 2147483646 w 1772"/>
                <a:gd name="T115" fmla="*/ 2147483646 h 1187"/>
                <a:gd name="T116" fmla="*/ 2147483646 w 1772"/>
                <a:gd name="T117" fmla="*/ 2147483646 h 1187"/>
                <a:gd name="T118" fmla="*/ 2147483646 w 1772"/>
                <a:gd name="T119" fmla="*/ 2147483646 h 1187"/>
                <a:gd name="T120" fmla="*/ 2147483646 w 1772"/>
                <a:gd name="T121" fmla="*/ 2147483646 h 1187"/>
                <a:gd name="T122" fmla="*/ 2147483646 w 1772"/>
                <a:gd name="T123" fmla="*/ 2147483646 h 118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72"/>
                <a:gd name="T187" fmla="*/ 0 h 1187"/>
                <a:gd name="T188" fmla="*/ 1772 w 1772"/>
                <a:gd name="T189" fmla="*/ 1187 h 118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72" h="1187">
                  <a:moveTo>
                    <a:pt x="1762" y="825"/>
                  </a:moveTo>
                  <a:cubicBezTo>
                    <a:pt x="1753" y="819"/>
                    <a:pt x="1749" y="817"/>
                    <a:pt x="1749" y="817"/>
                  </a:cubicBezTo>
                  <a:cubicBezTo>
                    <a:pt x="1751" y="802"/>
                    <a:pt x="1751" y="802"/>
                    <a:pt x="1751" y="802"/>
                  </a:cubicBezTo>
                  <a:cubicBezTo>
                    <a:pt x="1751" y="802"/>
                    <a:pt x="1751" y="784"/>
                    <a:pt x="1742" y="784"/>
                  </a:cubicBezTo>
                  <a:cubicBezTo>
                    <a:pt x="1733" y="784"/>
                    <a:pt x="1726" y="778"/>
                    <a:pt x="1726" y="778"/>
                  </a:cubicBezTo>
                  <a:cubicBezTo>
                    <a:pt x="1726" y="778"/>
                    <a:pt x="1719" y="787"/>
                    <a:pt x="1716" y="788"/>
                  </a:cubicBezTo>
                  <a:cubicBezTo>
                    <a:pt x="1713" y="790"/>
                    <a:pt x="1708" y="775"/>
                    <a:pt x="1708" y="775"/>
                  </a:cubicBezTo>
                  <a:cubicBezTo>
                    <a:pt x="1708" y="775"/>
                    <a:pt x="1684" y="772"/>
                    <a:pt x="1680" y="777"/>
                  </a:cubicBezTo>
                  <a:cubicBezTo>
                    <a:pt x="1676" y="781"/>
                    <a:pt x="1670" y="787"/>
                    <a:pt x="1670" y="787"/>
                  </a:cubicBezTo>
                  <a:cubicBezTo>
                    <a:pt x="1670" y="787"/>
                    <a:pt x="1651" y="805"/>
                    <a:pt x="1649" y="805"/>
                  </a:cubicBezTo>
                  <a:cubicBezTo>
                    <a:pt x="1647" y="805"/>
                    <a:pt x="1644" y="797"/>
                    <a:pt x="1644" y="797"/>
                  </a:cubicBezTo>
                  <a:cubicBezTo>
                    <a:pt x="1644" y="797"/>
                    <a:pt x="1667" y="775"/>
                    <a:pt x="1677" y="770"/>
                  </a:cubicBezTo>
                  <a:cubicBezTo>
                    <a:pt x="1688" y="764"/>
                    <a:pt x="1708" y="766"/>
                    <a:pt x="1699" y="757"/>
                  </a:cubicBezTo>
                  <a:cubicBezTo>
                    <a:pt x="1690" y="748"/>
                    <a:pt x="1662" y="749"/>
                    <a:pt x="1659" y="745"/>
                  </a:cubicBezTo>
                  <a:cubicBezTo>
                    <a:pt x="1655" y="741"/>
                    <a:pt x="1655" y="737"/>
                    <a:pt x="1650" y="740"/>
                  </a:cubicBezTo>
                  <a:cubicBezTo>
                    <a:pt x="1644" y="743"/>
                    <a:pt x="1640" y="756"/>
                    <a:pt x="1634" y="748"/>
                  </a:cubicBezTo>
                  <a:cubicBezTo>
                    <a:pt x="1629" y="739"/>
                    <a:pt x="1630" y="740"/>
                    <a:pt x="1625" y="733"/>
                  </a:cubicBezTo>
                  <a:cubicBezTo>
                    <a:pt x="1620" y="726"/>
                    <a:pt x="1616" y="721"/>
                    <a:pt x="1616" y="721"/>
                  </a:cubicBezTo>
                  <a:cubicBezTo>
                    <a:pt x="1616" y="721"/>
                    <a:pt x="1587" y="703"/>
                    <a:pt x="1581" y="693"/>
                  </a:cubicBezTo>
                  <a:cubicBezTo>
                    <a:pt x="1576" y="683"/>
                    <a:pt x="1592" y="688"/>
                    <a:pt x="1585" y="679"/>
                  </a:cubicBezTo>
                  <a:cubicBezTo>
                    <a:pt x="1579" y="670"/>
                    <a:pt x="1569" y="658"/>
                    <a:pt x="1562" y="655"/>
                  </a:cubicBezTo>
                  <a:cubicBezTo>
                    <a:pt x="1554" y="652"/>
                    <a:pt x="1557" y="648"/>
                    <a:pt x="1550" y="649"/>
                  </a:cubicBezTo>
                  <a:cubicBezTo>
                    <a:pt x="1543" y="651"/>
                    <a:pt x="1540" y="645"/>
                    <a:pt x="1542" y="641"/>
                  </a:cubicBezTo>
                  <a:cubicBezTo>
                    <a:pt x="1543" y="638"/>
                    <a:pt x="1549" y="624"/>
                    <a:pt x="1542" y="628"/>
                  </a:cubicBezTo>
                  <a:cubicBezTo>
                    <a:pt x="1536" y="631"/>
                    <a:pt x="1531" y="624"/>
                    <a:pt x="1531" y="624"/>
                  </a:cubicBezTo>
                  <a:cubicBezTo>
                    <a:pt x="1531" y="624"/>
                    <a:pt x="1539" y="608"/>
                    <a:pt x="1533" y="612"/>
                  </a:cubicBezTo>
                  <a:cubicBezTo>
                    <a:pt x="1528" y="616"/>
                    <a:pt x="1526" y="611"/>
                    <a:pt x="1526" y="611"/>
                  </a:cubicBezTo>
                  <a:cubicBezTo>
                    <a:pt x="1524" y="606"/>
                    <a:pt x="1524" y="606"/>
                    <a:pt x="1524" y="606"/>
                  </a:cubicBezTo>
                  <a:cubicBezTo>
                    <a:pt x="1524" y="602"/>
                    <a:pt x="1524" y="602"/>
                    <a:pt x="1524" y="602"/>
                  </a:cubicBezTo>
                  <a:cubicBezTo>
                    <a:pt x="1524" y="602"/>
                    <a:pt x="1521" y="596"/>
                    <a:pt x="1518" y="601"/>
                  </a:cubicBezTo>
                  <a:cubicBezTo>
                    <a:pt x="1515" y="606"/>
                    <a:pt x="1513" y="610"/>
                    <a:pt x="1513" y="610"/>
                  </a:cubicBezTo>
                  <a:cubicBezTo>
                    <a:pt x="1512" y="597"/>
                    <a:pt x="1512" y="597"/>
                    <a:pt x="1512" y="597"/>
                  </a:cubicBezTo>
                  <a:cubicBezTo>
                    <a:pt x="1512" y="597"/>
                    <a:pt x="1515" y="586"/>
                    <a:pt x="1512" y="586"/>
                  </a:cubicBezTo>
                  <a:cubicBezTo>
                    <a:pt x="1509" y="585"/>
                    <a:pt x="1503" y="586"/>
                    <a:pt x="1503" y="586"/>
                  </a:cubicBezTo>
                  <a:cubicBezTo>
                    <a:pt x="1497" y="576"/>
                    <a:pt x="1497" y="576"/>
                    <a:pt x="1497" y="576"/>
                  </a:cubicBezTo>
                  <a:cubicBezTo>
                    <a:pt x="1495" y="567"/>
                    <a:pt x="1495" y="567"/>
                    <a:pt x="1495" y="567"/>
                  </a:cubicBezTo>
                  <a:cubicBezTo>
                    <a:pt x="1488" y="564"/>
                    <a:pt x="1488" y="564"/>
                    <a:pt x="1488" y="564"/>
                  </a:cubicBezTo>
                  <a:cubicBezTo>
                    <a:pt x="1488" y="564"/>
                    <a:pt x="1484" y="573"/>
                    <a:pt x="1484" y="578"/>
                  </a:cubicBezTo>
                  <a:cubicBezTo>
                    <a:pt x="1485" y="584"/>
                    <a:pt x="1490" y="590"/>
                    <a:pt x="1483" y="595"/>
                  </a:cubicBezTo>
                  <a:cubicBezTo>
                    <a:pt x="1476" y="600"/>
                    <a:pt x="1472" y="593"/>
                    <a:pt x="1477" y="603"/>
                  </a:cubicBezTo>
                  <a:cubicBezTo>
                    <a:pt x="1482" y="613"/>
                    <a:pt x="1486" y="609"/>
                    <a:pt x="1484" y="616"/>
                  </a:cubicBezTo>
                  <a:cubicBezTo>
                    <a:pt x="1483" y="622"/>
                    <a:pt x="1480" y="622"/>
                    <a:pt x="1480" y="627"/>
                  </a:cubicBezTo>
                  <a:cubicBezTo>
                    <a:pt x="1480" y="631"/>
                    <a:pt x="1479" y="641"/>
                    <a:pt x="1479" y="641"/>
                  </a:cubicBezTo>
                  <a:cubicBezTo>
                    <a:pt x="1474" y="628"/>
                    <a:pt x="1474" y="628"/>
                    <a:pt x="1474" y="628"/>
                  </a:cubicBezTo>
                  <a:cubicBezTo>
                    <a:pt x="1474" y="628"/>
                    <a:pt x="1475" y="612"/>
                    <a:pt x="1468" y="623"/>
                  </a:cubicBezTo>
                  <a:cubicBezTo>
                    <a:pt x="1461" y="634"/>
                    <a:pt x="1464" y="637"/>
                    <a:pt x="1453" y="645"/>
                  </a:cubicBezTo>
                  <a:cubicBezTo>
                    <a:pt x="1441" y="652"/>
                    <a:pt x="1432" y="656"/>
                    <a:pt x="1432" y="656"/>
                  </a:cubicBezTo>
                  <a:cubicBezTo>
                    <a:pt x="1432" y="656"/>
                    <a:pt x="1435" y="650"/>
                    <a:pt x="1434" y="644"/>
                  </a:cubicBezTo>
                  <a:cubicBezTo>
                    <a:pt x="1432" y="638"/>
                    <a:pt x="1446" y="640"/>
                    <a:pt x="1431" y="634"/>
                  </a:cubicBezTo>
                  <a:cubicBezTo>
                    <a:pt x="1416" y="628"/>
                    <a:pt x="1419" y="621"/>
                    <a:pt x="1414" y="627"/>
                  </a:cubicBezTo>
                  <a:cubicBezTo>
                    <a:pt x="1409" y="632"/>
                    <a:pt x="1400" y="635"/>
                    <a:pt x="1400" y="635"/>
                  </a:cubicBezTo>
                  <a:cubicBezTo>
                    <a:pt x="1400" y="635"/>
                    <a:pt x="1391" y="639"/>
                    <a:pt x="1392" y="631"/>
                  </a:cubicBezTo>
                  <a:cubicBezTo>
                    <a:pt x="1392" y="624"/>
                    <a:pt x="1403" y="614"/>
                    <a:pt x="1401" y="611"/>
                  </a:cubicBezTo>
                  <a:cubicBezTo>
                    <a:pt x="1400" y="609"/>
                    <a:pt x="1405" y="599"/>
                    <a:pt x="1399" y="603"/>
                  </a:cubicBezTo>
                  <a:cubicBezTo>
                    <a:pt x="1394" y="607"/>
                    <a:pt x="1390" y="609"/>
                    <a:pt x="1391" y="603"/>
                  </a:cubicBezTo>
                  <a:cubicBezTo>
                    <a:pt x="1392" y="598"/>
                    <a:pt x="1397" y="589"/>
                    <a:pt x="1397" y="589"/>
                  </a:cubicBezTo>
                  <a:cubicBezTo>
                    <a:pt x="1392" y="579"/>
                    <a:pt x="1392" y="579"/>
                    <a:pt x="1392" y="579"/>
                  </a:cubicBezTo>
                  <a:cubicBezTo>
                    <a:pt x="1396" y="569"/>
                    <a:pt x="1396" y="569"/>
                    <a:pt x="1396" y="569"/>
                  </a:cubicBezTo>
                  <a:cubicBezTo>
                    <a:pt x="1396" y="569"/>
                    <a:pt x="1395" y="558"/>
                    <a:pt x="1387" y="559"/>
                  </a:cubicBezTo>
                  <a:cubicBezTo>
                    <a:pt x="1379" y="559"/>
                    <a:pt x="1373" y="557"/>
                    <a:pt x="1373" y="557"/>
                  </a:cubicBezTo>
                  <a:cubicBezTo>
                    <a:pt x="1360" y="548"/>
                    <a:pt x="1360" y="548"/>
                    <a:pt x="1360" y="548"/>
                  </a:cubicBezTo>
                  <a:cubicBezTo>
                    <a:pt x="1360" y="548"/>
                    <a:pt x="1340" y="544"/>
                    <a:pt x="1339" y="539"/>
                  </a:cubicBezTo>
                  <a:cubicBezTo>
                    <a:pt x="1338" y="533"/>
                    <a:pt x="1341" y="524"/>
                    <a:pt x="1336" y="528"/>
                  </a:cubicBezTo>
                  <a:cubicBezTo>
                    <a:pt x="1330" y="531"/>
                    <a:pt x="1322" y="520"/>
                    <a:pt x="1322" y="520"/>
                  </a:cubicBezTo>
                  <a:cubicBezTo>
                    <a:pt x="1315" y="519"/>
                    <a:pt x="1315" y="519"/>
                    <a:pt x="1315" y="519"/>
                  </a:cubicBezTo>
                  <a:cubicBezTo>
                    <a:pt x="1303" y="506"/>
                    <a:pt x="1303" y="506"/>
                    <a:pt x="1303" y="506"/>
                  </a:cubicBezTo>
                  <a:cubicBezTo>
                    <a:pt x="1303" y="506"/>
                    <a:pt x="1298" y="506"/>
                    <a:pt x="1295" y="509"/>
                  </a:cubicBezTo>
                  <a:cubicBezTo>
                    <a:pt x="1292" y="512"/>
                    <a:pt x="1294" y="514"/>
                    <a:pt x="1287" y="515"/>
                  </a:cubicBezTo>
                  <a:cubicBezTo>
                    <a:pt x="1279" y="517"/>
                    <a:pt x="1275" y="514"/>
                    <a:pt x="1275" y="514"/>
                  </a:cubicBezTo>
                  <a:cubicBezTo>
                    <a:pt x="1275" y="514"/>
                    <a:pt x="1263" y="511"/>
                    <a:pt x="1253" y="510"/>
                  </a:cubicBezTo>
                  <a:cubicBezTo>
                    <a:pt x="1242" y="510"/>
                    <a:pt x="1228" y="492"/>
                    <a:pt x="1222" y="503"/>
                  </a:cubicBezTo>
                  <a:cubicBezTo>
                    <a:pt x="1215" y="515"/>
                    <a:pt x="1211" y="524"/>
                    <a:pt x="1220" y="530"/>
                  </a:cubicBezTo>
                  <a:cubicBezTo>
                    <a:pt x="1229" y="537"/>
                    <a:pt x="1235" y="544"/>
                    <a:pt x="1231" y="549"/>
                  </a:cubicBezTo>
                  <a:cubicBezTo>
                    <a:pt x="1227" y="555"/>
                    <a:pt x="1225" y="569"/>
                    <a:pt x="1225" y="569"/>
                  </a:cubicBezTo>
                  <a:cubicBezTo>
                    <a:pt x="1225" y="569"/>
                    <a:pt x="1230" y="591"/>
                    <a:pt x="1229" y="593"/>
                  </a:cubicBezTo>
                  <a:cubicBezTo>
                    <a:pt x="1228" y="596"/>
                    <a:pt x="1231" y="601"/>
                    <a:pt x="1231" y="601"/>
                  </a:cubicBezTo>
                  <a:cubicBezTo>
                    <a:pt x="1231" y="601"/>
                    <a:pt x="1230" y="601"/>
                    <a:pt x="1219" y="614"/>
                  </a:cubicBezTo>
                  <a:cubicBezTo>
                    <a:pt x="1208" y="627"/>
                    <a:pt x="1215" y="632"/>
                    <a:pt x="1211" y="636"/>
                  </a:cubicBezTo>
                  <a:cubicBezTo>
                    <a:pt x="1208" y="640"/>
                    <a:pt x="1190" y="636"/>
                    <a:pt x="1206" y="642"/>
                  </a:cubicBezTo>
                  <a:cubicBezTo>
                    <a:pt x="1222" y="649"/>
                    <a:pt x="1303" y="750"/>
                    <a:pt x="1187" y="782"/>
                  </a:cubicBezTo>
                  <a:cubicBezTo>
                    <a:pt x="1187" y="782"/>
                    <a:pt x="1177" y="783"/>
                    <a:pt x="1182" y="789"/>
                  </a:cubicBezTo>
                  <a:cubicBezTo>
                    <a:pt x="1187" y="795"/>
                    <a:pt x="1190" y="807"/>
                    <a:pt x="1192" y="810"/>
                  </a:cubicBezTo>
                  <a:cubicBezTo>
                    <a:pt x="1194" y="813"/>
                    <a:pt x="1197" y="824"/>
                    <a:pt x="1197" y="824"/>
                  </a:cubicBezTo>
                  <a:cubicBezTo>
                    <a:pt x="1197" y="824"/>
                    <a:pt x="1202" y="857"/>
                    <a:pt x="1206" y="861"/>
                  </a:cubicBezTo>
                  <a:cubicBezTo>
                    <a:pt x="1209" y="865"/>
                    <a:pt x="1212" y="870"/>
                    <a:pt x="1204" y="875"/>
                  </a:cubicBezTo>
                  <a:cubicBezTo>
                    <a:pt x="1197" y="880"/>
                    <a:pt x="1194" y="876"/>
                    <a:pt x="1196" y="887"/>
                  </a:cubicBezTo>
                  <a:cubicBezTo>
                    <a:pt x="1198" y="898"/>
                    <a:pt x="1202" y="902"/>
                    <a:pt x="1202" y="902"/>
                  </a:cubicBezTo>
                  <a:cubicBezTo>
                    <a:pt x="1202" y="902"/>
                    <a:pt x="1186" y="910"/>
                    <a:pt x="1186" y="903"/>
                  </a:cubicBezTo>
                  <a:cubicBezTo>
                    <a:pt x="1186" y="896"/>
                    <a:pt x="1190" y="882"/>
                    <a:pt x="1183" y="892"/>
                  </a:cubicBezTo>
                  <a:cubicBezTo>
                    <a:pt x="1175" y="903"/>
                    <a:pt x="1177" y="914"/>
                    <a:pt x="1177" y="914"/>
                  </a:cubicBezTo>
                  <a:cubicBezTo>
                    <a:pt x="1177" y="914"/>
                    <a:pt x="1172" y="912"/>
                    <a:pt x="1168" y="910"/>
                  </a:cubicBezTo>
                  <a:cubicBezTo>
                    <a:pt x="1165" y="908"/>
                    <a:pt x="1161" y="905"/>
                    <a:pt x="1161" y="905"/>
                  </a:cubicBezTo>
                  <a:cubicBezTo>
                    <a:pt x="1161" y="905"/>
                    <a:pt x="1150" y="911"/>
                    <a:pt x="1149" y="905"/>
                  </a:cubicBezTo>
                  <a:cubicBezTo>
                    <a:pt x="1148" y="898"/>
                    <a:pt x="1145" y="882"/>
                    <a:pt x="1145" y="882"/>
                  </a:cubicBezTo>
                  <a:cubicBezTo>
                    <a:pt x="1145" y="882"/>
                    <a:pt x="1141" y="869"/>
                    <a:pt x="1133" y="871"/>
                  </a:cubicBezTo>
                  <a:cubicBezTo>
                    <a:pt x="1125" y="874"/>
                    <a:pt x="1126" y="873"/>
                    <a:pt x="1127" y="867"/>
                  </a:cubicBezTo>
                  <a:cubicBezTo>
                    <a:pt x="1129" y="861"/>
                    <a:pt x="1117" y="847"/>
                    <a:pt x="1117" y="847"/>
                  </a:cubicBezTo>
                  <a:cubicBezTo>
                    <a:pt x="1117" y="847"/>
                    <a:pt x="1105" y="838"/>
                    <a:pt x="1112" y="829"/>
                  </a:cubicBezTo>
                  <a:cubicBezTo>
                    <a:pt x="1118" y="821"/>
                    <a:pt x="1116" y="804"/>
                    <a:pt x="1116" y="804"/>
                  </a:cubicBezTo>
                  <a:cubicBezTo>
                    <a:pt x="1116" y="804"/>
                    <a:pt x="1102" y="794"/>
                    <a:pt x="1109" y="783"/>
                  </a:cubicBezTo>
                  <a:cubicBezTo>
                    <a:pt x="1117" y="772"/>
                    <a:pt x="1117" y="766"/>
                    <a:pt x="1117" y="766"/>
                  </a:cubicBezTo>
                  <a:cubicBezTo>
                    <a:pt x="1117" y="766"/>
                    <a:pt x="1095" y="761"/>
                    <a:pt x="1084" y="760"/>
                  </a:cubicBezTo>
                  <a:cubicBezTo>
                    <a:pt x="1073" y="759"/>
                    <a:pt x="1065" y="755"/>
                    <a:pt x="1058" y="759"/>
                  </a:cubicBezTo>
                  <a:cubicBezTo>
                    <a:pt x="1052" y="764"/>
                    <a:pt x="1048" y="762"/>
                    <a:pt x="1048" y="762"/>
                  </a:cubicBezTo>
                  <a:cubicBezTo>
                    <a:pt x="1048" y="762"/>
                    <a:pt x="1046" y="743"/>
                    <a:pt x="1039" y="741"/>
                  </a:cubicBezTo>
                  <a:cubicBezTo>
                    <a:pt x="1032" y="739"/>
                    <a:pt x="1053" y="750"/>
                    <a:pt x="1019" y="732"/>
                  </a:cubicBezTo>
                  <a:cubicBezTo>
                    <a:pt x="985" y="714"/>
                    <a:pt x="983" y="691"/>
                    <a:pt x="950" y="687"/>
                  </a:cubicBezTo>
                  <a:cubicBezTo>
                    <a:pt x="918" y="684"/>
                    <a:pt x="922" y="676"/>
                    <a:pt x="901" y="683"/>
                  </a:cubicBezTo>
                  <a:cubicBezTo>
                    <a:pt x="881" y="689"/>
                    <a:pt x="910" y="670"/>
                    <a:pt x="896" y="643"/>
                  </a:cubicBezTo>
                  <a:cubicBezTo>
                    <a:pt x="885" y="621"/>
                    <a:pt x="872" y="617"/>
                    <a:pt x="868" y="621"/>
                  </a:cubicBezTo>
                  <a:cubicBezTo>
                    <a:pt x="869" y="616"/>
                    <a:pt x="871" y="606"/>
                    <a:pt x="870" y="594"/>
                  </a:cubicBezTo>
                  <a:cubicBezTo>
                    <a:pt x="869" y="571"/>
                    <a:pt x="864" y="571"/>
                    <a:pt x="882" y="549"/>
                  </a:cubicBezTo>
                  <a:cubicBezTo>
                    <a:pt x="900" y="528"/>
                    <a:pt x="917" y="499"/>
                    <a:pt x="941" y="488"/>
                  </a:cubicBezTo>
                  <a:cubicBezTo>
                    <a:pt x="966" y="477"/>
                    <a:pt x="982" y="476"/>
                    <a:pt x="975" y="463"/>
                  </a:cubicBezTo>
                  <a:cubicBezTo>
                    <a:pt x="975" y="463"/>
                    <a:pt x="979" y="459"/>
                    <a:pt x="994" y="452"/>
                  </a:cubicBezTo>
                  <a:cubicBezTo>
                    <a:pt x="1009" y="445"/>
                    <a:pt x="1012" y="438"/>
                    <a:pt x="1015" y="437"/>
                  </a:cubicBezTo>
                  <a:cubicBezTo>
                    <a:pt x="1017" y="436"/>
                    <a:pt x="1031" y="437"/>
                    <a:pt x="1031" y="437"/>
                  </a:cubicBezTo>
                  <a:cubicBezTo>
                    <a:pt x="1031" y="437"/>
                    <a:pt x="1055" y="418"/>
                    <a:pt x="1059" y="412"/>
                  </a:cubicBezTo>
                  <a:cubicBezTo>
                    <a:pt x="1063" y="406"/>
                    <a:pt x="1067" y="407"/>
                    <a:pt x="1058" y="404"/>
                  </a:cubicBezTo>
                  <a:cubicBezTo>
                    <a:pt x="1054" y="403"/>
                    <a:pt x="1051" y="402"/>
                    <a:pt x="1048" y="402"/>
                  </a:cubicBezTo>
                  <a:cubicBezTo>
                    <a:pt x="1050" y="402"/>
                    <a:pt x="1052" y="401"/>
                    <a:pt x="1055" y="400"/>
                  </a:cubicBezTo>
                  <a:cubicBezTo>
                    <a:pt x="1062" y="396"/>
                    <a:pt x="1076" y="387"/>
                    <a:pt x="1078" y="380"/>
                  </a:cubicBezTo>
                  <a:cubicBezTo>
                    <a:pt x="1080" y="374"/>
                    <a:pt x="1074" y="369"/>
                    <a:pt x="1075" y="362"/>
                  </a:cubicBezTo>
                  <a:cubicBezTo>
                    <a:pt x="1076" y="355"/>
                    <a:pt x="1085" y="348"/>
                    <a:pt x="1096" y="355"/>
                  </a:cubicBezTo>
                  <a:cubicBezTo>
                    <a:pt x="1106" y="362"/>
                    <a:pt x="1121" y="358"/>
                    <a:pt x="1125" y="360"/>
                  </a:cubicBezTo>
                  <a:cubicBezTo>
                    <a:pt x="1130" y="363"/>
                    <a:pt x="1137" y="364"/>
                    <a:pt x="1143" y="359"/>
                  </a:cubicBezTo>
                  <a:cubicBezTo>
                    <a:pt x="1148" y="353"/>
                    <a:pt x="1157" y="352"/>
                    <a:pt x="1159" y="340"/>
                  </a:cubicBezTo>
                  <a:cubicBezTo>
                    <a:pt x="1162" y="327"/>
                    <a:pt x="1160" y="320"/>
                    <a:pt x="1160" y="320"/>
                  </a:cubicBezTo>
                  <a:cubicBezTo>
                    <a:pt x="1160" y="320"/>
                    <a:pt x="1157" y="323"/>
                    <a:pt x="1152" y="315"/>
                  </a:cubicBezTo>
                  <a:cubicBezTo>
                    <a:pt x="1147" y="306"/>
                    <a:pt x="1144" y="296"/>
                    <a:pt x="1152" y="297"/>
                  </a:cubicBezTo>
                  <a:cubicBezTo>
                    <a:pt x="1161" y="299"/>
                    <a:pt x="1167" y="293"/>
                    <a:pt x="1167" y="293"/>
                  </a:cubicBezTo>
                  <a:cubicBezTo>
                    <a:pt x="1163" y="275"/>
                    <a:pt x="1163" y="275"/>
                    <a:pt x="1163" y="275"/>
                  </a:cubicBezTo>
                  <a:cubicBezTo>
                    <a:pt x="1163" y="275"/>
                    <a:pt x="1155" y="267"/>
                    <a:pt x="1150" y="267"/>
                  </a:cubicBezTo>
                  <a:cubicBezTo>
                    <a:pt x="1145" y="267"/>
                    <a:pt x="1133" y="258"/>
                    <a:pt x="1127" y="255"/>
                  </a:cubicBezTo>
                  <a:cubicBezTo>
                    <a:pt x="1122" y="252"/>
                    <a:pt x="1113" y="255"/>
                    <a:pt x="1113" y="255"/>
                  </a:cubicBezTo>
                  <a:cubicBezTo>
                    <a:pt x="1109" y="266"/>
                    <a:pt x="1109" y="266"/>
                    <a:pt x="1109" y="266"/>
                  </a:cubicBezTo>
                  <a:cubicBezTo>
                    <a:pt x="1112" y="275"/>
                    <a:pt x="1112" y="275"/>
                    <a:pt x="1112" y="275"/>
                  </a:cubicBezTo>
                  <a:cubicBezTo>
                    <a:pt x="1112" y="275"/>
                    <a:pt x="1120" y="281"/>
                    <a:pt x="1115" y="284"/>
                  </a:cubicBezTo>
                  <a:cubicBezTo>
                    <a:pt x="1110" y="288"/>
                    <a:pt x="1108" y="290"/>
                    <a:pt x="1103" y="293"/>
                  </a:cubicBezTo>
                  <a:cubicBezTo>
                    <a:pt x="1097" y="295"/>
                    <a:pt x="1093" y="304"/>
                    <a:pt x="1093" y="304"/>
                  </a:cubicBezTo>
                  <a:cubicBezTo>
                    <a:pt x="1085" y="313"/>
                    <a:pt x="1085" y="313"/>
                    <a:pt x="1085" y="313"/>
                  </a:cubicBezTo>
                  <a:cubicBezTo>
                    <a:pt x="1085" y="313"/>
                    <a:pt x="1076" y="317"/>
                    <a:pt x="1076" y="324"/>
                  </a:cubicBezTo>
                  <a:cubicBezTo>
                    <a:pt x="1076" y="331"/>
                    <a:pt x="1074" y="337"/>
                    <a:pt x="1067" y="331"/>
                  </a:cubicBezTo>
                  <a:cubicBezTo>
                    <a:pt x="1061" y="324"/>
                    <a:pt x="1054" y="321"/>
                    <a:pt x="1055" y="312"/>
                  </a:cubicBezTo>
                  <a:cubicBezTo>
                    <a:pt x="1056" y="303"/>
                    <a:pt x="1062" y="297"/>
                    <a:pt x="1062" y="297"/>
                  </a:cubicBezTo>
                  <a:cubicBezTo>
                    <a:pt x="1060" y="271"/>
                    <a:pt x="1060" y="271"/>
                    <a:pt x="1060" y="271"/>
                  </a:cubicBezTo>
                  <a:cubicBezTo>
                    <a:pt x="1060" y="271"/>
                    <a:pt x="1054" y="250"/>
                    <a:pt x="1046" y="263"/>
                  </a:cubicBezTo>
                  <a:cubicBezTo>
                    <a:pt x="1038" y="275"/>
                    <a:pt x="1035" y="282"/>
                    <a:pt x="1032" y="290"/>
                  </a:cubicBezTo>
                  <a:cubicBezTo>
                    <a:pt x="1029" y="299"/>
                    <a:pt x="1021" y="296"/>
                    <a:pt x="1021" y="296"/>
                  </a:cubicBezTo>
                  <a:cubicBezTo>
                    <a:pt x="1023" y="267"/>
                    <a:pt x="1023" y="267"/>
                    <a:pt x="1023" y="267"/>
                  </a:cubicBezTo>
                  <a:cubicBezTo>
                    <a:pt x="1023" y="267"/>
                    <a:pt x="1028" y="253"/>
                    <a:pt x="1021" y="250"/>
                  </a:cubicBezTo>
                  <a:cubicBezTo>
                    <a:pt x="1014" y="248"/>
                    <a:pt x="1005" y="244"/>
                    <a:pt x="1005" y="244"/>
                  </a:cubicBezTo>
                  <a:cubicBezTo>
                    <a:pt x="1005" y="244"/>
                    <a:pt x="1006" y="237"/>
                    <a:pt x="1013" y="230"/>
                  </a:cubicBezTo>
                  <a:cubicBezTo>
                    <a:pt x="1019" y="222"/>
                    <a:pt x="1022" y="203"/>
                    <a:pt x="1017" y="198"/>
                  </a:cubicBezTo>
                  <a:cubicBezTo>
                    <a:pt x="1013" y="194"/>
                    <a:pt x="1008" y="178"/>
                    <a:pt x="1008" y="178"/>
                  </a:cubicBezTo>
                  <a:cubicBezTo>
                    <a:pt x="1008" y="178"/>
                    <a:pt x="1015" y="160"/>
                    <a:pt x="1008" y="162"/>
                  </a:cubicBezTo>
                  <a:cubicBezTo>
                    <a:pt x="1001" y="164"/>
                    <a:pt x="994" y="167"/>
                    <a:pt x="998" y="163"/>
                  </a:cubicBezTo>
                  <a:cubicBezTo>
                    <a:pt x="1002" y="159"/>
                    <a:pt x="1012" y="156"/>
                    <a:pt x="1013" y="153"/>
                  </a:cubicBezTo>
                  <a:cubicBezTo>
                    <a:pt x="1015" y="150"/>
                    <a:pt x="997" y="142"/>
                    <a:pt x="1016" y="142"/>
                  </a:cubicBezTo>
                  <a:cubicBezTo>
                    <a:pt x="1035" y="142"/>
                    <a:pt x="1042" y="138"/>
                    <a:pt x="1042" y="138"/>
                  </a:cubicBezTo>
                  <a:cubicBezTo>
                    <a:pt x="1042" y="138"/>
                    <a:pt x="1054" y="131"/>
                    <a:pt x="1056" y="124"/>
                  </a:cubicBezTo>
                  <a:cubicBezTo>
                    <a:pt x="1057" y="118"/>
                    <a:pt x="1064" y="111"/>
                    <a:pt x="1064" y="111"/>
                  </a:cubicBezTo>
                  <a:cubicBezTo>
                    <a:pt x="1064" y="111"/>
                    <a:pt x="1071" y="104"/>
                    <a:pt x="1062" y="102"/>
                  </a:cubicBezTo>
                  <a:cubicBezTo>
                    <a:pt x="1052" y="101"/>
                    <a:pt x="1053" y="92"/>
                    <a:pt x="1044" y="100"/>
                  </a:cubicBezTo>
                  <a:cubicBezTo>
                    <a:pt x="1035" y="109"/>
                    <a:pt x="1024" y="99"/>
                    <a:pt x="1024" y="99"/>
                  </a:cubicBezTo>
                  <a:cubicBezTo>
                    <a:pt x="998" y="118"/>
                    <a:pt x="998" y="118"/>
                    <a:pt x="998" y="118"/>
                  </a:cubicBezTo>
                  <a:cubicBezTo>
                    <a:pt x="998" y="118"/>
                    <a:pt x="998" y="127"/>
                    <a:pt x="997" y="135"/>
                  </a:cubicBezTo>
                  <a:cubicBezTo>
                    <a:pt x="995" y="143"/>
                    <a:pt x="997" y="154"/>
                    <a:pt x="997" y="154"/>
                  </a:cubicBezTo>
                  <a:cubicBezTo>
                    <a:pt x="997" y="154"/>
                    <a:pt x="1000" y="156"/>
                    <a:pt x="993" y="160"/>
                  </a:cubicBezTo>
                  <a:cubicBezTo>
                    <a:pt x="987" y="165"/>
                    <a:pt x="973" y="177"/>
                    <a:pt x="973" y="177"/>
                  </a:cubicBezTo>
                  <a:cubicBezTo>
                    <a:pt x="961" y="198"/>
                    <a:pt x="961" y="198"/>
                    <a:pt x="961" y="198"/>
                  </a:cubicBezTo>
                  <a:cubicBezTo>
                    <a:pt x="968" y="203"/>
                    <a:pt x="968" y="203"/>
                    <a:pt x="968" y="203"/>
                  </a:cubicBezTo>
                  <a:cubicBezTo>
                    <a:pt x="952" y="212"/>
                    <a:pt x="952" y="212"/>
                    <a:pt x="952" y="212"/>
                  </a:cubicBezTo>
                  <a:cubicBezTo>
                    <a:pt x="952" y="212"/>
                    <a:pt x="948" y="218"/>
                    <a:pt x="952" y="224"/>
                  </a:cubicBezTo>
                  <a:cubicBezTo>
                    <a:pt x="957" y="230"/>
                    <a:pt x="962" y="222"/>
                    <a:pt x="967" y="233"/>
                  </a:cubicBezTo>
                  <a:cubicBezTo>
                    <a:pt x="972" y="244"/>
                    <a:pt x="978" y="246"/>
                    <a:pt x="980" y="248"/>
                  </a:cubicBezTo>
                  <a:cubicBezTo>
                    <a:pt x="982" y="250"/>
                    <a:pt x="968" y="255"/>
                    <a:pt x="969" y="263"/>
                  </a:cubicBezTo>
                  <a:cubicBezTo>
                    <a:pt x="970" y="272"/>
                    <a:pt x="976" y="275"/>
                    <a:pt x="976" y="275"/>
                  </a:cubicBezTo>
                  <a:cubicBezTo>
                    <a:pt x="976" y="275"/>
                    <a:pt x="954" y="283"/>
                    <a:pt x="951" y="287"/>
                  </a:cubicBezTo>
                  <a:cubicBezTo>
                    <a:pt x="948" y="291"/>
                    <a:pt x="943" y="293"/>
                    <a:pt x="943" y="293"/>
                  </a:cubicBezTo>
                  <a:cubicBezTo>
                    <a:pt x="943" y="293"/>
                    <a:pt x="939" y="302"/>
                    <a:pt x="935" y="311"/>
                  </a:cubicBezTo>
                  <a:cubicBezTo>
                    <a:pt x="932" y="321"/>
                    <a:pt x="923" y="322"/>
                    <a:pt x="923" y="322"/>
                  </a:cubicBezTo>
                  <a:cubicBezTo>
                    <a:pt x="923" y="322"/>
                    <a:pt x="915" y="306"/>
                    <a:pt x="921" y="304"/>
                  </a:cubicBezTo>
                  <a:cubicBezTo>
                    <a:pt x="926" y="301"/>
                    <a:pt x="932" y="292"/>
                    <a:pt x="932" y="292"/>
                  </a:cubicBezTo>
                  <a:cubicBezTo>
                    <a:pt x="932" y="292"/>
                    <a:pt x="929" y="279"/>
                    <a:pt x="921" y="279"/>
                  </a:cubicBezTo>
                  <a:cubicBezTo>
                    <a:pt x="912" y="278"/>
                    <a:pt x="907" y="272"/>
                    <a:pt x="907" y="272"/>
                  </a:cubicBezTo>
                  <a:cubicBezTo>
                    <a:pt x="894" y="282"/>
                    <a:pt x="894" y="282"/>
                    <a:pt x="894" y="282"/>
                  </a:cubicBezTo>
                  <a:cubicBezTo>
                    <a:pt x="894" y="282"/>
                    <a:pt x="912" y="296"/>
                    <a:pt x="903" y="296"/>
                  </a:cubicBezTo>
                  <a:cubicBezTo>
                    <a:pt x="895" y="296"/>
                    <a:pt x="877" y="290"/>
                    <a:pt x="877" y="290"/>
                  </a:cubicBezTo>
                  <a:cubicBezTo>
                    <a:pt x="863" y="288"/>
                    <a:pt x="863" y="288"/>
                    <a:pt x="863" y="288"/>
                  </a:cubicBezTo>
                  <a:cubicBezTo>
                    <a:pt x="863" y="288"/>
                    <a:pt x="842" y="281"/>
                    <a:pt x="838" y="284"/>
                  </a:cubicBezTo>
                  <a:cubicBezTo>
                    <a:pt x="834" y="286"/>
                    <a:pt x="813" y="274"/>
                    <a:pt x="812" y="270"/>
                  </a:cubicBezTo>
                  <a:cubicBezTo>
                    <a:pt x="811" y="267"/>
                    <a:pt x="791" y="252"/>
                    <a:pt x="795" y="246"/>
                  </a:cubicBezTo>
                  <a:cubicBezTo>
                    <a:pt x="800" y="239"/>
                    <a:pt x="813" y="225"/>
                    <a:pt x="790" y="231"/>
                  </a:cubicBezTo>
                  <a:cubicBezTo>
                    <a:pt x="767" y="237"/>
                    <a:pt x="764" y="238"/>
                    <a:pt x="764" y="238"/>
                  </a:cubicBezTo>
                  <a:cubicBezTo>
                    <a:pt x="764" y="238"/>
                    <a:pt x="749" y="235"/>
                    <a:pt x="753" y="239"/>
                  </a:cubicBezTo>
                  <a:cubicBezTo>
                    <a:pt x="756" y="243"/>
                    <a:pt x="762" y="241"/>
                    <a:pt x="764" y="245"/>
                  </a:cubicBezTo>
                  <a:cubicBezTo>
                    <a:pt x="766" y="248"/>
                    <a:pt x="758" y="256"/>
                    <a:pt x="753" y="255"/>
                  </a:cubicBezTo>
                  <a:cubicBezTo>
                    <a:pt x="747" y="255"/>
                    <a:pt x="744" y="250"/>
                    <a:pt x="742" y="257"/>
                  </a:cubicBezTo>
                  <a:cubicBezTo>
                    <a:pt x="741" y="264"/>
                    <a:pt x="745" y="272"/>
                    <a:pt x="745" y="272"/>
                  </a:cubicBezTo>
                  <a:cubicBezTo>
                    <a:pt x="744" y="288"/>
                    <a:pt x="744" y="288"/>
                    <a:pt x="744" y="288"/>
                  </a:cubicBezTo>
                  <a:cubicBezTo>
                    <a:pt x="744" y="288"/>
                    <a:pt x="733" y="291"/>
                    <a:pt x="730" y="292"/>
                  </a:cubicBezTo>
                  <a:cubicBezTo>
                    <a:pt x="728" y="293"/>
                    <a:pt x="733" y="268"/>
                    <a:pt x="733" y="268"/>
                  </a:cubicBezTo>
                  <a:cubicBezTo>
                    <a:pt x="724" y="255"/>
                    <a:pt x="724" y="255"/>
                    <a:pt x="724" y="255"/>
                  </a:cubicBezTo>
                  <a:cubicBezTo>
                    <a:pt x="724" y="255"/>
                    <a:pt x="731" y="248"/>
                    <a:pt x="719" y="247"/>
                  </a:cubicBezTo>
                  <a:cubicBezTo>
                    <a:pt x="706" y="246"/>
                    <a:pt x="695" y="243"/>
                    <a:pt x="694" y="246"/>
                  </a:cubicBezTo>
                  <a:cubicBezTo>
                    <a:pt x="692" y="249"/>
                    <a:pt x="695" y="243"/>
                    <a:pt x="682" y="243"/>
                  </a:cubicBezTo>
                  <a:cubicBezTo>
                    <a:pt x="670" y="244"/>
                    <a:pt x="637" y="239"/>
                    <a:pt x="645" y="229"/>
                  </a:cubicBezTo>
                  <a:cubicBezTo>
                    <a:pt x="654" y="219"/>
                    <a:pt x="651" y="216"/>
                    <a:pt x="660" y="219"/>
                  </a:cubicBezTo>
                  <a:cubicBezTo>
                    <a:pt x="669" y="221"/>
                    <a:pt x="672" y="219"/>
                    <a:pt x="672" y="212"/>
                  </a:cubicBezTo>
                  <a:cubicBezTo>
                    <a:pt x="673" y="204"/>
                    <a:pt x="668" y="191"/>
                    <a:pt x="668" y="191"/>
                  </a:cubicBezTo>
                  <a:cubicBezTo>
                    <a:pt x="668" y="191"/>
                    <a:pt x="663" y="189"/>
                    <a:pt x="656" y="187"/>
                  </a:cubicBezTo>
                  <a:cubicBezTo>
                    <a:pt x="650" y="186"/>
                    <a:pt x="640" y="180"/>
                    <a:pt x="640" y="180"/>
                  </a:cubicBezTo>
                  <a:cubicBezTo>
                    <a:pt x="628" y="165"/>
                    <a:pt x="628" y="165"/>
                    <a:pt x="628" y="165"/>
                  </a:cubicBezTo>
                  <a:cubicBezTo>
                    <a:pt x="628" y="165"/>
                    <a:pt x="624" y="163"/>
                    <a:pt x="619" y="150"/>
                  </a:cubicBezTo>
                  <a:cubicBezTo>
                    <a:pt x="614" y="138"/>
                    <a:pt x="613" y="131"/>
                    <a:pt x="605" y="129"/>
                  </a:cubicBezTo>
                  <a:cubicBezTo>
                    <a:pt x="596" y="126"/>
                    <a:pt x="599" y="120"/>
                    <a:pt x="589" y="123"/>
                  </a:cubicBezTo>
                  <a:cubicBezTo>
                    <a:pt x="580" y="126"/>
                    <a:pt x="568" y="136"/>
                    <a:pt x="567" y="128"/>
                  </a:cubicBezTo>
                  <a:cubicBezTo>
                    <a:pt x="567" y="120"/>
                    <a:pt x="587" y="104"/>
                    <a:pt x="587" y="104"/>
                  </a:cubicBezTo>
                  <a:cubicBezTo>
                    <a:pt x="587" y="104"/>
                    <a:pt x="589" y="93"/>
                    <a:pt x="586" y="97"/>
                  </a:cubicBezTo>
                  <a:cubicBezTo>
                    <a:pt x="583" y="100"/>
                    <a:pt x="569" y="104"/>
                    <a:pt x="569" y="104"/>
                  </a:cubicBezTo>
                  <a:cubicBezTo>
                    <a:pt x="569" y="104"/>
                    <a:pt x="561" y="112"/>
                    <a:pt x="556" y="115"/>
                  </a:cubicBezTo>
                  <a:cubicBezTo>
                    <a:pt x="550" y="119"/>
                    <a:pt x="547" y="110"/>
                    <a:pt x="547" y="110"/>
                  </a:cubicBezTo>
                  <a:cubicBezTo>
                    <a:pt x="556" y="89"/>
                    <a:pt x="556" y="89"/>
                    <a:pt x="556" y="89"/>
                  </a:cubicBezTo>
                  <a:cubicBezTo>
                    <a:pt x="556" y="89"/>
                    <a:pt x="571" y="80"/>
                    <a:pt x="568" y="73"/>
                  </a:cubicBezTo>
                  <a:cubicBezTo>
                    <a:pt x="565" y="66"/>
                    <a:pt x="560" y="62"/>
                    <a:pt x="560" y="62"/>
                  </a:cubicBezTo>
                  <a:cubicBezTo>
                    <a:pt x="560" y="62"/>
                    <a:pt x="554" y="66"/>
                    <a:pt x="550" y="72"/>
                  </a:cubicBezTo>
                  <a:cubicBezTo>
                    <a:pt x="546" y="77"/>
                    <a:pt x="541" y="80"/>
                    <a:pt x="541" y="80"/>
                  </a:cubicBezTo>
                  <a:cubicBezTo>
                    <a:pt x="541" y="80"/>
                    <a:pt x="527" y="98"/>
                    <a:pt x="525" y="87"/>
                  </a:cubicBezTo>
                  <a:cubicBezTo>
                    <a:pt x="523" y="76"/>
                    <a:pt x="543" y="63"/>
                    <a:pt x="524" y="66"/>
                  </a:cubicBezTo>
                  <a:cubicBezTo>
                    <a:pt x="506" y="68"/>
                    <a:pt x="506" y="61"/>
                    <a:pt x="502" y="65"/>
                  </a:cubicBezTo>
                  <a:cubicBezTo>
                    <a:pt x="499" y="69"/>
                    <a:pt x="502" y="75"/>
                    <a:pt x="494" y="79"/>
                  </a:cubicBezTo>
                  <a:cubicBezTo>
                    <a:pt x="486" y="82"/>
                    <a:pt x="482" y="79"/>
                    <a:pt x="476" y="77"/>
                  </a:cubicBezTo>
                  <a:cubicBezTo>
                    <a:pt x="470" y="75"/>
                    <a:pt x="466" y="53"/>
                    <a:pt x="463" y="68"/>
                  </a:cubicBezTo>
                  <a:cubicBezTo>
                    <a:pt x="459" y="82"/>
                    <a:pt x="459" y="88"/>
                    <a:pt x="452" y="80"/>
                  </a:cubicBezTo>
                  <a:cubicBezTo>
                    <a:pt x="444" y="71"/>
                    <a:pt x="444" y="64"/>
                    <a:pt x="444" y="64"/>
                  </a:cubicBezTo>
                  <a:cubicBezTo>
                    <a:pt x="444" y="64"/>
                    <a:pt x="425" y="83"/>
                    <a:pt x="431" y="75"/>
                  </a:cubicBezTo>
                  <a:cubicBezTo>
                    <a:pt x="437" y="66"/>
                    <a:pt x="431" y="63"/>
                    <a:pt x="431" y="63"/>
                  </a:cubicBezTo>
                  <a:cubicBezTo>
                    <a:pt x="418" y="56"/>
                    <a:pt x="418" y="56"/>
                    <a:pt x="418" y="56"/>
                  </a:cubicBezTo>
                  <a:cubicBezTo>
                    <a:pt x="418" y="56"/>
                    <a:pt x="418" y="46"/>
                    <a:pt x="415" y="44"/>
                  </a:cubicBezTo>
                  <a:cubicBezTo>
                    <a:pt x="412" y="43"/>
                    <a:pt x="408" y="34"/>
                    <a:pt x="408" y="34"/>
                  </a:cubicBezTo>
                  <a:cubicBezTo>
                    <a:pt x="410" y="17"/>
                    <a:pt x="410" y="17"/>
                    <a:pt x="410" y="17"/>
                  </a:cubicBezTo>
                  <a:cubicBezTo>
                    <a:pt x="410" y="17"/>
                    <a:pt x="403" y="0"/>
                    <a:pt x="401" y="1"/>
                  </a:cubicBezTo>
                  <a:cubicBezTo>
                    <a:pt x="376" y="14"/>
                    <a:pt x="95" y="232"/>
                    <a:pt x="90" y="240"/>
                  </a:cubicBezTo>
                  <a:cubicBezTo>
                    <a:pt x="85" y="249"/>
                    <a:pt x="93" y="249"/>
                    <a:pt x="98" y="254"/>
                  </a:cubicBezTo>
                  <a:cubicBezTo>
                    <a:pt x="104" y="259"/>
                    <a:pt x="107" y="266"/>
                    <a:pt x="114" y="273"/>
                  </a:cubicBezTo>
                  <a:cubicBezTo>
                    <a:pt x="121" y="279"/>
                    <a:pt x="114" y="290"/>
                    <a:pt x="109" y="298"/>
                  </a:cubicBezTo>
                  <a:cubicBezTo>
                    <a:pt x="104" y="307"/>
                    <a:pt x="92" y="312"/>
                    <a:pt x="95" y="324"/>
                  </a:cubicBezTo>
                  <a:cubicBezTo>
                    <a:pt x="98" y="336"/>
                    <a:pt x="110" y="329"/>
                    <a:pt x="117" y="319"/>
                  </a:cubicBezTo>
                  <a:cubicBezTo>
                    <a:pt x="124" y="309"/>
                    <a:pt x="139" y="327"/>
                    <a:pt x="136" y="341"/>
                  </a:cubicBezTo>
                  <a:cubicBezTo>
                    <a:pt x="133" y="355"/>
                    <a:pt x="129" y="396"/>
                    <a:pt x="124" y="413"/>
                  </a:cubicBezTo>
                  <a:cubicBezTo>
                    <a:pt x="119" y="430"/>
                    <a:pt x="121" y="430"/>
                    <a:pt x="114" y="444"/>
                  </a:cubicBezTo>
                  <a:cubicBezTo>
                    <a:pt x="107" y="457"/>
                    <a:pt x="110" y="457"/>
                    <a:pt x="117" y="468"/>
                  </a:cubicBezTo>
                  <a:cubicBezTo>
                    <a:pt x="124" y="478"/>
                    <a:pt x="126" y="493"/>
                    <a:pt x="122" y="500"/>
                  </a:cubicBezTo>
                  <a:cubicBezTo>
                    <a:pt x="119" y="507"/>
                    <a:pt x="109" y="515"/>
                    <a:pt x="100" y="529"/>
                  </a:cubicBezTo>
                  <a:cubicBezTo>
                    <a:pt x="92" y="543"/>
                    <a:pt x="71" y="529"/>
                    <a:pt x="71" y="529"/>
                  </a:cubicBezTo>
                  <a:cubicBezTo>
                    <a:pt x="69" y="528"/>
                    <a:pt x="69" y="528"/>
                    <a:pt x="69" y="528"/>
                  </a:cubicBezTo>
                  <a:cubicBezTo>
                    <a:pt x="68" y="530"/>
                    <a:pt x="68" y="530"/>
                    <a:pt x="68" y="530"/>
                  </a:cubicBezTo>
                  <a:cubicBezTo>
                    <a:pt x="67" y="532"/>
                    <a:pt x="66" y="535"/>
                    <a:pt x="67" y="539"/>
                  </a:cubicBezTo>
                  <a:cubicBezTo>
                    <a:pt x="69" y="548"/>
                    <a:pt x="73" y="562"/>
                    <a:pt x="65" y="562"/>
                  </a:cubicBezTo>
                  <a:cubicBezTo>
                    <a:pt x="58" y="562"/>
                    <a:pt x="58" y="558"/>
                    <a:pt x="51" y="564"/>
                  </a:cubicBezTo>
                  <a:cubicBezTo>
                    <a:pt x="45" y="570"/>
                    <a:pt x="36" y="567"/>
                    <a:pt x="42" y="576"/>
                  </a:cubicBezTo>
                  <a:cubicBezTo>
                    <a:pt x="48" y="586"/>
                    <a:pt x="56" y="584"/>
                    <a:pt x="56" y="584"/>
                  </a:cubicBezTo>
                  <a:cubicBezTo>
                    <a:pt x="56" y="584"/>
                    <a:pt x="64" y="572"/>
                    <a:pt x="67" y="581"/>
                  </a:cubicBezTo>
                  <a:cubicBezTo>
                    <a:pt x="70" y="590"/>
                    <a:pt x="75" y="590"/>
                    <a:pt x="70" y="596"/>
                  </a:cubicBezTo>
                  <a:cubicBezTo>
                    <a:pt x="65" y="603"/>
                    <a:pt x="64" y="604"/>
                    <a:pt x="58" y="607"/>
                  </a:cubicBezTo>
                  <a:cubicBezTo>
                    <a:pt x="51" y="610"/>
                    <a:pt x="53" y="598"/>
                    <a:pt x="51" y="610"/>
                  </a:cubicBezTo>
                  <a:cubicBezTo>
                    <a:pt x="50" y="623"/>
                    <a:pt x="58" y="617"/>
                    <a:pt x="58" y="621"/>
                  </a:cubicBezTo>
                  <a:cubicBezTo>
                    <a:pt x="58" y="626"/>
                    <a:pt x="48" y="634"/>
                    <a:pt x="48" y="634"/>
                  </a:cubicBezTo>
                  <a:cubicBezTo>
                    <a:pt x="48" y="634"/>
                    <a:pt x="67" y="634"/>
                    <a:pt x="69" y="637"/>
                  </a:cubicBezTo>
                  <a:cubicBezTo>
                    <a:pt x="70" y="640"/>
                    <a:pt x="78" y="627"/>
                    <a:pt x="79" y="638"/>
                  </a:cubicBezTo>
                  <a:cubicBezTo>
                    <a:pt x="81" y="649"/>
                    <a:pt x="76" y="654"/>
                    <a:pt x="69" y="657"/>
                  </a:cubicBezTo>
                  <a:cubicBezTo>
                    <a:pt x="61" y="660"/>
                    <a:pt x="53" y="660"/>
                    <a:pt x="53" y="660"/>
                  </a:cubicBezTo>
                  <a:cubicBezTo>
                    <a:pt x="53" y="660"/>
                    <a:pt x="47" y="655"/>
                    <a:pt x="45" y="663"/>
                  </a:cubicBezTo>
                  <a:cubicBezTo>
                    <a:pt x="44" y="671"/>
                    <a:pt x="47" y="674"/>
                    <a:pt x="51" y="677"/>
                  </a:cubicBezTo>
                  <a:cubicBezTo>
                    <a:pt x="56" y="680"/>
                    <a:pt x="41" y="688"/>
                    <a:pt x="47" y="696"/>
                  </a:cubicBezTo>
                  <a:cubicBezTo>
                    <a:pt x="53" y="703"/>
                    <a:pt x="65" y="699"/>
                    <a:pt x="65" y="699"/>
                  </a:cubicBezTo>
                  <a:cubicBezTo>
                    <a:pt x="65" y="699"/>
                    <a:pt x="76" y="683"/>
                    <a:pt x="75" y="696"/>
                  </a:cubicBezTo>
                  <a:cubicBezTo>
                    <a:pt x="73" y="708"/>
                    <a:pt x="58" y="706"/>
                    <a:pt x="64" y="714"/>
                  </a:cubicBezTo>
                  <a:cubicBezTo>
                    <a:pt x="70" y="722"/>
                    <a:pt x="73" y="711"/>
                    <a:pt x="79" y="720"/>
                  </a:cubicBezTo>
                  <a:cubicBezTo>
                    <a:pt x="86" y="730"/>
                    <a:pt x="78" y="733"/>
                    <a:pt x="78" y="741"/>
                  </a:cubicBezTo>
                  <a:cubicBezTo>
                    <a:pt x="78" y="748"/>
                    <a:pt x="87" y="753"/>
                    <a:pt x="89" y="758"/>
                  </a:cubicBezTo>
                  <a:cubicBezTo>
                    <a:pt x="90" y="762"/>
                    <a:pt x="93" y="776"/>
                    <a:pt x="89" y="781"/>
                  </a:cubicBezTo>
                  <a:cubicBezTo>
                    <a:pt x="84" y="785"/>
                    <a:pt x="79" y="784"/>
                    <a:pt x="81" y="793"/>
                  </a:cubicBezTo>
                  <a:cubicBezTo>
                    <a:pt x="82" y="803"/>
                    <a:pt x="84" y="804"/>
                    <a:pt x="76" y="809"/>
                  </a:cubicBezTo>
                  <a:cubicBezTo>
                    <a:pt x="69" y="813"/>
                    <a:pt x="64" y="815"/>
                    <a:pt x="64" y="807"/>
                  </a:cubicBezTo>
                  <a:cubicBezTo>
                    <a:pt x="64" y="799"/>
                    <a:pt x="69" y="787"/>
                    <a:pt x="67" y="781"/>
                  </a:cubicBezTo>
                  <a:cubicBezTo>
                    <a:pt x="65" y="775"/>
                    <a:pt x="70" y="751"/>
                    <a:pt x="64" y="751"/>
                  </a:cubicBezTo>
                  <a:cubicBezTo>
                    <a:pt x="58" y="751"/>
                    <a:pt x="58" y="737"/>
                    <a:pt x="58" y="733"/>
                  </a:cubicBezTo>
                  <a:cubicBezTo>
                    <a:pt x="58" y="728"/>
                    <a:pt x="48" y="716"/>
                    <a:pt x="45" y="722"/>
                  </a:cubicBezTo>
                  <a:cubicBezTo>
                    <a:pt x="42" y="728"/>
                    <a:pt x="36" y="720"/>
                    <a:pt x="36" y="720"/>
                  </a:cubicBezTo>
                  <a:cubicBezTo>
                    <a:pt x="36" y="720"/>
                    <a:pt x="38" y="693"/>
                    <a:pt x="31" y="697"/>
                  </a:cubicBezTo>
                  <a:cubicBezTo>
                    <a:pt x="25" y="702"/>
                    <a:pt x="19" y="680"/>
                    <a:pt x="13" y="689"/>
                  </a:cubicBezTo>
                  <a:cubicBezTo>
                    <a:pt x="7" y="699"/>
                    <a:pt x="0" y="689"/>
                    <a:pt x="8" y="705"/>
                  </a:cubicBezTo>
                  <a:cubicBezTo>
                    <a:pt x="16" y="720"/>
                    <a:pt x="18" y="733"/>
                    <a:pt x="22" y="736"/>
                  </a:cubicBezTo>
                  <a:cubicBezTo>
                    <a:pt x="31" y="744"/>
                    <a:pt x="41" y="747"/>
                    <a:pt x="36" y="753"/>
                  </a:cubicBezTo>
                  <a:cubicBezTo>
                    <a:pt x="31" y="759"/>
                    <a:pt x="28" y="756"/>
                    <a:pt x="28" y="765"/>
                  </a:cubicBezTo>
                  <a:cubicBezTo>
                    <a:pt x="28" y="775"/>
                    <a:pt x="39" y="776"/>
                    <a:pt x="39" y="776"/>
                  </a:cubicBezTo>
                  <a:cubicBezTo>
                    <a:pt x="39" y="776"/>
                    <a:pt x="41" y="775"/>
                    <a:pt x="36" y="793"/>
                  </a:cubicBezTo>
                  <a:cubicBezTo>
                    <a:pt x="31" y="812"/>
                    <a:pt x="44" y="809"/>
                    <a:pt x="42" y="818"/>
                  </a:cubicBezTo>
                  <a:cubicBezTo>
                    <a:pt x="42" y="818"/>
                    <a:pt x="56" y="844"/>
                    <a:pt x="68" y="837"/>
                  </a:cubicBezTo>
                  <a:cubicBezTo>
                    <a:pt x="80" y="830"/>
                    <a:pt x="80" y="803"/>
                    <a:pt x="109" y="808"/>
                  </a:cubicBezTo>
                  <a:cubicBezTo>
                    <a:pt x="138" y="813"/>
                    <a:pt x="562" y="943"/>
                    <a:pt x="743" y="963"/>
                  </a:cubicBezTo>
                  <a:cubicBezTo>
                    <a:pt x="743" y="963"/>
                    <a:pt x="769" y="970"/>
                    <a:pt x="769" y="963"/>
                  </a:cubicBezTo>
                  <a:cubicBezTo>
                    <a:pt x="769" y="957"/>
                    <a:pt x="775" y="948"/>
                    <a:pt x="781" y="951"/>
                  </a:cubicBezTo>
                  <a:cubicBezTo>
                    <a:pt x="786" y="955"/>
                    <a:pt x="772" y="968"/>
                    <a:pt x="784" y="972"/>
                  </a:cubicBezTo>
                  <a:cubicBezTo>
                    <a:pt x="796" y="975"/>
                    <a:pt x="811" y="987"/>
                    <a:pt x="820" y="987"/>
                  </a:cubicBezTo>
                  <a:cubicBezTo>
                    <a:pt x="828" y="987"/>
                    <a:pt x="835" y="991"/>
                    <a:pt x="840" y="996"/>
                  </a:cubicBezTo>
                  <a:cubicBezTo>
                    <a:pt x="846" y="1001"/>
                    <a:pt x="852" y="999"/>
                    <a:pt x="858" y="999"/>
                  </a:cubicBezTo>
                  <a:cubicBezTo>
                    <a:pt x="863" y="999"/>
                    <a:pt x="873" y="994"/>
                    <a:pt x="876" y="1003"/>
                  </a:cubicBezTo>
                  <a:cubicBezTo>
                    <a:pt x="880" y="1011"/>
                    <a:pt x="881" y="1010"/>
                    <a:pt x="890" y="1010"/>
                  </a:cubicBezTo>
                  <a:cubicBezTo>
                    <a:pt x="899" y="1010"/>
                    <a:pt x="914" y="1011"/>
                    <a:pt x="914" y="1011"/>
                  </a:cubicBezTo>
                  <a:cubicBezTo>
                    <a:pt x="915" y="1014"/>
                    <a:pt x="915" y="1014"/>
                    <a:pt x="915" y="1014"/>
                  </a:cubicBezTo>
                  <a:cubicBezTo>
                    <a:pt x="919" y="1011"/>
                    <a:pt x="923" y="1008"/>
                    <a:pt x="926" y="1002"/>
                  </a:cubicBezTo>
                  <a:cubicBezTo>
                    <a:pt x="937" y="986"/>
                    <a:pt x="940" y="986"/>
                    <a:pt x="952" y="987"/>
                  </a:cubicBezTo>
                  <a:cubicBezTo>
                    <a:pt x="952" y="987"/>
                    <a:pt x="968" y="980"/>
                    <a:pt x="978" y="981"/>
                  </a:cubicBezTo>
                  <a:cubicBezTo>
                    <a:pt x="987" y="982"/>
                    <a:pt x="987" y="990"/>
                    <a:pt x="989" y="998"/>
                  </a:cubicBezTo>
                  <a:cubicBezTo>
                    <a:pt x="991" y="1007"/>
                    <a:pt x="1002" y="1018"/>
                    <a:pt x="1005" y="1012"/>
                  </a:cubicBezTo>
                  <a:cubicBezTo>
                    <a:pt x="1008" y="1006"/>
                    <a:pt x="1023" y="1022"/>
                    <a:pt x="1028" y="1022"/>
                  </a:cubicBezTo>
                  <a:cubicBezTo>
                    <a:pt x="1032" y="1022"/>
                    <a:pt x="1033" y="1030"/>
                    <a:pt x="1043" y="1060"/>
                  </a:cubicBezTo>
                  <a:cubicBezTo>
                    <a:pt x="1052" y="1090"/>
                    <a:pt x="1062" y="1075"/>
                    <a:pt x="1065" y="1080"/>
                  </a:cubicBezTo>
                  <a:cubicBezTo>
                    <a:pt x="1068" y="1086"/>
                    <a:pt x="1073" y="1083"/>
                    <a:pt x="1078" y="1086"/>
                  </a:cubicBezTo>
                  <a:cubicBezTo>
                    <a:pt x="1082" y="1088"/>
                    <a:pt x="1104" y="1091"/>
                    <a:pt x="1113" y="1091"/>
                  </a:cubicBezTo>
                  <a:cubicBezTo>
                    <a:pt x="1121" y="1091"/>
                    <a:pt x="1131" y="1098"/>
                    <a:pt x="1140" y="1102"/>
                  </a:cubicBezTo>
                  <a:cubicBezTo>
                    <a:pt x="1148" y="1105"/>
                    <a:pt x="1158" y="1122"/>
                    <a:pt x="1163" y="1127"/>
                  </a:cubicBezTo>
                  <a:cubicBezTo>
                    <a:pt x="1168" y="1132"/>
                    <a:pt x="1166" y="1145"/>
                    <a:pt x="1156" y="1147"/>
                  </a:cubicBezTo>
                  <a:cubicBezTo>
                    <a:pt x="1151" y="1148"/>
                    <a:pt x="1149" y="1149"/>
                    <a:pt x="1147" y="1149"/>
                  </a:cubicBezTo>
                  <a:cubicBezTo>
                    <a:pt x="1146" y="1150"/>
                    <a:pt x="1146" y="1150"/>
                    <a:pt x="1146" y="1150"/>
                  </a:cubicBezTo>
                  <a:cubicBezTo>
                    <a:pt x="1155" y="1164"/>
                    <a:pt x="1167" y="1172"/>
                    <a:pt x="1177" y="1187"/>
                  </a:cubicBezTo>
                  <a:cubicBezTo>
                    <a:pt x="1178" y="1186"/>
                    <a:pt x="1178" y="1186"/>
                    <a:pt x="1178" y="1186"/>
                  </a:cubicBezTo>
                  <a:cubicBezTo>
                    <a:pt x="1196" y="1175"/>
                    <a:pt x="1196" y="1175"/>
                    <a:pt x="1196" y="1175"/>
                  </a:cubicBezTo>
                  <a:cubicBezTo>
                    <a:pt x="1196" y="1175"/>
                    <a:pt x="1227" y="1177"/>
                    <a:pt x="1231" y="1177"/>
                  </a:cubicBezTo>
                  <a:cubicBezTo>
                    <a:pt x="1236" y="1177"/>
                    <a:pt x="1263" y="1168"/>
                    <a:pt x="1268" y="1162"/>
                  </a:cubicBezTo>
                  <a:cubicBezTo>
                    <a:pt x="1269" y="1161"/>
                    <a:pt x="1270" y="1161"/>
                    <a:pt x="1271" y="1162"/>
                  </a:cubicBezTo>
                  <a:cubicBezTo>
                    <a:pt x="1273" y="1162"/>
                    <a:pt x="1273" y="1162"/>
                    <a:pt x="1273" y="1162"/>
                  </a:cubicBezTo>
                  <a:cubicBezTo>
                    <a:pt x="1273" y="1162"/>
                    <a:pt x="1287" y="1153"/>
                    <a:pt x="1294" y="1146"/>
                  </a:cubicBezTo>
                  <a:cubicBezTo>
                    <a:pt x="1300" y="1139"/>
                    <a:pt x="1302" y="1134"/>
                    <a:pt x="1326" y="1138"/>
                  </a:cubicBezTo>
                  <a:cubicBezTo>
                    <a:pt x="1350" y="1141"/>
                    <a:pt x="1374" y="1139"/>
                    <a:pt x="1388" y="1134"/>
                  </a:cubicBezTo>
                  <a:cubicBezTo>
                    <a:pt x="1401" y="1129"/>
                    <a:pt x="1423" y="1129"/>
                    <a:pt x="1429" y="1105"/>
                  </a:cubicBezTo>
                  <a:cubicBezTo>
                    <a:pt x="1434" y="1081"/>
                    <a:pt x="1442" y="1066"/>
                    <a:pt x="1447" y="1054"/>
                  </a:cubicBezTo>
                  <a:cubicBezTo>
                    <a:pt x="1453" y="1042"/>
                    <a:pt x="1459" y="1032"/>
                    <a:pt x="1470" y="1042"/>
                  </a:cubicBezTo>
                  <a:cubicBezTo>
                    <a:pt x="1480" y="1052"/>
                    <a:pt x="1485" y="1039"/>
                    <a:pt x="1495" y="1047"/>
                  </a:cubicBezTo>
                  <a:cubicBezTo>
                    <a:pt x="1506" y="1056"/>
                    <a:pt x="1495" y="1071"/>
                    <a:pt x="1502" y="1086"/>
                  </a:cubicBezTo>
                  <a:cubicBezTo>
                    <a:pt x="1509" y="1102"/>
                    <a:pt x="1523" y="1122"/>
                    <a:pt x="1529" y="1131"/>
                  </a:cubicBezTo>
                  <a:cubicBezTo>
                    <a:pt x="1531" y="1133"/>
                    <a:pt x="1531" y="1133"/>
                    <a:pt x="1531" y="1133"/>
                  </a:cubicBezTo>
                  <a:cubicBezTo>
                    <a:pt x="1535" y="1128"/>
                    <a:pt x="1537" y="1125"/>
                    <a:pt x="1537" y="1125"/>
                  </a:cubicBezTo>
                  <a:cubicBezTo>
                    <a:pt x="1537" y="1125"/>
                    <a:pt x="1557" y="1116"/>
                    <a:pt x="1565" y="1112"/>
                  </a:cubicBezTo>
                  <a:cubicBezTo>
                    <a:pt x="1574" y="1109"/>
                    <a:pt x="1583" y="1099"/>
                    <a:pt x="1583" y="1099"/>
                  </a:cubicBezTo>
                  <a:cubicBezTo>
                    <a:pt x="1589" y="1093"/>
                    <a:pt x="1589" y="1093"/>
                    <a:pt x="1589" y="1093"/>
                  </a:cubicBezTo>
                  <a:cubicBezTo>
                    <a:pt x="1589" y="1093"/>
                    <a:pt x="1583" y="1099"/>
                    <a:pt x="1596" y="1102"/>
                  </a:cubicBezTo>
                  <a:cubicBezTo>
                    <a:pt x="1608" y="1106"/>
                    <a:pt x="1618" y="1096"/>
                    <a:pt x="1618" y="1102"/>
                  </a:cubicBezTo>
                  <a:cubicBezTo>
                    <a:pt x="1617" y="1109"/>
                    <a:pt x="1601" y="1116"/>
                    <a:pt x="1601" y="1116"/>
                  </a:cubicBezTo>
                  <a:cubicBezTo>
                    <a:pt x="1601" y="1116"/>
                    <a:pt x="1598" y="1116"/>
                    <a:pt x="1591" y="1117"/>
                  </a:cubicBezTo>
                  <a:cubicBezTo>
                    <a:pt x="1584" y="1118"/>
                    <a:pt x="1573" y="1132"/>
                    <a:pt x="1573" y="1132"/>
                  </a:cubicBezTo>
                  <a:cubicBezTo>
                    <a:pt x="1573" y="1132"/>
                    <a:pt x="1568" y="1135"/>
                    <a:pt x="1565" y="1140"/>
                  </a:cubicBezTo>
                  <a:cubicBezTo>
                    <a:pt x="1561" y="1146"/>
                    <a:pt x="1558" y="1152"/>
                    <a:pt x="1559" y="1158"/>
                  </a:cubicBezTo>
                  <a:cubicBezTo>
                    <a:pt x="1560" y="1165"/>
                    <a:pt x="1559" y="1169"/>
                    <a:pt x="1567" y="1172"/>
                  </a:cubicBezTo>
                  <a:cubicBezTo>
                    <a:pt x="1574" y="1174"/>
                    <a:pt x="1584" y="1169"/>
                    <a:pt x="1584" y="1169"/>
                  </a:cubicBezTo>
                  <a:cubicBezTo>
                    <a:pt x="1584" y="1169"/>
                    <a:pt x="1601" y="1156"/>
                    <a:pt x="1603" y="1152"/>
                  </a:cubicBezTo>
                  <a:cubicBezTo>
                    <a:pt x="1604" y="1149"/>
                    <a:pt x="1609" y="1138"/>
                    <a:pt x="1609" y="1138"/>
                  </a:cubicBezTo>
                  <a:cubicBezTo>
                    <a:pt x="1625" y="1129"/>
                    <a:pt x="1625" y="1129"/>
                    <a:pt x="1625" y="1129"/>
                  </a:cubicBezTo>
                  <a:cubicBezTo>
                    <a:pt x="1625" y="1129"/>
                    <a:pt x="1634" y="1129"/>
                    <a:pt x="1643" y="1127"/>
                  </a:cubicBezTo>
                  <a:cubicBezTo>
                    <a:pt x="1653" y="1125"/>
                    <a:pt x="1666" y="1118"/>
                    <a:pt x="1666" y="1118"/>
                  </a:cubicBezTo>
                  <a:cubicBezTo>
                    <a:pt x="1666" y="1118"/>
                    <a:pt x="1677" y="1113"/>
                    <a:pt x="1681" y="1109"/>
                  </a:cubicBezTo>
                  <a:cubicBezTo>
                    <a:pt x="1684" y="1104"/>
                    <a:pt x="1685" y="1102"/>
                    <a:pt x="1685" y="1102"/>
                  </a:cubicBezTo>
                  <a:cubicBezTo>
                    <a:pt x="1685" y="1102"/>
                    <a:pt x="1684" y="1093"/>
                    <a:pt x="1681" y="1093"/>
                  </a:cubicBezTo>
                  <a:cubicBezTo>
                    <a:pt x="1677" y="1092"/>
                    <a:pt x="1673" y="1095"/>
                    <a:pt x="1681" y="1088"/>
                  </a:cubicBezTo>
                  <a:cubicBezTo>
                    <a:pt x="1690" y="1081"/>
                    <a:pt x="1683" y="1085"/>
                    <a:pt x="1691" y="1079"/>
                  </a:cubicBezTo>
                  <a:cubicBezTo>
                    <a:pt x="1699" y="1073"/>
                    <a:pt x="1702" y="1063"/>
                    <a:pt x="1702" y="1063"/>
                  </a:cubicBezTo>
                  <a:cubicBezTo>
                    <a:pt x="1698" y="1045"/>
                    <a:pt x="1698" y="1045"/>
                    <a:pt x="1698" y="1045"/>
                  </a:cubicBezTo>
                  <a:cubicBezTo>
                    <a:pt x="1698" y="1045"/>
                    <a:pt x="1690" y="1035"/>
                    <a:pt x="1686" y="1044"/>
                  </a:cubicBezTo>
                  <a:cubicBezTo>
                    <a:pt x="1682" y="1053"/>
                    <a:pt x="1680" y="1065"/>
                    <a:pt x="1677" y="1075"/>
                  </a:cubicBezTo>
                  <a:cubicBezTo>
                    <a:pt x="1673" y="1086"/>
                    <a:pt x="1664" y="1087"/>
                    <a:pt x="1664" y="1087"/>
                  </a:cubicBezTo>
                  <a:cubicBezTo>
                    <a:pt x="1664" y="1087"/>
                    <a:pt x="1657" y="1084"/>
                    <a:pt x="1649" y="1086"/>
                  </a:cubicBezTo>
                  <a:cubicBezTo>
                    <a:pt x="1641" y="1087"/>
                    <a:pt x="1611" y="1093"/>
                    <a:pt x="1607" y="1082"/>
                  </a:cubicBezTo>
                  <a:cubicBezTo>
                    <a:pt x="1604" y="1072"/>
                    <a:pt x="1594" y="1062"/>
                    <a:pt x="1587" y="1064"/>
                  </a:cubicBezTo>
                  <a:cubicBezTo>
                    <a:pt x="1579" y="1066"/>
                    <a:pt x="1574" y="1056"/>
                    <a:pt x="1575" y="1046"/>
                  </a:cubicBezTo>
                  <a:cubicBezTo>
                    <a:pt x="1576" y="1037"/>
                    <a:pt x="1569" y="1021"/>
                    <a:pt x="1569" y="1021"/>
                  </a:cubicBezTo>
                  <a:cubicBezTo>
                    <a:pt x="1569" y="1021"/>
                    <a:pt x="1590" y="1017"/>
                    <a:pt x="1567" y="1017"/>
                  </a:cubicBezTo>
                  <a:cubicBezTo>
                    <a:pt x="1543" y="1018"/>
                    <a:pt x="1535" y="1016"/>
                    <a:pt x="1535" y="1016"/>
                  </a:cubicBezTo>
                  <a:cubicBezTo>
                    <a:pt x="1560" y="997"/>
                    <a:pt x="1560" y="997"/>
                    <a:pt x="1560" y="997"/>
                  </a:cubicBezTo>
                  <a:cubicBezTo>
                    <a:pt x="1560" y="997"/>
                    <a:pt x="1575" y="1001"/>
                    <a:pt x="1578" y="996"/>
                  </a:cubicBezTo>
                  <a:cubicBezTo>
                    <a:pt x="1580" y="990"/>
                    <a:pt x="1579" y="983"/>
                    <a:pt x="1579" y="983"/>
                  </a:cubicBezTo>
                  <a:cubicBezTo>
                    <a:pt x="1579" y="983"/>
                    <a:pt x="1580" y="968"/>
                    <a:pt x="1549" y="972"/>
                  </a:cubicBezTo>
                  <a:cubicBezTo>
                    <a:pt x="1519" y="975"/>
                    <a:pt x="1486" y="989"/>
                    <a:pt x="1479" y="995"/>
                  </a:cubicBezTo>
                  <a:cubicBezTo>
                    <a:pt x="1472" y="1000"/>
                    <a:pt x="1433" y="1053"/>
                    <a:pt x="1414" y="1061"/>
                  </a:cubicBezTo>
                  <a:cubicBezTo>
                    <a:pt x="1414" y="1061"/>
                    <a:pt x="1444" y="1026"/>
                    <a:pt x="1438" y="1018"/>
                  </a:cubicBezTo>
                  <a:cubicBezTo>
                    <a:pt x="1432" y="1010"/>
                    <a:pt x="1452" y="983"/>
                    <a:pt x="1472" y="976"/>
                  </a:cubicBezTo>
                  <a:cubicBezTo>
                    <a:pt x="1491" y="968"/>
                    <a:pt x="1497" y="971"/>
                    <a:pt x="1504" y="953"/>
                  </a:cubicBezTo>
                  <a:cubicBezTo>
                    <a:pt x="1512" y="935"/>
                    <a:pt x="1522" y="927"/>
                    <a:pt x="1531" y="927"/>
                  </a:cubicBezTo>
                  <a:cubicBezTo>
                    <a:pt x="1539" y="927"/>
                    <a:pt x="1538" y="927"/>
                    <a:pt x="1558" y="926"/>
                  </a:cubicBezTo>
                  <a:cubicBezTo>
                    <a:pt x="1577" y="925"/>
                    <a:pt x="1592" y="920"/>
                    <a:pt x="1592" y="920"/>
                  </a:cubicBezTo>
                  <a:cubicBezTo>
                    <a:pt x="1592" y="920"/>
                    <a:pt x="1627" y="921"/>
                    <a:pt x="1638" y="923"/>
                  </a:cubicBezTo>
                  <a:cubicBezTo>
                    <a:pt x="1648" y="925"/>
                    <a:pt x="1665" y="917"/>
                    <a:pt x="1673" y="914"/>
                  </a:cubicBezTo>
                  <a:cubicBezTo>
                    <a:pt x="1681" y="912"/>
                    <a:pt x="1694" y="904"/>
                    <a:pt x="1699" y="899"/>
                  </a:cubicBezTo>
                  <a:cubicBezTo>
                    <a:pt x="1704" y="894"/>
                    <a:pt x="1710" y="878"/>
                    <a:pt x="1710" y="878"/>
                  </a:cubicBezTo>
                  <a:cubicBezTo>
                    <a:pt x="1710" y="878"/>
                    <a:pt x="1722" y="862"/>
                    <a:pt x="1731" y="860"/>
                  </a:cubicBezTo>
                  <a:cubicBezTo>
                    <a:pt x="1739" y="859"/>
                    <a:pt x="1745" y="858"/>
                    <a:pt x="1751" y="852"/>
                  </a:cubicBezTo>
                  <a:cubicBezTo>
                    <a:pt x="1756" y="847"/>
                    <a:pt x="1772" y="831"/>
                    <a:pt x="1762" y="825"/>
                  </a:cubicBezTo>
                  <a:close/>
                  <a:moveTo>
                    <a:pt x="1038" y="389"/>
                  </a:moveTo>
                  <a:cubicBezTo>
                    <a:pt x="1042" y="397"/>
                    <a:pt x="1044" y="400"/>
                    <a:pt x="1047" y="401"/>
                  </a:cubicBezTo>
                  <a:cubicBezTo>
                    <a:pt x="1043" y="401"/>
                    <a:pt x="1041" y="400"/>
                    <a:pt x="1041" y="400"/>
                  </a:cubicBezTo>
                  <a:cubicBezTo>
                    <a:pt x="1041" y="400"/>
                    <a:pt x="1029" y="389"/>
                    <a:pt x="1011" y="384"/>
                  </a:cubicBezTo>
                  <a:cubicBezTo>
                    <a:pt x="1011" y="384"/>
                    <a:pt x="1032" y="374"/>
                    <a:pt x="1038" y="389"/>
                  </a:cubicBezTo>
                  <a:close/>
                  <a:moveTo>
                    <a:pt x="512" y="251"/>
                  </a:moveTo>
                  <a:cubicBezTo>
                    <a:pt x="521" y="243"/>
                    <a:pt x="481" y="235"/>
                    <a:pt x="476" y="227"/>
                  </a:cubicBezTo>
                  <a:cubicBezTo>
                    <a:pt x="471" y="219"/>
                    <a:pt x="497" y="220"/>
                    <a:pt x="508" y="219"/>
                  </a:cubicBezTo>
                  <a:cubicBezTo>
                    <a:pt x="555" y="222"/>
                    <a:pt x="555" y="222"/>
                    <a:pt x="555" y="222"/>
                  </a:cubicBezTo>
                  <a:cubicBezTo>
                    <a:pt x="555" y="222"/>
                    <a:pt x="538" y="240"/>
                    <a:pt x="542" y="242"/>
                  </a:cubicBezTo>
                  <a:cubicBezTo>
                    <a:pt x="545" y="242"/>
                    <a:pt x="554" y="247"/>
                    <a:pt x="562" y="249"/>
                  </a:cubicBezTo>
                  <a:cubicBezTo>
                    <a:pt x="567" y="247"/>
                    <a:pt x="571" y="246"/>
                    <a:pt x="572" y="248"/>
                  </a:cubicBezTo>
                  <a:cubicBezTo>
                    <a:pt x="573" y="252"/>
                    <a:pt x="568" y="251"/>
                    <a:pt x="562" y="249"/>
                  </a:cubicBezTo>
                  <a:cubicBezTo>
                    <a:pt x="549" y="255"/>
                    <a:pt x="526" y="270"/>
                    <a:pt x="513" y="269"/>
                  </a:cubicBezTo>
                  <a:cubicBezTo>
                    <a:pt x="495" y="268"/>
                    <a:pt x="471" y="274"/>
                    <a:pt x="468" y="268"/>
                  </a:cubicBezTo>
                  <a:cubicBezTo>
                    <a:pt x="465" y="261"/>
                    <a:pt x="502" y="259"/>
                    <a:pt x="512" y="251"/>
                  </a:cubicBezTo>
                  <a:close/>
                  <a:moveTo>
                    <a:pt x="602" y="414"/>
                  </a:moveTo>
                  <a:cubicBezTo>
                    <a:pt x="591" y="412"/>
                    <a:pt x="577" y="441"/>
                    <a:pt x="572" y="441"/>
                  </a:cubicBezTo>
                  <a:cubicBezTo>
                    <a:pt x="567" y="441"/>
                    <a:pt x="538" y="453"/>
                    <a:pt x="523" y="449"/>
                  </a:cubicBezTo>
                  <a:cubicBezTo>
                    <a:pt x="508" y="446"/>
                    <a:pt x="476" y="436"/>
                    <a:pt x="466" y="427"/>
                  </a:cubicBezTo>
                  <a:cubicBezTo>
                    <a:pt x="456" y="417"/>
                    <a:pt x="481" y="430"/>
                    <a:pt x="489" y="430"/>
                  </a:cubicBezTo>
                  <a:cubicBezTo>
                    <a:pt x="497" y="430"/>
                    <a:pt x="507" y="410"/>
                    <a:pt x="508" y="381"/>
                  </a:cubicBezTo>
                  <a:cubicBezTo>
                    <a:pt x="510" y="352"/>
                    <a:pt x="521" y="391"/>
                    <a:pt x="534" y="402"/>
                  </a:cubicBezTo>
                  <a:cubicBezTo>
                    <a:pt x="534" y="402"/>
                    <a:pt x="614" y="396"/>
                    <a:pt x="620" y="401"/>
                  </a:cubicBezTo>
                  <a:cubicBezTo>
                    <a:pt x="627" y="405"/>
                    <a:pt x="614" y="415"/>
                    <a:pt x="602" y="414"/>
                  </a:cubicBezTo>
                  <a:close/>
                  <a:moveTo>
                    <a:pt x="752" y="898"/>
                  </a:moveTo>
                  <a:cubicBezTo>
                    <a:pt x="752" y="898"/>
                    <a:pt x="752" y="898"/>
                    <a:pt x="752" y="886"/>
                  </a:cubicBezTo>
                  <a:cubicBezTo>
                    <a:pt x="752" y="875"/>
                    <a:pt x="738" y="864"/>
                    <a:pt x="731" y="853"/>
                  </a:cubicBezTo>
                  <a:cubicBezTo>
                    <a:pt x="725" y="841"/>
                    <a:pt x="729" y="830"/>
                    <a:pt x="713" y="819"/>
                  </a:cubicBezTo>
                  <a:cubicBezTo>
                    <a:pt x="698" y="808"/>
                    <a:pt x="718" y="787"/>
                    <a:pt x="731" y="778"/>
                  </a:cubicBezTo>
                  <a:cubicBezTo>
                    <a:pt x="731" y="771"/>
                    <a:pt x="731" y="771"/>
                    <a:pt x="731" y="771"/>
                  </a:cubicBezTo>
                  <a:cubicBezTo>
                    <a:pt x="743" y="794"/>
                    <a:pt x="743" y="794"/>
                    <a:pt x="743" y="794"/>
                  </a:cubicBezTo>
                  <a:cubicBezTo>
                    <a:pt x="743" y="794"/>
                    <a:pt x="740" y="814"/>
                    <a:pt x="745" y="823"/>
                  </a:cubicBezTo>
                  <a:cubicBezTo>
                    <a:pt x="750" y="832"/>
                    <a:pt x="759" y="859"/>
                    <a:pt x="759" y="859"/>
                  </a:cubicBezTo>
                  <a:lnTo>
                    <a:pt x="752" y="898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71" name="Freeform 433">
              <a:extLst>
                <a:ext uri="{FF2B5EF4-FFF2-40B4-BE49-F238E27FC236}">
                  <a16:creationId xmlns:a16="http://schemas.microsoft.com/office/drawing/2014/main" id="{8183D2F0-36A1-9E3B-8C5D-CC1AFFA7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6" y="2597150"/>
              <a:ext cx="190500" cy="153988"/>
            </a:xfrm>
            <a:custGeom>
              <a:avLst/>
              <a:gdLst>
                <a:gd name="T0" fmla="*/ 2147483646 w 217"/>
                <a:gd name="T1" fmla="*/ 2147483646 h 174"/>
                <a:gd name="T2" fmla="*/ 2147483646 w 217"/>
                <a:gd name="T3" fmla="*/ 2147483646 h 174"/>
                <a:gd name="T4" fmla="*/ 2147483646 w 217"/>
                <a:gd name="T5" fmla="*/ 2147483646 h 174"/>
                <a:gd name="T6" fmla="*/ 2147483646 w 217"/>
                <a:gd name="T7" fmla="*/ 2147483646 h 174"/>
                <a:gd name="T8" fmla="*/ 2147483646 w 217"/>
                <a:gd name="T9" fmla="*/ 2147483646 h 174"/>
                <a:gd name="T10" fmla="*/ 2147483646 w 217"/>
                <a:gd name="T11" fmla="*/ 2147483646 h 174"/>
                <a:gd name="T12" fmla="*/ 2147483646 w 217"/>
                <a:gd name="T13" fmla="*/ 2147483646 h 174"/>
                <a:gd name="T14" fmla="*/ 2147483646 w 217"/>
                <a:gd name="T15" fmla="*/ 2147483646 h 174"/>
                <a:gd name="T16" fmla="*/ 2147483646 w 217"/>
                <a:gd name="T17" fmla="*/ 2147483646 h 174"/>
                <a:gd name="T18" fmla="*/ 2147483646 w 217"/>
                <a:gd name="T19" fmla="*/ 2147483646 h 174"/>
                <a:gd name="T20" fmla="*/ 2147483646 w 217"/>
                <a:gd name="T21" fmla="*/ 2147483646 h 174"/>
                <a:gd name="T22" fmla="*/ 2147483646 w 217"/>
                <a:gd name="T23" fmla="*/ 2147483646 h 174"/>
                <a:gd name="T24" fmla="*/ 2147483646 w 217"/>
                <a:gd name="T25" fmla="*/ 2147483646 h 174"/>
                <a:gd name="T26" fmla="*/ 2147483646 w 217"/>
                <a:gd name="T27" fmla="*/ 2147483646 h 174"/>
                <a:gd name="T28" fmla="*/ 2147483646 w 217"/>
                <a:gd name="T29" fmla="*/ 2147483646 h 174"/>
                <a:gd name="T30" fmla="*/ 2147483646 w 217"/>
                <a:gd name="T31" fmla="*/ 2147483646 h 174"/>
                <a:gd name="T32" fmla="*/ 2147483646 w 217"/>
                <a:gd name="T33" fmla="*/ 2147483646 h 174"/>
                <a:gd name="T34" fmla="*/ 2147483646 w 217"/>
                <a:gd name="T35" fmla="*/ 2147483646 h 174"/>
                <a:gd name="T36" fmla="*/ 2147483646 w 217"/>
                <a:gd name="T37" fmla="*/ 2147483646 h 174"/>
                <a:gd name="T38" fmla="*/ 2147483646 w 217"/>
                <a:gd name="T39" fmla="*/ 2147483646 h 174"/>
                <a:gd name="T40" fmla="*/ 2147483646 w 217"/>
                <a:gd name="T41" fmla="*/ 2147483646 h 174"/>
                <a:gd name="T42" fmla="*/ 2147483646 w 217"/>
                <a:gd name="T43" fmla="*/ 2147483646 h 174"/>
                <a:gd name="T44" fmla="*/ 2147483646 w 217"/>
                <a:gd name="T45" fmla="*/ 2147483646 h 174"/>
                <a:gd name="T46" fmla="*/ 2147483646 w 217"/>
                <a:gd name="T47" fmla="*/ 2147483646 h 174"/>
                <a:gd name="T48" fmla="*/ 2147483646 w 217"/>
                <a:gd name="T49" fmla="*/ 2147483646 h 174"/>
                <a:gd name="T50" fmla="*/ 2147483646 w 217"/>
                <a:gd name="T51" fmla="*/ 2147483646 h 174"/>
                <a:gd name="T52" fmla="*/ 2147483646 w 217"/>
                <a:gd name="T53" fmla="*/ 2147483646 h 17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17"/>
                <a:gd name="T82" fmla="*/ 0 h 174"/>
                <a:gd name="T83" fmla="*/ 217 w 217"/>
                <a:gd name="T84" fmla="*/ 174 h 17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17" h="174">
                  <a:moveTo>
                    <a:pt x="148" y="8"/>
                  </a:moveTo>
                  <a:cubicBezTo>
                    <a:pt x="140" y="10"/>
                    <a:pt x="124" y="0"/>
                    <a:pt x="118" y="10"/>
                  </a:cubicBezTo>
                  <a:cubicBezTo>
                    <a:pt x="111" y="20"/>
                    <a:pt x="111" y="26"/>
                    <a:pt x="114" y="32"/>
                  </a:cubicBezTo>
                  <a:cubicBezTo>
                    <a:pt x="116" y="38"/>
                    <a:pt x="107" y="50"/>
                    <a:pt x="97" y="46"/>
                  </a:cubicBezTo>
                  <a:cubicBezTo>
                    <a:pt x="87" y="42"/>
                    <a:pt x="79" y="40"/>
                    <a:pt x="83" y="46"/>
                  </a:cubicBezTo>
                  <a:cubicBezTo>
                    <a:pt x="87" y="52"/>
                    <a:pt x="99" y="64"/>
                    <a:pt x="93" y="71"/>
                  </a:cubicBezTo>
                  <a:cubicBezTo>
                    <a:pt x="87" y="77"/>
                    <a:pt x="73" y="60"/>
                    <a:pt x="73" y="66"/>
                  </a:cubicBezTo>
                  <a:cubicBezTo>
                    <a:pt x="73" y="85"/>
                    <a:pt x="91" y="85"/>
                    <a:pt x="87" y="93"/>
                  </a:cubicBezTo>
                  <a:cubicBezTo>
                    <a:pt x="83" y="101"/>
                    <a:pt x="77" y="97"/>
                    <a:pt x="69" y="95"/>
                  </a:cubicBezTo>
                  <a:cubicBezTo>
                    <a:pt x="61" y="93"/>
                    <a:pt x="59" y="83"/>
                    <a:pt x="53" y="77"/>
                  </a:cubicBezTo>
                  <a:cubicBezTo>
                    <a:pt x="47" y="71"/>
                    <a:pt x="28" y="60"/>
                    <a:pt x="28" y="75"/>
                  </a:cubicBezTo>
                  <a:cubicBezTo>
                    <a:pt x="28" y="89"/>
                    <a:pt x="0" y="101"/>
                    <a:pt x="14" y="103"/>
                  </a:cubicBezTo>
                  <a:cubicBezTo>
                    <a:pt x="28" y="105"/>
                    <a:pt x="59" y="93"/>
                    <a:pt x="49" y="105"/>
                  </a:cubicBezTo>
                  <a:cubicBezTo>
                    <a:pt x="38" y="117"/>
                    <a:pt x="26" y="127"/>
                    <a:pt x="36" y="125"/>
                  </a:cubicBezTo>
                  <a:cubicBezTo>
                    <a:pt x="47" y="123"/>
                    <a:pt x="53" y="109"/>
                    <a:pt x="61" y="111"/>
                  </a:cubicBezTo>
                  <a:cubicBezTo>
                    <a:pt x="69" y="113"/>
                    <a:pt x="69" y="117"/>
                    <a:pt x="69" y="125"/>
                  </a:cubicBezTo>
                  <a:cubicBezTo>
                    <a:pt x="69" y="133"/>
                    <a:pt x="87" y="142"/>
                    <a:pt x="83" y="148"/>
                  </a:cubicBezTo>
                  <a:cubicBezTo>
                    <a:pt x="79" y="154"/>
                    <a:pt x="97" y="138"/>
                    <a:pt x="105" y="140"/>
                  </a:cubicBezTo>
                  <a:cubicBezTo>
                    <a:pt x="114" y="142"/>
                    <a:pt x="128" y="131"/>
                    <a:pt x="124" y="150"/>
                  </a:cubicBezTo>
                  <a:cubicBezTo>
                    <a:pt x="120" y="168"/>
                    <a:pt x="124" y="174"/>
                    <a:pt x="130" y="172"/>
                  </a:cubicBezTo>
                  <a:cubicBezTo>
                    <a:pt x="136" y="170"/>
                    <a:pt x="140" y="119"/>
                    <a:pt x="158" y="140"/>
                  </a:cubicBezTo>
                  <a:cubicBezTo>
                    <a:pt x="176" y="160"/>
                    <a:pt x="176" y="156"/>
                    <a:pt x="187" y="148"/>
                  </a:cubicBezTo>
                  <a:cubicBezTo>
                    <a:pt x="197" y="140"/>
                    <a:pt x="199" y="121"/>
                    <a:pt x="205" y="117"/>
                  </a:cubicBezTo>
                  <a:cubicBezTo>
                    <a:pt x="211" y="113"/>
                    <a:pt x="211" y="83"/>
                    <a:pt x="211" y="83"/>
                  </a:cubicBezTo>
                  <a:cubicBezTo>
                    <a:pt x="211" y="83"/>
                    <a:pt x="217" y="60"/>
                    <a:pt x="207" y="54"/>
                  </a:cubicBezTo>
                  <a:cubicBezTo>
                    <a:pt x="197" y="48"/>
                    <a:pt x="199" y="12"/>
                    <a:pt x="180" y="14"/>
                  </a:cubicBezTo>
                  <a:cubicBezTo>
                    <a:pt x="162" y="16"/>
                    <a:pt x="148" y="8"/>
                    <a:pt x="148" y="8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73" name="Freeform 434">
              <a:extLst>
                <a:ext uri="{FF2B5EF4-FFF2-40B4-BE49-F238E27FC236}">
                  <a16:creationId xmlns:a16="http://schemas.microsoft.com/office/drawing/2014/main" id="{8FA84B4F-E7CE-15B6-BB80-1A344FE9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263" y="2911475"/>
              <a:ext cx="180975" cy="354013"/>
            </a:xfrm>
            <a:custGeom>
              <a:avLst/>
              <a:gdLst>
                <a:gd name="T0" fmla="*/ 2147483646 w 205"/>
                <a:gd name="T1" fmla="*/ 2147483646 h 400"/>
                <a:gd name="T2" fmla="*/ 2147483646 w 205"/>
                <a:gd name="T3" fmla="*/ 2147483646 h 400"/>
                <a:gd name="T4" fmla="*/ 2147483646 w 205"/>
                <a:gd name="T5" fmla="*/ 2147483646 h 400"/>
                <a:gd name="T6" fmla="*/ 2147483646 w 205"/>
                <a:gd name="T7" fmla="*/ 2147483646 h 400"/>
                <a:gd name="T8" fmla="*/ 2147483646 w 205"/>
                <a:gd name="T9" fmla="*/ 2147483646 h 400"/>
                <a:gd name="T10" fmla="*/ 2147483646 w 205"/>
                <a:gd name="T11" fmla="*/ 2147483646 h 400"/>
                <a:gd name="T12" fmla="*/ 2147483646 w 205"/>
                <a:gd name="T13" fmla="*/ 2147483646 h 400"/>
                <a:gd name="T14" fmla="*/ 2147483646 w 205"/>
                <a:gd name="T15" fmla="*/ 2147483646 h 400"/>
                <a:gd name="T16" fmla="*/ 2147483646 w 205"/>
                <a:gd name="T17" fmla="*/ 2147483646 h 400"/>
                <a:gd name="T18" fmla="*/ 2147483646 w 205"/>
                <a:gd name="T19" fmla="*/ 2147483646 h 400"/>
                <a:gd name="T20" fmla="*/ 2147483646 w 205"/>
                <a:gd name="T21" fmla="*/ 2147483646 h 400"/>
                <a:gd name="T22" fmla="*/ 2147483646 w 205"/>
                <a:gd name="T23" fmla="*/ 2147483646 h 400"/>
                <a:gd name="T24" fmla="*/ 2147483646 w 205"/>
                <a:gd name="T25" fmla="*/ 2147483646 h 400"/>
                <a:gd name="T26" fmla="*/ 2147483646 w 205"/>
                <a:gd name="T27" fmla="*/ 2147483646 h 400"/>
                <a:gd name="T28" fmla="*/ 2147483646 w 205"/>
                <a:gd name="T29" fmla="*/ 2147483646 h 400"/>
                <a:gd name="T30" fmla="*/ 2147483646 w 205"/>
                <a:gd name="T31" fmla="*/ 2147483646 h 400"/>
                <a:gd name="T32" fmla="*/ 2147483646 w 205"/>
                <a:gd name="T33" fmla="*/ 2147483646 h 400"/>
                <a:gd name="T34" fmla="*/ 2147483646 w 205"/>
                <a:gd name="T35" fmla="*/ 2147483646 h 400"/>
                <a:gd name="T36" fmla="*/ 2147483646 w 205"/>
                <a:gd name="T37" fmla="*/ 2147483646 h 400"/>
                <a:gd name="T38" fmla="*/ 2147483646 w 205"/>
                <a:gd name="T39" fmla="*/ 2147483646 h 400"/>
                <a:gd name="T40" fmla="*/ 2147483646 w 205"/>
                <a:gd name="T41" fmla="*/ 2147483646 h 400"/>
                <a:gd name="T42" fmla="*/ 2147483646 w 205"/>
                <a:gd name="T43" fmla="*/ 2147483646 h 400"/>
                <a:gd name="T44" fmla="*/ 2147483646 w 205"/>
                <a:gd name="T45" fmla="*/ 2147483646 h 400"/>
                <a:gd name="T46" fmla="*/ 2147483646 w 205"/>
                <a:gd name="T47" fmla="*/ 2147483646 h 400"/>
                <a:gd name="T48" fmla="*/ 2147483646 w 205"/>
                <a:gd name="T49" fmla="*/ 2147483646 h 400"/>
                <a:gd name="T50" fmla="*/ 2147483646 w 205"/>
                <a:gd name="T51" fmla="*/ 2147483646 h 400"/>
                <a:gd name="T52" fmla="*/ 2147483646 w 205"/>
                <a:gd name="T53" fmla="*/ 2147483646 h 400"/>
                <a:gd name="T54" fmla="*/ 2147483646 w 205"/>
                <a:gd name="T55" fmla="*/ 2147483646 h 400"/>
                <a:gd name="T56" fmla="*/ 2147483646 w 205"/>
                <a:gd name="T57" fmla="*/ 2147483646 h 400"/>
                <a:gd name="T58" fmla="*/ 2147483646 w 205"/>
                <a:gd name="T59" fmla="*/ 2147483646 h 400"/>
                <a:gd name="T60" fmla="*/ 2147483646 w 205"/>
                <a:gd name="T61" fmla="*/ 2147483646 h 400"/>
                <a:gd name="T62" fmla="*/ 2147483646 w 205"/>
                <a:gd name="T63" fmla="*/ 2147483646 h 400"/>
                <a:gd name="T64" fmla="*/ 2147483646 w 205"/>
                <a:gd name="T65" fmla="*/ 2147483646 h 400"/>
                <a:gd name="T66" fmla="*/ 2147483646 w 205"/>
                <a:gd name="T67" fmla="*/ 2147483646 h 400"/>
                <a:gd name="T68" fmla="*/ 2147483646 w 205"/>
                <a:gd name="T69" fmla="*/ 2147483646 h 400"/>
                <a:gd name="T70" fmla="*/ 2147483646 w 205"/>
                <a:gd name="T71" fmla="*/ 2147483646 h 400"/>
                <a:gd name="T72" fmla="*/ 2147483646 w 205"/>
                <a:gd name="T73" fmla="*/ 2147483646 h 400"/>
                <a:gd name="T74" fmla="*/ 2147483646 w 205"/>
                <a:gd name="T75" fmla="*/ 2147483646 h 400"/>
                <a:gd name="T76" fmla="*/ 2147483646 w 205"/>
                <a:gd name="T77" fmla="*/ 2147483646 h 400"/>
                <a:gd name="T78" fmla="*/ 2147483646 w 205"/>
                <a:gd name="T79" fmla="*/ 2147483646 h 400"/>
                <a:gd name="T80" fmla="*/ 2147483646 w 205"/>
                <a:gd name="T81" fmla="*/ 2147483646 h 400"/>
                <a:gd name="T82" fmla="*/ 2147483646 w 205"/>
                <a:gd name="T83" fmla="*/ 2147483646 h 400"/>
                <a:gd name="T84" fmla="*/ 2147483646 w 205"/>
                <a:gd name="T85" fmla="*/ 2147483646 h 400"/>
                <a:gd name="T86" fmla="*/ 2147483646 w 205"/>
                <a:gd name="T87" fmla="*/ 2147483646 h 400"/>
                <a:gd name="T88" fmla="*/ 2147483646 w 205"/>
                <a:gd name="T89" fmla="*/ 2147483646 h 400"/>
                <a:gd name="T90" fmla="*/ 2147483646 w 205"/>
                <a:gd name="T91" fmla="*/ 2147483646 h 400"/>
                <a:gd name="T92" fmla="*/ 2147483646 w 205"/>
                <a:gd name="T93" fmla="*/ 2147483646 h 400"/>
                <a:gd name="T94" fmla="*/ 2147483646 w 205"/>
                <a:gd name="T95" fmla="*/ 2147483646 h 400"/>
                <a:gd name="T96" fmla="*/ 2147483646 w 205"/>
                <a:gd name="T97" fmla="*/ 2147483646 h 400"/>
                <a:gd name="T98" fmla="*/ 2147483646 w 205"/>
                <a:gd name="T99" fmla="*/ 2147483646 h 400"/>
                <a:gd name="T100" fmla="*/ 2147483646 w 205"/>
                <a:gd name="T101" fmla="*/ 2147483646 h 400"/>
                <a:gd name="T102" fmla="*/ 2147483646 w 205"/>
                <a:gd name="T103" fmla="*/ 2147483646 h 400"/>
                <a:gd name="T104" fmla="*/ 2147483646 w 205"/>
                <a:gd name="T105" fmla="*/ 2147483646 h 400"/>
                <a:gd name="T106" fmla="*/ 2147483646 w 205"/>
                <a:gd name="T107" fmla="*/ 2147483646 h 400"/>
                <a:gd name="T108" fmla="*/ 2147483646 w 205"/>
                <a:gd name="T109" fmla="*/ 2147483646 h 400"/>
                <a:gd name="T110" fmla="*/ 2147483646 w 205"/>
                <a:gd name="T111" fmla="*/ 2147483646 h 400"/>
                <a:gd name="T112" fmla="*/ 2147483646 w 205"/>
                <a:gd name="T113" fmla="*/ 2147483646 h 400"/>
                <a:gd name="T114" fmla="*/ 2147483646 w 205"/>
                <a:gd name="T115" fmla="*/ 2147483646 h 400"/>
                <a:gd name="T116" fmla="*/ 2147483646 w 205"/>
                <a:gd name="T117" fmla="*/ 2147483646 h 400"/>
                <a:gd name="T118" fmla="*/ 2147483646 w 205"/>
                <a:gd name="T119" fmla="*/ 2147483646 h 400"/>
                <a:gd name="T120" fmla="*/ 2147483646 w 205"/>
                <a:gd name="T121" fmla="*/ 2147483646 h 40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05"/>
                <a:gd name="T184" fmla="*/ 0 h 400"/>
                <a:gd name="T185" fmla="*/ 205 w 205"/>
                <a:gd name="T186" fmla="*/ 400 h 40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05" h="400">
                  <a:moveTo>
                    <a:pt x="31" y="6"/>
                  </a:moveTo>
                  <a:cubicBezTo>
                    <a:pt x="31" y="6"/>
                    <a:pt x="25" y="6"/>
                    <a:pt x="25" y="8"/>
                  </a:cubicBezTo>
                  <a:cubicBezTo>
                    <a:pt x="25" y="11"/>
                    <a:pt x="21" y="17"/>
                    <a:pt x="23" y="18"/>
                  </a:cubicBezTo>
                  <a:cubicBezTo>
                    <a:pt x="25" y="20"/>
                    <a:pt x="29" y="25"/>
                    <a:pt x="27" y="25"/>
                  </a:cubicBezTo>
                  <a:cubicBezTo>
                    <a:pt x="25" y="25"/>
                    <a:pt x="23" y="25"/>
                    <a:pt x="21" y="25"/>
                  </a:cubicBezTo>
                  <a:cubicBezTo>
                    <a:pt x="19" y="25"/>
                    <a:pt x="17" y="26"/>
                    <a:pt x="17" y="29"/>
                  </a:cubicBezTo>
                  <a:cubicBezTo>
                    <a:pt x="17" y="32"/>
                    <a:pt x="19" y="33"/>
                    <a:pt x="16" y="34"/>
                  </a:cubicBezTo>
                  <a:cubicBezTo>
                    <a:pt x="14" y="35"/>
                    <a:pt x="12" y="32"/>
                    <a:pt x="14" y="35"/>
                  </a:cubicBezTo>
                  <a:cubicBezTo>
                    <a:pt x="16" y="37"/>
                    <a:pt x="17" y="35"/>
                    <a:pt x="19" y="38"/>
                  </a:cubicBezTo>
                  <a:cubicBezTo>
                    <a:pt x="20" y="41"/>
                    <a:pt x="19" y="41"/>
                    <a:pt x="17" y="41"/>
                  </a:cubicBezTo>
                  <a:cubicBezTo>
                    <a:pt x="16" y="42"/>
                    <a:pt x="15" y="42"/>
                    <a:pt x="12" y="41"/>
                  </a:cubicBezTo>
                  <a:cubicBezTo>
                    <a:pt x="9" y="41"/>
                    <a:pt x="5" y="40"/>
                    <a:pt x="5" y="42"/>
                  </a:cubicBezTo>
                  <a:cubicBezTo>
                    <a:pt x="5" y="45"/>
                    <a:pt x="5" y="47"/>
                    <a:pt x="6" y="50"/>
                  </a:cubicBezTo>
                  <a:cubicBezTo>
                    <a:pt x="7" y="52"/>
                    <a:pt x="2" y="53"/>
                    <a:pt x="5" y="54"/>
                  </a:cubicBezTo>
                  <a:cubicBezTo>
                    <a:pt x="7" y="55"/>
                    <a:pt x="9" y="58"/>
                    <a:pt x="9" y="58"/>
                  </a:cubicBezTo>
                  <a:cubicBezTo>
                    <a:pt x="9" y="58"/>
                    <a:pt x="15" y="61"/>
                    <a:pt x="10" y="61"/>
                  </a:cubicBezTo>
                  <a:cubicBezTo>
                    <a:pt x="5" y="60"/>
                    <a:pt x="2" y="55"/>
                    <a:pt x="4" y="60"/>
                  </a:cubicBezTo>
                  <a:cubicBezTo>
                    <a:pt x="5" y="65"/>
                    <a:pt x="5" y="68"/>
                    <a:pt x="7" y="68"/>
                  </a:cubicBezTo>
                  <a:cubicBezTo>
                    <a:pt x="8" y="68"/>
                    <a:pt x="9" y="71"/>
                    <a:pt x="11" y="70"/>
                  </a:cubicBezTo>
                  <a:cubicBezTo>
                    <a:pt x="12" y="69"/>
                    <a:pt x="12" y="65"/>
                    <a:pt x="14" y="67"/>
                  </a:cubicBezTo>
                  <a:cubicBezTo>
                    <a:pt x="16" y="69"/>
                    <a:pt x="19" y="73"/>
                    <a:pt x="15" y="74"/>
                  </a:cubicBezTo>
                  <a:cubicBezTo>
                    <a:pt x="12" y="75"/>
                    <a:pt x="10" y="73"/>
                    <a:pt x="11" y="75"/>
                  </a:cubicBezTo>
                  <a:cubicBezTo>
                    <a:pt x="12" y="77"/>
                    <a:pt x="14" y="81"/>
                    <a:pt x="10" y="81"/>
                  </a:cubicBezTo>
                  <a:cubicBezTo>
                    <a:pt x="7" y="81"/>
                    <a:pt x="5" y="80"/>
                    <a:pt x="6" y="84"/>
                  </a:cubicBezTo>
                  <a:cubicBezTo>
                    <a:pt x="7" y="87"/>
                    <a:pt x="8" y="89"/>
                    <a:pt x="6" y="89"/>
                  </a:cubicBezTo>
                  <a:cubicBezTo>
                    <a:pt x="4" y="90"/>
                    <a:pt x="3" y="89"/>
                    <a:pt x="4" y="91"/>
                  </a:cubicBezTo>
                  <a:cubicBezTo>
                    <a:pt x="6" y="93"/>
                    <a:pt x="4" y="95"/>
                    <a:pt x="3" y="96"/>
                  </a:cubicBezTo>
                  <a:cubicBezTo>
                    <a:pt x="2" y="96"/>
                    <a:pt x="0" y="101"/>
                    <a:pt x="2" y="101"/>
                  </a:cubicBezTo>
                  <a:cubicBezTo>
                    <a:pt x="5" y="101"/>
                    <a:pt x="7" y="102"/>
                    <a:pt x="7" y="102"/>
                  </a:cubicBezTo>
                  <a:cubicBezTo>
                    <a:pt x="7" y="102"/>
                    <a:pt x="5" y="103"/>
                    <a:pt x="4" y="105"/>
                  </a:cubicBezTo>
                  <a:cubicBezTo>
                    <a:pt x="4" y="106"/>
                    <a:pt x="2" y="107"/>
                    <a:pt x="5" y="108"/>
                  </a:cubicBezTo>
                  <a:cubicBezTo>
                    <a:pt x="8" y="109"/>
                    <a:pt x="9" y="108"/>
                    <a:pt x="9" y="108"/>
                  </a:cubicBezTo>
                  <a:cubicBezTo>
                    <a:pt x="9" y="108"/>
                    <a:pt x="11" y="107"/>
                    <a:pt x="12" y="107"/>
                  </a:cubicBezTo>
                  <a:cubicBezTo>
                    <a:pt x="13" y="107"/>
                    <a:pt x="16" y="105"/>
                    <a:pt x="17" y="103"/>
                  </a:cubicBezTo>
                  <a:cubicBezTo>
                    <a:pt x="19" y="101"/>
                    <a:pt x="27" y="88"/>
                    <a:pt x="29" y="88"/>
                  </a:cubicBezTo>
                  <a:cubicBezTo>
                    <a:pt x="31" y="88"/>
                    <a:pt x="21" y="102"/>
                    <a:pt x="21" y="105"/>
                  </a:cubicBezTo>
                  <a:cubicBezTo>
                    <a:pt x="21" y="107"/>
                    <a:pt x="17" y="110"/>
                    <a:pt x="17" y="111"/>
                  </a:cubicBezTo>
                  <a:cubicBezTo>
                    <a:pt x="16" y="113"/>
                    <a:pt x="12" y="116"/>
                    <a:pt x="11" y="117"/>
                  </a:cubicBezTo>
                  <a:cubicBezTo>
                    <a:pt x="10" y="118"/>
                    <a:pt x="9" y="122"/>
                    <a:pt x="12" y="123"/>
                  </a:cubicBezTo>
                  <a:cubicBezTo>
                    <a:pt x="14" y="124"/>
                    <a:pt x="17" y="124"/>
                    <a:pt x="15" y="126"/>
                  </a:cubicBezTo>
                  <a:cubicBezTo>
                    <a:pt x="13" y="129"/>
                    <a:pt x="12" y="127"/>
                    <a:pt x="11" y="131"/>
                  </a:cubicBezTo>
                  <a:cubicBezTo>
                    <a:pt x="11" y="134"/>
                    <a:pt x="13" y="136"/>
                    <a:pt x="11" y="136"/>
                  </a:cubicBezTo>
                  <a:cubicBezTo>
                    <a:pt x="10" y="137"/>
                    <a:pt x="6" y="142"/>
                    <a:pt x="9" y="142"/>
                  </a:cubicBezTo>
                  <a:cubicBezTo>
                    <a:pt x="11" y="143"/>
                    <a:pt x="15" y="141"/>
                    <a:pt x="12" y="146"/>
                  </a:cubicBezTo>
                  <a:cubicBezTo>
                    <a:pt x="9" y="150"/>
                    <a:pt x="0" y="162"/>
                    <a:pt x="7" y="166"/>
                  </a:cubicBezTo>
                  <a:cubicBezTo>
                    <a:pt x="13" y="169"/>
                    <a:pt x="12" y="161"/>
                    <a:pt x="13" y="158"/>
                  </a:cubicBezTo>
                  <a:cubicBezTo>
                    <a:pt x="15" y="155"/>
                    <a:pt x="16" y="150"/>
                    <a:pt x="17" y="148"/>
                  </a:cubicBezTo>
                  <a:cubicBezTo>
                    <a:pt x="18" y="147"/>
                    <a:pt x="19" y="146"/>
                    <a:pt x="19" y="143"/>
                  </a:cubicBezTo>
                  <a:cubicBezTo>
                    <a:pt x="20" y="141"/>
                    <a:pt x="20" y="138"/>
                    <a:pt x="19" y="137"/>
                  </a:cubicBezTo>
                  <a:cubicBezTo>
                    <a:pt x="18" y="136"/>
                    <a:pt x="16" y="135"/>
                    <a:pt x="17" y="133"/>
                  </a:cubicBezTo>
                  <a:cubicBezTo>
                    <a:pt x="18" y="131"/>
                    <a:pt x="18" y="130"/>
                    <a:pt x="20" y="129"/>
                  </a:cubicBezTo>
                  <a:cubicBezTo>
                    <a:pt x="21" y="127"/>
                    <a:pt x="20" y="133"/>
                    <a:pt x="23" y="135"/>
                  </a:cubicBezTo>
                  <a:cubicBezTo>
                    <a:pt x="26" y="136"/>
                    <a:pt x="29" y="134"/>
                    <a:pt x="29" y="134"/>
                  </a:cubicBezTo>
                  <a:cubicBezTo>
                    <a:pt x="29" y="134"/>
                    <a:pt x="29" y="131"/>
                    <a:pt x="30" y="130"/>
                  </a:cubicBezTo>
                  <a:cubicBezTo>
                    <a:pt x="31" y="129"/>
                    <a:pt x="31" y="133"/>
                    <a:pt x="34" y="134"/>
                  </a:cubicBezTo>
                  <a:cubicBezTo>
                    <a:pt x="36" y="136"/>
                    <a:pt x="40" y="132"/>
                    <a:pt x="35" y="138"/>
                  </a:cubicBezTo>
                  <a:cubicBezTo>
                    <a:pt x="31" y="144"/>
                    <a:pt x="29" y="146"/>
                    <a:pt x="31" y="148"/>
                  </a:cubicBezTo>
                  <a:cubicBezTo>
                    <a:pt x="33" y="151"/>
                    <a:pt x="34" y="150"/>
                    <a:pt x="34" y="154"/>
                  </a:cubicBezTo>
                  <a:cubicBezTo>
                    <a:pt x="34" y="158"/>
                    <a:pt x="35" y="156"/>
                    <a:pt x="32" y="160"/>
                  </a:cubicBezTo>
                  <a:cubicBezTo>
                    <a:pt x="29" y="164"/>
                    <a:pt x="26" y="168"/>
                    <a:pt x="28" y="170"/>
                  </a:cubicBezTo>
                  <a:cubicBezTo>
                    <a:pt x="29" y="173"/>
                    <a:pt x="30" y="170"/>
                    <a:pt x="28" y="175"/>
                  </a:cubicBezTo>
                  <a:cubicBezTo>
                    <a:pt x="26" y="179"/>
                    <a:pt x="26" y="179"/>
                    <a:pt x="25" y="181"/>
                  </a:cubicBezTo>
                  <a:cubicBezTo>
                    <a:pt x="24" y="183"/>
                    <a:pt x="19" y="182"/>
                    <a:pt x="22" y="184"/>
                  </a:cubicBezTo>
                  <a:cubicBezTo>
                    <a:pt x="24" y="185"/>
                    <a:pt x="21" y="184"/>
                    <a:pt x="24" y="186"/>
                  </a:cubicBezTo>
                  <a:cubicBezTo>
                    <a:pt x="27" y="188"/>
                    <a:pt x="29" y="183"/>
                    <a:pt x="30" y="186"/>
                  </a:cubicBezTo>
                  <a:cubicBezTo>
                    <a:pt x="31" y="189"/>
                    <a:pt x="26" y="197"/>
                    <a:pt x="30" y="195"/>
                  </a:cubicBezTo>
                  <a:cubicBezTo>
                    <a:pt x="34" y="193"/>
                    <a:pt x="29" y="186"/>
                    <a:pt x="33" y="187"/>
                  </a:cubicBezTo>
                  <a:cubicBezTo>
                    <a:pt x="37" y="188"/>
                    <a:pt x="36" y="195"/>
                    <a:pt x="40" y="194"/>
                  </a:cubicBezTo>
                  <a:cubicBezTo>
                    <a:pt x="43" y="194"/>
                    <a:pt x="40" y="186"/>
                    <a:pt x="45" y="190"/>
                  </a:cubicBezTo>
                  <a:cubicBezTo>
                    <a:pt x="50" y="194"/>
                    <a:pt x="47" y="191"/>
                    <a:pt x="49" y="188"/>
                  </a:cubicBezTo>
                  <a:cubicBezTo>
                    <a:pt x="51" y="186"/>
                    <a:pt x="53" y="187"/>
                    <a:pt x="55" y="188"/>
                  </a:cubicBezTo>
                  <a:cubicBezTo>
                    <a:pt x="57" y="188"/>
                    <a:pt x="61" y="183"/>
                    <a:pt x="63" y="183"/>
                  </a:cubicBezTo>
                  <a:cubicBezTo>
                    <a:pt x="66" y="183"/>
                    <a:pt x="64" y="179"/>
                    <a:pt x="66" y="178"/>
                  </a:cubicBezTo>
                  <a:cubicBezTo>
                    <a:pt x="68" y="176"/>
                    <a:pt x="67" y="185"/>
                    <a:pt x="71" y="184"/>
                  </a:cubicBezTo>
                  <a:cubicBezTo>
                    <a:pt x="76" y="183"/>
                    <a:pt x="84" y="182"/>
                    <a:pt x="79" y="185"/>
                  </a:cubicBezTo>
                  <a:cubicBezTo>
                    <a:pt x="73" y="188"/>
                    <a:pt x="66" y="184"/>
                    <a:pt x="68" y="189"/>
                  </a:cubicBezTo>
                  <a:cubicBezTo>
                    <a:pt x="70" y="194"/>
                    <a:pt x="65" y="196"/>
                    <a:pt x="65" y="200"/>
                  </a:cubicBezTo>
                  <a:cubicBezTo>
                    <a:pt x="64" y="204"/>
                    <a:pt x="63" y="204"/>
                    <a:pt x="66" y="206"/>
                  </a:cubicBezTo>
                  <a:cubicBezTo>
                    <a:pt x="68" y="209"/>
                    <a:pt x="69" y="209"/>
                    <a:pt x="71" y="211"/>
                  </a:cubicBezTo>
                  <a:cubicBezTo>
                    <a:pt x="71" y="211"/>
                    <a:pt x="71" y="213"/>
                    <a:pt x="71" y="215"/>
                  </a:cubicBezTo>
                  <a:cubicBezTo>
                    <a:pt x="72" y="218"/>
                    <a:pt x="73" y="218"/>
                    <a:pt x="75" y="219"/>
                  </a:cubicBezTo>
                  <a:cubicBezTo>
                    <a:pt x="77" y="219"/>
                    <a:pt x="79" y="219"/>
                    <a:pt x="79" y="219"/>
                  </a:cubicBezTo>
                  <a:cubicBezTo>
                    <a:pt x="79" y="219"/>
                    <a:pt x="81" y="215"/>
                    <a:pt x="82" y="217"/>
                  </a:cubicBezTo>
                  <a:cubicBezTo>
                    <a:pt x="84" y="219"/>
                    <a:pt x="80" y="223"/>
                    <a:pt x="82" y="225"/>
                  </a:cubicBezTo>
                  <a:cubicBezTo>
                    <a:pt x="84" y="227"/>
                    <a:pt x="83" y="224"/>
                    <a:pt x="81" y="230"/>
                  </a:cubicBezTo>
                  <a:cubicBezTo>
                    <a:pt x="79" y="236"/>
                    <a:pt x="81" y="236"/>
                    <a:pt x="80" y="238"/>
                  </a:cubicBezTo>
                  <a:cubicBezTo>
                    <a:pt x="79" y="240"/>
                    <a:pt x="76" y="238"/>
                    <a:pt x="78" y="241"/>
                  </a:cubicBezTo>
                  <a:cubicBezTo>
                    <a:pt x="79" y="245"/>
                    <a:pt x="81" y="245"/>
                    <a:pt x="80" y="247"/>
                  </a:cubicBezTo>
                  <a:cubicBezTo>
                    <a:pt x="79" y="249"/>
                    <a:pt x="76" y="249"/>
                    <a:pt x="78" y="251"/>
                  </a:cubicBezTo>
                  <a:cubicBezTo>
                    <a:pt x="81" y="253"/>
                    <a:pt x="87" y="253"/>
                    <a:pt x="84" y="255"/>
                  </a:cubicBezTo>
                  <a:cubicBezTo>
                    <a:pt x="81" y="257"/>
                    <a:pt x="77" y="255"/>
                    <a:pt x="76" y="254"/>
                  </a:cubicBezTo>
                  <a:cubicBezTo>
                    <a:pt x="75" y="253"/>
                    <a:pt x="73" y="248"/>
                    <a:pt x="74" y="252"/>
                  </a:cubicBezTo>
                  <a:cubicBezTo>
                    <a:pt x="75" y="256"/>
                    <a:pt x="78" y="258"/>
                    <a:pt x="75" y="258"/>
                  </a:cubicBezTo>
                  <a:cubicBezTo>
                    <a:pt x="72" y="259"/>
                    <a:pt x="68" y="253"/>
                    <a:pt x="68" y="255"/>
                  </a:cubicBezTo>
                  <a:cubicBezTo>
                    <a:pt x="67" y="258"/>
                    <a:pt x="65" y="260"/>
                    <a:pt x="63" y="258"/>
                  </a:cubicBezTo>
                  <a:cubicBezTo>
                    <a:pt x="61" y="257"/>
                    <a:pt x="60" y="252"/>
                    <a:pt x="59" y="255"/>
                  </a:cubicBezTo>
                  <a:cubicBezTo>
                    <a:pt x="57" y="257"/>
                    <a:pt x="56" y="255"/>
                    <a:pt x="54" y="255"/>
                  </a:cubicBezTo>
                  <a:cubicBezTo>
                    <a:pt x="53" y="256"/>
                    <a:pt x="52" y="260"/>
                    <a:pt x="51" y="258"/>
                  </a:cubicBezTo>
                  <a:cubicBezTo>
                    <a:pt x="50" y="256"/>
                    <a:pt x="47" y="258"/>
                    <a:pt x="47" y="261"/>
                  </a:cubicBezTo>
                  <a:cubicBezTo>
                    <a:pt x="47" y="263"/>
                    <a:pt x="48" y="267"/>
                    <a:pt x="46" y="269"/>
                  </a:cubicBezTo>
                  <a:cubicBezTo>
                    <a:pt x="43" y="271"/>
                    <a:pt x="42" y="269"/>
                    <a:pt x="39" y="272"/>
                  </a:cubicBezTo>
                  <a:cubicBezTo>
                    <a:pt x="37" y="274"/>
                    <a:pt x="34" y="272"/>
                    <a:pt x="35" y="276"/>
                  </a:cubicBezTo>
                  <a:cubicBezTo>
                    <a:pt x="36" y="279"/>
                    <a:pt x="36" y="277"/>
                    <a:pt x="34" y="279"/>
                  </a:cubicBezTo>
                  <a:cubicBezTo>
                    <a:pt x="32" y="282"/>
                    <a:pt x="32" y="283"/>
                    <a:pt x="35" y="282"/>
                  </a:cubicBezTo>
                  <a:cubicBezTo>
                    <a:pt x="38" y="282"/>
                    <a:pt x="38" y="281"/>
                    <a:pt x="41" y="279"/>
                  </a:cubicBezTo>
                  <a:cubicBezTo>
                    <a:pt x="43" y="276"/>
                    <a:pt x="49" y="274"/>
                    <a:pt x="49" y="275"/>
                  </a:cubicBezTo>
                  <a:cubicBezTo>
                    <a:pt x="50" y="276"/>
                    <a:pt x="49" y="273"/>
                    <a:pt x="51" y="278"/>
                  </a:cubicBezTo>
                  <a:cubicBezTo>
                    <a:pt x="52" y="282"/>
                    <a:pt x="51" y="287"/>
                    <a:pt x="52" y="291"/>
                  </a:cubicBezTo>
                  <a:cubicBezTo>
                    <a:pt x="53" y="295"/>
                    <a:pt x="53" y="301"/>
                    <a:pt x="49" y="303"/>
                  </a:cubicBezTo>
                  <a:cubicBezTo>
                    <a:pt x="45" y="305"/>
                    <a:pt x="42" y="304"/>
                    <a:pt x="41" y="307"/>
                  </a:cubicBezTo>
                  <a:cubicBezTo>
                    <a:pt x="40" y="310"/>
                    <a:pt x="43" y="305"/>
                    <a:pt x="37" y="310"/>
                  </a:cubicBezTo>
                  <a:cubicBezTo>
                    <a:pt x="32" y="315"/>
                    <a:pt x="32" y="315"/>
                    <a:pt x="29" y="316"/>
                  </a:cubicBezTo>
                  <a:cubicBezTo>
                    <a:pt x="25" y="317"/>
                    <a:pt x="20" y="310"/>
                    <a:pt x="23" y="317"/>
                  </a:cubicBezTo>
                  <a:cubicBezTo>
                    <a:pt x="25" y="323"/>
                    <a:pt x="25" y="322"/>
                    <a:pt x="24" y="325"/>
                  </a:cubicBezTo>
                  <a:cubicBezTo>
                    <a:pt x="23" y="328"/>
                    <a:pt x="24" y="327"/>
                    <a:pt x="27" y="329"/>
                  </a:cubicBezTo>
                  <a:cubicBezTo>
                    <a:pt x="31" y="331"/>
                    <a:pt x="30" y="330"/>
                    <a:pt x="33" y="330"/>
                  </a:cubicBezTo>
                  <a:cubicBezTo>
                    <a:pt x="35" y="331"/>
                    <a:pt x="35" y="324"/>
                    <a:pt x="38" y="324"/>
                  </a:cubicBezTo>
                  <a:cubicBezTo>
                    <a:pt x="41" y="324"/>
                    <a:pt x="41" y="320"/>
                    <a:pt x="43" y="322"/>
                  </a:cubicBezTo>
                  <a:cubicBezTo>
                    <a:pt x="46" y="323"/>
                    <a:pt x="44" y="324"/>
                    <a:pt x="47" y="324"/>
                  </a:cubicBezTo>
                  <a:cubicBezTo>
                    <a:pt x="49" y="324"/>
                    <a:pt x="50" y="321"/>
                    <a:pt x="49" y="324"/>
                  </a:cubicBezTo>
                  <a:cubicBezTo>
                    <a:pt x="49" y="328"/>
                    <a:pt x="41" y="329"/>
                    <a:pt x="44" y="331"/>
                  </a:cubicBezTo>
                  <a:cubicBezTo>
                    <a:pt x="47" y="332"/>
                    <a:pt x="48" y="330"/>
                    <a:pt x="51" y="330"/>
                  </a:cubicBezTo>
                  <a:cubicBezTo>
                    <a:pt x="53" y="331"/>
                    <a:pt x="51" y="329"/>
                    <a:pt x="54" y="329"/>
                  </a:cubicBezTo>
                  <a:cubicBezTo>
                    <a:pt x="58" y="330"/>
                    <a:pt x="58" y="327"/>
                    <a:pt x="59" y="330"/>
                  </a:cubicBezTo>
                  <a:cubicBezTo>
                    <a:pt x="60" y="333"/>
                    <a:pt x="65" y="338"/>
                    <a:pt x="69" y="338"/>
                  </a:cubicBezTo>
                  <a:cubicBezTo>
                    <a:pt x="72" y="338"/>
                    <a:pt x="70" y="334"/>
                    <a:pt x="74" y="335"/>
                  </a:cubicBezTo>
                  <a:cubicBezTo>
                    <a:pt x="78" y="336"/>
                    <a:pt x="77" y="333"/>
                    <a:pt x="79" y="333"/>
                  </a:cubicBezTo>
                  <a:cubicBezTo>
                    <a:pt x="82" y="332"/>
                    <a:pt x="80" y="328"/>
                    <a:pt x="84" y="329"/>
                  </a:cubicBezTo>
                  <a:cubicBezTo>
                    <a:pt x="87" y="330"/>
                    <a:pt x="84" y="330"/>
                    <a:pt x="89" y="327"/>
                  </a:cubicBezTo>
                  <a:cubicBezTo>
                    <a:pt x="93" y="323"/>
                    <a:pt x="92" y="321"/>
                    <a:pt x="94" y="322"/>
                  </a:cubicBezTo>
                  <a:cubicBezTo>
                    <a:pt x="96" y="323"/>
                    <a:pt x="97" y="321"/>
                    <a:pt x="97" y="321"/>
                  </a:cubicBezTo>
                  <a:cubicBezTo>
                    <a:pt x="97" y="321"/>
                    <a:pt x="91" y="333"/>
                    <a:pt x="87" y="335"/>
                  </a:cubicBezTo>
                  <a:cubicBezTo>
                    <a:pt x="83" y="337"/>
                    <a:pt x="82" y="336"/>
                    <a:pt x="79" y="341"/>
                  </a:cubicBezTo>
                  <a:cubicBezTo>
                    <a:pt x="77" y="347"/>
                    <a:pt x="74" y="350"/>
                    <a:pt x="69" y="349"/>
                  </a:cubicBezTo>
                  <a:cubicBezTo>
                    <a:pt x="65" y="347"/>
                    <a:pt x="64" y="345"/>
                    <a:pt x="61" y="346"/>
                  </a:cubicBezTo>
                  <a:cubicBezTo>
                    <a:pt x="57" y="347"/>
                    <a:pt x="57" y="345"/>
                    <a:pt x="54" y="348"/>
                  </a:cubicBezTo>
                  <a:cubicBezTo>
                    <a:pt x="51" y="350"/>
                    <a:pt x="46" y="349"/>
                    <a:pt x="48" y="351"/>
                  </a:cubicBezTo>
                  <a:cubicBezTo>
                    <a:pt x="51" y="354"/>
                    <a:pt x="56" y="358"/>
                    <a:pt x="49" y="357"/>
                  </a:cubicBezTo>
                  <a:cubicBezTo>
                    <a:pt x="43" y="355"/>
                    <a:pt x="42" y="351"/>
                    <a:pt x="41" y="356"/>
                  </a:cubicBezTo>
                  <a:cubicBezTo>
                    <a:pt x="41" y="361"/>
                    <a:pt x="44" y="359"/>
                    <a:pt x="42" y="364"/>
                  </a:cubicBezTo>
                  <a:cubicBezTo>
                    <a:pt x="40" y="368"/>
                    <a:pt x="42" y="365"/>
                    <a:pt x="38" y="368"/>
                  </a:cubicBezTo>
                  <a:cubicBezTo>
                    <a:pt x="33" y="370"/>
                    <a:pt x="33" y="365"/>
                    <a:pt x="31" y="370"/>
                  </a:cubicBezTo>
                  <a:cubicBezTo>
                    <a:pt x="29" y="376"/>
                    <a:pt x="30" y="374"/>
                    <a:pt x="28" y="378"/>
                  </a:cubicBezTo>
                  <a:cubicBezTo>
                    <a:pt x="26" y="382"/>
                    <a:pt x="16" y="389"/>
                    <a:pt x="13" y="390"/>
                  </a:cubicBezTo>
                  <a:cubicBezTo>
                    <a:pt x="10" y="390"/>
                    <a:pt x="8" y="390"/>
                    <a:pt x="10" y="395"/>
                  </a:cubicBezTo>
                  <a:cubicBezTo>
                    <a:pt x="12" y="399"/>
                    <a:pt x="14" y="399"/>
                    <a:pt x="15" y="399"/>
                  </a:cubicBezTo>
                  <a:cubicBezTo>
                    <a:pt x="16" y="399"/>
                    <a:pt x="17" y="392"/>
                    <a:pt x="19" y="395"/>
                  </a:cubicBezTo>
                  <a:cubicBezTo>
                    <a:pt x="21" y="398"/>
                    <a:pt x="29" y="400"/>
                    <a:pt x="29" y="395"/>
                  </a:cubicBezTo>
                  <a:cubicBezTo>
                    <a:pt x="28" y="390"/>
                    <a:pt x="29" y="388"/>
                    <a:pt x="33" y="387"/>
                  </a:cubicBezTo>
                  <a:cubicBezTo>
                    <a:pt x="36" y="385"/>
                    <a:pt x="38" y="383"/>
                    <a:pt x="40" y="382"/>
                  </a:cubicBezTo>
                  <a:cubicBezTo>
                    <a:pt x="42" y="381"/>
                    <a:pt x="38" y="377"/>
                    <a:pt x="43" y="379"/>
                  </a:cubicBezTo>
                  <a:cubicBezTo>
                    <a:pt x="47" y="381"/>
                    <a:pt x="58" y="386"/>
                    <a:pt x="62" y="386"/>
                  </a:cubicBezTo>
                  <a:cubicBezTo>
                    <a:pt x="66" y="386"/>
                    <a:pt x="67" y="384"/>
                    <a:pt x="66" y="380"/>
                  </a:cubicBezTo>
                  <a:cubicBezTo>
                    <a:pt x="66" y="376"/>
                    <a:pt x="65" y="374"/>
                    <a:pt x="67" y="372"/>
                  </a:cubicBezTo>
                  <a:cubicBezTo>
                    <a:pt x="70" y="370"/>
                    <a:pt x="68" y="366"/>
                    <a:pt x="72" y="369"/>
                  </a:cubicBezTo>
                  <a:cubicBezTo>
                    <a:pt x="76" y="371"/>
                    <a:pt x="76" y="371"/>
                    <a:pt x="80" y="369"/>
                  </a:cubicBezTo>
                  <a:cubicBezTo>
                    <a:pt x="83" y="366"/>
                    <a:pt x="84" y="362"/>
                    <a:pt x="88" y="366"/>
                  </a:cubicBezTo>
                  <a:cubicBezTo>
                    <a:pt x="91" y="370"/>
                    <a:pt x="92" y="367"/>
                    <a:pt x="93" y="371"/>
                  </a:cubicBezTo>
                  <a:cubicBezTo>
                    <a:pt x="94" y="375"/>
                    <a:pt x="98" y="374"/>
                    <a:pt x="102" y="374"/>
                  </a:cubicBezTo>
                  <a:cubicBezTo>
                    <a:pt x="106" y="373"/>
                    <a:pt x="107" y="370"/>
                    <a:pt x="107" y="368"/>
                  </a:cubicBezTo>
                  <a:cubicBezTo>
                    <a:pt x="107" y="366"/>
                    <a:pt x="109" y="366"/>
                    <a:pt x="112" y="367"/>
                  </a:cubicBezTo>
                  <a:cubicBezTo>
                    <a:pt x="114" y="368"/>
                    <a:pt x="115" y="372"/>
                    <a:pt x="118" y="371"/>
                  </a:cubicBezTo>
                  <a:cubicBezTo>
                    <a:pt x="120" y="369"/>
                    <a:pt x="118" y="354"/>
                    <a:pt x="122" y="358"/>
                  </a:cubicBezTo>
                  <a:cubicBezTo>
                    <a:pt x="125" y="362"/>
                    <a:pt x="126" y="363"/>
                    <a:pt x="130" y="362"/>
                  </a:cubicBezTo>
                  <a:cubicBezTo>
                    <a:pt x="133" y="362"/>
                    <a:pt x="136" y="355"/>
                    <a:pt x="137" y="361"/>
                  </a:cubicBezTo>
                  <a:cubicBezTo>
                    <a:pt x="138" y="367"/>
                    <a:pt x="140" y="366"/>
                    <a:pt x="142" y="366"/>
                  </a:cubicBezTo>
                  <a:cubicBezTo>
                    <a:pt x="144" y="365"/>
                    <a:pt x="144" y="361"/>
                    <a:pt x="147" y="362"/>
                  </a:cubicBezTo>
                  <a:cubicBezTo>
                    <a:pt x="150" y="363"/>
                    <a:pt x="150" y="362"/>
                    <a:pt x="154" y="364"/>
                  </a:cubicBezTo>
                  <a:cubicBezTo>
                    <a:pt x="157" y="365"/>
                    <a:pt x="165" y="364"/>
                    <a:pt x="169" y="362"/>
                  </a:cubicBezTo>
                  <a:cubicBezTo>
                    <a:pt x="172" y="361"/>
                    <a:pt x="175" y="358"/>
                    <a:pt x="177" y="358"/>
                  </a:cubicBezTo>
                  <a:cubicBezTo>
                    <a:pt x="179" y="357"/>
                    <a:pt x="180" y="355"/>
                    <a:pt x="182" y="356"/>
                  </a:cubicBezTo>
                  <a:cubicBezTo>
                    <a:pt x="184" y="357"/>
                    <a:pt x="184" y="355"/>
                    <a:pt x="187" y="353"/>
                  </a:cubicBezTo>
                  <a:cubicBezTo>
                    <a:pt x="191" y="351"/>
                    <a:pt x="194" y="342"/>
                    <a:pt x="194" y="340"/>
                  </a:cubicBezTo>
                  <a:cubicBezTo>
                    <a:pt x="194" y="338"/>
                    <a:pt x="192" y="340"/>
                    <a:pt x="186" y="340"/>
                  </a:cubicBezTo>
                  <a:cubicBezTo>
                    <a:pt x="181" y="341"/>
                    <a:pt x="181" y="341"/>
                    <a:pt x="176" y="341"/>
                  </a:cubicBezTo>
                  <a:cubicBezTo>
                    <a:pt x="172" y="340"/>
                    <a:pt x="168" y="341"/>
                    <a:pt x="171" y="338"/>
                  </a:cubicBezTo>
                  <a:cubicBezTo>
                    <a:pt x="175" y="336"/>
                    <a:pt x="176" y="335"/>
                    <a:pt x="177" y="333"/>
                  </a:cubicBezTo>
                  <a:cubicBezTo>
                    <a:pt x="178" y="331"/>
                    <a:pt x="182" y="329"/>
                    <a:pt x="182" y="327"/>
                  </a:cubicBezTo>
                  <a:cubicBezTo>
                    <a:pt x="182" y="324"/>
                    <a:pt x="182" y="324"/>
                    <a:pt x="181" y="323"/>
                  </a:cubicBezTo>
                  <a:cubicBezTo>
                    <a:pt x="180" y="322"/>
                    <a:pt x="180" y="322"/>
                    <a:pt x="179" y="322"/>
                  </a:cubicBezTo>
                  <a:cubicBezTo>
                    <a:pt x="178" y="321"/>
                    <a:pt x="181" y="321"/>
                    <a:pt x="184" y="322"/>
                  </a:cubicBezTo>
                  <a:cubicBezTo>
                    <a:pt x="186" y="323"/>
                    <a:pt x="186" y="322"/>
                    <a:pt x="188" y="322"/>
                  </a:cubicBezTo>
                  <a:cubicBezTo>
                    <a:pt x="191" y="323"/>
                    <a:pt x="192" y="323"/>
                    <a:pt x="193" y="320"/>
                  </a:cubicBezTo>
                  <a:cubicBezTo>
                    <a:pt x="194" y="318"/>
                    <a:pt x="193" y="320"/>
                    <a:pt x="191" y="317"/>
                  </a:cubicBezTo>
                  <a:cubicBezTo>
                    <a:pt x="190" y="313"/>
                    <a:pt x="190" y="310"/>
                    <a:pt x="193" y="310"/>
                  </a:cubicBezTo>
                  <a:cubicBezTo>
                    <a:pt x="197" y="310"/>
                    <a:pt x="197" y="313"/>
                    <a:pt x="199" y="308"/>
                  </a:cubicBezTo>
                  <a:cubicBezTo>
                    <a:pt x="202" y="303"/>
                    <a:pt x="203" y="306"/>
                    <a:pt x="203" y="300"/>
                  </a:cubicBezTo>
                  <a:cubicBezTo>
                    <a:pt x="203" y="295"/>
                    <a:pt x="205" y="296"/>
                    <a:pt x="202" y="291"/>
                  </a:cubicBezTo>
                  <a:cubicBezTo>
                    <a:pt x="200" y="286"/>
                    <a:pt x="189" y="269"/>
                    <a:pt x="181" y="271"/>
                  </a:cubicBezTo>
                  <a:cubicBezTo>
                    <a:pt x="172" y="272"/>
                    <a:pt x="164" y="269"/>
                    <a:pt x="165" y="273"/>
                  </a:cubicBezTo>
                  <a:cubicBezTo>
                    <a:pt x="166" y="276"/>
                    <a:pt x="168" y="283"/>
                    <a:pt x="164" y="281"/>
                  </a:cubicBezTo>
                  <a:cubicBezTo>
                    <a:pt x="160" y="279"/>
                    <a:pt x="155" y="279"/>
                    <a:pt x="157" y="274"/>
                  </a:cubicBezTo>
                  <a:cubicBezTo>
                    <a:pt x="158" y="269"/>
                    <a:pt x="160" y="265"/>
                    <a:pt x="162" y="264"/>
                  </a:cubicBezTo>
                  <a:cubicBezTo>
                    <a:pt x="164" y="262"/>
                    <a:pt x="164" y="260"/>
                    <a:pt x="164" y="258"/>
                  </a:cubicBezTo>
                  <a:cubicBezTo>
                    <a:pt x="164" y="257"/>
                    <a:pt x="163" y="249"/>
                    <a:pt x="158" y="246"/>
                  </a:cubicBezTo>
                  <a:cubicBezTo>
                    <a:pt x="154" y="244"/>
                    <a:pt x="160" y="244"/>
                    <a:pt x="150" y="242"/>
                  </a:cubicBezTo>
                  <a:cubicBezTo>
                    <a:pt x="141" y="240"/>
                    <a:pt x="136" y="238"/>
                    <a:pt x="135" y="237"/>
                  </a:cubicBezTo>
                  <a:cubicBezTo>
                    <a:pt x="134" y="236"/>
                    <a:pt x="154" y="239"/>
                    <a:pt x="157" y="240"/>
                  </a:cubicBezTo>
                  <a:cubicBezTo>
                    <a:pt x="159" y="241"/>
                    <a:pt x="163" y="240"/>
                    <a:pt x="161" y="237"/>
                  </a:cubicBezTo>
                  <a:cubicBezTo>
                    <a:pt x="159" y="234"/>
                    <a:pt x="157" y="232"/>
                    <a:pt x="154" y="231"/>
                  </a:cubicBezTo>
                  <a:cubicBezTo>
                    <a:pt x="151" y="229"/>
                    <a:pt x="149" y="228"/>
                    <a:pt x="149" y="226"/>
                  </a:cubicBezTo>
                  <a:cubicBezTo>
                    <a:pt x="150" y="223"/>
                    <a:pt x="149" y="221"/>
                    <a:pt x="150" y="220"/>
                  </a:cubicBezTo>
                  <a:cubicBezTo>
                    <a:pt x="151" y="218"/>
                    <a:pt x="152" y="218"/>
                    <a:pt x="149" y="216"/>
                  </a:cubicBezTo>
                  <a:cubicBezTo>
                    <a:pt x="146" y="214"/>
                    <a:pt x="143" y="213"/>
                    <a:pt x="142" y="212"/>
                  </a:cubicBezTo>
                  <a:cubicBezTo>
                    <a:pt x="141" y="211"/>
                    <a:pt x="133" y="195"/>
                    <a:pt x="127" y="198"/>
                  </a:cubicBezTo>
                  <a:cubicBezTo>
                    <a:pt x="121" y="201"/>
                    <a:pt x="127" y="195"/>
                    <a:pt x="123" y="188"/>
                  </a:cubicBezTo>
                  <a:cubicBezTo>
                    <a:pt x="118" y="181"/>
                    <a:pt x="118" y="177"/>
                    <a:pt x="118" y="173"/>
                  </a:cubicBezTo>
                  <a:cubicBezTo>
                    <a:pt x="118" y="169"/>
                    <a:pt x="114" y="170"/>
                    <a:pt x="115" y="163"/>
                  </a:cubicBezTo>
                  <a:cubicBezTo>
                    <a:pt x="117" y="156"/>
                    <a:pt x="119" y="157"/>
                    <a:pt x="114" y="153"/>
                  </a:cubicBezTo>
                  <a:cubicBezTo>
                    <a:pt x="108" y="148"/>
                    <a:pt x="108" y="146"/>
                    <a:pt x="106" y="145"/>
                  </a:cubicBezTo>
                  <a:cubicBezTo>
                    <a:pt x="104" y="144"/>
                    <a:pt x="100" y="139"/>
                    <a:pt x="95" y="136"/>
                  </a:cubicBezTo>
                  <a:cubicBezTo>
                    <a:pt x="89" y="133"/>
                    <a:pt x="88" y="132"/>
                    <a:pt x="85" y="131"/>
                  </a:cubicBezTo>
                  <a:cubicBezTo>
                    <a:pt x="82" y="131"/>
                    <a:pt x="84" y="130"/>
                    <a:pt x="78" y="132"/>
                  </a:cubicBezTo>
                  <a:cubicBezTo>
                    <a:pt x="72" y="134"/>
                    <a:pt x="66" y="132"/>
                    <a:pt x="60" y="131"/>
                  </a:cubicBezTo>
                  <a:cubicBezTo>
                    <a:pt x="55" y="130"/>
                    <a:pt x="74" y="130"/>
                    <a:pt x="77" y="127"/>
                  </a:cubicBezTo>
                  <a:cubicBezTo>
                    <a:pt x="80" y="123"/>
                    <a:pt x="79" y="121"/>
                    <a:pt x="84" y="122"/>
                  </a:cubicBezTo>
                  <a:cubicBezTo>
                    <a:pt x="89" y="123"/>
                    <a:pt x="92" y="121"/>
                    <a:pt x="90" y="118"/>
                  </a:cubicBezTo>
                  <a:cubicBezTo>
                    <a:pt x="87" y="116"/>
                    <a:pt x="87" y="114"/>
                    <a:pt x="83" y="115"/>
                  </a:cubicBezTo>
                  <a:cubicBezTo>
                    <a:pt x="79" y="115"/>
                    <a:pt x="79" y="114"/>
                    <a:pt x="77" y="113"/>
                  </a:cubicBezTo>
                  <a:cubicBezTo>
                    <a:pt x="75" y="112"/>
                    <a:pt x="87" y="108"/>
                    <a:pt x="89" y="105"/>
                  </a:cubicBezTo>
                  <a:cubicBezTo>
                    <a:pt x="91" y="103"/>
                    <a:pt x="91" y="99"/>
                    <a:pt x="93" y="96"/>
                  </a:cubicBezTo>
                  <a:cubicBezTo>
                    <a:pt x="96" y="92"/>
                    <a:pt x="101" y="85"/>
                    <a:pt x="100" y="82"/>
                  </a:cubicBezTo>
                  <a:cubicBezTo>
                    <a:pt x="100" y="78"/>
                    <a:pt x="99" y="75"/>
                    <a:pt x="102" y="73"/>
                  </a:cubicBezTo>
                  <a:cubicBezTo>
                    <a:pt x="105" y="71"/>
                    <a:pt x="107" y="70"/>
                    <a:pt x="107" y="67"/>
                  </a:cubicBezTo>
                  <a:cubicBezTo>
                    <a:pt x="107" y="64"/>
                    <a:pt x="108" y="58"/>
                    <a:pt x="106" y="55"/>
                  </a:cubicBezTo>
                  <a:cubicBezTo>
                    <a:pt x="105" y="52"/>
                    <a:pt x="105" y="50"/>
                    <a:pt x="99" y="51"/>
                  </a:cubicBezTo>
                  <a:cubicBezTo>
                    <a:pt x="93" y="52"/>
                    <a:pt x="97" y="51"/>
                    <a:pt x="89" y="51"/>
                  </a:cubicBezTo>
                  <a:cubicBezTo>
                    <a:pt x="81" y="50"/>
                    <a:pt x="84" y="49"/>
                    <a:pt x="80" y="50"/>
                  </a:cubicBezTo>
                  <a:cubicBezTo>
                    <a:pt x="75" y="51"/>
                    <a:pt x="76" y="53"/>
                    <a:pt x="71" y="53"/>
                  </a:cubicBezTo>
                  <a:cubicBezTo>
                    <a:pt x="66" y="53"/>
                    <a:pt x="68" y="51"/>
                    <a:pt x="63" y="53"/>
                  </a:cubicBezTo>
                  <a:cubicBezTo>
                    <a:pt x="58" y="55"/>
                    <a:pt x="59" y="48"/>
                    <a:pt x="54" y="55"/>
                  </a:cubicBezTo>
                  <a:cubicBezTo>
                    <a:pt x="48" y="63"/>
                    <a:pt x="39" y="65"/>
                    <a:pt x="41" y="61"/>
                  </a:cubicBezTo>
                  <a:cubicBezTo>
                    <a:pt x="43" y="57"/>
                    <a:pt x="50" y="54"/>
                    <a:pt x="48" y="53"/>
                  </a:cubicBezTo>
                  <a:cubicBezTo>
                    <a:pt x="45" y="52"/>
                    <a:pt x="44" y="46"/>
                    <a:pt x="48" y="49"/>
                  </a:cubicBezTo>
                  <a:cubicBezTo>
                    <a:pt x="52" y="51"/>
                    <a:pt x="55" y="47"/>
                    <a:pt x="55" y="45"/>
                  </a:cubicBezTo>
                  <a:cubicBezTo>
                    <a:pt x="55" y="42"/>
                    <a:pt x="55" y="43"/>
                    <a:pt x="53" y="40"/>
                  </a:cubicBezTo>
                  <a:cubicBezTo>
                    <a:pt x="51" y="38"/>
                    <a:pt x="49" y="38"/>
                    <a:pt x="54" y="36"/>
                  </a:cubicBezTo>
                  <a:cubicBezTo>
                    <a:pt x="58" y="34"/>
                    <a:pt x="59" y="30"/>
                    <a:pt x="62" y="27"/>
                  </a:cubicBezTo>
                  <a:cubicBezTo>
                    <a:pt x="65" y="25"/>
                    <a:pt x="80" y="14"/>
                    <a:pt x="76" y="11"/>
                  </a:cubicBezTo>
                  <a:cubicBezTo>
                    <a:pt x="73" y="8"/>
                    <a:pt x="78" y="0"/>
                    <a:pt x="71" y="3"/>
                  </a:cubicBezTo>
                  <a:cubicBezTo>
                    <a:pt x="64" y="7"/>
                    <a:pt x="62" y="1"/>
                    <a:pt x="59" y="6"/>
                  </a:cubicBezTo>
                  <a:cubicBezTo>
                    <a:pt x="56" y="10"/>
                    <a:pt x="55" y="3"/>
                    <a:pt x="50" y="6"/>
                  </a:cubicBezTo>
                  <a:cubicBezTo>
                    <a:pt x="46" y="10"/>
                    <a:pt x="42" y="9"/>
                    <a:pt x="39" y="8"/>
                  </a:cubicBezTo>
                  <a:cubicBezTo>
                    <a:pt x="35" y="7"/>
                    <a:pt x="33" y="6"/>
                    <a:pt x="33" y="5"/>
                  </a:cubicBezTo>
                  <a:cubicBezTo>
                    <a:pt x="33" y="4"/>
                    <a:pt x="31" y="6"/>
                    <a:pt x="31" y="6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75" name="Freeform 436">
              <a:extLst>
                <a:ext uri="{FF2B5EF4-FFF2-40B4-BE49-F238E27FC236}">
                  <a16:creationId xmlns:a16="http://schemas.microsoft.com/office/drawing/2014/main" id="{48C45A5A-B771-2E7E-FBE3-6937E2CA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101" y="2916238"/>
              <a:ext cx="30162" cy="36512"/>
            </a:xfrm>
            <a:custGeom>
              <a:avLst/>
              <a:gdLst>
                <a:gd name="T0" fmla="*/ 2147483646 w 33"/>
                <a:gd name="T1" fmla="*/ 2147483646 h 42"/>
                <a:gd name="T2" fmla="*/ 2147483646 w 33"/>
                <a:gd name="T3" fmla="*/ 2147483646 h 42"/>
                <a:gd name="T4" fmla="*/ 2147483646 w 33"/>
                <a:gd name="T5" fmla="*/ 2147483646 h 42"/>
                <a:gd name="T6" fmla="*/ 2147483646 w 33"/>
                <a:gd name="T7" fmla="*/ 2147483646 h 42"/>
                <a:gd name="T8" fmla="*/ 2147483646 w 33"/>
                <a:gd name="T9" fmla="*/ 2147483646 h 42"/>
                <a:gd name="T10" fmla="*/ 2147483646 w 33"/>
                <a:gd name="T11" fmla="*/ 2147483646 h 42"/>
                <a:gd name="T12" fmla="*/ 2147483646 w 33"/>
                <a:gd name="T13" fmla="*/ 2147483646 h 42"/>
                <a:gd name="T14" fmla="*/ 2147483646 w 33"/>
                <a:gd name="T15" fmla="*/ 2147483646 h 42"/>
                <a:gd name="T16" fmla="*/ 2147483646 w 33"/>
                <a:gd name="T17" fmla="*/ 2147483646 h 42"/>
                <a:gd name="T18" fmla="*/ 2147483646 w 33"/>
                <a:gd name="T19" fmla="*/ 2147483646 h 42"/>
                <a:gd name="T20" fmla="*/ 2147483646 w 33"/>
                <a:gd name="T21" fmla="*/ 2147483646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42"/>
                <a:gd name="T35" fmla="*/ 33 w 33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42">
                  <a:moveTo>
                    <a:pt x="30" y="10"/>
                  </a:moveTo>
                  <a:cubicBezTo>
                    <a:pt x="26" y="7"/>
                    <a:pt x="26" y="0"/>
                    <a:pt x="23" y="8"/>
                  </a:cubicBezTo>
                  <a:cubicBezTo>
                    <a:pt x="20" y="16"/>
                    <a:pt x="20" y="12"/>
                    <a:pt x="16" y="16"/>
                  </a:cubicBezTo>
                  <a:cubicBezTo>
                    <a:pt x="13" y="19"/>
                    <a:pt x="11" y="20"/>
                    <a:pt x="8" y="20"/>
                  </a:cubicBezTo>
                  <a:cubicBezTo>
                    <a:pt x="6" y="21"/>
                    <a:pt x="0" y="15"/>
                    <a:pt x="3" y="22"/>
                  </a:cubicBezTo>
                  <a:cubicBezTo>
                    <a:pt x="5" y="30"/>
                    <a:pt x="11" y="28"/>
                    <a:pt x="11" y="33"/>
                  </a:cubicBezTo>
                  <a:cubicBezTo>
                    <a:pt x="10" y="38"/>
                    <a:pt x="7" y="41"/>
                    <a:pt x="10" y="42"/>
                  </a:cubicBezTo>
                  <a:cubicBezTo>
                    <a:pt x="12" y="42"/>
                    <a:pt x="17" y="41"/>
                    <a:pt x="19" y="35"/>
                  </a:cubicBezTo>
                  <a:cubicBezTo>
                    <a:pt x="21" y="29"/>
                    <a:pt x="20" y="19"/>
                    <a:pt x="24" y="22"/>
                  </a:cubicBezTo>
                  <a:cubicBezTo>
                    <a:pt x="28" y="26"/>
                    <a:pt x="25" y="23"/>
                    <a:pt x="29" y="19"/>
                  </a:cubicBezTo>
                  <a:cubicBezTo>
                    <a:pt x="33" y="15"/>
                    <a:pt x="30" y="10"/>
                    <a:pt x="30" y="1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77" name="Freeform 437">
              <a:extLst>
                <a:ext uri="{FF2B5EF4-FFF2-40B4-BE49-F238E27FC236}">
                  <a16:creationId xmlns:a16="http://schemas.microsoft.com/office/drawing/2014/main" id="{E89BFCC0-9FF1-3DB9-269A-2A54828B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2959100"/>
              <a:ext cx="17463" cy="31750"/>
            </a:xfrm>
            <a:custGeom>
              <a:avLst/>
              <a:gdLst>
                <a:gd name="T0" fmla="*/ 2147483646 w 20"/>
                <a:gd name="T1" fmla="*/ 2147483646 h 37"/>
                <a:gd name="T2" fmla="*/ 2147483646 w 20"/>
                <a:gd name="T3" fmla="*/ 2147483646 h 37"/>
                <a:gd name="T4" fmla="*/ 2147483646 w 20"/>
                <a:gd name="T5" fmla="*/ 2147483646 h 37"/>
                <a:gd name="T6" fmla="*/ 2147483646 w 20"/>
                <a:gd name="T7" fmla="*/ 2147483646 h 37"/>
                <a:gd name="T8" fmla="*/ 2147483646 w 20"/>
                <a:gd name="T9" fmla="*/ 2147483646 h 37"/>
                <a:gd name="T10" fmla="*/ 2147483646 w 20"/>
                <a:gd name="T11" fmla="*/ 2147483646 h 37"/>
                <a:gd name="T12" fmla="*/ 2147483646 w 20"/>
                <a:gd name="T13" fmla="*/ 2147483646 h 37"/>
                <a:gd name="T14" fmla="*/ 2147483646 w 20"/>
                <a:gd name="T15" fmla="*/ 2147483646 h 37"/>
                <a:gd name="T16" fmla="*/ 2147483646 w 20"/>
                <a:gd name="T17" fmla="*/ 214748364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37"/>
                <a:gd name="T29" fmla="*/ 20 w 20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37">
                  <a:moveTo>
                    <a:pt x="12" y="1"/>
                  </a:moveTo>
                  <a:cubicBezTo>
                    <a:pt x="7" y="2"/>
                    <a:pt x="0" y="1"/>
                    <a:pt x="6" y="6"/>
                  </a:cubicBezTo>
                  <a:cubicBezTo>
                    <a:pt x="13" y="11"/>
                    <a:pt x="16" y="11"/>
                    <a:pt x="12" y="15"/>
                  </a:cubicBezTo>
                  <a:cubicBezTo>
                    <a:pt x="9" y="19"/>
                    <a:pt x="9" y="18"/>
                    <a:pt x="11" y="25"/>
                  </a:cubicBezTo>
                  <a:cubicBezTo>
                    <a:pt x="13" y="31"/>
                    <a:pt x="10" y="32"/>
                    <a:pt x="12" y="34"/>
                  </a:cubicBezTo>
                  <a:cubicBezTo>
                    <a:pt x="14" y="36"/>
                    <a:pt x="14" y="37"/>
                    <a:pt x="17" y="24"/>
                  </a:cubicBezTo>
                  <a:cubicBezTo>
                    <a:pt x="20" y="11"/>
                    <a:pt x="18" y="10"/>
                    <a:pt x="17" y="6"/>
                  </a:cubicBezTo>
                  <a:cubicBezTo>
                    <a:pt x="16" y="3"/>
                    <a:pt x="16" y="1"/>
                    <a:pt x="15" y="1"/>
                  </a:cubicBezTo>
                  <a:cubicBezTo>
                    <a:pt x="13" y="0"/>
                    <a:pt x="12" y="1"/>
                    <a:pt x="12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79" name="Freeform 438">
              <a:extLst>
                <a:ext uri="{FF2B5EF4-FFF2-40B4-BE49-F238E27FC236}">
                  <a16:creationId xmlns:a16="http://schemas.microsoft.com/office/drawing/2014/main" id="{5F8BF944-9FA0-25A7-7B23-ACCEC995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451" y="2959100"/>
              <a:ext cx="28575" cy="26988"/>
            </a:xfrm>
            <a:custGeom>
              <a:avLst/>
              <a:gdLst>
                <a:gd name="T0" fmla="*/ 2147483646 w 32"/>
                <a:gd name="T1" fmla="*/ 2147483646 h 31"/>
                <a:gd name="T2" fmla="*/ 2147483646 w 32"/>
                <a:gd name="T3" fmla="*/ 2147483646 h 31"/>
                <a:gd name="T4" fmla="*/ 2147483646 w 32"/>
                <a:gd name="T5" fmla="*/ 2147483646 h 31"/>
                <a:gd name="T6" fmla="*/ 2147483646 w 32"/>
                <a:gd name="T7" fmla="*/ 2147483646 h 31"/>
                <a:gd name="T8" fmla="*/ 2147483646 w 32"/>
                <a:gd name="T9" fmla="*/ 2147483646 h 31"/>
                <a:gd name="T10" fmla="*/ 2147483646 w 32"/>
                <a:gd name="T11" fmla="*/ 2147483646 h 31"/>
                <a:gd name="T12" fmla="*/ 2147483646 w 32"/>
                <a:gd name="T13" fmla="*/ 2147483646 h 31"/>
                <a:gd name="T14" fmla="*/ 2147483646 w 32"/>
                <a:gd name="T15" fmla="*/ 2147483646 h 31"/>
                <a:gd name="T16" fmla="*/ 2147483646 w 32"/>
                <a:gd name="T17" fmla="*/ 2147483646 h 31"/>
                <a:gd name="T18" fmla="*/ 2147483646 w 32"/>
                <a:gd name="T19" fmla="*/ 2147483646 h 31"/>
                <a:gd name="T20" fmla="*/ 2147483646 w 32"/>
                <a:gd name="T21" fmla="*/ 2147483646 h 31"/>
                <a:gd name="T22" fmla="*/ 2147483646 w 32"/>
                <a:gd name="T23" fmla="*/ 214748364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2"/>
                <a:gd name="T37" fmla="*/ 0 h 31"/>
                <a:gd name="T38" fmla="*/ 32 w 32"/>
                <a:gd name="T39" fmla="*/ 31 h 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2" h="31">
                  <a:moveTo>
                    <a:pt x="13" y="2"/>
                  </a:moveTo>
                  <a:cubicBezTo>
                    <a:pt x="15" y="8"/>
                    <a:pt x="12" y="3"/>
                    <a:pt x="11" y="6"/>
                  </a:cubicBezTo>
                  <a:cubicBezTo>
                    <a:pt x="10" y="11"/>
                    <a:pt x="10" y="12"/>
                    <a:pt x="7" y="12"/>
                  </a:cubicBezTo>
                  <a:cubicBezTo>
                    <a:pt x="5" y="12"/>
                    <a:pt x="0" y="8"/>
                    <a:pt x="5" y="12"/>
                  </a:cubicBezTo>
                  <a:cubicBezTo>
                    <a:pt x="10" y="16"/>
                    <a:pt x="9" y="8"/>
                    <a:pt x="14" y="17"/>
                  </a:cubicBezTo>
                  <a:cubicBezTo>
                    <a:pt x="19" y="27"/>
                    <a:pt x="20" y="20"/>
                    <a:pt x="24" y="25"/>
                  </a:cubicBezTo>
                  <a:cubicBezTo>
                    <a:pt x="29" y="31"/>
                    <a:pt x="31" y="28"/>
                    <a:pt x="30" y="25"/>
                  </a:cubicBezTo>
                  <a:cubicBezTo>
                    <a:pt x="29" y="21"/>
                    <a:pt x="32" y="15"/>
                    <a:pt x="27" y="15"/>
                  </a:cubicBezTo>
                  <a:cubicBezTo>
                    <a:pt x="23" y="15"/>
                    <a:pt x="18" y="13"/>
                    <a:pt x="19" y="10"/>
                  </a:cubicBezTo>
                  <a:cubicBezTo>
                    <a:pt x="21" y="7"/>
                    <a:pt x="23" y="7"/>
                    <a:pt x="21" y="5"/>
                  </a:cubicBezTo>
                  <a:cubicBezTo>
                    <a:pt x="19" y="2"/>
                    <a:pt x="21" y="2"/>
                    <a:pt x="19" y="1"/>
                  </a:cubicBezTo>
                  <a:cubicBezTo>
                    <a:pt x="17" y="0"/>
                    <a:pt x="13" y="2"/>
                    <a:pt x="13" y="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81" name="Freeform 439">
              <a:extLst>
                <a:ext uri="{FF2B5EF4-FFF2-40B4-BE49-F238E27FC236}">
                  <a16:creationId xmlns:a16="http://schemas.microsoft.com/office/drawing/2014/main" id="{B678986A-57F9-7E18-50FF-14280B06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1" y="2984500"/>
              <a:ext cx="7937" cy="9525"/>
            </a:xfrm>
            <a:custGeom>
              <a:avLst/>
              <a:gdLst>
                <a:gd name="T0" fmla="*/ 2147483646 w 9"/>
                <a:gd name="T1" fmla="*/ 2147483646 h 11"/>
                <a:gd name="T2" fmla="*/ 2147483646 w 9"/>
                <a:gd name="T3" fmla="*/ 2147483646 h 11"/>
                <a:gd name="T4" fmla="*/ 2147483646 w 9"/>
                <a:gd name="T5" fmla="*/ 2147483646 h 11"/>
                <a:gd name="T6" fmla="*/ 2147483646 w 9"/>
                <a:gd name="T7" fmla="*/ 2147483646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1"/>
                <a:gd name="T14" fmla="*/ 9 w 9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1">
                  <a:moveTo>
                    <a:pt x="2" y="3"/>
                  </a:moveTo>
                  <a:cubicBezTo>
                    <a:pt x="0" y="6"/>
                    <a:pt x="4" y="4"/>
                    <a:pt x="5" y="7"/>
                  </a:cubicBezTo>
                  <a:cubicBezTo>
                    <a:pt x="7" y="11"/>
                    <a:pt x="7" y="9"/>
                    <a:pt x="8" y="7"/>
                  </a:cubicBezTo>
                  <a:cubicBezTo>
                    <a:pt x="9" y="6"/>
                    <a:pt x="3" y="0"/>
                    <a:pt x="2" y="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83" name="Freeform 440">
              <a:extLst>
                <a:ext uri="{FF2B5EF4-FFF2-40B4-BE49-F238E27FC236}">
                  <a16:creationId xmlns:a16="http://schemas.microsoft.com/office/drawing/2014/main" id="{411F24AB-A598-C96B-5C75-5FB8C54B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2998788"/>
              <a:ext cx="7938" cy="9525"/>
            </a:xfrm>
            <a:custGeom>
              <a:avLst/>
              <a:gdLst>
                <a:gd name="T0" fmla="*/ 2147483646 w 8"/>
                <a:gd name="T1" fmla="*/ 0 h 11"/>
                <a:gd name="T2" fmla="*/ 2147483646 w 8"/>
                <a:gd name="T3" fmla="*/ 2147483646 h 11"/>
                <a:gd name="T4" fmla="*/ 2147483646 w 8"/>
                <a:gd name="T5" fmla="*/ 2147483646 h 11"/>
                <a:gd name="T6" fmla="*/ 2147483646 w 8"/>
                <a:gd name="T7" fmla="*/ 2147483646 h 11"/>
                <a:gd name="T8" fmla="*/ 2147483646 w 8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1"/>
                <a:gd name="T17" fmla="*/ 8 w 8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1">
                  <a:moveTo>
                    <a:pt x="5" y="0"/>
                  </a:moveTo>
                  <a:cubicBezTo>
                    <a:pt x="3" y="0"/>
                    <a:pt x="0" y="3"/>
                    <a:pt x="2" y="5"/>
                  </a:cubicBezTo>
                  <a:cubicBezTo>
                    <a:pt x="4" y="7"/>
                    <a:pt x="5" y="4"/>
                    <a:pt x="5" y="7"/>
                  </a:cubicBezTo>
                  <a:cubicBezTo>
                    <a:pt x="6" y="11"/>
                    <a:pt x="8" y="5"/>
                    <a:pt x="8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85" name="Freeform 441">
              <a:extLst>
                <a:ext uri="{FF2B5EF4-FFF2-40B4-BE49-F238E27FC236}">
                  <a16:creationId xmlns:a16="http://schemas.microsoft.com/office/drawing/2014/main" id="{D056DCF1-5820-C1BC-A1AD-07DB4E0C0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3009900"/>
              <a:ext cx="15875" cy="9525"/>
            </a:xfrm>
            <a:custGeom>
              <a:avLst/>
              <a:gdLst>
                <a:gd name="T0" fmla="*/ 2147483646 w 17"/>
                <a:gd name="T1" fmla="*/ 2147483646 h 10"/>
                <a:gd name="T2" fmla="*/ 2147483646 w 17"/>
                <a:gd name="T3" fmla="*/ 2147483646 h 10"/>
                <a:gd name="T4" fmla="*/ 2147483646 w 17"/>
                <a:gd name="T5" fmla="*/ 2147483646 h 10"/>
                <a:gd name="T6" fmla="*/ 2147483646 w 17"/>
                <a:gd name="T7" fmla="*/ 2147483646 h 10"/>
                <a:gd name="T8" fmla="*/ 2147483646 w 17"/>
                <a:gd name="T9" fmla="*/ 2147483646 h 10"/>
                <a:gd name="T10" fmla="*/ 2147483646 w 17"/>
                <a:gd name="T11" fmla="*/ 21474836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0"/>
                <a:gd name="T20" fmla="*/ 17 w 17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0">
                  <a:moveTo>
                    <a:pt x="8" y="2"/>
                  </a:moveTo>
                  <a:cubicBezTo>
                    <a:pt x="6" y="4"/>
                    <a:pt x="0" y="1"/>
                    <a:pt x="4" y="6"/>
                  </a:cubicBezTo>
                  <a:cubicBezTo>
                    <a:pt x="8" y="10"/>
                    <a:pt x="10" y="8"/>
                    <a:pt x="12" y="8"/>
                  </a:cubicBezTo>
                  <a:cubicBezTo>
                    <a:pt x="14" y="8"/>
                    <a:pt x="13" y="7"/>
                    <a:pt x="14" y="6"/>
                  </a:cubicBezTo>
                  <a:cubicBezTo>
                    <a:pt x="16" y="5"/>
                    <a:pt x="17" y="4"/>
                    <a:pt x="15" y="2"/>
                  </a:cubicBezTo>
                  <a:cubicBezTo>
                    <a:pt x="13" y="0"/>
                    <a:pt x="11" y="0"/>
                    <a:pt x="8" y="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87" name="Freeform 442">
              <a:extLst>
                <a:ext uri="{FF2B5EF4-FFF2-40B4-BE49-F238E27FC236}">
                  <a16:creationId xmlns:a16="http://schemas.microsoft.com/office/drawing/2014/main" id="{89EEE3A8-21C3-2C4F-3BDB-CA60373AC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801" y="3001963"/>
              <a:ext cx="6350" cy="7937"/>
            </a:xfrm>
            <a:custGeom>
              <a:avLst/>
              <a:gdLst>
                <a:gd name="T0" fmla="*/ 2147483646 w 6"/>
                <a:gd name="T1" fmla="*/ 0 h 9"/>
                <a:gd name="T2" fmla="*/ 2147483646 w 6"/>
                <a:gd name="T3" fmla="*/ 2147483646 h 9"/>
                <a:gd name="T4" fmla="*/ 2147483646 w 6"/>
                <a:gd name="T5" fmla="*/ 2147483646 h 9"/>
                <a:gd name="T6" fmla="*/ 2147483646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9"/>
                <a:gd name="T14" fmla="*/ 6 w 6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9">
                  <a:moveTo>
                    <a:pt x="6" y="0"/>
                  </a:moveTo>
                  <a:cubicBezTo>
                    <a:pt x="6" y="4"/>
                    <a:pt x="3" y="9"/>
                    <a:pt x="2" y="8"/>
                  </a:cubicBezTo>
                  <a:cubicBezTo>
                    <a:pt x="0" y="6"/>
                    <a:pt x="2" y="1"/>
                    <a:pt x="2" y="1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89" name="Freeform 443">
              <a:extLst>
                <a:ext uri="{FF2B5EF4-FFF2-40B4-BE49-F238E27FC236}">
                  <a16:creationId xmlns:a16="http://schemas.microsoft.com/office/drawing/2014/main" id="{BDEFF0E5-C6DE-A0F8-C9FB-4A0EE78CA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1" y="3027363"/>
              <a:ext cx="14287" cy="17462"/>
            </a:xfrm>
            <a:custGeom>
              <a:avLst/>
              <a:gdLst>
                <a:gd name="T0" fmla="*/ 2147483646 w 17"/>
                <a:gd name="T1" fmla="*/ 0 h 19"/>
                <a:gd name="T2" fmla="*/ 2147483646 w 17"/>
                <a:gd name="T3" fmla="*/ 2147483646 h 19"/>
                <a:gd name="T4" fmla="*/ 2147483646 w 17"/>
                <a:gd name="T5" fmla="*/ 2147483646 h 19"/>
                <a:gd name="T6" fmla="*/ 2147483646 w 17"/>
                <a:gd name="T7" fmla="*/ 2147483646 h 19"/>
                <a:gd name="T8" fmla="*/ 2147483646 w 17"/>
                <a:gd name="T9" fmla="*/ 2147483646 h 19"/>
                <a:gd name="T10" fmla="*/ 2147483646 w 17"/>
                <a:gd name="T11" fmla="*/ 2147483646 h 19"/>
                <a:gd name="T12" fmla="*/ 2147483646 w 1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9"/>
                <a:gd name="T23" fmla="*/ 17 w 17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9">
                  <a:moveTo>
                    <a:pt x="16" y="0"/>
                  </a:moveTo>
                  <a:cubicBezTo>
                    <a:pt x="12" y="3"/>
                    <a:pt x="11" y="6"/>
                    <a:pt x="7" y="8"/>
                  </a:cubicBezTo>
                  <a:cubicBezTo>
                    <a:pt x="4" y="9"/>
                    <a:pt x="0" y="5"/>
                    <a:pt x="3" y="11"/>
                  </a:cubicBezTo>
                  <a:cubicBezTo>
                    <a:pt x="6" y="16"/>
                    <a:pt x="7" y="11"/>
                    <a:pt x="10" y="15"/>
                  </a:cubicBezTo>
                  <a:cubicBezTo>
                    <a:pt x="12" y="19"/>
                    <a:pt x="13" y="14"/>
                    <a:pt x="14" y="10"/>
                  </a:cubicBezTo>
                  <a:cubicBezTo>
                    <a:pt x="15" y="7"/>
                    <a:pt x="17" y="4"/>
                    <a:pt x="17" y="4"/>
                  </a:cubicBezTo>
                  <a:lnTo>
                    <a:pt x="16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91" name="Freeform 444">
              <a:extLst>
                <a:ext uri="{FF2B5EF4-FFF2-40B4-BE49-F238E27FC236}">
                  <a16:creationId xmlns:a16="http://schemas.microsoft.com/office/drawing/2014/main" id="{9202EF86-9C09-61A7-C548-C3C9D00B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6" y="3092450"/>
              <a:ext cx="14287" cy="15875"/>
            </a:xfrm>
            <a:custGeom>
              <a:avLst/>
              <a:gdLst>
                <a:gd name="T0" fmla="*/ 2147483646 w 17"/>
                <a:gd name="T1" fmla="*/ 2147483646 h 18"/>
                <a:gd name="T2" fmla="*/ 2147483646 w 17"/>
                <a:gd name="T3" fmla="*/ 2147483646 h 18"/>
                <a:gd name="T4" fmla="*/ 2147483646 w 17"/>
                <a:gd name="T5" fmla="*/ 2147483646 h 18"/>
                <a:gd name="T6" fmla="*/ 2147483646 w 17"/>
                <a:gd name="T7" fmla="*/ 2147483646 h 18"/>
                <a:gd name="T8" fmla="*/ 2147483646 w 17"/>
                <a:gd name="T9" fmla="*/ 21474836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8"/>
                <a:gd name="T17" fmla="*/ 17 w 17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8">
                  <a:moveTo>
                    <a:pt x="16" y="4"/>
                  </a:moveTo>
                  <a:cubicBezTo>
                    <a:pt x="12" y="4"/>
                    <a:pt x="11" y="0"/>
                    <a:pt x="10" y="7"/>
                  </a:cubicBezTo>
                  <a:cubicBezTo>
                    <a:pt x="9" y="14"/>
                    <a:pt x="0" y="15"/>
                    <a:pt x="6" y="17"/>
                  </a:cubicBezTo>
                  <a:cubicBezTo>
                    <a:pt x="11" y="18"/>
                    <a:pt x="16" y="15"/>
                    <a:pt x="16" y="13"/>
                  </a:cubicBezTo>
                  <a:cubicBezTo>
                    <a:pt x="17" y="10"/>
                    <a:pt x="16" y="4"/>
                    <a:pt x="16" y="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93" name="Freeform 445">
              <a:extLst>
                <a:ext uri="{FF2B5EF4-FFF2-40B4-BE49-F238E27FC236}">
                  <a16:creationId xmlns:a16="http://schemas.microsoft.com/office/drawing/2014/main" id="{3624DF0B-63DB-B552-114F-66B4D611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838" y="3132138"/>
              <a:ext cx="14288" cy="12700"/>
            </a:xfrm>
            <a:custGeom>
              <a:avLst/>
              <a:gdLst>
                <a:gd name="T0" fmla="*/ 2147483646 w 17"/>
                <a:gd name="T1" fmla="*/ 0 h 13"/>
                <a:gd name="T2" fmla="*/ 2147483646 w 17"/>
                <a:gd name="T3" fmla="*/ 2147483646 h 13"/>
                <a:gd name="T4" fmla="*/ 2147483646 w 17"/>
                <a:gd name="T5" fmla="*/ 2147483646 h 13"/>
                <a:gd name="T6" fmla="*/ 2147483646 w 17"/>
                <a:gd name="T7" fmla="*/ 2147483646 h 13"/>
                <a:gd name="T8" fmla="*/ 214748364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3"/>
                <a:gd name="T17" fmla="*/ 17 w 1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3">
                  <a:moveTo>
                    <a:pt x="7" y="0"/>
                  </a:moveTo>
                  <a:cubicBezTo>
                    <a:pt x="4" y="3"/>
                    <a:pt x="0" y="9"/>
                    <a:pt x="6" y="11"/>
                  </a:cubicBezTo>
                  <a:cubicBezTo>
                    <a:pt x="11" y="13"/>
                    <a:pt x="12" y="11"/>
                    <a:pt x="12" y="11"/>
                  </a:cubicBezTo>
                  <a:cubicBezTo>
                    <a:pt x="17" y="5"/>
                    <a:pt x="17" y="5"/>
                    <a:pt x="17" y="5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95" name="Freeform 446">
              <a:extLst>
                <a:ext uri="{FF2B5EF4-FFF2-40B4-BE49-F238E27FC236}">
                  <a16:creationId xmlns:a16="http://schemas.microsoft.com/office/drawing/2014/main" id="{505BBE4D-AE88-1669-E292-0C5693AB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413" y="2892425"/>
              <a:ext cx="11113" cy="7938"/>
            </a:xfrm>
            <a:custGeom>
              <a:avLst/>
              <a:gdLst>
                <a:gd name="T0" fmla="*/ 2147483646 w 13"/>
                <a:gd name="T1" fmla="*/ 2147483646 h 10"/>
                <a:gd name="T2" fmla="*/ 2147483646 w 13"/>
                <a:gd name="T3" fmla="*/ 2147483646 h 10"/>
                <a:gd name="T4" fmla="*/ 2147483646 w 13"/>
                <a:gd name="T5" fmla="*/ 2147483646 h 10"/>
                <a:gd name="T6" fmla="*/ 2147483646 w 13"/>
                <a:gd name="T7" fmla="*/ 2147483646 h 10"/>
                <a:gd name="T8" fmla="*/ 2147483646 w 13"/>
                <a:gd name="T9" fmla="*/ 2147483646 h 10"/>
                <a:gd name="T10" fmla="*/ 2147483646 w 13"/>
                <a:gd name="T11" fmla="*/ 0 h 10"/>
                <a:gd name="T12" fmla="*/ 2147483646 w 13"/>
                <a:gd name="T13" fmla="*/ 214748364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0"/>
                <a:gd name="T23" fmla="*/ 13 w 13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0">
                  <a:moveTo>
                    <a:pt x="6" y="1"/>
                  </a:moveTo>
                  <a:cubicBezTo>
                    <a:pt x="5" y="2"/>
                    <a:pt x="0" y="4"/>
                    <a:pt x="3" y="7"/>
                  </a:cubicBezTo>
                  <a:cubicBezTo>
                    <a:pt x="6" y="10"/>
                    <a:pt x="7" y="8"/>
                    <a:pt x="9" y="9"/>
                  </a:cubicBezTo>
                  <a:cubicBezTo>
                    <a:pt x="10" y="9"/>
                    <a:pt x="12" y="7"/>
                    <a:pt x="12" y="7"/>
                  </a:cubicBezTo>
                  <a:cubicBezTo>
                    <a:pt x="12" y="7"/>
                    <a:pt x="13" y="5"/>
                    <a:pt x="11" y="3"/>
                  </a:cubicBezTo>
                  <a:cubicBezTo>
                    <a:pt x="10" y="2"/>
                    <a:pt x="10" y="0"/>
                    <a:pt x="9" y="0"/>
                  </a:cubicBezTo>
                  <a:cubicBezTo>
                    <a:pt x="7" y="1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97" name="Freeform 447">
              <a:extLst>
                <a:ext uri="{FF2B5EF4-FFF2-40B4-BE49-F238E27FC236}">
                  <a16:creationId xmlns:a16="http://schemas.microsoft.com/office/drawing/2014/main" id="{6052FDFC-2C75-C4DD-69FB-8A9B2BAD8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763" y="2882900"/>
              <a:ext cx="6350" cy="7938"/>
            </a:xfrm>
            <a:custGeom>
              <a:avLst/>
              <a:gdLst>
                <a:gd name="T0" fmla="*/ 2147483646 w 8"/>
                <a:gd name="T1" fmla="*/ 0 h 9"/>
                <a:gd name="T2" fmla="*/ 2147483646 w 8"/>
                <a:gd name="T3" fmla="*/ 2147483646 h 9"/>
                <a:gd name="T4" fmla="*/ 2147483646 w 8"/>
                <a:gd name="T5" fmla="*/ 2147483646 h 9"/>
                <a:gd name="T6" fmla="*/ 2147483646 w 8"/>
                <a:gd name="T7" fmla="*/ 2147483646 h 9"/>
                <a:gd name="T8" fmla="*/ 2147483646 w 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9"/>
                <a:gd name="T17" fmla="*/ 8 w 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9">
                  <a:moveTo>
                    <a:pt x="5" y="0"/>
                  </a:moveTo>
                  <a:cubicBezTo>
                    <a:pt x="4" y="2"/>
                    <a:pt x="0" y="2"/>
                    <a:pt x="3" y="5"/>
                  </a:cubicBezTo>
                  <a:cubicBezTo>
                    <a:pt x="6" y="9"/>
                    <a:pt x="7" y="5"/>
                    <a:pt x="8" y="6"/>
                  </a:cubicBezTo>
                  <a:cubicBezTo>
                    <a:pt x="8" y="6"/>
                    <a:pt x="6" y="3"/>
                    <a:pt x="6" y="2"/>
                  </a:cubicBezTo>
                  <a:cubicBezTo>
                    <a:pt x="7" y="2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199" name="Freeform 448">
              <a:extLst>
                <a:ext uri="{FF2B5EF4-FFF2-40B4-BE49-F238E27FC236}">
                  <a16:creationId xmlns:a16="http://schemas.microsoft.com/office/drawing/2014/main" id="{E3B105E6-D010-310B-B4EC-16D7D374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4588" y="2898775"/>
              <a:ext cx="6350" cy="7938"/>
            </a:xfrm>
            <a:custGeom>
              <a:avLst/>
              <a:gdLst>
                <a:gd name="T0" fmla="*/ 2147483646 w 7"/>
                <a:gd name="T1" fmla="*/ 2147483646 h 10"/>
                <a:gd name="T2" fmla="*/ 0 w 7"/>
                <a:gd name="T3" fmla="*/ 2147483646 h 10"/>
                <a:gd name="T4" fmla="*/ 2147483646 w 7"/>
                <a:gd name="T5" fmla="*/ 2147483646 h 10"/>
                <a:gd name="T6" fmla="*/ 2147483646 w 7"/>
                <a:gd name="T7" fmla="*/ 2147483646 h 10"/>
                <a:gd name="T8" fmla="*/ 2147483646 w 7"/>
                <a:gd name="T9" fmla="*/ 214748364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0"/>
                <a:gd name="T17" fmla="*/ 7 w 7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0">
                  <a:moveTo>
                    <a:pt x="4" y="3"/>
                  </a:moveTo>
                  <a:cubicBezTo>
                    <a:pt x="3" y="3"/>
                    <a:pt x="0" y="0"/>
                    <a:pt x="0" y="4"/>
                  </a:cubicBezTo>
                  <a:cubicBezTo>
                    <a:pt x="0" y="8"/>
                    <a:pt x="1" y="10"/>
                    <a:pt x="2" y="10"/>
                  </a:cubicBezTo>
                  <a:cubicBezTo>
                    <a:pt x="3" y="10"/>
                    <a:pt x="2" y="7"/>
                    <a:pt x="4" y="7"/>
                  </a:cubicBezTo>
                  <a:cubicBezTo>
                    <a:pt x="7" y="7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01" name="Freeform 449">
              <a:extLst>
                <a:ext uri="{FF2B5EF4-FFF2-40B4-BE49-F238E27FC236}">
                  <a16:creationId xmlns:a16="http://schemas.microsoft.com/office/drawing/2014/main" id="{66AD901F-D17F-ABAA-B819-B8F846BC5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351" y="2901950"/>
              <a:ext cx="7937" cy="6350"/>
            </a:xfrm>
            <a:custGeom>
              <a:avLst/>
              <a:gdLst>
                <a:gd name="T0" fmla="*/ 2147483646 w 10"/>
                <a:gd name="T1" fmla="*/ 0 h 7"/>
                <a:gd name="T2" fmla="*/ 2147483646 w 10"/>
                <a:gd name="T3" fmla="*/ 2147483646 h 7"/>
                <a:gd name="T4" fmla="*/ 2147483646 w 10"/>
                <a:gd name="T5" fmla="*/ 2147483646 h 7"/>
                <a:gd name="T6" fmla="*/ 2147483646 w 10"/>
                <a:gd name="T7" fmla="*/ 2147483646 h 7"/>
                <a:gd name="T8" fmla="*/ 2147483646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7"/>
                <a:gd name="T17" fmla="*/ 10 w 10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7">
                  <a:moveTo>
                    <a:pt x="7" y="0"/>
                  </a:moveTo>
                  <a:cubicBezTo>
                    <a:pt x="4" y="3"/>
                    <a:pt x="0" y="4"/>
                    <a:pt x="4" y="5"/>
                  </a:cubicBezTo>
                  <a:cubicBezTo>
                    <a:pt x="8" y="7"/>
                    <a:pt x="7" y="6"/>
                    <a:pt x="8" y="5"/>
                  </a:cubicBezTo>
                  <a:cubicBezTo>
                    <a:pt x="10" y="4"/>
                    <a:pt x="10" y="1"/>
                    <a:pt x="10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03" name="Freeform 450">
              <a:extLst>
                <a:ext uri="{FF2B5EF4-FFF2-40B4-BE49-F238E27FC236}">
                  <a16:creationId xmlns:a16="http://schemas.microsoft.com/office/drawing/2014/main" id="{5E0EE4B2-DAB7-86A0-7247-F576A9659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938" y="2889250"/>
              <a:ext cx="9525" cy="11113"/>
            </a:xfrm>
            <a:custGeom>
              <a:avLst/>
              <a:gdLst>
                <a:gd name="T0" fmla="*/ 2147483646 w 10"/>
                <a:gd name="T1" fmla="*/ 2147483646 h 12"/>
                <a:gd name="T2" fmla="*/ 2147483646 w 10"/>
                <a:gd name="T3" fmla="*/ 2147483646 h 12"/>
                <a:gd name="T4" fmla="*/ 2147483646 w 10"/>
                <a:gd name="T5" fmla="*/ 2147483646 h 12"/>
                <a:gd name="T6" fmla="*/ 2147483646 w 10"/>
                <a:gd name="T7" fmla="*/ 2147483646 h 12"/>
                <a:gd name="T8" fmla="*/ 2147483646 w 10"/>
                <a:gd name="T9" fmla="*/ 2147483646 h 12"/>
                <a:gd name="T10" fmla="*/ 2147483646 w 10"/>
                <a:gd name="T11" fmla="*/ 2147483646 h 12"/>
                <a:gd name="T12" fmla="*/ 2147483646 w 10"/>
                <a:gd name="T13" fmla="*/ 2147483646 h 12"/>
                <a:gd name="T14" fmla="*/ 2147483646 w 10"/>
                <a:gd name="T15" fmla="*/ 2147483646 h 12"/>
                <a:gd name="T16" fmla="*/ 2147483646 w 10"/>
                <a:gd name="T17" fmla="*/ 2147483646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2"/>
                <a:gd name="T29" fmla="*/ 10 w 10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2">
                  <a:moveTo>
                    <a:pt x="3" y="5"/>
                  </a:moveTo>
                  <a:cubicBezTo>
                    <a:pt x="2" y="7"/>
                    <a:pt x="0" y="9"/>
                    <a:pt x="3" y="11"/>
                  </a:cubicBezTo>
                  <a:cubicBezTo>
                    <a:pt x="5" y="12"/>
                    <a:pt x="4" y="11"/>
                    <a:pt x="6" y="11"/>
                  </a:cubicBezTo>
                  <a:cubicBezTo>
                    <a:pt x="8" y="11"/>
                    <a:pt x="8" y="8"/>
                    <a:pt x="8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0"/>
                    <a:pt x="8" y="1"/>
                  </a:cubicBezTo>
                  <a:cubicBezTo>
                    <a:pt x="6" y="2"/>
                    <a:pt x="5" y="1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05" name="Freeform 451">
              <a:extLst>
                <a:ext uri="{FF2B5EF4-FFF2-40B4-BE49-F238E27FC236}">
                  <a16:creationId xmlns:a16="http://schemas.microsoft.com/office/drawing/2014/main" id="{E35948C5-507E-13ED-DEE2-0F44CB8B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876" y="2878138"/>
              <a:ext cx="7937" cy="9525"/>
            </a:xfrm>
            <a:custGeom>
              <a:avLst/>
              <a:gdLst>
                <a:gd name="T0" fmla="*/ 2147483646 w 8"/>
                <a:gd name="T1" fmla="*/ 2147483646 h 11"/>
                <a:gd name="T2" fmla="*/ 2147483646 w 8"/>
                <a:gd name="T3" fmla="*/ 2147483646 h 11"/>
                <a:gd name="T4" fmla="*/ 2147483646 w 8"/>
                <a:gd name="T5" fmla="*/ 2147483646 h 11"/>
                <a:gd name="T6" fmla="*/ 2147483646 w 8"/>
                <a:gd name="T7" fmla="*/ 2147483646 h 11"/>
                <a:gd name="T8" fmla="*/ 2147483646 w 8"/>
                <a:gd name="T9" fmla="*/ 2147483646 h 11"/>
                <a:gd name="T10" fmla="*/ 0 w 8"/>
                <a:gd name="T11" fmla="*/ 2147483646 h 11"/>
                <a:gd name="T12" fmla="*/ 2147483646 w 8"/>
                <a:gd name="T13" fmla="*/ 2147483646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11"/>
                <a:gd name="T23" fmla="*/ 8 w 8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11">
                  <a:moveTo>
                    <a:pt x="1" y="8"/>
                  </a:moveTo>
                  <a:cubicBezTo>
                    <a:pt x="2" y="11"/>
                    <a:pt x="3" y="11"/>
                    <a:pt x="4" y="10"/>
                  </a:cubicBezTo>
                  <a:cubicBezTo>
                    <a:pt x="6" y="9"/>
                    <a:pt x="6" y="8"/>
                    <a:pt x="7" y="7"/>
                  </a:cubicBezTo>
                  <a:cubicBezTo>
                    <a:pt x="8" y="6"/>
                    <a:pt x="8" y="3"/>
                    <a:pt x="7" y="3"/>
                  </a:cubicBezTo>
                  <a:cubicBezTo>
                    <a:pt x="5" y="3"/>
                    <a:pt x="3" y="0"/>
                    <a:pt x="3" y="2"/>
                  </a:cubicBezTo>
                  <a:cubicBezTo>
                    <a:pt x="3" y="5"/>
                    <a:pt x="0" y="7"/>
                    <a:pt x="0" y="7"/>
                  </a:cubicBezTo>
                  <a:lnTo>
                    <a:pt x="1" y="8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07" name="Freeform 452">
              <a:extLst>
                <a:ext uri="{FF2B5EF4-FFF2-40B4-BE49-F238E27FC236}">
                  <a16:creationId xmlns:a16="http://schemas.microsoft.com/office/drawing/2014/main" id="{E09221AC-1A11-5DDE-1C59-67280EC9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5701" y="2898775"/>
              <a:ext cx="7937" cy="3175"/>
            </a:xfrm>
            <a:custGeom>
              <a:avLst/>
              <a:gdLst>
                <a:gd name="T0" fmla="*/ 2147483646 w 9"/>
                <a:gd name="T1" fmla="*/ 0 h 4"/>
                <a:gd name="T2" fmla="*/ 2147483646 w 9"/>
                <a:gd name="T3" fmla="*/ 2147483646 h 4"/>
                <a:gd name="T4" fmla="*/ 2147483646 w 9"/>
                <a:gd name="T5" fmla="*/ 2147483646 h 4"/>
                <a:gd name="T6" fmla="*/ 2147483646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"/>
                <a:gd name="T14" fmla="*/ 9 w 9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">
                  <a:moveTo>
                    <a:pt x="6" y="0"/>
                  </a:moveTo>
                  <a:cubicBezTo>
                    <a:pt x="4" y="1"/>
                    <a:pt x="0" y="4"/>
                    <a:pt x="3" y="4"/>
                  </a:cubicBezTo>
                  <a:cubicBezTo>
                    <a:pt x="7" y="4"/>
                    <a:pt x="6" y="4"/>
                    <a:pt x="7" y="3"/>
                  </a:cubicBezTo>
                  <a:cubicBezTo>
                    <a:pt x="9" y="2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09" name="Freeform 453">
              <a:extLst>
                <a:ext uri="{FF2B5EF4-FFF2-40B4-BE49-F238E27FC236}">
                  <a16:creationId xmlns:a16="http://schemas.microsoft.com/office/drawing/2014/main" id="{F2BB8B9E-B254-FA18-4E17-FF74D0334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8976" y="3398838"/>
              <a:ext cx="101600" cy="55562"/>
            </a:xfrm>
            <a:custGeom>
              <a:avLst/>
              <a:gdLst>
                <a:gd name="T0" fmla="*/ 2147483646 w 114"/>
                <a:gd name="T1" fmla="*/ 2147483646 h 62"/>
                <a:gd name="T2" fmla="*/ 2147483646 w 114"/>
                <a:gd name="T3" fmla="*/ 2147483646 h 62"/>
                <a:gd name="T4" fmla="*/ 2147483646 w 114"/>
                <a:gd name="T5" fmla="*/ 2147483646 h 62"/>
                <a:gd name="T6" fmla="*/ 2147483646 w 114"/>
                <a:gd name="T7" fmla="*/ 2147483646 h 62"/>
                <a:gd name="T8" fmla="*/ 2147483646 w 114"/>
                <a:gd name="T9" fmla="*/ 2147483646 h 62"/>
                <a:gd name="T10" fmla="*/ 2147483646 w 114"/>
                <a:gd name="T11" fmla="*/ 2147483646 h 62"/>
                <a:gd name="T12" fmla="*/ 2147483646 w 114"/>
                <a:gd name="T13" fmla="*/ 2147483646 h 62"/>
                <a:gd name="T14" fmla="*/ 2147483646 w 114"/>
                <a:gd name="T15" fmla="*/ 2147483646 h 62"/>
                <a:gd name="T16" fmla="*/ 2147483646 w 114"/>
                <a:gd name="T17" fmla="*/ 2147483646 h 62"/>
                <a:gd name="T18" fmla="*/ 2147483646 w 114"/>
                <a:gd name="T19" fmla="*/ 2147483646 h 62"/>
                <a:gd name="T20" fmla="*/ 2147483646 w 114"/>
                <a:gd name="T21" fmla="*/ 2147483646 h 62"/>
                <a:gd name="T22" fmla="*/ 2147483646 w 114"/>
                <a:gd name="T23" fmla="*/ 2147483646 h 62"/>
                <a:gd name="T24" fmla="*/ 2147483646 w 114"/>
                <a:gd name="T25" fmla="*/ 2147483646 h 62"/>
                <a:gd name="T26" fmla="*/ 2147483646 w 114"/>
                <a:gd name="T27" fmla="*/ 2147483646 h 62"/>
                <a:gd name="T28" fmla="*/ 2147483646 w 114"/>
                <a:gd name="T29" fmla="*/ 2147483646 h 62"/>
                <a:gd name="T30" fmla="*/ 2147483646 w 114"/>
                <a:gd name="T31" fmla="*/ 2147483646 h 62"/>
                <a:gd name="T32" fmla="*/ 2147483646 w 114"/>
                <a:gd name="T33" fmla="*/ 2147483646 h 62"/>
                <a:gd name="T34" fmla="*/ 2147483646 w 114"/>
                <a:gd name="T35" fmla="*/ 2147483646 h 62"/>
                <a:gd name="T36" fmla="*/ 2147483646 w 114"/>
                <a:gd name="T37" fmla="*/ 2147483646 h 62"/>
                <a:gd name="T38" fmla="*/ 2147483646 w 114"/>
                <a:gd name="T39" fmla="*/ 2147483646 h 62"/>
                <a:gd name="T40" fmla="*/ 2147483646 w 114"/>
                <a:gd name="T41" fmla="*/ 2147483646 h 62"/>
                <a:gd name="T42" fmla="*/ 2147483646 w 114"/>
                <a:gd name="T43" fmla="*/ 2147483646 h 62"/>
                <a:gd name="T44" fmla="*/ 2147483646 w 114"/>
                <a:gd name="T45" fmla="*/ 2147483646 h 62"/>
                <a:gd name="T46" fmla="*/ 2147483646 w 114"/>
                <a:gd name="T47" fmla="*/ 2147483646 h 62"/>
                <a:gd name="T48" fmla="*/ 2147483646 w 114"/>
                <a:gd name="T49" fmla="*/ 2147483646 h 62"/>
                <a:gd name="T50" fmla="*/ 2147483646 w 114"/>
                <a:gd name="T51" fmla="*/ 2147483646 h 62"/>
                <a:gd name="T52" fmla="*/ 2147483646 w 114"/>
                <a:gd name="T53" fmla="*/ 2147483646 h 62"/>
                <a:gd name="T54" fmla="*/ 2147483646 w 114"/>
                <a:gd name="T55" fmla="*/ 2147483646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4"/>
                <a:gd name="T85" fmla="*/ 0 h 62"/>
                <a:gd name="T86" fmla="*/ 114 w 114"/>
                <a:gd name="T87" fmla="*/ 62 h 6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4" h="62">
                  <a:moveTo>
                    <a:pt x="111" y="20"/>
                  </a:moveTo>
                  <a:cubicBezTo>
                    <a:pt x="110" y="17"/>
                    <a:pt x="105" y="14"/>
                    <a:pt x="101" y="18"/>
                  </a:cubicBezTo>
                  <a:cubicBezTo>
                    <a:pt x="97" y="22"/>
                    <a:pt x="97" y="25"/>
                    <a:pt x="94" y="24"/>
                  </a:cubicBezTo>
                  <a:cubicBezTo>
                    <a:pt x="90" y="23"/>
                    <a:pt x="88" y="18"/>
                    <a:pt x="86" y="21"/>
                  </a:cubicBezTo>
                  <a:cubicBezTo>
                    <a:pt x="84" y="23"/>
                    <a:pt x="75" y="26"/>
                    <a:pt x="75" y="26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9" y="10"/>
                    <a:pt x="64" y="9"/>
                  </a:cubicBezTo>
                  <a:cubicBezTo>
                    <a:pt x="60" y="9"/>
                    <a:pt x="55" y="4"/>
                    <a:pt x="55" y="7"/>
                  </a:cubicBezTo>
                  <a:cubicBezTo>
                    <a:pt x="54" y="9"/>
                    <a:pt x="53" y="4"/>
                    <a:pt x="49" y="4"/>
                  </a:cubicBezTo>
                  <a:cubicBezTo>
                    <a:pt x="46" y="4"/>
                    <a:pt x="43" y="0"/>
                    <a:pt x="42" y="2"/>
                  </a:cubicBezTo>
                  <a:cubicBezTo>
                    <a:pt x="42" y="5"/>
                    <a:pt x="41" y="8"/>
                    <a:pt x="41" y="8"/>
                  </a:cubicBezTo>
                  <a:cubicBezTo>
                    <a:pt x="41" y="8"/>
                    <a:pt x="41" y="6"/>
                    <a:pt x="33" y="9"/>
                  </a:cubicBezTo>
                  <a:cubicBezTo>
                    <a:pt x="25" y="12"/>
                    <a:pt x="24" y="12"/>
                    <a:pt x="20" y="14"/>
                  </a:cubicBezTo>
                  <a:cubicBezTo>
                    <a:pt x="17" y="15"/>
                    <a:pt x="0" y="18"/>
                    <a:pt x="9" y="24"/>
                  </a:cubicBezTo>
                  <a:cubicBezTo>
                    <a:pt x="18" y="30"/>
                    <a:pt x="19" y="30"/>
                    <a:pt x="23" y="31"/>
                  </a:cubicBezTo>
                  <a:cubicBezTo>
                    <a:pt x="27" y="32"/>
                    <a:pt x="30" y="31"/>
                    <a:pt x="30" y="35"/>
                  </a:cubicBezTo>
                  <a:cubicBezTo>
                    <a:pt x="30" y="38"/>
                    <a:pt x="34" y="35"/>
                    <a:pt x="36" y="37"/>
                  </a:cubicBezTo>
                  <a:cubicBezTo>
                    <a:pt x="37" y="40"/>
                    <a:pt x="37" y="46"/>
                    <a:pt x="34" y="50"/>
                  </a:cubicBezTo>
                  <a:cubicBezTo>
                    <a:pt x="32" y="53"/>
                    <a:pt x="27" y="57"/>
                    <a:pt x="27" y="57"/>
                  </a:cubicBezTo>
                  <a:cubicBezTo>
                    <a:pt x="27" y="57"/>
                    <a:pt x="41" y="56"/>
                    <a:pt x="45" y="59"/>
                  </a:cubicBezTo>
                  <a:cubicBezTo>
                    <a:pt x="48" y="62"/>
                    <a:pt x="50" y="60"/>
                    <a:pt x="53" y="57"/>
                  </a:cubicBezTo>
                  <a:cubicBezTo>
                    <a:pt x="56" y="54"/>
                    <a:pt x="66" y="38"/>
                    <a:pt x="69" y="40"/>
                  </a:cubicBezTo>
                  <a:cubicBezTo>
                    <a:pt x="72" y="43"/>
                    <a:pt x="73" y="42"/>
                    <a:pt x="76" y="42"/>
                  </a:cubicBezTo>
                  <a:cubicBezTo>
                    <a:pt x="79" y="43"/>
                    <a:pt x="76" y="39"/>
                    <a:pt x="82" y="37"/>
                  </a:cubicBezTo>
                  <a:cubicBezTo>
                    <a:pt x="88" y="36"/>
                    <a:pt x="88" y="29"/>
                    <a:pt x="93" y="33"/>
                  </a:cubicBezTo>
                  <a:cubicBezTo>
                    <a:pt x="98" y="36"/>
                    <a:pt x="100" y="35"/>
                    <a:pt x="103" y="35"/>
                  </a:cubicBezTo>
                  <a:cubicBezTo>
                    <a:pt x="107" y="35"/>
                    <a:pt x="114" y="25"/>
                    <a:pt x="111" y="2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11" name="Freeform 454">
              <a:extLst>
                <a:ext uri="{FF2B5EF4-FFF2-40B4-BE49-F238E27FC236}">
                  <a16:creationId xmlns:a16="http://schemas.microsoft.com/office/drawing/2014/main" id="{F0A22190-442B-51E5-3BEA-996155AC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038" y="3044825"/>
              <a:ext cx="26988" cy="23813"/>
            </a:xfrm>
            <a:custGeom>
              <a:avLst/>
              <a:gdLst>
                <a:gd name="T0" fmla="*/ 2147483646 w 30"/>
                <a:gd name="T1" fmla="*/ 0 h 27"/>
                <a:gd name="T2" fmla="*/ 2147483646 w 30"/>
                <a:gd name="T3" fmla="*/ 2147483646 h 27"/>
                <a:gd name="T4" fmla="*/ 2147483646 w 30"/>
                <a:gd name="T5" fmla="*/ 2147483646 h 27"/>
                <a:gd name="T6" fmla="*/ 2147483646 w 30"/>
                <a:gd name="T7" fmla="*/ 2147483646 h 27"/>
                <a:gd name="T8" fmla="*/ 2147483646 w 30"/>
                <a:gd name="T9" fmla="*/ 2147483646 h 27"/>
                <a:gd name="T10" fmla="*/ 2147483646 w 30"/>
                <a:gd name="T11" fmla="*/ 2147483646 h 27"/>
                <a:gd name="T12" fmla="*/ 2147483646 w 30"/>
                <a:gd name="T13" fmla="*/ 2147483646 h 27"/>
                <a:gd name="T14" fmla="*/ 2147483646 w 30"/>
                <a:gd name="T15" fmla="*/ 2147483646 h 27"/>
                <a:gd name="T16" fmla="*/ 2147483646 w 30"/>
                <a:gd name="T17" fmla="*/ 2147483646 h 27"/>
                <a:gd name="T18" fmla="*/ 2147483646 w 30"/>
                <a:gd name="T19" fmla="*/ 0 h 27"/>
                <a:gd name="T20" fmla="*/ 2147483646 w 30"/>
                <a:gd name="T21" fmla="*/ 0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0"/>
                <a:gd name="T34" fmla="*/ 0 h 27"/>
                <a:gd name="T35" fmla="*/ 30 w 30"/>
                <a:gd name="T36" fmla="*/ 27 h 2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0" h="27">
                  <a:moveTo>
                    <a:pt x="9" y="0"/>
                  </a:moveTo>
                  <a:cubicBezTo>
                    <a:pt x="7" y="2"/>
                    <a:pt x="2" y="4"/>
                    <a:pt x="1" y="5"/>
                  </a:cubicBezTo>
                  <a:cubicBezTo>
                    <a:pt x="0" y="7"/>
                    <a:pt x="1" y="10"/>
                    <a:pt x="3" y="11"/>
                  </a:cubicBezTo>
                  <a:cubicBezTo>
                    <a:pt x="5" y="13"/>
                    <a:pt x="7" y="14"/>
                    <a:pt x="8" y="17"/>
                  </a:cubicBezTo>
                  <a:cubicBezTo>
                    <a:pt x="8" y="19"/>
                    <a:pt x="10" y="21"/>
                    <a:pt x="12" y="23"/>
                  </a:cubicBezTo>
                  <a:cubicBezTo>
                    <a:pt x="13" y="25"/>
                    <a:pt x="18" y="27"/>
                    <a:pt x="21" y="26"/>
                  </a:cubicBezTo>
                  <a:cubicBezTo>
                    <a:pt x="24" y="25"/>
                    <a:pt x="29" y="19"/>
                    <a:pt x="30" y="18"/>
                  </a:cubicBezTo>
                  <a:cubicBezTo>
                    <a:pt x="30" y="16"/>
                    <a:pt x="27" y="10"/>
                    <a:pt x="26" y="10"/>
                  </a:cubicBezTo>
                  <a:cubicBezTo>
                    <a:pt x="25" y="9"/>
                    <a:pt x="20" y="7"/>
                    <a:pt x="20" y="5"/>
                  </a:cubicBezTo>
                  <a:cubicBezTo>
                    <a:pt x="19" y="4"/>
                    <a:pt x="18" y="0"/>
                    <a:pt x="17" y="0"/>
                  </a:cubicBezTo>
                  <a:cubicBezTo>
                    <a:pt x="15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13" name="Freeform 455">
              <a:extLst>
                <a:ext uri="{FF2B5EF4-FFF2-40B4-BE49-F238E27FC236}">
                  <a16:creationId xmlns:a16="http://schemas.microsoft.com/office/drawing/2014/main" id="{AD2C9E14-4128-6BC2-E5B5-09A71D5E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6" y="2952750"/>
              <a:ext cx="57150" cy="52388"/>
            </a:xfrm>
            <a:custGeom>
              <a:avLst/>
              <a:gdLst>
                <a:gd name="T0" fmla="*/ 2147483646 w 65"/>
                <a:gd name="T1" fmla="*/ 0 h 60"/>
                <a:gd name="T2" fmla="*/ 2147483646 w 65"/>
                <a:gd name="T3" fmla="*/ 2147483646 h 60"/>
                <a:gd name="T4" fmla="*/ 2147483646 w 65"/>
                <a:gd name="T5" fmla="*/ 2147483646 h 60"/>
                <a:gd name="T6" fmla="*/ 2147483646 w 65"/>
                <a:gd name="T7" fmla="*/ 2147483646 h 60"/>
                <a:gd name="T8" fmla="*/ 2147483646 w 65"/>
                <a:gd name="T9" fmla="*/ 2147483646 h 60"/>
                <a:gd name="T10" fmla="*/ 2147483646 w 65"/>
                <a:gd name="T11" fmla="*/ 2147483646 h 60"/>
                <a:gd name="T12" fmla="*/ 2147483646 w 65"/>
                <a:gd name="T13" fmla="*/ 2147483646 h 60"/>
                <a:gd name="T14" fmla="*/ 2147483646 w 65"/>
                <a:gd name="T15" fmla="*/ 2147483646 h 60"/>
                <a:gd name="T16" fmla="*/ 2147483646 w 65"/>
                <a:gd name="T17" fmla="*/ 2147483646 h 60"/>
                <a:gd name="T18" fmla="*/ 2147483646 w 65"/>
                <a:gd name="T19" fmla="*/ 2147483646 h 60"/>
                <a:gd name="T20" fmla="*/ 2147483646 w 65"/>
                <a:gd name="T21" fmla="*/ 2147483646 h 60"/>
                <a:gd name="T22" fmla="*/ 2147483646 w 65"/>
                <a:gd name="T23" fmla="*/ 2147483646 h 60"/>
                <a:gd name="T24" fmla="*/ 2147483646 w 65"/>
                <a:gd name="T25" fmla="*/ 2147483646 h 60"/>
                <a:gd name="T26" fmla="*/ 2147483646 w 65"/>
                <a:gd name="T27" fmla="*/ 2147483646 h 60"/>
                <a:gd name="T28" fmla="*/ 2147483646 w 65"/>
                <a:gd name="T29" fmla="*/ 2147483646 h 60"/>
                <a:gd name="T30" fmla="*/ 2147483646 w 65"/>
                <a:gd name="T31" fmla="*/ 2147483646 h 60"/>
                <a:gd name="T32" fmla="*/ 2147483646 w 65"/>
                <a:gd name="T33" fmla="*/ 2147483646 h 60"/>
                <a:gd name="T34" fmla="*/ 2147483646 w 65"/>
                <a:gd name="T35" fmla="*/ 2147483646 h 60"/>
                <a:gd name="T36" fmla="*/ 2147483646 w 65"/>
                <a:gd name="T37" fmla="*/ 2147483646 h 60"/>
                <a:gd name="T38" fmla="*/ 2147483646 w 65"/>
                <a:gd name="T39" fmla="*/ 2147483646 h 60"/>
                <a:gd name="T40" fmla="*/ 2147483646 w 65"/>
                <a:gd name="T41" fmla="*/ 2147483646 h 60"/>
                <a:gd name="T42" fmla="*/ 2147483646 w 65"/>
                <a:gd name="T43" fmla="*/ 2147483646 h 60"/>
                <a:gd name="T44" fmla="*/ 2147483646 w 65"/>
                <a:gd name="T45" fmla="*/ 2147483646 h 60"/>
                <a:gd name="T46" fmla="*/ 2147483646 w 65"/>
                <a:gd name="T47" fmla="*/ 0 h 6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5"/>
                <a:gd name="T73" fmla="*/ 0 h 60"/>
                <a:gd name="T74" fmla="*/ 65 w 65"/>
                <a:gd name="T75" fmla="*/ 60 h 6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5" h="60">
                  <a:moveTo>
                    <a:pt x="60" y="0"/>
                  </a:moveTo>
                  <a:cubicBezTo>
                    <a:pt x="58" y="3"/>
                    <a:pt x="55" y="8"/>
                    <a:pt x="50" y="8"/>
                  </a:cubicBezTo>
                  <a:cubicBezTo>
                    <a:pt x="45" y="7"/>
                    <a:pt x="44" y="11"/>
                    <a:pt x="40" y="16"/>
                  </a:cubicBezTo>
                  <a:cubicBezTo>
                    <a:pt x="36" y="21"/>
                    <a:pt x="31" y="24"/>
                    <a:pt x="28" y="25"/>
                  </a:cubicBezTo>
                  <a:cubicBezTo>
                    <a:pt x="24" y="25"/>
                    <a:pt x="22" y="26"/>
                    <a:pt x="20" y="27"/>
                  </a:cubicBezTo>
                  <a:cubicBezTo>
                    <a:pt x="18" y="28"/>
                    <a:pt x="14" y="27"/>
                    <a:pt x="10" y="32"/>
                  </a:cubicBezTo>
                  <a:cubicBezTo>
                    <a:pt x="5" y="36"/>
                    <a:pt x="0" y="38"/>
                    <a:pt x="3" y="44"/>
                  </a:cubicBezTo>
                  <a:cubicBezTo>
                    <a:pt x="7" y="51"/>
                    <a:pt x="8" y="52"/>
                    <a:pt x="11" y="54"/>
                  </a:cubicBezTo>
                  <a:cubicBezTo>
                    <a:pt x="14" y="56"/>
                    <a:pt x="13" y="60"/>
                    <a:pt x="16" y="57"/>
                  </a:cubicBezTo>
                  <a:cubicBezTo>
                    <a:pt x="19" y="53"/>
                    <a:pt x="19" y="50"/>
                    <a:pt x="20" y="46"/>
                  </a:cubicBezTo>
                  <a:cubicBezTo>
                    <a:pt x="21" y="43"/>
                    <a:pt x="19" y="45"/>
                    <a:pt x="15" y="46"/>
                  </a:cubicBezTo>
                  <a:cubicBezTo>
                    <a:pt x="11" y="46"/>
                    <a:pt x="7" y="44"/>
                    <a:pt x="10" y="41"/>
                  </a:cubicBezTo>
                  <a:cubicBezTo>
                    <a:pt x="13" y="38"/>
                    <a:pt x="11" y="38"/>
                    <a:pt x="15" y="37"/>
                  </a:cubicBezTo>
                  <a:cubicBezTo>
                    <a:pt x="19" y="37"/>
                    <a:pt x="20" y="35"/>
                    <a:pt x="21" y="35"/>
                  </a:cubicBezTo>
                  <a:cubicBezTo>
                    <a:pt x="23" y="35"/>
                    <a:pt x="25" y="31"/>
                    <a:pt x="26" y="35"/>
                  </a:cubicBezTo>
                  <a:cubicBezTo>
                    <a:pt x="26" y="38"/>
                    <a:pt x="25" y="40"/>
                    <a:pt x="27" y="40"/>
                  </a:cubicBezTo>
                  <a:cubicBezTo>
                    <a:pt x="28" y="39"/>
                    <a:pt x="34" y="36"/>
                    <a:pt x="37" y="34"/>
                  </a:cubicBezTo>
                  <a:cubicBezTo>
                    <a:pt x="41" y="31"/>
                    <a:pt x="41" y="29"/>
                    <a:pt x="45" y="30"/>
                  </a:cubicBezTo>
                  <a:cubicBezTo>
                    <a:pt x="49" y="32"/>
                    <a:pt x="49" y="33"/>
                    <a:pt x="52" y="35"/>
                  </a:cubicBezTo>
                  <a:cubicBezTo>
                    <a:pt x="54" y="36"/>
                    <a:pt x="53" y="39"/>
                    <a:pt x="56" y="37"/>
                  </a:cubicBezTo>
                  <a:cubicBezTo>
                    <a:pt x="59" y="35"/>
                    <a:pt x="59" y="33"/>
                    <a:pt x="61" y="30"/>
                  </a:cubicBezTo>
                  <a:cubicBezTo>
                    <a:pt x="62" y="26"/>
                    <a:pt x="63" y="23"/>
                    <a:pt x="64" y="21"/>
                  </a:cubicBezTo>
                  <a:cubicBezTo>
                    <a:pt x="65" y="19"/>
                    <a:pt x="61" y="12"/>
                    <a:pt x="60" y="11"/>
                  </a:cubicBezTo>
                  <a:cubicBezTo>
                    <a:pt x="58" y="10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15" name="Freeform 456">
              <a:extLst>
                <a:ext uri="{FF2B5EF4-FFF2-40B4-BE49-F238E27FC236}">
                  <a16:creationId xmlns:a16="http://schemas.microsoft.com/office/drawing/2014/main" id="{E03AC0FC-988C-13ED-E106-2318C02F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3025775"/>
              <a:ext cx="36513" cy="42863"/>
            </a:xfrm>
            <a:custGeom>
              <a:avLst/>
              <a:gdLst>
                <a:gd name="T0" fmla="*/ 2147483646 w 41"/>
                <a:gd name="T1" fmla="*/ 2147483646 h 48"/>
                <a:gd name="T2" fmla="*/ 2147483646 w 41"/>
                <a:gd name="T3" fmla="*/ 2147483646 h 48"/>
                <a:gd name="T4" fmla="*/ 2147483646 w 41"/>
                <a:gd name="T5" fmla="*/ 2147483646 h 48"/>
                <a:gd name="T6" fmla="*/ 2147483646 w 41"/>
                <a:gd name="T7" fmla="*/ 2147483646 h 48"/>
                <a:gd name="T8" fmla="*/ 2147483646 w 41"/>
                <a:gd name="T9" fmla="*/ 2147483646 h 48"/>
                <a:gd name="T10" fmla="*/ 2147483646 w 41"/>
                <a:gd name="T11" fmla="*/ 2147483646 h 48"/>
                <a:gd name="T12" fmla="*/ 2147483646 w 41"/>
                <a:gd name="T13" fmla="*/ 2147483646 h 48"/>
                <a:gd name="T14" fmla="*/ 2147483646 w 41"/>
                <a:gd name="T15" fmla="*/ 2147483646 h 48"/>
                <a:gd name="T16" fmla="*/ 2147483646 w 41"/>
                <a:gd name="T17" fmla="*/ 2147483646 h 48"/>
                <a:gd name="T18" fmla="*/ 2147483646 w 41"/>
                <a:gd name="T19" fmla="*/ 2147483646 h 48"/>
                <a:gd name="T20" fmla="*/ 2147483646 w 41"/>
                <a:gd name="T21" fmla="*/ 2147483646 h 48"/>
                <a:gd name="T22" fmla="*/ 2147483646 w 41"/>
                <a:gd name="T23" fmla="*/ 2147483646 h 48"/>
                <a:gd name="T24" fmla="*/ 2147483646 w 41"/>
                <a:gd name="T25" fmla="*/ 2147483646 h 48"/>
                <a:gd name="T26" fmla="*/ 2147483646 w 41"/>
                <a:gd name="T27" fmla="*/ 2147483646 h 48"/>
                <a:gd name="T28" fmla="*/ 2147483646 w 41"/>
                <a:gd name="T29" fmla="*/ 2147483646 h 48"/>
                <a:gd name="T30" fmla="*/ 2147483646 w 41"/>
                <a:gd name="T31" fmla="*/ 2147483646 h 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1"/>
                <a:gd name="T49" fmla="*/ 0 h 48"/>
                <a:gd name="T50" fmla="*/ 41 w 41"/>
                <a:gd name="T51" fmla="*/ 48 h 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1" h="48">
                  <a:moveTo>
                    <a:pt x="21" y="9"/>
                  </a:moveTo>
                  <a:cubicBezTo>
                    <a:pt x="22" y="7"/>
                    <a:pt x="25" y="6"/>
                    <a:pt x="23" y="5"/>
                  </a:cubicBezTo>
                  <a:cubicBezTo>
                    <a:pt x="22" y="3"/>
                    <a:pt x="15" y="0"/>
                    <a:pt x="14" y="2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4" y="11"/>
                    <a:pt x="2" y="11"/>
                  </a:cubicBezTo>
                  <a:cubicBezTo>
                    <a:pt x="0" y="11"/>
                    <a:pt x="0" y="15"/>
                    <a:pt x="3" y="17"/>
                  </a:cubicBezTo>
                  <a:cubicBezTo>
                    <a:pt x="5" y="19"/>
                    <a:pt x="9" y="25"/>
                    <a:pt x="9" y="27"/>
                  </a:cubicBezTo>
                  <a:cubicBezTo>
                    <a:pt x="9" y="30"/>
                    <a:pt x="8" y="39"/>
                    <a:pt x="12" y="39"/>
                  </a:cubicBezTo>
                  <a:cubicBezTo>
                    <a:pt x="15" y="39"/>
                    <a:pt x="22" y="34"/>
                    <a:pt x="23" y="37"/>
                  </a:cubicBezTo>
                  <a:cubicBezTo>
                    <a:pt x="25" y="40"/>
                    <a:pt x="22" y="43"/>
                    <a:pt x="26" y="45"/>
                  </a:cubicBezTo>
                  <a:cubicBezTo>
                    <a:pt x="29" y="47"/>
                    <a:pt x="33" y="48"/>
                    <a:pt x="33" y="46"/>
                  </a:cubicBezTo>
                  <a:cubicBezTo>
                    <a:pt x="33" y="44"/>
                    <a:pt x="30" y="39"/>
                    <a:pt x="32" y="38"/>
                  </a:cubicBezTo>
                  <a:cubicBezTo>
                    <a:pt x="35" y="37"/>
                    <a:pt x="41" y="26"/>
                    <a:pt x="40" y="24"/>
                  </a:cubicBezTo>
                  <a:cubicBezTo>
                    <a:pt x="39" y="22"/>
                    <a:pt x="41" y="20"/>
                    <a:pt x="34" y="17"/>
                  </a:cubicBezTo>
                  <a:cubicBezTo>
                    <a:pt x="27" y="15"/>
                    <a:pt x="21" y="9"/>
                    <a:pt x="21" y="9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17" name="Freeform 457">
              <a:extLst>
                <a:ext uri="{FF2B5EF4-FFF2-40B4-BE49-F238E27FC236}">
                  <a16:creationId xmlns:a16="http://schemas.microsoft.com/office/drawing/2014/main" id="{29A58876-FD8A-8D6E-FA7F-78C7E142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613" y="3068638"/>
              <a:ext cx="22225" cy="14287"/>
            </a:xfrm>
            <a:custGeom>
              <a:avLst/>
              <a:gdLst>
                <a:gd name="T0" fmla="*/ 2147483646 w 24"/>
                <a:gd name="T1" fmla="*/ 2147483646 h 16"/>
                <a:gd name="T2" fmla="*/ 2147483646 w 24"/>
                <a:gd name="T3" fmla="*/ 2147483646 h 16"/>
                <a:gd name="T4" fmla="*/ 2147483646 w 24"/>
                <a:gd name="T5" fmla="*/ 2147483646 h 16"/>
                <a:gd name="T6" fmla="*/ 2147483646 w 24"/>
                <a:gd name="T7" fmla="*/ 2147483646 h 16"/>
                <a:gd name="T8" fmla="*/ 2147483646 w 24"/>
                <a:gd name="T9" fmla="*/ 2147483646 h 16"/>
                <a:gd name="T10" fmla="*/ 2147483646 w 24"/>
                <a:gd name="T11" fmla="*/ 2147483646 h 16"/>
                <a:gd name="T12" fmla="*/ 2147483646 w 24"/>
                <a:gd name="T13" fmla="*/ 2147483646 h 16"/>
                <a:gd name="T14" fmla="*/ 2147483646 w 24"/>
                <a:gd name="T15" fmla="*/ 2147483646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"/>
                <a:gd name="T25" fmla="*/ 0 h 16"/>
                <a:gd name="T26" fmla="*/ 24 w 24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" h="16">
                  <a:moveTo>
                    <a:pt x="9" y="3"/>
                  </a:moveTo>
                  <a:cubicBezTo>
                    <a:pt x="8" y="3"/>
                    <a:pt x="2" y="0"/>
                    <a:pt x="1" y="2"/>
                  </a:cubicBezTo>
                  <a:cubicBezTo>
                    <a:pt x="0" y="3"/>
                    <a:pt x="0" y="9"/>
                    <a:pt x="3" y="10"/>
                  </a:cubicBezTo>
                  <a:cubicBezTo>
                    <a:pt x="7" y="11"/>
                    <a:pt x="13" y="15"/>
                    <a:pt x="15" y="16"/>
                  </a:cubicBezTo>
                  <a:cubicBezTo>
                    <a:pt x="17" y="16"/>
                    <a:pt x="21" y="15"/>
                    <a:pt x="22" y="13"/>
                  </a:cubicBezTo>
                  <a:cubicBezTo>
                    <a:pt x="22" y="12"/>
                    <a:pt x="24" y="5"/>
                    <a:pt x="23" y="4"/>
                  </a:cubicBezTo>
                  <a:cubicBezTo>
                    <a:pt x="22" y="3"/>
                    <a:pt x="16" y="2"/>
                    <a:pt x="16" y="2"/>
                  </a:cubicBezTo>
                  <a:lnTo>
                    <a:pt x="9" y="3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19" name="Freeform 458">
              <a:extLst>
                <a:ext uri="{FF2B5EF4-FFF2-40B4-BE49-F238E27FC236}">
                  <a16:creationId xmlns:a16="http://schemas.microsoft.com/office/drawing/2014/main" id="{C072F98B-4A30-2DBE-C19A-14C3AF93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451" y="2332038"/>
              <a:ext cx="17462" cy="26987"/>
            </a:xfrm>
            <a:custGeom>
              <a:avLst/>
              <a:gdLst>
                <a:gd name="T0" fmla="*/ 2147483646 w 20"/>
                <a:gd name="T1" fmla="*/ 2147483646 h 31"/>
                <a:gd name="T2" fmla="*/ 2147483646 w 20"/>
                <a:gd name="T3" fmla="*/ 2147483646 h 31"/>
                <a:gd name="T4" fmla="*/ 2147483646 w 20"/>
                <a:gd name="T5" fmla="*/ 2147483646 h 31"/>
                <a:gd name="T6" fmla="*/ 0 w 20"/>
                <a:gd name="T7" fmla="*/ 2147483646 h 31"/>
                <a:gd name="T8" fmla="*/ 2147483646 w 20"/>
                <a:gd name="T9" fmla="*/ 2147483646 h 31"/>
                <a:gd name="T10" fmla="*/ 2147483646 w 20"/>
                <a:gd name="T11" fmla="*/ 2147483646 h 31"/>
                <a:gd name="T12" fmla="*/ 2147483646 w 20"/>
                <a:gd name="T13" fmla="*/ 2147483646 h 31"/>
                <a:gd name="T14" fmla="*/ 2147483646 w 20"/>
                <a:gd name="T15" fmla="*/ 2147483646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31"/>
                <a:gd name="T26" fmla="*/ 20 w 20"/>
                <a:gd name="T27" fmla="*/ 31 h 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31">
                  <a:moveTo>
                    <a:pt x="17" y="4"/>
                  </a:moveTo>
                  <a:cubicBezTo>
                    <a:pt x="13" y="2"/>
                    <a:pt x="8" y="0"/>
                    <a:pt x="10" y="5"/>
                  </a:cubicBezTo>
                  <a:cubicBezTo>
                    <a:pt x="11" y="10"/>
                    <a:pt x="12" y="11"/>
                    <a:pt x="8" y="16"/>
                  </a:cubicBezTo>
                  <a:cubicBezTo>
                    <a:pt x="5" y="22"/>
                    <a:pt x="0" y="31"/>
                    <a:pt x="0" y="31"/>
                  </a:cubicBezTo>
                  <a:cubicBezTo>
                    <a:pt x="0" y="31"/>
                    <a:pt x="5" y="28"/>
                    <a:pt x="9" y="27"/>
                  </a:cubicBezTo>
                  <a:cubicBezTo>
                    <a:pt x="13" y="26"/>
                    <a:pt x="16" y="21"/>
                    <a:pt x="18" y="20"/>
                  </a:cubicBezTo>
                  <a:cubicBezTo>
                    <a:pt x="20" y="19"/>
                    <a:pt x="20" y="14"/>
                    <a:pt x="20" y="11"/>
                  </a:cubicBezTo>
                  <a:cubicBezTo>
                    <a:pt x="20" y="9"/>
                    <a:pt x="17" y="4"/>
                    <a:pt x="17" y="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21" name="Freeform 459">
              <a:extLst>
                <a:ext uri="{FF2B5EF4-FFF2-40B4-BE49-F238E27FC236}">
                  <a16:creationId xmlns:a16="http://schemas.microsoft.com/office/drawing/2014/main" id="{7CBF367F-1650-7FE9-F5A0-22C8E68D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1463" y="2359025"/>
              <a:ext cx="23813" cy="28575"/>
            </a:xfrm>
            <a:custGeom>
              <a:avLst/>
              <a:gdLst>
                <a:gd name="T0" fmla="*/ 2147483646 w 28"/>
                <a:gd name="T1" fmla="*/ 0 h 31"/>
                <a:gd name="T2" fmla="*/ 2147483646 w 28"/>
                <a:gd name="T3" fmla="*/ 2147483646 h 31"/>
                <a:gd name="T4" fmla="*/ 2147483646 w 28"/>
                <a:gd name="T5" fmla="*/ 2147483646 h 31"/>
                <a:gd name="T6" fmla="*/ 2147483646 w 28"/>
                <a:gd name="T7" fmla="*/ 2147483646 h 31"/>
                <a:gd name="T8" fmla="*/ 2147483646 w 28"/>
                <a:gd name="T9" fmla="*/ 2147483646 h 31"/>
                <a:gd name="T10" fmla="*/ 2147483646 w 28"/>
                <a:gd name="T11" fmla="*/ 2147483646 h 31"/>
                <a:gd name="T12" fmla="*/ 2147483646 w 28"/>
                <a:gd name="T13" fmla="*/ 2147483646 h 31"/>
                <a:gd name="T14" fmla="*/ 2147483646 w 28"/>
                <a:gd name="T15" fmla="*/ 2147483646 h 31"/>
                <a:gd name="T16" fmla="*/ 2147483646 w 28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1"/>
                <a:gd name="T29" fmla="*/ 28 w 28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1">
                  <a:moveTo>
                    <a:pt x="19" y="0"/>
                  </a:moveTo>
                  <a:cubicBezTo>
                    <a:pt x="17" y="0"/>
                    <a:pt x="16" y="6"/>
                    <a:pt x="15" y="9"/>
                  </a:cubicBezTo>
                  <a:cubicBezTo>
                    <a:pt x="15" y="12"/>
                    <a:pt x="10" y="13"/>
                    <a:pt x="9" y="16"/>
                  </a:cubicBezTo>
                  <a:cubicBezTo>
                    <a:pt x="8" y="19"/>
                    <a:pt x="0" y="22"/>
                    <a:pt x="6" y="22"/>
                  </a:cubicBezTo>
                  <a:cubicBezTo>
                    <a:pt x="11" y="23"/>
                    <a:pt x="17" y="16"/>
                    <a:pt x="17" y="22"/>
                  </a:cubicBezTo>
                  <a:cubicBezTo>
                    <a:pt x="17" y="27"/>
                    <a:pt x="16" y="31"/>
                    <a:pt x="20" y="27"/>
                  </a:cubicBezTo>
                  <a:cubicBezTo>
                    <a:pt x="24" y="24"/>
                    <a:pt x="28" y="20"/>
                    <a:pt x="28" y="17"/>
                  </a:cubicBezTo>
                  <a:cubicBezTo>
                    <a:pt x="28" y="15"/>
                    <a:pt x="24" y="10"/>
                    <a:pt x="24" y="8"/>
                  </a:cubicBezTo>
                  <a:cubicBezTo>
                    <a:pt x="25" y="6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23" name="Freeform 460">
              <a:extLst>
                <a:ext uri="{FF2B5EF4-FFF2-40B4-BE49-F238E27FC236}">
                  <a16:creationId xmlns:a16="http://schemas.microsoft.com/office/drawing/2014/main" id="{5DBB9D97-D6ED-75B0-FCD7-1323EC5F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1" y="2398713"/>
              <a:ext cx="14287" cy="14287"/>
            </a:xfrm>
            <a:custGeom>
              <a:avLst/>
              <a:gdLst>
                <a:gd name="T0" fmla="*/ 2147483646 w 16"/>
                <a:gd name="T1" fmla="*/ 2147483646 h 15"/>
                <a:gd name="T2" fmla="*/ 2147483646 w 16"/>
                <a:gd name="T3" fmla="*/ 2147483646 h 15"/>
                <a:gd name="T4" fmla="*/ 2147483646 w 16"/>
                <a:gd name="T5" fmla="*/ 2147483646 h 15"/>
                <a:gd name="T6" fmla="*/ 2147483646 w 16"/>
                <a:gd name="T7" fmla="*/ 0 h 15"/>
                <a:gd name="T8" fmla="*/ 2147483646 w 16"/>
                <a:gd name="T9" fmla="*/ 214748364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5"/>
                <a:gd name="T17" fmla="*/ 16 w 16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5">
                  <a:moveTo>
                    <a:pt x="7" y="2"/>
                  </a:moveTo>
                  <a:cubicBezTo>
                    <a:pt x="5" y="5"/>
                    <a:pt x="0" y="15"/>
                    <a:pt x="3" y="15"/>
                  </a:cubicBezTo>
                  <a:cubicBezTo>
                    <a:pt x="8" y="15"/>
                    <a:pt x="9" y="6"/>
                    <a:pt x="12" y="5"/>
                  </a:cubicBezTo>
                  <a:cubicBezTo>
                    <a:pt x="14" y="5"/>
                    <a:pt x="16" y="0"/>
                    <a:pt x="16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25" name="Freeform 461">
              <a:extLst>
                <a:ext uri="{FF2B5EF4-FFF2-40B4-BE49-F238E27FC236}">
                  <a16:creationId xmlns:a16="http://schemas.microsoft.com/office/drawing/2014/main" id="{F692BC53-DF52-9C31-155F-D766D7D9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226" y="2395538"/>
              <a:ext cx="15875" cy="15875"/>
            </a:xfrm>
            <a:custGeom>
              <a:avLst/>
              <a:gdLst>
                <a:gd name="T0" fmla="*/ 2147483646 w 18"/>
                <a:gd name="T1" fmla="*/ 0 h 18"/>
                <a:gd name="T2" fmla="*/ 2147483646 w 18"/>
                <a:gd name="T3" fmla="*/ 2147483646 h 18"/>
                <a:gd name="T4" fmla="*/ 2147483646 w 18"/>
                <a:gd name="T5" fmla="*/ 2147483646 h 18"/>
                <a:gd name="T6" fmla="*/ 2147483646 w 18"/>
                <a:gd name="T7" fmla="*/ 2147483646 h 18"/>
                <a:gd name="T8" fmla="*/ 2147483646 w 18"/>
                <a:gd name="T9" fmla="*/ 0 h 18"/>
                <a:gd name="T10" fmla="*/ 2147483646 w 18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8"/>
                <a:gd name="T20" fmla="*/ 18 w 18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8">
                  <a:moveTo>
                    <a:pt x="8" y="0"/>
                  </a:moveTo>
                  <a:cubicBezTo>
                    <a:pt x="5" y="2"/>
                    <a:pt x="0" y="7"/>
                    <a:pt x="3" y="9"/>
                  </a:cubicBezTo>
                  <a:cubicBezTo>
                    <a:pt x="5" y="11"/>
                    <a:pt x="8" y="0"/>
                    <a:pt x="10" y="5"/>
                  </a:cubicBezTo>
                  <a:cubicBezTo>
                    <a:pt x="12" y="9"/>
                    <a:pt x="10" y="18"/>
                    <a:pt x="13" y="14"/>
                  </a:cubicBezTo>
                  <a:cubicBezTo>
                    <a:pt x="17" y="10"/>
                    <a:pt x="18" y="0"/>
                    <a:pt x="18" y="0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27" name="Freeform 462">
              <a:extLst>
                <a:ext uri="{FF2B5EF4-FFF2-40B4-BE49-F238E27FC236}">
                  <a16:creationId xmlns:a16="http://schemas.microsoft.com/office/drawing/2014/main" id="{C872A25A-50C4-EBB4-FA42-AF3A3BA7D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688" y="2359025"/>
              <a:ext cx="28575" cy="39688"/>
            </a:xfrm>
            <a:custGeom>
              <a:avLst/>
              <a:gdLst>
                <a:gd name="T0" fmla="*/ 2147483646 w 32"/>
                <a:gd name="T1" fmla="*/ 2147483646 h 44"/>
                <a:gd name="T2" fmla="*/ 2147483646 w 32"/>
                <a:gd name="T3" fmla="*/ 2147483646 h 44"/>
                <a:gd name="T4" fmla="*/ 2147483646 w 32"/>
                <a:gd name="T5" fmla="*/ 2147483646 h 44"/>
                <a:gd name="T6" fmla="*/ 2147483646 w 32"/>
                <a:gd name="T7" fmla="*/ 2147483646 h 44"/>
                <a:gd name="T8" fmla="*/ 2147483646 w 32"/>
                <a:gd name="T9" fmla="*/ 2147483646 h 44"/>
                <a:gd name="T10" fmla="*/ 2147483646 w 32"/>
                <a:gd name="T11" fmla="*/ 2147483646 h 44"/>
                <a:gd name="T12" fmla="*/ 2147483646 w 32"/>
                <a:gd name="T13" fmla="*/ 2147483646 h 44"/>
                <a:gd name="T14" fmla="*/ 2147483646 w 32"/>
                <a:gd name="T15" fmla="*/ 2147483646 h 44"/>
                <a:gd name="T16" fmla="*/ 2147483646 w 32"/>
                <a:gd name="T17" fmla="*/ 2147483646 h 44"/>
                <a:gd name="T18" fmla="*/ 2147483646 w 32"/>
                <a:gd name="T19" fmla="*/ 2147483646 h 44"/>
                <a:gd name="T20" fmla="*/ 2147483646 w 32"/>
                <a:gd name="T21" fmla="*/ 2147483646 h 44"/>
                <a:gd name="T22" fmla="*/ 2147483646 w 32"/>
                <a:gd name="T23" fmla="*/ 2147483646 h 44"/>
                <a:gd name="T24" fmla="*/ 2147483646 w 32"/>
                <a:gd name="T25" fmla="*/ 2147483646 h 44"/>
                <a:gd name="T26" fmla="*/ 2147483646 w 32"/>
                <a:gd name="T27" fmla="*/ 2147483646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2"/>
                <a:gd name="T43" fmla="*/ 0 h 44"/>
                <a:gd name="T44" fmla="*/ 32 w 32"/>
                <a:gd name="T45" fmla="*/ 44 h 4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2" h="44">
                  <a:moveTo>
                    <a:pt x="9" y="12"/>
                  </a:moveTo>
                  <a:cubicBezTo>
                    <a:pt x="9" y="15"/>
                    <a:pt x="11" y="24"/>
                    <a:pt x="8" y="27"/>
                  </a:cubicBezTo>
                  <a:cubicBezTo>
                    <a:pt x="5" y="31"/>
                    <a:pt x="0" y="35"/>
                    <a:pt x="5" y="35"/>
                  </a:cubicBezTo>
                  <a:cubicBezTo>
                    <a:pt x="10" y="36"/>
                    <a:pt x="11" y="44"/>
                    <a:pt x="13" y="42"/>
                  </a:cubicBezTo>
                  <a:cubicBezTo>
                    <a:pt x="16" y="40"/>
                    <a:pt x="16" y="29"/>
                    <a:pt x="19" y="32"/>
                  </a:cubicBezTo>
                  <a:cubicBezTo>
                    <a:pt x="22" y="35"/>
                    <a:pt x="24" y="32"/>
                    <a:pt x="24" y="30"/>
                  </a:cubicBezTo>
                  <a:cubicBezTo>
                    <a:pt x="24" y="28"/>
                    <a:pt x="18" y="22"/>
                    <a:pt x="22" y="22"/>
                  </a:cubicBezTo>
                  <a:cubicBezTo>
                    <a:pt x="27" y="22"/>
                    <a:pt x="27" y="21"/>
                    <a:pt x="28" y="17"/>
                  </a:cubicBezTo>
                  <a:cubicBezTo>
                    <a:pt x="29" y="12"/>
                    <a:pt x="24" y="12"/>
                    <a:pt x="28" y="9"/>
                  </a:cubicBezTo>
                  <a:cubicBezTo>
                    <a:pt x="32" y="6"/>
                    <a:pt x="27" y="0"/>
                    <a:pt x="25" y="5"/>
                  </a:cubicBezTo>
                  <a:cubicBezTo>
                    <a:pt x="24" y="10"/>
                    <a:pt x="24" y="12"/>
                    <a:pt x="22" y="13"/>
                  </a:cubicBezTo>
                  <a:cubicBezTo>
                    <a:pt x="20" y="14"/>
                    <a:pt x="16" y="11"/>
                    <a:pt x="16" y="8"/>
                  </a:cubicBezTo>
                  <a:cubicBezTo>
                    <a:pt x="17" y="5"/>
                    <a:pt x="15" y="2"/>
                    <a:pt x="15" y="2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29" name="Freeform 463">
              <a:extLst>
                <a:ext uri="{FF2B5EF4-FFF2-40B4-BE49-F238E27FC236}">
                  <a16:creationId xmlns:a16="http://schemas.microsoft.com/office/drawing/2014/main" id="{1620825F-3DC1-7D87-C74E-C3CB65364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0201" y="2311400"/>
              <a:ext cx="25400" cy="39688"/>
            </a:xfrm>
            <a:custGeom>
              <a:avLst/>
              <a:gdLst>
                <a:gd name="T0" fmla="*/ 2147483646 w 28"/>
                <a:gd name="T1" fmla="*/ 2147483646 h 44"/>
                <a:gd name="T2" fmla="*/ 2147483646 w 28"/>
                <a:gd name="T3" fmla="*/ 2147483646 h 44"/>
                <a:gd name="T4" fmla="*/ 2147483646 w 28"/>
                <a:gd name="T5" fmla="*/ 2147483646 h 44"/>
                <a:gd name="T6" fmla="*/ 2147483646 w 28"/>
                <a:gd name="T7" fmla="*/ 2147483646 h 44"/>
                <a:gd name="T8" fmla="*/ 2147483646 w 28"/>
                <a:gd name="T9" fmla="*/ 2147483646 h 44"/>
                <a:gd name="T10" fmla="*/ 2147483646 w 28"/>
                <a:gd name="T11" fmla="*/ 2147483646 h 44"/>
                <a:gd name="T12" fmla="*/ 2147483646 w 28"/>
                <a:gd name="T13" fmla="*/ 2147483646 h 44"/>
                <a:gd name="T14" fmla="*/ 2147483646 w 28"/>
                <a:gd name="T15" fmla="*/ 2147483646 h 44"/>
                <a:gd name="T16" fmla="*/ 2147483646 w 28"/>
                <a:gd name="T17" fmla="*/ 2147483646 h 44"/>
                <a:gd name="T18" fmla="*/ 2147483646 w 28"/>
                <a:gd name="T19" fmla="*/ 2147483646 h 44"/>
                <a:gd name="T20" fmla="*/ 2147483646 w 28"/>
                <a:gd name="T21" fmla="*/ 2147483646 h 44"/>
                <a:gd name="T22" fmla="*/ 2147483646 w 28"/>
                <a:gd name="T23" fmla="*/ 2147483646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8"/>
                <a:gd name="T37" fmla="*/ 0 h 44"/>
                <a:gd name="T38" fmla="*/ 28 w 28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8" h="44">
                  <a:moveTo>
                    <a:pt x="4" y="20"/>
                  </a:moveTo>
                  <a:cubicBezTo>
                    <a:pt x="2" y="22"/>
                    <a:pt x="0" y="28"/>
                    <a:pt x="2" y="29"/>
                  </a:cubicBezTo>
                  <a:cubicBezTo>
                    <a:pt x="4" y="31"/>
                    <a:pt x="6" y="36"/>
                    <a:pt x="6" y="36"/>
                  </a:cubicBezTo>
                  <a:cubicBezTo>
                    <a:pt x="6" y="36"/>
                    <a:pt x="2" y="44"/>
                    <a:pt x="7" y="41"/>
                  </a:cubicBezTo>
                  <a:cubicBezTo>
                    <a:pt x="12" y="37"/>
                    <a:pt x="13" y="35"/>
                    <a:pt x="15" y="34"/>
                  </a:cubicBezTo>
                  <a:cubicBezTo>
                    <a:pt x="17" y="32"/>
                    <a:pt x="17" y="28"/>
                    <a:pt x="22" y="29"/>
                  </a:cubicBezTo>
                  <a:cubicBezTo>
                    <a:pt x="26" y="31"/>
                    <a:pt x="22" y="27"/>
                    <a:pt x="25" y="22"/>
                  </a:cubicBezTo>
                  <a:cubicBezTo>
                    <a:pt x="28" y="16"/>
                    <a:pt x="27" y="12"/>
                    <a:pt x="23" y="9"/>
                  </a:cubicBezTo>
                  <a:cubicBezTo>
                    <a:pt x="19" y="7"/>
                    <a:pt x="19" y="0"/>
                    <a:pt x="17" y="4"/>
                  </a:cubicBezTo>
                  <a:cubicBezTo>
                    <a:pt x="15" y="9"/>
                    <a:pt x="11" y="12"/>
                    <a:pt x="11" y="14"/>
                  </a:cubicBezTo>
                  <a:cubicBezTo>
                    <a:pt x="11" y="17"/>
                    <a:pt x="7" y="17"/>
                    <a:pt x="7" y="17"/>
                  </a:cubicBezTo>
                  <a:lnTo>
                    <a:pt x="4" y="2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31" name="Freeform 464">
              <a:extLst>
                <a:ext uri="{FF2B5EF4-FFF2-40B4-BE49-F238E27FC236}">
                  <a16:creationId xmlns:a16="http://schemas.microsoft.com/office/drawing/2014/main" id="{D56D5BF8-4062-F0E8-7E3B-9E892B852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1" y="2295525"/>
              <a:ext cx="17462" cy="17463"/>
            </a:xfrm>
            <a:custGeom>
              <a:avLst/>
              <a:gdLst>
                <a:gd name="T0" fmla="*/ 2147483646 w 20"/>
                <a:gd name="T1" fmla="*/ 2147483646 h 21"/>
                <a:gd name="T2" fmla="*/ 2147483646 w 20"/>
                <a:gd name="T3" fmla="*/ 2147483646 h 21"/>
                <a:gd name="T4" fmla="*/ 2147483646 w 20"/>
                <a:gd name="T5" fmla="*/ 2147483646 h 21"/>
                <a:gd name="T6" fmla="*/ 2147483646 w 20"/>
                <a:gd name="T7" fmla="*/ 2147483646 h 21"/>
                <a:gd name="T8" fmla="*/ 2147483646 w 20"/>
                <a:gd name="T9" fmla="*/ 2147483646 h 21"/>
                <a:gd name="T10" fmla="*/ 2147483646 w 20"/>
                <a:gd name="T11" fmla="*/ 2147483646 h 21"/>
                <a:gd name="T12" fmla="*/ 2147483646 w 20"/>
                <a:gd name="T13" fmla="*/ 2147483646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21"/>
                <a:gd name="T23" fmla="*/ 20 w 20"/>
                <a:gd name="T24" fmla="*/ 21 h 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21">
                  <a:moveTo>
                    <a:pt x="9" y="8"/>
                  </a:moveTo>
                  <a:cubicBezTo>
                    <a:pt x="6" y="9"/>
                    <a:pt x="0" y="6"/>
                    <a:pt x="4" y="13"/>
                  </a:cubicBezTo>
                  <a:cubicBezTo>
                    <a:pt x="7" y="21"/>
                    <a:pt x="7" y="19"/>
                    <a:pt x="10" y="16"/>
                  </a:cubicBezTo>
                  <a:cubicBezTo>
                    <a:pt x="13" y="13"/>
                    <a:pt x="13" y="12"/>
                    <a:pt x="16" y="11"/>
                  </a:cubicBezTo>
                  <a:cubicBezTo>
                    <a:pt x="18" y="11"/>
                    <a:pt x="20" y="7"/>
                    <a:pt x="20" y="7"/>
                  </a:cubicBezTo>
                  <a:cubicBezTo>
                    <a:pt x="20" y="7"/>
                    <a:pt x="20" y="0"/>
                    <a:pt x="18" y="1"/>
                  </a:cubicBezTo>
                  <a:cubicBezTo>
                    <a:pt x="16" y="3"/>
                    <a:pt x="9" y="8"/>
                    <a:pt x="9" y="8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33" name="Freeform 465">
              <a:extLst>
                <a:ext uri="{FF2B5EF4-FFF2-40B4-BE49-F238E27FC236}">
                  <a16:creationId xmlns:a16="http://schemas.microsoft.com/office/drawing/2014/main" id="{C7B7A307-E261-011D-EDF7-D71534119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1001" y="2278063"/>
              <a:ext cx="15875" cy="15875"/>
            </a:xfrm>
            <a:custGeom>
              <a:avLst/>
              <a:gdLst>
                <a:gd name="T0" fmla="*/ 2147483646 w 18"/>
                <a:gd name="T1" fmla="*/ 0 h 18"/>
                <a:gd name="T2" fmla="*/ 2147483646 w 18"/>
                <a:gd name="T3" fmla="*/ 2147483646 h 18"/>
                <a:gd name="T4" fmla="*/ 2147483646 w 18"/>
                <a:gd name="T5" fmla="*/ 2147483646 h 18"/>
                <a:gd name="T6" fmla="*/ 2147483646 w 18"/>
                <a:gd name="T7" fmla="*/ 2147483646 h 18"/>
                <a:gd name="T8" fmla="*/ 2147483646 w 18"/>
                <a:gd name="T9" fmla="*/ 2147483646 h 18"/>
                <a:gd name="T10" fmla="*/ 2147483646 w 18"/>
                <a:gd name="T11" fmla="*/ 2147483646 h 18"/>
                <a:gd name="T12" fmla="*/ 2147483646 w 18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8"/>
                <a:gd name="T23" fmla="*/ 18 w 18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8">
                  <a:moveTo>
                    <a:pt x="2" y="0"/>
                  </a:moveTo>
                  <a:cubicBezTo>
                    <a:pt x="0" y="5"/>
                    <a:pt x="3" y="15"/>
                    <a:pt x="5" y="15"/>
                  </a:cubicBezTo>
                  <a:cubicBezTo>
                    <a:pt x="7" y="15"/>
                    <a:pt x="6" y="18"/>
                    <a:pt x="9" y="18"/>
                  </a:cubicBezTo>
                  <a:cubicBezTo>
                    <a:pt x="11" y="18"/>
                    <a:pt x="13" y="17"/>
                    <a:pt x="14" y="12"/>
                  </a:cubicBezTo>
                  <a:cubicBezTo>
                    <a:pt x="16" y="7"/>
                    <a:pt x="18" y="0"/>
                    <a:pt x="16" y="1"/>
                  </a:cubicBezTo>
                  <a:cubicBezTo>
                    <a:pt x="13" y="2"/>
                    <a:pt x="9" y="7"/>
                    <a:pt x="9" y="7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35" name="Freeform 466">
              <a:extLst>
                <a:ext uri="{FF2B5EF4-FFF2-40B4-BE49-F238E27FC236}">
                  <a16:creationId xmlns:a16="http://schemas.microsoft.com/office/drawing/2014/main" id="{A20BA574-2E1C-E4D5-3263-8CA2397D4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6" y="2273300"/>
              <a:ext cx="14287" cy="14288"/>
            </a:xfrm>
            <a:custGeom>
              <a:avLst/>
              <a:gdLst>
                <a:gd name="T0" fmla="*/ 2147483646 w 16"/>
                <a:gd name="T1" fmla="*/ 0 h 16"/>
                <a:gd name="T2" fmla="*/ 2147483646 w 16"/>
                <a:gd name="T3" fmla="*/ 2147483646 h 16"/>
                <a:gd name="T4" fmla="*/ 2147483646 w 16"/>
                <a:gd name="T5" fmla="*/ 2147483646 h 16"/>
                <a:gd name="T6" fmla="*/ 2147483646 w 16"/>
                <a:gd name="T7" fmla="*/ 2147483646 h 16"/>
                <a:gd name="T8" fmla="*/ 2147483646 w 16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6"/>
                <a:gd name="T17" fmla="*/ 16 w 16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6">
                  <a:moveTo>
                    <a:pt x="8" y="0"/>
                  </a:moveTo>
                  <a:cubicBezTo>
                    <a:pt x="6" y="2"/>
                    <a:pt x="0" y="8"/>
                    <a:pt x="5" y="12"/>
                  </a:cubicBezTo>
                  <a:cubicBezTo>
                    <a:pt x="10" y="16"/>
                    <a:pt x="12" y="13"/>
                    <a:pt x="13" y="11"/>
                  </a:cubicBezTo>
                  <a:cubicBezTo>
                    <a:pt x="14" y="8"/>
                    <a:pt x="12" y="3"/>
                    <a:pt x="14" y="1"/>
                  </a:cubicBezTo>
                  <a:cubicBezTo>
                    <a:pt x="16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37" name="Freeform 467">
              <a:extLst>
                <a:ext uri="{FF2B5EF4-FFF2-40B4-BE49-F238E27FC236}">
                  <a16:creationId xmlns:a16="http://schemas.microsoft.com/office/drawing/2014/main" id="{F84D25C3-7E7B-50A3-CCB8-355A3E9C4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0851" y="2233613"/>
              <a:ext cx="30162" cy="22225"/>
            </a:xfrm>
            <a:custGeom>
              <a:avLst/>
              <a:gdLst>
                <a:gd name="T0" fmla="*/ 2147483646 w 34"/>
                <a:gd name="T1" fmla="*/ 2147483646 h 26"/>
                <a:gd name="T2" fmla="*/ 2147483646 w 34"/>
                <a:gd name="T3" fmla="*/ 2147483646 h 26"/>
                <a:gd name="T4" fmla="*/ 2147483646 w 34"/>
                <a:gd name="T5" fmla="*/ 2147483646 h 26"/>
                <a:gd name="T6" fmla="*/ 2147483646 w 34"/>
                <a:gd name="T7" fmla="*/ 2147483646 h 26"/>
                <a:gd name="T8" fmla="*/ 2147483646 w 34"/>
                <a:gd name="T9" fmla="*/ 2147483646 h 26"/>
                <a:gd name="T10" fmla="*/ 2147483646 w 34"/>
                <a:gd name="T11" fmla="*/ 0 h 26"/>
                <a:gd name="T12" fmla="*/ 2147483646 w 34"/>
                <a:gd name="T13" fmla="*/ 214748364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4"/>
                <a:gd name="T22" fmla="*/ 0 h 26"/>
                <a:gd name="T23" fmla="*/ 34 w 34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4" h="26">
                  <a:moveTo>
                    <a:pt x="6" y="11"/>
                  </a:moveTo>
                  <a:cubicBezTo>
                    <a:pt x="2" y="12"/>
                    <a:pt x="0" y="13"/>
                    <a:pt x="1" y="17"/>
                  </a:cubicBezTo>
                  <a:cubicBezTo>
                    <a:pt x="2" y="21"/>
                    <a:pt x="6" y="26"/>
                    <a:pt x="8" y="26"/>
                  </a:cubicBezTo>
                  <a:cubicBezTo>
                    <a:pt x="10" y="26"/>
                    <a:pt x="12" y="21"/>
                    <a:pt x="16" y="22"/>
                  </a:cubicBezTo>
                  <a:cubicBezTo>
                    <a:pt x="20" y="23"/>
                    <a:pt x="26" y="13"/>
                    <a:pt x="28" y="10"/>
                  </a:cubicBezTo>
                  <a:cubicBezTo>
                    <a:pt x="31" y="7"/>
                    <a:pt x="28" y="0"/>
                    <a:pt x="31" y="0"/>
                  </a:cubicBezTo>
                  <a:cubicBezTo>
                    <a:pt x="34" y="0"/>
                    <a:pt x="6" y="11"/>
                    <a:pt x="6" y="1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39" name="Freeform 468">
              <a:extLst>
                <a:ext uri="{FF2B5EF4-FFF2-40B4-BE49-F238E27FC236}">
                  <a16:creationId xmlns:a16="http://schemas.microsoft.com/office/drawing/2014/main" id="{3D1B9B18-2B7E-BB3F-B497-6359997E1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26" y="2413000"/>
              <a:ext cx="15875" cy="17463"/>
            </a:xfrm>
            <a:custGeom>
              <a:avLst/>
              <a:gdLst>
                <a:gd name="T0" fmla="*/ 2147483646 w 18"/>
                <a:gd name="T1" fmla="*/ 0 h 20"/>
                <a:gd name="T2" fmla="*/ 2147483646 w 18"/>
                <a:gd name="T3" fmla="*/ 2147483646 h 20"/>
                <a:gd name="T4" fmla="*/ 2147483646 w 18"/>
                <a:gd name="T5" fmla="*/ 2147483646 h 20"/>
                <a:gd name="T6" fmla="*/ 2147483646 w 18"/>
                <a:gd name="T7" fmla="*/ 2147483646 h 20"/>
                <a:gd name="T8" fmla="*/ 2147483646 w 18"/>
                <a:gd name="T9" fmla="*/ 2147483646 h 20"/>
                <a:gd name="T10" fmla="*/ 2147483646 w 18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20"/>
                <a:gd name="T20" fmla="*/ 18 w 18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20">
                  <a:moveTo>
                    <a:pt x="17" y="0"/>
                  </a:move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0" y="14"/>
                    <a:pt x="5" y="17"/>
                  </a:cubicBezTo>
                  <a:cubicBezTo>
                    <a:pt x="10" y="20"/>
                    <a:pt x="15" y="15"/>
                    <a:pt x="16" y="12"/>
                  </a:cubicBezTo>
                  <a:cubicBezTo>
                    <a:pt x="17" y="10"/>
                    <a:pt x="18" y="5"/>
                    <a:pt x="18" y="5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41" name="Freeform 469">
              <a:extLst>
                <a:ext uri="{FF2B5EF4-FFF2-40B4-BE49-F238E27FC236}">
                  <a16:creationId xmlns:a16="http://schemas.microsoft.com/office/drawing/2014/main" id="{9AFA6ED1-77B9-A0CF-B2EE-436B5E39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1" y="2663825"/>
              <a:ext cx="9525" cy="9525"/>
            </a:xfrm>
            <a:custGeom>
              <a:avLst/>
              <a:gdLst>
                <a:gd name="T0" fmla="*/ 2147483646 w 12"/>
                <a:gd name="T1" fmla="*/ 0 h 11"/>
                <a:gd name="T2" fmla="*/ 0 w 12"/>
                <a:gd name="T3" fmla="*/ 2147483646 h 11"/>
                <a:gd name="T4" fmla="*/ 2147483646 w 12"/>
                <a:gd name="T5" fmla="*/ 2147483646 h 11"/>
                <a:gd name="T6" fmla="*/ 2147483646 w 12"/>
                <a:gd name="T7" fmla="*/ 2147483646 h 11"/>
                <a:gd name="T8" fmla="*/ 2147483646 w 12"/>
                <a:gd name="T9" fmla="*/ 2147483646 h 11"/>
                <a:gd name="T10" fmla="*/ 2147483646 w 1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1"/>
                <a:gd name="T20" fmla="*/ 12 w 12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1">
                  <a:moveTo>
                    <a:pt x="3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3" y="11"/>
                    <a:pt x="5" y="11"/>
                  </a:cubicBezTo>
                  <a:cubicBezTo>
                    <a:pt x="7" y="11"/>
                    <a:pt x="12" y="10"/>
                    <a:pt x="12" y="1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43" name="Freeform 470">
              <a:extLst>
                <a:ext uri="{FF2B5EF4-FFF2-40B4-BE49-F238E27FC236}">
                  <a16:creationId xmlns:a16="http://schemas.microsoft.com/office/drawing/2014/main" id="{56FC51CF-6058-F1B2-ACC8-0B7B503E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976" y="2797175"/>
              <a:ext cx="7937" cy="7938"/>
            </a:xfrm>
            <a:custGeom>
              <a:avLst/>
              <a:gdLst>
                <a:gd name="T0" fmla="*/ 2147483646 w 9"/>
                <a:gd name="T1" fmla="*/ 0 h 10"/>
                <a:gd name="T2" fmla="*/ 2147483646 w 9"/>
                <a:gd name="T3" fmla="*/ 2147483646 h 10"/>
                <a:gd name="T4" fmla="*/ 2147483646 w 9"/>
                <a:gd name="T5" fmla="*/ 2147483646 h 10"/>
                <a:gd name="T6" fmla="*/ 2147483646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0"/>
                <a:gd name="T14" fmla="*/ 9 w 9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0">
                  <a:moveTo>
                    <a:pt x="7" y="0"/>
                  </a:moveTo>
                  <a:cubicBezTo>
                    <a:pt x="5" y="0"/>
                    <a:pt x="0" y="6"/>
                    <a:pt x="3" y="8"/>
                  </a:cubicBezTo>
                  <a:cubicBezTo>
                    <a:pt x="6" y="10"/>
                    <a:pt x="9" y="6"/>
                    <a:pt x="9" y="6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45" name="Freeform 471">
              <a:extLst>
                <a:ext uri="{FF2B5EF4-FFF2-40B4-BE49-F238E27FC236}">
                  <a16:creationId xmlns:a16="http://schemas.microsoft.com/office/drawing/2014/main" id="{377536D0-4B94-8462-BEEA-2CE11C32E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1" y="2816225"/>
              <a:ext cx="7937" cy="7938"/>
            </a:xfrm>
            <a:custGeom>
              <a:avLst/>
              <a:gdLst>
                <a:gd name="T0" fmla="*/ 2147483646 w 9"/>
                <a:gd name="T1" fmla="*/ 0 h 8"/>
                <a:gd name="T2" fmla="*/ 2147483646 w 9"/>
                <a:gd name="T3" fmla="*/ 2147483646 h 8"/>
                <a:gd name="T4" fmla="*/ 2147483646 w 9"/>
                <a:gd name="T5" fmla="*/ 2147483646 h 8"/>
                <a:gd name="T6" fmla="*/ 2147483646 w 9"/>
                <a:gd name="T7" fmla="*/ 0 h 8"/>
                <a:gd name="T8" fmla="*/ 2147483646 w 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8"/>
                <a:gd name="T17" fmla="*/ 9 w 9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8">
                  <a:moveTo>
                    <a:pt x="3" y="0"/>
                  </a:moveTo>
                  <a:cubicBezTo>
                    <a:pt x="3" y="0"/>
                    <a:pt x="0" y="7"/>
                    <a:pt x="2" y="8"/>
                  </a:cubicBezTo>
                  <a:cubicBezTo>
                    <a:pt x="4" y="8"/>
                    <a:pt x="7" y="7"/>
                    <a:pt x="7" y="7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47" name="Freeform 472">
              <a:extLst>
                <a:ext uri="{FF2B5EF4-FFF2-40B4-BE49-F238E27FC236}">
                  <a16:creationId xmlns:a16="http://schemas.microsoft.com/office/drawing/2014/main" id="{14BE4662-9F1F-77EE-8AAA-E53F8BA0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326" y="2838450"/>
              <a:ext cx="3175" cy="6350"/>
            </a:xfrm>
            <a:custGeom>
              <a:avLst/>
              <a:gdLst>
                <a:gd name="T0" fmla="*/ 0 w 2"/>
                <a:gd name="T1" fmla="*/ 0 h 4"/>
                <a:gd name="T2" fmla="*/ 2147483646 w 2"/>
                <a:gd name="T3" fmla="*/ 2147483646 h 4"/>
                <a:gd name="T4" fmla="*/ 2147483646 w 2"/>
                <a:gd name="T5" fmla="*/ 0 h 4"/>
                <a:gd name="T6" fmla="*/ 0 w 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"/>
                <a:gd name="T13" fmla="*/ 0 h 4"/>
                <a:gd name="T14" fmla="*/ 2 w 2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" h="4">
                  <a:moveTo>
                    <a:pt x="0" y="0"/>
                  </a:moveTo>
                  <a:lnTo>
                    <a:pt x="1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49" name="Freeform 473">
              <a:extLst>
                <a:ext uri="{FF2B5EF4-FFF2-40B4-BE49-F238E27FC236}">
                  <a16:creationId xmlns:a16="http://schemas.microsoft.com/office/drawing/2014/main" id="{DDED4200-C90B-AE26-D0E6-50F744D1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851" y="2847975"/>
              <a:ext cx="6350" cy="9525"/>
            </a:xfrm>
            <a:custGeom>
              <a:avLst/>
              <a:gdLst>
                <a:gd name="T0" fmla="*/ 0 w 4"/>
                <a:gd name="T1" fmla="*/ 2147483646 h 6"/>
                <a:gd name="T2" fmla="*/ 2147483646 w 4"/>
                <a:gd name="T3" fmla="*/ 2147483646 h 6"/>
                <a:gd name="T4" fmla="*/ 2147483646 w 4"/>
                <a:gd name="T5" fmla="*/ 2147483646 h 6"/>
                <a:gd name="T6" fmla="*/ 0 w 4"/>
                <a:gd name="T7" fmla="*/ 0 h 6"/>
                <a:gd name="T8" fmla="*/ 0 w 4"/>
                <a:gd name="T9" fmla="*/ 214748364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6"/>
                <a:gd name="T17" fmla="*/ 4 w 4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6">
                  <a:moveTo>
                    <a:pt x="0" y="4"/>
                  </a:moveTo>
                  <a:lnTo>
                    <a:pt x="2" y="6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51" name="Freeform 474">
              <a:extLst>
                <a:ext uri="{FF2B5EF4-FFF2-40B4-BE49-F238E27FC236}">
                  <a16:creationId xmlns:a16="http://schemas.microsoft.com/office/drawing/2014/main" id="{D86868D7-0C74-5AFB-66ED-D5C8BBDB9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613" y="2852738"/>
              <a:ext cx="7938" cy="6350"/>
            </a:xfrm>
            <a:custGeom>
              <a:avLst/>
              <a:gdLst>
                <a:gd name="T0" fmla="*/ 2147483646 w 9"/>
                <a:gd name="T1" fmla="*/ 0 h 7"/>
                <a:gd name="T2" fmla="*/ 2147483646 w 9"/>
                <a:gd name="T3" fmla="*/ 2147483646 h 7"/>
                <a:gd name="T4" fmla="*/ 2147483646 w 9"/>
                <a:gd name="T5" fmla="*/ 0 h 7"/>
                <a:gd name="T6" fmla="*/ 2147483646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7"/>
                <a:gd name="T14" fmla="*/ 9 w 9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7">
                  <a:moveTo>
                    <a:pt x="6" y="0"/>
                  </a:moveTo>
                  <a:cubicBezTo>
                    <a:pt x="4" y="2"/>
                    <a:pt x="0" y="5"/>
                    <a:pt x="4" y="6"/>
                  </a:cubicBezTo>
                  <a:cubicBezTo>
                    <a:pt x="7" y="7"/>
                    <a:pt x="9" y="0"/>
                    <a:pt x="9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53" name="Freeform 475">
              <a:extLst>
                <a:ext uri="{FF2B5EF4-FFF2-40B4-BE49-F238E27FC236}">
                  <a16:creationId xmlns:a16="http://schemas.microsoft.com/office/drawing/2014/main" id="{A7E5C209-69CC-937C-76BE-1CDF6A124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1" y="2940050"/>
              <a:ext cx="26987" cy="46038"/>
            </a:xfrm>
            <a:custGeom>
              <a:avLst/>
              <a:gdLst>
                <a:gd name="T0" fmla="*/ 2147483646 w 31"/>
                <a:gd name="T1" fmla="*/ 0 h 53"/>
                <a:gd name="T2" fmla="*/ 2147483646 w 31"/>
                <a:gd name="T3" fmla="*/ 2147483646 h 53"/>
                <a:gd name="T4" fmla="*/ 2147483646 w 31"/>
                <a:gd name="T5" fmla="*/ 2147483646 h 53"/>
                <a:gd name="T6" fmla="*/ 2147483646 w 31"/>
                <a:gd name="T7" fmla="*/ 2147483646 h 53"/>
                <a:gd name="T8" fmla="*/ 2147483646 w 31"/>
                <a:gd name="T9" fmla="*/ 2147483646 h 53"/>
                <a:gd name="T10" fmla="*/ 2147483646 w 31"/>
                <a:gd name="T11" fmla="*/ 2147483646 h 53"/>
                <a:gd name="T12" fmla="*/ 2147483646 w 31"/>
                <a:gd name="T13" fmla="*/ 2147483646 h 53"/>
                <a:gd name="T14" fmla="*/ 2147483646 w 31"/>
                <a:gd name="T15" fmla="*/ 2147483646 h 53"/>
                <a:gd name="T16" fmla="*/ 2147483646 w 31"/>
                <a:gd name="T17" fmla="*/ 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53"/>
                <a:gd name="T29" fmla="*/ 31 w 31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53">
                  <a:moveTo>
                    <a:pt x="21" y="0"/>
                  </a:moveTo>
                  <a:cubicBezTo>
                    <a:pt x="12" y="3"/>
                    <a:pt x="8" y="5"/>
                    <a:pt x="6" y="14"/>
                  </a:cubicBezTo>
                  <a:cubicBezTo>
                    <a:pt x="4" y="23"/>
                    <a:pt x="0" y="23"/>
                    <a:pt x="3" y="31"/>
                  </a:cubicBezTo>
                  <a:cubicBezTo>
                    <a:pt x="7" y="39"/>
                    <a:pt x="5" y="36"/>
                    <a:pt x="3" y="44"/>
                  </a:cubicBezTo>
                  <a:cubicBezTo>
                    <a:pt x="2" y="53"/>
                    <a:pt x="14" y="53"/>
                    <a:pt x="16" y="44"/>
                  </a:cubicBezTo>
                  <a:cubicBezTo>
                    <a:pt x="19" y="36"/>
                    <a:pt x="16" y="28"/>
                    <a:pt x="19" y="23"/>
                  </a:cubicBezTo>
                  <a:cubicBezTo>
                    <a:pt x="21" y="18"/>
                    <a:pt x="22" y="11"/>
                    <a:pt x="25" y="11"/>
                  </a:cubicBezTo>
                  <a:cubicBezTo>
                    <a:pt x="28" y="11"/>
                    <a:pt x="31" y="2"/>
                    <a:pt x="31" y="2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55" name="Freeform 476">
              <a:extLst>
                <a:ext uri="{FF2B5EF4-FFF2-40B4-BE49-F238E27FC236}">
                  <a16:creationId xmlns:a16="http://schemas.microsoft.com/office/drawing/2014/main" id="{85B52B2E-E22B-F7AE-5895-710BFB35F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851" y="2974975"/>
              <a:ext cx="11112" cy="41275"/>
            </a:xfrm>
            <a:custGeom>
              <a:avLst/>
              <a:gdLst>
                <a:gd name="T0" fmla="*/ 2147483646 w 13"/>
                <a:gd name="T1" fmla="*/ 0 h 48"/>
                <a:gd name="T2" fmla="*/ 2147483646 w 13"/>
                <a:gd name="T3" fmla="*/ 2147483646 h 48"/>
                <a:gd name="T4" fmla="*/ 2147483646 w 13"/>
                <a:gd name="T5" fmla="*/ 2147483646 h 48"/>
                <a:gd name="T6" fmla="*/ 2147483646 w 13"/>
                <a:gd name="T7" fmla="*/ 2147483646 h 48"/>
                <a:gd name="T8" fmla="*/ 2147483646 w 13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48"/>
                <a:gd name="T17" fmla="*/ 13 w 13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48">
                  <a:moveTo>
                    <a:pt x="12" y="0"/>
                  </a:moveTo>
                  <a:cubicBezTo>
                    <a:pt x="12" y="5"/>
                    <a:pt x="12" y="17"/>
                    <a:pt x="8" y="21"/>
                  </a:cubicBezTo>
                  <a:cubicBezTo>
                    <a:pt x="4" y="25"/>
                    <a:pt x="0" y="41"/>
                    <a:pt x="2" y="45"/>
                  </a:cubicBezTo>
                  <a:cubicBezTo>
                    <a:pt x="3" y="48"/>
                    <a:pt x="10" y="35"/>
                    <a:pt x="12" y="27"/>
                  </a:cubicBezTo>
                  <a:cubicBezTo>
                    <a:pt x="13" y="20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57" name="Freeform 477">
              <a:extLst>
                <a:ext uri="{FF2B5EF4-FFF2-40B4-BE49-F238E27FC236}">
                  <a16:creationId xmlns:a16="http://schemas.microsoft.com/office/drawing/2014/main" id="{1916246E-67A9-ED52-9CFA-0CBF2124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6563" y="2906713"/>
              <a:ext cx="42863" cy="33337"/>
            </a:xfrm>
            <a:custGeom>
              <a:avLst/>
              <a:gdLst>
                <a:gd name="T0" fmla="*/ 2147483646 w 49"/>
                <a:gd name="T1" fmla="*/ 2147483646 h 37"/>
                <a:gd name="T2" fmla="*/ 2147483646 w 49"/>
                <a:gd name="T3" fmla="*/ 2147483646 h 37"/>
                <a:gd name="T4" fmla="*/ 2147483646 w 49"/>
                <a:gd name="T5" fmla="*/ 2147483646 h 37"/>
                <a:gd name="T6" fmla="*/ 2147483646 w 49"/>
                <a:gd name="T7" fmla="*/ 2147483646 h 37"/>
                <a:gd name="T8" fmla="*/ 2147483646 w 49"/>
                <a:gd name="T9" fmla="*/ 2147483646 h 37"/>
                <a:gd name="T10" fmla="*/ 2147483646 w 49"/>
                <a:gd name="T11" fmla="*/ 2147483646 h 37"/>
                <a:gd name="T12" fmla="*/ 2147483646 w 49"/>
                <a:gd name="T13" fmla="*/ 2147483646 h 37"/>
                <a:gd name="T14" fmla="*/ 2147483646 w 49"/>
                <a:gd name="T15" fmla="*/ 2147483646 h 37"/>
                <a:gd name="T16" fmla="*/ 2147483646 w 49"/>
                <a:gd name="T17" fmla="*/ 214748364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"/>
                <a:gd name="T28" fmla="*/ 0 h 37"/>
                <a:gd name="T29" fmla="*/ 49 w 49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" h="37">
                  <a:moveTo>
                    <a:pt x="35" y="3"/>
                  </a:moveTo>
                  <a:cubicBezTo>
                    <a:pt x="28" y="1"/>
                    <a:pt x="26" y="0"/>
                    <a:pt x="23" y="10"/>
                  </a:cubicBezTo>
                  <a:cubicBezTo>
                    <a:pt x="19" y="19"/>
                    <a:pt x="20" y="15"/>
                    <a:pt x="15" y="19"/>
                  </a:cubicBezTo>
                  <a:cubicBezTo>
                    <a:pt x="10" y="22"/>
                    <a:pt x="0" y="19"/>
                    <a:pt x="7" y="26"/>
                  </a:cubicBezTo>
                  <a:cubicBezTo>
                    <a:pt x="14" y="33"/>
                    <a:pt x="15" y="37"/>
                    <a:pt x="21" y="35"/>
                  </a:cubicBezTo>
                  <a:cubicBezTo>
                    <a:pt x="26" y="34"/>
                    <a:pt x="24" y="27"/>
                    <a:pt x="28" y="31"/>
                  </a:cubicBezTo>
                  <a:cubicBezTo>
                    <a:pt x="32" y="35"/>
                    <a:pt x="32" y="28"/>
                    <a:pt x="36" y="24"/>
                  </a:cubicBezTo>
                  <a:cubicBezTo>
                    <a:pt x="39" y="20"/>
                    <a:pt x="41" y="15"/>
                    <a:pt x="45" y="14"/>
                  </a:cubicBezTo>
                  <a:cubicBezTo>
                    <a:pt x="49" y="13"/>
                    <a:pt x="38" y="4"/>
                    <a:pt x="35" y="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59" name="Freeform 478">
              <a:extLst>
                <a:ext uri="{FF2B5EF4-FFF2-40B4-BE49-F238E27FC236}">
                  <a16:creationId xmlns:a16="http://schemas.microsoft.com/office/drawing/2014/main" id="{97A9291C-60B6-3C9C-4FC1-149C0A971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2887663"/>
              <a:ext cx="19050" cy="14287"/>
            </a:xfrm>
            <a:custGeom>
              <a:avLst/>
              <a:gdLst>
                <a:gd name="T0" fmla="*/ 2147483646 w 22"/>
                <a:gd name="T1" fmla="*/ 2147483646 h 17"/>
                <a:gd name="T2" fmla="*/ 2147483646 w 22"/>
                <a:gd name="T3" fmla="*/ 2147483646 h 17"/>
                <a:gd name="T4" fmla="*/ 2147483646 w 22"/>
                <a:gd name="T5" fmla="*/ 2147483646 h 17"/>
                <a:gd name="T6" fmla="*/ 2147483646 w 22"/>
                <a:gd name="T7" fmla="*/ 2147483646 h 17"/>
                <a:gd name="T8" fmla="*/ 2147483646 w 22"/>
                <a:gd name="T9" fmla="*/ 2147483646 h 17"/>
                <a:gd name="T10" fmla="*/ 2147483646 w 22"/>
                <a:gd name="T11" fmla="*/ 0 h 17"/>
                <a:gd name="T12" fmla="*/ 2147483646 w 22"/>
                <a:gd name="T13" fmla="*/ 2147483646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17"/>
                <a:gd name="T23" fmla="*/ 22 w 22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17">
                  <a:moveTo>
                    <a:pt x="7" y="2"/>
                  </a:moveTo>
                  <a:cubicBezTo>
                    <a:pt x="4" y="5"/>
                    <a:pt x="0" y="7"/>
                    <a:pt x="2" y="11"/>
                  </a:cubicBezTo>
                  <a:cubicBezTo>
                    <a:pt x="5" y="16"/>
                    <a:pt x="9" y="16"/>
                    <a:pt x="11" y="16"/>
                  </a:cubicBezTo>
                  <a:cubicBezTo>
                    <a:pt x="14" y="17"/>
                    <a:pt x="15" y="16"/>
                    <a:pt x="18" y="14"/>
                  </a:cubicBezTo>
                  <a:cubicBezTo>
                    <a:pt x="20" y="13"/>
                    <a:pt x="22" y="6"/>
                    <a:pt x="22" y="6"/>
                  </a:cubicBezTo>
                  <a:cubicBezTo>
                    <a:pt x="22" y="6"/>
                    <a:pt x="19" y="0"/>
                    <a:pt x="15" y="0"/>
                  </a:cubicBezTo>
                  <a:cubicBezTo>
                    <a:pt x="11" y="0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61" name="Freeform 479">
              <a:extLst>
                <a:ext uri="{FF2B5EF4-FFF2-40B4-BE49-F238E27FC236}">
                  <a16:creationId xmlns:a16="http://schemas.microsoft.com/office/drawing/2014/main" id="{6505DD78-9A0E-0CAB-C049-973250A61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113" y="2828925"/>
              <a:ext cx="25400" cy="25400"/>
            </a:xfrm>
            <a:custGeom>
              <a:avLst/>
              <a:gdLst>
                <a:gd name="T0" fmla="*/ 2147483646 w 30"/>
                <a:gd name="T1" fmla="*/ 2147483646 h 29"/>
                <a:gd name="T2" fmla="*/ 2147483646 w 30"/>
                <a:gd name="T3" fmla="*/ 2147483646 h 29"/>
                <a:gd name="T4" fmla="*/ 2147483646 w 30"/>
                <a:gd name="T5" fmla="*/ 2147483646 h 29"/>
                <a:gd name="T6" fmla="*/ 2147483646 w 30"/>
                <a:gd name="T7" fmla="*/ 2147483646 h 29"/>
                <a:gd name="T8" fmla="*/ 2147483646 w 30"/>
                <a:gd name="T9" fmla="*/ 2147483646 h 29"/>
                <a:gd name="T10" fmla="*/ 2147483646 w 30"/>
                <a:gd name="T11" fmla="*/ 214748364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29"/>
                <a:gd name="T20" fmla="*/ 30 w 30"/>
                <a:gd name="T21" fmla="*/ 29 h 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29">
                  <a:moveTo>
                    <a:pt x="14" y="1"/>
                  </a:moveTo>
                  <a:cubicBezTo>
                    <a:pt x="10" y="1"/>
                    <a:pt x="9" y="0"/>
                    <a:pt x="6" y="6"/>
                  </a:cubicBezTo>
                  <a:cubicBezTo>
                    <a:pt x="2" y="13"/>
                    <a:pt x="0" y="14"/>
                    <a:pt x="5" y="20"/>
                  </a:cubicBezTo>
                  <a:cubicBezTo>
                    <a:pt x="10" y="26"/>
                    <a:pt x="17" y="29"/>
                    <a:pt x="19" y="22"/>
                  </a:cubicBezTo>
                  <a:cubicBezTo>
                    <a:pt x="21" y="16"/>
                    <a:pt x="19" y="11"/>
                    <a:pt x="24" y="13"/>
                  </a:cubicBezTo>
                  <a:cubicBezTo>
                    <a:pt x="30" y="14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63" name="Freeform 480">
              <a:extLst>
                <a:ext uri="{FF2B5EF4-FFF2-40B4-BE49-F238E27FC236}">
                  <a16:creationId xmlns:a16="http://schemas.microsoft.com/office/drawing/2014/main" id="{AE362C5A-863D-A14A-3709-BF8840AAA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6" y="3222625"/>
              <a:ext cx="298450" cy="295275"/>
            </a:xfrm>
            <a:custGeom>
              <a:avLst/>
              <a:gdLst>
                <a:gd name="T0" fmla="*/ 2147483646 w 336"/>
                <a:gd name="T1" fmla="*/ 2147483646 h 335"/>
                <a:gd name="T2" fmla="*/ 2147483646 w 336"/>
                <a:gd name="T3" fmla="*/ 2147483646 h 335"/>
                <a:gd name="T4" fmla="*/ 2147483646 w 336"/>
                <a:gd name="T5" fmla="*/ 2147483646 h 335"/>
                <a:gd name="T6" fmla="*/ 2147483646 w 336"/>
                <a:gd name="T7" fmla="*/ 2147483646 h 335"/>
                <a:gd name="T8" fmla="*/ 2147483646 w 336"/>
                <a:gd name="T9" fmla="*/ 2147483646 h 335"/>
                <a:gd name="T10" fmla="*/ 2147483646 w 336"/>
                <a:gd name="T11" fmla="*/ 2147483646 h 335"/>
                <a:gd name="T12" fmla="*/ 2147483646 w 336"/>
                <a:gd name="T13" fmla="*/ 2147483646 h 335"/>
                <a:gd name="T14" fmla="*/ 2147483646 w 336"/>
                <a:gd name="T15" fmla="*/ 2147483646 h 335"/>
                <a:gd name="T16" fmla="*/ 2147483646 w 336"/>
                <a:gd name="T17" fmla="*/ 2147483646 h 335"/>
                <a:gd name="T18" fmla="*/ 2147483646 w 336"/>
                <a:gd name="T19" fmla="*/ 2147483646 h 335"/>
                <a:gd name="T20" fmla="*/ 2147483646 w 336"/>
                <a:gd name="T21" fmla="*/ 2147483646 h 335"/>
                <a:gd name="T22" fmla="*/ 2147483646 w 336"/>
                <a:gd name="T23" fmla="*/ 2147483646 h 335"/>
                <a:gd name="T24" fmla="*/ 2147483646 w 336"/>
                <a:gd name="T25" fmla="*/ 2147483646 h 335"/>
                <a:gd name="T26" fmla="*/ 2147483646 w 336"/>
                <a:gd name="T27" fmla="*/ 2147483646 h 335"/>
                <a:gd name="T28" fmla="*/ 2147483646 w 336"/>
                <a:gd name="T29" fmla="*/ 2147483646 h 335"/>
                <a:gd name="T30" fmla="*/ 2147483646 w 336"/>
                <a:gd name="T31" fmla="*/ 2147483646 h 335"/>
                <a:gd name="T32" fmla="*/ 2147483646 w 336"/>
                <a:gd name="T33" fmla="*/ 0 h 335"/>
                <a:gd name="T34" fmla="*/ 2147483646 w 336"/>
                <a:gd name="T35" fmla="*/ 2147483646 h 335"/>
                <a:gd name="T36" fmla="*/ 2147483646 w 336"/>
                <a:gd name="T37" fmla="*/ 2147483646 h 335"/>
                <a:gd name="T38" fmla="*/ 2147483646 w 336"/>
                <a:gd name="T39" fmla="*/ 2147483646 h 335"/>
                <a:gd name="T40" fmla="*/ 2147483646 w 336"/>
                <a:gd name="T41" fmla="*/ 2147483646 h 335"/>
                <a:gd name="T42" fmla="*/ 2147483646 w 336"/>
                <a:gd name="T43" fmla="*/ 2147483646 h 335"/>
                <a:gd name="T44" fmla="*/ 2147483646 w 336"/>
                <a:gd name="T45" fmla="*/ 2147483646 h 335"/>
                <a:gd name="T46" fmla="*/ 2147483646 w 336"/>
                <a:gd name="T47" fmla="*/ 2147483646 h 335"/>
                <a:gd name="T48" fmla="*/ 2147483646 w 336"/>
                <a:gd name="T49" fmla="*/ 2147483646 h 335"/>
                <a:gd name="T50" fmla="*/ 2147483646 w 336"/>
                <a:gd name="T51" fmla="*/ 2147483646 h 335"/>
                <a:gd name="T52" fmla="*/ 2147483646 w 336"/>
                <a:gd name="T53" fmla="*/ 2147483646 h 335"/>
                <a:gd name="T54" fmla="*/ 2147483646 w 336"/>
                <a:gd name="T55" fmla="*/ 2147483646 h 335"/>
                <a:gd name="T56" fmla="*/ 2147483646 w 336"/>
                <a:gd name="T57" fmla="*/ 2147483646 h 335"/>
                <a:gd name="T58" fmla="*/ 2147483646 w 336"/>
                <a:gd name="T59" fmla="*/ 2147483646 h 335"/>
                <a:gd name="T60" fmla="*/ 2147483646 w 336"/>
                <a:gd name="T61" fmla="*/ 2147483646 h 335"/>
                <a:gd name="T62" fmla="*/ 2147483646 w 336"/>
                <a:gd name="T63" fmla="*/ 2147483646 h 335"/>
                <a:gd name="T64" fmla="*/ 2147483646 w 336"/>
                <a:gd name="T65" fmla="*/ 2147483646 h 335"/>
                <a:gd name="T66" fmla="*/ 2147483646 w 336"/>
                <a:gd name="T67" fmla="*/ 2147483646 h 335"/>
                <a:gd name="T68" fmla="*/ 2147483646 w 336"/>
                <a:gd name="T69" fmla="*/ 2147483646 h 335"/>
                <a:gd name="T70" fmla="*/ 2147483646 w 336"/>
                <a:gd name="T71" fmla="*/ 2147483646 h 335"/>
                <a:gd name="T72" fmla="*/ 2147483646 w 336"/>
                <a:gd name="T73" fmla="*/ 2147483646 h 335"/>
                <a:gd name="T74" fmla="*/ 2147483646 w 336"/>
                <a:gd name="T75" fmla="*/ 2147483646 h 335"/>
                <a:gd name="T76" fmla="*/ 2147483646 w 336"/>
                <a:gd name="T77" fmla="*/ 2147483646 h 335"/>
                <a:gd name="T78" fmla="*/ 2147483646 w 336"/>
                <a:gd name="T79" fmla="*/ 2147483646 h 335"/>
                <a:gd name="T80" fmla="*/ 2147483646 w 336"/>
                <a:gd name="T81" fmla="*/ 2147483646 h 335"/>
                <a:gd name="T82" fmla="*/ 2147483646 w 336"/>
                <a:gd name="T83" fmla="*/ 2147483646 h 335"/>
                <a:gd name="T84" fmla="*/ 2147483646 w 336"/>
                <a:gd name="T85" fmla="*/ 2147483646 h 335"/>
                <a:gd name="T86" fmla="*/ 2147483646 w 336"/>
                <a:gd name="T87" fmla="*/ 2147483646 h 335"/>
                <a:gd name="T88" fmla="*/ 2147483646 w 336"/>
                <a:gd name="T89" fmla="*/ 2147483646 h 335"/>
                <a:gd name="T90" fmla="*/ 2147483646 w 336"/>
                <a:gd name="T91" fmla="*/ 2147483646 h 335"/>
                <a:gd name="T92" fmla="*/ 2147483646 w 336"/>
                <a:gd name="T93" fmla="*/ 2147483646 h 335"/>
                <a:gd name="T94" fmla="*/ 2147483646 w 336"/>
                <a:gd name="T95" fmla="*/ 2147483646 h 335"/>
                <a:gd name="T96" fmla="*/ 2147483646 w 336"/>
                <a:gd name="T97" fmla="*/ 2147483646 h 335"/>
                <a:gd name="T98" fmla="*/ 2147483646 w 336"/>
                <a:gd name="T99" fmla="*/ 2147483646 h 335"/>
                <a:gd name="T100" fmla="*/ 2147483646 w 336"/>
                <a:gd name="T101" fmla="*/ 2147483646 h 335"/>
                <a:gd name="T102" fmla="*/ 2147483646 w 336"/>
                <a:gd name="T103" fmla="*/ 2147483646 h 3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6"/>
                <a:gd name="T157" fmla="*/ 0 h 335"/>
                <a:gd name="T158" fmla="*/ 336 w 336"/>
                <a:gd name="T159" fmla="*/ 335 h 33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6" h="335">
                  <a:moveTo>
                    <a:pt x="327" y="286"/>
                  </a:moveTo>
                  <a:cubicBezTo>
                    <a:pt x="330" y="280"/>
                    <a:pt x="332" y="271"/>
                    <a:pt x="325" y="267"/>
                  </a:cubicBezTo>
                  <a:cubicBezTo>
                    <a:pt x="322" y="265"/>
                    <a:pt x="316" y="267"/>
                    <a:pt x="314" y="264"/>
                  </a:cubicBezTo>
                  <a:cubicBezTo>
                    <a:pt x="313" y="263"/>
                    <a:pt x="316" y="260"/>
                    <a:pt x="315" y="258"/>
                  </a:cubicBezTo>
                  <a:cubicBezTo>
                    <a:pt x="314" y="255"/>
                    <a:pt x="312" y="255"/>
                    <a:pt x="311" y="254"/>
                  </a:cubicBezTo>
                  <a:cubicBezTo>
                    <a:pt x="304" y="244"/>
                    <a:pt x="310" y="237"/>
                    <a:pt x="313" y="227"/>
                  </a:cubicBezTo>
                  <a:cubicBezTo>
                    <a:pt x="316" y="220"/>
                    <a:pt x="316" y="217"/>
                    <a:pt x="314" y="210"/>
                  </a:cubicBezTo>
                  <a:cubicBezTo>
                    <a:pt x="312" y="205"/>
                    <a:pt x="314" y="195"/>
                    <a:pt x="311" y="191"/>
                  </a:cubicBezTo>
                  <a:cubicBezTo>
                    <a:pt x="306" y="184"/>
                    <a:pt x="297" y="195"/>
                    <a:pt x="291" y="194"/>
                  </a:cubicBezTo>
                  <a:cubicBezTo>
                    <a:pt x="282" y="192"/>
                    <a:pt x="286" y="185"/>
                    <a:pt x="290" y="180"/>
                  </a:cubicBezTo>
                  <a:cubicBezTo>
                    <a:pt x="294" y="174"/>
                    <a:pt x="299" y="167"/>
                    <a:pt x="302" y="160"/>
                  </a:cubicBezTo>
                  <a:cubicBezTo>
                    <a:pt x="304" y="156"/>
                    <a:pt x="303" y="150"/>
                    <a:pt x="306" y="147"/>
                  </a:cubicBezTo>
                  <a:cubicBezTo>
                    <a:pt x="309" y="144"/>
                    <a:pt x="313" y="145"/>
                    <a:pt x="315" y="143"/>
                  </a:cubicBezTo>
                  <a:cubicBezTo>
                    <a:pt x="323" y="139"/>
                    <a:pt x="321" y="132"/>
                    <a:pt x="321" y="123"/>
                  </a:cubicBezTo>
                  <a:cubicBezTo>
                    <a:pt x="321" y="118"/>
                    <a:pt x="321" y="112"/>
                    <a:pt x="323" y="107"/>
                  </a:cubicBezTo>
                  <a:cubicBezTo>
                    <a:pt x="325" y="100"/>
                    <a:pt x="329" y="96"/>
                    <a:pt x="332" y="91"/>
                  </a:cubicBezTo>
                  <a:cubicBezTo>
                    <a:pt x="334" y="87"/>
                    <a:pt x="336" y="81"/>
                    <a:pt x="334" y="79"/>
                  </a:cubicBezTo>
                  <a:cubicBezTo>
                    <a:pt x="334" y="79"/>
                    <a:pt x="327" y="79"/>
                    <a:pt x="326" y="78"/>
                  </a:cubicBezTo>
                  <a:cubicBezTo>
                    <a:pt x="320" y="77"/>
                    <a:pt x="315" y="74"/>
                    <a:pt x="309" y="73"/>
                  </a:cubicBezTo>
                  <a:cubicBezTo>
                    <a:pt x="305" y="73"/>
                    <a:pt x="302" y="73"/>
                    <a:pt x="299" y="71"/>
                  </a:cubicBezTo>
                  <a:cubicBezTo>
                    <a:pt x="296" y="69"/>
                    <a:pt x="296" y="66"/>
                    <a:pt x="292" y="65"/>
                  </a:cubicBezTo>
                  <a:cubicBezTo>
                    <a:pt x="285" y="64"/>
                    <a:pt x="279" y="68"/>
                    <a:pt x="271" y="65"/>
                  </a:cubicBezTo>
                  <a:cubicBezTo>
                    <a:pt x="267" y="62"/>
                    <a:pt x="263" y="59"/>
                    <a:pt x="261" y="55"/>
                  </a:cubicBezTo>
                  <a:cubicBezTo>
                    <a:pt x="259" y="52"/>
                    <a:pt x="258" y="46"/>
                    <a:pt x="257" y="45"/>
                  </a:cubicBezTo>
                  <a:cubicBezTo>
                    <a:pt x="252" y="41"/>
                    <a:pt x="247" y="51"/>
                    <a:pt x="242" y="44"/>
                  </a:cubicBezTo>
                  <a:cubicBezTo>
                    <a:pt x="237" y="38"/>
                    <a:pt x="237" y="33"/>
                    <a:pt x="230" y="30"/>
                  </a:cubicBezTo>
                  <a:cubicBezTo>
                    <a:pt x="227" y="28"/>
                    <a:pt x="226" y="29"/>
                    <a:pt x="223" y="28"/>
                  </a:cubicBezTo>
                  <a:cubicBezTo>
                    <a:pt x="220" y="27"/>
                    <a:pt x="220" y="28"/>
                    <a:pt x="217" y="25"/>
                  </a:cubicBezTo>
                  <a:cubicBezTo>
                    <a:pt x="212" y="19"/>
                    <a:pt x="215" y="15"/>
                    <a:pt x="206" y="14"/>
                  </a:cubicBezTo>
                  <a:cubicBezTo>
                    <a:pt x="201" y="14"/>
                    <a:pt x="203" y="17"/>
                    <a:pt x="199" y="12"/>
                  </a:cubicBezTo>
                  <a:cubicBezTo>
                    <a:pt x="197" y="9"/>
                    <a:pt x="196" y="5"/>
                    <a:pt x="195" y="2"/>
                  </a:cubicBezTo>
                  <a:cubicBezTo>
                    <a:pt x="195" y="2"/>
                    <a:pt x="195" y="2"/>
                    <a:pt x="195" y="2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3" y="1"/>
                    <a:pt x="193" y="0"/>
                    <a:pt x="193" y="0"/>
                  </a:cubicBezTo>
                  <a:cubicBezTo>
                    <a:pt x="190" y="0"/>
                    <a:pt x="183" y="5"/>
                    <a:pt x="178" y="5"/>
                  </a:cubicBezTo>
                  <a:cubicBezTo>
                    <a:pt x="173" y="6"/>
                    <a:pt x="169" y="8"/>
                    <a:pt x="170" y="16"/>
                  </a:cubicBezTo>
                  <a:cubicBezTo>
                    <a:pt x="171" y="24"/>
                    <a:pt x="180" y="28"/>
                    <a:pt x="171" y="34"/>
                  </a:cubicBezTo>
                  <a:cubicBezTo>
                    <a:pt x="161" y="39"/>
                    <a:pt x="164" y="44"/>
                    <a:pt x="156" y="47"/>
                  </a:cubicBezTo>
                  <a:cubicBezTo>
                    <a:pt x="148" y="50"/>
                    <a:pt x="135" y="49"/>
                    <a:pt x="135" y="57"/>
                  </a:cubicBezTo>
                  <a:cubicBezTo>
                    <a:pt x="136" y="66"/>
                    <a:pt x="137" y="65"/>
                    <a:pt x="139" y="68"/>
                  </a:cubicBezTo>
                  <a:cubicBezTo>
                    <a:pt x="142" y="70"/>
                    <a:pt x="139" y="68"/>
                    <a:pt x="131" y="70"/>
                  </a:cubicBezTo>
                  <a:cubicBezTo>
                    <a:pt x="123" y="72"/>
                    <a:pt x="113" y="74"/>
                    <a:pt x="108" y="72"/>
                  </a:cubicBezTo>
                  <a:cubicBezTo>
                    <a:pt x="103" y="71"/>
                    <a:pt x="97" y="76"/>
                    <a:pt x="97" y="69"/>
                  </a:cubicBezTo>
                  <a:cubicBezTo>
                    <a:pt x="98" y="62"/>
                    <a:pt x="102" y="54"/>
                    <a:pt x="95" y="59"/>
                  </a:cubicBezTo>
                  <a:cubicBezTo>
                    <a:pt x="88" y="64"/>
                    <a:pt x="87" y="69"/>
                    <a:pt x="84" y="64"/>
                  </a:cubicBezTo>
                  <a:cubicBezTo>
                    <a:pt x="82" y="58"/>
                    <a:pt x="81" y="49"/>
                    <a:pt x="78" y="54"/>
                  </a:cubicBezTo>
                  <a:cubicBezTo>
                    <a:pt x="76" y="60"/>
                    <a:pt x="74" y="61"/>
                    <a:pt x="80" y="68"/>
                  </a:cubicBezTo>
                  <a:cubicBezTo>
                    <a:pt x="86" y="75"/>
                    <a:pt x="89" y="76"/>
                    <a:pt x="90" y="83"/>
                  </a:cubicBezTo>
                  <a:cubicBezTo>
                    <a:pt x="91" y="90"/>
                    <a:pt x="92" y="99"/>
                    <a:pt x="94" y="101"/>
                  </a:cubicBezTo>
                  <a:cubicBezTo>
                    <a:pt x="97" y="102"/>
                    <a:pt x="90" y="107"/>
                    <a:pt x="85" y="103"/>
                  </a:cubicBezTo>
                  <a:cubicBezTo>
                    <a:pt x="81" y="99"/>
                    <a:pt x="81" y="91"/>
                    <a:pt x="75" y="98"/>
                  </a:cubicBezTo>
                  <a:cubicBezTo>
                    <a:pt x="70" y="105"/>
                    <a:pt x="68" y="98"/>
                    <a:pt x="64" y="102"/>
                  </a:cubicBezTo>
                  <a:cubicBezTo>
                    <a:pt x="59" y="106"/>
                    <a:pt x="60" y="97"/>
                    <a:pt x="56" y="101"/>
                  </a:cubicBezTo>
                  <a:cubicBezTo>
                    <a:pt x="52" y="105"/>
                    <a:pt x="52" y="99"/>
                    <a:pt x="48" y="97"/>
                  </a:cubicBezTo>
                  <a:cubicBezTo>
                    <a:pt x="44" y="94"/>
                    <a:pt x="43" y="90"/>
                    <a:pt x="39" y="94"/>
                  </a:cubicBezTo>
                  <a:cubicBezTo>
                    <a:pt x="36" y="99"/>
                    <a:pt x="34" y="98"/>
                    <a:pt x="30" y="101"/>
                  </a:cubicBezTo>
                  <a:cubicBezTo>
                    <a:pt x="27" y="104"/>
                    <a:pt x="34" y="104"/>
                    <a:pt x="21" y="104"/>
                  </a:cubicBezTo>
                  <a:cubicBezTo>
                    <a:pt x="8" y="104"/>
                    <a:pt x="0" y="104"/>
                    <a:pt x="7" y="108"/>
                  </a:cubicBezTo>
                  <a:cubicBezTo>
                    <a:pt x="14" y="112"/>
                    <a:pt x="22" y="112"/>
                    <a:pt x="20" y="113"/>
                  </a:cubicBezTo>
                  <a:cubicBezTo>
                    <a:pt x="14" y="118"/>
                    <a:pt x="11" y="112"/>
                    <a:pt x="11" y="117"/>
                  </a:cubicBezTo>
                  <a:cubicBezTo>
                    <a:pt x="11" y="122"/>
                    <a:pt x="17" y="123"/>
                    <a:pt x="17" y="123"/>
                  </a:cubicBezTo>
                  <a:cubicBezTo>
                    <a:pt x="17" y="123"/>
                    <a:pt x="7" y="120"/>
                    <a:pt x="10" y="126"/>
                  </a:cubicBezTo>
                  <a:cubicBezTo>
                    <a:pt x="12" y="131"/>
                    <a:pt x="14" y="130"/>
                    <a:pt x="21" y="132"/>
                  </a:cubicBezTo>
                  <a:cubicBezTo>
                    <a:pt x="29" y="135"/>
                    <a:pt x="29" y="132"/>
                    <a:pt x="33" y="132"/>
                  </a:cubicBezTo>
                  <a:cubicBezTo>
                    <a:pt x="36" y="132"/>
                    <a:pt x="38" y="127"/>
                    <a:pt x="41" y="135"/>
                  </a:cubicBezTo>
                  <a:cubicBezTo>
                    <a:pt x="44" y="142"/>
                    <a:pt x="49" y="147"/>
                    <a:pt x="53" y="143"/>
                  </a:cubicBezTo>
                  <a:cubicBezTo>
                    <a:pt x="58" y="139"/>
                    <a:pt x="62" y="129"/>
                    <a:pt x="64" y="138"/>
                  </a:cubicBezTo>
                  <a:cubicBezTo>
                    <a:pt x="66" y="148"/>
                    <a:pt x="62" y="153"/>
                    <a:pt x="67" y="151"/>
                  </a:cubicBezTo>
                  <a:cubicBezTo>
                    <a:pt x="72" y="149"/>
                    <a:pt x="68" y="147"/>
                    <a:pt x="71" y="157"/>
                  </a:cubicBezTo>
                  <a:cubicBezTo>
                    <a:pt x="75" y="168"/>
                    <a:pt x="67" y="160"/>
                    <a:pt x="75" y="168"/>
                  </a:cubicBezTo>
                  <a:cubicBezTo>
                    <a:pt x="82" y="175"/>
                    <a:pt x="78" y="174"/>
                    <a:pt x="86" y="179"/>
                  </a:cubicBezTo>
                  <a:cubicBezTo>
                    <a:pt x="94" y="185"/>
                    <a:pt x="104" y="200"/>
                    <a:pt x="106" y="205"/>
                  </a:cubicBezTo>
                  <a:cubicBezTo>
                    <a:pt x="107" y="209"/>
                    <a:pt x="97" y="208"/>
                    <a:pt x="105" y="216"/>
                  </a:cubicBezTo>
                  <a:cubicBezTo>
                    <a:pt x="113" y="224"/>
                    <a:pt x="113" y="231"/>
                    <a:pt x="116" y="242"/>
                  </a:cubicBezTo>
                  <a:cubicBezTo>
                    <a:pt x="118" y="252"/>
                    <a:pt x="104" y="216"/>
                    <a:pt x="103" y="224"/>
                  </a:cubicBezTo>
                  <a:cubicBezTo>
                    <a:pt x="101" y="232"/>
                    <a:pt x="97" y="241"/>
                    <a:pt x="100" y="250"/>
                  </a:cubicBezTo>
                  <a:cubicBezTo>
                    <a:pt x="103" y="260"/>
                    <a:pt x="100" y="260"/>
                    <a:pt x="98" y="266"/>
                  </a:cubicBezTo>
                  <a:cubicBezTo>
                    <a:pt x="96" y="272"/>
                    <a:pt x="100" y="297"/>
                    <a:pt x="87" y="298"/>
                  </a:cubicBezTo>
                  <a:cubicBezTo>
                    <a:pt x="87" y="298"/>
                    <a:pt x="86" y="298"/>
                    <a:pt x="85" y="299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8" y="301"/>
                    <a:pt x="90" y="301"/>
                    <a:pt x="92" y="303"/>
                  </a:cubicBezTo>
                  <a:cubicBezTo>
                    <a:pt x="94" y="305"/>
                    <a:pt x="95" y="307"/>
                    <a:pt x="98" y="309"/>
                  </a:cubicBezTo>
                  <a:cubicBezTo>
                    <a:pt x="101" y="312"/>
                    <a:pt x="105" y="312"/>
                    <a:pt x="109" y="314"/>
                  </a:cubicBezTo>
                  <a:cubicBezTo>
                    <a:pt x="113" y="316"/>
                    <a:pt x="115" y="319"/>
                    <a:pt x="120" y="320"/>
                  </a:cubicBezTo>
                  <a:cubicBezTo>
                    <a:pt x="123" y="320"/>
                    <a:pt x="127" y="320"/>
                    <a:pt x="130" y="321"/>
                  </a:cubicBezTo>
                  <a:cubicBezTo>
                    <a:pt x="132" y="321"/>
                    <a:pt x="133" y="323"/>
                    <a:pt x="135" y="323"/>
                  </a:cubicBezTo>
                  <a:cubicBezTo>
                    <a:pt x="137" y="324"/>
                    <a:pt x="139" y="324"/>
                    <a:pt x="142" y="324"/>
                  </a:cubicBezTo>
                  <a:cubicBezTo>
                    <a:pt x="143" y="324"/>
                    <a:pt x="146" y="325"/>
                    <a:pt x="148" y="324"/>
                  </a:cubicBezTo>
                  <a:cubicBezTo>
                    <a:pt x="149" y="324"/>
                    <a:pt x="151" y="322"/>
                    <a:pt x="153" y="321"/>
                  </a:cubicBezTo>
                  <a:cubicBezTo>
                    <a:pt x="162" y="317"/>
                    <a:pt x="164" y="327"/>
                    <a:pt x="171" y="330"/>
                  </a:cubicBezTo>
                  <a:cubicBezTo>
                    <a:pt x="175" y="331"/>
                    <a:pt x="179" y="330"/>
                    <a:pt x="182" y="331"/>
                  </a:cubicBezTo>
                  <a:cubicBezTo>
                    <a:pt x="186" y="332"/>
                    <a:pt x="190" y="335"/>
                    <a:pt x="194" y="335"/>
                  </a:cubicBezTo>
                  <a:cubicBezTo>
                    <a:pt x="196" y="334"/>
                    <a:pt x="197" y="332"/>
                    <a:pt x="200" y="332"/>
                  </a:cubicBezTo>
                  <a:cubicBezTo>
                    <a:pt x="201" y="331"/>
                    <a:pt x="203" y="332"/>
                    <a:pt x="205" y="332"/>
                  </a:cubicBezTo>
                  <a:cubicBezTo>
                    <a:pt x="207" y="332"/>
                    <a:pt x="211" y="330"/>
                    <a:pt x="212" y="331"/>
                  </a:cubicBezTo>
                  <a:cubicBezTo>
                    <a:pt x="213" y="331"/>
                    <a:pt x="213" y="331"/>
                    <a:pt x="213" y="331"/>
                  </a:cubicBezTo>
                  <a:cubicBezTo>
                    <a:pt x="210" y="326"/>
                    <a:pt x="207" y="319"/>
                    <a:pt x="208" y="315"/>
                  </a:cubicBezTo>
                  <a:cubicBezTo>
                    <a:pt x="210" y="310"/>
                    <a:pt x="206" y="305"/>
                    <a:pt x="214" y="304"/>
                  </a:cubicBezTo>
                  <a:cubicBezTo>
                    <a:pt x="222" y="303"/>
                    <a:pt x="227" y="288"/>
                    <a:pt x="237" y="294"/>
                  </a:cubicBezTo>
                  <a:cubicBezTo>
                    <a:pt x="247" y="300"/>
                    <a:pt x="250" y="307"/>
                    <a:pt x="254" y="301"/>
                  </a:cubicBezTo>
                  <a:cubicBezTo>
                    <a:pt x="258" y="295"/>
                    <a:pt x="261" y="297"/>
                    <a:pt x="267" y="303"/>
                  </a:cubicBezTo>
                  <a:cubicBezTo>
                    <a:pt x="274" y="309"/>
                    <a:pt x="281" y="313"/>
                    <a:pt x="289" y="311"/>
                  </a:cubicBezTo>
                  <a:cubicBezTo>
                    <a:pt x="296" y="309"/>
                    <a:pt x="305" y="303"/>
                    <a:pt x="309" y="297"/>
                  </a:cubicBezTo>
                  <a:cubicBezTo>
                    <a:pt x="312" y="293"/>
                    <a:pt x="320" y="288"/>
                    <a:pt x="326" y="286"/>
                  </a:cubicBezTo>
                  <a:cubicBezTo>
                    <a:pt x="327" y="286"/>
                    <a:pt x="327" y="286"/>
                    <a:pt x="327" y="286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65" name="Freeform 481">
              <a:extLst>
                <a:ext uri="{FF2B5EF4-FFF2-40B4-BE49-F238E27FC236}">
                  <a16:creationId xmlns:a16="http://schemas.microsoft.com/office/drawing/2014/main" id="{E751B82E-1C21-61BC-1C7B-A4989D41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3525838"/>
              <a:ext cx="79375" cy="160337"/>
            </a:xfrm>
            <a:custGeom>
              <a:avLst/>
              <a:gdLst>
                <a:gd name="T0" fmla="*/ 2147483646 w 90"/>
                <a:gd name="T1" fmla="*/ 2147483646 h 181"/>
                <a:gd name="T2" fmla="*/ 2147483646 w 90"/>
                <a:gd name="T3" fmla="*/ 2147483646 h 181"/>
                <a:gd name="T4" fmla="*/ 2147483646 w 90"/>
                <a:gd name="T5" fmla="*/ 2147483646 h 181"/>
                <a:gd name="T6" fmla="*/ 2147483646 w 90"/>
                <a:gd name="T7" fmla="*/ 2147483646 h 181"/>
                <a:gd name="T8" fmla="*/ 2147483646 w 90"/>
                <a:gd name="T9" fmla="*/ 2147483646 h 181"/>
                <a:gd name="T10" fmla="*/ 2147483646 w 90"/>
                <a:gd name="T11" fmla="*/ 2147483646 h 181"/>
                <a:gd name="T12" fmla="*/ 2147483646 w 90"/>
                <a:gd name="T13" fmla="*/ 2147483646 h 181"/>
                <a:gd name="T14" fmla="*/ 2147483646 w 90"/>
                <a:gd name="T15" fmla="*/ 2147483646 h 181"/>
                <a:gd name="T16" fmla="*/ 2147483646 w 90"/>
                <a:gd name="T17" fmla="*/ 2147483646 h 181"/>
                <a:gd name="T18" fmla="*/ 2147483646 w 90"/>
                <a:gd name="T19" fmla="*/ 2147483646 h 181"/>
                <a:gd name="T20" fmla="*/ 2147483646 w 90"/>
                <a:gd name="T21" fmla="*/ 2147483646 h 181"/>
                <a:gd name="T22" fmla="*/ 2147483646 w 90"/>
                <a:gd name="T23" fmla="*/ 2147483646 h 181"/>
                <a:gd name="T24" fmla="*/ 2147483646 w 90"/>
                <a:gd name="T25" fmla="*/ 2147483646 h 181"/>
                <a:gd name="T26" fmla="*/ 2147483646 w 90"/>
                <a:gd name="T27" fmla="*/ 2147483646 h 181"/>
                <a:gd name="T28" fmla="*/ 2147483646 w 90"/>
                <a:gd name="T29" fmla="*/ 2147483646 h 181"/>
                <a:gd name="T30" fmla="*/ 2147483646 w 90"/>
                <a:gd name="T31" fmla="*/ 2147483646 h 181"/>
                <a:gd name="T32" fmla="*/ 2147483646 w 90"/>
                <a:gd name="T33" fmla="*/ 2147483646 h 181"/>
                <a:gd name="T34" fmla="*/ 2147483646 w 90"/>
                <a:gd name="T35" fmla="*/ 2147483646 h 181"/>
                <a:gd name="T36" fmla="*/ 2147483646 w 90"/>
                <a:gd name="T37" fmla="*/ 2147483646 h 181"/>
                <a:gd name="T38" fmla="*/ 2147483646 w 90"/>
                <a:gd name="T39" fmla="*/ 2147483646 h 181"/>
                <a:gd name="T40" fmla="*/ 2147483646 w 90"/>
                <a:gd name="T41" fmla="*/ 2147483646 h 181"/>
                <a:gd name="T42" fmla="*/ 2147483646 w 90"/>
                <a:gd name="T43" fmla="*/ 2147483646 h 181"/>
                <a:gd name="T44" fmla="*/ 2147483646 w 90"/>
                <a:gd name="T45" fmla="*/ 2147483646 h 181"/>
                <a:gd name="T46" fmla="*/ 2147483646 w 90"/>
                <a:gd name="T47" fmla="*/ 2147483646 h 181"/>
                <a:gd name="T48" fmla="*/ 2147483646 w 90"/>
                <a:gd name="T49" fmla="*/ 2147483646 h 181"/>
                <a:gd name="T50" fmla="*/ 2147483646 w 90"/>
                <a:gd name="T51" fmla="*/ 2147483646 h 181"/>
                <a:gd name="T52" fmla="*/ 2147483646 w 90"/>
                <a:gd name="T53" fmla="*/ 2147483646 h 181"/>
                <a:gd name="T54" fmla="*/ 2147483646 w 90"/>
                <a:gd name="T55" fmla="*/ 2147483646 h 181"/>
                <a:gd name="T56" fmla="*/ 2147483646 w 90"/>
                <a:gd name="T57" fmla="*/ 2147483646 h 181"/>
                <a:gd name="T58" fmla="*/ 2147483646 w 90"/>
                <a:gd name="T59" fmla="*/ 2147483646 h 181"/>
                <a:gd name="T60" fmla="*/ 2147483646 w 90"/>
                <a:gd name="T61" fmla="*/ 2147483646 h 181"/>
                <a:gd name="T62" fmla="*/ 2147483646 w 90"/>
                <a:gd name="T63" fmla="*/ 2147483646 h 181"/>
                <a:gd name="T64" fmla="*/ 2147483646 w 90"/>
                <a:gd name="T65" fmla="*/ 2147483646 h 181"/>
                <a:gd name="T66" fmla="*/ 2147483646 w 90"/>
                <a:gd name="T67" fmla="*/ 2147483646 h 181"/>
                <a:gd name="T68" fmla="*/ 2147483646 w 90"/>
                <a:gd name="T69" fmla="*/ 2147483646 h 181"/>
                <a:gd name="T70" fmla="*/ 2147483646 w 90"/>
                <a:gd name="T71" fmla="*/ 2147483646 h 181"/>
                <a:gd name="T72" fmla="*/ 2147483646 w 90"/>
                <a:gd name="T73" fmla="*/ 2147483646 h 18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0"/>
                <a:gd name="T112" fmla="*/ 0 h 181"/>
                <a:gd name="T113" fmla="*/ 90 w 90"/>
                <a:gd name="T114" fmla="*/ 181 h 18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0" h="181">
                  <a:moveTo>
                    <a:pt x="62" y="172"/>
                  </a:moveTo>
                  <a:cubicBezTo>
                    <a:pt x="62" y="173"/>
                    <a:pt x="61" y="174"/>
                    <a:pt x="60" y="175"/>
                  </a:cubicBezTo>
                  <a:cubicBezTo>
                    <a:pt x="55" y="180"/>
                    <a:pt x="57" y="179"/>
                    <a:pt x="48" y="174"/>
                  </a:cubicBezTo>
                  <a:cubicBezTo>
                    <a:pt x="40" y="168"/>
                    <a:pt x="40" y="170"/>
                    <a:pt x="27" y="175"/>
                  </a:cubicBezTo>
                  <a:cubicBezTo>
                    <a:pt x="14" y="181"/>
                    <a:pt x="24" y="164"/>
                    <a:pt x="24" y="164"/>
                  </a:cubicBezTo>
                  <a:cubicBezTo>
                    <a:pt x="24" y="164"/>
                    <a:pt x="26" y="155"/>
                    <a:pt x="26" y="150"/>
                  </a:cubicBezTo>
                  <a:cubicBezTo>
                    <a:pt x="26" y="144"/>
                    <a:pt x="26" y="143"/>
                    <a:pt x="24" y="139"/>
                  </a:cubicBezTo>
                  <a:cubicBezTo>
                    <a:pt x="22" y="135"/>
                    <a:pt x="25" y="132"/>
                    <a:pt x="23" y="124"/>
                  </a:cubicBezTo>
                  <a:cubicBezTo>
                    <a:pt x="20" y="115"/>
                    <a:pt x="19" y="130"/>
                    <a:pt x="17" y="119"/>
                  </a:cubicBezTo>
                  <a:cubicBezTo>
                    <a:pt x="16" y="108"/>
                    <a:pt x="14" y="120"/>
                    <a:pt x="7" y="119"/>
                  </a:cubicBezTo>
                  <a:cubicBezTo>
                    <a:pt x="0" y="117"/>
                    <a:pt x="7" y="113"/>
                    <a:pt x="12" y="104"/>
                  </a:cubicBezTo>
                  <a:cubicBezTo>
                    <a:pt x="16" y="94"/>
                    <a:pt x="20" y="79"/>
                    <a:pt x="24" y="64"/>
                  </a:cubicBezTo>
                  <a:cubicBezTo>
                    <a:pt x="28" y="48"/>
                    <a:pt x="31" y="39"/>
                    <a:pt x="28" y="24"/>
                  </a:cubicBezTo>
                  <a:cubicBezTo>
                    <a:pt x="25" y="8"/>
                    <a:pt x="27" y="13"/>
                    <a:pt x="29" y="8"/>
                  </a:cubicBezTo>
                  <a:cubicBezTo>
                    <a:pt x="29" y="7"/>
                    <a:pt x="29" y="6"/>
                    <a:pt x="29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3" y="4"/>
                    <a:pt x="35" y="0"/>
                    <a:pt x="37" y="1"/>
                  </a:cubicBezTo>
                  <a:cubicBezTo>
                    <a:pt x="39" y="1"/>
                    <a:pt x="39" y="3"/>
                    <a:pt x="40" y="4"/>
                  </a:cubicBezTo>
                  <a:cubicBezTo>
                    <a:pt x="41" y="5"/>
                    <a:pt x="42" y="6"/>
                    <a:pt x="43" y="7"/>
                  </a:cubicBezTo>
                  <a:cubicBezTo>
                    <a:pt x="44" y="9"/>
                    <a:pt x="43" y="13"/>
                    <a:pt x="43" y="15"/>
                  </a:cubicBezTo>
                  <a:cubicBezTo>
                    <a:pt x="45" y="15"/>
                    <a:pt x="46" y="14"/>
                    <a:pt x="48" y="14"/>
                  </a:cubicBezTo>
                  <a:cubicBezTo>
                    <a:pt x="51" y="13"/>
                    <a:pt x="52" y="15"/>
                    <a:pt x="55" y="15"/>
                  </a:cubicBezTo>
                  <a:cubicBezTo>
                    <a:pt x="60" y="16"/>
                    <a:pt x="63" y="10"/>
                    <a:pt x="69" y="10"/>
                  </a:cubicBezTo>
                  <a:cubicBezTo>
                    <a:pt x="71" y="10"/>
                    <a:pt x="72" y="11"/>
                    <a:pt x="74" y="10"/>
                  </a:cubicBezTo>
                  <a:cubicBezTo>
                    <a:pt x="77" y="10"/>
                    <a:pt x="79" y="8"/>
                    <a:pt x="81" y="9"/>
                  </a:cubicBezTo>
                  <a:cubicBezTo>
                    <a:pt x="83" y="10"/>
                    <a:pt x="90" y="18"/>
                    <a:pt x="90" y="21"/>
                  </a:cubicBezTo>
                  <a:cubicBezTo>
                    <a:pt x="90" y="24"/>
                    <a:pt x="83" y="28"/>
                    <a:pt x="81" y="31"/>
                  </a:cubicBezTo>
                  <a:cubicBezTo>
                    <a:pt x="79" y="34"/>
                    <a:pt x="77" y="37"/>
                    <a:pt x="75" y="41"/>
                  </a:cubicBezTo>
                  <a:cubicBezTo>
                    <a:pt x="74" y="44"/>
                    <a:pt x="72" y="48"/>
                    <a:pt x="73" y="51"/>
                  </a:cubicBezTo>
                  <a:cubicBezTo>
                    <a:pt x="73" y="54"/>
                    <a:pt x="74" y="54"/>
                    <a:pt x="75" y="56"/>
                  </a:cubicBezTo>
                  <a:cubicBezTo>
                    <a:pt x="76" y="59"/>
                    <a:pt x="71" y="65"/>
                    <a:pt x="75" y="66"/>
                  </a:cubicBezTo>
                  <a:cubicBezTo>
                    <a:pt x="76" y="72"/>
                    <a:pt x="69" y="78"/>
                    <a:pt x="72" y="83"/>
                  </a:cubicBezTo>
                  <a:cubicBezTo>
                    <a:pt x="68" y="85"/>
                    <a:pt x="64" y="91"/>
                    <a:pt x="63" y="95"/>
                  </a:cubicBezTo>
                  <a:cubicBezTo>
                    <a:pt x="63" y="100"/>
                    <a:pt x="69" y="104"/>
                    <a:pt x="71" y="110"/>
                  </a:cubicBezTo>
                  <a:cubicBezTo>
                    <a:pt x="72" y="114"/>
                    <a:pt x="67" y="119"/>
                    <a:pt x="68" y="125"/>
                  </a:cubicBezTo>
                  <a:cubicBezTo>
                    <a:pt x="68" y="129"/>
                    <a:pt x="71" y="131"/>
                    <a:pt x="71" y="135"/>
                  </a:cubicBezTo>
                  <a:cubicBezTo>
                    <a:pt x="70" y="146"/>
                    <a:pt x="52" y="161"/>
                    <a:pt x="62" y="17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67" name="Freeform 482">
              <a:extLst>
                <a:ext uri="{FF2B5EF4-FFF2-40B4-BE49-F238E27FC236}">
                  <a16:creationId xmlns:a16="http://schemas.microsoft.com/office/drawing/2014/main" id="{EB3DA69E-0A1D-69AF-81DF-CC7A3185F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0076" y="2303463"/>
              <a:ext cx="50800" cy="49212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0 w 57"/>
                <a:gd name="T11" fmla="*/ 2147483646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55"/>
                <a:gd name="T20" fmla="*/ 57 w 57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55">
                  <a:moveTo>
                    <a:pt x="57" y="0"/>
                  </a:moveTo>
                  <a:cubicBezTo>
                    <a:pt x="54" y="14"/>
                    <a:pt x="54" y="19"/>
                    <a:pt x="41" y="26"/>
                  </a:cubicBezTo>
                  <a:cubicBezTo>
                    <a:pt x="36" y="29"/>
                    <a:pt x="30" y="30"/>
                    <a:pt x="24" y="33"/>
                  </a:cubicBezTo>
                  <a:cubicBezTo>
                    <a:pt x="15" y="37"/>
                    <a:pt x="15" y="40"/>
                    <a:pt x="11" y="44"/>
                  </a:cubicBezTo>
                  <a:cubicBezTo>
                    <a:pt x="8" y="48"/>
                    <a:pt x="6" y="50"/>
                    <a:pt x="2" y="53"/>
                  </a:cubicBezTo>
                  <a:cubicBezTo>
                    <a:pt x="1" y="54"/>
                    <a:pt x="1" y="55"/>
                    <a:pt x="0" y="55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69" name="Freeform 483">
              <a:extLst>
                <a:ext uri="{FF2B5EF4-FFF2-40B4-BE49-F238E27FC236}">
                  <a16:creationId xmlns:a16="http://schemas.microsoft.com/office/drawing/2014/main" id="{2BB166B4-6940-5A5E-528A-19286994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0076" y="2303463"/>
              <a:ext cx="50800" cy="49212"/>
            </a:xfrm>
            <a:custGeom>
              <a:avLst/>
              <a:gdLst>
                <a:gd name="T0" fmla="*/ 2147483646 w 57"/>
                <a:gd name="T1" fmla="*/ 0 h 55"/>
                <a:gd name="T2" fmla="*/ 2147483646 w 57"/>
                <a:gd name="T3" fmla="*/ 2147483646 h 55"/>
                <a:gd name="T4" fmla="*/ 2147483646 w 57"/>
                <a:gd name="T5" fmla="*/ 2147483646 h 55"/>
                <a:gd name="T6" fmla="*/ 2147483646 w 57"/>
                <a:gd name="T7" fmla="*/ 2147483646 h 55"/>
                <a:gd name="T8" fmla="*/ 2147483646 w 57"/>
                <a:gd name="T9" fmla="*/ 2147483646 h 55"/>
                <a:gd name="T10" fmla="*/ 0 w 57"/>
                <a:gd name="T11" fmla="*/ 2147483646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55"/>
                <a:gd name="T20" fmla="*/ 57 w 57"/>
                <a:gd name="T21" fmla="*/ 55 h 5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55">
                  <a:moveTo>
                    <a:pt x="57" y="0"/>
                  </a:moveTo>
                  <a:cubicBezTo>
                    <a:pt x="54" y="14"/>
                    <a:pt x="54" y="19"/>
                    <a:pt x="41" y="26"/>
                  </a:cubicBezTo>
                  <a:cubicBezTo>
                    <a:pt x="36" y="29"/>
                    <a:pt x="30" y="30"/>
                    <a:pt x="24" y="33"/>
                  </a:cubicBezTo>
                  <a:cubicBezTo>
                    <a:pt x="15" y="37"/>
                    <a:pt x="15" y="40"/>
                    <a:pt x="11" y="44"/>
                  </a:cubicBezTo>
                  <a:cubicBezTo>
                    <a:pt x="8" y="48"/>
                    <a:pt x="6" y="50"/>
                    <a:pt x="2" y="53"/>
                  </a:cubicBezTo>
                  <a:cubicBezTo>
                    <a:pt x="1" y="54"/>
                    <a:pt x="1" y="55"/>
                    <a:pt x="0" y="55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1" name="Freeform 484">
              <a:extLst>
                <a:ext uri="{FF2B5EF4-FFF2-40B4-BE49-F238E27FC236}">
                  <a16:creationId xmlns:a16="http://schemas.microsoft.com/office/drawing/2014/main" id="{633B3407-6DF4-3602-C7A1-37C10C4FB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2206625"/>
              <a:ext cx="593725" cy="736600"/>
            </a:xfrm>
            <a:custGeom>
              <a:avLst/>
              <a:gdLst>
                <a:gd name="T0" fmla="*/ 2147483646 w 671"/>
                <a:gd name="T1" fmla="*/ 2147483646 h 832"/>
                <a:gd name="T2" fmla="*/ 2147483646 w 671"/>
                <a:gd name="T3" fmla="*/ 2147483646 h 832"/>
                <a:gd name="T4" fmla="*/ 2147483646 w 671"/>
                <a:gd name="T5" fmla="*/ 2147483646 h 832"/>
                <a:gd name="T6" fmla="*/ 2147483646 w 671"/>
                <a:gd name="T7" fmla="*/ 2147483646 h 832"/>
                <a:gd name="T8" fmla="*/ 2147483646 w 671"/>
                <a:gd name="T9" fmla="*/ 2147483646 h 832"/>
                <a:gd name="T10" fmla="*/ 2147483646 w 671"/>
                <a:gd name="T11" fmla="*/ 2147483646 h 832"/>
                <a:gd name="T12" fmla="*/ 2147483646 w 671"/>
                <a:gd name="T13" fmla="*/ 2147483646 h 832"/>
                <a:gd name="T14" fmla="*/ 2147483646 w 671"/>
                <a:gd name="T15" fmla="*/ 2147483646 h 832"/>
                <a:gd name="T16" fmla="*/ 2147483646 w 671"/>
                <a:gd name="T17" fmla="*/ 2147483646 h 832"/>
                <a:gd name="T18" fmla="*/ 2147483646 w 671"/>
                <a:gd name="T19" fmla="*/ 2147483646 h 832"/>
                <a:gd name="T20" fmla="*/ 2147483646 w 671"/>
                <a:gd name="T21" fmla="*/ 2147483646 h 832"/>
                <a:gd name="T22" fmla="*/ 2147483646 w 671"/>
                <a:gd name="T23" fmla="*/ 2147483646 h 832"/>
                <a:gd name="T24" fmla="*/ 2147483646 w 671"/>
                <a:gd name="T25" fmla="*/ 2147483646 h 832"/>
                <a:gd name="T26" fmla="*/ 2147483646 w 671"/>
                <a:gd name="T27" fmla="*/ 2147483646 h 832"/>
                <a:gd name="T28" fmla="*/ 2147483646 w 671"/>
                <a:gd name="T29" fmla="*/ 2147483646 h 832"/>
                <a:gd name="T30" fmla="*/ 2147483646 w 671"/>
                <a:gd name="T31" fmla="*/ 2147483646 h 832"/>
                <a:gd name="T32" fmla="*/ 2147483646 w 671"/>
                <a:gd name="T33" fmla="*/ 2147483646 h 832"/>
                <a:gd name="T34" fmla="*/ 2147483646 w 671"/>
                <a:gd name="T35" fmla="*/ 2147483646 h 832"/>
                <a:gd name="T36" fmla="*/ 2147483646 w 671"/>
                <a:gd name="T37" fmla="*/ 2147483646 h 832"/>
                <a:gd name="T38" fmla="*/ 2147483646 w 671"/>
                <a:gd name="T39" fmla="*/ 2147483646 h 832"/>
                <a:gd name="T40" fmla="*/ 2147483646 w 671"/>
                <a:gd name="T41" fmla="*/ 2147483646 h 832"/>
                <a:gd name="T42" fmla="*/ 2147483646 w 671"/>
                <a:gd name="T43" fmla="*/ 2147483646 h 832"/>
                <a:gd name="T44" fmla="*/ 2147483646 w 671"/>
                <a:gd name="T45" fmla="*/ 2147483646 h 832"/>
                <a:gd name="T46" fmla="*/ 2147483646 w 671"/>
                <a:gd name="T47" fmla="*/ 2147483646 h 832"/>
                <a:gd name="T48" fmla="*/ 2147483646 w 671"/>
                <a:gd name="T49" fmla="*/ 2147483646 h 832"/>
                <a:gd name="T50" fmla="*/ 2147483646 w 671"/>
                <a:gd name="T51" fmla="*/ 2147483646 h 832"/>
                <a:gd name="T52" fmla="*/ 2147483646 w 671"/>
                <a:gd name="T53" fmla="*/ 2147483646 h 832"/>
                <a:gd name="T54" fmla="*/ 2147483646 w 671"/>
                <a:gd name="T55" fmla="*/ 2147483646 h 832"/>
                <a:gd name="T56" fmla="*/ 2147483646 w 671"/>
                <a:gd name="T57" fmla="*/ 2147483646 h 832"/>
                <a:gd name="T58" fmla="*/ 2147483646 w 671"/>
                <a:gd name="T59" fmla="*/ 2147483646 h 832"/>
                <a:gd name="T60" fmla="*/ 2147483646 w 671"/>
                <a:gd name="T61" fmla="*/ 2147483646 h 832"/>
                <a:gd name="T62" fmla="*/ 2147483646 w 671"/>
                <a:gd name="T63" fmla="*/ 2147483646 h 832"/>
                <a:gd name="T64" fmla="*/ 2147483646 w 671"/>
                <a:gd name="T65" fmla="*/ 2147483646 h 832"/>
                <a:gd name="T66" fmla="*/ 2147483646 w 671"/>
                <a:gd name="T67" fmla="*/ 2147483646 h 832"/>
                <a:gd name="T68" fmla="*/ 2147483646 w 671"/>
                <a:gd name="T69" fmla="*/ 2147483646 h 832"/>
                <a:gd name="T70" fmla="*/ 2147483646 w 671"/>
                <a:gd name="T71" fmla="*/ 2147483646 h 832"/>
                <a:gd name="T72" fmla="*/ 2147483646 w 671"/>
                <a:gd name="T73" fmla="*/ 2147483646 h 832"/>
                <a:gd name="T74" fmla="*/ 2147483646 w 671"/>
                <a:gd name="T75" fmla="*/ 2147483646 h 832"/>
                <a:gd name="T76" fmla="*/ 2147483646 w 671"/>
                <a:gd name="T77" fmla="*/ 2147483646 h 832"/>
                <a:gd name="T78" fmla="*/ 2147483646 w 671"/>
                <a:gd name="T79" fmla="*/ 2147483646 h 832"/>
                <a:gd name="T80" fmla="*/ 2147483646 w 671"/>
                <a:gd name="T81" fmla="*/ 2147483646 h 832"/>
                <a:gd name="T82" fmla="*/ 2147483646 w 671"/>
                <a:gd name="T83" fmla="*/ 2147483646 h 832"/>
                <a:gd name="T84" fmla="*/ 2147483646 w 671"/>
                <a:gd name="T85" fmla="*/ 2147483646 h 832"/>
                <a:gd name="T86" fmla="*/ 2147483646 w 671"/>
                <a:gd name="T87" fmla="*/ 2147483646 h 832"/>
                <a:gd name="T88" fmla="*/ 2147483646 w 671"/>
                <a:gd name="T89" fmla="*/ 2147483646 h 832"/>
                <a:gd name="T90" fmla="*/ 2147483646 w 671"/>
                <a:gd name="T91" fmla="*/ 2147483646 h 832"/>
                <a:gd name="T92" fmla="*/ 2147483646 w 671"/>
                <a:gd name="T93" fmla="*/ 2147483646 h 832"/>
                <a:gd name="T94" fmla="*/ 2147483646 w 671"/>
                <a:gd name="T95" fmla="*/ 2147483646 h 832"/>
                <a:gd name="T96" fmla="*/ 2147483646 w 671"/>
                <a:gd name="T97" fmla="*/ 2147483646 h 832"/>
                <a:gd name="T98" fmla="*/ 2147483646 w 671"/>
                <a:gd name="T99" fmla="*/ 2147483646 h 832"/>
                <a:gd name="T100" fmla="*/ 2147483646 w 671"/>
                <a:gd name="T101" fmla="*/ 2147483646 h 832"/>
                <a:gd name="T102" fmla="*/ 2147483646 w 671"/>
                <a:gd name="T103" fmla="*/ 2147483646 h 832"/>
                <a:gd name="T104" fmla="*/ 2147483646 w 671"/>
                <a:gd name="T105" fmla="*/ 2147483646 h 832"/>
                <a:gd name="T106" fmla="*/ 2147483646 w 671"/>
                <a:gd name="T107" fmla="*/ 2147483646 h 832"/>
                <a:gd name="T108" fmla="*/ 2147483646 w 671"/>
                <a:gd name="T109" fmla="*/ 2147483646 h 832"/>
                <a:gd name="T110" fmla="*/ 2147483646 w 671"/>
                <a:gd name="T111" fmla="*/ 2147483646 h 832"/>
                <a:gd name="T112" fmla="*/ 2147483646 w 671"/>
                <a:gd name="T113" fmla="*/ 2147483646 h 832"/>
                <a:gd name="T114" fmla="*/ 2147483646 w 671"/>
                <a:gd name="T115" fmla="*/ 2147483646 h 832"/>
                <a:gd name="T116" fmla="*/ 2147483646 w 671"/>
                <a:gd name="T117" fmla="*/ 2147483646 h 832"/>
                <a:gd name="T118" fmla="*/ 2147483646 w 671"/>
                <a:gd name="T119" fmla="*/ 2147483646 h 832"/>
                <a:gd name="T120" fmla="*/ 2147483646 w 671"/>
                <a:gd name="T121" fmla="*/ 2147483646 h 832"/>
                <a:gd name="T122" fmla="*/ 2147483646 w 671"/>
                <a:gd name="T123" fmla="*/ 2147483646 h 8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71"/>
                <a:gd name="T187" fmla="*/ 0 h 832"/>
                <a:gd name="T188" fmla="*/ 671 w 671"/>
                <a:gd name="T189" fmla="*/ 832 h 83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71" h="832">
                  <a:moveTo>
                    <a:pt x="663" y="109"/>
                  </a:moveTo>
                  <a:cubicBezTo>
                    <a:pt x="660" y="123"/>
                    <a:pt x="661" y="129"/>
                    <a:pt x="648" y="135"/>
                  </a:cubicBezTo>
                  <a:cubicBezTo>
                    <a:pt x="642" y="138"/>
                    <a:pt x="637" y="140"/>
                    <a:pt x="631" y="143"/>
                  </a:cubicBezTo>
                  <a:cubicBezTo>
                    <a:pt x="621" y="146"/>
                    <a:pt x="622" y="149"/>
                    <a:pt x="617" y="154"/>
                  </a:cubicBezTo>
                  <a:cubicBezTo>
                    <a:pt x="614" y="157"/>
                    <a:pt x="612" y="159"/>
                    <a:pt x="610" y="162"/>
                  </a:cubicBezTo>
                  <a:cubicBezTo>
                    <a:pt x="608" y="164"/>
                    <a:pt x="608" y="164"/>
                    <a:pt x="608" y="164"/>
                  </a:cubicBezTo>
                  <a:cubicBezTo>
                    <a:pt x="607" y="161"/>
                    <a:pt x="607" y="161"/>
                    <a:pt x="607" y="161"/>
                  </a:cubicBezTo>
                  <a:cubicBezTo>
                    <a:pt x="604" y="152"/>
                    <a:pt x="608" y="145"/>
                    <a:pt x="611" y="136"/>
                  </a:cubicBezTo>
                  <a:cubicBezTo>
                    <a:pt x="614" y="123"/>
                    <a:pt x="615" y="121"/>
                    <a:pt x="608" y="109"/>
                  </a:cubicBezTo>
                  <a:cubicBezTo>
                    <a:pt x="589" y="114"/>
                    <a:pt x="591" y="104"/>
                    <a:pt x="578" y="97"/>
                  </a:cubicBezTo>
                  <a:cubicBezTo>
                    <a:pt x="570" y="93"/>
                    <a:pt x="564" y="98"/>
                    <a:pt x="555" y="100"/>
                  </a:cubicBezTo>
                  <a:cubicBezTo>
                    <a:pt x="543" y="103"/>
                    <a:pt x="540" y="106"/>
                    <a:pt x="535" y="119"/>
                  </a:cubicBezTo>
                  <a:cubicBezTo>
                    <a:pt x="533" y="127"/>
                    <a:pt x="531" y="125"/>
                    <a:pt x="532" y="133"/>
                  </a:cubicBezTo>
                  <a:cubicBezTo>
                    <a:pt x="532" y="137"/>
                    <a:pt x="536" y="143"/>
                    <a:pt x="537" y="146"/>
                  </a:cubicBezTo>
                  <a:cubicBezTo>
                    <a:pt x="532" y="151"/>
                    <a:pt x="527" y="156"/>
                    <a:pt x="525" y="162"/>
                  </a:cubicBezTo>
                  <a:cubicBezTo>
                    <a:pt x="524" y="167"/>
                    <a:pt x="529" y="170"/>
                    <a:pt x="526" y="176"/>
                  </a:cubicBezTo>
                  <a:cubicBezTo>
                    <a:pt x="526" y="178"/>
                    <a:pt x="517" y="184"/>
                    <a:pt x="514" y="188"/>
                  </a:cubicBezTo>
                  <a:cubicBezTo>
                    <a:pt x="510" y="194"/>
                    <a:pt x="508" y="203"/>
                    <a:pt x="505" y="210"/>
                  </a:cubicBezTo>
                  <a:cubicBezTo>
                    <a:pt x="500" y="204"/>
                    <a:pt x="497" y="196"/>
                    <a:pt x="492" y="191"/>
                  </a:cubicBezTo>
                  <a:cubicBezTo>
                    <a:pt x="489" y="195"/>
                    <a:pt x="485" y="196"/>
                    <a:pt x="481" y="196"/>
                  </a:cubicBezTo>
                  <a:cubicBezTo>
                    <a:pt x="478" y="184"/>
                    <a:pt x="456" y="202"/>
                    <a:pt x="443" y="194"/>
                  </a:cubicBezTo>
                  <a:cubicBezTo>
                    <a:pt x="429" y="185"/>
                    <a:pt x="429" y="157"/>
                    <a:pt x="410" y="154"/>
                  </a:cubicBezTo>
                  <a:cubicBezTo>
                    <a:pt x="407" y="160"/>
                    <a:pt x="409" y="166"/>
                    <a:pt x="407" y="172"/>
                  </a:cubicBezTo>
                  <a:cubicBezTo>
                    <a:pt x="402" y="157"/>
                    <a:pt x="384" y="164"/>
                    <a:pt x="378" y="173"/>
                  </a:cubicBezTo>
                  <a:cubicBezTo>
                    <a:pt x="403" y="186"/>
                    <a:pt x="365" y="200"/>
                    <a:pt x="380" y="212"/>
                  </a:cubicBezTo>
                  <a:cubicBezTo>
                    <a:pt x="372" y="213"/>
                    <a:pt x="366" y="212"/>
                    <a:pt x="359" y="210"/>
                  </a:cubicBezTo>
                  <a:cubicBezTo>
                    <a:pt x="352" y="207"/>
                    <a:pt x="348" y="202"/>
                    <a:pt x="340" y="206"/>
                  </a:cubicBezTo>
                  <a:cubicBezTo>
                    <a:pt x="326" y="212"/>
                    <a:pt x="332" y="232"/>
                    <a:pt x="324" y="244"/>
                  </a:cubicBezTo>
                  <a:cubicBezTo>
                    <a:pt x="313" y="232"/>
                    <a:pt x="299" y="250"/>
                    <a:pt x="293" y="260"/>
                  </a:cubicBezTo>
                  <a:cubicBezTo>
                    <a:pt x="290" y="265"/>
                    <a:pt x="291" y="271"/>
                    <a:pt x="289" y="278"/>
                  </a:cubicBezTo>
                  <a:cubicBezTo>
                    <a:pt x="286" y="285"/>
                    <a:pt x="279" y="291"/>
                    <a:pt x="275" y="297"/>
                  </a:cubicBezTo>
                  <a:cubicBezTo>
                    <a:pt x="279" y="298"/>
                    <a:pt x="282" y="301"/>
                    <a:pt x="285" y="302"/>
                  </a:cubicBezTo>
                  <a:cubicBezTo>
                    <a:pt x="272" y="318"/>
                    <a:pt x="260" y="347"/>
                    <a:pt x="260" y="368"/>
                  </a:cubicBezTo>
                  <a:cubicBezTo>
                    <a:pt x="249" y="366"/>
                    <a:pt x="233" y="354"/>
                    <a:pt x="234" y="377"/>
                  </a:cubicBezTo>
                  <a:cubicBezTo>
                    <a:pt x="234" y="382"/>
                    <a:pt x="240" y="386"/>
                    <a:pt x="240" y="393"/>
                  </a:cubicBezTo>
                  <a:cubicBezTo>
                    <a:pt x="240" y="402"/>
                    <a:pt x="234" y="414"/>
                    <a:pt x="232" y="423"/>
                  </a:cubicBezTo>
                  <a:cubicBezTo>
                    <a:pt x="228" y="436"/>
                    <a:pt x="220" y="456"/>
                    <a:pt x="221" y="469"/>
                  </a:cubicBezTo>
                  <a:cubicBezTo>
                    <a:pt x="222" y="480"/>
                    <a:pt x="236" y="489"/>
                    <a:pt x="226" y="501"/>
                  </a:cubicBezTo>
                  <a:cubicBezTo>
                    <a:pt x="220" y="498"/>
                    <a:pt x="207" y="493"/>
                    <a:pt x="200" y="494"/>
                  </a:cubicBezTo>
                  <a:cubicBezTo>
                    <a:pt x="187" y="496"/>
                    <a:pt x="187" y="513"/>
                    <a:pt x="185" y="524"/>
                  </a:cubicBezTo>
                  <a:cubicBezTo>
                    <a:pt x="183" y="536"/>
                    <a:pt x="178" y="551"/>
                    <a:pt x="177" y="562"/>
                  </a:cubicBezTo>
                  <a:cubicBezTo>
                    <a:pt x="177" y="575"/>
                    <a:pt x="182" y="572"/>
                    <a:pt x="186" y="583"/>
                  </a:cubicBezTo>
                  <a:cubicBezTo>
                    <a:pt x="192" y="600"/>
                    <a:pt x="180" y="621"/>
                    <a:pt x="187" y="637"/>
                  </a:cubicBezTo>
                  <a:cubicBezTo>
                    <a:pt x="191" y="646"/>
                    <a:pt x="201" y="650"/>
                    <a:pt x="201" y="661"/>
                  </a:cubicBezTo>
                  <a:cubicBezTo>
                    <a:pt x="201" y="668"/>
                    <a:pt x="195" y="678"/>
                    <a:pt x="189" y="676"/>
                  </a:cubicBezTo>
                  <a:cubicBezTo>
                    <a:pt x="194" y="696"/>
                    <a:pt x="207" y="725"/>
                    <a:pt x="189" y="739"/>
                  </a:cubicBezTo>
                  <a:cubicBezTo>
                    <a:pt x="181" y="745"/>
                    <a:pt x="176" y="744"/>
                    <a:pt x="173" y="758"/>
                  </a:cubicBezTo>
                  <a:cubicBezTo>
                    <a:pt x="171" y="768"/>
                    <a:pt x="173" y="780"/>
                    <a:pt x="164" y="785"/>
                  </a:cubicBezTo>
                  <a:cubicBezTo>
                    <a:pt x="163" y="782"/>
                    <a:pt x="161" y="779"/>
                    <a:pt x="159" y="777"/>
                  </a:cubicBezTo>
                  <a:cubicBezTo>
                    <a:pt x="157" y="775"/>
                    <a:pt x="157" y="775"/>
                    <a:pt x="157" y="775"/>
                  </a:cubicBezTo>
                  <a:cubicBezTo>
                    <a:pt x="157" y="775"/>
                    <a:pt x="158" y="769"/>
                    <a:pt x="153" y="770"/>
                  </a:cubicBezTo>
                  <a:cubicBezTo>
                    <a:pt x="149" y="771"/>
                    <a:pt x="146" y="774"/>
                    <a:pt x="145" y="766"/>
                  </a:cubicBezTo>
                  <a:cubicBezTo>
                    <a:pt x="144" y="758"/>
                    <a:pt x="145" y="751"/>
                    <a:pt x="145" y="751"/>
                  </a:cubicBezTo>
                  <a:cubicBezTo>
                    <a:pt x="145" y="751"/>
                    <a:pt x="148" y="731"/>
                    <a:pt x="143" y="733"/>
                  </a:cubicBezTo>
                  <a:cubicBezTo>
                    <a:pt x="138" y="735"/>
                    <a:pt x="135" y="737"/>
                    <a:pt x="137" y="742"/>
                  </a:cubicBezTo>
                  <a:cubicBezTo>
                    <a:pt x="140" y="746"/>
                    <a:pt x="137" y="751"/>
                    <a:pt x="137" y="751"/>
                  </a:cubicBezTo>
                  <a:cubicBezTo>
                    <a:pt x="140" y="758"/>
                    <a:pt x="140" y="758"/>
                    <a:pt x="140" y="758"/>
                  </a:cubicBezTo>
                  <a:cubicBezTo>
                    <a:pt x="139" y="762"/>
                    <a:pt x="139" y="762"/>
                    <a:pt x="139" y="762"/>
                  </a:cubicBezTo>
                  <a:cubicBezTo>
                    <a:pt x="139" y="762"/>
                    <a:pt x="147" y="766"/>
                    <a:pt x="137" y="772"/>
                  </a:cubicBezTo>
                  <a:cubicBezTo>
                    <a:pt x="128" y="779"/>
                    <a:pt x="122" y="782"/>
                    <a:pt x="119" y="781"/>
                  </a:cubicBezTo>
                  <a:cubicBezTo>
                    <a:pt x="117" y="779"/>
                    <a:pt x="114" y="786"/>
                    <a:pt x="114" y="786"/>
                  </a:cubicBezTo>
                  <a:cubicBezTo>
                    <a:pt x="112" y="795"/>
                    <a:pt x="112" y="795"/>
                    <a:pt x="112" y="795"/>
                  </a:cubicBezTo>
                  <a:cubicBezTo>
                    <a:pt x="112" y="795"/>
                    <a:pt x="99" y="814"/>
                    <a:pt x="97" y="813"/>
                  </a:cubicBezTo>
                  <a:cubicBezTo>
                    <a:pt x="94" y="812"/>
                    <a:pt x="90" y="811"/>
                    <a:pt x="90" y="811"/>
                  </a:cubicBezTo>
                  <a:cubicBezTo>
                    <a:pt x="80" y="821"/>
                    <a:pt x="80" y="821"/>
                    <a:pt x="80" y="821"/>
                  </a:cubicBezTo>
                  <a:cubicBezTo>
                    <a:pt x="69" y="824"/>
                    <a:pt x="69" y="824"/>
                    <a:pt x="69" y="824"/>
                  </a:cubicBezTo>
                  <a:cubicBezTo>
                    <a:pt x="57" y="828"/>
                    <a:pt x="57" y="828"/>
                    <a:pt x="57" y="828"/>
                  </a:cubicBezTo>
                  <a:cubicBezTo>
                    <a:pt x="57" y="828"/>
                    <a:pt x="52" y="832"/>
                    <a:pt x="48" y="829"/>
                  </a:cubicBezTo>
                  <a:cubicBezTo>
                    <a:pt x="44" y="825"/>
                    <a:pt x="43" y="816"/>
                    <a:pt x="43" y="816"/>
                  </a:cubicBezTo>
                  <a:cubicBezTo>
                    <a:pt x="43" y="816"/>
                    <a:pt x="38" y="811"/>
                    <a:pt x="31" y="810"/>
                  </a:cubicBezTo>
                  <a:cubicBezTo>
                    <a:pt x="23" y="808"/>
                    <a:pt x="19" y="807"/>
                    <a:pt x="17" y="805"/>
                  </a:cubicBezTo>
                  <a:cubicBezTo>
                    <a:pt x="15" y="802"/>
                    <a:pt x="12" y="799"/>
                    <a:pt x="12" y="795"/>
                  </a:cubicBezTo>
                  <a:cubicBezTo>
                    <a:pt x="13" y="791"/>
                    <a:pt x="12" y="784"/>
                    <a:pt x="17" y="782"/>
                  </a:cubicBezTo>
                  <a:cubicBezTo>
                    <a:pt x="23" y="781"/>
                    <a:pt x="29" y="786"/>
                    <a:pt x="29" y="786"/>
                  </a:cubicBezTo>
                  <a:cubicBezTo>
                    <a:pt x="31" y="779"/>
                    <a:pt x="31" y="779"/>
                    <a:pt x="31" y="779"/>
                  </a:cubicBezTo>
                  <a:cubicBezTo>
                    <a:pt x="31" y="779"/>
                    <a:pt x="29" y="777"/>
                    <a:pt x="27" y="775"/>
                  </a:cubicBezTo>
                  <a:cubicBezTo>
                    <a:pt x="26" y="772"/>
                    <a:pt x="32" y="761"/>
                    <a:pt x="33" y="757"/>
                  </a:cubicBezTo>
                  <a:cubicBezTo>
                    <a:pt x="33" y="753"/>
                    <a:pt x="33" y="751"/>
                    <a:pt x="33" y="751"/>
                  </a:cubicBezTo>
                  <a:cubicBezTo>
                    <a:pt x="33" y="751"/>
                    <a:pt x="28" y="755"/>
                    <a:pt x="25" y="758"/>
                  </a:cubicBezTo>
                  <a:cubicBezTo>
                    <a:pt x="23" y="762"/>
                    <a:pt x="18" y="759"/>
                    <a:pt x="15" y="763"/>
                  </a:cubicBezTo>
                  <a:cubicBezTo>
                    <a:pt x="12" y="767"/>
                    <a:pt x="8" y="772"/>
                    <a:pt x="6" y="766"/>
                  </a:cubicBezTo>
                  <a:cubicBezTo>
                    <a:pt x="4" y="759"/>
                    <a:pt x="6" y="748"/>
                    <a:pt x="9" y="748"/>
                  </a:cubicBezTo>
                  <a:cubicBezTo>
                    <a:pt x="11" y="748"/>
                    <a:pt x="13" y="743"/>
                    <a:pt x="15" y="747"/>
                  </a:cubicBezTo>
                  <a:cubicBezTo>
                    <a:pt x="17" y="752"/>
                    <a:pt x="16" y="748"/>
                    <a:pt x="20" y="747"/>
                  </a:cubicBezTo>
                  <a:cubicBezTo>
                    <a:pt x="23" y="746"/>
                    <a:pt x="36" y="738"/>
                    <a:pt x="31" y="737"/>
                  </a:cubicBezTo>
                  <a:cubicBezTo>
                    <a:pt x="26" y="737"/>
                    <a:pt x="22" y="738"/>
                    <a:pt x="24" y="735"/>
                  </a:cubicBezTo>
                  <a:cubicBezTo>
                    <a:pt x="27" y="731"/>
                    <a:pt x="28" y="730"/>
                    <a:pt x="30" y="726"/>
                  </a:cubicBezTo>
                  <a:cubicBezTo>
                    <a:pt x="32" y="723"/>
                    <a:pt x="27" y="724"/>
                    <a:pt x="32" y="718"/>
                  </a:cubicBezTo>
                  <a:cubicBezTo>
                    <a:pt x="37" y="712"/>
                    <a:pt x="41" y="698"/>
                    <a:pt x="43" y="702"/>
                  </a:cubicBezTo>
                  <a:cubicBezTo>
                    <a:pt x="45" y="705"/>
                    <a:pt x="49" y="697"/>
                    <a:pt x="49" y="697"/>
                  </a:cubicBezTo>
                  <a:cubicBezTo>
                    <a:pt x="49" y="697"/>
                    <a:pt x="41" y="692"/>
                    <a:pt x="39" y="695"/>
                  </a:cubicBezTo>
                  <a:cubicBezTo>
                    <a:pt x="36" y="698"/>
                    <a:pt x="33" y="699"/>
                    <a:pt x="33" y="702"/>
                  </a:cubicBezTo>
                  <a:cubicBezTo>
                    <a:pt x="32" y="705"/>
                    <a:pt x="32" y="707"/>
                    <a:pt x="31" y="710"/>
                  </a:cubicBezTo>
                  <a:cubicBezTo>
                    <a:pt x="30" y="713"/>
                    <a:pt x="34" y="712"/>
                    <a:pt x="26" y="718"/>
                  </a:cubicBezTo>
                  <a:cubicBezTo>
                    <a:pt x="19" y="723"/>
                    <a:pt x="11" y="722"/>
                    <a:pt x="10" y="719"/>
                  </a:cubicBezTo>
                  <a:cubicBezTo>
                    <a:pt x="10" y="717"/>
                    <a:pt x="14" y="715"/>
                    <a:pt x="9" y="716"/>
                  </a:cubicBezTo>
                  <a:cubicBezTo>
                    <a:pt x="4" y="716"/>
                    <a:pt x="3" y="723"/>
                    <a:pt x="2" y="716"/>
                  </a:cubicBezTo>
                  <a:cubicBezTo>
                    <a:pt x="2" y="708"/>
                    <a:pt x="7" y="703"/>
                    <a:pt x="10" y="705"/>
                  </a:cubicBezTo>
                  <a:cubicBezTo>
                    <a:pt x="14" y="708"/>
                    <a:pt x="14" y="705"/>
                    <a:pt x="16" y="705"/>
                  </a:cubicBezTo>
                  <a:cubicBezTo>
                    <a:pt x="19" y="705"/>
                    <a:pt x="21" y="703"/>
                    <a:pt x="21" y="703"/>
                  </a:cubicBezTo>
                  <a:cubicBezTo>
                    <a:pt x="21" y="703"/>
                    <a:pt x="18" y="698"/>
                    <a:pt x="17" y="696"/>
                  </a:cubicBezTo>
                  <a:cubicBezTo>
                    <a:pt x="17" y="694"/>
                    <a:pt x="15" y="693"/>
                    <a:pt x="13" y="695"/>
                  </a:cubicBezTo>
                  <a:cubicBezTo>
                    <a:pt x="11" y="697"/>
                    <a:pt x="6" y="696"/>
                    <a:pt x="6" y="694"/>
                  </a:cubicBezTo>
                  <a:cubicBezTo>
                    <a:pt x="6" y="693"/>
                    <a:pt x="10" y="681"/>
                    <a:pt x="7" y="680"/>
                  </a:cubicBezTo>
                  <a:cubicBezTo>
                    <a:pt x="4" y="680"/>
                    <a:pt x="0" y="680"/>
                    <a:pt x="2" y="676"/>
                  </a:cubicBezTo>
                  <a:cubicBezTo>
                    <a:pt x="3" y="672"/>
                    <a:pt x="4" y="671"/>
                    <a:pt x="4" y="671"/>
                  </a:cubicBezTo>
                  <a:cubicBezTo>
                    <a:pt x="14" y="673"/>
                    <a:pt x="14" y="673"/>
                    <a:pt x="14" y="673"/>
                  </a:cubicBezTo>
                  <a:cubicBezTo>
                    <a:pt x="14" y="673"/>
                    <a:pt x="21" y="672"/>
                    <a:pt x="23" y="672"/>
                  </a:cubicBezTo>
                  <a:cubicBezTo>
                    <a:pt x="25" y="672"/>
                    <a:pt x="35" y="672"/>
                    <a:pt x="39" y="671"/>
                  </a:cubicBezTo>
                  <a:cubicBezTo>
                    <a:pt x="42" y="669"/>
                    <a:pt x="44" y="668"/>
                    <a:pt x="48" y="674"/>
                  </a:cubicBezTo>
                  <a:cubicBezTo>
                    <a:pt x="52" y="680"/>
                    <a:pt x="58" y="680"/>
                    <a:pt x="58" y="677"/>
                  </a:cubicBezTo>
                  <a:cubicBezTo>
                    <a:pt x="58" y="673"/>
                    <a:pt x="50" y="668"/>
                    <a:pt x="56" y="667"/>
                  </a:cubicBezTo>
                  <a:cubicBezTo>
                    <a:pt x="61" y="666"/>
                    <a:pt x="62" y="668"/>
                    <a:pt x="65" y="665"/>
                  </a:cubicBezTo>
                  <a:cubicBezTo>
                    <a:pt x="68" y="662"/>
                    <a:pt x="59" y="655"/>
                    <a:pt x="63" y="649"/>
                  </a:cubicBezTo>
                  <a:cubicBezTo>
                    <a:pt x="63" y="649"/>
                    <a:pt x="56" y="652"/>
                    <a:pt x="57" y="656"/>
                  </a:cubicBezTo>
                  <a:cubicBezTo>
                    <a:pt x="58" y="660"/>
                    <a:pt x="53" y="661"/>
                    <a:pt x="49" y="662"/>
                  </a:cubicBezTo>
                  <a:cubicBezTo>
                    <a:pt x="45" y="662"/>
                    <a:pt x="42" y="665"/>
                    <a:pt x="41" y="665"/>
                  </a:cubicBezTo>
                  <a:cubicBezTo>
                    <a:pt x="39" y="665"/>
                    <a:pt x="40" y="657"/>
                    <a:pt x="38" y="657"/>
                  </a:cubicBezTo>
                  <a:cubicBezTo>
                    <a:pt x="36" y="657"/>
                    <a:pt x="31" y="663"/>
                    <a:pt x="25" y="665"/>
                  </a:cubicBezTo>
                  <a:cubicBezTo>
                    <a:pt x="19" y="666"/>
                    <a:pt x="20" y="666"/>
                    <a:pt x="16" y="666"/>
                  </a:cubicBezTo>
                  <a:cubicBezTo>
                    <a:pt x="12" y="667"/>
                    <a:pt x="9" y="667"/>
                    <a:pt x="9" y="667"/>
                  </a:cubicBezTo>
                  <a:cubicBezTo>
                    <a:pt x="9" y="667"/>
                    <a:pt x="5" y="666"/>
                    <a:pt x="5" y="662"/>
                  </a:cubicBezTo>
                  <a:cubicBezTo>
                    <a:pt x="6" y="657"/>
                    <a:pt x="10" y="655"/>
                    <a:pt x="12" y="653"/>
                  </a:cubicBezTo>
                  <a:cubicBezTo>
                    <a:pt x="14" y="651"/>
                    <a:pt x="10" y="645"/>
                    <a:pt x="10" y="645"/>
                  </a:cubicBezTo>
                  <a:cubicBezTo>
                    <a:pt x="3" y="634"/>
                    <a:pt x="3" y="634"/>
                    <a:pt x="3" y="634"/>
                  </a:cubicBezTo>
                  <a:cubicBezTo>
                    <a:pt x="12" y="627"/>
                    <a:pt x="12" y="627"/>
                    <a:pt x="12" y="627"/>
                  </a:cubicBezTo>
                  <a:cubicBezTo>
                    <a:pt x="12" y="627"/>
                    <a:pt x="12" y="628"/>
                    <a:pt x="15" y="630"/>
                  </a:cubicBezTo>
                  <a:cubicBezTo>
                    <a:pt x="19" y="632"/>
                    <a:pt x="22" y="630"/>
                    <a:pt x="25" y="629"/>
                  </a:cubicBezTo>
                  <a:cubicBezTo>
                    <a:pt x="28" y="629"/>
                    <a:pt x="34" y="630"/>
                    <a:pt x="34" y="630"/>
                  </a:cubicBezTo>
                  <a:cubicBezTo>
                    <a:pt x="32" y="619"/>
                    <a:pt x="32" y="619"/>
                    <a:pt x="32" y="619"/>
                  </a:cubicBezTo>
                  <a:cubicBezTo>
                    <a:pt x="28" y="611"/>
                    <a:pt x="28" y="611"/>
                    <a:pt x="28" y="611"/>
                  </a:cubicBezTo>
                  <a:cubicBezTo>
                    <a:pt x="32" y="604"/>
                    <a:pt x="32" y="604"/>
                    <a:pt x="32" y="604"/>
                  </a:cubicBezTo>
                  <a:cubicBezTo>
                    <a:pt x="32" y="604"/>
                    <a:pt x="36" y="611"/>
                    <a:pt x="38" y="611"/>
                  </a:cubicBezTo>
                  <a:cubicBezTo>
                    <a:pt x="41" y="611"/>
                    <a:pt x="38" y="601"/>
                    <a:pt x="42" y="599"/>
                  </a:cubicBezTo>
                  <a:cubicBezTo>
                    <a:pt x="45" y="597"/>
                    <a:pt x="42" y="593"/>
                    <a:pt x="46" y="598"/>
                  </a:cubicBezTo>
                  <a:cubicBezTo>
                    <a:pt x="50" y="603"/>
                    <a:pt x="44" y="607"/>
                    <a:pt x="47" y="610"/>
                  </a:cubicBezTo>
                  <a:cubicBezTo>
                    <a:pt x="50" y="614"/>
                    <a:pt x="46" y="614"/>
                    <a:pt x="54" y="609"/>
                  </a:cubicBezTo>
                  <a:cubicBezTo>
                    <a:pt x="62" y="604"/>
                    <a:pt x="61" y="598"/>
                    <a:pt x="61" y="598"/>
                  </a:cubicBezTo>
                  <a:cubicBezTo>
                    <a:pt x="61" y="598"/>
                    <a:pt x="52" y="586"/>
                    <a:pt x="49" y="586"/>
                  </a:cubicBezTo>
                  <a:cubicBezTo>
                    <a:pt x="47" y="587"/>
                    <a:pt x="47" y="587"/>
                    <a:pt x="47" y="587"/>
                  </a:cubicBezTo>
                  <a:cubicBezTo>
                    <a:pt x="47" y="587"/>
                    <a:pt x="55" y="579"/>
                    <a:pt x="58" y="584"/>
                  </a:cubicBezTo>
                  <a:cubicBezTo>
                    <a:pt x="61" y="589"/>
                    <a:pt x="65" y="587"/>
                    <a:pt x="68" y="585"/>
                  </a:cubicBezTo>
                  <a:cubicBezTo>
                    <a:pt x="70" y="584"/>
                    <a:pt x="70" y="580"/>
                    <a:pt x="70" y="580"/>
                  </a:cubicBezTo>
                  <a:cubicBezTo>
                    <a:pt x="70" y="580"/>
                    <a:pt x="68" y="577"/>
                    <a:pt x="64" y="578"/>
                  </a:cubicBezTo>
                  <a:cubicBezTo>
                    <a:pt x="61" y="578"/>
                    <a:pt x="59" y="574"/>
                    <a:pt x="58" y="574"/>
                  </a:cubicBezTo>
                  <a:cubicBezTo>
                    <a:pt x="56" y="575"/>
                    <a:pt x="53" y="573"/>
                    <a:pt x="53" y="573"/>
                  </a:cubicBezTo>
                  <a:cubicBezTo>
                    <a:pt x="53" y="573"/>
                    <a:pt x="49" y="567"/>
                    <a:pt x="52" y="566"/>
                  </a:cubicBezTo>
                  <a:cubicBezTo>
                    <a:pt x="56" y="565"/>
                    <a:pt x="58" y="560"/>
                    <a:pt x="60" y="562"/>
                  </a:cubicBezTo>
                  <a:cubicBezTo>
                    <a:pt x="61" y="565"/>
                    <a:pt x="62" y="564"/>
                    <a:pt x="65" y="566"/>
                  </a:cubicBezTo>
                  <a:cubicBezTo>
                    <a:pt x="68" y="568"/>
                    <a:pt x="71" y="565"/>
                    <a:pt x="71" y="565"/>
                  </a:cubicBezTo>
                  <a:cubicBezTo>
                    <a:pt x="71" y="565"/>
                    <a:pt x="79" y="567"/>
                    <a:pt x="79" y="565"/>
                  </a:cubicBezTo>
                  <a:cubicBezTo>
                    <a:pt x="80" y="564"/>
                    <a:pt x="76" y="555"/>
                    <a:pt x="73" y="557"/>
                  </a:cubicBezTo>
                  <a:cubicBezTo>
                    <a:pt x="71" y="559"/>
                    <a:pt x="65" y="556"/>
                    <a:pt x="65" y="556"/>
                  </a:cubicBezTo>
                  <a:cubicBezTo>
                    <a:pt x="77" y="550"/>
                    <a:pt x="77" y="550"/>
                    <a:pt x="77" y="550"/>
                  </a:cubicBezTo>
                  <a:cubicBezTo>
                    <a:pt x="77" y="550"/>
                    <a:pt x="79" y="544"/>
                    <a:pt x="81" y="547"/>
                  </a:cubicBezTo>
                  <a:cubicBezTo>
                    <a:pt x="83" y="550"/>
                    <a:pt x="81" y="550"/>
                    <a:pt x="85" y="549"/>
                  </a:cubicBezTo>
                  <a:cubicBezTo>
                    <a:pt x="89" y="548"/>
                    <a:pt x="89" y="548"/>
                    <a:pt x="90" y="545"/>
                  </a:cubicBezTo>
                  <a:cubicBezTo>
                    <a:pt x="90" y="542"/>
                    <a:pt x="88" y="536"/>
                    <a:pt x="93" y="539"/>
                  </a:cubicBezTo>
                  <a:cubicBezTo>
                    <a:pt x="98" y="541"/>
                    <a:pt x="96" y="537"/>
                    <a:pt x="99" y="536"/>
                  </a:cubicBezTo>
                  <a:cubicBezTo>
                    <a:pt x="103" y="534"/>
                    <a:pt x="106" y="533"/>
                    <a:pt x="106" y="533"/>
                  </a:cubicBezTo>
                  <a:cubicBezTo>
                    <a:pt x="106" y="533"/>
                    <a:pt x="110" y="541"/>
                    <a:pt x="111" y="541"/>
                  </a:cubicBezTo>
                  <a:cubicBezTo>
                    <a:pt x="113" y="540"/>
                    <a:pt x="113" y="534"/>
                    <a:pt x="113" y="534"/>
                  </a:cubicBezTo>
                  <a:cubicBezTo>
                    <a:pt x="115" y="525"/>
                    <a:pt x="115" y="525"/>
                    <a:pt x="115" y="525"/>
                  </a:cubicBezTo>
                  <a:cubicBezTo>
                    <a:pt x="115" y="525"/>
                    <a:pt x="113" y="518"/>
                    <a:pt x="121" y="521"/>
                  </a:cubicBezTo>
                  <a:cubicBezTo>
                    <a:pt x="129" y="524"/>
                    <a:pt x="129" y="526"/>
                    <a:pt x="129" y="526"/>
                  </a:cubicBezTo>
                  <a:cubicBezTo>
                    <a:pt x="129" y="526"/>
                    <a:pt x="128" y="535"/>
                    <a:pt x="129" y="537"/>
                  </a:cubicBezTo>
                  <a:cubicBezTo>
                    <a:pt x="131" y="540"/>
                    <a:pt x="137" y="534"/>
                    <a:pt x="137" y="534"/>
                  </a:cubicBezTo>
                  <a:cubicBezTo>
                    <a:pt x="137" y="534"/>
                    <a:pt x="142" y="531"/>
                    <a:pt x="144" y="528"/>
                  </a:cubicBezTo>
                  <a:cubicBezTo>
                    <a:pt x="146" y="524"/>
                    <a:pt x="154" y="515"/>
                    <a:pt x="158" y="515"/>
                  </a:cubicBezTo>
                  <a:cubicBezTo>
                    <a:pt x="162" y="514"/>
                    <a:pt x="163" y="511"/>
                    <a:pt x="165" y="514"/>
                  </a:cubicBezTo>
                  <a:cubicBezTo>
                    <a:pt x="167" y="517"/>
                    <a:pt x="171" y="517"/>
                    <a:pt x="170" y="512"/>
                  </a:cubicBezTo>
                  <a:cubicBezTo>
                    <a:pt x="169" y="507"/>
                    <a:pt x="164" y="508"/>
                    <a:pt x="164" y="504"/>
                  </a:cubicBezTo>
                  <a:cubicBezTo>
                    <a:pt x="164" y="500"/>
                    <a:pt x="168" y="497"/>
                    <a:pt x="165" y="498"/>
                  </a:cubicBezTo>
                  <a:cubicBezTo>
                    <a:pt x="163" y="498"/>
                    <a:pt x="154" y="501"/>
                    <a:pt x="155" y="504"/>
                  </a:cubicBezTo>
                  <a:cubicBezTo>
                    <a:pt x="156" y="508"/>
                    <a:pt x="129" y="519"/>
                    <a:pt x="130" y="517"/>
                  </a:cubicBezTo>
                  <a:cubicBezTo>
                    <a:pt x="130" y="514"/>
                    <a:pt x="134" y="510"/>
                    <a:pt x="130" y="511"/>
                  </a:cubicBezTo>
                  <a:cubicBezTo>
                    <a:pt x="126" y="513"/>
                    <a:pt x="119" y="514"/>
                    <a:pt x="121" y="509"/>
                  </a:cubicBezTo>
                  <a:cubicBezTo>
                    <a:pt x="123" y="504"/>
                    <a:pt x="130" y="501"/>
                    <a:pt x="130" y="501"/>
                  </a:cubicBezTo>
                  <a:cubicBezTo>
                    <a:pt x="134" y="498"/>
                    <a:pt x="134" y="498"/>
                    <a:pt x="134" y="498"/>
                  </a:cubicBezTo>
                  <a:cubicBezTo>
                    <a:pt x="127" y="495"/>
                    <a:pt x="127" y="495"/>
                    <a:pt x="127" y="495"/>
                  </a:cubicBezTo>
                  <a:cubicBezTo>
                    <a:pt x="127" y="495"/>
                    <a:pt x="134" y="489"/>
                    <a:pt x="136" y="487"/>
                  </a:cubicBezTo>
                  <a:cubicBezTo>
                    <a:pt x="137" y="484"/>
                    <a:pt x="144" y="477"/>
                    <a:pt x="146" y="476"/>
                  </a:cubicBezTo>
                  <a:cubicBezTo>
                    <a:pt x="148" y="474"/>
                    <a:pt x="146" y="471"/>
                    <a:pt x="148" y="468"/>
                  </a:cubicBezTo>
                  <a:cubicBezTo>
                    <a:pt x="150" y="466"/>
                    <a:pt x="150" y="459"/>
                    <a:pt x="154" y="461"/>
                  </a:cubicBezTo>
                  <a:cubicBezTo>
                    <a:pt x="158" y="463"/>
                    <a:pt x="158" y="470"/>
                    <a:pt x="162" y="468"/>
                  </a:cubicBezTo>
                  <a:cubicBezTo>
                    <a:pt x="165" y="466"/>
                    <a:pt x="164" y="459"/>
                    <a:pt x="166" y="457"/>
                  </a:cubicBezTo>
                  <a:cubicBezTo>
                    <a:pt x="168" y="456"/>
                    <a:pt x="169" y="447"/>
                    <a:pt x="166" y="447"/>
                  </a:cubicBezTo>
                  <a:cubicBezTo>
                    <a:pt x="164" y="447"/>
                    <a:pt x="162" y="443"/>
                    <a:pt x="165" y="441"/>
                  </a:cubicBezTo>
                  <a:cubicBezTo>
                    <a:pt x="168" y="438"/>
                    <a:pt x="169" y="423"/>
                    <a:pt x="173" y="431"/>
                  </a:cubicBezTo>
                  <a:cubicBezTo>
                    <a:pt x="177" y="439"/>
                    <a:pt x="174" y="432"/>
                    <a:pt x="178" y="429"/>
                  </a:cubicBezTo>
                  <a:cubicBezTo>
                    <a:pt x="182" y="427"/>
                    <a:pt x="182" y="429"/>
                    <a:pt x="185" y="430"/>
                  </a:cubicBezTo>
                  <a:cubicBezTo>
                    <a:pt x="188" y="432"/>
                    <a:pt x="187" y="429"/>
                    <a:pt x="190" y="426"/>
                  </a:cubicBezTo>
                  <a:cubicBezTo>
                    <a:pt x="192" y="423"/>
                    <a:pt x="192" y="419"/>
                    <a:pt x="192" y="419"/>
                  </a:cubicBezTo>
                  <a:cubicBezTo>
                    <a:pt x="186" y="416"/>
                    <a:pt x="186" y="416"/>
                    <a:pt x="186" y="416"/>
                  </a:cubicBezTo>
                  <a:cubicBezTo>
                    <a:pt x="186" y="416"/>
                    <a:pt x="183" y="403"/>
                    <a:pt x="189" y="406"/>
                  </a:cubicBezTo>
                  <a:cubicBezTo>
                    <a:pt x="195" y="409"/>
                    <a:pt x="196" y="410"/>
                    <a:pt x="196" y="405"/>
                  </a:cubicBezTo>
                  <a:cubicBezTo>
                    <a:pt x="196" y="401"/>
                    <a:pt x="194" y="399"/>
                    <a:pt x="193" y="396"/>
                  </a:cubicBezTo>
                  <a:cubicBezTo>
                    <a:pt x="193" y="394"/>
                    <a:pt x="189" y="391"/>
                    <a:pt x="195" y="389"/>
                  </a:cubicBezTo>
                  <a:cubicBezTo>
                    <a:pt x="200" y="387"/>
                    <a:pt x="189" y="388"/>
                    <a:pt x="197" y="383"/>
                  </a:cubicBezTo>
                  <a:cubicBezTo>
                    <a:pt x="204" y="379"/>
                    <a:pt x="195" y="376"/>
                    <a:pt x="201" y="372"/>
                  </a:cubicBezTo>
                  <a:cubicBezTo>
                    <a:pt x="207" y="369"/>
                    <a:pt x="191" y="367"/>
                    <a:pt x="202" y="364"/>
                  </a:cubicBezTo>
                  <a:cubicBezTo>
                    <a:pt x="213" y="361"/>
                    <a:pt x="210" y="353"/>
                    <a:pt x="214" y="358"/>
                  </a:cubicBezTo>
                  <a:cubicBezTo>
                    <a:pt x="219" y="364"/>
                    <a:pt x="232" y="361"/>
                    <a:pt x="228" y="357"/>
                  </a:cubicBezTo>
                  <a:cubicBezTo>
                    <a:pt x="224" y="354"/>
                    <a:pt x="218" y="354"/>
                    <a:pt x="216" y="350"/>
                  </a:cubicBezTo>
                  <a:cubicBezTo>
                    <a:pt x="213" y="347"/>
                    <a:pt x="209" y="340"/>
                    <a:pt x="214" y="336"/>
                  </a:cubicBezTo>
                  <a:cubicBezTo>
                    <a:pt x="220" y="332"/>
                    <a:pt x="217" y="329"/>
                    <a:pt x="221" y="326"/>
                  </a:cubicBezTo>
                  <a:cubicBezTo>
                    <a:pt x="226" y="322"/>
                    <a:pt x="218" y="320"/>
                    <a:pt x="224" y="316"/>
                  </a:cubicBezTo>
                  <a:cubicBezTo>
                    <a:pt x="230" y="311"/>
                    <a:pt x="228" y="306"/>
                    <a:pt x="232" y="306"/>
                  </a:cubicBezTo>
                  <a:cubicBezTo>
                    <a:pt x="237" y="306"/>
                    <a:pt x="241" y="304"/>
                    <a:pt x="244" y="301"/>
                  </a:cubicBezTo>
                  <a:cubicBezTo>
                    <a:pt x="246" y="298"/>
                    <a:pt x="241" y="296"/>
                    <a:pt x="247" y="294"/>
                  </a:cubicBezTo>
                  <a:cubicBezTo>
                    <a:pt x="254" y="293"/>
                    <a:pt x="255" y="293"/>
                    <a:pt x="257" y="296"/>
                  </a:cubicBezTo>
                  <a:cubicBezTo>
                    <a:pt x="258" y="299"/>
                    <a:pt x="258" y="297"/>
                    <a:pt x="261" y="296"/>
                  </a:cubicBezTo>
                  <a:cubicBezTo>
                    <a:pt x="265" y="295"/>
                    <a:pt x="264" y="290"/>
                    <a:pt x="264" y="290"/>
                  </a:cubicBezTo>
                  <a:cubicBezTo>
                    <a:pt x="253" y="285"/>
                    <a:pt x="253" y="285"/>
                    <a:pt x="253" y="285"/>
                  </a:cubicBezTo>
                  <a:cubicBezTo>
                    <a:pt x="248" y="279"/>
                    <a:pt x="248" y="279"/>
                    <a:pt x="248" y="279"/>
                  </a:cubicBezTo>
                  <a:cubicBezTo>
                    <a:pt x="248" y="279"/>
                    <a:pt x="249" y="270"/>
                    <a:pt x="254" y="271"/>
                  </a:cubicBezTo>
                  <a:cubicBezTo>
                    <a:pt x="260" y="272"/>
                    <a:pt x="261" y="272"/>
                    <a:pt x="261" y="272"/>
                  </a:cubicBezTo>
                  <a:cubicBezTo>
                    <a:pt x="269" y="273"/>
                    <a:pt x="269" y="273"/>
                    <a:pt x="269" y="273"/>
                  </a:cubicBezTo>
                  <a:cubicBezTo>
                    <a:pt x="269" y="273"/>
                    <a:pt x="277" y="266"/>
                    <a:pt x="274" y="266"/>
                  </a:cubicBezTo>
                  <a:cubicBezTo>
                    <a:pt x="271" y="266"/>
                    <a:pt x="265" y="267"/>
                    <a:pt x="266" y="263"/>
                  </a:cubicBezTo>
                  <a:cubicBezTo>
                    <a:pt x="268" y="258"/>
                    <a:pt x="270" y="253"/>
                    <a:pt x="272" y="251"/>
                  </a:cubicBezTo>
                  <a:cubicBezTo>
                    <a:pt x="274" y="249"/>
                    <a:pt x="262" y="249"/>
                    <a:pt x="271" y="243"/>
                  </a:cubicBezTo>
                  <a:cubicBezTo>
                    <a:pt x="279" y="238"/>
                    <a:pt x="272" y="229"/>
                    <a:pt x="279" y="232"/>
                  </a:cubicBezTo>
                  <a:cubicBezTo>
                    <a:pt x="285" y="234"/>
                    <a:pt x="283" y="234"/>
                    <a:pt x="286" y="239"/>
                  </a:cubicBezTo>
                  <a:cubicBezTo>
                    <a:pt x="289" y="243"/>
                    <a:pt x="289" y="243"/>
                    <a:pt x="293" y="241"/>
                  </a:cubicBezTo>
                  <a:cubicBezTo>
                    <a:pt x="296" y="239"/>
                    <a:pt x="295" y="232"/>
                    <a:pt x="295" y="232"/>
                  </a:cubicBezTo>
                  <a:cubicBezTo>
                    <a:pt x="295" y="232"/>
                    <a:pt x="293" y="222"/>
                    <a:pt x="291" y="222"/>
                  </a:cubicBezTo>
                  <a:cubicBezTo>
                    <a:pt x="289" y="222"/>
                    <a:pt x="283" y="216"/>
                    <a:pt x="287" y="216"/>
                  </a:cubicBezTo>
                  <a:cubicBezTo>
                    <a:pt x="292" y="215"/>
                    <a:pt x="297" y="206"/>
                    <a:pt x="300" y="210"/>
                  </a:cubicBezTo>
                  <a:cubicBezTo>
                    <a:pt x="304" y="215"/>
                    <a:pt x="299" y="207"/>
                    <a:pt x="304" y="213"/>
                  </a:cubicBezTo>
                  <a:cubicBezTo>
                    <a:pt x="309" y="218"/>
                    <a:pt x="307" y="216"/>
                    <a:pt x="312" y="215"/>
                  </a:cubicBezTo>
                  <a:cubicBezTo>
                    <a:pt x="316" y="213"/>
                    <a:pt x="318" y="209"/>
                    <a:pt x="318" y="205"/>
                  </a:cubicBezTo>
                  <a:cubicBezTo>
                    <a:pt x="319" y="201"/>
                    <a:pt x="318" y="192"/>
                    <a:pt x="314" y="198"/>
                  </a:cubicBezTo>
                  <a:cubicBezTo>
                    <a:pt x="309" y="204"/>
                    <a:pt x="307" y="202"/>
                    <a:pt x="304" y="202"/>
                  </a:cubicBezTo>
                  <a:cubicBezTo>
                    <a:pt x="300" y="203"/>
                    <a:pt x="300" y="195"/>
                    <a:pt x="297" y="197"/>
                  </a:cubicBezTo>
                  <a:cubicBezTo>
                    <a:pt x="295" y="199"/>
                    <a:pt x="292" y="192"/>
                    <a:pt x="300" y="190"/>
                  </a:cubicBezTo>
                  <a:cubicBezTo>
                    <a:pt x="307" y="187"/>
                    <a:pt x="293" y="191"/>
                    <a:pt x="308" y="178"/>
                  </a:cubicBezTo>
                  <a:cubicBezTo>
                    <a:pt x="323" y="165"/>
                    <a:pt x="320" y="163"/>
                    <a:pt x="323" y="164"/>
                  </a:cubicBezTo>
                  <a:cubicBezTo>
                    <a:pt x="325" y="164"/>
                    <a:pt x="325" y="161"/>
                    <a:pt x="329" y="159"/>
                  </a:cubicBezTo>
                  <a:cubicBezTo>
                    <a:pt x="333" y="157"/>
                    <a:pt x="332" y="153"/>
                    <a:pt x="333" y="152"/>
                  </a:cubicBezTo>
                  <a:cubicBezTo>
                    <a:pt x="334" y="150"/>
                    <a:pt x="334" y="147"/>
                    <a:pt x="334" y="144"/>
                  </a:cubicBezTo>
                  <a:cubicBezTo>
                    <a:pt x="334" y="140"/>
                    <a:pt x="335" y="136"/>
                    <a:pt x="336" y="134"/>
                  </a:cubicBezTo>
                  <a:cubicBezTo>
                    <a:pt x="337" y="132"/>
                    <a:pt x="338" y="127"/>
                    <a:pt x="338" y="127"/>
                  </a:cubicBezTo>
                  <a:cubicBezTo>
                    <a:pt x="338" y="127"/>
                    <a:pt x="340" y="135"/>
                    <a:pt x="342" y="138"/>
                  </a:cubicBezTo>
                  <a:cubicBezTo>
                    <a:pt x="344" y="140"/>
                    <a:pt x="345" y="133"/>
                    <a:pt x="347" y="139"/>
                  </a:cubicBezTo>
                  <a:cubicBezTo>
                    <a:pt x="348" y="144"/>
                    <a:pt x="348" y="143"/>
                    <a:pt x="351" y="142"/>
                  </a:cubicBezTo>
                  <a:cubicBezTo>
                    <a:pt x="354" y="141"/>
                    <a:pt x="355" y="138"/>
                    <a:pt x="355" y="138"/>
                  </a:cubicBezTo>
                  <a:cubicBezTo>
                    <a:pt x="355" y="138"/>
                    <a:pt x="349" y="126"/>
                    <a:pt x="353" y="128"/>
                  </a:cubicBezTo>
                  <a:cubicBezTo>
                    <a:pt x="357" y="129"/>
                    <a:pt x="360" y="128"/>
                    <a:pt x="360" y="134"/>
                  </a:cubicBezTo>
                  <a:cubicBezTo>
                    <a:pt x="360" y="140"/>
                    <a:pt x="362" y="134"/>
                    <a:pt x="364" y="142"/>
                  </a:cubicBezTo>
                  <a:cubicBezTo>
                    <a:pt x="365" y="150"/>
                    <a:pt x="368" y="148"/>
                    <a:pt x="370" y="151"/>
                  </a:cubicBezTo>
                  <a:cubicBezTo>
                    <a:pt x="371" y="153"/>
                    <a:pt x="375" y="151"/>
                    <a:pt x="375" y="148"/>
                  </a:cubicBezTo>
                  <a:cubicBezTo>
                    <a:pt x="375" y="145"/>
                    <a:pt x="372" y="137"/>
                    <a:pt x="369" y="134"/>
                  </a:cubicBezTo>
                  <a:cubicBezTo>
                    <a:pt x="367" y="131"/>
                    <a:pt x="364" y="125"/>
                    <a:pt x="365" y="122"/>
                  </a:cubicBezTo>
                  <a:cubicBezTo>
                    <a:pt x="366" y="120"/>
                    <a:pt x="361" y="114"/>
                    <a:pt x="367" y="113"/>
                  </a:cubicBezTo>
                  <a:cubicBezTo>
                    <a:pt x="372" y="113"/>
                    <a:pt x="374" y="111"/>
                    <a:pt x="374" y="111"/>
                  </a:cubicBezTo>
                  <a:cubicBezTo>
                    <a:pt x="374" y="111"/>
                    <a:pt x="376" y="122"/>
                    <a:pt x="377" y="127"/>
                  </a:cubicBezTo>
                  <a:cubicBezTo>
                    <a:pt x="378" y="131"/>
                    <a:pt x="383" y="121"/>
                    <a:pt x="383" y="119"/>
                  </a:cubicBezTo>
                  <a:cubicBezTo>
                    <a:pt x="383" y="116"/>
                    <a:pt x="381" y="110"/>
                    <a:pt x="383" y="110"/>
                  </a:cubicBezTo>
                  <a:cubicBezTo>
                    <a:pt x="385" y="110"/>
                    <a:pt x="383" y="105"/>
                    <a:pt x="385" y="104"/>
                  </a:cubicBezTo>
                  <a:cubicBezTo>
                    <a:pt x="387" y="103"/>
                    <a:pt x="392" y="96"/>
                    <a:pt x="393" y="100"/>
                  </a:cubicBezTo>
                  <a:cubicBezTo>
                    <a:pt x="395" y="103"/>
                    <a:pt x="392" y="113"/>
                    <a:pt x="391" y="115"/>
                  </a:cubicBezTo>
                  <a:cubicBezTo>
                    <a:pt x="390" y="116"/>
                    <a:pt x="389" y="119"/>
                    <a:pt x="389" y="119"/>
                  </a:cubicBezTo>
                  <a:cubicBezTo>
                    <a:pt x="389" y="119"/>
                    <a:pt x="388" y="138"/>
                    <a:pt x="392" y="136"/>
                  </a:cubicBezTo>
                  <a:cubicBezTo>
                    <a:pt x="396" y="134"/>
                    <a:pt x="394" y="129"/>
                    <a:pt x="397" y="128"/>
                  </a:cubicBezTo>
                  <a:cubicBezTo>
                    <a:pt x="401" y="127"/>
                    <a:pt x="391" y="126"/>
                    <a:pt x="398" y="120"/>
                  </a:cubicBezTo>
                  <a:cubicBezTo>
                    <a:pt x="405" y="114"/>
                    <a:pt x="403" y="111"/>
                    <a:pt x="405" y="108"/>
                  </a:cubicBezTo>
                  <a:cubicBezTo>
                    <a:pt x="408" y="105"/>
                    <a:pt x="401" y="102"/>
                    <a:pt x="407" y="100"/>
                  </a:cubicBezTo>
                  <a:cubicBezTo>
                    <a:pt x="412" y="99"/>
                    <a:pt x="407" y="107"/>
                    <a:pt x="413" y="103"/>
                  </a:cubicBezTo>
                  <a:cubicBezTo>
                    <a:pt x="420" y="99"/>
                    <a:pt x="415" y="94"/>
                    <a:pt x="416" y="92"/>
                  </a:cubicBezTo>
                  <a:cubicBezTo>
                    <a:pt x="417" y="90"/>
                    <a:pt x="425" y="100"/>
                    <a:pt x="426" y="102"/>
                  </a:cubicBezTo>
                  <a:cubicBezTo>
                    <a:pt x="427" y="103"/>
                    <a:pt x="428" y="99"/>
                    <a:pt x="431" y="103"/>
                  </a:cubicBezTo>
                  <a:cubicBezTo>
                    <a:pt x="434" y="106"/>
                    <a:pt x="434" y="111"/>
                    <a:pt x="436" y="113"/>
                  </a:cubicBezTo>
                  <a:cubicBezTo>
                    <a:pt x="438" y="114"/>
                    <a:pt x="441" y="105"/>
                    <a:pt x="439" y="101"/>
                  </a:cubicBezTo>
                  <a:cubicBezTo>
                    <a:pt x="436" y="96"/>
                    <a:pt x="439" y="91"/>
                    <a:pt x="439" y="91"/>
                  </a:cubicBezTo>
                  <a:cubicBezTo>
                    <a:pt x="439" y="91"/>
                    <a:pt x="436" y="86"/>
                    <a:pt x="435" y="86"/>
                  </a:cubicBezTo>
                  <a:cubicBezTo>
                    <a:pt x="433" y="85"/>
                    <a:pt x="431" y="77"/>
                    <a:pt x="431" y="77"/>
                  </a:cubicBezTo>
                  <a:cubicBezTo>
                    <a:pt x="437" y="68"/>
                    <a:pt x="437" y="68"/>
                    <a:pt x="437" y="68"/>
                  </a:cubicBezTo>
                  <a:cubicBezTo>
                    <a:pt x="442" y="75"/>
                    <a:pt x="442" y="75"/>
                    <a:pt x="442" y="75"/>
                  </a:cubicBezTo>
                  <a:cubicBezTo>
                    <a:pt x="442" y="75"/>
                    <a:pt x="441" y="87"/>
                    <a:pt x="445" y="85"/>
                  </a:cubicBezTo>
                  <a:cubicBezTo>
                    <a:pt x="449" y="83"/>
                    <a:pt x="450" y="83"/>
                    <a:pt x="451" y="78"/>
                  </a:cubicBezTo>
                  <a:cubicBezTo>
                    <a:pt x="452" y="74"/>
                    <a:pt x="456" y="74"/>
                    <a:pt x="456" y="74"/>
                  </a:cubicBezTo>
                  <a:cubicBezTo>
                    <a:pt x="456" y="74"/>
                    <a:pt x="452" y="78"/>
                    <a:pt x="458" y="78"/>
                  </a:cubicBezTo>
                  <a:cubicBezTo>
                    <a:pt x="464" y="77"/>
                    <a:pt x="466" y="75"/>
                    <a:pt x="464" y="80"/>
                  </a:cubicBezTo>
                  <a:cubicBezTo>
                    <a:pt x="463" y="85"/>
                    <a:pt x="460" y="84"/>
                    <a:pt x="462" y="89"/>
                  </a:cubicBezTo>
                  <a:cubicBezTo>
                    <a:pt x="463" y="94"/>
                    <a:pt x="463" y="96"/>
                    <a:pt x="467" y="94"/>
                  </a:cubicBezTo>
                  <a:cubicBezTo>
                    <a:pt x="471" y="92"/>
                    <a:pt x="473" y="83"/>
                    <a:pt x="472" y="77"/>
                  </a:cubicBezTo>
                  <a:cubicBezTo>
                    <a:pt x="471" y="72"/>
                    <a:pt x="469" y="74"/>
                    <a:pt x="474" y="71"/>
                  </a:cubicBezTo>
                  <a:cubicBezTo>
                    <a:pt x="478" y="67"/>
                    <a:pt x="479" y="66"/>
                    <a:pt x="482" y="62"/>
                  </a:cubicBezTo>
                  <a:cubicBezTo>
                    <a:pt x="484" y="58"/>
                    <a:pt x="483" y="58"/>
                    <a:pt x="485" y="54"/>
                  </a:cubicBezTo>
                  <a:cubicBezTo>
                    <a:pt x="487" y="51"/>
                    <a:pt x="492" y="53"/>
                    <a:pt x="492" y="53"/>
                  </a:cubicBezTo>
                  <a:cubicBezTo>
                    <a:pt x="492" y="53"/>
                    <a:pt x="494" y="54"/>
                    <a:pt x="497" y="55"/>
                  </a:cubicBezTo>
                  <a:cubicBezTo>
                    <a:pt x="501" y="56"/>
                    <a:pt x="503" y="49"/>
                    <a:pt x="501" y="44"/>
                  </a:cubicBezTo>
                  <a:cubicBezTo>
                    <a:pt x="498" y="39"/>
                    <a:pt x="508" y="28"/>
                    <a:pt x="503" y="27"/>
                  </a:cubicBezTo>
                  <a:cubicBezTo>
                    <a:pt x="497" y="26"/>
                    <a:pt x="498" y="21"/>
                    <a:pt x="501" y="19"/>
                  </a:cubicBezTo>
                  <a:cubicBezTo>
                    <a:pt x="503" y="17"/>
                    <a:pt x="503" y="11"/>
                    <a:pt x="503" y="11"/>
                  </a:cubicBezTo>
                  <a:cubicBezTo>
                    <a:pt x="511" y="14"/>
                    <a:pt x="511" y="14"/>
                    <a:pt x="511" y="14"/>
                  </a:cubicBezTo>
                  <a:cubicBezTo>
                    <a:pt x="516" y="18"/>
                    <a:pt x="516" y="18"/>
                    <a:pt x="516" y="18"/>
                  </a:cubicBezTo>
                  <a:cubicBezTo>
                    <a:pt x="516" y="18"/>
                    <a:pt x="517" y="17"/>
                    <a:pt x="517" y="23"/>
                  </a:cubicBezTo>
                  <a:cubicBezTo>
                    <a:pt x="517" y="29"/>
                    <a:pt x="520" y="24"/>
                    <a:pt x="521" y="25"/>
                  </a:cubicBezTo>
                  <a:cubicBezTo>
                    <a:pt x="523" y="25"/>
                    <a:pt x="518" y="20"/>
                    <a:pt x="525" y="22"/>
                  </a:cubicBezTo>
                  <a:cubicBezTo>
                    <a:pt x="532" y="25"/>
                    <a:pt x="532" y="28"/>
                    <a:pt x="529" y="31"/>
                  </a:cubicBezTo>
                  <a:cubicBezTo>
                    <a:pt x="525" y="35"/>
                    <a:pt x="519" y="43"/>
                    <a:pt x="519" y="47"/>
                  </a:cubicBezTo>
                  <a:cubicBezTo>
                    <a:pt x="520" y="51"/>
                    <a:pt x="520" y="55"/>
                    <a:pt x="518" y="60"/>
                  </a:cubicBezTo>
                  <a:cubicBezTo>
                    <a:pt x="516" y="65"/>
                    <a:pt x="515" y="66"/>
                    <a:pt x="516" y="69"/>
                  </a:cubicBezTo>
                  <a:cubicBezTo>
                    <a:pt x="517" y="73"/>
                    <a:pt x="512" y="74"/>
                    <a:pt x="512" y="77"/>
                  </a:cubicBezTo>
                  <a:cubicBezTo>
                    <a:pt x="512" y="80"/>
                    <a:pt x="519" y="80"/>
                    <a:pt x="519" y="80"/>
                  </a:cubicBezTo>
                  <a:cubicBezTo>
                    <a:pt x="524" y="69"/>
                    <a:pt x="524" y="69"/>
                    <a:pt x="524" y="69"/>
                  </a:cubicBezTo>
                  <a:cubicBezTo>
                    <a:pt x="524" y="69"/>
                    <a:pt x="524" y="68"/>
                    <a:pt x="524" y="63"/>
                  </a:cubicBezTo>
                  <a:cubicBezTo>
                    <a:pt x="525" y="58"/>
                    <a:pt x="532" y="54"/>
                    <a:pt x="532" y="54"/>
                  </a:cubicBezTo>
                  <a:cubicBezTo>
                    <a:pt x="532" y="54"/>
                    <a:pt x="534" y="51"/>
                    <a:pt x="536" y="46"/>
                  </a:cubicBezTo>
                  <a:cubicBezTo>
                    <a:pt x="538" y="41"/>
                    <a:pt x="538" y="45"/>
                    <a:pt x="540" y="39"/>
                  </a:cubicBezTo>
                  <a:cubicBezTo>
                    <a:pt x="542" y="32"/>
                    <a:pt x="550" y="30"/>
                    <a:pt x="550" y="26"/>
                  </a:cubicBezTo>
                  <a:cubicBezTo>
                    <a:pt x="550" y="22"/>
                    <a:pt x="551" y="19"/>
                    <a:pt x="553" y="18"/>
                  </a:cubicBezTo>
                  <a:cubicBezTo>
                    <a:pt x="555" y="17"/>
                    <a:pt x="557" y="12"/>
                    <a:pt x="558" y="21"/>
                  </a:cubicBezTo>
                  <a:cubicBezTo>
                    <a:pt x="558" y="31"/>
                    <a:pt x="560" y="29"/>
                    <a:pt x="556" y="35"/>
                  </a:cubicBezTo>
                  <a:cubicBezTo>
                    <a:pt x="551" y="41"/>
                    <a:pt x="544" y="41"/>
                    <a:pt x="550" y="42"/>
                  </a:cubicBezTo>
                  <a:cubicBezTo>
                    <a:pt x="556" y="43"/>
                    <a:pt x="560" y="41"/>
                    <a:pt x="559" y="45"/>
                  </a:cubicBezTo>
                  <a:cubicBezTo>
                    <a:pt x="557" y="48"/>
                    <a:pt x="549" y="51"/>
                    <a:pt x="554" y="54"/>
                  </a:cubicBezTo>
                  <a:cubicBezTo>
                    <a:pt x="559" y="58"/>
                    <a:pt x="560" y="53"/>
                    <a:pt x="563" y="53"/>
                  </a:cubicBezTo>
                  <a:cubicBezTo>
                    <a:pt x="565" y="52"/>
                    <a:pt x="568" y="48"/>
                    <a:pt x="568" y="48"/>
                  </a:cubicBezTo>
                  <a:cubicBezTo>
                    <a:pt x="568" y="40"/>
                    <a:pt x="568" y="40"/>
                    <a:pt x="568" y="40"/>
                  </a:cubicBezTo>
                  <a:cubicBezTo>
                    <a:pt x="568" y="40"/>
                    <a:pt x="569" y="30"/>
                    <a:pt x="571" y="31"/>
                  </a:cubicBezTo>
                  <a:cubicBezTo>
                    <a:pt x="573" y="32"/>
                    <a:pt x="572" y="30"/>
                    <a:pt x="573" y="28"/>
                  </a:cubicBezTo>
                  <a:cubicBezTo>
                    <a:pt x="575" y="27"/>
                    <a:pt x="580" y="22"/>
                    <a:pt x="579" y="19"/>
                  </a:cubicBezTo>
                  <a:cubicBezTo>
                    <a:pt x="578" y="17"/>
                    <a:pt x="572" y="15"/>
                    <a:pt x="577" y="12"/>
                  </a:cubicBezTo>
                  <a:cubicBezTo>
                    <a:pt x="581" y="9"/>
                    <a:pt x="581" y="6"/>
                    <a:pt x="584" y="6"/>
                  </a:cubicBezTo>
                  <a:cubicBezTo>
                    <a:pt x="586" y="6"/>
                    <a:pt x="578" y="0"/>
                    <a:pt x="585" y="1"/>
                  </a:cubicBezTo>
                  <a:cubicBezTo>
                    <a:pt x="591" y="2"/>
                    <a:pt x="586" y="5"/>
                    <a:pt x="590" y="5"/>
                  </a:cubicBezTo>
                  <a:cubicBezTo>
                    <a:pt x="594" y="5"/>
                    <a:pt x="591" y="1"/>
                    <a:pt x="595" y="3"/>
                  </a:cubicBezTo>
                  <a:cubicBezTo>
                    <a:pt x="599" y="5"/>
                    <a:pt x="598" y="10"/>
                    <a:pt x="598" y="13"/>
                  </a:cubicBezTo>
                  <a:cubicBezTo>
                    <a:pt x="598" y="15"/>
                    <a:pt x="601" y="14"/>
                    <a:pt x="601" y="14"/>
                  </a:cubicBezTo>
                  <a:cubicBezTo>
                    <a:pt x="605" y="17"/>
                    <a:pt x="605" y="17"/>
                    <a:pt x="605" y="17"/>
                  </a:cubicBezTo>
                  <a:cubicBezTo>
                    <a:pt x="602" y="24"/>
                    <a:pt x="602" y="24"/>
                    <a:pt x="602" y="24"/>
                  </a:cubicBezTo>
                  <a:cubicBezTo>
                    <a:pt x="602" y="24"/>
                    <a:pt x="592" y="25"/>
                    <a:pt x="590" y="26"/>
                  </a:cubicBezTo>
                  <a:cubicBezTo>
                    <a:pt x="588" y="27"/>
                    <a:pt x="579" y="33"/>
                    <a:pt x="585" y="34"/>
                  </a:cubicBezTo>
                  <a:cubicBezTo>
                    <a:pt x="591" y="34"/>
                    <a:pt x="595" y="34"/>
                    <a:pt x="595" y="34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5" y="43"/>
                    <a:pt x="589" y="53"/>
                    <a:pt x="591" y="53"/>
                  </a:cubicBezTo>
                  <a:cubicBezTo>
                    <a:pt x="594" y="53"/>
                    <a:pt x="595" y="67"/>
                    <a:pt x="596" y="68"/>
                  </a:cubicBezTo>
                  <a:cubicBezTo>
                    <a:pt x="597" y="69"/>
                    <a:pt x="603" y="55"/>
                    <a:pt x="605" y="52"/>
                  </a:cubicBezTo>
                  <a:cubicBezTo>
                    <a:pt x="606" y="50"/>
                    <a:pt x="599" y="52"/>
                    <a:pt x="601" y="46"/>
                  </a:cubicBezTo>
                  <a:cubicBezTo>
                    <a:pt x="602" y="41"/>
                    <a:pt x="605" y="36"/>
                    <a:pt x="609" y="37"/>
                  </a:cubicBezTo>
                  <a:cubicBezTo>
                    <a:pt x="613" y="38"/>
                    <a:pt x="605" y="32"/>
                    <a:pt x="612" y="29"/>
                  </a:cubicBezTo>
                  <a:cubicBezTo>
                    <a:pt x="618" y="26"/>
                    <a:pt x="608" y="15"/>
                    <a:pt x="616" y="22"/>
                  </a:cubicBezTo>
                  <a:cubicBezTo>
                    <a:pt x="623" y="28"/>
                    <a:pt x="618" y="22"/>
                    <a:pt x="624" y="33"/>
                  </a:cubicBezTo>
                  <a:cubicBezTo>
                    <a:pt x="630" y="44"/>
                    <a:pt x="636" y="40"/>
                    <a:pt x="638" y="40"/>
                  </a:cubicBezTo>
                  <a:cubicBezTo>
                    <a:pt x="640" y="39"/>
                    <a:pt x="641" y="31"/>
                    <a:pt x="644" y="34"/>
                  </a:cubicBezTo>
                  <a:cubicBezTo>
                    <a:pt x="647" y="36"/>
                    <a:pt x="648" y="34"/>
                    <a:pt x="648" y="34"/>
                  </a:cubicBezTo>
                  <a:cubicBezTo>
                    <a:pt x="648" y="34"/>
                    <a:pt x="643" y="48"/>
                    <a:pt x="646" y="50"/>
                  </a:cubicBezTo>
                  <a:cubicBezTo>
                    <a:pt x="648" y="52"/>
                    <a:pt x="649" y="50"/>
                    <a:pt x="654" y="48"/>
                  </a:cubicBezTo>
                  <a:cubicBezTo>
                    <a:pt x="659" y="46"/>
                    <a:pt x="661" y="49"/>
                    <a:pt x="662" y="53"/>
                  </a:cubicBezTo>
                  <a:cubicBezTo>
                    <a:pt x="663" y="57"/>
                    <a:pt x="671" y="55"/>
                    <a:pt x="668" y="61"/>
                  </a:cubicBezTo>
                  <a:cubicBezTo>
                    <a:pt x="666" y="66"/>
                    <a:pt x="663" y="71"/>
                    <a:pt x="663" y="71"/>
                  </a:cubicBezTo>
                  <a:cubicBezTo>
                    <a:pt x="663" y="71"/>
                    <a:pt x="658" y="64"/>
                    <a:pt x="653" y="72"/>
                  </a:cubicBezTo>
                  <a:cubicBezTo>
                    <a:pt x="648" y="80"/>
                    <a:pt x="642" y="78"/>
                    <a:pt x="642" y="78"/>
                  </a:cubicBezTo>
                  <a:cubicBezTo>
                    <a:pt x="642" y="78"/>
                    <a:pt x="638" y="67"/>
                    <a:pt x="633" y="73"/>
                  </a:cubicBezTo>
                  <a:cubicBezTo>
                    <a:pt x="629" y="78"/>
                    <a:pt x="630" y="78"/>
                    <a:pt x="625" y="75"/>
                  </a:cubicBezTo>
                  <a:cubicBezTo>
                    <a:pt x="620" y="72"/>
                    <a:pt x="624" y="64"/>
                    <a:pt x="620" y="70"/>
                  </a:cubicBezTo>
                  <a:cubicBezTo>
                    <a:pt x="616" y="77"/>
                    <a:pt x="615" y="72"/>
                    <a:pt x="612" y="74"/>
                  </a:cubicBezTo>
                  <a:cubicBezTo>
                    <a:pt x="609" y="76"/>
                    <a:pt x="603" y="72"/>
                    <a:pt x="613" y="80"/>
                  </a:cubicBezTo>
                  <a:cubicBezTo>
                    <a:pt x="624" y="88"/>
                    <a:pt x="625" y="90"/>
                    <a:pt x="625" y="90"/>
                  </a:cubicBezTo>
                  <a:cubicBezTo>
                    <a:pt x="630" y="94"/>
                    <a:pt x="630" y="94"/>
                    <a:pt x="630" y="94"/>
                  </a:cubicBezTo>
                  <a:cubicBezTo>
                    <a:pt x="630" y="94"/>
                    <a:pt x="640" y="96"/>
                    <a:pt x="637" y="99"/>
                  </a:cubicBezTo>
                  <a:cubicBezTo>
                    <a:pt x="634" y="102"/>
                    <a:pt x="645" y="106"/>
                    <a:pt x="645" y="106"/>
                  </a:cubicBezTo>
                  <a:cubicBezTo>
                    <a:pt x="645" y="106"/>
                    <a:pt x="632" y="112"/>
                    <a:pt x="638" y="114"/>
                  </a:cubicBezTo>
                  <a:cubicBezTo>
                    <a:pt x="643" y="116"/>
                    <a:pt x="639" y="126"/>
                    <a:pt x="643" y="127"/>
                  </a:cubicBezTo>
                  <a:cubicBezTo>
                    <a:pt x="647" y="128"/>
                    <a:pt x="649" y="121"/>
                    <a:pt x="649" y="121"/>
                  </a:cubicBezTo>
                  <a:cubicBezTo>
                    <a:pt x="649" y="121"/>
                    <a:pt x="639" y="106"/>
                    <a:pt x="648" y="108"/>
                  </a:cubicBezTo>
                  <a:cubicBezTo>
                    <a:pt x="658" y="110"/>
                    <a:pt x="651" y="105"/>
                    <a:pt x="655" y="104"/>
                  </a:cubicBezTo>
                  <a:cubicBezTo>
                    <a:pt x="659" y="104"/>
                    <a:pt x="659" y="106"/>
                    <a:pt x="662" y="108"/>
                  </a:cubicBezTo>
                  <a:cubicBezTo>
                    <a:pt x="663" y="109"/>
                    <a:pt x="663" y="109"/>
                    <a:pt x="663" y="109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3" name="Freeform 485">
              <a:extLst>
                <a:ext uri="{FF2B5EF4-FFF2-40B4-BE49-F238E27FC236}">
                  <a16:creationId xmlns:a16="http://schemas.microsoft.com/office/drawing/2014/main" id="{0F7BA3D9-F423-B031-518C-DFC37068A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1163" y="3638550"/>
              <a:ext cx="17463" cy="15875"/>
            </a:xfrm>
            <a:custGeom>
              <a:avLst/>
              <a:gdLst>
                <a:gd name="T0" fmla="*/ 2147483646 w 19"/>
                <a:gd name="T1" fmla="*/ 0 h 18"/>
                <a:gd name="T2" fmla="*/ 2147483646 w 19"/>
                <a:gd name="T3" fmla="*/ 2147483646 h 18"/>
                <a:gd name="T4" fmla="*/ 2147483646 w 19"/>
                <a:gd name="T5" fmla="*/ 2147483646 h 18"/>
                <a:gd name="T6" fmla="*/ 2147483646 w 19"/>
                <a:gd name="T7" fmla="*/ 2147483646 h 18"/>
                <a:gd name="T8" fmla="*/ 2147483646 w 19"/>
                <a:gd name="T9" fmla="*/ 2147483646 h 18"/>
                <a:gd name="T10" fmla="*/ 2147483646 w 19"/>
                <a:gd name="T11" fmla="*/ 2147483646 h 18"/>
                <a:gd name="T12" fmla="*/ 2147483646 w 19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18"/>
                <a:gd name="T23" fmla="*/ 19 w 19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18">
                  <a:moveTo>
                    <a:pt x="10" y="0"/>
                  </a:moveTo>
                  <a:cubicBezTo>
                    <a:pt x="8" y="4"/>
                    <a:pt x="11" y="6"/>
                    <a:pt x="7" y="8"/>
                  </a:cubicBezTo>
                  <a:cubicBezTo>
                    <a:pt x="4" y="10"/>
                    <a:pt x="0" y="6"/>
                    <a:pt x="4" y="10"/>
                  </a:cubicBezTo>
                  <a:cubicBezTo>
                    <a:pt x="8" y="15"/>
                    <a:pt x="14" y="18"/>
                    <a:pt x="16" y="16"/>
                  </a:cubicBezTo>
                  <a:cubicBezTo>
                    <a:pt x="18" y="15"/>
                    <a:pt x="19" y="14"/>
                    <a:pt x="19" y="11"/>
                  </a:cubicBezTo>
                  <a:cubicBezTo>
                    <a:pt x="19" y="9"/>
                    <a:pt x="17" y="5"/>
                    <a:pt x="15" y="5"/>
                  </a:cubicBezTo>
                  <a:cubicBezTo>
                    <a:pt x="14" y="5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5" name="Freeform 486">
              <a:extLst>
                <a:ext uri="{FF2B5EF4-FFF2-40B4-BE49-F238E27FC236}">
                  <a16:creationId xmlns:a16="http://schemas.microsoft.com/office/drawing/2014/main" id="{0A0A8F09-5F90-B1CA-C91A-C1E3BB271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1" y="3627438"/>
              <a:ext cx="7937" cy="11112"/>
            </a:xfrm>
            <a:custGeom>
              <a:avLst/>
              <a:gdLst>
                <a:gd name="T0" fmla="*/ 2147483646 w 10"/>
                <a:gd name="T1" fmla="*/ 0 h 11"/>
                <a:gd name="T2" fmla="*/ 2147483646 w 10"/>
                <a:gd name="T3" fmla="*/ 2147483646 h 11"/>
                <a:gd name="T4" fmla="*/ 2147483646 w 10"/>
                <a:gd name="T5" fmla="*/ 2147483646 h 11"/>
                <a:gd name="T6" fmla="*/ 2147483646 w 10"/>
                <a:gd name="T7" fmla="*/ 2147483646 h 11"/>
                <a:gd name="T8" fmla="*/ 2147483646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1"/>
                <a:gd name="T17" fmla="*/ 10 w 10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1">
                  <a:moveTo>
                    <a:pt x="3" y="0"/>
                  </a:moveTo>
                  <a:cubicBezTo>
                    <a:pt x="3" y="2"/>
                    <a:pt x="0" y="4"/>
                    <a:pt x="4" y="7"/>
                  </a:cubicBezTo>
                  <a:cubicBezTo>
                    <a:pt x="8" y="9"/>
                    <a:pt x="9" y="11"/>
                    <a:pt x="9" y="9"/>
                  </a:cubicBezTo>
                  <a:cubicBezTo>
                    <a:pt x="10" y="7"/>
                    <a:pt x="9" y="4"/>
                    <a:pt x="9" y="3"/>
                  </a:cubicBezTo>
                  <a:cubicBezTo>
                    <a:pt x="9" y="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7" name="Freeform 487">
              <a:extLst>
                <a:ext uri="{FF2B5EF4-FFF2-40B4-BE49-F238E27FC236}">
                  <a16:creationId xmlns:a16="http://schemas.microsoft.com/office/drawing/2014/main" id="{2CE7864F-1E51-3CD1-002D-AC1B6A637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363" y="3643313"/>
              <a:ext cx="74613" cy="49212"/>
            </a:xfrm>
            <a:custGeom>
              <a:avLst/>
              <a:gdLst>
                <a:gd name="T0" fmla="*/ 2147483646 w 84"/>
                <a:gd name="T1" fmla="*/ 2147483646 h 55"/>
                <a:gd name="T2" fmla="*/ 2147483646 w 84"/>
                <a:gd name="T3" fmla="*/ 2147483646 h 55"/>
                <a:gd name="T4" fmla="*/ 2147483646 w 84"/>
                <a:gd name="T5" fmla="*/ 2147483646 h 55"/>
                <a:gd name="T6" fmla="*/ 2147483646 w 84"/>
                <a:gd name="T7" fmla="*/ 2147483646 h 55"/>
                <a:gd name="T8" fmla="*/ 2147483646 w 84"/>
                <a:gd name="T9" fmla="*/ 2147483646 h 55"/>
                <a:gd name="T10" fmla="*/ 2147483646 w 84"/>
                <a:gd name="T11" fmla="*/ 2147483646 h 55"/>
                <a:gd name="T12" fmla="*/ 2147483646 w 84"/>
                <a:gd name="T13" fmla="*/ 2147483646 h 55"/>
                <a:gd name="T14" fmla="*/ 2147483646 w 84"/>
                <a:gd name="T15" fmla="*/ 2147483646 h 55"/>
                <a:gd name="T16" fmla="*/ 2147483646 w 84"/>
                <a:gd name="T17" fmla="*/ 2147483646 h 55"/>
                <a:gd name="T18" fmla="*/ 2147483646 w 84"/>
                <a:gd name="T19" fmla="*/ 2147483646 h 55"/>
                <a:gd name="T20" fmla="*/ 2147483646 w 84"/>
                <a:gd name="T21" fmla="*/ 2147483646 h 55"/>
                <a:gd name="T22" fmla="*/ 2147483646 w 84"/>
                <a:gd name="T23" fmla="*/ 2147483646 h 55"/>
                <a:gd name="T24" fmla="*/ 2147483646 w 84"/>
                <a:gd name="T25" fmla="*/ 2147483646 h 55"/>
                <a:gd name="T26" fmla="*/ 2147483646 w 84"/>
                <a:gd name="T27" fmla="*/ 2147483646 h 55"/>
                <a:gd name="T28" fmla="*/ 2147483646 w 84"/>
                <a:gd name="T29" fmla="*/ 2147483646 h 55"/>
                <a:gd name="T30" fmla="*/ 2147483646 w 84"/>
                <a:gd name="T31" fmla="*/ 2147483646 h 55"/>
                <a:gd name="T32" fmla="*/ 2147483646 w 84"/>
                <a:gd name="T33" fmla="*/ 2147483646 h 55"/>
                <a:gd name="T34" fmla="*/ 2147483646 w 84"/>
                <a:gd name="T35" fmla="*/ 2147483646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4"/>
                <a:gd name="T55" fmla="*/ 0 h 55"/>
                <a:gd name="T56" fmla="*/ 84 w 84"/>
                <a:gd name="T57" fmla="*/ 55 h 5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4" h="55">
                  <a:moveTo>
                    <a:pt x="82" y="4"/>
                  </a:moveTo>
                  <a:cubicBezTo>
                    <a:pt x="80" y="1"/>
                    <a:pt x="78" y="2"/>
                    <a:pt x="73" y="5"/>
                  </a:cubicBezTo>
                  <a:cubicBezTo>
                    <a:pt x="69" y="8"/>
                    <a:pt x="62" y="7"/>
                    <a:pt x="59" y="8"/>
                  </a:cubicBezTo>
                  <a:cubicBezTo>
                    <a:pt x="55" y="9"/>
                    <a:pt x="48" y="12"/>
                    <a:pt x="44" y="11"/>
                  </a:cubicBezTo>
                  <a:cubicBezTo>
                    <a:pt x="41" y="11"/>
                    <a:pt x="37" y="11"/>
                    <a:pt x="33" y="8"/>
                  </a:cubicBezTo>
                  <a:cubicBezTo>
                    <a:pt x="28" y="5"/>
                    <a:pt x="24" y="0"/>
                    <a:pt x="21" y="4"/>
                  </a:cubicBezTo>
                  <a:cubicBezTo>
                    <a:pt x="19" y="8"/>
                    <a:pt x="13" y="10"/>
                    <a:pt x="13" y="10"/>
                  </a:cubicBezTo>
                  <a:cubicBezTo>
                    <a:pt x="13" y="10"/>
                    <a:pt x="0" y="13"/>
                    <a:pt x="3" y="17"/>
                  </a:cubicBezTo>
                  <a:cubicBezTo>
                    <a:pt x="7" y="21"/>
                    <a:pt x="7" y="19"/>
                    <a:pt x="15" y="22"/>
                  </a:cubicBezTo>
                  <a:cubicBezTo>
                    <a:pt x="23" y="26"/>
                    <a:pt x="23" y="25"/>
                    <a:pt x="28" y="31"/>
                  </a:cubicBezTo>
                  <a:cubicBezTo>
                    <a:pt x="33" y="37"/>
                    <a:pt x="35" y="41"/>
                    <a:pt x="40" y="43"/>
                  </a:cubicBezTo>
                  <a:cubicBezTo>
                    <a:pt x="46" y="45"/>
                    <a:pt x="47" y="38"/>
                    <a:pt x="50" y="41"/>
                  </a:cubicBezTo>
                  <a:cubicBezTo>
                    <a:pt x="54" y="44"/>
                    <a:pt x="52" y="46"/>
                    <a:pt x="58" y="49"/>
                  </a:cubicBezTo>
                  <a:cubicBezTo>
                    <a:pt x="64" y="53"/>
                    <a:pt x="63" y="54"/>
                    <a:pt x="68" y="54"/>
                  </a:cubicBezTo>
                  <a:cubicBezTo>
                    <a:pt x="74" y="55"/>
                    <a:pt x="76" y="52"/>
                    <a:pt x="76" y="47"/>
                  </a:cubicBezTo>
                  <a:cubicBezTo>
                    <a:pt x="76" y="43"/>
                    <a:pt x="79" y="38"/>
                    <a:pt x="77" y="35"/>
                  </a:cubicBezTo>
                  <a:cubicBezTo>
                    <a:pt x="75" y="33"/>
                    <a:pt x="70" y="32"/>
                    <a:pt x="73" y="27"/>
                  </a:cubicBezTo>
                  <a:cubicBezTo>
                    <a:pt x="75" y="23"/>
                    <a:pt x="84" y="8"/>
                    <a:pt x="82" y="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79" name="Freeform 488">
              <a:extLst>
                <a:ext uri="{FF2B5EF4-FFF2-40B4-BE49-F238E27FC236}">
                  <a16:creationId xmlns:a16="http://schemas.microsoft.com/office/drawing/2014/main" id="{3A871897-828A-F29F-66D5-6154FC580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638" y="3498850"/>
              <a:ext cx="23813" cy="52388"/>
            </a:xfrm>
            <a:custGeom>
              <a:avLst/>
              <a:gdLst>
                <a:gd name="T0" fmla="*/ 2147483646 w 27"/>
                <a:gd name="T1" fmla="*/ 0 h 60"/>
                <a:gd name="T2" fmla="*/ 2147483646 w 27"/>
                <a:gd name="T3" fmla="*/ 2147483646 h 60"/>
                <a:gd name="T4" fmla="*/ 2147483646 w 27"/>
                <a:gd name="T5" fmla="*/ 2147483646 h 60"/>
                <a:gd name="T6" fmla="*/ 2147483646 w 27"/>
                <a:gd name="T7" fmla="*/ 2147483646 h 60"/>
                <a:gd name="T8" fmla="*/ 2147483646 w 27"/>
                <a:gd name="T9" fmla="*/ 2147483646 h 60"/>
                <a:gd name="T10" fmla="*/ 2147483646 w 27"/>
                <a:gd name="T11" fmla="*/ 2147483646 h 60"/>
                <a:gd name="T12" fmla="*/ 2147483646 w 27"/>
                <a:gd name="T13" fmla="*/ 2147483646 h 60"/>
                <a:gd name="T14" fmla="*/ 2147483646 w 27"/>
                <a:gd name="T15" fmla="*/ 2147483646 h 60"/>
                <a:gd name="T16" fmla="*/ 2147483646 w 27"/>
                <a:gd name="T17" fmla="*/ 2147483646 h 60"/>
                <a:gd name="T18" fmla="*/ 2147483646 w 27"/>
                <a:gd name="T19" fmla="*/ 2147483646 h 60"/>
                <a:gd name="T20" fmla="*/ 2147483646 w 27"/>
                <a:gd name="T21" fmla="*/ 2147483646 h 60"/>
                <a:gd name="T22" fmla="*/ 2147483646 w 27"/>
                <a:gd name="T23" fmla="*/ 2147483646 h 60"/>
                <a:gd name="T24" fmla="*/ 2147483646 w 27"/>
                <a:gd name="T25" fmla="*/ 2147483646 h 60"/>
                <a:gd name="T26" fmla="*/ 2147483646 w 27"/>
                <a:gd name="T27" fmla="*/ 2147483646 h 60"/>
                <a:gd name="T28" fmla="*/ 2147483646 w 27"/>
                <a:gd name="T29" fmla="*/ 0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7"/>
                <a:gd name="T46" fmla="*/ 0 h 60"/>
                <a:gd name="T47" fmla="*/ 27 w 27"/>
                <a:gd name="T48" fmla="*/ 60 h 6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7" h="60">
                  <a:moveTo>
                    <a:pt x="22" y="0"/>
                  </a:moveTo>
                  <a:cubicBezTo>
                    <a:pt x="19" y="0"/>
                    <a:pt x="18" y="3"/>
                    <a:pt x="19" y="5"/>
                  </a:cubicBezTo>
                  <a:cubicBezTo>
                    <a:pt x="19" y="8"/>
                    <a:pt x="21" y="13"/>
                    <a:pt x="18" y="13"/>
                  </a:cubicBezTo>
                  <a:cubicBezTo>
                    <a:pt x="16" y="12"/>
                    <a:pt x="14" y="8"/>
                    <a:pt x="12" y="13"/>
                  </a:cubicBezTo>
                  <a:cubicBezTo>
                    <a:pt x="10" y="17"/>
                    <a:pt x="7" y="19"/>
                    <a:pt x="5" y="21"/>
                  </a:cubicBezTo>
                  <a:cubicBezTo>
                    <a:pt x="3" y="22"/>
                    <a:pt x="0" y="20"/>
                    <a:pt x="1" y="24"/>
                  </a:cubicBezTo>
                  <a:cubicBezTo>
                    <a:pt x="1" y="28"/>
                    <a:pt x="2" y="32"/>
                    <a:pt x="3" y="33"/>
                  </a:cubicBezTo>
                  <a:cubicBezTo>
                    <a:pt x="5" y="34"/>
                    <a:pt x="6" y="36"/>
                    <a:pt x="5" y="40"/>
                  </a:cubicBezTo>
                  <a:cubicBezTo>
                    <a:pt x="4" y="44"/>
                    <a:pt x="3" y="48"/>
                    <a:pt x="6" y="50"/>
                  </a:cubicBezTo>
                  <a:cubicBezTo>
                    <a:pt x="9" y="51"/>
                    <a:pt x="9" y="47"/>
                    <a:pt x="9" y="51"/>
                  </a:cubicBezTo>
                  <a:cubicBezTo>
                    <a:pt x="9" y="55"/>
                    <a:pt x="9" y="57"/>
                    <a:pt x="11" y="59"/>
                  </a:cubicBezTo>
                  <a:cubicBezTo>
                    <a:pt x="14" y="60"/>
                    <a:pt x="16" y="60"/>
                    <a:pt x="17" y="59"/>
                  </a:cubicBezTo>
                  <a:cubicBezTo>
                    <a:pt x="19" y="57"/>
                    <a:pt x="25" y="39"/>
                    <a:pt x="26" y="33"/>
                  </a:cubicBezTo>
                  <a:cubicBezTo>
                    <a:pt x="27" y="27"/>
                    <a:pt x="26" y="20"/>
                    <a:pt x="24" y="17"/>
                  </a:cubicBezTo>
                  <a:cubicBezTo>
                    <a:pt x="22" y="14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1" name="Freeform 489">
              <a:extLst>
                <a:ext uri="{FF2B5EF4-FFF2-40B4-BE49-F238E27FC236}">
                  <a16:creationId xmlns:a16="http://schemas.microsoft.com/office/drawing/2014/main" id="{E6B3A86D-9B4A-9599-B5D5-298C7BE3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938" y="3559175"/>
              <a:ext cx="42863" cy="69850"/>
            </a:xfrm>
            <a:custGeom>
              <a:avLst/>
              <a:gdLst>
                <a:gd name="T0" fmla="*/ 2147483646 w 48"/>
                <a:gd name="T1" fmla="*/ 2147483646 h 79"/>
                <a:gd name="T2" fmla="*/ 2147483646 w 48"/>
                <a:gd name="T3" fmla="*/ 2147483646 h 79"/>
                <a:gd name="T4" fmla="*/ 2147483646 w 48"/>
                <a:gd name="T5" fmla="*/ 2147483646 h 79"/>
                <a:gd name="T6" fmla="*/ 2147483646 w 48"/>
                <a:gd name="T7" fmla="*/ 2147483646 h 79"/>
                <a:gd name="T8" fmla="*/ 2147483646 w 48"/>
                <a:gd name="T9" fmla="*/ 2147483646 h 79"/>
                <a:gd name="T10" fmla="*/ 2147483646 w 48"/>
                <a:gd name="T11" fmla="*/ 2147483646 h 79"/>
                <a:gd name="T12" fmla="*/ 2147483646 w 48"/>
                <a:gd name="T13" fmla="*/ 2147483646 h 79"/>
                <a:gd name="T14" fmla="*/ 2147483646 w 48"/>
                <a:gd name="T15" fmla="*/ 2147483646 h 79"/>
                <a:gd name="T16" fmla="*/ 2147483646 w 48"/>
                <a:gd name="T17" fmla="*/ 2147483646 h 79"/>
                <a:gd name="T18" fmla="*/ 2147483646 w 48"/>
                <a:gd name="T19" fmla="*/ 2147483646 h 79"/>
                <a:gd name="T20" fmla="*/ 2147483646 w 48"/>
                <a:gd name="T21" fmla="*/ 2147483646 h 79"/>
                <a:gd name="T22" fmla="*/ 2147483646 w 48"/>
                <a:gd name="T23" fmla="*/ 2147483646 h 79"/>
                <a:gd name="T24" fmla="*/ 2147483646 w 48"/>
                <a:gd name="T25" fmla="*/ 2147483646 h 79"/>
                <a:gd name="T26" fmla="*/ 2147483646 w 48"/>
                <a:gd name="T27" fmla="*/ 2147483646 h 79"/>
                <a:gd name="T28" fmla="*/ 2147483646 w 48"/>
                <a:gd name="T29" fmla="*/ 2147483646 h 79"/>
                <a:gd name="T30" fmla="*/ 2147483646 w 48"/>
                <a:gd name="T31" fmla="*/ 2147483646 h 79"/>
                <a:gd name="T32" fmla="*/ 2147483646 w 48"/>
                <a:gd name="T33" fmla="*/ 2147483646 h 79"/>
                <a:gd name="T34" fmla="*/ 2147483646 w 48"/>
                <a:gd name="T35" fmla="*/ 2147483646 h 79"/>
                <a:gd name="T36" fmla="*/ 2147483646 w 48"/>
                <a:gd name="T37" fmla="*/ 2147483646 h 79"/>
                <a:gd name="T38" fmla="*/ 2147483646 w 48"/>
                <a:gd name="T39" fmla="*/ 2147483646 h 79"/>
                <a:gd name="T40" fmla="*/ 2147483646 w 48"/>
                <a:gd name="T41" fmla="*/ 2147483646 h 7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8"/>
                <a:gd name="T64" fmla="*/ 0 h 79"/>
                <a:gd name="T65" fmla="*/ 48 w 48"/>
                <a:gd name="T66" fmla="*/ 79 h 7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8" h="79">
                  <a:moveTo>
                    <a:pt x="31" y="1"/>
                  </a:moveTo>
                  <a:cubicBezTo>
                    <a:pt x="29" y="0"/>
                    <a:pt x="28" y="3"/>
                    <a:pt x="26" y="5"/>
                  </a:cubicBezTo>
                  <a:cubicBezTo>
                    <a:pt x="23" y="7"/>
                    <a:pt x="18" y="11"/>
                    <a:pt x="15" y="10"/>
                  </a:cubicBezTo>
                  <a:cubicBezTo>
                    <a:pt x="12" y="9"/>
                    <a:pt x="9" y="10"/>
                    <a:pt x="9" y="7"/>
                  </a:cubicBezTo>
                  <a:cubicBezTo>
                    <a:pt x="9" y="5"/>
                    <a:pt x="9" y="1"/>
                    <a:pt x="7" y="2"/>
                  </a:cubicBezTo>
                  <a:cubicBezTo>
                    <a:pt x="6" y="3"/>
                    <a:pt x="0" y="10"/>
                    <a:pt x="4" y="14"/>
                  </a:cubicBezTo>
                  <a:cubicBezTo>
                    <a:pt x="8" y="17"/>
                    <a:pt x="7" y="19"/>
                    <a:pt x="9" y="22"/>
                  </a:cubicBezTo>
                  <a:cubicBezTo>
                    <a:pt x="10" y="25"/>
                    <a:pt x="13" y="31"/>
                    <a:pt x="14" y="36"/>
                  </a:cubicBezTo>
                  <a:cubicBezTo>
                    <a:pt x="15" y="40"/>
                    <a:pt x="11" y="54"/>
                    <a:pt x="10" y="57"/>
                  </a:cubicBezTo>
                  <a:cubicBezTo>
                    <a:pt x="9" y="60"/>
                    <a:pt x="4" y="59"/>
                    <a:pt x="9" y="62"/>
                  </a:cubicBezTo>
                  <a:cubicBezTo>
                    <a:pt x="13" y="65"/>
                    <a:pt x="12" y="70"/>
                    <a:pt x="14" y="74"/>
                  </a:cubicBezTo>
                  <a:cubicBezTo>
                    <a:pt x="16" y="79"/>
                    <a:pt x="18" y="74"/>
                    <a:pt x="22" y="75"/>
                  </a:cubicBezTo>
                  <a:cubicBezTo>
                    <a:pt x="26" y="76"/>
                    <a:pt x="36" y="63"/>
                    <a:pt x="37" y="65"/>
                  </a:cubicBezTo>
                  <a:cubicBezTo>
                    <a:pt x="38" y="67"/>
                    <a:pt x="37" y="73"/>
                    <a:pt x="40" y="70"/>
                  </a:cubicBezTo>
                  <a:cubicBezTo>
                    <a:pt x="43" y="68"/>
                    <a:pt x="45" y="66"/>
                    <a:pt x="44" y="60"/>
                  </a:cubicBezTo>
                  <a:cubicBezTo>
                    <a:pt x="43" y="54"/>
                    <a:pt x="43" y="47"/>
                    <a:pt x="44" y="43"/>
                  </a:cubicBezTo>
                  <a:cubicBezTo>
                    <a:pt x="46" y="39"/>
                    <a:pt x="48" y="35"/>
                    <a:pt x="46" y="33"/>
                  </a:cubicBezTo>
                  <a:cubicBezTo>
                    <a:pt x="44" y="30"/>
                    <a:pt x="47" y="24"/>
                    <a:pt x="47" y="22"/>
                  </a:cubicBezTo>
                  <a:cubicBezTo>
                    <a:pt x="47" y="20"/>
                    <a:pt x="47" y="16"/>
                    <a:pt x="45" y="12"/>
                  </a:cubicBezTo>
                  <a:cubicBezTo>
                    <a:pt x="43" y="8"/>
                    <a:pt x="41" y="5"/>
                    <a:pt x="41" y="3"/>
                  </a:cubicBezTo>
                  <a:cubicBezTo>
                    <a:pt x="41" y="1"/>
                    <a:pt x="31" y="1"/>
                    <a:pt x="31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3" name="Freeform 490">
              <a:extLst>
                <a:ext uri="{FF2B5EF4-FFF2-40B4-BE49-F238E27FC236}">
                  <a16:creationId xmlns:a16="http://schemas.microsoft.com/office/drawing/2014/main" id="{FC1879D0-6FD2-F6DC-C3F8-3A0E158C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351" y="3592513"/>
              <a:ext cx="28575" cy="23812"/>
            </a:xfrm>
            <a:custGeom>
              <a:avLst/>
              <a:gdLst>
                <a:gd name="T0" fmla="*/ 2147483646 w 32"/>
                <a:gd name="T1" fmla="*/ 2147483646 h 27"/>
                <a:gd name="T2" fmla="*/ 2147483646 w 32"/>
                <a:gd name="T3" fmla="*/ 2147483646 h 27"/>
                <a:gd name="T4" fmla="*/ 2147483646 w 32"/>
                <a:gd name="T5" fmla="*/ 2147483646 h 27"/>
                <a:gd name="T6" fmla="*/ 2147483646 w 32"/>
                <a:gd name="T7" fmla="*/ 2147483646 h 27"/>
                <a:gd name="T8" fmla="*/ 2147483646 w 32"/>
                <a:gd name="T9" fmla="*/ 2147483646 h 27"/>
                <a:gd name="T10" fmla="*/ 2147483646 w 32"/>
                <a:gd name="T11" fmla="*/ 2147483646 h 27"/>
                <a:gd name="T12" fmla="*/ 2147483646 w 32"/>
                <a:gd name="T13" fmla="*/ 2147483646 h 27"/>
                <a:gd name="T14" fmla="*/ 2147483646 w 32"/>
                <a:gd name="T15" fmla="*/ 2147483646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27"/>
                <a:gd name="T26" fmla="*/ 32 w 32"/>
                <a:gd name="T27" fmla="*/ 27 h 2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27">
                  <a:moveTo>
                    <a:pt x="18" y="2"/>
                  </a:moveTo>
                  <a:cubicBezTo>
                    <a:pt x="14" y="4"/>
                    <a:pt x="7" y="5"/>
                    <a:pt x="6" y="8"/>
                  </a:cubicBezTo>
                  <a:cubicBezTo>
                    <a:pt x="5" y="10"/>
                    <a:pt x="0" y="16"/>
                    <a:pt x="5" y="18"/>
                  </a:cubicBezTo>
                  <a:cubicBezTo>
                    <a:pt x="11" y="20"/>
                    <a:pt x="10" y="13"/>
                    <a:pt x="17" y="20"/>
                  </a:cubicBezTo>
                  <a:cubicBezTo>
                    <a:pt x="23" y="27"/>
                    <a:pt x="28" y="20"/>
                    <a:pt x="30" y="16"/>
                  </a:cubicBezTo>
                  <a:cubicBezTo>
                    <a:pt x="32" y="12"/>
                    <a:pt x="27" y="9"/>
                    <a:pt x="26" y="7"/>
                  </a:cubicBezTo>
                  <a:cubicBezTo>
                    <a:pt x="24" y="5"/>
                    <a:pt x="27" y="1"/>
                    <a:pt x="25" y="1"/>
                  </a:cubicBezTo>
                  <a:cubicBezTo>
                    <a:pt x="24" y="0"/>
                    <a:pt x="18" y="2"/>
                    <a:pt x="18" y="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5" name="Freeform 491">
              <a:extLst>
                <a:ext uri="{FF2B5EF4-FFF2-40B4-BE49-F238E27FC236}">
                  <a16:creationId xmlns:a16="http://schemas.microsoft.com/office/drawing/2014/main" id="{C254AA4E-3749-049F-6943-9CFB1F33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513" y="3587750"/>
              <a:ext cx="19050" cy="9525"/>
            </a:xfrm>
            <a:custGeom>
              <a:avLst/>
              <a:gdLst>
                <a:gd name="T0" fmla="*/ 2147483646 w 22"/>
                <a:gd name="T1" fmla="*/ 2147483646 h 10"/>
                <a:gd name="T2" fmla="*/ 2147483646 w 22"/>
                <a:gd name="T3" fmla="*/ 2147483646 h 10"/>
                <a:gd name="T4" fmla="*/ 2147483646 w 22"/>
                <a:gd name="T5" fmla="*/ 2147483646 h 10"/>
                <a:gd name="T6" fmla="*/ 2147483646 w 22"/>
                <a:gd name="T7" fmla="*/ 2147483646 h 10"/>
                <a:gd name="T8" fmla="*/ 2147483646 w 22"/>
                <a:gd name="T9" fmla="*/ 0 h 10"/>
                <a:gd name="T10" fmla="*/ 2147483646 w 22"/>
                <a:gd name="T11" fmla="*/ 21474836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0"/>
                <a:gd name="T20" fmla="*/ 22 w 22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0">
                  <a:moveTo>
                    <a:pt x="8" y="1"/>
                  </a:moveTo>
                  <a:cubicBezTo>
                    <a:pt x="6" y="2"/>
                    <a:pt x="0" y="6"/>
                    <a:pt x="9" y="8"/>
                  </a:cubicBezTo>
                  <a:cubicBezTo>
                    <a:pt x="17" y="9"/>
                    <a:pt x="15" y="10"/>
                    <a:pt x="18" y="8"/>
                  </a:cubicBezTo>
                  <a:cubicBezTo>
                    <a:pt x="22" y="7"/>
                    <a:pt x="20" y="1"/>
                    <a:pt x="18" y="1"/>
                  </a:cubicBezTo>
                  <a:cubicBezTo>
                    <a:pt x="17" y="1"/>
                    <a:pt x="13" y="0"/>
                    <a:pt x="13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7" name="Freeform 492">
              <a:extLst>
                <a:ext uri="{FF2B5EF4-FFF2-40B4-BE49-F238E27FC236}">
                  <a16:creationId xmlns:a16="http://schemas.microsoft.com/office/drawing/2014/main" id="{C84D2026-D0F2-4633-4201-FA8D19323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476" y="3609975"/>
              <a:ext cx="12700" cy="15875"/>
            </a:xfrm>
            <a:custGeom>
              <a:avLst/>
              <a:gdLst>
                <a:gd name="T0" fmla="*/ 2147483646 w 14"/>
                <a:gd name="T1" fmla="*/ 2147483646 h 19"/>
                <a:gd name="T2" fmla="*/ 2147483646 w 14"/>
                <a:gd name="T3" fmla="*/ 2147483646 h 19"/>
                <a:gd name="T4" fmla="*/ 2147483646 w 14"/>
                <a:gd name="T5" fmla="*/ 2147483646 h 19"/>
                <a:gd name="T6" fmla="*/ 2147483646 w 14"/>
                <a:gd name="T7" fmla="*/ 2147483646 h 19"/>
                <a:gd name="T8" fmla="*/ 2147483646 w 14"/>
                <a:gd name="T9" fmla="*/ 21474836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9"/>
                <a:gd name="T17" fmla="*/ 14 w 14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9">
                  <a:moveTo>
                    <a:pt x="2" y="9"/>
                  </a:moveTo>
                  <a:cubicBezTo>
                    <a:pt x="0" y="12"/>
                    <a:pt x="1" y="19"/>
                    <a:pt x="5" y="19"/>
                  </a:cubicBezTo>
                  <a:cubicBezTo>
                    <a:pt x="8" y="19"/>
                    <a:pt x="5" y="13"/>
                    <a:pt x="10" y="13"/>
                  </a:cubicBezTo>
                  <a:cubicBezTo>
                    <a:pt x="14" y="13"/>
                    <a:pt x="13" y="0"/>
                    <a:pt x="11" y="2"/>
                  </a:cubicBezTo>
                  <a:cubicBezTo>
                    <a:pt x="8" y="4"/>
                    <a:pt x="2" y="9"/>
                    <a:pt x="2" y="9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89" name="Freeform 493">
              <a:extLst>
                <a:ext uri="{FF2B5EF4-FFF2-40B4-BE49-F238E27FC236}">
                  <a16:creationId xmlns:a16="http://schemas.microsoft.com/office/drawing/2014/main" id="{DD5D991C-1C17-63B0-6DC3-92E02F639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8976" y="3711575"/>
              <a:ext cx="57150" cy="44450"/>
            </a:xfrm>
            <a:custGeom>
              <a:avLst/>
              <a:gdLst>
                <a:gd name="T0" fmla="*/ 2147483646 w 66"/>
                <a:gd name="T1" fmla="*/ 2147483646 h 49"/>
                <a:gd name="T2" fmla="*/ 2147483646 w 66"/>
                <a:gd name="T3" fmla="*/ 2147483646 h 49"/>
                <a:gd name="T4" fmla="*/ 2147483646 w 66"/>
                <a:gd name="T5" fmla="*/ 2147483646 h 49"/>
                <a:gd name="T6" fmla="*/ 2147483646 w 66"/>
                <a:gd name="T7" fmla="*/ 2147483646 h 49"/>
                <a:gd name="T8" fmla="*/ 2147483646 w 66"/>
                <a:gd name="T9" fmla="*/ 2147483646 h 49"/>
                <a:gd name="T10" fmla="*/ 2147483646 w 66"/>
                <a:gd name="T11" fmla="*/ 2147483646 h 49"/>
                <a:gd name="T12" fmla="*/ 2147483646 w 66"/>
                <a:gd name="T13" fmla="*/ 2147483646 h 49"/>
                <a:gd name="T14" fmla="*/ 2147483646 w 66"/>
                <a:gd name="T15" fmla="*/ 2147483646 h 49"/>
                <a:gd name="T16" fmla="*/ 2147483646 w 66"/>
                <a:gd name="T17" fmla="*/ 2147483646 h 49"/>
                <a:gd name="T18" fmla="*/ 2147483646 w 66"/>
                <a:gd name="T19" fmla="*/ 214748364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49"/>
                <a:gd name="T32" fmla="*/ 66 w 66"/>
                <a:gd name="T33" fmla="*/ 49 h 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49">
                  <a:moveTo>
                    <a:pt x="25" y="21"/>
                  </a:moveTo>
                  <a:cubicBezTo>
                    <a:pt x="21" y="21"/>
                    <a:pt x="20" y="24"/>
                    <a:pt x="15" y="24"/>
                  </a:cubicBezTo>
                  <a:cubicBezTo>
                    <a:pt x="11" y="24"/>
                    <a:pt x="7" y="20"/>
                    <a:pt x="5" y="26"/>
                  </a:cubicBezTo>
                  <a:cubicBezTo>
                    <a:pt x="3" y="33"/>
                    <a:pt x="0" y="34"/>
                    <a:pt x="5" y="37"/>
                  </a:cubicBezTo>
                  <a:cubicBezTo>
                    <a:pt x="11" y="40"/>
                    <a:pt x="13" y="49"/>
                    <a:pt x="20" y="44"/>
                  </a:cubicBezTo>
                  <a:cubicBezTo>
                    <a:pt x="27" y="38"/>
                    <a:pt x="41" y="30"/>
                    <a:pt x="44" y="31"/>
                  </a:cubicBezTo>
                  <a:cubicBezTo>
                    <a:pt x="53" y="34"/>
                    <a:pt x="48" y="21"/>
                    <a:pt x="48" y="21"/>
                  </a:cubicBezTo>
                  <a:cubicBezTo>
                    <a:pt x="48" y="21"/>
                    <a:pt x="66" y="10"/>
                    <a:pt x="64" y="5"/>
                  </a:cubicBezTo>
                  <a:cubicBezTo>
                    <a:pt x="62" y="0"/>
                    <a:pt x="52" y="14"/>
                    <a:pt x="43" y="15"/>
                  </a:cubicBezTo>
                  <a:cubicBezTo>
                    <a:pt x="35" y="16"/>
                    <a:pt x="25" y="21"/>
                    <a:pt x="25" y="2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91" name="Freeform 494">
              <a:extLst>
                <a:ext uri="{FF2B5EF4-FFF2-40B4-BE49-F238E27FC236}">
                  <a16:creationId xmlns:a16="http://schemas.microsoft.com/office/drawing/2014/main" id="{F7178891-3C5E-0862-4E17-48F5DCC82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4188" y="3719513"/>
              <a:ext cx="71438" cy="25400"/>
            </a:xfrm>
            <a:custGeom>
              <a:avLst/>
              <a:gdLst>
                <a:gd name="T0" fmla="*/ 2147483646 w 80"/>
                <a:gd name="T1" fmla="*/ 2147483646 h 29"/>
                <a:gd name="T2" fmla="*/ 2147483646 w 80"/>
                <a:gd name="T3" fmla="*/ 2147483646 h 29"/>
                <a:gd name="T4" fmla="*/ 2147483646 w 80"/>
                <a:gd name="T5" fmla="*/ 2147483646 h 29"/>
                <a:gd name="T6" fmla="*/ 2147483646 w 80"/>
                <a:gd name="T7" fmla="*/ 2147483646 h 29"/>
                <a:gd name="T8" fmla="*/ 2147483646 w 80"/>
                <a:gd name="T9" fmla="*/ 2147483646 h 29"/>
                <a:gd name="T10" fmla="*/ 2147483646 w 80"/>
                <a:gd name="T11" fmla="*/ 2147483646 h 29"/>
                <a:gd name="T12" fmla="*/ 2147483646 w 80"/>
                <a:gd name="T13" fmla="*/ 2147483646 h 29"/>
                <a:gd name="T14" fmla="*/ 2147483646 w 80"/>
                <a:gd name="T15" fmla="*/ 2147483646 h 29"/>
                <a:gd name="T16" fmla="*/ 2147483646 w 80"/>
                <a:gd name="T17" fmla="*/ 2147483646 h 29"/>
                <a:gd name="T18" fmla="*/ 2147483646 w 80"/>
                <a:gd name="T19" fmla="*/ 2147483646 h 29"/>
                <a:gd name="T20" fmla="*/ 2147483646 w 80"/>
                <a:gd name="T21" fmla="*/ 2147483646 h 29"/>
                <a:gd name="T22" fmla="*/ 2147483646 w 80"/>
                <a:gd name="T23" fmla="*/ 2147483646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29"/>
                <a:gd name="T38" fmla="*/ 80 w 80"/>
                <a:gd name="T39" fmla="*/ 29 h 2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29">
                  <a:moveTo>
                    <a:pt x="36" y="6"/>
                  </a:moveTo>
                  <a:cubicBezTo>
                    <a:pt x="30" y="8"/>
                    <a:pt x="21" y="3"/>
                    <a:pt x="21" y="3"/>
                  </a:cubicBezTo>
                  <a:cubicBezTo>
                    <a:pt x="21" y="3"/>
                    <a:pt x="14" y="0"/>
                    <a:pt x="12" y="2"/>
                  </a:cubicBezTo>
                  <a:cubicBezTo>
                    <a:pt x="9" y="4"/>
                    <a:pt x="0" y="9"/>
                    <a:pt x="6" y="12"/>
                  </a:cubicBezTo>
                  <a:cubicBezTo>
                    <a:pt x="13" y="15"/>
                    <a:pt x="22" y="13"/>
                    <a:pt x="28" y="16"/>
                  </a:cubicBezTo>
                  <a:cubicBezTo>
                    <a:pt x="35" y="19"/>
                    <a:pt x="35" y="19"/>
                    <a:pt x="41" y="24"/>
                  </a:cubicBezTo>
                  <a:cubicBezTo>
                    <a:pt x="48" y="29"/>
                    <a:pt x="48" y="21"/>
                    <a:pt x="58" y="22"/>
                  </a:cubicBezTo>
                  <a:cubicBezTo>
                    <a:pt x="68" y="23"/>
                    <a:pt x="71" y="22"/>
                    <a:pt x="74" y="19"/>
                  </a:cubicBezTo>
                  <a:cubicBezTo>
                    <a:pt x="77" y="16"/>
                    <a:pt x="80" y="12"/>
                    <a:pt x="76" y="12"/>
                  </a:cubicBezTo>
                  <a:cubicBezTo>
                    <a:pt x="72" y="12"/>
                    <a:pt x="59" y="12"/>
                    <a:pt x="56" y="12"/>
                  </a:cubicBezTo>
                  <a:cubicBezTo>
                    <a:pt x="54" y="12"/>
                    <a:pt x="41" y="12"/>
                    <a:pt x="41" y="12"/>
                  </a:cubicBezTo>
                  <a:lnTo>
                    <a:pt x="36" y="6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93" name="Freeform 495">
              <a:extLst>
                <a:ext uri="{FF2B5EF4-FFF2-40B4-BE49-F238E27FC236}">
                  <a16:creationId xmlns:a16="http://schemas.microsoft.com/office/drawing/2014/main" id="{50571C1A-AF81-BC1C-B9B3-71CB85857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4351" y="3652838"/>
              <a:ext cx="15875" cy="17462"/>
            </a:xfrm>
            <a:custGeom>
              <a:avLst/>
              <a:gdLst>
                <a:gd name="T0" fmla="*/ 2147483646 w 17"/>
                <a:gd name="T1" fmla="*/ 0 h 20"/>
                <a:gd name="T2" fmla="*/ 2147483646 w 17"/>
                <a:gd name="T3" fmla="*/ 2147483646 h 20"/>
                <a:gd name="T4" fmla="*/ 2147483646 w 17"/>
                <a:gd name="T5" fmla="*/ 2147483646 h 20"/>
                <a:gd name="T6" fmla="*/ 2147483646 w 17"/>
                <a:gd name="T7" fmla="*/ 2147483646 h 20"/>
                <a:gd name="T8" fmla="*/ 2147483646 w 17"/>
                <a:gd name="T9" fmla="*/ 2147483646 h 20"/>
                <a:gd name="T10" fmla="*/ 2147483646 w 17"/>
                <a:gd name="T11" fmla="*/ 2147483646 h 20"/>
                <a:gd name="T12" fmla="*/ 2147483646 w 17"/>
                <a:gd name="T13" fmla="*/ 2147483646 h 20"/>
                <a:gd name="T14" fmla="*/ 2147483646 w 1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20"/>
                <a:gd name="T26" fmla="*/ 17 w 17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20">
                  <a:moveTo>
                    <a:pt x="4" y="0"/>
                  </a:moveTo>
                  <a:cubicBezTo>
                    <a:pt x="2" y="1"/>
                    <a:pt x="0" y="4"/>
                    <a:pt x="3" y="6"/>
                  </a:cubicBezTo>
                  <a:cubicBezTo>
                    <a:pt x="7" y="8"/>
                    <a:pt x="9" y="6"/>
                    <a:pt x="9" y="11"/>
                  </a:cubicBezTo>
                  <a:cubicBezTo>
                    <a:pt x="10" y="15"/>
                    <a:pt x="11" y="17"/>
                    <a:pt x="14" y="18"/>
                  </a:cubicBezTo>
                  <a:cubicBezTo>
                    <a:pt x="16" y="20"/>
                    <a:pt x="17" y="19"/>
                    <a:pt x="17" y="18"/>
                  </a:cubicBezTo>
                  <a:cubicBezTo>
                    <a:pt x="17" y="17"/>
                    <a:pt x="16" y="12"/>
                    <a:pt x="15" y="12"/>
                  </a:cubicBezTo>
                  <a:cubicBezTo>
                    <a:pt x="14" y="12"/>
                    <a:pt x="13" y="8"/>
                    <a:pt x="12" y="7"/>
                  </a:cubicBezTo>
                  <a:cubicBezTo>
                    <a:pt x="11" y="6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95" name="Freeform 496">
              <a:extLst>
                <a:ext uri="{FF2B5EF4-FFF2-40B4-BE49-F238E27FC236}">
                  <a16:creationId xmlns:a16="http://schemas.microsoft.com/office/drawing/2014/main" id="{3AB6A750-022D-7926-9E25-770B2D2E7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3667125"/>
              <a:ext cx="3175" cy="4763"/>
            </a:xfrm>
            <a:custGeom>
              <a:avLst/>
              <a:gdLst>
                <a:gd name="T0" fmla="*/ 2147483646 w 4"/>
                <a:gd name="T1" fmla="*/ 0 h 4"/>
                <a:gd name="T2" fmla="*/ 2147483646 w 4"/>
                <a:gd name="T3" fmla="*/ 2147483646 h 4"/>
                <a:gd name="T4" fmla="*/ 2147483646 w 4"/>
                <a:gd name="T5" fmla="*/ 2147483646 h 4"/>
                <a:gd name="T6" fmla="*/ 2147483646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"/>
                <a:gd name="T13" fmla="*/ 0 h 4"/>
                <a:gd name="T14" fmla="*/ 4 w 4"/>
                <a:gd name="T15" fmla="*/ 4 h 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" h="4">
                  <a:moveTo>
                    <a:pt x="2" y="0"/>
                  </a:moveTo>
                  <a:cubicBezTo>
                    <a:pt x="1" y="1"/>
                    <a:pt x="0" y="4"/>
                    <a:pt x="1" y="4"/>
                  </a:cubicBezTo>
                  <a:cubicBezTo>
                    <a:pt x="3" y="4"/>
                    <a:pt x="4" y="3"/>
                    <a:pt x="4" y="2"/>
                  </a:cubicBezTo>
                  <a:cubicBezTo>
                    <a:pt x="4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97" name="Freeform 497">
              <a:extLst>
                <a:ext uri="{FF2B5EF4-FFF2-40B4-BE49-F238E27FC236}">
                  <a16:creationId xmlns:a16="http://schemas.microsoft.com/office/drawing/2014/main" id="{7E8F976C-9D70-BAE2-221C-F78080B1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1" y="3676650"/>
              <a:ext cx="4762" cy="6350"/>
            </a:xfrm>
            <a:custGeom>
              <a:avLst/>
              <a:gdLst>
                <a:gd name="T0" fmla="*/ 2147483646 w 5"/>
                <a:gd name="T1" fmla="*/ 0 h 7"/>
                <a:gd name="T2" fmla="*/ 2147483646 w 5"/>
                <a:gd name="T3" fmla="*/ 2147483646 h 7"/>
                <a:gd name="T4" fmla="*/ 2147483646 w 5"/>
                <a:gd name="T5" fmla="*/ 2147483646 h 7"/>
                <a:gd name="T6" fmla="*/ 2147483646 w 5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7"/>
                <a:gd name="T14" fmla="*/ 5 w 5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7">
                  <a:moveTo>
                    <a:pt x="1" y="0"/>
                  </a:moveTo>
                  <a:cubicBezTo>
                    <a:pt x="1" y="1"/>
                    <a:pt x="0" y="7"/>
                    <a:pt x="2" y="7"/>
                  </a:cubicBezTo>
                  <a:cubicBezTo>
                    <a:pt x="3" y="7"/>
                    <a:pt x="5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299" name="Freeform 498">
              <a:extLst>
                <a:ext uri="{FF2B5EF4-FFF2-40B4-BE49-F238E27FC236}">
                  <a16:creationId xmlns:a16="http://schemas.microsoft.com/office/drawing/2014/main" id="{C6330266-0E27-E664-3F42-4D34444E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288" y="3675063"/>
              <a:ext cx="9525" cy="7937"/>
            </a:xfrm>
            <a:custGeom>
              <a:avLst/>
              <a:gdLst>
                <a:gd name="T0" fmla="*/ 2147483646 w 10"/>
                <a:gd name="T1" fmla="*/ 2147483646 h 10"/>
                <a:gd name="T2" fmla="*/ 2147483646 w 10"/>
                <a:gd name="T3" fmla="*/ 2147483646 h 10"/>
                <a:gd name="T4" fmla="*/ 2147483646 w 10"/>
                <a:gd name="T5" fmla="*/ 2147483646 h 10"/>
                <a:gd name="T6" fmla="*/ 0 60000 65536"/>
                <a:gd name="T7" fmla="*/ 0 60000 65536"/>
                <a:gd name="T8" fmla="*/ 0 60000 65536"/>
                <a:gd name="T9" fmla="*/ 0 w 10"/>
                <a:gd name="T10" fmla="*/ 0 h 10"/>
                <a:gd name="T11" fmla="*/ 10 w 10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0">
                  <a:moveTo>
                    <a:pt x="5" y="3"/>
                  </a:moveTo>
                  <a:cubicBezTo>
                    <a:pt x="0" y="5"/>
                    <a:pt x="7" y="10"/>
                    <a:pt x="7" y="10"/>
                  </a:cubicBezTo>
                  <a:cubicBezTo>
                    <a:pt x="7" y="10"/>
                    <a:pt x="10" y="0"/>
                    <a:pt x="5" y="3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01" name="Freeform 499">
              <a:extLst>
                <a:ext uri="{FF2B5EF4-FFF2-40B4-BE49-F238E27FC236}">
                  <a16:creationId xmlns:a16="http://schemas.microsoft.com/office/drawing/2014/main" id="{972A2FA3-6255-BB87-8814-C3086F23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3686175"/>
              <a:ext cx="4763" cy="4763"/>
            </a:xfrm>
            <a:custGeom>
              <a:avLst/>
              <a:gdLst>
                <a:gd name="T0" fmla="*/ 2147483646 w 6"/>
                <a:gd name="T1" fmla="*/ 2147483646 h 6"/>
                <a:gd name="T2" fmla="*/ 2147483646 w 6"/>
                <a:gd name="T3" fmla="*/ 2147483646 h 6"/>
                <a:gd name="T4" fmla="*/ 2147483646 w 6"/>
                <a:gd name="T5" fmla="*/ 2147483646 h 6"/>
                <a:gd name="T6" fmla="*/ 2147483646 w 6"/>
                <a:gd name="T7" fmla="*/ 2147483646 h 6"/>
                <a:gd name="T8" fmla="*/ 2147483646 w 6"/>
                <a:gd name="T9" fmla="*/ 214748364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6"/>
                <a:gd name="T17" fmla="*/ 6 w 6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6">
                  <a:moveTo>
                    <a:pt x="3" y="2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5" y="6"/>
                    <a:pt x="6" y="5"/>
                    <a:pt x="6" y="4"/>
                  </a:cubicBezTo>
                  <a:cubicBezTo>
                    <a:pt x="6" y="2"/>
                    <a:pt x="5" y="0"/>
                    <a:pt x="3" y="1"/>
                  </a:cubicBezTo>
                  <a:cubicBezTo>
                    <a:pt x="1" y="2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03" name="Freeform 500">
              <a:extLst>
                <a:ext uri="{FF2B5EF4-FFF2-40B4-BE49-F238E27FC236}">
                  <a16:creationId xmlns:a16="http://schemas.microsoft.com/office/drawing/2014/main" id="{D58C33D6-B061-04CB-C796-F18976EF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1176" y="3670300"/>
              <a:ext cx="3175" cy="4763"/>
            </a:xfrm>
            <a:custGeom>
              <a:avLst/>
              <a:gdLst>
                <a:gd name="T0" fmla="*/ 2147483646 w 5"/>
                <a:gd name="T1" fmla="*/ 2147483646 h 5"/>
                <a:gd name="T2" fmla="*/ 2147483646 w 5"/>
                <a:gd name="T3" fmla="*/ 2147483646 h 5"/>
                <a:gd name="T4" fmla="*/ 2147483646 w 5"/>
                <a:gd name="T5" fmla="*/ 0 h 5"/>
                <a:gd name="T6" fmla="*/ 0 60000 65536"/>
                <a:gd name="T7" fmla="*/ 0 60000 65536"/>
                <a:gd name="T8" fmla="*/ 0 60000 65536"/>
                <a:gd name="T9" fmla="*/ 0 w 5"/>
                <a:gd name="T10" fmla="*/ 0 h 5"/>
                <a:gd name="T11" fmla="*/ 5 w 5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5">
                  <a:moveTo>
                    <a:pt x="4" y="1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4" y="5"/>
                    <a:pt x="5" y="0"/>
                    <a:pt x="3" y="0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05" name="Freeform 501">
              <a:extLst>
                <a:ext uri="{FF2B5EF4-FFF2-40B4-BE49-F238E27FC236}">
                  <a16:creationId xmlns:a16="http://schemas.microsoft.com/office/drawing/2014/main" id="{B9A93139-FA20-C6E7-7BA2-4071C16D3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1176" y="3670300"/>
              <a:ext cx="3175" cy="4763"/>
            </a:xfrm>
            <a:custGeom>
              <a:avLst/>
              <a:gdLst>
                <a:gd name="T0" fmla="*/ 2147483646 w 5"/>
                <a:gd name="T1" fmla="*/ 2147483646 h 5"/>
                <a:gd name="T2" fmla="*/ 2147483646 w 5"/>
                <a:gd name="T3" fmla="*/ 2147483646 h 5"/>
                <a:gd name="T4" fmla="*/ 2147483646 w 5"/>
                <a:gd name="T5" fmla="*/ 0 h 5"/>
                <a:gd name="T6" fmla="*/ 0 60000 65536"/>
                <a:gd name="T7" fmla="*/ 0 60000 65536"/>
                <a:gd name="T8" fmla="*/ 0 60000 65536"/>
                <a:gd name="T9" fmla="*/ 0 w 5"/>
                <a:gd name="T10" fmla="*/ 0 h 5"/>
                <a:gd name="T11" fmla="*/ 5 w 5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5">
                  <a:moveTo>
                    <a:pt x="4" y="1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4" y="5"/>
                    <a:pt x="5" y="0"/>
                    <a:pt x="3" y="0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07" name="Freeform 502">
              <a:extLst>
                <a:ext uri="{FF2B5EF4-FFF2-40B4-BE49-F238E27FC236}">
                  <a16:creationId xmlns:a16="http://schemas.microsoft.com/office/drawing/2014/main" id="{BEFBDA96-E2AA-6542-E733-6B12DD646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3679825"/>
              <a:ext cx="6350" cy="4763"/>
            </a:xfrm>
            <a:custGeom>
              <a:avLst/>
              <a:gdLst>
                <a:gd name="T0" fmla="*/ 2147483646 w 6"/>
                <a:gd name="T1" fmla="*/ 2147483646 h 5"/>
                <a:gd name="T2" fmla="*/ 2147483646 w 6"/>
                <a:gd name="T3" fmla="*/ 2147483646 h 5"/>
                <a:gd name="T4" fmla="*/ 2147483646 w 6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6"/>
                <a:gd name="T10" fmla="*/ 0 h 5"/>
                <a:gd name="T11" fmla="*/ 6 w 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5">
                  <a:moveTo>
                    <a:pt x="3" y="1"/>
                  </a:moveTo>
                  <a:cubicBezTo>
                    <a:pt x="0" y="0"/>
                    <a:pt x="0" y="4"/>
                    <a:pt x="2" y="4"/>
                  </a:cubicBezTo>
                  <a:cubicBezTo>
                    <a:pt x="4" y="5"/>
                    <a:pt x="6" y="1"/>
                    <a:pt x="3" y="1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09" name="Freeform 503">
              <a:extLst>
                <a:ext uri="{FF2B5EF4-FFF2-40B4-BE49-F238E27FC236}">
                  <a16:creationId xmlns:a16="http://schemas.microsoft.com/office/drawing/2014/main" id="{536F3C7F-C9F4-F305-AB84-604616ED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3679825"/>
              <a:ext cx="6350" cy="4763"/>
            </a:xfrm>
            <a:custGeom>
              <a:avLst/>
              <a:gdLst>
                <a:gd name="T0" fmla="*/ 2147483646 w 6"/>
                <a:gd name="T1" fmla="*/ 2147483646 h 5"/>
                <a:gd name="T2" fmla="*/ 2147483646 w 6"/>
                <a:gd name="T3" fmla="*/ 2147483646 h 5"/>
                <a:gd name="T4" fmla="*/ 2147483646 w 6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6"/>
                <a:gd name="T10" fmla="*/ 0 h 5"/>
                <a:gd name="T11" fmla="*/ 6 w 6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5">
                  <a:moveTo>
                    <a:pt x="3" y="1"/>
                  </a:moveTo>
                  <a:cubicBezTo>
                    <a:pt x="0" y="0"/>
                    <a:pt x="0" y="4"/>
                    <a:pt x="2" y="4"/>
                  </a:cubicBezTo>
                  <a:cubicBezTo>
                    <a:pt x="4" y="5"/>
                    <a:pt x="6" y="1"/>
                    <a:pt x="3" y="1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11" name="Freeform 504">
              <a:extLst>
                <a:ext uri="{FF2B5EF4-FFF2-40B4-BE49-F238E27FC236}">
                  <a16:creationId xmlns:a16="http://schemas.microsoft.com/office/drawing/2014/main" id="{9133B041-1F19-E96A-C2FA-0909EA73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586163"/>
              <a:ext cx="23813" cy="17462"/>
            </a:xfrm>
            <a:custGeom>
              <a:avLst/>
              <a:gdLst>
                <a:gd name="T0" fmla="*/ 2147483646 w 26"/>
                <a:gd name="T1" fmla="*/ 2147483646 h 20"/>
                <a:gd name="T2" fmla="*/ 2147483646 w 26"/>
                <a:gd name="T3" fmla="*/ 2147483646 h 20"/>
                <a:gd name="T4" fmla="*/ 2147483646 w 26"/>
                <a:gd name="T5" fmla="*/ 2147483646 h 20"/>
                <a:gd name="T6" fmla="*/ 2147483646 w 26"/>
                <a:gd name="T7" fmla="*/ 2147483646 h 20"/>
                <a:gd name="T8" fmla="*/ 2147483646 w 26"/>
                <a:gd name="T9" fmla="*/ 2147483646 h 20"/>
                <a:gd name="T10" fmla="*/ 2147483646 w 26"/>
                <a:gd name="T11" fmla="*/ 2147483646 h 20"/>
                <a:gd name="T12" fmla="*/ 2147483646 w 26"/>
                <a:gd name="T13" fmla="*/ 2147483646 h 20"/>
                <a:gd name="T14" fmla="*/ 2147483646 w 26"/>
                <a:gd name="T15" fmla="*/ 2147483646 h 20"/>
                <a:gd name="T16" fmla="*/ 2147483646 w 26"/>
                <a:gd name="T17" fmla="*/ 2147483646 h 20"/>
                <a:gd name="T18" fmla="*/ 2147483646 w 26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20"/>
                <a:gd name="T32" fmla="*/ 26 w 26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20">
                  <a:moveTo>
                    <a:pt x="23" y="1"/>
                  </a:moveTo>
                  <a:cubicBezTo>
                    <a:pt x="21" y="3"/>
                    <a:pt x="19" y="4"/>
                    <a:pt x="17" y="6"/>
                  </a:cubicBezTo>
                  <a:cubicBezTo>
                    <a:pt x="13" y="3"/>
                    <a:pt x="11" y="7"/>
                    <a:pt x="11" y="11"/>
                  </a:cubicBezTo>
                  <a:cubicBezTo>
                    <a:pt x="7" y="12"/>
                    <a:pt x="0" y="8"/>
                    <a:pt x="4" y="16"/>
                  </a:cubicBezTo>
                  <a:cubicBezTo>
                    <a:pt x="6" y="18"/>
                    <a:pt x="8" y="20"/>
                    <a:pt x="10" y="17"/>
                  </a:cubicBezTo>
                  <a:cubicBezTo>
                    <a:pt x="11" y="15"/>
                    <a:pt x="10" y="10"/>
                    <a:pt x="14" y="13"/>
                  </a:cubicBezTo>
                  <a:cubicBezTo>
                    <a:pt x="14" y="11"/>
                    <a:pt x="18" y="6"/>
                    <a:pt x="21" y="8"/>
                  </a:cubicBezTo>
                  <a:cubicBezTo>
                    <a:pt x="22" y="7"/>
                    <a:pt x="22" y="5"/>
                    <a:pt x="22" y="4"/>
                  </a:cubicBezTo>
                  <a:cubicBezTo>
                    <a:pt x="24" y="4"/>
                    <a:pt x="26" y="3"/>
                    <a:pt x="26" y="1"/>
                  </a:cubicBezTo>
                  <a:cubicBezTo>
                    <a:pt x="26" y="1"/>
                    <a:pt x="25" y="1"/>
                    <a:pt x="25" y="0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13" name="Freeform 505">
              <a:extLst>
                <a:ext uri="{FF2B5EF4-FFF2-40B4-BE49-F238E27FC236}">
                  <a16:creationId xmlns:a16="http://schemas.microsoft.com/office/drawing/2014/main" id="{1628AB12-A23E-EA97-7456-CED42A2B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586163"/>
              <a:ext cx="23813" cy="17462"/>
            </a:xfrm>
            <a:custGeom>
              <a:avLst/>
              <a:gdLst>
                <a:gd name="T0" fmla="*/ 2147483646 w 26"/>
                <a:gd name="T1" fmla="*/ 2147483646 h 20"/>
                <a:gd name="T2" fmla="*/ 2147483646 w 26"/>
                <a:gd name="T3" fmla="*/ 2147483646 h 20"/>
                <a:gd name="T4" fmla="*/ 2147483646 w 26"/>
                <a:gd name="T5" fmla="*/ 2147483646 h 20"/>
                <a:gd name="T6" fmla="*/ 2147483646 w 26"/>
                <a:gd name="T7" fmla="*/ 2147483646 h 20"/>
                <a:gd name="T8" fmla="*/ 2147483646 w 26"/>
                <a:gd name="T9" fmla="*/ 2147483646 h 20"/>
                <a:gd name="T10" fmla="*/ 2147483646 w 26"/>
                <a:gd name="T11" fmla="*/ 2147483646 h 20"/>
                <a:gd name="T12" fmla="*/ 2147483646 w 26"/>
                <a:gd name="T13" fmla="*/ 2147483646 h 20"/>
                <a:gd name="T14" fmla="*/ 2147483646 w 26"/>
                <a:gd name="T15" fmla="*/ 2147483646 h 20"/>
                <a:gd name="T16" fmla="*/ 2147483646 w 26"/>
                <a:gd name="T17" fmla="*/ 2147483646 h 20"/>
                <a:gd name="T18" fmla="*/ 2147483646 w 26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20"/>
                <a:gd name="T32" fmla="*/ 26 w 26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20">
                  <a:moveTo>
                    <a:pt x="23" y="1"/>
                  </a:moveTo>
                  <a:cubicBezTo>
                    <a:pt x="21" y="3"/>
                    <a:pt x="19" y="4"/>
                    <a:pt x="17" y="6"/>
                  </a:cubicBezTo>
                  <a:cubicBezTo>
                    <a:pt x="13" y="3"/>
                    <a:pt x="11" y="7"/>
                    <a:pt x="11" y="11"/>
                  </a:cubicBezTo>
                  <a:cubicBezTo>
                    <a:pt x="7" y="12"/>
                    <a:pt x="0" y="8"/>
                    <a:pt x="4" y="16"/>
                  </a:cubicBezTo>
                  <a:cubicBezTo>
                    <a:pt x="6" y="18"/>
                    <a:pt x="8" y="20"/>
                    <a:pt x="10" y="17"/>
                  </a:cubicBezTo>
                  <a:cubicBezTo>
                    <a:pt x="11" y="15"/>
                    <a:pt x="10" y="10"/>
                    <a:pt x="14" y="13"/>
                  </a:cubicBezTo>
                  <a:cubicBezTo>
                    <a:pt x="14" y="11"/>
                    <a:pt x="18" y="6"/>
                    <a:pt x="21" y="8"/>
                  </a:cubicBezTo>
                  <a:cubicBezTo>
                    <a:pt x="22" y="7"/>
                    <a:pt x="22" y="5"/>
                    <a:pt x="22" y="4"/>
                  </a:cubicBezTo>
                  <a:cubicBezTo>
                    <a:pt x="24" y="4"/>
                    <a:pt x="26" y="3"/>
                    <a:pt x="26" y="1"/>
                  </a:cubicBezTo>
                  <a:cubicBezTo>
                    <a:pt x="26" y="1"/>
                    <a:pt x="25" y="1"/>
                    <a:pt x="25" y="0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15" name="Freeform 506">
              <a:extLst>
                <a:ext uri="{FF2B5EF4-FFF2-40B4-BE49-F238E27FC236}">
                  <a16:creationId xmlns:a16="http://schemas.microsoft.com/office/drawing/2014/main" id="{50ACDD1C-C708-064D-F581-1991B8758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3576638"/>
              <a:ext cx="4763" cy="4762"/>
            </a:xfrm>
            <a:custGeom>
              <a:avLst/>
              <a:gdLst>
                <a:gd name="T0" fmla="*/ 2147483646 w 7"/>
                <a:gd name="T1" fmla="*/ 2147483646 h 6"/>
                <a:gd name="T2" fmla="*/ 2147483646 w 7"/>
                <a:gd name="T3" fmla="*/ 2147483646 h 6"/>
                <a:gd name="T4" fmla="*/ 2147483646 w 7"/>
                <a:gd name="T5" fmla="*/ 2147483646 h 6"/>
                <a:gd name="T6" fmla="*/ 2147483646 w 7"/>
                <a:gd name="T7" fmla="*/ 2147483646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6"/>
                <a:gd name="T14" fmla="*/ 7 w 7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6">
                  <a:moveTo>
                    <a:pt x="5" y="1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7" y="3"/>
                    <a:pt x="6" y="2"/>
                    <a:pt x="4" y="2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17" name="Freeform 507">
              <a:extLst>
                <a:ext uri="{FF2B5EF4-FFF2-40B4-BE49-F238E27FC236}">
                  <a16:creationId xmlns:a16="http://schemas.microsoft.com/office/drawing/2014/main" id="{47BDE767-6B70-94E9-A866-47063F8BB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3576638"/>
              <a:ext cx="4763" cy="4762"/>
            </a:xfrm>
            <a:custGeom>
              <a:avLst/>
              <a:gdLst>
                <a:gd name="T0" fmla="*/ 2147483646 w 7"/>
                <a:gd name="T1" fmla="*/ 2147483646 h 6"/>
                <a:gd name="T2" fmla="*/ 2147483646 w 7"/>
                <a:gd name="T3" fmla="*/ 2147483646 h 6"/>
                <a:gd name="T4" fmla="*/ 2147483646 w 7"/>
                <a:gd name="T5" fmla="*/ 2147483646 h 6"/>
                <a:gd name="T6" fmla="*/ 2147483646 w 7"/>
                <a:gd name="T7" fmla="*/ 2147483646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6"/>
                <a:gd name="T14" fmla="*/ 7 w 7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6">
                  <a:moveTo>
                    <a:pt x="5" y="1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2" y="6"/>
                    <a:pt x="5" y="5"/>
                    <a:pt x="7" y="5"/>
                  </a:cubicBezTo>
                  <a:cubicBezTo>
                    <a:pt x="7" y="3"/>
                    <a:pt x="6" y="2"/>
                    <a:pt x="4" y="2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19" name="Freeform 508">
              <a:extLst>
                <a:ext uri="{FF2B5EF4-FFF2-40B4-BE49-F238E27FC236}">
                  <a16:creationId xmlns:a16="http://schemas.microsoft.com/office/drawing/2014/main" id="{6EE2D6DA-90DF-729C-7739-3F54E6F2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6" y="3632200"/>
              <a:ext cx="6350" cy="14288"/>
            </a:xfrm>
            <a:custGeom>
              <a:avLst/>
              <a:gdLst>
                <a:gd name="T0" fmla="*/ 2147483646 w 7"/>
                <a:gd name="T1" fmla="*/ 2147483646 h 16"/>
                <a:gd name="T2" fmla="*/ 0 w 7"/>
                <a:gd name="T3" fmla="*/ 2147483646 h 16"/>
                <a:gd name="T4" fmla="*/ 2147483646 w 7"/>
                <a:gd name="T5" fmla="*/ 2147483646 h 16"/>
                <a:gd name="T6" fmla="*/ 2147483646 w 7"/>
                <a:gd name="T7" fmla="*/ 2147483646 h 16"/>
                <a:gd name="T8" fmla="*/ 2147483646 w 7"/>
                <a:gd name="T9" fmla="*/ 2147483646 h 16"/>
                <a:gd name="T10" fmla="*/ 2147483646 w 7"/>
                <a:gd name="T11" fmla="*/ 214748364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6"/>
                <a:gd name="T20" fmla="*/ 7 w 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6">
                  <a:moveTo>
                    <a:pt x="7" y="6"/>
                  </a:moveTo>
                  <a:cubicBezTo>
                    <a:pt x="5" y="5"/>
                    <a:pt x="1" y="0"/>
                    <a:pt x="0" y="5"/>
                  </a:cubicBezTo>
                  <a:cubicBezTo>
                    <a:pt x="0" y="8"/>
                    <a:pt x="4" y="7"/>
                    <a:pt x="4" y="10"/>
                  </a:cubicBezTo>
                  <a:cubicBezTo>
                    <a:pt x="4" y="11"/>
                    <a:pt x="2" y="13"/>
                    <a:pt x="2" y="14"/>
                  </a:cubicBezTo>
                  <a:cubicBezTo>
                    <a:pt x="3" y="16"/>
                    <a:pt x="5" y="14"/>
                    <a:pt x="6" y="13"/>
                  </a:cubicBezTo>
                  <a:cubicBezTo>
                    <a:pt x="7" y="12"/>
                    <a:pt x="7" y="7"/>
                    <a:pt x="6" y="6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21" name="Freeform 509">
              <a:extLst>
                <a:ext uri="{FF2B5EF4-FFF2-40B4-BE49-F238E27FC236}">
                  <a16:creationId xmlns:a16="http://schemas.microsoft.com/office/drawing/2014/main" id="{033E8FCA-F484-6408-2770-E2AFEC15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6" y="3632200"/>
              <a:ext cx="6350" cy="14288"/>
            </a:xfrm>
            <a:custGeom>
              <a:avLst/>
              <a:gdLst>
                <a:gd name="T0" fmla="*/ 2147483646 w 7"/>
                <a:gd name="T1" fmla="*/ 2147483646 h 16"/>
                <a:gd name="T2" fmla="*/ 0 w 7"/>
                <a:gd name="T3" fmla="*/ 2147483646 h 16"/>
                <a:gd name="T4" fmla="*/ 2147483646 w 7"/>
                <a:gd name="T5" fmla="*/ 2147483646 h 16"/>
                <a:gd name="T6" fmla="*/ 2147483646 w 7"/>
                <a:gd name="T7" fmla="*/ 2147483646 h 16"/>
                <a:gd name="T8" fmla="*/ 2147483646 w 7"/>
                <a:gd name="T9" fmla="*/ 2147483646 h 16"/>
                <a:gd name="T10" fmla="*/ 2147483646 w 7"/>
                <a:gd name="T11" fmla="*/ 2147483646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6"/>
                <a:gd name="T20" fmla="*/ 7 w 7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6">
                  <a:moveTo>
                    <a:pt x="7" y="6"/>
                  </a:moveTo>
                  <a:cubicBezTo>
                    <a:pt x="5" y="5"/>
                    <a:pt x="1" y="0"/>
                    <a:pt x="0" y="5"/>
                  </a:cubicBezTo>
                  <a:cubicBezTo>
                    <a:pt x="0" y="8"/>
                    <a:pt x="4" y="7"/>
                    <a:pt x="4" y="10"/>
                  </a:cubicBezTo>
                  <a:cubicBezTo>
                    <a:pt x="4" y="11"/>
                    <a:pt x="2" y="13"/>
                    <a:pt x="2" y="14"/>
                  </a:cubicBezTo>
                  <a:cubicBezTo>
                    <a:pt x="3" y="16"/>
                    <a:pt x="5" y="14"/>
                    <a:pt x="6" y="13"/>
                  </a:cubicBezTo>
                  <a:cubicBezTo>
                    <a:pt x="7" y="12"/>
                    <a:pt x="7" y="7"/>
                    <a:pt x="6" y="6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23" name="Freeform 510">
              <a:extLst>
                <a:ext uri="{FF2B5EF4-FFF2-40B4-BE49-F238E27FC236}">
                  <a16:creationId xmlns:a16="http://schemas.microsoft.com/office/drawing/2014/main" id="{C7EC392C-8BA3-B619-58EE-94F4A584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7851" y="3690938"/>
              <a:ext cx="22225" cy="26987"/>
            </a:xfrm>
            <a:custGeom>
              <a:avLst/>
              <a:gdLst>
                <a:gd name="T0" fmla="*/ 2147483646 w 25"/>
                <a:gd name="T1" fmla="*/ 2147483646 h 30"/>
                <a:gd name="T2" fmla="*/ 2147483646 w 25"/>
                <a:gd name="T3" fmla="*/ 2147483646 h 30"/>
                <a:gd name="T4" fmla="*/ 2147483646 w 25"/>
                <a:gd name="T5" fmla="*/ 2147483646 h 30"/>
                <a:gd name="T6" fmla="*/ 2147483646 w 25"/>
                <a:gd name="T7" fmla="*/ 2147483646 h 30"/>
                <a:gd name="T8" fmla="*/ 2147483646 w 25"/>
                <a:gd name="T9" fmla="*/ 2147483646 h 30"/>
                <a:gd name="T10" fmla="*/ 2147483646 w 25"/>
                <a:gd name="T11" fmla="*/ 2147483646 h 30"/>
                <a:gd name="T12" fmla="*/ 2147483646 w 25"/>
                <a:gd name="T13" fmla="*/ 2147483646 h 30"/>
                <a:gd name="T14" fmla="*/ 2147483646 w 25"/>
                <a:gd name="T15" fmla="*/ 2147483646 h 30"/>
                <a:gd name="T16" fmla="*/ 2147483646 w 25"/>
                <a:gd name="T17" fmla="*/ 2147483646 h 30"/>
                <a:gd name="T18" fmla="*/ 2147483646 w 25"/>
                <a:gd name="T19" fmla="*/ 2147483646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30"/>
                <a:gd name="T32" fmla="*/ 25 w 25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30">
                  <a:moveTo>
                    <a:pt x="20" y="19"/>
                  </a:moveTo>
                  <a:cubicBezTo>
                    <a:pt x="21" y="15"/>
                    <a:pt x="25" y="12"/>
                    <a:pt x="23" y="8"/>
                  </a:cubicBezTo>
                  <a:cubicBezTo>
                    <a:pt x="21" y="5"/>
                    <a:pt x="14" y="4"/>
                    <a:pt x="14" y="9"/>
                  </a:cubicBezTo>
                  <a:cubicBezTo>
                    <a:pt x="12" y="6"/>
                    <a:pt x="14" y="3"/>
                    <a:pt x="10" y="2"/>
                  </a:cubicBezTo>
                  <a:cubicBezTo>
                    <a:pt x="8" y="1"/>
                    <a:pt x="4" y="0"/>
                    <a:pt x="2" y="1"/>
                  </a:cubicBezTo>
                  <a:cubicBezTo>
                    <a:pt x="0" y="9"/>
                    <a:pt x="10" y="5"/>
                    <a:pt x="13" y="8"/>
                  </a:cubicBezTo>
                  <a:cubicBezTo>
                    <a:pt x="16" y="10"/>
                    <a:pt x="11" y="14"/>
                    <a:pt x="15" y="15"/>
                  </a:cubicBezTo>
                  <a:cubicBezTo>
                    <a:pt x="13" y="16"/>
                    <a:pt x="3" y="27"/>
                    <a:pt x="10" y="29"/>
                  </a:cubicBezTo>
                  <a:cubicBezTo>
                    <a:pt x="14" y="30"/>
                    <a:pt x="16" y="13"/>
                    <a:pt x="19" y="22"/>
                  </a:cubicBezTo>
                  <a:cubicBezTo>
                    <a:pt x="19" y="20"/>
                    <a:pt x="20" y="18"/>
                    <a:pt x="21" y="15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25" name="Freeform 511">
              <a:extLst>
                <a:ext uri="{FF2B5EF4-FFF2-40B4-BE49-F238E27FC236}">
                  <a16:creationId xmlns:a16="http://schemas.microsoft.com/office/drawing/2014/main" id="{19DDF0C9-C077-22C3-BA15-7DB395F55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7851" y="3690938"/>
              <a:ext cx="22225" cy="26987"/>
            </a:xfrm>
            <a:custGeom>
              <a:avLst/>
              <a:gdLst>
                <a:gd name="T0" fmla="*/ 2147483646 w 25"/>
                <a:gd name="T1" fmla="*/ 2147483646 h 30"/>
                <a:gd name="T2" fmla="*/ 2147483646 w 25"/>
                <a:gd name="T3" fmla="*/ 2147483646 h 30"/>
                <a:gd name="T4" fmla="*/ 2147483646 w 25"/>
                <a:gd name="T5" fmla="*/ 2147483646 h 30"/>
                <a:gd name="T6" fmla="*/ 2147483646 w 25"/>
                <a:gd name="T7" fmla="*/ 2147483646 h 30"/>
                <a:gd name="T8" fmla="*/ 2147483646 w 25"/>
                <a:gd name="T9" fmla="*/ 2147483646 h 30"/>
                <a:gd name="T10" fmla="*/ 2147483646 w 25"/>
                <a:gd name="T11" fmla="*/ 2147483646 h 30"/>
                <a:gd name="T12" fmla="*/ 2147483646 w 25"/>
                <a:gd name="T13" fmla="*/ 2147483646 h 30"/>
                <a:gd name="T14" fmla="*/ 2147483646 w 25"/>
                <a:gd name="T15" fmla="*/ 2147483646 h 30"/>
                <a:gd name="T16" fmla="*/ 2147483646 w 25"/>
                <a:gd name="T17" fmla="*/ 2147483646 h 30"/>
                <a:gd name="T18" fmla="*/ 2147483646 w 25"/>
                <a:gd name="T19" fmla="*/ 2147483646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30"/>
                <a:gd name="T32" fmla="*/ 25 w 25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30">
                  <a:moveTo>
                    <a:pt x="20" y="19"/>
                  </a:moveTo>
                  <a:cubicBezTo>
                    <a:pt x="21" y="15"/>
                    <a:pt x="25" y="12"/>
                    <a:pt x="23" y="8"/>
                  </a:cubicBezTo>
                  <a:cubicBezTo>
                    <a:pt x="21" y="5"/>
                    <a:pt x="14" y="4"/>
                    <a:pt x="14" y="9"/>
                  </a:cubicBezTo>
                  <a:cubicBezTo>
                    <a:pt x="12" y="6"/>
                    <a:pt x="14" y="3"/>
                    <a:pt x="10" y="2"/>
                  </a:cubicBezTo>
                  <a:cubicBezTo>
                    <a:pt x="8" y="1"/>
                    <a:pt x="4" y="0"/>
                    <a:pt x="2" y="1"/>
                  </a:cubicBezTo>
                  <a:cubicBezTo>
                    <a:pt x="0" y="9"/>
                    <a:pt x="10" y="5"/>
                    <a:pt x="13" y="8"/>
                  </a:cubicBezTo>
                  <a:cubicBezTo>
                    <a:pt x="16" y="10"/>
                    <a:pt x="11" y="14"/>
                    <a:pt x="15" y="15"/>
                  </a:cubicBezTo>
                  <a:cubicBezTo>
                    <a:pt x="13" y="16"/>
                    <a:pt x="3" y="27"/>
                    <a:pt x="10" y="29"/>
                  </a:cubicBezTo>
                  <a:cubicBezTo>
                    <a:pt x="14" y="30"/>
                    <a:pt x="16" y="13"/>
                    <a:pt x="19" y="22"/>
                  </a:cubicBezTo>
                  <a:cubicBezTo>
                    <a:pt x="19" y="20"/>
                    <a:pt x="20" y="18"/>
                    <a:pt x="21" y="15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27" name="Freeform 512">
              <a:extLst>
                <a:ext uri="{FF2B5EF4-FFF2-40B4-BE49-F238E27FC236}">
                  <a16:creationId xmlns:a16="http://schemas.microsoft.com/office/drawing/2014/main" id="{71635FB9-09EB-8484-9EF6-6A5AC3C5D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3624263"/>
              <a:ext cx="11113" cy="9525"/>
            </a:xfrm>
            <a:custGeom>
              <a:avLst/>
              <a:gdLst>
                <a:gd name="T0" fmla="*/ 2147483646 w 11"/>
                <a:gd name="T1" fmla="*/ 2147483646 h 12"/>
                <a:gd name="T2" fmla="*/ 2147483646 w 11"/>
                <a:gd name="T3" fmla="*/ 2147483646 h 12"/>
                <a:gd name="T4" fmla="*/ 2147483646 w 11"/>
                <a:gd name="T5" fmla="*/ 2147483646 h 12"/>
                <a:gd name="T6" fmla="*/ 2147483646 w 11"/>
                <a:gd name="T7" fmla="*/ 2147483646 h 12"/>
                <a:gd name="T8" fmla="*/ 2147483646 w 11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2"/>
                <a:gd name="T17" fmla="*/ 11 w 1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2">
                  <a:moveTo>
                    <a:pt x="6" y="2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6"/>
                    <a:pt x="4" y="6"/>
                    <a:pt x="5" y="7"/>
                  </a:cubicBezTo>
                  <a:cubicBezTo>
                    <a:pt x="7" y="9"/>
                    <a:pt x="9" y="12"/>
                    <a:pt x="10" y="8"/>
                  </a:cubicBezTo>
                  <a:cubicBezTo>
                    <a:pt x="11" y="5"/>
                    <a:pt x="7" y="3"/>
                    <a:pt x="5" y="2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29" name="Freeform 513">
              <a:extLst>
                <a:ext uri="{FF2B5EF4-FFF2-40B4-BE49-F238E27FC236}">
                  <a16:creationId xmlns:a16="http://schemas.microsoft.com/office/drawing/2014/main" id="{193E7089-F767-9CAB-6FA5-16EFB5464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3624263"/>
              <a:ext cx="11113" cy="9525"/>
            </a:xfrm>
            <a:custGeom>
              <a:avLst/>
              <a:gdLst>
                <a:gd name="T0" fmla="*/ 2147483646 w 11"/>
                <a:gd name="T1" fmla="*/ 2147483646 h 12"/>
                <a:gd name="T2" fmla="*/ 2147483646 w 11"/>
                <a:gd name="T3" fmla="*/ 2147483646 h 12"/>
                <a:gd name="T4" fmla="*/ 2147483646 w 11"/>
                <a:gd name="T5" fmla="*/ 2147483646 h 12"/>
                <a:gd name="T6" fmla="*/ 2147483646 w 11"/>
                <a:gd name="T7" fmla="*/ 2147483646 h 12"/>
                <a:gd name="T8" fmla="*/ 2147483646 w 11"/>
                <a:gd name="T9" fmla="*/ 214748364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2"/>
                <a:gd name="T17" fmla="*/ 11 w 11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2">
                  <a:moveTo>
                    <a:pt x="6" y="2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6"/>
                    <a:pt x="4" y="6"/>
                    <a:pt x="5" y="7"/>
                  </a:cubicBezTo>
                  <a:cubicBezTo>
                    <a:pt x="7" y="9"/>
                    <a:pt x="9" y="12"/>
                    <a:pt x="10" y="8"/>
                  </a:cubicBezTo>
                  <a:cubicBezTo>
                    <a:pt x="11" y="5"/>
                    <a:pt x="7" y="3"/>
                    <a:pt x="5" y="2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1" name="Freeform 514">
              <a:extLst>
                <a:ext uri="{FF2B5EF4-FFF2-40B4-BE49-F238E27FC236}">
                  <a16:creationId xmlns:a16="http://schemas.microsoft.com/office/drawing/2014/main" id="{B331C4D7-1605-3780-5D08-5A278AC2E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988" y="3432175"/>
              <a:ext cx="11113" cy="15875"/>
            </a:xfrm>
            <a:custGeom>
              <a:avLst/>
              <a:gdLst>
                <a:gd name="T0" fmla="*/ 2147483646 w 11"/>
                <a:gd name="T1" fmla="*/ 0 h 18"/>
                <a:gd name="T2" fmla="*/ 2147483646 w 11"/>
                <a:gd name="T3" fmla="*/ 2147483646 h 18"/>
                <a:gd name="T4" fmla="*/ 2147483646 w 11"/>
                <a:gd name="T5" fmla="*/ 2147483646 h 18"/>
                <a:gd name="T6" fmla="*/ 2147483646 w 11"/>
                <a:gd name="T7" fmla="*/ 2147483646 h 18"/>
                <a:gd name="T8" fmla="*/ 2147483646 w 11"/>
                <a:gd name="T9" fmla="*/ 2147483646 h 18"/>
                <a:gd name="T10" fmla="*/ 2147483646 w 11"/>
                <a:gd name="T11" fmla="*/ 2147483646 h 18"/>
                <a:gd name="T12" fmla="*/ 2147483646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8"/>
                <a:gd name="T23" fmla="*/ 11 w 11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8">
                  <a:moveTo>
                    <a:pt x="3" y="0"/>
                  </a:moveTo>
                  <a:cubicBezTo>
                    <a:pt x="2" y="0"/>
                    <a:pt x="0" y="3"/>
                    <a:pt x="3" y="5"/>
                  </a:cubicBezTo>
                  <a:cubicBezTo>
                    <a:pt x="5" y="8"/>
                    <a:pt x="5" y="14"/>
                    <a:pt x="7" y="15"/>
                  </a:cubicBezTo>
                  <a:cubicBezTo>
                    <a:pt x="9" y="17"/>
                    <a:pt x="11" y="18"/>
                    <a:pt x="11" y="15"/>
                  </a:cubicBezTo>
                  <a:cubicBezTo>
                    <a:pt x="11" y="13"/>
                    <a:pt x="9" y="9"/>
                    <a:pt x="9" y="7"/>
                  </a:cubicBezTo>
                  <a:cubicBezTo>
                    <a:pt x="8" y="5"/>
                    <a:pt x="6" y="1"/>
                    <a:pt x="6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3" name="Freeform 515">
              <a:extLst>
                <a:ext uri="{FF2B5EF4-FFF2-40B4-BE49-F238E27FC236}">
                  <a16:creationId xmlns:a16="http://schemas.microsoft.com/office/drawing/2014/main" id="{57575C34-231F-27A4-51B6-E2D6C1C4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1" y="3448050"/>
              <a:ext cx="6350" cy="11113"/>
            </a:xfrm>
            <a:custGeom>
              <a:avLst/>
              <a:gdLst>
                <a:gd name="T0" fmla="*/ 0 w 8"/>
                <a:gd name="T1" fmla="*/ 0 h 13"/>
                <a:gd name="T2" fmla="*/ 2147483646 w 8"/>
                <a:gd name="T3" fmla="*/ 2147483646 h 13"/>
                <a:gd name="T4" fmla="*/ 2147483646 w 8"/>
                <a:gd name="T5" fmla="*/ 2147483646 h 13"/>
                <a:gd name="T6" fmla="*/ 2147483646 w 8"/>
                <a:gd name="T7" fmla="*/ 2147483646 h 13"/>
                <a:gd name="T8" fmla="*/ 0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3"/>
                <a:gd name="T17" fmla="*/ 8 w 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3">
                  <a:moveTo>
                    <a:pt x="0" y="0"/>
                  </a:moveTo>
                  <a:cubicBezTo>
                    <a:pt x="3" y="1"/>
                    <a:pt x="8" y="3"/>
                    <a:pt x="8" y="5"/>
                  </a:cubicBezTo>
                  <a:cubicBezTo>
                    <a:pt x="8" y="7"/>
                    <a:pt x="8" y="11"/>
                    <a:pt x="8" y="12"/>
                  </a:cubicBezTo>
                  <a:cubicBezTo>
                    <a:pt x="8" y="13"/>
                    <a:pt x="3" y="7"/>
                    <a:pt x="2" y="6"/>
                  </a:cubicBezTo>
                  <a:cubicBezTo>
                    <a:pt x="2" y="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5" name="Freeform 516">
              <a:extLst>
                <a:ext uri="{FF2B5EF4-FFF2-40B4-BE49-F238E27FC236}">
                  <a16:creationId xmlns:a16="http://schemas.microsoft.com/office/drawing/2014/main" id="{DDE4E11C-96FB-5DD0-6D3D-1AED7A1B0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6" y="3462338"/>
              <a:ext cx="12700" cy="14287"/>
            </a:xfrm>
            <a:custGeom>
              <a:avLst/>
              <a:gdLst>
                <a:gd name="T0" fmla="*/ 0 w 13"/>
                <a:gd name="T1" fmla="*/ 0 h 16"/>
                <a:gd name="T2" fmla="*/ 2147483646 w 13"/>
                <a:gd name="T3" fmla="*/ 2147483646 h 16"/>
                <a:gd name="T4" fmla="*/ 0 w 13"/>
                <a:gd name="T5" fmla="*/ 0 h 16"/>
                <a:gd name="T6" fmla="*/ 0 60000 65536"/>
                <a:gd name="T7" fmla="*/ 0 60000 65536"/>
                <a:gd name="T8" fmla="*/ 0 60000 65536"/>
                <a:gd name="T9" fmla="*/ 0 w 13"/>
                <a:gd name="T10" fmla="*/ 0 h 16"/>
                <a:gd name="T11" fmla="*/ 13 w 13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6">
                  <a:moveTo>
                    <a:pt x="0" y="0"/>
                  </a:moveTo>
                  <a:cubicBezTo>
                    <a:pt x="0" y="0"/>
                    <a:pt x="7" y="6"/>
                    <a:pt x="10" y="11"/>
                  </a:cubicBezTo>
                  <a:cubicBezTo>
                    <a:pt x="13" y="1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7" name="Freeform 517">
              <a:extLst>
                <a:ext uri="{FF2B5EF4-FFF2-40B4-BE49-F238E27FC236}">
                  <a16:creationId xmlns:a16="http://schemas.microsoft.com/office/drawing/2014/main" id="{222C3F7F-4C7A-D61D-C2F4-003B77272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51" y="3476625"/>
              <a:ext cx="14287" cy="11113"/>
            </a:xfrm>
            <a:custGeom>
              <a:avLst/>
              <a:gdLst>
                <a:gd name="T0" fmla="*/ 0 w 16"/>
                <a:gd name="T1" fmla="*/ 2147483646 h 14"/>
                <a:gd name="T2" fmla="*/ 2147483646 w 16"/>
                <a:gd name="T3" fmla="*/ 2147483646 h 14"/>
                <a:gd name="T4" fmla="*/ 2147483646 w 16"/>
                <a:gd name="T5" fmla="*/ 2147483646 h 14"/>
                <a:gd name="T6" fmla="*/ 2147483646 w 16"/>
                <a:gd name="T7" fmla="*/ 2147483646 h 14"/>
                <a:gd name="T8" fmla="*/ 0 w 16"/>
                <a:gd name="T9" fmla="*/ 214748364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4"/>
                <a:gd name="T17" fmla="*/ 16 w 16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4">
                  <a:moveTo>
                    <a:pt x="0" y="1"/>
                  </a:moveTo>
                  <a:cubicBezTo>
                    <a:pt x="0" y="0"/>
                    <a:pt x="5" y="7"/>
                    <a:pt x="6" y="8"/>
                  </a:cubicBezTo>
                  <a:cubicBezTo>
                    <a:pt x="8" y="9"/>
                    <a:pt x="14" y="10"/>
                    <a:pt x="14" y="10"/>
                  </a:cubicBezTo>
                  <a:cubicBezTo>
                    <a:pt x="14" y="10"/>
                    <a:pt x="16" y="14"/>
                    <a:pt x="14" y="14"/>
                  </a:cubicBezTo>
                  <a:cubicBezTo>
                    <a:pt x="13" y="14"/>
                    <a:pt x="2" y="6"/>
                    <a:pt x="0" y="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39" name="Freeform 518">
              <a:extLst>
                <a:ext uri="{FF2B5EF4-FFF2-40B4-BE49-F238E27FC236}">
                  <a16:creationId xmlns:a16="http://schemas.microsoft.com/office/drawing/2014/main" id="{D9B3C648-3D9E-0AF5-6F12-17186ACD4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6" y="3463925"/>
              <a:ext cx="287337" cy="249238"/>
            </a:xfrm>
            <a:custGeom>
              <a:avLst/>
              <a:gdLst>
                <a:gd name="T0" fmla="*/ 2147483646 w 325"/>
                <a:gd name="T1" fmla="*/ 2147483646 h 281"/>
                <a:gd name="T2" fmla="*/ 2147483646 w 325"/>
                <a:gd name="T3" fmla="*/ 2147483646 h 281"/>
                <a:gd name="T4" fmla="*/ 2147483646 w 325"/>
                <a:gd name="T5" fmla="*/ 2147483646 h 281"/>
                <a:gd name="T6" fmla="*/ 2147483646 w 325"/>
                <a:gd name="T7" fmla="*/ 2147483646 h 281"/>
                <a:gd name="T8" fmla="*/ 2147483646 w 325"/>
                <a:gd name="T9" fmla="*/ 2147483646 h 281"/>
                <a:gd name="T10" fmla="*/ 2147483646 w 325"/>
                <a:gd name="T11" fmla="*/ 2147483646 h 281"/>
                <a:gd name="T12" fmla="*/ 2147483646 w 325"/>
                <a:gd name="T13" fmla="*/ 2147483646 h 281"/>
                <a:gd name="T14" fmla="*/ 2147483646 w 325"/>
                <a:gd name="T15" fmla="*/ 2147483646 h 281"/>
                <a:gd name="T16" fmla="*/ 2147483646 w 325"/>
                <a:gd name="T17" fmla="*/ 2147483646 h 281"/>
                <a:gd name="T18" fmla="*/ 2147483646 w 325"/>
                <a:gd name="T19" fmla="*/ 2147483646 h 281"/>
                <a:gd name="T20" fmla="*/ 2147483646 w 325"/>
                <a:gd name="T21" fmla="*/ 2147483646 h 281"/>
                <a:gd name="T22" fmla="*/ 2147483646 w 325"/>
                <a:gd name="T23" fmla="*/ 2147483646 h 281"/>
                <a:gd name="T24" fmla="*/ 2147483646 w 325"/>
                <a:gd name="T25" fmla="*/ 2147483646 h 281"/>
                <a:gd name="T26" fmla="*/ 2147483646 w 325"/>
                <a:gd name="T27" fmla="*/ 2147483646 h 281"/>
                <a:gd name="T28" fmla="*/ 2147483646 w 325"/>
                <a:gd name="T29" fmla="*/ 2147483646 h 281"/>
                <a:gd name="T30" fmla="*/ 2147483646 w 325"/>
                <a:gd name="T31" fmla="*/ 2147483646 h 281"/>
                <a:gd name="T32" fmla="*/ 2147483646 w 325"/>
                <a:gd name="T33" fmla="*/ 2147483646 h 281"/>
                <a:gd name="T34" fmla="*/ 2147483646 w 325"/>
                <a:gd name="T35" fmla="*/ 2147483646 h 281"/>
                <a:gd name="T36" fmla="*/ 2147483646 w 325"/>
                <a:gd name="T37" fmla="*/ 2147483646 h 281"/>
                <a:gd name="T38" fmla="*/ 2147483646 w 325"/>
                <a:gd name="T39" fmla="*/ 2147483646 h 281"/>
                <a:gd name="T40" fmla="*/ 2147483646 w 325"/>
                <a:gd name="T41" fmla="*/ 2147483646 h 281"/>
                <a:gd name="T42" fmla="*/ 2147483646 w 325"/>
                <a:gd name="T43" fmla="*/ 2147483646 h 281"/>
                <a:gd name="T44" fmla="*/ 2147483646 w 325"/>
                <a:gd name="T45" fmla="*/ 2147483646 h 281"/>
                <a:gd name="T46" fmla="*/ 2147483646 w 325"/>
                <a:gd name="T47" fmla="*/ 2147483646 h 281"/>
                <a:gd name="T48" fmla="*/ 2147483646 w 325"/>
                <a:gd name="T49" fmla="*/ 2147483646 h 281"/>
                <a:gd name="T50" fmla="*/ 2147483646 w 325"/>
                <a:gd name="T51" fmla="*/ 2147483646 h 281"/>
                <a:gd name="T52" fmla="*/ 2147483646 w 325"/>
                <a:gd name="T53" fmla="*/ 2147483646 h 281"/>
                <a:gd name="T54" fmla="*/ 2147483646 w 325"/>
                <a:gd name="T55" fmla="*/ 2147483646 h 281"/>
                <a:gd name="T56" fmla="*/ 2147483646 w 325"/>
                <a:gd name="T57" fmla="*/ 2147483646 h 281"/>
                <a:gd name="T58" fmla="*/ 2147483646 w 325"/>
                <a:gd name="T59" fmla="*/ 2147483646 h 281"/>
                <a:gd name="T60" fmla="*/ 2147483646 w 325"/>
                <a:gd name="T61" fmla="*/ 2147483646 h 281"/>
                <a:gd name="T62" fmla="*/ 2147483646 w 325"/>
                <a:gd name="T63" fmla="*/ 2147483646 h 281"/>
                <a:gd name="T64" fmla="*/ 2147483646 w 325"/>
                <a:gd name="T65" fmla="*/ 2147483646 h 281"/>
                <a:gd name="T66" fmla="*/ 2147483646 w 325"/>
                <a:gd name="T67" fmla="*/ 2147483646 h 281"/>
                <a:gd name="T68" fmla="*/ 2147483646 w 325"/>
                <a:gd name="T69" fmla="*/ 2147483646 h 281"/>
                <a:gd name="T70" fmla="*/ 2147483646 w 325"/>
                <a:gd name="T71" fmla="*/ 2147483646 h 281"/>
                <a:gd name="T72" fmla="*/ 2147483646 w 325"/>
                <a:gd name="T73" fmla="*/ 2147483646 h 281"/>
                <a:gd name="T74" fmla="*/ 2147483646 w 325"/>
                <a:gd name="T75" fmla="*/ 2147483646 h 281"/>
                <a:gd name="T76" fmla="*/ 2147483646 w 325"/>
                <a:gd name="T77" fmla="*/ 2147483646 h 281"/>
                <a:gd name="T78" fmla="*/ 2147483646 w 325"/>
                <a:gd name="T79" fmla="*/ 2147483646 h 281"/>
                <a:gd name="T80" fmla="*/ 2147483646 w 325"/>
                <a:gd name="T81" fmla="*/ 2147483646 h 281"/>
                <a:gd name="T82" fmla="*/ 2147483646 w 325"/>
                <a:gd name="T83" fmla="*/ 2147483646 h 281"/>
                <a:gd name="T84" fmla="*/ 2147483646 w 325"/>
                <a:gd name="T85" fmla="*/ 2147483646 h 281"/>
                <a:gd name="T86" fmla="*/ 2147483646 w 325"/>
                <a:gd name="T87" fmla="*/ 2147483646 h 281"/>
                <a:gd name="T88" fmla="*/ 2147483646 w 325"/>
                <a:gd name="T89" fmla="*/ 2147483646 h 281"/>
                <a:gd name="T90" fmla="*/ 2147483646 w 325"/>
                <a:gd name="T91" fmla="*/ 2147483646 h 281"/>
                <a:gd name="T92" fmla="*/ 2147483646 w 325"/>
                <a:gd name="T93" fmla="*/ 2147483646 h 281"/>
                <a:gd name="T94" fmla="*/ 2147483646 w 325"/>
                <a:gd name="T95" fmla="*/ 2147483646 h 281"/>
                <a:gd name="T96" fmla="*/ 2147483646 w 325"/>
                <a:gd name="T97" fmla="*/ 2147483646 h 2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5"/>
                <a:gd name="T148" fmla="*/ 0 h 281"/>
                <a:gd name="T149" fmla="*/ 325 w 325"/>
                <a:gd name="T150" fmla="*/ 281 h 2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5" h="281">
                  <a:moveTo>
                    <a:pt x="17" y="74"/>
                  </a:moveTo>
                  <a:cubicBezTo>
                    <a:pt x="20" y="73"/>
                    <a:pt x="22" y="69"/>
                    <a:pt x="24" y="70"/>
                  </a:cubicBezTo>
                  <a:cubicBezTo>
                    <a:pt x="26" y="70"/>
                    <a:pt x="26" y="72"/>
                    <a:pt x="27" y="73"/>
                  </a:cubicBezTo>
                  <a:cubicBezTo>
                    <a:pt x="28" y="74"/>
                    <a:pt x="29" y="75"/>
                    <a:pt x="30" y="76"/>
                  </a:cubicBezTo>
                  <a:cubicBezTo>
                    <a:pt x="31" y="78"/>
                    <a:pt x="30" y="82"/>
                    <a:pt x="30" y="84"/>
                  </a:cubicBezTo>
                  <a:cubicBezTo>
                    <a:pt x="32" y="84"/>
                    <a:pt x="33" y="83"/>
                    <a:pt x="35" y="83"/>
                  </a:cubicBezTo>
                  <a:cubicBezTo>
                    <a:pt x="38" y="82"/>
                    <a:pt x="39" y="84"/>
                    <a:pt x="42" y="84"/>
                  </a:cubicBezTo>
                  <a:cubicBezTo>
                    <a:pt x="47" y="85"/>
                    <a:pt x="50" y="79"/>
                    <a:pt x="56" y="79"/>
                  </a:cubicBezTo>
                  <a:cubicBezTo>
                    <a:pt x="58" y="79"/>
                    <a:pt x="59" y="80"/>
                    <a:pt x="61" y="79"/>
                  </a:cubicBezTo>
                  <a:cubicBezTo>
                    <a:pt x="64" y="79"/>
                    <a:pt x="66" y="77"/>
                    <a:pt x="68" y="78"/>
                  </a:cubicBezTo>
                  <a:cubicBezTo>
                    <a:pt x="70" y="79"/>
                    <a:pt x="77" y="87"/>
                    <a:pt x="77" y="90"/>
                  </a:cubicBezTo>
                  <a:cubicBezTo>
                    <a:pt x="77" y="93"/>
                    <a:pt x="70" y="97"/>
                    <a:pt x="68" y="100"/>
                  </a:cubicBezTo>
                  <a:cubicBezTo>
                    <a:pt x="66" y="103"/>
                    <a:pt x="64" y="106"/>
                    <a:pt x="62" y="110"/>
                  </a:cubicBezTo>
                  <a:cubicBezTo>
                    <a:pt x="61" y="113"/>
                    <a:pt x="59" y="117"/>
                    <a:pt x="60" y="120"/>
                  </a:cubicBezTo>
                  <a:cubicBezTo>
                    <a:pt x="60" y="123"/>
                    <a:pt x="61" y="123"/>
                    <a:pt x="62" y="125"/>
                  </a:cubicBezTo>
                  <a:cubicBezTo>
                    <a:pt x="63" y="128"/>
                    <a:pt x="58" y="134"/>
                    <a:pt x="62" y="135"/>
                  </a:cubicBezTo>
                  <a:cubicBezTo>
                    <a:pt x="63" y="141"/>
                    <a:pt x="56" y="147"/>
                    <a:pt x="59" y="152"/>
                  </a:cubicBezTo>
                  <a:cubicBezTo>
                    <a:pt x="55" y="154"/>
                    <a:pt x="51" y="160"/>
                    <a:pt x="50" y="164"/>
                  </a:cubicBezTo>
                  <a:cubicBezTo>
                    <a:pt x="50" y="169"/>
                    <a:pt x="56" y="173"/>
                    <a:pt x="58" y="179"/>
                  </a:cubicBezTo>
                  <a:cubicBezTo>
                    <a:pt x="59" y="183"/>
                    <a:pt x="54" y="188"/>
                    <a:pt x="55" y="194"/>
                  </a:cubicBezTo>
                  <a:cubicBezTo>
                    <a:pt x="55" y="198"/>
                    <a:pt x="58" y="200"/>
                    <a:pt x="58" y="204"/>
                  </a:cubicBezTo>
                  <a:cubicBezTo>
                    <a:pt x="57" y="215"/>
                    <a:pt x="39" y="230"/>
                    <a:pt x="49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4" y="237"/>
                    <a:pt x="56" y="235"/>
                    <a:pt x="60" y="239"/>
                  </a:cubicBezTo>
                  <a:cubicBezTo>
                    <a:pt x="64" y="244"/>
                    <a:pt x="52" y="242"/>
                    <a:pt x="64" y="244"/>
                  </a:cubicBezTo>
                  <a:cubicBezTo>
                    <a:pt x="77" y="245"/>
                    <a:pt x="78" y="240"/>
                    <a:pt x="79" y="245"/>
                  </a:cubicBezTo>
                  <a:cubicBezTo>
                    <a:pt x="80" y="251"/>
                    <a:pt x="72" y="252"/>
                    <a:pt x="75" y="258"/>
                  </a:cubicBezTo>
                  <a:cubicBezTo>
                    <a:pt x="78" y="263"/>
                    <a:pt x="78" y="267"/>
                    <a:pt x="80" y="270"/>
                  </a:cubicBezTo>
                  <a:cubicBezTo>
                    <a:pt x="83" y="273"/>
                    <a:pt x="89" y="271"/>
                    <a:pt x="94" y="276"/>
                  </a:cubicBezTo>
                  <a:cubicBezTo>
                    <a:pt x="99" y="281"/>
                    <a:pt x="101" y="276"/>
                    <a:pt x="104" y="271"/>
                  </a:cubicBezTo>
                  <a:cubicBezTo>
                    <a:pt x="108" y="265"/>
                    <a:pt x="111" y="260"/>
                    <a:pt x="117" y="261"/>
                  </a:cubicBezTo>
                  <a:cubicBezTo>
                    <a:pt x="123" y="262"/>
                    <a:pt x="123" y="263"/>
                    <a:pt x="127" y="258"/>
                  </a:cubicBezTo>
                  <a:cubicBezTo>
                    <a:pt x="130" y="254"/>
                    <a:pt x="126" y="251"/>
                    <a:pt x="134" y="254"/>
                  </a:cubicBezTo>
                  <a:cubicBezTo>
                    <a:pt x="142" y="257"/>
                    <a:pt x="145" y="258"/>
                    <a:pt x="150" y="257"/>
                  </a:cubicBezTo>
                  <a:cubicBezTo>
                    <a:pt x="155" y="256"/>
                    <a:pt x="156" y="255"/>
                    <a:pt x="161" y="255"/>
                  </a:cubicBezTo>
                  <a:cubicBezTo>
                    <a:pt x="166" y="255"/>
                    <a:pt x="167" y="259"/>
                    <a:pt x="170" y="258"/>
                  </a:cubicBezTo>
                  <a:cubicBezTo>
                    <a:pt x="174" y="257"/>
                    <a:pt x="178" y="254"/>
                    <a:pt x="180" y="253"/>
                  </a:cubicBezTo>
                  <a:cubicBezTo>
                    <a:pt x="181" y="252"/>
                    <a:pt x="188" y="254"/>
                    <a:pt x="190" y="250"/>
                  </a:cubicBezTo>
                  <a:cubicBezTo>
                    <a:pt x="192" y="247"/>
                    <a:pt x="195" y="242"/>
                    <a:pt x="196" y="241"/>
                  </a:cubicBezTo>
                  <a:cubicBezTo>
                    <a:pt x="197" y="240"/>
                    <a:pt x="197" y="238"/>
                    <a:pt x="198" y="236"/>
                  </a:cubicBezTo>
                  <a:cubicBezTo>
                    <a:pt x="200" y="235"/>
                    <a:pt x="196" y="231"/>
                    <a:pt x="199" y="229"/>
                  </a:cubicBezTo>
                  <a:cubicBezTo>
                    <a:pt x="202" y="227"/>
                    <a:pt x="205" y="225"/>
                    <a:pt x="212" y="227"/>
                  </a:cubicBezTo>
                  <a:cubicBezTo>
                    <a:pt x="218" y="229"/>
                    <a:pt x="222" y="227"/>
                    <a:pt x="223" y="226"/>
                  </a:cubicBezTo>
                  <a:cubicBezTo>
                    <a:pt x="224" y="224"/>
                    <a:pt x="223" y="219"/>
                    <a:pt x="222" y="216"/>
                  </a:cubicBezTo>
                  <a:cubicBezTo>
                    <a:pt x="222" y="212"/>
                    <a:pt x="224" y="209"/>
                    <a:pt x="224" y="209"/>
                  </a:cubicBezTo>
                  <a:cubicBezTo>
                    <a:pt x="225" y="208"/>
                    <a:pt x="230" y="203"/>
                    <a:pt x="231" y="199"/>
                  </a:cubicBezTo>
                  <a:cubicBezTo>
                    <a:pt x="233" y="196"/>
                    <a:pt x="239" y="192"/>
                    <a:pt x="240" y="192"/>
                  </a:cubicBezTo>
                  <a:cubicBezTo>
                    <a:pt x="242" y="191"/>
                    <a:pt x="243" y="187"/>
                    <a:pt x="244" y="185"/>
                  </a:cubicBezTo>
                  <a:cubicBezTo>
                    <a:pt x="245" y="184"/>
                    <a:pt x="240" y="181"/>
                    <a:pt x="235" y="174"/>
                  </a:cubicBezTo>
                  <a:cubicBezTo>
                    <a:pt x="230" y="168"/>
                    <a:pt x="231" y="163"/>
                    <a:pt x="231" y="161"/>
                  </a:cubicBezTo>
                  <a:cubicBezTo>
                    <a:pt x="232" y="158"/>
                    <a:pt x="234" y="156"/>
                    <a:pt x="234" y="154"/>
                  </a:cubicBezTo>
                  <a:cubicBezTo>
                    <a:pt x="234" y="153"/>
                    <a:pt x="239" y="148"/>
                    <a:pt x="243" y="141"/>
                  </a:cubicBezTo>
                  <a:cubicBezTo>
                    <a:pt x="246" y="134"/>
                    <a:pt x="249" y="128"/>
                    <a:pt x="253" y="125"/>
                  </a:cubicBezTo>
                  <a:cubicBezTo>
                    <a:pt x="256" y="121"/>
                    <a:pt x="259" y="118"/>
                    <a:pt x="259" y="114"/>
                  </a:cubicBezTo>
                  <a:cubicBezTo>
                    <a:pt x="260" y="111"/>
                    <a:pt x="263" y="107"/>
                    <a:pt x="271" y="106"/>
                  </a:cubicBezTo>
                  <a:cubicBezTo>
                    <a:pt x="279" y="106"/>
                    <a:pt x="287" y="99"/>
                    <a:pt x="288" y="100"/>
                  </a:cubicBezTo>
                  <a:cubicBezTo>
                    <a:pt x="289" y="101"/>
                    <a:pt x="300" y="91"/>
                    <a:pt x="304" y="89"/>
                  </a:cubicBezTo>
                  <a:cubicBezTo>
                    <a:pt x="307" y="87"/>
                    <a:pt x="325" y="80"/>
                    <a:pt x="320" y="72"/>
                  </a:cubicBezTo>
                  <a:cubicBezTo>
                    <a:pt x="315" y="63"/>
                    <a:pt x="324" y="65"/>
                    <a:pt x="322" y="60"/>
                  </a:cubicBezTo>
                  <a:cubicBezTo>
                    <a:pt x="322" y="60"/>
                    <a:pt x="322" y="59"/>
                    <a:pt x="321" y="58"/>
                  </a:cubicBezTo>
                  <a:cubicBezTo>
                    <a:pt x="320" y="57"/>
                    <a:pt x="320" y="57"/>
                    <a:pt x="320" y="57"/>
                  </a:cubicBezTo>
                  <a:cubicBezTo>
                    <a:pt x="319" y="56"/>
                    <a:pt x="315" y="58"/>
                    <a:pt x="313" y="58"/>
                  </a:cubicBezTo>
                  <a:cubicBezTo>
                    <a:pt x="311" y="57"/>
                    <a:pt x="309" y="57"/>
                    <a:pt x="307" y="58"/>
                  </a:cubicBezTo>
                  <a:cubicBezTo>
                    <a:pt x="305" y="58"/>
                    <a:pt x="303" y="60"/>
                    <a:pt x="301" y="61"/>
                  </a:cubicBezTo>
                  <a:cubicBezTo>
                    <a:pt x="298" y="61"/>
                    <a:pt x="294" y="58"/>
                    <a:pt x="290" y="57"/>
                  </a:cubicBezTo>
                  <a:cubicBezTo>
                    <a:pt x="286" y="56"/>
                    <a:pt x="282" y="57"/>
                    <a:pt x="279" y="56"/>
                  </a:cubicBezTo>
                  <a:cubicBezTo>
                    <a:pt x="271" y="53"/>
                    <a:pt x="270" y="43"/>
                    <a:pt x="260" y="47"/>
                  </a:cubicBezTo>
                  <a:cubicBezTo>
                    <a:pt x="259" y="48"/>
                    <a:pt x="257" y="50"/>
                    <a:pt x="256" y="50"/>
                  </a:cubicBezTo>
                  <a:cubicBezTo>
                    <a:pt x="254" y="51"/>
                    <a:pt x="251" y="50"/>
                    <a:pt x="249" y="50"/>
                  </a:cubicBezTo>
                  <a:cubicBezTo>
                    <a:pt x="247" y="50"/>
                    <a:pt x="245" y="50"/>
                    <a:pt x="243" y="49"/>
                  </a:cubicBezTo>
                  <a:cubicBezTo>
                    <a:pt x="241" y="49"/>
                    <a:pt x="240" y="47"/>
                    <a:pt x="238" y="47"/>
                  </a:cubicBezTo>
                  <a:cubicBezTo>
                    <a:pt x="235" y="46"/>
                    <a:pt x="231" y="46"/>
                    <a:pt x="228" y="46"/>
                  </a:cubicBezTo>
                  <a:cubicBezTo>
                    <a:pt x="223" y="45"/>
                    <a:pt x="221" y="42"/>
                    <a:pt x="217" y="40"/>
                  </a:cubicBezTo>
                  <a:cubicBezTo>
                    <a:pt x="213" y="38"/>
                    <a:pt x="209" y="38"/>
                    <a:pt x="206" y="35"/>
                  </a:cubicBezTo>
                  <a:cubicBezTo>
                    <a:pt x="203" y="33"/>
                    <a:pt x="202" y="31"/>
                    <a:pt x="200" y="29"/>
                  </a:cubicBezTo>
                  <a:cubicBezTo>
                    <a:pt x="197" y="27"/>
                    <a:pt x="196" y="27"/>
                    <a:pt x="194" y="25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2" y="27"/>
                    <a:pt x="180" y="31"/>
                    <a:pt x="173" y="26"/>
                  </a:cubicBezTo>
                  <a:cubicBezTo>
                    <a:pt x="164" y="20"/>
                    <a:pt x="164" y="23"/>
                    <a:pt x="156" y="26"/>
                  </a:cubicBezTo>
                  <a:cubicBezTo>
                    <a:pt x="147" y="28"/>
                    <a:pt x="148" y="22"/>
                    <a:pt x="143" y="22"/>
                  </a:cubicBezTo>
                  <a:cubicBezTo>
                    <a:pt x="138" y="22"/>
                    <a:pt x="138" y="20"/>
                    <a:pt x="132" y="23"/>
                  </a:cubicBezTo>
                  <a:cubicBezTo>
                    <a:pt x="126" y="25"/>
                    <a:pt x="128" y="24"/>
                    <a:pt x="113" y="23"/>
                  </a:cubicBezTo>
                  <a:cubicBezTo>
                    <a:pt x="98" y="23"/>
                    <a:pt x="96" y="19"/>
                    <a:pt x="92" y="21"/>
                  </a:cubicBezTo>
                  <a:cubicBezTo>
                    <a:pt x="87" y="23"/>
                    <a:pt x="87" y="12"/>
                    <a:pt x="82" y="16"/>
                  </a:cubicBezTo>
                  <a:cubicBezTo>
                    <a:pt x="77" y="19"/>
                    <a:pt x="81" y="19"/>
                    <a:pt x="71" y="20"/>
                  </a:cubicBezTo>
                  <a:cubicBezTo>
                    <a:pt x="61" y="21"/>
                    <a:pt x="63" y="23"/>
                    <a:pt x="58" y="21"/>
                  </a:cubicBezTo>
                  <a:cubicBezTo>
                    <a:pt x="52" y="19"/>
                    <a:pt x="47" y="18"/>
                    <a:pt x="42" y="16"/>
                  </a:cubicBezTo>
                  <a:cubicBezTo>
                    <a:pt x="36" y="13"/>
                    <a:pt x="38" y="0"/>
                    <a:pt x="30" y="12"/>
                  </a:cubicBezTo>
                  <a:cubicBezTo>
                    <a:pt x="23" y="23"/>
                    <a:pt x="20" y="17"/>
                    <a:pt x="23" y="23"/>
                  </a:cubicBezTo>
                  <a:cubicBezTo>
                    <a:pt x="25" y="30"/>
                    <a:pt x="32" y="27"/>
                    <a:pt x="19" y="34"/>
                  </a:cubicBezTo>
                  <a:cubicBezTo>
                    <a:pt x="6" y="40"/>
                    <a:pt x="4" y="41"/>
                    <a:pt x="4" y="45"/>
                  </a:cubicBezTo>
                  <a:cubicBezTo>
                    <a:pt x="4" y="48"/>
                    <a:pt x="0" y="46"/>
                    <a:pt x="5" y="50"/>
                  </a:cubicBezTo>
                  <a:cubicBezTo>
                    <a:pt x="10" y="54"/>
                    <a:pt x="16" y="50"/>
                    <a:pt x="13" y="58"/>
                  </a:cubicBezTo>
                  <a:cubicBezTo>
                    <a:pt x="11" y="66"/>
                    <a:pt x="7" y="63"/>
                    <a:pt x="11" y="66"/>
                  </a:cubicBezTo>
                  <a:cubicBezTo>
                    <a:pt x="14" y="68"/>
                    <a:pt x="16" y="70"/>
                    <a:pt x="16" y="73"/>
                  </a:cubicBezTo>
                  <a:cubicBezTo>
                    <a:pt x="16" y="75"/>
                    <a:pt x="16" y="75"/>
                    <a:pt x="16" y="75"/>
                  </a:cubicBezTo>
                  <a:lnTo>
                    <a:pt x="17" y="74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41" name="Freeform 519">
              <a:extLst>
                <a:ext uri="{FF2B5EF4-FFF2-40B4-BE49-F238E27FC236}">
                  <a16:creationId xmlns:a16="http://schemas.microsoft.com/office/drawing/2014/main" id="{7AD3875B-60A3-D81C-A277-2E02C9616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113" y="3209925"/>
              <a:ext cx="87313" cy="69850"/>
            </a:xfrm>
            <a:custGeom>
              <a:avLst/>
              <a:gdLst>
                <a:gd name="T0" fmla="*/ 0 w 99"/>
                <a:gd name="T1" fmla="*/ 2147483646 h 79"/>
                <a:gd name="T2" fmla="*/ 2147483646 w 99"/>
                <a:gd name="T3" fmla="*/ 2147483646 h 79"/>
                <a:gd name="T4" fmla="*/ 2147483646 w 99"/>
                <a:gd name="T5" fmla="*/ 2147483646 h 79"/>
                <a:gd name="T6" fmla="*/ 2147483646 w 99"/>
                <a:gd name="T7" fmla="*/ 2147483646 h 79"/>
                <a:gd name="T8" fmla="*/ 2147483646 w 99"/>
                <a:gd name="T9" fmla="*/ 2147483646 h 79"/>
                <a:gd name="T10" fmla="*/ 2147483646 w 99"/>
                <a:gd name="T11" fmla="*/ 2147483646 h 79"/>
                <a:gd name="T12" fmla="*/ 2147483646 w 99"/>
                <a:gd name="T13" fmla="*/ 2147483646 h 79"/>
                <a:gd name="T14" fmla="*/ 2147483646 w 99"/>
                <a:gd name="T15" fmla="*/ 2147483646 h 79"/>
                <a:gd name="T16" fmla="*/ 2147483646 w 99"/>
                <a:gd name="T17" fmla="*/ 2147483646 h 79"/>
                <a:gd name="T18" fmla="*/ 2147483646 w 99"/>
                <a:gd name="T19" fmla="*/ 2147483646 h 79"/>
                <a:gd name="T20" fmla="*/ 2147483646 w 99"/>
                <a:gd name="T21" fmla="*/ 2147483646 h 79"/>
                <a:gd name="T22" fmla="*/ 2147483646 w 99"/>
                <a:gd name="T23" fmla="*/ 2147483646 h 79"/>
                <a:gd name="T24" fmla="*/ 2147483646 w 99"/>
                <a:gd name="T25" fmla="*/ 2147483646 h 79"/>
                <a:gd name="T26" fmla="*/ 2147483646 w 99"/>
                <a:gd name="T27" fmla="*/ 2147483646 h 79"/>
                <a:gd name="T28" fmla="*/ 2147483646 w 99"/>
                <a:gd name="T29" fmla="*/ 2147483646 h 79"/>
                <a:gd name="T30" fmla="*/ 2147483646 w 99"/>
                <a:gd name="T31" fmla="*/ 2147483646 h 79"/>
                <a:gd name="T32" fmla="*/ 2147483646 w 99"/>
                <a:gd name="T33" fmla="*/ 2147483646 h 79"/>
                <a:gd name="T34" fmla="*/ 2147483646 w 99"/>
                <a:gd name="T35" fmla="*/ 2147483646 h 79"/>
                <a:gd name="T36" fmla="*/ 2147483646 w 99"/>
                <a:gd name="T37" fmla="*/ 2147483646 h 79"/>
                <a:gd name="T38" fmla="*/ 2147483646 w 99"/>
                <a:gd name="T39" fmla="*/ 2147483646 h 79"/>
                <a:gd name="T40" fmla="*/ 2147483646 w 99"/>
                <a:gd name="T41" fmla="*/ 2147483646 h 79"/>
                <a:gd name="T42" fmla="*/ 2147483646 w 99"/>
                <a:gd name="T43" fmla="*/ 0 h 79"/>
                <a:gd name="T44" fmla="*/ 2147483646 w 99"/>
                <a:gd name="T45" fmla="*/ 2147483646 h 79"/>
                <a:gd name="T46" fmla="*/ 2147483646 w 99"/>
                <a:gd name="T47" fmla="*/ 2147483646 h 79"/>
                <a:gd name="T48" fmla="*/ 2147483646 w 99"/>
                <a:gd name="T49" fmla="*/ 2147483646 h 79"/>
                <a:gd name="T50" fmla="*/ 2147483646 w 99"/>
                <a:gd name="T51" fmla="*/ 2147483646 h 79"/>
                <a:gd name="T52" fmla="*/ 2147483646 w 99"/>
                <a:gd name="T53" fmla="*/ 2147483646 h 79"/>
                <a:gd name="T54" fmla="*/ 2147483646 w 99"/>
                <a:gd name="T55" fmla="*/ 2147483646 h 79"/>
                <a:gd name="T56" fmla="*/ 2147483646 w 99"/>
                <a:gd name="T57" fmla="*/ 2147483646 h 79"/>
                <a:gd name="T58" fmla="*/ 2147483646 w 99"/>
                <a:gd name="T59" fmla="*/ 2147483646 h 79"/>
                <a:gd name="T60" fmla="*/ 2147483646 w 99"/>
                <a:gd name="T61" fmla="*/ 2147483646 h 79"/>
                <a:gd name="T62" fmla="*/ 0 w 99"/>
                <a:gd name="T63" fmla="*/ 2147483646 h 79"/>
                <a:gd name="T64" fmla="*/ 0 w 99"/>
                <a:gd name="T65" fmla="*/ 2147483646 h 79"/>
                <a:gd name="T66" fmla="*/ 0 w 99"/>
                <a:gd name="T67" fmla="*/ 2147483646 h 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79"/>
                <a:gd name="T104" fmla="*/ 99 w 99"/>
                <a:gd name="T105" fmla="*/ 79 h 7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79">
                  <a:moveTo>
                    <a:pt x="0" y="15"/>
                  </a:moveTo>
                  <a:cubicBezTo>
                    <a:pt x="1" y="18"/>
                    <a:pt x="2" y="22"/>
                    <a:pt x="4" y="25"/>
                  </a:cubicBezTo>
                  <a:cubicBezTo>
                    <a:pt x="8" y="30"/>
                    <a:pt x="6" y="27"/>
                    <a:pt x="11" y="27"/>
                  </a:cubicBezTo>
                  <a:cubicBezTo>
                    <a:pt x="20" y="28"/>
                    <a:pt x="17" y="32"/>
                    <a:pt x="22" y="38"/>
                  </a:cubicBezTo>
                  <a:cubicBezTo>
                    <a:pt x="25" y="41"/>
                    <a:pt x="25" y="40"/>
                    <a:pt x="28" y="41"/>
                  </a:cubicBezTo>
                  <a:cubicBezTo>
                    <a:pt x="31" y="42"/>
                    <a:pt x="32" y="41"/>
                    <a:pt x="35" y="43"/>
                  </a:cubicBezTo>
                  <a:cubicBezTo>
                    <a:pt x="42" y="46"/>
                    <a:pt x="42" y="51"/>
                    <a:pt x="47" y="57"/>
                  </a:cubicBezTo>
                  <a:cubicBezTo>
                    <a:pt x="52" y="64"/>
                    <a:pt x="57" y="54"/>
                    <a:pt x="62" y="58"/>
                  </a:cubicBezTo>
                  <a:cubicBezTo>
                    <a:pt x="63" y="59"/>
                    <a:pt x="64" y="65"/>
                    <a:pt x="66" y="68"/>
                  </a:cubicBezTo>
                  <a:cubicBezTo>
                    <a:pt x="68" y="72"/>
                    <a:pt x="72" y="75"/>
                    <a:pt x="76" y="78"/>
                  </a:cubicBezTo>
                  <a:cubicBezTo>
                    <a:pt x="78" y="78"/>
                    <a:pt x="79" y="79"/>
                    <a:pt x="80" y="79"/>
                  </a:cubicBezTo>
                  <a:cubicBezTo>
                    <a:pt x="81" y="79"/>
                    <a:pt x="81" y="79"/>
                    <a:pt x="81" y="79"/>
                  </a:cubicBezTo>
                  <a:cubicBezTo>
                    <a:pt x="84" y="74"/>
                    <a:pt x="82" y="73"/>
                    <a:pt x="82" y="68"/>
                  </a:cubicBezTo>
                  <a:cubicBezTo>
                    <a:pt x="82" y="62"/>
                    <a:pt x="94" y="51"/>
                    <a:pt x="94" y="51"/>
                  </a:cubicBezTo>
                  <a:cubicBezTo>
                    <a:pt x="93" y="45"/>
                    <a:pt x="94" y="44"/>
                    <a:pt x="97" y="39"/>
                  </a:cubicBezTo>
                  <a:cubicBezTo>
                    <a:pt x="99" y="35"/>
                    <a:pt x="94" y="28"/>
                    <a:pt x="94" y="28"/>
                  </a:cubicBezTo>
                  <a:cubicBezTo>
                    <a:pt x="92" y="27"/>
                    <a:pt x="91" y="27"/>
                    <a:pt x="88" y="27"/>
                  </a:cubicBezTo>
                  <a:cubicBezTo>
                    <a:pt x="87" y="27"/>
                    <a:pt x="86" y="28"/>
                    <a:pt x="85" y="28"/>
                  </a:cubicBezTo>
                  <a:cubicBezTo>
                    <a:pt x="83" y="27"/>
                    <a:pt x="84" y="26"/>
                    <a:pt x="83" y="25"/>
                  </a:cubicBezTo>
                  <a:cubicBezTo>
                    <a:pt x="80" y="23"/>
                    <a:pt x="77" y="23"/>
                    <a:pt x="76" y="19"/>
                  </a:cubicBezTo>
                  <a:cubicBezTo>
                    <a:pt x="76" y="15"/>
                    <a:pt x="78" y="9"/>
                    <a:pt x="79" y="6"/>
                  </a:cubicBezTo>
                  <a:cubicBezTo>
                    <a:pt x="81" y="0"/>
                    <a:pt x="80" y="1"/>
                    <a:pt x="74" y="0"/>
                  </a:cubicBezTo>
                  <a:cubicBezTo>
                    <a:pt x="71" y="0"/>
                    <a:pt x="68" y="1"/>
                    <a:pt x="64" y="1"/>
                  </a:cubicBezTo>
                  <a:cubicBezTo>
                    <a:pt x="61" y="0"/>
                    <a:pt x="54" y="0"/>
                    <a:pt x="51" y="2"/>
                  </a:cubicBezTo>
                  <a:cubicBezTo>
                    <a:pt x="49" y="3"/>
                    <a:pt x="47" y="11"/>
                    <a:pt x="43" y="6"/>
                  </a:cubicBezTo>
                  <a:cubicBezTo>
                    <a:pt x="41" y="8"/>
                    <a:pt x="36" y="13"/>
                    <a:pt x="33" y="12"/>
                  </a:cubicBezTo>
                  <a:cubicBezTo>
                    <a:pt x="31" y="12"/>
                    <a:pt x="28" y="9"/>
                    <a:pt x="27" y="8"/>
                  </a:cubicBezTo>
                  <a:cubicBezTo>
                    <a:pt x="24" y="6"/>
                    <a:pt x="22" y="6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5" y="6"/>
                    <a:pt x="12" y="9"/>
                    <a:pt x="10" y="12"/>
                  </a:cubicBezTo>
                  <a:cubicBezTo>
                    <a:pt x="8" y="14"/>
                    <a:pt x="3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43" name="Freeform 520">
              <a:extLst>
                <a:ext uri="{FF2B5EF4-FFF2-40B4-BE49-F238E27FC236}">
                  <a16:creationId xmlns:a16="http://schemas.microsoft.com/office/drawing/2014/main" id="{69985132-B7D4-4229-BB44-85EFA97F5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988" y="3125788"/>
              <a:ext cx="93663" cy="109537"/>
            </a:xfrm>
            <a:custGeom>
              <a:avLst/>
              <a:gdLst>
                <a:gd name="T0" fmla="*/ 2147483646 w 105"/>
                <a:gd name="T1" fmla="*/ 2147483646 h 124"/>
                <a:gd name="T2" fmla="*/ 2147483646 w 105"/>
                <a:gd name="T3" fmla="*/ 2147483646 h 124"/>
                <a:gd name="T4" fmla="*/ 2147483646 w 105"/>
                <a:gd name="T5" fmla="*/ 2147483646 h 124"/>
                <a:gd name="T6" fmla="*/ 2147483646 w 105"/>
                <a:gd name="T7" fmla="*/ 2147483646 h 124"/>
                <a:gd name="T8" fmla="*/ 2147483646 w 105"/>
                <a:gd name="T9" fmla="*/ 2147483646 h 124"/>
                <a:gd name="T10" fmla="*/ 2147483646 w 105"/>
                <a:gd name="T11" fmla="*/ 2147483646 h 124"/>
                <a:gd name="T12" fmla="*/ 2147483646 w 105"/>
                <a:gd name="T13" fmla="*/ 2147483646 h 124"/>
                <a:gd name="T14" fmla="*/ 2147483646 w 105"/>
                <a:gd name="T15" fmla="*/ 2147483646 h 124"/>
                <a:gd name="T16" fmla="*/ 2147483646 w 105"/>
                <a:gd name="T17" fmla="*/ 2147483646 h 124"/>
                <a:gd name="T18" fmla="*/ 2147483646 w 105"/>
                <a:gd name="T19" fmla="*/ 2147483646 h 124"/>
                <a:gd name="T20" fmla="*/ 2147483646 w 105"/>
                <a:gd name="T21" fmla="*/ 2147483646 h 124"/>
                <a:gd name="T22" fmla="*/ 2147483646 w 105"/>
                <a:gd name="T23" fmla="*/ 2147483646 h 124"/>
                <a:gd name="T24" fmla="*/ 0 w 105"/>
                <a:gd name="T25" fmla="*/ 2147483646 h 124"/>
                <a:gd name="T26" fmla="*/ 0 w 105"/>
                <a:gd name="T27" fmla="*/ 2147483646 h 124"/>
                <a:gd name="T28" fmla="*/ 0 w 105"/>
                <a:gd name="T29" fmla="*/ 2147483646 h 124"/>
                <a:gd name="T30" fmla="*/ 2147483646 w 105"/>
                <a:gd name="T31" fmla="*/ 2147483646 h 124"/>
                <a:gd name="T32" fmla="*/ 2147483646 w 105"/>
                <a:gd name="T33" fmla="*/ 2147483646 h 124"/>
                <a:gd name="T34" fmla="*/ 2147483646 w 105"/>
                <a:gd name="T35" fmla="*/ 2147483646 h 124"/>
                <a:gd name="T36" fmla="*/ 2147483646 w 105"/>
                <a:gd name="T37" fmla="*/ 2147483646 h 124"/>
                <a:gd name="T38" fmla="*/ 2147483646 w 105"/>
                <a:gd name="T39" fmla="*/ 2147483646 h 124"/>
                <a:gd name="T40" fmla="*/ 2147483646 w 105"/>
                <a:gd name="T41" fmla="*/ 2147483646 h 124"/>
                <a:gd name="T42" fmla="*/ 2147483646 w 105"/>
                <a:gd name="T43" fmla="*/ 2147483646 h 124"/>
                <a:gd name="T44" fmla="*/ 2147483646 w 105"/>
                <a:gd name="T45" fmla="*/ 2147483646 h 124"/>
                <a:gd name="T46" fmla="*/ 2147483646 w 105"/>
                <a:gd name="T47" fmla="*/ 2147483646 h 124"/>
                <a:gd name="T48" fmla="*/ 2147483646 w 105"/>
                <a:gd name="T49" fmla="*/ 2147483646 h 124"/>
                <a:gd name="T50" fmla="*/ 2147483646 w 105"/>
                <a:gd name="T51" fmla="*/ 2147483646 h 124"/>
                <a:gd name="T52" fmla="*/ 2147483646 w 105"/>
                <a:gd name="T53" fmla="*/ 2147483646 h 124"/>
                <a:gd name="T54" fmla="*/ 2147483646 w 105"/>
                <a:gd name="T55" fmla="*/ 2147483646 h 124"/>
                <a:gd name="T56" fmla="*/ 2147483646 w 105"/>
                <a:gd name="T57" fmla="*/ 2147483646 h 124"/>
                <a:gd name="T58" fmla="*/ 2147483646 w 105"/>
                <a:gd name="T59" fmla="*/ 2147483646 h 124"/>
                <a:gd name="T60" fmla="*/ 2147483646 w 105"/>
                <a:gd name="T61" fmla="*/ 2147483646 h 124"/>
                <a:gd name="T62" fmla="*/ 2147483646 w 105"/>
                <a:gd name="T63" fmla="*/ 2147483646 h 124"/>
                <a:gd name="T64" fmla="*/ 2147483646 w 105"/>
                <a:gd name="T65" fmla="*/ 2147483646 h 124"/>
                <a:gd name="T66" fmla="*/ 2147483646 w 105"/>
                <a:gd name="T67" fmla="*/ 2147483646 h 124"/>
                <a:gd name="T68" fmla="*/ 2147483646 w 105"/>
                <a:gd name="T69" fmla="*/ 2147483646 h 124"/>
                <a:gd name="T70" fmla="*/ 2147483646 w 105"/>
                <a:gd name="T71" fmla="*/ 2147483646 h 124"/>
                <a:gd name="T72" fmla="*/ 2147483646 w 105"/>
                <a:gd name="T73" fmla="*/ 2147483646 h 124"/>
                <a:gd name="T74" fmla="*/ 2147483646 w 105"/>
                <a:gd name="T75" fmla="*/ 2147483646 h 124"/>
                <a:gd name="T76" fmla="*/ 2147483646 w 105"/>
                <a:gd name="T77" fmla="*/ 2147483646 h 124"/>
                <a:gd name="T78" fmla="*/ 2147483646 w 105"/>
                <a:gd name="T79" fmla="*/ 2147483646 h 124"/>
                <a:gd name="T80" fmla="*/ 2147483646 w 105"/>
                <a:gd name="T81" fmla="*/ 2147483646 h 124"/>
                <a:gd name="T82" fmla="*/ 2147483646 w 105"/>
                <a:gd name="T83" fmla="*/ 2147483646 h 124"/>
                <a:gd name="T84" fmla="*/ 2147483646 w 105"/>
                <a:gd name="T85" fmla="*/ 2147483646 h 124"/>
                <a:gd name="T86" fmla="*/ 2147483646 w 105"/>
                <a:gd name="T87" fmla="*/ 2147483646 h 124"/>
                <a:gd name="T88" fmla="*/ 2147483646 w 105"/>
                <a:gd name="T89" fmla="*/ 2147483646 h 124"/>
                <a:gd name="T90" fmla="*/ 2147483646 w 105"/>
                <a:gd name="T91" fmla="*/ 2147483646 h 124"/>
                <a:gd name="T92" fmla="*/ 2147483646 w 105"/>
                <a:gd name="T93" fmla="*/ 2147483646 h 124"/>
                <a:gd name="T94" fmla="*/ 2147483646 w 105"/>
                <a:gd name="T95" fmla="*/ 2147483646 h 124"/>
                <a:gd name="T96" fmla="*/ 2147483646 w 105"/>
                <a:gd name="T97" fmla="*/ 2147483646 h 124"/>
                <a:gd name="T98" fmla="*/ 2147483646 w 105"/>
                <a:gd name="T99" fmla="*/ 2147483646 h 124"/>
                <a:gd name="T100" fmla="*/ 2147483646 w 105"/>
                <a:gd name="T101" fmla="*/ 2147483646 h 124"/>
                <a:gd name="T102" fmla="*/ 2147483646 w 105"/>
                <a:gd name="T103" fmla="*/ 2147483646 h 124"/>
                <a:gd name="T104" fmla="*/ 2147483646 w 105"/>
                <a:gd name="T105" fmla="*/ 2147483646 h 124"/>
                <a:gd name="T106" fmla="*/ 2147483646 w 105"/>
                <a:gd name="T107" fmla="*/ 2147483646 h 124"/>
                <a:gd name="T108" fmla="*/ 2147483646 w 105"/>
                <a:gd name="T109" fmla="*/ 2147483646 h 124"/>
                <a:gd name="T110" fmla="*/ 2147483646 w 105"/>
                <a:gd name="T111" fmla="*/ 2147483646 h 124"/>
                <a:gd name="T112" fmla="*/ 2147483646 w 105"/>
                <a:gd name="T113" fmla="*/ 2147483646 h 124"/>
                <a:gd name="T114" fmla="*/ 2147483646 w 105"/>
                <a:gd name="T115" fmla="*/ 2147483646 h 124"/>
                <a:gd name="T116" fmla="*/ 2147483646 w 105"/>
                <a:gd name="T117" fmla="*/ 2147483646 h 1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"/>
                <a:gd name="T178" fmla="*/ 0 h 124"/>
                <a:gd name="T179" fmla="*/ 105 w 105"/>
                <a:gd name="T180" fmla="*/ 124 h 1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" h="124">
                  <a:moveTo>
                    <a:pt x="76" y="124"/>
                  </a:moveTo>
                  <a:cubicBezTo>
                    <a:pt x="74" y="123"/>
                    <a:pt x="73" y="123"/>
                    <a:pt x="70" y="123"/>
                  </a:cubicBezTo>
                  <a:cubicBezTo>
                    <a:pt x="69" y="123"/>
                    <a:pt x="68" y="124"/>
                    <a:pt x="67" y="124"/>
                  </a:cubicBezTo>
                  <a:cubicBezTo>
                    <a:pt x="65" y="123"/>
                    <a:pt x="66" y="122"/>
                    <a:pt x="65" y="121"/>
                  </a:cubicBezTo>
                  <a:cubicBezTo>
                    <a:pt x="62" y="119"/>
                    <a:pt x="59" y="119"/>
                    <a:pt x="58" y="115"/>
                  </a:cubicBezTo>
                  <a:cubicBezTo>
                    <a:pt x="58" y="111"/>
                    <a:pt x="60" y="105"/>
                    <a:pt x="61" y="101"/>
                  </a:cubicBezTo>
                  <a:cubicBezTo>
                    <a:pt x="63" y="96"/>
                    <a:pt x="62" y="96"/>
                    <a:pt x="56" y="96"/>
                  </a:cubicBezTo>
                  <a:cubicBezTo>
                    <a:pt x="53" y="96"/>
                    <a:pt x="50" y="97"/>
                    <a:pt x="46" y="96"/>
                  </a:cubicBezTo>
                  <a:cubicBezTo>
                    <a:pt x="43" y="96"/>
                    <a:pt x="37" y="96"/>
                    <a:pt x="33" y="98"/>
                  </a:cubicBezTo>
                  <a:cubicBezTo>
                    <a:pt x="31" y="99"/>
                    <a:pt x="29" y="107"/>
                    <a:pt x="25" y="102"/>
                  </a:cubicBezTo>
                  <a:cubicBezTo>
                    <a:pt x="23" y="104"/>
                    <a:pt x="18" y="109"/>
                    <a:pt x="15" y="108"/>
                  </a:cubicBezTo>
                  <a:cubicBezTo>
                    <a:pt x="13" y="108"/>
                    <a:pt x="10" y="105"/>
                    <a:pt x="9" y="104"/>
                  </a:cubicBezTo>
                  <a:cubicBezTo>
                    <a:pt x="6" y="102"/>
                    <a:pt x="4" y="101"/>
                    <a:pt x="0" y="10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1" y="98"/>
                    <a:pt x="2" y="97"/>
                    <a:pt x="2" y="97"/>
                  </a:cubicBezTo>
                  <a:cubicBezTo>
                    <a:pt x="3" y="96"/>
                    <a:pt x="6" y="91"/>
                    <a:pt x="11" y="95"/>
                  </a:cubicBezTo>
                  <a:cubicBezTo>
                    <a:pt x="15" y="98"/>
                    <a:pt x="16" y="96"/>
                    <a:pt x="17" y="95"/>
                  </a:cubicBezTo>
                  <a:cubicBezTo>
                    <a:pt x="18" y="94"/>
                    <a:pt x="16" y="89"/>
                    <a:pt x="16" y="87"/>
                  </a:cubicBezTo>
                  <a:cubicBezTo>
                    <a:pt x="16" y="85"/>
                    <a:pt x="12" y="82"/>
                    <a:pt x="15" y="80"/>
                  </a:cubicBezTo>
                  <a:cubicBezTo>
                    <a:pt x="18" y="79"/>
                    <a:pt x="20" y="77"/>
                    <a:pt x="20" y="76"/>
                  </a:cubicBezTo>
                  <a:cubicBezTo>
                    <a:pt x="21" y="74"/>
                    <a:pt x="20" y="73"/>
                    <a:pt x="22" y="71"/>
                  </a:cubicBezTo>
                  <a:cubicBezTo>
                    <a:pt x="24" y="69"/>
                    <a:pt x="23" y="66"/>
                    <a:pt x="24" y="64"/>
                  </a:cubicBezTo>
                  <a:cubicBezTo>
                    <a:pt x="25" y="62"/>
                    <a:pt x="30" y="56"/>
                    <a:pt x="32" y="51"/>
                  </a:cubicBezTo>
                  <a:cubicBezTo>
                    <a:pt x="35" y="47"/>
                    <a:pt x="36" y="34"/>
                    <a:pt x="37" y="30"/>
                  </a:cubicBezTo>
                  <a:cubicBezTo>
                    <a:pt x="37" y="26"/>
                    <a:pt x="34" y="20"/>
                    <a:pt x="38" y="16"/>
                  </a:cubicBezTo>
                  <a:cubicBezTo>
                    <a:pt x="41" y="12"/>
                    <a:pt x="51" y="6"/>
                    <a:pt x="60" y="4"/>
                  </a:cubicBezTo>
                  <a:cubicBezTo>
                    <a:pt x="69" y="1"/>
                    <a:pt x="72" y="7"/>
                    <a:pt x="82" y="1"/>
                  </a:cubicBezTo>
                  <a:cubicBezTo>
                    <a:pt x="82" y="1"/>
                    <a:pt x="76" y="6"/>
                    <a:pt x="66" y="6"/>
                  </a:cubicBezTo>
                  <a:cubicBezTo>
                    <a:pt x="56" y="6"/>
                    <a:pt x="54" y="10"/>
                    <a:pt x="51" y="13"/>
                  </a:cubicBezTo>
                  <a:cubicBezTo>
                    <a:pt x="48" y="16"/>
                    <a:pt x="43" y="21"/>
                    <a:pt x="44" y="25"/>
                  </a:cubicBezTo>
                  <a:cubicBezTo>
                    <a:pt x="45" y="28"/>
                    <a:pt x="44" y="29"/>
                    <a:pt x="48" y="32"/>
                  </a:cubicBezTo>
                  <a:cubicBezTo>
                    <a:pt x="51" y="36"/>
                    <a:pt x="54" y="36"/>
                    <a:pt x="53" y="40"/>
                  </a:cubicBezTo>
                  <a:cubicBezTo>
                    <a:pt x="51" y="44"/>
                    <a:pt x="46" y="47"/>
                    <a:pt x="51" y="47"/>
                  </a:cubicBezTo>
                  <a:cubicBezTo>
                    <a:pt x="56" y="47"/>
                    <a:pt x="57" y="45"/>
                    <a:pt x="58" y="42"/>
                  </a:cubicBezTo>
                  <a:cubicBezTo>
                    <a:pt x="59" y="38"/>
                    <a:pt x="54" y="24"/>
                    <a:pt x="56" y="21"/>
                  </a:cubicBezTo>
                  <a:cubicBezTo>
                    <a:pt x="58" y="17"/>
                    <a:pt x="59" y="11"/>
                    <a:pt x="62" y="11"/>
                  </a:cubicBezTo>
                  <a:cubicBezTo>
                    <a:pt x="66" y="11"/>
                    <a:pt x="70" y="9"/>
                    <a:pt x="70" y="9"/>
                  </a:cubicBezTo>
                  <a:cubicBezTo>
                    <a:pt x="70" y="9"/>
                    <a:pt x="77" y="13"/>
                    <a:pt x="83" y="10"/>
                  </a:cubicBezTo>
                  <a:cubicBezTo>
                    <a:pt x="89" y="6"/>
                    <a:pt x="90" y="0"/>
                    <a:pt x="92" y="5"/>
                  </a:cubicBezTo>
                  <a:cubicBezTo>
                    <a:pt x="95" y="10"/>
                    <a:pt x="96" y="15"/>
                    <a:pt x="99" y="15"/>
                  </a:cubicBezTo>
                  <a:cubicBezTo>
                    <a:pt x="102" y="15"/>
                    <a:pt x="101" y="10"/>
                    <a:pt x="103" y="10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15"/>
                    <a:pt x="104" y="17"/>
                    <a:pt x="103" y="17"/>
                  </a:cubicBezTo>
                  <a:cubicBezTo>
                    <a:pt x="101" y="22"/>
                    <a:pt x="98" y="23"/>
                    <a:pt x="100" y="29"/>
                  </a:cubicBezTo>
                  <a:cubicBezTo>
                    <a:pt x="101" y="32"/>
                    <a:pt x="102" y="31"/>
                    <a:pt x="100" y="34"/>
                  </a:cubicBezTo>
                  <a:cubicBezTo>
                    <a:pt x="98" y="38"/>
                    <a:pt x="95" y="41"/>
                    <a:pt x="94" y="45"/>
                  </a:cubicBezTo>
                  <a:cubicBezTo>
                    <a:pt x="94" y="49"/>
                    <a:pt x="97" y="53"/>
                    <a:pt x="100" y="56"/>
                  </a:cubicBezTo>
                  <a:cubicBezTo>
                    <a:pt x="96" y="61"/>
                    <a:pt x="91" y="69"/>
                    <a:pt x="89" y="76"/>
                  </a:cubicBezTo>
                  <a:cubicBezTo>
                    <a:pt x="88" y="75"/>
                    <a:pt x="87" y="73"/>
                    <a:pt x="85" y="74"/>
                  </a:cubicBezTo>
                  <a:cubicBezTo>
                    <a:pt x="83" y="74"/>
                    <a:pt x="82" y="77"/>
                    <a:pt x="81" y="77"/>
                  </a:cubicBezTo>
                  <a:cubicBezTo>
                    <a:pt x="79" y="77"/>
                    <a:pt x="79" y="75"/>
                    <a:pt x="77" y="76"/>
                  </a:cubicBezTo>
                  <a:cubicBezTo>
                    <a:pt x="76" y="76"/>
                    <a:pt x="77" y="79"/>
                    <a:pt x="77" y="81"/>
                  </a:cubicBezTo>
                  <a:cubicBezTo>
                    <a:pt x="73" y="79"/>
                    <a:pt x="70" y="84"/>
                    <a:pt x="71" y="87"/>
                  </a:cubicBezTo>
                  <a:cubicBezTo>
                    <a:pt x="72" y="91"/>
                    <a:pt x="74" y="99"/>
                    <a:pt x="76" y="102"/>
                  </a:cubicBezTo>
                  <a:cubicBezTo>
                    <a:pt x="75" y="104"/>
                    <a:pt x="72" y="106"/>
                    <a:pt x="70" y="108"/>
                  </a:cubicBezTo>
                  <a:cubicBezTo>
                    <a:pt x="70" y="110"/>
                    <a:pt x="72" y="112"/>
                    <a:pt x="73" y="114"/>
                  </a:cubicBezTo>
                  <a:cubicBezTo>
                    <a:pt x="74" y="117"/>
                    <a:pt x="76" y="120"/>
                    <a:pt x="76" y="12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45" name="Freeform 521">
              <a:extLst>
                <a:ext uri="{FF2B5EF4-FFF2-40B4-BE49-F238E27FC236}">
                  <a16:creationId xmlns:a16="http://schemas.microsoft.com/office/drawing/2014/main" id="{1E16AFBC-385B-8F78-7180-774331334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3219450"/>
              <a:ext cx="149225" cy="93663"/>
            </a:xfrm>
            <a:custGeom>
              <a:avLst/>
              <a:gdLst>
                <a:gd name="T0" fmla="*/ 2147483646 w 168"/>
                <a:gd name="T1" fmla="*/ 2147483646 h 106"/>
                <a:gd name="T2" fmla="*/ 2147483646 w 168"/>
                <a:gd name="T3" fmla="*/ 2147483646 h 106"/>
                <a:gd name="T4" fmla="*/ 2147483646 w 168"/>
                <a:gd name="T5" fmla="*/ 2147483646 h 106"/>
                <a:gd name="T6" fmla="*/ 2147483646 w 168"/>
                <a:gd name="T7" fmla="*/ 2147483646 h 106"/>
                <a:gd name="T8" fmla="*/ 2147483646 w 168"/>
                <a:gd name="T9" fmla="*/ 2147483646 h 106"/>
                <a:gd name="T10" fmla="*/ 2147483646 w 168"/>
                <a:gd name="T11" fmla="*/ 2147483646 h 106"/>
                <a:gd name="T12" fmla="*/ 2147483646 w 168"/>
                <a:gd name="T13" fmla="*/ 2147483646 h 106"/>
                <a:gd name="T14" fmla="*/ 2147483646 w 168"/>
                <a:gd name="T15" fmla="*/ 2147483646 h 106"/>
                <a:gd name="T16" fmla="*/ 2147483646 w 168"/>
                <a:gd name="T17" fmla="*/ 2147483646 h 106"/>
                <a:gd name="T18" fmla="*/ 2147483646 w 168"/>
                <a:gd name="T19" fmla="*/ 2147483646 h 106"/>
                <a:gd name="T20" fmla="*/ 2147483646 w 168"/>
                <a:gd name="T21" fmla="*/ 2147483646 h 106"/>
                <a:gd name="T22" fmla="*/ 2147483646 w 168"/>
                <a:gd name="T23" fmla="*/ 2147483646 h 106"/>
                <a:gd name="T24" fmla="*/ 2147483646 w 168"/>
                <a:gd name="T25" fmla="*/ 2147483646 h 106"/>
                <a:gd name="T26" fmla="*/ 2147483646 w 168"/>
                <a:gd name="T27" fmla="*/ 2147483646 h 106"/>
                <a:gd name="T28" fmla="*/ 2147483646 w 168"/>
                <a:gd name="T29" fmla="*/ 2147483646 h 106"/>
                <a:gd name="T30" fmla="*/ 0 w 168"/>
                <a:gd name="T31" fmla="*/ 2147483646 h 106"/>
                <a:gd name="T32" fmla="*/ 2147483646 w 168"/>
                <a:gd name="T33" fmla="*/ 2147483646 h 106"/>
                <a:gd name="T34" fmla="*/ 2147483646 w 168"/>
                <a:gd name="T35" fmla="*/ 2147483646 h 106"/>
                <a:gd name="T36" fmla="*/ 2147483646 w 168"/>
                <a:gd name="T37" fmla="*/ 2147483646 h 106"/>
                <a:gd name="T38" fmla="*/ 2147483646 w 168"/>
                <a:gd name="T39" fmla="*/ 2147483646 h 106"/>
                <a:gd name="T40" fmla="*/ 2147483646 w 168"/>
                <a:gd name="T41" fmla="*/ 2147483646 h 106"/>
                <a:gd name="T42" fmla="*/ 2147483646 w 168"/>
                <a:gd name="T43" fmla="*/ 2147483646 h 106"/>
                <a:gd name="T44" fmla="*/ 2147483646 w 168"/>
                <a:gd name="T45" fmla="*/ 0 h 106"/>
                <a:gd name="T46" fmla="*/ 2147483646 w 168"/>
                <a:gd name="T47" fmla="*/ 2147483646 h 106"/>
                <a:gd name="T48" fmla="*/ 2147483646 w 168"/>
                <a:gd name="T49" fmla="*/ 2147483646 h 106"/>
                <a:gd name="T50" fmla="*/ 2147483646 w 168"/>
                <a:gd name="T51" fmla="*/ 2147483646 h 106"/>
                <a:gd name="T52" fmla="*/ 2147483646 w 168"/>
                <a:gd name="T53" fmla="*/ 2147483646 h 106"/>
                <a:gd name="T54" fmla="*/ 2147483646 w 168"/>
                <a:gd name="T55" fmla="*/ 2147483646 h 106"/>
                <a:gd name="T56" fmla="*/ 2147483646 w 168"/>
                <a:gd name="T57" fmla="*/ 2147483646 h 106"/>
                <a:gd name="T58" fmla="*/ 2147483646 w 168"/>
                <a:gd name="T59" fmla="*/ 2147483646 h 106"/>
                <a:gd name="T60" fmla="*/ 2147483646 w 168"/>
                <a:gd name="T61" fmla="*/ 2147483646 h 106"/>
                <a:gd name="T62" fmla="*/ 2147483646 w 168"/>
                <a:gd name="T63" fmla="*/ 2147483646 h 106"/>
                <a:gd name="T64" fmla="*/ 2147483646 w 168"/>
                <a:gd name="T65" fmla="*/ 2147483646 h 106"/>
                <a:gd name="T66" fmla="*/ 2147483646 w 168"/>
                <a:gd name="T67" fmla="*/ 2147483646 h 106"/>
                <a:gd name="T68" fmla="*/ 2147483646 w 168"/>
                <a:gd name="T69" fmla="*/ 2147483646 h 106"/>
                <a:gd name="T70" fmla="*/ 2147483646 w 168"/>
                <a:gd name="T71" fmla="*/ 2147483646 h 106"/>
                <a:gd name="T72" fmla="*/ 2147483646 w 168"/>
                <a:gd name="T73" fmla="*/ 2147483646 h 106"/>
                <a:gd name="T74" fmla="*/ 2147483646 w 168"/>
                <a:gd name="T75" fmla="*/ 2147483646 h 106"/>
                <a:gd name="T76" fmla="*/ 2147483646 w 168"/>
                <a:gd name="T77" fmla="*/ 2147483646 h 106"/>
                <a:gd name="T78" fmla="*/ 2147483646 w 168"/>
                <a:gd name="T79" fmla="*/ 2147483646 h 106"/>
                <a:gd name="T80" fmla="*/ 2147483646 w 168"/>
                <a:gd name="T81" fmla="*/ 2147483646 h 106"/>
                <a:gd name="T82" fmla="*/ 2147483646 w 168"/>
                <a:gd name="T83" fmla="*/ 2147483646 h 106"/>
                <a:gd name="T84" fmla="*/ 2147483646 w 168"/>
                <a:gd name="T85" fmla="*/ 2147483646 h 106"/>
                <a:gd name="T86" fmla="*/ 2147483646 w 168"/>
                <a:gd name="T87" fmla="*/ 2147483646 h 106"/>
                <a:gd name="T88" fmla="*/ 2147483646 w 168"/>
                <a:gd name="T89" fmla="*/ 2147483646 h 106"/>
                <a:gd name="T90" fmla="*/ 2147483646 w 168"/>
                <a:gd name="T91" fmla="*/ 2147483646 h 10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8"/>
                <a:gd name="T139" fmla="*/ 0 h 106"/>
                <a:gd name="T140" fmla="*/ 168 w 168"/>
                <a:gd name="T141" fmla="*/ 106 h 10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8" h="106">
                  <a:moveTo>
                    <a:pt x="119" y="93"/>
                  </a:moveTo>
                  <a:cubicBezTo>
                    <a:pt x="115" y="89"/>
                    <a:pt x="116" y="89"/>
                    <a:pt x="111" y="89"/>
                  </a:cubicBezTo>
                  <a:cubicBezTo>
                    <a:pt x="106" y="90"/>
                    <a:pt x="101" y="92"/>
                    <a:pt x="96" y="91"/>
                  </a:cubicBezTo>
                  <a:cubicBezTo>
                    <a:pt x="89" y="91"/>
                    <a:pt x="87" y="80"/>
                    <a:pt x="81" y="80"/>
                  </a:cubicBezTo>
                  <a:cubicBezTo>
                    <a:pt x="77" y="80"/>
                    <a:pt x="75" y="87"/>
                    <a:pt x="73" y="90"/>
                  </a:cubicBezTo>
                  <a:cubicBezTo>
                    <a:pt x="71" y="92"/>
                    <a:pt x="71" y="92"/>
                    <a:pt x="68" y="94"/>
                  </a:cubicBezTo>
                  <a:cubicBezTo>
                    <a:pt x="64" y="96"/>
                    <a:pt x="58" y="106"/>
                    <a:pt x="54" y="105"/>
                  </a:cubicBezTo>
                  <a:cubicBezTo>
                    <a:pt x="52" y="105"/>
                    <a:pt x="46" y="102"/>
                    <a:pt x="44" y="100"/>
                  </a:cubicBezTo>
                  <a:cubicBezTo>
                    <a:pt x="43" y="100"/>
                    <a:pt x="43" y="100"/>
                    <a:pt x="42" y="98"/>
                  </a:cubicBezTo>
                  <a:cubicBezTo>
                    <a:pt x="40" y="97"/>
                    <a:pt x="40" y="95"/>
                    <a:pt x="39" y="93"/>
                  </a:cubicBezTo>
                  <a:cubicBezTo>
                    <a:pt x="37" y="92"/>
                    <a:pt x="34" y="91"/>
                    <a:pt x="34" y="90"/>
                  </a:cubicBezTo>
                  <a:cubicBezTo>
                    <a:pt x="31" y="88"/>
                    <a:pt x="31" y="82"/>
                    <a:pt x="31" y="78"/>
                  </a:cubicBezTo>
                  <a:cubicBezTo>
                    <a:pt x="28" y="78"/>
                    <a:pt x="24" y="80"/>
                    <a:pt x="22" y="82"/>
                  </a:cubicBezTo>
                  <a:cubicBezTo>
                    <a:pt x="21" y="77"/>
                    <a:pt x="23" y="72"/>
                    <a:pt x="23" y="68"/>
                  </a:cubicBezTo>
                  <a:cubicBezTo>
                    <a:pt x="17" y="67"/>
                    <a:pt x="14" y="65"/>
                    <a:pt x="11" y="60"/>
                  </a:cubicBezTo>
                  <a:cubicBezTo>
                    <a:pt x="8" y="52"/>
                    <a:pt x="4" y="44"/>
                    <a:pt x="0" y="37"/>
                  </a:cubicBezTo>
                  <a:cubicBezTo>
                    <a:pt x="4" y="36"/>
                    <a:pt x="9" y="35"/>
                    <a:pt x="13" y="33"/>
                  </a:cubicBezTo>
                  <a:cubicBezTo>
                    <a:pt x="20" y="31"/>
                    <a:pt x="24" y="25"/>
                    <a:pt x="31" y="23"/>
                  </a:cubicBezTo>
                  <a:cubicBezTo>
                    <a:pt x="39" y="20"/>
                    <a:pt x="46" y="13"/>
                    <a:pt x="50" y="5"/>
                  </a:cubicBezTo>
                  <a:cubicBezTo>
                    <a:pt x="55" y="7"/>
                    <a:pt x="58" y="11"/>
                    <a:pt x="63" y="14"/>
                  </a:cubicBezTo>
                  <a:cubicBezTo>
                    <a:pt x="64" y="10"/>
                    <a:pt x="65" y="7"/>
                    <a:pt x="67" y="4"/>
                  </a:cubicBezTo>
                  <a:cubicBezTo>
                    <a:pt x="68" y="4"/>
                    <a:pt x="68" y="3"/>
                    <a:pt x="69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1"/>
                    <a:pt x="76" y="1"/>
                    <a:pt x="78" y="3"/>
                  </a:cubicBezTo>
                  <a:cubicBezTo>
                    <a:pt x="83" y="8"/>
                    <a:pt x="79" y="15"/>
                    <a:pt x="83" y="20"/>
                  </a:cubicBezTo>
                  <a:cubicBezTo>
                    <a:pt x="85" y="17"/>
                    <a:pt x="89" y="15"/>
                    <a:pt x="92" y="17"/>
                  </a:cubicBezTo>
                  <a:cubicBezTo>
                    <a:pt x="93" y="18"/>
                    <a:pt x="94" y="21"/>
                    <a:pt x="95" y="22"/>
                  </a:cubicBezTo>
                  <a:cubicBezTo>
                    <a:pt x="97" y="23"/>
                    <a:pt x="98" y="21"/>
                    <a:pt x="99" y="24"/>
                  </a:cubicBezTo>
                  <a:cubicBezTo>
                    <a:pt x="102" y="23"/>
                    <a:pt x="104" y="21"/>
                    <a:pt x="108" y="21"/>
                  </a:cubicBezTo>
                  <a:cubicBezTo>
                    <a:pt x="109" y="25"/>
                    <a:pt x="108" y="30"/>
                    <a:pt x="107" y="34"/>
                  </a:cubicBezTo>
                  <a:cubicBezTo>
                    <a:pt x="111" y="35"/>
                    <a:pt x="115" y="40"/>
                    <a:pt x="119" y="41"/>
                  </a:cubicBezTo>
                  <a:cubicBezTo>
                    <a:pt x="119" y="39"/>
                    <a:pt x="118" y="31"/>
                    <a:pt x="120" y="29"/>
                  </a:cubicBezTo>
                  <a:cubicBezTo>
                    <a:pt x="121" y="27"/>
                    <a:pt x="128" y="28"/>
                    <a:pt x="130" y="28"/>
                  </a:cubicBezTo>
                  <a:cubicBezTo>
                    <a:pt x="132" y="28"/>
                    <a:pt x="136" y="26"/>
                    <a:pt x="138" y="28"/>
                  </a:cubicBezTo>
                  <a:cubicBezTo>
                    <a:pt x="139" y="30"/>
                    <a:pt x="137" y="38"/>
                    <a:pt x="136" y="40"/>
                  </a:cubicBezTo>
                  <a:cubicBezTo>
                    <a:pt x="140" y="40"/>
                    <a:pt x="142" y="34"/>
                    <a:pt x="146" y="34"/>
                  </a:cubicBezTo>
                  <a:cubicBezTo>
                    <a:pt x="147" y="37"/>
                    <a:pt x="148" y="46"/>
                    <a:pt x="151" y="48"/>
                  </a:cubicBezTo>
                  <a:cubicBezTo>
                    <a:pt x="153" y="50"/>
                    <a:pt x="155" y="47"/>
                    <a:pt x="159" y="46"/>
                  </a:cubicBezTo>
                  <a:cubicBezTo>
                    <a:pt x="160" y="46"/>
                    <a:pt x="163" y="45"/>
                    <a:pt x="165" y="47"/>
                  </a:cubicBezTo>
                  <a:cubicBezTo>
                    <a:pt x="167" y="50"/>
                    <a:pt x="162" y="55"/>
                    <a:pt x="163" y="57"/>
                  </a:cubicBezTo>
                  <a:cubicBezTo>
                    <a:pt x="168" y="64"/>
                    <a:pt x="168" y="64"/>
                    <a:pt x="168" y="64"/>
                  </a:cubicBezTo>
                  <a:cubicBezTo>
                    <a:pt x="165" y="70"/>
                    <a:pt x="153" y="62"/>
                    <a:pt x="149" y="67"/>
                  </a:cubicBezTo>
                  <a:cubicBezTo>
                    <a:pt x="147" y="70"/>
                    <a:pt x="148" y="77"/>
                    <a:pt x="145" y="80"/>
                  </a:cubicBezTo>
                  <a:cubicBezTo>
                    <a:pt x="142" y="82"/>
                    <a:pt x="141" y="82"/>
                    <a:pt x="138" y="82"/>
                  </a:cubicBezTo>
                  <a:cubicBezTo>
                    <a:pt x="133" y="82"/>
                    <a:pt x="126" y="80"/>
                    <a:pt x="123" y="84"/>
                  </a:cubicBezTo>
                  <a:cubicBezTo>
                    <a:pt x="121" y="86"/>
                    <a:pt x="119" y="91"/>
                    <a:pt x="119" y="93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47" name="Freeform 522">
              <a:extLst>
                <a:ext uri="{FF2B5EF4-FFF2-40B4-BE49-F238E27FC236}">
                  <a16:creationId xmlns:a16="http://schemas.microsoft.com/office/drawing/2014/main" id="{33C67202-70EC-C79C-1101-C27716D14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1" y="3290888"/>
              <a:ext cx="166687" cy="95250"/>
            </a:xfrm>
            <a:custGeom>
              <a:avLst/>
              <a:gdLst>
                <a:gd name="T0" fmla="*/ 2147483646 w 188"/>
                <a:gd name="T1" fmla="*/ 2147483646 h 108"/>
                <a:gd name="T2" fmla="*/ 2147483646 w 188"/>
                <a:gd name="T3" fmla="*/ 2147483646 h 108"/>
                <a:gd name="T4" fmla="*/ 2147483646 w 188"/>
                <a:gd name="T5" fmla="*/ 2147483646 h 108"/>
                <a:gd name="T6" fmla="*/ 2147483646 w 188"/>
                <a:gd name="T7" fmla="*/ 2147483646 h 108"/>
                <a:gd name="T8" fmla="*/ 2147483646 w 188"/>
                <a:gd name="T9" fmla="*/ 2147483646 h 108"/>
                <a:gd name="T10" fmla="*/ 2147483646 w 188"/>
                <a:gd name="T11" fmla="*/ 2147483646 h 108"/>
                <a:gd name="T12" fmla="*/ 2147483646 w 188"/>
                <a:gd name="T13" fmla="*/ 2147483646 h 108"/>
                <a:gd name="T14" fmla="*/ 2147483646 w 188"/>
                <a:gd name="T15" fmla="*/ 2147483646 h 108"/>
                <a:gd name="T16" fmla="*/ 2147483646 w 188"/>
                <a:gd name="T17" fmla="*/ 2147483646 h 108"/>
                <a:gd name="T18" fmla="*/ 2147483646 w 188"/>
                <a:gd name="T19" fmla="*/ 2147483646 h 108"/>
                <a:gd name="T20" fmla="*/ 2147483646 w 188"/>
                <a:gd name="T21" fmla="*/ 2147483646 h 108"/>
                <a:gd name="T22" fmla="*/ 2147483646 w 188"/>
                <a:gd name="T23" fmla="*/ 2147483646 h 108"/>
                <a:gd name="T24" fmla="*/ 2147483646 w 188"/>
                <a:gd name="T25" fmla="*/ 2147483646 h 108"/>
                <a:gd name="T26" fmla="*/ 2147483646 w 188"/>
                <a:gd name="T27" fmla="*/ 2147483646 h 108"/>
                <a:gd name="T28" fmla="*/ 2147483646 w 188"/>
                <a:gd name="T29" fmla="*/ 2147483646 h 108"/>
                <a:gd name="T30" fmla="*/ 2147483646 w 188"/>
                <a:gd name="T31" fmla="*/ 2147483646 h 108"/>
                <a:gd name="T32" fmla="*/ 2147483646 w 188"/>
                <a:gd name="T33" fmla="*/ 2147483646 h 108"/>
                <a:gd name="T34" fmla="*/ 2147483646 w 188"/>
                <a:gd name="T35" fmla="*/ 2147483646 h 108"/>
                <a:gd name="T36" fmla="*/ 2147483646 w 188"/>
                <a:gd name="T37" fmla="*/ 2147483646 h 108"/>
                <a:gd name="T38" fmla="*/ 2147483646 w 188"/>
                <a:gd name="T39" fmla="*/ 2147483646 h 108"/>
                <a:gd name="T40" fmla="*/ 2147483646 w 188"/>
                <a:gd name="T41" fmla="*/ 2147483646 h 108"/>
                <a:gd name="T42" fmla="*/ 2147483646 w 188"/>
                <a:gd name="T43" fmla="*/ 2147483646 h 108"/>
                <a:gd name="T44" fmla="*/ 2147483646 w 188"/>
                <a:gd name="T45" fmla="*/ 2147483646 h 108"/>
                <a:gd name="T46" fmla="*/ 2147483646 w 188"/>
                <a:gd name="T47" fmla="*/ 2147483646 h 108"/>
                <a:gd name="T48" fmla="*/ 2147483646 w 188"/>
                <a:gd name="T49" fmla="*/ 2147483646 h 108"/>
                <a:gd name="T50" fmla="*/ 2147483646 w 188"/>
                <a:gd name="T51" fmla="*/ 2147483646 h 108"/>
                <a:gd name="T52" fmla="*/ 2147483646 w 188"/>
                <a:gd name="T53" fmla="*/ 2147483646 h 108"/>
                <a:gd name="T54" fmla="*/ 2147483646 w 188"/>
                <a:gd name="T55" fmla="*/ 2147483646 h 108"/>
                <a:gd name="T56" fmla="*/ 0 w 188"/>
                <a:gd name="T57" fmla="*/ 2147483646 h 108"/>
                <a:gd name="T58" fmla="*/ 2147483646 w 188"/>
                <a:gd name="T59" fmla="*/ 2147483646 h 108"/>
                <a:gd name="T60" fmla="*/ 2147483646 w 188"/>
                <a:gd name="T61" fmla="*/ 2147483646 h 108"/>
                <a:gd name="T62" fmla="*/ 2147483646 w 188"/>
                <a:gd name="T63" fmla="*/ 2147483646 h 108"/>
                <a:gd name="T64" fmla="*/ 2147483646 w 188"/>
                <a:gd name="T65" fmla="*/ 2147483646 h 108"/>
                <a:gd name="T66" fmla="*/ 2147483646 w 188"/>
                <a:gd name="T67" fmla="*/ 2147483646 h 108"/>
                <a:gd name="T68" fmla="*/ 2147483646 w 188"/>
                <a:gd name="T69" fmla="*/ 2147483646 h 108"/>
                <a:gd name="T70" fmla="*/ 2147483646 w 188"/>
                <a:gd name="T71" fmla="*/ 2147483646 h 108"/>
                <a:gd name="T72" fmla="*/ 2147483646 w 188"/>
                <a:gd name="T73" fmla="*/ 2147483646 h 108"/>
                <a:gd name="T74" fmla="*/ 2147483646 w 188"/>
                <a:gd name="T75" fmla="*/ 2147483646 h 108"/>
                <a:gd name="T76" fmla="*/ 2147483646 w 188"/>
                <a:gd name="T77" fmla="*/ 2147483646 h 108"/>
                <a:gd name="T78" fmla="*/ 2147483646 w 188"/>
                <a:gd name="T79" fmla="*/ 2147483646 h 108"/>
                <a:gd name="T80" fmla="*/ 2147483646 w 188"/>
                <a:gd name="T81" fmla="*/ 2147483646 h 108"/>
                <a:gd name="T82" fmla="*/ 2147483646 w 188"/>
                <a:gd name="T83" fmla="*/ 2147483646 h 108"/>
                <a:gd name="T84" fmla="*/ 2147483646 w 188"/>
                <a:gd name="T85" fmla="*/ 2147483646 h 108"/>
                <a:gd name="T86" fmla="*/ 2147483646 w 188"/>
                <a:gd name="T87" fmla="*/ 2147483646 h 108"/>
                <a:gd name="T88" fmla="*/ 2147483646 w 188"/>
                <a:gd name="T89" fmla="*/ 2147483646 h 108"/>
                <a:gd name="T90" fmla="*/ 2147483646 w 188"/>
                <a:gd name="T91" fmla="*/ 2147483646 h 108"/>
                <a:gd name="T92" fmla="*/ 2147483646 w 188"/>
                <a:gd name="T93" fmla="*/ 2147483646 h 108"/>
                <a:gd name="T94" fmla="*/ 2147483646 w 188"/>
                <a:gd name="T95" fmla="*/ 2147483646 h 108"/>
                <a:gd name="T96" fmla="*/ 2147483646 w 188"/>
                <a:gd name="T97" fmla="*/ 2147483646 h 108"/>
                <a:gd name="T98" fmla="*/ 2147483646 w 188"/>
                <a:gd name="T99" fmla="*/ 2147483646 h 108"/>
                <a:gd name="T100" fmla="*/ 2147483646 w 188"/>
                <a:gd name="T101" fmla="*/ 2147483646 h 108"/>
                <a:gd name="T102" fmla="*/ 2147483646 w 188"/>
                <a:gd name="T103" fmla="*/ 2147483646 h 108"/>
                <a:gd name="T104" fmla="*/ 2147483646 w 188"/>
                <a:gd name="T105" fmla="*/ 2147483646 h 108"/>
                <a:gd name="T106" fmla="*/ 2147483646 w 188"/>
                <a:gd name="T107" fmla="*/ 2147483646 h 108"/>
                <a:gd name="T108" fmla="*/ 2147483646 w 188"/>
                <a:gd name="T109" fmla="*/ 2147483646 h 108"/>
                <a:gd name="T110" fmla="*/ 2147483646 w 188"/>
                <a:gd name="T111" fmla="*/ 0 h 108"/>
                <a:gd name="T112" fmla="*/ 2147483646 w 188"/>
                <a:gd name="T113" fmla="*/ 2147483646 h 108"/>
                <a:gd name="T114" fmla="*/ 2147483646 w 188"/>
                <a:gd name="T115" fmla="*/ 2147483646 h 108"/>
                <a:gd name="T116" fmla="*/ 2147483646 w 188"/>
                <a:gd name="T117" fmla="*/ 2147483646 h 108"/>
                <a:gd name="T118" fmla="*/ 2147483646 w 188"/>
                <a:gd name="T119" fmla="*/ 2147483646 h 108"/>
                <a:gd name="T120" fmla="*/ 2147483646 w 188"/>
                <a:gd name="T121" fmla="*/ 2147483646 h 1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8"/>
                <a:gd name="T184" fmla="*/ 0 h 108"/>
                <a:gd name="T185" fmla="*/ 188 w 188"/>
                <a:gd name="T186" fmla="*/ 108 h 1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8" h="108">
                  <a:moveTo>
                    <a:pt x="184" y="36"/>
                  </a:moveTo>
                  <a:cubicBezTo>
                    <a:pt x="185" y="41"/>
                    <a:pt x="188" y="46"/>
                    <a:pt x="186" y="51"/>
                  </a:cubicBezTo>
                  <a:cubicBezTo>
                    <a:pt x="184" y="55"/>
                    <a:pt x="179" y="57"/>
                    <a:pt x="178" y="61"/>
                  </a:cubicBezTo>
                  <a:cubicBezTo>
                    <a:pt x="178" y="64"/>
                    <a:pt x="181" y="66"/>
                    <a:pt x="179" y="70"/>
                  </a:cubicBezTo>
                  <a:cubicBezTo>
                    <a:pt x="175" y="77"/>
                    <a:pt x="166" y="80"/>
                    <a:pt x="165" y="88"/>
                  </a:cubicBezTo>
                  <a:cubicBezTo>
                    <a:pt x="164" y="91"/>
                    <a:pt x="166" y="96"/>
                    <a:pt x="162" y="98"/>
                  </a:cubicBezTo>
                  <a:cubicBezTo>
                    <a:pt x="159" y="99"/>
                    <a:pt x="157" y="96"/>
                    <a:pt x="156" y="94"/>
                  </a:cubicBezTo>
                  <a:cubicBezTo>
                    <a:pt x="154" y="95"/>
                    <a:pt x="153" y="97"/>
                    <a:pt x="152" y="98"/>
                  </a:cubicBezTo>
                  <a:cubicBezTo>
                    <a:pt x="149" y="97"/>
                    <a:pt x="145" y="97"/>
                    <a:pt x="142" y="97"/>
                  </a:cubicBezTo>
                  <a:cubicBezTo>
                    <a:pt x="138" y="96"/>
                    <a:pt x="137" y="96"/>
                    <a:pt x="134" y="99"/>
                  </a:cubicBezTo>
                  <a:cubicBezTo>
                    <a:pt x="131" y="101"/>
                    <a:pt x="128" y="106"/>
                    <a:pt x="124" y="107"/>
                  </a:cubicBezTo>
                  <a:cubicBezTo>
                    <a:pt x="117" y="108"/>
                    <a:pt x="110" y="103"/>
                    <a:pt x="103" y="103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1" y="102"/>
                    <a:pt x="99" y="102"/>
                    <a:pt x="97" y="101"/>
                  </a:cubicBezTo>
                  <a:cubicBezTo>
                    <a:pt x="95" y="100"/>
                    <a:pt x="93" y="98"/>
                    <a:pt x="91" y="97"/>
                  </a:cubicBezTo>
                  <a:cubicBezTo>
                    <a:pt x="88" y="96"/>
                    <a:pt x="88" y="96"/>
                    <a:pt x="86" y="96"/>
                  </a:cubicBezTo>
                  <a:cubicBezTo>
                    <a:pt x="82" y="97"/>
                    <a:pt x="80" y="98"/>
                    <a:pt x="76" y="97"/>
                  </a:cubicBezTo>
                  <a:cubicBezTo>
                    <a:pt x="71" y="96"/>
                    <a:pt x="68" y="90"/>
                    <a:pt x="65" y="86"/>
                  </a:cubicBezTo>
                  <a:cubicBezTo>
                    <a:pt x="64" y="85"/>
                    <a:pt x="63" y="84"/>
                    <a:pt x="62" y="84"/>
                  </a:cubicBezTo>
                  <a:cubicBezTo>
                    <a:pt x="61" y="84"/>
                    <a:pt x="60" y="85"/>
                    <a:pt x="59" y="85"/>
                  </a:cubicBezTo>
                  <a:cubicBezTo>
                    <a:pt x="57" y="85"/>
                    <a:pt x="56" y="84"/>
                    <a:pt x="54" y="84"/>
                  </a:cubicBezTo>
                  <a:cubicBezTo>
                    <a:pt x="49" y="84"/>
                    <a:pt x="45" y="88"/>
                    <a:pt x="41" y="90"/>
                  </a:cubicBezTo>
                  <a:cubicBezTo>
                    <a:pt x="36" y="93"/>
                    <a:pt x="33" y="92"/>
                    <a:pt x="29" y="90"/>
                  </a:cubicBezTo>
                  <a:cubicBezTo>
                    <a:pt x="26" y="89"/>
                    <a:pt x="23" y="89"/>
                    <a:pt x="21" y="89"/>
                  </a:cubicBezTo>
                  <a:cubicBezTo>
                    <a:pt x="21" y="89"/>
                    <a:pt x="20" y="88"/>
                    <a:pt x="19" y="88"/>
                  </a:cubicBezTo>
                  <a:cubicBezTo>
                    <a:pt x="17" y="88"/>
                    <a:pt x="16" y="94"/>
                    <a:pt x="13" y="93"/>
                  </a:cubicBezTo>
                  <a:cubicBezTo>
                    <a:pt x="11" y="93"/>
                    <a:pt x="10" y="88"/>
                    <a:pt x="9" y="87"/>
                  </a:cubicBezTo>
                  <a:cubicBezTo>
                    <a:pt x="7" y="84"/>
                    <a:pt x="3" y="85"/>
                    <a:pt x="0" y="85"/>
                  </a:cubicBezTo>
                  <a:cubicBezTo>
                    <a:pt x="0" y="80"/>
                    <a:pt x="4" y="75"/>
                    <a:pt x="5" y="70"/>
                  </a:cubicBezTo>
                  <a:cubicBezTo>
                    <a:pt x="6" y="67"/>
                    <a:pt x="5" y="67"/>
                    <a:pt x="2" y="66"/>
                  </a:cubicBezTo>
                  <a:cubicBezTo>
                    <a:pt x="2" y="66"/>
                    <a:pt x="8" y="65"/>
                    <a:pt x="9" y="66"/>
                  </a:cubicBezTo>
                  <a:cubicBezTo>
                    <a:pt x="11" y="66"/>
                    <a:pt x="13" y="68"/>
                    <a:pt x="15" y="69"/>
                  </a:cubicBezTo>
                  <a:cubicBezTo>
                    <a:pt x="16" y="70"/>
                    <a:pt x="17" y="72"/>
                    <a:pt x="19" y="72"/>
                  </a:cubicBezTo>
                  <a:cubicBezTo>
                    <a:pt x="20" y="72"/>
                    <a:pt x="22" y="70"/>
                    <a:pt x="24" y="70"/>
                  </a:cubicBezTo>
                  <a:cubicBezTo>
                    <a:pt x="25" y="69"/>
                    <a:pt x="27" y="67"/>
                    <a:pt x="28" y="65"/>
                  </a:cubicBezTo>
                  <a:cubicBezTo>
                    <a:pt x="29" y="65"/>
                    <a:pt x="30" y="62"/>
                    <a:pt x="31" y="62"/>
                  </a:cubicBezTo>
                  <a:cubicBezTo>
                    <a:pt x="34" y="61"/>
                    <a:pt x="40" y="68"/>
                    <a:pt x="42" y="69"/>
                  </a:cubicBezTo>
                  <a:cubicBezTo>
                    <a:pt x="46" y="72"/>
                    <a:pt x="51" y="66"/>
                    <a:pt x="55" y="64"/>
                  </a:cubicBezTo>
                  <a:cubicBezTo>
                    <a:pt x="58" y="61"/>
                    <a:pt x="63" y="58"/>
                    <a:pt x="67" y="56"/>
                  </a:cubicBezTo>
                  <a:cubicBezTo>
                    <a:pt x="70" y="55"/>
                    <a:pt x="71" y="55"/>
                    <a:pt x="74" y="57"/>
                  </a:cubicBezTo>
                  <a:cubicBezTo>
                    <a:pt x="77" y="58"/>
                    <a:pt x="79" y="59"/>
                    <a:pt x="82" y="58"/>
                  </a:cubicBezTo>
                  <a:cubicBezTo>
                    <a:pt x="82" y="58"/>
                    <a:pt x="83" y="57"/>
                    <a:pt x="84" y="57"/>
                  </a:cubicBezTo>
                  <a:cubicBezTo>
                    <a:pt x="85" y="56"/>
                    <a:pt x="86" y="57"/>
                    <a:pt x="87" y="57"/>
                  </a:cubicBezTo>
                  <a:cubicBezTo>
                    <a:pt x="89" y="58"/>
                    <a:pt x="91" y="59"/>
                    <a:pt x="93" y="60"/>
                  </a:cubicBezTo>
                  <a:cubicBezTo>
                    <a:pt x="93" y="56"/>
                    <a:pt x="91" y="52"/>
                    <a:pt x="90" y="49"/>
                  </a:cubicBezTo>
                  <a:cubicBezTo>
                    <a:pt x="89" y="46"/>
                    <a:pt x="87" y="45"/>
                    <a:pt x="84" y="43"/>
                  </a:cubicBezTo>
                  <a:cubicBezTo>
                    <a:pt x="86" y="39"/>
                    <a:pt x="92" y="35"/>
                    <a:pt x="96" y="32"/>
                  </a:cubicBezTo>
                  <a:cubicBezTo>
                    <a:pt x="97" y="30"/>
                    <a:pt x="98" y="29"/>
                    <a:pt x="100" y="30"/>
                  </a:cubicBezTo>
                  <a:cubicBezTo>
                    <a:pt x="101" y="30"/>
                    <a:pt x="101" y="31"/>
                    <a:pt x="102" y="32"/>
                  </a:cubicBezTo>
                  <a:cubicBezTo>
                    <a:pt x="102" y="24"/>
                    <a:pt x="108" y="18"/>
                    <a:pt x="108" y="18"/>
                  </a:cubicBezTo>
                  <a:cubicBezTo>
                    <a:pt x="109" y="19"/>
                    <a:pt x="110" y="20"/>
                    <a:pt x="111" y="20"/>
                  </a:cubicBezTo>
                  <a:cubicBezTo>
                    <a:pt x="113" y="22"/>
                    <a:pt x="119" y="25"/>
                    <a:pt x="121" y="25"/>
                  </a:cubicBezTo>
                  <a:cubicBezTo>
                    <a:pt x="125" y="26"/>
                    <a:pt x="131" y="16"/>
                    <a:pt x="135" y="14"/>
                  </a:cubicBezTo>
                  <a:cubicBezTo>
                    <a:pt x="138" y="12"/>
                    <a:pt x="138" y="12"/>
                    <a:pt x="140" y="10"/>
                  </a:cubicBezTo>
                  <a:cubicBezTo>
                    <a:pt x="142" y="7"/>
                    <a:pt x="144" y="0"/>
                    <a:pt x="148" y="0"/>
                  </a:cubicBezTo>
                  <a:cubicBezTo>
                    <a:pt x="153" y="0"/>
                    <a:pt x="156" y="11"/>
                    <a:pt x="163" y="11"/>
                  </a:cubicBezTo>
                  <a:cubicBezTo>
                    <a:pt x="167" y="12"/>
                    <a:pt x="173" y="10"/>
                    <a:pt x="178" y="9"/>
                  </a:cubicBezTo>
                  <a:cubicBezTo>
                    <a:pt x="183" y="9"/>
                    <a:pt x="183" y="9"/>
                    <a:pt x="186" y="13"/>
                  </a:cubicBezTo>
                  <a:cubicBezTo>
                    <a:pt x="186" y="14"/>
                    <a:pt x="186" y="14"/>
                    <a:pt x="186" y="14"/>
                  </a:cubicBezTo>
                  <a:cubicBezTo>
                    <a:pt x="186" y="21"/>
                    <a:pt x="187" y="30"/>
                    <a:pt x="185" y="36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49" name="Freeform 523">
              <a:extLst>
                <a:ext uri="{FF2B5EF4-FFF2-40B4-BE49-F238E27FC236}">
                  <a16:creationId xmlns:a16="http://schemas.microsoft.com/office/drawing/2014/main" id="{973D5C5F-C20F-8617-30C8-50DFBFC22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1" y="3290888"/>
              <a:ext cx="166687" cy="95250"/>
            </a:xfrm>
            <a:custGeom>
              <a:avLst/>
              <a:gdLst>
                <a:gd name="T0" fmla="*/ 2147483646 w 188"/>
                <a:gd name="T1" fmla="*/ 2147483646 h 108"/>
                <a:gd name="T2" fmla="*/ 2147483646 w 188"/>
                <a:gd name="T3" fmla="*/ 2147483646 h 108"/>
                <a:gd name="T4" fmla="*/ 2147483646 w 188"/>
                <a:gd name="T5" fmla="*/ 2147483646 h 108"/>
                <a:gd name="T6" fmla="*/ 2147483646 w 188"/>
                <a:gd name="T7" fmla="*/ 2147483646 h 108"/>
                <a:gd name="T8" fmla="*/ 2147483646 w 188"/>
                <a:gd name="T9" fmla="*/ 2147483646 h 108"/>
                <a:gd name="T10" fmla="*/ 2147483646 w 188"/>
                <a:gd name="T11" fmla="*/ 2147483646 h 108"/>
                <a:gd name="T12" fmla="*/ 2147483646 w 188"/>
                <a:gd name="T13" fmla="*/ 2147483646 h 108"/>
                <a:gd name="T14" fmla="*/ 2147483646 w 188"/>
                <a:gd name="T15" fmla="*/ 2147483646 h 108"/>
                <a:gd name="T16" fmla="*/ 2147483646 w 188"/>
                <a:gd name="T17" fmla="*/ 2147483646 h 108"/>
                <a:gd name="T18" fmla="*/ 2147483646 w 188"/>
                <a:gd name="T19" fmla="*/ 2147483646 h 108"/>
                <a:gd name="T20" fmla="*/ 2147483646 w 188"/>
                <a:gd name="T21" fmla="*/ 2147483646 h 108"/>
                <a:gd name="T22" fmla="*/ 2147483646 w 188"/>
                <a:gd name="T23" fmla="*/ 2147483646 h 108"/>
                <a:gd name="T24" fmla="*/ 2147483646 w 188"/>
                <a:gd name="T25" fmla="*/ 2147483646 h 108"/>
                <a:gd name="T26" fmla="*/ 2147483646 w 188"/>
                <a:gd name="T27" fmla="*/ 2147483646 h 108"/>
                <a:gd name="T28" fmla="*/ 2147483646 w 188"/>
                <a:gd name="T29" fmla="*/ 2147483646 h 108"/>
                <a:gd name="T30" fmla="*/ 2147483646 w 188"/>
                <a:gd name="T31" fmla="*/ 2147483646 h 108"/>
                <a:gd name="T32" fmla="*/ 2147483646 w 188"/>
                <a:gd name="T33" fmla="*/ 2147483646 h 108"/>
                <a:gd name="T34" fmla="*/ 2147483646 w 188"/>
                <a:gd name="T35" fmla="*/ 2147483646 h 108"/>
                <a:gd name="T36" fmla="*/ 2147483646 w 188"/>
                <a:gd name="T37" fmla="*/ 2147483646 h 108"/>
                <a:gd name="T38" fmla="*/ 2147483646 w 188"/>
                <a:gd name="T39" fmla="*/ 2147483646 h 108"/>
                <a:gd name="T40" fmla="*/ 2147483646 w 188"/>
                <a:gd name="T41" fmla="*/ 2147483646 h 108"/>
                <a:gd name="T42" fmla="*/ 2147483646 w 188"/>
                <a:gd name="T43" fmla="*/ 2147483646 h 108"/>
                <a:gd name="T44" fmla="*/ 2147483646 w 188"/>
                <a:gd name="T45" fmla="*/ 2147483646 h 108"/>
                <a:gd name="T46" fmla="*/ 2147483646 w 188"/>
                <a:gd name="T47" fmla="*/ 2147483646 h 108"/>
                <a:gd name="T48" fmla="*/ 2147483646 w 188"/>
                <a:gd name="T49" fmla="*/ 2147483646 h 108"/>
                <a:gd name="T50" fmla="*/ 2147483646 w 188"/>
                <a:gd name="T51" fmla="*/ 2147483646 h 108"/>
                <a:gd name="T52" fmla="*/ 2147483646 w 188"/>
                <a:gd name="T53" fmla="*/ 2147483646 h 108"/>
                <a:gd name="T54" fmla="*/ 2147483646 w 188"/>
                <a:gd name="T55" fmla="*/ 2147483646 h 108"/>
                <a:gd name="T56" fmla="*/ 0 w 188"/>
                <a:gd name="T57" fmla="*/ 2147483646 h 108"/>
                <a:gd name="T58" fmla="*/ 2147483646 w 188"/>
                <a:gd name="T59" fmla="*/ 2147483646 h 108"/>
                <a:gd name="T60" fmla="*/ 2147483646 w 188"/>
                <a:gd name="T61" fmla="*/ 2147483646 h 108"/>
                <a:gd name="T62" fmla="*/ 2147483646 w 188"/>
                <a:gd name="T63" fmla="*/ 2147483646 h 108"/>
                <a:gd name="T64" fmla="*/ 2147483646 w 188"/>
                <a:gd name="T65" fmla="*/ 2147483646 h 108"/>
                <a:gd name="T66" fmla="*/ 2147483646 w 188"/>
                <a:gd name="T67" fmla="*/ 2147483646 h 108"/>
                <a:gd name="T68" fmla="*/ 2147483646 w 188"/>
                <a:gd name="T69" fmla="*/ 2147483646 h 108"/>
                <a:gd name="T70" fmla="*/ 2147483646 w 188"/>
                <a:gd name="T71" fmla="*/ 2147483646 h 108"/>
                <a:gd name="T72" fmla="*/ 2147483646 w 188"/>
                <a:gd name="T73" fmla="*/ 2147483646 h 108"/>
                <a:gd name="T74" fmla="*/ 2147483646 w 188"/>
                <a:gd name="T75" fmla="*/ 2147483646 h 108"/>
                <a:gd name="T76" fmla="*/ 2147483646 w 188"/>
                <a:gd name="T77" fmla="*/ 2147483646 h 108"/>
                <a:gd name="T78" fmla="*/ 2147483646 w 188"/>
                <a:gd name="T79" fmla="*/ 2147483646 h 108"/>
                <a:gd name="T80" fmla="*/ 2147483646 w 188"/>
                <a:gd name="T81" fmla="*/ 2147483646 h 108"/>
                <a:gd name="T82" fmla="*/ 2147483646 w 188"/>
                <a:gd name="T83" fmla="*/ 2147483646 h 108"/>
                <a:gd name="T84" fmla="*/ 2147483646 w 188"/>
                <a:gd name="T85" fmla="*/ 2147483646 h 108"/>
                <a:gd name="T86" fmla="*/ 2147483646 w 188"/>
                <a:gd name="T87" fmla="*/ 2147483646 h 108"/>
                <a:gd name="T88" fmla="*/ 2147483646 w 188"/>
                <a:gd name="T89" fmla="*/ 2147483646 h 108"/>
                <a:gd name="T90" fmla="*/ 2147483646 w 188"/>
                <a:gd name="T91" fmla="*/ 2147483646 h 108"/>
                <a:gd name="T92" fmla="*/ 2147483646 w 188"/>
                <a:gd name="T93" fmla="*/ 2147483646 h 108"/>
                <a:gd name="T94" fmla="*/ 2147483646 w 188"/>
                <a:gd name="T95" fmla="*/ 2147483646 h 108"/>
                <a:gd name="T96" fmla="*/ 2147483646 w 188"/>
                <a:gd name="T97" fmla="*/ 2147483646 h 108"/>
                <a:gd name="T98" fmla="*/ 2147483646 w 188"/>
                <a:gd name="T99" fmla="*/ 2147483646 h 108"/>
                <a:gd name="T100" fmla="*/ 2147483646 w 188"/>
                <a:gd name="T101" fmla="*/ 2147483646 h 108"/>
                <a:gd name="T102" fmla="*/ 2147483646 w 188"/>
                <a:gd name="T103" fmla="*/ 2147483646 h 108"/>
                <a:gd name="T104" fmla="*/ 2147483646 w 188"/>
                <a:gd name="T105" fmla="*/ 2147483646 h 108"/>
                <a:gd name="T106" fmla="*/ 2147483646 w 188"/>
                <a:gd name="T107" fmla="*/ 2147483646 h 108"/>
                <a:gd name="T108" fmla="*/ 2147483646 w 188"/>
                <a:gd name="T109" fmla="*/ 2147483646 h 108"/>
                <a:gd name="T110" fmla="*/ 2147483646 w 188"/>
                <a:gd name="T111" fmla="*/ 0 h 108"/>
                <a:gd name="T112" fmla="*/ 2147483646 w 188"/>
                <a:gd name="T113" fmla="*/ 2147483646 h 108"/>
                <a:gd name="T114" fmla="*/ 2147483646 w 188"/>
                <a:gd name="T115" fmla="*/ 2147483646 h 108"/>
                <a:gd name="T116" fmla="*/ 2147483646 w 188"/>
                <a:gd name="T117" fmla="*/ 2147483646 h 108"/>
                <a:gd name="T118" fmla="*/ 2147483646 w 188"/>
                <a:gd name="T119" fmla="*/ 2147483646 h 108"/>
                <a:gd name="T120" fmla="*/ 2147483646 w 188"/>
                <a:gd name="T121" fmla="*/ 2147483646 h 10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8"/>
                <a:gd name="T184" fmla="*/ 0 h 108"/>
                <a:gd name="T185" fmla="*/ 188 w 188"/>
                <a:gd name="T186" fmla="*/ 108 h 10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8" h="108">
                  <a:moveTo>
                    <a:pt x="184" y="36"/>
                  </a:moveTo>
                  <a:cubicBezTo>
                    <a:pt x="185" y="41"/>
                    <a:pt x="188" y="46"/>
                    <a:pt x="186" y="51"/>
                  </a:cubicBezTo>
                  <a:cubicBezTo>
                    <a:pt x="184" y="55"/>
                    <a:pt x="179" y="57"/>
                    <a:pt x="178" y="61"/>
                  </a:cubicBezTo>
                  <a:cubicBezTo>
                    <a:pt x="178" y="64"/>
                    <a:pt x="181" y="66"/>
                    <a:pt x="179" y="70"/>
                  </a:cubicBezTo>
                  <a:cubicBezTo>
                    <a:pt x="175" y="77"/>
                    <a:pt x="166" y="80"/>
                    <a:pt x="165" y="88"/>
                  </a:cubicBezTo>
                  <a:cubicBezTo>
                    <a:pt x="164" y="91"/>
                    <a:pt x="166" y="96"/>
                    <a:pt x="162" y="98"/>
                  </a:cubicBezTo>
                  <a:cubicBezTo>
                    <a:pt x="159" y="99"/>
                    <a:pt x="157" y="96"/>
                    <a:pt x="156" y="94"/>
                  </a:cubicBezTo>
                  <a:cubicBezTo>
                    <a:pt x="154" y="95"/>
                    <a:pt x="153" y="97"/>
                    <a:pt x="152" y="98"/>
                  </a:cubicBezTo>
                  <a:cubicBezTo>
                    <a:pt x="149" y="97"/>
                    <a:pt x="145" y="97"/>
                    <a:pt x="142" y="97"/>
                  </a:cubicBezTo>
                  <a:cubicBezTo>
                    <a:pt x="138" y="96"/>
                    <a:pt x="137" y="96"/>
                    <a:pt x="134" y="99"/>
                  </a:cubicBezTo>
                  <a:cubicBezTo>
                    <a:pt x="131" y="101"/>
                    <a:pt x="128" y="106"/>
                    <a:pt x="124" y="107"/>
                  </a:cubicBezTo>
                  <a:cubicBezTo>
                    <a:pt x="117" y="108"/>
                    <a:pt x="110" y="103"/>
                    <a:pt x="103" y="103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3"/>
                    <a:pt x="102" y="103"/>
                    <a:pt x="102" y="103"/>
                  </a:cubicBezTo>
                  <a:cubicBezTo>
                    <a:pt x="101" y="102"/>
                    <a:pt x="99" y="102"/>
                    <a:pt x="97" y="101"/>
                  </a:cubicBezTo>
                  <a:cubicBezTo>
                    <a:pt x="95" y="100"/>
                    <a:pt x="93" y="98"/>
                    <a:pt x="91" y="97"/>
                  </a:cubicBezTo>
                  <a:cubicBezTo>
                    <a:pt x="88" y="96"/>
                    <a:pt x="88" y="96"/>
                    <a:pt x="86" y="96"/>
                  </a:cubicBezTo>
                  <a:cubicBezTo>
                    <a:pt x="82" y="97"/>
                    <a:pt x="80" y="98"/>
                    <a:pt x="76" y="97"/>
                  </a:cubicBezTo>
                  <a:cubicBezTo>
                    <a:pt x="71" y="96"/>
                    <a:pt x="68" y="90"/>
                    <a:pt x="65" y="86"/>
                  </a:cubicBezTo>
                  <a:cubicBezTo>
                    <a:pt x="64" y="85"/>
                    <a:pt x="63" y="84"/>
                    <a:pt x="62" y="84"/>
                  </a:cubicBezTo>
                  <a:cubicBezTo>
                    <a:pt x="61" y="84"/>
                    <a:pt x="60" y="85"/>
                    <a:pt x="59" y="85"/>
                  </a:cubicBezTo>
                  <a:cubicBezTo>
                    <a:pt x="57" y="85"/>
                    <a:pt x="56" y="84"/>
                    <a:pt x="54" y="84"/>
                  </a:cubicBezTo>
                  <a:cubicBezTo>
                    <a:pt x="49" y="84"/>
                    <a:pt x="45" y="88"/>
                    <a:pt x="41" y="90"/>
                  </a:cubicBezTo>
                  <a:cubicBezTo>
                    <a:pt x="36" y="93"/>
                    <a:pt x="33" y="92"/>
                    <a:pt x="29" y="90"/>
                  </a:cubicBezTo>
                  <a:cubicBezTo>
                    <a:pt x="26" y="89"/>
                    <a:pt x="23" y="89"/>
                    <a:pt x="21" y="89"/>
                  </a:cubicBezTo>
                  <a:cubicBezTo>
                    <a:pt x="21" y="89"/>
                    <a:pt x="20" y="88"/>
                    <a:pt x="19" y="88"/>
                  </a:cubicBezTo>
                  <a:cubicBezTo>
                    <a:pt x="17" y="88"/>
                    <a:pt x="16" y="94"/>
                    <a:pt x="13" y="93"/>
                  </a:cubicBezTo>
                  <a:cubicBezTo>
                    <a:pt x="11" y="93"/>
                    <a:pt x="10" y="88"/>
                    <a:pt x="9" y="87"/>
                  </a:cubicBezTo>
                  <a:cubicBezTo>
                    <a:pt x="7" y="84"/>
                    <a:pt x="3" y="85"/>
                    <a:pt x="0" y="85"/>
                  </a:cubicBezTo>
                  <a:cubicBezTo>
                    <a:pt x="0" y="80"/>
                    <a:pt x="4" y="75"/>
                    <a:pt x="5" y="70"/>
                  </a:cubicBezTo>
                  <a:cubicBezTo>
                    <a:pt x="6" y="67"/>
                    <a:pt x="5" y="67"/>
                    <a:pt x="2" y="66"/>
                  </a:cubicBezTo>
                  <a:cubicBezTo>
                    <a:pt x="2" y="66"/>
                    <a:pt x="8" y="65"/>
                    <a:pt x="9" y="66"/>
                  </a:cubicBezTo>
                  <a:cubicBezTo>
                    <a:pt x="11" y="66"/>
                    <a:pt x="13" y="68"/>
                    <a:pt x="15" y="69"/>
                  </a:cubicBezTo>
                  <a:cubicBezTo>
                    <a:pt x="16" y="70"/>
                    <a:pt x="17" y="72"/>
                    <a:pt x="19" y="72"/>
                  </a:cubicBezTo>
                  <a:cubicBezTo>
                    <a:pt x="20" y="72"/>
                    <a:pt x="22" y="70"/>
                    <a:pt x="24" y="70"/>
                  </a:cubicBezTo>
                  <a:cubicBezTo>
                    <a:pt x="25" y="69"/>
                    <a:pt x="27" y="67"/>
                    <a:pt x="28" y="65"/>
                  </a:cubicBezTo>
                  <a:cubicBezTo>
                    <a:pt x="29" y="65"/>
                    <a:pt x="30" y="62"/>
                    <a:pt x="31" y="62"/>
                  </a:cubicBezTo>
                  <a:cubicBezTo>
                    <a:pt x="34" y="61"/>
                    <a:pt x="40" y="68"/>
                    <a:pt x="42" y="69"/>
                  </a:cubicBezTo>
                  <a:cubicBezTo>
                    <a:pt x="46" y="72"/>
                    <a:pt x="51" y="66"/>
                    <a:pt x="55" y="64"/>
                  </a:cubicBezTo>
                  <a:cubicBezTo>
                    <a:pt x="58" y="61"/>
                    <a:pt x="63" y="58"/>
                    <a:pt x="67" y="56"/>
                  </a:cubicBezTo>
                  <a:cubicBezTo>
                    <a:pt x="70" y="55"/>
                    <a:pt x="71" y="55"/>
                    <a:pt x="74" y="57"/>
                  </a:cubicBezTo>
                  <a:cubicBezTo>
                    <a:pt x="77" y="58"/>
                    <a:pt x="79" y="59"/>
                    <a:pt x="82" y="58"/>
                  </a:cubicBezTo>
                  <a:cubicBezTo>
                    <a:pt x="82" y="58"/>
                    <a:pt x="83" y="57"/>
                    <a:pt x="84" y="57"/>
                  </a:cubicBezTo>
                  <a:cubicBezTo>
                    <a:pt x="85" y="56"/>
                    <a:pt x="86" y="57"/>
                    <a:pt x="87" y="57"/>
                  </a:cubicBezTo>
                  <a:cubicBezTo>
                    <a:pt x="89" y="58"/>
                    <a:pt x="91" y="59"/>
                    <a:pt x="93" y="60"/>
                  </a:cubicBezTo>
                  <a:cubicBezTo>
                    <a:pt x="93" y="56"/>
                    <a:pt x="91" y="52"/>
                    <a:pt x="90" y="49"/>
                  </a:cubicBezTo>
                  <a:cubicBezTo>
                    <a:pt x="89" y="46"/>
                    <a:pt x="87" y="45"/>
                    <a:pt x="84" y="43"/>
                  </a:cubicBezTo>
                  <a:cubicBezTo>
                    <a:pt x="86" y="39"/>
                    <a:pt x="92" y="35"/>
                    <a:pt x="96" y="32"/>
                  </a:cubicBezTo>
                  <a:cubicBezTo>
                    <a:pt x="97" y="30"/>
                    <a:pt x="98" y="29"/>
                    <a:pt x="100" y="30"/>
                  </a:cubicBezTo>
                  <a:cubicBezTo>
                    <a:pt x="101" y="30"/>
                    <a:pt x="101" y="31"/>
                    <a:pt x="102" y="32"/>
                  </a:cubicBezTo>
                  <a:cubicBezTo>
                    <a:pt x="102" y="24"/>
                    <a:pt x="108" y="18"/>
                    <a:pt x="108" y="18"/>
                  </a:cubicBezTo>
                  <a:cubicBezTo>
                    <a:pt x="109" y="19"/>
                    <a:pt x="110" y="20"/>
                    <a:pt x="111" y="20"/>
                  </a:cubicBezTo>
                  <a:cubicBezTo>
                    <a:pt x="113" y="22"/>
                    <a:pt x="119" y="25"/>
                    <a:pt x="121" y="25"/>
                  </a:cubicBezTo>
                  <a:cubicBezTo>
                    <a:pt x="125" y="26"/>
                    <a:pt x="131" y="16"/>
                    <a:pt x="135" y="14"/>
                  </a:cubicBezTo>
                  <a:cubicBezTo>
                    <a:pt x="138" y="12"/>
                    <a:pt x="138" y="12"/>
                    <a:pt x="140" y="10"/>
                  </a:cubicBezTo>
                  <a:cubicBezTo>
                    <a:pt x="142" y="7"/>
                    <a:pt x="144" y="0"/>
                    <a:pt x="148" y="0"/>
                  </a:cubicBezTo>
                  <a:cubicBezTo>
                    <a:pt x="153" y="0"/>
                    <a:pt x="156" y="11"/>
                    <a:pt x="163" y="11"/>
                  </a:cubicBezTo>
                  <a:cubicBezTo>
                    <a:pt x="167" y="12"/>
                    <a:pt x="173" y="10"/>
                    <a:pt x="178" y="9"/>
                  </a:cubicBezTo>
                  <a:cubicBezTo>
                    <a:pt x="183" y="9"/>
                    <a:pt x="183" y="9"/>
                    <a:pt x="186" y="13"/>
                  </a:cubicBezTo>
                  <a:cubicBezTo>
                    <a:pt x="186" y="14"/>
                    <a:pt x="186" y="14"/>
                    <a:pt x="186" y="14"/>
                  </a:cubicBezTo>
                  <a:cubicBezTo>
                    <a:pt x="186" y="21"/>
                    <a:pt x="187" y="30"/>
                    <a:pt x="185" y="36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1" name="Freeform 524">
              <a:extLst>
                <a:ext uri="{FF2B5EF4-FFF2-40B4-BE49-F238E27FC236}">
                  <a16:creationId xmlns:a16="http://schemas.microsoft.com/office/drawing/2014/main" id="{D5B56BFA-3B9E-4779-F80A-21535488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76" y="3363913"/>
              <a:ext cx="76200" cy="55562"/>
            </a:xfrm>
            <a:custGeom>
              <a:avLst/>
              <a:gdLst>
                <a:gd name="T0" fmla="*/ 2147483646 w 85"/>
                <a:gd name="T1" fmla="*/ 2147483646 h 63"/>
                <a:gd name="T2" fmla="*/ 2147483646 w 85"/>
                <a:gd name="T3" fmla="*/ 2147483646 h 63"/>
                <a:gd name="T4" fmla="*/ 2147483646 w 85"/>
                <a:gd name="T5" fmla="*/ 2147483646 h 63"/>
                <a:gd name="T6" fmla="*/ 2147483646 w 85"/>
                <a:gd name="T7" fmla="*/ 2147483646 h 63"/>
                <a:gd name="T8" fmla="*/ 2147483646 w 85"/>
                <a:gd name="T9" fmla="*/ 2147483646 h 63"/>
                <a:gd name="T10" fmla="*/ 2147483646 w 85"/>
                <a:gd name="T11" fmla="*/ 2147483646 h 63"/>
                <a:gd name="T12" fmla="*/ 2147483646 w 85"/>
                <a:gd name="T13" fmla="*/ 2147483646 h 63"/>
                <a:gd name="T14" fmla="*/ 2147483646 w 85"/>
                <a:gd name="T15" fmla="*/ 2147483646 h 63"/>
                <a:gd name="T16" fmla="*/ 2147483646 w 85"/>
                <a:gd name="T17" fmla="*/ 0 h 63"/>
                <a:gd name="T18" fmla="*/ 2147483646 w 85"/>
                <a:gd name="T19" fmla="*/ 0 h 63"/>
                <a:gd name="T20" fmla="*/ 2147483646 w 85"/>
                <a:gd name="T21" fmla="*/ 2147483646 h 63"/>
                <a:gd name="T22" fmla="*/ 2147483646 w 85"/>
                <a:gd name="T23" fmla="*/ 2147483646 h 63"/>
                <a:gd name="T24" fmla="*/ 2147483646 w 85"/>
                <a:gd name="T25" fmla="*/ 2147483646 h 63"/>
                <a:gd name="T26" fmla="*/ 2147483646 w 85"/>
                <a:gd name="T27" fmla="*/ 2147483646 h 63"/>
                <a:gd name="T28" fmla="*/ 2147483646 w 85"/>
                <a:gd name="T29" fmla="*/ 2147483646 h 63"/>
                <a:gd name="T30" fmla="*/ 2147483646 w 85"/>
                <a:gd name="T31" fmla="*/ 2147483646 h 63"/>
                <a:gd name="T32" fmla="*/ 2147483646 w 85"/>
                <a:gd name="T33" fmla="*/ 2147483646 h 63"/>
                <a:gd name="T34" fmla="*/ 2147483646 w 85"/>
                <a:gd name="T35" fmla="*/ 2147483646 h 63"/>
                <a:gd name="T36" fmla="*/ 2147483646 w 85"/>
                <a:gd name="T37" fmla="*/ 2147483646 h 63"/>
                <a:gd name="T38" fmla="*/ 2147483646 w 85"/>
                <a:gd name="T39" fmla="*/ 2147483646 h 63"/>
                <a:gd name="T40" fmla="*/ 2147483646 w 85"/>
                <a:gd name="T41" fmla="*/ 2147483646 h 63"/>
                <a:gd name="T42" fmla="*/ 2147483646 w 85"/>
                <a:gd name="T43" fmla="*/ 2147483646 h 63"/>
                <a:gd name="T44" fmla="*/ 2147483646 w 85"/>
                <a:gd name="T45" fmla="*/ 2147483646 h 63"/>
                <a:gd name="T46" fmla="*/ 2147483646 w 85"/>
                <a:gd name="T47" fmla="*/ 2147483646 h 63"/>
                <a:gd name="T48" fmla="*/ 2147483646 w 85"/>
                <a:gd name="T49" fmla="*/ 2147483646 h 63"/>
                <a:gd name="T50" fmla="*/ 2147483646 w 85"/>
                <a:gd name="T51" fmla="*/ 2147483646 h 63"/>
                <a:gd name="T52" fmla="*/ 2147483646 w 85"/>
                <a:gd name="T53" fmla="*/ 2147483646 h 63"/>
                <a:gd name="T54" fmla="*/ 2147483646 w 85"/>
                <a:gd name="T55" fmla="*/ 2147483646 h 63"/>
                <a:gd name="T56" fmla="*/ 2147483646 w 85"/>
                <a:gd name="T57" fmla="*/ 2147483646 h 63"/>
                <a:gd name="T58" fmla="*/ 2147483646 w 85"/>
                <a:gd name="T59" fmla="*/ 2147483646 h 63"/>
                <a:gd name="T60" fmla="*/ 2147483646 w 85"/>
                <a:gd name="T61" fmla="*/ 2147483646 h 6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85"/>
                <a:gd name="T94" fmla="*/ 0 h 63"/>
                <a:gd name="T95" fmla="*/ 85 w 85"/>
                <a:gd name="T96" fmla="*/ 63 h 6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85" h="63">
                  <a:moveTo>
                    <a:pt x="5" y="20"/>
                  </a:moveTo>
                  <a:cubicBezTo>
                    <a:pt x="12" y="20"/>
                    <a:pt x="19" y="25"/>
                    <a:pt x="26" y="24"/>
                  </a:cubicBezTo>
                  <a:cubicBezTo>
                    <a:pt x="30" y="23"/>
                    <a:pt x="33" y="18"/>
                    <a:pt x="36" y="16"/>
                  </a:cubicBezTo>
                  <a:cubicBezTo>
                    <a:pt x="39" y="13"/>
                    <a:pt x="40" y="13"/>
                    <a:pt x="44" y="14"/>
                  </a:cubicBezTo>
                  <a:cubicBezTo>
                    <a:pt x="47" y="14"/>
                    <a:pt x="51" y="14"/>
                    <a:pt x="54" y="15"/>
                  </a:cubicBezTo>
                  <a:cubicBezTo>
                    <a:pt x="55" y="14"/>
                    <a:pt x="56" y="12"/>
                    <a:pt x="58" y="11"/>
                  </a:cubicBezTo>
                  <a:cubicBezTo>
                    <a:pt x="59" y="13"/>
                    <a:pt x="61" y="16"/>
                    <a:pt x="64" y="15"/>
                  </a:cubicBezTo>
                  <a:cubicBezTo>
                    <a:pt x="68" y="13"/>
                    <a:pt x="66" y="8"/>
                    <a:pt x="67" y="5"/>
                  </a:cubicBezTo>
                  <a:cubicBezTo>
                    <a:pt x="67" y="3"/>
                    <a:pt x="68" y="1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3" y="5"/>
                    <a:pt x="76" y="11"/>
                    <a:pt x="80" y="15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1" y="20"/>
                    <a:pt x="77" y="22"/>
                    <a:pt x="74" y="23"/>
                  </a:cubicBezTo>
                  <a:cubicBezTo>
                    <a:pt x="71" y="24"/>
                    <a:pt x="69" y="26"/>
                    <a:pt x="67" y="27"/>
                  </a:cubicBezTo>
                  <a:cubicBezTo>
                    <a:pt x="65" y="28"/>
                    <a:pt x="59" y="30"/>
                    <a:pt x="58" y="31"/>
                  </a:cubicBezTo>
                  <a:cubicBezTo>
                    <a:pt x="56" y="35"/>
                    <a:pt x="63" y="40"/>
                    <a:pt x="63" y="44"/>
                  </a:cubicBezTo>
                  <a:cubicBezTo>
                    <a:pt x="62" y="47"/>
                    <a:pt x="56" y="48"/>
                    <a:pt x="54" y="49"/>
                  </a:cubicBezTo>
                  <a:cubicBezTo>
                    <a:pt x="53" y="53"/>
                    <a:pt x="53" y="57"/>
                    <a:pt x="55" y="61"/>
                  </a:cubicBezTo>
                  <a:cubicBezTo>
                    <a:pt x="46" y="61"/>
                    <a:pt x="38" y="62"/>
                    <a:pt x="32" y="54"/>
                  </a:cubicBezTo>
                  <a:cubicBezTo>
                    <a:pt x="29" y="56"/>
                    <a:pt x="30" y="61"/>
                    <a:pt x="28" y="62"/>
                  </a:cubicBezTo>
                  <a:cubicBezTo>
                    <a:pt x="27" y="63"/>
                    <a:pt x="23" y="62"/>
                    <a:pt x="22" y="62"/>
                  </a:cubicBezTo>
                  <a:cubicBezTo>
                    <a:pt x="18" y="62"/>
                    <a:pt x="5" y="58"/>
                    <a:pt x="4" y="60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5" y="57"/>
                    <a:pt x="6" y="55"/>
                    <a:pt x="6" y="52"/>
                  </a:cubicBezTo>
                  <a:cubicBezTo>
                    <a:pt x="7" y="49"/>
                    <a:pt x="7" y="48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5"/>
                    <a:pt x="2" y="42"/>
                    <a:pt x="3" y="40"/>
                  </a:cubicBezTo>
                  <a:cubicBezTo>
                    <a:pt x="3" y="38"/>
                    <a:pt x="6" y="37"/>
                    <a:pt x="6" y="35"/>
                  </a:cubicBezTo>
                  <a:cubicBezTo>
                    <a:pt x="0" y="34"/>
                    <a:pt x="2" y="27"/>
                    <a:pt x="3" y="24"/>
                  </a:cubicBezTo>
                  <a:cubicBezTo>
                    <a:pt x="4" y="22"/>
                    <a:pt x="5" y="21"/>
                    <a:pt x="4" y="21"/>
                  </a:cubicBezTo>
                  <a:lnTo>
                    <a:pt x="5" y="2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3" name="Freeform 525">
              <a:extLst>
                <a:ext uri="{FF2B5EF4-FFF2-40B4-BE49-F238E27FC236}">
                  <a16:creationId xmlns:a16="http://schemas.microsoft.com/office/drawing/2014/main" id="{1C8193AE-9179-8FD1-35F4-6A18FA0F5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351" y="3379788"/>
              <a:ext cx="131762" cy="119062"/>
            </a:xfrm>
            <a:custGeom>
              <a:avLst/>
              <a:gdLst>
                <a:gd name="T0" fmla="*/ 2147483646 w 148"/>
                <a:gd name="T1" fmla="*/ 2147483646 h 134"/>
                <a:gd name="T2" fmla="*/ 2147483646 w 148"/>
                <a:gd name="T3" fmla="*/ 2147483646 h 134"/>
                <a:gd name="T4" fmla="*/ 2147483646 w 148"/>
                <a:gd name="T5" fmla="*/ 2147483646 h 134"/>
                <a:gd name="T6" fmla="*/ 2147483646 w 148"/>
                <a:gd name="T7" fmla="*/ 2147483646 h 134"/>
                <a:gd name="T8" fmla="*/ 2147483646 w 148"/>
                <a:gd name="T9" fmla="*/ 2147483646 h 134"/>
                <a:gd name="T10" fmla="*/ 2147483646 w 148"/>
                <a:gd name="T11" fmla="*/ 2147483646 h 134"/>
                <a:gd name="T12" fmla="*/ 2147483646 w 148"/>
                <a:gd name="T13" fmla="*/ 2147483646 h 134"/>
                <a:gd name="T14" fmla="*/ 2147483646 w 148"/>
                <a:gd name="T15" fmla="*/ 2147483646 h 134"/>
                <a:gd name="T16" fmla="*/ 2147483646 w 148"/>
                <a:gd name="T17" fmla="*/ 2147483646 h 134"/>
                <a:gd name="T18" fmla="*/ 2147483646 w 148"/>
                <a:gd name="T19" fmla="*/ 2147483646 h 134"/>
                <a:gd name="T20" fmla="*/ 2147483646 w 148"/>
                <a:gd name="T21" fmla="*/ 2147483646 h 134"/>
                <a:gd name="T22" fmla="*/ 2147483646 w 148"/>
                <a:gd name="T23" fmla="*/ 2147483646 h 134"/>
                <a:gd name="T24" fmla="*/ 2147483646 w 148"/>
                <a:gd name="T25" fmla="*/ 2147483646 h 134"/>
                <a:gd name="T26" fmla="*/ 2147483646 w 148"/>
                <a:gd name="T27" fmla="*/ 2147483646 h 134"/>
                <a:gd name="T28" fmla="*/ 2147483646 w 148"/>
                <a:gd name="T29" fmla="*/ 2147483646 h 134"/>
                <a:gd name="T30" fmla="*/ 2147483646 w 148"/>
                <a:gd name="T31" fmla="*/ 2147483646 h 134"/>
                <a:gd name="T32" fmla="*/ 2147483646 w 148"/>
                <a:gd name="T33" fmla="*/ 2147483646 h 134"/>
                <a:gd name="T34" fmla="*/ 2147483646 w 148"/>
                <a:gd name="T35" fmla="*/ 2147483646 h 134"/>
                <a:gd name="T36" fmla="*/ 2147483646 w 148"/>
                <a:gd name="T37" fmla="*/ 2147483646 h 134"/>
                <a:gd name="T38" fmla="*/ 2147483646 w 148"/>
                <a:gd name="T39" fmla="*/ 2147483646 h 134"/>
                <a:gd name="T40" fmla="*/ 2147483646 w 148"/>
                <a:gd name="T41" fmla="*/ 2147483646 h 134"/>
                <a:gd name="T42" fmla="*/ 2147483646 w 148"/>
                <a:gd name="T43" fmla="*/ 2147483646 h 134"/>
                <a:gd name="T44" fmla="*/ 2147483646 w 148"/>
                <a:gd name="T45" fmla="*/ 0 h 134"/>
                <a:gd name="T46" fmla="*/ 2147483646 w 148"/>
                <a:gd name="T47" fmla="*/ 0 h 134"/>
                <a:gd name="T48" fmla="*/ 2147483646 w 148"/>
                <a:gd name="T49" fmla="*/ 2147483646 h 134"/>
                <a:gd name="T50" fmla="*/ 2147483646 w 148"/>
                <a:gd name="T51" fmla="*/ 2147483646 h 134"/>
                <a:gd name="T52" fmla="*/ 2147483646 w 148"/>
                <a:gd name="T53" fmla="*/ 2147483646 h 134"/>
                <a:gd name="T54" fmla="*/ 2147483646 w 148"/>
                <a:gd name="T55" fmla="*/ 2147483646 h 134"/>
                <a:gd name="T56" fmla="*/ 2147483646 w 148"/>
                <a:gd name="T57" fmla="*/ 2147483646 h 134"/>
                <a:gd name="T58" fmla="*/ 2147483646 w 148"/>
                <a:gd name="T59" fmla="*/ 2147483646 h 134"/>
                <a:gd name="T60" fmla="*/ 2147483646 w 148"/>
                <a:gd name="T61" fmla="*/ 2147483646 h 134"/>
                <a:gd name="T62" fmla="*/ 2147483646 w 148"/>
                <a:gd name="T63" fmla="*/ 2147483646 h 134"/>
                <a:gd name="T64" fmla="*/ 2147483646 w 148"/>
                <a:gd name="T65" fmla="*/ 2147483646 h 134"/>
                <a:gd name="T66" fmla="*/ 2147483646 w 148"/>
                <a:gd name="T67" fmla="*/ 2147483646 h 134"/>
                <a:gd name="T68" fmla="*/ 2147483646 w 148"/>
                <a:gd name="T69" fmla="*/ 2147483646 h 134"/>
                <a:gd name="T70" fmla="*/ 2147483646 w 148"/>
                <a:gd name="T71" fmla="*/ 2147483646 h 134"/>
                <a:gd name="T72" fmla="*/ 2147483646 w 148"/>
                <a:gd name="T73" fmla="*/ 2147483646 h 134"/>
                <a:gd name="T74" fmla="*/ 2147483646 w 148"/>
                <a:gd name="T75" fmla="*/ 2147483646 h 134"/>
                <a:gd name="T76" fmla="*/ 2147483646 w 148"/>
                <a:gd name="T77" fmla="*/ 2147483646 h 134"/>
                <a:gd name="T78" fmla="*/ 2147483646 w 148"/>
                <a:gd name="T79" fmla="*/ 2147483646 h 134"/>
                <a:gd name="T80" fmla="*/ 2147483646 w 148"/>
                <a:gd name="T81" fmla="*/ 2147483646 h 134"/>
                <a:gd name="T82" fmla="*/ 2147483646 w 148"/>
                <a:gd name="T83" fmla="*/ 2147483646 h 134"/>
                <a:gd name="T84" fmla="*/ 2147483646 w 148"/>
                <a:gd name="T85" fmla="*/ 2147483646 h 134"/>
                <a:gd name="T86" fmla="*/ 2147483646 w 148"/>
                <a:gd name="T87" fmla="*/ 2147483646 h 134"/>
                <a:gd name="T88" fmla="*/ 2147483646 w 148"/>
                <a:gd name="T89" fmla="*/ 2147483646 h 134"/>
                <a:gd name="T90" fmla="*/ 2147483646 w 148"/>
                <a:gd name="T91" fmla="*/ 2147483646 h 134"/>
                <a:gd name="T92" fmla="*/ 2147483646 w 148"/>
                <a:gd name="T93" fmla="*/ 2147483646 h 134"/>
                <a:gd name="T94" fmla="*/ 2147483646 w 148"/>
                <a:gd name="T95" fmla="*/ 2147483646 h 134"/>
                <a:gd name="T96" fmla="*/ 2147483646 w 148"/>
                <a:gd name="T97" fmla="*/ 2147483646 h 134"/>
                <a:gd name="T98" fmla="*/ 2147483646 w 148"/>
                <a:gd name="T99" fmla="*/ 2147483646 h 134"/>
                <a:gd name="T100" fmla="*/ 2147483646 w 148"/>
                <a:gd name="T101" fmla="*/ 2147483646 h 13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48"/>
                <a:gd name="T154" fmla="*/ 0 h 134"/>
                <a:gd name="T155" fmla="*/ 148 w 148"/>
                <a:gd name="T156" fmla="*/ 134 h 13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48" h="134">
                  <a:moveTo>
                    <a:pt x="107" y="134"/>
                  </a:moveTo>
                  <a:cubicBezTo>
                    <a:pt x="109" y="129"/>
                    <a:pt x="105" y="127"/>
                    <a:pt x="101" y="122"/>
                  </a:cubicBezTo>
                  <a:cubicBezTo>
                    <a:pt x="95" y="115"/>
                    <a:pt x="92" y="106"/>
                    <a:pt x="84" y="100"/>
                  </a:cubicBezTo>
                  <a:cubicBezTo>
                    <a:pt x="81" y="99"/>
                    <a:pt x="78" y="98"/>
                    <a:pt x="77" y="95"/>
                  </a:cubicBezTo>
                  <a:cubicBezTo>
                    <a:pt x="75" y="92"/>
                    <a:pt x="77" y="88"/>
                    <a:pt x="75" y="84"/>
                  </a:cubicBezTo>
                  <a:cubicBezTo>
                    <a:pt x="72" y="75"/>
                    <a:pt x="55" y="70"/>
                    <a:pt x="58" y="60"/>
                  </a:cubicBezTo>
                  <a:cubicBezTo>
                    <a:pt x="59" y="57"/>
                    <a:pt x="61" y="52"/>
                    <a:pt x="63" y="52"/>
                  </a:cubicBezTo>
                  <a:cubicBezTo>
                    <a:pt x="64" y="52"/>
                    <a:pt x="68" y="55"/>
                    <a:pt x="69" y="55"/>
                  </a:cubicBezTo>
                  <a:cubicBezTo>
                    <a:pt x="76" y="56"/>
                    <a:pt x="83" y="53"/>
                    <a:pt x="89" y="52"/>
                  </a:cubicBezTo>
                  <a:cubicBezTo>
                    <a:pt x="96" y="52"/>
                    <a:pt x="97" y="55"/>
                    <a:pt x="102" y="59"/>
                  </a:cubicBezTo>
                  <a:cubicBezTo>
                    <a:pt x="109" y="62"/>
                    <a:pt x="112" y="57"/>
                    <a:pt x="118" y="56"/>
                  </a:cubicBezTo>
                  <a:cubicBezTo>
                    <a:pt x="124" y="56"/>
                    <a:pt x="128" y="61"/>
                    <a:pt x="132" y="65"/>
                  </a:cubicBezTo>
                  <a:cubicBezTo>
                    <a:pt x="139" y="71"/>
                    <a:pt x="138" y="62"/>
                    <a:pt x="145" y="61"/>
                  </a:cubicBezTo>
                  <a:cubicBezTo>
                    <a:pt x="146" y="57"/>
                    <a:pt x="148" y="52"/>
                    <a:pt x="148" y="48"/>
                  </a:cubicBezTo>
                  <a:cubicBezTo>
                    <a:pt x="146" y="48"/>
                    <a:pt x="143" y="48"/>
                    <a:pt x="141" y="48"/>
                  </a:cubicBezTo>
                  <a:cubicBezTo>
                    <a:pt x="141" y="45"/>
                    <a:pt x="142" y="38"/>
                    <a:pt x="138" y="37"/>
                  </a:cubicBezTo>
                  <a:cubicBezTo>
                    <a:pt x="139" y="35"/>
                    <a:pt x="141" y="32"/>
                    <a:pt x="141" y="30"/>
                  </a:cubicBezTo>
                  <a:cubicBezTo>
                    <a:pt x="142" y="28"/>
                    <a:pt x="139" y="24"/>
                    <a:pt x="138" y="23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34" y="24"/>
                    <a:pt x="129" y="25"/>
                    <a:pt x="125" y="25"/>
                  </a:cubicBezTo>
                  <a:cubicBezTo>
                    <a:pt x="121" y="25"/>
                    <a:pt x="114" y="16"/>
                    <a:pt x="111" y="25"/>
                  </a:cubicBezTo>
                  <a:cubicBezTo>
                    <a:pt x="102" y="20"/>
                    <a:pt x="95" y="13"/>
                    <a:pt x="88" y="6"/>
                  </a:cubicBezTo>
                  <a:cubicBezTo>
                    <a:pt x="86" y="3"/>
                    <a:pt x="84" y="2"/>
                    <a:pt x="81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7" y="1"/>
                    <a:pt x="74" y="3"/>
                    <a:pt x="70" y="4"/>
                  </a:cubicBezTo>
                  <a:cubicBezTo>
                    <a:pt x="68" y="5"/>
                    <a:pt x="66" y="7"/>
                    <a:pt x="64" y="8"/>
                  </a:cubicBezTo>
                  <a:cubicBezTo>
                    <a:pt x="62" y="9"/>
                    <a:pt x="56" y="11"/>
                    <a:pt x="55" y="12"/>
                  </a:cubicBezTo>
                  <a:cubicBezTo>
                    <a:pt x="53" y="16"/>
                    <a:pt x="60" y="21"/>
                    <a:pt x="60" y="25"/>
                  </a:cubicBezTo>
                  <a:cubicBezTo>
                    <a:pt x="59" y="28"/>
                    <a:pt x="53" y="29"/>
                    <a:pt x="51" y="30"/>
                  </a:cubicBezTo>
                  <a:cubicBezTo>
                    <a:pt x="50" y="34"/>
                    <a:pt x="50" y="38"/>
                    <a:pt x="52" y="42"/>
                  </a:cubicBezTo>
                  <a:cubicBezTo>
                    <a:pt x="42" y="42"/>
                    <a:pt x="35" y="43"/>
                    <a:pt x="29" y="35"/>
                  </a:cubicBezTo>
                  <a:cubicBezTo>
                    <a:pt x="26" y="37"/>
                    <a:pt x="27" y="42"/>
                    <a:pt x="25" y="43"/>
                  </a:cubicBezTo>
                  <a:cubicBezTo>
                    <a:pt x="24" y="44"/>
                    <a:pt x="20" y="43"/>
                    <a:pt x="19" y="43"/>
                  </a:cubicBezTo>
                  <a:cubicBezTo>
                    <a:pt x="15" y="43"/>
                    <a:pt x="2" y="39"/>
                    <a:pt x="1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4" y="52"/>
                    <a:pt x="2" y="54"/>
                    <a:pt x="6" y="60"/>
                  </a:cubicBezTo>
                  <a:cubicBezTo>
                    <a:pt x="10" y="66"/>
                    <a:pt x="11" y="71"/>
                    <a:pt x="15" y="64"/>
                  </a:cubicBezTo>
                  <a:cubicBezTo>
                    <a:pt x="18" y="58"/>
                    <a:pt x="18" y="57"/>
                    <a:pt x="20" y="51"/>
                  </a:cubicBezTo>
                  <a:cubicBezTo>
                    <a:pt x="22" y="45"/>
                    <a:pt x="22" y="44"/>
                    <a:pt x="26" y="49"/>
                  </a:cubicBezTo>
                  <a:cubicBezTo>
                    <a:pt x="31" y="54"/>
                    <a:pt x="37" y="57"/>
                    <a:pt x="38" y="61"/>
                  </a:cubicBezTo>
                  <a:cubicBezTo>
                    <a:pt x="40" y="65"/>
                    <a:pt x="34" y="59"/>
                    <a:pt x="36" y="66"/>
                  </a:cubicBezTo>
                  <a:cubicBezTo>
                    <a:pt x="39" y="74"/>
                    <a:pt x="44" y="79"/>
                    <a:pt x="46" y="81"/>
                  </a:cubicBezTo>
                  <a:cubicBezTo>
                    <a:pt x="48" y="84"/>
                    <a:pt x="54" y="88"/>
                    <a:pt x="47" y="87"/>
                  </a:cubicBezTo>
                  <a:cubicBezTo>
                    <a:pt x="40" y="87"/>
                    <a:pt x="38" y="87"/>
                    <a:pt x="44" y="92"/>
                  </a:cubicBezTo>
                  <a:cubicBezTo>
                    <a:pt x="51" y="98"/>
                    <a:pt x="55" y="101"/>
                    <a:pt x="59" y="105"/>
                  </a:cubicBezTo>
                  <a:cubicBezTo>
                    <a:pt x="63" y="110"/>
                    <a:pt x="62" y="111"/>
                    <a:pt x="66" y="114"/>
                  </a:cubicBezTo>
                  <a:cubicBezTo>
                    <a:pt x="70" y="117"/>
                    <a:pt x="73" y="116"/>
                    <a:pt x="78" y="116"/>
                  </a:cubicBezTo>
                  <a:cubicBezTo>
                    <a:pt x="82" y="117"/>
                    <a:pt x="80" y="111"/>
                    <a:pt x="86" y="118"/>
                  </a:cubicBezTo>
                  <a:cubicBezTo>
                    <a:pt x="91" y="125"/>
                    <a:pt x="92" y="128"/>
                    <a:pt x="97" y="130"/>
                  </a:cubicBezTo>
                  <a:cubicBezTo>
                    <a:pt x="101" y="133"/>
                    <a:pt x="102" y="129"/>
                    <a:pt x="107" y="13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5" name="Freeform 526">
              <a:extLst>
                <a:ext uri="{FF2B5EF4-FFF2-40B4-BE49-F238E27FC236}">
                  <a16:creationId xmlns:a16="http://schemas.microsoft.com/office/drawing/2014/main" id="{792F3AA7-767C-6022-06F9-1A2C2D2D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563" y="3425825"/>
              <a:ext cx="92075" cy="84138"/>
            </a:xfrm>
            <a:custGeom>
              <a:avLst/>
              <a:gdLst>
                <a:gd name="T0" fmla="*/ 2147483646 w 105"/>
                <a:gd name="T1" fmla="*/ 2147483646 h 95"/>
                <a:gd name="T2" fmla="*/ 2147483646 w 105"/>
                <a:gd name="T3" fmla="*/ 2147483646 h 95"/>
                <a:gd name="T4" fmla="*/ 2147483646 w 105"/>
                <a:gd name="T5" fmla="*/ 2147483646 h 95"/>
                <a:gd name="T6" fmla="*/ 2147483646 w 105"/>
                <a:gd name="T7" fmla="*/ 2147483646 h 95"/>
                <a:gd name="T8" fmla="*/ 2147483646 w 105"/>
                <a:gd name="T9" fmla="*/ 0 h 95"/>
                <a:gd name="T10" fmla="*/ 2147483646 w 105"/>
                <a:gd name="T11" fmla="*/ 2147483646 h 95"/>
                <a:gd name="T12" fmla="*/ 2147483646 w 105"/>
                <a:gd name="T13" fmla="*/ 0 h 95"/>
                <a:gd name="T14" fmla="*/ 2147483646 w 105"/>
                <a:gd name="T15" fmla="*/ 2147483646 h 95"/>
                <a:gd name="T16" fmla="*/ 2147483646 w 105"/>
                <a:gd name="T17" fmla="*/ 2147483646 h 95"/>
                <a:gd name="T18" fmla="*/ 2147483646 w 105"/>
                <a:gd name="T19" fmla="*/ 2147483646 h 95"/>
                <a:gd name="T20" fmla="*/ 2147483646 w 105"/>
                <a:gd name="T21" fmla="*/ 2147483646 h 95"/>
                <a:gd name="T22" fmla="*/ 2147483646 w 105"/>
                <a:gd name="T23" fmla="*/ 2147483646 h 95"/>
                <a:gd name="T24" fmla="*/ 2147483646 w 105"/>
                <a:gd name="T25" fmla="*/ 2147483646 h 95"/>
                <a:gd name="T26" fmla="*/ 2147483646 w 105"/>
                <a:gd name="T27" fmla="*/ 2147483646 h 95"/>
                <a:gd name="T28" fmla="*/ 2147483646 w 105"/>
                <a:gd name="T29" fmla="*/ 2147483646 h 95"/>
                <a:gd name="T30" fmla="*/ 2147483646 w 105"/>
                <a:gd name="T31" fmla="*/ 2147483646 h 95"/>
                <a:gd name="T32" fmla="*/ 2147483646 w 105"/>
                <a:gd name="T33" fmla="*/ 2147483646 h 95"/>
                <a:gd name="T34" fmla="*/ 2147483646 w 105"/>
                <a:gd name="T35" fmla="*/ 2147483646 h 95"/>
                <a:gd name="T36" fmla="*/ 2147483646 w 105"/>
                <a:gd name="T37" fmla="*/ 2147483646 h 95"/>
                <a:gd name="T38" fmla="*/ 2147483646 w 105"/>
                <a:gd name="T39" fmla="*/ 2147483646 h 95"/>
                <a:gd name="T40" fmla="*/ 2147483646 w 105"/>
                <a:gd name="T41" fmla="*/ 2147483646 h 95"/>
                <a:gd name="T42" fmla="*/ 2147483646 w 105"/>
                <a:gd name="T43" fmla="*/ 2147483646 h 95"/>
                <a:gd name="T44" fmla="*/ 2147483646 w 105"/>
                <a:gd name="T45" fmla="*/ 2147483646 h 95"/>
                <a:gd name="T46" fmla="*/ 2147483646 w 105"/>
                <a:gd name="T47" fmla="*/ 2147483646 h 95"/>
                <a:gd name="T48" fmla="*/ 2147483646 w 105"/>
                <a:gd name="T49" fmla="*/ 2147483646 h 95"/>
                <a:gd name="T50" fmla="*/ 2147483646 w 105"/>
                <a:gd name="T51" fmla="*/ 2147483646 h 95"/>
                <a:gd name="T52" fmla="*/ 2147483646 w 105"/>
                <a:gd name="T53" fmla="*/ 2147483646 h 9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05"/>
                <a:gd name="T82" fmla="*/ 0 h 95"/>
                <a:gd name="T83" fmla="*/ 105 w 105"/>
                <a:gd name="T84" fmla="*/ 95 h 9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05" h="95">
                  <a:moveTo>
                    <a:pt x="90" y="9"/>
                  </a:moveTo>
                  <a:cubicBezTo>
                    <a:pt x="83" y="10"/>
                    <a:pt x="84" y="19"/>
                    <a:pt x="77" y="13"/>
                  </a:cubicBezTo>
                  <a:cubicBezTo>
                    <a:pt x="73" y="9"/>
                    <a:pt x="69" y="4"/>
                    <a:pt x="63" y="4"/>
                  </a:cubicBezTo>
                  <a:cubicBezTo>
                    <a:pt x="57" y="5"/>
                    <a:pt x="54" y="10"/>
                    <a:pt x="47" y="7"/>
                  </a:cubicBezTo>
                  <a:cubicBezTo>
                    <a:pt x="42" y="3"/>
                    <a:pt x="41" y="0"/>
                    <a:pt x="34" y="0"/>
                  </a:cubicBezTo>
                  <a:cubicBezTo>
                    <a:pt x="28" y="1"/>
                    <a:pt x="21" y="4"/>
                    <a:pt x="14" y="3"/>
                  </a:cubicBezTo>
                  <a:cubicBezTo>
                    <a:pt x="13" y="3"/>
                    <a:pt x="9" y="0"/>
                    <a:pt x="8" y="0"/>
                  </a:cubicBezTo>
                  <a:cubicBezTo>
                    <a:pt x="6" y="0"/>
                    <a:pt x="4" y="5"/>
                    <a:pt x="3" y="8"/>
                  </a:cubicBezTo>
                  <a:cubicBezTo>
                    <a:pt x="0" y="18"/>
                    <a:pt x="17" y="23"/>
                    <a:pt x="20" y="32"/>
                  </a:cubicBezTo>
                  <a:cubicBezTo>
                    <a:pt x="22" y="36"/>
                    <a:pt x="20" y="40"/>
                    <a:pt x="22" y="43"/>
                  </a:cubicBezTo>
                  <a:cubicBezTo>
                    <a:pt x="23" y="46"/>
                    <a:pt x="26" y="47"/>
                    <a:pt x="29" y="48"/>
                  </a:cubicBezTo>
                  <a:cubicBezTo>
                    <a:pt x="37" y="54"/>
                    <a:pt x="40" y="63"/>
                    <a:pt x="46" y="70"/>
                  </a:cubicBezTo>
                  <a:cubicBezTo>
                    <a:pt x="50" y="75"/>
                    <a:pt x="54" y="77"/>
                    <a:pt x="52" y="82"/>
                  </a:cubicBezTo>
                  <a:cubicBezTo>
                    <a:pt x="53" y="82"/>
                    <a:pt x="53" y="82"/>
                    <a:pt x="53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64" y="82"/>
                    <a:pt x="69" y="91"/>
                    <a:pt x="74" y="95"/>
                  </a:cubicBezTo>
                  <a:cubicBezTo>
                    <a:pt x="75" y="86"/>
                    <a:pt x="80" y="78"/>
                    <a:pt x="81" y="70"/>
                  </a:cubicBezTo>
                  <a:cubicBezTo>
                    <a:pt x="83" y="70"/>
                    <a:pt x="86" y="70"/>
                    <a:pt x="87" y="69"/>
                  </a:cubicBezTo>
                  <a:cubicBezTo>
                    <a:pt x="89" y="68"/>
                    <a:pt x="87" y="67"/>
                    <a:pt x="88" y="65"/>
                  </a:cubicBezTo>
                  <a:cubicBezTo>
                    <a:pt x="90" y="63"/>
                    <a:pt x="90" y="63"/>
                    <a:pt x="91" y="62"/>
                  </a:cubicBezTo>
                  <a:cubicBezTo>
                    <a:pt x="93" y="61"/>
                    <a:pt x="98" y="60"/>
                    <a:pt x="99" y="58"/>
                  </a:cubicBezTo>
                  <a:cubicBezTo>
                    <a:pt x="101" y="53"/>
                    <a:pt x="93" y="50"/>
                    <a:pt x="93" y="45"/>
                  </a:cubicBezTo>
                  <a:cubicBezTo>
                    <a:pt x="94" y="40"/>
                    <a:pt x="103" y="42"/>
                    <a:pt x="105" y="39"/>
                  </a:cubicBezTo>
                  <a:cubicBezTo>
                    <a:pt x="102" y="36"/>
                    <a:pt x="96" y="34"/>
                    <a:pt x="94" y="29"/>
                  </a:cubicBezTo>
                  <a:cubicBezTo>
                    <a:pt x="92" y="25"/>
                    <a:pt x="94" y="24"/>
                    <a:pt x="95" y="20"/>
                  </a:cubicBezTo>
                  <a:cubicBezTo>
                    <a:pt x="96" y="13"/>
                    <a:pt x="95" y="12"/>
                    <a:pt x="90" y="10"/>
                  </a:cubicBezTo>
                  <a:lnTo>
                    <a:pt x="90" y="9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7" name="Freeform 527">
              <a:extLst>
                <a:ext uri="{FF2B5EF4-FFF2-40B4-BE49-F238E27FC236}">
                  <a16:creationId xmlns:a16="http://schemas.microsoft.com/office/drawing/2014/main" id="{8ABACEC9-EBB1-B01E-0693-EF2E4B09E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351" y="3505200"/>
              <a:ext cx="41275" cy="95250"/>
            </a:xfrm>
            <a:custGeom>
              <a:avLst/>
              <a:gdLst>
                <a:gd name="T0" fmla="*/ 2147483646 w 48"/>
                <a:gd name="T1" fmla="*/ 2147483646 h 107"/>
                <a:gd name="T2" fmla="*/ 2147483646 w 48"/>
                <a:gd name="T3" fmla="*/ 2147483646 h 107"/>
                <a:gd name="T4" fmla="*/ 2147483646 w 48"/>
                <a:gd name="T5" fmla="*/ 2147483646 h 107"/>
                <a:gd name="T6" fmla="*/ 2147483646 w 48"/>
                <a:gd name="T7" fmla="*/ 2147483646 h 107"/>
                <a:gd name="T8" fmla="*/ 2147483646 w 48"/>
                <a:gd name="T9" fmla="*/ 2147483646 h 107"/>
                <a:gd name="T10" fmla="*/ 2147483646 w 48"/>
                <a:gd name="T11" fmla="*/ 2147483646 h 107"/>
                <a:gd name="T12" fmla="*/ 2147483646 w 48"/>
                <a:gd name="T13" fmla="*/ 2147483646 h 107"/>
                <a:gd name="T14" fmla="*/ 2147483646 w 48"/>
                <a:gd name="T15" fmla="*/ 2147483646 h 107"/>
                <a:gd name="T16" fmla="*/ 2147483646 w 48"/>
                <a:gd name="T17" fmla="*/ 2147483646 h 107"/>
                <a:gd name="T18" fmla="*/ 2147483646 w 48"/>
                <a:gd name="T19" fmla="*/ 2147483646 h 107"/>
                <a:gd name="T20" fmla="*/ 2147483646 w 48"/>
                <a:gd name="T21" fmla="*/ 2147483646 h 107"/>
                <a:gd name="T22" fmla="*/ 2147483646 w 48"/>
                <a:gd name="T23" fmla="*/ 2147483646 h 107"/>
                <a:gd name="T24" fmla="*/ 2147483646 w 48"/>
                <a:gd name="T25" fmla="*/ 2147483646 h 107"/>
                <a:gd name="T26" fmla="*/ 2147483646 w 48"/>
                <a:gd name="T27" fmla="*/ 2147483646 h 107"/>
                <a:gd name="T28" fmla="*/ 2147483646 w 48"/>
                <a:gd name="T29" fmla="*/ 2147483646 h 107"/>
                <a:gd name="T30" fmla="*/ 2147483646 w 48"/>
                <a:gd name="T31" fmla="*/ 2147483646 h 107"/>
                <a:gd name="T32" fmla="*/ 2147483646 w 48"/>
                <a:gd name="T33" fmla="*/ 2147483646 h 107"/>
                <a:gd name="T34" fmla="*/ 2147483646 w 48"/>
                <a:gd name="T35" fmla="*/ 2147483646 h 107"/>
                <a:gd name="T36" fmla="*/ 2147483646 w 48"/>
                <a:gd name="T37" fmla="*/ 2147483646 h 1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8"/>
                <a:gd name="T58" fmla="*/ 0 h 107"/>
                <a:gd name="T59" fmla="*/ 48 w 48"/>
                <a:gd name="T60" fmla="*/ 107 h 10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8" h="107">
                  <a:moveTo>
                    <a:pt x="44" y="68"/>
                  </a:moveTo>
                  <a:cubicBezTo>
                    <a:pt x="44" y="77"/>
                    <a:pt x="48" y="85"/>
                    <a:pt x="42" y="93"/>
                  </a:cubicBezTo>
                  <a:cubicBezTo>
                    <a:pt x="39" y="96"/>
                    <a:pt x="38" y="99"/>
                    <a:pt x="35" y="102"/>
                  </a:cubicBezTo>
                  <a:cubicBezTo>
                    <a:pt x="33" y="103"/>
                    <a:pt x="31" y="105"/>
                    <a:pt x="29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5"/>
                    <a:pt x="26" y="106"/>
                    <a:pt x="24" y="105"/>
                  </a:cubicBezTo>
                  <a:cubicBezTo>
                    <a:pt x="20" y="102"/>
                    <a:pt x="20" y="98"/>
                    <a:pt x="10" y="86"/>
                  </a:cubicBezTo>
                  <a:cubicBezTo>
                    <a:pt x="0" y="74"/>
                    <a:pt x="12" y="83"/>
                    <a:pt x="9" y="79"/>
                  </a:cubicBezTo>
                  <a:cubicBezTo>
                    <a:pt x="5" y="76"/>
                    <a:pt x="7" y="72"/>
                    <a:pt x="12" y="66"/>
                  </a:cubicBezTo>
                  <a:cubicBezTo>
                    <a:pt x="16" y="60"/>
                    <a:pt x="13" y="61"/>
                    <a:pt x="9" y="58"/>
                  </a:cubicBezTo>
                  <a:cubicBezTo>
                    <a:pt x="5" y="56"/>
                    <a:pt x="9" y="46"/>
                    <a:pt x="13" y="41"/>
                  </a:cubicBezTo>
                  <a:cubicBezTo>
                    <a:pt x="17" y="37"/>
                    <a:pt x="12" y="38"/>
                    <a:pt x="9" y="36"/>
                  </a:cubicBezTo>
                  <a:cubicBezTo>
                    <a:pt x="8" y="35"/>
                    <a:pt x="7" y="34"/>
                    <a:pt x="7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26"/>
                    <a:pt x="8" y="20"/>
                    <a:pt x="8" y="13"/>
                  </a:cubicBezTo>
                  <a:cubicBezTo>
                    <a:pt x="8" y="5"/>
                    <a:pt x="10" y="5"/>
                    <a:pt x="18" y="3"/>
                  </a:cubicBezTo>
                  <a:cubicBezTo>
                    <a:pt x="29" y="0"/>
                    <a:pt x="34" y="9"/>
                    <a:pt x="41" y="17"/>
                  </a:cubicBezTo>
                  <a:cubicBezTo>
                    <a:pt x="35" y="28"/>
                    <a:pt x="43" y="36"/>
                    <a:pt x="45" y="46"/>
                  </a:cubicBezTo>
                  <a:cubicBezTo>
                    <a:pt x="46" y="52"/>
                    <a:pt x="47" y="64"/>
                    <a:pt x="44" y="68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59" name="Freeform 528">
              <a:extLst>
                <a:ext uri="{FF2B5EF4-FFF2-40B4-BE49-F238E27FC236}">
                  <a16:creationId xmlns:a16="http://schemas.microsoft.com/office/drawing/2014/main" id="{FCA1CD3E-1377-D8BD-FEA8-3262D6196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1" y="3494088"/>
              <a:ext cx="69850" cy="73025"/>
            </a:xfrm>
            <a:custGeom>
              <a:avLst/>
              <a:gdLst>
                <a:gd name="T0" fmla="*/ 2147483646 w 79"/>
                <a:gd name="T1" fmla="*/ 2147483646 h 83"/>
                <a:gd name="T2" fmla="*/ 2147483646 w 79"/>
                <a:gd name="T3" fmla="*/ 2147483646 h 83"/>
                <a:gd name="T4" fmla="*/ 2147483646 w 79"/>
                <a:gd name="T5" fmla="*/ 2147483646 h 83"/>
                <a:gd name="T6" fmla="*/ 2147483646 w 79"/>
                <a:gd name="T7" fmla="*/ 2147483646 h 83"/>
                <a:gd name="T8" fmla="*/ 2147483646 w 79"/>
                <a:gd name="T9" fmla="*/ 2147483646 h 83"/>
                <a:gd name="T10" fmla="*/ 2147483646 w 79"/>
                <a:gd name="T11" fmla="*/ 2147483646 h 83"/>
                <a:gd name="T12" fmla="*/ 2147483646 w 79"/>
                <a:gd name="T13" fmla="*/ 2147483646 h 83"/>
                <a:gd name="T14" fmla="*/ 2147483646 w 79"/>
                <a:gd name="T15" fmla="*/ 2147483646 h 83"/>
                <a:gd name="T16" fmla="*/ 2147483646 w 79"/>
                <a:gd name="T17" fmla="*/ 2147483646 h 83"/>
                <a:gd name="T18" fmla="*/ 2147483646 w 79"/>
                <a:gd name="T19" fmla="*/ 2147483646 h 83"/>
                <a:gd name="T20" fmla="*/ 2147483646 w 79"/>
                <a:gd name="T21" fmla="*/ 2147483646 h 83"/>
                <a:gd name="T22" fmla="*/ 2147483646 w 79"/>
                <a:gd name="T23" fmla="*/ 2147483646 h 83"/>
                <a:gd name="T24" fmla="*/ 0 w 79"/>
                <a:gd name="T25" fmla="*/ 2147483646 h 83"/>
                <a:gd name="T26" fmla="*/ 0 w 79"/>
                <a:gd name="T27" fmla="*/ 2147483646 h 83"/>
                <a:gd name="T28" fmla="*/ 2147483646 w 79"/>
                <a:gd name="T29" fmla="*/ 2147483646 h 83"/>
                <a:gd name="T30" fmla="*/ 2147483646 w 79"/>
                <a:gd name="T31" fmla="*/ 2147483646 h 83"/>
                <a:gd name="T32" fmla="*/ 2147483646 w 79"/>
                <a:gd name="T33" fmla="*/ 2147483646 h 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83"/>
                <a:gd name="T53" fmla="*/ 79 w 79"/>
                <a:gd name="T54" fmla="*/ 83 h 8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83">
                  <a:moveTo>
                    <a:pt x="14" y="82"/>
                  </a:moveTo>
                  <a:cubicBezTo>
                    <a:pt x="22" y="80"/>
                    <a:pt x="31" y="78"/>
                    <a:pt x="38" y="83"/>
                  </a:cubicBezTo>
                  <a:cubicBezTo>
                    <a:pt x="41" y="79"/>
                    <a:pt x="42" y="73"/>
                    <a:pt x="46" y="72"/>
                  </a:cubicBezTo>
                  <a:cubicBezTo>
                    <a:pt x="48" y="71"/>
                    <a:pt x="52" y="72"/>
                    <a:pt x="54" y="72"/>
                  </a:cubicBezTo>
                  <a:cubicBezTo>
                    <a:pt x="58" y="71"/>
                    <a:pt x="62" y="69"/>
                    <a:pt x="65" y="68"/>
                  </a:cubicBezTo>
                  <a:cubicBezTo>
                    <a:pt x="69" y="66"/>
                    <a:pt x="73" y="63"/>
                    <a:pt x="75" y="58"/>
                  </a:cubicBezTo>
                  <a:cubicBezTo>
                    <a:pt x="79" y="51"/>
                    <a:pt x="67" y="39"/>
                    <a:pt x="63" y="32"/>
                  </a:cubicBezTo>
                  <a:cubicBezTo>
                    <a:pt x="61" y="28"/>
                    <a:pt x="57" y="25"/>
                    <a:pt x="58" y="21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1" y="25"/>
                    <a:pt x="44" y="32"/>
                    <a:pt x="38" y="28"/>
                  </a:cubicBezTo>
                  <a:cubicBezTo>
                    <a:pt x="30" y="23"/>
                    <a:pt x="25" y="10"/>
                    <a:pt x="18" y="3"/>
                  </a:cubicBezTo>
                  <a:cubicBezTo>
                    <a:pt x="14" y="0"/>
                    <a:pt x="7" y="1"/>
                    <a:pt x="4" y="6"/>
                  </a:cubicBezTo>
                  <a:cubicBezTo>
                    <a:pt x="2" y="9"/>
                    <a:pt x="1" y="15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4" y="22"/>
                    <a:pt x="7" y="26"/>
                    <a:pt x="11" y="31"/>
                  </a:cubicBezTo>
                  <a:cubicBezTo>
                    <a:pt x="5" y="42"/>
                    <a:pt x="13" y="49"/>
                    <a:pt x="15" y="60"/>
                  </a:cubicBezTo>
                  <a:cubicBezTo>
                    <a:pt x="16" y="66"/>
                    <a:pt x="17" y="78"/>
                    <a:pt x="14" y="8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61" name="Freeform 530">
              <a:extLst>
                <a:ext uri="{FF2B5EF4-FFF2-40B4-BE49-F238E27FC236}">
                  <a16:creationId xmlns:a16="http://schemas.microsoft.com/office/drawing/2014/main" id="{E4BEACAB-C031-49B7-B318-E330F680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1" y="3459163"/>
              <a:ext cx="142875" cy="92075"/>
            </a:xfrm>
            <a:custGeom>
              <a:avLst/>
              <a:gdLst>
                <a:gd name="T0" fmla="*/ 2147483646 w 162"/>
                <a:gd name="T1" fmla="*/ 2147483646 h 103"/>
                <a:gd name="T2" fmla="*/ 2147483646 w 162"/>
                <a:gd name="T3" fmla="*/ 2147483646 h 103"/>
                <a:gd name="T4" fmla="*/ 2147483646 w 162"/>
                <a:gd name="T5" fmla="*/ 2147483646 h 103"/>
                <a:gd name="T6" fmla="*/ 2147483646 w 162"/>
                <a:gd name="T7" fmla="*/ 2147483646 h 103"/>
                <a:gd name="T8" fmla="*/ 2147483646 w 162"/>
                <a:gd name="T9" fmla="*/ 2147483646 h 103"/>
                <a:gd name="T10" fmla="*/ 2147483646 w 162"/>
                <a:gd name="T11" fmla="*/ 2147483646 h 103"/>
                <a:gd name="T12" fmla="*/ 2147483646 w 162"/>
                <a:gd name="T13" fmla="*/ 2147483646 h 103"/>
                <a:gd name="T14" fmla="*/ 2147483646 w 162"/>
                <a:gd name="T15" fmla="*/ 2147483646 h 103"/>
                <a:gd name="T16" fmla="*/ 2147483646 w 162"/>
                <a:gd name="T17" fmla="*/ 2147483646 h 103"/>
                <a:gd name="T18" fmla="*/ 2147483646 w 162"/>
                <a:gd name="T19" fmla="*/ 2147483646 h 103"/>
                <a:gd name="T20" fmla="*/ 2147483646 w 162"/>
                <a:gd name="T21" fmla="*/ 2147483646 h 103"/>
                <a:gd name="T22" fmla="*/ 2147483646 w 162"/>
                <a:gd name="T23" fmla="*/ 2147483646 h 103"/>
                <a:gd name="T24" fmla="*/ 2147483646 w 162"/>
                <a:gd name="T25" fmla="*/ 2147483646 h 103"/>
                <a:gd name="T26" fmla="*/ 2147483646 w 162"/>
                <a:gd name="T27" fmla="*/ 2147483646 h 103"/>
                <a:gd name="T28" fmla="*/ 2147483646 w 162"/>
                <a:gd name="T29" fmla="*/ 2147483646 h 103"/>
                <a:gd name="T30" fmla="*/ 2147483646 w 162"/>
                <a:gd name="T31" fmla="*/ 2147483646 h 103"/>
                <a:gd name="T32" fmla="*/ 2147483646 w 162"/>
                <a:gd name="T33" fmla="*/ 2147483646 h 103"/>
                <a:gd name="T34" fmla="*/ 2147483646 w 162"/>
                <a:gd name="T35" fmla="*/ 2147483646 h 103"/>
                <a:gd name="T36" fmla="*/ 2147483646 w 162"/>
                <a:gd name="T37" fmla="*/ 2147483646 h 103"/>
                <a:gd name="T38" fmla="*/ 2147483646 w 162"/>
                <a:gd name="T39" fmla="*/ 2147483646 h 103"/>
                <a:gd name="T40" fmla="*/ 2147483646 w 162"/>
                <a:gd name="T41" fmla="*/ 2147483646 h 103"/>
                <a:gd name="T42" fmla="*/ 2147483646 w 162"/>
                <a:gd name="T43" fmla="*/ 2147483646 h 103"/>
                <a:gd name="T44" fmla="*/ 2147483646 w 162"/>
                <a:gd name="T45" fmla="*/ 2147483646 h 103"/>
                <a:gd name="T46" fmla="*/ 2147483646 w 162"/>
                <a:gd name="T47" fmla="*/ 2147483646 h 103"/>
                <a:gd name="T48" fmla="*/ 2147483646 w 162"/>
                <a:gd name="T49" fmla="*/ 2147483646 h 103"/>
                <a:gd name="T50" fmla="*/ 2147483646 w 162"/>
                <a:gd name="T51" fmla="*/ 2147483646 h 103"/>
                <a:gd name="T52" fmla="*/ 2147483646 w 162"/>
                <a:gd name="T53" fmla="*/ 2147483646 h 103"/>
                <a:gd name="T54" fmla="*/ 2147483646 w 162"/>
                <a:gd name="T55" fmla="*/ 2147483646 h 103"/>
                <a:gd name="T56" fmla="*/ 2147483646 w 162"/>
                <a:gd name="T57" fmla="*/ 2147483646 h 103"/>
                <a:gd name="T58" fmla="*/ 2147483646 w 162"/>
                <a:gd name="T59" fmla="*/ 2147483646 h 103"/>
                <a:gd name="T60" fmla="*/ 2147483646 w 162"/>
                <a:gd name="T61" fmla="*/ 2147483646 h 10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2"/>
                <a:gd name="T94" fmla="*/ 0 h 103"/>
                <a:gd name="T95" fmla="*/ 162 w 162"/>
                <a:gd name="T96" fmla="*/ 103 h 10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2" h="103">
                  <a:moveTo>
                    <a:pt x="19" y="98"/>
                  </a:moveTo>
                  <a:cubicBezTo>
                    <a:pt x="26" y="100"/>
                    <a:pt x="38" y="92"/>
                    <a:pt x="45" y="94"/>
                  </a:cubicBezTo>
                  <a:cubicBezTo>
                    <a:pt x="50" y="95"/>
                    <a:pt x="52" y="98"/>
                    <a:pt x="56" y="100"/>
                  </a:cubicBezTo>
                  <a:cubicBezTo>
                    <a:pt x="61" y="103"/>
                    <a:pt x="68" y="102"/>
                    <a:pt x="74" y="102"/>
                  </a:cubicBezTo>
                  <a:cubicBezTo>
                    <a:pt x="82" y="103"/>
                    <a:pt x="81" y="103"/>
                    <a:pt x="88" y="97"/>
                  </a:cubicBezTo>
                  <a:cubicBezTo>
                    <a:pt x="94" y="91"/>
                    <a:pt x="101" y="81"/>
                    <a:pt x="108" y="78"/>
                  </a:cubicBezTo>
                  <a:cubicBezTo>
                    <a:pt x="117" y="74"/>
                    <a:pt x="130" y="81"/>
                    <a:pt x="140" y="80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4"/>
                    <a:pt x="139" y="65"/>
                    <a:pt x="134" y="63"/>
                  </a:cubicBezTo>
                  <a:cubicBezTo>
                    <a:pt x="129" y="61"/>
                    <a:pt x="135" y="56"/>
                    <a:pt x="141" y="52"/>
                  </a:cubicBezTo>
                  <a:cubicBezTo>
                    <a:pt x="146" y="48"/>
                    <a:pt x="148" y="42"/>
                    <a:pt x="152" y="35"/>
                  </a:cubicBezTo>
                  <a:cubicBezTo>
                    <a:pt x="156" y="29"/>
                    <a:pt x="161" y="35"/>
                    <a:pt x="162" y="23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0" y="15"/>
                    <a:pt x="157" y="15"/>
                    <a:pt x="151" y="13"/>
                  </a:cubicBezTo>
                  <a:cubicBezTo>
                    <a:pt x="147" y="11"/>
                    <a:pt x="142" y="9"/>
                    <a:pt x="138" y="7"/>
                  </a:cubicBezTo>
                  <a:cubicBezTo>
                    <a:pt x="133" y="5"/>
                    <a:pt x="129" y="1"/>
                    <a:pt x="124" y="1"/>
                  </a:cubicBezTo>
                  <a:cubicBezTo>
                    <a:pt x="117" y="0"/>
                    <a:pt x="108" y="6"/>
                    <a:pt x="101" y="7"/>
                  </a:cubicBezTo>
                  <a:cubicBezTo>
                    <a:pt x="97" y="8"/>
                    <a:pt x="94" y="9"/>
                    <a:pt x="90" y="11"/>
                  </a:cubicBezTo>
                  <a:cubicBezTo>
                    <a:pt x="87" y="14"/>
                    <a:pt x="84" y="19"/>
                    <a:pt x="79" y="19"/>
                  </a:cubicBezTo>
                  <a:cubicBezTo>
                    <a:pt x="76" y="19"/>
                    <a:pt x="75" y="16"/>
                    <a:pt x="72" y="15"/>
                  </a:cubicBezTo>
                  <a:cubicBezTo>
                    <a:pt x="69" y="15"/>
                    <a:pt x="66" y="16"/>
                    <a:pt x="64" y="17"/>
                  </a:cubicBezTo>
                  <a:cubicBezTo>
                    <a:pt x="56" y="18"/>
                    <a:pt x="49" y="17"/>
                    <a:pt x="43" y="14"/>
                  </a:cubicBezTo>
                  <a:cubicBezTo>
                    <a:pt x="36" y="11"/>
                    <a:pt x="29" y="13"/>
                    <a:pt x="23" y="10"/>
                  </a:cubicBezTo>
                  <a:cubicBezTo>
                    <a:pt x="16" y="6"/>
                    <a:pt x="10" y="4"/>
                    <a:pt x="2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6" y="13"/>
                    <a:pt x="7" y="21"/>
                    <a:pt x="10" y="29"/>
                  </a:cubicBezTo>
                  <a:cubicBezTo>
                    <a:pt x="11" y="33"/>
                    <a:pt x="14" y="37"/>
                    <a:pt x="13" y="41"/>
                  </a:cubicBezTo>
                  <a:cubicBezTo>
                    <a:pt x="10" y="47"/>
                    <a:pt x="3" y="52"/>
                    <a:pt x="1" y="59"/>
                  </a:cubicBezTo>
                  <a:cubicBezTo>
                    <a:pt x="0" y="63"/>
                    <a:pt x="4" y="66"/>
                    <a:pt x="6" y="70"/>
                  </a:cubicBezTo>
                  <a:cubicBezTo>
                    <a:pt x="10" y="77"/>
                    <a:pt x="22" y="89"/>
                    <a:pt x="18" y="96"/>
                  </a:cubicBezTo>
                  <a:lnTo>
                    <a:pt x="19" y="98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63" name="Freeform 531">
              <a:extLst>
                <a:ext uri="{FF2B5EF4-FFF2-40B4-BE49-F238E27FC236}">
                  <a16:creationId xmlns:a16="http://schemas.microsoft.com/office/drawing/2014/main" id="{F8B7BDA3-CCC5-147C-8612-F4296BA7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1163" y="3530600"/>
              <a:ext cx="149225" cy="174625"/>
            </a:xfrm>
            <a:custGeom>
              <a:avLst/>
              <a:gdLst>
                <a:gd name="T0" fmla="*/ 2147483646 w 169"/>
                <a:gd name="T1" fmla="*/ 2147483646 h 199"/>
                <a:gd name="T2" fmla="*/ 2147483646 w 169"/>
                <a:gd name="T3" fmla="*/ 2147483646 h 199"/>
                <a:gd name="T4" fmla="*/ 2147483646 w 169"/>
                <a:gd name="T5" fmla="*/ 2147483646 h 199"/>
                <a:gd name="T6" fmla="*/ 2147483646 w 169"/>
                <a:gd name="T7" fmla="*/ 2147483646 h 199"/>
                <a:gd name="T8" fmla="*/ 2147483646 w 169"/>
                <a:gd name="T9" fmla="*/ 2147483646 h 199"/>
                <a:gd name="T10" fmla="*/ 2147483646 w 169"/>
                <a:gd name="T11" fmla="*/ 2147483646 h 199"/>
                <a:gd name="T12" fmla="*/ 2147483646 w 169"/>
                <a:gd name="T13" fmla="*/ 2147483646 h 199"/>
                <a:gd name="T14" fmla="*/ 2147483646 w 169"/>
                <a:gd name="T15" fmla="*/ 2147483646 h 199"/>
                <a:gd name="T16" fmla="*/ 2147483646 w 169"/>
                <a:gd name="T17" fmla="*/ 2147483646 h 199"/>
                <a:gd name="T18" fmla="*/ 2147483646 w 169"/>
                <a:gd name="T19" fmla="*/ 2147483646 h 199"/>
                <a:gd name="T20" fmla="*/ 2147483646 w 169"/>
                <a:gd name="T21" fmla="*/ 2147483646 h 199"/>
                <a:gd name="T22" fmla="*/ 2147483646 w 169"/>
                <a:gd name="T23" fmla="*/ 2147483646 h 199"/>
                <a:gd name="T24" fmla="*/ 2147483646 w 169"/>
                <a:gd name="T25" fmla="*/ 2147483646 h 199"/>
                <a:gd name="T26" fmla="*/ 2147483646 w 169"/>
                <a:gd name="T27" fmla="*/ 2147483646 h 199"/>
                <a:gd name="T28" fmla="*/ 2147483646 w 169"/>
                <a:gd name="T29" fmla="*/ 2147483646 h 199"/>
                <a:gd name="T30" fmla="*/ 2147483646 w 169"/>
                <a:gd name="T31" fmla="*/ 2147483646 h 199"/>
                <a:gd name="T32" fmla="*/ 2147483646 w 169"/>
                <a:gd name="T33" fmla="*/ 2147483646 h 199"/>
                <a:gd name="T34" fmla="*/ 2147483646 w 169"/>
                <a:gd name="T35" fmla="*/ 2147483646 h 199"/>
                <a:gd name="T36" fmla="*/ 2147483646 w 169"/>
                <a:gd name="T37" fmla="*/ 2147483646 h 199"/>
                <a:gd name="T38" fmla="*/ 2147483646 w 169"/>
                <a:gd name="T39" fmla="*/ 2147483646 h 199"/>
                <a:gd name="T40" fmla="*/ 2147483646 w 169"/>
                <a:gd name="T41" fmla="*/ 2147483646 h 199"/>
                <a:gd name="T42" fmla="*/ 2147483646 w 169"/>
                <a:gd name="T43" fmla="*/ 2147483646 h 199"/>
                <a:gd name="T44" fmla="*/ 2147483646 w 169"/>
                <a:gd name="T45" fmla="*/ 2147483646 h 199"/>
                <a:gd name="T46" fmla="*/ 2147483646 w 169"/>
                <a:gd name="T47" fmla="*/ 2147483646 h 199"/>
                <a:gd name="T48" fmla="*/ 2147483646 w 169"/>
                <a:gd name="T49" fmla="*/ 2147483646 h 199"/>
                <a:gd name="T50" fmla="*/ 2147483646 w 169"/>
                <a:gd name="T51" fmla="*/ 2147483646 h 199"/>
                <a:gd name="T52" fmla="*/ 2147483646 w 169"/>
                <a:gd name="T53" fmla="*/ 2147483646 h 199"/>
                <a:gd name="T54" fmla="*/ 2147483646 w 169"/>
                <a:gd name="T55" fmla="*/ 2147483646 h 199"/>
                <a:gd name="T56" fmla="*/ 2147483646 w 169"/>
                <a:gd name="T57" fmla="*/ 2147483646 h 199"/>
                <a:gd name="T58" fmla="*/ 2147483646 w 169"/>
                <a:gd name="T59" fmla="*/ 2147483646 h 199"/>
                <a:gd name="T60" fmla="*/ 2147483646 w 169"/>
                <a:gd name="T61" fmla="*/ 2147483646 h 199"/>
                <a:gd name="T62" fmla="*/ 2147483646 w 169"/>
                <a:gd name="T63" fmla="*/ 2147483646 h 199"/>
                <a:gd name="T64" fmla="*/ 2147483646 w 169"/>
                <a:gd name="T65" fmla="*/ 2147483646 h 199"/>
                <a:gd name="T66" fmla="*/ 2147483646 w 169"/>
                <a:gd name="T67" fmla="*/ 2147483646 h 199"/>
                <a:gd name="T68" fmla="*/ 2147483646 w 169"/>
                <a:gd name="T69" fmla="*/ 2147483646 h 199"/>
                <a:gd name="T70" fmla="*/ 2147483646 w 169"/>
                <a:gd name="T71" fmla="*/ 2147483646 h 199"/>
                <a:gd name="T72" fmla="*/ 2147483646 w 169"/>
                <a:gd name="T73" fmla="*/ 2147483646 h 199"/>
                <a:gd name="T74" fmla="*/ 2147483646 w 169"/>
                <a:gd name="T75" fmla="*/ 2147483646 h 199"/>
                <a:gd name="T76" fmla="*/ 2147483646 w 169"/>
                <a:gd name="T77" fmla="*/ 2147483646 h 199"/>
                <a:gd name="T78" fmla="*/ 2147483646 w 169"/>
                <a:gd name="T79" fmla="*/ 2147483646 h 199"/>
                <a:gd name="T80" fmla="*/ 2147483646 w 169"/>
                <a:gd name="T81" fmla="*/ 2147483646 h 199"/>
                <a:gd name="T82" fmla="*/ 2147483646 w 169"/>
                <a:gd name="T83" fmla="*/ 2147483646 h 199"/>
                <a:gd name="T84" fmla="*/ 2147483646 w 169"/>
                <a:gd name="T85" fmla="*/ 2147483646 h 199"/>
                <a:gd name="T86" fmla="*/ 2147483646 w 169"/>
                <a:gd name="T87" fmla="*/ 2147483646 h 199"/>
                <a:gd name="T88" fmla="*/ 2147483646 w 169"/>
                <a:gd name="T89" fmla="*/ 2147483646 h 199"/>
                <a:gd name="T90" fmla="*/ 2147483646 w 169"/>
                <a:gd name="T91" fmla="*/ 2147483646 h 199"/>
                <a:gd name="T92" fmla="*/ 2147483646 w 169"/>
                <a:gd name="T93" fmla="*/ 2147483646 h 199"/>
                <a:gd name="T94" fmla="*/ 2147483646 w 169"/>
                <a:gd name="T95" fmla="*/ 2147483646 h 199"/>
                <a:gd name="T96" fmla="*/ 2147483646 w 169"/>
                <a:gd name="T97" fmla="*/ 2147483646 h 199"/>
                <a:gd name="T98" fmla="*/ 2147483646 w 169"/>
                <a:gd name="T99" fmla="*/ 2147483646 h 199"/>
                <a:gd name="T100" fmla="*/ 2147483646 w 169"/>
                <a:gd name="T101" fmla="*/ 2147483646 h 199"/>
                <a:gd name="T102" fmla="*/ 2147483646 w 169"/>
                <a:gd name="T103" fmla="*/ 2147483646 h 199"/>
                <a:gd name="T104" fmla="*/ 2147483646 w 169"/>
                <a:gd name="T105" fmla="*/ 2147483646 h 199"/>
                <a:gd name="T106" fmla="*/ 2147483646 w 169"/>
                <a:gd name="T107" fmla="*/ 2147483646 h 199"/>
                <a:gd name="T108" fmla="*/ 2147483646 w 169"/>
                <a:gd name="T109" fmla="*/ 2147483646 h 1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9"/>
                <a:gd name="T166" fmla="*/ 0 h 199"/>
                <a:gd name="T167" fmla="*/ 169 w 169"/>
                <a:gd name="T168" fmla="*/ 199 h 19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9" h="199">
                  <a:moveTo>
                    <a:pt x="16" y="42"/>
                  </a:moveTo>
                  <a:cubicBezTo>
                    <a:pt x="16" y="50"/>
                    <a:pt x="20" y="58"/>
                    <a:pt x="14" y="66"/>
                  </a:cubicBezTo>
                  <a:cubicBezTo>
                    <a:pt x="11" y="69"/>
                    <a:pt x="10" y="72"/>
                    <a:pt x="8" y="75"/>
                  </a:cubicBezTo>
                  <a:cubicBezTo>
                    <a:pt x="6" y="76"/>
                    <a:pt x="3" y="78"/>
                    <a:pt x="1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1" y="82"/>
                    <a:pt x="1" y="86"/>
                  </a:cubicBezTo>
                  <a:cubicBezTo>
                    <a:pt x="0" y="94"/>
                    <a:pt x="2" y="97"/>
                    <a:pt x="6" y="99"/>
                  </a:cubicBezTo>
                  <a:cubicBezTo>
                    <a:pt x="11" y="101"/>
                    <a:pt x="11" y="100"/>
                    <a:pt x="15" y="103"/>
                  </a:cubicBezTo>
                  <a:cubicBezTo>
                    <a:pt x="18" y="106"/>
                    <a:pt x="17" y="106"/>
                    <a:pt x="20" y="113"/>
                  </a:cubicBezTo>
                  <a:cubicBezTo>
                    <a:pt x="23" y="120"/>
                    <a:pt x="22" y="120"/>
                    <a:pt x="26" y="122"/>
                  </a:cubicBezTo>
                  <a:cubicBezTo>
                    <a:pt x="29" y="124"/>
                    <a:pt x="29" y="130"/>
                    <a:pt x="34" y="128"/>
                  </a:cubicBezTo>
                  <a:cubicBezTo>
                    <a:pt x="39" y="127"/>
                    <a:pt x="41" y="130"/>
                    <a:pt x="45" y="128"/>
                  </a:cubicBezTo>
                  <a:cubicBezTo>
                    <a:pt x="49" y="127"/>
                    <a:pt x="53" y="127"/>
                    <a:pt x="57" y="128"/>
                  </a:cubicBezTo>
                  <a:cubicBezTo>
                    <a:pt x="61" y="128"/>
                    <a:pt x="66" y="126"/>
                    <a:pt x="68" y="130"/>
                  </a:cubicBezTo>
                  <a:cubicBezTo>
                    <a:pt x="70" y="134"/>
                    <a:pt x="68" y="138"/>
                    <a:pt x="73" y="136"/>
                  </a:cubicBezTo>
                  <a:cubicBezTo>
                    <a:pt x="78" y="134"/>
                    <a:pt x="80" y="130"/>
                    <a:pt x="83" y="137"/>
                  </a:cubicBezTo>
                  <a:cubicBezTo>
                    <a:pt x="83" y="137"/>
                    <a:pt x="70" y="141"/>
                    <a:pt x="68" y="139"/>
                  </a:cubicBezTo>
                  <a:cubicBezTo>
                    <a:pt x="66" y="138"/>
                    <a:pt x="64" y="139"/>
                    <a:pt x="61" y="136"/>
                  </a:cubicBezTo>
                  <a:cubicBezTo>
                    <a:pt x="57" y="132"/>
                    <a:pt x="56" y="134"/>
                    <a:pt x="54" y="134"/>
                  </a:cubicBezTo>
                  <a:cubicBezTo>
                    <a:pt x="51" y="133"/>
                    <a:pt x="44" y="130"/>
                    <a:pt x="42" y="129"/>
                  </a:cubicBezTo>
                  <a:cubicBezTo>
                    <a:pt x="41" y="128"/>
                    <a:pt x="40" y="131"/>
                    <a:pt x="39" y="130"/>
                  </a:cubicBezTo>
                  <a:cubicBezTo>
                    <a:pt x="37" y="129"/>
                    <a:pt x="37" y="130"/>
                    <a:pt x="35" y="131"/>
                  </a:cubicBezTo>
                  <a:cubicBezTo>
                    <a:pt x="32" y="132"/>
                    <a:pt x="32" y="133"/>
                    <a:pt x="31" y="133"/>
                  </a:cubicBezTo>
                  <a:cubicBezTo>
                    <a:pt x="29" y="133"/>
                    <a:pt x="26" y="143"/>
                    <a:pt x="25" y="147"/>
                  </a:cubicBezTo>
                  <a:cubicBezTo>
                    <a:pt x="24" y="151"/>
                    <a:pt x="27" y="148"/>
                    <a:pt x="30" y="150"/>
                  </a:cubicBezTo>
                  <a:cubicBezTo>
                    <a:pt x="32" y="151"/>
                    <a:pt x="35" y="154"/>
                    <a:pt x="39" y="155"/>
                  </a:cubicBezTo>
                  <a:cubicBezTo>
                    <a:pt x="43" y="155"/>
                    <a:pt x="41" y="161"/>
                    <a:pt x="41" y="162"/>
                  </a:cubicBezTo>
                  <a:cubicBezTo>
                    <a:pt x="41" y="164"/>
                    <a:pt x="40" y="168"/>
                    <a:pt x="39" y="173"/>
                  </a:cubicBezTo>
                  <a:cubicBezTo>
                    <a:pt x="39" y="178"/>
                    <a:pt x="42" y="181"/>
                    <a:pt x="44" y="182"/>
                  </a:cubicBezTo>
                  <a:cubicBezTo>
                    <a:pt x="46" y="183"/>
                    <a:pt x="46" y="174"/>
                    <a:pt x="47" y="172"/>
                  </a:cubicBezTo>
                  <a:cubicBezTo>
                    <a:pt x="47" y="170"/>
                    <a:pt x="51" y="176"/>
                    <a:pt x="54" y="176"/>
                  </a:cubicBezTo>
                  <a:cubicBezTo>
                    <a:pt x="56" y="177"/>
                    <a:pt x="56" y="181"/>
                    <a:pt x="56" y="183"/>
                  </a:cubicBezTo>
                  <a:cubicBezTo>
                    <a:pt x="56" y="186"/>
                    <a:pt x="58" y="194"/>
                    <a:pt x="61" y="196"/>
                  </a:cubicBezTo>
                  <a:cubicBezTo>
                    <a:pt x="65" y="199"/>
                    <a:pt x="63" y="191"/>
                    <a:pt x="62" y="185"/>
                  </a:cubicBezTo>
                  <a:cubicBezTo>
                    <a:pt x="60" y="178"/>
                    <a:pt x="64" y="181"/>
                    <a:pt x="66" y="180"/>
                  </a:cubicBezTo>
                  <a:cubicBezTo>
                    <a:pt x="68" y="179"/>
                    <a:pt x="67" y="182"/>
                    <a:pt x="69" y="183"/>
                  </a:cubicBezTo>
                  <a:cubicBezTo>
                    <a:pt x="70" y="184"/>
                    <a:pt x="71" y="188"/>
                    <a:pt x="75" y="189"/>
                  </a:cubicBezTo>
                  <a:cubicBezTo>
                    <a:pt x="79" y="191"/>
                    <a:pt x="78" y="189"/>
                    <a:pt x="78" y="183"/>
                  </a:cubicBezTo>
                  <a:cubicBezTo>
                    <a:pt x="79" y="177"/>
                    <a:pt x="77" y="179"/>
                    <a:pt x="76" y="172"/>
                  </a:cubicBezTo>
                  <a:cubicBezTo>
                    <a:pt x="74" y="165"/>
                    <a:pt x="75" y="167"/>
                    <a:pt x="73" y="162"/>
                  </a:cubicBezTo>
                  <a:cubicBezTo>
                    <a:pt x="71" y="158"/>
                    <a:pt x="73" y="158"/>
                    <a:pt x="75" y="158"/>
                  </a:cubicBezTo>
                  <a:cubicBezTo>
                    <a:pt x="78" y="159"/>
                    <a:pt x="77" y="162"/>
                    <a:pt x="78" y="163"/>
                  </a:cubicBezTo>
                  <a:cubicBezTo>
                    <a:pt x="79" y="165"/>
                    <a:pt x="83" y="162"/>
                    <a:pt x="84" y="160"/>
                  </a:cubicBezTo>
                  <a:cubicBezTo>
                    <a:pt x="85" y="158"/>
                    <a:pt x="84" y="151"/>
                    <a:pt x="82" y="152"/>
                  </a:cubicBezTo>
                  <a:cubicBezTo>
                    <a:pt x="79" y="152"/>
                    <a:pt x="79" y="146"/>
                    <a:pt x="79" y="144"/>
                  </a:cubicBezTo>
                  <a:cubicBezTo>
                    <a:pt x="79" y="141"/>
                    <a:pt x="82" y="142"/>
                    <a:pt x="84" y="142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92" y="147"/>
                    <a:pt x="96" y="148"/>
                  </a:cubicBezTo>
                  <a:cubicBezTo>
                    <a:pt x="100" y="148"/>
                    <a:pt x="99" y="149"/>
                    <a:pt x="103" y="151"/>
                  </a:cubicBezTo>
                  <a:cubicBezTo>
                    <a:pt x="107" y="153"/>
                    <a:pt x="109" y="150"/>
                    <a:pt x="109" y="150"/>
                  </a:cubicBezTo>
                  <a:cubicBezTo>
                    <a:pt x="109" y="150"/>
                    <a:pt x="100" y="142"/>
                    <a:pt x="99" y="139"/>
                  </a:cubicBezTo>
                  <a:cubicBezTo>
                    <a:pt x="98" y="137"/>
                    <a:pt x="96" y="133"/>
                    <a:pt x="96" y="131"/>
                  </a:cubicBezTo>
                  <a:cubicBezTo>
                    <a:pt x="97" y="128"/>
                    <a:pt x="103" y="130"/>
                    <a:pt x="92" y="123"/>
                  </a:cubicBezTo>
                  <a:cubicBezTo>
                    <a:pt x="80" y="115"/>
                    <a:pt x="77" y="113"/>
                    <a:pt x="75" y="114"/>
                  </a:cubicBezTo>
                  <a:cubicBezTo>
                    <a:pt x="74" y="114"/>
                    <a:pt x="71" y="113"/>
                    <a:pt x="71" y="113"/>
                  </a:cubicBezTo>
                  <a:cubicBezTo>
                    <a:pt x="71" y="113"/>
                    <a:pt x="66" y="111"/>
                    <a:pt x="66" y="110"/>
                  </a:cubicBezTo>
                  <a:cubicBezTo>
                    <a:pt x="67" y="108"/>
                    <a:pt x="70" y="107"/>
                    <a:pt x="74" y="108"/>
                  </a:cubicBezTo>
                  <a:cubicBezTo>
                    <a:pt x="79" y="109"/>
                    <a:pt x="81" y="112"/>
                    <a:pt x="83" y="113"/>
                  </a:cubicBezTo>
                  <a:cubicBezTo>
                    <a:pt x="85" y="114"/>
                    <a:pt x="88" y="117"/>
                    <a:pt x="92" y="118"/>
                  </a:cubicBezTo>
                  <a:cubicBezTo>
                    <a:pt x="96" y="120"/>
                    <a:pt x="97" y="122"/>
                    <a:pt x="99" y="125"/>
                  </a:cubicBezTo>
                  <a:cubicBezTo>
                    <a:pt x="101" y="129"/>
                    <a:pt x="101" y="134"/>
                    <a:pt x="105" y="137"/>
                  </a:cubicBezTo>
                  <a:cubicBezTo>
                    <a:pt x="110" y="139"/>
                    <a:pt x="109" y="140"/>
                    <a:pt x="111" y="139"/>
                  </a:cubicBezTo>
                  <a:cubicBezTo>
                    <a:pt x="114" y="138"/>
                    <a:pt x="117" y="142"/>
                    <a:pt x="117" y="138"/>
                  </a:cubicBezTo>
                  <a:cubicBezTo>
                    <a:pt x="118" y="135"/>
                    <a:pt x="124" y="128"/>
                    <a:pt x="116" y="129"/>
                  </a:cubicBezTo>
                  <a:cubicBezTo>
                    <a:pt x="108" y="130"/>
                    <a:pt x="107" y="130"/>
                    <a:pt x="106" y="125"/>
                  </a:cubicBezTo>
                  <a:cubicBezTo>
                    <a:pt x="105" y="121"/>
                    <a:pt x="105" y="118"/>
                    <a:pt x="103" y="117"/>
                  </a:cubicBezTo>
                  <a:cubicBezTo>
                    <a:pt x="101" y="116"/>
                    <a:pt x="104" y="116"/>
                    <a:pt x="99" y="114"/>
                  </a:cubicBezTo>
                  <a:cubicBezTo>
                    <a:pt x="95" y="113"/>
                    <a:pt x="88" y="116"/>
                    <a:pt x="86" y="107"/>
                  </a:cubicBezTo>
                  <a:cubicBezTo>
                    <a:pt x="84" y="99"/>
                    <a:pt x="80" y="106"/>
                    <a:pt x="76" y="99"/>
                  </a:cubicBezTo>
                  <a:cubicBezTo>
                    <a:pt x="72" y="93"/>
                    <a:pt x="71" y="85"/>
                    <a:pt x="78" y="92"/>
                  </a:cubicBezTo>
                  <a:cubicBezTo>
                    <a:pt x="85" y="99"/>
                    <a:pt x="88" y="103"/>
                    <a:pt x="86" y="96"/>
                  </a:cubicBezTo>
                  <a:cubicBezTo>
                    <a:pt x="84" y="89"/>
                    <a:pt x="78" y="82"/>
                    <a:pt x="74" y="82"/>
                  </a:cubicBezTo>
                  <a:cubicBezTo>
                    <a:pt x="70" y="81"/>
                    <a:pt x="71" y="78"/>
                    <a:pt x="69" y="73"/>
                  </a:cubicBezTo>
                  <a:cubicBezTo>
                    <a:pt x="67" y="68"/>
                    <a:pt x="60" y="66"/>
                    <a:pt x="63" y="60"/>
                  </a:cubicBezTo>
                  <a:cubicBezTo>
                    <a:pt x="66" y="54"/>
                    <a:pt x="62" y="47"/>
                    <a:pt x="68" y="48"/>
                  </a:cubicBezTo>
                  <a:cubicBezTo>
                    <a:pt x="75" y="49"/>
                    <a:pt x="76" y="45"/>
                    <a:pt x="77" y="53"/>
                  </a:cubicBezTo>
                  <a:cubicBezTo>
                    <a:pt x="78" y="61"/>
                    <a:pt x="79" y="62"/>
                    <a:pt x="83" y="64"/>
                  </a:cubicBezTo>
                  <a:cubicBezTo>
                    <a:pt x="86" y="65"/>
                    <a:pt x="78" y="73"/>
                    <a:pt x="84" y="75"/>
                  </a:cubicBezTo>
                  <a:cubicBezTo>
                    <a:pt x="91" y="78"/>
                    <a:pt x="92" y="78"/>
                    <a:pt x="93" y="76"/>
                  </a:cubicBezTo>
                  <a:cubicBezTo>
                    <a:pt x="93" y="73"/>
                    <a:pt x="90" y="68"/>
                    <a:pt x="90" y="64"/>
                  </a:cubicBezTo>
                  <a:cubicBezTo>
                    <a:pt x="90" y="61"/>
                    <a:pt x="94" y="72"/>
                    <a:pt x="97" y="70"/>
                  </a:cubicBezTo>
                  <a:cubicBezTo>
                    <a:pt x="101" y="68"/>
                    <a:pt x="99" y="62"/>
                    <a:pt x="96" y="62"/>
                  </a:cubicBezTo>
                  <a:cubicBezTo>
                    <a:pt x="93" y="62"/>
                    <a:pt x="92" y="58"/>
                    <a:pt x="95" y="58"/>
                  </a:cubicBezTo>
                  <a:cubicBezTo>
                    <a:pt x="97" y="58"/>
                    <a:pt x="97" y="57"/>
                    <a:pt x="101" y="61"/>
                  </a:cubicBezTo>
                  <a:cubicBezTo>
                    <a:pt x="105" y="66"/>
                    <a:pt x="108" y="70"/>
                    <a:pt x="109" y="66"/>
                  </a:cubicBezTo>
                  <a:cubicBezTo>
                    <a:pt x="111" y="62"/>
                    <a:pt x="109" y="56"/>
                    <a:pt x="106" y="55"/>
                  </a:cubicBezTo>
                  <a:cubicBezTo>
                    <a:pt x="104" y="55"/>
                    <a:pt x="100" y="53"/>
                    <a:pt x="98" y="50"/>
                  </a:cubicBezTo>
                  <a:cubicBezTo>
                    <a:pt x="97" y="47"/>
                    <a:pt x="91" y="45"/>
                    <a:pt x="96" y="44"/>
                  </a:cubicBezTo>
                  <a:cubicBezTo>
                    <a:pt x="102" y="44"/>
                    <a:pt x="101" y="41"/>
                    <a:pt x="105" y="44"/>
                  </a:cubicBezTo>
                  <a:cubicBezTo>
                    <a:pt x="108" y="46"/>
                    <a:pt x="110" y="43"/>
                    <a:pt x="110" y="43"/>
                  </a:cubicBezTo>
                  <a:cubicBezTo>
                    <a:pt x="110" y="43"/>
                    <a:pt x="113" y="38"/>
                    <a:pt x="118" y="40"/>
                  </a:cubicBezTo>
                  <a:cubicBezTo>
                    <a:pt x="123" y="42"/>
                    <a:pt x="120" y="45"/>
                    <a:pt x="126" y="40"/>
                  </a:cubicBezTo>
                  <a:cubicBezTo>
                    <a:pt x="131" y="36"/>
                    <a:pt x="141" y="36"/>
                    <a:pt x="143" y="37"/>
                  </a:cubicBezTo>
                  <a:cubicBezTo>
                    <a:pt x="144" y="38"/>
                    <a:pt x="140" y="40"/>
                    <a:pt x="146" y="40"/>
                  </a:cubicBezTo>
                  <a:cubicBezTo>
                    <a:pt x="152" y="40"/>
                    <a:pt x="144" y="31"/>
                    <a:pt x="152" y="40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9" y="36"/>
                    <a:pt x="164" y="31"/>
                    <a:pt x="167" y="23"/>
                  </a:cubicBezTo>
                  <a:cubicBezTo>
                    <a:pt x="168" y="19"/>
                    <a:pt x="169" y="15"/>
                    <a:pt x="168" y="11"/>
                  </a:cubicBezTo>
                  <a:cubicBezTo>
                    <a:pt x="167" y="8"/>
                    <a:pt x="164" y="3"/>
                    <a:pt x="165" y="0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58" y="5"/>
                    <a:pt x="152" y="13"/>
                    <a:pt x="147" y="18"/>
                  </a:cubicBezTo>
                  <a:cubicBezTo>
                    <a:pt x="140" y="24"/>
                    <a:pt x="141" y="24"/>
                    <a:pt x="133" y="23"/>
                  </a:cubicBezTo>
                  <a:cubicBezTo>
                    <a:pt x="127" y="23"/>
                    <a:pt x="120" y="24"/>
                    <a:pt x="115" y="21"/>
                  </a:cubicBezTo>
                  <a:cubicBezTo>
                    <a:pt x="111" y="19"/>
                    <a:pt x="109" y="16"/>
                    <a:pt x="104" y="15"/>
                  </a:cubicBezTo>
                  <a:cubicBezTo>
                    <a:pt x="97" y="13"/>
                    <a:pt x="85" y="21"/>
                    <a:pt x="78" y="19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5" y="22"/>
                    <a:pt x="71" y="25"/>
                    <a:pt x="67" y="27"/>
                  </a:cubicBezTo>
                  <a:cubicBezTo>
                    <a:pt x="63" y="28"/>
                    <a:pt x="60" y="30"/>
                    <a:pt x="56" y="31"/>
                  </a:cubicBezTo>
                  <a:cubicBezTo>
                    <a:pt x="54" y="31"/>
                    <a:pt x="50" y="30"/>
                    <a:pt x="48" y="31"/>
                  </a:cubicBezTo>
                  <a:cubicBezTo>
                    <a:pt x="44" y="32"/>
                    <a:pt x="43" y="38"/>
                    <a:pt x="40" y="42"/>
                  </a:cubicBezTo>
                  <a:cubicBezTo>
                    <a:pt x="33" y="37"/>
                    <a:pt x="24" y="39"/>
                    <a:pt x="16" y="41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65" name="Freeform 532">
              <a:extLst>
                <a:ext uri="{FF2B5EF4-FFF2-40B4-BE49-F238E27FC236}">
                  <a16:creationId xmlns:a16="http://schemas.microsoft.com/office/drawing/2014/main" id="{6C40F276-323F-D5D3-2A22-C130B791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1163" y="3530600"/>
              <a:ext cx="149225" cy="174625"/>
            </a:xfrm>
            <a:custGeom>
              <a:avLst/>
              <a:gdLst>
                <a:gd name="T0" fmla="*/ 2147483646 w 169"/>
                <a:gd name="T1" fmla="*/ 2147483646 h 199"/>
                <a:gd name="T2" fmla="*/ 2147483646 w 169"/>
                <a:gd name="T3" fmla="*/ 2147483646 h 199"/>
                <a:gd name="T4" fmla="*/ 2147483646 w 169"/>
                <a:gd name="T5" fmla="*/ 2147483646 h 199"/>
                <a:gd name="T6" fmla="*/ 2147483646 w 169"/>
                <a:gd name="T7" fmla="*/ 2147483646 h 199"/>
                <a:gd name="T8" fmla="*/ 2147483646 w 169"/>
                <a:gd name="T9" fmla="*/ 2147483646 h 199"/>
                <a:gd name="T10" fmla="*/ 2147483646 w 169"/>
                <a:gd name="T11" fmla="*/ 2147483646 h 199"/>
                <a:gd name="T12" fmla="*/ 2147483646 w 169"/>
                <a:gd name="T13" fmla="*/ 2147483646 h 199"/>
                <a:gd name="T14" fmla="*/ 2147483646 w 169"/>
                <a:gd name="T15" fmla="*/ 2147483646 h 199"/>
                <a:gd name="T16" fmla="*/ 2147483646 w 169"/>
                <a:gd name="T17" fmla="*/ 2147483646 h 199"/>
                <a:gd name="T18" fmla="*/ 2147483646 w 169"/>
                <a:gd name="T19" fmla="*/ 2147483646 h 199"/>
                <a:gd name="T20" fmla="*/ 2147483646 w 169"/>
                <a:gd name="T21" fmla="*/ 2147483646 h 199"/>
                <a:gd name="T22" fmla="*/ 2147483646 w 169"/>
                <a:gd name="T23" fmla="*/ 2147483646 h 199"/>
                <a:gd name="T24" fmla="*/ 2147483646 w 169"/>
                <a:gd name="T25" fmla="*/ 2147483646 h 199"/>
                <a:gd name="T26" fmla="*/ 2147483646 w 169"/>
                <a:gd name="T27" fmla="*/ 2147483646 h 199"/>
                <a:gd name="T28" fmla="*/ 2147483646 w 169"/>
                <a:gd name="T29" fmla="*/ 2147483646 h 199"/>
                <a:gd name="T30" fmla="*/ 2147483646 w 169"/>
                <a:gd name="T31" fmla="*/ 2147483646 h 199"/>
                <a:gd name="T32" fmla="*/ 2147483646 w 169"/>
                <a:gd name="T33" fmla="*/ 2147483646 h 199"/>
                <a:gd name="T34" fmla="*/ 2147483646 w 169"/>
                <a:gd name="T35" fmla="*/ 2147483646 h 199"/>
                <a:gd name="T36" fmla="*/ 2147483646 w 169"/>
                <a:gd name="T37" fmla="*/ 2147483646 h 199"/>
                <a:gd name="T38" fmla="*/ 2147483646 w 169"/>
                <a:gd name="T39" fmla="*/ 2147483646 h 199"/>
                <a:gd name="T40" fmla="*/ 2147483646 w 169"/>
                <a:gd name="T41" fmla="*/ 2147483646 h 199"/>
                <a:gd name="T42" fmla="*/ 2147483646 w 169"/>
                <a:gd name="T43" fmla="*/ 2147483646 h 199"/>
                <a:gd name="T44" fmla="*/ 2147483646 w 169"/>
                <a:gd name="T45" fmla="*/ 2147483646 h 199"/>
                <a:gd name="T46" fmla="*/ 2147483646 w 169"/>
                <a:gd name="T47" fmla="*/ 2147483646 h 199"/>
                <a:gd name="T48" fmla="*/ 2147483646 w 169"/>
                <a:gd name="T49" fmla="*/ 2147483646 h 199"/>
                <a:gd name="T50" fmla="*/ 2147483646 w 169"/>
                <a:gd name="T51" fmla="*/ 2147483646 h 199"/>
                <a:gd name="T52" fmla="*/ 2147483646 w 169"/>
                <a:gd name="T53" fmla="*/ 2147483646 h 199"/>
                <a:gd name="T54" fmla="*/ 2147483646 w 169"/>
                <a:gd name="T55" fmla="*/ 2147483646 h 199"/>
                <a:gd name="T56" fmla="*/ 2147483646 w 169"/>
                <a:gd name="T57" fmla="*/ 2147483646 h 199"/>
                <a:gd name="T58" fmla="*/ 2147483646 w 169"/>
                <a:gd name="T59" fmla="*/ 2147483646 h 199"/>
                <a:gd name="T60" fmla="*/ 2147483646 w 169"/>
                <a:gd name="T61" fmla="*/ 2147483646 h 199"/>
                <a:gd name="T62" fmla="*/ 2147483646 w 169"/>
                <a:gd name="T63" fmla="*/ 2147483646 h 199"/>
                <a:gd name="T64" fmla="*/ 2147483646 w 169"/>
                <a:gd name="T65" fmla="*/ 2147483646 h 199"/>
                <a:gd name="T66" fmla="*/ 2147483646 w 169"/>
                <a:gd name="T67" fmla="*/ 2147483646 h 199"/>
                <a:gd name="T68" fmla="*/ 2147483646 w 169"/>
                <a:gd name="T69" fmla="*/ 2147483646 h 199"/>
                <a:gd name="T70" fmla="*/ 2147483646 w 169"/>
                <a:gd name="T71" fmla="*/ 2147483646 h 199"/>
                <a:gd name="T72" fmla="*/ 2147483646 w 169"/>
                <a:gd name="T73" fmla="*/ 2147483646 h 199"/>
                <a:gd name="T74" fmla="*/ 2147483646 w 169"/>
                <a:gd name="T75" fmla="*/ 2147483646 h 199"/>
                <a:gd name="T76" fmla="*/ 2147483646 w 169"/>
                <a:gd name="T77" fmla="*/ 2147483646 h 199"/>
                <a:gd name="T78" fmla="*/ 2147483646 w 169"/>
                <a:gd name="T79" fmla="*/ 2147483646 h 199"/>
                <a:gd name="T80" fmla="*/ 2147483646 w 169"/>
                <a:gd name="T81" fmla="*/ 2147483646 h 199"/>
                <a:gd name="T82" fmla="*/ 2147483646 w 169"/>
                <a:gd name="T83" fmla="*/ 2147483646 h 199"/>
                <a:gd name="T84" fmla="*/ 2147483646 w 169"/>
                <a:gd name="T85" fmla="*/ 2147483646 h 199"/>
                <a:gd name="T86" fmla="*/ 2147483646 w 169"/>
                <a:gd name="T87" fmla="*/ 2147483646 h 199"/>
                <a:gd name="T88" fmla="*/ 2147483646 w 169"/>
                <a:gd name="T89" fmla="*/ 2147483646 h 199"/>
                <a:gd name="T90" fmla="*/ 2147483646 w 169"/>
                <a:gd name="T91" fmla="*/ 2147483646 h 199"/>
                <a:gd name="T92" fmla="*/ 2147483646 w 169"/>
                <a:gd name="T93" fmla="*/ 2147483646 h 199"/>
                <a:gd name="T94" fmla="*/ 2147483646 w 169"/>
                <a:gd name="T95" fmla="*/ 2147483646 h 199"/>
                <a:gd name="T96" fmla="*/ 2147483646 w 169"/>
                <a:gd name="T97" fmla="*/ 2147483646 h 199"/>
                <a:gd name="T98" fmla="*/ 2147483646 w 169"/>
                <a:gd name="T99" fmla="*/ 2147483646 h 199"/>
                <a:gd name="T100" fmla="*/ 2147483646 w 169"/>
                <a:gd name="T101" fmla="*/ 2147483646 h 199"/>
                <a:gd name="T102" fmla="*/ 2147483646 w 169"/>
                <a:gd name="T103" fmla="*/ 2147483646 h 199"/>
                <a:gd name="T104" fmla="*/ 2147483646 w 169"/>
                <a:gd name="T105" fmla="*/ 2147483646 h 199"/>
                <a:gd name="T106" fmla="*/ 2147483646 w 169"/>
                <a:gd name="T107" fmla="*/ 2147483646 h 199"/>
                <a:gd name="T108" fmla="*/ 2147483646 w 169"/>
                <a:gd name="T109" fmla="*/ 2147483646 h 1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69"/>
                <a:gd name="T166" fmla="*/ 0 h 199"/>
                <a:gd name="T167" fmla="*/ 169 w 169"/>
                <a:gd name="T168" fmla="*/ 199 h 19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69" h="199">
                  <a:moveTo>
                    <a:pt x="16" y="42"/>
                  </a:moveTo>
                  <a:cubicBezTo>
                    <a:pt x="16" y="50"/>
                    <a:pt x="20" y="58"/>
                    <a:pt x="14" y="66"/>
                  </a:cubicBezTo>
                  <a:cubicBezTo>
                    <a:pt x="11" y="69"/>
                    <a:pt x="10" y="72"/>
                    <a:pt x="8" y="75"/>
                  </a:cubicBezTo>
                  <a:cubicBezTo>
                    <a:pt x="6" y="76"/>
                    <a:pt x="3" y="78"/>
                    <a:pt x="1" y="8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" y="81"/>
                    <a:pt x="1" y="82"/>
                    <a:pt x="1" y="86"/>
                  </a:cubicBezTo>
                  <a:cubicBezTo>
                    <a:pt x="0" y="94"/>
                    <a:pt x="2" y="97"/>
                    <a:pt x="6" y="99"/>
                  </a:cubicBezTo>
                  <a:cubicBezTo>
                    <a:pt x="11" y="101"/>
                    <a:pt x="11" y="100"/>
                    <a:pt x="15" y="103"/>
                  </a:cubicBezTo>
                  <a:cubicBezTo>
                    <a:pt x="18" y="106"/>
                    <a:pt x="17" y="106"/>
                    <a:pt x="20" y="113"/>
                  </a:cubicBezTo>
                  <a:cubicBezTo>
                    <a:pt x="23" y="120"/>
                    <a:pt x="22" y="120"/>
                    <a:pt x="26" y="122"/>
                  </a:cubicBezTo>
                  <a:cubicBezTo>
                    <a:pt x="29" y="124"/>
                    <a:pt x="29" y="130"/>
                    <a:pt x="34" y="128"/>
                  </a:cubicBezTo>
                  <a:cubicBezTo>
                    <a:pt x="39" y="127"/>
                    <a:pt x="41" y="130"/>
                    <a:pt x="45" y="128"/>
                  </a:cubicBezTo>
                  <a:cubicBezTo>
                    <a:pt x="49" y="127"/>
                    <a:pt x="53" y="127"/>
                    <a:pt x="57" y="128"/>
                  </a:cubicBezTo>
                  <a:cubicBezTo>
                    <a:pt x="61" y="128"/>
                    <a:pt x="66" y="126"/>
                    <a:pt x="68" y="130"/>
                  </a:cubicBezTo>
                  <a:cubicBezTo>
                    <a:pt x="70" y="134"/>
                    <a:pt x="68" y="138"/>
                    <a:pt x="73" y="136"/>
                  </a:cubicBezTo>
                  <a:cubicBezTo>
                    <a:pt x="78" y="134"/>
                    <a:pt x="80" y="130"/>
                    <a:pt x="83" y="137"/>
                  </a:cubicBezTo>
                  <a:cubicBezTo>
                    <a:pt x="83" y="137"/>
                    <a:pt x="70" y="141"/>
                    <a:pt x="68" y="139"/>
                  </a:cubicBezTo>
                  <a:cubicBezTo>
                    <a:pt x="66" y="138"/>
                    <a:pt x="64" y="139"/>
                    <a:pt x="61" y="136"/>
                  </a:cubicBezTo>
                  <a:cubicBezTo>
                    <a:pt x="57" y="132"/>
                    <a:pt x="56" y="134"/>
                    <a:pt x="54" y="134"/>
                  </a:cubicBezTo>
                  <a:cubicBezTo>
                    <a:pt x="51" y="133"/>
                    <a:pt x="44" y="130"/>
                    <a:pt x="42" y="129"/>
                  </a:cubicBezTo>
                  <a:cubicBezTo>
                    <a:pt x="41" y="128"/>
                    <a:pt x="40" y="131"/>
                    <a:pt x="39" y="130"/>
                  </a:cubicBezTo>
                  <a:cubicBezTo>
                    <a:pt x="37" y="129"/>
                    <a:pt x="37" y="130"/>
                    <a:pt x="35" y="131"/>
                  </a:cubicBezTo>
                  <a:cubicBezTo>
                    <a:pt x="32" y="132"/>
                    <a:pt x="32" y="133"/>
                    <a:pt x="31" y="133"/>
                  </a:cubicBezTo>
                  <a:cubicBezTo>
                    <a:pt x="29" y="133"/>
                    <a:pt x="26" y="143"/>
                    <a:pt x="25" y="147"/>
                  </a:cubicBezTo>
                  <a:cubicBezTo>
                    <a:pt x="24" y="151"/>
                    <a:pt x="27" y="148"/>
                    <a:pt x="30" y="150"/>
                  </a:cubicBezTo>
                  <a:cubicBezTo>
                    <a:pt x="32" y="151"/>
                    <a:pt x="35" y="154"/>
                    <a:pt x="39" y="155"/>
                  </a:cubicBezTo>
                  <a:cubicBezTo>
                    <a:pt x="43" y="155"/>
                    <a:pt x="41" y="161"/>
                    <a:pt x="41" y="162"/>
                  </a:cubicBezTo>
                  <a:cubicBezTo>
                    <a:pt x="41" y="164"/>
                    <a:pt x="40" y="168"/>
                    <a:pt x="39" y="173"/>
                  </a:cubicBezTo>
                  <a:cubicBezTo>
                    <a:pt x="39" y="178"/>
                    <a:pt x="42" y="181"/>
                    <a:pt x="44" y="182"/>
                  </a:cubicBezTo>
                  <a:cubicBezTo>
                    <a:pt x="46" y="183"/>
                    <a:pt x="46" y="174"/>
                    <a:pt x="47" y="172"/>
                  </a:cubicBezTo>
                  <a:cubicBezTo>
                    <a:pt x="47" y="170"/>
                    <a:pt x="51" y="176"/>
                    <a:pt x="54" y="176"/>
                  </a:cubicBezTo>
                  <a:cubicBezTo>
                    <a:pt x="56" y="177"/>
                    <a:pt x="56" y="181"/>
                    <a:pt x="56" y="183"/>
                  </a:cubicBezTo>
                  <a:cubicBezTo>
                    <a:pt x="56" y="186"/>
                    <a:pt x="58" y="194"/>
                    <a:pt x="61" y="196"/>
                  </a:cubicBezTo>
                  <a:cubicBezTo>
                    <a:pt x="65" y="199"/>
                    <a:pt x="63" y="191"/>
                    <a:pt x="62" y="185"/>
                  </a:cubicBezTo>
                  <a:cubicBezTo>
                    <a:pt x="60" y="178"/>
                    <a:pt x="64" y="181"/>
                    <a:pt x="66" y="180"/>
                  </a:cubicBezTo>
                  <a:cubicBezTo>
                    <a:pt x="68" y="179"/>
                    <a:pt x="67" y="182"/>
                    <a:pt x="69" y="183"/>
                  </a:cubicBezTo>
                  <a:cubicBezTo>
                    <a:pt x="70" y="184"/>
                    <a:pt x="71" y="188"/>
                    <a:pt x="75" y="189"/>
                  </a:cubicBezTo>
                  <a:cubicBezTo>
                    <a:pt x="79" y="191"/>
                    <a:pt x="78" y="189"/>
                    <a:pt x="78" y="183"/>
                  </a:cubicBezTo>
                  <a:cubicBezTo>
                    <a:pt x="79" y="177"/>
                    <a:pt x="77" y="179"/>
                    <a:pt x="76" y="172"/>
                  </a:cubicBezTo>
                  <a:cubicBezTo>
                    <a:pt x="74" y="165"/>
                    <a:pt x="75" y="167"/>
                    <a:pt x="73" y="162"/>
                  </a:cubicBezTo>
                  <a:cubicBezTo>
                    <a:pt x="71" y="158"/>
                    <a:pt x="73" y="158"/>
                    <a:pt x="75" y="158"/>
                  </a:cubicBezTo>
                  <a:cubicBezTo>
                    <a:pt x="78" y="159"/>
                    <a:pt x="77" y="162"/>
                    <a:pt x="78" y="163"/>
                  </a:cubicBezTo>
                  <a:cubicBezTo>
                    <a:pt x="79" y="165"/>
                    <a:pt x="83" y="162"/>
                    <a:pt x="84" y="160"/>
                  </a:cubicBezTo>
                  <a:cubicBezTo>
                    <a:pt x="85" y="158"/>
                    <a:pt x="84" y="151"/>
                    <a:pt x="82" y="152"/>
                  </a:cubicBezTo>
                  <a:cubicBezTo>
                    <a:pt x="79" y="152"/>
                    <a:pt x="79" y="146"/>
                    <a:pt x="79" y="144"/>
                  </a:cubicBezTo>
                  <a:cubicBezTo>
                    <a:pt x="79" y="141"/>
                    <a:pt x="82" y="142"/>
                    <a:pt x="84" y="142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92" y="147"/>
                    <a:pt x="96" y="148"/>
                  </a:cubicBezTo>
                  <a:cubicBezTo>
                    <a:pt x="100" y="148"/>
                    <a:pt x="99" y="149"/>
                    <a:pt x="103" y="151"/>
                  </a:cubicBezTo>
                  <a:cubicBezTo>
                    <a:pt x="107" y="153"/>
                    <a:pt x="109" y="150"/>
                    <a:pt x="109" y="150"/>
                  </a:cubicBezTo>
                  <a:cubicBezTo>
                    <a:pt x="109" y="150"/>
                    <a:pt x="100" y="142"/>
                    <a:pt x="99" y="139"/>
                  </a:cubicBezTo>
                  <a:cubicBezTo>
                    <a:pt x="98" y="137"/>
                    <a:pt x="96" y="133"/>
                    <a:pt x="96" y="131"/>
                  </a:cubicBezTo>
                  <a:cubicBezTo>
                    <a:pt x="97" y="128"/>
                    <a:pt x="103" y="130"/>
                    <a:pt x="92" y="123"/>
                  </a:cubicBezTo>
                  <a:cubicBezTo>
                    <a:pt x="80" y="115"/>
                    <a:pt x="77" y="113"/>
                    <a:pt x="75" y="114"/>
                  </a:cubicBezTo>
                  <a:cubicBezTo>
                    <a:pt x="74" y="114"/>
                    <a:pt x="71" y="113"/>
                    <a:pt x="71" y="113"/>
                  </a:cubicBezTo>
                  <a:cubicBezTo>
                    <a:pt x="71" y="113"/>
                    <a:pt x="66" y="111"/>
                    <a:pt x="66" y="110"/>
                  </a:cubicBezTo>
                  <a:cubicBezTo>
                    <a:pt x="67" y="108"/>
                    <a:pt x="70" y="107"/>
                    <a:pt x="74" y="108"/>
                  </a:cubicBezTo>
                  <a:cubicBezTo>
                    <a:pt x="79" y="109"/>
                    <a:pt x="81" y="112"/>
                    <a:pt x="83" y="113"/>
                  </a:cubicBezTo>
                  <a:cubicBezTo>
                    <a:pt x="85" y="114"/>
                    <a:pt x="88" y="117"/>
                    <a:pt x="92" y="118"/>
                  </a:cubicBezTo>
                  <a:cubicBezTo>
                    <a:pt x="96" y="120"/>
                    <a:pt x="97" y="122"/>
                    <a:pt x="99" y="125"/>
                  </a:cubicBezTo>
                  <a:cubicBezTo>
                    <a:pt x="101" y="129"/>
                    <a:pt x="101" y="134"/>
                    <a:pt x="105" y="137"/>
                  </a:cubicBezTo>
                  <a:cubicBezTo>
                    <a:pt x="110" y="139"/>
                    <a:pt x="109" y="140"/>
                    <a:pt x="111" y="139"/>
                  </a:cubicBezTo>
                  <a:cubicBezTo>
                    <a:pt x="114" y="138"/>
                    <a:pt x="117" y="142"/>
                    <a:pt x="117" y="138"/>
                  </a:cubicBezTo>
                  <a:cubicBezTo>
                    <a:pt x="118" y="135"/>
                    <a:pt x="124" y="128"/>
                    <a:pt x="116" y="129"/>
                  </a:cubicBezTo>
                  <a:cubicBezTo>
                    <a:pt x="108" y="130"/>
                    <a:pt x="107" y="130"/>
                    <a:pt x="106" y="125"/>
                  </a:cubicBezTo>
                  <a:cubicBezTo>
                    <a:pt x="105" y="121"/>
                    <a:pt x="105" y="118"/>
                    <a:pt x="103" y="117"/>
                  </a:cubicBezTo>
                  <a:cubicBezTo>
                    <a:pt x="101" y="116"/>
                    <a:pt x="104" y="116"/>
                    <a:pt x="99" y="114"/>
                  </a:cubicBezTo>
                  <a:cubicBezTo>
                    <a:pt x="95" y="113"/>
                    <a:pt x="88" y="116"/>
                    <a:pt x="86" y="107"/>
                  </a:cubicBezTo>
                  <a:cubicBezTo>
                    <a:pt x="84" y="99"/>
                    <a:pt x="80" y="106"/>
                    <a:pt x="76" y="99"/>
                  </a:cubicBezTo>
                  <a:cubicBezTo>
                    <a:pt x="72" y="93"/>
                    <a:pt x="71" y="85"/>
                    <a:pt x="78" y="92"/>
                  </a:cubicBezTo>
                  <a:cubicBezTo>
                    <a:pt x="85" y="99"/>
                    <a:pt x="88" y="103"/>
                    <a:pt x="86" y="96"/>
                  </a:cubicBezTo>
                  <a:cubicBezTo>
                    <a:pt x="84" y="89"/>
                    <a:pt x="78" y="82"/>
                    <a:pt x="74" y="82"/>
                  </a:cubicBezTo>
                  <a:cubicBezTo>
                    <a:pt x="70" y="81"/>
                    <a:pt x="71" y="78"/>
                    <a:pt x="69" y="73"/>
                  </a:cubicBezTo>
                  <a:cubicBezTo>
                    <a:pt x="67" y="68"/>
                    <a:pt x="60" y="66"/>
                    <a:pt x="63" y="60"/>
                  </a:cubicBezTo>
                  <a:cubicBezTo>
                    <a:pt x="66" y="54"/>
                    <a:pt x="62" y="47"/>
                    <a:pt x="68" y="48"/>
                  </a:cubicBezTo>
                  <a:cubicBezTo>
                    <a:pt x="75" y="49"/>
                    <a:pt x="76" y="45"/>
                    <a:pt x="77" y="53"/>
                  </a:cubicBezTo>
                  <a:cubicBezTo>
                    <a:pt x="78" y="61"/>
                    <a:pt x="79" y="62"/>
                    <a:pt x="83" y="64"/>
                  </a:cubicBezTo>
                  <a:cubicBezTo>
                    <a:pt x="86" y="65"/>
                    <a:pt x="78" y="73"/>
                    <a:pt x="84" y="75"/>
                  </a:cubicBezTo>
                  <a:cubicBezTo>
                    <a:pt x="91" y="78"/>
                    <a:pt x="92" y="78"/>
                    <a:pt x="93" y="76"/>
                  </a:cubicBezTo>
                  <a:cubicBezTo>
                    <a:pt x="93" y="73"/>
                    <a:pt x="90" y="68"/>
                    <a:pt x="90" y="64"/>
                  </a:cubicBezTo>
                  <a:cubicBezTo>
                    <a:pt x="90" y="61"/>
                    <a:pt x="94" y="72"/>
                    <a:pt x="97" y="70"/>
                  </a:cubicBezTo>
                  <a:cubicBezTo>
                    <a:pt x="101" y="68"/>
                    <a:pt x="99" y="62"/>
                    <a:pt x="96" y="62"/>
                  </a:cubicBezTo>
                  <a:cubicBezTo>
                    <a:pt x="93" y="62"/>
                    <a:pt x="92" y="58"/>
                    <a:pt x="95" y="58"/>
                  </a:cubicBezTo>
                  <a:cubicBezTo>
                    <a:pt x="97" y="58"/>
                    <a:pt x="97" y="57"/>
                    <a:pt x="101" y="61"/>
                  </a:cubicBezTo>
                  <a:cubicBezTo>
                    <a:pt x="105" y="66"/>
                    <a:pt x="108" y="70"/>
                    <a:pt x="109" y="66"/>
                  </a:cubicBezTo>
                  <a:cubicBezTo>
                    <a:pt x="111" y="62"/>
                    <a:pt x="109" y="56"/>
                    <a:pt x="106" y="55"/>
                  </a:cubicBezTo>
                  <a:cubicBezTo>
                    <a:pt x="104" y="55"/>
                    <a:pt x="100" y="53"/>
                    <a:pt x="98" y="50"/>
                  </a:cubicBezTo>
                  <a:cubicBezTo>
                    <a:pt x="97" y="47"/>
                    <a:pt x="91" y="45"/>
                    <a:pt x="96" y="44"/>
                  </a:cubicBezTo>
                  <a:cubicBezTo>
                    <a:pt x="102" y="44"/>
                    <a:pt x="101" y="41"/>
                    <a:pt x="105" y="44"/>
                  </a:cubicBezTo>
                  <a:cubicBezTo>
                    <a:pt x="108" y="46"/>
                    <a:pt x="110" y="43"/>
                    <a:pt x="110" y="43"/>
                  </a:cubicBezTo>
                  <a:cubicBezTo>
                    <a:pt x="110" y="43"/>
                    <a:pt x="113" y="38"/>
                    <a:pt x="118" y="40"/>
                  </a:cubicBezTo>
                  <a:cubicBezTo>
                    <a:pt x="123" y="42"/>
                    <a:pt x="120" y="45"/>
                    <a:pt x="126" y="40"/>
                  </a:cubicBezTo>
                  <a:cubicBezTo>
                    <a:pt x="131" y="36"/>
                    <a:pt x="141" y="36"/>
                    <a:pt x="143" y="37"/>
                  </a:cubicBezTo>
                  <a:cubicBezTo>
                    <a:pt x="144" y="38"/>
                    <a:pt x="140" y="40"/>
                    <a:pt x="146" y="40"/>
                  </a:cubicBezTo>
                  <a:cubicBezTo>
                    <a:pt x="152" y="40"/>
                    <a:pt x="144" y="31"/>
                    <a:pt x="152" y="40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9" y="36"/>
                    <a:pt x="164" y="31"/>
                    <a:pt x="167" y="23"/>
                  </a:cubicBezTo>
                  <a:cubicBezTo>
                    <a:pt x="168" y="19"/>
                    <a:pt x="169" y="15"/>
                    <a:pt x="168" y="11"/>
                  </a:cubicBezTo>
                  <a:cubicBezTo>
                    <a:pt x="167" y="8"/>
                    <a:pt x="164" y="3"/>
                    <a:pt x="165" y="0"/>
                  </a:cubicBezTo>
                  <a:cubicBezTo>
                    <a:pt x="165" y="1"/>
                    <a:pt x="165" y="1"/>
                    <a:pt x="165" y="1"/>
                  </a:cubicBezTo>
                  <a:cubicBezTo>
                    <a:pt x="158" y="5"/>
                    <a:pt x="152" y="13"/>
                    <a:pt x="147" y="18"/>
                  </a:cubicBezTo>
                  <a:cubicBezTo>
                    <a:pt x="140" y="24"/>
                    <a:pt x="141" y="24"/>
                    <a:pt x="133" y="23"/>
                  </a:cubicBezTo>
                  <a:cubicBezTo>
                    <a:pt x="127" y="23"/>
                    <a:pt x="120" y="24"/>
                    <a:pt x="115" y="21"/>
                  </a:cubicBezTo>
                  <a:cubicBezTo>
                    <a:pt x="111" y="19"/>
                    <a:pt x="109" y="16"/>
                    <a:pt x="104" y="15"/>
                  </a:cubicBezTo>
                  <a:cubicBezTo>
                    <a:pt x="97" y="13"/>
                    <a:pt x="85" y="21"/>
                    <a:pt x="78" y="19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5" y="22"/>
                    <a:pt x="71" y="25"/>
                    <a:pt x="67" y="27"/>
                  </a:cubicBezTo>
                  <a:cubicBezTo>
                    <a:pt x="63" y="28"/>
                    <a:pt x="60" y="30"/>
                    <a:pt x="56" y="31"/>
                  </a:cubicBezTo>
                  <a:cubicBezTo>
                    <a:pt x="54" y="31"/>
                    <a:pt x="50" y="30"/>
                    <a:pt x="48" y="31"/>
                  </a:cubicBezTo>
                  <a:cubicBezTo>
                    <a:pt x="44" y="32"/>
                    <a:pt x="43" y="38"/>
                    <a:pt x="40" y="42"/>
                  </a:cubicBezTo>
                  <a:cubicBezTo>
                    <a:pt x="33" y="37"/>
                    <a:pt x="24" y="39"/>
                    <a:pt x="16" y="41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67" name="Freeform 533">
              <a:extLst>
                <a:ext uri="{FF2B5EF4-FFF2-40B4-BE49-F238E27FC236}">
                  <a16:creationId xmlns:a16="http://schemas.microsoft.com/office/drawing/2014/main" id="{6B15CBA8-6DAF-0851-2193-BCDC0675D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1163" y="3317875"/>
              <a:ext cx="219075" cy="160338"/>
            </a:xfrm>
            <a:custGeom>
              <a:avLst/>
              <a:gdLst>
                <a:gd name="T0" fmla="*/ 2147483646 w 248"/>
                <a:gd name="T1" fmla="*/ 2147483646 h 181"/>
                <a:gd name="T2" fmla="*/ 2147483646 w 248"/>
                <a:gd name="T3" fmla="*/ 2147483646 h 181"/>
                <a:gd name="T4" fmla="*/ 2147483646 w 248"/>
                <a:gd name="T5" fmla="*/ 2147483646 h 181"/>
                <a:gd name="T6" fmla="*/ 2147483646 w 248"/>
                <a:gd name="T7" fmla="*/ 2147483646 h 181"/>
                <a:gd name="T8" fmla="*/ 2147483646 w 248"/>
                <a:gd name="T9" fmla="*/ 2147483646 h 181"/>
                <a:gd name="T10" fmla="*/ 2147483646 w 248"/>
                <a:gd name="T11" fmla="*/ 2147483646 h 181"/>
                <a:gd name="T12" fmla="*/ 2147483646 w 248"/>
                <a:gd name="T13" fmla="*/ 2147483646 h 181"/>
                <a:gd name="T14" fmla="*/ 2147483646 w 248"/>
                <a:gd name="T15" fmla="*/ 2147483646 h 181"/>
                <a:gd name="T16" fmla="*/ 2147483646 w 248"/>
                <a:gd name="T17" fmla="*/ 2147483646 h 181"/>
                <a:gd name="T18" fmla="*/ 2147483646 w 248"/>
                <a:gd name="T19" fmla="*/ 2147483646 h 181"/>
                <a:gd name="T20" fmla="*/ 2147483646 w 248"/>
                <a:gd name="T21" fmla="*/ 2147483646 h 181"/>
                <a:gd name="T22" fmla="*/ 2147483646 w 248"/>
                <a:gd name="T23" fmla="*/ 2147483646 h 181"/>
                <a:gd name="T24" fmla="*/ 2147483646 w 248"/>
                <a:gd name="T25" fmla="*/ 2147483646 h 181"/>
                <a:gd name="T26" fmla="*/ 2147483646 w 248"/>
                <a:gd name="T27" fmla="*/ 2147483646 h 181"/>
                <a:gd name="T28" fmla="*/ 2147483646 w 248"/>
                <a:gd name="T29" fmla="*/ 2147483646 h 181"/>
                <a:gd name="T30" fmla="*/ 2147483646 w 248"/>
                <a:gd name="T31" fmla="*/ 2147483646 h 181"/>
                <a:gd name="T32" fmla="*/ 2147483646 w 248"/>
                <a:gd name="T33" fmla="*/ 2147483646 h 181"/>
                <a:gd name="T34" fmla="*/ 2147483646 w 248"/>
                <a:gd name="T35" fmla="*/ 2147483646 h 181"/>
                <a:gd name="T36" fmla="*/ 2147483646 w 248"/>
                <a:gd name="T37" fmla="*/ 2147483646 h 181"/>
                <a:gd name="T38" fmla="*/ 2147483646 w 248"/>
                <a:gd name="T39" fmla="*/ 2147483646 h 181"/>
                <a:gd name="T40" fmla="*/ 2147483646 w 248"/>
                <a:gd name="T41" fmla="*/ 2147483646 h 181"/>
                <a:gd name="T42" fmla="*/ 2147483646 w 248"/>
                <a:gd name="T43" fmla="*/ 2147483646 h 181"/>
                <a:gd name="T44" fmla="*/ 2147483646 w 248"/>
                <a:gd name="T45" fmla="*/ 2147483646 h 181"/>
                <a:gd name="T46" fmla="*/ 0 w 248"/>
                <a:gd name="T47" fmla="*/ 2147483646 h 181"/>
                <a:gd name="T48" fmla="*/ 0 w 248"/>
                <a:gd name="T49" fmla="*/ 2147483646 h 181"/>
                <a:gd name="T50" fmla="*/ 2147483646 w 248"/>
                <a:gd name="T51" fmla="*/ 2147483646 h 181"/>
                <a:gd name="T52" fmla="*/ 2147483646 w 248"/>
                <a:gd name="T53" fmla="*/ 2147483646 h 181"/>
                <a:gd name="T54" fmla="*/ 2147483646 w 248"/>
                <a:gd name="T55" fmla="*/ 2147483646 h 181"/>
                <a:gd name="T56" fmla="*/ 2147483646 w 248"/>
                <a:gd name="T57" fmla="*/ 2147483646 h 181"/>
                <a:gd name="T58" fmla="*/ 2147483646 w 248"/>
                <a:gd name="T59" fmla="*/ 2147483646 h 181"/>
                <a:gd name="T60" fmla="*/ 2147483646 w 248"/>
                <a:gd name="T61" fmla="*/ 2147483646 h 181"/>
                <a:gd name="T62" fmla="*/ 2147483646 w 248"/>
                <a:gd name="T63" fmla="*/ 2147483646 h 181"/>
                <a:gd name="T64" fmla="*/ 2147483646 w 248"/>
                <a:gd name="T65" fmla="*/ 2147483646 h 181"/>
                <a:gd name="T66" fmla="*/ 2147483646 w 248"/>
                <a:gd name="T67" fmla="*/ 2147483646 h 181"/>
                <a:gd name="T68" fmla="*/ 2147483646 w 248"/>
                <a:gd name="T69" fmla="*/ 2147483646 h 181"/>
                <a:gd name="T70" fmla="*/ 2147483646 w 248"/>
                <a:gd name="T71" fmla="*/ 2147483646 h 181"/>
                <a:gd name="T72" fmla="*/ 2147483646 w 248"/>
                <a:gd name="T73" fmla="*/ 2147483646 h 181"/>
                <a:gd name="T74" fmla="*/ 2147483646 w 248"/>
                <a:gd name="T75" fmla="*/ 2147483646 h 181"/>
                <a:gd name="T76" fmla="*/ 2147483646 w 248"/>
                <a:gd name="T77" fmla="*/ 2147483646 h 181"/>
                <a:gd name="T78" fmla="*/ 2147483646 w 248"/>
                <a:gd name="T79" fmla="*/ 2147483646 h 181"/>
                <a:gd name="T80" fmla="*/ 2147483646 w 248"/>
                <a:gd name="T81" fmla="*/ 2147483646 h 181"/>
                <a:gd name="T82" fmla="*/ 2147483646 w 248"/>
                <a:gd name="T83" fmla="*/ 2147483646 h 181"/>
                <a:gd name="T84" fmla="*/ 2147483646 w 248"/>
                <a:gd name="T85" fmla="*/ 2147483646 h 181"/>
                <a:gd name="T86" fmla="*/ 2147483646 w 248"/>
                <a:gd name="T87" fmla="*/ 2147483646 h 181"/>
                <a:gd name="T88" fmla="*/ 2147483646 w 248"/>
                <a:gd name="T89" fmla="*/ 2147483646 h 181"/>
                <a:gd name="T90" fmla="*/ 2147483646 w 248"/>
                <a:gd name="T91" fmla="*/ 2147483646 h 181"/>
                <a:gd name="T92" fmla="*/ 2147483646 w 248"/>
                <a:gd name="T93" fmla="*/ 2147483646 h 181"/>
                <a:gd name="T94" fmla="*/ 2147483646 w 248"/>
                <a:gd name="T95" fmla="*/ 2147483646 h 181"/>
                <a:gd name="T96" fmla="*/ 2147483646 w 248"/>
                <a:gd name="T97" fmla="*/ 2147483646 h 181"/>
                <a:gd name="T98" fmla="*/ 2147483646 w 248"/>
                <a:gd name="T99" fmla="*/ 2147483646 h 181"/>
                <a:gd name="T100" fmla="*/ 2147483646 w 248"/>
                <a:gd name="T101" fmla="*/ 2147483646 h 181"/>
                <a:gd name="T102" fmla="*/ 2147483646 w 248"/>
                <a:gd name="T103" fmla="*/ 2147483646 h 181"/>
                <a:gd name="T104" fmla="*/ 2147483646 w 248"/>
                <a:gd name="T105" fmla="*/ 2147483646 h 181"/>
                <a:gd name="T106" fmla="*/ 2147483646 w 248"/>
                <a:gd name="T107" fmla="*/ 2147483646 h 181"/>
                <a:gd name="T108" fmla="*/ 2147483646 w 248"/>
                <a:gd name="T109" fmla="*/ 2147483646 h 18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8"/>
                <a:gd name="T166" fmla="*/ 0 h 181"/>
                <a:gd name="T167" fmla="*/ 248 w 248"/>
                <a:gd name="T168" fmla="*/ 181 h 181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8" h="181">
                  <a:moveTo>
                    <a:pt x="247" y="121"/>
                  </a:moveTo>
                  <a:cubicBezTo>
                    <a:pt x="246" y="119"/>
                    <a:pt x="245" y="118"/>
                    <a:pt x="244" y="116"/>
                  </a:cubicBezTo>
                  <a:cubicBezTo>
                    <a:pt x="239" y="114"/>
                    <a:pt x="235" y="115"/>
                    <a:pt x="229" y="115"/>
                  </a:cubicBezTo>
                  <a:cubicBezTo>
                    <a:pt x="225" y="115"/>
                    <a:pt x="218" y="114"/>
                    <a:pt x="214" y="117"/>
                  </a:cubicBezTo>
                  <a:cubicBezTo>
                    <a:pt x="211" y="115"/>
                    <a:pt x="205" y="110"/>
                    <a:pt x="205" y="107"/>
                  </a:cubicBezTo>
                  <a:cubicBezTo>
                    <a:pt x="204" y="103"/>
                    <a:pt x="209" y="95"/>
                    <a:pt x="209" y="91"/>
                  </a:cubicBezTo>
                  <a:cubicBezTo>
                    <a:pt x="210" y="82"/>
                    <a:pt x="206" y="74"/>
                    <a:pt x="205" y="65"/>
                  </a:cubicBezTo>
                  <a:cubicBezTo>
                    <a:pt x="205" y="60"/>
                    <a:pt x="208" y="53"/>
                    <a:pt x="205" y="48"/>
                  </a:cubicBezTo>
                  <a:cubicBezTo>
                    <a:pt x="202" y="42"/>
                    <a:pt x="194" y="36"/>
                    <a:pt x="188" y="32"/>
                  </a:cubicBezTo>
                  <a:cubicBezTo>
                    <a:pt x="182" y="27"/>
                    <a:pt x="178" y="20"/>
                    <a:pt x="177" y="12"/>
                  </a:cubicBezTo>
                  <a:cubicBezTo>
                    <a:pt x="176" y="9"/>
                    <a:pt x="177" y="5"/>
                    <a:pt x="175" y="3"/>
                  </a:cubicBezTo>
                  <a:cubicBezTo>
                    <a:pt x="173" y="0"/>
                    <a:pt x="166" y="1"/>
                    <a:pt x="163" y="1"/>
                  </a:cubicBezTo>
                  <a:cubicBezTo>
                    <a:pt x="155" y="1"/>
                    <a:pt x="156" y="2"/>
                    <a:pt x="154" y="11"/>
                  </a:cubicBezTo>
                  <a:cubicBezTo>
                    <a:pt x="152" y="11"/>
                    <a:pt x="151" y="12"/>
                    <a:pt x="149" y="12"/>
                  </a:cubicBezTo>
                  <a:cubicBezTo>
                    <a:pt x="141" y="15"/>
                    <a:pt x="135" y="22"/>
                    <a:pt x="126" y="19"/>
                  </a:cubicBezTo>
                  <a:cubicBezTo>
                    <a:pt x="121" y="17"/>
                    <a:pt x="117" y="19"/>
                    <a:pt x="112" y="17"/>
                  </a:cubicBezTo>
                  <a:cubicBezTo>
                    <a:pt x="104" y="15"/>
                    <a:pt x="96" y="10"/>
                    <a:pt x="87" y="10"/>
                  </a:cubicBezTo>
                  <a:cubicBezTo>
                    <a:pt x="84" y="10"/>
                    <a:pt x="79" y="11"/>
                    <a:pt x="76" y="13"/>
                  </a:cubicBezTo>
                  <a:cubicBezTo>
                    <a:pt x="72" y="15"/>
                    <a:pt x="72" y="18"/>
                    <a:pt x="69" y="22"/>
                  </a:cubicBezTo>
                  <a:cubicBezTo>
                    <a:pt x="65" y="27"/>
                    <a:pt x="57" y="23"/>
                    <a:pt x="52" y="28"/>
                  </a:cubicBezTo>
                  <a:cubicBezTo>
                    <a:pt x="44" y="34"/>
                    <a:pt x="40" y="46"/>
                    <a:pt x="36" y="56"/>
                  </a:cubicBezTo>
                  <a:cubicBezTo>
                    <a:pt x="33" y="62"/>
                    <a:pt x="31" y="75"/>
                    <a:pt x="25" y="78"/>
                  </a:cubicBezTo>
                  <a:cubicBezTo>
                    <a:pt x="21" y="80"/>
                    <a:pt x="14" y="80"/>
                    <a:pt x="10" y="82"/>
                  </a:cubicBezTo>
                  <a:cubicBezTo>
                    <a:pt x="6" y="83"/>
                    <a:pt x="4" y="83"/>
                    <a:pt x="0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" y="84"/>
                    <a:pt x="1" y="84"/>
                    <a:pt x="2" y="85"/>
                  </a:cubicBezTo>
                  <a:cubicBezTo>
                    <a:pt x="6" y="90"/>
                    <a:pt x="8" y="98"/>
                    <a:pt x="11" y="104"/>
                  </a:cubicBezTo>
                  <a:cubicBezTo>
                    <a:pt x="14" y="109"/>
                    <a:pt x="17" y="114"/>
                    <a:pt x="20" y="119"/>
                  </a:cubicBezTo>
                  <a:cubicBezTo>
                    <a:pt x="25" y="118"/>
                    <a:pt x="29" y="122"/>
                    <a:pt x="34" y="123"/>
                  </a:cubicBezTo>
                  <a:cubicBezTo>
                    <a:pt x="34" y="126"/>
                    <a:pt x="32" y="131"/>
                    <a:pt x="31" y="134"/>
                  </a:cubicBezTo>
                  <a:cubicBezTo>
                    <a:pt x="38" y="135"/>
                    <a:pt x="44" y="140"/>
                    <a:pt x="50" y="143"/>
                  </a:cubicBezTo>
                  <a:cubicBezTo>
                    <a:pt x="54" y="145"/>
                    <a:pt x="58" y="146"/>
                    <a:pt x="61" y="148"/>
                  </a:cubicBezTo>
                  <a:cubicBezTo>
                    <a:pt x="64" y="150"/>
                    <a:pt x="65" y="153"/>
                    <a:pt x="67" y="156"/>
                  </a:cubicBezTo>
                  <a:cubicBezTo>
                    <a:pt x="66" y="159"/>
                    <a:pt x="64" y="162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70" y="164"/>
                    <a:pt x="75" y="167"/>
                    <a:pt x="82" y="170"/>
                  </a:cubicBezTo>
                  <a:cubicBezTo>
                    <a:pt x="88" y="173"/>
                    <a:pt x="95" y="171"/>
                    <a:pt x="102" y="174"/>
                  </a:cubicBezTo>
                  <a:cubicBezTo>
                    <a:pt x="109" y="177"/>
                    <a:pt x="115" y="178"/>
                    <a:pt x="123" y="177"/>
                  </a:cubicBezTo>
                  <a:cubicBezTo>
                    <a:pt x="126" y="176"/>
                    <a:pt x="128" y="175"/>
                    <a:pt x="131" y="175"/>
                  </a:cubicBezTo>
                  <a:cubicBezTo>
                    <a:pt x="134" y="176"/>
                    <a:pt x="136" y="179"/>
                    <a:pt x="139" y="179"/>
                  </a:cubicBezTo>
                  <a:cubicBezTo>
                    <a:pt x="143" y="179"/>
                    <a:pt x="146" y="174"/>
                    <a:pt x="149" y="171"/>
                  </a:cubicBezTo>
                  <a:cubicBezTo>
                    <a:pt x="153" y="169"/>
                    <a:pt x="156" y="168"/>
                    <a:pt x="160" y="167"/>
                  </a:cubicBezTo>
                  <a:cubicBezTo>
                    <a:pt x="167" y="166"/>
                    <a:pt x="176" y="160"/>
                    <a:pt x="183" y="161"/>
                  </a:cubicBezTo>
                  <a:cubicBezTo>
                    <a:pt x="189" y="161"/>
                    <a:pt x="192" y="165"/>
                    <a:pt x="197" y="167"/>
                  </a:cubicBezTo>
                  <a:cubicBezTo>
                    <a:pt x="201" y="169"/>
                    <a:pt x="206" y="171"/>
                    <a:pt x="211" y="173"/>
                  </a:cubicBezTo>
                  <a:cubicBezTo>
                    <a:pt x="216" y="175"/>
                    <a:pt x="219" y="175"/>
                    <a:pt x="221" y="181"/>
                  </a:cubicBezTo>
                  <a:cubicBezTo>
                    <a:pt x="221" y="181"/>
                    <a:pt x="221" y="181"/>
                    <a:pt x="221" y="181"/>
                  </a:cubicBezTo>
                  <a:cubicBezTo>
                    <a:pt x="222" y="170"/>
                    <a:pt x="224" y="166"/>
                    <a:pt x="223" y="160"/>
                  </a:cubicBezTo>
                  <a:cubicBezTo>
                    <a:pt x="222" y="154"/>
                    <a:pt x="220" y="151"/>
                    <a:pt x="222" y="147"/>
                  </a:cubicBezTo>
                  <a:cubicBezTo>
                    <a:pt x="224" y="142"/>
                    <a:pt x="228" y="141"/>
                    <a:pt x="228" y="141"/>
                  </a:cubicBezTo>
                  <a:cubicBezTo>
                    <a:pt x="228" y="141"/>
                    <a:pt x="216" y="137"/>
                    <a:pt x="223" y="133"/>
                  </a:cubicBezTo>
                  <a:cubicBezTo>
                    <a:pt x="230" y="128"/>
                    <a:pt x="237" y="128"/>
                    <a:pt x="236" y="135"/>
                  </a:cubicBezTo>
                  <a:cubicBezTo>
                    <a:pt x="235" y="142"/>
                    <a:pt x="236" y="141"/>
                    <a:pt x="240" y="140"/>
                  </a:cubicBezTo>
                  <a:cubicBezTo>
                    <a:pt x="244" y="138"/>
                    <a:pt x="247" y="127"/>
                    <a:pt x="248" y="121"/>
                  </a:cubicBezTo>
                  <a:lnTo>
                    <a:pt x="247" y="121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69" name="Freeform 534">
              <a:extLst>
                <a:ext uri="{FF2B5EF4-FFF2-40B4-BE49-F238E27FC236}">
                  <a16:creationId xmlns:a16="http://schemas.microsoft.com/office/drawing/2014/main" id="{D0D62E2E-30D8-29D2-E73D-68468CE5F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3563" y="3309938"/>
              <a:ext cx="73025" cy="93662"/>
            </a:xfrm>
            <a:custGeom>
              <a:avLst/>
              <a:gdLst>
                <a:gd name="T0" fmla="*/ 0 w 84"/>
                <a:gd name="T1" fmla="*/ 2147483646 h 106"/>
                <a:gd name="T2" fmla="*/ 2147483646 w 84"/>
                <a:gd name="T3" fmla="*/ 2147483646 h 106"/>
                <a:gd name="T4" fmla="*/ 2147483646 w 84"/>
                <a:gd name="T5" fmla="*/ 2147483646 h 106"/>
                <a:gd name="T6" fmla="*/ 2147483646 w 84"/>
                <a:gd name="T7" fmla="*/ 2147483646 h 106"/>
                <a:gd name="T8" fmla="*/ 2147483646 w 84"/>
                <a:gd name="T9" fmla="*/ 2147483646 h 106"/>
                <a:gd name="T10" fmla="*/ 2147483646 w 84"/>
                <a:gd name="T11" fmla="*/ 2147483646 h 106"/>
                <a:gd name="T12" fmla="*/ 2147483646 w 84"/>
                <a:gd name="T13" fmla="*/ 2147483646 h 106"/>
                <a:gd name="T14" fmla="*/ 2147483646 w 84"/>
                <a:gd name="T15" fmla="*/ 2147483646 h 106"/>
                <a:gd name="T16" fmla="*/ 2147483646 w 84"/>
                <a:gd name="T17" fmla="*/ 2147483646 h 106"/>
                <a:gd name="T18" fmla="*/ 2147483646 w 84"/>
                <a:gd name="T19" fmla="*/ 2147483646 h 106"/>
                <a:gd name="T20" fmla="*/ 2147483646 w 84"/>
                <a:gd name="T21" fmla="*/ 2147483646 h 106"/>
                <a:gd name="T22" fmla="*/ 2147483646 w 84"/>
                <a:gd name="T23" fmla="*/ 2147483646 h 106"/>
                <a:gd name="T24" fmla="*/ 2147483646 w 84"/>
                <a:gd name="T25" fmla="*/ 2147483646 h 106"/>
                <a:gd name="T26" fmla="*/ 2147483646 w 84"/>
                <a:gd name="T27" fmla="*/ 2147483646 h 106"/>
                <a:gd name="T28" fmla="*/ 2147483646 w 84"/>
                <a:gd name="T29" fmla="*/ 2147483646 h 106"/>
                <a:gd name="T30" fmla="*/ 2147483646 w 84"/>
                <a:gd name="T31" fmla="*/ 2147483646 h 106"/>
                <a:gd name="T32" fmla="*/ 2147483646 w 84"/>
                <a:gd name="T33" fmla="*/ 2147483646 h 106"/>
                <a:gd name="T34" fmla="*/ 2147483646 w 84"/>
                <a:gd name="T35" fmla="*/ 2147483646 h 106"/>
                <a:gd name="T36" fmla="*/ 2147483646 w 84"/>
                <a:gd name="T37" fmla="*/ 2147483646 h 106"/>
                <a:gd name="T38" fmla="*/ 2147483646 w 84"/>
                <a:gd name="T39" fmla="*/ 2147483646 h 106"/>
                <a:gd name="T40" fmla="*/ 2147483646 w 84"/>
                <a:gd name="T41" fmla="*/ 2147483646 h 106"/>
                <a:gd name="T42" fmla="*/ 0 w 84"/>
                <a:gd name="T43" fmla="*/ 2147483646 h 1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4"/>
                <a:gd name="T67" fmla="*/ 0 h 106"/>
                <a:gd name="T68" fmla="*/ 84 w 84"/>
                <a:gd name="T69" fmla="*/ 106 h 1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4" h="106">
                  <a:moveTo>
                    <a:pt x="0" y="11"/>
                  </a:moveTo>
                  <a:cubicBezTo>
                    <a:pt x="1" y="10"/>
                    <a:pt x="1" y="6"/>
                    <a:pt x="2" y="5"/>
                  </a:cubicBezTo>
                  <a:cubicBezTo>
                    <a:pt x="4" y="3"/>
                    <a:pt x="6" y="3"/>
                    <a:pt x="8" y="3"/>
                  </a:cubicBezTo>
                  <a:cubicBezTo>
                    <a:pt x="17" y="1"/>
                    <a:pt x="18" y="0"/>
                    <a:pt x="25" y="4"/>
                  </a:cubicBezTo>
                  <a:cubicBezTo>
                    <a:pt x="32" y="8"/>
                    <a:pt x="39" y="9"/>
                    <a:pt x="46" y="12"/>
                  </a:cubicBezTo>
                  <a:cubicBezTo>
                    <a:pt x="51" y="14"/>
                    <a:pt x="58" y="16"/>
                    <a:pt x="60" y="20"/>
                  </a:cubicBezTo>
                  <a:cubicBezTo>
                    <a:pt x="61" y="23"/>
                    <a:pt x="61" y="28"/>
                    <a:pt x="63" y="31"/>
                  </a:cubicBezTo>
                  <a:cubicBezTo>
                    <a:pt x="64" y="35"/>
                    <a:pt x="66" y="39"/>
                    <a:pt x="67" y="43"/>
                  </a:cubicBezTo>
                  <a:cubicBezTo>
                    <a:pt x="69" y="49"/>
                    <a:pt x="72" y="54"/>
                    <a:pt x="76" y="59"/>
                  </a:cubicBezTo>
                  <a:cubicBezTo>
                    <a:pt x="80" y="63"/>
                    <a:pt x="82" y="64"/>
                    <a:pt x="82" y="69"/>
                  </a:cubicBezTo>
                  <a:cubicBezTo>
                    <a:pt x="82" y="73"/>
                    <a:pt x="84" y="78"/>
                    <a:pt x="83" y="82"/>
                  </a:cubicBezTo>
                  <a:cubicBezTo>
                    <a:pt x="78" y="83"/>
                    <a:pt x="75" y="82"/>
                    <a:pt x="69" y="81"/>
                  </a:cubicBezTo>
                  <a:cubicBezTo>
                    <a:pt x="64" y="81"/>
                    <a:pt x="58" y="80"/>
                    <a:pt x="55" y="85"/>
                  </a:cubicBezTo>
                  <a:cubicBezTo>
                    <a:pt x="53" y="89"/>
                    <a:pt x="54" y="98"/>
                    <a:pt x="50" y="102"/>
                  </a:cubicBezTo>
                  <a:cubicBezTo>
                    <a:pt x="47" y="105"/>
                    <a:pt x="39" y="105"/>
                    <a:pt x="36" y="106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9" y="92"/>
                    <a:pt x="34" y="84"/>
                    <a:pt x="34" y="75"/>
                  </a:cubicBezTo>
                  <a:cubicBezTo>
                    <a:pt x="34" y="70"/>
                    <a:pt x="36" y="63"/>
                    <a:pt x="34" y="58"/>
                  </a:cubicBezTo>
                  <a:cubicBezTo>
                    <a:pt x="31" y="52"/>
                    <a:pt x="23" y="46"/>
                    <a:pt x="17" y="42"/>
                  </a:cubicBezTo>
                  <a:cubicBezTo>
                    <a:pt x="11" y="37"/>
                    <a:pt x="7" y="30"/>
                    <a:pt x="6" y="22"/>
                  </a:cubicBezTo>
                  <a:cubicBezTo>
                    <a:pt x="5" y="19"/>
                    <a:pt x="6" y="15"/>
                    <a:pt x="4" y="13"/>
                  </a:cubicBezTo>
                  <a:cubicBezTo>
                    <a:pt x="3" y="12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1" name="Freeform 535">
              <a:extLst>
                <a:ext uri="{FF2B5EF4-FFF2-40B4-BE49-F238E27FC236}">
                  <a16:creationId xmlns:a16="http://schemas.microsoft.com/office/drawing/2014/main" id="{01FB2F7A-0E7F-B796-CC94-1ED52C11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088" y="3306763"/>
              <a:ext cx="152400" cy="95250"/>
            </a:xfrm>
            <a:custGeom>
              <a:avLst/>
              <a:gdLst>
                <a:gd name="T0" fmla="*/ 2147483646 w 173"/>
                <a:gd name="T1" fmla="*/ 2147483646 h 109"/>
                <a:gd name="T2" fmla="*/ 2147483646 w 173"/>
                <a:gd name="T3" fmla="*/ 2147483646 h 109"/>
                <a:gd name="T4" fmla="*/ 2147483646 w 173"/>
                <a:gd name="T5" fmla="*/ 2147483646 h 109"/>
                <a:gd name="T6" fmla="*/ 2147483646 w 173"/>
                <a:gd name="T7" fmla="*/ 2147483646 h 109"/>
                <a:gd name="T8" fmla="*/ 2147483646 w 173"/>
                <a:gd name="T9" fmla="*/ 2147483646 h 109"/>
                <a:gd name="T10" fmla="*/ 2147483646 w 173"/>
                <a:gd name="T11" fmla="*/ 2147483646 h 109"/>
                <a:gd name="T12" fmla="*/ 2147483646 w 173"/>
                <a:gd name="T13" fmla="*/ 2147483646 h 109"/>
                <a:gd name="T14" fmla="*/ 0 w 173"/>
                <a:gd name="T15" fmla="*/ 2147483646 h 109"/>
                <a:gd name="T16" fmla="*/ 0 w 173"/>
                <a:gd name="T17" fmla="*/ 2147483646 h 109"/>
                <a:gd name="T18" fmla="*/ 2147483646 w 173"/>
                <a:gd name="T19" fmla="*/ 2147483646 h 109"/>
                <a:gd name="T20" fmla="*/ 2147483646 w 173"/>
                <a:gd name="T21" fmla="*/ 2147483646 h 109"/>
                <a:gd name="T22" fmla="*/ 2147483646 w 173"/>
                <a:gd name="T23" fmla="*/ 2147483646 h 109"/>
                <a:gd name="T24" fmla="*/ 2147483646 w 173"/>
                <a:gd name="T25" fmla="*/ 2147483646 h 109"/>
                <a:gd name="T26" fmla="*/ 2147483646 w 173"/>
                <a:gd name="T27" fmla="*/ 2147483646 h 109"/>
                <a:gd name="T28" fmla="*/ 2147483646 w 173"/>
                <a:gd name="T29" fmla="*/ 2147483646 h 109"/>
                <a:gd name="T30" fmla="*/ 2147483646 w 173"/>
                <a:gd name="T31" fmla="*/ 2147483646 h 109"/>
                <a:gd name="T32" fmla="*/ 2147483646 w 173"/>
                <a:gd name="T33" fmla="*/ 2147483646 h 109"/>
                <a:gd name="T34" fmla="*/ 2147483646 w 173"/>
                <a:gd name="T35" fmla="*/ 2147483646 h 109"/>
                <a:gd name="T36" fmla="*/ 2147483646 w 173"/>
                <a:gd name="T37" fmla="*/ 2147483646 h 109"/>
                <a:gd name="T38" fmla="*/ 2147483646 w 173"/>
                <a:gd name="T39" fmla="*/ 2147483646 h 109"/>
                <a:gd name="T40" fmla="*/ 2147483646 w 173"/>
                <a:gd name="T41" fmla="*/ 2147483646 h 109"/>
                <a:gd name="T42" fmla="*/ 2147483646 w 173"/>
                <a:gd name="T43" fmla="*/ 0 h 109"/>
                <a:gd name="T44" fmla="*/ 2147483646 w 173"/>
                <a:gd name="T45" fmla="*/ 2147483646 h 109"/>
                <a:gd name="T46" fmla="*/ 2147483646 w 173"/>
                <a:gd name="T47" fmla="*/ 2147483646 h 109"/>
                <a:gd name="T48" fmla="*/ 2147483646 w 173"/>
                <a:gd name="T49" fmla="*/ 2147483646 h 109"/>
                <a:gd name="T50" fmla="*/ 2147483646 w 173"/>
                <a:gd name="T51" fmla="*/ 2147483646 h 109"/>
                <a:gd name="T52" fmla="*/ 2147483646 w 173"/>
                <a:gd name="T53" fmla="*/ 2147483646 h 109"/>
                <a:gd name="T54" fmla="*/ 2147483646 w 173"/>
                <a:gd name="T55" fmla="*/ 2147483646 h 109"/>
                <a:gd name="T56" fmla="*/ 2147483646 w 173"/>
                <a:gd name="T57" fmla="*/ 2147483646 h 109"/>
                <a:gd name="T58" fmla="*/ 2147483646 w 173"/>
                <a:gd name="T59" fmla="*/ 2147483646 h 109"/>
                <a:gd name="T60" fmla="*/ 2147483646 w 173"/>
                <a:gd name="T61" fmla="*/ 2147483646 h 109"/>
                <a:gd name="T62" fmla="*/ 2147483646 w 173"/>
                <a:gd name="T63" fmla="*/ 2147483646 h 109"/>
                <a:gd name="T64" fmla="*/ 2147483646 w 173"/>
                <a:gd name="T65" fmla="*/ 2147483646 h 109"/>
                <a:gd name="T66" fmla="*/ 2147483646 w 173"/>
                <a:gd name="T67" fmla="*/ 2147483646 h 109"/>
                <a:gd name="T68" fmla="*/ 2147483646 w 173"/>
                <a:gd name="T69" fmla="*/ 2147483646 h 109"/>
                <a:gd name="T70" fmla="*/ 2147483646 w 173"/>
                <a:gd name="T71" fmla="*/ 2147483646 h 10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73"/>
                <a:gd name="T109" fmla="*/ 0 h 109"/>
                <a:gd name="T110" fmla="*/ 173 w 173"/>
                <a:gd name="T111" fmla="*/ 109 h 10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73" h="109">
                  <a:moveTo>
                    <a:pt x="98" y="97"/>
                  </a:moveTo>
                  <a:cubicBezTo>
                    <a:pt x="95" y="97"/>
                    <a:pt x="89" y="96"/>
                    <a:pt x="86" y="97"/>
                  </a:cubicBezTo>
                  <a:cubicBezTo>
                    <a:pt x="82" y="100"/>
                    <a:pt x="82" y="104"/>
                    <a:pt x="76" y="105"/>
                  </a:cubicBezTo>
                  <a:cubicBezTo>
                    <a:pt x="71" y="106"/>
                    <a:pt x="64" y="109"/>
                    <a:pt x="59" y="109"/>
                  </a:cubicBezTo>
                  <a:cubicBezTo>
                    <a:pt x="55" y="109"/>
                    <a:pt x="48" y="100"/>
                    <a:pt x="45" y="109"/>
                  </a:cubicBezTo>
                  <a:cubicBezTo>
                    <a:pt x="36" y="104"/>
                    <a:pt x="29" y="97"/>
                    <a:pt x="22" y="90"/>
                  </a:cubicBezTo>
                  <a:cubicBezTo>
                    <a:pt x="18" y="86"/>
                    <a:pt x="15" y="84"/>
                    <a:pt x="11" y="80"/>
                  </a:cubicBezTo>
                  <a:cubicBezTo>
                    <a:pt x="7" y="76"/>
                    <a:pt x="4" y="70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60"/>
                    <a:pt x="9" y="57"/>
                    <a:pt x="12" y="52"/>
                  </a:cubicBezTo>
                  <a:cubicBezTo>
                    <a:pt x="14" y="48"/>
                    <a:pt x="11" y="46"/>
                    <a:pt x="11" y="43"/>
                  </a:cubicBezTo>
                  <a:cubicBezTo>
                    <a:pt x="12" y="39"/>
                    <a:pt x="17" y="37"/>
                    <a:pt x="19" y="33"/>
                  </a:cubicBezTo>
                  <a:cubicBezTo>
                    <a:pt x="21" y="28"/>
                    <a:pt x="18" y="23"/>
                    <a:pt x="17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26" y="21"/>
                    <a:pt x="33" y="29"/>
                    <a:pt x="40" y="34"/>
                  </a:cubicBezTo>
                  <a:cubicBezTo>
                    <a:pt x="48" y="39"/>
                    <a:pt x="60" y="36"/>
                    <a:pt x="70" y="35"/>
                  </a:cubicBezTo>
                  <a:cubicBezTo>
                    <a:pt x="69" y="31"/>
                    <a:pt x="71" y="24"/>
                    <a:pt x="75" y="22"/>
                  </a:cubicBezTo>
                  <a:cubicBezTo>
                    <a:pt x="76" y="21"/>
                    <a:pt x="79" y="22"/>
                    <a:pt x="81" y="21"/>
                  </a:cubicBezTo>
                  <a:cubicBezTo>
                    <a:pt x="84" y="21"/>
                    <a:pt x="86" y="19"/>
                    <a:pt x="88" y="18"/>
                  </a:cubicBezTo>
                  <a:cubicBezTo>
                    <a:pt x="91" y="16"/>
                    <a:pt x="94" y="13"/>
                    <a:pt x="96" y="14"/>
                  </a:cubicBezTo>
                  <a:cubicBezTo>
                    <a:pt x="100" y="15"/>
                    <a:pt x="104" y="21"/>
                    <a:pt x="107" y="23"/>
                  </a:cubicBezTo>
                  <a:cubicBezTo>
                    <a:pt x="107" y="15"/>
                    <a:pt x="112" y="6"/>
                    <a:pt x="115" y="0"/>
                  </a:cubicBezTo>
                  <a:cubicBezTo>
                    <a:pt x="117" y="3"/>
                    <a:pt x="120" y="6"/>
                    <a:pt x="122" y="10"/>
                  </a:cubicBezTo>
                  <a:cubicBezTo>
                    <a:pt x="126" y="8"/>
                    <a:pt x="126" y="7"/>
                    <a:pt x="130" y="7"/>
                  </a:cubicBezTo>
                  <a:cubicBezTo>
                    <a:pt x="134" y="8"/>
                    <a:pt x="137" y="9"/>
                    <a:pt x="141" y="9"/>
                  </a:cubicBezTo>
                  <a:cubicBezTo>
                    <a:pt x="145" y="8"/>
                    <a:pt x="146" y="8"/>
                    <a:pt x="149" y="9"/>
                  </a:cubicBezTo>
                  <a:cubicBezTo>
                    <a:pt x="152" y="10"/>
                    <a:pt x="154" y="11"/>
                    <a:pt x="158" y="11"/>
                  </a:cubicBezTo>
                  <a:cubicBezTo>
                    <a:pt x="159" y="13"/>
                    <a:pt x="159" y="13"/>
                    <a:pt x="159" y="13"/>
                  </a:cubicBezTo>
                  <a:cubicBezTo>
                    <a:pt x="163" y="21"/>
                    <a:pt x="170" y="28"/>
                    <a:pt x="173" y="36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69" y="40"/>
                    <a:pt x="162" y="37"/>
                    <a:pt x="157" y="42"/>
                  </a:cubicBezTo>
                  <a:cubicBezTo>
                    <a:pt x="149" y="48"/>
                    <a:pt x="145" y="60"/>
                    <a:pt x="141" y="70"/>
                  </a:cubicBezTo>
                  <a:cubicBezTo>
                    <a:pt x="138" y="76"/>
                    <a:pt x="136" y="89"/>
                    <a:pt x="130" y="92"/>
                  </a:cubicBezTo>
                  <a:cubicBezTo>
                    <a:pt x="126" y="94"/>
                    <a:pt x="119" y="94"/>
                    <a:pt x="115" y="96"/>
                  </a:cubicBezTo>
                  <a:cubicBezTo>
                    <a:pt x="111" y="97"/>
                    <a:pt x="109" y="97"/>
                    <a:pt x="105" y="97"/>
                  </a:cubicBezTo>
                  <a:lnTo>
                    <a:pt x="98" y="97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3" name="Freeform 536">
              <a:extLst>
                <a:ext uri="{FF2B5EF4-FFF2-40B4-BE49-F238E27FC236}">
                  <a16:creationId xmlns:a16="http://schemas.microsoft.com/office/drawing/2014/main" id="{E2E72A7B-0E4E-E5FA-E394-30FAF92E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963" y="3270250"/>
              <a:ext cx="127000" cy="69850"/>
            </a:xfrm>
            <a:custGeom>
              <a:avLst/>
              <a:gdLst>
                <a:gd name="T0" fmla="*/ 2147483646 w 143"/>
                <a:gd name="T1" fmla="*/ 2147483646 h 79"/>
                <a:gd name="T2" fmla="*/ 2147483646 w 143"/>
                <a:gd name="T3" fmla="*/ 2147483646 h 79"/>
                <a:gd name="T4" fmla="*/ 2147483646 w 143"/>
                <a:gd name="T5" fmla="*/ 2147483646 h 79"/>
                <a:gd name="T6" fmla="*/ 2147483646 w 143"/>
                <a:gd name="T7" fmla="*/ 2147483646 h 79"/>
                <a:gd name="T8" fmla="*/ 2147483646 w 143"/>
                <a:gd name="T9" fmla="*/ 2147483646 h 79"/>
                <a:gd name="T10" fmla="*/ 2147483646 w 143"/>
                <a:gd name="T11" fmla="*/ 2147483646 h 79"/>
                <a:gd name="T12" fmla="*/ 2147483646 w 143"/>
                <a:gd name="T13" fmla="*/ 2147483646 h 79"/>
                <a:gd name="T14" fmla="*/ 2147483646 w 143"/>
                <a:gd name="T15" fmla="*/ 2147483646 h 79"/>
                <a:gd name="T16" fmla="*/ 2147483646 w 143"/>
                <a:gd name="T17" fmla="*/ 2147483646 h 79"/>
                <a:gd name="T18" fmla="*/ 2147483646 w 143"/>
                <a:gd name="T19" fmla="*/ 2147483646 h 79"/>
                <a:gd name="T20" fmla="*/ 2147483646 w 143"/>
                <a:gd name="T21" fmla="*/ 2147483646 h 79"/>
                <a:gd name="T22" fmla="*/ 2147483646 w 143"/>
                <a:gd name="T23" fmla="*/ 2147483646 h 79"/>
                <a:gd name="T24" fmla="*/ 2147483646 w 143"/>
                <a:gd name="T25" fmla="*/ 2147483646 h 79"/>
                <a:gd name="T26" fmla="*/ 2147483646 w 143"/>
                <a:gd name="T27" fmla="*/ 2147483646 h 79"/>
                <a:gd name="T28" fmla="*/ 2147483646 w 143"/>
                <a:gd name="T29" fmla="*/ 2147483646 h 79"/>
                <a:gd name="T30" fmla="*/ 2147483646 w 143"/>
                <a:gd name="T31" fmla="*/ 2147483646 h 79"/>
                <a:gd name="T32" fmla="*/ 2147483646 w 143"/>
                <a:gd name="T33" fmla="*/ 2147483646 h 79"/>
                <a:gd name="T34" fmla="*/ 2147483646 w 143"/>
                <a:gd name="T35" fmla="*/ 2147483646 h 79"/>
                <a:gd name="T36" fmla="*/ 2147483646 w 143"/>
                <a:gd name="T37" fmla="*/ 2147483646 h 79"/>
                <a:gd name="T38" fmla="*/ 2147483646 w 143"/>
                <a:gd name="T39" fmla="*/ 2147483646 h 79"/>
                <a:gd name="T40" fmla="*/ 2147483646 w 143"/>
                <a:gd name="T41" fmla="*/ 2147483646 h 79"/>
                <a:gd name="T42" fmla="*/ 2147483646 w 143"/>
                <a:gd name="T43" fmla="*/ 2147483646 h 79"/>
                <a:gd name="T44" fmla="*/ 2147483646 w 143"/>
                <a:gd name="T45" fmla="*/ 2147483646 h 79"/>
                <a:gd name="T46" fmla="*/ 2147483646 w 143"/>
                <a:gd name="T47" fmla="*/ 2147483646 h 79"/>
                <a:gd name="T48" fmla="*/ 2147483646 w 143"/>
                <a:gd name="T49" fmla="*/ 2147483646 h 79"/>
                <a:gd name="T50" fmla="*/ 2147483646 w 143"/>
                <a:gd name="T51" fmla="*/ 2147483646 h 79"/>
                <a:gd name="T52" fmla="*/ 2147483646 w 143"/>
                <a:gd name="T53" fmla="*/ 2147483646 h 79"/>
                <a:gd name="T54" fmla="*/ 2147483646 w 143"/>
                <a:gd name="T55" fmla="*/ 2147483646 h 79"/>
                <a:gd name="T56" fmla="*/ 2147483646 w 143"/>
                <a:gd name="T57" fmla="*/ 2147483646 h 79"/>
                <a:gd name="T58" fmla="*/ 2147483646 w 143"/>
                <a:gd name="T59" fmla="*/ 2147483646 h 79"/>
                <a:gd name="T60" fmla="*/ 2147483646 w 143"/>
                <a:gd name="T61" fmla="*/ 2147483646 h 79"/>
                <a:gd name="T62" fmla="*/ 2147483646 w 143"/>
                <a:gd name="T63" fmla="*/ 2147483646 h 79"/>
                <a:gd name="T64" fmla="*/ 2147483646 w 143"/>
                <a:gd name="T65" fmla="*/ 2147483646 h 79"/>
                <a:gd name="T66" fmla="*/ 2147483646 w 143"/>
                <a:gd name="T67" fmla="*/ 2147483646 h 79"/>
                <a:gd name="T68" fmla="*/ 0 w 143"/>
                <a:gd name="T69" fmla="*/ 2147483646 h 79"/>
                <a:gd name="T70" fmla="*/ 2147483646 w 143"/>
                <a:gd name="T71" fmla="*/ 2147483646 h 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3"/>
                <a:gd name="T109" fmla="*/ 0 h 79"/>
                <a:gd name="T110" fmla="*/ 143 w 143"/>
                <a:gd name="T111" fmla="*/ 79 h 7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3" h="79">
                  <a:moveTo>
                    <a:pt x="1" y="36"/>
                  </a:moveTo>
                  <a:cubicBezTo>
                    <a:pt x="1" y="34"/>
                    <a:pt x="3" y="28"/>
                    <a:pt x="5" y="26"/>
                  </a:cubicBezTo>
                  <a:cubicBezTo>
                    <a:pt x="8" y="22"/>
                    <a:pt x="15" y="24"/>
                    <a:pt x="20" y="24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30" y="19"/>
                    <a:pt x="29" y="13"/>
                    <a:pt x="31" y="9"/>
                  </a:cubicBezTo>
                  <a:cubicBezTo>
                    <a:pt x="35" y="4"/>
                    <a:pt x="47" y="12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3" y="9"/>
                    <a:pt x="57" y="12"/>
                    <a:pt x="58" y="12"/>
                  </a:cubicBezTo>
                  <a:cubicBezTo>
                    <a:pt x="64" y="14"/>
                    <a:pt x="63" y="2"/>
                    <a:pt x="69" y="1"/>
                  </a:cubicBezTo>
                  <a:cubicBezTo>
                    <a:pt x="71" y="4"/>
                    <a:pt x="71" y="13"/>
                    <a:pt x="74" y="15"/>
                  </a:cubicBezTo>
                  <a:cubicBezTo>
                    <a:pt x="78" y="17"/>
                    <a:pt x="79" y="13"/>
                    <a:pt x="82" y="12"/>
                  </a:cubicBezTo>
                  <a:cubicBezTo>
                    <a:pt x="86" y="10"/>
                    <a:pt x="90" y="11"/>
                    <a:pt x="94" y="10"/>
                  </a:cubicBezTo>
                  <a:cubicBezTo>
                    <a:pt x="100" y="8"/>
                    <a:pt x="103" y="10"/>
                    <a:pt x="108" y="10"/>
                  </a:cubicBezTo>
                  <a:cubicBezTo>
                    <a:pt x="107" y="2"/>
                    <a:pt x="117" y="8"/>
                    <a:pt x="120" y="7"/>
                  </a:cubicBezTo>
                  <a:cubicBezTo>
                    <a:pt x="124" y="5"/>
                    <a:pt x="125" y="0"/>
                    <a:pt x="129" y="3"/>
                  </a:cubicBezTo>
                  <a:cubicBezTo>
                    <a:pt x="129" y="3"/>
                    <a:pt x="130" y="7"/>
                    <a:pt x="131" y="8"/>
                  </a:cubicBezTo>
                  <a:cubicBezTo>
                    <a:pt x="133" y="10"/>
                    <a:pt x="136" y="13"/>
                    <a:pt x="139" y="16"/>
                  </a:cubicBezTo>
                  <a:cubicBezTo>
                    <a:pt x="140" y="16"/>
                    <a:pt x="141" y="18"/>
                    <a:pt x="143" y="19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2" y="22"/>
                    <a:pt x="141" y="25"/>
                    <a:pt x="140" y="27"/>
                  </a:cubicBezTo>
                  <a:cubicBezTo>
                    <a:pt x="138" y="34"/>
                    <a:pt x="137" y="42"/>
                    <a:pt x="140" y="51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36" y="51"/>
                    <a:pt x="134" y="50"/>
                    <a:pt x="131" y="49"/>
                  </a:cubicBezTo>
                  <a:cubicBezTo>
                    <a:pt x="128" y="48"/>
                    <a:pt x="127" y="48"/>
                    <a:pt x="123" y="49"/>
                  </a:cubicBezTo>
                  <a:cubicBezTo>
                    <a:pt x="118" y="49"/>
                    <a:pt x="116" y="48"/>
                    <a:pt x="112" y="47"/>
                  </a:cubicBezTo>
                  <a:cubicBezTo>
                    <a:pt x="108" y="47"/>
                    <a:pt x="107" y="48"/>
                    <a:pt x="104" y="50"/>
                  </a:cubicBezTo>
                  <a:cubicBezTo>
                    <a:pt x="102" y="46"/>
                    <a:pt x="99" y="43"/>
                    <a:pt x="97" y="40"/>
                  </a:cubicBezTo>
                  <a:cubicBezTo>
                    <a:pt x="94" y="46"/>
                    <a:pt x="89" y="55"/>
                    <a:pt x="89" y="63"/>
                  </a:cubicBezTo>
                  <a:cubicBezTo>
                    <a:pt x="86" y="61"/>
                    <a:pt x="82" y="55"/>
                    <a:pt x="78" y="54"/>
                  </a:cubicBezTo>
                  <a:cubicBezTo>
                    <a:pt x="76" y="53"/>
                    <a:pt x="73" y="56"/>
                    <a:pt x="70" y="58"/>
                  </a:cubicBezTo>
                  <a:cubicBezTo>
                    <a:pt x="68" y="59"/>
                    <a:pt x="66" y="61"/>
                    <a:pt x="63" y="61"/>
                  </a:cubicBezTo>
                  <a:cubicBezTo>
                    <a:pt x="61" y="62"/>
                    <a:pt x="58" y="61"/>
                    <a:pt x="57" y="62"/>
                  </a:cubicBezTo>
                  <a:cubicBezTo>
                    <a:pt x="53" y="64"/>
                    <a:pt x="51" y="71"/>
                    <a:pt x="51" y="75"/>
                  </a:cubicBezTo>
                  <a:cubicBezTo>
                    <a:pt x="42" y="76"/>
                    <a:pt x="30" y="79"/>
                    <a:pt x="22" y="74"/>
                  </a:cubicBezTo>
                  <a:cubicBezTo>
                    <a:pt x="15" y="69"/>
                    <a:pt x="8" y="61"/>
                    <a:pt x="0" y="58"/>
                  </a:cubicBezTo>
                  <a:cubicBezTo>
                    <a:pt x="2" y="52"/>
                    <a:pt x="1" y="43"/>
                    <a:pt x="1" y="36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5" name="Freeform 537">
              <a:extLst>
                <a:ext uri="{FF2B5EF4-FFF2-40B4-BE49-F238E27FC236}">
                  <a16:creationId xmlns:a16="http://schemas.microsoft.com/office/drawing/2014/main" id="{74154C19-89B8-3976-6525-9BC8EB3C3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963" y="3270250"/>
              <a:ext cx="127000" cy="69850"/>
            </a:xfrm>
            <a:custGeom>
              <a:avLst/>
              <a:gdLst>
                <a:gd name="T0" fmla="*/ 2147483646 w 143"/>
                <a:gd name="T1" fmla="*/ 2147483646 h 79"/>
                <a:gd name="T2" fmla="*/ 2147483646 w 143"/>
                <a:gd name="T3" fmla="*/ 2147483646 h 79"/>
                <a:gd name="T4" fmla="*/ 2147483646 w 143"/>
                <a:gd name="T5" fmla="*/ 2147483646 h 79"/>
                <a:gd name="T6" fmla="*/ 2147483646 w 143"/>
                <a:gd name="T7" fmla="*/ 2147483646 h 79"/>
                <a:gd name="T8" fmla="*/ 2147483646 w 143"/>
                <a:gd name="T9" fmla="*/ 2147483646 h 79"/>
                <a:gd name="T10" fmla="*/ 2147483646 w 143"/>
                <a:gd name="T11" fmla="*/ 2147483646 h 79"/>
                <a:gd name="T12" fmla="*/ 2147483646 w 143"/>
                <a:gd name="T13" fmla="*/ 2147483646 h 79"/>
                <a:gd name="T14" fmla="*/ 2147483646 w 143"/>
                <a:gd name="T15" fmla="*/ 2147483646 h 79"/>
                <a:gd name="T16" fmla="*/ 2147483646 w 143"/>
                <a:gd name="T17" fmla="*/ 2147483646 h 79"/>
                <a:gd name="T18" fmla="*/ 2147483646 w 143"/>
                <a:gd name="T19" fmla="*/ 2147483646 h 79"/>
                <a:gd name="T20" fmla="*/ 2147483646 w 143"/>
                <a:gd name="T21" fmla="*/ 2147483646 h 79"/>
                <a:gd name="T22" fmla="*/ 2147483646 w 143"/>
                <a:gd name="T23" fmla="*/ 2147483646 h 79"/>
                <a:gd name="T24" fmla="*/ 2147483646 w 143"/>
                <a:gd name="T25" fmla="*/ 2147483646 h 79"/>
                <a:gd name="T26" fmla="*/ 2147483646 w 143"/>
                <a:gd name="T27" fmla="*/ 2147483646 h 79"/>
                <a:gd name="T28" fmla="*/ 2147483646 w 143"/>
                <a:gd name="T29" fmla="*/ 2147483646 h 79"/>
                <a:gd name="T30" fmla="*/ 2147483646 w 143"/>
                <a:gd name="T31" fmla="*/ 2147483646 h 79"/>
                <a:gd name="T32" fmla="*/ 2147483646 w 143"/>
                <a:gd name="T33" fmla="*/ 2147483646 h 79"/>
                <a:gd name="T34" fmla="*/ 2147483646 w 143"/>
                <a:gd name="T35" fmla="*/ 2147483646 h 79"/>
                <a:gd name="T36" fmla="*/ 2147483646 w 143"/>
                <a:gd name="T37" fmla="*/ 2147483646 h 79"/>
                <a:gd name="T38" fmla="*/ 2147483646 w 143"/>
                <a:gd name="T39" fmla="*/ 2147483646 h 79"/>
                <a:gd name="T40" fmla="*/ 2147483646 w 143"/>
                <a:gd name="T41" fmla="*/ 2147483646 h 79"/>
                <a:gd name="T42" fmla="*/ 2147483646 w 143"/>
                <a:gd name="T43" fmla="*/ 2147483646 h 79"/>
                <a:gd name="T44" fmla="*/ 2147483646 w 143"/>
                <a:gd name="T45" fmla="*/ 2147483646 h 79"/>
                <a:gd name="T46" fmla="*/ 2147483646 w 143"/>
                <a:gd name="T47" fmla="*/ 2147483646 h 79"/>
                <a:gd name="T48" fmla="*/ 2147483646 w 143"/>
                <a:gd name="T49" fmla="*/ 2147483646 h 79"/>
                <a:gd name="T50" fmla="*/ 2147483646 w 143"/>
                <a:gd name="T51" fmla="*/ 2147483646 h 79"/>
                <a:gd name="T52" fmla="*/ 2147483646 w 143"/>
                <a:gd name="T53" fmla="*/ 2147483646 h 79"/>
                <a:gd name="T54" fmla="*/ 2147483646 w 143"/>
                <a:gd name="T55" fmla="*/ 2147483646 h 79"/>
                <a:gd name="T56" fmla="*/ 2147483646 w 143"/>
                <a:gd name="T57" fmla="*/ 2147483646 h 79"/>
                <a:gd name="T58" fmla="*/ 2147483646 w 143"/>
                <a:gd name="T59" fmla="*/ 2147483646 h 79"/>
                <a:gd name="T60" fmla="*/ 2147483646 w 143"/>
                <a:gd name="T61" fmla="*/ 2147483646 h 79"/>
                <a:gd name="T62" fmla="*/ 2147483646 w 143"/>
                <a:gd name="T63" fmla="*/ 2147483646 h 79"/>
                <a:gd name="T64" fmla="*/ 2147483646 w 143"/>
                <a:gd name="T65" fmla="*/ 2147483646 h 79"/>
                <a:gd name="T66" fmla="*/ 2147483646 w 143"/>
                <a:gd name="T67" fmla="*/ 2147483646 h 79"/>
                <a:gd name="T68" fmla="*/ 0 w 143"/>
                <a:gd name="T69" fmla="*/ 2147483646 h 79"/>
                <a:gd name="T70" fmla="*/ 2147483646 w 143"/>
                <a:gd name="T71" fmla="*/ 2147483646 h 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43"/>
                <a:gd name="T109" fmla="*/ 0 h 79"/>
                <a:gd name="T110" fmla="*/ 143 w 143"/>
                <a:gd name="T111" fmla="*/ 79 h 7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43" h="79">
                  <a:moveTo>
                    <a:pt x="1" y="36"/>
                  </a:moveTo>
                  <a:cubicBezTo>
                    <a:pt x="1" y="34"/>
                    <a:pt x="3" y="28"/>
                    <a:pt x="5" y="26"/>
                  </a:cubicBezTo>
                  <a:cubicBezTo>
                    <a:pt x="8" y="22"/>
                    <a:pt x="15" y="24"/>
                    <a:pt x="20" y="24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30" y="19"/>
                    <a:pt x="29" y="13"/>
                    <a:pt x="31" y="9"/>
                  </a:cubicBezTo>
                  <a:cubicBezTo>
                    <a:pt x="35" y="4"/>
                    <a:pt x="47" y="12"/>
                    <a:pt x="50" y="6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3" y="9"/>
                    <a:pt x="57" y="12"/>
                    <a:pt x="58" y="12"/>
                  </a:cubicBezTo>
                  <a:cubicBezTo>
                    <a:pt x="64" y="14"/>
                    <a:pt x="63" y="2"/>
                    <a:pt x="69" y="1"/>
                  </a:cubicBezTo>
                  <a:cubicBezTo>
                    <a:pt x="71" y="4"/>
                    <a:pt x="71" y="13"/>
                    <a:pt x="74" y="15"/>
                  </a:cubicBezTo>
                  <a:cubicBezTo>
                    <a:pt x="78" y="17"/>
                    <a:pt x="79" y="13"/>
                    <a:pt x="82" y="12"/>
                  </a:cubicBezTo>
                  <a:cubicBezTo>
                    <a:pt x="86" y="10"/>
                    <a:pt x="90" y="11"/>
                    <a:pt x="94" y="10"/>
                  </a:cubicBezTo>
                  <a:cubicBezTo>
                    <a:pt x="100" y="8"/>
                    <a:pt x="103" y="10"/>
                    <a:pt x="108" y="10"/>
                  </a:cubicBezTo>
                  <a:cubicBezTo>
                    <a:pt x="107" y="2"/>
                    <a:pt x="117" y="8"/>
                    <a:pt x="120" y="7"/>
                  </a:cubicBezTo>
                  <a:cubicBezTo>
                    <a:pt x="124" y="5"/>
                    <a:pt x="125" y="0"/>
                    <a:pt x="129" y="3"/>
                  </a:cubicBezTo>
                  <a:cubicBezTo>
                    <a:pt x="129" y="3"/>
                    <a:pt x="130" y="7"/>
                    <a:pt x="131" y="8"/>
                  </a:cubicBezTo>
                  <a:cubicBezTo>
                    <a:pt x="133" y="10"/>
                    <a:pt x="136" y="13"/>
                    <a:pt x="139" y="16"/>
                  </a:cubicBezTo>
                  <a:cubicBezTo>
                    <a:pt x="140" y="16"/>
                    <a:pt x="141" y="18"/>
                    <a:pt x="143" y="19"/>
                  </a:cubicBezTo>
                  <a:cubicBezTo>
                    <a:pt x="142" y="20"/>
                    <a:pt x="142" y="20"/>
                    <a:pt x="142" y="20"/>
                  </a:cubicBezTo>
                  <a:cubicBezTo>
                    <a:pt x="142" y="22"/>
                    <a:pt x="141" y="25"/>
                    <a:pt x="140" y="27"/>
                  </a:cubicBezTo>
                  <a:cubicBezTo>
                    <a:pt x="138" y="34"/>
                    <a:pt x="137" y="42"/>
                    <a:pt x="140" y="51"/>
                  </a:cubicBezTo>
                  <a:cubicBezTo>
                    <a:pt x="139" y="51"/>
                    <a:pt x="139" y="51"/>
                    <a:pt x="139" y="51"/>
                  </a:cubicBezTo>
                  <a:cubicBezTo>
                    <a:pt x="136" y="51"/>
                    <a:pt x="134" y="50"/>
                    <a:pt x="131" y="49"/>
                  </a:cubicBezTo>
                  <a:cubicBezTo>
                    <a:pt x="128" y="48"/>
                    <a:pt x="127" y="48"/>
                    <a:pt x="123" y="49"/>
                  </a:cubicBezTo>
                  <a:cubicBezTo>
                    <a:pt x="118" y="49"/>
                    <a:pt x="116" y="48"/>
                    <a:pt x="112" y="47"/>
                  </a:cubicBezTo>
                  <a:cubicBezTo>
                    <a:pt x="108" y="47"/>
                    <a:pt x="107" y="48"/>
                    <a:pt x="104" y="50"/>
                  </a:cubicBezTo>
                  <a:cubicBezTo>
                    <a:pt x="102" y="46"/>
                    <a:pt x="99" y="43"/>
                    <a:pt x="97" y="40"/>
                  </a:cubicBezTo>
                  <a:cubicBezTo>
                    <a:pt x="94" y="46"/>
                    <a:pt x="89" y="55"/>
                    <a:pt x="89" y="63"/>
                  </a:cubicBezTo>
                  <a:cubicBezTo>
                    <a:pt x="86" y="61"/>
                    <a:pt x="82" y="55"/>
                    <a:pt x="78" y="54"/>
                  </a:cubicBezTo>
                  <a:cubicBezTo>
                    <a:pt x="76" y="53"/>
                    <a:pt x="73" y="56"/>
                    <a:pt x="70" y="58"/>
                  </a:cubicBezTo>
                  <a:cubicBezTo>
                    <a:pt x="68" y="59"/>
                    <a:pt x="66" y="61"/>
                    <a:pt x="63" y="61"/>
                  </a:cubicBezTo>
                  <a:cubicBezTo>
                    <a:pt x="61" y="62"/>
                    <a:pt x="58" y="61"/>
                    <a:pt x="57" y="62"/>
                  </a:cubicBezTo>
                  <a:cubicBezTo>
                    <a:pt x="53" y="64"/>
                    <a:pt x="51" y="71"/>
                    <a:pt x="51" y="75"/>
                  </a:cubicBezTo>
                  <a:cubicBezTo>
                    <a:pt x="42" y="76"/>
                    <a:pt x="30" y="79"/>
                    <a:pt x="22" y="74"/>
                  </a:cubicBezTo>
                  <a:cubicBezTo>
                    <a:pt x="15" y="69"/>
                    <a:pt x="8" y="61"/>
                    <a:pt x="0" y="58"/>
                  </a:cubicBezTo>
                  <a:cubicBezTo>
                    <a:pt x="2" y="52"/>
                    <a:pt x="1" y="43"/>
                    <a:pt x="1" y="36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7" name="Freeform 538">
              <a:extLst>
                <a:ext uri="{FF2B5EF4-FFF2-40B4-BE49-F238E27FC236}">
                  <a16:creationId xmlns:a16="http://schemas.microsoft.com/office/drawing/2014/main" id="{F9DFC77A-3E6C-C830-71E6-29202B55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1" y="3070225"/>
              <a:ext cx="230187" cy="217488"/>
            </a:xfrm>
            <a:custGeom>
              <a:avLst/>
              <a:gdLst>
                <a:gd name="T0" fmla="*/ 2147483646 w 261"/>
                <a:gd name="T1" fmla="*/ 2147483646 h 245"/>
                <a:gd name="T2" fmla="*/ 2147483646 w 261"/>
                <a:gd name="T3" fmla="*/ 2147483646 h 245"/>
                <a:gd name="T4" fmla="*/ 2147483646 w 261"/>
                <a:gd name="T5" fmla="*/ 2147483646 h 245"/>
                <a:gd name="T6" fmla="*/ 2147483646 w 261"/>
                <a:gd name="T7" fmla="*/ 2147483646 h 245"/>
                <a:gd name="T8" fmla="*/ 2147483646 w 261"/>
                <a:gd name="T9" fmla="*/ 2147483646 h 245"/>
                <a:gd name="T10" fmla="*/ 2147483646 w 261"/>
                <a:gd name="T11" fmla="*/ 2147483646 h 245"/>
                <a:gd name="T12" fmla="*/ 2147483646 w 261"/>
                <a:gd name="T13" fmla="*/ 2147483646 h 245"/>
                <a:gd name="T14" fmla="*/ 2147483646 w 261"/>
                <a:gd name="T15" fmla="*/ 2147483646 h 245"/>
                <a:gd name="T16" fmla="*/ 2147483646 w 261"/>
                <a:gd name="T17" fmla="*/ 2147483646 h 245"/>
                <a:gd name="T18" fmla="*/ 2147483646 w 261"/>
                <a:gd name="T19" fmla="*/ 2147483646 h 245"/>
                <a:gd name="T20" fmla="*/ 2147483646 w 261"/>
                <a:gd name="T21" fmla="*/ 2147483646 h 245"/>
                <a:gd name="T22" fmla="*/ 2147483646 w 261"/>
                <a:gd name="T23" fmla="*/ 2147483646 h 245"/>
                <a:gd name="T24" fmla="*/ 2147483646 w 261"/>
                <a:gd name="T25" fmla="*/ 2147483646 h 245"/>
                <a:gd name="T26" fmla="*/ 2147483646 w 261"/>
                <a:gd name="T27" fmla="*/ 2147483646 h 245"/>
                <a:gd name="T28" fmla="*/ 2147483646 w 261"/>
                <a:gd name="T29" fmla="*/ 2147483646 h 245"/>
                <a:gd name="T30" fmla="*/ 2147483646 w 261"/>
                <a:gd name="T31" fmla="*/ 2147483646 h 245"/>
                <a:gd name="T32" fmla="*/ 2147483646 w 261"/>
                <a:gd name="T33" fmla="*/ 2147483646 h 245"/>
                <a:gd name="T34" fmla="*/ 2147483646 w 261"/>
                <a:gd name="T35" fmla="*/ 2147483646 h 245"/>
                <a:gd name="T36" fmla="*/ 2147483646 w 261"/>
                <a:gd name="T37" fmla="*/ 2147483646 h 245"/>
                <a:gd name="T38" fmla="*/ 2147483646 w 261"/>
                <a:gd name="T39" fmla="*/ 2147483646 h 245"/>
                <a:gd name="T40" fmla="*/ 2147483646 w 261"/>
                <a:gd name="T41" fmla="*/ 2147483646 h 245"/>
                <a:gd name="T42" fmla="*/ 2147483646 w 261"/>
                <a:gd name="T43" fmla="*/ 2147483646 h 245"/>
                <a:gd name="T44" fmla="*/ 2147483646 w 261"/>
                <a:gd name="T45" fmla="*/ 2147483646 h 245"/>
                <a:gd name="T46" fmla="*/ 2147483646 w 261"/>
                <a:gd name="T47" fmla="*/ 2147483646 h 245"/>
                <a:gd name="T48" fmla="*/ 2147483646 w 261"/>
                <a:gd name="T49" fmla="*/ 2147483646 h 245"/>
                <a:gd name="T50" fmla="*/ 2147483646 w 261"/>
                <a:gd name="T51" fmla="*/ 2147483646 h 245"/>
                <a:gd name="T52" fmla="*/ 2147483646 w 261"/>
                <a:gd name="T53" fmla="*/ 2147483646 h 245"/>
                <a:gd name="T54" fmla="*/ 2147483646 w 261"/>
                <a:gd name="T55" fmla="*/ 2147483646 h 245"/>
                <a:gd name="T56" fmla="*/ 2147483646 w 261"/>
                <a:gd name="T57" fmla="*/ 2147483646 h 245"/>
                <a:gd name="T58" fmla="*/ 2147483646 w 261"/>
                <a:gd name="T59" fmla="*/ 2147483646 h 245"/>
                <a:gd name="T60" fmla="*/ 2147483646 w 261"/>
                <a:gd name="T61" fmla="*/ 2147483646 h 245"/>
                <a:gd name="T62" fmla="*/ 2147483646 w 261"/>
                <a:gd name="T63" fmla="*/ 2147483646 h 245"/>
                <a:gd name="T64" fmla="*/ 2147483646 w 261"/>
                <a:gd name="T65" fmla="*/ 2147483646 h 245"/>
                <a:gd name="T66" fmla="*/ 2147483646 w 261"/>
                <a:gd name="T67" fmla="*/ 2147483646 h 245"/>
                <a:gd name="T68" fmla="*/ 2147483646 w 261"/>
                <a:gd name="T69" fmla="*/ 2147483646 h 2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61"/>
                <a:gd name="T106" fmla="*/ 0 h 245"/>
                <a:gd name="T107" fmla="*/ 261 w 261"/>
                <a:gd name="T108" fmla="*/ 245 h 24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61" h="245">
                  <a:moveTo>
                    <a:pt x="8" y="55"/>
                  </a:moveTo>
                  <a:cubicBezTo>
                    <a:pt x="9" y="54"/>
                    <a:pt x="9" y="50"/>
                    <a:pt x="9" y="49"/>
                  </a:cubicBezTo>
                  <a:cubicBezTo>
                    <a:pt x="10" y="48"/>
                    <a:pt x="10" y="45"/>
                    <a:pt x="12" y="44"/>
                  </a:cubicBezTo>
                  <a:cubicBezTo>
                    <a:pt x="14" y="43"/>
                    <a:pt x="18" y="39"/>
                    <a:pt x="18" y="39"/>
                  </a:cubicBezTo>
                  <a:cubicBezTo>
                    <a:pt x="18" y="39"/>
                    <a:pt x="33" y="31"/>
                    <a:pt x="42" y="32"/>
                  </a:cubicBezTo>
                  <a:cubicBezTo>
                    <a:pt x="52" y="32"/>
                    <a:pt x="56" y="27"/>
                    <a:pt x="58" y="22"/>
                  </a:cubicBezTo>
                  <a:cubicBezTo>
                    <a:pt x="61" y="17"/>
                    <a:pt x="67" y="15"/>
                    <a:pt x="73" y="12"/>
                  </a:cubicBezTo>
                  <a:cubicBezTo>
                    <a:pt x="79" y="9"/>
                    <a:pt x="82" y="5"/>
                    <a:pt x="89" y="5"/>
                  </a:cubicBezTo>
                  <a:cubicBezTo>
                    <a:pt x="96" y="4"/>
                    <a:pt x="99" y="1"/>
                    <a:pt x="102" y="2"/>
                  </a:cubicBezTo>
                  <a:cubicBezTo>
                    <a:pt x="106" y="2"/>
                    <a:pt x="106" y="0"/>
                    <a:pt x="112" y="4"/>
                  </a:cubicBezTo>
                  <a:cubicBezTo>
                    <a:pt x="117" y="7"/>
                    <a:pt x="113" y="2"/>
                    <a:pt x="115" y="9"/>
                  </a:cubicBezTo>
                  <a:cubicBezTo>
                    <a:pt x="116" y="17"/>
                    <a:pt x="115" y="24"/>
                    <a:pt x="124" y="24"/>
                  </a:cubicBezTo>
                  <a:cubicBezTo>
                    <a:pt x="134" y="24"/>
                    <a:pt x="139" y="24"/>
                    <a:pt x="143" y="19"/>
                  </a:cubicBezTo>
                  <a:cubicBezTo>
                    <a:pt x="158" y="19"/>
                    <a:pt x="158" y="19"/>
                    <a:pt x="158" y="19"/>
                  </a:cubicBezTo>
                  <a:cubicBezTo>
                    <a:pt x="164" y="18"/>
                    <a:pt x="171" y="19"/>
                    <a:pt x="177" y="21"/>
                  </a:cubicBezTo>
                  <a:cubicBezTo>
                    <a:pt x="187" y="24"/>
                    <a:pt x="200" y="31"/>
                    <a:pt x="211" y="29"/>
                  </a:cubicBezTo>
                  <a:cubicBezTo>
                    <a:pt x="217" y="29"/>
                    <a:pt x="221" y="25"/>
                    <a:pt x="227" y="28"/>
                  </a:cubicBezTo>
                  <a:cubicBezTo>
                    <a:pt x="231" y="29"/>
                    <a:pt x="242" y="36"/>
                    <a:pt x="244" y="40"/>
                  </a:cubicBezTo>
                  <a:cubicBezTo>
                    <a:pt x="246" y="46"/>
                    <a:pt x="241" y="56"/>
                    <a:pt x="244" y="63"/>
                  </a:cubicBezTo>
                  <a:cubicBezTo>
                    <a:pt x="247" y="69"/>
                    <a:pt x="251" y="73"/>
                    <a:pt x="253" y="80"/>
                  </a:cubicBezTo>
                  <a:cubicBezTo>
                    <a:pt x="255" y="87"/>
                    <a:pt x="255" y="96"/>
                    <a:pt x="251" y="101"/>
                  </a:cubicBezTo>
                  <a:cubicBezTo>
                    <a:pt x="248" y="105"/>
                    <a:pt x="242" y="106"/>
                    <a:pt x="238" y="110"/>
                  </a:cubicBezTo>
                  <a:cubicBezTo>
                    <a:pt x="234" y="114"/>
                    <a:pt x="235" y="115"/>
                    <a:pt x="234" y="121"/>
                  </a:cubicBezTo>
                  <a:cubicBezTo>
                    <a:pt x="243" y="120"/>
                    <a:pt x="245" y="125"/>
                    <a:pt x="244" y="133"/>
                  </a:cubicBezTo>
                  <a:cubicBezTo>
                    <a:pt x="244" y="144"/>
                    <a:pt x="243" y="150"/>
                    <a:pt x="247" y="159"/>
                  </a:cubicBezTo>
                  <a:cubicBezTo>
                    <a:pt x="252" y="171"/>
                    <a:pt x="261" y="187"/>
                    <a:pt x="257" y="199"/>
                  </a:cubicBezTo>
                  <a:cubicBezTo>
                    <a:pt x="254" y="206"/>
                    <a:pt x="251" y="204"/>
                    <a:pt x="246" y="209"/>
                  </a:cubicBezTo>
                  <a:cubicBezTo>
                    <a:pt x="240" y="214"/>
                    <a:pt x="237" y="220"/>
                    <a:pt x="231" y="225"/>
                  </a:cubicBezTo>
                  <a:cubicBezTo>
                    <a:pt x="226" y="229"/>
                    <a:pt x="219" y="233"/>
                    <a:pt x="216" y="238"/>
                  </a:cubicBezTo>
                  <a:cubicBezTo>
                    <a:pt x="213" y="245"/>
                    <a:pt x="213" y="245"/>
                    <a:pt x="213" y="245"/>
                  </a:cubicBezTo>
                  <a:cubicBezTo>
                    <a:pt x="210" y="243"/>
                    <a:pt x="210" y="243"/>
                    <a:pt x="209" y="242"/>
                  </a:cubicBezTo>
                  <a:cubicBezTo>
                    <a:pt x="206" y="239"/>
                    <a:pt x="203" y="236"/>
                    <a:pt x="201" y="234"/>
                  </a:cubicBezTo>
                  <a:cubicBezTo>
                    <a:pt x="200" y="233"/>
                    <a:pt x="199" y="229"/>
                    <a:pt x="199" y="229"/>
                  </a:cubicBezTo>
                  <a:cubicBezTo>
                    <a:pt x="195" y="226"/>
                    <a:pt x="194" y="231"/>
                    <a:pt x="190" y="233"/>
                  </a:cubicBezTo>
                  <a:cubicBezTo>
                    <a:pt x="187" y="234"/>
                    <a:pt x="177" y="228"/>
                    <a:pt x="178" y="236"/>
                  </a:cubicBezTo>
                  <a:cubicBezTo>
                    <a:pt x="173" y="236"/>
                    <a:pt x="170" y="234"/>
                    <a:pt x="164" y="236"/>
                  </a:cubicBezTo>
                  <a:cubicBezTo>
                    <a:pt x="160" y="237"/>
                    <a:pt x="156" y="236"/>
                    <a:pt x="152" y="238"/>
                  </a:cubicBezTo>
                  <a:cubicBezTo>
                    <a:pt x="149" y="239"/>
                    <a:pt x="148" y="243"/>
                    <a:pt x="144" y="241"/>
                  </a:cubicBezTo>
                  <a:cubicBezTo>
                    <a:pt x="141" y="239"/>
                    <a:pt x="141" y="230"/>
                    <a:pt x="139" y="227"/>
                  </a:cubicBezTo>
                  <a:cubicBezTo>
                    <a:pt x="133" y="228"/>
                    <a:pt x="134" y="240"/>
                    <a:pt x="128" y="238"/>
                  </a:cubicBezTo>
                  <a:cubicBezTo>
                    <a:pt x="126" y="238"/>
                    <a:pt x="115" y="227"/>
                    <a:pt x="115" y="225"/>
                  </a:cubicBezTo>
                  <a:cubicBezTo>
                    <a:pt x="114" y="223"/>
                    <a:pt x="119" y="218"/>
                    <a:pt x="116" y="215"/>
                  </a:cubicBezTo>
                  <a:cubicBezTo>
                    <a:pt x="115" y="213"/>
                    <a:pt x="112" y="214"/>
                    <a:pt x="110" y="214"/>
                  </a:cubicBezTo>
                  <a:cubicBezTo>
                    <a:pt x="107" y="215"/>
                    <a:pt x="105" y="218"/>
                    <a:pt x="102" y="216"/>
                  </a:cubicBezTo>
                  <a:cubicBezTo>
                    <a:pt x="100" y="214"/>
                    <a:pt x="99" y="205"/>
                    <a:pt x="98" y="202"/>
                  </a:cubicBezTo>
                  <a:cubicBezTo>
                    <a:pt x="94" y="202"/>
                    <a:pt x="92" y="208"/>
                    <a:pt x="88" y="208"/>
                  </a:cubicBezTo>
                  <a:cubicBezTo>
                    <a:pt x="89" y="206"/>
                    <a:pt x="91" y="198"/>
                    <a:pt x="89" y="196"/>
                  </a:cubicBezTo>
                  <a:cubicBezTo>
                    <a:pt x="88" y="194"/>
                    <a:pt x="84" y="196"/>
                    <a:pt x="82" y="196"/>
                  </a:cubicBezTo>
                  <a:cubicBezTo>
                    <a:pt x="80" y="196"/>
                    <a:pt x="73" y="195"/>
                    <a:pt x="71" y="197"/>
                  </a:cubicBezTo>
                  <a:cubicBezTo>
                    <a:pt x="70" y="199"/>
                    <a:pt x="71" y="207"/>
                    <a:pt x="71" y="209"/>
                  </a:cubicBezTo>
                  <a:cubicBezTo>
                    <a:pt x="67" y="208"/>
                    <a:pt x="63" y="204"/>
                    <a:pt x="59" y="202"/>
                  </a:cubicBezTo>
                  <a:cubicBezTo>
                    <a:pt x="60" y="198"/>
                    <a:pt x="61" y="193"/>
                    <a:pt x="60" y="189"/>
                  </a:cubicBezTo>
                  <a:cubicBezTo>
                    <a:pt x="56" y="189"/>
                    <a:pt x="54" y="191"/>
                    <a:pt x="50" y="192"/>
                  </a:cubicBezTo>
                  <a:cubicBezTo>
                    <a:pt x="50" y="189"/>
                    <a:pt x="48" y="191"/>
                    <a:pt x="47" y="190"/>
                  </a:cubicBezTo>
                  <a:cubicBezTo>
                    <a:pt x="46" y="189"/>
                    <a:pt x="45" y="186"/>
                    <a:pt x="44" y="185"/>
                  </a:cubicBezTo>
                  <a:cubicBezTo>
                    <a:pt x="41" y="183"/>
                    <a:pt x="37" y="186"/>
                    <a:pt x="34" y="188"/>
                  </a:cubicBezTo>
                  <a:cubicBezTo>
                    <a:pt x="31" y="183"/>
                    <a:pt x="35" y="176"/>
                    <a:pt x="30" y="171"/>
                  </a:cubicBezTo>
                  <a:cubicBezTo>
                    <a:pt x="27" y="169"/>
                    <a:pt x="24" y="170"/>
                    <a:pt x="23" y="168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24" y="162"/>
                    <a:pt x="22" y="157"/>
                    <a:pt x="22" y="153"/>
                  </a:cubicBezTo>
                  <a:cubicBezTo>
                    <a:pt x="22" y="144"/>
                    <a:pt x="14" y="139"/>
                    <a:pt x="15" y="131"/>
                  </a:cubicBezTo>
                  <a:cubicBezTo>
                    <a:pt x="15" y="127"/>
                    <a:pt x="15" y="126"/>
                    <a:pt x="15" y="123"/>
                  </a:cubicBezTo>
                  <a:cubicBezTo>
                    <a:pt x="14" y="122"/>
                    <a:pt x="13" y="121"/>
                    <a:pt x="13" y="119"/>
                  </a:cubicBezTo>
                  <a:cubicBezTo>
                    <a:pt x="13" y="118"/>
                    <a:pt x="15" y="116"/>
                    <a:pt x="14" y="115"/>
                  </a:cubicBezTo>
                  <a:cubicBezTo>
                    <a:pt x="14" y="113"/>
                    <a:pt x="12" y="113"/>
                    <a:pt x="11" y="111"/>
                  </a:cubicBezTo>
                  <a:cubicBezTo>
                    <a:pt x="10" y="109"/>
                    <a:pt x="12" y="106"/>
                    <a:pt x="12" y="103"/>
                  </a:cubicBezTo>
                  <a:cubicBezTo>
                    <a:pt x="12" y="97"/>
                    <a:pt x="3" y="96"/>
                    <a:pt x="0" y="91"/>
                  </a:cubicBezTo>
                  <a:cubicBezTo>
                    <a:pt x="5" y="86"/>
                    <a:pt x="10" y="79"/>
                    <a:pt x="11" y="72"/>
                  </a:cubicBezTo>
                  <a:cubicBezTo>
                    <a:pt x="11" y="69"/>
                    <a:pt x="12" y="66"/>
                    <a:pt x="12" y="64"/>
                  </a:cubicBezTo>
                  <a:cubicBezTo>
                    <a:pt x="12" y="61"/>
                    <a:pt x="7" y="57"/>
                    <a:pt x="8" y="55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79" name="Freeform 539">
              <a:extLst>
                <a:ext uri="{FF2B5EF4-FFF2-40B4-BE49-F238E27FC236}">
                  <a16:creationId xmlns:a16="http://schemas.microsoft.com/office/drawing/2014/main" id="{8D234BD2-8FD9-06A0-520D-8E27C44B1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051" y="3054350"/>
              <a:ext cx="74612" cy="42863"/>
            </a:xfrm>
            <a:custGeom>
              <a:avLst/>
              <a:gdLst>
                <a:gd name="T0" fmla="*/ 2147483646 w 86"/>
                <a:gd name="T1" fmla="*/ 0 h 48"/>
                <a:gd name="T2" fmla="*/ 2147483646 w 86"/>
                <a:gd name="T3" fmla="*/ 2147483646 h 48"/>
                <a:gd name="T4" fmla="*/ 2147483646 w 86"/>
                <a:gd name="T5" fmla="*/ 2147483646 h 48"/>
                <a:gd name="T6" fmla="*/ 2147483646 w 86"/>
                <a:gd name="T7" fmla="*/ 2147483646 h 48"/>
                <a:gd name="T8" fmla="*/ 2147483646 w 86"/>
                <a:gd name="T9" fmla="*/ 2147483646 h 48"/>
                <a:gd name="T10" fmla="*/ 2147483646 w 86"/>
                <a:gd name="T11" fmla="*/ 2147483646 h 48"/>
                <a:gd name="T12" fmla="*/ 2147483646 w 86"/>
                <a:gd name="T13" fmla="*/ 2147483646 h 48"/>
                <a:gd name="T14" fmla="*/ 2147483646 w 86"/>
                <a:gd name="T15" fmla="*/ 2147483646 h 48"/>
                <a:gd name="T16" fmla="*/ 2147483646 w 86"/>
                <a:gd name="T17" fmla="*/ 2147483646 h 48"/>
                <a:gd name="T18" fmla="*/ 2147483646 w 86"/>
                <a:gd name="T19" fmla="*/ 2147483646 h 48"/>
                <a:gd name="T20" fmla="*/ 2147483646 w 86"/>
                <a:gd name="T21" fmla="*/ 2147483646 h 48"/>
                <a:gd name="T22" fmla="*/ 0 w 86"/>
                <a:gd name="T23" fmla="*/ 2147483646 h 48"/>
                <a:gd name="T24" fmla="*/ 2147483646 w 86"/>
                <a:gd name="T25" fmla="*/ 2147483646 h 48"/>
                <a:gd name="T26" fmla="*/ 2147483646 w 86"/>
                <a:gd name="T27" fmla="*/ 2147483646 h 48"/>
                <a:gd name="T28" fmla="*/ 2147483646 w 86"/>
                <a:gd name="T29" fmla="*/ 2147483646 h 48"/>
                <a:gd name="T30" fmla="*/ 2147483646 w 86"/>
                <a:gd name="T31" fmla="*/ 2147483646 h 48"/>
                <a:gd name="T32" fmla="*/ 2147483646 w 86"/>
                <a:gd name="T33" fmla="*/ 2147483646 h 48"/>
                <a:gd name="T34" fmla="*/ 2147483646 w 86"/>
                <a:gd name="T35" fmla="*/ 2147483646 h 48"/>
                <a:gd name="T36" fmla="*/ 2147483646 w 86"/>
                <a:gd name="T37" fmla="*/ 2147483646 h 48"/>
                <a:gd name="T38" fmla="*/ 2147483646 w 86"/>
                <a:gd name="T39" fmla="*/ 2147483646 h 48"/>
                <a:gd name="T40" fmla="*/ 2147483646 w 86"/>
                <a:gd name="T41" fmla="*/ 2147483646 h 48"/>
                <a:gd name="T42" fmla="*/ 2147483646 w 86"/>
                <a:gd name="T43" fmla="*/ 2147483646 h 48"/>
                <a:gd name="T44" fmla="*/ 2147483646 w 86"/>
                <a:gd name="T45" fmla="*/ 2147483646 h 48"/>
                <a:gd name="T46" fmla="*/ 2147483646 w 86"/>
                <a:gd name="T47" fmla="*/ 0 h 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6"/>
                <a:gd name="T73" fmla="*/ 0 h 48"/>
                <a:gd name="T74" fmla="*/ 86 w 86"/>
                <a:gd name="T75" fmla="*/ 48 h 4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6" h="48">
                  <a:moveTo>
                    <a:pt x="41" y="0"/>
                  </a:moveTo>
                  <a:cubicBezTo>
                    <a:pt x="45" y="3"/>
                    <a:pt x="49" y="3"/>
                    <a:pt x="52" y="5"/>
                  </a:cubicBezTo>
                  <a:cubicBezTo>
                    <a:pt x="54" y="6"/>
                    <a:pt x="56" y="9"/>
                    <a:pt x="58" y="10"/>
                  </a:cubicBezTo>
                  <a:cubicBezTo>
                    <a:pt x="65" y="13"/>
                    <a:pt x="72" y="7"/>
                    <a:pt x="78" y="11"/>
                  </a:cubicBezTo>
                  <a:cubicBezTo>
                    <a:pt x="86" y="17"/>
                    <a:pt x="79" y="21"/>
                    <a:pt x="78" y="28"/>
                  </a:cubicBezTo>
                  <a:cubicBezTo>
                    <a:pt x="78" y="32"/>
                    <a:pt x="80" y="41"/>
                    <a:pt x="82" y="45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77" y="44"/>
                    <a:pt x="73" y="47"/>
                    <a:pt x="68" y="47"/>
                  </a:cubicBezTo>
                  <a:cubicBezTo>
                    <a:pt x="57" y="48"/>
                    <a:pt x="44" y="42"/>
                    <a:pt x="34" y="39"/>
                  </a:cubicBezTo>
                  <a:cubicBezTo>
                    <a:pt x="28" y="37"/>
                    <a:pt x="21" y="36"/>
                    <a:pt x="15" y="36"/>
                  </a:cubicBezTo>
                  <a:cubicBezTo>
                    <a:pt x="10" y="37"/>
                    <a:pt x="6" y="39"/>
                    <a:pt x="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4" y="32"/>
                    <a:pt x="5" y="29"/>
                    <a:pt x="13" y="30"/>
                  </a:cubicBezTo>
                  <a:cubicBezTo>
                    <a:pt x="20" y="30"/>
                    <a:pt x="20" y="25"/>
                    <a:pt x="17" y="25"/>
                  </a:cubicBezTo>
                  <a:cubicBezTo>
                    <a:pt x="14" y="24"/>
                    <a:pt x="10" y="23"/>
                    <a:pt x="8" y="24"/>
                  </a:cubicBezTo>
                  <a:cubicBezTo>
                    <a:pt x="5" y="26"/>
                    <a:pt x="6" y="18"/>
                    <a:pt x="9" y="16"/>
                  </a:cubicBezTo>
                  <a:cubicBezTo>
                    <a:pt x="11" y="14"/>
                    <a:pt x="12" y="12"/>
                    <a:pt x="16" y="14"/>
                  </a:cubicBezTo>
                  <a:cubicBezTo>
                    <a:pt x="21" y="16"/>
                    <a:pt x="23" y="13"/>
                    <a:pt x="26" y="13"/>
                  </a:cubicBezTo>
                  <a:cubicBezTo>
                    <a:pt x="29" y="13"/>
                    <a:pt x="29" y="15"/>
                    <a:pt x="32" y="16"/>
                  </a:cubicBezTo>
                  <a:cubicBezTo>
                    <a:pt x="34" y="18"/>
                    <a:pt x="37" y="17"/>
                    <a:pt x="37" y="17"/>
                  </a:cubicBezTo>
                  <a:cubicBezTo>
                    <a:pt x="37" y="17"/>
                    <a:pt x="40" y="15"/>
                    <a:pt x="39" y="10"/>
                  </a:cubicBezTo>
                  <a:cubicBezTo>
                    <a:pt x="38" y="5"/>
                    <a:pt x="38" y="2"/>
                    <a:pt x="38" y="2"/>
                  </a:cubicBezTo>
                  <a:cubicBezTo>
                    <a:pt x="41" y="1"/>
                    <a:pt x="41" y="1"/>
                    <a:pt x="41" y="1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81" name="Freeform 540">
              <a:extLst>
                <a:ext uri="{FF2B5EF4-FFF2-40B4-BE49-F238E27FC236}">
                  <a16:creationId xmlns:a16="http://schemas.microsoft.com/office/drawing/2014/main" id="{475C503F-D828-170C-E19F-45664A88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213" y="3008313"/>
              <a:ext cx="127000" cy="107950"/>
            </a:xfrm>
            <a:custGeom>
              <a:avLst/>
              <a:gdLst>
                <a:gd name="T0" fmla="*/ 2147483646 w 144"/>
                <a:gd name="T1" fmla="*/ 2147483646 h 122"/>
                <a:gd name="T2" fmla="*/ 2147483646 w 144"/>
                <a:gd name="T3" fmla="*/ 2147483646 h 122"/>
                <a:gd name="T4" fmla="*/ 2147483646 w 144"/>
                <a:gd name="T5" fmla="*/ 2147483646 h 122"/>
                <a:gd name="T6" fmla="*/ 2147483646 w 144"/>
                <a:gd name="T7" fmla="*/ 2147483646 h 122"/>
                <a:gd name="T8" fmla="*/ 2147483646 w 144"/>
                <a:gd name="T9" fmla="*/ 2147483646 h 122"/>
                <a:gd name="T10" fmla="*/ 2147483646 w 144"/>
                <a:gd name="T11" fmla="*/ 2147483646 h 122"/>
                <a:gd name="T12" fmla="*/ 2147483646 w 144"/>
                <a:gd name="T13" fmla="*/ 2147483646 h 122"/>
                <a:gd name="T14" fmla="*/ 2147483646 w 144"/>
                <a:gd name="T15" fmla="*/ 2147483646 h 122"/>
                <a:gd name="T16" fmla="*/ 2147483646 w 144"/>
                <a:gd name="T17" fmla="*/ 2147483646 h 122"/>
                <a:gd name="T18" fmla="*/ 2147483646 w 144"/>
                <a:gd name="T19" fmla="*/ 2147483646 h 122"/>
                <a:gd name="T20" fmla="*/ 2147483646 w 144"/>
                <a:gd name="T21" fmla="*/ 2147483646 h 122"/>
                <a:gd name="T22" fmla="*/ 2147483646 w 144"/>
                <a:gd name="T23" fmla="*/ 2147483646 h 122"/>
                <a:gd name="T24" fmla="*/ 2147483646 w 144"/>
                <a:gd name="T25" fmla="*/ 2147483646 h 122"/>
                <a:gd name="T26" fmla="*/ 2147483646 w 144"/>
                <a:gd name="T27" fmla="*/ 2147483646 h 122"/>
                <a:gd name="T28" fmla="*/ 2147483646 w 144"/>
                <a:gd name="T29" fmla="*/ 2147483646 h 122"/>
                <a:gd name="T30" fmla="*/ 2147483646 w 144"/>
                <a:gd name="T31" fmla="*/ 2147483646 h 122"/>
                <a:gd name="T32" fmla="*/ 2147483646 w 144"/>
                <a:gd name="T33" fmla="*/ 2147483646 h 122"/>
                <a:gd name="T34" fmla="*/ 2147483646 w 144"/>
                <a:gd name="T35" fmla="*/ 2147483646 h 122"/>
                <a:gd name="T36" fmla="*/ 2147483646 w 144"/>
                <a:gd name="T37" fmla="*/ 2147483646 h 122"/>
                <a:gd name="T38" fmla="*/ 2147483646 w 144"/>
                <a:gd name="T39" fmla="*/ 2147483646 h 122"/>
                <a:gd name="T40" fmla="*/ 2147483646 w 144"/>
                <a:gd name="T41" fmla="*/ 2147483646 h 122"/>
                <a:gd name="T42" fmla="*/ 0 w 144"/>
                <a:gd name="T43" fmla="*/ 2147483646 h 122"/>
                <a:gd name="T44" fmla="*/ 0 w 144"/>
                <a:gd name="T45" fmla="*/ 2147483646 h 122"/>
                <a:gd name="T46" fmla="*/ 0 w 144"/>
                <a:gd name="T47" fmla="*/ 2147483646 h 122"/>
                <a:gd name="T48" fmla="*/ 2147483646 w 144"/>
                <a:gd name="T49" fmla="*/ 2147483646 h 122"/>
                <a:gd name="T50" fmla="*/ 2147483646 w 144"/>
                <a:gd name="T51" fmla="*/ 2147483646 h 122"/>
                <a:gd name="T52" fmla="*/ 2147483646 w 144"/>
                <a:gd name="T53" fmla="*/ 2147483646 h 122"/>
                <a:gd name="T54" fmla="*/ 2147483646 w 144"/>
                <a:gd name="T55" fmla="*/ 2147483646 h 122"/>
                <a:gd name="T56" fmla="*/ 2147483646 w 144"/>
                <a:gd name="T57" fmla="*/ 2147483646 h 122"/>
                <a:gd name="T58" fmla="*/ 2147483646 w 144"/>
                <a:gd name="T59" fmla="*/ 2147483646 h 122"/>
                <a:gd name="T60" fmla="*/ 2147483646 w 144"/>
                <a:gd name="T61" fmla="*/ 2147483646 h 122"/>
                <a:gd name="T62" fmla="*/ 2147483646 w 144"/>
                <a:gd name="T63" fmla="*/ 2147483646 h 122"/>
                <a:gd name="T64" fmla="*/ 2147483646 w 144"/>
                <a:gd name="T65" fmla="*/ 2147483646 h 122"/>
                <a:gd name="T66" fmla="*/ 2147483646 w 144"/>
                <a:gd name="T67" fmla="*/ 2147483646 h 122"/>
                <a:gd name="T68" fmla="*/ 2147483646 w 144"/>
                <a:gd name="T69" fmla="*/ 2147483646 h 122"/>
                <a:gd name="T70" fmla="*/ 2147483646 w 144"/>
                <a:gd name="T71" fmla="*/ 2147483646 h 122"/>
                <a:gd name="T72" fmla="*/ 2147483646 w 144"/>
                <a:gd name="T73" fmla="*/ 2147483646 h 122"/>
                <a:gd name="T74" fmla="*/ 2147483646 w 144"/>
                <a:gd name="T75" fmla="*/ 2147483646 h 12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4"/>
                <a:gd name="T115" fmla="*/ 0 h 122"/>
                <a:gd name="T116" fmla="*/ 144 w 144"/>
                <a:gd name="T117" fmla="*/ 122 h 12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4" h="122">
                  <a:moveTo>
                    <a:pt x="66" y="122"/>
                  </a:moveTo>
                  <a:cubicBezTo>
                    <a:pt x="72" y="118"/>
                    <a:pt x="79" y="122"/>
                    <a:pt x="86" y="119"/>
                  </a:cubicBezTo>
                  <a:cubicBezTo>
                    <a:pt x="88" y="118"/>
                    <a:pt x="92" y="113"/>
                    <a:pt x="93" y="112"/>
                  </a:cubicBezTo>
                  <a:cubicBezTo>
                    <a:pt x="96" y="109"/>
                    <a:pt x="99" y="105"/>
                    <a:pt x="101" y="103"/>
                  </a:cubicBezTo>
                  <a:cubicBezTo>
                    <a:pt x="111" y="106"/>
                    <a:pt x="112" y="107"/>
                    <a:pt x="113" y="94"/>
                  </a:cubicBezTo>
                  <a:cubicBezTo>
                    <a:pt x="113" y="88"/>
                    <a:pt x="110" y="73"/>
                    <a:pt x="120" y="76"/>
                  </a:cubicBezTo>
                  <a:cubicBezTo>
                    <a:pt x="120" y="70"/>
                    <a:pt x="123" y="65"/>
                    <a:pt x="128" y="63"/>
                  </a:cubicBezTo>
                  <a:cubicBezTo>
                    <a:pt x="131" y="62"/>
                    <a:pt x="134" y="64"/>
                    <a:pt x="137" y="61"/>
                  </a:cubicBezTo>
                  <a:cubicBezTo>
                    <a:pt x="139" y="60"/>
                    <a:pt x="140" y="56"/>
                    <a:pt x="142" y="53"/>
                  </a:cubicBezTo>
                  <a:cubicBezTo>
                    <a:pt x="141" y="50"/>
                    <a:pt x="138" y="49"/>
                    <a:pt x="135" y="48"/>
                  </a:cubicBezTo>
                  <a:cubicBezTo>
                    <a:pt x="138" y="43"/>
                    <a:pt x="144" y="35"/>
                    <a:pt x="141" y="29"/>
                  </a:cubicBezTo>
                  <a:cubicBezTo>
                    <a:pt x="139" y="26"/>
                    <a:pt x="128" y="17"/>
                    <a:pt x="125" y="15"/>
                  </a:cubicBezTo>
                  <a:cubicBezTo>
                    <a:pt x="119" y="11"/>
                    <a:pt x="110" y="13"/>
                    <a:pt x="103" y="10"/>
                  </a:cubicBezTo>
                  <a:cubicBezTo>
                    <a:pt x="99" y="8"/>
                    <a:pt x="99" y="6"/>
                    <a:pt x="96" y="4"/>
                  </a:cubicBezTo>
                  <a:cubicBezTo>
                    <a:pt x="91" y="0"/>
                    <a:pt x="93" y="2"/>
                    <a:pt x="90" y="2"/>
                  </a:cubicBezTo>
                  <a:cubicBezTo>
                    <a:pt x="89" y="2"/>
                    <a:pt x="86" y="4"/>
                    <a:pt x="85" y="4"/>
                  </a:cubicBezTo>
                  <a:cubicBezTo>
                    <a:pt x="84" y="5"/>
                    <a:pt x="82" y="3"/>
                    <a:pt x="81" y="3"/>
                  </a:cubicBezTo>
                  <a:cubicBezTo>
                    <a:pt x="78" y="2"/>
                    <a:pt x="75" y="2"/>
                    <a:pt x="72" y="2"/>
                  </a:cubicBezTo>
                  <a:cubicBezTo>
                    <a:pt x="64" y="2"/>
                    <a:pt x="56" y="3"/>
                    <a:pt x="47" y="3"/>
                  </a:cubicBezTo>
                  <a:cubicBezTo>
                    <a:pt x="43" y="3"/>
                    <a:pt x="38" y="5"/>
                    <a:pt x="34" y="4"/>
                  </a:cubicBezTo>
                  <a:cubicBezTo>
                    <a:pt x="31" y="4"/>
                    <a:pt x="29" y="2"/>
                    <a:pt x="26" y="2"/>
                  </a:cubicBezTo>
                  <a:cubicBezTo>
                    <a:pt x="17" y="2"/>
                    <a:pt x="9" y="14"/>
                    <a:pt x="0" y="1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6"/>
                    <a:pt x="5" y="31"/>
                  </a:cubicBezTo>
                  <a:cubicBezTo>
                    <a:pt x="9" y="36"/>
                    <a:pt x="7" y="37"/>
                    <a:pt x="7" y="37"/>
                  </a:cubicBezTo>
                  <a:cubicBezTo>
                    <a:pt x="7" y="37"/>
                    <a:pt x="5" y="42"/>
                    <a:pt x="5" y="46"/>
                  </a:cubicBezTo>
                  <a:cubicBezTo>
                    <a:pt x="5" y="50"/>
                    <a:pt x="7" y="53"/>
                    <a:pt x="7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10" y="55"/>
                    <a:pt x="14" y="56"/>
                    <a:pt x="17" y="58"/>
                  </a:cubicBezTo>
                  <a:cubicBezTo>
                    <a:pt x="19" y="59"/>
                    <a:pt x="21" y="62"/>
                    <a:pt x="23" y="63"/>
                  </a:cubicBezTo>
                  <a:cubicBezTo>
                    <a:pt x="30" y="65"/>
                    <a:pt x="37" y="60"/>
                    <a:pt x="43" y="64"/>
                  </a:cubicBezTo>
                  <a:cubicBezTo>
                    <a:pt x="51" y="70"/>
                    <a:pt x="44" y="74"/>
                    <a:pt x="43" y="81"/>
                  </a:cubicBezTo>
                  <a:cubicBezTo>
                    <a:pt x="43" y="85"/>
                    <a:pt x="45" y="94"/>
                    <a:pt x="47" y="98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53" y="100"/>
                    <a:pt x="64" y="107"/>
                    <a:pt x="66" y="111"/>
                  </a:cubicBezTo>
                  <a:cubicBezTo>
                    <a:pt x="66" y="113"/>
                    <a:pt x="66" y="116"/>
                    <a:pt x="66" y="119"/>
                  </a:cubicBezTo>
                  <a:lnTo>
                    <a:pt x="66" y="122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83" name="Freeform 541">
              <a:extLst>
                <a:ext uri="{FF2B5EF4-FFF2-40B4-BE49-F238E27FC236}">
                  <a16:creationId xmlns:a16="http://schemas.microsoft.com/office/drawing/2014/main" id="{1813B03B-1A59-93CA-821F-065948D2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863" y="2930525"/>
              <a:ext cx="174625" cy="103188"/>
            </a:xfrm>
            <a:custGeom>
              <a:avLst/>
              <a:gdLst>
                <a:gd name="T0" fmla="*/ 2147483646 w 198"/>
                <a:gd name="T1" fmla="*/ 2147483646 h 117"/>
                <a:gd name="T2" fmla="*/ 2147483646 w 198"/>
                <a:gd name="T3" fmla="*/ 2147483646 h 117"/>
                <a:gd name="T4" fmla="*/ 2147483646 w 198"/>
                <a:gd name="T5" fmla="*/ 2147483646 h 117"/>
                <a:gd name="T6" fmla="*/ 2147483646 w 198"/>
                <a:gd name="T7" fmla="*/ 2147483646 h 117"/>
                <a:gd name="T8" fmla="*/ 2147483646 w 198"/>
                <a:gd name="T9" fmla="*/ 2147483646 h 117"/>
                <a:gd name="T10" fmla="*/ 2147483646 w 198"/>
                <a:gd name="T11" fmla="*/ 2147483646 h 117"/>
                <a:gd name="T12" fmla="*/ 2147483646 w 198"/>
                <a:gd name="T13" fmla="*/ 2147483646 h 117"/>
                <a:gd name="T14" fmla="*/ 2147483646 w 198"/>
                <a:gd name="T15" fmla="*/ 2147483646 h 117"/>
                <a:gd name="T16" fmla="*/ 2147483646 w 198"/>
                <a:gd name="T17" fmla="*/ 2147483646 h 117"/>
                <a:gd name="T18" fmla="*/ 2147483646 w 198"/>
                <a:gd name="T19" fmla="*/ 2147483646 h 117"/>
                <a:gd name="T20" fmla="*/ 2147483646 w 198"/>
                <a:gd name="T21" fmla="*/ 2147483646 h 117"/>
                <a:gd name="T22" fmla="*/ 2147483646 w 198"/>
                <a:gd name="T23" fmla="*/ 2147483646 h 117"/>
                <a:gd name="T24" fmla="*/ 2147483646 w 198"/>
                <a:gd name="T25" fmla="*/ 2147483646 h 117"/>
                <a:gd name="T26" fmla="*/ 2147483646 w 198"/>
                <a:gd name="T27" fmla="*/ 2147483646 h 117"/>
                <a:gd name="T28" fmla="*/ 2147483646 w 198"/>
                <a:gd name="T29" fmla="*/ 2147483646 h 117"/>
                <a:gd name="T30" fmla="*/ 2147483646 w 198"/>
                <a:gd name="T31" fmla="*/ 2147483646 h 117"/>
                <a:gd name="T32" fmla="*/ 2147483646 w 198"/>
                <a:gd name="T33" fmla="*/ 2147483646 h 117"/>
                <a:gd name="T34" fmla="*/ 2147483646 w 198"/>
                <a:gd name="T35" fmla="*/ 2147483646 h 117"/>
                <a:gd name="T36" fmla="*/ 2147483646 w 198"/>
                <a:gd name="T37" fmla="*/ 2147483646 h 117"/>
                <a:gd name="T38" fmla="*/ 2147483646 w 198"/>
                <a:gd name="T39" fmla="*/ 2147483646 h 117"/>
                <a:gd name="T40" fmla="*/ 2147483646 w 198"/>
                <a:gd name="T41" fmla="*/ 2147483646 h 117"/>
                <a:gd name="T42" fmla="*/ 2147483646 w 198"/>
                <a:gd name="T43" fmla="*/ 2147483646 h 117"/>
                <a:gd name="T44" fmla="*/ 2147483646 w 198"/>
                <a:gd name="T45" fmla="*/ 2147483646 h 117"/>
                <a:gd name="T46" fmla="*/ 2147483646 w 198"/>
                <a:gd name="T47" fmla="*/ 2147483646 h 117"/>
                <a:gd name="T48" fmla="*/ 2147483646 w 198"/>
                <a:gd name="T49" fmla="*/ 2147483646 h 117"/>
                <a:gd name="T50" fmla="*/ 2147483646 w 198"/>
                <a:gd name="T51" fmla="*/ 2147483646 h 117"/>
                <a:gd name="T52" fmla="*/ 2147483646 w 198"/>
                <a:gd name="T53" fmla="*/ 2147483646 h 117"/>
                <a:gd name="T54" fmla="*/ 2147483646 w 198"/>
                <a:gd name="T55" fmla="*/ 2147483646 h 117"/>
                <a:gd name="T56" fmla="*/ 2147483646 w 198"/>
                <a:gd name="T57" fmla="*/ 2147483646 h 117"/>
                <a:gd name="T58" fmla="*/ 2147483646 w 198"/>
                <a:gd name="T59" fmla="*/ 2147483646 h 117"/>
                <a:gd name="T60" fmla="*/ 2147483646 w 198"/>
                <a:gd name="T61" fmla="*/ 2147483646 h 117"/>
                <a:gd name="T62" fmla="*/ 2147483646 w 198"/>
                <a:gd name="T63" fmla="*/ 2147483646 h 117"/>
                <a:gd name="T64" fmla="*/ 2147483646 w 198"/>
                <a:gd name="T65" fmla="*/ 2147483646 h 117"/>
                <a:gd name="T66" fmla="*/ 2147483646 w 198"/>
                <a:gd name="T67" fmla="*/ 2147483646 h 117"/>
                <a:gd name="T68" fmla="*/ 2147483646 w 198"/>
                <a:gd name="T69" fmla="*/ 2147483646 h 117"/>
                <a:gd name="T70" fmla="*/ 2147483646 w 198"/>
                <a:gd name="T71" fmla="*/ 2147483646 h 117"/>
                <a:gd name="T72" fmla="*/ 2147483646 w 198"/>
                <a:gd name="T73" fmla="*/ 2147483646 h 117"/>
                <a:gd name="T74" fmla="*/ 2147483646 w 198"/>
                <a:gd name="T75" fmla="*/ 2147483646 h 117"/>
                <a:gd name="T76" fmla="*/ 2147483646 w 198"/>
                <a:gd name="T77" fmla="*/ 2147483646 h 117"/>
                <a:gd name="T78" fmla="*/ 2147483646 w 198"/>
                <a:gd name="T79" fmla="*/ 2147483646 h 117"/>
                <a:gd name="T80" fmla="*/ 2147483646 w 198"/>
                <a:gd name="T81" fmla="*/ 2147483646 h 117"/>
                <a:gd name="T82" fmla="*/ 2147483646 w 198"/>
                <a:gd name="T83" fmla="*/ 2147483646 h 1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"/>
                <a:gd name="T127" fmla="*/ 0 h 117"/>
                <a:gd name="T128" fmla="*/ 198 w 198"/>
                <a:gd name="T129" fmla="*/ 117 h 1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" h="117">
                  <a:moveTo>
                    <a:pt x="149" y="117"/>
                  </a:moveTo>
                  <a:cubicBezTo>
                    <a:pt x="154" y="116"/>
                    <a:pt x="159" y="112"/>
                    <a:pt x="164" y="112"/>
                  </a:cubicBezTo>
                  <a:cubicBezTo>
                    <a:pt x="168" y="112"/>
                    <a:pt x="170" y="117"/>
                    <a:pt x="174" y="117"/>
                  </a:cubicBezTo>
                  <a:cubicBezTo>
                    <a:pt x="181" y="116"/>
                    <a:pt x="184" y="104"/>
                    <a:pt x="189" y="99"/>
                  </a:cubicBezTo>
                  <a:cubicBezTo>
                    <a:pt x="192" y="97"/>
                    <a:pt x="192" y="96"/>
                    <a:pt x="193" y="96"/>
                  </a:cubicBezTo>
                  <a:cubicBezTo>
                    <a:pt x="188" y="89"/>
                    <a:pt x="183" y="80"/>
                    <a:pt x="185" y="71"/>
                  </a:cubicBezTo>
                  <a:cubicBezTo>
                    <a:pt x="187" y="63"/>
                    <a:pt x="194" y="63"/>
                    <a:pt x="198" y="57"/>
                  </a:cubicBezTo>
                  <a:cubicBezTo>
                    <a:pt x="194" y="53"/>
                    <a:pt x="193" y="43"/>
                    <a:pt x="191" y="37"/>
                  </a:cubicBezTo>
                  <a:cubicBezTo>
                    <a:pt x="189" y="31"/>
                    <a:pt x="197" y="7"/>
                    <a:pt x="189" y="4"/>
                  </a:cubicBezTo>
                  <a:cubicBezTo>
                    <a:pt x="183" y="3"/>
                    <a:pt x="181" y="21"/>
                    <a:pt x="176" y="24"/>
                  </a:cubicBezTo>
                  <a:cubicBezTo>
                    <a:pt x="172" y="27"/>
                    <a:pt x="171" y="27"/>
                    <a:pt x="167" y="27"/>
                  </a:cubicBezTo>
                  <a:cubicBezTo>
                    <a:pt x="164" y="27"/>
                    <a:pt x="162" y="24"/>
                    <a:pt x="158" y="25"/>
                  </a:cubicBezTo>
                  <a:cubicBezTo>
                    <a:pt x="155" y="26"/>
                    <a:pt x="155" y="30"/>
                    <a:pt x="150" y="29"/>
                  </a:cubicBezTo>
                  <a:cubicBezTo>
                    <a:pt x="147" y="28"/>
                    <a:pt x="144" y="24"/>
                    <a:pt x="141" y="22"/>
                  </a:cubicBezTo>
                  <a:cubicBezTo>
                    <a:pt x="138" y="21"/>
                    <a:pt x="135" y="20"/>
                    <a:pt x="132" y="18"/>
                  </a:cubicBezTo>
                  <a:cubicBezTo>
                    <a:pt x="126" y="15"/>
                    <a:pt x="122" y="10"/>
                    <a:pt x="117" y="7"/>
                  </a:cubicBezTo>
                  <a:cubicBezTo>
                    <a:pt x="106" y="0"/>
                    <a:pt x="102" y="9"/>
                    <a:pt x="93" y="15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22"/>
                    <a:pt x="94" y="27"/>
                    <a:pt x="94" y="33"/>
                  </a:cubicBezTo>
                  <a:cubicBezTo>
                    <a:pt x="94" y="45"/>
                    <a:pt x="93" y="44"/>
                    <a:pt x="89" y="52"/>
                  </a:cubicBezTo>
                  <a:cubicBezTo>
                    <a:pt x="84" y="60"/>
                    <a:pt x="76" y="57"/>
                    <a:pt x="68" y="56"/>
                  </a:cubicBezTo>
                  <a:cubicBezTo>
                    <a:pt x="60" y="55"/>
                    <a:pt x="63" y="49"/>
                    <a:pt x="62" y="44"/>
                  </a:cubicBezTo>
                  <a:cubicBezTo>
                    <a:pt x="61" y="39"/>
                    <a:pt x="56" y="38"/>
                    <a:pt x="52" y="35"/>
                  </a:cubicBezTo>
                  <a:cubicBezTo>
                    <a:pt x="49" y="32"/>
                    <a:pt x="49" y="31"/>
                    <a:pt x="47" y="27"/>
                  </a:cubicBezTo>
                  <a:cubicBezTo>
                    <a:pt x="45" y="22"/>
                    <a:pt x="42" y="25"/>
                    <a:pt x="37" y="28"/>
                  </a:cubicBezTo>
                  <a:cubicBezTo>
                    <a:pt x="32" y="31"/>
                    <a:pt x="30" y="30"/>
                    <a:pt x="24" y="34"/>
                  </a:cubicBezTo>
                  <a:cubicBezTo>
                    <a:pt x="18" y="38"/>
                    <a:pt x="16" y="42"/>
                    <a:pt x="16" y="50"/>
                  </a:cubicBezTo>
                  <a:cubicBezTo>
                    <a:pt x="16" y="58"/>
                    <a:pt x="13" y="64"/>
                    <a:pt x="7" y="71"/>
                  </a:cubicBezTo>
                  <a:cubicBezTo>
                    <a:pt x="0" y="78"/>
                    <a:pt x="3" y="85"/>
                    <a:pt x="4" y="90"/>
                  </a:cubicBezTo>
                  <a:cubicBezTo>
                    <a:pt x="5" y="94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17" y="101"/>
                    <a:pt x="25" y="89"/>
                    <a:pt x="34" y="89"/>
                  </a:cubicBezTo>
                  <a:cubicBezTo>
                    <a:pt x="37" y="89"/>
                    <a:pt x="39" y="91"/>
                    <a:pt x="42" y="91"/>
                  </a:cubicBezTo>
                  <a:cubicBezTo>
                    <a:pt x="46" y="92"/>
                    <a:pt x="51" y="90"/>
                    <a:pt x="55" y="90"/>
                  </a:cubicBezTo>
                  <a:cubicBezTo>
                    <a:pt x="64" y="90"/>
                    <a:pt x="72" y="89"/>
                    <a:pt x="80" y="89"/>
                  </a:cubicBezTo>
                  <a:cubicBezTo>
                    <a:pt x="83" y="89"/>
                    <a:pt x="86" y="90"/>
                    <a:pt x="89" y="90"/>
                  </a:cubicBezTo>
                  <a:cubicBezTo>
                    <a:pt x="90" y="90"/>
                    <a:pt x="92" y="92"/>
                    <a:pt x="93" y="91"/>
                  </a:cubicBezTo>
                  <a:cubicBezTo>
                    <a:pt x="95" y="91"/>
                    <a:pt x="97" y="89"/>
                    <a:pt x="98" y="89"/>
                  </a:cubicBezTo>
                  <a:cubicBezTo>
                    <a:pt x="101" y="89"/>
                    <a:pt x="99" y="87"/>
                    <a:pt x="104" y="91"/>
                  </a:cubicBezTo>
                  <a:cubicBezTo>
                    <a:pt x="107" y="94"/>
                    <a:pt x="107" y="96"/>
                    <a:pt x="111" y="97"/>
                  </a:cubicBezTo>
                  <a:cubicBezTo>
                    <a:pt x="118" y="100"/>
                    <a:pt x="127" y="98"/>
                    <a:pt x="133" y="102"/>
                  </a:cubicBezTo>
                  <a:cubicBezTo>
                    <a:pt x="136" y="104"/>
                    <a:pt x="147" y="113"/>
                    <a:pt x="149" y="117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85" name="Freeform 542">
              <a:extLst>
                <a:ext uri="{FF2B5EF4-FFF2-40B4-BE49-F238E27FC236}">
                  <a16:creationId xmlns:a16="http://schemas.microsoft.com/office/drawing/2014/main" id="{48F350AF-091C-55F1-3125-54B0D8478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863" y="2930525"/>
              <a:ext cx="174625" cy="103188"/>
            </a:xfrm>
            <a:custGeom>
              <a:avLst/>
              <a:gdLst>
                <a:gd name="T0" fmla="*/ 2147483646 w 198"/>
                <a:gd name="T1" fmla="*/ 2147483646 h 117"/>
                <a:gd name="T2" fmla="*/ 2147483646 w 198"/>
                <a:gd name="T3" fmla="*/ 2147483646 h 117"/>
                <a:gd name="T4" fmla="*/ 2147483646 w 198"/>
                <a:gd name="T5" fmla="*/ 2147483646 h 117"/>
                <a:gd name="T6" fmla="*/ 2147483646 w 198"/>
                <a:gd name="T7" fmla="*/ 2147483646 h 117"/>
                <a:gd name="T8" fmla="*/ 2147483646 w 198"/>
                <a:gd name="T9" fmla="*/ 2147483646 h 117"/>
                <a:gd name="T10" fmla="*/ 2147483646 w 198"/>
                <a:gd name="T11" fmla="*/ 2147483646 h 117"/>
                <a:gd name="T12" fmla="*/ 2147483646 w 198"/>
                <a:gd name="T13" fmla="*/ 2147483646 h 117"/>
                <a:gd name="T14" fmla="*/ 2147483646 w 198"/>
                <a:gd name="T15" fmla="*/ 2147483646 h 117"/>
                <a:gd name="T16" fmla="*/ 2147483646 w 198"/>
                <a:gd name="T17" fmla="*/ 2147483646 h 117"/>
                <a:gd name="T18" fmla="*/ 2147483646 w 198"/>
                <a:gd name="T19" fmla="*/ 2147483646 h 117"/>
                <a:gd name="T20" fmla="*/ 2147483646 w 198"/>
                <a:gd name="T21" fmla="*/ 2147483646 h 117"/>
                <a:gd name="T22" fmla="*/ 2147483646 w 198"/>
                <a:gd name="T23" fmla="*/ 2147483646 h 117"/>
                <a:gd name="T24" fmla="*/ 2147483646 w 198"/>
                <a:gd name="T25" fmla="*/ 2147483646 h 117"/>
                <a:gd name="T26" fmla="*/ 2147483646 w 198"/>
                <a:gd name="T27" fmla="*/ 2147483646 h 117"/>
                <a:gd name="T28" fmla="*/ 2147483646 w 198"/>
                <a:gd name="T29" fmla="*/ 2147483646 h 117"/>
                <a:gd name="T30" fmla="*/ 2147483646 w 198"/>
                <a:gd name="T31" fmla="*/ 2147483646 h 117"/>
                <a:gd name="T32" fmla="*/ 2147483646 w 198"/>
                <a:gd name="T33" fmla="*/ 2147483646 h 117"/>
                <a:gd name="T34" fmla="*/ 2147483646 w 198"/>
                <a:gd name="T35" fmla="*/ 2147483646 h 117"/>
                <a:gd name="T36" fmla="*/ 2147483646 w 198"/>
                <a:gd name="T37" fmla="*/ 2147483646 h 117"/>
                <a:gd name="T38" fmla="*/ 2147483646 w 198"/>
                <a:gd name="T39" fmla="*/ 2147483646 h 117"/>
                <a:gd name="T40" fmla="*/ 2147483646 w 198"/>
                <a:gd name="T41" fmla="*/ 2147483646 h 117"/>
                <a:gd name="T42" fmla="*/ 2147483646 w 198"/>
                <a:gd name="T43" fmla="*/ 2147483646 h 117"/>
                <a:gd name="T44" fmla="*/ 2147483646 w 198"/>
                <a:gd name="T45" fmla="*/ 2147483646 h 117"/>
                <a:gd name="T46" fmla="*/ 2147483646 w 198"/>
                <a:gd name="T47" fmla="*/ 2147483646 h 117"/>
                <a:gd name="T48" fmla="*/ 2147483646 w 198"/>
                <a:gd name="T49" fmla="*/ 2147483646 h 117"/>
                <a:gd name="T50" fmla="*/ 2147483646 w 198"/>
                <a:gd name="T51" fmla="*/ 2147483646 h 117"/>
                <a:gd name="T52" fmla="*/ 2147483646 w 198"/>
                <a:gd name="T53" fmla="*/ 2147483646 h 117"/>
                <a:gd name="T54" fmla="*/ 2147483646 w 198"/>
                <a:gd name="T55" fmla="*/ 2147483646 h 117"/>
                <a:gd name="T56" fmla="*/ 2147483646 w 198"/>
                <a:gd name="T57" fmla="*/ 2147483646 h 117"/>
                <a:gd name="T58" fmla="*/ 2147483646 w 198"/>
                <a:gd name="T59" fmla="*/ 2147483646 h 117"/>
                <a:gd name="T60" fmla="*/ 2147483646 w 198"/>
                <a:gd name="T61" fmla="*/ 2147483646 h 117"/>
                <a:gd name="T62" fmla="*/ 2147483646 w 198"/>
                <a:gd name="T63" fmla="*/ 2147483646 h 117"/>
                <a:gd name="T64" fmla="*/ 2147483646 w 198"/>
                <a:gd name="T65" fmla="*/ 2147483646 h 117"/>
                <a:gd name="T66" fmla="*/ 2147483646 w 198"/>
                <a:gd name="T67" fmla="*/ 2147483646 h 117"/>
                <a:gd name="T68" fmla="*/ 2147483646 w 198"/>
                <a:gd name="T69" fmla="*/ 2147483646 h 117"/>
                <a:gd name="T70" fmla="*/ 2147483646 w 198"/>
                <a:gd name="T71" fmla="*/ 2147483646 h 117"/>
                <a:gd name="T72" fmla="*/ 2147483646 w 198"/>
                <a:gd name="T73" fmla="*/ 2147483646 h 117"/>
                <a:gd name="T74" fmla="*/ 2147483646 w 198"/>
                <a:gd name="T75" fmla="*/ 2147483646 h 117"/>
                <a:gd name="T76" fmla="*/ 2147483646 w 198"/>
                <a:gd name="T77" fmla="*/ 2147483646 h 117"/>
                <a:gd name="T78" fmla="*/ 2147483646 w 198"/>
                <a:gd name="T79" fmla="*/ 2147483646 h 117"/>
                <a:gd name="T80" fmla="*/ 2147483646 w 198"/>
                <a:gd name="T81" fmla="*/ 2147483646 h 117"/>
                <a:gd name="T82" fmla="*/ 2147483646 w 198"/>
                <a:gd name="T83" fmla="*/ 2147483646 h 11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"/>
                <a:gd name="T127" fmla="*/ 0 h 117"/>
                <a:gd name="T128" fmla="*/ 198 w 198"/>
                <a:gd name="T129" fmla="*/ 117 h 11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" h="117">
                  <a:moveTo>
                    <a:pt x="149" y="117"/>
                  </a:moveTo>
                  <a:cubicBezTo>
                    <a:pt x="154" y="116"/>
                    <a:pt x="159" y="112"/>
                    <a:pt x="164" y="112"/>
                  </a:cubicBezTo>
                  <a:cubicBezTo>
                    <a:pt x="168" y="112"/>
                    <a:pt x="170" y="117"/>
                    <a:pt x="174" y="117"/>
                  </a:cubicBezTo>
                  <a:cubicBezTo>
                    <a:pt x="181" y="116"/>
                    <a:pt x="184" y="104"/>
                    <a:pt x="189" y="99"/>
                  </a:cubicBezTo>
                  <a:cubicBezTo>
                    <a:pt x="192" y="97"/>
                    <a:pt x="192" y="96"/>
                    <a:pt x="193" y="96"/>
                  </a:cubicBezTo>
                  <a:cubicBezTo>
                    <a:pt x="188" y="89"/>
                    <a:pt x="183" y="80"/>
                    <a:pt x="185" y="71"/>
                  </a:cubicBezTo>
                  <a:cubicBezTo>
                    <a:pt x="187" y="63"/>
                    <a:pt x="194" y="63"/>
                    <a:pt x="198" y="57"/>
                  </a:cubicBezTo>
                  <a:cubicBezTo>
                    <a:pt x="194" y="53"/>
                    <a:pt x="193" y="43"/>
                    <a:pt x="191" y="37"/>
                  </a:cubicBezTo>
                  <a:cubicBezTo>
                    <a:pt x="189" y="31"/>
                    <a:pt x="197" y="7"/>
                    <a:pt x="189" y="4"/>
                  </a:cubicBezTo>
                  <a:cubicBezTo>
                    <a:pt x="183" y="3"/>
                    <a:pt x="181" y="21"/>
                    <a:pt x="176" y="24"/>
                  </a:cubicBezTo>
                  <a:cubicBezTo>
                    <a:pt x="172" y="27"/>
                    <a:pt x="171" y="27"/>
                    <a:pt x="167" y="27"/>
                  </a:cubicBezTo>
                  <a:cubicBezTo>
                    <a:pt x="164" y="27"/>
                    <a:pt x="162" y="24"/>
                    <a:pt x="158" y="25"/>
                  </a:cubicBezTo>
                  <a:cubicBezTo>
                    <a:pt x="155" y="26"/>
                    <a:pt x="155" y="30"/>
                    <a:pt x="150" y="29"/>
                  </a:cubicBezTo>
                  <a:cubicBezTo>
                    <a:pt x="147" y="28"/>
                    <a:pt x="144" y="24"/>
                    <a:pt x="141" y="22"/>
                  </a:cubicBezTo>
                  <a:cubicBezTo>
                    <a:pt x="138" y="21"/>
                    <a:pt x="135" y="20"/>
                    <a:pt x="132" y="18"/>
                  </a:cubicBezTo>
                  <a:cubicBezTo>
                    <a:pt x="126" y="15"/>
                    <a:pt x="122" y="10"/>
                    <a:pt x="117" y="7"/>
                  </a:cubicBezTo>
                  <a:cubicBezTo>
                    <a:pt x="106" y="0"/>
                    <a:pt x="102" y="9"/>
                    <a:pt x="93" y="15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22"/>
                    <a:pt x="94" y="27"/>
                    <a:pt x="94" y="33"/>
                  </a:cubicBezTo>
                  <a:cubicBezTo>
                    <a:pt x="94" y="45"/>
                    <a:pt x="93" y="44"/>
                    <a:pt x="89" y="52"/>
                  </a:cubicBezTo>
                  <a:cubicBezTo>
                    <a:pt x="84" y="60"/>
                    <a:pt x="76" y="57"/>
                    <a:pt x="68" y="56"/>
                  </a:cubicBezTo>
                  <a:cubicBezTo>
                    <a:pt x="60" y="55"/>
                    <a:pt x="63" y="49"/>
                    <a:pt x="62" y="44"/>
                  </a:cubicBezTo>
                  <a:cubicBezTo>
                    <a:pt x="61" y="39"/>
                    <a:pt x="56" y="38"/>
                    <a:pt x="52" y="35"/>
                  </a:cubicBezTo>
                  <a:cubicBezTo>
                    <a:pt x="49" y="32"/>
                    <a:pt x="49" y="31"/>
                    <a:pt x="47" y="27"/>
                  </a:cubicBezTo>
                  <a:cubicBezTo>
                    <a:pt x="45" y="22"/>
                    <a:pt x="42" y="25"/>
                    <a:pt x="37" y="28"/>
                  </a:cubicBezTo>
                  <a:cubicBezTo>
                    <a:pt x="32" y="31"/>
                    <a:pt x="30" y="30"/>
                    <a:pt x="24" y="34"/>
                  </a:cubicBezTo>
                  <a:cubicBezTo>
                    <a:pt x="18" y="38"/>
                    <a:pt x="16" y="42"/>
                    <a:pt x="16" y="50"/>
                  </a:cubicBezTo>
                  <a:cubicBezTo>
                    <a:pt x="16" y="58"/>
                    <a:pt x="13" y="64"/>
                    <a:pt x="7" y="71"/>
                  </a:cubicBezTo>
                  <a:cubicBezTo>
                    <a:pt x="0" y="78"/>
                    <a:pt x="3" y="85"/>
                    <a:pt x="4" y="90"/>
                  </a:cubicBezTo>
                  <a:cubicBezTo>
                    <a:pt x="5" y="94"/>
                    <a:pt x="8" y="98"/>
                    <a:pt x="8" y="98"/>
                  </a:cubicBezTo>
                  <a:cubicBezTo>
                    <a:pt x="8" y="99"/>
                    <a:pt x="8" y="99"/>
                    <a:pt x="8" y="99"/>
                  </a:cubicBezTo>
                  <a:cubicBezTo>
                    <a:pt x="17" y="101"/>
                    <a:pt x="25" y="89"/>
                    <a:pt x="34" y="89"/>
                  </a:cubicBezTo>
                  <a:cubicBezTo>
                    <a:pt x="37" y="89"/>
                    <a:pt x="39" y="91"/>
                    <a:pt x="42" y="91"/>
                  </a:cubicBezTo>
                  <a:cubicBezTo>
                    <a:pt x="46" y="92"/>
                    <a:pt x="51" y="90"/>
                    <a:pt x="55" y="90"/>
                  </a:cubicBezTo>
                  <a:cubicBezTo>
                    <a:pt x="64" y="90"/>
                    <a:pt x="72" y="89"/>
                    <a:pt x="80" y="89"/>
                  </a:cubicBezTo>
                  <a:cubicBezTo>
                    <a:pt x="83" y="89"/>
                    <a:pt x="86" y="90"/>
                    <a:pt x="89" y="90"/>
                  </a:cubicBezTo>
                  <a:cubicBezTo>
                    <a:pt x="90" y="90"/>
                    <a:pt x="92" y="92"/>
                    <a:pt x="93" y="91"/>
                  </a:cubicBezTo>
                  <a:cubicBezTo>
                    <a:pt x="95" y="91"/>
                    <a:pt x="97" y="89"/>
                    <a:pt x="98" y="89"/>
                  </a:cubicBezTo>
                  <a:cubicBezTo>
                    <a:pt x="101" y="89"/>
                    <a:pt x="99" y="87"/>
                    <a:pt x="104" y="91"/>
                  </a:cubicBezTo>
                  <a:cubicBezTo>
                    <a:pt x="107" y="94"/>
                    <a:pt x="107" y="96"/>
                    <a:pt x="111" y="97"/>
                  </a:cubicBezTo>
                  <a:cubicBezTo>
                    <a:pt x="118" y="100"/>
                    <a:pt x="127" y="98"/>
                    <a:pt x="133" y="102"/>
                  </a:cubicBezTo>
                  <a:cubicBezTo>
                    <a:pt x="136" y="104"/>
                    <a:pt x="147" y="113"/>
                    <a:pt x="149" y="117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87" name="Freeform 543">
              <a:extLst>
                <a:ext uri="{FF2B5EF4-FFF2-40B4-BE49-F238E27FC236}">
                  <a16:creationId xmlns:a16="http://schemas.microsoft.com/office/drawing/2014/main" id="{25FB7844-C190-D9AC-BCF0-0D786A91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6" y="2863850"/>
              <a:ext cx="111125" cy="93663"/>
            </a:xfrm>
            <a:custGeom>
              <a:avLst/>
              <a:gdLst>
                <a:gd name="T0" fmla="*/ 2147483646 w 125"/>
                <a:gd name="T1" fmla="*/ 2147483646 h 105"/>
                <a:gd name="T2" fmla="*/ 2147483646 w 125"/>
                <a:gd name="T3" fmla="*/ 2147483646 h 105"/>
                <a:gd name="T4" fmla="*/ 2147483646 w 125"/>
                <a:gd name="T5" fmla="*/ 2147483646 h 105"/>
                <a:gd name="T6" fmla="*/ 2147483646 w 125"/>
                <a:gd name="T7" fmla="*/ 2147483646 h 105"/>
                <a:gd name="T8" fmla="*/ 2147483646 w 125"/>
                <a:gd name="T9" fmla="*/ 2147483646 h 105"/>
                <a:gd name="T10" fmla="*/ 2147483646 w 125"/>
                <a:gd name="T11" fmla="*/ 2147483646 h 105"/>
                <a:gd name="T12" fmla="*/ 2147483646 w 125"/>
                <a:gd name="T13" fmla="*/ 2147483646 h 105"/>
                <a:gd name="T14" fmla="*/ 2147483646 w 125"/>
                <a:gd name="T15" fmla="*/ 2147483646 h 105"/>
                <a:gd name="T16" fmla="*/ 2147483646 w 125"/>
                <a:gd name="T17" fmla="*/ 2147483646 h 105"/>
                <a:gd name="T18" fmla="*/ 2147483646 w 125"/>
                <a:gd name="T19" fmla="*/ 2147483646 h 105"/>
                <a:gd name="T20" fmla="*/ 2147483646 w 125"/>
                <a:gd name="T21" fmla="*/ 2147483646 h 105"/>
                <a:gd name="T22" fmla="*/ 2147483646 w 125"/>
                <a:gd name="T23" fmla="*/ 2147483646 h 105"/>
                <a:gd name="T24" fmla="*/ 2147483646 w 125"/>
                <a:gd name="T25" fmla="*/ 2147483646 h 105"/>
                <a:gd name="T26" fmla="*/ 2147483646 w 125"/>
                <a:gd name="T27" fmla="*/ 2147483646 h 105"/>
                <a:gd name="T28" fmla="*/ 2147483646 w 125"/>
                <a:gd name="T29" fmla="*/ 2147483646 h 105"/>
                <a:gd name="T30" fmla="*/ 2147483646 w 125"/>
                <a:gd name="T31" fmla="*/ 2147483646 h 105"/>
                <a:gd name="T32" fmla="*/ 2147483646 w 125"/>
                <a:gd name="T33" fmla="*/ 2147483646 h 105"/>
                <a:gd name="T34" fmla="*/ 2147483646 w 125"/>
                <a:gd name="T35" fmla="*/ 2147483646 h 105"/>
                <a:gd name="T36" fmla="*/ 2147483646 w 125"/>
                <a:gd name="T37" fmla="*/ 2147483646 h 105"/>
                <a:gd name="T38" fmla="*/ 2147483646 w 125"/>
                <a:gd name="T39" fmla="*/ 2147483646 h 105"/>
                <a:gd name="T40" fmla="*/ 2147483646 w 125"/>
                <a:gd name="T41" fmla="*/ 2147483646 h 105"/>
                <a:gd name="T42" fmla="*/ 2147483646 w 125"/>
                <a:gd name="T43" fmla="*/ 2147483646 h 105"/>
                <a:gd name="T44" fmla="*/ 2147483646 w 125"/>
                <a:gd name="T45" fmla="*/ 2147483646 h 105"/>
                <a:gd name="T46" fmla="*/ 2147483646 w 125"/>
                <a:gd name="T47" fmla="*/ 2147483646 h 105"/>
                <a:gd name="T48" fmla="*/ 2147483646 w 125"/>
                <a:gd name="T49" fmla="*/ 2147483646 h 105"/>
                <a:gd name="T50" fmla="*/ 2147483646 w 125"/>
                <a:gd name="T51" fmla="*/ 2147483646 h 105"/>
                <a:gd name="T52" fmla="*/ 2147483646 w 125"/>
                <a:gd name="T53" fmla="*/ 2147483646 h 105"/>
                <a:gd name="T54" fmla="*/ 2147483646 w 125"/>
                <a:gd name="T55" fmla="*/ 2147483646 h 105"/>
                <a:gd name="T56" fmla="*/ 2147483646 w 125"/>
                <a:gd name="T57" fmla="*/ 2147483646 h 105"/>
                <a:gd name="T58" fmla="*/ 2147483646 w 125"/>
                <a:gd name="T59" fmla="*/ 2147483646 h 105"/>
                <a:gd name="T60" fmla="*/ 2147483646 w 125"/>
                <a:gd name="T61" fmla="*/ 2147483646 h 105"/>
                <a:gd name="T62" fmla="*/ 2147483646 w 125"/>
                <a:gd name="T63" fmla="*/ 2147483646 h 105"/>
                <a:gd name="T64" fmla="*/ 2147483646 w 125"/>
                <a:gd name="T65" fmla="*/ 2147483646 h 105"/>
                <a:gd name="T66" fmla="*/ 2147483646 w 125"/>
                <a:gd name="T67" fmla="*/ 2147483646 h 105"/>
                <a:gd name="T68" fmla="*/ 2147483646 w 125"/>
                <a:gd name="T69" fmla="*/ 2147483646 h 105"/>
                <a:gd name="T70" fmla="*/ 2147483646 w 125"/>
                <a:gd name="T71" fmla="*/ 2147483646 h 105"/>
                <a:gd name="T72" fmla="*/ 2147483646 w 125"/>
                <a:gd name="T73" fmla="*/ 2147483646 h 105"/>
                <a:gd name="T74" fmla="*/ 2147483646 w 125"/>
                <a:gd name="T75" fmla="*/ 2147483646 h 105"/>
                <a:gd name="T76" fmla="*/ 2147483646 w 125"/>
                <a:gd name="T77" fmla="*/ 2147483646 h 105"/>
                <a:gd name="T78" fmla="*/ 2147483646 w 125"/>
                <a:gd name="T79" fmla="*/ 2147483646 h 105"/>
                <a:gd name="T80" fmla="*/ 2147483646 w 125"/>
                <a:gd name="T81" fmla="*/ 2147483646 h 105"/>
                <a:gd name="T82" fmla="*/ 2147483646 w 125"/>
                <a:gd name="T83" fmla="*/ 2147483646 h 105"/>
                <a:gd name="T84" fmla="*/ 2147483646 w 125"/>
                <a:gd name="T85" fmla="*/ 2147483646 h 105"/>
                <a:gd name="T86" fmla="*/ 2147483646 w 125"/>
                <a:gd name="T87" fmla="*/ 2147483646 h 105"/>
                <a:gd name="T88" fmla="*/ 2147483646 w 125"/>
                <a:gd name="T89" fmla="*/ 2147483646 h 10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25"/>
                <a:gd name="T136" fmla="*/ 0 h 105"/>
                <a:gd name="T137" fmla="*/ 125 w 125"/>
                <a:gd name="T138" fmla="*/ 105 h 105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25" h="105">
                  <a:moveTo>
                    <a:pt x="29" y="90"/>
                  </a:moveTo>
                  <a:cubicBezTo>
                    <a:pt x="29" y="87"/>
                    <a:pt x="29" y="82"/>
                    <a:pt x="30" y="79"/>
                  </a:cubicBezTo>
                  <a:cubicBezTo>
                    <a:pt x="32" y="72"/>
                    <a:pt x="36" y="71"/>
                    <a:pt x="33" y="66"/>
                  </a:cubicBezTo>
                  <a:cubicBezTo>
                    <a:pt x="29" y="61"/>
                    <a:pt x="27" y="68"/>
                    <a:pt x="26" y="72"/>
                  </a:cubicBezTo>
                  <a:cubicBezTo>
                    <a:pt x="24" y="76"/>
                    <a:pt x="21" y="71"/>
                    <a:pt x="18" y="68"/>
                  </a:cubicBezTo>
                  <a:cubicBezTo>
                    <a:pt x="16" y="66"/>
                    <a:pt x="13" y="69"/>
                    <a:pt x="12" y="66"/>
                  </a:cubicBezTo>
                  <a:cubicBezTo>
                    <a:pt x="10" y="63"/>
                    <a:pt x="9" y="55"/>
                    <a:pt x="9" y="55"/>
                  </a:cubicBezTo>
                  <a:cubicBezTo>
                    <a:pt x="9" y="55"/>
                    <a:pt x="0" y="55"/>
                    <a:pt x="3" y="53"/>
                  </a:cubicBezTo>
                  <a:cubicBezTo>
                    <a:pt x="5" y="51"/>
                    <a:pt x="9" y="51"/>
                    <a:pt x="11" y="49"/>
                  </a:cubicBezTo>
                  <a:cubicBezTo>
                    <a:pt x="13" y="48"/>
                    <a:pt x="7" y="48"/>
                    <a:pt x="6" y="46"/>
                  </a:cubicBezTo>
                  <a:cubicBezTo>
                    <a:pt x="5" y="43"/>
                    <a:pt x="9" y="40"/>
                    <a:pt x="8" y="36"/>
                  </a:cubicBezTo>
                  <a:cubicBezTo>
                    <a:pt x="7" y="33"/>
                    <a:pt x="2" y="29"/>
                    <a:pt x="6" y="26"/>
                  </a:cubicBezTo>
                  <a:cubicBezTo>
                    <a:pt x="9" y="23"/>
                    <a:pt x="13" y="19"/>
                    <a:pt x="18" y="18"/>
                  </a:cubicBezTo>
                  <a:cubicBezTo>
                    <a:pt x="23" y="16"/>
                    <a:pt x="28" y="13"/>
                    <a:pt x="29" y="10"/>
                  </a:cubicBezTo>
                  <a:cubicBezTo>
                    <a:pt x="31" y="8"/>
                    <a:pt x="30" y="4"/>
                    <a:pt x="36" y="7"/>
                  </a:cubicBezTo>
                  <a:cubicBezTo>
                    <a:pt x="41" y="10"/>
                    <a:pt x="39" y="7"/>
                    <a:pt x="45" y="8"/>
                  </a:cubicBezTo>
                  <a:cubicBezTo>
                    <a:pt x="50" y="8"/>
                    <a:pt x="50" y="6"/>
                    <a:pt x="53" y="8"/>
                  </a:cubicBezTo>
                  <a:cubicBezTo>
                    <a:pt x="57" y="9"/>
                    <a:pt x="58" y="0"/>
                    <a:pt x="63" y="2"/>
                  </a:cubicBezTo>
                  <a:cubicBezTo>
                    <a:pt x="69" y="3"/>
                    <a:pt x="70" y="3"/>
                    <a:pt x="73" y="3"/>
                  </a:cubicBezTo>
                  <a:cubicBezTo>
                    <a:pt x="77" y="3"/>
                    <a:pt x="76" y="1"/>
                    <a:pt x="81" y="3"/>
                  </a:cubicBezTo>
                  <a:cubicBezTo>
                    <a:pt x="86" y="5"/>
                    <a:pt x="84" y="7"/>
                    <a:pt x="88" y="7"/>
                  </a:cubicBezTo>
                  <a:cubicBezTo>
                    <a:pt x="92" y="8"/>
                    <a:pt x="99" y="9"/>
                    <a:pt x="105" y="10"/>
                  </a:cubicBezTo>
                  <a:cubicBezTo>
                    <a:pt x="111" y="10"/>
                    <a:pt x="110" y="12"/>
                    <a:pt x="115" y="10"/>
                  </a:cubicBezTo>
                  <a:cubicBezTo>
                    <a:pt x="116" y="10"/>
                    <a:pt x="117" y="9"/>
                    <a:pt x="117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22" y="14"/>
                    <a:pt x="125" y="19"/>
                    <a:pt x="122" y="25"/>
                  </a:cubicBezTo>
                  <a:cubicBezTo>
                    <a:pt x="122" y="27"/>
                    <a:pt x="121" y="29"/>
                    <a:pt x="120" y="31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4" y="33"/>
                    <a:pt x="113" y="35"/>
                    <a:pt x="110" y="33"/>
                  </a:cubicBezTo>
                  <a:cubicBezTo>
                    <a:pt x="107" y="31"/>
                    <a:pt x="104" y="26"/>
                    <a:pt x="101" y="32"/>
                  </a:cubicBezTo>
                  <a:cubicBezTo>
                    <a:pt x="98" y="38"/>
                    <a:pt x="93" y="37"/>
                    <a:pt x="98" y="43"/>
                  </a:cubicBezTo>
                  <a:cubicBezTo>
                    <a:pt x="102" y="49"/>
                    <a:pt x="102" y="45"/>
                    <a:pt x="104" y="54"/>
                  </a:cubicBezTo>
                  <a:cubicBezTo>
                    <a:pt x="106" y="63"/>
                    <a:pt x="106" y="61"/>
                    <a:pt x="111" y="68"/>
                  </a:cubicBezTo>
                  <a:cubicBezTo>
                    <a:pt x="116" y="76"/>
                    <a:pt x="115" y="68"/>
                    <a:pt x="121" y="76"/>
                  </a:cubicBezTo>
                  <a:cubicBezTo>
                    <a:pt x="122" y="77"/>
                    <a:pt x="123" y="77"/>
                    <a:pt x="123" y="78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19" y="78"/>
                    <a:pt x="117" y="96"/>
                    <a:pt x="112" y="99"/>
                  </a:cubicBezTo>
                  <a:cubicBezTo>
                    <a:pt x="108" y="102"/>
                    <a:pt x="107" y="102"/>
                    <a:pt x="103" y="102"/>
                  </a:cubicBezTo>
                  <a:cubicBezTo>
                    <a:pt x="100" y="102"/>
                    <a:pt x="98" y="99"/>
                    <a:pt x="94" y="100"/>
                  </a:cubicBezTo>
                  <a:cubicBezTo>
                    <a:pt x="91" y="101"/>
                    <a:pt x="91" y="105"/>
                    <a:pt x="86" y="104"/>
                  </a:cubicBezTo>
                  <a:cubicBezTo>
                    <a:pt x="83" y="103"/>
                    <a:pt x="80" y="99"/>
                    <a:pt x="77" y="97"/>
                  </a:cubicBezTo>
                  <a:cubicBezTo>
                    <a:pt x="74" y="96"/>
                    <a:pt x="71" y="95"/>
                    <a:pt x="68" y="93"/>
                  </a:cubicBezTo>
                  <a:cubicBezTo>
                    <a:pt x="62" y="90"/>
                    <a:pt x="58" y="85"/>
                    <a:pt x="54" y="82"/>
                  </a:cubicBezTo>
                  <a:cubicBezTo>
                    <a:pt x="42" y="75"/>
                    <a:pt x="38" y="83"/>
                    <a:pt x="30" y="89"/>
                  </a:cubicBezTo>
                  <a:lnTo>
                    <a:pt x="29" y="9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89" name="Freeform 544">
              <a:extLst>
                <a:ext uri="{FF2B5EF4-FFF2-40B4-BE49-F238E27FC236}">
                  <a16:creationId xmlns:a16="http://schemas.microsoft.com/office/drawing/2014/main" id="{55B5567E-F68A-DA64-4632-41AF6A04F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3170238"/>
              <a:ext cx="411163" cy="255587"/>
            </a:xfrm>
            <a:custGeom>
              <a:avLst/>
              <a:gdLst>
                <a:gd name="T0" fmla="*/ 2147483646 w 464"/>
                <a:gd name="T1" fmla="*/ 2147483646 h 288"/>
                <a:gd name="T2" fmla="*/ 2147483646 w 464"/>
                <a:gd name="T3" fmla="*/ 2147483646 h 288"/>
                <a:gd name="T4" fmla="*/ 2147483646 w 464"/>
                <a:gd name="T5" fmla="*/ 2147483646 h 288"/>
                <a:gd name="T6" fmla="*/ 2147483646 w 464"/>
                <a:gd name="T7" fmla="*/ 2147483646 h 288"/>
                <a:gd name="T8" fmla="*/ 2147483646 w 464"/>
                <a:gd name="T9" fmla="*/ 2147483646 h 288"/>
                <a:gd name="T10" fmla="*/ 2147483646 w 464"/>
                <a:gd name="T11" fmla="*/ 2147483646 h 288"/>
                <a:gd name="T12" fmla="*/ 2147483646 w 464"/>
                <a:gd name="T13" fmla="*/ 2147483646 h 288"/>
                <a:gd name="T14" fmla="*/ 2147483646 w 464"/>
                <a:gd name="T15" fmla="*/ 2147483646 h 288"/>
                <a:gd name="T16" fmla="*/ 2147483646 w 464"/>
                <a:gd name="T17" fmla="*/ 2147483646 h 288"/>
                <a:gd name="T18" fmla="*/ 2147483646 w 464"/>
                <a:gd name="T19" fmla="*/ 2147483646 h 288"/>
                <a:gd name="T20" fmla="*/ 2147483646 w 464"/>
                <a:gd name="T21" fmla="*/ 2147483646 h 288"/>
                <a:gd name="T22" fmla="*/ 2147483646 w 464"/>
                <a:gd name="T23" fmla="*/ 2147483646 h 288"/>
                <a:gd name="T24" fmla="*/ 2147483646 w 464"/>
                <a:gd name="T25" fmla="*/ 2147483646 h 288"/>
                <a:gd name="T26" fmla="*/ 2147483646 w 464"/>
                <a:gd name="T27" fmla="*/ 2147483646 h 288"/>
                <a:gd name="T28" fmla="*/ 2147483646 w 464"/>
                <a:gd name="T29" fmla="*/ 2147483646 h 288"/>
                <a:gd name="T30" fmla="*/ 2147483646 w 464"/>
                <a:gd name="T31" fmla="*/ 2147483646 h 288"/>
                <a:gd name="T32" fmla="*/ 2147483646 w 464"/>
                <a:gd name="T33" fmla="*/ 2147483646 h 288"/>
                <a:gd name="T34" fmla="*/ 2147483646 w 464"/>
                <a:gd name="T35" fmla="*/ 2147483646 h 288"/>
                <a:gd name="T36" fmla="*/ 2147483646 w 464"/>
                <a:gd name="T37" fmla="*/ 2147483646 h 288"/>
                <a:gd name="T38" fmla="*/ 2147483646 w 464"/>
                <a:gd name="T39" fmla="*/ 2147483646 h 288"/>
                <a:gd name="T40" fmla="*/ 2147483646 w 464"/>
                <a:gd name="T41" fmla="*/ 2147483646 h 288"/>
                <a:gd name="T42" fmla="*/ 2147483646 w 464"/>
                <a:gd name="T43" fmla="*/ 2147483646 h 288"/>
                <a:gd name="T44" fmla="*/ 2147483646 w 464"/>
                <a:gd name="T45" fmla="*/ 2147483646 h 288"/>
                <a:gd name="T46" fmla="*/ 2147483646 w 464"/>
                <a:gd name="T47" fmla="*/ 2147483646 h 288"/>
                <a:gd name="T48" fmla="*/ 2147483646 w 464"/>
                <a:gd name="T49" fmla="*/ 2147483646 h 288"/>
                <a:gd name="T50" fmla="*/ 2147483646 w 464"/>
                <a:gd name="T51" fmla="*/ 2147483646 h 288"/>
                <a:gd name="T52" fmla="*/ 2147483646 w 464"/>
                <a:gd name="T53" fmla="*/ 2147483646 h 288"/>
                <a:gd name="T54" fmla="*/ 2147483646 w 464"/>
                <a:gd name="T55" fmla="*/ 2147483646 h 288"/>
                <a:gd name="T56" fmla="*/ 2147483646 w 464"/>
                <a:gd name="T57" fmla="*/ 2147483646 h 288"/>
                <a:gd name="T58" fmla="*/ 2147483646 w 464"/>
                <a:gd name="T59" fmla="*/ 2147483646 h 288"/>
                <a:gd name="T60" fmla="*/ 2147483646 w 464"/>
                <a:gd name="T61" fmla="*/ 2147483646 h 288"/>
                <a:gd name="T62" fmla="*/ 2147483646 w 464"/>
                <a:gd name="T63" fmla="*/ 2147483646 h 288"/>
                <a:gd name="T64" fmla="*/ 2147483646 w 464"/>
                <a:gd name="T65" fmla="*/ 2147483646 h 288"/>
                <a:gd name="T66" fmla="*/ 2147483646 w 464"/>
                <a:gd name="T67" fmla="*/ 2147483646 h 288"/>
                <a:gd name="T68" fmla="*/ 2147483646 w 464"/>
                <a:gd name="T69" fmla="*/ 2147483646 h 288"/>
                <a:gd name="T70" fmla="*/ 2147483646 w 464"/>
                <a:gd name="T71" fmla="*/ 2147483646 h 288"/>
                <a:gd name="T72" fmla="*/ 2147483646 w 464"/>
                <a:gd name="T73" fmla="*/ 2147483646 h 288"/>
                <a:gd name="T74" fmla="*/ 2147483646 w 464"/>
                <a:gd name="T75" fmla="*/ 2147483646 h 288"/>
                <a:gd name="T76" fmla="*/ 2147483646 w 464"/>
                <a:gd name="T77" fmla="*/ 2147483646 h 288"/>
                <a:gd name="T78" fmla="*/ 2147483646 w 464"/>
                <a:gd name="T79" fmla="*/ 2147483646 h 288"/>
                <a:gd name="T80" fmla="*/ 2147483646 w 464"/>
                <a:gd name="T81" fmla="*/ 2147483646 h 288"/>
                <a:gd name="T82" fmla="*/ 2147483646 w 464"/>
                <a:gd name="T83" fmla="*/ 2147483646 h 288"/>
                <a:gd name="T84" fmla="*/ 2147483646 w 464"/>
                <a:gd name="T85" fmla="*/ 2147483646 h 288"/>
                <a:gd name="T86" fmla="*/ 2147483646 w 464"/>
                <a:gd name="T87" fmla="*/ 2147483646 h 288"/>
                <a:gd name="T88" fmla="*/ 2147483646 w 464"/>
                <a:gd name="T89" fmla="*/ 2147483646 h 288"/>
                <a:gd name="T90" fmla="*/ 2147483646 w 464"/>
                <a:gd name="T91" fmla="*/ 2147483646 h 288"/>
                <a:gd name="T92" fmla="*/ 2147483646 w 464"/>
                <a:gd name="T93" fmla="*/ 2147483646 h 288"/>
                <a:gd name="T94" fmla="*/ 2147483646 w 464"/>
                <a:gd name="T95" fmla="*/ 2147483646 h 288"/>
                <a:gd name="T96" fmla="*/ 2147483646 w 464"/>
                <a:gd name="T97" fmla="*/ 2147483646 h 2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64"/>
                <a:gd name="T148" fmla="*/ 0 h 288"/>
                <a:gd name="T149" fmla="*/ 464 w 464"/>
                <a:gd name="T150" fmla="*/ 288 h 2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64" h="288">
                  <a:moveTo>
                    <a:pt x="19" y="189"/>
                  </a:moveTo>
                  <a:cubicBezTo>
                    <a:pt x="22" y="185"/>
                    <a:pt x="22" y="182"/>
                    <a:pt x="26" y="180"/>
                  </a:cubicBezTo>
                  <a:cubicBezTo>
                    <a:pt x="29" y="178"/>
                    <a:pt x="34" y="177"/>
                    <a:pt x="37" y="177"/>
                  </a:cubicBezTo>
                  <a:cubicBezTo>
                    <a:pt x="46" y="177"/>
                    <a:pt x="54" y="182"/>
                    <a:pt x="62" y="184"/>
                  </a:cubicBezTo>
                  <a:cubicBezTo>
                    <a:pt x="67" y="186"/>
                    <a:pt x="71" y="184"/>
                    <a:pt x="76" y="186"/>
                  </a:cubicBezTo>
                  <a:cubicBezTo>
                    <a:pt x="85" y="189"/>
                    <a:pt x="91" y="183"/>
                    <a:pt x="99" y="179"/>
                  </a:cubicBezTo>
                  <a:cubicBezTo>
                    <a:pt x="101" y="179"/>
                    <a:pt x="102" y="178"/>
                    <a:pt x="104" y="178"/>
                  </a:cubicBezTo>
                  <a:cubicBezTo>
                    <a:pt x="106" y="169"/>
                    <a:pt x="105" y="168"/>
                    <a:pt x="113" y="168"/>
                  </a:cubicBezTo>
                  <a:cubicBezTo>
                    <a:pt x="121" y="168"/>
                    <a:pt x="121" y="168"/>
                    <a:pt x="121" y="168"/>
                  </a:cubicBezTo>
                  <a:cubicBezTo>
                    <a:pt x="122" y="167"/>
                    <a:pt x="122" y="163"/>
                    <a:pt x="123" y="162"/>
                  </a:cubicBezTo>
                  <a:cubicBezTo>
                    <a:pt x="125" y="160"/>
                    <a:pt x="127" y="160"/>
                    <a:pt x="129" y="160"/>
                  </a:cubicBezTo>
                  <a:cubicBezTo>
                    <a:pt x="138" y="158"/>
                    <a:pt x="139" y="157"/>
                    <a:pt x="146" y="161"/>
                  </a:cubicBezTo>
                  <a:cubicBezTo>
                    <a:pt x="153" y="165"/>
                    <a:pt x="161" y="166"/>
                    <a:pt x="167" y="169"/>
                  </a:cubicBezTo>
                  <a:cubicBezTo>
                    <a:pt x="172" y="171"/>
                    <a:pt x="179" y="173"/>
                    <a:pt x="181" y="177"/>
                  </a:cubicBezTo>
                  <a:cubicBezTo>
                    <a:pt x="182" y="180"/>
                    <a:pt x="183" y="185"/>
                    <a:pt x="184" y="188"/>
                  </a:cubicBezTo>
                  <a:cubicBezTo>
                    <a:pt x="185" y="192"/>
                    <a:pt x="187" y="196"/>
                    <a:pt x="188" y="200"/>
                  </a:cubicBezTo>
                  <a:cubicBezTo>
                    <a:pt x="190" y="206"/>
                    <a:pt x="193" y="211"/>
                    <a:pt x="198" y="216"/>
                  </a:cubicBezTo>
                  <a:cubicBezTo>
                    <a:pt x="201" y="220"/>
                    <a:pt x="203" y="221"/>
                    <a:pt x="203" y="226"/>
                  </a:cubicBezTo>
                  <a:cubicBezTo>
                    <a:pt x="204" y="230"/>
                    <a:pt x="205" y="235"/>
                    <a:pt x="205" y="239"/>
                  </a:cubicBezTo>
                  <a:cubicBezTo>
                    <a:pt x="199" y="241"/>
                    <a:pt x="196" y="239"/>
                    <a:pt x="190" y="238"/>
                  </a:cubicBezTo>
                  <a:cubicBezTo>
                    <a:pt x="185" y="238"/>
                    <a:pt x="179" y="237"/>
                    <a:pt x="176" y="242"/>
                  </a:cubicBezTo>
                  <a:cubicBezTo>
                    <a:pt x="174" y="246"/>
                    <a:pt x="175" y="255"/>
                    <a:pt x="171" y="259"/>
                  </a:cubicBezTo>
                  <a:cubicBezTo>
                    <a:pt x="168" y="262"/>
                    <a:pt x="161" y="262"/>
                    <a:pt x="157" y="263"/>
                  </a:cubicBezTo>
                  <a:cubicBezTo>
                    <a:pt x="157" y="265"/>
                    <a:pt x="157" y="265"/>
                    <a:pt x="157" y="265"/>
                  </a:cubicBezTo>
                  <a:cubicBezTo>
                    <a:pt x="155" y="268"/>
                    <a:pt x="154" y="272"/>
                    <a:pt x="155" y="274"/>
                  </a:cubicBezTo>
                  <a:cubicBezTo>
                    <a:pt x="155" y="277"/>
                    <a:pt x="161" y="282"/>
                    <a:pt x="164" y="284"/>
                  </a:cubicBezTo>
                  <a:cubicBezTo>
                    <a:pt x="168" y="281"/>
                    <a:pt x="175" y="282"/>
                    <a:pt x="179" y="282"/>
                  </a:cubicBezTo>
                  <a:cubicBezTo>
                    <a:pt x="185" y="282"/>
                    <a:pt x="189" y="281"/>
                    <a:pt x="194" y="283"/>
                  </a:cubicBezTo>
                  <a:cubicBezTo>
                    <a:pt x="195" y="285"/>
                    <a:pt x="196" y="286"/>
                    <a:pt x="197" y="288"/>
                  </a:cubicBezTo>
                  <a:cubicBezTo>
                    <a:pt x="198" y="285"/>
                    <a:pt x="198" y="285"/>
                    <a:pt x="198" y="285"/>
                  </a:cubicBezTo>
                  <a:cubicBezTo>
                    <a:pt x="197" y="283"/>
                    <a:pt x="196" y="282"/>
                    <a:pt x="194" y="276"/>
                  </a:cubicBezTo>
                  <a:cubicBezTo>
                    <a:pt x="192" y="269"/>
                    <a:pt x="193" y="259"/>
                    <a:pt x="196" y="259"/>
                  </a:cubicBezTo>
                  <a:cubicBezTo>
                    <a:pt x="199" y="258"/>
                    <a:pt x="200" y="276"/>
                    <a:pt x="205" y="273"/>
                  </a:cubicBezTo>
                  <a:cubicBezTo>
                    <a:pt x="209" y="269"/>
                    <a:pt x="211" y="263"/>
                    <a:pt x="215" y="262"/>
                  </a:cubicBezTo>
                  <a:cubicBezTo>
                    <a:pt x="218" y="261"/>
                    <a:pt x="222" y="255"/>
                    <a:pt x="219" y="255"/>
                  </a:cubicBezTo>
                  <a:cubicBezTo>
                    <a:pt x="217" y="255"/>
                    <a:pt x="209" y="251"/>
                    <a:pt x="211" y="249"/>
                  </a:cubicBezTo>
                  <a:cubicBezTo>
                    <a:pt x="213" y="248"/>
                    <a:pt x="227" y="248"/>
                    <a:pt x="229" y="245"/>
                  </a:cubicBezTo>
                  <a:cubicBezTo>
                    <a:pt x="232" y="242"/>
                    <a:pt x="233" y="233"/>
                    <a:pt x="237" y="234"/>
                  </a:cubicBezTo>
                  <a:cubicBezTo>
                    <a:pt x="241" y="235"/>
                    <a:pt x="243" y="239"/>
                    <a:pt x="245" y="239"/>
                  </a:cubicBezTo>
                  <a:cubicBezTo>
                    <a:pt x="248" y="239"/>
                    <a:pt x="246" y="231"/>
                    <a:pt x="251" y="233"/>
                  </a:cubicBezTo>
                  <a:cubicBezTo>
                    <a:pt x="255" y="235"/>
                    <a:pt x="254" y="237"/>
                    <a:pt x="259" y="236"/>
                  </a:cubicBezTo>
                  <a:cubicBezTo>
                    <a:pt x="265" y="235"/>
                    <a:pt x="266" y="230"/>
                    <a:pt x="270" y="231"/>
                  </a:cubicBezTo>
                  <a:cubicBezTo>
                    <a:pt x="274" y="232"/>
                    <a:pt x="261" y="248"/>
                    <a:pt x="261" y="248"/>
                  </a:cubicBezTo>
                  <a:cubicBezTo>
                    <a:pt x="261" y="248"/>
                    <a:pt x="258" y="247"/>
                    <a:pt x="257" y="249"/>
                  </a:cubicBezTo>
                  <a:cubicBezTo>
                    <a:pt x="255" y="251"/>
                    <a:pt x="255" y="253"/>
                    <a:pt x="263" y="252"/>
                  </a:cubicBezTo>
                  <a:cubicBezTo>
                    <a:pt x="271" y="250"/>
                    <a:pt x="269" y="243"/>
                    <a:pt x="273" y="252"/>
                  </a:cubicBezTo>
                  <a:cubicBezTo>
                    <a:pt x="277" y="260"/>
                    <a:pt x="274" y="253"/>
                    <a:pt x="280" y="253"/>
                  </a:cubicBezTo>
                  <a:cubicBezTo>
                    <a:pt x="285" y="254"/>
                    <a:pt x="284" y="251"/>
                    <a:pt x="288" y="251"/>
                  </a:cubicBezTo>
                  <a:cubicBezTo>
                    <a:pt x="292" y="252"/>
                    <a:pt x="293" y="245"/>
                    <a:pt x="296" y="249"/>
                  </a:cubicBezTo>
                  <a:cubicBezTo>
                    <a:pt x="298" y="254"/>
                    <a:pt x="293" y="259"/>
                    <a:pt x="298" y="257"/>
                  </a:cubicBezTo>
                  <a:cubicBezTo>
                    <a:pt x="304" y="255"/>
                    <a:pt x="297" y="253"/>
                    <a:pt x="304" y="251"/>
                  </a:cubicBezTo>
                  <a:cubicBezTo>
                    <a:pt x="310" y="249"/>
                    <a:pt x="309" y="253"/>
                    <a:pt x="313" y="255"/>
                  </a:cubicBezTo>
                  <a:cubicBezTo>
                    <a:pt x="317" y="257"/>
                    <a:pt x="314" y="253"/>
                    <a:pt x="319" y="255"/>
                  </a:cubicBezTo>
                  <a:cubicBezTo>
                    <a:pt x="323" y="256"/>
                    <a:pt x="326" y="251"/>
                    <a:pt x="328" y="252"/>
                  </a:cubicBezTo>
                  <a:cubicBezTo>
                    <a:pt x="331" y="253"/>
                    <a:pt x="334" y="251"/>
                    <a:pt x="337" y="249"/>
                  </a:cubicBezTo>
                  <a:cubicBezTo>
                    <a:pt x="341" y="248"/>
                    <a:pt x="339" y="235"/>
                    <a:pt x="346" y="238"/>
                  </a:cubicBezTo>
                  <a:cubicBezTo>
                    <a:pt x="354" y="241"/>
                    <a:pt x="348" y="232"/>
                    <a:pt x="357" y="235"/>
                  </a:cubicBezTo>
                  <a:cubicBezTo>
                    <a:pt x="366" y="238"/>
                    <a:pt x="365" y="238"/>
                    <a:pt x="367" y="234"/>
                  </a:cubicBezTo>
                  <a:cubicBezTo>
                    <a:pt x="369" y="229"/>
                    <a:pt x="373" y="230"/>
                    <a:pt x="376" y="231"/>
                  </a:cubicBezTo>
                  <a:cubicBezTo>
                    <a:pt x="380" y="233"/>
                    <a:pt x="384" y="230"/>
                    <a:pt x="388" y="227"/>
                  </a:cubicBezTo>
                  <a:cubicBezTo>
                    <a:pt x="391" y="224"/>
                    <a:pt x="388" y="214"/>
                    <a:pt x="396" y="215"/>
                  </a:cubicBezTo>
                  <a:cubicBezTo>
                    <a:pt x="404" y="216"/>
                    <a:pt x="406" y="214"/>
                    <a:pt x="411" y="214"/>
                  </a:cubicBezTo>
                  <a:cubicBezTo>
                    <a:pt x="414" y="214"/>
                    <a:pt x="414" y="211"/>
                    <a:pt x="415" y="209"/>
                  </a:cubicBezTo>
                  <a:cubicBezTo>
                    <a:pt x="415" y="207"/>
                    <a:pt x="415" y="207"/>
                    <a:pt x="415" y="207"/>
                  </a:cubicBezTo>
                  <a:cubicBezTo>
                    <a:pt x="424" y="197"/>
                    <a:pt x="431" y="185"/>
                    <a:pt x="446" y="192"/>
                  </a:cubicBezTo>
                  <a:cubicBezTo>
                    <a:pt x="448" y="183"/>
                    <a:pt x="457" y="182"/>
                    <a:pt x="460" y="174"/>
                  </a:cubicBezTo>
                  <a:cubicBezTo>
                    <a:pt x="463" y="167"/>
                    <a:pt x="455" y="162"/>
                    <a:pt x="461" y="155"/>
                  </a:cubicBezTo>
                  <a:cubicBezTo>
                    <a:pt x="461" y="154"/>
                    <a:pt x="460" y="152"/>
                    <a:pt x="460" y="151"/>
                  </a:cubicBezTo>
                  <a:cubicBezTo>
                    <a:pt x="458" y="151"/>
                    <a:pt x="456" y="151"/>
                    <a:pt x="455" y="151"/>
                  </a:cubicBezTo>
                  <a:cubicBezTo>
                    <a:pt x="456" y="143"/>
                    <a:pt x="464" y="129"/>
                    <a:pt x="460" y="122"/>
                  </a:cubicBezTo>
                  <a:cubicBezTo>
                    <a:pt x="455" y="111"/>
                    <a:pt x="437" y="114"/>
                    <a:pt x="428" y="113"/>
                  </a:cubicBezTo>
                  <a:cubicBezTo>
                    <a:pt x="428" y="108"/>
                    <a:pt x="429" y="103"/>
                    <a:pt x="429" y="98"/>
                  </a:cubicBezTo>
                  <a:cubicBezTo>
                    <a:pt x="423" y="96"/>
                    <a:pt x="416" y="92"/>
                    <a:pt x="409" y="92"/>
                  </a:cubicBezTo>
                  <a:cubicBezTo>
                    <a:pt x="405" y="91"/>
                    <a:pt x="401" y="97"/>
                    <a:pt x="397" y="95"/>
                  </a:cubicBezTo>
                  <a:cubicBezTo>
                    <a:pt x="393" y="93"/>
                    <a:pt x="395" y="86"/>
                    <a:pt x="393" y="85"/>
                  </a:cubicBezTo>
                  <a:cubicBezTo>
                    <a:pt x="384" y="77"/>
                    <a:pt x="385" y="83"/>
                    <a:pt x="372" y="84"/>
                  </a:cubicBezTo>
                  <a:cubicBezTo>
                    <a:pt x="364" y="85"/>
                    <a:pt x="359" y="82"/>
                    <a:pt x="350" y="86"/>
                  </a:cubicBezTo>
                  <a:cubicBezTo>
                    <a:pt x="349" y="70"/>
                    <a:pt x="337" y="60"/>
                    <a:pt x="341" y="46"/>
                  </a:cubicBezTo>
                  <a:cubicBezTo>
                    <a:pt x="333" y="40"/>
                    <a:pt x="315" y="44"/>
                    <a:pt x="309" y="38"/>
                  </a:cubicBezTo>
                  <a:cubicBezTo>
                    <a:pt x="303" y="32"/>
                    <a:pt x="308" y="9"/>
                    <a:pt x="307" y="1"/>
                  </a:cubicBezTo>
                  <a:cubicBezTo>
                    <a:pt x="299" y="0"/>
                    <a:pt x="285" y="2"/>
                    <a:pt x="281" y="11"/>
                  </a:cubicBezTo>
                  <a:cubicBezTo>
                    <a:pt x="271" y="0"/>
                    <a:pt x="268" y="7"/>
                    <a:pt x="257" y="9"/>
                  </a:cubicBezTo>
                  <a:cubicBezTo>
                    <a:pt x="248" y="11"/>
                    <a:pt x="237" y="10"/>
                    <a:pt x="228" y="8"/>
                  </a:cubicBezTo>
                  <a:cubicBezTo>
                    <a:pt x="222" y="22"/>
                    <a:pt x="217" y="36"/>
                    <a:pt x="212" y="51"/>
                  </a:cubicBezTo>
                  <a:cubicBezTo>
                    <a:pt x="197" y="42"/>
                    <a:pt x="196" y="19"/>
                    <a:pt x="175" y="41"/>
                  </a:cubicBezTo>
                  <a:cubicBezTo>
                    <a:pt x="171" y="39"/>
                    <a:pt x="169" y="34"/>
                    <a:pt x="168" y="30"/>
                  </a:cubicBezTo>
                  <a:cubicBezTo>
                    <a:pt x="151" y="28"/>
                    <a:pt x="133" y="30"/>
                    <a:pt x="116" y="30"/>
                  </a:cubicBezTo>
                  <a:cubicBezTo>
                    <a:pt x="103" y="29"/>
                    <a:pt x="72" y="7"/>
                    <a:pt x="70" y="32"/>
                  </a:cubicBezTo>
                  <a:cubicBezTo>
                    <a:pt x="57" y="20"/>
                    <a:pt x="50" y="46"/>
                    <a:pt x="39" y="41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5" y="58"/>
                    <a:pt x="54" y="74"/>
                    <a:pt x="50" y="86"/>
                  </a:cubicBezTo>
                  <a:cubicBezTo>
                    <a:pt x="48" y="93"/>
                    <a:pt x="44" y="91"/>
                    <a:pt x="39" y="96"/>
                  </a:cubicBezTo>
                  <a:cubicBezTo>
                    <a:pt x="33" y="101"/>
                    <a:pt x="30" y="107"/>
                    <a:pt x="24" y="112"/>
                  </a:cubicBezTo>
                  <a:cubicBezTo>
                    <a:pt x="20" y="116"/>
                    <a:pt x="12" y="120"/>
                    <a:pt x="9" y="125"/>
                  </a:cubicBezTo>
                  <a:cubicBezTo>
                    <a:pt x="6" y="129"/>
                    <a:pt x="5" y="136"/>
                    <a:pt x="3" y="140"/>
                  </a:cubicBezTo>
                  <a:cubicBezTo>
                    <a:pt x="1" y="148"/>
                    <a:pt x="0" y="159"/>
                    <a:pt x="4" y="166"/>
                  </a:cubicBezTo>
                  <a:cubicBezTo>
                    <a:pt x="8" y="174"/>
                    <a:pt x="17" y="187"/>
                    <a:pt x="18" y="190"/>
                  </a:cubicBezTo>
                  <a:cubicBezTo>
                    <a:pt x="18" y="190"/>
                    <a:pt x="19" y="189"/>
                    <a:pt x="19" y="18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1" name="Freeform 545">
              <a:extLst>
                <a:ext uri="{FF2B5EF4-FFF2-40B4-BE49-F238E27FC236}">
                  <a16:creationId xmlns:a16="http://schemas.microsoft.com/office/drawing/2014/main" id="{7FCD2D61-3D9D-B650-0A95-4835AEF5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6" y="3016250"/>
              <a:ext cx="217487" cy="200025"/>
            </a:xfrm>
            <a:custGeom>
              <a:avLst/>
              <a:gdLst>
                <a:gd name="T0" fmla="*/ 2147483646 w 246"/>
                <a:gd name="T1" fmla="*/ 2147483646 h 225"/>
                <a:gd name="T2" fmla="*/ 2147483646 w 246"/>
                <a:gd name="T3" fmla="*/ 2147483646 h 225"/>
                <a:gd name="T4" fmla="*/ 2147483646 w 246"/>
                <a:gd name="T5" fmla="*/ 2147483646 h 225"/>
                <a:gd name="T6" fmla="*/ 2147483646 w 246"/>
                <a:gd name="T7" fmla="*/ 2147483646 h 225"/>
                <a:gd name="T8" fmla="*/ 2147483646 w 246"/>
                <a:gd name="T9" fmla="*/ 2147483646 h 225"/>
                <a:gd name="T10" fmla="*/ 2147483646 w 246"/>
                <a:gd name="T11" fmla="*/ 2147483646 h 225"/>
                <a:gd name="T12" fmla="*/ 2147483646 w 246"/>
                <a:gd name="T13" fmla="*/ 2147483646 h 225"/>
                <a:gd name="T14" fmla="*/ 2147483646 w 246"/>
                <a:gd name="T15" fmla="*/ 2147483646 h 225"/>
                <a:gd name="T16" fmla="*/ 2147483646 w 246"/>
                <a:gd name="T17" fmla="*/ 2147483646 h 225"/>
                <a:gd name="T18" fmla="*/ 2147483646 w 246"/>
                <a:gd name="T19" fmla="*/ 2147483646 h 225"/>
                <a:gd name="T20" fmla="*/ 2147483646 w 246"/>
                <a:gd name="T21" fmla="*/ 2147483646 h 225"/>
                <a:gd name="T22" fmla="*/ 2147483646 w 246"/>
                <a:gd name="T23" fmla="*/ 2147483646 h 225"/>
                <a:gd name="T24" fmla="*/ 2147483646 w 246"/>
                <a:gd name="T25" fmla="*/ 2147483646 h 225"/>
                <a:gd name="T26" fmla="*/ 2147483646 w 246"/>
                <a:gd name="T27" fmla="*/ 2147483646 h 225"/>
                <a:gd name="T28" fmla="*/ 2147483646 w 246"/>
                <a:gd name="T29" fmla="*/ 2147483646 h 225"/>
                <a:gd name="T30" fmla="*/ 2147483646 w 246"/>
                <a:gd name="T31" fmla="*/ 2147483646 h 225"/>
                <a:gd name="T32" fmla="*/ 0 w 246"/>
                <a:gd name="T33" fmla="*/ 2147483646 h 225"/>
                <a:gd name="T34" fmla="*/ 2147483646 w 246"/>
                <a:gd name="T35" fmla="*/ 2147483646 h 225"/>
                <a:gd name="T36" fmla="*/ 2147483646 w 246"/>
                <a:gd name="T37" fmla="*/ 2147483646 h 225"/>
                <a:gd name="T38" fmla="*/ 2147483646 w 246"/>
                <a:gd name="T39" fmla="*/ 2147483646 h 225"/>
                <a:gd name="T40" fmla="*/ 2147483646 w 246"/>
                <a:gd name="T41" fmla="*/ 2147483646 h 225"/>
                <a:gd name="T42" fmla="*/ 2147483646 w 246"/>
                <a:gd name="T43" fmla="*/ 2147483646 h 225"/>
                <a:gd name="T44" fmla="*/ 2147483646 w 246"/>
                <a:gd name="T45" fmla="*/ 2147483646 h 225"/>
                <a:gd name="T46" fmla="*/ 2147483646 w 246"/>
                <a:gd name="T47" fmla="*/ 2147483646 h 225"/>
                <a:gd name="T48" fmla="*/ 2147483646 w 246"/>
                <a:gd name="T49" fmla="*/ 2147483646 h 225"/>
                <a:gd name="T50" fmla="*/ 2147483646 w 246"/>
                <a:gd name="T51" fmla="*/ 2147483646 h 225"/>
                <a:gd name="T52" fmla="*/ 2147483646 w 246"/>
                <a:gd name="T53" fmla="*/ 2147483646 h 225"/>
                <a:gd name="T54" fmla="*/ 2147483646 w 246"/>
                <a:gd name="T55" fmla="*/ 2147483646 h 225"/>
                <a:gd name="T56" fmla="*/ 2147483646 w 246"/>
                <a:gd name="T57" fmla="*/ 2147483646 h 225"/>
                <a:gd name="T58" fmla="*/ 2147483646 w 246"/>
                <a:gd name="T59" fmla="*/ 2147483646 h 225"/>
                <a:gd name="T60" fmla="*/ 2147483646 w 246"/>
                <a:gd name="T61" fmla="*/ 2147483646 h 225"/>
                <a:gd name="T62" fmla="*/ 2147483646 w 246"/>
                <a:gd name="T63" fmla="*/ 2147483646 h 225"/>
                <a:gd name="T64" fmla="*/ 2147483646 w 246"/>
                <a:gd name="T65" fmla="*/ 2147483646 h 225"/>
                <a:gd name="T66" fmla="*/ 2147483646 w 246"/>
                <a:gd name="T67" fmla="*/ 2147483646 h 225"/>
                <a:gd name="T68" fmla="*/ 2147483646 w 246"/>
                <a:gd name="T69" fmla="*/ 2147483646 h 225"/>
                <a:gd name="T70" fmla="*/ 2147483646 w 246"/>
                <a:gd name="T71" fmla="*/ 2147483646 h 225"/>
                <a:gd name="T72" fmla="*/ 2147483646 w 246"/>
                <a:gd name="T73" fmla="*/ 0 h 225"/>
                <a:gd name="T74" fmla="*/ 2147483646 w 246"/>
                <a:gd name="T75" fmla="*/ 2147483646 h 225"/>
                <a:gd name="T76" fmla="*/ 2147483646 w 246"/>
                <a:gd name="T77" fmla="*/ 0 h 225"/>
                <a:gd name="T78" fmla="*/ 2147483646 w 246"/>
                <a:gd name="T79" fmla="*/ 2147483646 h 225"/>
                <a:gd name="T80" fmla="*/ 2147483646 w 246"/>
                <a:gd name="T81" fmla="*/ 2147483646 h 225"/>
                <a:gd name="T82" fmla="*/ 2147483646 w 246"/>
                <a:gd name="T83" fmla="*/ 2147483646 h 225"/>
                <a:gd name="T84" fmla="*/ 2147483646 w 246"/>
                <a:gd name="T85" fmla="*/ 2147483646 h 22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6"/>
                <a:gd name="T130" fmla="*/ 0 h 225"/>
                <a:gd name="T131" fmla="*/ 246 w 246"/>
                <a:gd name="T132" fmla="*/ 225 h 22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6" h="225">
                  <a:moveTo>
                    <a:pt x="85" y="19"/>
                  </a:moveTo>
                  <a:cubicBezTo>
                    <a:pt x="88" y="25"/>
                    <a:pt x="82" y="33"/>
                    <a:pt x="79" y="38"/>
                  </a:cubicBezTo>
                  <a:cubicBezTo>
                    <a:pt x="82" y="39"/>
                    <a:pt x="85" y="40"/>
                    <a:pt x="86" y="43"/>
                  </a:cubicBezTo>
                  <a:cubicBezTo>
                    <a:pt x="84" y="46"/>
                    <a:pt x="83" y="50"/>
                    <a:pt x="81" y="51"/>
                  </a:cubicBezTo>
                  <a:cubicBezTo>
                    <a:pt x="78" y="54"/>
                    <a:pt x="75" y="52"/>
                    <a:pt x="72" y="53"/>
                  </a:cubicBezTo>
                  <a:cubicBezTo>
                    <a:pt x="67" y="55"/>
                    <a:pt x="64" y="60"/>
                    <a:pt x="64" y="66"/>
                  </a:cubicBezTo>
                  <a:cubicBezTo>
                    <a:pt x="54" y="63"/>
                    <a:pt x="57" y="78"/>
                    <a:pt x="57" y="84"/>
                  </a:cubicBezTo>
                  <a:cubicBezTo>
                    <a:pt x="56" y="97"/>
                    <a:pt x="55" y="96"/>
                    <a:pt x="45" y="93"/>
                  </a:cubicBezTo>
                  <a:cubicBezTo>
                    <a:pt x="43" y="95"/>
                    <a:pt x="40" y="99"/>
                    <a:pt x="37" y="102"/>
                  </a:cubicBezTo>
                  <a:cubicBezTo>
                    <a:pt x="36" y="104"/>
                    <a:pt x="32" y="108"/>
                    <a:pt x="30" y="109"/>
                  </a:cubicBezTo>
                  <a:cubicBezTo>
                    <a:pt x="23" y="112"/>
                    <a:pt x="16" y="108"/>
                    <a:pt x="10" y="112"/>
                  </a:cubicBezTo>
                  <a:cubicBezTo>
                    <a:pt x="10" y="112"/>
                    <a:pt x="8" y="119"/>
                    <a:pt x="10" y="124"/>
                  </a:cubicBezTo>
                  <a:cubicBezTo>
                    <a:pt x="12" y="128"/>
                    <a:pt x="10" y="124"/>
                    <a:pt x="10" y="124"/>
                  </a:cubicBezTo>
                  <a:cubicBezTo>
                    <a:pt x="13" y="130"/>
                    <a:pt x="17" y="134"/>
                    <a:pt x="19" y="141"/>
                  </a:cubicBezTo>
                  <a:cubicBezTo>
                    <a:pt x="21" y="148"/>
                    <a:pt x="21" y="157"/>
                    <a:pt x="17" y="162"/>
                  </a:cubicBezTo>
                  <a:cubicBezTo>
                    <a:pt x="14" y="166"/>
                    <a:pt x="8" y="167"/>
                    <a:pt x="4" y="171"/>
                  </a:cubicBezTo>
                  <a:cubicBezTo>
                    <a:pt x="0" y="175"/>
                    <a:pt x="1" y="176"/>
                    <a:pt x="0" y="182"/>
                  </a:cubicBezTo>
                  <a:cubicBezTo>
                    <a:pt x="9" y="181"/>
                    <a:pt x="11" y="186"/>
                    <a:pt x="10" y="194"/>
                  </a:cubicBezTo>
                  <a:cubicBezTo>
                    <a:pt x="10" y="202"/>
                    <a:pt x="9" y="208"/>
                    <a:pt x="11" y="215"/>
                  </a:cubicBezTo>
                  <a:cubicBezTo>
                    <a:pt x="12" y="215"/>
                    <a:pt x="12" y="215"/>
                    <a:pt x="12" y="215"/>
                  </a:cubicBezTo>
                  <a:cubicBezTo>
                    <a:pt x="23" y="220"/>
                    <a:pt x="30" y="193"/>
                    <a:pt x="43" y="206"/>
                  </a:cubicBezTo>
                  <a:cubicBezTo>
                    <a:pt x="45" y="181"/>
                    <a:pt x="76" y="203"/>
                    <a:pt x="89" y="204"/>
                  </a:cubicBezTo>
                  <a:cubicBezTo>
                    <a:pt x="106" y="204"/>
                    <a:pt x="124" y="202"/>
                    <a:pt x="141" y="204"/>
                  </a:cubicBezTo>
                  <a:cubicBezTo>
                    <a:pt x="141" y="208"/>
                    <a:pt x="144" y="213"/>
                    <a:pt x="148" y="215"/>
                  </a:cubicBezTo>
                  <a:cubicBezTo>
                    <a:pt x="169" y="193"/>
                    <a:pt x="170" y="216"/>
                    <a:pt x="185" y="225"/>
                  </a:cubicBezTo>
                  <a:cubicBezTo>
                    <a:pt x="190" y="210"/>
                    <a:pt x="195" y="196"/>
                    <a:pt x="201" y="182"/>
                  </a:cubicBezTo>
                  <a:cubicBezTo>
                    <a:pt x="207" y="183"/>
                    <a:pt x="214" y="184"/>
                    <a:pt x="220" y="184"/>
                  </a:cubicBezTo>
                  <a:cubicBezTo>
                    <a:pt x="221" y="182"/>
                    <a:pt x="221" y="182"/>
                    <a:pt x="221" y="182"/>
                  </a:cubicBezTo>
                  <a:cubicBezTo>
                    <a:pt x="221" y="180"/>
                    <a:pt x="219" y="179"/>
                    <a:pt x="220" y="176"/>
                  </a:cubicBezTo>
                  <a:cubicBezTo>
                    <a:pt x="211" y="172"/>
                    <a:pt x="215" y="157"/>
                    <a:pt x="212" y="148"/>
                  </a:cubicBezTo>
                  <a:cubicBezTo>
                    <a:pt x="224" y="143"/>
                    <a:pt x="239" y="134"/>
                    <a:pt x="246" y="123"/>
                  </a:cubicBezTo>
                  <a:cubicBezTo>
                    <a:pt x="246" y="122"/>
                    <a:pt x="245" y="121"/>
                    <a:pt x="245" y="120"/>
                  </a:cubicBezTo>
                  <a:cubicBezTo>
                    <a:pt x="234" y="121"/>
                    <a:pt x="239" y="113"/>
                    <a:pt x="235" y="110"/>
                  </a:cubicBezTo>
                  <a:cubicBezTo>
                    <a:pt x="229" y="106"/>
                    <a:pt x="220" y="110"/>
                    <a:pt x="215" y="107"/>
                  </a:cubicBezTo>
                  <a:cubicBezTo>
                    <a:pt x="206" y="102"/>
                    <a:pt x="203" y="75"/>
                    <a:pt x="201" y="65"/>
                  </a:cubicBezTo>
                  <a:cubicBezTo>
                    <a:pt x="196" y="40"/>
                    <a:pt x="203" y="0"/>
                    <a:pt x="168" y="23"/>
                  </a:cubicBezTo>
                  <a:cubicBezTo>
                    <a:pt x="163" y="9"/>
                    <a:pt x="160" y="8"/>
                    <a:pt x="150" y="0"/>
                  </a:cubicBezTo>
                  <a:cubicBezTo>
                    <a:pt x="146" y="2"/>
                    <a:pt x="142" y="4"/>
                    <a:pt x="139" y="8"/>
                  </a:cubicBezTo>
                  <a:cubicBezTo>
                    <a:pt x="135" y="5"/>
                    <a:pt x="131" y="1"/>
                    <a:pt x="127" y="0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0" y="8"/>
                    <a:pt x="116" y="19"/>
                    <a:pt x="110" y="20"/>
                  </a:cubicBezTo>
                  <a:cubicBezTo>
                    <a:pt x="106" y="20"/>
                    <a:pt x="104" y="15"/>
                    <a:pt x="100" y="15"/>
                  </a:cubicBezTo>
                  <a:cubicBezTo>
                    <a:pt x="95" y="15"/>
                    <a:pt x="90" y="19"/>
                    <a:pt x="85" y="20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3" name="Freeform 546">
              <a:extLst>
                <a:ext uri="{FF2B5EF4-FFF2-40B4-BE49-F238E27FC236}">
                  <a16:creationId xmlns:a16="http://schemas.microsoft.com/office/drawing/2014/main" id="{21C187F2-B6D3-9455-D7C3-71042CB3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6" y="3016250"/>
              <a:ext cx="217487" cy="200025"/>
            </a:xfrm>
            <a:custGeom>
              <a:avLst/>
              <a:gdLst>
                <a:gd name="T0" fmla="*/ 2147483646 w 246"/>
                <a:gd name="T1" fmla="*/ 2147483646 h 225"/>
                <a:gd name="T2" fmla="*/ 2147483646 w 246"/>
                <a:gd name="T3" fmla="*/ 2147483646 h 225"/>
                <a:gd name="T4" fmla="*/ 2147483646 w 246"/>
                <a:gd name="T5" fmla="*/ 2147483646 h 225"/>
                <a:gd name="T6" fmla="*/ 2147483646 w 246"/>
                <a:gd name="T7" fmla="*/ 2147483646 h 225"/>
                <a:gd name="T8" fmla="*/ 2147483646 w 246"/>
                <a:gd name="T9" fmla="*/ 2147483646 h 225"/>
                <a:gd name="T10" fmla="*/ 2147483646 w 246"/>
                <a:gd name="T11" fmla="*/ 2147483646 h 225"/>
                <a:gd name="T12" fmla="*/ 2147483646 w 246"/>
                <a:gd name="T13" fmla="*/ 2147483646 h 225"/>
                <a:gd name="T14" fmla="*/ 2147483646 w 246"/>
                <a:gd name="T15" fmla="*/ 2147483646 h 225"/>
                <a:gd name="T16" fmla="*/ 2147483646 w 246"/>
                <a:gd name="T17" fmla="*/ 2147483646 h 225"/>
                <a:gd name="T18" fmla="*/ 2147483646 w 246"/>
                <a:gd name="T19" fmla="*/ 2147483646 h 225"/>
                <a:gd name="T20" fmla="*/ 2147483646 w 246"/>
                <a:gd name="T21" fmla="*/ 2147483646 h 225"/>
                <a:gd name="T22" fmla="*/ 2147483646 w 246"/>
                <a:gd name="T23" fmla="*/ 2147483646 h 225"/>
                <a:gd name="T24" fmla="*/ 2147483646 w 246"/>
                <a:gd name="T25" fmla="*/ 2147483646 h 225"/>
                <a:gd name="T26" fmla="*/ 2147483646 w 246"/>
                <a:gd name="T27" fmla="*/ 2147483646 h 225"/>
                <a:gd name="T28" fmla="*/ 2147483646 w 246"/>
                <a:gd name="T29" fmla="*/ 2147483646 h 225"/>
                <a:gd name="T30" fmla="*/ 2147483646 w 246"/>
                <a:gd name="T31" fmla="*/ 2147483646 h 225"/>
                <a:gd name="T32" fmla="*/ 0 w 246"/>
                <a:gd name="T33" fmla="*/ 2147483646 h 225"/>
                <a:gd name="T34" fmla="*/ 2147483646 w 246"/>
                <a:gd name="T35" fmla="*/ 2147483646 h 225"/>
                <a:gd name="T36" fmla="*/ 2147483646 w 246"/>
                <a:gd name="T37" fmla="*/ 2147483646 h 225"/>
                <a:gd name="T38" fmla="*/ 2147483646 w 246"/>
                <a:gd name="T39" fmla="*/ 2147483646 h 225"/>
                <a:gd name="T40" fmla="*/ 2147483646 w 246"/>
                <a:gd name="T41" fmla="*/ 2147483646 h 225"/>
                <a:gd name="T42" fmla="*/ 2147483646 w 246"/>
                <a:gd name="T43" fmla="*/ 2147483646 h 225"/>
                <a:gd name="T44" fmla="*/ 2147483646 w 246"/>
                <a:gd name="T45" fmla="*/ 2147483646 h 225"/>
                <a:gd name="T46" fmla="*/ 2147483646 w 246"/>
                <a:gd name="T47" fmla="*/ 2147483646 h 225"/>
                <a:gd name="T48" fmla="*/ 2147483646 w 246"/>
                <a:gd name="T49" fmla="*/ 2147483646 h 225"/>
                <a:gd name="T50" fmla="*/ 2147483646 w 246"/>
                <a:gd name="T51" fmla="*/ 2147483646 h 225"/>
                <a:gd name="T52" fmla="*/ 2147483646 w 246"/>
                <a:gd name="T53" fmla="*/ 2147483646 h 225"/>
                <a:gd name="T54" fmla="*/ 2147483646 w 246"/>
                <a:gd name="T55" fmla="*/ 2147483646 h 225"/>
                <a:gd name="T56" fmla="*/ 2147483646 w 246"/>
                <a:gd name="T57" fmla="*/ 2147483646 h 225"/>
                <a:gd name="T58" fmla="*/ 2147483646 w 246"/>
                <a:gd name="T59" fmla="*/ 2147483646 h 225"/>
                <a:gd name="T60" fmla="*/ 2147483646 w 246"/>
                <a:gd name="T61" fmla="*/ 2147483646 h 225"/>
                <a:gd name="T62" fmla="*/ 2147483646 w 246"/>
                <a:gd name="T63" fmla="*/ 2147483646 h 225"/>
                <a:gd name="T64" fmla="*/ 2147483646 w 246"/>
                <a:gd name="T65" fmla="*/ 2147483646 h 225"/>
                <a:gd name="T66" fmla="*/ 2147483646 w 246"/>
                <a:gd name="T67" fmla="*/ 2147483646 h 225"/>
                <a:gd name="T68" fmla="*/ 2147483646 w 246"/>
                <a:gd name="T69" fmla="*/ 2147483646 h 225"/>
                <a:gd name="T70" fmla="*/ 2147483646 w 246"/>
                <a:gd name="T71" fmla="*/ 2147483646 h 225"/>
                <a:gd name="T72" fmla="*/ 2147483646 w 246"/>
                <a:gd name="T73" fmla="*/ 0 h 225"/>
                <a:gd name="T74" fmla="*/ 2147483646 w 246"/>
                <a:gd name="T75" fmla="*/ 2147483646 h 225"/>
                <a:gd name="T76" fmla="*/ 2147483646 w 246"/>
                <a:gd name="T77" fmla="*/ 0 h 225"/>
                <a:gd name="T78" fmla="*/ 2147483646 w 246"/>
                <a:gd name="T79" fmla="*/ 2147483646 h 225"/>
                <a:gd name="T80" fmla="*/ 2147483646 w 246"/>
                <a:gd name="T81" fmla="*/ 2147483646 h 225"/>
                <a:gd name="T82" fmla="*/ 2147483646 w 246"/>
                <a:gd name="T83" fmla="*/ 2147483646 h 225"/>
                <a:gd name="T84" fmla="*/ 2147483646 w 246"/>
                <a:gd name="T85" fmla="*/ 2147483646 h 22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6"/>
                <a:gd name="T130" fmla="*/ 0 h 225"/>
                <a:gd name="T131" fmla="*/ 246 w 246"/>
                <a:gd name="T132" fmla="*/ 225 h 22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6" h="225">
                  <a:moveTo>
                    <a:pt x="85" y="19"/>
                  </a:moveTo>
                  <a:cubicBezTo>
                    <a:pt x="88" y="25"/>
                    <a:pt x="82" y="33"/>
                    <a:pt x="79" y="38"/>
                  </a:cubicBezTo>
                  <a:cubicBezTo>
                    <a:pt x="82" y="39"/>
                    <a:pt x="85" y="40"/>
                    <a:pt x="86" y="43"/>
                  </a:cubicBezTo>
                  <a:cubicBezTo>
                    <a:pt x="84" y="46"/>
                    <a:pt x="83" y="50"/>
                    <a:pt x="81" y="51"/>
                  </a:cubicBezTo>
                  <a:cubicBezTo>
                    <a:pt x="78" y="54"/>
                    <a:pt x="75" y="52"/>
                    <a:pt x="72" y="53"/>
                  </a:cubicBezTo>
                  <a:cubicBezTo>
                    <a:pt x="67" y="55"/>
                    <a:pt x="64" y="60"/>
                    <a:pt x="64" y="66"/>
                  </a:cubicBezTo>
                  <a:cubicBezTo>
                    <a:pt x="54" y="63"/>
                    <a:pt x="57" y="78"/>
                    <a:pt x="57" y="84"/>
                  </a:cubicBezTo>
                  <a:cubicBezTo>
                    <a:pt x="56" y="97"/>
                    <a:pt x="55" y="96"/>
                    <a:pt x="45" y="93"/>
                  </a:cubicBezTo>
                  <a:cubicBezTo>
                    <a:pt x="43" y="95"/>
                    <a:pt x="40" y="99"/>
                    <a:pt x="37" y="102"/>
                  </a:cubicBezTo>
                  <a:cubicBezTo>
                    <a:pt x="36" y="104"/>
                    <a:pt x="32" y="108"/>
                    <a:pt x="30" y="109"/>
                  </a:cubicBezTo>
                  <a:cubicBezTo>
                    <a:pt x="23" y="112"/>
                    <a:pt x="16" y="108"/>
                    <a:pt x="10" y="112"/>
                  </a:cubicBezTo>
                  <a:cubicBezTo>
                    <a:pt x="10" y="112"/>
                    <a:pt x="8" y="119"/>
                    <a:pt x="10" y="124"/>
                  </a:cubicBezTo>
                  <a:cubicBezTo>
                    <a:pt x="12" y="128"/>
                    <a:pt x="10" y="124"/>
                    <a:pt x="10" y="124"/>
                  </a:cubicBezTo>
                  <a:cubicBezTo>
                    <a:pt x="13" y="130"/>
                    <a:pt x="17" y="134"/>
                    <a:pt x="19" y="141"/>
                  </a:cubicBezTo>
                  <a:cubicBezTo>
                    <a:pt x="21" y="148"/>
                    <a:pt x="21" y="157"/>
                    <a:pt x="17" y="162"/>
                  </a:cubicBezTo>
                  <a:cubicBezTo>
                    <a:pt x="14" y="166"/>
                    <a:pt x="8" y="167"/>
                    <a:pt x="4" y="171"/>
                  </a:cubicBezTo>
                  <a:cubicBezTo>
                    <a:pt x="0" y="175"/>
                    <a:pt x="1" y="176"/>
                    <a:pt x="0" y="182"/>
                  </a:cubicBezTo>
                  <a:cubicBezTo>
                    <a:pt x="9" y="181"/>
                    <a:pt x="11" y="186"/>
                    <a:pt x="10" y="194"/>
                  </a:cubicBezTo>
                  <a:cubicBezTo>
                    <a:pt x="10" y="202"/>
                    <a:pt x="9" y="208"/>
                    <a:pt x="11" y="215"/>
                  </a:cubicBezTo>
                  <a:cubicBezTo>
                    <a:pt x="12" y="215"/>
                    <a:pt x="12" y="215"/>
                    <a:pt x="12" y="215"/>
                  </a:cubicBezTo>
                  <a:cubicBezTo>
                    <a:pt x="23" y="220"/>
                    <a:pt x="30" y="193"/>
                    <a:pt x="43" y="206"/>
                  </a:cubicBezTo>
                  <a:cubicBezTo>
                    <a:pt x="45" y="181"/>
                    <a:pt x="76" y="203"/>
                    <a:pt x="89" y="204"/>
                  </a:cubicBezTo>
                  <a:cubicBezTo>
                    <a:pt x="106" y="204"/>
                    <a:pt x="124" y="202"/>
                    <a:pt x="141" y="204"/>
                  </a:cubicBezTo>
                  <a:cubicBezTo>
                    <a:pt x="141" y="208"/>
                    <a:pt x="144" y="213"/>
                    <a:pt x="148" y="215"/>
                  </a:cubicBezTo>
                  <a:cubicBezTo>
                    <a:pt x="169" y="193"/>
                    <a:pt x="170" y="216"/>
                    <a:pt x="185" y="225"/>
                  </a:cubicBezTo>
                  <a:cubicBezTo>
                    <a:pt x="190" y="210"/>
                    <a:pt x="195" y="196"/>
                    <a:pt x="201" y="182"/>
                  </a:cubicBezTo>
                  <a:cubicBezTo>
                    <a:pt x="207" y="183"/>
                    <a:pt x="214" y="184"/>
                    <a:pt x="220" y="184"/>
                  </a:cubicBezTo>
                  <a:cubicBezTo>
                    <a:pt x="221" y="182"/>
                    <a:pt x="221" y="182"/>
                    <a:pt x="221" y="182"/>
                  </a:cubicBezTo>
                  <a:cubicBezTo>
                    <a:pt x="221" y="180"/>
                    <a:pt x="219" y="179"/>
                    <a:pt x="220" y="176"/>
                  </a:cubicBezTo>
                  <a:cubicBezTo>
                    <a:pt x="211" y="172"/>
                    <a:pt x="215" y="157"/>
                    <a:pt x="212" y="148"/>
                  </a:cubicBezTo>
                  <a:cubicBezTo>
                    <a:pt x="224" y="143"/>
                    <a:pt x="239" y="134"/>
                    <a:pt x="246" y="123"/>
                  </a:cubicBezTo>
                  <a:cubicBezTo>
                    <a:pt x="246" y="122"/>
                    <a:pt x="245" y="121"/>
                    <a:pt x="245" y="120"/>
                  </a:cubicBezTo>
                  <a:cubicBezTo>
                    <a:pt x="234" y="121"/>
                    <a:pt x="239" y="113"/>
                    <a:pt x="235" y="110"/>
                  </a:cubicBezTo>
                  <a:cubicBezTo>
                    <a:pt x="229" y="106"/>
                    <a:pt x="220" y="110"/>
                    <a:pt x="215" y="107"/>
                  </a:cubicBezTo>
                  <a:cubicBezTo>
                    <a:pt x="206" y="102"/>
                    <a:pt x="203" y="75"/>
                    <a:pt x="201" y="65"/>
                  </a:cubicBezTo>
                  <a:cubicBezTo>
                    <a:pt x="196" y="40"/>
                    <a:pt x="203" y="0"/>
                    <a:pt x="168" y="23"/>
                  </a:cubicBezTo>
                  <a:cubicBezTo>
                    <a:pt x="163" y="9"/>
                    <a:pt x="160" y="8"/>
                    <a:pt x="150" y="0"/>
                  </a:cubicBezTo>
                  <a:cubicBezTo>
                    <a:pt x="146" y="2"/>
                    <a:pt x="142" y="4"/>
                    <a:pt x="139" y="8"/>
                  </a:cubicBezTo>
                  <a:cubicBezTo>
                    <a:pt x="135" y="5"/>
                    <a:pt x="131" y="1"/>
                    <a:pt x="127" y="0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0" y="8"/>
                    <a:pt x="116" y="19"/>
                    <a:pt x="110" y="20"/>
                  </a:cubicBezTo>
                  <a:cubicBezTo>
                    <a:pt x="106" y="20"/>
                    <a:pt x="104" y="15"/>
                    <a:pt x="100" y="15"/>
                  </a:cubicBezTo>
                  <a:cubicBezTo>
                    <a:pt x="95" y="15"/>
                    <a:pt x="90" y="19"/>
                    <a:pt x="85" y="20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5" name="Freeform 547">
              <a:extLst>
                <a:ext uri="{FF2B5EF4-FFF2-40B4-BE49-F238E27FC236}">
                  <a16:creationId xmlns:a16="http://schemas.microsoft.com/office/drawing/2014/main" id="{F817652A-825E-A9D6-04C2-B7B560869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1" y="3363913"/>
              <a:ext cx="271462" cy="300037"/>
            </a:xfrm>
            <a:custGeom>
              <a:avLst/>
              <a:gdLst>
                <a:gd name="T0" fmla="*/ 2147483646 w 308"/>
                <a:gd name="T1" fmla="*/ 2147483646 h 338"/>
                <a:gd name="T2" fmla="*/ 2147483646 w 308"/>
                <a:gd name="T3" fmla="*/ 2147483646 h 338"/>
                <a:gd name="T4" fmla="*/ 2147483646 w 308"/>
                <a:gd name="T5" fmla="*/ 2147483646 h 338"/>
                <a:gd name="T6" fmla="*/ 2147483646 w 308"/>
                <a:gd name="T7" fmla="*/ 2147483646 h 338"/>
                <a:gd name="T8" fmla="*/ 2147483646 w 308"/>
                <a:gd name="T9" fmla="*/ 2147483646 h 338"/>
                <a:gd name="T10" fmla="*/ 2147483646 w 308"/>
                <a:gd name="T11" fmla="*/ 2147483646 h 338"/>
                <a:gd name="T12" fmla="*/ 2147483646 w 308"/>
                <a:gd name="T13" fmla="*/ 2147483646 h 338"/>
                <a:gd name="T14" fmla="*/ 2147483646 w 308"/>
                <a:gd name="T15" fmla="*/ 2147483646 h 338"/>
                <a:gd name="T16" fmla="*/ 2147483646 w 308"/>
                <a:gd name="T17" fmla="*/ 2147483646 h 338"/>
                <a:gd name="T18" fmla="*/ 2147483646 w 308"/>
                <a:gd name="T19" fmla="*/ 2147483646 h 338"/>
                <a:gd name="T20" fmla="*/ 2147483646 w 308"/>
                <a:gd name="T21" fmla="*/ 2147483646 h 338"/>
                <a:gd name="T22" fmla="*/ 2147483646 w 308"/>
                <a:gd name="T23" fmla="*/ 2147483646 h 338"/>
                <a:gd name="T24" fmla="*/ 2147483646 w 308"/>
                <a:gd name="T25" fmla="*/ 2147483646 h 338"/>
                <a:gd name="T26" fmla="*/ 2147483646 w 308"/>
                <a:gd name="T27" fmla="*/ 2147483646 h 338"/>
                <a:gd name="T28" fmla="*/ 2147483646 w 308"/>
                <a:gd name="T29" fmla="*/ 2147483646 h 338"/>
                <a:gd name="T30" fmla="*/ 2147483646 w 308"/>
                <a:gd name="T31" fmla="*/ 2147483646 h 338"/>
                <a:gd name="T32" fmla="*/ 2147483646 w 308"/>
                <a:gd name="T33" fmla="*/ 2147483646 h 338"/>
                <a:gd name="T34" fmla="*/ 2147483646 w 308"/>
                <a:gd name="T35" fmla="*/ 2147483646 h 338"/>
                <a:gd name="T36" fmla="*/ 2147483646 w 308"/>
                <a:gd name="T37" fmla="*/ 2147483646 h 338"/>
                <a:gd name="T38" fmla="*/ 2147483646 w 308"/>
                <a:gd name="T39" fmla="*/ 2147483646 h 338"/>
                <a:gd name="T40" fmla="*/ 2147483646 w 308"/>
                <a:gd name="T41" fmla="*/ 2147483646 h 338"/>
                <a:gd name="T42" fmla="*/ 2147483646 w 308"/>
                <a:gd name="T43" fmla="*/ 2147483646 h 338"/>
                <a:gd name="T44" fmla="*/ 2147483646 w 308"/>
                <a:gd name="T45" fmla="*/ 2147483646 h 338"/>
                <a:gd name="T46" fmla="*/ 2147483646 w 308"/>
                <a:gd name="T47" fmla="*/ 2147483646 h 338"/>
                <a:gd name="T48" fmla="*/ 2147483646 w 308"/>
                <a:gd name="T49" fmla="*/ 2147483646 h 338"/>
                <a:gd name="T50" fmla="*/ 2147483646 w 308"/>
                <a:gd name="T51" fmla="*/ 2147483646 h 338"/>
                <a:gd name="T52" fmla="*/ 2147483646 w 308"/>
                <a:gd name="T53" fmla="*/ 2147483646 h 338"/>
                <a:gd name="T54" fmla="*/ 2147483646 w 308"/>
                <a:gd name="T55" fmla="*/ 2147483646 h 338"/>
                <a:gd name="T56" fmla="*/ 2147483646 w 308"/>
                <a:gd name="T57" fmla="*/ 2147483646 h 338"/>
                <a:gd name="T58" fmla="*/ 2147483646 w 308"/>
                <a:gd name="T59" fmla="*/ 2147483646 h 338"/>
                <a:gd name="T60" fmla="*/ 2147483646 w 308"/>
                <a:gd name="T61" fmla="*/ 2147483646 h 338"/>
                <a:gd name="T62" fmla="*/ 2147483646 w 308"/>
                <a:gd name="T63" fmla="*/ 2147483646 h 338"/>
                <a:gd name="T64" fmla="*/ 2147483646 w 308"/>
                <a:gd name="T65" fmla="*/ 2147483646 h 338"/>
                <a:gd name="T66" fmla="*/ 2147483646 w 308"/>
                <a:gd name="T67" fmla="*/ 2147483646 h 338"/>
                <a:gd name="T68" fmla="*/ 2147483646 w 308"/>
                <a:gd name="T69" fmla="*/ 2147483646 h 338"/>
                <a:gd name="T70" fmla="*/ 2147483646 w 308"/>
                <a:gd name="T71" fmla="*/ 2147483646 h 338"/>
                <a:gd name="T72" fmla="*/ 2147483646 w 308"/>
                <a:gd name="T73" fmla="*/ 2147483646 h 338"/>
                <a:gd name="T74" fmla="*/ 2147483646 w 308"/>
                <a:gd name="T75" fmla="*/ 2147483646 h 338"/>
                <a:gd name="T76" fmla="*/ 2147483646 w 308"/>
                <a:gd name="T77" fmla="*/ 2147483646 h 338"/>
                <a:gd name="T78" fmla="*/ 2147483646 w 308"/>
                <a:gd name="T79" fmla="*/ 2147483646 h 338"/>
                <a:gd name="T80" fmla="*/ 2147483646 w 308"/>
                <a:gd name="T81" fmla="*/ 2147483646 h 338"/>
                <a:gd name="T82" fmla="*/ 2147483646 w 308"/>
                <a:gd name="T83" fmla="*/ 2147483646 h 338"/>
                <a:gd name="T84" fmla="*/ 2147483646 w 308"/>
                <a:gd name="T85" fmla="*/ 2147483646 h 338"/>
                <a:gd name="T86" fmla="*/ 2147483646 w 308"/>
                <a:gd name="T87" fmla="*/ 2147483646 h 338"/>
                <a:gd name="T88" fmla="*/ 2147483646 w 308"/>
                <a:gd name="T89" fmla="*/ 2147483646 h 3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8"/>
                <a:gd name="T136" fmla="*/ 0 h 338"/>
                <a:gd name="T137" fmla="*/ 308 w 308"/>
                <a:gd name="T138" fmla="*/ 338 h 3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8" h="338">
                  <a:moveTo>
                    <a:pt x="175" y="47"/>
                  </a:moveTo>
                  <a:cubicBezTo>
                    <a:pt x="174" y="44"/>
                    <a:pt x="172" y="41"/>
                    <a:pt x="173" y="39"/>
                  </a:cubicBezTo>
                  <a:cubicBezTo>
                    <a:pt x="173" y="37"/>
                    <a:pt x="176" y="36"/>
                    <a:pt x="176" y="34"/>
                  </a:cubicBezTo>
                  <a:cubicBezTo>
                    <a:pt x="170" y="33"/>
                    <a:pt x="172" y="26"/>
                    <a:pt x="173" y="23"/>
                  </a:cubicBezTo>
                  <a:cubicBezTo>
                    <a:pt x="174" y="20"/>
                    <a:pt x="175" y="20"/>
                    <a:pt x="174" y="19"/>
                  </a:cubicBezTo>
                  <a:cubicBezTo>
                    <a:pt x="173" y="18"/>
                    <a:pt x="171" y="18"/>
                    <a:pt x="169" y="17"/>
                  </a:cubicBezTo>
                  <a:cubicBezTo>
                    <a:pt x="167" y="16"/>
                    <a:pt x="165" y="14"/>
                    <a:pt x="163" y="13"/>
                  </a:cubicBezTo>
                  <a:cubicBezTo>
                    <a:pt x="160" y="12"/>
                    <a:pt x="160" y="12"/>
                    <a:pt x="158" y="12"/>
                  </a:cubicBezTo>
                  <a:cubicBezTo>
                    <a:pt x="154" y="13"/>
                    <a:pt x="152" y="14"/>
                    <a:pt x="148" y="13"/>
                  </a:cubicBezTo>
                  <a:cubicBezTo>
                    <a:pt x="143" y="12"/>
                    <a:pt x="140" y="6"/>
                    <a:pt x="137" y="2"/>
                  </a:cubicBezTo>
                  <a:cubicBezTo>
                    <a:pt x="136" y="1"/>
                    <a:pt x="135" y="0"/>
                    <a:pt x="134" y="0"/>
                  </a:cubicBezTo>
                  <a:cubicBezTo>
                    <a:pt x="133" y="0"/>
                    <a:pt x="132" y="1"/>
                    <a:pt x="131" y="1"/>
                  </a:cubicBezTo>
                  <a:cubicBezTo>
                    <a:pt x="129" y="1"/>
                    <a:pt x="128" y="0"/>
                    <a:pt x="126" y="0"/>
                  </a:cubicBezTo>
                  <a:cubicBezTo>
                    <a:pt x="121" y="0"/>
                    <a:pt x="117" y="4"/>
                    <a:pt x="113" y="6"/>
                  </a:cubicBezTo>
                  <a:cubicBezTo>
                    <a:pt x="108" y="9"/>
                    <a:pt x="105" y="8"/>
                    <a:pt x="101" y="6"/>
                  </a:cubicBezTo>
                  <a:cubicBezTo>
                    <a:pt x="98" y="5"/>
                    <a:pt x="96" y="5"/>
                    <a:pt x="94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5" y="7"/>
                    <a:pt x="99" y="11"/>
                    <a:pt x="98" y="12"/>
                  </a:cubicBezTo>
                  <a:cubicBezTo>
                    <a:pt x="98" y="13"/>
                    <a:pt x="95" y="15"/>
                    <a:pt x="95" y="15"/>
                  </a:cubicBezTo>
                  <a:cubicBezTo>
                    <a:pt x="92" y="18"/>
                    <a:pt x="90" y="22"/>
                    <a:pt x="88" y="25"/>
                  </a:cubicBezTo>
                  <a:cubicBezTo>
                    <a:pt x="87" y="26"/>
                    <a:pt x="86" y="27"/>
                    <a:pt x="85" y="28"/>
                  </a:cubicBezTo>
                  <a:cubicBezTo>
                    <a:pt x="85" y="28"/>
                    <a:pt x="84" y="30"/>
                    <a:pt x="84" y="30"/>
                  </a:cubicBezTo>
                  <a:cubicBezTo>
                    <a:pt x="81" y="32"/>
                    <a:pt x="74" y="28"/>
                    <a:pt x="71" y="28"/>
                  </a:cubicBezTo>
                  <a:cubicBezTo>
                    <a:pt x="68" y="28"/>
                    <a:pt x="66" y="29"/>
                    <a:pt x="63" y="30"/>
                  </a:cubicBezTo>
                  <a:cubicBezTo>
                    <a:pt x="61" y="30"/>
                    <a:pt x="59" y="30"/>
                    <a:pt x="57" y="29"/>
                  </a:cubicBezTo>
                  <a:cubicBezTo>
                    <a:pt x="60" y="32"/>
                    <a:pt x="59" y="40"/>
                    <a:pt x="56" y="42"/>
                  </a:cubicBezTo>
                  <a:cubicBezTo>
                    <a:pt x="53" y="40"/>
                    <a:pt x="51" y="34"/>
                    <a:pt x="48" y="31"/>
                  </a:cubicBezTo>
                  <a:cubicBezTo>
                    <a:pt x="45" y="27"/>
                    <a:pt x="42" y="26"/>
                    <a:pt x="38" y="25"/>
                  </a:cubicBezTo>
                  <a:cubicBezTo>
                    <a:pt x="37" y="30"/>
                    <a:pt x="36" y="37"/>
                    <a:pt x="30" y="38"/>
                  </a:cubicBezTo>
                  <a:cubicBezTo>
                    <a:pt x="28" y="39"/>
                    <a:pt x="26" y="38"/>
                    <a:pt x="24" y="38"/>
                  </a:cubicBezTo>
                  <a:cubicBezTo>
                    <a:pt x="22" y="39"/>
                    <a:pt x="20" y="40"/>
                    <a:pt x="18" y="40"/>
                  </a:cubicBezTo>
                  <a:cubicBezTo>
                    <a:pt x="17" y="41"/>
                    <a:pt x="16" y="41"/>
                    <a:pt x="15" y="41"/>
                  </a:cubicBezTo>
                  <a:cubicBezTo>
                    <a:pt x="13" y="41"/>
                    <a:pt x="14" y="40"/>
                    <a:pt x="13" y="41"/>
                  </a:cubicBezTo>
                  <a:cubicBezTo>
                    <a:pt x="11" y="43"/>
                    <a:pt x="10" y="44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8"/>
                    <a:pt x="10" y="48"/>
                    <a:pt x="10" y="49"/>
                  </a:cubicBezTo>
                  <a:cubicBezTo>
                    <a:pt x="12" y="56"/>
                    <a:pt x="12" y="59"/>
                    <a:pt x="9" y="66"/>
                  </a:cubicBezTo>
                  <a:cubicBezTo>
                    <a:pt x="6" y="76"/>
                    <a:pt x="0" y="83"/>
                    <a:pt x="7" y="93"/>
                  </a:cubicBezTo>
                  <a:cubicBezTo>
                    <a:pt x="8" y="94"/>
                    <a:pt x="10" y="94"/>
                    <a:pt x="11" y="97"/>
                  </a:cubicBezTo>
                  <a:cubicBezTo>
                    <a:pt x="12" y="99"/>
                    <a:pt x="9" y="101"/>
                    <a:pt x="10" y="103"/>
                  </a:cubicBezTo>
                  <a:cubicBezTo>
                    <a:pt x="12" y="106"/>
                    <a:pt x="18" y="104"/>
                    <a:pt x="21" y="106"/>
                  </a:cubicBezTo>
                  <a:cubicBezTo>
                    <a:pt x="28" y="110"/>
                    <a:pt x="26" y="120"/>
                    <a:pt x="22" y="125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4" y="125"/>
                    <a:pt x="25" y="125"/>
                    <a:pt x="26" y="125"/>
                  </a:cubicBezTo>
                  <a:cubicBezTo>
                    <a:pt x="32" y="125"/>
                    <a:pt x="40" y="117"/>
                    <a:pt x="44" y="110"/>
                  </a:cubicBezTo>
                  <a:cubicBezTo>
                    <a:pt x="48" y="103"/>
                    <a:pt x="56" y="105"/>
                    <a:pt x="61" y="104"/>
                  </a:cubicBezTo>
                  <a:cubicBezTo>
                    <a:pt x="67" y="104"/>
                    <a:pt x="65" y="100"/>
                    <a:pt x="72" y="108"/>
                  </a:cubicBezTo>
                  <a:cubicBezTo>
                    <a:pt x="78" y="115"/>
                    <a:pt x="85" y="114"/>
                    <a:pt x="87" y="116"/>
                  </a:cubicBezTo>
                  <a:cubicBezTo>
                    <a:pt x="90" y="118"/>
                    <a:pt x="90" y="118"/>
                    <a:pt x="92" y="130"/>
                  </a:cubicBezTo>
                  <a:cubicBezTo>
                    <a:pt x="94" y="142"/>
                    <a:pt x="101" y="144"/>
                    <a:pt x="96" y="151"/>
                  </a:cubicBezTo>
                  <a:cubicBezTo>
                    <a:pt x="91" y="159"/>
                    <a:pt x="88" y="164"/>
                    <a:pt x="95" y="162"/>
                  </a:cubicBezTo>
                  <a:cubicBezTo>
                    <a:pt x="101" y="161"/>
                    <a:pt x="107" y="163"/>
                    <a:pt x="111" y="168"/>
                  </a:cubicBezTo>
                  <a:cubicBezTo>
                    <a:pt x="115" y="173"/>
                    <a:pt x="144" y="212"/>
                    <a:pt x="161" y="216"/>
                  </a:cubicBezTo>
                  <a:cubicBezTo>
                    <a:pt x="178" y="220"/>
                    <a:pt x="174" y="209"/>
                    <a:pt x="181" y="218"/>
                  </a:cubicBezTo>
                  <a:cubicBezTo>
                    <a:pt x="188" y="227"/>
                    <a:pt x="199" y="226"/>
                    <a:pt x="197" y="232"/>
                  </a:cubicBezTo>
                  <a:cubicBezTo>
                    <a:pt x="195" y="239"/>
                    <a:pt x="206" y="231"/>
                    <a:pt x="205" y="238"/>
                  </a:cubicBezTo>
                  <a:cubicBezTo>
                    <a:pt x="203" y="245"/>
                    <a:pt x="205" y="250"/>
                    <a:pt x="213" y="254"/>
                  </a:cubicBezTo>
                  <a:cubicBezTo>
                    <a:pt x="220" y="258"/>
                    <a:pt x="226" y="251"/>
                    <a:pt x="229" y="260"/>
                  </a:cubicBezTo>
                  <a:cubicBezTo>
                    <a:pt x="232" y="269"/>
                    <a:pt x="235" y="274"/>
                    <a:pt x="240" y="282"/>
                  </a:cubicBezTo>
                  <a:cubicBezTo>
                    <a:pt x="244" y="290"/>
                    <a:pt x="247" y="293"/>
                    <a:pt x="242" y="296"/>
                  </a:cubicBezTo>
                  <a:cubicBezTo>
                    <a:pt x="237" y="300"/>
                    <a:pt x="231" y="299"/>
                    <a:pt x="234" y="305"/>
                  </a:cubicBezTo>
                  <a:cubicBezTo>
                    <a:pt x="238" y="310"/>
                    <a:pt x="235" y="309"/>
                    <a:pt x="232" y="314"/>
                  </a:cubicBezTo>
                  <a:cubicBezTo>
                    <a:pt x="229" y="319"/>
                    <a:pt x="233" y="338"/>
                    <a:pt x="240" y="329"/>
                  </a:cubicBezTo>
                  <a:cubicBezTo>
                    <a:pt x="247" y="321"/>
                    <a:pt x="248" y="319"/>
                    <a:pt x="252" y="315"/>
                  </a:cubicBezTo>
                  <a:cubicBezTo>
                    <a:pt x="257" y="310"/>
                    <a:pt x="257" y="304"/>
                    <a:pt x="257" y="298"/>
                  </a:cubicBezTo>
                  <a:cubicBezTo>
                    <a:pt x="257" y="292"/>
                    <a:pt x="263" y="291"/>
                    <a:pt x="267" y="289"/>
                  </a:cubicBezTo>
                  <a:cubicBezTo>
                    <a:pt x="272" y="288"/>
                    <a:pt x="276" y="287"/>
                    <a:pt x="267" y="276"/>
                  </a:cubicBezTo>
                  <a:cubicBezTo>
                    <a:pt x="259" y="265"/>
                    <a:pt x="250" y="267"/>
                    <a:pt x="251" y="262"/>
                  </a:cubicBezTo>
                  <a:cubicBezTo>
                    <a:pt x="253" y="257"/>
                    <a:pt x="259" y="255"/>
                    <a:pt x="257" y="249"/>
                  </a:cubicBezTo>
                  <a:cubicBezTo>
                    <a:pt x="256" y="243"/>
                    <a:pt x="259" y="244"/>
                    <a:pt x="265" y="240"/>
                  </a:cubicBezTo>
                  <a:cubicBezTo>
                    <a:pt x="270" y="237"/>
                    <a:pt x="276" y="231"/>
                    <a:pt x="275" y="238"/>
                  </a:cubicBezTo>
                  <a:cubicBezTo>
                    <a:pt x="274" y="245"/>
                    <a:pt x="275" y="244"/>
                    <a:pt x="281" y="245"/>
                  </a:cubicBezTo>
                  <a:cubicBezTo>
                    <a:pt x="286" y="247"/>
                    <a:pt x="288" y="242"/>
                    <a:pt x="290" y="250"/>
                  </a:cubicBezTo>
                  <a:cubicBezTo>
                    <a:pt x="293" y="258"/>
                    <a:pt x="293" y="263"/>
                    <a:pt x="298" y="261"/>
                  </a:cubicBezTo>
                  <a:cubicBezTo>
                    <a:pt x="303" y="258"/>
                    <a:pt x="308" y="256"/>
                    <a:pt x="300" y="245"/>
                  </a:cubicBezTo>
                  <a:cubicBezTo>
                    <a:pt x="292" y="235"/>
                    <a:pt x="284" y="229"/>
                    <a:pt x="281" y="230"/>
                  </a:cubicBezTo>
                  <a:cubicBezTo>
                    <a:pt x="278" y="230"/>
                    <a:pt x="275" y="223"/>
                    <a:pt x="267" y="218"/>
                  </a:cubicBezTo>
                  <a:cubicBezTo>
                    <a:pt x="260" y="213"/>
                    <a:pt x="251" y="212"/>
                    <a:pt x="245" y="209"/>
                  </a:cubicBezTo>
                  <a:cubicBezTo>
                    <a:pt x="240" y="206"/>
                    <a:pt x="235" y="205"/>
                    <a:pt x="239" y="199"/>
                  </a:cubicBezTo>
                  <a:cubicBezTo>
                    <a:pt x="242" y="193"/>
                    <a:pt x="245" y="182"/>
                    <a:pt x="239" y="185"/>
                  </a:cubicBezTo>
                  <a:cubicBezTo>
                    <a:pt x="233" y="187"/>
                    <a:pt x="233" y="182"/>
                    <a:pt x="229" y="186"/>
                  </a:cubicBezTo>
                  <a:cubicBezTo>
                    <a:pt x="225" y="190"/>
                    <a:pt x="224" y="195"/>
                    <a:pt x="217" y="188"/>
                  </a:cubicBezTo>
                  <a:cubicBezTo>
                    <a:pt x="210" y="181"/>
                    <a:pt x="192" y="171"/>
                    <a:pt x="181" y="141"/>
                  </a:cubicBezTo>
                  <a:cubicBezTo>
                    <a:pt x="178" y="132"/>
                    <a:pt x="168" y="129"/>
                    <a:pt x="161" y="121"/>
                  </a:cubicBezTo>
                  <a:cubicBezTo>
                    <a:pt x="153" y="112"/>
                    <a:pt x="140" y="93"/>
                    <a:pt x="145" y="87"/>
                  </a:cubicBezTo>
                  <a:cubicBezTo>
                    <a:pt x="151" y="81"/>
                    <a:pt x="148" y="81"/>
                    <a:pt x="145" y="73"/>
                  </a:cubicBezTo>
                  <a:cubicBezTo>
                    <a:pt x="141" y="64"/>
                    <a:pt x="141" y="61"/>
                    <a:pt x="148" y="59"/>
                  </a:cubicBezTo>
                  <a:cubicBezTo>
                    <a:pt x="155" y="57"/>
                    <a:pt x="157" y="55"/>
                    <a:pt x="163" y="54"/>
                  </a:cubicBezTo>
                  <a:cubicBezTo>
                    <a:pt x="167" y="53"/>
                    <a:pt x="171" y="49"/>
                    <a:pt x="174" y="47"/>
                  </a:cubicBezTo>
                  <a:lnTo>
                    <a:pt x="175" y="47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7" name="Freeform 548">
              <a:extLst>
                <a:ext uri="{FF2B5EF4-FFF2-40B4-BE49-F238E27FC236}">
                  <a16:creationId xmlns:a16="http://schemas.microsoft.com/office/drawing/2014/main" id="{77CA5863-F4FC-2711-F451-79AB7C76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313" y="3335338"/>
              <a:ext cx="107950" cy="69850"/>
            </a:xfrm>
            <a:custGeom>
              <a:avLst/>
              <a:gdLst>
                <a:gd name="T0" fmla="*/ 2147483646 w 121"/>
                <a:gd name="T1" fmla="*/ 2147483646 h 78"/>
                <a:gd name="T2" fmla="*/ 2147483646 w 121"/>
                <a:gd name="T3" fmla="*/ 2147483646 h 78"/>
                <a:gd name="T4" fmla="*/ 2147483646 w 121"/>
                <a:gd name="T5" fmla="*/ 2147483646 h 78"/>
                <a:gd name="T6" fmla="*/ 2147483646 w 121"/>
                <a:gd name="T7" fmla="*/ 2147483646 h 78"/>
                <a:gd name="T8" fmla="*/ 2147483646 w 121"/>
                <a:gd name="T9" fmla="*/ 2147483646 h 78"/>
                <a:gd name="T10" fmla="*/ 2147483646 w 121"/>
                <a:gd name="T11" fmla="*/ 2147483646 h 78"/>
                <a:gd name="T12" fmla="*/ 2147483646 w 121"/>
                <a:gd name="T13" fmla="*/ 2147483646 h 78"/>
                <a:gd name="T14" fmla="*/ 2147483646 w 121"/>
                <a:gd name="T15" fmla="*/ 2147483646 h 78"/>
                <a:gd name="T16" fmla="*/ 2147483646 w 121"/>
                <a:gd name="T17" fmla="*/ 2147483646 h 78"/>
                <a:gd name="T18" fmla="*/ 2147483646 w 121"/>
                <a:gd name="T19" fmla="*/ 2147483646 h 78"/>
                <a:gd name="T20" fmla="*/ 2147483646 w 121"/>
                <a:gd name="T21" fmla="*/ 2147483646 h 78"/>
                <a:gd name="T22" fmla="*/ 2147483646 w 121"/>
                <a:gd name="T23" fmla="*/ 2147483646 h 78"/>
                <a:gd name="T24" fmla="*/ 2147483646 w 121"/>
                <a:gd name="T25" fmla="*/ 2147483646 h 78"/>
                <a:gd name="T26" fmla="*/ 2147483646 w 121"/>
                <a:gd name="T27" fmla="*/ 2147483646 h 78"/>
                <a:gd name="T28" fmla="*/ 2147483646 w 121"/>
                <a:gd name="T29" fmla="*/ 2147483646 h 78"/>
                <a:gd name="T30" fmla="*/ 2147483646 w 121"/>
                <a:gd name="T31" fmla="*/ 2147483646 h 78"/>
                <a:gd name="T32" fmla="*/ 2147483646 w 121"/>
                <a:gd name="T33" fmla="*/ 2147483646 h 78"/>
                <a:gd name="T34" fmla="*/ 2147483646 w 121"/>
                <a:gd name="T35" fmla="*/ 2147483646 h 78"/>
                <a:gd name="T36" fmla="*/ 2147483646 w 121"/>
                <a:gd name="T37" fmla="*/ 2147483646 h 78"/>
                <a:gd name="T38" fmla="*/ 2147483646 w 121"/>
                <a:gd name="T39" fmla="*/ 2147483646 h 78"/>
                <a:gd name="T40" fmla="*/ 2147483646 w 121"/>
                <a:gd name="T41" fmla="*/ 2147483646 h 78"/>
                <a:gd name="T42" fmla="*/ 2147483646 w 121"/>
                <a:gd name="T43" fmla="*/ 2147483646 h 78"/>
                <a:gd name="T44" fmla="*/ 2147483646 w 121"/>
                <a:gd name="T45" fmla="*/ 2147483646 h 78"/>
                <a:gd name="T46" fmla="*/ 2147483646 w 121"/>
                <a:gd name="T47" fmla="*/ 2147483646 h 78"/>
                <a:gd name="T48" fmla="*/ 2147483646 w 121"/>
                <a:gd name="T49" fmla="*/ 2147483646 h 78"/>
                <a:gd name="T50" fmla="*/ 2147483646 w 121"/>
                <a:gd name="T51" fmla="*/ 2147483646 h 78"/>
                <a:gd name="T52" fmla="*/ 2147483646 w 121"/>
                <a:gd name="T53" fmla="*/ 2147483646 h 78"/>
                <a:gd name="T54" fmla="*/ 2147483646 w 121"/>
                <a:gd name="T55" fmla="*/ 2147483646 h 78"/>
                <a:gd name="T56" fmla="*/ 2147483646 w 121"/>
                <a:gd name="T57" fmla="*/ 2147483646 h 78"/>
                <a:gd name="T58" fmla="*/ 2147483646 w 121"/>
                <a:gd name="T59" fmla="*/ 2147483646 h 78"/>
                <a:gd name="T60" fmla="*/ 2147483646 w 121"/>
                <a:gd name="T61" fmla="*/ 2147483646 h 78"/>
                <a:gd name="T62" fmla="*/ 2147483646 w 121"/>
                <a:gd name="T63" fmla="*/ 2147483646 h 78"/>
                <a:gd name="T64" fmla="*/ 2147483646 w 121"/>
                <a:gd name="T65" fmla="*/ 2147483646 h 78"/>
                <a:gd name="T66" fmla="*/ 2147483646 w 121"/>
                <a:gd name="T67" fmla="*/ 2147483646 h 78"/>
                <a:gd name="T68" fmla="*/ 2147483646 w 121"/>
                <a:gd name="T69" fmla="*/ 2147483646 h 78"/>
                <a:gd name="T70" fmla="*/ 2147483646 w 121"/>
                <a:gd name="T71" fmla="*/ 2147483646 h 78"/>
                <a:gd name="T72" fmla="*/ 2147483646 w 121"/>
                <a:gd name="T73" fmla="*/ 2147483646 h 78"/>
                <a:gd name="T74" fmla="*/ 2147483646 w 121"/>
                <a:gd name="T75" fmla="*/ 2147483646 h 78"/>
                <a:gd name="T76" fmla="*/ 2147483646 w 121"/>
                <a:gd name="T77" fmla="*/ 2147483646 h 78"/>
                <a:gd name="T78" fmla="*/ 2147483646 w 121"/>
                <a:gd name="T79" fmla="*/ 2147483646 h 78"/>
                <a:gd name="T80" fmla="*/ 2147483646 w 121"/>
                <a:gd name="T81" fmla="*/ 2147483646 h 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1"/>
                <a:gd name="T124" fmla="*/ 0 h 78"/>
                <a:gd name="T125" fmla="*/ 121 w 121"/>
                <a:gd name="T126" fmla="*/ 78 h 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1" h="78">
                  <a:moveTo>
                    <a:pt x="38" y="10"/>
                  </a:moveTo>
                  <a:cubicBezTo>
                    <a:pt x="37" y="12"/>
                    <a:pt x="36" y="13"/>
                    <a:pt x="33" y="14"/>
                  </a:cubicBezTo>
                  <a:cubicBezTo>
                    <a:pt x="30" y="16"/>
                    <a:pt x="27" y="15"/>
                    <a:pt x="24" y="18"/>
                  </a:cubicBezTo>
                  <a:cubicBezTo>
                    <a:pt x="21" y="21"/>
                    <a:pt x="21" y="27"/>
                    <a:pt x="20" y="31"/>
                  </a:cubicBezTo>
                  <a:cubicBezTo>
                    <a:pt x="17" y="38"/>
                    <a:pt x="12" y="45"/>
                    <a:pt x="8" y="51"/>
                  </a:cubicBezTo>
                  <a:cubicBezTo>
                    <a:pt x="4" y="56"/>
                    <a:pt x="0" y="63"/>
                    <a:pt x="9" y="65"/>
                  </a:cubicBezTo>
                  <a:cubicBezTo>
                    <a:pt x="15" y="66"/>
                    <a:pt x="24" y="55"/>
                    <a:pt x="29" y="62"/>
                  </a:cubicBezTo>
                  <a:cubicBezTo>
                    <a:pt x="31" y="65"/>
                    <a:pt x="31" y="72"/>
                    <a:pt x="31" y="77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3" y="76"/>
                    <a:pt x="33" y="75"/>
                    <a:pt x="35" y="73"/>
                  </a:cubicBezTo>
                  <a:cubicBezTo>
                    <a:pt x="36" y="72"/>
                    <a:pt x="35" y="73"/>
                    <a:pt x="37" y="73"/>
                  </a:cubicBezTo>
                  <a:cubicBezTo>
                    <a:pt x="38" y="73"/>
                    <a:pt x="39" y="73"/>
                    <a:pt x="40" y="72"/>
                  </a:cubicBezTo>
                  <a:cubicBezTo>
                    <a:pt x="42" y="72"/>
                    <a:pt x="44" y="71"/>
                    <a:pt x="46" y="70"/>
                  </a:cubicBezTo>
                  <a:cubicBezTo>
                    <a:pt x="48" y="70"/>
                    <a:pt x="50" y="71"/>
                    <a:pt x="52" y="70"/>
                  </a:cubicBezTo>
                  <a:cubicBezTo>
                    <a:pt x="58" y="69"/>
                    <a:pt x="59" y="62"/>
                    <a:pt x="60" y="57"/>
                  </a:cubicBezTo>
                  <a:cubicBezTo>
                    <a:pt x="64" y="58"/>
                    <a:pt x="67" y="59"/>
                    <a:pt x="70" y="63"/>
                  </a:cubicBezTo>
                  <a:cubicBezTo>
                    <a:pt x="73" y="66"/>
                    <a:pt x="75" y="72"/>
                    <a:pt x="78" y="74"/>
                  </a:cubicBezTo>
                  <a:cubicBezTo>
                    <a:pt x="81" y="72"/>
                    <a:pt x="82" y="64"/>
                    <a:pt x="79" y="62"/>
                  </a:cubicBezTo>
                  <a:cubicBezTo>
                    <a:pt x="81" y="62"/>
                    <a:pt x="83" y="62"/>
                    <a:pt x="85" y="62"/>
                  </a:cubicBezTo>
                  <a:cubicBezTo>
                    <a:pt x="88" y="61"/>
                    <a:pt x="90" y="60"/>
                    <a:pt x="93" y="60"/>
                  </a:cubicBezTo>
                  <a:cubicBezTo>
                    <a:pt x="96" y="60"/>
                    <a:pt x="103" y="64"/>
                    <a:pt x="106" y="62"/>
                  </a:cubicBezTo>
                  <a:cubicBezTo>
                    <a:pt x="106" y="62"/>
                    <a:pt x="107" y="60"/>
                    <a:pt x="107" y="60"/>
                  </a:cubicBezTo>
                  <a:cubicBezTo>
                    <a:pt x="108" y="59"/>
                    <a:pt x="109" y="58"/>
                    <a:pt x="110" y="57"/>
                  </a:cubicBezTo>
                  <a:cubicBezTo>
                    <a:pt x="112" y="54"/>
                    <a:pt x="114" y="50"/>
                    <a:pt x="117" y="47"/>
                  </a:cubicBezTo>
                  <a:cubicBezTo>
                    <a:pt x="117" y="47"/>
                    <a:pt x="120" y="45"/>
                    <a:pt x="120" y="44"/>
                  </a:cubicBezTo>
                  <a:cubicBezTo>
                    <a:pt x="121" y="42"/>
                    <a:pt x="115" y="36"/>
                    <a:pt x="114" y="36"/>
                  </a:cubicBezTo>
                  <a:cubicBezTo>
                    <a:pt x="111" y="36"/>
                    <a:pt x="110" y="42"/>
                    <a:pt x="107" y="41"/>
                  </a:cubicBezTo>
                  <a:cubicBezTo>
                    <a:pt x="105" y="41"/>
                    <a:pt x="104" y="36"/>
                    <a:pt x="103" y="35"/>
                  </a:cubicBezTo>
                  <a:cubicBezTo>
                    <a:pt x="101" y="32"/>
                    <a:pt x="97" y="33"/>
                    <a:pt x="94" y="33"/>
                  </a:cubicBezTo>
                  <a:cubicBezTo>
                    <a:pt x="94" y="28"/>
                    <a:pt x="98" y="23"/>
                    <a:pt x="99" y="18"/>
                  </a:cubicBezTo>
                  <a:cubicBezTo>
                    <a:pt x="100" y="15"/>
                    <a:pt x="99" y="15"/>
                    <a:pt x="96" y="14"/>
                  </a:cubicBezTo>
                  <a:cubicBezTo>
                    <a:pt x="93" y="12"/>
                    <a:pt x="90" y="13"/>
                    <a:pt x="87" y="11"/>
                  </a:cubicBezTo>
                  <a:cubicBezTo>
                    <a:pt x="84" y="10"/>
                    <a:pt x="84" y="6"/>
                    <a:pt x="82" y="3"/>
                  </a:cubicBezTo>
                  <a:cubicBezTo>
                    <a:pt x="80" y="0"/>
                    <a:pt x="78" y="4"/>
                    <a:pt x="75" y="5"/>
                  </a:cubicBezTo>
                  <a:cubicBezTo>
                    <a:pt x="74" y="6"/>
                    <a:pt x="71" y="8"/>
                    <a:pt x="70" y="8"/>
                  </a:cubicBezTo>
                  <a:cubicBezTo>
                    <a:pt x="68" y="8"/>
                    <a:pt x="66" y="7"/>
                    <a:pt x="64" y="8"/>
                  </a:cubicBezTo>
                  <a:cubicBezTo>
                    <a:pt x="61" y="9"/>
                    <a:pt x="59" y="12"/>
                    <a:pt x="55" y="11"/>
                  </a:cubicBezTo>
                  <a:cubicBezTo>
                    <a:pt x="53" y="10"/>
                    <a:pt x="48" y="9"/>
                    <a:pt x="47" y="13"/>
                  </a:cubicBezTo>
                  <a:cubicBezTo>
                    <a:pt x="44" y="11"/>
                    <a:pt x="41" y="10"/>
                    <a:pt x="38" y="8"/>
                  </a:cubicBezTo>
                  <a:cubicBezTo>
                    <a:pt x="37" y="8"/>
                    <a:pt x="38" y="8"/>
                    <a:pt x="38" y="8"/>
                  </a:cubicBezTo>
                  <a:lnTo>
                    <a:pt x="38" y="10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399" name="Freeform 549">
              <a:extLst>
                <a:ext uri="{FF2B5EF4-FFF2-40B4-BE49-F238E27FC236}">
                  <a16:creationId xmlns:a16="http://schemas.microsoft.com/office/drawing/2014/main" id="{B7D189EF-B978-BC0A-FBEC-494E774A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551" y="3255963"/>
              <a:ext cx="22225" cy="30162"/>
            </a:xfrm>
            <a:custGeom>
              <a:avLst/>
              <a:gdLst>
                <a:gd name="T0" fmla="*/ 2147483646 w 25"/>
                <a:gd name="T1" fmla="*/ 2147483646 h 34"/>
                <a:gd name="T2" fmla="*/ 2147483646 w 25"/>
                <a:gd name="T3" fmla="*/ 2147483646 h 34"/>
                <a:gd name="T4" fmla="*/ 2147483646 w 25"/>
                <a:gd name="T5" fmla="*/ 2147483646 h 34"/>
                <a:gd name="T6" fmla="*/ 2147483646 w 25"/>
                <a:gd name="T7" fmla="*/ 2147483646 h 34"/>
                <a:gd name="T8" fmla="*/ 2147483646 w 25"/>
                <a:gd name="T9" fmla="*/ 0 h 34"/>
                <a:gd name="T10" fmla="*/ 2147483646 w 25"/>
                <a:gd name="T11" fmla="*/ 2147483646 h 34"/>
                <a:gd name="T12" fmla="*/ 2147483646 w 25"/>
                <a:gd name="T13" fmla="*/ 2147483646 h 34"/>
                <a:gd name="T14" fmla="*/ 0 w 25"/>
                <a:gd name="T15" fmla="*/ 2147483646 h 34"/>
                <a:gd name="T16" fmla="*/ 2147483646 w 25"/>
                <a:gd name="T17" fmla="*/ 2147483646 h 34"/>
                <a:gd name="T18" fmla="*/ 2147483646 w 25"/>
                <a:gd name="T19" fmla="*/ 2147483646 h 34"/>
                <a:gd name="T20" fmla="*/ 2147483646 w 25"/>
                <a:gd name="T21" fmla="*/ 2147483646 h 34"/>
                <a:gd name="T22" fmla="*/ 2147483646 w 25"/>
                <a:gd name="T23" fmla="*/ 2147483646 h 34"/>
                <a:gd name="T24" fmla="*/ 2147483646 w 25"/>
                <a:gd name="T25" fmla="*/ 2147483646 h 34"/>
                <a:gd name="T26" fmla="*/ 2147483646 w 25"/>
                <a:gd name="T27" fmla="*/ 2147483646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34"/>
                <a:gd name="T44" fmla="*/ 25 w 25"/>
                <a:gd name="T45" fmla="*/ 34 h 3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34">
                  <a:moveTo>
                    <a:pt x="25" y="32"/>
                  </a:moveTo>
                  <a:cubicBezTo>
                    <a:pt x="25" y="30"/>
                    <a:pt x="25" y="29"/>
                    <a:pt x="25" y="27"/>
                  </a:cubicBezTo>
                  <a:cubicBezTo>
                    <a:pt x="25" y="23"/>
                    <a:pt x="24" y="23"/>
                    <a:pt x="22" y="18"/>
                  </a:cubicBezTo>
                  <a:cubicBezTo>
                    <a:pt x="21" y="15"/>
                    <a:pt x="23" y="12"/>
                    <a:pt x="21" y="8"/>
                  </a:cubicBezTo>
                  <a:cubicBezTo>
                    <a:pt x="20" y="5"/>
                    <a:pt x="16" y="3"/>
                    <a:pt x="13" y="0"/>
                  </a:cubicBezTo>
                  <a:cubicBezTo>
                    <a:pt x="9" y="4"/>
                    <a:pt x="5" y="8"/>
                    <a:pt x="2" y="13"/>
                  </a:cubicBezTo>
                  <a:cubicBezTo>
                    <a:pt x="1" y="16"/>
                    <a:pt x="1" y="19"/>
                    <a:pt x="1" y="22"/>
                  </a:cubicBezTo>
                  <a:cubicBezTo>
                    <a:pt x="2" y="25"/>
                    <a:pt x="1" y="25"/>
                    <a:pt x="0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7" y="28"/>
                    <a:pt x="11" y="26"/>
                    <a:pt x="16" y="27"/>
                  </a:cubicBezTo>
                  <a:cubicBezTo>
                    <a:pt x="20" y="28"/>
                    <a:pt x="20" y="30"/>
                    <a:pt x="23" y="33"/>
                  </a:cubicBezTo>
                  <a:cubicBezTo>
                    <a:pt x="23" y="33"/>
                    <a:pt x="23" y="33"/>
                    <a:pt x="24" y="33"/>
                  </a:cubicBezTo>
                  <a:cubicBezTo>
                    <a:pt x="25" y="34"/>
                    <a:pt x="25" y="34"/>
                    <a:pt x="25" y="34"/>
                  </a:cubicBezTo>
                  <a:lnTo>
                    <a:pt x="25" y="32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01" name="Freeform 550">
              <a:extLst>
                <a:ext uri="{FF2B5EF4-FFF2-40B4-BE49-F238E27FC236}">
                  <a16:creationId xmlns:a16="http://schemas.microsoft.com/office/drawing/2014/main" id="{AA9E5C3C-C5BE-189C-0067-F4291491D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351" y="2982913"/>
              <a:ext cx="68262" cy="85725"/>
            </a:xfrm>
            <a:custGeom>
              <a:avLst/>
              <a:gdLst>
                <a:gd name="T0" fmla="*/ 2147483646 w 77"/>
                <a:gd name="T1" fmla="*/ 2147483646 h 96"/>
                <a:gd name="T2" fmla="*/ 2147483646 w 77"/>
                <a:gd name="T3" fmla="*/ 2147483646 h 96"/>
                <a:gd name="T4" fmla="*/ 2147483646 w 77"/>
                <a:gd name="T5" fmla="*/ 2147483646 h 96"/>
                <a:gd name="T6" fmla="*/ 2147483646 w 77"/>
                <a:gd name="T7" fmla="*/ 2147483646 h 96"/>
                <a:gd name="T8" fmla="*/ 2147483646 w 77"/>
                <a:gd name="T9" fmla="*/ 2147483646 h 96"/>
                <a:gd name="T10" fmla="*/ 2147483646 w 77"/>
                <a:gd name="T11" fmla="*/ 2147483646 h 96"/>
                <a:gd name="T12" fmla="*/ 2147483646 w 77"/>
                <a:gd name="T13" fmla="*/ 2147483646 h 96"/>
                <a:gd name="T14" fmla="*/ 2147483646 w 77"/>
                <a:gd name="T15" fmla="*/ 2147483646 h 96"/>
                <a:gd name="T16" fmla="*/ 2147483646 w 77"/>
                <a:gd name="T17" fmla="*/ 2147483646 h 96"/>
                <a:gd name="T18" fmla="*/ 2147483646 w 77"/>
                <a:gd name="T19" fmla="*/ 2147483646 h 96"/>
                <a:gd name="T20" fmla="*/ 2147483646 w 77"/>
                <a:gd name="T21" fmla="*/ 2147483646 h 96"/>
                <a:gd name="T22" fmla="*/ 2147483646 w 77"/>
                <a:gd name="T23" fmla="*/ 2147483646 h 96"/>
                <a:gd name="T24" fmla="*/ 2147483646 w 77"/>
                <a:gd name="T25" fmla="*/ 2147483646 h 96"/>
                <a:gd name="T26" fmla="*/ 2147483646 w 77"/>
                <a:gd name="T27" fmla="*/ 2147483646 h 96"/>
                <a:gd name="T28" fmla="*/ 2147483646 w 77"/>
                <a:gd name="T29" fmla="*/ 2147483646 h 96"/>
                <a:gd name="T30" fmla="*/ 2147483646 w 77"/>
                <a:gd name="T31" fmla="*/ 2147483646 h 96"/>
                <a:gd name="T32" fmla="*/ 2147483646 w 77"/>
                <a:gd name="T33" fmla="*/ 2147483646 h 96"/>
                <a:gd name="T34" fmla="*/ 2147483646 w 77"/>
                <a:gd name="T35" fmla="*/ 2147483646 h 96"/>
                <a:gd name="T36" fmla="*/ 2147483646 w 77"/>
                <a:gd name="T37" fmla="*/ 2147483646 h 96"/>
                <a:gd name="T38" fmla="*/ 2147483646 w 77"/>
                <a:gd name="T39" fmla="*/ 2147483646 h 96"/>
                <a:gd name="T40" fmla="*/ 2147483646 w 77"/>
                <a:gd name="T41" fmla="*/ 2147483646 h 96"/>
                <a:gd name="T42" fmla="*/ 2147483646 w 77"/>
                <a:gd name="T43" fmla="*/ 2147483646 h 96"/>
                <a:gd name="T44" fmla="*/ 2147483646 w 77"/>
                <a:gd name="T45" fmla="*/ 2147483646 h 96"/>
                <a:gd name="T46" fmla="*/ 2147483646 w 77"/>
                <a:gd name="T47" fmla="*/ 2147483646 h 96"/>
                <a:gd name="T48" fmla="*/ 2147483646 w 77"/>
                <a:gd name="T49" fmla="*/ 2147483646 h 96"/>
                <a:gd name="T50" fmla="*/ 2147483646 w 77"/>
                <a:gd name="T51" fmla="*/ 2147483646 h 96"/>
                <a:gd name="T52" fmla="*/ 2147483646 w 77"/>
                <a:gd name="T53" fmla="*/ 2147483646 h 96"/>
                <a:gd name="T54" fmla="*/ 2147483646 w 77"/>
                <a:gd name="T55" fmla="*/ 2147483646 h 96"/>
                <a:gd name="T56" fmla="*/ 2147483646 w 77"/>
                <a:gd name="T57" fmla="*/ 2147483646 h 96"/>
                <a:gd name="T58" fmla="*/ 2147483646 w 77"/>
                <a:gd name="T59" fmla="*/ 2147483646 h 96"/>
                <a:gd name="T60" fmla="*/ 2147483646 w 77"/>
                <a:gd name="T61" fmla="*/ 2147483646 h 96"/>
                <a:gd name="T62" fmla="*/ 2147483646 w 77"/>
                <a:gd name="T63" fmla="*/ 2147483646 h 96"/>
                <a:gd name="T64" fmla="*/ 2147483646 w 77"/>
                <a:gd name="T65" fmla="*/ 2147483646 h 96"/>
                <a:gd name="T66" fmla="*/ 2147483646 w 77"/>
                <a:gd name="T67" fmla="*/ 2147483646 h 96"/>
                <a:gd name="T68" fmla="*/ 2147483646 w 77"/>
                <a:gd name="T69" fmla="*/ 2147483646 h 96"/>
                <a:gd name="T70" fmla="*/ 2147483646 w 77"/>
                <a:gd name="T71" fmla="*/ 2147483646 h 96"/>
                <a:gd name="T72" fmla="*/ 2147483646 w 77"/>
                <a:gd name="T73" fmla="*/ 2147483646 h 96"/>
                <a:gd name="T74" fmla="*/ 2147483646 w 77"/>
                <a:gd name="T75" fmla="*/ 2147483646 h 96"/>
                <a:gd name="T76" fmla="*/ 2147483646 w 77"/>
                <a:gd name="T77" fmla="*/ 2147483646 h 96"/>
                <a:gd name="T78" fmla="*/ 2147483646 w 77"/>
                <a:gd name="T79" fmla="*/ 2147483646 h 96"/>
                <a:gd name="T80" fmla="*/ 2147483646 w 77"/>
                <a:gd name="T81" fmla="*/ 2147483646 h 96"/>
                <a:gd name="T82" fmla="*/ 2147483646 w 77"/>
                <a:gd name="T83" fmla="*/ 2147483646 h 96"/>
                <a:gd name="T84" fmla="*/ 2147483646 w 77"/>
                <a:gd name="T85" fmla="*/ 2147483646 h 96"/>
                <a:gd name="T86" fmla="*/ 2147483646 w 77"/>
                <a:gd name="T87" fmla="*/ 2147483646 h 96"/>
                <a:gd name="T88" fmla="*/ 2147483646 w 77"/>
                <a:gd name="T89" fmla="*/ 2147483646 h 96"/>
                <a:gd name="T90" fmla="*/ 2147483646 w 77"/>
                <a:gd name="T91" fmla="*/ 2147483646 h 96"/>
                <a:gd name="T92" fmla="*/ 2147483646 w 77"/>
                <a:gd name="T93" fmla="*/ 2147483646 h 96"/>
                <a:gd name="T94" fmla="*/ 2147483646 w 77"/>
                <a:gd name="T95" fmla="*/ 2147483646 h 96"/>
                <a:gd name="T96" fmla="*/ 2147483646 w 77"/>
                <a:gd name="T97" fmla="*/ 2147483646 h 96"/>
                <a:gd name="T98" fmla="*/ 2147483646 w 77"/>
                <a:gd name="T99" fmla="*/ 2147483646 h 96"/>
                <a:gd name="T100" fmla="*/ 2147483646 w 77"/>
                <a:gd name="T101" fmla="*/ 2147483646 h 96"/>
                <a:gd name="T102" fmla="*/ 2147483646 w 77"/>
                <a:gd name="T103" fmla="*/ 2147483646 h 9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7"/>
                <a:gd name="T157" fmla="*/ 0 h 96"/>
                <a:gd name="T158" fmla="*/ 77 w 77"/>
                <a:gd name="T159" fmla="*/ 96 h 9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7" h="96">
                  <a:moveTo>
                    <a:pt x="34" y="94"/>
                  </a:moveTo>
                  <a:cubicBezTo>
                    <a:pt x="33" y="94"/>
                    <a:pt x="30" y="95"/>
                    <a:pt x="29" y="96"/>
                  </a:cubicBezTo>
                  <a:cubicBezTo>
                    <a:pt x="27" y="96"/>
                    <a:pt x="25" y="96"/>
                    <a:pt x="23" y="96"/>
                  </a:cubicBezTo>
                  <a:cubicBezTo>
                    <a:pt x="22" y="96"/>
                    <a:pt x="20" y="96"/>
                    <a:pt x="19" y="96"/>
                  </a:cubicBezTo>
                  <a:cubicBezTo>
                    <a:pt x="18" y="95"/>
                    <a:pt x="18" y="95"/>
                    <a:pt x="18" y="95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20" y="92"/>
                    <a:pt x="21" y="90"/>
                    <a:pt x="20" y="88"/>
                  </a:cubicBezTo>
                  <a:cubicBezTo>
                    <a:pt x="18" y="86"/>
                    <a:pt x="14" y="87"/>
                    <a:pt x="15" y="83"/>
                  </a:cubicBezTo>
                  <a:cubicBezTo>
                    <a:pt x="15" y="78"/>
                    <a:pt x="18" y="73"/>
                    <a:pt x="15" y="75"/>
                  </a:cubicBezTo>
                  <a:cubicBezTo>
                    <a:pt x="12" y="76"/>
                    <a:pt x="9" y="79"/>
                    <a:pt x="9" y="78"/>
                  </a:cubicBezTo>
                  <a:cubicBezTo>
                    <a:pt x="8" y="77"/>
                    <a:pt x="8" y="68"/>
                    <a:pt x="7" y="71"/>
                  </a:cubicBezTo>
                  <a:cubicBezTo>
                    <a:pt x="5" y="74"/>
                    <a:pt x="2" y="76"/>
                    <a:pt x="2" y="72"/>
                  </a:cubicBezTo>
                  <a:cubicBezTo>
                    <a:pt x="3" y="69"/>
                    <a:pt x="5" y="68"/>
                    <a:pt x="4" y="66"/>
                  </a:cubicBezTo>
                  <a:cubicBezTo>
                    <a:pt x="3" y="63"/>
                    <a:pt x="2" y="61"/>
                    <a:pt x="3" y="59"/>
                  </a:cubicBezTo>
                  <a:cubicBezTo>
                    <a:pt x="4" y="58"/>
                    <a:pt x="2" y="54"/>
                    <a:pt x="3" y="53"/>
                  </a:cubicBezTo>
                  <a:cubicBezTo>
                    <a:pt x="5" y="52"/>
                    <a:pt x="8" y="50"/>
                    <a:pt x="7" y="48"/>
                  </a:cubicBezTo>
                  <a:cubicBezTo>
                    <a:pt x="7" y="45"/>
                    <a:pt x="8" y="44"/>
                    <a:pt x="5" y="43"/>
                  </a:cubicBezTo>
                  <a:cubicBezTo>
                    <a:pt x="3" y="41"/>
                    <a:pt x="2" y="38"/>
                    <a:pt x="2" y="38"/>
                  </a:cubicBezTo>
                  <a:cubicBezTo>
                    <a:pt x="2" y="38"/>
                    <a:pt x="3" y="34"/>
                    <a:pt x="2" y="29"/>
                  </a:cubicBezTo>
                  <a:cubicBezTo>
                    <a:pt x="0" y="24"/>
                    <a:pt x="0" y="15"/>
                    <a:pt x="3" y="17"/>
                  </a:cubicBezTo>
                  <a:cubicBezTo>
                    <a:pt x="6" y="18"/>
                    <a:pt x="5" y="17"/>
                    <a:pt x="9" y="21"/>
                  </a:cubicBezTo>
                  <a:cubicBezTo>
                    <a:pt x="12" y="24"/>
                    <a:pt x="7" y="31"/>
                    <a:pt x="16" y="26"/>
                  </a:cubicBezTo>
                  <a:cubicBezTo>
                    <a:pt x="25" y="21"/>
                    <a:pt x="26" y="12"/>
                    <a:pt x="27" y="19"/>
                  </a:cubicBezTo>
                  <a:cubicBezTo>
                    <a:pt x="28" y="26"/>
                    <a:pt x="31" y="28"/>
                    <a:pt x="32" y="26"/>
                  </a:cubicBezTo>
                  <a:cubicBezTo>
                    <a:pt x="34" y="24"/>
                    <a:pt x="38" y="20"/>
                    <a:pt x="35" y="18"/>
                  </a:cubicBezTo>
                  <a:cubicBezTo>
                    <a:pt x="32" y="16"/>
                    <a:pt x="31" y="12"/>
                    <a:pt x="31" y="12"/>
                  </a:cubicBezTo>
                  <a:cubicBezTo>
                    <a:pt x="31" y="12"/>
                    <a:pt x="31" y="6"/>
                    <a:pt x="34" y="6"/>
                  </a:cubicBezTo>
                  <a:cubicBezTo>
                    <a:pt x="36" y="6"/>
                    <a:pt x="35" y="5"/>
                    <a:pt x="38" y="6"/>
                  </a:cubicBezTo>
                  <a:cubicBezTo>
                    <a:pt x="40" y="8"/>
                    <a:pt x="41" y="6"/>
                    <a:pt x="43" y="5"/>
                  </a:cubicBezTo>
                  <a:cubicBezTo>
                    <a:pt x="45" y="5"/>
                    <a:pt x="44" y="0"/>
                    <a:pt x="47" y="3"/>
                  </a:cubicBezTo>
                  <a:cubicBezTo>
                    <a:pt x="50" y="5"/>
                    <a:pt x="51" y="5"/>
                    <a:pt x="51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8"/>
                    <a:pt x="57" y="11"/>
                  </a:cubicBezTo>
                  <a:cubicBezTo>
                    <a:pt x="60" y="14"/>
                    <a:pt x="55" y="22"/>
                    <a:pt x="55" y="24"/>
                  </a:cubicBezTo>
                  <a:cubicBezTo>
                    <a:pt x="54" y="25"/>
                    <a:pt x="49" y="27"/>
                    <a:pt x="54" y="27"/>
                  </a:cubicBezTo>
                  <a:cubicBezTo>
                    <a:pt x="60" y="26"/>
                    <a:pt x="56" y="21"/>
                    <a:pt x="63" y="25"/>
                  </a:cubicBezTo>
                  <a:cubicBezTo>
                    <a:pt x="70" y="28"/>
                    <a:pt x="66" y="29"/>
                    <a:pt x="70" y="29"/>
                  </a:cubicBezTo>
                  <a:cubicBezTo>
                    <a:pt x="75" y="29"/>
                    <a:pt x="74" y="25"/>
                    <a:pt x="75" y="29"/>
                  </a:cubicBezTo>
                  <a:cubicBezTo>
                    <a:pt x="76" y="33"/>
                    <a:pt x="77" y="36"/>
                    <a:pt x="74" y="38"/>
                  </a:cubicBezTo>
                  <a:cubicBezTo>
                    <a:pt x="71" y="40"/>
                    <a:pt x="67" y="42"/>
                    <a:pt x="67" y="42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4"/>
                    <a:pt x="54" y="41"/>
                    <a:pt x="57" y="46"/>
                  </a:cubicBezTo>
                  <a:cubicBezTo>
                    <a:pt x="60" y="50"/>
                    <a:pt x="66" y="50"/>
                    <a:pt x="58" y="54"/>
                  </a:cubicBezTo>
                  <a:cubicBezTo>
                    <a:pt x="51" y="58"/>
                    <a:pt x="48" y="52"/>
                    <a:pt x="48" y="56"/>
                  </a:cubicBezTo>
                  <a:cubicBezTo>
                    <a:pt x="49" y="60"/>
                    <a:pt x="47" y="60"/>
                    <a:pt x="45" y="62"/>
                  </a:cubicBezTo>
                  <a:cubicBezTo>
                    <a:pt x="43" y="64"/>
                    <a:pt x="42" y="58"/>
                    <a:pt x="44" y="63"/>
                  </a:cubicBezTo>
                  <a:cubicBezTo>
                    <a:pt x="46" y="68"/>
                    <a:pt x="49" y="68"/>
                    <a:pt x="46" y="72"/>
                  </a:cubicBezTo>
                  <a:cubicBezTo>
                    <a:pt x="42" y="76"/>
                    <a:pt x="36" y="75"/>
                    <a:pt x="37" y="79"/>
                  </a:cubicBezTo>
                  <a:cubicBezTo>
                    <a:pt x="39" y="82"/>
                    <a:pt x="45" y="77"/>
                    <a:pt x="40" y="84"/>
                  </a:cubicBezTo>
                  <a:cubicBezTo>
                    <a:pt x="38" y="89"/>
                    <a:pt x="36" y="90"/>
                    <a:pt x="36" y="92"/>
                  </a:cubicBezTo>
                  <a:cubicBezTo>
                    <a:pt x="36" y="92"/>
                    <a:pt x="36" y="92"/>
                    <a:pt x="36" y="93"/>
                  </a:cubicBezTo>
                  <a:lnTo>
                    <a:pt x="34" y="94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03" name="Freeform 551">
              <a:extLst>
                <a:ext uri="{FF2B5EF4-FFF2-40B4-BE49-F238E27FC236}">
                  <a16:creationId xmlns:a16="http://schemas.microsoft.com/office/drawing/2014/main" id="{09959A1D-AA90-A616-AB2D-D2104F98B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901" y="3063875"/>
              <a:ext cx="204787" cy="290513"/>
            </a:xfrm>
            <a:custGeom>
              <a:avLst/>
              <a:gdLst>
                <a:gd name="T0" fmla="*/ 2147483646 w 232"/>
                <a:gd name="T1" fmla="*/ 2147483646 h 327"/>
                <a:gd name="T2" fmla="*/ 2147483646 w 232"/>
                <a:gd name="T3" fmla="*/ 2147483646 h 327"/>
                <a:gd name="T4" fmla="*/ 2147483646 w 232"/>
                <a:gd name="T5" fmla="*/ 2147483646 h 327"/>
                <a:gd name="T6" fmla="*/ 0 w 232"/>
                <a:gd name="T7" fmla="*/ 2147483646 h 327"/>
                <a:gd name="T8" fmla="*/ 2147483646 w 232"/>
                <a:gd name="T9" fmla="*/ 2147483646 h 327"/>
                <a:gd name="T10" fmla="*/ 2147483646 w 232"/>
                <a:gd name="T11" fmla="*/ 2147483646 h 327"/>
                <a:gd name="T12" fmla="*/ 2147483646 w 232"/>
                <a:gd name="T13" fmla="*/ 2147483646 h 327"/>
                <a:gd name="T14" fmla="*/ 2147483646 w 232"/>
                <a:gd name="T15" fmla="*/ 2147483646 h 327"/>
                <a:gd name="T16" fmla="*/ 2147483646 w 232"/>
                <a:gd name="T17" fmla="*/ 2147483646 h 327"/>
                <a:gd name="T18" fmla="*/ 2147483646 w 232"/>
                <a:gd name="T19" fmla="*/ 2147483646 h 327"/>
                <a:gd name="T20" fmla="*/ 2147483646 w 232"/>
                <a:gd name="T21" fmla="*/ 2147483646 h 327"/>
                <a:gd name="T22" fmla="*/ 2147483646 w 232"/>
                <a:gd name="T23" fmla="*/ 2147483646 h 327"/>
                <a:gd name="T24" fmla="*/ 2147483646 w 232"/>
                <a:gd name="T25" fmla="*/ 2147483646 h 327"/>
                <a:gd name="T26" fmla="*/ 2147483646 w 232"/>
                <a:gd name="T27" fmla="*/ 2147483646 h 327"/>
                <a:gd name="T28" fmla="*/ 2147483646 w 232"/>
                <a:gd name="T29" fmla="*/ 2147483646 h 327"/>
                <a:gd name="T30" fmla="*/ 2147483646 w 232"/>
                <a:gd name="T31" fmla="*/ 2147483646 h 327"/>
                <a:gd name="T32" fmla="*/ 2147483646 w 232"/>
                <a:gd name="T33" fmla="*/ 2147483646 h 327"/>
                <a:gd name="T34" fmla="*/ 2147483646 w 232"/>
                <a:gd name="T35" fmla="*/ 2147483646 h 327"/>
                <a:gd name="T36" fmla="*/ 2147483646 w 232"/>
                <a:gd name="T37" fmla="*/ 2147483646 h 327"/>
                <a:gd name="T38" fmla="*/ 2147483646 w 232"/>
                <a:gd name="T39" fmla="*/ 2147483646 h 327"/>
                <a:gd name="T40" fmla="*/ 2147483646 w 232"/>
                <a:gd name="T41" fmla="*/ 2147483646 h 327"/>
                <a:gd name="T42" fmla="*/ 2147483646 w 232"/>
                <a:gd name="T43" fmla="*/ 2147483646 h 327"/>
                <a:gd name="T44" fmla="*/ 2147483646 w 232"/>
                <a:gd name="T45" fmla="*/ 2147483646 h 327"/>
                <a:gd name="T46" fmla="*/ 2147483646 w 232"/>
                <a:gd name="T47" fmla="*/ 2147483646 h 327"/>
                <a:gd name="T48" fmla="*/ 2147483646 w 232"/>
                <a:gd name="T49" fmla="*/ 2147483646 h 327"/>
                <a:gd name="T50" fmla="*/ 2147483646 w 232"/>
                <a:gd name="T51" fmla="*/ 2147483646 h 327"/>
                <a:gd name="T52" fmla="*/ 2147483646 w 232"/>
                <a:gd name="T53" fmla="*/ 2147483646 h 327"/>
                <a:gd name="T54" fmla="*/ 2147483646 w 232"/>
                <a:gd name="T55" fmla="*/ 2147483646 h 327"/>
                <a:gd name="T56" fmla="*/ 2147483646 w 232"/>
                <a:gd name="T57" fmla="*/ 2147483646 h 327"/>
                <a:gd name="T58" fmla="*/ 2147483646 w 232"/>
                <a:gd name="T59" fmla="*/ 2147483646 h 327"/>
                <a:gd name="T60" fmla="*/ 2147483646 w 232"/>
                <a:gd name="T61" fmla="*/ 2147483646 h 327"/>
                <a:gd name="T62" fmla="*/ 2147483646 w 232"/>
                <a:gd name="T63" fmla="*/ 2147483646 h 327"/>
                <a:gd name="T64" fmla="*/ 2147483646 w 232"/>
                <a:gd name="T65" fmla="*/ 2147483646 h 327"/>
                <a:gd name="T66" fmla="*/ 2147483646 w 232"/>
                <a:gd name="T67" fmla="*/ 2147483646 h 327"/>
                <a:gd name="T68" fmla="*/ 2147483646 w 232"/>
                <a:gd name="T69" fmla="*/ 2147483646 h 327"/>
                <a:gd name="T70" fmla="*/ 2147483646 w 232"/>
                <a:gd name="T71" fmla="*/ 2147483646 h 327"/>
                <a:gd name="T72" fmla="*/ 2147483646 w 232"/>
                <a:gd name="T73" fmla="*/ 2147483646 h 327"/>
                <a:gd name="T74" fmla="*/ 2147483646 w 232"/>
                <a:gd name="T75" fmla="*/ 2147483646 h 327"/>
                <a:gd name="T76" fmla="*/ 2147483646 w 232"/>
                <a:gd name="T77" fmla="*/ 2147483646 h 327"/>
                <a:gd name="T78" fmla="*/ 2147483646 w 232"/>
                <a:gd name="T79" fmla="*/ 2147483646 h 327"/>
                <a:gd name="T80" fmla="*/ 2147483646 w 232"/>
                <a:gd name="T81" fmla="*/ 2147483646 h 327"/>
                <a:gd name="T82" fmla="*/ 2147483646 w 232"/>
                <a:gd name="T83" fmla="*/ 2147483646 h 327"/>
                <a:gd name="T84" fmla="*/ 2147483646 w 232"/>
                <a:gd name="T85" fmla="*/ 2147483646 h 327"/>
                <a:gd name="T86" fmla="*/ 2147483646 w 232"/>
                <a:gd name="T87" fmla="*/ 2147483646 h 327"/>
                <a:gd name="T88" fmla="*/ 2147483646 w 232"/>
                <a:gd name="T89" fmla="*/ 2147483646 h 327"/>
                <a:gd name="T90" fmla="*/ 2147483646 w 232"/>
                <a:gd name="T91" fmla="*/ 2147483646 h 327"/>
                <a:gd name="T92" fmla="*/ 2147483646 w 232"/>
                <a:gd name="T93" fmla="*/ 2147483646 h 327"/>
                <a:gd name="T94" fmla="*/ 2147483646 w 232"/>
                <a:gd name="T95" fmla="*/ 2147483646 h 327"/>
                <a:gd name="T96" fmla="*/ 2147483646 w 232"/>
                <a:gd name="T97" fmla="*/ 2147483646 h 327"/>
                <a:gd name="T98" fmla="*/ 2147483646 w 232"/>
                <a:gd name="T99" fmla="*/ 2147483646 h 327"/>
                <a:gd name="T100" fmla="*/ 2147483646 w 232"/>
                <a:gd name="T101" fmla="*/ 2147483646 h 32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32"/>
                <a:gd name="T154" fmla="*/ 0 h 327"/>
                <a:gd name="T155" fmla="*/ 232 w 232"/>
                <a:gd name="T156" fmla="*/ 327 h 32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32" h="327">
                  <a:moveTo>
                    <a:pt x="18" y="248"/>
                  </a:moveTo>
                  <a:cubicBezTo>
                    <a:pt x="18" y="248"/>
                    <a:pt x="18" y="245"/>
                    <a:pt x="18" y="243"/>
                  </a:cubicBezTo>
                  <a:cubicBezTo>
                    <a:pt x="18" y="239"/>
                    <a:pt x="17" y="239"/>
                    <a:pt x="15" y="234"/>
                  </a:cubicBezTo>
                  <a:cubicBezTo>
                    <a:pt x="14" y="231"/>
                    <a:pt x="16" y="228"/>
                    <a:pt x="14" y="224"/>
                  </a:cubicBezTo>
                  <a:cubicBezTo>
                    <a:pt x="13" y="221"/>
                    <a:pt x="9" y="219"/>
                    <a:pt x="6" y="216"/>
                  </a:cubicBezTo>
                  <a:cubicBezTo>
                    <a:pt x="6" y="216"/>
                    <a:pt x="6" y="216"/>
                    <a:pt x="6" y="216"/>
                  </a:cubicBezTo>
                  <a:cubicBezTo>
                    <a:pt x="5" y="210"/>
                    <a:pt x="6" y="209"/>
                    <a:pt x="9" y="204"/>
                  </a:cubicBezTo>
                  <a:cubicBezTo>
                    <a:pt x="12" y="200"/>
                    <a:pt x="6" y="193"/>
                    <a:pt x="6" y="193"/>
                  </a:cubicBezTo>
                  <a:cubicBezTo>
                    <a:pt x="6" y="193"/>
                    <a:pt x="6" y="193"/>
                    <a:pt x="6" y="193"/>
                  </a:cubicBezTo>
                  <a:cubicBezTo>
                    <a:pt x="6" y="193"/>
                    <a:pt x="6" y="193"/>
                    <a:pt x="6" y="193"/>
                  </a:cubicBezTo>
                  <a:cubicBezTo>
                    <a:pt x="6" y="189"/>
                    <a:pt x="4" y="186"/>
                    <a:pt x="3" y="183"/>
                  </a:cubicBezTo>
                  <a:cubicBezTo>
                    <a:pt x="2" y="181"/>
                    <a:pt x="0" y="179"/>
                    <a:pt x="0" y="177"/>
                  </a:cubicBezTo>
                  <a:cubicBezTo>
                    <a:pt x="3" y="175"/>
                    <a:pt x="5" y="173"/>
                    <a:pt x="6" y="171"/>
                  </a:cubicBezTo>
                  <a:cubicBezTo>
                    <a:pt x="4" y="168"/>
                    <a:pt x="2" y="160"/>
                    <a:pt x="1" y="156"/>
                  </a:cubicBezTo>
                  <a:cubicBezTo>
                    <a:pt x="0" y="153"/>
                    <a:pt x="3" y="148"/>
                    <a:pt x="7" y="150"/>
                  </a:cubicBezTo>
                  <a:cubicBezTo>
                    <a:pt x="7" y="148"/>
                    <a:pt x="6" y="145"/>
                    <a:pt x="7" y="145"/>
                  </a:cubicBezTo>
                  <a:cubicBezTo>
                    <a:pt x="9" y="144"/>
                    <a:pt x="9" y="146"/>
                    <a:pt x="11" y="146"/>
                  </a:cubicBezTo>
                  <a:cubicBezTo>
                    <a:pt x="12" y="146"/>
                    <a:pt x="13" y="143"/>
                    <a:pt x="15" y="143"/>
                  </a:cubicBezTo>
                  <a:cubicBezTo>
                    <a:pt x="17" y="142"/>
                    <a:pt x="18" y="144"/>
                    <a:pt x="19" y="145"/>
                  </a:cubicBezTo>
                  <a:cubicBezTo>
                    <a:pt x="22" y="138"/>
                    <a:pt x="26" y="130"/>
                    <a:pt x="31" y="125"/>
                  </a:cubicBezTo>
                  <a:cubicBezTo>
                    <a:pt x="28" y="122"/>
                    <a:pt x="24" y="118"/>
                    <a:pt x="25" y="114"/>
                  </a:cubicBezTo>
                  <a:cubicBezTo>
                    <a:pt x="25" y="110"/>
                    <a:pt x="29" y="107"/>
                    <a:pt x="30" y="103"/>
                  </a:cubicBezTo>
                  <a:cubicBezTo>
                    <a:pt x="32" y="100"/>
                    <a:pt x="31" y="101"/>
                    <a:pt x="30" y="98"/>
                  </a:cubicBezTo>
                  <a:cubicBezTo>
                    <a:pt x="28" y="92"/>
                    <a:pt x="31" y="91"/>
                    <a:pt x="34" y="86"/>
                  </a:cubicBezTo>
                  <a:cubicBezTo>
                    <a:pt x="34" y="86"/>
                    <a:pt x="34" y="84"/>
                    <a:pt x="35" y="83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2" y="77"/>
                    <a:pt x="30" y="78"/>
                    <a:pt x="30" y="75"/>
                  </a:cubicBezTo>
                  <a:cubicBezTo>
                    <a:pt x="30" y="72"/>
                    <a:pt x="29" y="69"/>
                    <a:pt x="33" y="67"/>
                  </a:cubicBezTo>
                  <a:cubicBezTo>
                    <a:pt x="37" y="65"/>
                    <a:pt x="36" y="65"/>
                    <a:pt x="40" y="64"/>
                  </a:cubicBezTo>
                  <a:cubicBezTo>
                    <a:pt x="44" y="63"/>
                    <a:pt x="46" y="63"/>
                    <a:pt x="49" y="64"/>
                  </a:cubicBezTo>
                  <a:cubicBezTo>
                    <a:pt x="52" y="64"/>
                    <a:pt x="55" y="61"/>
                    <a:pt x="55" y="65"/>
                  </a:cubicBezTo>
                  <a:cubicBezTo>
                    <a:pt x="55" y="69"/>
                    <a:pt x="50" y="74"/>
                    <a:pt x="54" y="76"/>
                  </a:cubicBezTo>
                  <a:cubicBezTo>
                    <a:pt x="58" y="78"/>
                    <a:pt x="61" y="75"/>
                    <a:pt x="62" y="74"/>
                  </a:cubicBezTo>
                  <a:cubicBezTo>
                    <a:pt x="64" y="72"/>
                    <a:pt x="62" y="65"/>
                    <a:pt x="62" y="65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66" y="53"/>
                    <a:pt x="74" y="54"/>
                  </a:cubicBezTo>
                  <a:cubicBezTo>
                    <a:pt x="82" y="55"/>
                    <a:pt x="81" y="48"/>
                    <a:pt x="79" y="46"/>
                  </a:cubicBezTo>
                  <a:cubicBezTo>
                    <a:pt x="78" y="45"/>
                    <a:pt x="72" y="43"/>
                    <a:pt x="71" y="40"/>
                  </a:cubicBezTo>
                  <a:cubicBezTo>
                    <a:pt x="70" y="37"/>
                    <a:pt x="72" y="28"/>
                    <a:pt x="75" y="29"/>
                  </a:cubicBezTo>
                  <a:cubicBezTo>
                    <a:pt x="79" y="30"/>
                    <a:pt x="81" y="27"/>
                    <a:pt x="79" y="26"/>
                  </a:cubicBezTo>
                  <a:cubicBezTo>
                    <a:pt x="78" y="24"/>
                    <a:pt x="75" y="17"/>
                    <a:pt x="72" y="15"/>
                  </a:cubicBezTo>
                  <a:cubicBezTo>
                    <a:pt x="69" y="12"/>
                    <a:pt x="65" y="8"/>
                    <a:pt x="67" y="6"/>
                  </a:cubicBezTo>
                  <a:cubicBezTo>
                    <a:pt x="67" y="5"/>
                    <a:pt x="68" y="5"/>
                    <a:pt x="68" y="4"/>
                  </a:cubicBez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78" y="6"/>
                    <a:pt x="87" y="1"/>
                  </a:cubicBezTo>
                  <a:cubicBezTo>
                    <a:pt x="87" y="1"/>
                    <a:pt x="87" y="1"/>
                    <a:pt x="88" y="2"/>
                  </a:cubicBezTo>
                  <a:cubicBezTo>
                    <a:pt x="89" y="2"/>
                    <a:pt x="88" y="1"/>
                    <a:pt x="90" y="2"/>
                  </a:cubicBezTo>
                  <a:cubicBezTo>
                    <a:pt x="92" y="3"/>
                    <a:pt x="94" y="0"/>
                    <a:pt x="94" y="0"/>
                  </a:cubicBezTo>
                  <a:cubicBezTo>
                    <a:pt x="94" y="0"/>
                    <a:pt x="94" y="0"/>
                    <a:pt x="97" y="1"/>
                  </a:cubicBezTo>
                  <a:cubicBezTo>
                    <a:pt x="100" y="3"/>
                    <a:pt x="99" y="8"/>
                    <a:pt x="99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1" y="11"/>
                    <a:pt x="95" y="10"/>
                    <a:pt x="98" y="12"/>
                  </a:cubicBezTo>
                  <a:cubicBezTo>
                    <a:pt x="101" y="14"/>
                    <a:pt x="100" y="17"/>
                    <a:pt x="100" y="17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23"/>
                    <a:pt x="97" y="29"/>
                    <a:pt x="100" y="28"/>
                  </a:cubicBezTo>
                  <a:cubicBezTo>
                    <a:pt x="103" y="27"/>
                    <a:pt x="104" y="26"/>
                    <a:pt x="106" y="30"/>
                  </a:cubicBezTo>
                  <a:cubicBezTo>
                    <a:pt x="107" y="33"/>
                    <a:pt x="110" y="36"/>
                    <a:pt x="111" y="34"/>
                  </a:cubicBezTo>
                  <a:cubicBezTo>
                    <a:pt x="113" y="32"/>
                    <a:pt x="115" y="31"/>
                    <a:pt x="117" y="33"/>
                  </a:cubicBezTo>
                  <a:cubicBezTo>
                    <a:pt x="119" y="36"/>
                    <a:pt x="118" y="40"/>
                    <a:pt x="121" y="37"/>
                  </a:cubicBezTo>
                  <a:cubicBezTo>
                    <a:pt x="123" y="35"/>
                    <a:pt x="123" y="33"/>
                    <a:pt x="126" y="33"/>
                  </a:cubicBezTo>
                  <a:cubicBezTo>
                    <a:pt x="128" y="33"/>
                    <a:pt x="129" y="32"/>
                    <a:pt x="130" y="34"/>
                  </a:cubicBezTo>
                  <a:cubicBezTo>
                    <a:pt x="131" y="36"/>
                    <a:pt x="131" y="39"/>
                    <a:pt x="127" y="42"/>
                  </a:cubicBezTo>
                  <a:cubicBezTo>
                    <a:pt x="123" y="45"/>
                    <a:pt x="121" y="44"/>
                    <a:pt x="122" y="49"/>
                  </a:cubicBezTo>
                  <a:cubicBezTo>
                    <a:pt x="123" y="54"/>
                    <a:pt x="119" y="59"/>
                    <a:pt x="124" y="55"/>
                  </a:cubicBezTo>
                  <a:cubicBezTo>
                    <a:pt x="128" y="52"/>
                    <a:pt x="130" y="50"/>
                    <a:pt x="130" y="50"/>
                  </a:cubicBezTo>
                  <a:cubicBezTo>
                    <a:pt x="130" y="50"/>
                    <a:pt x="132" y="49"/>
                    <a:pt x="135" y="51"/>
                  </a:cubicBezTo>
                  <a:cubicBezTo>
                    <a:pt x="138" y="52"/>
                    <a:pt x="140" y="58"/>
                    <a:pt x="142" y="52"/>
                  </a:cubicBezTo>
                  <a:cubicBezTo>
                    <a:pt x="144" y="47"/>
                    <a:pt x="145" y="44"/>
                    <a:pt x="147" y="42"/>
                  </a:cubicBezTo>
                  <a:cubicBezTo>
                    <a:pt x="149" y="41"/>
                    <a:pt x="152" y="40"/>
                    <a:pt x="154" y="39"/>
                  </a:cubicBezTo>
                  <a:cubicBezTo>
                    <a:pt x="156" y="38"/>
                    <a:pt x="161" y="40"/>
                    <a:pt x="162" y="35"/>
                  </a:cubicBezTo>
                  <a:cubicBezTo>
                    <a:pt x="164" y="31"/>
                    <a:pt x="166" y="29"/>
                    <a:pt x="169" y="31"/>
                  </a:cubicBezTo>
                  <a:cubicBezTo>
                    <a:pt x="172" y="32"/>
                    <a:pt x="167" y="34"/>
                    <a:pt x="167" y="35"/>
                  </a:cubicBezTo>
                  <a:cubicBezTo>
                    <a:pt x="168" y="37"/>
                    <a:pt x="171" y="38"/>
                    <a:pt x="173" y="36"/>
                  </a:cubicBezTo>
                  <a:cubicBezTo>
                    <a:pt x="175" y="35"/>
                    <a:pt x="179" y="33"/>
                    <a:pt x="180" y="32"/>
                  </a:cubicBezTo>
                  <a:cubicBezTo>
                    <a:pt x="181" y="32"/>
                    <a:pt x="181" y="34"/>
                    <a:pt x="184" y="37"/>
                  </a:cubicBezTo>
                  <a:cubicBezTo>
                    <a:pt x="187" y="39"/>
                    <a:pt x="190" y="40"/>
                    <a:pt x="191" y="40"/>
                  </a:cubicBezTo>
                  <a:cubicBezTo>
                    <a:pt x="192" y="40"/>
                    <a:pt x="189" y="42"/>
                    <a:pt x="193" y="43"/>
                  </a:cubicBezTo>
                  <a:cubicBezTo>
                    <a:pt x="197" y="44"/>
                    <a:pt x="200" y="49"/>
                    <a:pt x="200" y="51"/>
                  </a:cubicBezTo>
                  <a:cubicBezTo>
                    <a:pt x="199" y="54"/>
                    <a:pt x="196" y="54"/>
                    <a:pt x="197" y="56"/>
                  </a:cubicBezTo>
                  <a:cubicBezTo>
                    <a:pt x="198" y="58"/>
                    <a:pt x="201" y="60"/>
                    <a:pt x="204" y="59"/>
                  </a:cubicBezTo>
                  <a:cubicBezTo>
                    <a:pt x="207" y="58"/>
                    <a:pt x="210" y="57"/>
                    <a:pt x="211" y="59"/>
                  </a:cubicBezTo>
                  <a:cubicBezTo>
                    <a:pt x="212" y="60"/>
                    <a:pt x="213" y="62"/>
                    <a:pt x="214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6" y="63"/>
                    <a:pt x="216" y="63"/>
                    <a:pt x="216" y="63"/>
                  </a:cubicBezTo>
                  <a:cubicBezTo>
                    <a:pt x="217" y="65"/>
                    <a:pt x="220" y="69"/>
                    <a:pt x="220" y="71"/>
                  </a:cubicBezTo>
                  <a:cubicBezTo>
                    <a:pt x="220" y="73"/>
                    <a:pt x="219" y="76"/>
                    <a:pt x="219" y="78"/>
                  </a:cubicBezTo>
                  <a:cubicBezTo>
                    <a:pt x="219" y="86"/>
                    <a:pt x="213" y="93"/>
                    <a:pt x="208" y="98"/>
                  </a:cubicBezTo>
                  <a:cubicBezTo>
                    <a:pt x="211" y="103"/>
                    <a:pt x="221" y="104"/>
                    <a:pt x="220" y="110"/>
                  </a:cubicBezTo>
                  <a:cubicBezTo>
                    <a:pt x="220" y="113"/>
                    <a:pt x="218" y="116"/>
                    <a:pt x="219" y="118"/>
                  </a:cubicBezTo>
                  <a:cubicBezTo>
                    <a:pt x="220" y="120"/>
                    <a:pt x="222" y="120"/>
                    <a:pt x="223" y="122"/>
                  </a:cubicBezTo>
                  <a:cubicBezTo>
                    <a:pt x="223" y="123"/>
                    <a:pt x="221" y="125"/>
                    <a:pt x="221" y="126"/>
                  </a:cubicBezTo>
                  <a:cubicBezTo>
                    <a:pt x="221" y="128"/>
                    <a:pt x="222" y="129"/>
                    <a:pt x="223" y="130"/>
                  </a:cubicBezTo>
                  <a:cubicBezTo>
                    <a:pt x="223" y="133"/>
                    <a:pt x="223" y="134"/>
                    <a:pt x="223" y="138"/>
                  </a:cubicBezTo>
                  <a:cubicBezTo>
                    <a:pt x="222" y="146"/>
                    <a:pt x="230" y="151"/>
                    <a:pt x="231" y="160"/>
                  </a:cubicBezTo>
                  <a:cubicBezTo>
                    <a:pt x="231" y="164"/>
                    <a:pt x="232" y="169"/>
                    <a:pt x="232" y="173"/>
                  </a:cubicBezTo>
                  <a:cubicBezTo>
                    <a:pt x="231" y="176"/>
                    <a:pt x="229" y="177"/>
                    <a:pt x="227" y="179"/>
                  </a:cubicBezTo>
                  <a:cubicBezTo>
                    <a:pt x="225" y="182"/>
                    <a:pt x="224" y="185"/>
                    <a:pt x="223" y="189"/>
                  </a:cubicBezTo>
                  <a:cubicBezTo>
                    <a:pt x="218" y="186"/>
                    <a:pt x="215" y="182"/>
                    <a:pt x="210" y="180"/>
                  </a:cubicBezTo>
                  <a:cubicBezTo>
                    <a:pt x="206" y="188"/>
                    <a:pt x="199" y="195"/>
                    <a:pt x="191" y="198"/>
                  </a:cubicBezTo>
                  <a:cubicBezTo>
                    <a:pt x="185" y="200"/>
                    <a:pt x="180" y="206"/>
                    <a:pt x="173" y="208"/>
                  </a:cubicBezTo>
                  <a:cubicBezTo>
                    <a:pt x="169" y="210"/>
                    <a:pt x="164" y="211"/>
                    <a:pt x="160" y="212"/>
                  </a:cubicBezTo>
                  <a:cubicBezTo>
                    <a:pt x="164" y="219"/>
                    <a:pt x="168" y="227"/>
                    <a:pt x="171" y="235"/>
                  </a:cubicBezTo>
                  <a:cubicBezTo>
                    <a:pt x="174" y="240"/>
                    <a:pt x="177" y="242"/>
                    <a:pt x="183" y="243"/>
                  </a:cubicBezTo>
                  <a:cubicBezTo>
                    <a:pt x="183" y="247"/>
                    <a:pt x="181" y="252"/>
                    <a:pt x="182" y="257"/>
                  </a:cubicBezTo>
                  <a:cubicBezTo>
                    <a:pt x="184" y="255"/>
                    <a:pt x="188" y="253"/>
                    <a:pt x="191" y="253"/>
                  </a:cubicBezTo>
                  <a:cubicBezTo>
                    <a:pt x="192" y="257"/>
                    <a:pt x="191" y="263"/>
                    <a:pt x="194" y="265"/>
                  </a:cubicBezTo>
                  <a:cubicBezTo>
                    <a:pt x="195" y="266"/>
                    <a:pt x="197" y="267"/>
                    <a:pt x="199" y="268"/>
                  </a:cubicBezTo>
                  <a:cubicBezTo>
                    <a:pt x="200" y="270"/>
                    <a:pt x="200" y="271"/>
                    <a:pt x="201" y="272"/>
                  </a:cubicBezTo>
                  <a:cubicBezTo>
                    <a:pt x="201" y="273"/>
                    <a:pt x="201" y="273"/>
                    <a:pt x="201" y="273"/>
                  </a:cubicBezTo>
                  <a:cubicBezTo>
                    <a:pt x="201" y="273"/>
                    <a:pt x="201" y="273"/>
                    <a:pt x="201" y="273"/>
                  </a:cubicBezTo>
                  <a:cubicBezTo>
                    <a:pt x="198" y="277"/>
                    <a:pt x="195" y="282"/>
                    <a:pt x="195" y="287"/>
                  </a:cubicBezTo>
                  <a:cubicBezTo>
                    <a:pt x="195" y="286"/>
                    <a:pt x="194" y="285"/>
                    <a:pt x="193" y="285"/>
                  </a:cubicBezTo>
                  <a:cubicBezTo>
                    <a:pt x="191" y="284"/>
                    <a:pt x="190" y="285"/>
                    <a:pt x="189" y="287"/>
                  </a:cubicBezTo>
                  <a:cubicBezTo>
                    <a:pt x="185" y="290"/>
                    <a:pt x="179" y="294"/>
                    <a:pt x="177" y="298"/>
                  </a:cubicBezTo>
                  <a:cubicBezTo>
                    <a:pt x="180" y="300"/>
                    <a:pt x="182" y="301"/>
                    <a:pt x="183" y="304"/>
                  </a:cubicBezTo>
                  <a:cubicBezTo>
                    <a:pt x="184" y="307"/>
                    <a:pt x="186" y="311"/>
                    <a:pt x="186" y="315"/>
                  </a:cubicBezTo>
                  <a:cubicBezTo>
                    <a:pt x="184" y="314"/>
                    <a:pt x="182" y="313"/>
                    <a:pt x="180" y="312"/>
                  </a:cubicBezTo>
                  <a:cubicBezTo>
                    <a:pt x="179" y="312"/>
                    <a:pt x="178" y="311"/>
                    <a:pt x="177" y="312"/>
                  </a:cubicBezTo>
                  <a:cubicBezTo>
                    <a:pt x="176" y="312"/>
                    <a:pt x="175" y="313"/>
                    <a:pt x="175" y="313"/>
                  </a:cubicBezTo>
                  <a:cubicBezTo>
                    <a:pt x="172" y="314"/>
                    <a:pt x="170" y="313"/>
                    <a:pt x="167" y="312"/>
                  </a:cubicBezTo>
                  <a:cubicBezTo>
                    <a:pt x="165" y="310"/>
                    <a:pt x="164" y="310"/>
                    <a:pt x="161" y="311"/>
                  </a:cubicBezTo>
                  <a:cubicBezTo>
                    <a:pt x="156" y="313"/>
                    <a:pt x="152" y="316"/>
                    <a:pt x="148" y="319"/>
                  </a:cubicBezTo>
                  <a:cubicBezTo>
                    <a:pt x="144" y="321"/>
                    <a:pt x="139" y="327"/>
                    <a:pt x="135" y="324"/>
                  </a:cubicBezTo>
                  <a:cubicBezTo>
                    <a:pt x="133" y="323"/>
                    <a:pt x="127" y="316"/>
                    <a:pt x="124" y="317"/>
                  </a:cubicBezTo>
                  <a:cubicBezTo>
                    <a:pt x="123" y="317"/>
                    <a:pt x="122" y="320"/>
                    <a:pt x="122" y="320"/>
                  </a:cubicBezTo>
                  <a:cubicBezTo>
                    <a:pt x="120" y="322"/>
                    <a:pt x="119" y="324"/>
                    <a:pt x="117" y="325"/>
                  </a:cubicBezTo>
                  <a:cubicBezTo>
                    <a:pt x="116" y="325"/>
                    <a:pt x="113" y="327"/>
                    <a:pt x="112" y="327"/>
                  </a:cubicBezTo>
                  <a:cubicBezTo>
                    <a:pt x="110" y="327"/>
                    <a:pt x="109" y="325"/>
                    <a:pt x="108" y="324"/>
                  </a:cubicBezTo>
                  <a:cubicBezTo>
                    <a:pt x="106" y="323"/>
                    <a:pt x="104" y="321"/>
                    <a:pt x="102" y="321"/>
                  </a:cubicBezTo>
                  <a:cubicBezTo>
                    <a:pt x="101" y="320"/>
                    <a:pt x="97" y="321"/>
                    <a:pt x="95" y="321"/>
                  </a:cubicBezTo>
                  <a:cubicBezTo>
                    <a:pt x="94" y="320"/>
                    <a:pt x="94" y="320"/>
                    <a:pt x="94" y="320"/>
                  </a:cubicBezTo>
                  <a:cubicBezTo>
                    <a:pt x="92" y="319"/>
                    <a:pt x="89" y="320"/>
                    <a:pt x="86" y="318"/>
                  </a:cubicBezTo>
                  <a:cubicBezTo>
                    <a:pt x="83" y="317"/>
                    <a:pt x="83" y="313"/>
                    <a:pt x="81" y="310"/>
                  </a:cubicBezTo>
                  <a:cubicBezTo>
                    <a:pt x="79" y="308"/>
                    <a:pt x="78" y="311"/>
                    <a:pt x="75" y="312"/>
                  </a:cubicBezTo>
                  <a:cubicBezTo>
                    <a:pt x="73" y="313"/>
                    <a:pt x="71" y="315"/>
                    <a:pt x="69" y="315"/>
                  </a:cubicBezTo>
                  <a:cubicBezTo>
                    <a:pt x="67" y="315"/>
                    <a:pt x="65" y="314"/>
                    <a:pt x="64" y="315"/>
                  </a:cubicBezTo>
                  <a:cubicBezTo>
                    <a:pt x="60" y="316"/>
                    <a:pt x="59" y="319"/>
                    <a:pt x="54" y="318"/>
                  </a:cubicBezTo>
                  <a:cubicBezTo>
                    <a:pt x="52" y="317"/>
                    <a:pt x="48" y="316"/>
                    <a:pt x="46" y="320"/>
                  </a:cubicBezTo>
                  <a:cubicBezTo>
                    <a:pt x="43" y="318"/>
                    <a:pt x="41" y="317"/>
                    <a:pt x="38" y="316"/>
                  </a:cubicBezTo>
                  <a:cubicBezTo>
                    <a:pt x="37" y="315"/>
                    <a:pt x="37" y="315"/>
                    <a:pt x="37" y="315"/>
                  </a:cubicBezTo>
                  <a:cubicBezTo>
                    <a:pt x="38" y="314"/>
                    <a:pt x="38" y="314"/>
                    <a:pt x="38" y="314"/>
                  </a:cubicBezTo>
                  <a:cubicBezTo>
                    <a:pt x="38" y="310"/>
                    <a:pt x="38" y="306"/>
                    <a:pt x="38" y="301"/>
                  </a:cubicBezTo>
                  <a:cubicBezTo>
                    <a:pt x="38" y="296"/>
                    <a:pt x="38" y="290"/>
                    <a:pt x="40" y="285"/>
                  </a:cubicBezTo>
                  <a:cubicBezTo>
                    <a:pt x="42" y="278"/>
                    <a:pt x="46" y="274"/>
                    <a:pt x="49" y="269"/>
                  </a:cubicBezTo>
                  <a:cubicBezTo>
                    <a:pt x="51" y="265"/>
                    <a:pt x="54" y="259"/>
                    <a:pt x="51" y="257"/>
                  </a:cubicBezTo>
                  <a:cubicBezTo>
                    <a:pt x="51" y="257"/>
                    <a:pt x="44" y="257"/>
                    <a:pt x="43" y="256"/>
                  </a:cubicBezTo>
                  <a:cubicBezTo>
                    <a:pt x="37" y="255"/>
                    <a:pt x="32" y="252"/>
                    <a:pt x="26" y="251"/>
                  </a:cubicBezTo>
                  <a:cubicBezTo>
                    <a:pt x="23" y="251"/>
                    <a:pt x="21" y="251"/>
                    <a:pt x="19" y="250"/>
                  </a:cubicBezTo>
                  <a:cubicBezTo>
                    <a:pt x="18" y="250"/>
                    <a:pt x="18" y="250"/>
                    <a:pt x="18" y="250"/>
                  </a:cubicBezTo>
                  <a:lnTo>
                    <a:pt x="18" y="248"/>
                  </a:ln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05" name="Freeform 552">
              <a:extLst>
                <a:ext uri="{FF2B5EF4-FFF2-40B4-BE49-F238E27FC236}">
                  <a16:creationId xmlns:a16="http://schemas.microsoft.com/office/drawing/2014/main" id="{B2EA58CC-CACE-5CCD-54BD-0F9E8EF9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201" y="2349500"/>
              <a:ext cx="298450" cy="714375"/>
            </a:xfrm>
            <a:custGeom>
              <a:avLst/>
              <a:gdLst>
                <a:gd name="T0" fmla="*/ 2147483646 w 337"/>
                <a:gd name="T1" fmla="*/ 2147483646 h 809"/>
                <a:gd name="T2" fmla="*/ 2147483646 w 337"/>
                <a:gd name="T3" fmla="*/ 2147483646 h 809"/>
                <a:gd name="T4" fmla="*/ 2147483646 w 337"/>
                <a:gd name="T5" fmla="*/ 2147483646 h 809"/>
                <a:gd name="T6" fmla="*/ 2147483646 w 337"/>
                <a:gd name="T7" fmla="*/ 2147483646 h 809"/>
                <a:gd name="T8" fmla="*/ 2147483646 w 337"/>
                <a:gd name="T9" fmla="*/ 2147483646 h 809"/>
                <a:gd name="T10" fmla="*/ 2147483646 w 337"/>
                <a:gd name="T11" fmla="*/ 2147483646 h 809"/>
                <a:gd name="T12" fmla="*/ 2147483646 w 337"/>
                <a:gd name="T13" fmla="*/ 2147483646 h 809"/>
                <a:gd name="T14" fmla="*/ 2147483646 w 337"/>
                <a:gd name="T15" fmla="*/ 2147483646 h 809"/>
                <a:gd name="T16" fmla="*/ 2147483646 w 337"/>
                <a:gd name="T17" fmla="*/ 2147483646 h 809"/>
                <a:gd name="T18" fmla="*/ 2147483646 w 337"/>
                <a:gd name="T19" fmla="*/ 2147483646 h 809"/>
                <a:gd name="T20" fmla="*/ 2147483646 w 337"/>
                <a:gd name="T21" fmla="*/ 2147483646 h 809"/>
                <a:gd name="T22" fmla="*/ 2147483646 w 337"/>
                <a:gd name="T23" fmla="*/ 2147483646 h 809"/>
                <a:gd name="T24" fmla="*/ 2147483646 w 337"/>
                <a:gd name="T25" fmla="*/ 2147483646 h 809"/>
                <a:gd name="T26" fmla="*/ 2147483646 w 337"/>
                <a:gd name="T27" fmla="*/ 2147483646 h 809"/>
                <a:gd name="T28" fmla="*/ 2147483646 w 337"/>
                <a:gd name="T29" fmla="*/ 2147483646 h 809"/>
                <a:gd name="T30" fmla="*/ 2147483646 w 337"/>
                <a:gd name="T31" fmla="*/ 2147483646 h 809"/>
                <a:gd name="T32" fmla="*/ 2147483646 w 337"/>
                <a:gd name="T33" fmla="*/ 2147483646 h 809"/>
                <a:gd name="T34" fmla="*/ 2147483646 w 337"/>
                <a:gd name="T35" fmla="*/ 2147483646 h 809"/>
                <a:gd name="T36" fmla="*/ 2147483646 w 337"/>
                <a:gd name="T37" fmla="*/ 2147483646 h 809"/>
                <a:gd name="T38" fmla="*/ 2147483646 w 337"/>
                <a:gd name="T39" fmla="*/ 2147483646 h 809"/>
                <a:gd name="T40" fmla="*/ 2147483646 w 337"/>
                <a:gd name="T41" fmla="*/ 2147483646 h 809"/>
                <a:gd name="T42" fmla="*/ 2147483646 w 337"/>
                <a:gd name="T43" fmla="*/ 2147483646 h 809"/>
                <a:gd name="T44" fmla="*/ 2147483646 w 337"/>
                <a:gd name="T45" fmla="*/ 2147483646 h 809"/>
                <a:gd name="T46" fmla="*/ 2147483646 w 337"/>
                <a:gd name="T47" fmla="*/ 2147483646 h 809"/>
                <a:gd name="T48" fmla="*/ 2147483646 w 337"/>
                <a:gd name="T49" fmla="*/ 2147483646 h 809"/>
                <a:gd name="T50" fmla="*/ 2147483646 w 337"/>
                <a:gd name="T51" fmla="*/ 2147483646 h 809"/>
                <a:gd name="T52" fmla="*/ 2147483646 w 337"/>
                <a:gd name="T53" fmla="*/ 2147483646 h 809"/>
                <a:gd name="T54" fmla="*/ 2147483646 w 337"/>
                <a:gd name="T55" fmla="*/ 2147483646 h 809"/>
                <a:gd name="T56" fmla="*/ 2147483646 w 337"/>
                <a:gd name="T57" fmla="*/ 2147483646 h 809"/>
                <a:gd name="T58" fmla="*/ 2147483646 w 337"/>
                <a:gd name="T59" fmla="*/ 2147483646 h 809"/>
                <a:gd name="T60" fmla="*/ 2147483646 w 337"/>
                <a:gd name="T61" fmla="*/ 2147483646 h 809"/>
                <a:gd name="T62" fmla="*/ 2147483646 w 337"/>
                <a:gd name="T63" fmla="*/ 2147483646 h 809"/>
                <a:gd name="T64" fmla="*/ 2147483646 w 337"/>
                <a:gd name="T65" fmla="*/ 2147483646 h 809"/>
                <a:gd name="T66" fmla="*/ 2147483646 w 337"/>
                <a:gd name="T67" fmla="*/ 2147483646 h 809"/>
                <a:gd name="T68" fmla="*/ 2147483646 w 337"/>
                <a:gd name="T69" fmla="*/ 2147483646 h 809"/>
                <a:gd name="T70" fmla="*/ 2147483646 w 337"/>
                <a:gd name="T71" fmla="*/ 2147483646 h 809"/>
                <a:gd name="T72" fmla="*/ 2147483646 w 337"/>
                <a:gd name="T73" fmla="*/ 2147483646 h 809"/>
                <a:gd name="T74" fmla="*/ 2147483646 w 337"/>
                <a:gd name="T75" fmla="*/ 2147483646 h 809"/>
                <a:gd name="T76" fmla="*/ 2147483646 w 337"/>
                <a:gd name="T77" fmla="*/ 2147483646 h 809"/>
                <a:gd name="T78" fmla="*/ 2147483646 w 337"/>
                <a:gd name="T79" fmla="*/ 2147483646 h 809"/>
                <a:gd name="T80" fmla="*/ 2147483646 w 337"/>
                <a:gd name="T81" fmla="*/ 2147483646 h 809"/>
                <a:gd name="T82" fmla="*/ 2147483646 w 337"/>
                <a:gd name="T83" fmla="*/ 2147483646 h 809"/>
                <a:gd name="T84" fmla="*/ 2147483646 w 337"/>
                <a:gd name="T85" fmla="*/ 2147483646 h 809"/>
                <a:gd name="T86" fmla="*/ 2147483646 w 337"/>
                <a:gd name="T87" fmla="*/ 2147483646 h 809"/>
                <a:gd name="T88" fmla="*/ 2147483646 w 337"/>
                <a:gd name="T89" fmla="*/ 2147483646 h 809"/>
                <a:gd name="T90" fmla="*/ 2147483646 w 337"/>
                <a:gd name="T91" fmla="*/ 2147483646 h 809"/>
                <a:gd name="T92" fmla="*/ 2147483646 w 337"/>
                <a:gd name="T93" fmla="*/ 2147483646 h 809"/>
                <a:gd name="T94" fmla="*/ 2147483646 w 337"/>
                <a:gd name="T95" fmla="*/ 2147483646 h 809"/>
                <a:gd name="T96" fmla="*/ 2147483646 w 337"/>
                <a:gd name="T97" fmla="*/ 2147483646 h 8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809"/>
                <a:gd name="T149" fmla="*/ 337 w 337"/>
                <a:gd name="T150" fmla="*/ 809 h 8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809">
                  <a:moveTo>
                    <a:pt x="1" y="617"/>
                  </a:moveTo>
                  <a:cubicBezTo>
                    <a:pt x="3" y="619"/>
                    <a:pt x="5" y="622"/>
                    <a:pt x="6" y="625"/>
                  </a:cubicBezTo>
                  <a:cubicBezTo>
                    <a:pt x="15" y="620"/>
                    <a:pt x="13" y="608"/>
                    <a:pt x="15" y="598"/>
                  </a:cubicBezTo>
                  <a:cubicBezTo>
                    <a:pt x="18" y="584"/>
                    <a:pt x="23" y="585"/>
                    <a:pt x="31" y="579"/>
                  </a:cubicBezTo>
                  <a:cubicBezTo>
                    <a:pt x="49" y="565"/>
                    <a:pt x="36" y="536"/>
                    <a:pt x="31" y="516"/>
                  </a:cubicBezTo>
                  <a:cubicBezTo>
                    <a:pt x="37" y="518"/>
                    <a:pt x="43" y="508"/>
                    <a:pt x="43" y="501"/>
                  </a:cubicBezTo>
                  <a:cubicBezTo>
                    <a:pt x="43" y="490"/>
                    <a:pt x="33" y="486"/>
                    <a:pt x="29" y="477"/>
                  </a:cubicBezTo>
                  <a:cubicBezTo>
                    <a:pt x="22" y="461"/>
                    <a:pt x="34" y="440"/>
                    <a:pt x="28" y="423"/>
                  </a:cubicBezTo>
                  <a:cubicBezTo>
                    <a:pt x="24" y="412"/>
                    <a:pt x="19" y="415"/>
                    <a:pt x="19" y="402"/>
                  </a:cubicBezTo>
                  <a:cubicBezTo>
                    <a:pt x="20" y="391"/>
                    <a:pt x="25" y="376"/>
                    <a:pt x="27" y="364"/>
                  </a:cubicBezTo>
                  <a:cubicBezTo>
                    <a:pt x="29" y="353"/>
                    <a:pt x="29" y="336"/>
                    <a:pt x="42" y="334"/>
                  </a:cubicBezTo>
                  <a:cubicBezTo>
                    <a:pt x="49" y="333"/>
                    <a:pt x="62" y="338"/>
                    <a:pt x="68" y="341"/>
                  </a:cubicBezTo>
                  <a:cubicBezTo>
                    <a:pt x="78" y="329"/>
                    <a:pt x="64" y="320"/>
                    <a:pt x="63" y="309"/>
                  </a:cubicBezTo>
                  <a:cubicBezTo>
                    <a:pt x="62" y="296"/>
                    <a:pt x="70" y="276"/>
                    <a:pt x="74" y="263"/>
                  </a:cubicBezTo>
                  <a:cubicBezTo>
                    <a:pt x="76" y="254"/>
                    <a:pt x="82" y="242"/>
                    <a:pt x="82" y="233"/>
                  </a:cubicBezTo>
                  <a:cubicBezTo>
                    <a:pt x="82" y="226"/>
                    <a:pt x="76" y="222"/>
                    <a:pt x="76" y="217"/>
                  </a:cubicBezTo>
                  <a:cubicBezTo>
                    <a:pt x="75" y="194"/>
                    <a:pt x="91" y="206"/>
                    <a:pt x="102" y="208"/>
                  </a:cubicBezTo>
                  <a:cubicBezTo>
                    <a:pt x="102" y="187"/>
                    <a:pt x="114" y="158"/>
                    <a:pt x="127" y="142"/>
                  </a:cubicBezTo>
                  <a:cubicBezTo>
                    <a:pt x="124" y="141"/>
                    <a:pt x="121" y="138"/>
                    <a:pt x="117" y="137"/>
                  </a:cubicBezTo>
                  <a:cubicBezTo>
                    <a:pt x="121" y="131"/>
                    <a:pt x="128" y="125"/>
                    <a:pt x="131" y="118"/>
                  </a:cubicBezTo>
                  <a:cubicBezTo>
                    <a:pt x="133" y="111"/>
                    <a:pt x="132" y="105"/>
                    <a:pt x="135" y="100"/>
                  </a:cubicBezTo>
                  <a:cubicBezTo>
                    <a:pt x="141" y="90"/>
                    <a:pt x="155" y="72"/>
                    <a:pt x="166" y="84"/>
                  </a:cubicBezTo>
                  <a:cubicBezTo>
                    <a:pt x="174" y="72"/>
                    <a:pt x="168" y="52"/>
                    <a:pt x="182" y="46"/>
                  </a:cubicBezTo>
                  <a:cubicBezTo>
                    <a:pt x="190" y="42"/>
                    <a:pt x="194" y="47"/>
                    <a:pt x="201" y="50"/>
                  </a:cubicBezTo>
                  <a:cubicBezTo>
                    <a:pt x="208" y="52"/>
                    <a:pt x="214" y="53"/>
                    <a:pt x="222" y="52"/>
                  </a:cubicBezTo>
                  <a:cubicBezTo>
                    <a:pt x="207" y="40"/>
                    <a:pt x="245" y="26"/>
                    <a:pt x="220" y="13"/>
                  </a:cubicBezTo>
                  <a:cubicBezTo>
                    <a:pt x="225" y="6"/>
                    <a:pt x="237" y="0"/>
                    <a:pt x="245" y="6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53" y="26"/>
                    <a:pt x="264" y="34"/>
                    <a:pt x="272" y="46"/>
                  </a:cubicBezTo>
                  <a:cubicBezTo>
                    <a:pt x="276" y="43"/>
                    <a:pt x="279" y="44"/>
                    <a:pt x="283" y="43"/>
                  </a:cubicBezTo>
                  <a:cubicBezTo>
                    <a:pt x="283" y="48"/>
                    <a:pt x="284" y="52"/>
                    <a:pt x="285" y="57"/>
                  </a:cubicBezTo>
                  <a:cubicBezTo>
                    <a:pt x="286" y="56"/>
                    <a:pt x="290" y="55"/>
                    <a:pt x="292" y="52"/>
                  </a:cubicBezTo>
                  <a:cubicBezTo>
                    <a:pt x="297" y="71"/>
                    <a:pt x="317" y="55"/>
                    <a:pt x="313" y="80"/>
                  </a:cubicBezTo>
                  <a:cubicBezTo>
                    <a:pt x="315" y="80"/>
                    <a:pt x="318" y="80"/>
                    <a:pt x="320" y="80"/>
                  </a:cubicBezTo>
                  <a:cubicBezTo>
                    <a:pt x="321" y="91"/>
                    <a:pt x="316" y="105"/>
                    <a:pt x="316" y="116"/>
                  </a:cubicBezTo>
                  <a:cubicBezTo>
                    <a:pt x="315" y="128"/>
                    <a:pt x="315" y="140"/>
                    <a:pt x="316" y="152"/>
                  </a:cubicBezTo>
                  <a:cubicBezTo>
                    <a:pt x="319" y="153"/>
                    <a:pt x="321" y="155"/>
                    <a:pt x="323" y="156"/>
                  </a:cubicBezTo>
                  <a:cubicBezTo>
                    <a:pt x="320" y="159"/>
                    <a:pt x="320" y="164"/>
                    <a:pt x="319" y="166"/>
                  </a:cubicBezTo>
                  <a:cubicBezTo>
                    <a:pt x="321" y="166"/>
                    <a:pt x="324" y="169"/>
                    <a:pt x="327" y="168"/>
                  </a:cubicBezTo>
                  <a:cubicBezTo>
                    <a:pt x="321" y="183"/>
                    <a:pt x="314" y="184"/>
                    <a:pt x="322" y="199"/>
                  </a:cubicBezTo>
                  <a:cubicBezTo>
                    <a:pt x="326" y="208"/>
                    <a:pt x="331" y="215"/>
                    <a:pt x="336" y="223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5" y="225"/>
                    <a:pt x="335" y="225"/>
                    <a:pt x="335" y="225"/>
                  </a:cubicBezTo>
                  <a:cubicBezTo>
                    <a:pt x="333" y="224"/>
                    <a:pt x="331" y="223"/>
                    <a:pt x="331" y="223"/>
                  </a:cubicBezTo>
                  <a:cubicBezTo>
                    <a:pt x="317" y="227"/>
                    <a:pt x="317" y="227"/>
                    <a:pt x="317" y="227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87" y="233"/>
                    <a:pt x="287" y="233"/>
                    <a:pt x="287" y="233"/>
                  </a:cubicBezTo>
                  <a:cubicBezTo>
                    <a:pt x="287" y="233"/>
                    <a:pt x="278" y="240"/>
                    <a:pt x="279" y="244"/>
                  </a:cubicBezTo>
                  <a:cubicBezTo>
                    <a:pt x="280" y="249"/>
                    <a:pt x="278" y="251"/>
                    <a:pt x="273" y="256"/>
                  </a:cubicBezTo>
                  <a:cubicBezTo>
                    <a:pt x="269" y="261"/>
                    <a:pt x="264" y="260"/>
                    <a:pt x="268" y="263"/>
                  </a:cubicBezTo>
                  <a:cubicBezTo>
                    <a:pt x="271" y="266"/>
                    <a:pt x="268" y="273"/>
                    <a:pt x="268" y="273"/>
                  </a:cubicBezTo>
                  <a:cubicBezTo>
                    <a:pt x="268" y="273"/>
                    <a:pt x="263" y="277"/>
                    <a:pt x="262" y="286"/>
                  </a:cubicBezTo>
                  <a:cubicBezTo>
                    <a:pt x="261" y="294"/>
                    <a:pt x="261" y="294"/>
                    <a:pt x="266" y="296"/>
                  </a:cubicBezTo>
                  <a:cubicBezTo>
                    <a:pt x="271" y="299"/>
                    <a:pt x="271" y="305"/>
                    <a:pt x="271" y="305"/>
                  </a:cubicBezTo>
                  <a:cubicBezTo>
                    <a:pt x="271" y="305"/>
                    <a:pt x="267" y="307"/>
                    <a:pt x="269" y="310"/>
                  </a:cubicBezTo>
                  <a:cubicBezTo>
                    <a:pt x="271" y="314"/>
                    <a:pt x="277" y="321"/>
                    <a:pt x="271" y="325"/>
                  </a:cubicBezTo>
                  <a:cubicBezTo>
                    <a:pt x="265" y="329"/>
                    <a:pt x="260" y="333"/>
                    <a:pt x="257" y="336"/>
                  </a:cubicBezTo>
                  <a:cubicBezTo>
                    <a:pt x="254" y="339"/>
                    <a:pt x="253" y="341"/>
                    <a:pt x="250" y="346"/>
                  </a:cubicBezTo>
                  <a:cubicBezTo>
                    <a:pt x="247" y="351"/>
                    <a:pt x="243" y="352"/>
                    <a:pt x="243" y="352"/>
                  </a:cubicBezTo>
                  <a:cubicBezTo>
                    <a:pt x="243" y="352"/>
                    <a:pt x="240" y="356"/>
                    <a:pt x="237" y="360"/>
                  </a:cubicBezTo>
                  <a:cubicBezTo>
                    <a:pt x="235" y="365"/>
                    <a:pt x="235" y="362"/>
                    <a:pt x="230" y="367"/>
                  </a:cubicBezTo>
                  <a:cubicBezTo>
                    <a:pt x="226" y="372"/>
                    <a:pt x="217" y="368"/>
                    <a:pt x="218" y="374"/>
                  </a:cubicBezTo>
                  <a:cubicBezTo>
                    <a:pt x="218" y="381"/>
                    <a:pt x="217" y="382"/>
                    <a:pt x="212" y="382"/>
                  </a:cubicBezTo>
                  <a:cubicBezTo>
                    <a:pt x="206" y="382"/>
                    <a:pt x="205" y="380"/>
                    <a:pt x="205" y="380"/>
                  </a:cubicBezTo>
                  <a:cubicBezTo>
                    <a:pt x="205" y="380"/>
                    <a:pt x="197" y="386"/>
                    <a:pt x="192" y="384"/>
                  </a:cubicBezTo>
                  <a:cubicBezTo>
                    <a:pt x="188" y="382"/>
                    <a:pt x="187" y="383"/>
                    <a:pt x="187" y="383"/>
                  </a:cubicBezTo>
                  <a:cubicBezTo>
                    <a:pt x="187" y="383"/>
                    <a:pt x="189" y="389"/>
                    <a:pt x="187" y="395"/>
                  </a:cubicBezTo>
                  <a:cubicBezTo>
                    <a:pt x="184" y="400"/>
                    <a:pt x="179" y="399"/>
                    <a:pt x="178" y="404"/>
                  </a:cubicBezTo>
                  <a:cubicBezTo>
                    <a:pt x="178" y="408"/>
                    <a:pt x="178" y="410"/>
                    <a:pt x="173" y="413"/>
                  </a:cubicBezTo>
                  <a:cubicBezTo>
                    <a:pt x="168" y="415"/>
                    <a:pt x="162" y="416"/>
                    <a:pt x="165" y="419"/>
                  </a:cubicBezTo>
                  <a:cubicBezTo>
                    <a:pt x="168" y="422"/>
                    <a:pt x="168" y="424"/>
                    <a:pt x="168" y="424"/>
                  </a:cubicBezTo>
                  <a:cubicBezTo>
                    <a:pt x="163" y="429"/>
                    <a:pt x="163" y="429"/>
                    <a:pt x="163" y="429"/>
                  </a:cubicBezTo>
                  <a:cubicBezTo>
                    <a:pt x="163" y="429"/>
                    <a:pt x="167" y="428"/>
                    <a:pt x="164" y="434"/>
                  </a:cubicBezTo>
                  <a:cubicBezTo>
                    <a:pt x="161" y="441"/>
                    <a:pt x="160" y="440"/>
                    <a:pt x="163" y="441"/>
                  </a:cubicBezTo>
                  <a:cubicBezTo>
                    <a:pt x="167" y="443"/>
                    <a:pt x="165" y="448"/>
                    <a:pt x="165" y="448"/>
                  </a:cubicBezTo>
                  <a:cubicBezTo>
                    <a:pt x="165" y="448"/>
                    <a:pt x="151" y="456"/>
                    <a:pt x="156" y="462"/>
                  </a:cubicBezTo>
                  <a:cubicBezTo>
                    <a:pt x="162" y="469"/>
                    <a:pt x="161" y="466"/>
                    <a:pt x="157" y="475"/>
                  </a:cubicBezTo>
                  <a:cubicBezTo>
                    <a:pt x="154" y="485"/>
                    <a:pt x="154" y="479"/>
                    <a:pt x="156" y="485"/>
                  </a:cubicBezTo>
                  <a:cubicBezTo>
                    <a:pt x="157" y="492"/>
                    <a:pt x="156" y="500"/>
                    <a:pt x="158" y="507"/>
                  </a:cubicBezTo>
                  <a:cubicBezTo>
                    <a:pt x="159" y="514"/>
                    <a:pt x="155" y="522"/>
                    <a:pt x="158" y="523"/>
                  </a:cubicBezTo>
                  <a:cubicBezTo>
                    <a:pt x="161" y="525"/>
                    <a:pt x="163" y="529"/>
                    <a:pt x="163" y="529"/>
                  </a:cubicBezTo>
                  <a:cubicBezTo>
                    <a:pt x="157" y="538"/>
                    <a:pt x="157" y="538"/>
                    <a:pt x="157" y="538"/>
                  </a:cubicBezTo>
                  <a:cubicBezTo>
                    <a:pt x="157" y="538"/>
                    <a:pt x="159" y="536"/>
                    <a:pt x="161" y="540"/>
                  </a:cubicBezTo>
                  <a:cubicBezTo>
                    <a:pt x="162" y="544"/>
                    <a:pt x="164" y="539"/>
                    <a:pt x="164" y="539"/>
                  </a:cubicBezTo>
                  <a:cubicBezTo>
                    <a:pt x="164" y="539"/>
                    <a:pt x="168" y="535"/>
                    <a:pt x="171" y="537"/>
                  </a:cubicBezTo>
                  <a:cubicBezTo>
                    <a:pt x="174" y="538"/>
                    <a:pt x="174" y="537"/>
                    <a:pt x="178" y="541"/>
                  </a:cubicBezTo>
                  <a:cubicBezTo>
                    <a:pt x="182" y="545"/>
                    <a:pt x="182" y="541"/>
                    <a:pt x="187" y="549"/>
                  </a:cubicBezTo>
                  <a:cubicBezTo>
                    <a:pt x="192" y="557"/>
                    <a:pt x="189" y="559"/>
                    <a:pt x="192" y="563"/>
                  </a:cubicBezTo>
                  <a:cubicBezTo>
                    <a:pt x="194" y="568"/>
                    <a:pt x="192" y="569"/>
                    <a:pt x="195" y="572"/>
                  </a:cubicBezTo>
                  <a:cubicBezTo>
                    <a:pt x="198" y="576"/>
                    <a:pt x="197" y="580"/>
                    <a:pt x="197" y="580"/>
                  </a:cubicBezTo>
                  <a:cubicBezTo>
                    <a:pt x="197" y="580"/>
                    <a:pt x="189" y="585"/>
                    <a:pt x="189" y="588"/>
                  </a:cubicBezTo>
                  <a:cubicBezTo>
                    <a:pt x="188" y="592"/>
                    <a:pt x="183" y="595"/>
                    <a:pt x="178" y="595"/>
                  </a:cubicBezTo>
                  <a:cubicBezTo>
                    <a:pt x="174" y="595"/>
                    <a:pt x="172" y="592"/>
                    <a:pt x="168" y="593"/>
                  </a:cubicBezTo>
                  <a:cubicBezTo>
                    <a:pt x="164" y="593"/>
                    <a:pt x="160" y="592"/>
                    <a:pt x="157" y="589"/>
                  </a:cubicBezTo>
                  <a:cubicBezTo>
                    <a:pt x="155" y="587"/>
                    <a:pt x="151" y="591"/>
                    <a:pt x="151" y="591"/>
                  </a:cubicBezTo>
                  <a:cubicBezTo>
                    <a:pt x="151" y="591"/>
                    <a:pt x="146" y="595"/>
                    <a:pt x="141" y="592"/>
                  </a:cubicBezTo>
                  <a:cubicBezTo>
                    <a:pt x="136" y="590"/>
                    <a:pt x="132" y="590"/>
                    <a:pt x="130" y="591"/>
                  </a:cubicBezTo>
                  <a:cubicBezTo>
                    <a:pt x="128" y="591"/>
                    <a:pt x="124" y="590"/>
                    <a:pt x="124" y="590"/>
                  </a:cubicBezTo>
                  <a:cubicBezTo>
                    <a:pt x="124" y="590"/>
                    <a:pt x="137" y="597"/>
                    <a:pt x="142" y="596"/>
                  </a:cubicBezTo>
                  <a:cubicBezTo>
                    <a:pt x="146" y="596"/>
                    <a:pt x="147" y="597"/>
                    <a:pt x="149" y="597"/>
                  </a:cubicBezTo>
                  <a:cubicBezTo>
                    <a:pt x="151" y="597"/>
                    <a:pt x="156" y="596"/>
                    <a:pt x="156" y="596"/>
                  </a:cubicBezTo>
                  <a:cubicBezTo>
                    <a:pt x="156" y="596"/>
                    <a:pt x="156" y="598"/>
                    <a:pt x="159" y="603"/>
                  </a:cubicBezTo>
                  <a:cubicBezTo>
                    <a:pt x="162" y="608"/>
                    <a:pt x="162" y="600"/>
                    <a:pt x="166" y="603"/>
                  </a:cubicBezTo>
                  <a:cubicBezTo>
                    <a:pt x="170" y="606"/>
                    <a:pt x="172" y="604"/>
                    <a:pt x="172" y="604"/>
                  </a:cubicBezTo>
                  <a:cubicBezTo>
                    <a:pt x="179" y="603"/>
                    <a:pt x="179" y="603"/>
                    <a:pt x="179" y="603"/>
                  </a:cubicBezTo>
                  <a:cubicBezTo>
                    <a:pt x="179" y="603"/>
                    <a:pt x="181" y="601"/>
                    <a:pt x="183" y="606"/>
                  </a:cubicBezTo>
                  <a:cubicBezTo>
                    <a:pt x="186" y="610"/>
                    <a:pt x="180" y="618"/>
                    <a:pt x="180" y="618"/>
                  </a:cubicBezTo>
                  <a:cubicBezTo>
                    <a:pt x="180" y="618"/>
                    <a:pt x="172" y="621"/>
                    <a:pt x="169" y="622"/>
                  </a:cubicBezTo>
                  <a:cubicBezTo>
                    <a:pt x="167" y="623"/>
                    <a:pt x="160" y="613"/>
                    <a:pt x="162" y="619"/>
                  </a:cubicBezTo>
                  <a:cubicBezTo>
                    <a:pt x="163" y="624"/>
                    <a:pt x="162" y="630"/>
                    <a:pt x="159" y="629"/>
                  </a:cubicBezTo>
                  <a:cubicBezTo>
                    <a:pt x="155" y="629"/>
                    <a:pt x="155" y="629"/>
                    <a:pt x="155" y="629"/>
                  </a:cubicBezTo>
                  <a:cubicBezTo>
                    <a:pt x="155" y="629"/>
                    <a:pt x="147" y="631"/>
                    <a:pt x="144" y="634"/>
                  </a:cubicBezTo>
                  <a:cubicBezTo>
                    <a:pt x="142" y="637"/>
                    <a:pt x="140" y="637"/>
                    <a:pt x="137" y="636"/>
                  </a:cubicBezTo>
                  <a:cubicBezTo>
                    <a:pt x="135" y="634"/>
                    <a:pt x="129" y="637"/>
                    <a:pt x="134" y="638"/>
                  </a:cubicBezTo>
                  <a:cubicBezTo>
                    <a:pt x="139" y="639"/>
                    <a:pt x="143" y="637"/>
                    <a:pt x="146" y="640"/>
                  </a:cubicBezTo>
                  <a:cubicBezTo>
                    <a:pt x="149" y="643"/>
                    <a:pt x="145" y="647"/>
                    <a:pt x="145" y="647"/>
                  </a:cubicBezTo>
                  <a:cubicBezTo>
                    <a:pt x="145" y="647"/>
                    <a:pt x="141" y="649"/>
                    <a:pt x="139" y="649"/>
                  </a:cubicBezTo>
                  <a:cubicBezTo>
                    <a:pt x="138" y="649"/>
                    <a:pt x="133" y="643"/>
                    <a:pt x="133" y="649"/>
                  </a:cubicBezTo>
                  <a:cubicBezTo>
                    <a:pt x="134" y="655"/>
                    <a:pt x="137" y="653"/>
                    <a:pt x="139" y="662"/>
                  </a:cubicBezTo>
                  <a:cubicBezTo>
                    <a:pt x="142" y="672"/>
                    <a:pt x="138" y="679"/>
                    <a:pt x="140" y="680"/>
                  </a:cubicBezTo>
                  <a:cubicBezTo>
                    <a:pt x="142" y="681"/>
                    <a:pt x="141" y="679"/>
                    <a:pt x="143" y="684"/>
                  </a:cubicBezTo>
                  <a:cubicBezTo>
                    <a:pt x="145" y="689"/>
                    <a:pt x="144" y="675"/>
                    <a:pt x="141" y="696"/>
                  </a:cubicBezTo>
                  <a:cubicBezTo>
                    <a:pt x="137" y="716"/>
                    <a:pt x="133" y="719"/>
                    <a:pt x="132" y="731"/>
                  </a:cubicBezTo>
                  <a:cubicBezTo>
                    <a:pt x="131" y="743"/>
                    <a:pt x="130" y="748"/>
                    <a:pt x="125" y="756"/>
                  </a:cubicBezTo>
                  <a:cubicBezTo>
                    <a:pt x="120" y="763"/>
                    <a:pt x="118" y="759"/>
                    <a:pt x="113" y="760"/>
                  </a:cubicBezTo>
                  <a:cubicBezTo>
                    <a:pt x="108" y="760"/>
                    <a:pt x="107" y="764"/>
                    <a:pt x="103" y="761"/>
                  </a:cubicBezTo>
                  <a:cubicBezTo>
                    <a:pt x="99" y="758"/>
                    <a:pt x="100" y="749"/>
                    <a:pt x="95" y="756"/>
                  </a:cubicBezTo>
                  <a:cubicBezTo>
                    <a:pt x="91" y="763"/>
                    <a:pt x="87" y="768"/>
                    <a:pt x="87" y="768"/>
                  </a:cubicBezTo>
                  <a:cubicBezTo>
                    <a:pt x="87" y="768"/>
                    <a:pt x="76" y="774"/>
                    <a:pt x="80" y="782"/>
                  </a:cubicBezTo>
                  <a:cubicBezTo>
                    <a:pt x="84" y="789"/>
                    <a:pt x="88" y="796"/>
                    <a:pt x="77" y="796"/>
                  </a:cubicBezTo>
                  <a:cubicBezTo>
                    <a:pt x="67" y="795"/>
                    <a:pt x="67" y="789"/>
                    <a:pt x="62" y="796"/>
                  </a:cubicBezTo>
                  <a:cubicBezTo>
                    <a:pt x="57" y="803"/>
                    <a:pt x="55" y="809"/>
                    <a:pt x="50" y="803"/>
                  </a:cubicBezTo>
                  <a:cubicBezTo>
                    <a:pt x="45" y="797"/>
                    <a:pt x="42" y="799"/>
                    <a:pt x="42" y="796"/>
                  </a:cubicBezTo>
                  <a:cubicBezTo>
                    <a:pt x="43" y="793"/>
                    <a:pt x="47" y="783"/>
                    <a:pt x="46" y="778"/>
                  </a:cubicBezTo>
                  <a:cubicBezTo>
                    <a:pt x="45" y="773"/>
                    <a:pt x="42" y="769"/>
                    <a:pt x="41" y="767"/>
                  </a:cubicBezTo>
                  <a:cubicBezTo>
                    <a:pt x="40" y="765"/>
                    <a:pt x="28" y="765"/>
                    <a:pt x="36" y="761"/>
                  </a:cubicBezTo>
                  <a:cubicBezTo>
                    <a:pt x="45" y="758"/>
                    <a:pt x="47" y="760"/>
                    <a:pt x="46" y="755"/>
                  </a:cubicBezTo>
                  <a:cubicBezTo>
                    <a:pt x="45" y="749"/>
                    <a:pt x="40" y="751"/>
                    <a:pt x="43" y="746"/>
                  </a:cubicBezTo>
                  <a:cubicBezTo>
                    <a:pt x="47" y="741"/>
                    <a:pt x="51" y="741"/>
                    <a:pt x="46" y="737"/>
                  </a:cubicBezTo>
                  <a:cubicBezTo>
                    <a:pt x="40" y="733"/>
                    <a:pt x="25" y="724"/>
                    <a:pt x="26" y="714"/>
                  </a:cubicBezTo>
                  <a:cubicBezTo>
                    <a:pt x="26" y="705"/>
                    <a:pt x="26" y="703"/>
                    <a:pt x="22" y="697"/>
                  </a:cubicBezTo>
                  <a:cubicBezTo>
                    <a:pt x="18" y="692"/>
                    <a:pt x="14" y="685"/>
                    <a:pt x="18" y="683"/>
                  </a:cubicBezTo>
                  <a:cubicBezTo>
                    <a:pt x="22" y="682"/>
                    <a:pt x="28" y="685"/>
                    <a:pt x="22" y="680"/>
                  </a:cubicBezTo>
                  <a:cubicBezTo>
                    <a:pt x="16" y="674"/>
                    <a:pt x="9" y="681"/>
                    <a:pt x="10" y="669"/>
                  </a:cubicBezTo>
                  <a:cubicBezTo>
                    <a:pt x="11" y="657"/>
                    <a:pt x="20" y="655"/>
                    <a:pt x="15" y="652"/>
                  </a:cubicBezTo>
                  <a:cubicBezTo>
                    <a:pt x="10" y="649"/>
                    <a:pt x="4" y="644"/>
                    <a:pt x="4" y="644"/>
                  </a:cubicBezTo>
                  <a:cubicBezTo>
                    <a:pt x="4" y="644"/>
                    <a:pt x="4" y="632"/>
                    <a:pt x="3" y="629"/>
                  </a:cubicBezTo>
                  <a:cubicBezTo>
                    <a:pt x="2" y="626"/>
                    <a:pt x="1" y="621"/>
                    <a:pt x="0" y="618"/>
                  </a:cubicBezTo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07" name="Freeform 553">
              <a:extLst>
                <a:ext uri="{FF2B5EF4-FFF2-40B4-BE49-F238E27FC236}">
                  <a16:creationId xmlns:a16="http://schemas.microsoft.com/office/drawing/2014/main" id="{DA95829F-BF7E-1FA4-F86E-BC686CD6C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201" y="2349500"/>
              <a:ext cx="298450" cy="714375"/>
            </a:xfrm>
            <a:custGeom>
              <a:avLst/>
              <a:gdLst>
                <a:gd name="T0" fmla="*/ 2147483646 w 337"/>
                <a:gd name="T1" fmla="*/ 2147483646 h 809"/>
                <a:gd name="T2" fmla="*/ 2147483646 w 337"/>
                <a:gd name="T3" fmla="*/ 2147483646 h 809"/>
                <a:gd name="T4" fmla="*/ 2147483646 w 337"/>
                <a:gd name="T5" fmla="*/ 2147483646 h 809"/>
                <a:gd name="T6" fmla="*/ 2147483646 w 337"/>
                <a:gd name="T7" fmla="*/ 2147483646 h 809"/>
                <a:gd name="T8" fmla="*/ 2147483646 w 337"/>
                <a:gd name="T9" fmla="*/ 2147483646 h 809"/>
                <a:gd name="T10" fmla="*/ 2147483646 w 337"/>
                <a:gd name="T11" fmla="*/ 2147483646 h 809"/>
                <a:gd name="T12" fmla="*/ 2147483646 w 337"/>
                <a:gd name="T13" fmla="*/ 2147483646 h 809"/>
                <a:gd name="T14" fmla="*/ 2147483646 w 337"/>
                <a:gd name="T15" fmla="*/ 2147483646 h 809"/>
                <a:gd name="T16" fmla="*/ 2147483646 w 337"/>
                <a:gd name="T17" fmla="*/ 2147483646 h 809"/>
                <a:gd name="T18" fmla="*/ 2147483646 w 337"/>
                <a:gd name="T19" fmla="*/ 2147483646 h 809"/>
                <a:gd name="T20" fmla="*/ 2147483646 w 337"/>
                <a:gd name="T21" fmla="*/ 2147483646 h 809"/>
                <a:gd name="T22" fmla="*/ 2147483646 w 337"/>
                <a:gd name="T23" fmla="*/ 2147483646 h 809"/>
                <a:gd name="T24" fmla="*/ 2147483646 w 337"/>
                <a:gd name="T25" fmla="*/ 2147483646 h 809"/>
                <a:gd name="T26" fmla="*/ 2147483646 w 337"/>
                <a:gd name="T27" fmla="*/ 2147483646 h 809"/>
                <a:gd name="T28" fmla="*/ 2147483646 w 337"/>
                <a:gd name="T29" fmla="*/ 2147483646 h 809"/>
                <a:gd name="T30" fmla="*/ 2147483646 w 337"/>
                <a:gd name="T31" fmla="*/ 2147483646 h 809"/>
                <a:gd name="T32" fmla="*/ 2147483646 w 337"/>
                <a:gd name="T33" fmla="*/ 2147483646 h 809"/>
                <a:gd name="T34" fmla="*/ 2147483646 w 337"/>
                <a:gd name="T35" fmla="*/ 2147483646 h 809"/>
                <a:gd name="T36" fmla="*/ 2147483646 w 337"/>
                <a:gd name="T37" fmla="*/ 2147483646 h 809"/>
                <a:gd name="T38" fmla="*/ 2147483646 w 337"/>
                <a:gd name="T39" fmla="*/ 2147483646 h 809"/>
                <a:gd name="T40" fmla="*/ 2147483646 w 337"/>
                <a:gd name="T41" fmla="*/ 2147483646 h 809"/>
                <a:gd name="T42" fmla="*/ 2147483646 w 337"/>
                <a:gd name="T43" fmla="*/ 2147483646 h 809"/>
                <a:gd name="T44" fmla="*/ 2147483646 w 337"/>
                <a:gd name="T45" fmla="*/ 2147483646 h 809"/>
                <a:gd name="T46" fmla="*/ 2147483646 w 337"/>
                <a:gd name="T47" fmla="*/ 2147483646 h 809"/>
                <a:gd name="T48" fmla="*/ 2147483646 w 337"/>
                <a:gd name="T49" fmla="*/ 2147483646 h 809"/>
                <a:gd name="T50" fmla="*/ 2147483646 w 337"/>
                <a:gd name="T51" fmla="*/ 2147483646 h 809"/>
                <a:gd name="T52" fmla="*/ 2147483646 w 337"/>
                <a:gd name="T53" fmla="*/ 2147483646 h 809"/>
                <a:gd name="T54" fmla="*/ 2147483646 w 337"/>
                <a:gd name="T55" fmla="*/ 2147483646 h 809"/>
                <a:gd name="T56" fmla="*/ 2147483646 w 337"/>
                <a:gd name="T57" fmla="*/ 2147483646 h 809"/>
                <a:gd name="T58" fmla="*/ 2147483646 w 337"/>
                <a:gd name="T59" fmla="*/ 2147483646 h 809"/>
                <a:gd name="T60" fmla="*/ 2147483646 w 337"/>
                <a:gd name="T61" fmla="*/ 2147483646 h 809"/>
                <a:gd name="T62" fmla="*/ 2147483646 w 337"/>
                <a:gd name="T63" fmla="*/ 2147483646 h 809"/>
                <a:gd name="T64" fmla="*/ 2147483646 w 337"/>
                <a:gd name="T65" fmla="*/ 2147483646 h 809"/>
                <a:gd name="T66" fmla="*/ 2147483646 w 337"/>
                <a:gd name="T67" fmla="*/ 2147483646 h 809"/>
                <a:gd name="T68" fmla="*/ 2147483646 w 337"/>
                <a:gd name="T69" fmla="*/ 2147483646 h 809"/>
                <a:gd name="T70" fmla="*/ 2147483646 w 337"/>
                <a:gd name="T71" fmla="*/ 2147483646 h 809"/>
                <a:gd name="T72" fmla="*/ 2147483646 w 337"/>
                <a:gd name="T73" fmla="*/ 2147483646 h 809"/>
                <a:gd name="T74" fmla="*/ 2147483646 w 337"/>
                <a:gd name="T75" fmla="*/ 2147483646 h 809"/>
                <a:gd name="T76" fmla="*/ 2147483646 w 337"/>
                <a:gd name="T77" fmla="*/ 2147483646 h 809"/>
                <a:gd name="T78" fmla="*/ 2147483646 w 337"/>
                <a:gd name="T79" fmla="*/ 2147483646 h 809"/>
                <a:gd name="T80" fmla="*/ 2147483646 w 337"/>
                <a:gd name="T81" fmla="*/ 2147483646 h 809"/>
                <a:gd name="T82" fmla="*/ 2147483646 w 337"/>
                <a:gd name="T83" fmla="*/ 2147483646 h 809"/>
                <a:gd name="T84" fmla="*/ 2147483646 w 337"/>
                <a:gd name="T85" fmla="*/ 2147483646 h 809"/>
                <a:gd name="T86" fmla="*/ 2147483646 w 337"/>
                <a:gd name="T87" fmla="*/ 2147483646 h 809"/>
                <a:gd name="T88" fmla="*/ 2147483646 w 337"/>
                <a:gd name="T89" fmla="*/ 2147483646 h 809"/>
                <a:gd name="T90" fmla="*/ 2147483646 w 337"/>
                <a:gd name="T91" fmla="*/ 2147483646 h 809"/>
                <a:gd name="T92" fmla="*/ 2147483646 w 337"/>
                <a:gd name="T93" fmla="*/ 2147483646 h 809"/>
                <a:gd name="T94" fmla="*/ 2147483646 w 337"/>
                <a:gd name="T95" fmla="*/ 2147483646 h 809"/>
                <a:gd name="T96" fmla="*/ 2147483646 w 337"/>
                <a:gd name="T97" fmla="*/ 2147483646 h 8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37"/>
                <a:gd name="T148" fmla="*/ 0 h 809"/>
                <a:gd name="T149" fmla="*/ 337 w 337"/>
                <a:gd name="T150" fmla="*/ 809 h 8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37" h="809">
                  <a:moveTo>
                    <a:pt x="1" y="617"/>
                  </a:moveTo>
                  <a:cubicBezTo>
                    <a:pt x="3" y="619"/>
                    <a:pt x="5" y="622"/>
                    <a:pt x="6" y="625"/>
                  </a:cubicBezTo>
                  <a:cubicBezTo>
                    <a:pt x="15" y="620"/>
                    <a:pt x="13" y="608"/>
                    <a:pt x="15" y="598"/>
                  </a:cubicBezTo>
                  <a:cubicBezTo>
                    <a:pt x="18" y="584"/>
                    <a:pt x="23" y="585"/>
                    <a:pt x="31" y="579"/>
                  </a:cubicBezTo>
                  <a:cubicBezTo>
                    <a:pt x="49" y="565"/>
                    <a:pt x="36" y="536"/>
                    <a:pt x="31" y="516"/>
                  </a:cubicBezTo>
                  <a:cubicBezTo>
                    <a:pt x="37" y="518"/>
                    <a:pt x="43" y="508"/>
                    <a:pt x="43" y="501"/>
                  </a:cubicBezTo>
                  <a:cubicBezTo>
                    <a:pt x="43" y="490"/>
                    <a:pt x="33" y="486"/>
                    <a:pt x="29" y="477"/>
                  </a:cubicBezTo>
                  <a:cubicBezTo>
                    <a:pt x="22" y="461"/>
                    <a:pt x="34" y="440"/>
                    <a:pt x="28" y="423"/>
                  </a:cubicBezTo>
                  <a:cubicBezTo>
                    <a:pt x="24" y="412"/>
                    <a:pt x="19" y="415"/>
                    <a:pt x="19" y="402"/>
                  </a:cubicBezTo>
                  <a:cubicBezTo>
                    <a:pt x="20" y="391"/>
                    <a:pt x="25" y="376"/>
                    <a:pt x="27" y="364"/>
                  </a:cubicBezTo>
                  <a:cubicBezTo>
                    <a:pt x="29" y="353"/>
                    <a:pt x="29" y="336"/>
                    <a:pt x="42" y="334"/>
                  </a:cubicBezTo>
                  <a:cubicBezTo>
                    <a:pt x="49" y="333"/>
                    <a:pt x="62" y="338"/>
                    <a:pt x="68" y="341"/>
                  </a:cubicBezTo>
                  <a:cubicBezTo>
                    <a:pt x="78" y="329"/>
                    <a:pt x="64" y="320"/>
                    <a:pt x="63" y="309"/>
                  </a:cubicBezTo>
                  <a:cubicBezTo>
                    <a:pt x="62" y="296"/>
                    <a:pt x="70" y="276"/>
                    <a:pt x="74" y="263"/>
                  </a:cubicBezTo>
                  <a:cubicBezTo>
                    <a:pt x="76" y="254"/>
                    <a:pt x="82" y="242"/>
                    <a:pt x="82" y="233"/>
                  </a:cubicBezTo>
                  <a:cubicBezTo>
                    <a:pt x="82" y="226"/>
                    <a:pt x="76" y="222"/>
                    <a:pt x="76" y="217"/>
                  </a:cubicBezTo>
                  <a:cubicBezTo>
                    <a:pt x="75" y="194"/>
                    <a:pt x="91" y="206"/>
                    <a:pt x="102" y="208"/>
                  </a:cubicBezTo>
                  <a:cubicBezTo>
                    <a:pt x="102" y="187"/>
                    <a:pt x="114" y="158"/>
                    <a:pt x="127" y="142"/>
                  </a:cubicBezTo>
                  <a:cubicBezTo>
                    <a:pt x="124" y="141"/>
                    <a:pt x="121" y="138"/>
                    <a:pt x="117" y="137"/>
                  </a:cubicBezTo>
                  <a:cubicBezTo>
                    <a:pt x="121" y="131"/>
                    <a:pt x="128" y="125"/>
                    <a:pt x="131" y="118"/>
                  </a:cubicBezTo>
                  <a:cubicBezTo>
                    <a:pt x="133" y="111"/>
                    <a:pt x="132" y="105"/>
                    <a:pt x="135" y="100"/>
                  </a:cubicBezTo>
                  <a:cubicBezTo>
                    <a:pt x="141" y="90"/>
                    <a:pt x="155" y="72"/>
                    <a:pt x="166" y="84"/>
                  </a:cubicBezTo>
                  <a:cubicBezTo>
                    <a:pt x="174" y="72"/>
                    <a:pt x="168" y="52"/>
                    <a:pt x="182" y="46"/>
                  </a:cubicBezTo>
                  <a:cubicBezTo>
                    <a:pt x="190" y="42"/>
                    <a:pt x="194" y="47"/>
                    <a:pt x="201" y="50"/>
                  </a:cubicBezTo>
                  <a:cubicBezTo>
                    <a:pt x="208" y="52"/>
                    <a:pt x="214" y="53"/>
                    <a:pt x="222" y="52"/>
                  </a:cubicBezTo>
                  <a:cubicBezTo>
                    <a:pt x="207" y="40"/>
                    <a:pt x="245" y="26"/>
                    <a:pt x="220" y="13"/>
                  </a:cubicBezTo>
                  <a:cubicBezTo>
                    <a:pt x="225" y="6"/>
                    <a:pt x="237" y="0"/>
                    <a:pt x="245" y="6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53" y="26"/>
                    <a:pt x="264" y="34"/>
                    <a:pt x="272" y="46"/>
                  </a:cubicBezTo>
                  <a:cubicBezTo>
                    <a:pt x="276" y="43"/>
                    <a:pt x="279" y="44"/>
                    <a:pt x="283" y="43"/>
                  </a:cubicBezTo>
                  <a:cubicBezTo>
                    <a:pt x="283" y="48"/>
                    <a:pt x="284" y="52"/>
                    <a:pt x="285" y="57"/>
                  </a:cubicBezTo>
                  <a:cubicBezTo>
                    <a:pt x="286" y="56"/>
                    <a:pt x="290" y="55"/>
                    <a:pt x="292" y="52"/>
                  </a:cubicBezTo>
                  <a:cubicBezTo>
                    <a:pt x="297" y="71"/>
                    <a:pt x="317" y="55"/>
                    <a:pt x="313" y="80"/>
                  </a:cubicBezTo>
                  <a:cubicBezTo>
                    <a:pt x="315" y="80"/>
                    <a:pt x="318" y="80"/>
                    <a:pt x="320" y="80"/>
                  </a:cubicBezTo>
                  <a:cubicBezTo>
                    <a:pt x="321" y="91"/>
                    <a:pt x="316" y="105"/>
                    <a:pt x="316" y="116"/>
                  </a:cubicBezTo>
                  <a:cubicBezTo>
                    <a:pt x="315" y="128"/>
                    <a:pt x="315" y="140"/>
                    <a:pt x="316" y="152"/>
                  </a:cubicBezTo>
                  <a:cubicBezTo>
                    <a:pt x="319" y="153"/>
                    <a:pt x="321" y="155"/>
                    <a:pt x="323" y="156"/>
                  </a:cubicBezTo>
                  <a:cubicBezTo>
                    <a:pt x="320" y="159"/>
                    <a:pt x="320" y="164"/>
                    <a:pt x="319" y="166"/>
                  </a:cubicBezTo>
                  <a:cubicBezTo>
                    <a:pt x="321" y="166"/>
                    <a:pt x="324" y="169"/>
                    <a:pt x="327" y="168"/>
                  </a:cubicBezTo>
                  <a:cubicBezTo>
                    <a:pt x="321" y="183"/>
                    <a:pt x="314" y="184"/>
                    <a:pt x="322" y="199"/>
                  </a:cubicBezTo>
                  <a:cubicBezTo>
                    <a:pt x="326" y="208"/>
                    <a:pt x="331" y="215"/>
                    <a:pt x="336" y="223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5" y="225"/>
                    <a:pt x="335" y="225"/>
                    <a:pt x="335" y="225"/>
                  </a:cubicBezTo>
                  <a:cubicBezTo>
                    <a:pt x="333" y="224"/>
                    <a:pt x="331" y="223"/>
                    <a:pt x="331" y="223"/>
                  </a:cubicBezTo>
                  <a:cubicBezTo>
                    <a:pt x="317" y="227"/>
                    <a:pt x="317" y="227"/>
                    <a:pt x="317" y="227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294" y="229"/>
                    <a:pt x="294" y="229"/>
                    <a:pt x="294" y="229"/>
                  </a:cubicBezTo>
                  <a:cubicBezTo>
                    <a:pt x="287" y="233"/>
                    <a:pt x="287" y="233"/>
                    <a:pt x="287" y="233"/>
                  </a:cubicBezTo>
                  <a:cubicBezTo>
                    <a:pt x="287" y="233"/>
                    <a:pt x="278" y="240"/>
                    <a:pt x="279" y="244"/>
                  </a:cubicBezTo>
                  <a:cubicBezTo>
                    <a:pt x="280" y="249"/>
                    <a:pt x="278" y="251"/>
                    <a:pt x="273" y="256"/>
                  </a:cubicBezTo>
                  <a:cubicBezTo>
                    <a:pt x="269" y="261"/>
                    <a:pt x="264" y="260"/>
                    <a:pt x="268" y="263"/>
                  </a:cubicBezTo>
                  <a:cubicBezTo>
                    <a:pt x="271" y="266"/>
                    <a:pt x="268" y="273"/>
                    <a:pt x="268" y="273"/>
                  </a:cubicBezTo>
                  <a:cubicBezTo>
                    <a:pt x="268" y="273"/>
                    <a:pt x="263" y="277"/>
                    <a:pt x="262" y="286"/>
                  </a:cubicBezTo>
                  <a:cubicBezTo>
                    <a:pt x="261" y="294"/>
                    <a:pt x="261" y="294"/>
                    <a:pt x="266" y="296"/>
                  </a:cubicBezTo>
                  <a:cubicBezTo>
                    <a:pt x="271" y="299"/>
                    <a:pt x="271" y="305"/>
                    <a:pt x="271" y="305"/>
                  </a:cubicBezTo>
                  <a:cubicBezTo>
                    <a:pt x="271" y="305"/>
                    <a:pt x="267" y="307"/>
                    <a:pt x="269" y="310"/>
                  </a:cubicBezTo>
                  <a:cubicBezTo>
                    <a:pt x="271" y="314"/>
                    <a:pt x="277" y="321"/>
                    <a:pt x="271" y="325"/>
                  </a:cubicBezTo>
                  <a:cubicBezTo>
                    <a:pt x="265" y="329"/>
                    <a:pt x="260" y="333"/>
                    <a:pt x="257" y="336"/>
                  </a:cubicBezTo>
                  <a:cubicBezTo>
                    <a:pt x="254" y="339"/>
                    <a:pt x="253" y="341"/>
                    <a:pt x="250" y="346"/>
                  </a:cubicBezTo>
                  <a:cubicBezTo>
                    <a:pt x="247" y="351"/>
                    <a:pt x="243" y="352"/>
                    <a:pt x="243" y="352"/>
                  </a:cubicBezTo>
                  <a:cubicBezTo>
                    <a:pt x="243" y="352"/>
                    <a:pt x="240" y="356"/>
                    <a:pt x="237" y="360"/>
                  </a:cubicBezTo>
                  <a:cubicBezTo>
                    <a:pt x="235" y="365"/>
                    <a:pt x="235" y="362"/>
                    <a:pt x="230" y="367"/>
                  </a:cubicBezTo>
                  <a:cubicBezTo>
                    <a:pt x="226" y="372"/>
                    <a:pt x="217" y="368"/>
                    <a:pt x="218" y="374"/>
                  </a:cubicBezTo>
                  <a:cubicBezTo>
                    <a:pt x="218" y="381"/>
                    <a:pt x="217" y="382"/>
                    <a:pt x="212" y="382"/>
                  </a:cubicBezTo>
                  <a:cubicBezTo>
                    <a:pt x="206" y="382"/>
                    <a:pt x="205" y="380"/>
                    <a:pt x="205" y="380"/>
                  </a:cubicBezTo>
                  <a:cubicBezTo>
                    <a:pt x="205" y="380"/>
                    <a:pt x="197" y="386"/>
                    <a:pt x="192" y="384"/>
                  </a:cubicBezTo>
                  <a:cubicBezTo>
                    <a:pt x="188" y="382"/>
                    <a:pt x="187" y="383"/>
                    <a:pt x="187" y="383"/>
                  </a:cubicBezTo>
                  <a:cubicBezTo>
                    <a:pt x="187" y="383"/>
                    <a:pt x="189" y="389"/>
                    <a:pt x="187" y="395"/>
                  </a:cubicBezTo>
                  <a:cubicBezTo>
                    <a:pt x="184" y="400"/>
                    <a:pt x="179" y="399"/>
                    <a:pt x="178" y="404"/>
                  </a:cubicBezTo>
                  <a:cubicBezTo>
                    <a:pt x="178" y="408"/>
                    <a:pt x="178" y="410"/>
                    <a:pt x="173" y="413"/>
                  </a:cubicBezTo>
                  <a:cubicBezTo>
                    <a:pt x="168" y="415"/>
                    <a:pt x="162" y="416"/>
                    <a:pt x="165" y="419"/>
                  </a:cubicBezTo>
                  <a:cubicBezTo>
                    <a:pt x="168" y="422"/>
                    <a:pt x="168" y="424"/>
                    <a:pt x="168" y="424"/>
                  </a:cubicBezTo>
                  <a:cubicBezTo>
                    <a:pt x="163" y="429"/>
                    <a:pt x="163" y="429"/>
                    <a:pt x="163" y="429"/>
                  </a:cubicBezTo>
                  <a:cubicBezTo>
                    <a:pt x="163" y="429"/>
                    <a:pt x="167" y="428"/>
                    <a:pt x="164" y="434"/>
                  </a:cubicBezTo>
                  <a:cubicBezTo>
                    <a:pt x="161" y="441"/>
                    <a:pt x="160" y="440"/>
                    <a:pt x="163" y="441"/>
                  </a:cubicBezTo>
                  <a:cubicBezTo>
                    <a:pt x="167" y="443"/>
                    <a:pt x="165" y="448"/>
                    <a:pt x="165" y="448"/>
                  </a:cubicBezTo>
                  <a:cubicBezTo>
                    <a:pt x="165" y="448"/>
                    <a:pt x="151" y="456"/>
                    <a:pt x="156" y="462"/>
                  </a:cubicBezTo>
                  <a:cubicBezTo>
                    <a:pt x="162" y="469"/>
                    <a:pt x="161" y="466"/>
                    <a:pt x="157" y="475"/>
                  </a:cubicBezTo>
                  <a:cubicBezTo>
                    <a:pt x="154" y="485"/>
                    <a:pt x="154" y="479"/>
                    <a:pt x="156" y="485"/>
                  </a:cubicBezTo>
                  <a:cubicBezTo>
                    <a:pt x="157" y="492"/>
                    <a:pt x="156" y="500"/>
                    <a:pt x="158" y="507"/>
                  </a:cubicBezTo>
                  <a:cubicBezTo>
                    <a:pt x="159" y="514"/>
                    <a:pt x="155" y="522"/>
                    <a:pt x="158" y="523"/>
                  </a:cubicBezTo>
                  <a:cubicBezTo>
                    <a:pt x="161" y="525"/>
                    <a:pt x="163" y="529"/>
                    <a:pt x="163" y="529"/>
                  </a:cubicBezTo>
                  <a:cubicBezTo>
                    <a:pt x="157" y="538"/>
                    <a:pt x="157" y="538"/>
                    <a:pt x="157" y="538"/>
                  </a:cubicBezTo>
                  <a:cubicBezTo>
                    <a:pt x="157" y="538"/>
                    <a:pt x="159" y="536"/>
                    <a:pt x="161" y="540"/>
                  </a:cubicBezTo>
                  <a:cubicBezTo>
                    <a:pt x="162" y="544"/>
                    <a:pt x="164" y="539"/>
                    <a:pt x="164" y="539"/>
                  </a:cubicBezTo>
                  <a:cubicBezTo>
                    <a:pt x="164" y="539"/>
                    <a:pt x="168" y="535"/>
                    <a:pt x="171" y="537"/>
                  </a:cubicBezTo>
                  <a:cubicBezTo>
                    <a:pt x="174" y="538"/>
                    <a:pt x="174" y="537"/>
                    <a:pt x="178" y="541"/>
                  </a:cubicBezTo>
                  <a:cubicBezTo>
                    <a:pt x="182" y="545"/>
                    <a:pt x="182" y="541"/>
                    <a:pt x="187" y="549"/>
                  </a:cubicBezTo>
                  <a:cubicBezTo>
                    <a:pt x="192" y="557"/>
                    <a:pt x="189" y="559"/>
                    <a:pt x="192" y="563"/>
                  </a:cubicBezTo>
                  <a:cubicBezTo>
                    <a:pt x="194" y="568"/>
                    <a:pt x="192" y="569"/>
                    <a:pt x="195" y="572"/>
                  </a:cubicBezTo>
                  <a:cubicBezTo>
                    <a:pt x="198" y="576"/>
                    <a:pt x="197" y="580"/>
                    <a:pt x="197" y="580"/>
                  </a:cubicBezTo>
                  <a:cubicBezTo>
                    <a:pt x="197" y="580"/>
                    <a:pt x="189" y="585"/>
                    <a:pt x="189" y="588"/>
                  </a:cubicBezTo>
                  <a:cubicBezTo>
                    <a:pt x="188" y="592"/>
                    <a:pt x="183" y="595"/>
                    <a:pt x="178" y="595"/>
                  </a:cubicBezTo>
                  <a:cubicBezTo>
                    <a:pt x="174" y="595"/>
                    <a:pt x="172" y="592"/>
                    <a:pt x="168" y="593"/>
                  </a:cubicBezTo>
                  <a:cubicBezTo>
                    <a:pt x="164" y="593"/>
                    <a:pt x="160" y="592"/>
                    <a:pt x="157" y="589"/>
                  </a:cubicBezTo>
                  <a:cubicBezTo>
                    <a:pt x="155" y="587"/>
                    <a:pt x="151" y="591"/>
                    <a:pt x="151" y="591"/>
                  </a:cubicBezTo>
                  <a:cubicBezTo>
                    <a:pt x="151" y="591"/>
                    <a:pt x="146" y="595"/>
                    <a:pt x="141" y="592"/>
                  </a:cubicBezTo>
                  <a:cubicBezTo>
                    <a:pt x="136" y="590"/>
                    <a:pt x="132" y="590"/>
                    <a:pt x="130" y="591"/>
                  </a:cubicBezTo>
                  <a:cubicBezTo>
                    <a:pt x="128" y="591"/>
                    <a:pt x="124" y="590"/>
                    <a:pt x="124" y="590"/>
                  </a:cubicBezTo>
                  <a:cubicBezTo>
                    <a:pt x="124" y="590"/>
                    <a:pt x="137" y="597"/>
                    <a:pt x="142" y="596"/>
                  </a:cubicBezTo>
                  <a:cubicBezTo>
                    <a:pt x="146" y="596"/>
                    <a:pt x="147" y="597"/>
                    <a:pt x="149" y="597"/>
                  </a:cubicBezTo>
                  <a:cubicBezTo>
                    <a:pt x="151" y="597"/>
                    <a:pt x="156" y="596"/>
                    <a:pt x="156" y="596"/>
                  </a:cubicBezTo>
                  <a:cubicBezTo>
                    <a:pt x="156" y="596"/>
                    <a:pt x="156" y="598"/>
                    <a:pt x="159" y="603"/>
                  </a:cubicBezTo>
                  <a:cubicBezTo>
                    <a:pt x="162" y="608"/>
                    <a:pt x="162" y="600"/>
                    <a:pt x="166" y="603"/>
                  </a:cubicBezTo>
                  <a:cubicBezTo>
                    <a:pt x="170" y="606"/>
                    <a:pt x="172" y="604"/>
                    <a:pt x="172" y="604"/>
                  </a:cubicBezTo>
                  <a:cubicBezTo>
                    <a:pt x="179" y="603"/>
                    <a:pt x="179" y="603"/>
                    <a:pt x="179" y="603"/>
                  </a:cubicBezTo>
                  <a:cubicBezTo>
                    <a:pt x="179" y="603"/>
                    <a:pt x="181" y="601"/>
                    <a:pt x="183" y="606"/>
                  </a:cubicBezTo>
                  <a:cubicBezTo>
                    <a:pt x="186" y="610"/>
                    <a:pt x="180" y="618"/>
                    <a:pt x="180" y="618"/>
                  </a:cubicBezTo>
                  <a:cubicBezTo>
                    <a:pt x="180" y="618"/>
                    <a:pt x="172" y="621"/>
                    <a:pt x="169" y="622"/>
                  </a:cubicBezTo>
                  <a:cubicBezTo>
                    <a:pt x="167" y="623"/>
                    <a:pt x="160" y="613"/>
                    <a:pt x="162" y="619"/>
                  </a:cubicBezTo>
                  <a:cubicBezTo>
                    <a:pt x="163" y="624"/>
                    <a:pt x="162" y="630"/>
                    <a:pt x="159" y="629"/>
                  </a:cubicBezTo>
                  <a:cubicBezTo>
                    <a:pt x="155" y="629"/>
                    <a:pt x="155" y="629"/>
                    <a:pt x="155" y="629"/>
                  </a:cubicBezTo>
                  <a:cubicBezTo>
                    <a:pt x="155" y="629"/>
                    <a:pt x="147" y="631"/>
                    <a:pt x="144" y="634"/>
                  </a:cubicBezTo>
                  <a:cubicBezTo>
                    <a:pt x="142" y="637"/>
                    <a:pt x="140" y="637"/>
                    <a:pt x="137" y="636"/>
                  </a:cubicBezTo>
                  <a:cubicBezTo>
                    <a:pt x="135" y="634"/>
                    <a:pt x="129" y="637"/>
                    <a:pt x="134" y="638"/>
                  </a:cubicBezTo>
                  <a:cubicBezTo>
                    <a:pt x="139" y="639"/>
                    <a:pt x="143" y="637"/>
                    <a:pt x="146" y="640"/>
                  </a:cubicBezTo>
                  <a:cubicBezTo>
                    <a:pt x="149" y="643"/>
                    <a:pt x="145" y="647"/>
                    <a:pt x="145" y="647"/>
                  </a:cubicBezTo>
                  <a:cubicBezTo>
                    <a:pt x="145" y="647"/>
                    <a:pt x="141" y="649"/>
                    <a:pt x="139" y="649"/>
                  </a:cubicBezTo>
                  <a:cubicBezTo>
                    <a:pt x="138" y="649"/>
                    <a:pt x="133" y="643"/>
                    <a:pt x="133" y="649"/>
                  </a:cubicBezTo>
                  <a:cubicBezTo>
                    <a:pt x="134" y="655"/>
                    <a:pt x="137" y="653"/>
                    <a:pt x="139" y="662"/>
                  </a:cubicBezTo>
                  <a:cubicBezTo>
                    <a:pt x="142" y="672"/>
                    <a:pt x="138" y="679"/>
                    <a:pt x="140" y="680"/>
                  </a:cubicBezTo>
                  <a:cubicBezTo>
                    <a:pt x="142" y="681"/>
                    <a:pt x="141" y="679"/>
                    <a:pt x="143" y="684"/>
                  </a:cubicBezTo>
                  <a:cubicBezTo>
                    <a:pt x="145" y="689"/>
                    <a:pt x="144" y="675"/>
                    <a:pt x="141" y="696"/>
                  </a:cubicBezTo>
                  <a:cubicBezTo>
                    <a:pt x="137" y="716"/>
                    <a:pt x="133" y="719"/>
                    <a:pt x="132" y="731"/>
                  </a:cubicBezTo>
                  <a:cubicBezTo>
                    <a:pt x="131" y="743"/>
                    <a:pt x="130" y="748"/>
                    <a:pt x="125" y="756"/>
                  </a:cubicBezTo>
                  <a:cubicBezTo>
                    <a:pt x="120" y="763"/>
                    <a:pt x="118" y="759"/>
                    <a:pt x="113" y="760"/>
                  </a:cubicBezTo>
                  <a:cubicBezTo>
                    <a:pt x="108" y="760"/>
                    <a:pt x="107" y="764"/>
                    <a:pt x="103" y="761"/>
                  </a:cubicBezTo>
                  <a:cubicBezTo>
                    <a:pt x="99" y="758"/>
                    <a:pt x="100" y="749"/>
                    <a:pt x="95" y="756"/>
                  </a:cubicBezTo>
                  <a:cubicBezTo>
                    <a:pt x="91" y="763"/>
                    <a:pt x="87" y="768"/>
                    <a:pt x="87" y="768"/>
                  </a:cubicBezTo>
                  <a:cubicBezTo>
                    <a:pt x="87" y="768"/>
                    <a:pt x="76" y="774"/>
                    <a:pt x="80" y="782"/>
                  </a:cubicBezTo>
                  <a:cubicBezTo>
                    <a:pt x="84" y="789"/>
                    <a:pt x="88" y="796"/>
                    <a:pt x="77" y="796"/>
                  </a:cubicBezTo>
                  <a:cubicBezTo>
                    <a:pt x="67" y="795"/>
                    <a:pt x="67" y="789"/>
                    <a:pt x="62" y="796"/>
                  </a:cubicBezTo>
                  <a:cubicBezTo>
                    <a:pt x="57" y="803"/>
                    <a:pt x="55" y="809"/>
                    <a:pt x="50" y="803"/>
                  </a:cubicBezTo>
                  <a:cubicBezTo>
                    <a:pt x="45" y="797"/>
                    <a:pt x="42" y="799"/>
                    <a:pt x="42" y="796"/>
                  </a:cubicBezTo>
                  <a:cubicBezTo>
                    <a:pt x="43" y="793"/>
                    <a:pt x="47" y="783"/>
                    <a:pt x="46" y="778"/>
                  </a:cubicBezTo>
                  <a:cubicBezTo>
                    <a:pt x="45" y="773"/>
                    <a:pt x="42" y="769"/>
                    <a:pt x="41" y="767"/>
                  </a:cubicBezTo>
                  <a:cubicBezTo>
                    <a:pt x="40" y="765"/>
                    <a:pt x="28" y="765"/>
                    <a:pt x="36" y="761"/>
                  </a:cubicBezTo>
                  <a:cubicBezTo>
                    <a:pt x="45" y="758"/>
                    <a:pt x="47" y="760"/>
                    <a:pt x="46" y="755"/>
                  </a:cubicBezTo>
                  <a:cubicBezTo>
                    <a:pt x="45" y="749"/>
                    <a:pt x="40" y="751"/>
                    <a:pt x="43" y="746"/>
                  </a:cubicBezTo>
                  <a:cubicBezTo>
                    <a:pt x="47" y="741"/>
                    <a:pt x="51" y="741"/>
                    <a:pt x="46" y="737"/>
                  </a:cubicBezTo>
                  <a:cubicBezTo>
                    <a:pt x="40" y="733"/>
                    <a:pt x="25" y="724"/>
                    <a:pt x="26" y="714"/>
                  </a:cubicBezTo>
                  <a:cubicBezTo>
                    <a:pt x="26" y="705"/>
                    <a:pt x="26" y="703"/>
                    <a:pt x="22" y="697"/>
                  </a:cubicBezTo>
                  <a:cubicBezTo>
                    <a:pt x="18" y="692"/>
                    <a:pt x="14" y="685"/>
                    <a:pt x="18" y="683"/>
                  </a:cubicBezTo>
                  <a:cubicBezTo>
                    <a:pt x="22" y="682"/>
                    <a:pt x="28" y="685"/>
                    <a:pt x="22" y="680"/>
                  </a:cubicBezTo>
                  <a:cubicBezTo>
                    <a:pt x="16" y="674"/>
                    <a:pt x="9" y="681"/>
                    <a:pt x="10" y="669"/>
                  </a:cubicBezTo>
                  <a:cubicBezTo>
                    <a:pt x="11" y="657"/>
                    <a:pt x="20" y="655"/>
                    <a:pt x="15" y="652"/>
                  </a:cubicBezTo>
                  <a:cubicBezTo>
                    <a:pt x="10" y="649"/>
                    <a:pt x="4" y="644"/>
                    <a:pt x="4" y="644"/>
                  </a:cubicBezTo>
                  <a:cubicBezTo>
                    <a:pt x="4" y="644"/>
                    <a:pt x="4" y="632"/>
                    <a:pt x="3" y="629"/>
                  </a:cubicBezTo>
                  <a:cubicBezTo>
                    <a:pt x="2" y="626"/>
                    <a:pt x="1" y="621"/>
                    <a:pt x="0" y="618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09" name="Freeform 554">
              <a:extLst>
                <a:ext uri="{FF2B5EF4-FFF2-40B4-BE49-F238E27FC236}">
                  <a16:creationId xmlns:a16="http://schemas.microsoft.com/office/drawing/2014/main" id="{57698DAA-E016-A48D-215E-6E108BCF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1" y="2289175"/>
              <a:ext cx="247650" cy="571500"/>
            </a:xfrm>
            <a:custGeom>
              <a:avLst/>
              <a:gdLst>
                <a:gd name="T0" fmla="*/ 2147483646 w 280"/>
                <a:gd name="T1" fmla="*/ 2147483646 h 646"/>
                <a:gd name="T2" fmla="*/ 2147483646 w 280"/>
                <a:gd name="T3" fmla="*/ 2147483646 h 646"/>
                <a:gd name="T4" fmla="*/ 2147483646 w 280"/>
                <a:gd name="T5" fmla="*/ 2147483646 h 646"/>
                <a:gd name="T6" fmla="*/ 2147483646 w 280"/>
                <a:gd name="T7" fmla="*/ 2147483646 h 646"/>
                <a:gd name="T8" fmla="*/ 2147483646 w 280"/>
                <a:gd name="T9" fmla="*/ 2147483646 h 646"/>
                <a:gd name="T10" fmla="*/ 2147483646 w 280"/>
                <a:gd name="T11" fmla="*/ 2147483646 h 646"/>
                <a:gd name="T12" fmla="*/ 2147483646 w 280"/>
                <a:gd name="T13" fmla="*/ 2147483646 h 646"/>
                <a:gd name="T14" fmla="*/ 2147483646 w 280"/>
                <a:gd name="T15" fmla="*/ 2147483646 h 646"/>
                <a:gd name="T16" fmla="*/ 2147483646 w 280"/>
                <a:gd name="T17" fmla="*/ 2147483646 h 646"/>
                <a:gd name="T18" fmla="*/ 2147483646 w 280"/>
                <a:gd name="T19" fmla="*/ 2147483646 h 646"/>
                <a:gd name="T20" fmla="*/ 2147483646 w 280"/>
                <a:gd name="T21" fmla="*/ 2147483646 h 646"/>
                <a:gd name="T22" fmla="*/ 2147483646 w 280"/>
                <a:gd name="T23" fmla="*/ 2147483646 h 646"/>
                <a:gd name="T24" fmla="*/ 2147483646 w 280"/>
                <a:gd name="T25" fmla="*/ 2147483646 h 646"/>
                <a:gd name="T26" fmla="*/ 2147483646 w 280"/>
                <a:gd name="T27" fmla="*/ 2147483646 h 646"/>
                <a:gd name="T28" fmla="*/ 2147483646 w 280"/>
                <a:gd name="T29" fmla="*/ 2147483646 h 646"/>
                <a:gd name="T30" fmla="*/ 2147483646 w 280"/>
                <a:gd name="T31" fmla="*/ 2147483646 h 646"/>
                <a:gd name="T32" fmla="*/ 2147483646 w 280"/>
                <a:gd name="T33" fmla="*/ 2147483646 h 646"/>
                <a:gd name="T34" fmla="*/ 2147483646 w 280"/>
                <a:gd name="T35" fmla="*/ 2147483646 h 646"/>
                <a:gd name="T36" fmla="*/ 2147483646 w 280"/>
                <a:gd name="T37" fmla="*/ 2147483646 h 646"/>
                <a:gd name="T38" fmla="*/ 2147483646 w 280"/>
                <a:gd name="T39" fmla="*/ 2147483646 h 646"/>
                <a:gd name="T40" fmla="*/ 2147483646 w 280"/>
                <a:gd name="T41" fmla="*/ 2147483646 h 646"/>
                <a:gd name="T42" fmla="*/ 2147483646 w 280"/>
                <a:gd name="T43" fmla="*/ 2147483646 h 646"/>
                <a:gd name="T44" fmla="*/ 2147483646 w 280"/>
                <a:gd name="T45" fmla="*/ 2147483646 h 646"/>
                <a:gd name="T46" fmla="*/ 2147483646 w 280"/>
                <a:gd name="T47" fmla="*/ 2147483646 h 646"/>
                <a:gd name="T48" fmla="*/ 2147483646 w 280"/>
                <a:gd name="T49" fmla="*/ 2147483646 h 646"/>
                <a:gd name="T50" fmla="*/ 2147483646 w 280"/>
                <a:gd name="T51" fmla="*/ 2147483646 h 646"/>
                <a:gd name="T52" fmla="*/ 2147483646 w 280"/>
                <a:gd name="T53" fmla="*/ 2147483646 h 646"/>
                <a:gd name="T54" fmla="*/ 2147483646 w 280"/>
                <a:gd name="T55" fmla="*/ 2147483646 h 646"/>
                <a:gd name="T56" fmla="*/ 2147483646 w 280"/>
                <a:gd name="T57" fmla="*/ 2147483646 h 646"/>
                <a:gd name="T58" fmla="*/ 2147483646 w 280"/>
                <a:gd name="T59" fmla="*/ 2147483646 h 646"/>
                <a:gd name="T60" fmla="*/ 2147483646 w 280"/>
                <a:gd name="T61" fmla="*/ 2147483646 h 646"/>
                <a:gd name="T62" fmla="*/ 2147483646 w 280"/>
                <a:gd name="T63" fmla="*/ 2147483646 h 646"/>
                <a:gd name="T64" fmla="*/ 2147483646 w 280"/>
                <a:gd name="T65" fmla="*/ 2147483646 h 646"/>
                <a:gd name="T66" fmla="*/ 2147483646 w 280"/>
                <a:gd name="T67" fmla="*/ 2147483646 h 646"/>
                <a:gd name="T68" fmla="*/ 2147483646 w 280"/>
                <a:gd name="T69" fmla="*/ 2147483646 h 646"/>
                <a:gd name="T70" fmla="*/ 2147483646 w 280"/>
                <a:gd name="T71" fmla="*/ 2147483646 h 646"/>
                <a:gd name="T72" fmla="*/ 2147483646 w 280"/>
                <a:gd name="T73" fmla="*/ 2147483646 h 646"/>
                <a:gd name="T74" fmla="*/ 2147483646 w 280"/>
                <a:gd name="T75" fmla="*/ 2147483646 h 646"/>
                <a:gd name="T76" fmla="*/ 2147483646 w 280"/>
                <a:gd name="T77" fmla="*/ 2147483646 h 646"/>
                <a:gd name="T78" fmla="*/ 2147483646 w 280"/>
                <a:gd name="T79" fmla="*/ 2147483646 h 646"/>
                <a:gd name="T80" fmla="*/ 2147483646 w 280"/>
                <a:gd name="T81" fmla="*/ 2147483646 h 646"/>
                <a:gd name="T82" fmla="*/ 2147483646 w 280"/>
                <a:gd name="T83" fmla="*/ 2147483646 h 646"/>
                <a:gd name="T84" fmla="*/ 2147483646 w 280"/>
                <a:gd name="T85" fmla="*/ 2147483646 h 646"/>
                <a:gd name="T86" fmla="*/ 2147483646 w 280"/>
                <a:gd name="T87" fmla="*/ 2147483646 h 646"/>
                <a:gd name="T88" fmla="*/ 2147483646 w 280"/>
                <a:gd name="T89" fmla="*/ 2147483646 h 646"/>
                <a:gd name="T90" fmla="*/ 2147483646 w 280"/>
                <a:gd name="T91" fmla="*/ 2147483646 h 646"/>
                <a:gd name="T92" fmla="*/ 2147483646 w 280"/>
                <a:gd name="T93" fmla="*/ 2147483646 h 646"/>
                <a:gd name="T94" fmla="*/ 2147483646 w 280"/>
                <a:gd name="T95" fmla="*/ 2147483646 h 646"/>
                <a:gd name="T96" fmla="*/ 2147483646 w 280"/>
                <a:gd name="T97" fmla="*/ 2147483646 h 646"/>
                <a:gd name="T98" fmla="*/ 2147483646 w 280"/>
                <a:gd name="T99" fmla="*/ 2147483646 h 646"/>
                <a:gd name="T100" fmla="*/ 2147483646 w 280"/>
                <a:gd name="T101" fmla="*/ 2147483646 h 646"/>
                <a:gd name="T102" fmla="*/ 2147483646 w 280"/>
                <a:gd name="T103" fmla="*/ 2147483646 h 646"/>
                <a:gd name="T104" fmla="*/ 2147483646 w 280"/>
                <a:gd name="T105" fmla="*/ 2147483646 h 646"/>
                <a:gd name="T106" fmla="*/ 2147483646 w 280"/>
                <a:gd name="T107" fmla="*/ 2147483646 h 646"/>
                <a:gd name="T108" fmla="*/ 2147483646 w 280"/>
                <a:gd name="T109" fmla="*/ 2147483646 h 646"/>
                <a:gd name="T110" fmla="*/ 2147483646 w 280"/>
                <a:gd name="T111" fmla="*/ 2147483646 h 646"/>
                <a:gd name="T112" fmla="*/ 2147483646 w 280"/>
                <a:gd name="T113" fmla="*/ 2147483646 h 646"/>
                <a:gd name="T114" fmla="*/ 2147483646 w 280"/>
                <a:gd name="T115" fmla="*/ 2147483646 h 646"/>
                <a:gd name="T116" fmla="*/ 2147483646 w 280"/>
                <a:gd name="T117" fmla="*/ 2147483646 h 646"/>
                <a:gd name="T118" fmla="*/ 2147483646 w 280"/>
                <a:gd name="T119" fmla="*/ 2147483646 h 646"/>
                <a:gd name="T120" fmla="*/ 2147483646 w 280"/>
                <a:gd name="T121" fmla="*/ 2147483646 h 646"/>
                <a:gd name="T122" fmla="*/ 2147483646 w 280"/>
                <a:gd name="T123" fmla="*/ 2147483646 h 646"/>
                <a:gd name="T124" fmla="*/ 2147483646 w 280"/>
                <a:gd name="T125" fmla="*/ 2147483646 h 6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80"/>
                <a:gd name="T190" fmla="*/ 0 h 646"/>
                <a:gd name="T191" fmla="*/ 280 w 280"/>
                <a:gd name="T192" fmla="*/ 646 h 6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80" h="646">
                  <a:moveTo>
                    <a:pt x="0" y="73"/>
                  </a:moveTo>
                  <a:cubicBezTo>
                    <a:pt x="1" y="74"/>
                    <a:pt x="3" y="76"/>
                    <a:pt x="4" y="79"/>
                  </a:cubicBezTo>
                  <a:cubicBezTo>
                    <a:pt x="6" y="73"/>
                    <a:pt x="4" y="67"/>
                    <a:pt x="7" y="61"/>
                  </a:cubicBezTo>
                  <a:cubicBezTo>
                    <a:pt x="26" y="64"/>
                    <a:pt x="26" y="92"/>
                    <a:pt x="40" y="101"/>
                  </a:cubicBezTo>
                  <a:cubicBezTo>
                    <a:pt x="53" y="109"/>
                    <a:pt x="75" y="91"/>
                    <a:pt x="78" y="103"/>
                  </a:cubicBezTo>
                  <a:cubicBezTo>
                    <a:pt x="82" y="103"/>
                    <a:pt x="86" y="102"/>
                    <a:pt x="89" y="98"/>
                  </a:cubicBezTo>
                  <a:cubicBezTo>
                    <a:pt x="94" y="103"/>
                    <a:pt x="97" y="111"/>
                    <a:pt x="102" y="117"/>
                  </a:cubicBezTo>
                  <a:cubicBezTo>
                    <a:pt x="105" y="110"/>
                    <a:pt x="107" y="101"/>
                    <a:pt x="111" y="95"/>
                  </a:cubicBezTo>
                  <a:cubicBezTo>
                    <a:pt x="114" y="91"/>
                    <a:pt x="123" y="85"/>
                    <a:pt x="123" y="83"/>
                  </a:cubicBezTo>
                  <a:cubicBezTo>
                    <a:pt x="126" y="77"/>
                    <a:pt x="121" y="74"/>
                    <a:pt x="122" y="69"/>
                  </a:cubicBezTo>
                  <a:cubicBezTo>
                    <a:pt x="124" y="63"/>
                    <a:pt x="129" y="58"/>
                    <a:pt x="134" y="53"/>
                  </a:cubicBezTo>
                  <a:cubicBezTo>
                    <a:pt x="133" y="50"/>
                    <a:pt x="129" y="44"/>
                    <a:pt x="129" y="40"/>
                  </a:cubicBezTo>
                  <a:cubicBezTo>
                    <a:pt x="128" y="32"/>
                    <a:pt x="130" y="34"/>
                    <a:pt x="132" y="26"/>
                  </a:cubicBezTo>
                  <a:cubicBezTo>
                    <a:pt x="137" y="13"/>
                    <a:pt x="140" y="10"/>
                    <a:pt x="152" y="7"/>
                  </a:cubicBezTo>
                  <a:cubicBezTo>
                    <a:pt x="161" y="5"/>
                    <a:pt x="167" y="0"/>
                    <a:pt x="175" y="4"/>
                  </a:cubicBezTo>
                  <a:cubicBezTo>
                    <a:pt x="188" y="11"/>
                    <a:pt x="186" y="21"/>
                    <a:pt x="205" y="16"/>
                  </a:cubicBezTo>
                  <a:cubicBezTo>
                    <a:pt x="212" y="28"/>
                    <a:pt x="211" y="30"/>
                    <a:pt x="208" y="43"/>
                  </a:cubicBezTo>
                  <a:cubicBezTo>
                    <a:pt x="205" y="52"/>
                    <a:pt x="201" y="59"/>
                    <a:pt x="204" y="69"/>
                  </a:cubicBezTo>
                  <a:cubicBezTo>
                    <a:pt x="205" y="71"/>
                    <a:pt x="205" y="71"/>
                    <a:pt x="205" y="71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199" y="75"/>
                    <a:pt x="195" y="78"/>
                    <a:pt x="191" y="84"/>
                  </a:cubicBezTo>
                  <a:cubicBezTo>
                    <a:pt x="183" y="95"/>
                    <a:pt x="186" y="102"/>
                    <a:pt x="187" y="116"/>
                  </a:cubicBezTo>
                  <a:cubicBezTo>
                    <a:pt x="199" y="123"/>
                    <a:pt x="223" y="147"/>
                    <a:pt x="230" y="160"/>
                  </a:cubicBezTo>
                  <a:cubicBezTo>
                    <a:pt x="236" y="170"/>
                    <a:pt x="232" y="171"/>
                    <a:pt x="225" y="183"/>
                  </a:cubicBezTo>
                  <a:cubicBezTo>
                    <a:pt x="221" y="190"/>
                    <a:pt x="217" y="196"/>
                    <a:pt x="219" y="204"/>
                  </a:cubicBezTo>
                  <a:cubicBezTo>
                    <a:pt x="190" y="217"/>
                    <a:pt x="231" y="267"/>
                    <a:pt x="237" y="284"/>
                  </a:cubicBezTo>
                  <a:cubicBezTo>
                    <a:pt x="241" y="297"/>
                    <a:pt x="238" y="290"/>
                    <a:pt x="234" y="303"/>
                  </a:cubicBezTo>
                  <a:cubicBezTo>
                    <a:pt x="232" y="310"/>
                    <a:pt x="235" y="312"/>
                    <a:pt x="232" y="319"/>
                  </a:cubicBezTo>
                  <a:cubicBezTo>
                    <a:pt x="229" y="328"/>
                    <a:pt x="226" y="328"/>
                    <a:pt x="225" y="337"/>
                  </a:cubicBezTo>
                  <a:cubicBezTo>
                    <a:pt x="225" y="346"/>
                    <a:pt x="227" y="356"/>
                    <a:pt x="227" y="365"/>
                  </a:cubicBezTo>
                  <a:cubicBezTo>
                    <a:pt x="231" y="367"/>
                    <a:pt x="236" y="368"/>
                    <a:pt x="241" y="367"/>
                  </a:cubicBezTo>
                  <a:cubicBezTo>
                    <a:pt x="244" y="377"/>
                    <a:pt x="242" y="381"/>
                    <a:pt x="236" y="388"/>
                  </a:cubicBezTo>
                  <a:cubicBezTo>
                    <a:pt x="239" y="388"/>
                    <a:pt x="242" y="390"/>
                    <a:pt x="245" y="391"/>
                  </a:cubicBezTo>
                  <a:cubicBezTo>
                    <a:pt x="245" y="397"/>
                    <a:pt x="246" y="398"/>
                    <a:pt x="250" y="402"/>
                  </a:cubicBezTo>
                  <a:cubicBezTo>
                    <a:pt x="243" y="406"/>
                    <a:pt x="239" y="413"/>
                    <a:pt x="245" y="419"/>
                  </a:cubicBezTo>
                  <a:cubicBezTo>
                    <a:pt x="241" y="421"/>
                    <a:pt x="239" y="424"/>
                    <a:pt x="236" y="427"/>
                  </a:cubicBezTo>
                  <a:cubicBezTo>
                    <a:pt x="239" y="432"/>
                    <a:pt x="248" y="433"/>
                    <a:pt x="248" y="441"/>
                  </a:cubicBezTo>
                  <a:cubicBezTo>
                    <a:pt x="260" y="448"/>
                    <a:pt x="270" y="453"/>
                    <a:pt x="275" y="467"/>
                  </a:cubicBezTo>
                  <a:cubicBezTo>
                    <a:pt x="280" y="483"/>
                    <a:pt x="270" y="496"/>
                    <a:pt x="261" y="509"/>
                  </a:cubicBezTo>
                  <a:cubicBezTo>
                    <a:pt x="253" y="520"/>
                    <a:pt x="243" y="533"/>
                    <a:pt x="233" y="541"/>
                  </a:cubicBezTo>
                  <a:cubicBezTo>
                    <a:pt x="226" y="548"/>
                    <a:pt x="204" y="553"/>
                    <a:pt x="213" y="566"/>
                  </a:cubicBezTo>
                  <a:cubicBezTo>
                    <a:pt x="201" y="571"/>
                    <a:pt x="184" y="587"/>
                    <a:pt x="181" y="601"/>
                  </a:cubicBezTo>
                  <a:cubicBezTo>
                    <a:pt x="180" y="601"/>
                    <a:pt x="180" y="601"/>
                    <a:pt x="180" y="601"/>
                  </a:cubicBezTo>
                  <a:cubicBezTo>
                    <a:pt x="179" y="603"/>
                    <a:pt x="178" y="604"/>
                    <a:pt x="177" y="605"/>
                  </a:cubicBezTo>
                  <a:cubicBezTo>
                    <a:pt x="175" y="606"/>
                    <a:pt x="174" y="607"/>
                    <a:pt x="169" y="605"/>
                  </a:cubicBezTo>
                  <a:cubicBezTo>
                    <a:pt x="164" y="603"/>
                    <a:pt x="163" y="600"/>
                    <a:pt x="157" y="604"/>
                  </a:cubicBezTo>
                  <a:cubicBezTo>
                    <a:pt x="152" y="609"/>
                    <a:pt x="150" y="607"/>
                    <a:pt x="146" y="608"/>
                  </a:cubicBezTo>
                  <a:cubicBezTo>
                    <a:pt x="142" y="610"/>
                    <a:pt x="149" y="609"/>
                    <a:pt x="139" y="612"/>
                  </a:cubicBezTo>
                  <a:cubicBezTo>
                    <a:pt x="129" y="614"/>
                    <a:pt x="127" y="613"/>
                    <a:pt x="125" y="617"/>
                  </a:cubicBezTo>
                  <a:cubicBezTo>
                    <a:pt x="124" y="620"/>
                    <a:pt x="122" y="623"/>
                    <a:pt x="116" y="623"/>
                  </a:cubicBezTo>
                  <a:cubicBezTo>
                    <a:pt x="110" y="624"/>
                    <a:pt x="109" y="619"/>
                    <a:pt x="107" y="623"/>
                  </a:cubicBezTo>
                  <a:cubicBezTo>
                    <a:pt x="105" y="626"/>
                    <a:pt x="102" y="621"/>
                    <a:pt x="100" y="624"/>
                  </a:cubicBezTo>
                  <a:cubicBezTo>
                    <a:pt x="99" y="628"/>
                    <a:pt x="99" y="627"/>
                    <a:pt x="95" y="630"/>
                  </a:cubicBezTo>
                  <a:cubicBezTo>
                    <a:pt x="92" y="633"/>
                    <a:pt x="85" y="636"/>
                    <a:pt x="84" y="634"/>
                  </a:cubicBezTo>
                  <a:cubicBezTo>
                    <a:pt x="82" y="633"/>
                    <a:pt x="81" y="625"/>
                    <a:pt x="79" y="630"/>
                  </a:cubicBezTo>
                  <a:cubicBezTo>
                    <a:pt x="77" y="634"/>
                    <a:pt x="76" y="638"/>
                    <a:pt x="73" y="635"/>
                  </a:cubicBezTo>
                  <a:cubicBezTo>
                    <a:pt x="70" y="633"/>
                    <a:pt x="68" y="634"/>
                    <a:pt x="68" y="634"/>
                  </a:cubicBezTo>
                  <a:cubicBezTo>
                    <a:pt x="68" y="634"/>
                    <a:pt x="65" y="646"/>
                    <a:pt x="60" y="642"/>
                  </a:cubicBezTo>
                  <a:cubicBezTo>
                    <a:pt x="56" y="638"/>
                    <a:pt x="65" y="635"/>
                    <a:pt x="61" y="634"/>
                  </a:cubicBezTo>
                  <a:cubicBezTo>
                    <a:pt x="57" y="633"/>
                    <a:pt x="51" y="637"/>
                    <a:pt x="51" y="634"/>
                  </a:cubicBezTo>
                  <a:cubicBezTo>
                    <a:pt x="51" y="631"/>
                    <a:pt x="49" y="626"/>
                    <a:pt x="53" y="625"/>
                  </a:cubicBezTo>
                  <a:cubicBezTo>
                    <a:pt x="57" y="624"/>
                    <a:pt x="55" y="623"/>
                    <a:pt x="58" y="621"/>
                  </a:cubicBezTo>
                  <a:cubicBezTo>
                    <a:pt x="60" y="618"/>
                    <a:pt x="59" y="617"/>
                    <a:pt x="60" y="615"/>
                  </a:cubicBezTo>
                  <a:cubicBezTo>
                    <a:pt x="61" y="613"/>
                    <a:pt x="61" y="611"/>
                    <a:pt x="61" y="611"/>
                  </a:cubicBezTo>
                  <a:cubicBezTo>
                    <a:pt x="54" y="616"/>
                    <a:pt x="54" y="616"/>
                    <a:pt x="54" y="616"/>
                  </a:cubicBezTo>
                  <a:cubicBezTo>
                    <a:pt x="54" y="616"/>
                    <a:pt x="47" y="616"/>
                    <a:pt x="46" y="613"/>
                  </a:cubicBezTo>
                  <a:cubicBezTo>
                    <a:pt x="45" y="609"/>
                    <a:pt x="45" y="606"/>
                    <a:pt x="42" y="607"/>
                  </a:cubicBezTo>
                  <a:cubicBezTo>
                    <a:pt x="39" y="607"/>
                    <a:pt x="36" y="608"/>
                    <a:pt x="34" y="606"/>
                  </a:cubicBezTo>
                  <a:cubicBezTo>
                    <a:pt x="31" y="604"/>
                    <a:pt x="35" y="601"/>
                    <a:pt x="31" y="601"/>
                  </a:cubicBezTo>
                  <a:cubicBezTo>
                    <a:pt x="26" y="601"/>
                    <a:pt x="26" y="598"/>
                    <a:pt x="23" y="600"/>
                  </a:cubicBezTo>
                  <a:cubicBezTo>
                    <a:pt x="21" y="602"/>
                    <a:pt x="19" y="603"/>
                    <a:pt x="17" y="600"/>
                  </a:cubicBezTo>
                  <a:cubicBezTo>
                    <a:pt x="16" y="598"/>
                    <a:pt x="13" y="596"/>
                    <a:pt x="15" y="593"/>
                  </a:cubicBezTo>
                  <a:cubicBezTo>
                    <a:pt x="17" y="591"/>
                    <a:pt x="18" y="588"/>
                    <a:pt x="18" y="588"/>
                  </a:cubicBezTo>
                  <a:cubicBezTo>
                    <a:pt x="19" y="583"/>
                    <a:pt x="19" y="583"/>
                    <a:pt x="19" y="583"/>
                  </a:cubicBezTo>
                  <a:cubicBezTo>
                    <a:pt x="16" y="576"/>
                    <a:pt x="16" y="576"/>
                    <a:pt x="16" y="576"/>
                  </a:cubicBezTo>
                  <a:cubicBezTo>
                    <a:pt x="17" y="571"/>
                    <a:pt x="17" y="571"/>
                    <a:pt x="17" y="571"/>
                  </a:cubicBezTo>
                  <a:cubicBezTo>
                    <a:pt x="21" y="567"/>
                    <a:pt x="21" y="567"/>
                    <a:pt x="21" y="567"/>
                  </a:cubicBezTo>
                  <a:cubicBezTo>
                    <a:pt x="21" y="567"/>
                    <a:pt x="17" y="564"/>
                    <a:pt x="17" y="562"/>
                  </a:cubicBezTo>
                  <a:cubicBezTo>
                    <a:pt x="17" y="561"/>
                    <a:pt x="22" y="554"/>
                    <a:pt x="21" y="551"/>
                  </a:cubicBezTo>
                  <a:cubicBezTo>
                    <a:pt x="21" y="551"/>
                    <a:pt x="20" y="547"/>
                    <a:pt x="21" y="547"/>
                  </a:cubicBezTo>
                  <a:cubicBezTo>
                    <a:pt x="23" y="547"/>
                    <a:pt x="25" y="544"/>
                    <a:pt x="23" y="541"/>
                  </a:cubicBezTo>
                  <a:cubicBezTo>
                    <a:pt x="21" y="538"/>
                    <a:pt x="19" y="537"/>
                    <a:pt x="19" y="535"/>
                  </a:cubicBezTo>
                  <a:cubicBezTo>
                    <a:pt x="20" y="532"/>
                    <a:pt x="21" y="530"/>
                    <a:pt x="20" y="529"/>
                  </a:cubicBezTo>
                  <a:cubicBezTo>
                    <a:pt x="20" y="527"/>
                    <a:pt x="21" y="529"/>
                    <a:pt x="17" y="525"/>
                  </a:cubicBezTo>
                  <a:cubicBezTo>
                    <a:pt x="14" y="520"/>
                    <a:pt x="12" y="516"/>
                    <a:pt x="14" y="513"/>
                  </a:cubicBezTo>
                  <a:cubicBezTo>
                    <a:pt x="16" y="510"/>
                    <a:pt x="19" y="508"/>
                    <a:pt x="17" y="506"/>
                  </a:cubicBezTo>
                  <a:cubicBezTo>
                    <a:pt x="16" y="504"/>
                    <a:pt x="13" y="506"/>
                    <a:pt x="12" y="500"/>
                  </a:cubicBezTo>
                  <a:cubicBezTo>
                    <a:pt x="11" y="495"/>
                    <a:pt x="10" y="490"/>
                    <a:pt x="10" y="487"/>
                  </a:cubicBezTo>
                  <a:cubicBezTo>
                    <a:pt x="10" y="485"/>
                    <a:pt x="10" y="479"/>
                    <a:pt x="11" y="477"/>
                  </a:cubicBezTo>
                  <a:cubicBezTo>
                    <a:pt x="12" y="476"/>
                    <a:pt x="16" y="471"/>
                    <a:pt x="16" y="471"/>
                  </a:cubicBezTo>
                  <a:cubicBezTo>
                    <a:pt x="16" y="471"/>
                    <a:pt x="25" y="466"/>
                    <a:pt x="23" y="462"/>
                  </a:cubicBezTo>
                  <a:cubicBezTo>
                    <a:pt x="22" y="459"/>
                    <a:pt x="28" y="450"/>
                    <a:pt x="31" y="450"/>
                  </a:cubicBezTo>
                  <a:cubicBezTo>
                    <a:pt x="34" y="450"/>
                    <a:pt x="35" y="450"/>
                    <a:pt x="39" y="449"/>
                  </a:cubicBezTo>
                  <a:cubicBezTo>
                    <a:pt x="44" y="449"/>
                    <a:pt x="48" y="441"/>
                    <a:pt x="48" y="436"/>
                  </a:cubicBezTo>
                  <a:cubicBezTo>
                    <a:pt x="49" y="432"/>
                    <a:pt x="48" y="429"/>
                    <a:pt x="51" y="426"/>
                  </a:cubicBezTo>
                  <a:cubicBezTo>
                    <a:pt x="54" y="424"/>
                    <a:pt x="53" y="422"/>
                    <a:pt x="58" y="418"/>
                  </a:cubicBezTo>
                  <a:cubicBezTo>
                    <a:pt x="63" y="414"/>
                    <a:pt x="71" y="405"/>
                    <a:pt x="74" y="401"/>
                  </a:cubicBezTo>
                  <a:cubicBezTo>
                    <a:pt x="78" y="398"/>
                    <a:pt x="80" y="395"/>
                    <a:pt x="84" y="393"/>
                  </a:cubicBezTo>
                  <a:cubicBezTo>
                    <a:pt x="88" y="391"/>
                    <a:pt x="87" y="386"/>
                    <a:pt x="89" y="382"/>
                  </a:cubicBezTo>
                  <a:cubicBezTo>
                    <a:pt x="90" y="378"/>
                    <a:pt x="86" y="374"/>
                    <a:pt x="91" y="372"/>
                  </a:cubicBezTo>
                  <a:cubicBezTo>
                    <a:pt x="96" y="371"/>
                    <a:pt x="94" y="369"/>
                    <a:pt x="97" y="364"/>
                  </a:cubicBezTo>
                  <a:cubicBezTo>
                    <a:pt x="100" y="360"/>
                    <a:pt x="100" y="359"/>
                    <a:pt x="103" y="358"/>
                  </a:cubicBezTo>
                  <a:cubicBezTo>
                    <a:pt x="106" y="357"/>
                    <a:pt x="104" y="355"/>
                    <a:pt x="107" y="354"/>
                  </a:cubicBezTo>
                  <a:cubicBezTo>
                    <a:pt x="110" y="352"/>
                    <a:pt x="109" y="349"/>
                    <a:pt x="112" y="351"/>
                  </a:cubicBezTo>
                  <a:cubicBezTo>
                    <a:pt x="115" y="353"/>
                    <a:pt x="117" y="351"/>
                    <a:pt x="118" y="349"/>
                  </a:cubicBezTo>
                  <a:cubicBezTo>
                    <a:pt x="119" y="347"/>
                    <a:pt x="116" y="341"/>
                    <a:pt x="116" y="341"/>
                  </a:cubicBezTo>
                  <a:cubicBezTo>
                    <a:pt x="116" y="341"/>
                    <a:pt x="122" y="335"/>
                    <a:pt x="120" y="326"/>
                  </a:cubicBezTo>
                  <a:cubicBezTo>
                    <a:pt x="117" y="317"/>
                    <a:pt x="118" y="315"/>
                    <a:pt x="117" y="313"/>
                  </a:cubicBezTo>
                  <a:cubicBezTo>
                    <a:pt x="116" y="311"/>
                    <a:pt x="109" y="307"/>
                    <a:pt x="109" y="307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4" y="296"/>
                    <a:pt x="103" y="286"/>
                    <a:pt x="100" y="290"/>
                  </a:cubicBezTo>
                  <a:cubicBezTo>
                    <a:pt x="99" y="293"/>
                    <a:pt x="97" y="294"/>
                    <a:pt x="95" y="294"/>
                  </a:cubicBezTo>
                  <a:cubicBezTo>
                    <a:pt x="93" y="294"/>
                    <a:pt x="93" y="294"/>
                    <a:pt x="93" y="294"/>
                  </a:cubicBezTo>
                  <a:cubicBezTo>
                    <a:pt x="88" y="285"/>
                    <a:pt x="81" y="276"/>
                    <a:pt x="77" y="266"/>
                  </a:cubicBezTo>
                  <a:cubicBezTo>
                    <a:pt x="69" y="251"/>
                    <a:pt x="76" y="250"/>
                    <a:pt x="82" y="235"/>
                  </a:cubicBezTo>
                  <a:cubicBezTo>
                    <a:pt x="79" y="236"/>
                    <a:pt x="76" y="233"/>
                    <a:pt x="74" y="233"/>
                  </a:cubicBezTo>
                  <a:cubicBezTo>
                    <a:pt x="75" y="231"/>
                    <a:pt x="75" y="226"/>
                    <a:pt x="78" y="223"/>
                  </a:cubicBezTo>
                  <a:cubicBezTo>
                    <a:pt x="76" y="222"/>
                    <a:pt x="74" y="220"/>
                    <a:pt x="71" y="219"/>
                  </a:cubicBezTo>
                  <a:cubicBezTo>
                    <a:pt x="70" y="207"/>
                    <a:pt x="70" y="195"/>
                    <a:pt x="71" y="183"/>
                  </a:cubicBezTo>
                  <a:cubicBezTo>
                    <a:pt x="71" y="172"/>
                    <a:pt x="76" y="158"/>
                    <a:pt x="75" y="147"/>
                  </a:cubicBezTo>
                  <a:cubicBezTo>
                    <a:pt x="73" y="147"/>
                    <a:pt x="70" y="147"/>
                    <a:pt x="68" y="147"/>
                  </a:cubicBezTo>
                  <a:cubicBezTo>
                    <a:pt x="72" y="122"/>
                    <a:pt x="52" y="138"/>
                    <a:pt x="47" y="119"/>
                  </a:cubicBezTo>
                  <a:cubicBezTo>
                    <a:pt x="45" y="122"/>
                    <a:pt x="41" y="123"/>
                    <a:pt x="40" y="124"/>
                  </a:cubicBezTo>
                  <a:cubicBezTo>
                    <a:pt x="39" y="119"/>
                    <a:pt x="38" y="115"/>
                    <a:pt x="38" y="110"/>
                  </a:cubicBezTo>
                  <a:cubicBezTo>
                    <a:pt x="34" y="111"/>
                    <a:pt x="31" y="110"/>
                    <a:pt x="27" y="113"/>
                  </a:cubicBezTo>
                  <a:cubicBezTo>
                    <a:pt x="19" y="101"/>
                    <a:pt x="8" y="93"/>
                    <a:pt x="1" y="79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1" name="Freeform 555">
              <a:extLst>
                <a:ext uri="{FF2B5EF4-FFF2-40B4-BE49-F238E27FC236}">
                  <a16:creationId xmlns:a16="http://schemas.microsoft.com/office/drawing/2014/main" id="{5793E935-E382-E66E-6BFC-0E88EFA48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9101" y="2289175"/>
              <a:ext cx="247650" cy="571500"/>
            </a:xfrm>
            <a:custGeom>
              <a:avLst/>
              <a:gdLst>
                <a:gd name="T0" fmla="*/ 2147483646 w 280"/>
                <a:gd name="T1" fmla="*/ 2147483646 h 646"/>
                <a:gd name="T2" fmla="*/ 2147483646 w 280"/>
                <a:gd name="T3" fmla="*/ 2147483646 h 646"/>
                <a:gd name="T4" fmla="*/ 2147483646 w 280"/>
                <a:gd name="T5" fmla="*/ 2147483646 h 646"/>
                <a:gd name="T6" fmla="*/ 2147483646 w 280"/>
                <a:gd name="T7" fmla="*/ 2147483646 h 646"/>
                <a:gd name="T8" fmla="*/ 2147483646 w 280"/>
                <a:gd name="T9" fmla="*/ 2147483646 h 646"/>
                <a:gd name="T10" fmla="*/ 2147483646 w 280"/>
                <a:gd name="T11" fmla="*/ 2147483646 h 646"/>
                <a:gd name="T12" fmla="*/ 2147483646 w 280"/>
                <a:gd name="T13" fmla="*/ 2147483646 h 646"/>
                <a:gd name="T14" fmla="*/ 2147483646 w 280"/>
                <a:gd name="T15" fmla="*/ 2147483646 h 646"/>
                <a:gd name="T16" fmla="*/ 2147483646 w 280"/>
                <a:gd name="T17" fmla="*/ 2147483646 h 646"/>
                <a:gd name="T18" fmla="*/ 2147483646 w 280"/>
                <a:gd name="T19" fmla="*/ 2147483646 h 646"/>
                <a:gd name="T20" fmla="*/ 2147483646 w 280"/>
                <a:gd name="T21" fmla="*/ 2147483646 h 646"/>
                <a:gd name="T22" fmla="*/ 2147483646 w 280"/>
                <a:gd name="T23" fmla="*/ 2147483646 h 646"/>
                <a:gd name="T24" fmla="*/ 2147483646 w 280"/>
                <a:gd name="T25" fmla="*/ 2147483646 h 646"/>
                <a:gd name="T26" fmla="*/ 2147483646 w 280"/>
                <a:gd name="T27" fmla="*/ 2147483646 h 646"/>
                <a:gd name="T28" fmla="*/ 2147483646 w 280"/>
                <a:gd name="T29" fmla="*/ 2147483646 h 646"/>
                <a:gd name="T30" fmla="*/ 2147483646 w 280"/>
                <a:gd name="T31" fmla="*/ 2147483646 h 646"/>
                <a:gd name="T32" fmla="*/ 2147483646 w 280"/>
                <a:gd name="T33" fmla="*/ 2147483646 h 646"/>
                <a:gd name="T34" fmla="*/ 2147483646 w 280"/>
                <a:gd name="T35" fmla="*/ 2147483646 h 646"/>
                <a:gd name="T36" fmla="*/ 2147483646 w 280"/>
                <a:gd name="T37" fmla="*/ 2147483646 h 646"/>
                <a:gd name="T38" fmla="*/ 2147483646 w 280"/>
                <a:gd name="T39" fmla="*/ 2147483646 h 646"/>
                <a:gd name="T40" fmla="*/ 2147483646 w 280"/>
                <a:gd name="T41" fmla="*/ 2147483646 h 646"/>
                <a:gd name="T42" fmla="*/ 2147483646 w 280"/>
                <a:gd name="T43" fmla="*/ 2147483646 h 646"/>
                <a:gd name="T44" fmla="*/ 2147483646 w 280"/>
                <a:gd name="T45" fmla="*/ 2147483646 h 646"/>
                <a:gd name="T46" fmla="*/ 2147483646 w 280"/>
                <a:gd name="T47" fmla="*/ 2147483646 h 646"/>
                <a:gd name="T48" fmla="*/ 2147483646 w 280"/>
                <a:gd name="T49" fmla="*/ 2147483646 h 646"/>
                <a:gd name="T50" fmla="*/ 2147483646 w 280"/>
                <a:gd name="T51" fmla="*/ 2147483646 h 646"/>
                <a:gd name="T52" fmla="*/ 2147483646 w 280"/>
                <a:gd name="T53" fmla="*/ 2147483646 h 646"/>
                <a:gd name="T54" fmla="*/ 2147483646 w 280"/>
                <a:gd name="T55" fmla="*/ 2147483646 h 646"/>
                <a:gd name="T56" fmla="*/ 2147483646 w 280"/>
                <a:gd name="T57" fmla="*/ 2147483646 h 646"/>
                <a:gd name="T58" fmla="*/ 2147483646 w 280"/>
                <a:gd name="T59" fmla="*/ 2147483646 h 646"/>
                <a:gd name="T60" fmla="*/ 2147483646 w 280"/>
                <a:gd name="T61" fmla="*/ 2147483646 h 646"/>
                <a:gd name="T62" fmla="*/ 2147483646 w 280"/>
                <a:gd name="T63" fmla="*/ 2147483646 h 646"/>
                <a:gd name="T64" fmla="*/ 2147483646 w 280"/>
                <a:gd name="T65" fmla="*/ 2147483646 h 646"/>
                <a:gd name="T66" fmla="*/ 2147483646 w 280"/>
                <a:gd name="T67" fmla="*/ 2147483646 h 646"/>
                <a:gd name="T68" fmla="*/ 2147483646 w 280"/>
                <a:gd name="T69" fmla="*/ 2147483646 h 646"/>
                <a:gd name="T70" fmla="*/ 2147483646 w 280"/>
                <a:gd name="T71" fmla="*/ 2147483646 h 646"/>
                <a:gd name="T72" fmla="*/ 2147483646 w 280"/>
                <a:gd name="T73" fmla="*/ 2147483646 h 646"/>
                <a:gd name="T74" fmla="*/ 2147483646 w 280"/>
                <a:gd name="T75" fmla="*/ 2147483646 h 646"/>
                <a:gd name="T76" fmla="*/ 2147483646 w 280"/>
                <a:gd name="T77" fmla="*/ 2147483646 h 646"/>
                <a:gd name="T78" fmla="*/ 2147483646 w 280"/>
                <a:gd name="T79" fmla="*/ 2147483646 h 646"/>
                <a:gd name="T80" fmla="*/ 2147483646 w 280"/>
                <a:gd name="T81" fmla="*/ 2147483646 h 646"/>
                <a:gd name="T82" fmla="*/ 2147483646 w 280"/>
                <a:gd name="T83" fmla="*/ 2147483646 h 646"/>
                <a:gd name="T84" fmla="*/ 2147483646 w 280"/>
                <a:gd name="T85" fmla="*/ 2147483646 h 646"/>
                <a:gd name="T86" fmla="*/ 2147483646 w 280"/>
                <a:gd name="T87" fmla="*/ 2147483646 h 646"/>
                <a:gd name="T88" fmla="*/ 2147483646 w 280"/>
                <a:gd name="T89" fmla="*/ 2147483646 h 646"/>
                <a:gd name="T90" fmla="*/ 2147483646 w 280"/>
                <a:gd name="T91" fmla="*/ 2147483646 h 646"/>
                <a:gd name="T92" fmla="*/ 2147483646 w 280"/>
                <a:gd name="T93" fmla="*/ 2147483646 h 646"/>
                <a:gd name="T94" fmla="*/ 2147483646 w 280"/>
                <a:gd name="T95" fmla="*/ 2147483646 h 646"/>
                <a:gd name="T96" fmla="*/ 2147483646 w 280"/>
                <a:gd name="T97" fmla="*/ 2147483646 h 646"/>
                <a:gd name="T98" fmla="*/ 2147483646 w 280"/>
                <a:gd name="T99" fmla="*/ 2147483646 h 646"/>
                <a:gd name="T100" fmla="*/ 2147483646 w 280"/>
                <a:gd name="T101" fmla="*/ 2147483646 h 646"/>
                <a:gd name="T102" fmla="*/ 2147483646 w 280"/>
                <a:gd name="T103" fmla="*/ 2147483646 h 646"/>
                <a:gd name="T104" fmla="*/ 2147483646 w 280"/>
                <a:gd name="T105" fmla="*/ 2147483646 h 646"/>
                <a:gd name="T106" fmla="*/ 2147483646 w 280"/>
                <a:gd name="T107" fmla="*/ 2147483646 h 646"/>
                <a:gd name="T108" fmla="*/ 2147483646 w 280"/>
                <a:gd name="T109" fmla="*/ 2147483646 h 646"/>
                <a:gd name="T110" fmla="*/ 2147483646 w 280"/>
                <a:gd name="T111" fmla="*/ 2147483646 h 646"/>
                <a:gd name="T112" fmla="*/ 2147483646 w 280"/>
                <a:gd name="T113" fmla="*/ 2147483646 h 646"/>
                <a:gd name="T114" fmla="*/ 2147483646 w 280"/>
                <a:gd name="T115" fmla="*/ 2147483646 h 646"/>
                <a:gd name="T116" fmla="*/ 2147483646 w 280"/>
                <a:gd name="T117" fmla="*/ 2147483646 h 646"/>
                <a:gd name="T118" fmla="*/ 2147483646 w 280"/>
                <a:gd name="T119" fmla="*/ 2147483646 h 646"/>
                <a:gd name="T120" fmla="*/ 2147483646 w 280"/>
                <a:gd name="T121" fmla="*/ 2147483646 h 646"/>
                <a:gd name="T122" fmla="*/ 2147483646 w 280"/>
                <a:gd name="T123" fmla="*/ 2147483646 h 646"/>
                <a:gd name="T124" fmla="*/ 2147483646 w 280"/>
                <a:gd name="T125" fmla="*/ 2147483646 h 6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80"/>
                <a:gd name="T190" fmla="*/ 0 h 646"/>
                <a:gd name="T191" fmla="*/ 280 w 280"/>
                <a:gd name="T192" fmla="*/ 646 h 6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80" h="646">
                  <a:moveTo>
                    <a:pt x="0" y="73"/>
                  </a:moveTo>
                  <a:cubicBezTo>
                    <a:pt x="1" y="74"/>
                    <a:pt x="3" y="76"/>
                    <a:pt x="4" y="79"/>
                  </a:cubicBezTo>
                  <a:cubicBezTo>
                    <a:pt x="6" y="73"/>
                    <a:pt x="4" y="67"/>
                    <a:pt x="7" y="61"/>
                  </a:cubicBezTo>
                  <a:cubicBezTo>
                    <a:pt x="26" y="64"/>
                    <a:pt x="26" y="92"/>
                    <a:pt x="40" y="101"/>
                  </a:cubicBezTo>
                  <a:cubicBezTo>
                    <a:pt x="53" y="109"/>
                    <a:pt x="75" y="91"/>
                    <a:pt x="78" y="103"/>
                  </a:cubicBezTo>
                  <a:cubicBezTo>
                    <a:pt x="82" y="103"/>
                    <a:pt x="86" y="102"/>
                    <a:pt x="89" y="98"/>
                  </a:cubicBezTo>
                  <a:cubicBezTo>
                    <a:pt x="94" y="103"/>
                    <a:pt x="97" y="111"/>
                    <a:pt x="102" y="117"/>
                  </a:cubicBezTo>
                  <a:cubicBezTo>
                    <a:pt x="105" y="110"/>
                    <a:pt x="107" y="101"/>
                    <a:pt x="111" y="95"/>
                  </a:cubicBezTo>
                  <a:cubicBezTo>
                    <a:pt x="114" y="91"/>
                    <a:pt x="123" y="85"/>
                    <a:pt x="123" y="83"/>
                  </a:cubicBezTo>
                  <a:cubicBezTo>
                    <a:pt x="126" y="77"/>
                    <a:pt x="121" y="74"/>
                    <a:pt x="122" y="69"/>
                  </a:cubicBezTo>
                  <a:cubicBezTo>
                    <a:pt x="124" y="63"/>
                    <a:pt x="129" y="58"/>
                    <a:pt x="134" y="53"/>
                  </a:cubicBezTo>
                  <a:cubicBezTo>
                    <a:pt x="133" y="50"/>
                    <a:pt x="129" y="44"/>
                    <a:pt x="129" y="40"/>
                  </a:cubicBezTo>
                  <a:cubicBezTo>
                    <a:pt x="128" y="32"/>
                    <a:pt x="130" y="34"/>
                    <a:pt x="132" y="26"/>
                  </a:cubicBezTo>
                  <a:cubicBezTo>
                    <a:pt x="137" y="13"/>
                    <a:pt x="140" y="10"/>
                    <a:pt x="152" y="7"/>
                  </a:cubicBezTo>
                  <a:cubicBezTo>
                    <a:pt x="161" y="5"/>
                    <a:pt x="167" y="0"/>
                    <a:pt x="175" y="4"/>
                  </a:cubicBezTo>
                  <a:cubicBezTo>
                    <a:pt x="188" y="11"/>
                    <a:pt x="186" y="21"/>
                    <a:pt x="205" y="16"/>
                  </a:cubicBezTo>
                  <a:cubicBezTo>
                    <a:pt x="212" y="28"/>
                    <a:pt x="211" y="30"/>
                    <a:pt x="208" y="43"/>
                  </a:cubicBezTo>
                  <a:cubicBezTo>
                    <a:pt x="205" y="52"/>
                    <a:pt x="201" y="59"/>
                    <a:pt x="204" y="69"/>
                  </a:cubicBezTo>
                  <a:cubicBezTo>
                    <a:pt x="205" y="71"/>
                    <a:pt x="205" y="71"/>
                    <a:pt x="205" y="71"/>
                  </a:cubicBezTo>
                  <a:cubicBezTo>
                    <a:pt x="204" y="72"/>
                    <a:pt x="204" y="72"/>
                    <a:pt x="204" y="72"/>
                  </a:cubicBezTo>
                  <a:cubicBezTo>
                    <a:pt x="199" y="75"/>
                    <a:pt x="195" y="78"/>
                    <a:pt x="191" y="84"/>
                  </a:cubicBezTo>
                  <a:cubicBezTo>
                    <a:pt x="183" y="95"/>
                    <a:pt x="186" y="102"/>
                    <a:pt x="187" y="116"/>
                  </a:cubicBezTo>
                  <a:cubicBezTo>
                    <a:pt x="199" y="123"/>
                    <a:pt x="223" y="147"/>
                    <a:pt x="230" y="160"/>
                  </a:cubicBezTo>
                  <a:cubicBezTo>
                    <a:pt x="236" y="170"/>
                    <a:pt x="232" y="171"/>
                    <a:pt x="225" y="183"/>
                  </a:cubicBezTo>
                  <a:cubicBezTo>
                    <a:pt x="221" y="190"/>
                    <a:pt x="217" y="196"/>
                    <a:pt x="219" y="204"/>
                  </a:cubicBezTo>
                  <a:cubicBezTo>
                    <a:pt x="190" y="217"/>
                    <a:pt x="231" y="267"/>
                    <a:pt x="237" y="284"/>
                  </a:cubicBezTo>
                  <a:cubicBezTo>
                    <a:pt x="241" y="297"/>
                    <a:pt x="238" y="290"/>
                    <a:pt x="234" y="303"/>
                  </a:cubicBezTo>
                  <a:cubicBezTo>
                    <a:pt x="232" y="310"/>
                    <a:pt x="235" y="312"/>
                    <a:pt x="232" y="319"/>
                  </a:cubicBezTo>
                  <a:cubicBezTo>
                    <a:pt x="229" y="328"/>
                    <a:pt x="226" y="328"/>
                    <a:pt x="225" y="337"/>
                  </a:cubicBezTo>
                  <a:cubicBezTo>
                    <a:pt x="225" y="346"/>
                    <a:pt x="227" y="356"/>
                    <a:pt x="227" y="365"/>
                  </a:cubicBezTo>
                  <a:cubicBezTo>
                    <a:pt x="231" y="367"/>
                    <a:pt x="236" y="368"/>
                    <a:pt x="241" y="367"/>
                  </a:cubicBezTo>
                  <a:cubicBezTo>
                    <a:pt x="244" y="377"/>
                    <a:pt x="242" y="381"/>
                    <a:pt x="236" y="388"/>
                  </a:cubicBezTo>
                  <a:cubicBezTo>
                    <a:pt x="239" y="388"/>
                    <a:pt x="242" y="390"/>
                    <a:pt x="245" y="391"/>
                  </a:cubicBezTo>
                  <a:cubicBezTo>
                    <a:pt x="245" y="397"/>
                    <a:pt x="246" y="398"/>
                    <a:pt x="250" y="402"/>
                  </a:cubicBezTo>
                  <a:cubicBezTo>
                    <a:pt x="243" y="406"/>
                    <a:pt x="239" y="413"/>
                    <a:pt x="245" y="419"/>
                  </a:cubicBezTo>
                  <a:cubicBezTo>
                    <a:pt x="241" y="421"/>
                    <a:pt x="239" y="424"/>
                    <a:pt x="236" y="427"/>
                  </a:cubicBezTo>
                  <a:cubicBezTo>
                    <a:pt x="239" y="432"/>
                    <a:pt x="248" y="433"/>
                    <a:pt x="248" y="441"/>
                  </a:cubicBezTo>
                  <a:cubicBezTo>
                    <a:pt x="260" y="448"/>
                    <a:pt x="270" y="453"/>
                    <a:pt x="275" y="467"/>
                  </a:cubicBezTo>
                  <a:cubicBezTo>
                    <a:pt x="280" y="483"/>
                    <a:pt x="270" y="496"/>
                    <a:pt x="261" y="509"/>
                  </a:cubicBezTo>
                  <a:cubicBezTo>
                    <a:pt x="253" y="520"/>
                    <a:pt x="243" y="533"/>
                    <a:pt x="233" y="541"/>
                  </a:cubicBezTo>
                  <a:cubicBezTo>
                    <a:pt x="226" y="548"/>
                    <a:pt x="204" y="553"/>
                    <a:pt x="213" y="566"/>
                  </a:cubicBezTo>
                  <a:cubicBezTo>
                    <a:pt x="201" y="571"/>
                    <a:pt x="184" y="587"/>
                    <a:pt x="181" y="601"/>
                  </a:cubicBezTo>
                  <a:cubicBezTo>
                    <a:pt x="180" y="601"/>
                    <a:pt x="180" y="601"/>
                    <a:pt x="180" y="601"/>
                  </a:cubicBezTo>
                  <a:cubicBezTo>
                    <a:pt x="179" y="603"/>
                    <a:pt x="178" y="604"/>
                    <a:pt x="177" y="605"/>
                  </a:cubicBezTo>
                  <a:cubicBezTo>
                    <a:pt x="175" y="606"/>
                    <a:pt x="174" y="607"/>
                    <a:pt x="169" y="605"/>
                  </a:cubicBezTo>
                  <a:cubicBezTo>
                    <a:pt x="164" y="603"/>
                    <a:pt x="163" y="600"/>
                    <a:pt x="157" y="604"/>
                  </a:cubicBezTo>
                  <a:cubicBezTo>
                    <a:pt x="152" y="609"/>
                    <a:pt x="150" y="607"/>
                    <a:pt x="146" y="608"/>
                  </a:cubicBezTo>
                  <a:cubicBezTo>
                    <a:pt x="142" y="610"/>
                    <a:pt x="149" y="609"/>
                    <a:pt x="139" y="612"/>
                  </a:cubicBezTo>
                  <a:cubicBezTo>
                    <a:pt x="129" y="614"/>
                    <a:pt x="127" y="613"/>
                    <a:pt x="125" y="617"/>
                  </a:cubicBezTo>
                  <a:cubicBezTo>
                    <a:pt x="124" y="620"/>
                    <a:pt x="122" y="623"/>
                    <a:pt x="116" y="623"/>
                  </a:cubicBezTo>
                  <a:cubicBezTo>
                    <a:pt x="110" y="624"/>
                    <a:pt x="109" y="619"/>
                    <a:pt x="107" y="623"/>
                  </a:cubicBezTo>
                  <a:cubicBezTo>
                    <a:pt x="105" y="626"/>
                    <a:pt x="102" y="621"/>
                    <a:pt x="100" y="624"/>
                  </a:cubicBezTo>
                  <a:cubicBezTo>
                    <a:pt x="99" y="628"/>
                    <a:pt x="99" y="627"/>
                    <a:pt x="95" y="630"/>
                  </a:cubicBezTo>
                  <a:cubicBezTo>
                    <a:pt x="92" y="633"/>
                    <a:pt x="85" y="636"/>
                    <a:pt x="84" y="634"/>
                  </a:cubicBezTo>
                  <a:cubicBezTo>
                    <a:pt x="82" y="633"/>
                    <a:pt x="81" y="625"/>
                    <a:pt x="79" y="630"/>
                  </a:cubicBezTo>
                  <a:cubicBezTo>
                    <a:pt x="77" y="634"/>
                    <a:pt x="76" y="638"/>
                    <a:pt x="73" y="635"/>
                  </a:cubicBezTo>
                  <a:cubicBezTo>
                    <a:pt x="70" y="633"/>
                    <a:pt x="68" y="634"/>
                    <a:pt x="68" y="634"/>
                  </a:cubicBezTo>
                  <a:cubicBezTo>
                    <a:pt x="68" y="634"/>
                    <a:pt x="65" y="646"/>
                    <a:pt x="60" y="642"/>
                  </a:cubicBezTo>
                  <a:cubicBezTo>
                    <a:pt x="56" y="638"/>
                    <a:pt x="65" y="635"/>
                    <a:pt x="61" y="634"/>
                  </a:cubicBezTo>
                  <a:cubicBezTo>
                    <a:pt x="57" y="633"/>
                    <a:pt x="51" y="637"/>
                    <a:pt x="51" y="634"/>
                  </a:cubicBezTo>
                  <a:cubicBezTo>
                    <a:pt x="51" y="631"/>
                    <a:pt x="49" y="626"/>
                    <a:pt x="53" y="625"/>
                  </a:cubicBezTo>
                  <a:cubicBezTo>
                    <a:pt x="57" y="624"/>
                    <a:pt x="55" y="623"/>
                    <a:pt x="58" y="621"/>
                  </a:cubicBezTo>
                  <a:cubicBezTo>
                    <a:pt x="60" y="618"/>
                    <a:pt x="59" y="617"/>
                    <a:pt x="60" y="615"/>
                  </a:cubicBezTo>
                  <a:cubicBezTo>
                    <a:pt x="61" y="613"/>
                    <a:pt x="61" y="611"/>
                    <a:pt x="61" y="611"/>
                  </a:cubicBezTo>
                  <a:cubicBezTo>
                    <a:pt x="54" y="616"/>
                    <a:pt x="54" y="616"/>
                    <a:pt x="54" y="616"/>
                  </a:cubicBezTo>
                  <a:cubicBezTo>
                    <a:pt x="54" y="616"/>
                    <a:pt x="47" y="616"/>
                    <a:pt x="46" y="613"/>
                  </a:cubicBezTo>
                  <a:cubicBezTo>
                    <a:pt x="45" y="609"/>
                    <a:pt x="45" y="606"/>
                    <a:pt x="42" y="607"/>
                  </a:cubicBezTo>
                  <a:cubicBezTo>
                    <a:pt x="39" y="607"/>
                    <a:pt x="36" y="608"/>
                    <a:pt x="34" y="606"/>
                  </a:cubicBezTo>
                  <a:cubicBezTo>
                    <a:pt x="31" y="604"/>
                    <a:pt x="35" y="601"/>
                    <a:pt x="31" y="601"/>
                  </a:cubicBezTo>
                  <a:cubicBezTo>
                    <a:pt x="26" y="601"/>
                    <a:pt x="26" y="598"/>
                    <a:pt x="23" y="600"/>
                  </a:cubicBezTo>
                  <a:cubicBezTo>
                    <a:pt x="21" y="602"/>
                    <a:pt x="19" y="603"/>
                    <a:pt x="17" y="600"/>
                  </a:cubicBezTo>
                  <a:cubicBezTo>
                    <a:pt x="16" y="598"/>
                    <a:pt x="13" y="596"/>
                    <a:pt x="15" y="593"/>
                  </a:cubicBezTo>
                  <a:cubicBezTo>
                    <a:pt x="17" y="591"/>
                    <a:pt x="18" y="588"/>
                    <a:pt x="18" y="588"/>
                  </a:cubicBezTo>
                  <a:cubicBezTo>
                    <a:pt x="19" y="583"/>
                    <a:pt x="19" y="583"/>
                    <a:pt x="19" y="583"/>
                  </a:cubicBezTo>
                  <a:cubicBezTo>
                    <a:pt x="16" y="576"/>
                    <a:pt x="16" y="576"/>
                    <a:pt x="16" y="576"/>
                  </a:cubicBezTo>
                  <a:cubicBezTo>
                    <a:pt x="17" y="571"/>
                    <a:pt x="17" y="571"/>
                    <a:pt x="17" y="571"/>
                  </a:cubicBezTo>
                  <a:cubicBezTo>
                    <a:pt x="21" y="567"/>
                    <a:pt x="21" y="567"/>
                    <a:pt x="21" y="567"/>
                  </a:cubicBezTo>
                  <a:cubicBezTo>
                    <a:pt x="21" y="567"/>
                    <a:pt x="17" y="564"/>
                    <a:pt x="17" y="562"/>
                  </a:cubicBezTo>
                  <a:cubicBezTo>
                    <a:pt x="17" y="561"/>
                    <a:pt x="22" y="554"/>
                    <a:pt x="21" y="551"/>
                  </a:cubicBezTo>
                  <a:cubicBezTo>
                    <a:pt x="21" y="551"/>
                    <a:pt x="20" y="547"/>
                    <a:pt x="21" y="547"/>
                  </a:cubicBezTo>
                  <a:cubicBezTo>
                    <a:pt x="23" y="547"/>
                    <a:pt x="25" y="544"/>
                    <a:pt x="23" y="541"/>
                  </a:cubicBezTo>
                  <a:cubicBezTo>
                    <a:pt x="21" y="538"/>
                    <a:pt x="19" y="537"/>
                    <a:pt x="19" y="535"/>
                  </a:cubicBezTo>
                  <a:cubicBezTo>
                    <a:pt x="20" y="532"/>
                    <a:pt x="21" y="530"/>
                    <a:pt x="20" y="529"/>
                  </a:cubicBezTo>
                  <a:cubicBezTo>
                    <a:pt x="20" y="527"/>
                    <a:pt x="21" y="529"/>
                    <a:pt x="17" y="525"/>
                  </a:cubicBezTo>
                  <a:cubicBezTo>
                    <a:pt x="14" y="520"/>
                    <a:pt x="12" y="516"/>
                    <a:pt x="14" y="513"/>
                  </a:cubicBezTo>
                  <a:cubicBezTo>
                    <a:pt x="16" y="510"/>
                    <a:pt x="19" y="508"/>
                    <a:pt x="17" y="506"/>
                  </a:cubicBezTo>
                  <a:cubicBezTo>
                    <a:pt x="16" y="504"/>
                    <a:pt x="13" y="506"/>
                    <a:pt x="12" y="500"/>
                  </a:cubicBezTo>
                  <a:cubicBezTo>
                    <a:pt x="11" y="495"/>
                    <a:pt x="10" y="490"/>
                    <a:pt x="10" y="487"/>
                  </a:cubicBezTo>
                  <a:cubicBezTo>
                    <a:pt x="10" y="485"/>
                    <a:pt x="10" y="479"/>
                    <a:pt x="11" y="477"/>
                  </a:cubicBezTo>
                  <a:cubicBezTo>
                    <a:pt x="12" y="476"/>
                    <a:pt x="16" y="471"/>
                    <a:pt x="16" y="471"/>
                  </a:cubicBezTo>
                  <a:cubicBezTo>
                    <a:pt x="16" y="471"/>
                    <a:pt x="25" y="466"/>
                    <a:pt x="23" y="462"/>
                  </a:cubicBezTo>
                  <a:cubicBezTo>
                    <a:pt x="22" y="459"/>
                    <a:pt x="28" y="450"/>
                    <a:pt x="31" y="450"/>
                  </a:cubicBezTo>
                  <a:cubicBezTo>
                    <a:pt x="34" y="450"/>
                    <a:pt x="35" y="450"/>
                    <a:pt x="39" y="449"/>
                  </a:cubicBezTo>
                  <a:cubicBezTo>
                    <a:pt x="44" y="449"/>
                    <a:pt x="48" y="441"/>
                    <a:pt x="48" y="436"/>
                  </a:cubicBezTo>
                  <a:cubicBezTo>
                    <a:pt x="49" y="432"/>
                    <a:pt x="48" y="429"/>
                    <a:pt x="51" y="426"/>
                  </a:cubicBezTo>
                  <a:cubicBezTo>
                    <a:pt x="54" y="424"/>
                    <a:pt x="53" y="422"/>
                    <a:pt x="58" y="418"/>
                  </a:cubicBezTo>
                  <a:cubicBezTo>
                    <a:pt x="63" y="414"/>
                    <a:pt x="71" y="405"/>
                    <a:pt x="74" y="401"/>
                  </a:cubicBezTo>
                  <a:cubicBezTo>
                    <a:pt x="78" y="398"/>
                    <a:pt x="80" y="395"/>
                    <a:pt x="84" y="393"/>
                  </a:cubicBezTo>
                  <a:cubicBezTo>
                    <a:pt x="88" y="391"/>
                    <a:pt x="87" y="386"/>
                    <a:pt x="89" y="382"/>
                  </a:cubicBezTo>
                  <a:cubicBezTo>
                    <a:pt x="90" y="378"/>
                    <a:pt x="86" y="374"/>
                    <a:pt x="91" y="372"/>
                  </a:cubicBezTo>
                  <a:cubicBezTo>
                    <a:pt x="96" y="371"/>
                    <a:pt x="94" y="369"/>
                    <a:pt x="97" y="364"/>
                  </a:cubicBezTo>
                  <a:cubicBezTo>
                    <a:pt x="100" y="360"/>
                    <a:pt x="100" y="359"/>
                    <a:pt x="103" y="358"/>
                  </a:cubicBezTo>
                  <a:cubicBezTo>
                    <a:pt x="106" y="357"/>
                    <a:pt x="104" y="355"/>
                    <a:pt x="107" y="354"/>
                  </a:cubicBezTo>
                  <a:cubicBezTo>
                    <a:pt x="110" y="352"/>
                    <a:pt x="109" y="349"/>
                    <a:pt x="112" y="351"/>
                  </a:cubicBezTo>
                  <a:cubicBezTo>
                    <a:pt x="115" y="353"/>
                    <a:pt x="117" y="351"/>
                    <a:pt x="118" y="349"/>
                  </a:cubicBezTo>
                  <a:cubicBezTo>
                    <a:pt x="119" y="347"/>
                    <a:pt x="116" y="341"/>
                    <a:pt x="116" y="341"/>
                  </a:cubicBezTo>
                  <a:cubicBezTo>
                    <a:pt x="116" y="341"/>
                    <a:pt x="122" y="335"/>
                    <a:pt x="120" y="326"/>
                  </a:cubicBezTo>
                  <a:cubicBezTo>
                    <a:pt x="117" y="317"/>
                    <a:pt x="118" y="315"/>
                    <a:pt x="117" y="313"/>
                  </a:cubicBezTo>
                  <a:cubicBezTo>
                    <a:pt x="116" y="311"/>
                    <a:pt x="109" y="307"/>
                    <a:pt x="109" y="307"/>
                  </a:cubicBezTo>
                  <a:cubicBezTo>
                    <a:pt x="104" y="296"/>
                    <a:pt x="104" y="296"/>
                    <a:pt x="104" y="296"/>
                  </a:cubicBezTo>
                  <a:cubicBezTo>
                    <a:pt x="104" y="296"/>
                    <a:pt x="103" y="286"/>
                    <a:pt x="100" y="290"/>
                  </a:cubicBezTo>
                  <a:cubicBezTo>
                    <a:pt x="99" y="293"/>
                    <a:pt x="97" y="294"/>
                    <a:pt x="95" y="294"/>
                  </a:cubicBezTo>
                  <a:cubicBezTo>
                    <a:pt x="93" y="294"/>
                    <a:pt x="93" y="294"/>
                    <a:pt x="93" y="294"/>
                  </a:cubicBezTo>
                  <a:cubicBezTo>
                    <a:pt x="88" y="285"/>
                    <a:pt x="81" y="276"/>
                    <a:pt x="77" y="266"/>
                  </a:cubicBezTo>
                  <a:cubicBezTo>
                    <a:pt x="69" y="251"/>
                    <a:pt x="76" y="250"/>
                    <a:pt x="82" y="235"/>
                  </a:cubicBezTo>
                  <a:cubicBezTo>
                    <a:pt x="79" y="236"/>
                    <a:pt x="76" y="233"/>
                    <a:pt x="74" y="233"/>
                  </a:cubicBezTo>
                  <a:cubicBezTo>
                    <a:pt x="75" y="231"/>
                    <a:pt x="75" y="226"/>
                    <a:pt x="78" y="223"/>
                  </a:cubicBezTo>
                  <a:cubicBezTo>
                    <a:pt x="76" y="222"/>
                    <a:pt x="74" y="220"/>
                    <a:pt x="71" y="219"/>
                  </a:cubicBezTo>
                  <a:cubicBezTo>
                    <a:pt x="70" y="207"/>
                    <a:pt x="70" y="195"/>
                    <a:pt x="71" y="183"/>
                  </a:cubicBezTo>
                  <a:cubicBezTo>
                    <a:pt x="71" y="172"/>
                    <a:pt x="76" y="158"/>
                    <a:pt x="75" y="147"/>
                  </a:cubicBezTo>
                  <a:cubicBezTo>
                    <a:pt x="73" y="147"/>
                    <a:pt x="70" y="147"/>
                    <a:pt x="68" y="147"/>
                  </a:cubicBezTo>
                  <a:cubicBezTo>
                    <a:pt x="72" y="122"/>
                    <a:pt x="52" y="138"/>
                    <a:pt x="47" y="119"/>
                  </a:cubicBezTo>
                  <a:cubicBezTo>
                    <a:pt x="45" y="122"/>
                    <a:pt x="41" y="123"/>
                    <a:pt x="40" y="124"/>
                  </a:cubicBezTo>
                  <a:cubicBezTo>
                    <a:pt x="39" y="119"/>
                    <a:pt x="38" y="115"/>
                    <a:pt x="38" y="110"/>
                  </a:cubicBezTo>
                  <a:cubicBezTo>
                    <a:pt x="34" y="111"/>
                    <a:pt x="31" y="110"/>
                    <a:pt x="27" y="113"/>
                  </a:cubicBezTo>
                  <a:cubicBezTo>
                    <a:pt x="19" y="101"/>
                    <a:pt x="8" y="93"/>
                    <a:pt x="1" y="79"/>
                  </a:cubicBezTo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3" name="Freeform 556">
              <a:extLst>
                <a:ext uri="{FF2B5EF4-FFF2-40B4-BE49-F238E27FC236}">
                  <a16:creationId xmlns:a16="http://schemas.microsoft.com/office/drawing/2014/main" id="{EB42CC91-48E3-BCFB-8E3E-632CCEED7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1" y="1954213"/>
              <a:ext cx="423862" cy="355600"/>
            </a:xfrm>
            <a:custGeom>
              <a:avLst/>
              <a:gdLst>
                <a:gd name="T0" fmla="*/ 2147483646 w 480"/>
                <a:gd name="T1" fmla="*/ 2147483646 h 402"/>
                <a:gd name="T2" fmla="*/ 2147483646 w 480"/>
                <a:gd name="T3" fmla="*/ 2147483646 h 402"/>
                <a:gd name="T4" fmla="*/ 2147483646 w 480"/>
                <a:gd name="T5" fmla="*/ 2147483646 h 402"/>
                <a:gd name="T6" fmla="*/ 2147483646 w 480"/>
                <a:gd name="T7" fmla="*/ 2147483646 h 402"/>
                <a:gd name="T8" fmla="*/ 2147483646 w 480"/>
                <a:gd name="T9" fmla="*/ 2147483646 h 402"/>
                <a:gd name="T10" fmla="*/ 2147483646 w 480"/>
                <a:gd name="T11" fmla="*/ 2147483646 h 402"/>
                <a:gd name="T12" fmla="*/ 2147483646 w 480"/>
                <a:gd name="T13" fmla="*/ 2147483646 h 402"/>
                <a:gd name="T14" fmla="*/ 2147483646 w 480"/>
                <a:gd name="T15" fmla="*/ 2147483646 h 402"/>
                <a:gd name="T16" fmla="*/ 2147483646 w 480"/>
                <a:gd name="T17" fmla="*/ 2147483646 h 402"/>
                <a:gd name="T18" fmla="*/ 2147483646 w 480"/>
                <a:gd name="T19" fmla="*/ 2147483646 h 402"/>
                <a:gd name="T20" fmla="*/ 2147483646 w 480"/>
                <a:gd name="T21" fmla="*/ 2147483646 h 402"/>
                <a:gd name="T22" fmla="*/ 2147483646 w 480"/>
                <a:gd name="T23" fmla="*/ 2147483646 h 402"/>
                <a:gd name="T24" fmla="*/ 2147483646 w 480"/>
                <a:gd name="T25" fmla="*/ 2147483646 h 402"/>
                <a:gd name="T26" fmla="*/ 2147483646 w 480"/>
                <a:gd name="T27" fmla="*/ 2147483646 h 402"/>
                <a:gd name="T28" fmla="*/ 2147483646 w 480"/>
                <a:gd name="T29" fmla="*/ 2147483646 h 402"/>
                <a:gd name="T30" fmla="*/ 2147483646 w 480"/>
                <a:gd name="T31" fmla="*/ 2147483646 h 402"/>
                <a:gd name="T32" fmla="*/ 2147483646 w 480"/>
                <a:gd name="T33" fmla="*/ 2147483646 h 402"/>
                <a:gd name="T34" fmla="*/ 2147483646 w 480"/>
                <a:gd name="T35" fmla="*/ 2147483646 h 402"/>
                <a:gd name="T36" fmla="*/ 2147483646 w 480"/>
                <a:gd name="T37" fmla="*/ 2147483646 h 402"/>
                <a:gd name="T38" fmla="*/ 2147483646 w 480"/>
                <a:gd name="T39" fmla="*/ 2147483646 h 402"/>
                <a:gd name="T40" fmla="*/ 2147483646 w 480"/>
                <a:gd name="T41" fmla="*/ 2147483646 h 402"/>
                <a:gd name="T42" fmla="*/ 2147483646 w 480"/>
                <a:gd name="T43" fmla="*/ 2147483646 h 402"/>
                <a:gd name="T44" fmla="*/ 2147483646 w 480"/>
                <a:gd name="T45" fmla="*/ 2147483646 h 402"/>
                <a:gd name="T46" fmla="*/ 2147483646 w 480"/>
                <a:gd name="T47" fmla="*/ 2147483646 h 402"/>
                <a:gd name="T48" fmla="*/ 2147483646 w 480"/>
                <a:gd name="T49" fmla="*/ 2147483646 h 402"/>
                <a:gd name="T50" fmla="*/ 2147483646 w 480"/>
                <a:gd name="T51" fmla="*/ 2147483646 h 402"/>
                <a:gd name="T52" fmla="*/ 2147483646 w 480"/>
                <a:gd name="T53" fmla="*/ 2147483646 h 402"/>
                <a:gd name="T54" fmla="*/ 2147483646 w 480"/>
                <a:gd name="T55" fmla="*/ 2147483646 h 402"/>
                <a:gd name="T56" fmla="*/ 2147483646 w 480"/>
                <a:gd name="T57" fmla="*/ 2147483646 h 402"/>
                <a:gd name="T58" fmla="*/ 2147483646 w 480"/>
                <a:gd name="T59" fmla="*/ 2147483646 h 402"/>
                <a:gd name="T60" fmla="*/ 2147483646 w 480"/>
                <a:gd name="T61" fmla="*/ 2147483646 h 402"/>
                <a:gd name="T62" fmla="*/ 2147483646 w 480"/>
                <a:gd name="T63" fmla="*/ 2147483646 h 402"/>
                <a:gd name="T64" fmla="*/ 2147483646 w 480"/>
                <a:gd name="T65" fmla="*/ 2147483646 h 4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0"/>
                <a:gd name="T100" fmla="*/ 0 h 402"/>
                <a:gd name="T101" fmla="*/ 480 w 480"/>
                <a:gd name="T102" fmla="*/ 402 h 4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0" h="402">
                  <a:moveTo>
                    <a:pt x="127" y="227"/>
                  </a:moveTo>
                  <a:cubicBezTo>
                    <a:pt x="127" y="227"/>
                    <a:pt x="131" y="239"/>
                    <a:pt x="120" y="251"/>
                  </a:cubicBezTo>
                  <a:cubicBezTo>
                    <a:pt x="109" y="263"/>
                    <a:pt x="104" y="268"/>
                    <a:pt x="96" y="284"/>
                  </a:cubicBezTo>
                  <a:cubicBezTo>
                    <a:pt x="89" y="301"/>
                    <a:pt x="79" y="317"/>
                    <a:pt x="84" y="334"/>
                  </a:cubicBezTo>
                  <a:cubicBezTo>
                    <a:pt x="88" y="352"/>
                    <a:pt x="116" y="402"/>
                    <a:pt x="97" y="401"/>
                  </a:cubicBezTo>
                  <a:cubicBezTo>
                    <a:pt x="79" y="399"/>
                    <a:pt x="87" y="391"/>
                    <a:pt x="70" y="394"/>
                  </a:cubicBezTo>
                  <a:cubicBezTo>
                    <a:pt x="53" y="397"/>
                    <a:pt x="35" y="398"/>
                    <a:pt x="31" y="391"/>
                  </a:cubicBezTo>
                  <a:cubicBezTo>
                    <a:pt x="26" y="384"/>
                    <a:pt x="19" y="383"/>
                    <a:pt x="26" y="375"/>
                  </a:cubicBezTo>
                  <a:cubicBezTo>
                    <a:pt x="32" y="367"/>
                    <a:pt x="31" y="365"/>
                    <a:pt x="38" y="366"/>
                  </a:cubicBezTo>
                  <a:cubicBezTo>
                    <a:pt x="45" y="366"/>
                    <a:pt x="40" y="354"/>
                    <a:pt x="40" y="354"/>
                  </a:cubicBezTo>
                  <a:cubicBezTo>
                    <a:pt x="33" y="345"/>
                    <a:pt x="30" y="338"/>
                    <a:pt x="37" y="339"/>
                  </a:cubicBezTo>
                  <a:cubicBezTo>
                    <a:pt x="44" y="339"/>
                    <a:pt x="53" y="323"/>
                    <a:pt x="44" y="327"/>
                  </a:cubicBezTo>
                  <a:cubicBezTo>
                    <a:pt x="36" y="331"/>
                    <a:pt x="44" y="329"/>
                    <a:pt x="36" y="331"/>
                  </a:cubicBezTo>
                  <a:cubicBezTo>
                    <a:pt x="28" y="334"/>
                    <a:pt x="40" y="344"/>
                    <a:pt x="31" y="330"/>
                  </a:cubicBezTo>
                  <a:cubicBezTo>
                    <a:pt x="22" y="316"/>
                    <a:pt x="33" y="318"/>
                    <a:pt x="22" y="316"/>
                  </a:cubicBezTo>
                  <a:cubicBezTo>
                    <a:pt x="11" y="314"/>
                    <a:pt x="7" y="313"/>
                    <a:pt x="6" y="307"/>
                  </a:cubicBezTo>
                  <a:cubicBezTo>
                    <a:pt x="2" y="283"/>
                    <a:pt x="0" y="275"/>
                    <a:pt x="9" y="278"/>
                  </a:cubicBezTo>
                  <a:cubicBezTo>
                    <a:pt x="18" y="282"/>
                    <a:pt x="16" y="279"/>
                    <a:pt x="22" y="277"/>
                  </a:cubicBezTo>
                  <a:cubicBezTo>
                    <a:pt x="27" y="276"/>
                    <a:pt x="27" y="273"/>
                    <a:pt x="30" y="268"/>
                  </a:cubicBezTo>
                  <a:cubicBezTo>
                    <a:pt x="38" y="255"/>
                    <a:pt x="40" y="256"/>
                    <a:pt x="41" y="262"/>
                  </a:cubicBezTo>
                  <a:cubicBezTo>
                    <a:pt x="50" y="252"/>
                    <a:pt x="50" y="252"/>
                    <a:pt x="50" y="252"/>
                  </a:cubicBezTo>
                  <a:cubicBezTo>
                    <a:pt x="50" y="252"/>
                    <a:pt x="51" y="225"/>
                    <a:pt x="56" y="234"/>
                  </a:cubicBezTo>
                  <a:cubicBezTo>
                    <a:pt x="62" y="243"/>
                    <a:pt x="68" y="236"/>
                    <a:pt x="68" y="236"/>
                  </a:cubicBezTo>
                  <a:cubicBezTo>
                    <a:pt x="68" y="236"/>
                    <a:pt x="54" y="229"/>
                    <a:pt x="56" y="225"/>
                  </a:cubicBezTo>
                  <a:cubicBezTo>
                    <a:pt x="58" y="220"/>
                    <a:pt x="64" y="207"/>
                    <a:pt x="69" y="213"/>
                  </a:cubicBezTo>
                  <a:cubicBezTo>
                    <a:pt x="73" y="220"/>
                    <a:pt x="77" y="206"/>
                    <a:pt x="80" y="217"/>
                  </a:cubicBezTo>
                  <a:cubicBezTo>
                    <a:pt x="83" y="229"/>
                    <a:pt x="78" y="226"/>
                    <a:pt x="87" y="225"/>
                  </a:cubicBezTo>
                  <a:cubicBezTo>
                    <a:pt x="96" y="225"/>
                    <a:pt x="102" y="213"/>
                    <a:pt x="102" y="213"/>
                  </a:cubicBezTo>
                  <a:cubicBezTo>
                    <a:pt x="114" y="203"/>
                    <a:pt x="111" y="193"/>
                    <a:pt x="116" y="195"/>
                  </a:cubicBezTo>
                  <a:cubicBezTo>
                    <a:pt x="120" y="197"/>
                    <a:pt x="141" y="183"/>
                    <a:pt x="133" y="180"/>
                  </a:cubicBezTo>
                  <a:cubicBezTo>
                    <a:pt x="125" y="177"/>
                    <a:pt x="104" y="186"/>
                    <a:pt x="105" y="179"/>
                  </a:cubicBezTo>
                  <a:cubicBezTo>
                    <a:pt x="110" y="161"/>
                    <a:pt x="115" y="156"/>
                    <a:pt x="122" y="161"/>
                  </a:cubicBezTo>
                  <a:cubicBezTo>
                    <a:pt x="130" y="165"/>
                    <a:pt x="131" y="150"/>
                    <a:pt x="138" y="157"/>
                  </a:cubicBezTo>
                  <a:cubicBezTo>
                    <a:pt x="144" y="165"/>
                    <a:pt x="140" y="155"/>
                    <a:pt x="149" y="154"/>
                  </a:cubicBezTo>
                  <a:cubicBezTo>
                    <a:pt x="158" y="154"/>
                    <a:pt x="165" y="140"/>
                    <a:pt x="160" y="133"/>
                  </a:cubicBezTo>
                  <a:cubicBezTo>
                    <a:pt x="155" y="127"/>
                    <a:pt x="139" y="112"/>
                    <a:pt x="159" y="122"/>
                  </a:cubicBezTo>
                  <a:cubicBezTo>
                    <a:pt x="178" y="133"/>
                    <a:pt x="183" y="129"/>
                    <a:pt x="184" y="121"/>
                  </a:cubicBezTo>
                  <a:cubicBezTo>
                    <a:pt x="185" y="112"/>
                    <a:pt x="191" y="101"/>
                    <a:pt x="182" y="101"/>
                  </a:cubicBezTo>
                  <a:cubicBezTo>
                    <a:pt x="173" y="101"/>
                    <a:pt x="164" y="98"/>
                    <a:pt x="172" y="90"/>
                  </a:cubicBezTo>
                  <a:cubicBezTo>
                    <a:pt x="180" y="83"/>
                    <a:pt x="197" y="75"/>
                    <a:pt x="199" y="86"/>
                  </a:cubicBezTo>
                  <a:cubicBezTo>
                    <a:pt x="202" y="98"/>
                    <a:pt x="200" y="79"/>
                    <a:pt x="210" y="90"/>
                  </a:cubicBezTo>
                  <a:cubicBezTo>
                    <a:pt x="221" y="101"/>
                    <a:pt x="218" y="99"/>
                    <a:pt x="230" y="90"/>
                  </a:cubicBezTo>
                  <a:cubicBezTo>
                    <a:pt x="242" y="80"/>
                    <a:pt x="233" y="80"/>
                    <a:pt x="244" y="70"/>
                  </a:cubicBezTo>
                  <a:cubicBezTo>
                    <a:pt x="254" y="60"/>
                    <a:pt x="263" y="59"/>
                    <a:pt x="271" y="62"/>
                  </a:cubicBezTo>
                  <a:cubicBezTo>
                    <a:pt x="279" y="65"/>
                    <a:pt x="287" y="62"/>
                    <a:pt x="295" y="58"/>
                  </a:cubicBezTo>
                  <a:cubicBezTo>
                    <a:pt x="304" y="54"/>
                    <a:pt x="297" y="43"/>
                    <a:pt x="315" y="37"/>
                  </a:cubicBezTo>
                  <a:cubicBezTo>
                    <a:pt x="333" y="31"/>
                    <a:pt x="323" y="24"/>
                    <a:pt x="333" y="31"/>
                  </a:cubicBezTo>
                  <a:cubicBezTo>
                    <a:pt x="342" y="38"/>
                    <a:pt x="341" y="17"/>
                    <a:pt x="351" y="24"/>
                  </a:cubicBezTo>
                  <a:cubicBezTo>
                    <a:pt x="361" y="31"/>
                    <a:pt x="358" y="25"/>
                    <a:pt x="370" y="29"/>
                  </a:cubicBezTo>
                  <a:cubicBezTo>
                    <a:pt x="383" y="33"/>
                    <a:pt x="377" y="21"/>
                    <a:pt x="388" y="23"/>
                  </a:cubicBezTo>
                  <a:cubicBezTo>
                    <a:pt x="400" y="25"/>
                    <a:pt x="401" y="27"/>
                    <a:pt x="406" y="22"/>
                  </a:cubicBezTo>
                  <a:cubicBezTo>
                    <a:pt x="411" y="17"/>
                    <a:pt x="400" y="4"/>
                    <a:pt x="421" y="10"/>
                  </a:cubicBezTo>
                  <a:cubicBezTo>
                    <a:pt x="442" y="16"/>
                    <a:pt x="442" y="9"/>
                    <a:pt x="446" y="12"/>
                  </a:cubicBezTo>
                  <a:cubicBezTo>
                    <a:pt x="451" y="15"/>
                    <a:pt x="452" y="0"/>
                    <a:pt x="463" y="11"/>
                  </a:cubicBezTo>
                  <a:cubicBezTo>
                    <a:pt x="473" y="21"/>
                    <a:pt x="480" y="3"/>
                    <a:pt x="474" y="27"/>
                  </a:cubicBezTo>
                  <a:cubicBezTo>
                    <a:pt x="469" y="52"/>
                    <a:pt x="470" y="64"/>
                    <a:pt x="446" y="72"/>
                  </a:cubicBezTo>
                  <a:cubicBezTo>
                    <a:pt x="423" y="79"/>
                    <a:pt x="428" y="84"/>
                    <a:pt x="404" y="92"/>
                  </a:cubicBezTo>
                  <a:cubicBezTo>
                    <a:pt x="381" y="99"/>
                    <a:pt x="358" y="109"/>
                    <a:pt x="330" y="114"/>
                  </a:cubicBezTo>
                  <a:cubicBezTo>
                    <a:pt x="301" y="120"/>
                    <a:pt x="275" y="111"/>
                    <a:pt x="255" y="134"/>
                  </a:cubicBezTo>
                  <a:cubicBezTo>
                    <a:pt x="234" y="156"/>
                    <a:pt x="225" y="162"/>
                    <a:pt x="216" y="164"/>
                  </a:cubicBezTo>
                  <a:cubicBezTo>
                    <a:pt x="206" y="166"/>
                    <a:pt x="215" y="170"/>
                    <a:pt x="202" y="180"/>
                  </a:cubicBezTo>
                  <a:cubicBezTo>
                    <a:pt x="188" y="189"/>
                    <a:pt x="181" y="185"/>
                    <a:pt x="181" y="185"/>
                  </a:cubicBezTo>
                  <a:cubicBezTo>
                    <a:pt x="177" y="199"/>
                    <a:pt x="170" y="209"/>
                    <a:pt x="170" y="209"/>
                  </a:cubicBezTo>
                  <a:cubicBezTo>
                    <a:pt x="170" y="209"/>
                    <a:pt x="152" y="205"/>
                    <a:pt x="149" y="210"/>
                  </a:cubicBezTo>
                  <a:cubicBezTo>
                    <a:pt x="136" y="225"/>
                    <a:pt x="132" y="217"/>
                    <a:pt x="122" y="215"/>
                  </a:cubicBezTo>
                  <a:cubicBezTo>
                    <a:pt x="113" y="213"/>
                    <a:pt x="127" y="227"/>
                    <a:pt x="127" y="22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5" name="Freeform 557">
              <a:extLst>
                <a:ext uri="{FF2B5EF4-FFF2-40B4-BE49-F238E27FC236}">
                  <a16:creationId xmlns:a16="http://schemas.microsoft.com/office/drawing/2014/main" id="{7D061AFD-013F-8007-2591-4C555D56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2265363"/>
              <a:ext cx="57150" cy="68262"/>
            </a:xfrm>
            <a:custGeom>
              <a:avLst/>
              <a:gdLst>
                <a:gd name="T0" fmla="*/ 2147483646 w 64"/>
                <a:gd name="T1" fmla="*/ 0 h 76"/>
                <a:gd name="T2" fmla="*/ 2147483646 w 64"/>
                <a:gd name="T3" fmla="*/ 2147483646 h 76"/>
                <a:gd name="T4" fmla="*/ 2147483646 w 64"/>
                <a:gd name="T5" fmla="*/ 2147483646 h 76"/>
                <a:gd name="T6" fmla="*/ 0 w 64"/>
                <a:gd name="T7" fmla="*/ 2147483646 h 76"/>
                <a:gd name="T8" fmla="*/ 2147483646 w 64"/>
                <a:gd name="T9" fmla="*/ 2147483646 h 76"/>
                <a:gd name="T10" fmla="*/ 2147483646 w 64"/>
                <a:gd name="T11" fmla="*/ 2147483646 h 76"/>
                <a:gd name="T12" fmla="*/ 2147483646 w 64"/>
                <a:gd name="T13" fmla="*/ 2147483646 h 76"/>
                <a:gd name="T14" fmla="*/ 2147483646 w 64"/>
                <a:gd name="T15" fmla="*/ 2147483646 h 76"/>
                <a:gd name="T16" fmla="*/ 2147483646 w 64"/>
                <a:gd name="T17" fmla="*/ 2147483646 h 76"/>
                <a:gd name="T18" fmla="*/ 2147483646 w 64"/>
                <a:gd name="T19" fmla="*/ 2147483646 h 76"/>
                <a:gd name="T20" fmla="*/ 2147483646 w 64"/>
                <a:gd name="T21" fmla="*/ 2147483646 h 76"/>
                <a:gd name="T22" fmla="*/ 2147483646 w 64"/>
                <a:gd name="T23" fmla="*/ 2147483646 h 76"/>
                <a:gd name="T24" fmla="*/ 2147483646 w 64"/>
                <a:gd name="T25" fmla="*/ 2147483646 h 76"/>
                <a:gd name="T26" fmla="*/ 2147483646 w 64"/>
                <a:gd name="T27" fmla="*/ 2147483646 h 76"/>
                <a:gd name="T28" fmla="*/ 2147483646 w 64"/>
                <a:gd name="T29" fmla="*/ 0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4"/>
                <a:gd name="T46" fmla="*/ 0 h 76"/>
                <a:gd name="T47" fmla="*/ 64 w 64"/>
                <a:gd name="T48" fmla="*/ 76 h 7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4" h="76">
                  <a:moveTo>
                    <a:pt x="20" y="0"/>
                  </a:moveTo>
                  <a:cubicBezTo>
                    <a:pt x="17" y="0"/>
                    <a:pt x="17" y="1"/>
                    <a:pt x="14" y="7"/>
                  </a:cubicBezTo>
                  <a:cubicBezTo>
                    <a:pt x="12" y="12"/>
                    <a:pt x="16" y="13"/>
                    <a:pt x="11" y="16"/>
                  </a:cubicBezTo>
                  <a:cubicBezTo>
                    <a:pt x="5" y="20"/>
                    <a:pt x="0" y="14"/>
                    <a:pt x="0" y="21"/>
                  </a:cubicBezTo>
                  <a:cubicBezTo>
                    <a:pt x="0" y="28"/>
                    <a:pt x="6" y="31"/>
                    <a:pt x="10" y="38"/>
                  </a:cubicBezTo>
                  <a:cubicBezTo>
                    <a:pt x="13" y="45"/>
                    <a:pt x="15" y="45"/>
                    <a:pt x="18" y="44"/>
                  </a:cubicBezTo>
                  <a:cubicBezTo>
                    <a:pt x="21" y="44"/>
                    <a:pt x="22" y="40"/>
                    <a:pt x="22" y="45"/>
                  </a:cubicBezTo>
                  <a:cubicBezTo>
                    <a:pt x="22" y="51"/>
                    <a:pt x="19" y="55"/>
                    <a:pt x="21" y="58"/>
                  </a:cubicBezTo>
                  <a:cubicBezTo>
                    <a:pt x="23" y="62"/>
                    <a:pt x="28" y="60"/>
                    <a:pt x="31" y="66"/>
                  </a:cubicBezTo>
                  <a:cubicBezTo>
                    <a:pt x="34" y="72"/>
                    <a:pt x="40" y="76"/>
                    <a:pt x="42" y="75"/>
                  </a:cubicBezTo>
                  <a:cubicBezTo>
                    <a:pt x="45" y="75"/>
                    <a:pt x="44" y="63"/>
                    <a:pt x="50" y="60"/>
                  </a:cubicBezTo>
                  <a:cubicBezTo>
                    <a:pt x="56" y="57"/>
                    <a:pt x="55" y="55"/>
                    <a:pt x="59" y="57"/>
                  </a:cubicBezTo>
                  <a:cubicBezTo>
                    <a:pt x="63" y="58"/>
                    <a:pt x="64" y="48"/>
                    <a:pt x="64" y="48"/>
                  </a:cubicBezTo>
                  <a:cubicBezTo>
                    <a:pt x="64" y="48"/>
                    <a:pt x="57" y="33"/>
                    <a:pt x="55" y="32"/>
                  </a:cubicBezTo>
                  <a:cubicBezTo>
                    <a:pt x="52" y="31"/>
                    <a:pt x="20" y="0"/>
                    <a:pt x="20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7" name="Freeform 558">
              <a:extLst>
                <a:ext uri="{FF2B5EF4-FFF2-40B4-BE49-F238E27FC236}">
                  <a16:creationId xmlns:a16="http://schemas.microsoft.com/office/drawing/2014/main" id="{6BCE3D3E-BD5F-4117-CE3C-B94A81F3D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3626" y="2349500"/>
              <a:ext cx="33337" cy="42863"/>
            </a:xfrm>
            <a:custGeom>
              <a:avLst/>
              <a:gdLst>
                <a:gd name="T0" fmla="*/ 2147483646 w 39"/>
                <a:gd name="T1" fmla="*/ 0 h 49"/>
                <a:gd name="T2" fmla="*/ 0 w 39"/>
                <a:gd name="T3" fmla="*/ 2147483646 h 49"/>
                <a:gd name="T4" fmla="*/ 2147483646 w 39"/>
                <a:gd name="T5" fmla="*/ 2147483646 h 49"/>
                <a:gd name="T6" fmla="*/ 2147483646 w 39"/>
                <a:gd name="T7" fmla="*/ 2147483646 h 49"/>
                <a:gd name="T8" fmla="*/ 2147483646 w 39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49"/>
                <a:gd name="T17" fmla="*/ 39 w 39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49">
                  <a:moveTo>
                    <a:pt x="15" y="0"/>
                  </a:moveTo>
                  <a:cubicBezTo>
                    <a:pt x="6" y="4"/>
                    <a:pt x="0" y="2"/>
                    <a:pt x="0" y="18"/>
                  </a:cubicBezTo>
                  <a:cubicBezTo>
                    <a:pt x="0" y="33"/>
                    <a:pt x="12" y="49"/>
                    <a:pt x="20" y="44"/>
                  </a:cubicBezTo>
                  <a:cubicBezTo>
                    <a:pt x="28" y="40"/>
                    <a:pt x="36" y="35"/>
                    <a:pt x="37" y="27"/>
                  </a:cubicBezTo>
                  <a:cubicBezTo>
                    <a:pt x="39" y="19"/>
                    <a:pt x="15" y="0"/>
                    <a:pt x="15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19" name="Freeform 559">
              <a:extLst>
                <a:ext uri="{FF2B5EF4-FFF2-40B4-BE49-F238E27FC236}">
                  <a16:creationId xmlns:a16="http://schemas.microsoft.com/office/drawing/2014/main" id="{DD54C284-63BC-C121-5111-A9299659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576" y="2047875"/>
              <a:ext cx="39687" cy="26988"/>
            </a:xfrm>
            <a:custGeom>
              <a:avLst/>
              <a:gdLst>
                <a:gd name="T0" fmla="*/ 2147483646 w 46"/>
                <a:gd name="T1" fmla="*/ 2147483646 h 32"/>
                <a:gd name="T2" fmla="*/ 2147483646 w 46"/>
                <a:gd name="T3" fmla="*/ 2147483646 h 32"/>
                <a:gd name="T4" fmla="*/ 2147483646 w 46"/>
                <a:gd name="T5" fmla="*/ 2147483646 h 32"/>
                <a:gd name="T6" fmla="*/ 2147483646 w 46"/>
                <a:gd name="T7" fmla="*/ 2147483646 h 32"/>
                <a:gd name="T8" fmla="*/ 2147483646 w 46"/>
                <a:gd name="T9" fmla="*/ 2147483646 h 32"/>
                <a:gd name="T10" fmla="*/ 2147483646 w 46"/>
                <a:gd name="T11" fmla="*/ 2147483646 h 32"/>
                <a:gd name="T12" fmla="*/ 2147483646 w 46"/>
                <a:gd name="T13" fmla="*/ 214748364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6"/>
                <a:gd name="T22" fmla="*/ 0 h 32"/>
                <a:gd name="T23" fmla="*/ 46 w 46"/>
                <a:gd name="T24" fmla="*/ 32 h 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6" h="32">
                  <a:moveTo>
                    <a:pt x="20" y="1"/>
                  </a:moveTo>
                  <a:cubicBezTo>
                    <a:pt x="11" y="1"/>
                    <a:pt x="0" y="0"/>
                    <a:pt x="3" y="5"/>
                  </a:cubicBezTo>
                  <a:cubicBezTo>
                    <a:pt x="5" y="11"/>
                    <a:pt x="10" y="7"/>
                    <a:pt x="6" y="15"/>
                  </a:cubicBezTo>
                  <a:cubicBezTo>
                    <a:pt x="2" y="23"/>
                    <a:pt x="13" y="32"/>
                    <a:pt x="23" y="30"/>
                  </a:cubicBezTo>
                  <a:cubicBezTo>
                    <a:pt x="32" y="27"/>
                    <a:pt x="39" y="27"/>
                    <a:pt x="42" y="26"/>
                  </a:cubicBezTo>
                  <a:cubicBezTo>
                    <a:pt x="46" y="25"/>
                    <a:pt x="45" y="9"/>
                    <a:pt x="43" y="5"/>
                  </a:cubicBezTo>
                  <a:cubicBezTo>
                    <a:pt x="41" y="2"/>
                    <a:pt x="20" y="1"/>
                    <a:pt x="20" y="1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1" name="Freeform 560">
              <a:extLst>
                <a:ext uri="{FF2B5EF4-FFF2-40B4-BE49-F238E27FC236}">
                  <a16:creationId xmlns:a16="http://schemas.microsoft.com/office/drawing/2014/main" id="{6A22C9D0-AAAD-8373-1FDD-97D3ED364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251" y="1508125"/>
              <a:ext cx="106362" cy="131763"/>
            </a:xfrm>
            <a:custGeom>
              <a:avLst/>
              <a:gdLst>
                <a:gd name="T0" fmla="*/ 2147483646 w 120"/>
                <a:gd name="T1" fmla="*/ 2147483646 h 150"/>
                <a:gd name="T2" fmla="*/ 2147483646 w 120"/>
                <a:gd name="T3" fmla="*/ 2147483646 h 150"/>
                <a:gd name="T4" fmla="*/ 2147483646 w 120"/>
                <a:gd name="T5" fmla="*/ 2147483646 h 150"/>
                <a:gd name="T6" fmla="*/ 2147483646 w 120"/>
                <a:gd name="T7" fmla="*/ 2147483646 h 150"/>
                <a:gd name="T8" fmla="*/ 2147483646 w 120"/>
                <a:gd name="T9" fmla="*/ 2147483646 h 150"/>
                <a:gd name="T10" fmla="*/ 2147483646 w 120"/>
                <a:gd name="T11" fmla="*/ 2147483646 h 150"/>
                <a:gd name="T12" fmla="*/ 2147483646 w 120"/>
                <a:gd name="T13" fmla="*/ 2147483646 h 150"/>
                <a:gd name="T14" fmla="*/ 2147483646 w 120"/>
                <a:gd name="T15" fmla="*/ 2147483646 h 150"/>
                <a:gd name="T16" fmla="*/ 0 w 120"/>
                <a:gd name="T17" fmla="*/ 2147483646 h 150"/>
                <a:gd name="T18" fmla="*/ 2147483646 w 120"/>
                <a:gd name="T19" fmla="*/ 2147483646 h 150"/>
                <a:gd name="T20" fmla="*/ 2147483646 w 120"/>
                <a:gd name="T21" fmla="*/ 2147483646 h 150"/>
                <a:gd name="T22" fmla="*/ 2147483646 w 120"/>
                <a:gd name="T23" fmla="*/ 2147483646 h 150"/>
                <a:gd name="T24" fmla="*/ 2147483646 w 120"/>
                <a:gd name="T25" fmla="*/ 2147483646 h 150"/>
                <a:gd name="T26" fmla="*/ 2147483646 w 120"/>
                <a:gd name="T27" fmla="*/ 2147483646 h 150"/>
                <a:gd name="T28" fmla="*/ 2147483646 w 120"/>
                <a:gd name="T29" fmla="*/ 2147483646 h 150"/>
                <a:gd name="T30" fmla="*/ 2147483646 w 120"/>
                <a:gd name="T31" fmla="*/ 2147483646 h 150"/>
                <a:gd name="T32" fmla="*/ 2147483646 w 120"/>
                <a:gd name="T33" fmla="*/ 2147483646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0"/>
                <a:gd name="T52" fmla="*/ 0 h 150"/>
                <a:gd name="T53" fmla="*/ 120 w 120"/>
                <a:gd name="T54" fmla="*/ 150 h 1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0" h="150">
                  <a:moveTo>
                    <a:pt x="65" y="33"/>
                  </a:moveTo>
                  <a:cubicBezTo>
                    <a:pt x="64" y="27"/>
                    <a:pt x="64" y="18"/>
                    <a:pt x="61" y="16"/>
                  </a:cubicBezTo>
                  <a:cubicBezTo>
                    <a:pt x="59" y="14"/>
                    <a:pt x="53" y="0"/>
                    <a:pt x="51" y="7"/>
                  </a:cubicBezTo>
                  <a:cubicBezTo>
                    <a:pt x="50" y="14"/>
                    <a:pt x="50" y="29"/>
                    <a:pt x="45" y="27"/>
                  </a:cubicBezTo>
                  <a:cubicBezTo>
                    <a:pt x="39" y="25"/>
                    <a:pt x="41" y="7"/>
                    <a:pt x="35" y="18"/>
                  </a:cubicBezTo>
                  <a:cubicBezTo>
                    <a:pt x="28" y="29"/>
                    <a:pt x="27" y="36"/>
                    <a:pt x="28" y="46"/>
                  </a:cubicBezTo>
                  <a:cubicBezTo>
                    <a:pt x="28" y="56"/>
                    <a:pt x="22" y="47"/>
                    <a:pt x="21" y="66"/>
                  </a:cubicBezTo>
                  <a:cubicBezTo>
                    <a:pt x="21" y="85"/>
                    <a:pt x="22" y="96"/>
                    <a:pt x="17" y="106"/>
                  </a:cubicBezTo>
                  <a:cubicBezTo>
                    <a:pt x="11" y="115"/>
                    <a:pt x="0" y="128"/>
                    <a:pt x="0" y="131"/>
                  </a:cubicBezTo>
                  <a:cubicBezTo>
                    <a:pt x="0" y="133"/>
                    <a:pt x="0" y="150"/>
                    <a:pt x="13" y="143"/>
                  </a:cubicBezTo>
                  <a:cubicBezTo>
                    <a:pt x="26" y="136"/>
                    <a:pt x="12" y="116"/>
                    <a:pt x="45" y="123"/>
                  </a:cubicBezTo>
                  <a:cubicBezTo>
                    <a:pt x="78" y="130"/>
                    <a:pt x="55" y="125"/>
                    <a:pt x="84" y="121"/>
                  </a:cubicBezTo>
                  <a:cubicBezTo>
                    <a:pt x="113" y="118"/>
                    <a:pt x="118" y="111"/>
                    <a:pt x="119" y="102"/>
                  </a:cubicBezTo>
                  <a:cubicBezTo>
                    <a:pt x="120" y="93"/>
                    <a:pt x="118" y="71"/>
                    <a:pt x="110" y="73"/>
                  </a:cubicBezTo>
                  <a:cubicBezTo>
                    <a:pt x="103" y="75"/>
                    <a:pt x="94" y="66"/>
                    <a:pt x="102" y="62"/>
                  </a:cubicBezTo>
                  <a:cubicBezTo>
                    <a:pt x="110" y="58"/>
                    <a:pt x="94" y="35"/>
                    <a:pt x="88" y="36"/>
                  </a:cubicBezTo>
                  <a:cubicBezTo>
                    <a:pt x="82" y="36"/>
                    <a:pt x="65" y="33"/>
                    <a:pt x="65" y="3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3" name="Freeform 561">
              <a:extLst>
                <a:ext uri="{FF2B5EF4-FFF2-40B4-BE49-F238E27FC236}">
                  <a16:creationId xmlns:a16="http://schemas.microsoft.com/office/drawing/2014/main" id="{B2C44BB4-2EF9-8B31-0EC9-2200DF373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0588" y="1455738"/>
              <a:ext cx="107950" cy="120650"/>
            </a:xfrm>
            <a:custGeom>
              <a:avLst/>
              <a:gdLst>
                <a:gd name="T0" fmla="*/ 2147483646 w 123"/>
                <a:gd name="T1" fmla="*/ 2147483646 h 137"/>
                <a:gd name="T2" fmla="*/ 2147483646 w 123"/>
                <a:gd name="T3" fmla="*/ 2147483646 h 137"/>
                <a:gd name="T4" fmla="*/ 2147483646 w 123"/>
                <a:gd name="T5" fmla="*/ 2147483646 h 137"/>
                <a:gd name="T6" fmla="*/ 2147483646 w 123"/>
                <a:gd name="T7" fmla="*/ 2147483646 h 137"/>
                <a:gd name="T8" fmla="*/ 2147483646 w 123"/>
                <a:gd name="T9" fmla="*/ 2147483646 h 137"/>
                <a:gd name="T10" fmla="*/ 2147483646 w 123"/>
                <a:gd name="T11" fmla="*/ 2147483646 h 137"/>
                <a:gd name="T12" fmla="*/ 2147483646 w 123"/>
                <a:gd name="T13" fmla="*/ 2147483646 h 137"/>
                <a:gd name="T14" fmla="*/ 2147483646 w 123"/>
                <a:gd name="T15" fmla="*/ 2147483646 h 137"/>
                <a:gd name="T16" fmla="*/ 2147483646 w 123"/>
                <a:gd name="T17" fmla="*/ 2147483646 h 137"/>
                <a:gd name="T18" fmla="*/ 2147483646 w 123"/>
                <a:gd name="T19" fmla="*/ 2147483646 h 137"/>
                <a:gd name="T20" fmla="*/ 2147483646 w 123"/>
                <a:gd name="T21" fmla="*/ 2147483646 h 137"/>
                <a:gd name="T22" fmla="*/ 2147483646 w 123"/>
                <a:gd name="T23" fmla="*/ 2147483646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3"/>
                <a:gd name="T37" fmla="*/ 0 h 137"/>
                <a:gd name="T38" fmla="*/ 123 w 123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3" h="137">
                  <a:moveTo>
                    <a:pt x="79" y="29"/>
                  </a:moveTo>
                  <a:cubicBezTo>
                    <a:pt x="77" y="20"/>
                    <a:pt x="77" y="3"/>
                    <a:pt x="69" y="2"/>
                  </a:cubicBezTo>
                  <a:cubicBezTo>
                    <a:pt x="61" y="0"/>
                    <a:pt x="46" y="4"/>
                    <a:pt x="42" y="8"/>
                  </a:cubicBezTo>
                  <a:cubicBezTo>
                    <a:pt x="38" y="12"/>
                    <a:pt x="21" y="19"/>
                    <a:pt x="19" y="27"/>
                  </a:cubicBezTo>
                  <a:cubicBezTo>
                    <a:pt x="16" y="36"/>
                    <a:pt x="0" y="36"/>
                    <a:pt x="4" y="52"/>
                  </a:cubicBezTo>
                  <a:cubicBezTo>
                    <a:pt x="8" y="67"/>
                    <a:pt x="17" y="61"/>
                    <a:pt x="33" y="77"/>
                  </a:cubicBezTo>
                  <a:cubicBezTo>
                    <a:pt x="49" y="94"/>
                    <a:pt x="44" y="105"/>
                    <a:pt x="44" y="105"/>
                  </a:cubicBezTo>
                  <a:cubicBezTo>
                    <a:pt x="44" y="105"/>
                    <a:pt x="57" y="102"/>
                    <a:pt x="75" y="120"/>
                  </a:cubicBezTo>
                  <a:cubicBezTo>
                    <a:pt x="93" y="137"/>
                    <a:pt x="105" y="75"/>
                    <a:pt x="107" y="73"/>
                  </a:cubicBezTo>
                  <a:cubicBezTo>
                    <a:pt x="109" y="70"/>
                    <a:pt x="123" y="34"/>
                    <a:pt x="119" y="25"/>
                  </a:cubicBezTo>
                  <a:cubicBezTo>
                    <a:pt x="115" y="16"/>
                    <a:pt x="104" y="5"/>
                    <a:pt x="102" y="8"/>
                  </a:cubicBezTo>
                  <a:cubicBezTo>
                    <a:pt x="99" y="10"/>
                    <a:pt x="79" y="29"/>
                    <a:pt x="79" y="2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5" name="Freeform 563">
              <a:extLst>
                <a:ext uri="{FF2B5EF4-FFF2-40B4-BE49-F238E27FC236}">
                  <a16:creationId xmlns:a16="http://schemas.microsoft.com/office/drawing/2014/main" id="{DDCC2054-7448-53DB-3DC9-810041F0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726" y="1357313"/>
              <a:ext cx="107950" cy="104775"/>
            </a:xfrm>
            <a:custGeom>
              <a:avLst/>
              <a:gdLst>
                <a:gd name="T0" fmla="*/ 2147483646 w 122"/>
                <a:gd name="T1" fmla="*/ 0 h 119"/>
                <a:gd name="T2" fmla="*/ 2147483646 w 122"/>
                <a:gd name="T3" fmla="*/ 2147483646 h 119"/>
                <a:gd name="T4" fmla="*/ 2147483646 w 122"/>
                <a:gd name="T5" fmla="*/ 2147483646 h 119"/>
                <a:gd name="T6" fmla="*/ 2147483646 w 122"/>
                <a:gd name="T7" fmla="*/ 2147483646 h 119"/>
                <a:gd name="T8" fmla="*/ 2147483646 w 122"/>
                <a:gd name="T9" fmla="*/ 2147483646 h 119"/>
                <a:gd name="T10" fmla="*/ 2147483646 w 122"/>
                <a:gd name="T11" fmla="*/ 2147483646 h 119"/>
                <a:gd name="T12" fmla="*/ 2147483646 w 122"/>
                <a:gd name="T13" fmla="*/ 2147483646 h 119"/>
                <a:gd name="T14" fmla="*/ 2147483646 w 122"/>
                <a:gd name="T15" fmla="*/ 2147483646 h 119"/>
                <a:gd name="T16" fmla="*/ 2147483646 w 122"/>
                <a:gd name="T17" fmla="*/ 2147483646 h 119"/>
                <a:gd name="T18" fmla="*/ 2147483646 w 122"/>
                <a:gd name="T19" fmla="*/ 2147483646 h 119"/>
                <a:gd name="T20" fmla="*/ 2147483646 w 122"/>
                <a:gd name="T21" fmla="*/ 2147483646 h 119"/>
                <a:gd name="T22" fmla="*/ 2147483646 w 122"/>
                <a:gd name="T23" fmla="*/ 2147483646 h 119"/>
                <a:gd name="T24" fmla="*/ 2147483646 w 122"/>
                <a:gd name="T25" fmla="*/ 0 h 1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2"/>
                <a:gd name="T40" fmla="*/ 0 h 119"/>
                <a:gd name="T41" fmla="*/ 122 w 122"/>
                <a:gd name="T42" fmla="*/ 119 h 11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2" h="119">
                  <a:moveTo>
                    <a:pt x="86" y="0"/>
                  </a:moveTo>
                  <a:cubicBezTo>
                    <a:pt x="74" y="7"/>
                    <a:pt x="61" y="14"/>
                    <a:pt x="57" y="30"/>
                  </a:cubicBezTo>
                  <a:cubicBezTo>
                    <a:pt x="52" y="45"/>
                    <a:pt x="54" y="51"/>
                    <a:pt x="41" y="60"/>
                  </a:cubicBezTo>
                  <a:cubicBezTo>
                    <a:pt x="29" y="70"/>
                    <a:pt x="13" y="68"/>
                    <a:pt x="13" y="79"/>
                  </a:cubicBezTo>
                  <a:cubicBezTo>
                    <a:pt x="13" y="90"/>
                    <a:pt x="18" y="84"/>
                    <a:pt x="20" y="92"/>
                  </a:cubicBezTo>
                  <a:cubicBezTo>
                    <a:pt x="22" y="101"/>
                    <a:pt x="0" y="105"/>
                    <a:pt x="14" y="112"/>
                  </a:cubicBezTo>
                  <a:cubicBezTo>
                    <a:pt x="29" y="119"/>
                    <a:pt x="33" y="115"/>
                    <a:pt x="47" y="113"/>
                  </a:cubicBezTo>
                  <a:cubicBezTo>
                    <a:pt x="60" y="110"/>
                    <a:pt x="56" y="95"/>
                    <a:pt x="72" y="99"/>
                  </a:cubicBezTo>
                  <a:cubicBezTo>
                    <a:pt x="89" y="104"/>
                    <a:pt x="89" y="92"/>
                    <a:pt x="103" y="91"/>
                  </a:cubicBezTo>
                  <a:cubicBezTo>
                    <a:pt x="117" y="91"/>
                    <a:pt x="118" y="72"/>
                    <a:pt x="117" y="61"/>
                  </a:cubicBezTo>
                  <a:cubicBezTo>
                    <a:pt x="115" y="50"/>
                    <a:pt x="122" y="44"/>
                    <a:pt x="121" y="38"/>
                  </a:cubicBezTo>
                  <a:cubicBezTo>
                    <a:pt x="120" y="33"/>
                    <a:pt x="117" y="9"/>
                    <a:pt x="113" y="8"/>
                  </a:cubicBezTo>
                  <a:cubicBezTo>
                    <a:pt x="109" y="6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7" name="Freeform 564">
              <a:extLst>
                <a:ext uri="{FF2B5EF4-FFF2-40B4-BE49-F238E27FC236}">
                  <a16:creationId xmlns:a16="http://schemas.microsoft.com/office/drawing/2014/main" id="{1610A99D-F160-3666-E16A-225BEEA8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0901" y="1458913"/>
              <a:ext cx="47625" cy="31750"/>
            </a:xfrm>
            <a:custGeom>
              <a:avLst/>
              <a:gdLst>
                <a:gd name="T0" fmla="*/ 2147483646 w 54"/>
                <a:gd name="T1" fmla="*/ 2147483646 h 36"/>
                <a:gd name="T2" fmla="*/ 2147483646 w 54"/>
                <a:gd name="T3" fmla="*/ 2147483646 h 36"/>
                <a:gd name="T4" fmla="*/ 2147483646 w 54"/>
                <a:gd name="T5" fmla="*/ 2147483646 h 36"/>
                <a:gd name="T6" fmla="*/ 2147483646 w 54"/>
                <a:gd name="T7" fmla="*/ 2147483646 h 36"/>
                <a:gd name="T8" fmla="*/ 2147483646 w 54"/>
                <a:gd name="T9" fmla="*/ 2147483646 h 36"/>
                <a:gd name="T10" fmla="*/ 2147483646 w 54"/>
                <a:gd name="T11" fmla="*/ 2147483646 h 36"/>
                <a:gd name="T12" fmla="*/ 2147483646 w 54"/>
                <a:gd name="T13" fmla="*/ 2147483646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6"/>
                <a:gd name="T23" fmla="*/ 54 w 54"/>
                <a:gd name="T24" fmla="*/ 36 h 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6">
                  <a:moveTo>
                    <a:pt x="17" y="9"/>
                  </a:moveTo>
                  <a:cubicBezTo>
                    <a:pt x="8" y="9"/>
                    <a:pt x="0" y="0"/>
                    <a:pt x="1" y="15"/>
                  </a:cubicBezTo>
                  <a:cubicBezTo>
                    <a:pt x="1" y="30"/>
                    <a:pt x="4" y="36"/>
                    <a:pt x="16" y="36"/>
                  </a:cubicBezTo>
                  <a:cubicBezTo>
                    <a:pt x="28" y="36"/>
                    <a:pt x="23" y="27"/>
                    <a:pt x="35" y="25"/>
                  </a:cubicBezTo>
                  <a:cubicBezTo>
                    <a:pt x="47" y="23"/>
                    <a:pt x="52" y="15"/>
                    <a:pt x="52" y="12"/>
                  </a:cubicBezTo>
                  <a:cubicBezTo>
                    <a:pt x="52" y="10"/>
                    <a:pt x="54" y="5"/>
                    <a:pt x="50" y="6"/>
                  </a:cubicBezTo>
                  <a:cubicBezTo>
                    <a:pt x="45" y="8"/>
                    <a:pt x="17" y="9"/>
                    <a:pt x="17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29" name="Freeform 565">
              <a:extLst>
                <a:ext uri="{FF2B5EF4-FFF2-40B4-BE49-F238E27FC236}">
                  <a16:creationId xmlns:a16="http://schemas.microsoft.com/office/drawing/2014/main" id="{7543C89E-9D02-AB90-3570-DF1179C44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3088" y="1881188"/>
              <a:ext cx="122238" cy="122237"/>
            </a:xfrm>
            <a:custGeom>
              <a:avLst/>
              <a:gdLst>
                <a:gd name="T0" fmla="*/ 2147483646 w 139"/>
                <a:gd name="T1" fmla="*/ 2147483646 h 137"/>
                <a:gd name="T2" fmla="*/ 2147483646 w 139"/>
                <a:gd name="T3" fmla="*/ 2147483646 h 137"/>
                <a:gd name="T4" fmla="*/ 2147483646 w 139"/>
                <a:gd name="T5" fmla="*/ 2147483646 h 137"/>
                <a:gd name="T6" fmla="*/ 2147483646 w 139"/>
                <a:gd name="T7" fmla="*/ 2147483646 h 137"/>
                <a:gd name="T8" fmla="*/ 2147483646 w 139"/>
                <a:gd name="T9" fmla="*/ 2147483646 h 137"/>
                <a:gd name="T10" fmla="*/ 2147483646 w 139"/>
                <a:gd name="T11" fmla="*/ 2147483646 h 137"/>
                <a:gd name="T12" fmla="*/ 2147483646 w 139"/>
                <a:gd name="T13" fmla="*/ 2147483646 h 137"/>
                <a:gd name="T14" fmla="*/ 2147483646 w 139"/>
                <a:gd name="T15" fmla="*/ 2147483646 h 137"/>
                <a:gd name="T16" fmla="*/ 2147483646 w 139"/>
                <a:gd name="T17" fmla="*/ 2147483646 h 137"/>
                <a:gd name="T18" fmla="*/ 2147483646 w 139"/>
                <a:gd name="T19" fmla="*/ 2147483646 h 137"/>
                <a:gd name="T20" fmla="*/ 2147483646 w 139"/>
                <a:gd name="T21" fmla="*/ 2147483646 h 137"/>
                <a:gd name="T22" fmla="*/ 2147483646 w 139"/>
                <a:gd name="T23" fmla="*/ 2147483646 h 1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9"/>
                <a:gd name="T37" fmla="*/ 0 h 137"/>
                <a:gd name="T38" fmla="*/ 139 w 139"/>
                <a:gd name="T39" fmla="*/ 137 h 1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9" h="137">
                  <a:moveTo>
                    <a:pt x="90" y="33"/>
                  </a:moveTo>
                  <a:cubicBezTo>
                    <a:pt x="80" y="23"/>
                    <a:pt x="74" y="16"/>
                    <a:pt x="69" y="10"/>
                  </a:cubicBezTo>
                  <a:cubicBezTo>
                    <a:pt x="64" y="5"/>
                    <a:pt x="58" y="0"/>
                    <a:pt x="48" y="9"/>
                  </a:cubicBezTo>
                  <a:cubicBezTo>
                    <a:pt x="37" y="17"/>
                    <a:pt x="32" y="37"/>
                    <a:pt x="25" y="44"/>
                  </a:cubicBezTo>
                  <a:cubicBezTo>
                    <a:pt x="18" y="51"/>
                    <a:pt x="0" y="24"/>
                    <a:pt x="7" y="54"/>
                  </a:cubicBezTo>
                  <a:cubicBezTo>
                    <a:pt x="14" y="84"/>
                    <a:pt x="25" y="67"/>
                    <a:pt x="36" y="102"/>
                  </a:cubicBezTo>
                  <a:cubicBezTo>
                    <a:pt x="46" y="137"/>
                    <a:pt x="101" y="95"/>
                    <a:pt x="117" y="105"/>
                  </a:cubicBezTo>
                  <a:cubicBezTo>
                    <a:pt x="132" y="116"/>
                    <a:pt x="139" y="109"/>
                    <a:pt x="139" y="109"/>
                  </a:cubicBezTo>
                  <a:cubicBezTo>
                    <a:pt x="139" y="109"/>
                    <a:pt x="131" y="81"/>
                    <a:pt x="127" y="74"/>
                  </a:cubicBezTo>
                  <a:cubicBezTo>
                    <a:pt x="124" y="67"/>
                    <a:pt x="122" y="30"/>
                    <a:pt x="122" y="30"/>
                  </a:cubicBezTo>
                  <a:cubicBezTo>
                    <a:pt x="110" y="7"/>
                    <a:pt x="110" y="7"/>
                    <a:pt x="110" y="7"/>
                  </a:cubicBezTo>
                  <a:lnTo>
                    <a:pt x="90" y="3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1" name="Freeform 566">
              <a:extLst>
                <a:ext uri="{FF2B5EF4-FFF2-40B4-BE49-F238E27FC236}">
                  <a16:creationId xmlns:a16="http://schemas.microsoft.com/office/drawing/2014/main" id="{32E40BBC-7A4B-53A9-51DA-5D450DBB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1" y="1903413"/>
              <a:ext cx="36512" cy="69850"/>
            </a:xfrm>
            <a:custGeom>
              <a:avLst/>
              <a:gdLst>
                <a:gd name="T0" fmla="*/ 2147483646 w 40"/>
                <a:gd name="T1" fmla="*/ 2147483646 h 80"/>
                <a:gd name="T2" fmla="*/ 2147483646 w 40"/>
                <a:gd name="T3" fmla="*/ 2147483646 h 80"/>
                <a:gd name="T4" fmla="*/ 2147483646 w 40"/>
                <a:gd name="T5" fmla="*/ 2147483646 h 80"/>
                <a:gd name="T6" fmla="*/ 2147483646 w 40"/>
                <a:gd name="T7" fmla="*/ 2147483646 h 80"/>
                <a:gd name="T8" fmla="*/ 2147483646 w 40"/>
                <a:gd name="T9" fmla="*/ 2147483646 h 80"/>
                <a:gd name="T10" fmla="*/ 2147483646 w 40"/>
                <a:gd name="T11" fmla="*/ 2147483646 h 80"/>
                <a:gd name="T12" fmla="*/ 2147483646 w 40"/>
                <a:gd name="T13" fmla="*/ 2147483646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80"/>
                <a:gd name="T23" fmla="*/ 40 w 40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80">
                  <a:moveTo>
                    <a:pt x="23" y="11"/>
                  </a:moveTo>
                  <a:cubicBezTo>
                    <a:pt x="12" y="7"/>
                    <a:pt x="0" y="0"/>
                    <a:pt x="2" y="16"/>
                  </a:cubicBezTo>
                  <a:cubicBezTo>
                    <a:pt x="3" y="32"/>
                    <a:pt x="2" y="46"/>
                    <a:pt x="9" y="59"/>
                  </a:cubicBezTo>
                  <a:cubicBezTo>
                    <a:pt x="16" y="71"/>
                    <a:pt x="10" y="76"/>
                    <a:pt x="16" y="78"/>
                  </a:cubicBezTo>
                  <a:cubicBezTo>
                    <a:pt x="21" y="80"/>
                    <a:pt x="32" y="64"/>
                    <a:pt x="33" y="57"/>
                  </a:cubicBezTo>
                  <a:cubicBezTo>
                    <a:pt x="35" y="50"/>
                    <a:pt x="40" y="43"/>
                    <a:pt x="39" y="36"/>
                  </a:cubicBezTo>
                  <a:cubicBezTo>
                    <a:pt x="37" y="29"/>
                    <a:pt x="23" y="11"/>
                    <a:pt x="23" y="11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3" name="Freeform 567">
              <a:extLst>
                <a:ext uri="{FF2B5EF4-FFF2-40B4-BE49-F238E27FC236}">
                  <a16:creationId xmlns:a16="http://schemas.microsoft.com/office/drawing/2014/main" id="{AEAA4D62-118E-93EB-ED4D-E0801733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7713" y="1924050"/>
              <a:ext cx="71438" cy="74613"/>
            </a:xfrm>
            <a:custGeom>
              <a:avLst/>
              <a:gdLst>
                <a:gd name="T0" fmla="*/ 2147483646 w 81"/>
                <a:gd name="T1" fmla="*/ 2147483646 h 85"/>
                <a:gd name="T2" fmla="*/ 2147483646 w 81"/>
                <a:gd name="T3" fmla="*/ 2147483646 h 85"/>
                <a:gd name="T4" fmla="*/ 2147483646 w 81"/>
                <a:gd name="T5" fmla="*/ 2147483646 h 85"/>
                <a:gd name="T6" fmla="*/ 2147483646 w 81"/>
                <a:gd name="T7" fmla="*/ 2147483646 h 85"/>
                <a:gd name="T8" fmla="*/ 2147483646 w 81"/>
                <a:gd name="T9" fmla="*/ 2147483646 h 85"/>
                <a:gd name="T10" fmla="*/ 2147483646 w 81"/>
                <a:gd name="T11" fmla="*/ 2147483646 h 85"/>
                <a:gd name="T12" fmla="*/ 2147483646 w 81"/>
                <a:gd name="T13" fmla="*/ 2147483646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1"/>
                <a:gd name="T22" fmla="*/ 0 h 85"/>
                <a:gd name="T23" fmla="*/ 81 w 81"/>
                <a:gd name="T24" fmla="*/ 85 h 8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1" h="85">
                  <a:moveTo>
                    <a:pt x="28" y="23"/>
                  </a:moveTo>
                  <a:cubicBezTo>
                    <a:pt x="19" y="21"/>
                    <a:pt x="10" y="0"/>
                    <a:pt x="5" y="20"/>
                  </a:cubicBezTo>
                  <a:cubicBezTo>
                    <a:pt x="0" y="39"/>
                    <a:pt x="10" y="55"/>
                    <a:pt x="19" y="64"/>
                  </a:cubicBezTo>
                  <a:cubicBezTo>
                    <a:pt x="28" y="73"/>
                    <a:pt x="31" y="78"/>
                    <a:pt x="45" y="81"/>
                  </a:cubicBezTo>
                  <a:cubicBezTo>
                    <a:pt x="59" y="85"/>
                    <a:pt x="67" y="69"/>
                    <a:pt x="74" y="69"/>
                  </a:cubicBezTo>
                  <a:cubicBezTo>
                    <a:pt x="81" y="69"/>
                    <a:pt x="74" y="27"/>
                    <a:pt x="67" y="29"/>
                  </a:cubicBezTo>
                  <a:cubicBezTo>
                    <a:pt x="59" y="30"/>
                    <a:pt x="28" y="23"/>
                    <a:pt x="28" y="2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5" name="Freeform 568">
              <a:extLst>
                <a:ext uri="{FF2B5EF4-FFF2-40B4-BE49-F238E27FC236}">
                  <a16:creationId xmlns:a16="http://schemas.microsoft.com/office/drawing/2014/main" id="{F46197D1-1B28-FF36-414F-78BFC065F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3413" y="2041525"/>
              <a:ext cx="76200" cy="44450"/>
            </a:xfrm>
            <a:custGeom>
              <a:avLst/>
              <a:gdLst>
                <a:gd name="T0" fmla="*/ 2147483646 w 86"/>
                <a:gd name="T1" fmla="*/ 0 h 50"/>
                <a:gd name="T2" fmla="*/ 2147483646 w 86"/>
                <a:gd name="T3" fmla="*/ 2147483646 h 50"/>
                <a:gd name="T4" fmla="*/ 2147483646 w 86"/>
                <a:gd name="T5" fmla="*/ 2147483646 h 50"/>
                <a:gd name="T6" fmla="*/ 2147483646 w 86"/>
                <a:gd name="T7" fmla="*/ 2147483646 h 50"/>
                <a:gd name="T8" fmla="*/ 2147483646 w 86"/>
                <a:gd name="T9" fmla="*/ 2147483646 h 50"/>
                <a:gd name="T10" fmla="*/ 2147483646 w 86"/>
                <a:gd name="T11" fmla="*/ 2147483646 h 50"/>
                <a:gd name="T12" fmla="*/ 2147483646 w 86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6"/>
                <a:gd name="T22" fmla="*/ 0 h 50"/>
                <a:gd name="T23" fmla="*/ 86 w 86"/>
                <a:gd name="T24" fmla="*/ 50 h 5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6" h="50">
                  <a:moveTo>
                    <a:pt x="51" y="0"/>
                  </a:moveTo>
                  <a:cubicBezTo>
                    <a:pt x="46" y="0"/>
                    <a:pt x="39" y="2"/>
                    <a:pt x="30" y="13"/>
                  </a:cubicBezTo>
                  <a:cubicBezTo>
                    <a:pt x="21" y="23"/>
                    <a:pt x="0" y="35"/>
                    <a:pt x="11" y="39"/>
                  </a:cubicBezTo>
                  <a:cubicBezTo>
                    <a:pt x="21" y="42"/>
                    <a:pt x="35" y="7"/>
                    <a:pt x="49" y="28"/>
                  </a:cubicBezTo>
                  <a:cubicBezTo>
                    <a:pt x="63" y="50"/>
                    <a:pt x="86" y="18"/>
                    <a:pt x="79" y="14"/>
                  </a:cubicBezTo>
                  <a:cubicBezTo>
                    <a:pt x="72" y="11"/>
                    <a:pt x="69" y="2"/>
                    <a:pt x="69" y="2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7" name="Freeform 569">
              <a:extLst>
                <a:ext uri="{FF2B5EF4-FFF2-40B4-BE49-F238E27FC236}">
                  <a16:creationId xmlns:a16="http://schemas.microsoft.com/office/drawing/2014/main" id="{03E163DC-ACAD-1D49-68B3-7ECDAA95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0501" y="2190750"/>
              <a:ext cx="130175" cy="69850"/>
            </a:xfrm>
            <a:custGeom>
              <a:avLst/>
              <a:gdLst>
                <a:gd name="T0" fmla="*/ 2147483646 w 147"/>
                <a:gd name="T1" fmla="*/ 2147483646 h 78"/>
                <a:gd name="T2" fmla="*/ 2147483646 w 147"/>
                <a:gd name="T3" fmla="*/ 2147483646 h 78"/>
                <a:gd name="T4" fmla="*/ 2147483646 w 147"/>
                <a:gd name="T5" fmla="*/ 2147483646 h 78"/>
                <a:gd name="T6" fmla="*/ 2147483646 w 147"/>
                <a:gd name="T7" fmla="*/ 2147483646 h 78"/>
                <a:gd name="T8" fmla="*/ 2147483646 w 147"/>
                <a:gd name="T9" fmla="*/ 2147483646 h 78"/>
                <a:gd name="T10" fmla="*/ 2147483646 w 147"/>
                <a:gd name="T11" fmla="*/ 214748364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7"/>
                <a:gd name="T19" fmla="*/ 0 h 78"/>
                <a:gd name="T20" fmla="*/ 147 w 147"/>
                <a:gd name="T21" fmla="*/ 78 h 7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7" h="78">
                  <a:moveTo>
                    <a:pt x="79" y="7"/>
                  </a:moveTo>
                  <a:cubicBezTo>
                    <a:pt x="68" y="0"/>
                    <a:pt x="61" y="3"/>
                    <a:pt x="35" y="24"/>
                  </a:cubicBezTo>
                  <a:cubicBezTo>
                    <a:pt x="9" y="45"/>
                    <a:pt x="0" y="78"/>
                    <a:pt x="18" y="73"/>
                  </a:cubicBezTo>
                  <a:cubicBezTo>
                    <a:pt x="37" y="68"/>
                    <a:pt x="61" y="35"/>
                    <a:pt x="82" y="47"/>
                  </a:cubicBezTo>
                  <a:cubicBezTo>
                    <a:pt x="103" y="59"/>
                    <a:pt x="147" y="21"/>
                    <a:pt x="138" y="19"/>
                  </a:cubicBezTo>
                  <a:cubicBezTo>
                    <a:pt x="129" y="17"/>
                    <a:pt x="79" y="7"/>
                    <a:pt x="79" y="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39" name="Freeform 570">
              <a:extLst>
                <a:ext uri="{FF2B5EF4-FFF2-40B4-BE49-F238E27FC236}">
                  <a16:creationId xmlns:a16="http://schemas.microsoft.com/office/drawing/2014/main" id="{25FFD98F-3DB7-5237-2341-5383BEA5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2376" y="1970088"/>
              <a:ext cx="38100" cy="41275"/>
            </a:xfrm>
            <a:custGeom>
              <a:avLst/>
              <a:gdLst>
                <a:gd name="T0" fmla="*/ 2147483646 w 43"/>
                <a:gd name="T1" fmla="*/ 0 h 46"/>
                <a:gd name="T2" fmla="*/ 2147483646 w 43"/>
                <a:gd name="T3" fmla="*/ 2147483646 h 46"/>
                <a:gd name="T4" fmla="*/ 2147483646 w 43"/>
                <a:gd name="T5" fmla="*/ 2147483646 h 46"/>
                <a:gd name="T6" fmla="*/ 2147483646 w 43"/>
                <a:gd name="T7" fmla="*/ 2147483646 h 46"/>
                <a:gd name="T8" fmla="*/ 2147483646 w 43"/>
                <a:gd name="T9" fmla="*/ 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46"/>
                <a:gd name="T17" fmla="*/ 43 w 43"/>
                <a:gd name="T18" fmla="*/ 46 h 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46">
                  <a:moveTo>
                    <a:pt x="30" y="0"/>
                  </a:moveTo>
                  <a:cubicBezTo>
                    <a:pt x="18" y="0"/>
                    <a:pt x="0" y="0"/>
                    <a:pt x="5" y="13"/>
                  </a:cubicBezTo>
                  <a:cubicBezTo>
                    <a:pt x="10" y="26"/>
                    <a:pt x="28" y="46"/>
                    <a:pt x="35" y="38"/>
                  </a:cubicBezTo>
                  <a:cubicBezTo>
                    <a:pt x="43" y="31"/>
                    <a:pt x="43" y="15"/>
                    <a:pt x="4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41" name="Freeform 571">
              <a:extLst>
                <a:ext uri="{FF2B5EF4-FFF2-40B4-BE49-F238E27FC236}">
                  <a16:creationId xmlns:a16="http://schemas.microsoft.com/office/drawing/2014/main" id="{BB2F4377-0877-16CB-A1A1-BD0058EB2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1" y="2066925"/>
              <a:ext cx="28575" cy="42863"/>
            </a:xfrm>
            <a:custGeom>
              <a:avLst/>
              <a:gdLst>
                <a:gd name="T0" fmla="*/ 2147483646 w 33"/>
                <a:gd name="T1" fmla="*/ 0 h 49"/>
                <a:gd name="T2" fmla="*/ 2147483646 w 33"/>
                <a:gd name="T3" fmla="*/ 2147483646 h 49"/>
                <a:gd name="T4" fmla="*/ 2147483646 w 33"/>
                <a:gd name="T5" fmla="*/ 2147483646 h 49"/>
                <a:gd name="T6" fmla="*/ 2147483646 w 33"/>
                <a:gd name="T7" fmla="*/ 2147483646 h 49"/>
                <a:gd name="T8" fmla="*/ 2147483646 w 33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49"/>
                <a:gd name="T17" fmla="*/ 33 w 33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49">
                  <a:moveTo>
                    <a:pt x="15" y="0"/>
                  </a:moveTo>
                  <a:cubicBezTo>
                    <a:pt x="5" y="0"/>
                    <a:pt x="0" y="21"/>
                    <a:pt x="2" y="28"/>
                  </a:cubicBezTo>
                  <a:cubicBezTo>
                    <a:pt x="5" y="36"/>
                    <a:pt x="23" y="49"/>
                    <a:pt x="28" y="41"/>
                  </a:cubicBezTo>
                  <a:cubicBezTo>
                    <a:pt x="33" y="33"/>
                    <a:pt x="23" y="5"/>
                    <a:pt x="23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43" name="Freeform 572">
              <a:extLst>
                <a:ext uri="{FF2B5EF4-FFF2-40B4-BE49-F238E27FC236}">
                  <a16:creationId xmlns:a16="http://schemas.microsoft.com/office/drawing/2014/main" id="{3E4A08A3-6E15-6BAA-4CAB-7753D327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3676" y="1509713"/>
              <a:ext cx="65087" cy="95250"/>
            </a:xfrm>
            <a:custGeom>
              <a:avLst/>
              <a:gdLst>
                <a:gd name="T0" fmla="*/ 2147483646 w 74"/>
                <a:gd name="T1" fmla="*/ 2147483646 h 107"/>
                <a:gd name="T2" fmla="*/ 2147483646 w 74"/>
                <a:gd name="T3" fmla="*/ 2147483646 h 107"/>
                <a:gd name="T4" fmla="*/ 2147483646 w 74"/>
                <a:gd name="T5" fmla="*/ 2147483646 h 107"/>
                <a:gd name="T6" fmla="*/ 2147483646 w 74"/>
                <a:gd name="T7" fmla="*/ 2147483646 h 107"/>
                <a:gd name="T8" fmla="*/ 2147483646 w 74"/>
                <a:gd name="T9" fmla="*/ 2147483646 h 107"/>
                <a:gd name="T10" fmla="*/ 2147483646 w 74"/>
                <a:gd name="T11" fmla="*/ 2147483646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4"/>
                <a:gd name="T19" fmla="*/ 0 h 107"/>
                <a:gd name="T20" fmla="*/ 74 w 74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4" h="107">
                  <a:moveTo>
                    <a:pt x="44" y="15"/>
                  </a:moveTo>
                  <a:cubicBezTo>
                    <a:pt x="31" y="8"/>
                    <a:pt x="21" y="0"/>
                    <a:pt x="11" y="33"/>
                  </a:cubicBezTo>
                  <a:cubicBezTo>
                    <a:pt x="0" y="66"/>
                    <a:pt x="0" y="107"/>
                    <a:pt x="16" y="97"/>
                  </a:cubicBezTo>
                  <a:cubicBezTo>
                    <a:pt x="31" y="86"/>
                    <a:pt x="46" y="71"/>
                    <a:pt x="56" y="64"/>
                  </a:cubicBezTo>
                  <a:cubicBezTo>
                    <a:pt x="66" y="56"/>
                    <a:pt x="74" y="36"/>
                    <a:pt x="74" y="36"/>
                  </a:cubicBezTo>
                  <a:lnTo>
                    <a:pt x="44" y="1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45" name="Freeform 573">
              <a:extLst>
                <a:ext uri="{FF2B5EF4-FFF2-40B4-BE49-F238E27FC236}">
                  <a16:creationId xmlns:a16="http://schemas.microsoft.com/office/drawing/2014/main" id="{1A888649-CE8C-19C7-5AC6-4A3E70078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1573213"/>
              <a:ext cx="53975" cy="74612"/>
            </a:xfrm>
            <a:custGeom>
              <a:avLst/>
              <a:gdLst>
                <a:gd name="T0" fmla="*/ 2147483646 w 61"/>
                <a:gd name="T1" fmla="*/ 0 h 84"/>
                <a:gd name="T2" fmla="*/ 2147483646 w 61"/>
                <a:gd name="T3" fmla="*/ 2147483646 h 84"/>
                <a:gd name="T4" fmla="*/ 2147483646 w 61"/>
                <a:gd name="T5" fmla="*/ 2147483646 h 84"/>
                <a:gd name="T6" fmla="*/ 2147483646 w 61"/>
                <a:gd name="T7" fmla="*/ 2147483646 h 84"/>
                <a:gd name="T8" fmla="*/ 2147483646 w 61"/>
                <a:gd name="T9" fmla="*/ 2147483646 h 84"/>
                <a:gd name="T10" fmla="*/ 2147483646 w 61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1"/>
                <a:gd name="T19" fmla="*/ 0 h 84"/>
                <a:gd name="T20" fmla="*/ 61 w 61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1" h="84">
                  <a:moveTo>
                    <a:pt x="53" y="0"/>
                  </a:moveTo>
                  <a:cubicBezTo>
                    <a:pt x="40" y="10"/>
                    <a:pt x="17" y="8"/>
                    <a:pt x="17" y="8"/>
                  </a:cubicBezTo>
                  <a:cubicBezTo>
                    <a:pt x="17" y="8"/>
                    <a:pt x="0" y="43"/>
                    <a:pt x="17" y="64"/>
                  </a:cubicBezTo>
                  <a:cubicBezTo>
                    <a:pt x="35" y="84"/>
                    <a:pt x="45" y="76"/>
                    <a:pt x="53" y="71"/>
                  </a:cubicBezTo>
                  <a:cubicBezTo>
                    <a:pt x="61" y="66"/>
                    <a:pt x="58" y="36"/>
                    <a:pt x="58" y="36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47" name="Freeform 574">
              <a:extLst>
                <a:ext uri="{FF2B5EF4-FFF2-40B4-BE49-F238E27FC236}">
                  <a16:creationId xmlns:a16="http://schemas.microsoft.com/office/drawing/2014/main" id="{49C66B26-D5A1-2D64-62B8-136693EA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7788" y="1635125"/>
              <a:ext cx="41275" cy="36513"/>
            </a:xfrm>
            <a:custGeom>
              <a:avLst/>
              <a:gdLst>
                <a:gd name="T0" fmla="*/ 2147483646 w 48"/>
                <a:gd name="T1" fmla="*/ 0 h 41"/>
                <a:gd name="T2" fmla="*/ 2147483646 w 48"/>
                <a:gd name="T3" fmla="*/ 2147483646 h 41"/>
                <a:gd name="T4" fmla="*/ 2147483646 w 48"/>
                <a:gd name="T5" fmla="*/ 2147483646 h 41"/>
                <a:gd name="T6" fmla="*/ 2147483646 w 48"/>
                <a:gd name="T7" fmla="*/ 2147483646 h 41"/>
                <a:gd name="T8" fmla="*/ 2147483646 w 48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41"/>
                <a:gd name="T17" fmla="*/ 48 w 48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41">
                  <a:moveTo>
                    <a:pt x="26" y="0"/>
                  </a:moveTo>
                  <a:cubicBezTo>
                    <a:pt x="13" y="0"/>
                    <a:pt x="0" y="31"/>
                    <a:pt x="10" y="36"/>
                  </a:cubicBezTo>
                  <a:cubicBezTo>
                    <a:pt x="21" y="41"/>
                    <a:pt x="33" y="31"/>
                    <a:pt x="41" y="28"/>
                  </a:cubicBezTo>
                  <a:cubicBezTo>
                    <a:pt x="48" y="26"/>
                    <a:pt x="46" y="11"/>
                    <a:pt x="46" y="11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49" name="Freeform 575">
              <a:extLst>
                <a:ext uri="{FF2B5EF4-FFF2-40B4-BE49-F238E27FC236}">
                  <a16:creationId xmlns:a16="http://schemas.microsoft.com/office/drawing/2014/main" id="{02ACF4E1-E3DE-CAFD-AFA4-22D0F603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6326" y="1557338"/>
              <a:ext cx="158750" cy="128587"/>
            </a:xfrm>
            <a:custGeom>
              <a:avLst/>
              <a:gdLst>
                <a:gd name="T0" fmla="*/ 2147483646 w 180"/>
                <a:gd name="T1" fmla="*/ 2147483646 h 145"/>
                <a:gd name="T2" fmla="*/ 2147483646 w 180"/>
                <a:gd name="T3" fmla="*/ 2147483646 h 145"/>
                <a:gd name="T4" fmla="*/ 2147483646 w 180"/>
                <a:gd name="T5" fmla="*/ 2147483646 h 145"/>
                <a:gd name="T6" fmla="*/ 2147483646 w 180"/>
                <a:gd name="T7" fmla="*/ 2147483646 h 145"/>
                <a:gd name="T8" fmla="*/ 2147483646 w 180"/>
                <a:gd name="T9" fmla="*/ 2147483646 h 145"/>
                <a:gd name="T10" fmla="*/ 2147483646 w 180"/>
                <a:gd name="T11" fmla="*/ 2147483646 h 145"/>
                <a:gd name="T12" fmla="*/ 2147483646 w 180"/>
                <a:gd name="T13" fmla="*/ 2147483646 h 145"/>
                <a:gd name="T14" fmla="*/ 2147483646 w 180"/>
                <a:gd name="T15" fmla="*/ 2147483646 h 145"/>
                <a:gd name="T16" fmla="*/ 2147483646 w 180"/>
                <a:gd name="T17" fmla="*/ 2147483646 h 145"/>
                <a:gd name="T18" fmla="*/ 2147483646 w 180"/>
                <a:gd name="T19" fmla="*/ 0 h 145"/>
                <a:gd name="T20" fmla="*/ 2147483646 w 180"/>
                <a:gd name="T21" fmla="*/ 2147483646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145"/>
                <a:gd name="T35" fmla="*/ 180 w 180"/>
                <a:gd name="T36" fmla="*/ 145 h 14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145">
                  <a:moveTo>
                    <a:pt x="104" y="61"/>
                  </a:moveTo>
                  <a:cubicBezTo>
                    <a:pt x="91" y="69"/>
                    <a:pt x="68" y="59"/>
                    <a:pt x="56" y="59"/>
                  </a:cubicBezTo>
                  <a:cubicBezTo>
                    <a:pt x="43" y="59"/>
                    <a:pt x="20" y="77"/>
                    <a:pt x="35" y="87"/>
                  </a:cubicBezTo>
                  <a:cubicBezTo>
                    <a:pt x="51" y="97"/>
                    <a:pt x="0" y="115"/>
                    <a:pt x="33" y="130"/>
                  </a:cubicBezTo>
                  <a:cubicBezTo>
                    <a:pt x="66" y="145"/>
                    <a:pt x="81" y="138"/>
                    <a:pt x="89" y="122"/>
                  </a:cubicBezTo>
                  <a:cubicBezTo>
                    <a:pt x="96" y="107"/>
                    <a:pt x="107" y="105"/>
                    <a:pt x="117" y="110"/>
                  </a:cubicBezTo>
                  <a:cubicBezTo>
                    <a:pt x="127" y="115"/>
                    <a:pt x="127" y="92"/>
                    <a:pt x="140" y="94"/>
                  </a:cubicBezTo>
                  <a:cubicBezTo>
                    <a:pt x="152" y="97"/>
                    <a:pt x="152" y="72"/>
                    <a:pt x="162" y="69"/>
                  </a:cubicBezTo>
                  <a:cubicBezTo>
                    <a:pt x="173" y="67"/>
                    <a:pt x="180" y="44"/>
                    <a:pt x="165" y="41"/>
                  </a:cubicBezTo>
                  <a:cubicBezTo>
                    <a:pt x="150" y="39"/>
                    <a:pt x="129" y="0"/>
                    <a:pt x="129" y="0"/>
                  </a:cubicBezTo>
                  <a:lnTo>
                    <a:pt x="104" y="6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1" name="Freeform 576">
              <a:extLst>
                <a:ext uri="{FF2B5EF4-FFF2-40B4-BE49-F238E27FC236}">
                  <a16:creationId xmlns:a16="http://schemas.microsoft.com/office/drawing/2014/main" id="{B37E133B-4110-C8A3-01DF-C7775EDF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6" y="1568450"/>
              <a:ext cx="141287" cy="71438"/>
            </a:xfrm>
            <a:custGeom>
              <a:avLst/>
              <a:gdLst>
                <a:gd name="T0" fmla="*/ 2147483646 w 160"/>
                <a:gd name="T1" fmla="*/ 0 h 81"/>
                <a:gd name="T2" fmla="*/ 2147483646 w 160"/>
                <a:gd name="T3" fmla="*/ 2147483646 h 81"/>
                <a:gd name="T4" fmla="*/ 2147483646 w 160"/>
                <a:gd name="T5" fmla="*/ 2147483646 h 81"/>
                <a:gd name="T6" fmla="*/ 2147483646 w 160"/>
                <a:gd name="T7" fmla="*/ 2147483646 h 81"/>
                <a:gd name="T8" fmla="*/ 2147483646 w 160"/>
                <a:gd name="T9" fmla="*/ 2147483646 h 81"/>
                <a:gd name="T10" fmla="*/ 2147483646 w 160"/>
                <a:gd name="T11" fmla="*/ 2147483646 h 81"/>
                <a:gd name="T12" fmla="*/ 2147483646 w 160"/>
                <a:gd name="T13" fmla="*/ 2147483646 h 81"/>
                <a:gd name="T14" fmla="*/ 2147483646 w 160"/>
                <a:gd name="T15" fmla="*/ 0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0"/>
                <a:gd name="T25" fmla="*/ 0 h 81"/>
                <a:gd name="T26" fmla="*/ 160 w 160"/>
                <a:gd name="T27" fmla="*/ 81 h 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0" h="81">
                  <a:moveTo>
                    <a:pt x="130" y="0"/>
                  </a:moveTo>
                  <a:cubicBezTo>
                    <a:pt x="125" y="10"/>
                    <a:pt x="110" y="15"/>
                    <a:pt x="92" y="20"/>
                  </a:cubicBezTo>
                  <a:cubicBezTo>
                    <a:pt x="74" y="26"/>
                    <a:pt x="61" y="23"/>
                    <a:pt x="49" y="36"/>
                  </a:cubicBezTo>
                  <a:cubicBezTo>
                    <a:pt x="36" y="48"/>
                    <a:pt x="0" y="56"/>
                    <a:pt x="31" y="69"/>
                  </a:cubicBezTo>
                  <a:cubicBezTo>
                    <a:pt x="61" y="81"/>
                    <a:pt x="82" y="69"/>
                    <a:pt x="97" y="56"/>
                  </a:cubicBezTo>
                  <a:cubicBezTo>
                    <a:pt x="112" y="43"/>
                    <a:pt x="122" y="8"/>
                    <a:pt x="135" y="20"/>
                  </a:cubicBezTo>
                  <a:cubicBezTo>
                    <a:pt x="148" y="33"/>
                    <a:pt x="160" y="20"/>
                    <a:pt x="160" y="20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3" name="Freeform 577">
              <a:extLst>
                <a:ext uri="{FF2B5EF4-FFF2-40B4-BE49-F238E27FC236}">
                  <a16:creationId xmlns:a16="http://schemas.microsoft.com/office/drawing/2014/main" id="{69366803-D9DB-3D6F-B385-84A3769B1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1546225"/>
              <a:ext cx="85725" cy="60325"/>
            </a:xfrm>
            <a:custGeom>
              <a:avLst/>
              <a:gdLst>
                <a:gd name="T0" fmla="*/ 2147483646 w 96"/>
                <a:gd name="T1" fmla="*/ 0 h 68"/>
                <a:gd name="T2" fmla="*/ 2147483646 w 96"/>
                <a:gd name="T3" fmla="*/ 2147483646 h 68"/>
                <a:gd name="T4" fmla="*/ 2147483646 w 96"/>
                <a:gd name="T5" fmla="*/ 2147483646 h 68"/>
                <a:gd name="T6" fmla="*/ 2147483646 w 96"/>
                <a:gd name="T7" fmla="*/ 2147483646 h 68"/>
                <a:gd name="T8" fmla="*/ 2147483646 w 96"/>
                <a:gd name="T9" fmla="*/ 2147483646 h 68"/>
                <a:gd name="T10" fmla="*/ 2147483646 w 96"/>
                <a:gd name="T11" fmla="*/ 2147483646 h 68"/>
                <a:gd name="T12" fmla="*/ 2147483646 w 96"/>
                <a:gd name="T13" fmla="*/ 2147483646 h 68"/>
                <a:gd name="T14" fmla="*/ 2147483646 w 96"/>
                <a:gd name="T15" fmla="*/ 2147483646 h 68"/>
                <a:gd name="T16" fmla="*/ 2147483646 w 96"/>
                <a:gd name="T17" fmla="*/ 2147483646 h 68"/>
                <a:gd name="T18" fmla="*/ 2147483646 w 96"/>
                <a:gd name="T19" fmla="*/ 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6"/>
                <a:gd name="T31" fmla="*/ 0 h 68"/>
                <a:gd name="T32" fmla="*/ 96 w 96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6" h="68">
                  <a:moveTo>
                    <a:pt x="40" y="0"/>
                  </a:moveTo>
                  <a:cubicBezTo>
                    <a:pt x="40" y="0"/>
                    <a:pt x="63" y="0"/>
                    <a:pt x="73" y="15"/>
                  </a:cubicBezTo>
                  <a:cubicBezTo>
                    <a:pt x="84" y="30"/>
                    <a:pt x="96" y="56"/>
                    <a:pt x="96" y="56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53" y="53"/>
                    <a:pt x="43" y="61"/>
                  </a:cubicBezTo>
                  <a:cubicBezTo>
                    <a:pt x="33" y="68"/>
                    <a:pt x="15" y="61"/>
                    <a:pt x="7" y="53"/>
                  </a:cubicBezTo>
                  <a:cubicBezTo>
                    <a:pt x="0" y="45"/>
                    <a:pt x="10" y="25"/>
                    <a:pt x="25" y="35"/>
                  </a:cubicBezTo>
                  <a:cubicBezTo>
                    <a:pt x="40" y="45"/>
                    <a:pt x="63" y="51"/>
                    <a:pt x="63" y="51"/>
                  </a:cubicBezTo>
                  <a:cubicBezTo>
                    <a:pt x="50" y="15"/>
                    <a:pt x="50" y="15"/>
                    <a:pt x="50" y="15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5" name="Freeform 578">
              <a:extLst>
                <a:ext uri="{FF2B5EF4-FFF2-40B4-BE49-F238E27FC236}">
                  <a16:creationId xmlns:a16="http://schemas.microsoft.com/office/drawing/2014/main" id="{E0805618-D091-AAD6-ADF7-CCFAAF4C4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0801" y="1487488"/>
              <a:ext cx="30162" cy="36512"/>
            </a:xfrm>
            <a:custGeom>
              <a:avLst/>
              <a:gdLst>
                <a:gd name="T0" fmla="*/ 2147483646 w 35"/>
                <a:gd name="T1" fmla="*/ 2147483646 h 40"/>
                <a:gd name="T2" fmla="*/ 2147483646 w 35"/>
                <a:gd name="T3" fmla="*/ 2147483646 h 40"/>
                <a:gd name="T4" fmla="*/ 2147483646 w 35"/>
                <a:gd name="T5" fmla="*/ 2147483646 h 40"/>
                <a:gd name="T6" fmla="*/ 2147483646 w 35"/>
                <a:gd name="T7" fmla="*/ 2147483646 h 40"/>
                <a:gd name="T8" fmla="*/ 2147483646 w 35"/>
                <a:gd name="T9" fmla="*/ 0 h 40"/>
                <a:gd name="T10" fmla="*/ 2147483646 w 35"/>
                <a:gd name="T11" fmla="*/ 214748364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40"/>
                <a:gd name="T20" fmla="*/ 35 w 35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40">
                  <a:moveTo>
                    <a:pt x="20" y="10"/>
                  </a:moveTo>
                  <a:cubicBezTo>
                    <a:pt x="12" y="15"/>
                    <a:pt x="0" y="20"/>
                    <a:pt x="2" y="30"/>
                  </a:cubicBezTo>
                  <a:cubicBezTo>
                    <a:pt x="5" y="40"/>
                    <a:pt x="23" y="38"/>
                    <a:pt x="23" y="3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0"/>
                    <a:pt x="35" y="0"/>
                    <a:pt x="35" y="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7" name="Freeform 579">
              <a:extLst>
                <a:ext uri="{FF2B5EF4-FFF2-40B4-BE49-F238E27FC236}">
                  <a16:creationId xmlns:a16="http://schemas.microsoft.com/office/drawing/2014/main" id="{4249F5FE-6484-E0E0-AA15-98873717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5726" y="1525588"/>
              <a:ext cx="25400" cy="41275"/>
            </a:xfrm>
            <a:custGeom>
              <a:avLst/>
              <a:gdLst>
                <a:gd name="T0" fmla="*/ 2147483646 w 16"/>
                <a:gd name="T1" fmla="*/ 2147483646 h 26"/>
                <a:gd name="T2" fmla="*/ 0 w 16"/>
                <a:gd name="T3" fmla="*/ 2147483646 h 26"/>
                <a:gd name="T4" fmla="*/ 2147483646 w 16"/>
                <a:gd name="T5" fmla="*/ 2147483646 h 26"/>
                <a:gd name="T6" fmla="*/ 2147483646 w 16"/>
                <a:gd name="T7" fmla="*/ 2147483646 h 26"/>
                <a:gd name="T8" fmla="*/ 2147483646 w 16"/>
                <a:gd name="T9" fmla="*/ 0 h 26"/>
                <a:gd name="T10" fmla="*/ 2147483646 w 16"/>
                <a:gd name="T11" fmla="*/ 2147483646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26"/>
                <a:gd name="T20" fmla="*/ 16 w 16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26">
                  <a:moveTo>
                    <a:pt x="2" y="9"/>
                  </a:moveTo>
                  <a:lnTo>
                    <a:pt x="0" y="26"/>
                  </a:lnTo>
                  <a:lnTo>
                    <a:pt x="9" y="24"/>
                  </a:lnTo>
                  <a:lnTo>
                    <a:pt x="16" y="13"/>
                  </a:lnTo>
                  <a:lnTo>
                    <a:pt x="16" y="0"/>
                  </a:lnTo>
                  <a:lnTo>
                    <a:pt x="2" y="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9" name="Freeform 580">
              <a:extLst>
                <a:ext uri="{FF2B5EF4-FFF2-40B4-BE49-F238E27FC236}">
                  <a16:creationId xmlns:a16="http://schemas.microsoft.com/office/drawing/2014/main" id="{4E860DCA-6427-AF73-D719-FF0192B1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3663" y="1470025"/>
              <a:ext cx="23813" cy="28575"/>
            </a:xfrm>
            <a:custGeom>
              <a:avLst/>
              <a:gdLst>
                <a:gd name="T0" fmla="*/ 0 w 28"/>
                <a:gd name="T1" fmla="*/ 2147483646 h 33"/>
                <a:gd name="T2" fmla="*/ 2147483646 w 28"/>
                <a:gd name="T3" fmla="*/ 2147483646 h 33"/>
                <a:gd name="T4" fmla="*/ 2147483646 w 28"/>
                <a:gd name="T5" fmla="*/ 2147483646 h 33"/>
                <a:gd name="T6" fmla="*/ 0 w 28"/>
                <a:gd name="T7" fmla="*/ 2147483646 h 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33"/>
                <a:gd name="T14" fmla="*/ 28 w 28"/>
                <a:gd name="T15" fmla="*/ 33 h 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33">
                  <a:moveTo>
                    <a:pt x="0" y="8"/>
                  </a:moveTo>
                  <a:cubicBezTo>
                    <a:pt x="8" y="23"/>
                    <a:pt x="25" y="33"/>
                    <a:pt x="25" y="3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13" y="0"/>
                    <a:pt x="0" y="8"/>
                    <a:pt x="0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61" name="Freeform 581">
              <a:extLst>
                <a:ext uri="{FF2B5EF4-FFF2-40B4-BE49-F238E27FC236}">
                  <a16:creationId xmlns:a16="http://schemas.microsoft.com/office/drawing/2014/main" id="{35C55769-D7B2-8593-4549-A30D57C4F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2726" y="1460500"/>
              <a:ext cx="39687" cy="30163"/>
            </a:xfrm>
            <a:custGeom>
              <a:avLst/>
              <a:gdLst>
                <a:gd name="T0" fmla="*/ 2147483646 w 45"/>
                <a:gd name="T1" fmla="*/ 0 h 33"/>
                <a:gd name="T2" fmla="*/ 2147483646 w 45"/>
                <a:gd name="T3" fmla="*/ 2147483646 h 33"/>
                <a:gd name="T4" fmla="*/ 2147483646 w 45"/>
                <a:gd name="T5" fmla="*/ 2147483646 h 33"/>
                <a:gd name="T6" fmla="*/ 2147483646 w 45"/>
                <a:gd name="T7" fmla="*/ 2147483646 h 33"/>
                <a:gd name="T8" fmla="*/ 2147483646 w 4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33"/>
                <a:gd name="T17" fmla="*/ 45 w 45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33">
                  <a:moveTo>
                    <a:pt x="15" y="0"/>
                  </a:moveTo>
                  <a:cubicBezTo>
                    <a:pt x="5" y="18"/>
                    <a:pt x="0" y="33"/>
                    <a:pt x="15" y="33"/>
                  </a:cubicBezTo>
                  <a:cubicBezTo>
                    <a:pt x="30" y="33"/>
                    <a:pt x="35" y="26"/>
                    <a:pt x="35" y="26"/>
                  </a:cubicBezTo>
                  <a:cubicBezTo>
                    <a:pt x="35" y="26"/>
                    <a:pt x="45" y="15"/>
                    <a:pt x="38" y="10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63" name="Freeform 582">
              <a:extLst>
                <a:ext uri="{FF2B5EF4-FFF2-40B4-BE49-F238E27FC236}">
                  <a16:creationId xmlns:a16="http://schemas.microsoft.com/office/drawing/2014/main" id="{928BAA30-437C-EAB4-7DFA-7067E53B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6663" y="1639888"/>
              <a:ext cx="36513" cy="31750"/>
            </a:xfrm>
            <a:custGeom>
              <a:avLst/>
              <a:gdLst>
                <a:gd name="T0" fmla="*/ 0 w 40"/>
                <a:gd name="T1" fmla="*/ 2147483646 h 36"/>
                <a:gd name="T2" fmla="*/ 2147483646 w 40"/>
                <a:gd name="T3" fmla="*/ 2147483646 h 36"/>
                <a:gd name="T4" fmla="*/ 2147483646 w 40"/>
                <a:gd name="T5" fmla="*/ 2147483646 h 36"/>
                <a:gd name="T6" fmla="*/ 2147483646 w 40"/>
                <a:gd name="T7" fmla="*/ 2147483646 h 36"/>
                <a:gd name="T8" fmla="*/ 0 w 40"/>
                <a:gd name="T9" fmla="*/ 214748364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36"/>
                <a:gd name="T17" fmla="*/ 40 w 40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36">
                  <a:moveTo>
                    <a:pt x="0" y="16"/>
                  </a:moveTo>
                  <a:cubicBezTo>
                    <a:pt x="0" y="16"/>
                    <a:pt x="7" y="0"/>
                    <a:pt x="15" y="6"/>
                  </a:cubicBezTo>
                  <a:cubicBezTo>
                    <a:pt x="23" y="11"/>
                    <a:pt x="35" y="13"/>
                    <a:pt x="38" y="21"/>
                  </a:cubicBezTo>
                  <a:cubicBezTo>
                    <a:pt x="40" y="28"/>
                    <a:pt x="23" y="36"/>
                    <a:pt x="23" y="3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65" name="Freeform 583">
              <a:extLst>
                <a:ext uri="{FF2B5EF4-FFF2-40B4-BE49-F238E27FC236}">
                  <a16:creationId xmlns:a16="http://schemas.microsoft.com/office/drawing/2014/main" id="{45FCCF50-AA97-83FB-2A57-502AB01A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5863" y="1665288"/>
              <a:ext cx="28575" cy="14287"/>
            </a:xfrm>
            <a:custGeom>
              <a:avLst/>
              <a:gdLst>
                <a:gd name="T0" fmla="*/ 0 w 33"/>
                <a:gd name="T1" fmla="*/ 2147483646 h 16"/>
                <a:gd name="T2" fmla="*/ 2147483646 w 33"/>
                <a:gd name="T3" fmla="*/ 0 h 16"/>
                <a:gd name="T4" fmla="*/ 2147483646 w 33"/>
                <a:gd name="T5" fmla="*/ 2147483646 h 16"/>
                <a:gd name="T6" fmla="*/ 2147483646 w 33"/>
                <a:gd name="T7" fmla="*/ 2147483646 h 16"/>
                <a:gd name="T8" fmla="*/ 0 w 33"/>
                <a:gd name="T9" fmla="*/ 214748364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6"/>
                <a:gd name="T17" fmla="*/ 33 w 33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6">
                  <a:moveTo>
                    <a:pt x="0" y="13"/>
                  </a:moveTo>
                  <a:cubicBezTo>
                    <a:pt x="5" y="0"/>
                    <a:pt x="16" y="0"/>
                    <a:pt x="16" y="0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67" name="Freeform 584">
              <a:extLst>
                <a:ext uri="{FF2B5EF4-FFF2-40B4-BE49-F238E27FC236}">
                  <a16:creationId xmlns:a16="http://schemas.microsoft.com/office/drawing/2014/main" id="{D856C2BB-0554-8E6D-5BD3-39C1835B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9176" y="3079750"/>
              <a:ext cx="931862" cy="493713"/>
            </a:xfrm>
            <a:custGeom>
              <a:avLst/>
              <a:gdLst>
                <a:gd name="T0" fmla="*/ 2147483646 w 1053"/>
                <a:gd name="T1" fmla="*/ 2147483646 h 558"/>
                <a:gd name="T2" fmla="*/ 2147483646 w 1053"/>
                <a:gd name="T3" fmla="*/ 2147483646 h 558"/>
                <a:gd name="T4" fmla="*/ 2147483646 w 1053"/>
                <a:gd name="T5" fmla="*/ 2147483646 h 558"/>
                <a:gd name="T6" fmla="*/ 2147483646 w 1053"/>
                <a:gd name="T7" fmla="*/ 2147483646 h 558"/>
                <a:gd name="T8" fmla="*/ 2147483646 w 1053"/>
                <a:gd name="T9" fmla="*/ 2147483646 h 558"/>
                <a:gd name="T10" fmla="*/ 2147483646 w 1053"/>
                <a:gd name="T11" fmla="*/ 2147483646 h 558"/>
                <a:gd name="T12" fmla="*/ 2147483646 w 1053"/>
                <a:gd name="T13" fmla="*/ 2147483646 h 558"/>
                <a:gd name="T14" fmla="*/ 2147483646 w 1053"/>
                <a:gd name="T15" fmla="*/ 2147483646 h 558"/>
                <a:gd name="T16" fmla="*/ 2147483646 w 1053"/>
                <a:gd name="T17" fmla="*/ 2147483646 h 558"/>
                <a:gd name="T18" fmla="*/ 2147483646 w 1053"/>
                <a:gd name="T19" fmla="*/ 2147483646 h 558"/>
                <a:gd name="T20" fmla="*/ 2147483646 w 1053"/>
                <a:gd name="T21" fmla="*/ 2147483646 h 558"/>
                <a:gd name="T22" fmla="*/ 2147483646 w 1053"/>
                <a:gd name="T23" fmla="*/ 2147483646 h 558"/>
                <a:gd name="T24" fmla="*/ 2147483646 w 1053"/>
                <a:gd name="T25" fmla="*/ 2147483646 h 558"/>
                <a:gd name="T26" fmla="*/ 2147483646 w 1053"/>
                <a:gd name="T27" fmla="*/ 2147483646 h 558"/>
                <a:gd name="T28" fmla="*/ 2147483646 w 1053"/>
                <a:gd name="T29" fmla="*/ 2147483646 h 558"/>
                <a:gd name="T30" fmla="*/ 2147483646 w 1053"/>
                <a:gd name="T31" fmla="*/ 2147483646 h 558"/>
                <a:gd name="T32" fmla="*/ 2147483646 w 1053"/>
                <a:gd name="T33" fmla="*/ 2147483646 h 558"/>
                <a:gd name="T34" fmla="*/ 2147483646 w 1053"/>
                <a:gd name="T35" fmla="*/ 2147483646 h 558"/>
                <a:gd name="T36" fmla="*/ 2147483646 w 1053"/>
                <a:gd name="T37" fmla="*/ 2147483646 h 558"/>
                <a:gd name="T38" fmla="*/ 2147483646 w 1053"/>
                <a:gd name="T39" fmla="*/ 2147483646 h 558"/>
                <a:gd name="T40" fmla="*/ 2147483646 w 1053"/>
                <a:gd name="T41" fmla="*/ 2147483646 h 558"/>
                <a:gd name="T42" fmla="*/ 2147483646 w 1053"/>
                <a:gd name="T43" fmla="*/ 2147483646 h 558"/>
                <a:gd name="T44" fmla="*/ 2147483646 w 1053"/>
                <a:gd name="T45" fmla="*/ 2147483646 h 558"/>
                <a:gd name="T46" fmla="*/ 2147483646 w 1053"/>
                <a:gd name="T47" fmla="*/ 2147483646 h 558"/>
                <a:gd name="T48" fmla="*/ 2147483646 w 1053"/>
                <a:gd name="T49" fmla="*/ 2147483646 h 558"/>
                <a:gd name="T50" fmla="*/ 2147483646 w 1053"/>
                <a:gd name="T51" fmla="*/ 2147483646 h 558"/>
                <a:gd name="T52" fmla="*/ 2147483646 w 1053"/>
                <a:gd name="T53" fmla="*/ 2147483646 h 558"/>
                <a:gd name="T54" fmla="*/ 2147483646 w 1053"/>
                <a:gd name="T55" fmla="*/ 2147483646 h 558"/>
                <a:gd name="T56" fmla="*/ 2147483646 w 1053"/>
                <a:gd name="T57" fmla="*/ 2147483646 h 558"/>
                <a:gd name="T58" fmla="*/ 2147483646 w 1053"/>
                <a:gd name="T59" fmla="*/ 2147483646 h 558"/>
                <a:gd name="T60" fmla="*/ 2147483646 w 1053"/>
                <a:gd name="T61" fmla="*/ 2147483646 h 558"/>
                <a:gd name="T62" fmla="*/ 2147483646 w 1053"/>
                <a:gd name="T63" fmla="*/ 2147483646 h 558"/>
                <a:gd name="T64" fmla="*/ 2147483646 w 1053"/>
                <a:gd name="T65" fmla="*/ 2147483646 h 558"/>
                <a:gd name="T66" fmla="*/ 2147483646 w 1053"/>
                <a:gd name="T67" fmla="*/ 2147483646 h 558"/>
                <a:gd name="T68" fmla="*/ 2147483646 w 1053"/>
                <a:gd name="T69" fmla="*/ 2147483646 h 558"/>
                <a:gd name="T70" fmla="*/ 2147483646 w 1053"/>
                <a:gd name="T71" fmla="*/ 2147483646 h 558"/>
                <a:gd name="T72" fmla="*/ 2147483646 w 1053"/>
                <a:gd name="T73" fmla="*/ 2147483646 h 558"/>
                <a:gd name="T74" fmla="*/ 2147483646 w 1053"/>
                <a:gd name="T75" fmla="*/ 2147483646 h 558"/>
                <a:gd name="T76" fmla="*/ 2147483646 w 1053"/>
                <a:gd name="T77" fmla="*/ 2147483646 h 558"/>
                <a:gd name="T78" fmla="*/ 2147483646 w 1053"/>
                <a:gd name="T79" fmla="*/ 2147483646 h 558"/>
                <a:gd name="T80" fmla="*/ 2147483646 w 1053"/>
                <a:gd name="T81" fmla="*/ 2147483646 h 558"/>
                <a:gd name="T82" fmla="*/ 2147483646 w 1053"/>
                <a:gd name="T83" fmla="*/ 2147483646 h 558"/>
                <a:gd name="T84" fmla="*/ 2147483646 w 1053"/>
                <a:gd name="T85" fmla="*/ 2147483646 h 558"/>
                <a:gd name="T86" fmla="*/ 2147483646 w 1053"/>
                <a:gd name="T87" fmla="*/ 2147483646 h 558"/>
                <a:gd name="T88" fmla="*/ 2147483646 w 1053"/>
                <a:gd name="T89" fmla="*/ 2147483646 h 558"/>
                <a:gd name="T90" fmla="*/ 2147483646 w 1053"/>
                <a:gd name="T91" fmla="*/ 2147483646 h 558"/>
                <a:gd name="T92" fmla="*/ 2147483646 w 1053"/>
                <a:gd name="T93" fmla="*/ 2147483646 h 558"/>
                <a:gd name="T94" fmla="*/ 2147483646 w 1053"/>
                <a:gd name="T95" fmla="*/ 2147483646 h 558"/>
                <a:gd name="T96" fmla="*/ 2147483646 w 1053"/>
                <a:gd name="T97" fmla="*/ 2147483646 h 55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053"/>
                <a:gd name="T148" fmla="*/ 0 h 558"/>
                <a:gd name="T149" fmla="*/ 1053 w 1053"/>
                <a:gd name="T150" fmla="*/ 558 h 55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053" h="558">
                  <a:moveTo>
                    <a:pt x="10" y="418"/>
                  </a:moveTo>
                  <a:cubicBezTo>
                    <a:pt x="0" y="400"/>
                    <a:pt x="19" y="382"/>
                    <a:pt x="23" y="366"/>
                  </a:cubicBezTo>
                  <a:cubicBezTo>
                    <a:pt x="26" y="349"/>
                    <a:pt x="34" y="377"/>
                    <a:pt x="34" y="377"/>
                  </a:cubicBezTo>
                  <a:cubicBezTo>
                    <a:pt x="34" y="377"/>
                    <a:pt x="47" y="377"/>
                    <a:pt x="54" y="348"/>
                  </a:cubicBezTo>
                  <a:cubicBezTo>
                    <a:pt x="60" y="319"/>
                    <a:pt x="52" y="325"/>
                    <a:pt x="52" y="325"/>
                  </a:cubicBezTo>
                  <a:cubicBezTo>
                    <a:pt x="52" y="325"/>
                    <a:pt x="44" y="315"/>
                    <a:pt x="29" y="302"/>
                  </a:cubicBezTo>
                  <a:cubicBezTo>
                    <a:pt x="15" y="289"/>
                    <a:pt x="3" y="258"/>
                    <a:pt x="3" y="258"/>
                  </a:cubicBezTo>
                  <a:cubicBezTo>
                    <a:pt x="3" y="258"/>
                    <a:pt x="5" y="240"/>
                    <a:pt x="29" y="223"/>
                  </a:cubicBezTo>
                  <a:cubicBezTo>
                    <a:pt x="54" y="205"/>
                    <a:pt x="60" y="244"/>
                    <a:pt x="60" y="244"/>
                  </a:cubicBezTo>
                  <a:cubicBezTo>
                    <a:pt x="60" y="244"/>
                    <a:pt x="65" y="239"/>
                    <a:pt x="57" y="218"/>
                  </a:cubicBezTo>
                  <a:cubicBezTo>
                    <a:pt x="49" y="197"/>
                    <a:pt x="76" y="193"/>
                    <a:pt x="93" y="180"/>
                  </a:cubicBezTo>
                  <a:cubicBezTo>
                    <a:pt x="109" y="167"/>
                    <a:pt x="130" y="156"/>
                    <a:pt x="156" y="156"/>
                  </a:cubicBezTo>
                  <a:cubicBezTo>
                    <a:pt x="182" y="156"/>
                    <a:pt x="176" y="169"/>
                    <a:pt x="194" y="179"/>
                  </a:cubicBezTo>
                  <a:cubicBezTo>
                    <a:pt x="211" y="188"/>
                    <a:pt x="226" y="198"/>
                    <a:pt x="226" y="198"/>
                  </a:cubicBezTo>
                  <a:cubicBezTo>
                    <a:pt x="226" y="198"/>
                    <a:pt x="244" y="190"/>
                    <a:pt x="262" y="169"/>
                  </a:cubicBezTo>
                  <a:cubicBezTo>
                    <a:pt x="280" y="148"/>
                    <a:pt x="275" y="182"/>
                    <a:pt x="281" y="188"/>
                  </a:cubicBezTo>
                  <a:cubicBezTo>
                    <a:pt x="288" y="195"/>
                    <a:pt x="304" y="192"/>
                    <a:pt x="316" y="179"/>
                  </a:cubicBezTo>
                  <a:cubicBezTo>
                    <a:pt x="327" y="166"/>
                    <a:pt x="337" y="182"/>
                    <a:pt x="337" y="182"/>
                  </a:cubicBezTo>
                  <a:cubicBezTo>
                    <a:pt x="337" y="182"/>
                    <a:pt x="359" y="185"/>
                    <a:pt x="371" y="184"/>
                  </a:cubicBezTo>
                  <a:cubicBezTo>
                    <a:pt x="382" y="182"/>
                    <a:pt x="381" y="177"/>
                    <a:pt x="381" y="161"/>
                  </a:cubicBezTo>
                  <a:cubicBezTo>
                    <a:pt x="381" y="144"/>
                    <a:pt x="359" y="148"/>
                    <a:pt x="359" y="148"/>
                  </a:cubicBezTo>
                  <a:cubicBezTo>
                    <a:pt x="359" y="148"/>
                    <a:pt x="351" y="120"/>
                    <a:pt x="355" y="109"/>
                  </a:cubicBezTo>
                  <a:cubicBezTo>
                    <a:pt x="358" y="97"/>
                    <a:pt x="381" y="104"/>
                    <a:pt x="381" y="104"/>
                  </a:cubicBezTo>
                  <a:cubicBezTo>
                    <a:pt x="386" y="88"/>
                    <a:pt x="386" y="88"/>
                    <a:pt x="386" y="88"/>
                  </a:cubicBezTo>
                  <a:cubicBezTo>
                    <a:pt x="386" y="88"/>
                    <a:pt x="386" y="88"/>
                    <a:pt x="377" y="55"/>
                  </a:cubicBezTo>
                  <a:cubicBezTo>
                    <a:pt x="369" y="22"/>
                    <a:pt x="399" y="48"/>
                    <a:pt x="425" y="42"/>
                  </a:cubicBezTo>
                  <a:cubicBezTo>
                    <a:pt x="451" y="35"/>
                    <a:pt x="465" y="34"/>
                    <a:pt x="491" y="31"/>
                  </a:cubicBezTo>
                  <a:cubicBezTo>
                    <a:pt x="517" y="27"/>
                    <a:pt x="534" y="26"/>
                    <a:pt x="547" y="13"/>
                  </a:cubicBezTo>
                  <a:cubicBezTo>
                    <a:pt x="560" y="0"/>
                    <a:pt x="569" y="9"/>
                    <a:pt x="586" y="6"/>
                  </a:cubicBezTo>
                  <a:cubicBezTo>
                    <a:pt x="602" y="3"/>
                    <a:pt x="615" y="0"/>
                    <a:pt x="621" y="21"/>
                  </a:cubicBezTo>
                  <a:cubicBezTo>
                    <a:pt x="628" y="42"/>
                    <a:pt x="634" y="35"/>
                    <a:pt x="647" y="34"/>
                  </a:cubicBezTo>
                  <a:cubicBezTo>
                    <a:pt x="661" y="32"/>
                    <a:pt x="677" y="44"/>
                    <a:pt x="691" y="53"/>
                  </a:cubicBezTo>
                  <a:cubicBezTo>
                    <a:pt x="706" y="63"/>
                    <a:pt x="711" y="63"/>
                    <a:pt x="721" y="63"/>
                  </a:cubicBezTo>
                  <a:cubicBezTo>
                    <a:pt x="730" y="63"/>
                    <a:pt x="740" y="48"/>
                    <a:pt x="757" y="32"/>
                  </a:cubicBezTo>
                  <a:cubicBezTo>
                    <a:pt x="773" y="16"/>
                    <a:pt x="771" y="31"/>
                    <a:pt x="784" y="31"/>
                  </a:cubicBezTo>
                  <a:cubicBezTo>
                    <a:pt x="797" y="31"/>
                    <a:pt x="781" y="53"/>
                    <a:pt x="792" y="73"/>
                  </a:cubicBezTo>
                  <a:cubicBezTo>
                    <a:pt x="804" y="92"/>
                    <a:pt x="870" y="195"/>
                    <a:pt x="887" y="195"/>
                  </a:cubicBezTo>
                  <a:cubicBezTo>
                    <a:pt x="903" y="195"/>
                    <a:pt x="937" y="192"/>
                    <a:pt x="958" y="195"/>
                  </a:cubicBezTo>
                  <a:cubicBezTo>
                    <a:pt x="979" y="198"/>
                    <a:pt x="983" y="223"/>
                    <a:pt x="996" y="229"/>
                  </a:cubicBezTo>
                  <a:cubicBezTo>
                    <a:pt x="1009" y="236"/>
                    <a:pt x="1053" y="240"/>
                    <a:pt x="1053" y="240"/>
                  </a:cubicBezTo>
                  <a:cubicBezTo>
                    <a:pt x="1053" y="240"/>
                    <a:pt x="1025" y="251"/>
                    <a:pt x="1025" y="262"/>
                  </a:cubicBezTo>
                  <a:cubicBezTo>
                    <a:pt x="1025" y="273"/>
                    <a:pt x="1012" y="284"/>
                    <a:pt x="1004" y="284"/>
                  </a:cubicBezTo>
                  <a:cubicBezTo>
                    <a:pt x="997" y="284"/>
                    <a:pt x="982" y="284"/>
                    <a:pt x="986" y="296"/>
                  </a:cubicBezTo>
                  <a:cubicBezTo>
                    <a:pt x="989" y="307"/>
                    <a:pt x="997" y="322"/>
                    <a:pt x="986" y="322"/>
                  </a:cubicBezTo>
                  <a:cubicBezTo>
                    <a:pt x="974" y="322"/>
                    <a:pt x="961" y="316"/>
                    <a:pt x="961" y="316"/>
                  </a:cubicBezTo>
                  <a:cubicBezTo>
                    <a:pt x="961" y="316"/>
                    <a:pt x="944" y="292"/>
                    <a:pt x="928" y="307"/>
                  </a:cubicBezTo>
                  <a:cubicBezTo>
                    <a:pt x="911" y="322"/>
                    <a:pt x="907" y="335"/>
                    <a:pt x="911" y="346"/>
                  </a:cubicBezTo>
                  <a:cubicBezTo>
                    <a:pt x="915" y="357"/>
                    <a:pt x="911" y="372"/>
                    <a:pt x="918" y="386"/>
                  </a:cubicBezTo>
                  <a:cubicBezTo>
                    <a:pt x="926" y="399"/>
                    <a:pt x="926" y="406"/>
                    <a:pt x="926" y="406"/>
                  </a:cubicBezTo>
                  <a:cubicBezTo>
                    <a:pt x="926" y="406"/>
                    <a:pt x="903" y="389"/>
                    <a:pt x="892" y="395"/>
                  </a:cubicBezTo>
                  <a:cubicBezTo>
                    <a:pt x="881" y="401"/>
                    <a:pt x="870" y="406"/>
                    <a:pt x="870" y="406"/>
                  </a:cubicBezTo>
                  <a:cubicBezTo>
                    <a:pt x="870" y="406"/>
                    <a:pt x="881" y="453"/>
                    <a:pt x="885" y="459"/>
                  </a:cubicBezTo>
                  <a:cubicBezTo>
                    <a:pt x="888" y="464"/>
                    <a:pt x="875" y="518"/>
                    <a:pt x="866" y="522"/>
                  </a:cubicBezTo>
                  <a:cubicBezTo>
                    <a:pt x="866" y="522"/>
                    <a:pt x="842" y="503"/>
                    <a:pt x="830" y="500"/>
                  </a:cubicBezTo>
                  <a:cubicBezTo>
                    <a:pt x="819" y="496"/>
                    <a:pt x="785" y="492"/>
                    <a:pt x="770" y="492"/>
                  </a:cubicBezTo>
                  <a:cubicBezTo>
                    <a:pt x="755" y="492"/>
                    <a:pt x="748" y="485"/>
                    <a:pt x="740" y="492"/>
                  </a:cubicBezTo>
                  <a:cubicBezTo>
                    <a:pt x="733" y="500"/>
                    <a:pt x="722" y="503"/>
                    <a:pt x="720" y="496"/>
                  </a:cubicBezTo>
                  <a:cubicBezTo>
                    <a:pt x="718" y="488"/>
                    <a:pt x="722" y="472"/>
                    <a:pt x="712" y="481"/>
                  </a:cubicBezTo>
                  <a:cubicBezTo>
                    <a:pt x="703" y="490"/>
                    <a:pt x="692" y="483"/>
                    <a:pt x="694" y="488"/>
                  </a:cubicBezTo>
                  <a:cubicBezTo>
                    <a:pt x="695" y="494"/>
                    <a:pt x="701" y="494"/>
                    <a:pt x="697" y="502"/>
                  </a:cubicBezTo>
                  <a:cubicBezTo>
                    <a:pt x="694" y="509"/>
                    <a:pt x="684" y="509"/>
                    <a:pt x="684" y="509"/>
                  </a:cubicBezTo>
                  <a:cubicBezTo>
                    <a:pt x="684" y="509"/>
                    <a:pt x="678" y="499"/>
                    <a:pt x="673" y="498"/>
                  </a:cubicBezTo>
                  <a:cubicBezTo>
                    <a:pt x="660" y="494"/>
                    <a:pt x="660" y="499"/>
                    <a:pt x="652" y="502"/>
                  </a:cubicBezTo>
                  <a:cubicBezTo>
                    <a:pt x="637" y="507"/>
                    <a:pt x="630" y="511"/>
                    <a:pt x="628" y="517"/>
                  </a:cubicBezTo>
                  <a:cubicBezTo>
                    <a:pt x="628" y="517"/>
                    <a:pt x="602" y="507"/>
                    <a:pt x="587" y="526"/>
                  </a:cubicBezTo>
                  <a:cubicBezTo>
                    <a:pt x="572" y="545"/>
                    <a:pt x="551" y="558"/>
                    <a:pt x="534" y="541"/>
                  </a:cubicBezTo>
                  <a:cubicBezTo>
                    <a:pt x="518" y="524"/>
                    <a:pt x="491" y="509"/>
                    <a:pt x="480" y="487"/>
                  </a:cubicBezTo>
                  <a:cubicBezTo>
                    <a:pt x="469" y="464"/>
                    <a:pt x="486" y="459"/>
                    <a:pt x="450" y="457"/>
                  </a:cubicBezTo>
                  <a:cubicBezTo>
                    <a:pt x="415" y="455"/>
                    <a:pt x="392" y="462"/>
                    <a:pt x="379" y="455"/>
                  </a:cubicBezTo>
                  <a:cubicBezTo>
                    <a:pt x="366" y="447"/>
                    <a:pt x="370" y="438"/>
                    <a:pt x="355" y="455"/>
                  </a:cubicBezTo>
                  <a:cubicBezTo>
                    <a:pt x="340" y="472"/>
                    <a:pt x="340" y="470"/>
                    <a:pt x="327" y="472"/>
                  </a:cubicBezTo>
                  <a:cubicBezTo>
                    <a:pt x="314" y="474"/>
                    <a:pt x="299" y="475"/>
                    <a:pt x="297" y="457"/>
                  </a:cubicBezTo>
                  <a:cubicBezTo>
                    <a:pt x="295" y="438"/>
                    <a:pt x="287" y="425"/>
                    <a:pt x="289" y="414"/>
                  </a:cubicBezTo>
                  <a:cubicBezTo>
                    <a:pt x="291" y="402"/>
                    <a:pt x="308" y="378"/>
                    <a:pt x="289" y="391"/>
                  </a:cubicBezTo>
                  <a:cubicBezTo>
                    <a:pt x="271" y="404"/>
                    <a:pt x="248" y="415"/>
                    <a:pt x="246" y="436"/>
                  </a:cubicBezTo>
                  <a:cubicBezTo>
                    <a:pt x="244" y="457"/>
                    <a:pt x="242" y="464"/>
                    <a:pt x="250" y="483"/>
                  </a:cubicBezTo>
                  <a:cubicBezTo>
                    <a:pt x="257" y="502"/>
                    <a:pt x="263" y="513"/>
                    <a:pt x="261" y="524"/>
                  </a:cubicBezTo>
                  <a:cubicBezTo>
                    <a:pt x="259" y="535"/>
                    <a:pt x="256" y="541"/>
                    <a:pt x="248" y="541"/>
                  </a:cubicBezTo>
                  <a:cubicBezTo>
                    <a:pt x="241" y="541"/>
                    <a:pt x="237" y="537"/>
                    <a:pt x="220" y="522"/>
                  </a:cubicBezTo>
                  <a:cubicBezTo>
                    <a:pt x="203" y="507"/>
                    <a:pt x="201" y="488"/>
                    <a:pt x="186" y="502"/>
                  </a:cubicBezTo>
                  <a:cubicBezTo>
                    <a:pt x="171" y="515"/>
                    <a:pt x="156" y="500"/>
                    <a:pt x="158" y="517"/>
                  </a:cubicBezTo>
                  <a:cubicBezTo>
                    <a:pt x="160" y="533"/>
                    <a:pt x="151" y="545"/>
                    <a:pt x="145" y="528"/>
                  </a:cubicBezTo>
                  <a:cubicBezTo>
                    <a:pt x="139" y="511"/>
                    <a:pt x="143" y="490"/>
                    <a:pt x="143" y="490"/>
                  </a:cubicBezTo>
                  <a:cubicBezTo>
                    <a:pt x="143" y="490"/>
                    <a:pt x="139" y="464"/>
                    <a:pt x="128" y="474"/>
                  </a:cubicBezTo>
                  <a:cubicBezTo>
                    <a:pt x="117" y="483"/>
                    <a:pt x="100" y="477"/>
                    <a:pt x="108" y="466"/>
                  </a:cubicBezTo>
                  <a:cubicBezTo>
                    <a:pt x="115" y="455"/>
                    <a:pt x="124" y="444"/>
                    <a:pt x="111" y="444"/>
                  </a:cubicBezTo>
                  <a:cubicBezTo>
                    <a:pt x="98" y="444"/>
                    <a:pt x="89" y="438"/>
                    <a:pt x="95" y="429"/>
                  </a:cubicBezTo>
                  <a:cubicBezTo>
                    <a:pt x="100" y="419"/>
                    <a:pt x="93" y="412"/>
                    <a:pt x="104" y="412"/>
                  </a:cubicBezTo>
                  <a:cubicBezTo>
                    <a:pt x="115" y="412"/>
                    <a:pt x="106" y="397"/>
                    <a:pt x="121" y="410"/>
                  </a:cubicBezTo>
                  <a:cubicBezTo>
                    <a:pt x="136" y="423"/>
                    <a:pt x="139" y="393"/>
                    <a:pt x="139" y="393"/>
                  </a:cubicBezTo>
                  <a:cubicBezTo>
                    <a:pt x="139" y="393"/>
                    <a:pt x="141" y="372"/>
                    <a:pt x="160" y="382"/>
                  </a:cubicBezTo>
                  <a:cubicBezTo>
                    <a:pt x="179" y="391"/>
                    <a:pt x="175" y="386"/>
                    <a:pt x="181" y="374"/>
                  </a:cubicBezTo>
                  <a:cubicBezTo>
                    <a:pt x="186" y="363"/>
                    <a:pt x="186" y="365"/>
                    <a:pt x="183" y="356"/>
                  </a:cubicBezTo>
                  <a:cubicBezTo>
                    <a:pt x="179" y="346"/>
                    <a:pt x="183" y="341"/>
                    <a:pt x="171" y="341"/>
                  </a:cubicBezTo>
                  <a:cubicBezTo>
                    <a:pt x="160" y="341"/>
                    <a:pt x="117" y="322"/>
                    <a:pt x="100" y="333"/>
                  </a:cubicBezTo>
                  <a:cubicBezTo>
                    <a:pt x="83" y="344"/>
                    <a:pt x="65" y="350"/>
                    <a:pt x="61" y="357"/>
                  </a:cubicBezTo>
                  <a:cubicBezTo>
                    <a:pt x="57" y="365"/>
                    <a:pt x="55" y="395"/>
                    <a:pt x="38" y="393"/>
                  </a:cubicBezTo>
                  <a:cubicBezTo>
                    <a:pt x="22" y="391"/>
                    <a:pt x="10" y="418"/>
                    <a:pt x="10" y="41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69" name="Freeform 585">
              <a:extLst>
                <a:ext uri="{FF2B5EF4-FFF2-40B4-BE49-F238E27FC236}">
                  <a16:creationId xmlns:a16="http://schemas.microsoft.com/office/drawing/2014/main" id="{E47178CA-F904-AAA1-7493-72A9871E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3488" y="3414713"/>
              <a:ext cx="381000" cy="273050"/>
            </a:xfrm>
            <a:custGeom>
              <a:avLst/>
              <a:gdLst>
                <a:gd name="T0" fmla="*/ 2147483646 w 430"/>
                <a:gd name="T1" fmla="*/ 2147483646 h 309"/>
                <a:gd name="T2" fmla="*/ 2147483646 w 430"/>
                <a:gd name="T3" fmla="*/ 2147483646 h 309"/>
                <a:gd name="T4" fmla="*/ 2147483646 w 430"/>
                <a:gd name="T5" fmla="*/ 2147483646 h 309"/>
                <a:gd name="T6" fmla="*/ 2147483646 w 430"/>
                <a:gd name="T7" fmla="*/ 2147483646 h 309"/>
                <a:gd name="T8" fmla="*/ 2147483646 w 430"/>
                <a:gd name="T9" fmla="*/ 2147483646 h 309"/>
                <a:gd name="T10" fmla="*/ 2147483646 w 430"/>
                <a:gd name="T11" fmla="*/ 2147483646 h 309"/>
                <a:gd name="T12" fmla="*/ 2147483646 w 430"/>
                <a:gd name="T13" fmla="*/ 2147483646 h 309"/>
                <a:gd name="T14" fmla="*/ 2147483646 w 430"/>
                <a:gd name="T15" fmla="*/ 2147483646 h 309"/>
                <a:gd name="T16" fmla="*/ 2147483646 w 430"/>
                <a:gd name="T17" fmla="*/ 2147483646 h 309"/>
                <a:gd name="T18" fmla="*/ 2147483646 w 430"/>
                <a:gd name="T19" fmla="*/ 2147483646 h 309"/>
                <a:gd name="T20" fmla="*/ 2147483646 w 430"/>
                <a:gd name="T21" fmla="*/ 2147483646 h 309"/>
                <a:gd name="T22" fmla="*/ 2147483646 w 430"/>
                <a:gd name="T23" fmla="*/ 2147483646 h 309"/>
                <a:gd name="T24" fmla="*/ 2147483646 w 430"/>
                <a:gd name="T25" fmla="*/ 2147483646 h 309"/>
                <a:gd name="T26" fmla="*/ 2147483646 w 430"/>
                <a:gd name="T27" fmla="*/ 2147483646 h 309"/>
                <a:gd name="T28" fmla="*/ 2147483646 w 430"/>
                <a:gd name="T29" fmla="*/ 2147483646 h 309"/>
                <a:gd name="T30" fmla="*/ 2147483646 w 430"/>
                <a:gd name="T31" fmla="*/ 2147483646 h 309"/>
                <a:gd name="T32" fmla="*/ 2147483646 w 430"/>
                <a:gd name="T33" fmla="*/ 2147483646 h 309"/>
                <a:gd name="T34" fmla="*/ 2147483646 w 430"/>
                <a:gd name="T35" fmla="*/ 2147483646 h 309"/>
                <a:gd name="T36" fmla="*/ 2147483646 w 430"/>
                <a:gd name="T37" fmla="*/ 2147483646 h 309"/>
                <a:gd name="T38" fmla="*/ 2147483646 w 430"/>
                <a:gd name="T39" fmla="*/ 2147483646 h 309"/>
                <a:gd name="T40" fmla="*/ 2147483646 w 430"/>
                <a:gd name="T41" fmla="*/ 2147483646 h 309"/>
                <a:gd name="T42" fmla="*/ 2147483646 w 430"/>
                <a:gd name="T43" fmla="*/ 2147483646 h 309"/>
                <a:gd name="T44" fmla="*/ 2147483646 w 430"/>
                <a:gd name="T45" fmla="*/ 2147483646 h 309"/>
                <a:gd name="T46" fmla="*/ 2147483646 w 430"/>
                <a:gd name="T47" fmla="*/ 2147483646 h 309"/>
                <a:gd name="T48" fmla="*/ 2147483646 w 430"/>
                <a:gd name="T49" fmla="*/ 2147483646 h 309"/>
                <a:gd name="T50" fmla="*/ 2147483646 w 430"/>
                <a:gd name="T51" fmla="*/ 2147483646 h 309"/>
                <a:gd name="T52" fmla="*/ 2147483646 w 430"/>
                <a:gd name="T53" fmla="*/ 2147483646 h 309"/>
                <a:gd name="T54" fmla="*/ 2147483646 w 430"/>
                <a:gd name="T55" fmla="*/ 2147483646 h 309"/>
                <a:gd name="T56" fmla="*/ 2147483646 w 430"/>
                <a:gd name="T57" fmla="*/ 2147483646 h 309"/>
                <a:gd name="T58" fmla="*/ 2147483646 w 430"/>
                <a:gd name="T59" fmla="*/ 2147483646 h 309"/>
                <a:gd name="T60" fmla="*/ 2147483646 w 430"/>
                <a:gd name="T61" fmla="*/ 2147483646 h 309"/>
                <a:gd name="T62" fmla="*/ 2147483646 w 430"/>
                <a:gd name="T63" fmla="*/ 2147483646 h 309"/>
                <a:gd name="T64" fmla="*/ 2147483646 w 430"/>
                <a:gd name="T65" fmla="*/ 2147483646 h 309"/>
                <a:gd name="T66" fmla="*/ 2147483646 w 430"/>
                <a:gd name="T67" fmla="*/ 2147483646 h 309"/>
                <a:gd name="T68" fmla="*/ 2147483646 w 430"/>
                <a:gd name="T69" fmla="*/ 2147483646 h 309"/>
                <a:gd name="T70" fmla="*/ 2147483646 w 430"/>
                <a:gd name="T71" fmla="*/ 2147483646 h 309"/>
                <a:gd name="T72" fmla="*/ 2147483646 w 430"/>
                <a:gd name="T73" fmla="*/ 2147483646 h 309"/>
                <a:gd name="T74" fmla="*/ 2147483646 w 430"/>
                <a:gd name="T75" fmla="*/ 2147483646 h 309"/>
                <a:gd name="T76" fmla="*/ 2147483646 w 430"/>
                <a:gd name="T77" fmla="*/ 2147483646 h 309"/>
                <a:gd name="T78" fmla="*/ 2147483646 w 430"/>
                <a:gd name="T79" fmla="*/ 2147483646 h 309"/>
                <a:gd name="T80" fmla="*/ 2147483646 w 430"/>
                <a:gd name="T81" fmla="*/ 2147483646 h 309"/>
                <a:gd name="T82" fmla="*/ 2147483646 w 430"/>
                <a:gd name="T83" fmla="*/ 2147483646 h 309"/>
                <a:gd name="T84" fmla="*/ 2147483646 w 430"/>
                <a:gd name="T85" fmla="*/ 2147483646 h 309"/>
                <a:gd name="T86" fmla="*/ 2147483646 w 430"/>
                <a:gd name="T87" fmla="*/ 2147483646 h 309"/>
                <a:gd name="T88" fmla="*/ 2147483646 w 430"/>
                <a:gd name="T89" fmla="*/ 2147483646 h 309"/>
                <a:gd name="T90" fmla="*/ 2147483646 w 430"/>
                <a:gd name="T91" fmla="*/ 2147483646 h 309"/>
                <a:gd name="T92" fmla="*/ 2147483646 w 430"/>
                <a:gd name="T93" fmla="*/ 2147483646 h 309"/>
                <a:gd name="T94" fmla="*/ 2147483646 w 430"/>
                <a:gd name="T95" fmla="*/ 2147483646 h 309"/>
                <a:gd name="T96" fmla="*/ 2147483646 w 430"/>
                <a:gd name="T97" fmla="*/ 2147483646 h 309"/>
                <a:gd name="T98" fmla="*/ 2147483646 w 430"/>
                <a:gd name="T99" fmla="*/ 2147483646 h 309"/>
                <a:gd name="T100" fmla="*/ 2147483646 w 430"/>
                <a:gd name="T101" fmla="*/ 2147483646 h 30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30"/>
                <a:gd name="T154" fmla="*/ 0 h 309"/>
                <a:gd name="T155" fmla="*/ 430 w 430"/>
                <a:gd name="T156" fmla="*/ 309 h 30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30" h="309">
                  <a:moveTo>
                    <a:pt x="6" y="163"/>
                  </a:moveTo>
                  <a:cubicBezTo>
                    <a:pt x="14" y="163"/>
                    <a:pt x="17" y="157"/>
                    <a:pt x="19" y="146"/>
                  </a:cubicBezTo>
                  <a:cubicBezTo>
                    <a:pt x="21" y="135"/>
                    <a:pt x="15" y="124"/>
                    <a:pt x="8" y="105"/>
                  </a:cubicBezTo>
                  <a:cubicBezTo>
                    <a:pt x="0" y="86"/>
                    <a:pt x="2" y="79"/>
                    <a:pt x="4" y="58"/>
                  </a:cubicBezTo>
                  <a:cubicBezTo>
                    <a:pt x="6" y="37"/>
                    <a:pt x="29" y="26"/>
                    <a:pt x="47" y="13"/>
                  </a:cubicBezTo>
                  <a:cubicBezTo>
                    <a:pt x="66" y="0"/>
                    <a:pt x="49" y="24"/>
                    <a:pt x="47" y="36"/>
                  </a:cubicBezTo>
                  <a:cubicBezTo>
                    <a:pt x="45" y="47"/>
                    <a:pt x="53" y="60"/>
                    <a:pt x="55" y="79"/>
                  </a:cubicBezTo>
                  <a:cubicBezTo>
                    <a:pt x="57" y="97"/>
                    <a:pt x="72" y="96"/>
                    <a:pt x="85" y="94"/>
                  </a:cubicBezTo>
                  <a:cubicBezTo>
                    <a:pt x="98" y="92"/>
                    <a:pt x="98" y="94"/>
                    <a:pt x="113" y="77"/>
                  </a:cubicBezTo>
                  <a:cubicBezTo>
                    <a:pt x="128" y="60"/>
                    <a:pt x="124" y="69"/>
                    <a:pt x="137" y="77"/>
                  </a:cubicBezTo>
                  <a:cubicBezTo>
                    <a:pt x="150" y="84"/>
                    <a:pt x="173" y="77"/>
                    <a:pt x="208" y="79"/>
                  </a:cubicBezTo>
                  <a:cubicBezTo>
                    <a:pt x="244" y="81"/>
                    <a:pt x="227" y="86"/>
                    <a:pt x="238" y="109"/>
                  </a:cubicBezTo>
                  <a:cubicBezTo>
                    <a:pt x="249" y="131"/>
                    <a:pt x="276" y="146"/>
                    <a:pt x="292" y="163"/>
                  </a:cubicBezTo>
                  <a:cubicBezTo>
                    <a:pt x="309" y="180"/>
                    <a:pt x="330" y="167"/>
                    <a:pt x="345" y="148"/>
                  </a:cubicBezTo>
                  <a:cubicBezTo>
                    <a:pt x="360" y="129"/>
                    <a:pt x="386" y="139"/>
                    <a:pt x="386" y="139"/>
                  </a:cubicBezTo>
                  <a:cubicBezTo>
                    <a:pt x="386" y="139"/>
                    <a:pt x="371" y="156"/>
                    <a:pt x="376" y="160"/>
                  </a:cubicBezTo>
                  <a:cubicBezTo>
                    <a:pt x="380" y="163"/>
                    <a:pt x="383" y="168"/>
                    <a:pt x="390" y="167"/>
                  </a:cubicBezTo>
                  <a:cubicBezTo>
                    <a:pt x="398" y="166"/>
                    <a:pt x="405" y="162"/>
                    <a:pt x="412" y="165"/>
                  </a:cubicBezTo>
                  <a:cubicBezTo>
                    <a:pt x="418" y="169"/>
                    <a:pt x="424" y="169"/>
                    <a:pt x="427" y="176"/>
                  </a:cubicBezTo>
                  <a:cubicBezTo>
                    <a:pt x="430" y="183"/>
                    <a:pt x="427" y="185"/>
                    <a:pt x="422" y="192"/>
                  </a:cubicBezTo>
                  <a:cubicBezTo>
                    <a:pt x="417" y="198"/>
                    <a:pt x="407" y="199"/>
                    <a:pt x="404" y="201"/>
                  </a:cubicBezTo>
                  <a:cubicBezTo>
                    <a:pt x="401" y="204"/>
                    <a:pt x="392" y="208"/>
                    <a:pt x="392" y="208"/>
                  </a:cubicBezTo>
                  <a:cubicBezTo>
                    <a:pt x="392" y="208"/>
                    <a:pt x="374" y="205"/>
                    <a:pt x="382" y="196"/>
                  </a:cubicBezTo>
                  <a:cubicBezTo>
                    <a:pt x="390" y="187"/>
                    <a:pt x="389" y="179"/>
                    <a:pt x="389" y="179"/>
                  </a:cubicBezTo>
                  <a:cubicBezTo>
                    <a:pt x="389" y="179"/>
                    <a:pt x="374" y="179"/>
                    <a:pt x="365" y="181"/>
                  </a:cubicBezTo>
                  <a:cubicBezTo>
                    <a:pt x="356" y="183"/>
                    <a:pt x="345" y="184"/>
                    <a:pt x="345" y="184"/>
                  </a:cubicBezTo>
                  <a:cubicBezTo>
                    <a:pt x="334" y="207"/>
                    <a:pt x="334" y="207"/>
                    <a:pt x="334" y="207"/>
                  </a:cubicBezTo>
                  <a:cubicBezTo>
                    <a:pt x="331" y="228"/>
                    <a:pt x="331" y="228"/>
                    <a:pt x="331" y="228"/>
                  </a:cubicBezTo>
                  <a:cubicBezTo>
                    <a:pt x="331" y="228"/>
                    <a:pt x="313" y="232"/>
                    <a:pt x="306" y="229"/>
                  </a:cubicBezTo>
                  <a:cubicBezTo>
                    <a:pt x="299" y="227"/>
                    <a:pt x="291" y="237"/>
                    <a:pt x="291" y="237"/>
                  </a:cubicBezTo>
                  <a:cubicBezTo>
                    <a:pt x="297" y="260"/>
                    <a:pt x="297" y="260"/>
                    <a:pt x="297" y="260"/>
                  </a:cubicBezTo>
                  <a:cubicBezTo>
                    <a:pt x="297" y="260"/>
                    <a:pt x="291" y="305"/>
                    <a:pt x="287" y="307"/>
                  </a:cubicBezTo>
                  <a:cubicBezTo>
                    <a:pt x="283" y="309"/>
                    <a:pt x="268" y="304"/>
                    <a:pt x="262" y="300"/>
                  </a:cubicBezTo>
                  <a:cubicBezTo>
                    <a:pt x="262" y="300"/>
                    <a:pt x="268" y="280"/>
                    <a:pt x="257" y="280"/>
                  </a:cubicBezTo>
                  <a:cubicBezTo>
                    <a:pt x="246" y="280"/>
                    <a:pt x="237" y="273"/>
                    <a:pt x="235" y="268"/>
                  </a:cubicBezTo>
                  <a:cubicBezTo>
                    <a:pt x="233" y="264"/>
                    <a:pt x="232" y="247"/>
                    <a:pt x="242" y="253"/>
                  </a:cubicBezTo>
                  <a:cubicBezTo>
                    <a:pt x="253" y="259"/>
                    <a:pt x="255" y="255"/>
                    <a:pt x="255" y="255"/>
                  </a:cubicBezTo>
                  <a:cubicBezTo>
                    <a:pt x="252" y="247"/>
                    <a:pt x="252" y="247"/>
                    <a:pt x="252" y="247"/>
                  </a:cubicBezTo>
                  <a:cubicBezTo>
                    <a:pt x="252" y="247"/>
                    <a:pt x="241" y="245"/>
                    <a:pt x="237" y="247"/>
                  </a:cubicBezTo>
                  <a:cubicBezTo>
                    <a:pt x="234" y="250"/>
                    <a:pt x="208" y="249"/>
                    <a:pt x="205" y="245"/>
                  </a:cubicBezTo>
                  <a:cubicBezTo>
                    <a:pt x="203" y="241"/>
                    <a:pt x="186" y="232"/>
                    <a:pt x="186" y="232"/>
                  </a:cubicBezTo>
                  <a:cubicBezTo>
                    <a:pt x="166" y="212"/>
                    <a:pt x="166" y="212"/>
                    <a:pt x="166" y="212"/>
                  </a:cubicBezTo>
                  <a:cubicBezTo>
                    <a:pt x="166" y="212"/>
                    <a:pt x="156" y="202"/>
                    <a:pt x="154" y="197"/>
                  </a:cubicBezTo>
                  <a:cubicBezTo>
                    <a:pt x="151" y="192"/>
                    <a:pt x="156" y="183"/>
                    <a:pt x="152" y="177"/>
                  </a:cubicBezTo>
                  <a:cubicBezTo>
                    <a:pt x="149" y="170"/>
                    <a:pt x="152" y="162"/>
                    <a:pt x="142" y="167"/>
                  </a:cubicBezTo>
                  <a:cubicBezTo>
                    <a:pt x="133" y="172"/>
                    <a:pt x="129" y="177"/>
                    <a:pt x="121" y="171"/>
                  </a:cubicBezTo>
                  <a:cubicBezTo>
                    <a:pt x="114" y="165"/>
                    <a:pt x="105" y="151"/>
                    <a:pt x="105" y="151"/>
                  </a:cubicBezTo>
                  <a:cubicBezTo>
                    <a:pt x="105" y="151"/>
                    <a:pt x="74" y="125"/>
                    <a:pt x="63" y="135"/>
                  </a:cubicBezTo>
                  <a:cubicBezTo>
                    <a:pt x="52" y="145"/>
                    <a:pt x="38" y="154"/>
                    <a:pt x="39" y="158"/>
                  </a:cubicBezTo>
                  <a:cubicBezTo>
                    <a:pt x="41" y="162"/>
                    <a:pt x="40" y="174"/>
                    <a:pt x="32" y="173"/>
                  </a:cubicBezTo>
                  <a:cubicBezTo>
                    <a:pt x="24" y="172"/>
                    <a:pt x="6" y="163"/>
                    <a:pt x="6" y="16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1" name="Freeform 586">
              <a:extLst>
                <a:ext uri="{FF2B5EF4-FFF2-40B4-BE49-F238E27FC236}">
                  <a16:creationId xmlns:a16="http://schemas.microsoft.com/office/drawing/2014/main" id="{A79DD366-ED53-352A-CA5E-EE3246A6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051" y="3497263"/>
              <a:ext cx="242887" cy="127000"/>
            </a:xfrm>
            <a:custGeom>
              <a:avLst/>
              <a:gdLst>
                <a:gd name="T0" fmla="*/ 2147483646 w 274"/>
                <a:gd name="T1" fmla="*/ 2147483646 h 143"/>
                <a:gd name="T2" fmla="*/ 2147483646 w 274"/>
                <a:gd name="T3" fmla="*/ 2147483646 h 143"/>
                <a:gd name="T4" fmla="*/ 2147483646 w 274"/>
                <a:gd name="T5" fmla="*/ 2147483646 h 143"/>
                <a:gd name="T6" fmla="*/ 2147483646 w 274"/>
                <a:gd name="T7" fmla="*/ 2147483646 h 143"/>
                <a:gd name="T8" fmla="*/ 2147483646 w 274"/>
                <a:gd name="T9" fmla="*/ 2147483646 h 143"/>
                <a:gd name="T10" fmla="*/ 2147483646 w 274"/>
                <a:gd name="T11" fmla="*/ 2147483646 h 143"/>
                <a:gd name="T12" fmla="*/ 2147483646 w 274"/>
                <a:gd name="T13" fmla="*/ 2147483646 h 143"/>
                <a:gd name="T14" fmla="*/ 2147483646 w 274"/>
                <a:gd name="T15" fmla="*/ 2147483646 h 143"/>
                <a:gd name="T16" fmla="*/ 2147483646 w 274"/>
                <a:gd name="T17" fmla="*/ 2147483646 h 143"/>
                <a:gd name="T18" fmla="*/ 2147483646 w 274"/>
                <a:gd name="T19" fmla="*/ 2147483646 h 143"/>
                <a:gd name="T20" fmla="*/ 2147483646 w 274"/>
                <a:gd name="T21" fmla="*/ 2147483646 h 143"/>
                <a:gd name="T22" fmla="*/ 2147483646 w 274"/>
                <a:gd name="T23" fmla="*/ 2147483646 h 143"/>
                <a:gd name="T24" fmla="*/ 2147483646 w 274"/>
                <a:gd name="T25" fmla="*/ 2147483646 h 143"/>
                <a:gd name="T26" fmla="*/ 2147483646 w 274"/>
                <a:gd name="T27" fmla="*/ 2147483646 h 143"/>
                <a:gd name="T28" fmla="*/ 2147483646 w 274"/>
                <a:gd name="T29" fmla="*/ 2147483646 h 143"/>
                <a:gd name="T30" fmla="*/ 2147483646 w 274"/>
                <a:gd name="T31" fmla="*/ 2147483646 h 143"/>
                <a:gd name="T32" fmla="*/ 2147483646 w 274"/>
                <a:gd name="T33" fmla="*/ 2147483646 h 143"/>
                <a:gd name="T34" fmla="*/ 2147483646 w 274"/>
                <a:gd name="T35" fmla="*/ 2147483646 h 143"/>
                <a:gd name="T36" fmla="*/ 2147483646 w 274"/>
                <a:gd name="T37" fmla="*/ 2147483646 h 143"/>
                <a:gd name="T38" fmla="*/ 2147483646 w 274"/>
                <a:gd name="T39" fmla="*/ 2147483646 h 143"/>
                <a:gd name="T40" fmla="*/ 2147483646 w 274"/>
                <a:gd name="T41" fmla="*/ 2147483646 h 143"/>
                <a:gd name="T42" fmla="*/ 2147483646 w 274"/>
                <a:gd name="T43" fmla="*/ 2147483646 h 143"/>
                <a:gd name="T44" fmla="*/ 2147483646 w 274"/>
                <a:gd name="T45" fmla="*/ 2147483646 h 143"/>
                <a:gd name="T46" fmla="*/ 2147483646 w 274"/>
                <a:gd name="T47" fmla="*/ 2147483646 h 143"/>
                <a:gd name="T48" fmla="*/ 2147483646 w 274"/>
                <a:gd name="T49" fmla="*/ 2147483646 h 143"/>
                <a:gd name="T50" fmla="*/ 2147483646 w 274"/>
                <a:gd name="T51" fmla="*/ 2147483646 h 143"/>
                <a:gd name="T52" fmla="*/ 2147483646 w 274"/>
                <a:gd name="T53" fmla="*/ 2147483646 h 143"/>
                <a:gd name="T54" fmla="*/ 2147483646 w 274"/>
                <a:gd name="T55" fmla="*/ 2147483646 h 143"/>
                <a:gd name="T56" fmla="*/ 2147483646 w 274"/>
                <a:gd name="T57" fmla="*/ 2147483646 h 143"/>
                <a:gd name="T58" fmla="*/ 2147483646 w 274"/>
                <a:gd name="T59" fmla="*/ 2147483646 h 143"/>
                <a:gd name="T60" fmla="*/ 2147483646 w 274"/>
                <a:gd name="T61" fmla="*/ 2147483646 h 143"/>
                <a:gd name="T62" fmla="*/ 2147483646 w 274"/>
                <a:gd name="T63" fmla="*/ 2147483646 h 143"/>
                <a:gd name="T64" fmla="*/ 2147483646 w 274"/>
                <a:gd name="T65" fmla="*/ 2147483646 h 143"/>
                <a:gd name="T66" fmla="*/ 2147483646 w 274"/>
                <a:gd name="T67" fmla="*/ 2147483646 h 143"/>
                <a:gd name="T68" fmla="*/ 2147483646 w 274"/>
                <a:gd name="T69" fmla="*/ 2147483646 h 143"/>
                <a:gd name="T70" fmla="*/ 2147483646 w 274"/>
                <a:gd name="T71" fmla="*/ 2147483646 h 143"/>
                <a:gd name="T72" fmla="*/ 2147483646 w 274"/>
                <a:gd name="T73" fmla="*/ 2147483646 h 14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143"/>
                <a:gd name="T113" fmla="*/ 274 w 274"/>
                <a:gd name="T114" fmla="*/ 143 h 14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143">
                  <a:moveTo>
                    <a:pt x="274" y="50"/>
                  </a:moveTo>
                  <a:cubicBezTo>
                    <a:pt x="274" y="50"/>
                    <a:pt x="250" y="31"/>
                    <a:pt x="238" y="28"/>
                  </a:cubicBezTo>
                  <a:cubicBezTo>
                    <a:pt x="227" y="24"/>
                    <a:pt x="193" y="20"/>
                    <a:pt x="178" y="20"/>
                  </a:cubicBezTo>
                  <a:cubicBezTo>
                    <a:pt x="163" y="20"/>
                    <a:pt x="156" y="13"/>
                    <a:pt x="148" y="20"/>
                  </a:cubicBezTo>
                  <a:cubicBezTo>
                    <a:pt x="141" y="28"/>
                    <a:pt x="130" y="31"/>
                    <a:pt x="128" y="24"/>
                  </a:cubicBezTo>
                  <a:cubicBezTo>
                    <a:pt x="126" y="16"/>
                    <a:pt x="130" y="0"/>
                    <a:pt x="120" y="9"/>
                  </a:cubicBezTo>
                  <a:cubicBezTo>
                    <a:pt x="111" y="18"/>
                    <a:pt x="100" y="11"/>
                    <a:pt x="102" y="16"/>
                  </a:cubicBezTo>
                  <a:cubicBezTo>
                    <a:pt x="103" y="22"/>
                    <a:pt x="109" y="22"/>
                    <a:pt x="105" y="30"/>
                  </a:cubicBezTo>
                  <a:cubicBezTo>
                    <a:pt x="102" y="37"/>
                    <a:pt x="92" y="37"/>
                    <a:pt x="92" y="37"/>
                  </a:cubicBezTo>
                  <a:cubicBezTo>
                    <a:pt x="92" y="37"/>
                    <a:pt x="86" y="27"/>
                    <a:pt x="81" y="26"/>
                  </a:cubicBezTo>
                  <a:cubicBezTo>
                    <a:pt x="68" y="22"/>
                    <a:pt x="68" y="27"/>
                    <a:pt x="60" y="30"/>
                  </a:cubicBezTo>
                  <a:cubicBezTo>
                    <a:pt x="45" y="35"/>
                    <a:pt x="38" y="39"/>
                    <a:pt x="36" y="45"/>
                  </a:cubicBezTo>
                  <a:cubicBezTo>
                    <a:pt x="36" y="45"/>
                    <a:pt x="21" y="62"/>
                    <a:pt x="26" y="66"/>
                  </a:cubicBezTo>
                  <a:cubicBezTo>
                    <a:pt x="30" y="69"/>
                    <a:pt x="33" y="74"/>
                    <a:pt x="40" y="73"/>
                  </a:cubicBezTo>
                  <a:cubicBezTo>
                    <a:pt x="48" y="72"/>
                    <a:pt x="55" y="68"/>
                    <a:pt x="62" y="71"/>
                  </a:cubicBezTo>
                  <a:cubicBezTo>
                    <a:pt x="68" y="75"/>
                    <a:pt x="74" y="75"/>
                    <a:pt x="77" y="82"/>
                  </a:cubicBezTo>
                  <a:cubicBezTo>
                    <a:pt x="80" y="89"/>
                    <a:pt x="77" y="91"/>
                    <a:pt x="72" y="98"/>
                  </a:cubicBezTo>
                  <a:cubicBezTo>
                    <a:pt x="67" y="104"/>
                    <a:pt x="57" y="105"/>
                    <a:pt x="54" y="107"/>
                  </a:cubicBezTo>
                  <a:cubicBezTo>
                    <a:pt x="51" y="110"/>
                    <a:pt x="42" y="114"/>
                    <a:pt x="42" y="114"/>
                  </a:cubicBezTo>
                  <a:cubicBezTo>
                    <a:pt x="42" y="114"/>
                    <a:pt x="34" y="120"/>
                    <a:pt x="31" y="121"/>
                  </a:cubicBezTo>
                  <a:cubicBezTo>
                    <a:pt x="28" y="122"/>
                    <a:pt x="16" y="126"/>
                    <a:pt x="14" y="126"/>
                  </a:cubicBezTo>
                  <a:cubicBezTo>
                    <a:pt x="13" y="125"/>
                    <a:pt x="7" y="115"/>
                    <a:pt x="5" y="126"/>
                  </a:cubicBezTo>
                  <a:cubicBezTo>
                    <a:pt x="2" y="136"/>
                    <a:pt x="0" y="140"/>
                    <a:pt x="10" y="141"/>
                  </a:cubicBezTo>
                  <a:cubicBezTo>
                    <a:pt x="19" y="142"/>
                    <a:pt x="27" y="141"/>
                    <a:pt x="33" y="142"/>
                  </a:cubicBezTo>
                  <a:cubicBezTo>
                    <a:pt x="40" y="143"/>
                    <a:pt x="50" y="136"/>
                    <a:pt x="50" y="136"/>
                  </a:cubicBezTo>
                  <a:cubicBezTo>
                    <a:pt x="64" y="132"/>
                    <a:pt x="64" y="132"/>
                    <a:pt x="64" y="132"/>
                  </a:cubicBezTo>
                  <a:cubicBezTo>
                    <a:pt x="64" y="132"/>
                    <a:pt x="95" y="138"/>
                    <a:pt x="103" y="133"/>
                  </a:cubicBezTo>
                  <a:cubicBezTo>
                    <a:pt x="110" y="128"/>
                    <a:pt x="124" y="105"/>
                    <a:pt x="132" y="103"/>
                  </a:cubicBezTo>
                  <a:cubicBezTo>
                    <a:pt x="139" y="101"/>
                    <a:pt x="145" y="100"/>
                    <a:pt x="157" y="101"/>
                  </a:cubicBezTo>
                  <a:cubicBezTo>
                    <a:pt x="169" y="102"/>
                    <a:pt x="174" y="100"/>
                    <a:pt x="182" y="96"/>
                  </a:cubicBezTo>
                  <a:cubicBezTo>
                    <a:pt x="190" y="92"/>
                    <a:pt x="199" y="84"/>
                    <a:pt x="199" y="84"/>
                  </a:cubicBezTo>
                  <a:cubicBezTo>
                    <a:pt x="199" y="84"/>
                    <a:pt x="210" y="72"/>
                    <a:pt x="220" y="77"/>
                  </a:cubicBezTo>
                  <a:cubicBezTo>
                    <a:pt x="231" y="82"/>
                    <a:pt x="232" y="77"/>
                    <a:pt x="237" y="74"/>
                  </a:cubicBezTo>
                  <a:cubicBezTo>
                    <a:pt x="242" y="71"/>
                    <a:pt x="240" y="65"/>
                    <a:pt x="244" y="64"/>
                  </a:cubicBezTo>
                  <a:cubicBezTo>
                    <a:pt x="247" y="63"/>
                    <a:pt x="256" y="62"/>
                    <a:pt x="256" y="62"/>
                  </a:cubicBezTo>
                  <a:cubicBezTo>
                    <a:pt x="256" y="62"/>
                    <a:pt x="263" y="59"/>
                    <a:pt x="266" y="59"/>
                  </a:cubicBezTo>
                  <a:cubicBezTo>
                    <a:pt x="268" y="60"/>
                    <a:pt x="274" y="50"/>
                    <a:pt x="274" y="5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3" name="Freeform 587">
              <a:extLst>
                <a:ext uri="{FF2B5EF4-FFF2-40B4-BE49-F238E27FC236}">
                  <a16:creationId xmlns:a16="http://schemas.microsoft.com/office/drawing/2014/main" id="{F3F5C3AA-758F-2D11-11DF-6C3AF679A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26" y="3125788"/>
              <a:ext cx="1395412" cy="996950"/>
            </a:xfrm>
            <a:custGeom>
              <a:avLst/>
              <a:gdLst>
                <a:gd name="T0" fmla="*/ 2147483646 w 1580"/>
                <a:gd name="T1" fmla="*/ 2147483646 h 1128"/>
                <a:gd name="T2" fmla="*/ 2147483646 w 1580"/>
                <a:gd name="T3" fmla="*/ 2147483646 h 1128"/>
                <a:gd name="T4" fmla="*/ 2147483646 w 1580"/>
                <a:gd name="T5" fmla="*/ 2147483646 h 1128"/>
                <a:gd name="T6" fmla="*/ 2147483646 w 1580"/>
                <a:gd name="T7" fmla="*/ 2147483646 h 1128"/>
                <a:gd name="T8" fmla="*/ 2147483646 w 1580"/>
                <a:gd name="T9" fmla="*/ 2147483646 h 1128"/>
                <a:gd name="T10" fmla="*/ 2147483646 w 1580"/>
                <a:gd name="T11" fmla="*/ 2147483646 h 1128"/>
                <a:gd name="T12" fmla="*/ 2147483646 w 1580"/>
                <a:gd name="T13" fmla="*/ 2147483646 h 1128"/>
                <a:gd name="T14" fmla="*/ 2147483646 w 1580"/>
                <a:gd name="T15" fmla="*/ 2147483646 h 1128"/>
                <a:gd name="T16" fmla="*/ 2147483646 w 1580"/>
                <a:gd name="T17" fmla="*/ 2147483646 h 1128"/>
                <a:gd name="T18" fmla="*/ 2147483646 w 1580"/>
                <a:gd name="T19" fmla="*/ 2147483646 h 1128"/>
                <a:gd name="T20" fmla="*/ 2147483646 w 1580"/>
                <a:gd name="T21" fmla="*/ 2147483646 h 1128"/>
                <a:gd name="T22" fmla="*/ 2147483646 w 1580"/>
                <a:gd name="T23" fmla="*/ 2147483646 h 1128"/>
                <a:gd name="T24" fmla="*/ 2147483646 w 1580"/>
                <a:gd name="T25" fmla="*/ 2147483646 h 1128"/>
                <a:gd name="T26" fmla="*/ 2147483646 w 1580"/>
                <a:gd name="T27" fmla="*/ 2147483646 h 1128"/>
                <a:gd name="T28" fmla="*/ 2147483646 w 1580"/>
                <a:gd name="T29" fmla="*/ 2147483646 h 1128"/>
                <a:gd name="T30" fmla="*/ 2147483646 w 1580"/>
                <a:gd name="T31" fmla="*/ 2147483646 h 1128"/>
                <a:gd name="T32" fmla="*/ 2147483646 w 1580"/>
                <a:gd name="T33" fmla="*/ 2147483646 h 1128"/>
                <a:gd name="T34" fmla="*/ 2147483646 w 1580"/>
                <a:gd name="T35" fmla="*/ 2147483646 h 1128"/>
                <a:gd name="T36" fmla="*/ 2147483646 w 1580"/>
                <a:gd name="T37" fmla="*/ 2147483646 h 1128"/>
                <a:gd name="T38" fmla="*/ 2147483646 w 1580"/>
                <a:gd name="T39" fmla="*/ 2147483646 h 1128"/>
                <a:gd name="T40" fmla="*/ 2147483646 w 1580"/>
                <a:gd name="T41" fmla="*/ 2147483646 h 1128"/>
                <a:gd name="T42" fmla="*/ 2147483646 w 1580"/>
                <a:gd name="T43" fmla="*/ 2147483646 h 1128"/>
                <a:gd name="T44" fmla="*/ 2147483646 w 1580"/>
                <a:gd name="T45" fmla="*/ 2147483646 h 1128"/>
                <a:gd name="T46" fmla="*/ 2147483646 w 1580"/>
                <a:gd name="T47" fmla="*/ 2147483646 h 1128"/>
                <a:gd name="T48" fmla="*/ 2147483646 w 1580"/>
                <a:gd name="T49" fmla="*/ 2147483646 h 1128"/>
                <a:gd name="T50" fmla="*/ 2147483646 w 1580"/>
                <a:gd name="T51" fmla="*/ 2147483646 h 1128"/>
                <a:gd name="T52" fmla="*/ 2147483646 w 1580"/>
                <a:gd name="T53" fmla="*/ 2147483646 h 1128"/>
                <a:gd name="T54" fmla="*/ 2147483646 w 1580"/>
                <a:gd name="T55" fmla="*/ 2147483646 h 1128"/>
                <a:gd name="T56" fmla="*/ 2147483646 w 1580"/>
                <a:gd name="T57" fmla="*/ 2147483646 h 1128"/>
                <a:gd name="T58" fmla="*/ 2147483646 w 1580"/>
                <a:gd name="T59" fmla="*/ 2147483646 h 1128"/>
                <a:gd name="T60" fmla="*/ 2147483646 w 1580"/>
                <a:gd name="T61" fmla="*/ 2147483646 h 1128"/>
                <a:gd name="T62" fmla="*/ 2147483646 w 1580"/>
                <a:gd name="T63" fmla="*/ 2147483646 h 1128"/>
                <a:gd name="T64" fmla="*/ 2147483646 w 1580"/>
                <a:gd name="T65" fmla="*/ 2147483646 h 1128"/>
                <a:gd name="T66" fmla="*/ 2147483646 w 1580"/>
                <a:gd name="T67" fmla="*/ 2147483646 h 1128"/>
                <a:gd name="T68" fmla="*/ 2147483646 w 1580"/>
                <a:gd name="T69" fmla="*/ 2147483646 h 1128"/>
                <a:gd name="T70" fmla="*/ 2147483646 w 1580"/>
                <a:gd name="T71" fmla="*/ 2147483646 h 1128"/>
                <a:gd name="T72" fmla="*/ 2147483646 w 1580"/>
                <a:gd name="T73" fmla="*/ 2147483646 h 1128"/>
                <a:gd name="T74" fmla="*/ 2147483646 w 1580"/>
                <a:gd name="T75" fmla="*/ 2147483646 h 1128"/>
                <a:gd name="T76" fmla="*/ 2147483646 w 1580"/>
                <a:gd name="T77" fmla="*/ 2147483646 h 1128"/>
                <a:gd name="T78" fmla="*/ 2147483646 w 1580"/>
                <a:gd name="T79" fmla="*/ 2147483646 h 1128"/>
                <a:gd name="T80" fmla="*/ 2147483646 w 1580"/>
                <a:gd name="T81" fmla="*/ 2147483646 h 1128"/>
                <a:gd name="T82" fmla="*/ 2147483646 w 1580"/>
                <a:gd name="T83" fmla="*/ 2147483646 h 1128"/>
                <a:gd name="T84" fmla="*/ 2147483646 w 1580"/>
                <a:gd name="T85" fmla="*/ 2147483646 h 1128"/>
                <a:gd name="T86" fmla="*/ 2147483646 w 1580"/>
                <a:gd name="T87" fmla="*/ 2147483646 h 1128"/>
                <a:gd name="T88" fmla="*/ 2147483646 w 1580"/>
                <a:gd name="T89" fmla="*/ 2147483646 h 1128"/>
                <a:gd name="T90" fmla="*/ 2147483646 w 1580"/>
                <a:gd name="T91" fmla="*/ 2147483646 h 1128"/>
                <a:gd name="T92" fmla="*/ 2147483646 w 1580"/>
                <a:gd name="T93" fmla="*/ 2147483646 h 1128"/>
                <a:gd name="T94" fmla="*/ 2147483646 w 1580"/>
                <a:gd name="T95" fmla="*/ 2147483646 h 1128"/>
                <a:gd name="T96" fmla="*/ 2147483646 w 1580"/>
                <a:gd name="T97" fmla="*/ 2147483646 h 1128"/>
                <a:gd name="T98" fmla="*/ 2147483646 w 1580"/>
                <a:gd name="T99" fmla="*/ 2147483646 h 1128"/>
                <a:gd name="T100" fmla="*/ 2147483646 w 1580"/>
                <a:gd name="T101" fmla="*/ 2147483646 h 1128"/>
                <a:gd name="T102" fmla="*/ 2147483646 w 1580"/>
                <a:gd name="T103" fmla="*/ 2147483646 h 1128"/>
                <a:gd name="T104" fmla="*/ 2147483646 w 1580"/>
                <a:gd name="T105" fmla="*/ 2147483646 h 1128"/>
                <a:gd name="T106" fmla="*/ 2147483646 w 1580"/>
                <a:gd name="T107" fmla="*/ 2147483646 h 11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580"/>
                <a:gd name="T163" fmla="*/ 0 h 1128"/>
                <a:gd name="T164" fmla="*/ 1580 w 1580"/>
                <a:gd name="T165" fmla="*/ 1128 h 112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580" h="1128">
                  <a:moveTo>
                    <a:pt x="358" y="188"/>
                  </a:moveTo>
                  <a:cubicBezTo>
                    <a:pt x="358" y="188"/>
                    <a:pt x="330" y="199"/>
                    <a:pt x="330" y="210"/>
                  </a:cubicBezTo>
                  <a:cubicBezTo>
                    <a:pt x="330" y="221"/>
                    <a:pt x="317" y="232"/>
                    <a:pt x="309" y="232"/>
                  </a:cubicBezTo>
                  <a:cubicBezTo>
                    <a:pt x="302" y="232"/>
                    <a:pt x="287" y="232"/>
                    <a:pt x="291" y="244"/>
                  </a:cubicBezTo>
                  <a:cubicBezTo>
                    <a:pt x="294" y="255"/>
                    <a:pt x="302" y="270"/>
                    <a:pt x="291" y="270"/>
                  </a:cubicBezTo>
                  <a:cubicBezTo>
                    <a:pt x="279" y="270"/>
                    <a:pt x="266" y="264"/>
                    <a:pt x="266" y="264"/>
                  </a:cubicBezTo>
                  <a:cubicBezTo>
                    <a:pt x="266" y="264"/>
                    <a:pt x="249" y="240"/>
                    <a:pt x="233" y="255"/>
                  </a:cubicBezTo>
                  <a:cubicBezTo>
                    <a:pt x="216" y="270"/>
                    <a:pt x="212" y="283"/>
                    <a:pt x="216" y="294"/>
                  </a:cubicBezTo>
                  <a:cubicBezTo>
                    <a:pt x="220" y="305"/>
                    <a:pt x="216" y="320"/>
                    <a:pt x="223" y="334"/>
                  </a:cubicBezTo>
                  <a:cubicBezTo>
                    <a:pt x="231" y="347"/>
                    <a:pt x="231" y="354"/>
                    <a:pt x="231" y="354"/>
                  </a:cubicBezTo>
                  <a:cubicBezTo>
                    <a:pt x="231" y="354"/>
                    <a:pt x="208" y="337"/>
                    <a:pt x="197" y="343"/>
                  </a:cubicBezTo>
                  <a:cubicBezTo>
                    <a:pt x="186" y="349"/>
                    <a:pt x="175" y="354"/>
                    <a:pt x="175" y="354"/>
                  </a:cubicBezTo>
                  <a:cubicBezTo>
                    <a:pt x="175" y="354"/>
                    <a:pt x="186" y="401"/>
                    <a:pt x="190" y="407"/>
                  </a:cubicBezTo>
                  <a:cubicBezTo>
                    <a:pt x="193" y="412"/>
                    <a:pt x="180" y="466"/>
                    <a:pt x="171" y="470"/>
                  </a:cubicBezTo>
                  <a:cubicBezTo>
                    <a:pt x="171" y="470"/>
                    <a:pt x="165" y="480"/>
                    <a:pt x="163" y="479"/>
                  </a:cubicBezTo>
                  <a:cubicBezTo>
                    <a:pt x="160" y="479"/>
                    <a:pt x="153" y="482"/>
                    <a:pt x="153" y="482"/>
                  </a:cubicBezTo>
                  <a:cubicBezTo>
                    <a:pt x="153" y="482"/>
                    <a:pt x="144" y="483"/>
                    <a:pt x="141" y="484"/>
                  </a:cubicBezTo>
                  <a:cubicBezTo>
                    <a:pt x="137" y="485"/>
                    <a:pt x="139" y="491"/>
                    <a:pt x="134" y="494"/>
                  </a:cubicBezTo>
                  <a:cubicBezTo>
                    <a:pt x="129" y="497"/>
                    <a:pt x="128" y="502"/>
                    <a:pt x="117" y="497"/>
                  </a:cubicBezTo>
                  <a:cubicBezTo>
                    <a:pt x="107" y="492"/>
                    <a:pt x="96" y="504"/>
                    <a:pt x="96" y="504"/>
                  </a:cubicBezTo>
                  <a:cubicBezTo>
                    <a:pt x="96" y="504"/>
                    <a:pt x="87" y="512"/>
                    <a:pt x="79" y="516"/>
                  </a:cubicBezTo>
                  <a:cubicBezTo>
                    <a:pt x="71" y="520"/>
                    <a:pt x="66" y="522"/>
                    <a:pt x="54" y="521"/>
                  </a:cubicBezTo>
                  <a:cubicBezTo>
                    <a:pt x="42" y="520"/>
                    <a:pt x="36" y="521"/>
                    <a:pt x="29" y="523"/>
                  </a:cubicBezTo>
                  <a:cubicBezTo>
                    <a:pt x="21" y="525"/>
                    <a:pt x="7" y="548"/>
                    <a:pt x="0" y="553"/>
                  </a:cubicBezTo>
                  <a:cubicBezTo>
                    <a:pt x="0" y="553"/>
                    <a:pt x="12" y="553"/>
                    <a:pt x="13" y="558"/>
                  </a:cubicBezTo>
                  <a:cubicBezTo>
                    <a:pt x="15" y="562"/>
                    <a:pt x="8" y="579"/>
                    <a:pt x="15" y="583"/>
                  </a:cubicBezTo>
                  <a:cubicBezTo>
                    <a:pt x="21" y="587"/>
                    <a:pt x="28" y="582"/>
                    <a:pt x="35" y="587"/>
                  </a:cubicBezTo>
                  <a:cubicBezTo>
                    <a:pt x="42" y="593"/>
                    <a:pt x="43" y="612"/>
                    <a:pt x="43" y="612"/>
                  </a:cubicBezTo>
                  <a:cubicBezTo>
                    <a:pt x="43" y="612"/>
                    <a:pt x="41" y="621"/>
                    <a:pt x="44" y="630"/>
                  </a:cubicBezTo>
                  <a:cubicBezTo>
                    <a:pt x="48" y="640"/>
                    <a:pt x="68" y="654"/>
                    <a:pt x="68" y="654"/>
                  </a:cubicBezTo>
                  <a:cubicBezTo>
                    <a:pt x="68" y="654"/>
                    <a:pt x="101" y="673"/>
                    <a:pt x="105" y="673"/>
                  </a:cubicBezTo>
                  <a:cubicBezTo>
                    <a:pt x="110" y="673"/>
                    <a:pt x="119" y="673"/>
                    <a:pt x="119" y="673"/>
                  </a:cubicBezTo>
                  <a:cubicBezTo>
                    <a:pt x="119" y="673"/>
                    <a:pt x="136" y="684"/>
                    <a:pt x="141" y="691"/>
                  </a:cubicBezTo>
                  <a:cubicBezTo>
                    <a:pt x="145" y="699"/>
                    <a:pt x="166" y="709"/>
                    <a:pt x="153" y="714"/>
                  </a:cubicBezTo>
                  <a:cubicBezTo>
                    <a:pt x="140" y="719"/>
                    <a:pt x="137" y="724"/>
                    <a:pt x="144" y="731"/>
                  </a:cubicBezTo>
                  <a:cubicBezTo>
                    <a:pt x="151" y="738"/>
                    <a:pt x="164" y="738"/>
                    <a:pt x="159" y="746"/>
                  </a:cubicBezTo>
                  <a:cubicBezTo>
                    <a:pt x="154" y="754"/>
                    <a:pt x="141" y="749"/>
                    <a:pt x="146" y="755"/>
                  </a:cubicBezTo>
                  <a:cubicBezTo>
                    <a:pt x="151" y="761"/>
                    <a:pt x="156" y="753"/>
                    <a:pt x="160" y="762"/>
                  </a:cubicBezTo>
                  <a:cubicBezTo>
                    <a:pt x="165" y="772"/>
                    <a:pt x="165" y="776"/>
                    <a:pt x="159" y="780"/>
                  </a:cubicBezTo>
                  <a:cubicBezTo>
                    <a:pt x="153" y="783"/>
                    <a:pt x="149" y="786"/>
                    <a:pt x="145" y="785"/>
                  </a:cubicBezTo>
                  <a:cubicBezTo>
                    <a:pt x="141" y="783"/>
                    <a:pt x="145" y="774"/>
                    <a:pt x="139" y="778"/>
                  </a:cubicBezTo>
                  <a:cubicBezTo>
                    <a:pt x="133" y="781"/>
                    <a:pt x="127" y="786"/>
                    <a:pt x="136" y="793"/>
                  </a:cubicBezTo>
                  <a:cubicBezTo>
                    <a:pt x="144" y="800"/>
                    <a:pt x="152" y="786"/>
                    <a:pt x="153" y="800"/>
                  </a:cubicBezTo>
                  <a:cubicBezTo>
                    <a:pt x="154" y="814"/>
                    <a:pt x="139" y="816"/>
                    <a:pt x="150" y="821"/>
                  </a:cubicBezTo>
                  <a:cubicBezTo>
                    <a:pt x="160" y="826"/>
                    <a:pt x="168" y="826"/>
                    <a:pt x="179" y="829"/>
                  </a:cubicBezTo>
                  <a:cubicBezTo>
                    <a:pt x="190" y="833"/>
                    <a:pt x="194" y="822"/>
                    <a:pt x="200" y="840"/>
                  </a:cubicBezTo>
                  <a:cubicBezTo>
                    <a:pt x="206" y="857"/>
                    <a:pt x="200" y="846"/>
                    <a:pt x="219" y="861"/>
                  </a:cubicBezTo>
                  <a:cubicBezTo>
                    <a:pt x="238" y="876"/>
                    <a:pt x="258" y="885"/>
                    <a:pt x="258" y="885"/>
                  </a:cubicBezTo>
                  <a:cubicBezTo>
                    <a:pt x="288" y="903"/>
                    <a:pt x="288" y="903"/>
                    <a:pt x="288" y="903"/>
                  </a:cubicBezTo>
                  <a:cubicBezTo>
                    <a:pt x="288" y="903"/>
                    <a:pt x="309" y="901"/>
                    <a:pt x="323" y="908"/>
                  </a:cubicBezTo>
                  <a:cubicBezTo>
                    <a:pt x="337" y="915"/>
                    <a:pt x="340" y="893"/>
                    <a:pt x="350" y="911"/>
                  </a:cubicBezTo>
                  <a:cubicBezTo>
                    <a:pt x="361" y="930"/>
                    <a:pt x="353" y="932"/>
                    <a:pt x="367" y="934"/>
                  </a:cubicBezTo>
                  <a:cubicBezTo>
                    <a:pt x="381" y="935"/>
                    <a:pt x="360" y="920"/>
                    <a:pt x="384" y="925"/>
                  </a:cubicBezTo>
                  <a:cubicBezTo>
                    <a:pt x="409" y="931"/>
                    <a:pt x="415" y="921"/>
                    <a:pt x="415" y="921"/>
                  </a:cubicBezTo>
                  <a:cubicBezTo>
                    <a:pt x="415" y="921"/>
                    <a:pt x="414" y="897"/>
                    <a:pt x="428" y="908"/>
                  </a:cubicBezTo>
                  <a:cubicBezTo>
                    <a:pt x="442" y="918"/>
                    <a:pt x="443" y="920"/>
                    <a:pt x="447" y="923"/>
                  </a:cubicBezTo>
                  <a:cubicBezTo>
                    <a:pt x="450" y="927"/>
                    <a:pt x="457" y="918"/>
                    <a:pt x="457" y="918"/>
                  </a:cubicBezTo>
                  <a:cubicBezTo>
                    <a:pt x="457" y="918"/>
                    <a:pt x="474" y="910"/>
                    <a:pt x="485" y="908"/>
                  </a:cubicBezTo>
                  <a:cubicBezTo>
                    <a:pt x="497" y="905"/>
                    <a:pt x="501" y="900"/>
                    <a:pt x="508" y="897"/>
                  </a:cubicBezTo>
                  <a:cubicBezTo>
                    <a:pt x="515" y="895"/>
                    <a:pt x="511" y="876"/>
                    <a:pt x="522" y="884"/>
                  </a:cubicBezTo>
                  <a:cubicBezTo>
                    <a:pt x="532" y="893"/>
                    <a:pt x="518" y="891"/>
                    <a:pt x="535" y="897"/>
                  </a:cubicBezTo>
                  <a:cubicBezTo>
                    <a:pt x="551" y="903"/>
                    <a:pt x="543" y="905"/>
                    <a:pt x="552" y="898"/>
                  </a:cubicBezTo>
                  <a:cubicBezTo>
                    <a:pt x="562" y="891"/>
                    <a:pt x="557" y="877"/>
                    <a:pt x="570" y="884"/>
                  </a:cubicBezTo>
                  <a:cubicBezTo>
                    <a:pt x="583" y="891"/>
                    <a:pt x="585" y="897"/>
                    <a:pt x="585" y="905"/>
                  </a:cubicBezTo>
                  <a:cubicBezTo>
                    <a:pt x="585" y="914"/>
                    <a:pt x="593" y="918"/>
                    <a:pt x="597" y="917"/>
                  </a:cubicBezTo>
                  <a:cubicBezTo>
                    <a:pt x="600" y="916"/>
                    <a:pt x="611" y="909"/>
                    <a:pt x="611" y="909"/>
                  </a:cubicBezTo>
                  <a:cubicBezTo>
                    <a:pt x="611" y="909"/>
                    <a:pt x="616" y="901"/>
                    <a:pt x="625" y="908"/>
                  </a:cubicBezTo>
                  <a:cubicBezTo>
                    <a:pt x="634" y="915"/>
                    <a:pt x="639" y="907"/>
                    <a:pt x="640" y="927"/>
                  </a:cubicBezTo>
                  <a:cubicBezTo>
                    <a:pt x="641" y="947"/>
                    <a:pt x="638" y="963"/>
                    <a:pt x="638" y="963"/>
                  </a:cubicBezTo>
                  <a:cubicBezTo>
                    <a:pt x="621" y="986"/>
                    <a:pt x="621" y="986"/>
                    <a:pt x="621" y="986"/>
                  </a:cubicBezTo>
                  <a:cubicBezTo>
                    <a:pt x="621" y="986"/>
                    <a:pt x="611" y="991"/>
                    <a:pt x="614" y="1006"/>
                  </a:cubicBezTo>
                  <a:cubicBezTo>
                    <a:pt x="618" y="1022"/>
                    <a:pt x="611" y="1028"/>
                    <a:pt x="623" y="1030"/>
                  </a:cubicBezTo>
                  <a:cubicBezTo>
                    <a:pt x="634" y="1032"/>
                    <a:pt x="632" y="1016"/>
                    <a:pt x="647" y="1025"/>
                  </a:cubicBezTo>
                  <a:cubicBezTo>
                    <a:pt x="663" y="1035"/>
                    <a:pt x="656" y="1038"/>
                    <a:pt x="659" y="1047"/>
                  </a:cubicBezTo>
                  <a:cubicBezTo>
                    <a:pt x="663" y="1057"/>
                    <a:pt x="675" y="1046"/>
                    <a:pt x="663" y="1057"/>
                  </a:cubicBezTo>
                  <a:cubicBezTo>
                    <a:pt x="650" y="1067"/>
                    <a:pt x="645" y="1051"/>
                    <a:pt x="650" y="1067"/>
                  </a:cubicBezTo>
                  <a:cubicBezTo>
                    <a:pt x="654" y="1084"/>
                    <a:pt x="648" y="1077"/>
                    <a:pt x="659" y="1081"/>
                  </a:cubicBezTo>
                  <a:cubicBezTo>
                    <a:pt x="670" y="1086"/>
                    <a:pt x="658" y="1073"/>
                    <a:pt x="684" y="1086"/>
                  </a:cubicBezTo>
                  <a:cubicBezTo>
                    <a:pt x="710" y="1099"/>
                    <a:pt x="718" y="1091"/>
                    <a:pt x="719" y="1085"/>
                  </a:cubicBezTo>
                  <a:cubicBezTo>
                    <a:pt x="720" y="1079"/>
                    <a:pt x="719" y="1069"/>
                    <a:pt x="726" y="1066"/>
                  </a:cubicBezTo>
                  <a:cubicBezTo>
                    <a:pt x="733" y="1064"/>
                    <a:pt x="753" y="1070"/>
                    <a:pt x="753" y="1070"/>
                  </a:cubicBezTo>
                  <a:cubicBezTo>
                    <a:pt x="753" y="1070"/>
                    <a:pt x="760" y="1069"/>
                    <a:pt x="771" y="1073"/>
                  </a:cubicBezTo>
                  <a:cubicBezTo>
                    <a:pt x="781" y="1078"/>
                    <a:pt x="789" y="1073"/>
                    <a:pt x="789" y="1073"/>
                  </a:cubicBezTo>
                  <a:cubicBezTo>
                    <a:pt x="789" y="1073"/>
                    <a:pt x="799" y="1067"/>
                    <a:pt x="802" y="1058"/>
                  </a:cubicBezTo>
                  <a:cubicBezTo>
                    <a:pt x="806" y="1049"/>
                    <a:pt x="803" y="1042"/>
                    <a:pt x="817" y="1047"/>
                  </a:cubicBezTo>
                  <a:cubicBezTo>
                    <a:pt x="832" y="1053"/>
                    <a:pt x="836" y="1058"/>
                    <a:pt x="836" y="1058"/>
                  </a:cubicBezTo>
                  <a:cubicBezTo>
                    <a:pt x="836" y="1058"/>
                    <a:pt x="840" y="1055"/>
                    <a:pt x="850" y="1063"/>
                  </a:cubicBezTo>
                  <a:cubicBezTo>
                    <a:pt x="861" y="1071"/>
                    <a:pt x="855" y="1072"/>
                    <a:pt x="854" y="1080"/>
                  </a:cubicBezTo>
                  <a:cubicBezTo>
                    <a:pt x="853" y="1089"/>
                    <a:pt x="856" y="1086"/>
                    <a:pt x="864" y="1091"/>
                  </a:cubicBezTo>
                  <a:cubicBezTo>
                    <a:pt x="873" y="1096"/>
                    <a:pt x="883" y="1093"/>
                    <a:pt x="883" y="1093"/>
                  </a:cubicBezTo>
                  <a:cubicBezTo>
                    <a:pt x="883" y="1093"/>
                    <a:pt x="897" y="1091"/>
                    <a:pt x="906" y="1092"/>
                  </a:cubicBezTo>
                  <a:cubicBezTo>
                    <a:pt x="914" y="1093"/>
                    <a:pt x="915" y="1092"/>
                    <a:pt x="924" y="1094"/>
                  </a:cubicBezTo>
                  <a:cubicBezTo>
                    <a:pt x="934" y="1097"/>
                    <a:pt x="940" y="1105"/>
                    <a:pt x="940" y="1105"/>
                  </a:cubicBezTo>
                  <a:cubicBezTo>
                    <a:pt x="940" y="1105"/>
                    <a:pt x="925" y="1107"/>
                    <a:pt x="931" y="1118"/>
                  </a:cubicBezTo>
                  <a:cubicBezTo>
                    <a:pt x="937" y="1128"/>
                    <a:pt x="937" y="1124"/>
                    <a:pt x="944" y="1125"/>
                  </a:cubicBezTo>
                  <a:cubicBezTo>
                    <a:pt x="951" y="1126"/>
                    <a:pt x="952" y="1127"/>
                    <a:pt x="952" y="1121"/>
                  </a:cubicBezTo>
                  <a:cubicBezTo>
                    <a:pt x="952" y="1116"/>
                    <a:pt x="951" y="1106"/>
                    <a:pt x="951" y="1106"/>
                  </a:cubicBezTo>
                  <a:cubicBezTo>
                    <a:pt x="951" y="1106"/>
                    <a:pt x="958" y="1101"/>
                    <a:pt x="970" y="1098"/>
                  </a:cubicBezTo>
                  <a:cubicBezTo>
                    <a:pt x="982" y="1094"/>
                    <a:pt x="986" y="1091"/>
                    <a:pt x="986" y="1091"/>
                  </a:cubicBezTo>
                  <a:cubicBezTo>
                    <a:pt x="986" y="1091"/>
                    <a:pt x="991" y="1078"/>
                    <a:pt x="1004" y="1080"/>
                  </a:cubicBezTo>
                  <a:cubicBezTo>
                    <a:pt x="1017" y="1083"/>
                    <a:pt x="1018" y="1078"/>
                    <a:pt x="1021" y="1070"/>
                  </a:cubicBezTo>
                  <a:cubicBezTo>
                    <a:pt x="1023" y="1062"/>
                    <a:pt x="1028" y="1053"/>
                    <a:pt x="1028" y="1053"/>
                  </a:cubicBezTo>
                  <a:cubicBezTo>
                    <a:pt x="1028" y="1053"/>
                    <a:pt x="1038" y="1060"/>
                    <a:pt x="1038" y="1066"/>
                  </a:cubicBezTo>
                  <a:cubicBezTo>
                    <a:pt x="1038" y="1066"/>
                    <a:pt x="1057" y="1073"/>
                    <a:pt x="1062" y="1067"/>
                  </a:cubicBezTo>
                  <a:cubicBezTo>
                    <a:pt x="1066" y="1062"/>
                    <a:pt x="1071" y="1056"/>
                    <a:pt x="1077" y="1059"/>
                  </a:cubicBezTo>
                  <a:cubicBezTo>
                    <a:pt x="1083" y="1063"/>
                    <a:pt x="1091" y="1059"/>
                    <a:pt x="1091" y="1059"/>
                  </a:cubicBezTo>
                  <a:cubicBezTo>
                    <a:pt x="1091" y="1059"/>
                    <a:pt x="1091" y="1059"/>
                    <a:pt x="1104" y="1062"/>
                  </a:cubicBezTo>
                  <a:cubicBezTo>
                    <a:pt x="1117" y="1064"/>
                    <a:pt x="1117" y="1066"/>
                    <a:pt x="1123" y="1060"/>
                  </a:cubicBezTo>
                  <a:cubicBezTo>
                    <a:pt x="1129" y="1055"/>
                    <a:pt x="1126" y="1039"/>
                    <a:pt x="1126" y="1039"/>
                  </a:cubicBezTo>
                  <a:cubicBezTo>
                    <a:pt x="1126" y="1039"/>
                    <a:pt x="1114" y="1037"/>
                    <a:pt x="1123" y="1032"/>
                  </a:cubicBezTo>
                  <a:cubicBezTo>
                    <a:pt x="1131" y="1028"/>
                    <a:pt x="1129" y="1024"/>
                    <a:pt x="1134" y="1022"/>
                  </a:cubicBezTo>
                  <a:cubicBezTo>
                    <a:pt x="1140" y="1019"/>
                    <a:pt x="1141" y="1015"/>
                    <a:pt x="1141" y="1015"/>
                  </a:cubicBezTo>
                  <a:cubicBezTo>
                    <a:pt x="1141" y="1015"/>
                    <a:pt x="1148" y="998"/>
                    <a:pt x="1158" y="999"/>
                  </a:cubicBezTo>
                  <a:cubicBezTo>
                    <a:pt x="1167" y="1001"/>
                    <a:pt x="1185" y="981"/>
                    <a:pt x="1185" y="981"/>
                  </a:cubicBezTo>
                  <a:cubicBezTo>
                    <a:pt x="1185" y="981"/>
                    <a:pt x="1190" y="962"/>
                    <a:pt x="1188" y="958"/>
                  </a:cubicBezTo>
                  <a:cubicBezTo>
                    <a:pt x="1187" y="955"/>
                    <a:pt x="1185" y="947"/>
                    <a:pt x="1183" y="947"/>
                  </a:cubicBezTo>
                  <a:cubicBezTo>
                    <a:pt x="1180" y="947"/>
                    <a:pt x="1168" y="937"/>
                    <a:pt x="1183" y="937"/>
                  </a:cubicBezTo>
                  <a:cubicBezTo>
                    <a:pt x="1197" y="937"/>
                    <a:pt x="1192" y="930"/>
                    <a:pt x="1200" y="938"/>
                  </a:cubicBezTo>
                  <a:cubicBezTo>
                    <a:pt x="1208" y="947"/>
                    <a:pt x="1208" y="941"/>
                    <a:pt x="1214" y="936"/>
                  </a:cubicBezTo>
                  <a:cubicBezTo>
                    <a:pt x="1220" y="931"/>
                    <a:pt x="1219" y="924"/>
                    <a:pt x="1221" y="918"/>
                  </a:cubicBezTo>
                  <a:cubicBezTo>
                    <a:pt x="1224" y="912"/>
                    <a:pt x="1220" y="903"/>
                    <a:pt x="1228" y="907"/>
                  </a:cubicBezTo>
                  <a:cubicBezTo>
                    <a:pt x="1236" y="910"/>
                    <a:pt x="1233" y="914"/>
                    <a:pt x="1239" y="907"/>
                  </a:cubicBezTo>
                  <a:cubicBezTo>
                    <a:pt x="1245" y="900"/>
                    <a:pt x="1246" y="894"/>
                    <a:pt x="1239" y="890"/>
                  </a:cubicBezTo>
                  <a:cubicBezTo>
                    <a:pt x="1232" y="887"/>
                    <a:pt x="1227" y="880"/>
                    <a:pt x="1227" y="880"/>
                  </a:cubicBezTo>
                  <a:cubicBezTo>
                    <a:pt x="1227" y="880"/>
                    <a:pt x="1217" y="876"/>
                    <a:pt x="1227" y="873"/>
                  </a:cubicBezTo>
                  <a:cubicBezTo>
                    <a:pt x="1238" y="869"/>
                    <a:pt x="1242" y="866"/>
                    <a:pt x="1239" y="862"/>
                  </a:cubicBezTo>
                  <a:cubicBezTo>
                    <a:pt x="1235" y="859"/>
                    <a:pt x="1231" y="854"/>
                    <a:pt x="1231" y="854"/>
                  </a:cubicBezTo>
                  <a:cubicBezTo>
                    <a:pt x="1231" y="854"/>
                    <a:pt x="1233" y="848"/>
                    <a:pt x="1221" y="854"/>
                  </a:cubicBezTo>
                  <a:cubicBezTo>
                    <a:pt x="1209" y="860"/>
                    <a:pt x="1206" y="861"/>
                    <a:pt x="1199" y="854"/>
                  </a:cubicBezTo>
                  <a:cubicBezTo>
                    <a:pt x="1192" y="847"/>
                    <a:pt x="1187" y="841"/>
                    <a:pt x="1197" y="837"/>
                  </a:cubicBezTo>
                  <a:cubicBezTo>
                    <a:pt x="1206" y="834"/>
                    <a:pt x="1198" y="820"/>
                    <a:pt x="1212" y="832"/>
                  </a:cubicBezTo>
                  <a:cubicBezTo>
                    <a:pt x="1226" y="843"/>
                    <a:pt x="1220" y="837"/>
                    <a:pt x="1228" y="835"/>
                  </a:cubicBezTo>
                  <a:cubicBezTo>
                    <a:pt x="1236" y="833"/>
                    <a:pt x="1244" y="817"/>
                    <a:pt x="1244" y="817"/>
                  </a:cubicBezTo>
                  <a:cubicBezTo>
                    <a:pt x="1244" y="817"/>
                    <a:pt x="1240" y="809"/>
                    <a:pt x="1234" y="808"/>
                  </a:cubicBezTo>
                  <a:cubicBezTo>
                    <a:pt x="1228" y="807"/>
                    <a:pt x="1234" y="806"/>
                    <a:pt x="1224" y="802"/>
                  </a:cubicBezTo>
                  <a:cubicBezTo>
                    <a:pt x="1213" y="799"/>
                    <a:pt x="1209" y="801"/>
                    <a:pt x="1208" y="793"/>
                  </a:cubicBezTo>
                  <a:cubicBezTo>
                    <a:pt x="1207" y="785"/>
                    <a:pt x="1212" y="781"/>
                    <a:pt x="1212" y="781"/>
                  </a:cubicBezTo>
                  <a:cubicBezTo>
                    <a:pt x="1212" y="781"/>
                    <a:pt x="1218" y="783"/>
                    <a:pt x="1226" y="785"/>
                  </a:cubicBezTo>
                  <a:cubicBezTo>
                    <a:pt x="1234" y="786"/>
                    <a:pt x="1234" y="776"/>
                    <a:pt x="1234" y="776"/>
                  </a:cubicBezTo>
                  <a:cubicBezTo>
                    <a:pt x="1234" y="776"/>
                    <a:pt x="1228" y="763"/>
                    <a:pt x="1222" y="763"/>
                  </a:cubicBezTo>
                  <a:cubicBezTo>
                    <a:pt x="1217" y="763"/>
                    <a:pt x="1212" y="758"/>
                    <a:pt x="1212" y="758"/>
                  </a:cubicBezTo>
                  <a:cubicBezTo>
                    <a:pt x="1212" y="758"/>
                    <a:pt x="1205" y="739"/>
                    <a:pt x="1211" y="732"/>
                  </a:cubicBezTo>
                  <a:cubicBezTo>
                    <a:pt x="1217" y="725"/>
                    <a:pt x="1225" y="716"/>
                    <a:pt x="1217" y="718"/>
                  </a:cubicBezTo>
                  <a:cubicBezTo>
                    <a:pt x="1208" y="719"/>
                    <a:pt x="1208" y="719"/>
                    <a:pt x="1208" y="719"/>
                  </a:cubicBezTo>
                  <a:cubicBezTo>
                    <a:pt x="1208" y="719"/>
                    <a:pt x="1194" y="728"/>
                    <a:pt x="1197" y="720"/>
                  </a:cubicBezTo>
                  <a:cubicBezTo>
                    <a:pt x="1199" y="712"/>
                    <a:pt x="1215" y="708"/>
                    <a:pt x="1200" y="706"/>
                  </a:cubicBezTo>
                  <a:cubicBezTo>
                    <a:pt x="1185" y="704"/>
                    <a:pt x="1147" y="743"/>
                    <a:pt x="1179" y="704"/>
                  </a:cubicBezTo>
                  <a:cubicBezTo>
                    <a:pt x="1211" y="664"/>
                    <a:pt x="1211" y="650"/>
                    <a:pt x="1224" y="652"/>
                  </a:cubicBezTo>
                  <a:cubicBezTo>
                    <a:pt x="1236" y="654"/>
                    <a:pt x="1236" y="639"/>
                    <a:pt x="1245" y="645"/>
                  </a:cubicBezTo>
                  <a:cubicBezTo>
                    <a:pt x="1253" y="651"/>
                    <a:pt x="1265" y="641"/>
                    <a:pt x="1265" y="637"/>
                  </a:cubicBezTo>
                  <a:cubicBezTo>
                    <a:pt x="1265" y="632"/>
                    <a:pt x="1268" y="626"/>
                    <a:pt x="1265" y="624"/>
                  </a:cubicBezTo>
                  <a:cubicBezTo>
                    <a:pt x="1261" y="621"/>
                    <a:pt x="1253" y="611"/>
                    <a:pt x="1247" y="613"/>
                  </a:cubicBezTo>
                  <a:cubicBezTo>
                    <a:pt x="1241" y="616"/>
                    <a:pt x="1231" y="619"/>
                    <a:pt x="1231" y="619"/>
                  </a:cubicBezTo>
                  <a:cubicBezTo>
                    <a:pt x="1231" y="619"/>
                    <a:pt x="1217" y="620"/>
                    <a:pt x="1214" y="612"/>
                  </a:cubicBezTo>
                  <a:cubicBezTo>
                    <a:pt x="1212" y="604"/>
                    <a:pt x="1213" y="594"/>
                    <a:pt x="1206" y="604"/>
                  </a:cubicBezTo>
                  <a:cubicBezTo>
                    <a:pt x="1199" y="613"/>
                    <a:pt x="1197" y="616"/>
                    <a:pt x="1193" y="624"/>
                  </a:cubicBezTo>
                  <a:cubicBezTo>
                    <a:pt x="1190" y="632"/>
                    <a:pt x="1180" y="632"/>
                    <a:pt x="1180" y="632"/>
                  </a:cubicBezTo>
                  <a:cubicBezTo>
                    <a:pt x="1180" y="632"/>
                    <a:pt x="1166" y="626"/>
                    <a:pt x="1165" y="619"/>
                  </a:cubicBezTo>
                  <a:cubicBezTo>
                    <a:pt x="1164" y="612"/>
                    <a:pt x="1171" y="600"/>
                    <a:pt x="1156" y="604"/>
                  </a:cubicBezTo>
                  <a:cubicBezTo>
                    <a:pt x="1140" y="607"/>
                    <a:pt x="1137" y="610"/>
                    <a:pt x="1134" y="599"/>
                  </a:cubicBezTo>
                  <a:cubicBezTo>
                    <a:pt x="1132" y="589"/>
                    <a:pt x="1131" y="584"/>
                    <a:pt x="1134" y="574"/>
                  </a:cubicBezTo>
                  <a:cubicBezTo>
                    <a:pt x="1138" y="565"/>
                    <a:pt x="1140" y="555"/>
                    <a:pt x="1154" y="562"/>
                  </a:cubicBezTo>
                  <a:cubicBezTo>
                    <a:pt x="1168" y="569"/>
                    <a:pt x="1174" y="558"/>
                    <a:pt x="1183" y="551"/>
                  </a:cubicBezTo>
                  <a:cubicBezTo>
                    <a:pt x="1191" y="544"/>
                    <a:pt x="1197" y="537"/>
                    <a:pt x="1199" y="530"/>
                  </a:cubicBezTo>
                  <a:cubicBezTo>
                    <a:pt x="1201" y="523"/>
                    <a:pt x="1201" y="513"/>
                    <a:pt x="1209" y="517"/>
                  </a:cubicBezTo>
                  <a:cubicBezTo>
                    <a:pt x="1218" y="520"/>
                    <a:pt x="1224" y="517"/>
                    <a:pt x="1224" y="510"/>
                  </a:cubicBezTo>
                  <a:cubicBezTo>
                    <a:pt x="1224" y="503"/>
                    <a:pt x="1224" y="499"/>
                    <a:pt x="1224" y="499"/>
                  </a:cubicBezTo>
                  <a:cubicBezTo>
                    <a:pt x="1224" y="499"/>
                    <a:pt x="1220" y="477"/>
                    <a:pt x="1238" y="496"/>
                  </a:cubicBezTo>
                  <a:cubicBezTo>
                    <a:pt x="1255" y="515"/>
                    <a:pt x="1252" y="523"/>
                    <a:pt x="1252" y="523"/>
                  </a:cubicBezTo>
                  <a:cubicBezTo>
                    <a:pt x="1252" y="523"/>
                    <a:pt x="1242" y="528"/>
                    <a:pt x="1239" y="542"/>
                  </a:cubicBezTo>
                  <a:cubicBezTo>
                    <a:pt x="1235" y="556"/>
                    <a:pt x="1242" y="547"/>
                    <a:pt x="1239" y="558"/>
                  </a:cubicBezTo>
                  <a:cubicBezTo>
                    <a:pt x="1235" y="569"/>
                    <a:pt x="1232" y="570"/>
                    <a:pt x="1232" y="570"/>
                  </a:cubicBezTo>
                  <a:cubicBezTo>
                    <a:pt x="1232" y="570"/>
                    <a:pt x="1238" y="584"/>
                    <a:pt x="1252" y="566"/>
                  </a:cubicBezTo>
                  <a:cubicBezTo>
                    <a:pt x="1266" y="549"/>
                    <a:pt x="1276" y="545"/>
                    <a:pt x="1283" y="540"/>
                  </a:cubicBezTo>
                  <a:cubicBezTo>
                    <a:pt x="1290" y="536"/>
                    <a:pt x="1303" y="536"/>
                    <a:pt x="1303" y="536"/>
                  </a:cubicBezTo>
                  <a:cubicBezTo>
                    <a:pt x="1303" y="536"/>
                    <a:pt x="1316" y="526"/>
                    <a:pt x="1321" y="522"/>
                  </a:cubicBezTo>
                  <a:cubicBezTo>
                    <a:pt x="1326" y="517"/>
                    <a:pt x="1337" y="504"/>
                    <a:pt x="1337" y="504"/>
                  </a:cubicBezTo>
                  <a:cubicBezTo>
                    <a:pt x="1337" y="504"/>
                    <a:pt x="1347" y="508"/>
                    <a:pt x="1354" y="505"/>
                  </a:cubicBezTo>
                  <a:cubicBezTo>
                    <a:pt x="1361" y="503"/>
                    <a:pt x="1368" y="503"/>
                    <a:pt x="1369" y="491"/>
                  </a:cubicBezTo>
                  <a:cubicBezTo>
                    <a:pt x="1370" y="479"/>
                    <a:pt x="1360" y="472"/>
                    <a:pt x="1375" y="477"/>
                  </a:cubicBezTo>
                  <a:cubicBezTo>
                    <a:pt x="1390" y="482"/>
                    <a:pt x="1397" y="490"/>
                    <a:pt x="1397" y="490"/>
                  </a:cubicBezTo>
                  <a:cubicBezTo>
                    <a:pt x="1397" y="490"/>
                    <a:pt x="1407" y="490"/>
                    <a:pt x="1406" y="482"/>
                  </a:cubicBezTo>
                  <a:cubicBezTo>
                    <a:pt x="1406" y="475"/>
                    <a:pt x="1405" y="466"/>
                    <a:pt x="1409" y="462"/>
                  </a:cubicBezTo>
                  <a:cubicBezTo>
                    <a:pt x="1413" y="458"/>
                    <a:pt x="1420" y="452"/>
                    <a:pt x="1420" y="452"/>
                  </a:cubicBezTo>
                  <a:cubicBezTo>
                    <a:pt x="1420" y="452"/>
                    <a:pt x="1425" y="443"/>
                    <a:pt x="1436" y="440"/>
                  </a:cubicBezTo>
                  <a:cubicBezTo>
                    <a:pt x="1446" y="437"/>
                    <a:pt x="1452" y="440"/>
                    <a:pt x="1452" y="440"/>
                  </a:cubicBezTo>
                  <a:cubicBezTo>
                    <a:pt x="1467" y="449"/>
                    <a:pt x="1467" y="449"/>
                    <a:pt x="1467" y="449"/>
                  </a:cubicBezTo>
                  <a:cubicBezTo>
                    <a:pt x="1466" y="445"/>
                    <a:pt x="1460" y="434"/>
                    <a:pt x="1469" y="424"/>
                  </a:cubicBezTo>
                  <a:cubicBezTo>
                    <a:pt x="1477" y="416"/>
                    <a:pt x="1477" y="392"/>
                    <a:pt x="1477" y="376"/>
                  </a:cubicBezTo>
                  <a:cubicBezTo>
                    <a:pt x="1477" y="359"/>
                    <a:pt x="1482" y="338"/>
                    <a:pt x="1500" y="350"/>
                  </a:cubicBezTo>
                  <a:cubicBezTo>
                    <a:pt x="1518" y="361"/>
                    <a:pt x="1529" y="356"/>
                    <a:pt x="1541" y="340"/>
                  </a:cubicBezTo>
                  <a:cubicBezTo>
                    <a:pt x="1552" y="324"/>
                    <a:pt x="1558" y="296"/>
                    <a:pt x="1558" y="296"/>
                  </a:cubicBezTo>
                  <a:cubicBezTo>
                    <a:pt x="1558" y="296"/>
                    <a:pt x="1567" y="281"/>
                    <a:pt x="1573" y="273"/>
                  </a:cubicBezTo>
                  <a:cubicBezTo>
                    <a:pt x="1580" y="265"/>
                    <a:pt x="1576" y="257"/>
                    <a:pt x="1573" y="247"/>
                  </a:cubicBezTo>
                  <a:cubicBezTo>
                    <a:pt x="1570" y="237"/>
                    <a:pt x="1558" y="228"/>
                    <a:pt x="1558" y="228"/>
                  </a:cubicBezTo>
                  <a:cubicBezTo>
                    <a:pt x="1558" y="228"/>
                    <a:pt x="1531" y="247"/>
                    <a:pt x="1519" y="252"/>
                  </a:cubicBezTo>
                  <a:cubicBezTo>
                    <a:pt x="1508" y="257"/>
                    <a:pt x="1493" y="254"/>
                    <a:pt x="1485" y="247"/>
                  </a:cubicBezTo>
                  <a:cubicBezTo>
                    <a:pt x="1477" y="241"/>
                    <a:pt x="1474" y="213"/>
                    <a:pt x="1474" y="213"/>
                  </a:cubicBezTo>
                  <a:cubicBezTo>
                    <a:pt x="1474" y="213"/>
                    <a:pt x="1454" y="188"/>
                    <a:pt x="1445" y="193"/>
                  </a:cubicBezTo>
                  <a:cubicBezTo>
                    <a:pt x="1435" y="198"/>
                    <a:pt x="1422" y="198"/>
                    <a:pt x="1417" y="190"/>
                  </a:cubicBezTo>
                  <a:cubicBezTo>
                    <a:pt x="1412" y="182"/>
                    <a:pt x="1404" y="187"/>
                    <a:pt x="1391" y="171"/>
                  </a:cubicBezTo>
                  <a:cubicBezTo>
                    <a:pt x="1378" y="154"/>
                    <a:pt x="1362" y="107"/>
                    <a:pt x="1358" y="88"/>
                  </a:cubicBezTo>
                  <a:cubicBezTo>
                    <a:pt x="1355" y="68"/>
                    <a:pt x="1366" y="47"/>
                    <a:pt x="1332" y="34"/>
                  </a:cubicBezTo>
                  <a:cubicBezTo>
                    <a:pt x="1298" y="21"/>
                    <a:pt x="1301" y="0"/>
                    <a:pt x="1269" y="9"/>
                  </a:cubicBezTo>
                  <a:cubicBezTo>
                    <a:pt x="1236" y="19"/>
                    <a:pt x="1217" y="21"/>
                    <a:pt x="1217" y="21"/>
                  </a:cubicBezTo>
                  <a:cubicBezTo>
                    <a:pt x="1217" y="21"/>
                    <a:pt x="1194" y="42"/>
                    <a:pt x="1199" y="52"/>
                  </a:cubicBezTo>
                  <a:cubicBezTo>
                    <a:pt x="1204" y="62"/>
                    <a:pt x="1204" y="81"/>
                    <a:pt x="1204" y="81"/>
                  </a:cubicBezTo>
                  <a:cubicBezTo>
                    <a:pt x="1204" y="81"/>
                    <a:pt x="1199" y="104"/>
                    <a:pt x="1183" y="119"/>
                  </a:cubicBezTo>
                  <a:cubicBezTo>
                    <a:pt x="1166" y="133"/>
                    <a:pt x="1165" y="148"/>
                    <a:pt x="1165" y="148"/>
                  </a:cubicBezTo>
                  <a:cubicBezTo>
                    <a:pt x="1165" y="148"/>
                    <a:pt x="1158" y="185"/>
                    <a:pt x="1140" y="187"/>
                  </a:cubicBezTo>
                  <a:cubicBezTo>
                    <a:pt x="1122" y="188"/>
                    <a:pt x="1109" y="198"/>
                    <a:pt x="1103" y="193"/>
                  </a:cubicBezTo>
                  <a:cubicBezTo>
                    <a:pt x="1103" y="193"/>
                    <a:pt x="1097" y="211"/>
                    <a:pt x="1096" y="219"/>
                  </a:cubicBezTo>
                  <a:cubicBezTo>
                    <a:pt x="1094" y="228"/>
                    <a:pt x="1087" y="222"/>
                    <a:pt x="1085" y="235"/>
                  </a:cubicBezTo>
                  <a:cubicBezTo>
                    <a:pt x="1084" y="248"/>
                    <a:pt x="1085" y="251"/>
                    <a:pt x="1094" y="253"/>
                  </a:cubicBezTo>
                  <a:cubicBezTo>
                    <a:pt x="1103" y="255"/>
                    <a:pt x="1103" y="246"/>
                    <a:pt x="1110" y="255"/>
                  </a:cubicBezTo>
                  <a:cubicBezTo>
                    <a:pt x="1116" y="264"/>
                    <a:pt x="1118" y="261"/>
                    <a:pt x="1121" y="260"/>
                  </a:cubicBezTo>
                  <a:cubicBezTo>
                    <a:pt x="1125" y="259"/>
                    <a:pt x="1139" y="264"/>
                    <a:pt x="1141" y="255"/>
                  </a:cubicBezTo>
                  <a:cubicBezTo>
                    <a:pt x="1143" y="247"/>
                    <a:pt x="1146" y="248"/>
                    <a:pt x="1153" y="248"/>
                  </a:cubicBezTo>
                  <a:cubicBezTo>
                    <a:pt x="1159" y="247"/>
                    <a:pt x="1165" y="244"/>
                    <a:pt x="1168" y="255"/>
                  </a:cubicBezTo>
                  <a:cubicBezTo>
                    <a:pt x="1171" y="265"/>
                    <a:pt x="1168" y="263"/>
                    <a:pt x="1181" y="273"/>
                  </a:cubicBezTo>
                  <a:cubicBezTo>
                    <a:pt x="1193" y="282"/>
                    <a:pt x="1200" y="284"/>
                    <a:pt x="1202" y="296"/>
                  </a:cubicBezTo>
                  <a:cubicBezTo>
                    <a:pt x="1205" y="308"/>
                    <a:pt x="1199" y="318"/>
                    <a:pt x="1199" y="318"/>
                  </a:cubicBezTo>
                  <a:cubicBezTo>
                    <a:pt x="1199" y="318"/>
                    <a:pt x="1175" y="312"/>
                    <a:pt x="1168" y="318"/>
                  </a:cubicBezTo>
                  <a:cubicBezTo>
                    <a:pt x="1161" y="325"/>
                    <a:pt x="1151" y="325"/>
                    <a:pt x="1151" y="325"/>
                  </a:cubicBezTo>
                  <a:cubicBezTo>
                    <a:pt x="1151" y="325"/>
                    <a:pt x="1128" y="323"/>
                    <a:pt x="1128" y="334"/>
                  </a:cubicBezTo>
                  <a:cubicBezTo>
                    <a:pt x="1128" y="345"/>
                    <a:pt x="1123" y="354"/>
                    <a:pt x="1123" y="354"/>
                  </a:cubicBezTo>
                  <a:cubicBezTo>
                    <a:pt x="1123" y="354"/>
                    <a:pt x="1112" y="346"/>
                    <a:pt x="1108" y="353"/>
                  </a:cubicBezTo>
                  <a:cubicBezTo>
                    <a:pt x="1104" y="360"/>
                    <a:pt x="1105" y="359"/>
                    <a:pt x="1096" y="359"/>
                  </a:cubicBezTo>
                  <a:cubicBezTo>
                    <a:pt x="1087" y="358"/>
                    <a:pt x="1083" y="350"/>
                    <a:pt x="1083" y="350"/>
                  </a:cubicBezTo>
                  <a:cubicBezTo>
                    <a:pt x="1083" y="350"/>
                    <a:pt x="1080" y="347"/>
                    <a:pt x="1073" y="351"/>
                  </a:cubicBezTo>
                  <a:cubicBezTo>
                    <a:pt x="1067" y="354"/>
                    <a:pt x="1060" y="349"/>
                    <a:pt x="1060" y="356"/>
                  </a:cubicBezTo>
                  <a:cubicBezTo>
                    <a:pt x="1060" y="363"/>
                    <a:pt x="1057" y="368"/>
                    <a:pt x="1057" y="368"/>
                  </a:cubicBezTo>
                  <a:cubicBezTo>
                    <a:pt x="1038" y="368"/>
                    <a:pt x="1038" y="368"/>
                    <a:pt x="1038" y="368"/>
                  </a:cubicBezTo>
                  <a:cubicBezTo>
                    <a:pt x="1038" y="368"/>
                    <a:pt x="1017" y="367"/>
                    <a:pt x="1014" y="362"/>
                  </a:cubicBezTo>
                  <a:cubicBezTo>
                    <a:pt x="1010" y="357"/>
                    <a:pt x="1003" y="354"/>
                    <a:pt x="996" y="358"/>
                  </a:cubicBezTo>
                  <a:cubicBezTo>
                    <a:pt x="989" y="362"/>
                    <a:pt x="981" y="359"/>
                    <a:pt x="981" y="359"/>
                  </a:cubicBezTo>
                  <a:cubicBezTo>
                    <a:pt x="975" y="353"/>
                    <a:pt x="975" y="353"/>
                    <a:pt x="975" y="353"/>
                  </a:cubicBezTo>
                  <a:cubicBezTo>
                    <a:pt x="975" y="353"/>
                    <a:pt x="954" y="376"/>
                    <a:pt x="965" y="379"/>
                  </a:cubicBezTo>
                  <a:cubicBezTo>
                    <a:pt x="976" y="383"/>
                    <a:pt x="982" y="382"/>
                    <a:pt x="982" y="382"/>
                  </a:cubicBezTo>
                  <a:cubicBezTo>
                    <a:pt x="982" y="382"/>
                    <a:pt x="985" y="396"/>
                    <a:pt x="980" y="403"/>
                  </a:cubicBezTo>
                  <a:cubicBezTo>
                    <a:pt x="974" y="410"/>
                    <a:pt x="965" y="413"/>
                    <a:pt x="961" y="413"/>
                  </a:cubicBezTo>
                  <a:cubicBezTo>
                    <a:pt x="957" y="414"/>
                    <a:pt x="947" y="405"/>
                    <a:pt x="949" y="418"/>
                  </a:cubicBezTo>
                  <a:cubicBezTo>
                    <a:pt x="951" y="430"/>
                    <a:pt x="944" y="437"/>
                    <a:pt x="944" y="437"/>
                  </a:cubicBezTo>
                  <a:cubicBezTo>
                    <a:pt x="944" y="437"/>
                    <a:pt x="935" y="436"/>
                    <a:pt x="925" y="435"/>
                  </a:cubicBezTo>
                  <a:cubicBezTo>
                    <a:pt x="915" y="433"/>
                    <a:pt x="913" y="430"/>
                    <a:pt x="913" y="430"/>
                  </a:cubicBezTo>
                  <a:cubicBezTo>
                    <a:pt x="888" y="441"/>
                    <a:pt x="888" y="441"/>
                    <a:pt x="888" y="441"/>
                  </a:cubicBezTo>
                  <a:cubicBezTo>
                    <a:pt x="888" y="441"/>
                    <a:pt x="871" y="447"/>
                    <a:pt x="857" y="447"/>
                  </a:cubicBezTo>
                  <a:cubicBezTo>
                    <a:pt x="843" y="447"/>
                    <a:pt x="828" y="461"/>
                    <a:pt x="828" y="461"/>
                  </a:cubicBezTo>
                  <a:cubicBezTo>
                    <a:pt x="828" y="461"/>
                    <a:pt x="816" y="471"/>
                    <a:pt x="817" y="481"/>
                  </a:cubicBezTo>
                  <a:cubicBezTo>
                    <a:pt x="819" y="490"/>
                    <a:pt x="813" y="499"/>
                    <a:pt x="808" y="499"/>
                  </a:cubicBezTo>
                  <a:cubicBezTo>
                    <a:pt x="803" y="499"/>
                    <a:pt x="798" y="483"/>
                    <a:pt x="798" y="483"/>
                  </a:cubicBezTo>
                  <a:cubicBezTo>
                    <a:pt x="791" y="466"/>
                    <a:pt x="791" y="466"/>
                    <a:pt x="791" y="466"/>
                  </a:cubicBezTo>
                  <a:cubicBezTo>
                    <a:pt x="791" y="466"/>
                    <a:pt x="779" y="457"/>
                    <a:pt x="772" y="458"/>
                  </a:cubicBezTo>
                  <a:cubicBezTo>
                    <a:pt x="765" y="459"/>
                    <a:pt x="746" y="456"/>
                    <a:pt x="746" y="456"/>
                  </a:cubicBezTo>
                  <a:cubicBezTo>
                    <a:pt x="746" y="456"/>
                    <a:pt x="734" y="452"/>
                    <a:pt x="731" y="445"/>
                  </a:cubicBezTo>
                  <a:cubicBezTo>
                    <a:pt x="727" y="438"/>
                    <a:pt x="722" y="431"/>
                    <a:pt x="722" y="431"/>
                  </a:cubicBezTo>
                  <a:cubicBezTo>
                    <a:pt x="722" y="431"/>
                    <a:pt x="707" y="420"/>
                    <a:pt x="702" y="435"/>
                  </a:cubicBezTo>
                  <a:cubicBezTo>
                    <a:pt x="698" y="450"/>
                    <a:pt x="677" y="455"/>
                    <a:pt x="677" y="455"/>
                  </a:cubicBezTo>
                  <a:cubicBezTo>
                    <a:pt x="677" y="455"/>
                    <a:pt x="670" y="443"/>
                    <a:pt x="656" y="445"/>
                  </a:cubicBezTo>
                  <a:cubicBezTo>
                    <a:pt x="641" y="448"/>
                    <a:pt x="617" y="443"/>
                    <a:pt x="617" y="443"/>
                  </a:cubicBezTo>
                  <a:cubicBezTo>
                    <a:pt x="597" y="427"/>
                    <a:pt x="597" y="427"/>
                    <a:pt x="597" y="427"/>
                  </a:cubicBezTo>
                  <a:cubicBezTo>
                    <a:pt x="597" y="427"/>
                    <a:pt x="589" y="417"/>
                    <a:pt x="583" y="410"/>
                  </a:cubicBezTo>
                  <a:cubicBezTo>
                    <a:pt x="577" y="403"/>
                    <a:pt x="559" y="381"/>
                    <a:pt x="559" y="381"/>
                  </a:cubicBezTo>
                  <a:cubicBezTo>
                    <a:pt x="538" y="364"/>
                    <a:pt x="538" y="364"/>
                    <a:pt x="538" y="364"/>
                  </a:cubicBezTo>
                  <a:cubicBezTo>
                    <a:pt x="505" y="351"/>
                    <a:pt x="505" y="351"/>
                    <a:pt x="505" y="351"/>
                  </a:cubicBezTo>
                  <a:cubicBezTo>
                    <a:pt x="505" y="351"/>
                    <a:pt x="489" y="350"/>
                    <a:pt x="477" y="342"/>
                  </a:cubicBezTo>
                  <a:cubicBezTo>
                    <a:pt x="465" y="334"/>
                    <a:pt x="461" y="317"/>
                    <a:pt x="461" y="317"/>
                  </a:cubicBezTo>
                  <a:cubicBezTo>
                    <a:pt x="467" y="292"/>
                    <a:pt x="467" y="292"/>
                    <a:pt x="467" y="292"/>
                  </a:cubicBezTo>
                  <a:cubicBezTo>
                    <a:pt x="467" y="292"/>
                    <a:pt x="460" y="266"/>
                    <a:pt x="444" y="252"/>
                  </a:cubicBezTo>
                  <a:cubicBezTo>
                    <a:pt x="429" y="238"/>
                    <a:pt x="400" y="225"/>
                    <a:pt x="400" y="225"/>
                  </a:cubicBezTo>
                  <a:cubicBezTo>
                    <a:pt x="400" y="225"/>
                    <a:pt x="375" y="213"/>
                    <a:pt x="372" y="205"/>
                  </a:cubicBezTo>
                  <a:cubicBezTo>
                    <a:pt x="369" y="197"/>
                    <a:pt x="358" y="188"/>
                    <a:pt x="358" y="18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5" name="Freeform 588">
              <a:extLst>
                <a:ext uri="{FF2B5EF4-FFF2-40B4-BE49-F238E27FC236}">
                  <a16:creationId xmlns:a16="http://schemas.microsoft.com/office/drawing/2014/main" id="{BF2156E1-82A2-F2E0-870D-D9C1915EF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613" y="3511550"/>
              <a:ext cx="188913" cy="153988"/>
            </a:xfrm>
            <a:custGeom>
              <a:avLst/>
              <a:gdLst>
                <a:gd name="T0" fmla="*/ 2147483646 w 215"/>
                <a:gd name="T1" fmla="*/ 2147483646 h 174"/>
                <a:gd name="T2" fmla="*/ 2147483646 w 215"/>
                <a:gd name="T3" fmla="*/ 2147483646 h 174"/>
                <a:gd name="T4" fmla="*/ 2147483646 w 215"/>
                <a:gd name="T5" fmla="*/ 2147483646 h 174"/>
                <a:gd name="T6" fmla="*/ 2147483646 w 215"/>
                <a:gd name="T7" fmla="*/ 2147483646 h 174"/>
                <a:gd name="T8" fmla="*/ 2147483646 w 215"/>
                <a:gd name="T9" fmla="*/ 2147483646 h 174"/>
                <a:gd name="T10" fmla="*/ 2147483646 w 215"/>
                <a:gd name="T11" fmla="*/ 2147483646 h 174"/>
                <a:gd name="T12" fmla="*/ 2147483646 w 215"/>
                <a:gd name="T13" fmla="*/ 2147483646 h 174"/>
                <a:gd name="T14" fmla="*/ 2147483646 w 215"/>
                <a:gd name="T15" fmla="*/ 2147483646 h 174"/>
                <a:gd name="T16" fmla="*/ 2147483646 w 215"/>
                <a:gd name="T17" fmla="*/ 2147483646 h 174"/>
                <a:gd name="T18" fmla="*/ 2147483646 w 215"/>
                <a:gd name="T19" fmla="*/ 2147483646 h 174"/>
                <a:gd name="T20" fmla="*/ 2147483646 w 215"/>
                <a:gd name="T21" fmla="*/ 2147483646 h 174"/>
                <a:gd name="T22" fmla="*/ 2147483646 w 215"/>
                <a:gd name="T23" fmla="*/ 2147483646 h 174"/>
                <a:gd name="T24" fmla="*/ 2147483646 w 215"/>
                <a:gd name="T25" fmla="*/ 2147483646 h 174"/>
                <a:gd name="T26" fmla="*/ 2147483646 w 215"/>
                <a:gd name="T27" fmla="*/ 2147483646 h 174"/>
                <a:gd name="T28" fmla="*/ 0 w 215"/>
                <a:gd name="T29" fmla="*/ 2147483646 h 174"/>
                <a:gd name="T30" fmla="*/ 2147483646 w 215"/>
                <a:gd name="T31" fmla="*/ 2147483646 h 174"/>
                <a:gd name="T32" fmla="*/ 2147483646 w 215"/>
                <a:gd name="T33" fmla="*/ 2147483646 h 174"/>
                <a:gd name="T34" fmla="*/ 2147483646 w 215"/>
                <a:gd name="T35" fmla="*/ 2147483646 h 174"/>
                <a:gd name="T36" fmla="*/ 2147483646 w 215"/>
                <a:gd name="T37" fmla="*/ 2147483646 h 174"/>
                <a:gd name="T38" fmla="*/ 2147483646 w 215"/>
                <a:gd name="T39" fmla="*/ 2147483646 h 174"/>
                <a:gd name="T40" fmla="*/ 2147483646 w 215"/>
                <a:gd name="T41" fmla="*/ 2147483646 h 174"/>
                <a:gd name="T42" fmla="*/ 2147483646 w 215"/>
                <a:gd name="T43" fmla="*/ 2147483646 h 174"/>
                <a:gd name="T44" fmla="*/ 2147483646 w 215"/>
                <a:gd name="T45" fmla="*/ 2147483646 h 174"/>
                <a:gd name="T46" fmla="*/ 2147483646 w 215"/>
                <a:gd name="T47" fmla="*/ 2147483646 h 174"/>
                <a:gd name="T48" fmla="*/ 2147483646 w 215"/>
                <a:gd name="T49" fmla="*/ 2147483646 h 174"/>
                <a:gd name="T50" fmla="*/ 2147483646 w 215"/>
                <a:gd name="T51" fmla="*/ 2147483646 h 174"/>
                <a:gd name="T52" fmla="*/ 2147483646 w 215"/>
                <a:gd name="T53" fmla="*/ 2147483646 h 174"/>
                <a:gd name="T54" fmla="*/ 2147483646 w 215"/>
                <a:gd name="T55" fmla="*/ 2147483646 h 174"/>
                <a:gd name="T56" fmla="*/ 2147483646 w 215"/>
                <a:gd name="T57" fmla="*/ 2147483646 h 174"/>
                <a:gd name="T58" fmla="*/ 2147483646 w 215"/>
                <a:gd name="T59" fmla="*/ 2147483646 h 174"/>
                <a:gd name="T60" fmla="*/ 2147483646 w 215"/>
                <a:gd name="T61" fmla="*/ 2147483646 h 174"/>
                <a:gd name="T62" fmla="*/ 2147483646 w 215"/>
                <a:gd name="T63" fmla="*/ 2147483646 h 17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5"/>
                <a:gd name="T97" fmla="*/ 0 h 174"/>
                <a:gd name="T98" fmla="*/ 215 w 215"/>
                <a:gd name="T99" fmla="*/ 174 h 17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5" h="174">
                  <a:moveTo>
                    <a:pt x="215" y="12"/>
                  </a:moveTo>
                  <a:cubicBezTo>
                    <a:pt x="200" y="3"/>
                    <a:pt x="200" y="3"/>
                    <a:pt x="200" y="3"/>
                  </a:cubicBezTo>
                  <a:cubicBezTo>
                    <a:pt x="200" y="3"/>
                    <a:pt x="194" y="0"/>
                    <a:pt x="184" y="3"/>
                  </a:cubicBezTo>
                  <a:cubicBezTo>
                    <a:pt x="173" y="6"/>
                    <a:pt x="168" y="15"/>
                    <a:pt x="168" y="15"/>
                  </a:cubicBezTo>
                  <a:cubicBezTo>
                    <a:pt x="168" y="15"/>
                    <a:pt x="161" y="21"/>
                    <a:pt x="157" y="25"/>
                  </a:cubicBezTo>
                  <a:cubicBezTo>
                    <a:pt x="153" y="29"/>
                    <a:pt x="154" y="38"/>
                    <a:pt x="154" y="45"/>
                  </a:cubicBezTo>
                  <a:cubicBezTo>
                    <a:pt x="155" y="53"/>
                    <a:pt x="145" y="53"/>
                    <a:pt x="145" y="53"/>
                  </a:cubicBezTo>
                  <a:cubicBezTo>
                    <a:pt x="145" y="53"/>
                    <a:pt x="138" y="45"/>
                    <a:pt x="123" y="40"/>
                  </a:cubicBezTo>
                  <a:cubicBezTo>
                    <a:pt x="108" y="35"/>
                    <a:pt x="118" y="42"/>
                    <a:pt x="117" y="54"/>
                  </a:cubicBezTo>
                  <a:cubicBezTo>
                    <a:pt x="116" y="66"/>
                    <a:pt x="109" y="66"/>
                    <a:pt x="102" y="68"/>
                  </a:cubicBezTo>
                  <a:cubicBezTo>
                    <a:pt x="95" y="71"/>
                    <a:pt x="85" y="67"/>
                    <a:pt x="85" y="67"/>
                  </a:cubicBezTo>
                  <a:cubicBezTo>
                    <a:pt x="85" y="67"/>
                    <a:pt x="74" y="80"/>
                    <a:pt x="69" y="85"/>
                  </a:cubicBezTo>
                  <a:cubicBezTo>
                    <a:pt x="64" y="89"/>
                    <a:pt x="51" y="99"/>
                    <a:pt x="51" y="99"/>
                  </a:cubicBezTo>
                  <a:cubicBezTo>
                    <a:pt x="51" y="99"/>
                    <a:pt x="38" y="99"/>
                    <a:pt x="31" y="103"/>
                  </a:cubicBezTo>
                  <a:cubicBezTo>
                    <a:pt x="24" y="108"/>
                    <a:pt x="14" y="112"/>
                    <a:pt x="0" y="129"/>
                  </a:cubicBezTo>
                  <a:cubicBezTo>
                    <a:pt x="0" y="129"/>
                    <a:pt x="24" y="116"/>
                    <a:pt x="31" y="112"/>
                  </a:cubicBezTo>
                  <a:cubicBezTo>
                    <a:pt x="39" y="108"/>
                    <a:pt x="52" y="108"/>
                    <a:pt x="59" y="108"/>
                  </a:cubicBezTo>
                  <a:cubicBezTo>
                    <a:pt x="65" y="108"/>
                    <a:pt x="84" y="112"/>
                    <a:pt x="87" y="110"/>
                  </a:cubicBezTo>
                  <a:cubicBezTo>
                    <a:pt x="91" y="108"/>
                    <a:pt x="106" y="109"/>
                    <a:pt x="106" y="118"/>
                  </a:cubicBezTo>
                  <a:cubicBezTo>
                    <a:pt x="106" y="126"/>
                    <a:pt x="93" y="131"/>
                    <a:pt x="92" y="135"/>
                  </a:cubicBezTo>
                  <a:cubicBezTo>
                    <a:pt x="91" y="138"/>
                    <a:pt x="86" y="131"/>
                    <a:pt x="79" y="138"/>
                  </a:cubicBezTo>
                  <a:cubicBezTo>
                    <a:pt x="72" y="144"/>
                    <a:pt x="65" y="152"/>
                    <a:pt x="68" y="158"/>
                  </a:cubicBezTo>
                  <a:cubicBezTo>
                    <a:pt x="72" y="164"/>
                    <a:pt x="76" y="167"/>
                    <a:pt x="85" y="169"/>
                  </a:cubicBezTo>
                  <a:cubicBezTo>
                    <a:pt x="95" y="170"/>
                    <a:pt x="98" y="167"/>
                    <a:pt x="108" y="171"/>
                  </a:cubicBezTo>
                  <a:cubicBezTo>
                    <a:pt x="117" y="174"/>
                    <a:pt x="118" y="167"/>
                    <a:pt x="127" y="163"/>
                  </a:cubicBezTo>
                  <a:cubicBezTo>
                    <a:pt x="135" y="159"/>
                    <a:pt x="148" y="148"/>
                    <a:pt x="156" y="150"/>
                  </a:cubicBezTo>
                  <a:cubicBezTo>
                    <a:pt x="163" y="153"/>
                    <a:pt x="148" y="133"/>
                    <a:pt x="144" y="129"/>
                  </a:cubicBezTo>
                  <a:cubicBezTo>
                    <a:pt x="140" y="125"/>
                    <a:pt x="144" y="107"/>
                    <a:pt x="153" y="106"/>
                  </a:cubicBezTo>
                  <a:cubicBezTo>
                    <a:pt x="163" y="105"/>
                    <a:pt x="180" y="82"/>
                    <a:pt x="189" y="78"/>
                  </a:cubicBezTo>
                  <a:cubicBezTo>
                    <a:pt x="197" y="74"/>
                    <a:pt x="202" y="60"/>
                    <a:pt x="203" y="57"/>
                  </a:cubicBezTo>
                  <a:cubicBezTo>
                    <a:pt x="204" y="54"/>
                    <a:pt x="200" y="39"/>
                    <a:pt x="200" y="39"/>
                  </a:cubicBezTo>
                  <a:lnTo>
                    <a:pt x="215" y="1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7" name="Freeform 589">
              <a:extLst>
                <a:ext uri="{FF2B5EF4-FFF2-40B4-BE49-F238E27FC236}">
                  <a16:creationId xmlns:a16="http://schemas.microsoft.com/office/drawing/2014/main" id="{17B3DC46-CE13-FD1E-352F-7BAF3F35B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1" y="3641725"/>
              <a:ext cx="69850" cy="128588"/>
            </a:xfrm>
            <a:custGeom>
              <a:avLst/>
              <a:gdLst>
                <a:gd name="T0" fmla="*/ 2147483646 w 80"/>
                <a:gd name="T1" fmla="*/ 2147483646 h 145"/>
                <a:gd name="T2" fmla="*/ 2147483646 w 80"/>
                <a:gd name="T3" fmla="*/ 2147483646 h 145"/>
                <a:gd name="T4" fmla="*/ 2147483646 w 80"/>
                <a:gd name="T5" fmla="*/ 2147483646 h 145"/>
                <a:gd name="T6" fmla="*/ 2147483646 w 80"/>
                <a:gd name="T7" fmla="*/ 2147483646 h 145"/>
                <a:gd name="T8" fmla="*/ 2147483646 w 80"/>
                <a:gd name="T9" fmla="*/ 2147483646 h 145"/>
                <a:gd name="T10" fmla="*/ 2147483646 w 80"/>
                <a:gd name="T11" fmla="*/ 2147483646 h 145"/>
                <a:gd name="T12" fmla="*/ 2147483646 w 80"/>
                <a:gd name="T13" fmla="*/ 2147483646 h 145"/>
                <a:gd name="T14" fmla="*/ 2147483646 w 80"/>
                <a:gd name="T15" fmla="*/ 2147483646 h 145"/>
                <a:gd name="T16" fmla="*/ 2147483646 w 80"/>
                <a:gd name="T17" fmla="*/ 2147483646 h 145"/>
                <a:gd name="T18" fmla="*/ 2147483646 w 80"/>
                <a:gd name="T19" fmla="*/ 2147483646 h 145"/>
                <a:gd name="T20" fmla="*/ 2147483646 w 80"/>
                <a:gd name="T21" fmla="*/ 2147483646 h 145"/>
                <a:gd name="T22" fmla="*/ 2147483646 w 80"/>
                <a:gd name="T23" fmla="*/ 2147483646 h 145"/>
                <a:gd name="T24" fmla="*/ 2147483646 w 80"/>
                <a:gd name="T25" fmla="*/ 2147483646 h 145"/>
                <a:gd name="T26" fmla="*/ 2147483646 w 80"/>
                <a:gd name="T27" fmla="*/ 2147483646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80"/>
                <a:gd name="T43" fmla="*/ 0 h 145"/>
                <a:gd name="T44" fmla="*/ 80 w 80"/>
                <a:gd name="T45" fmla="*/ 145 h 14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80" h="145">
                  <a:moveTo>
                    <a:pt x="12" y="25"/>
                  </a:moveTo>
                  <a:cubicBezTo>
                    <a:pt x="12" y="25"/>
                    <a:pt x="43" y="0"/>
                    <a:pt x="56" y="4"/>
                  </a:cubicBezTo>
                  <a:cubicBezTo>
                    <a:pt x="56" y="4"/>
                    <a:pt x="65" y="18"/>
                    <a:pt x="67" y="21"/>
                  </a:cubicBezTo>
                  <a:cubicBezTo>
                    <a:pt x="69" y="24"/>
                    <a:pt x="72" y="31"/>
                    <a:pt x="75" y="38"/>
                  </a:cubicBezTo>
                  <a:cubicBezTo>
                    <a:pt x="78" y="45"/>
                    <a:pt x="77" y="50"/>
                    <a:pt x="78" y="54"/>
                  </a:cubicBezTo>
                  <a:cubicBezTo>
                    <a:pt x="78" y="58"/>
                    <a:pt x="80" y="78"/>
                    <a:pt x="74" y="94"/>
                  </a:cubicBezTo>
                  <a:cubicBezTo>
                    <a:pt x="68" y="111"/>
                    <a:pt x="69" y="109"/>
                    <a:pt x="52" y="115"/>
                  </a:cubicBezTo>
                  <a:cubicBezTo>
                    <a:pt x="36" y="120"/>
                    <a:pt x="17" y="145"/>
                    <a:pt x="9" y="132"/>
                  </a:cubicBezTo>
                  <a:cubicBezTo>
                    <a:pt x="0" y="118"/>
                    <a:pt x="6" y="98"/>
                    <a:pt x="11" y="96"/>
                  </a:cubicBezTo>
                  <a:cubicBezTo>
                    <a:pt x="16" y="94"/>
                    <a:pt x="21" y="84"/>
                    <a:pt x="21" y="8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8" y="59"/>
                    <a:pt x="9" y="55"/>
                  </a:cubicBezTo>
                  <a:cubicBezTo>
                    <a:pt x="10" y="50"/>
                    <a:pt x="11" y="39"/>
                    <a:pt x="11" y="39"/>
                  </a:cubicBezTo>
                  <a:lnTo>
                    <a:pt x="12" y="25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9" name="Freeform 590">
              <a:extLst>
                <a:ext uri="{FF2B5EF4-FFF2-40B4-BE49-F238E27FC236}">
                  <a16:creationId xmlns:a16="http://schemas.microsoft.com/office/drawing/2014/main" id="{78F5587B-79AD-A44A-B2E4-69DD3F2EB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26" y="3424238"/>
              <a:ext cx="360362" cy="425450"/>
            </a:xfrm>
            <a:custGeom>
              <a:avLst/>
              <a:gdLst>
                <a:gd name="T0" fmla="*/ 2147483646 w 407"/>
                <a:gd name="T1" fmla="*/ 2147483646 h 480"/>
                <a:gd name="T2" fmla="*/ 2147483646 w 407"/>
                <a:gd name="T3" fmla="*/ 2147483646 h 480"/>
                <a:gd name="T4" fmla="*/ 2147483646 w 407"/>
                <a:gd name="T5" fmla="*/ 2147483646 h 480"/>
                <a:gd name="T6" fmla="*/ 2147483646 w 407"/>
                <a:gd name="T7" fmla="*/ 2147483646 h 480"/>
                <a:gd name="T8" fmla="*/ 2147483646 w 407"/>
                <a:gd name="T9" fmla="*/ 2147483646 h 480"/>
                <a:gd name="T10" fmla="*/ 2147483646 w 407"/>
                <a:gd name="T11" fmla="*/ 2147483646 h 480"/>
                <a:gd name="T12" fmla="*/ 2147483646 w 407"/>
                <a:gd name="T13" fmla="*/ 2147483646 h 480"/>
                <a:gd name="T14" fmla="*/ 2147483646 w 407"/>
                <a:gd name="T15" fmla="*/ 2147483646 h 480"/>
                <a:gd name="T16" fmla="*/ 2147483646 w 407"/>
                <a:gd name="T17" fmla="*/ 2147483646 h 480"/>
                <a:gd name="T18" fmla="*/ 2147483646 w 407"/>
                <a:gd name="T19" fmla="*/ 2147483646 h 480"/>
                <a:gd name="T20" fmla="*/ 2147483646 w 407"/>
                <a:gd name="T21" fmla="*/ 2147483646 h 480"/>
                <a:gd name="T22" fmla="*/ 2147483646 w 407"/>
                <a:gd name="T23" fmla="*/ 2147483646 h 480"/>
                <a:gd name="T24" fmla="*/ 2147483646 w 407"/>
                <a:gd name="T25" fmla="*/ 2147483646 h 480"/>
                <a:gd name="T26" fmla="*/ 2147483646 w 407"/>
                <a:gd name="T27" fmla="*/ 2147483646 h 480"/>
                <a:gd name="T28" fmla="*/ 2147483646 w 407"/>
                <a:gd name="T29" fmla="*/ 2147483646 h 480"/>
                <a:gd name="T30" fmla="*/ 2147483646 w 407"/>
                <a:gd name="T31" fmla="*/ 2147483646 h 480"/>
                <a:gd name="T32" fmla="*/ 2147483646 w 407"/>
                <a:gd name="T33" fmla="*/ 2147483646 h 480"/>
                <a:gd name="T34" fmla="*/ 2147483646 w 407"/>
                <a:gd name="T35" fmla="*/ 2147483646 h 480"/>
                <a:gd name="T36" fmla="*/ 2147483646 w 407"/>
                <a:gd name="T37" fmla="*/ 2147483646 h 480"/>
                <a:gd name="T38" fmla="*/ 2147483646 w 407"/>
                <a:gd name="T39" fmla="*/ 2147483646 h 480"/>
                <a:gd name="T40" fmla="*/ 2147483646 w 407"/>
                <a:gd name="T41" fmla="*/ 2147483646 h 480"/>
                <a:gd name="T42" fmla="*/ 2147483646 w 407"/>
                <a:gd name="T43" fmla="*/ 2147483646 h 480"/>
                <a:gd name="T44" fmla="*/ 2147483646 w 407"/>
                <a:gd name="T45" fmla="*/ 2147483646 h 480"/>
                <a:gd name="T46" fmla="*/ 2147483646 w 407"/>
                <a:gd name="T47" fmla="*/ 2147483646 h 480"/>
                <a:gd name="T48" fmla="*/ 2147483646 w 407"/>
                <a:gd name="T49" fmla="*/ 2147483646 h 480"/>
                <a:gd name="T50" fmla="*/ 2147483646 w 407"/>
                <a:gd name="T51" fmla="*/ 2147483646 h 480"/>
                <a:gd name="T52" fmla="*/ 2147483646 w 407"/>
                <a:gd name="T53" fmla="*/ 2147483646 h 480"/>
                <a:gd name="T54" fmla="*/ 2147483646 w 407"/>
                <a:gd name="T55" fmla="*/ 2147483646 h 480"/>
                <a:gd name="T56" fmla="*/ 2147483646 w 407"/>
                <a:gd name="T57" fmla="*/ 2147483646 h 480"/>
                <a:gd name="T58" fmla="*/ 2147483646 w 407"/>
                <a:gd name="T59" fmla="*/ 2147483646 h 480"/>
                <a:gd name="T60" fmla="*/ 2147483646 w 407"/>
                <a:gd name="T61" fmla="*/ 2147483646 h 480"/>
                <a:gd name="T62" fmla="*/ 2147483646 w 407"/>
                <a:gd name="T63" fmla="*/ 2147483646 h 480"/>
                <a:gd name="T64" fmla="*/ 2147483646 w 407"/>
                <a:gd name="T65" fmla="*/ 2147483646 h 480"/>
                <a:gd name="T66" fmla="*/ 2147483646 w 407"/>
                <a:gd name="T67" fmla="*/ 2147483646 h 480"/>
                <a:gd name="T68" fmla="*/ 2147483646 w 407"/>
                <a:gd name="T69" fmla="*/ 2147483646 h 480"/>
                <a:gd name="T70" fmla="*/ 2147483646 w 407"/>
                <a:gd name="T71" fmla="*/ 2147483646 h 480"/>
                <a:gd name="T72" fmla="*/ 2147483646 w 407"/>
                <a:gd name="T73" fmla="*/ 2147483646 h 480"/>
                <a:gd name="T74" fmla="*/ 2147483646 w 407"/>
                <a:gd name="T75" fmla="*/ 2147483646 h 480"/>
                <a:gd name="T76" fmla="*/ 2147483646 w 407"/>
                <a:gd name="T77" fmla="*/ 2147483646 h 480"/>
                <a:gd name="T78" fmla="*/ 2147483646 w 407"/>
                <a:gd name="T79" fmla="*/ 2147483646 h 480"/>
                <a:gd name="T80" fmla="*/ 2147483646 w 407"/>
                <a:gd name="T81" fmla="*/ 2147483646 h 480"/>
                <a:gd name="T82" fmla="*/ 2147483646 w 407"/>
                <a:gd name="T83" fmla="*/ 2147483646 h 480"/>
                <a:gd name="T84" fmla="*/ 2147483646 w 407"/>
                <a:gd name="T85" fmla="*/ 2147483646 h 480"/>
                <a:gd name="T86" fmla="*/ 2147483646 w 407"/>
                <a:gd name="T87" fmla="*/ 2147483646 h 480"/>
                <a:gd name="T88" fmla="*/ 2147483646 w 407"/>
                <a:gd name="T89" fmla="*/ 2147483646 h 480"/>
                <a:gd name="T90" fmla="*/ 2147483646 w 407"/>
                <a:gd name="T91" fmla="*/ 2147483646 h 480"/>
                <a:gd name="T92" fmla="*/ 2147483646 w 407"/>
                <a:gd name="T93" fmla="*/ 2147483646 h 480"/>
                <a:gd name="T94" fmla="*/ 2147483646 w 407"/>
                <a:gd name="T95" fmla="*/ 2147483646 h 48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07"/>
                <a:gd name="T145" fmla="*/ 0 h 480"/>
                <a:gd name="T146" fmla="*/ 407 w 407"/>
                <a:gd name="T147" fmla="*/ 480 h 48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07" h="480">
                  <a:moveTo>
                    <a:pt x="320" y="5"/>
                  </a:moveTo>
                  <a:cubicBezTo>
                    <a:pt x="308" y="6"/>
                    <a:pt x="295" y="0"/>
                    <a:pt x="303" y="22"/>
                  </a:cubicBezTo>
                  <a:cubicBezTo>
                    <a:pt x="310" y="45"/>
                    <a:pt x="324" y="52"/>
                    <a:pt x="306" y="63"/>
                  </a:cubicBezTo>
                  <a:cubicBezTo>
                    <a:pt x="289" y="74"/>
                    <a:pt x="284" y="73"/>
                    <a:pt x="276" y="79"/>
                  </a:cubicBezTo>
                  <a:cubicBezTo>
                    <a:pt x="267" y="85"/>
                    <a:pt x="262" y="100"/>
                    <a:pt x="266" y="110"/>
                  </a:cubicBezTo>
                  <a:cubicBezTo>
                    <a:pt x="269" y="120"/>
                    <a:pt x="274" y="117"/>
                    <a:pt x="273" y="129"/>
                  </a:cubicBezTo>
                  <a:cubicBezTo>
                    <a:pt x="272" y="142"/>
                    <a:pt x="272" y="113"/>
                    <a:pt x="284" y="131"/>
                  </a:cubicBezTo>
                  <a:cubicBezTo>
                    <a:pt x="297" y="148"/>
                    <a:pt x="297" y="147"/>
                    <a:pt x="295" y="154"/>
                  </a:cubicBezTo>
                  <a:cubicBezTo>
                    <a:pt x="294" y="161"/>
                    <a:pt x="289" y="169"/>
                    <a:pt x="284" y="165"/>
                  </a:cubicBezTo>
                  <a:cubicBezTo>
                    <a:pt x="279" y="161"/>
                    <a:pt x="281" y="153"/>
                    <a:pt x="269" y="160"/>
                  </a:cubicBezTo>
                  <a:cubicBezTo>
                    <a:pt x="258" y="167"/>
                    <a:pt x="255" y="165"/>
                    <a:pt x="261" y="179"/>
                  </a:cubicBezTo>
                  <a:cubicBezTo>
                    <a:pt x="267" y="192"/>
                    <a:pt x="262" y="198"/>
                    <a:pt x="265" y="206"/>
                  </a:cubicBezTo>
                  <a:cubicBezTo>
                    <a:pt x="267" y="213"/>
                    <a:pt x="274" y="207"/>
                    <a:pt x="269" y="219"/>
                  </a:cubicBezTo>
                  <a:cubicBezTo>
                    <a:pt x="265" y="231"/>
                    <a:pt x="262" y="225"/>
                    <a:pt x="260" y="234"/>
                  </a:cubicBezTo>
                  <a:cubicBezTo>
                    <a:pt x="256" y="246"/>
                    <a:pt x="250" y="256"/>
                    <a:pt x="250" y="260"/>
                  </a:cubicBezTo>
                  <a:cubicBezTo>
                    <a:pt x="250" y="263"/>
                    <a:pt x="245" y="261"/>
                    <a:pt x="241" y="267"/>
                  </a:cubicBezTo>
                  <a:cubicBezTo>
                    <a:pt x="238" y="273"/>
                    <a:pt x="241" y="279"/>
                    <a:pt x="235" y="287"/>
                  </a:cubicBezTo>
                  <a:cubicBezTo>
                    <a:pt x="229" y="294"/>
                    <a:pt x="224" y="283"/>
                    <a:pt x="218" y="292"/>
                  </a:cubicBezTo>
                  <a:cubicBezTo>
                    <a:pt x="212" y="300"/>
                    <a:pt x="212" y="295"/>
                    <a:pt x="207" y="304"/>
                  </a:cubicBezTo>
                  <a:cubicBezTo>
                    <a:pt x="202" y="313"/>
                    <a:pt x="197" y="314"/>
                    <a:pt x="193" y="313"/>
                  </a:cubicBezTo>
                  <a:cubicBezTo>
                    <a:pt x="190" y="311"/>
                    <a:pt x="183" y="310"/>
                    <a:pt x="188" y="304"/>
                  </a:cubicBezTo>
                  <a:cubicBezTo>
                    <a:pt x="193" y="298"/>
                    <a:pt x="199" y="292"/>
                    <a:pt x="194" y="290"/>
                  </a:cubicBezTo>
                  <a:cubicBezTo>
                    <a:pt x="190" y="289"/>
                    <a:pt x="187" y="284"/>
                    <a:pt x="185" y="288"/>
                  </a:cubicBezTo>
                  <a:cubicBezTo>
                    <a:pt x="182" y="292"/>
                    <a:pt x="180" y="282"/>
                    <a:pt x="177" y="295"/>
                  </a:cubicBezTo>
                  <a:cubicBezTo>
                    <a:pt x="175" y="309"/>
                    <a:pt x="177" y="314"/>
                    <a:pt x="177" y="319"/>
                  </a:cubicBezTo>
                  <a:cubicBezTo>
                    <a:pt x="177" y="324"/>
                    <a:pt x="171" y="320"/>
                    <a:pt x="169" y="326"/>
                  </a:cubicBezTo>
                  <a:cubicBezTo>
                    <a:pt x="166" y="332"/>
                    <a:pt x="163" y="335"/>
                    <a:pt x="166" y="343"/>
                  </a:cubicBezTo>
                  <a:cubicBezTo>
                    <a:pt x="170" y="352"/>
                    <a:pt x="156" y="359"/>
                    <a:pt x="153" y="349"/>
                  </a:cubicBezTo>
                  <a:cubicBezTo>
                    <a:pt x="149" y="340"/>
                    <a:pt x="149" y="333"/>
                    <a:pt x="143" y="333"/>
                  </a:cubicBezTo>
                  <a:cubicBezTo>
                    <a:pt x="137" y="333"/>
                    <a:pt x="124" y="336"/>
                    <a:pt x="122" y="341"/>
                  </a:cubicBezTo>
                  <a:cubicBezTo>
                    <a:pt x="119" y="346"/>
                    <a:pt x="112" y="349"/>
                    <a:pt x="106" y="346"/>
                  </a:cubicBezTo>
                  <a:cubicBezTo>
                    <a:pt x="100" y="342"/>
                    <a:pt x="99" y="332"/>
                    <a:pt x="94" y="342"/>
                  </a:cubicBezTo>
                  <a:cubicBezTo>
                    <a:pt x="89" y="352"/>
                    <a:pt x="84" y="348"/>
                    <a:pt x="75" y="349"/>
                  </a:cubicBezTo>
                  <a:cubicBezTo>
                    <a:pt x="67" y="351"/>
                    <a:pt x="53" y="373"/>
                    <a:pt x="52" y="380"/>
                  </a:cubicBezTo>
                  <a:cubicBezTo>
                    <a:pt x="51" y="388"/>
                    <a:pt x="37" y="379"/>
                    <a:pt x="37" y="388"/>
                  </a:cubicBezTo>
                  <a:cubicBezTo>
                    <a:pt x="37" y="396"/>
                    <a:pt x="41" y="396"/>
                    <a:pt x="41" y="396"/>
                  </a:cubicBezTo>
                  <a:cubicBezTo>
                    <a:pt x="41" y="396"/>
                    <a:pt x="37" y="402"/>
                    <a:pt x="28" y="401"/>
                  </a:cubicBezTo>
                  <a:cubicBezTo>
                    <a:pt x="20" y="400"/>
                    <a:pt x="19" y="396"/>
                    <a:pt x="10" y="407"/>
                  </a:cubicBezTo>
                  <a:cubicBezTo>
                    <a:pt x="1" y="418"/>
                    <a:pt x="0" y="432"/>
                    <a:pt x="11" y="429"/>
                  </a:cubicBezTo>
                  <a:cubicBezTo>
                    <a:pt x="22" y="427"/>
                    <a:pt x="20" y="421"/>
                    <a:pt x="26" y="423"/>
                  </a:cubicBezTo>
                  <a:cubicBezTo>
                    <a:pt x="32" y="426"/>
                    <a:pt x="38" y="426"/>
                    <a:pt x="36" y="434"/>
                  </a:cubicBezTo>
                  <a:cubicBezTo>
                    <a:pt x="33" y="443"/>
                    <a:pt x="36" y="444"/>
                    <a:pt x="33" y="449"/>
                  </a:cubicBezTo>
                  <a:cubicBezTo>
                    <a:pt x="31" y="454"/>
                    <a:pt x="28" y="454"/>
                    <a:pt x="25" y="458"/>
                  </a:cubicBezTo>
                  <a:cubicBezTo>
                    <a:pt x="21" y="461"/>
                    <a:pt x="16" y="463"/>
                    <a:pt x="21" y="467"/>
                  </a:cubicBezTo>
                  <a:cubicBezTo>
                    <a:pt x="26" y="472"/>
                    <a:pt x="25" y="463"/>
                    <a:pt x="31" y="471"/>
                  </a:cubicBezTo>
                  <a:cubicBezTo>
                    <a:pt x="37" y="480"/>
                    <a:pt x="44" y="476"/>
                    <a:pt x="46" y="472"/>
                  </a:cubicBezTo>
                  <a:cubicBezTo>
                    <a:pt x="47" y="469"/>
                    <a:pt x="52" y="460"/>
                    <a:pt x="49" y="452"/>
                  </a:cubicBezTo>
                  <a:cubicBezTo>
                    <a:pt x="47" y="443"/>
                    <a:pt x="49" y="438"/>
                    <a:pt x="54" y="438"/>
                  </a:cubicBezTo>
                  <a:cubicBezTo>
                    <a:pt x="59" y="438"/>
                    <a:pt x="62" y="437"/>
                    <a:pt x="62" y="431"/>
                  </a:cubicBezTo>
                  <a:cubicBezTo>
                    <a:pt x="62" y="424"/>
                    <a:pt x="58" y="412"/>
                    <a:pt x="53" y="413"/>
                  </a:cubicBezTo>
                  <a:cubicBezTo>
                    <a:pt x="51" y="401"/>
                    <a:pt x="51" y="401"/>
                    <a:pt x="51" y="401"/>
                  </a:cubicBezTo>
                  <a:cubicBezTo>
                    <a:pt x="51" y="401"/>
                    <a:pt x="38" y="395"/>
                    <a:pt x="53" y="394"/>
                  </a:cubicBezTo>
                  <a:cubicBezTo>
                    <a:pt x="68" y="392"/>
                    <a:pt x="73" y="385"/>
                    <a:pt x="78" y="384"/>
                  </a:cubicBezTo>
                  <a:cubicBezTo>
                    <a:pt x="83" y="383"/>
                    <a:pt x="91" y="378"/>
                    <a:pt x="91" y="378"/>
                  </a:cubicBezTo>
                  <a:cubicBezTo>
                    <a:pt x="91" y="378"/>
                    <a:pt x="97" y="373"/>
                    <a:pt x="102" y="377"/>
                  </a:cubicBezTo>
                  <a:cubicBezTo>
                    <a:pt x="107" y="380"/>
                    <a:pt x="103" y="370"/>
                    <a:pt x="110" y="369"/>
                  </a:cubicBezTo>
                  <a:cubicBezTo>
                    <a:pt x="116" y="368"/>
                    <a:pt x="124" y="374"/>
                    <a:pt x="132" y="375"/>
                  </a:cubicBezTo>
                  <a:cubicBezTo>
                    <a:pt x="139" y="377"/>
                    <a:pt x="147" y="357"/>
                    <a:pt x="151" y="370"/>
                  </a:cubicBezTo>
                  <a:cubicBezTo>
                    <a:pt x="156" y="384"/>
                    <a:pt x="144" y="386"/>
                    <a:pt x="154" y="392"/>
                  </a:cubicBezTo>
                  <a:cubicBezTo>
                    <a:pt x="164" y="399"/>
                    <a:pt x="172" y="394"/>
                    <a:pt x="172" y="394"/>
                  </a:cubicBezTo>
                  <a:cubicBezTo>
                    <a:pt x="172" y="394"/>
                    <a:pt x="174" y="368"/>
                    <a:pt x="181" y="362"/>
                  </a:cubicBezTo>
                  <a:cubicBezTo>
                    <a:pt x="188" y="356"/>
                    <a:pt x="194" y="353"/>
                    <a:pt x="196" y="358"/>
                  </a:cubicBezTo>
                  <a:cubicBezTo>
                    <a:pt x="197" y="363"/>
                    <a:pt x="197" y="365"/>
                    <a:pt x="197" y="372"/>
                  </a:cubicBezTo>
                  <a:cubicBezTo>
                    <a:pt x="197" y="378"/>
                    <a:pt x="202" y="380"/>
                    <a:pt x="202" y="380"/>
                  </a:cubicBezTo>
                  <a:cubicBezTo>
                    <a:pt x="202" y="380"/>
                    <a:pt x="225" y="381"/>
                    <a:pt x="230" y="372"/>
                  </a:cubicBezTo>
                  <a:cubicBezTo>
                    <a:pt x="235" y="362"/>
                    <a:pt x="235" y="342"/>
                    <a:pt x="242" y="341"/>
                  </a:cubicBezTo>
                  <a:cubicBezTo>
                    <a:pt x="250" y="340"/>
                    <a:pt x="245" y="347"/>
                    <a:pt x="256" y="347"/>
                  </a:cubicBezTo>
                  <a:cubicBezTo>
                    <a:pt x="267" y="347"/>
                    <a:pt x="269" y="331"/>
                    <a:pt x="269" y="331"/>
                  </a:cubicBezTo>
                  <a:cubicBezTo>
                    <a:pt x="269" y="331"/>
                    <a:pt x="290" y="330"/>
                    <a:pt x="290" y="324"/>
                  </a:cubicBezTo>
                  <a:cubicBezTo>
                    <a:pt x="290" y="317"/>
                    <a:pt x="278" y="308"/>
                    <a:pt x="290" y="303"/>
                  </a:cubicBezTo>
                  <a:cubicBezTo>
                    <a:pt x="303" y="298"/>
                    <a:pt x="299" y="281"/>
                    <a:pt x="299" y="281"/>
                  </a:cubicBezTo>
                  <a:cubicBezTo>
                    <a:pt x="298" y="268"/>
                    <a:pt x="298" y="268"/>
                    <a:pt x="298" y="268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14" y="260"/>
                    <a:pt x="314" y="260"/>
                    <a:pt x="314" y="260"/>
                  </a:cubicBezTo>
                  <a:cubicBezTo>
                    <a:pt x="315" y="240"/>
                    <a:pt x="315" y="240"/>
                    <a:pt x="315" y="240"/>
                  </a:cubicBezTo>
                  <a:cubicBezTo>
                    <a:pt x="315" y="240"/>
                    <a:pt x="317" y="222"/>
                    <a:pt x="320" y="218"/>
                  </a:cubicBezTo>
                  <a:cubicBezTo>
                    <a:pt x="322" y="214"/>
                    <a:pt x="322" y="196"/>
                    <a:pt x="315" y="196"/>
                  </a:cubicBezTo>
                  <a:cubicBezTo>
                    <a:pt x="308" y="196"/>
                    <a:pt x="299" y="197"/>
                    <a:pt x="301" y="183"/>
                  </a:cubicBezTo>
                  <a:cubicBezTo>
                    <a:pt x="304" y="170"/>
                    <a:pt x="310" y="166"/>
                    <a:pt x="306" y="156"/>
                  </a:cubicBezTo>
                  <a:cubicBezTo>
                    <a:pt x="303" y="147"/>
                    <a:pt x="292" y="123"/>
                    <a:pt x="292" y="123"/>
                  </a:cubicBezTo>
                  <a:cubicBezTo>
                    <a:pt x="292" y="123"/>
                    <a:pt x="284" y="113"/>
                    <a:pt x="283" y="110"/>
                  </a:cubicBezTo>
                  <a:cubicBezTo>
                    <a:pt x="282" y="106"/>
                    <a:pt x="284" y="101"/>
                    <a:pt x="295" y="104"/>
                  </a:cubicBezTo>
                  <a:cubicBezTo>
                    <a:pt x="306" y="106"/>
                    <a:pt x="306" y="115"/>
                    <a:pt x="310" y="113"/>
                  </a:cubicBezTo>
                  <a:cubicBezTo>
                    <a:pt x="314" y="112"/>
                    <a:pt x="310" y="106"/>
                    <a:pt x="317" y="102"/>
                  </a:cubicBezTo>
                  <a:cubicBezTo>
                    <a:pt x="325" y="99"/>
                    <a:pt x="335" y="102"/>
                    <a:pt x="335" y="108"/>
                  </a:cubicBezTo>
                  <a:cubicBezTo>
                    <a:pt x="335" y="115"/>
                    <a:pt x="323" y="116"/>
                    <a:pt x="335" y="118"/>
                  </a:cubicBezTo>
                  <a:cubicBezTo>
                    <a:pt x="347" y="121"/>
                    <a:pt x="341" y="106"/>
                    <a:pt x="351" y="120"/>
                  </a:cubicBezTo>
                  <a:cubicBezTo>
                    <a:pt x="360" y="133"/>
                    <a:pt x="356" y="137"/>
                    <a:pt x="369" y="117"/>
                  </a:cubicBezTo>
                  <a:cubicBezTo>
                    <a:pt x="383" y="97"/>
                    <a:pt x="368" y="110"/>
                    <a:pt x="388" y="91"/>
                  </a:cubicBezTo>
                  <a:cubicBezTo>
                    <a:pt x="407" y="73"/>
                    <a:pt x="401" y="64"/>
                    <a:pt x="401" y="64"/>
                  </a:cubicBezTo>
                  <a:cubicBezTo>
                    <a:pt x="388" y="58"/>
                    <a:pt x="388" y="58"/>
                    <a:pt x="388" y="58"/>
                  </a:cubicBezTo>
                  <a:cubicBezTo>
                    <a:pt x="388" y="58"/>
                    <a:pt x="381" y="51"/>
                    <a:pt x="375" y="54"/>
                  </a:cubicBezTo>
                  <a:cubicBezTo>
                    <a:pt x="369" y="58"/>
                    <a:pt x="358" y="54"/>
                    <a:pt x="358" y="54"/>
                  </a:cubicBezTo>
                  <a:cubicBezTo>
                    <a:pt x="358" y="54"/>
                    <a:pt x="346" y="53"/>
                    <a:pt x="344" y="46"/>
                  </a:cubicBezTo>
                  <a:cubicBezTo>
                    <a:pt x="343" y="38"/>
                    <a:pt x="335" y="30"/>
                    <a:pt x="335" y="30"/>
                  </a:cubicBezTo>
                  <a:lnTo>
                    <a:pt x="320" y="5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81" name="Freeform 591">
              <a:extLst>
                <a:ext uri="{FF2B5EF4-FFF2-40B4-BE49-F238E27FC236}">
                  <a16:creationId xmlns:a16="http://schemas.microsoft.com/office/drawing/2014/main" id="{B67DB78C-26A5-8C00-6187-212E9257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1801" y="3759200"/>
              <a:ext cx="55562" cy="49213"/>
            </a:xfrm>
            <a:custGeom>
              <a:avLst/>
              <a:gdLst>
                <a:gd name="T0" fmla="*/ 2147483646 w 62"/>
                <a:gd name="T1" fmla="*/ 2147483646 h 56"/>
                <a:gd name="T2" fmla="*/ 2147483646 w 62"/>
                <a:gd name="T3" fmla="*/ 2147483646 h 56"/>
                <a:gd name="T4" fmla="*/ 2147483646 w 62"/>
                <a:gd name="T5" fmla="*/ 2147483646 h 56"/>
                <a:gd name="T6" fmla="*/ 2147483646 w 62"/>
                <a:gd name="T7" fmla="*/ 2147483646 h 56"/>
                <a:gd name="T8" fmla="*/ 2147483646 w 62"/>
                <a:gd name="T9" fmla="*/ 2147483646 h 56"/>
                <a:gd name="T10" fmla="*/ 2147483646 w 62"/>
                <a:gd name="T11" fmla="*/ 2147483646 h 56"/>
                <a:gd name="T12" fmla="*/ 2147483646 w 62"/>
                <a:gd name="T13" fmla="*/ 2147483646 h 56"/>
                <a:gd name="T14" fmla="*/ 2147483646 w 62"/>
                <a:gd name="T15" fmla="*/ 2147483646 h 56"/>
                <a:gd name="T16" fmla="*/ 2147483646 w 62"/>
                <a:gd name="T17" fmla="*/ 2147483646 h 56"/>
                <a:gd name="T18" fmla="*/ 2147483646 w 62"/>
                <a:gd name="T19" fmla="*/ 2147483646 h 56"/>
                <a:gd name="T20" fmla="*/ 2147483646 w 62"/>
                <a:gd name="T21" fmla="*/ 214748364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2"/>
                <a:gd name="T34" fmla="*/ 0 h 56"/>
                <a:gd name="T35" fmla="*/ 62 w 62"/>
                <a:gd name="T36" fmla="*/ 56 h 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2" h="56">
                  <a:moveTo>
                    <a:pt x="24" y="12"/>
                  </a:moveTo>
                  <a:cubicBezTo>
                    <a:pt x="20" y="14"/>
                    <a:pt x="14" y="12"/>
                    <a:pt x="9" y="21"/>
                  </a:cubicBezTo>
                  <a:cubicBezTo>
                    <a:pt x="4" y="29"/>
                    <a:pt x="0" y="40"/>
                    <a:pt x="8" y="40"/>
                  </a:cubicBezTo>
                  <a:cubicBezTo>
                    <a:pt x="15" y="40"/>
                    <a:pt x="20" y="38"/>
                    <a:pt x="21" y="42"/>
                  </a:cubicBezTo>
                  <a:cubicBezTo>
                    <a:pt x="22" y="45"/>
                    <a:pt x="14" y="56"/>
                    <a:pt x="21" y="51"/>
                  </a:cubicBezTo>
                  <a:cubicBezTo>
                    <a:pt x="29" y="46"/>
                    <a:pt x="30" y="35"/>
                    <a:pt x="35" y="29"/>
                  </a:cubicBezTo>
                  <a:cubicBezTo>
                    <a:pt x="40" y="23"/>
                    <a:pt x="37" y="18"/>
                    <a:pt x="47" y="22"/>
                  </a:cubicBezTo>
                  <a:cubicBezTo>
                    <a:pt x="57" y="26"/>
                    <a:pt x="62" y="14"/>
                    <a:pt x="62" y="14"/>
                  </a:cubicBezTo>
                  <a:cubicBezTo>
                    <a:pt x="62" y="14"/>
                    <a:pt x="62" y="0"/>
                    <a:pt x="57" y="2"/>
                  </a:cubicBezTo>
                  <a:cubicBezTo>
                    <a:pt x="52" y="5"/>
                    <a:pt x="36" y="5"/>
                    <a:pt x="36" y="5"/>
                  </a:cubicBezTo>
                  <a:lnTo>
                    <a:pt x="24" y="1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83" name="Freeform 592">
              <a:extLst>
                <a:ext uri="{FF2B5EF4-FFF2-40B4-BE49-F238E27FC236}">
                  <a16:creationId xmlns:a16="http://schemas.microsoft.com/office/drawing/2014/main" id="{A51D40A4-6E89-ECB5-5A9B-0C5A4549A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2301" y="3100388"/>
              <a:ext cx="92075" cy="315912"/>
            </a:xfrm>
            <a:custGeom>
              <a:avLst/>
              <a:gdLst>
                <a:gd name="T0" fmla="*/ 2147483646 w 105"/>
                <a:gd name="T1" fmla="*/ 2147483646 h 356"/>
                <a:gd name="T2" fmla="*/ 2147483646 w 105"/>
                <a:gd name="T3" fmla="*/ 2147483646 h 356"/>
                <a:gd name="T4" fmla="*/ 2147483646 w 105"/>
                <a:gd name="T5" fmla="*/ 2147483646 h 356"/>
                <a:gd name="T6" fmla="*/ 2147483646 w 105"/>
                <a:gd name="T7" fmla="*/ 2147483646 h 356"/>
                <a:gd name="T8" fmla="*/ 2147483646 w 105"/>
                <a:gd name="T9" fmla="*/ 2147483646 h 356"/>
                <a:gd name="T10" fmla="*/ 2147483646 w 105"/>
                <a:gd name="T11" fmla="*/ 2147483646 h 356"/>
                <a:gd name="T12" fmla="*/ 2147483646 w 105"/>
                <a:gd name="T13" fmla="*/ 2147483646 h 356"/>
                <a:gd name="T14" fmla="*/ 2147483646 w 105"/>
                <a:gd name="T15" fmla="*/ 2147483646 h 356"/>
                <a:gd name="T16" fmla="*/ 2147483646 w 105"/>
                <a:gd name="T17" fmla="*/ 2147483646 h 356"/>
                <a:gd name="T18" fmla="*/ 2147483646 w 105"/>
                <a:gd name="T19" fmla="*/ 2147483646 h 356"/>
                <a:gd name="T20" fmla="*/ 2147483646 w 105"/>
                <a:gd name="T21" fmla="*/ 2147483646 h 356"/>
                <a:gd name="T22" fmla="*/ 2147483646 w 105"/>
                <a:gd name="T23" fmla="*/ 2147483646 h 356"/>
                <a:gd name="T24" fmla="*/ 2147483646 w 105"/>
                <a:gd name="T25" fmla="*/ 2147483646 h 356"/>
                <a:gd name="T26" fmla="*/ 2147483646 w 105"/>
                <a:gd name="T27" fmla="*/ 2147483646 h 356"/>
                <a:gd name="T28" fmla="*/ 2147483646 w 105"/>
                <a:gd name="T29" fmla="*/ 2147483646 h 356"/>
                <a:gd name="T30" fmla="*/ 2147483646 w 105"/>
                <a:gd name="T31" fmla="*/ 2147483646 h 356"/>
                <a:gd name="T32" fmla="*/ 2147483646 w 105"/>
                <a:gd name="T33" fmla="*/ 2147483646 h 356"/>
                <a:gd name="T34" fmla="*/ 2147483646 w 105"/>
                <a:gd name="T35" fmla="*/ 2147483646 h 356"/>
                <a:gd name="T36" fmla="*/ 2147483646 w 105"/>
                <a:gd name="T37" fmla="*/ 2147483646 h 356"/>
                <a:gd name="T38" fmla="*/ 2147483646 w 105"/>
                <a:gd name="T39" fmla="*/ 2147483646 h 356"/>
                <a:gd name="T40" fmla="*/ 2147483646 w 105"/>
                <a:gd name="T41" fmla="*/ 2147483646 h 356"/>
                <a:gd name="T42" fmla="*/ 2147483646 w 105"/>
                <a:gd name="T43" fmla="*/ 2147483646 h 356"/>
                <a:gd name="T44" fmla="*/ 2147483646 w 105"/>
                <a:gd name="T45" fmla="*/ 2147483646 h 356"/>
                <a:gd name="T46" fmla="*/ 2147483646 w 105"/>
                <a:gd name="T47" fmla="*/ 2147483646 h 356"/>
                <a:gd name="T48" fmla="*/ 2147483646 w 105"/>
                <a:gd name="T49" fmla="*/ 2147483646 h 356"/>
                <a:gd name="T50" fmla="*/ 2147483646 w 105"/>
                <a:gd name="T51" fmla="*/ 2147483646 h 356"/>
                <a:gd name="T52" fmla="*/ 2147483646 w 105"/>
                <a:gd name="T53" fmla="*/ 2147483646 h 356"/>
                <a:gd name="T54" fmla="*/ 2147483646 w 105"/>
                <a:gd name="T55" fmla="*/ 2147483646 h 356"/>
                <a:gd name="T56" fmla="*/ 2147483646 w 105"/>
                <a:gd name="T57" fmla="*/ 2147483646 h 356"/>
                <a:gd name="T58" fmla="*/ 2147483646 w 105"/>
                <a:gd name="T59" fmla="*/ 2147483646 h 356"/>
                <a:gd name="T60" fmla="*/ 2147483646 w 105"/>
                <a:gd name="T61" fmla="*/ 2147483646 h 356"/>
                <a:gd name="T62" fmla="*/ 2147483646 w 105"/>
                <a:gd name="T63" fmla="*/ 2147483646 h 35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5"/>
                <a:gd name="T97" fmla="*/ 0 h 356"/>
                <a:gd name="T98" fmla="*/ 105 w 105"/>
                <a:gd name="T99" fmla="*/ 356 h 35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5" h="356">
                  <a:moveTo>
                    <a:pt x="45" y="2"/>
                  </a:moveTo>
                  <a:cubicBezTo>
                    <a:pt x="34" y="4"/>
                    <a:pt x="26" y="8"/>
                    <a:pt x="29" y="27"/>
                  </a:cubicBezTo>
                  <a:cubicBezTo>
                    <a:pt x="31" y="45"/>
                    <a:pt x="39" y="44"/>
                    <a:pt x="27" y="59"/>
                  </a:cubicBezTo>
                  <a:cubicBezTo>
                    <a:pt x="16" y="74"/>
                    <a:pt x="15" y="83"/>
                    <a:pt x="19" y="90"/>
                  </a:cubicBezTo>
                  <a:cubicBezTo>
                    <a:pt x="23" y="96"/>
                    <a:pt x="30" y="97"/>
                    <a:pt x="23" y="114"/>
                  </a:cubicBezTo>
                  <a:cubicBezTo>
                    <a:pt x="15" y="131"/>
                    <a:pt x="13" y="129"/>
                    <a:pt x="23" y="144"/>
                  </a:cubicBezTo>
                  <a:cubicBezTo>
                    <a:pt x="32" y="158"/>
                    <a:pt x="46" y="151"/>
                    <a:pt x="37" y="173"/>
                  </a:cubicBezTo>
                  <a:cubicBezTo>
                    <a:pt x="29" y="195"/>
                    <a:pt x="32" y="186"/>
                    <a:pt x="34" y="205"/>
                  </a:cubicBezTo>
                  <a:cubicBezTo>
                    <a:pt x="35" y="225"/>
                    <a:pt x="41" y="232"/>
                    <a:pt x="30" y="235"/>
                  </a:cubicBezTo>
                  <a:cubicBezTo>
                    <a:pt x="19" y="237"/>
                    <a:pt x="0" y="220"/>
                    <a:pt x="13" y="240"/>
                  </a:cubicBezTo>
                  <a:cubicBezTo>
                    <a:pt x="25" y="259"/>
                    <a:pt x="31" y="251"/>
                    <a:pt x="30" y="264"/>
                  </a:cubicBezTo>
                  <a:cubicBezTo>
                    <a:pt x="29" y="278"/>
                    <a:pt x="34" y="284"/>
                    <a:pt x="35" y="300"/>
                  </a:cubicBezTo>
                  <a:cubicBezTo>
                    <a:pt x="36" y="316"/>
                    <a:pt x="31" y="322"/>
                    <a:pt x="29" y="328"/>
                  </a:cubicBezTo>
                  <a:cubicBezTo>
                    <a:pt x="26" y="334"/>
                    <a:pt x="14" y="334"/>
                    <a:pt x="26" y="342"/>
                  </a:cubicBezTo>
                  <a:cubicBezTo>
                    <a:pt x="39" y="349"/>
                    <a:pt x="38" y="340"/>
                    <a:pt x="45" y="336"/>
                  </a:cubicBezTo>
                  <a:cubicBezTo>
                    <a:pt x="52" y="331"/>
                    <a:pt x="53" y="315"/>
                    <a:pt x="59" y="328"/>
                  </a:cubicBezTo>
                  <a:cubicBezTo>
                    <a:pt x="66" y="342"/>
                    <a:pt x="58" y="356"/>
                    <a:pt x="67" y="355"/>
                  </a:cubicBezTo>
                  <a:cubicBezTo>
                    <a:pt x="75" y="354"/>
                    <a:pt x="79" y="328"/>
                    <a:pt x="74" y="322"/>
                  </a:cubicBezTo>
                  <a:cubicBezTo>
                    <a:pt x="69" y="316"/>
                    <a:pt x="63" y="318"/>
                    <a:pt x="57" y="300"/>
                  </a:cubicBezTo>
                  <a:cubicBezTo>
                    <a:pt x="51" y="281"/>
                    <a:pt x="48" y="284"/>
                    <a:pt x="53" y="270"/>
                  </a:cubicBezTo>
                  <a:cubicBezTo>
                    <a:pt x="58" y="257"/>
                    <a:pt x="52" y="249"/>
                    <a:pt x="57" y="238"/>
                  </a:cubicBezTo>
                  <a:cubicBezTo>
                    <a:pt x="62" y="227"/>
                    <a:pt x="63" y="213"/>
                    <a:pt x="70" y="216"/>
                  </a:cubicBezTo>
                  <a:cubicBezTo>
                    <a:pt x="78" y="220"/>
                    <a:pt x="88" y="240"/>
                    <a:pt x="96" y="237"/>
                  </a:cubicBezTo>
                  <a:cubicBezTo>
                    <a:pt x="105" y="235"/>
                    <a:pt x="104" y="220"/>
                    <a:pt x="99" y="218"/>
                  </a:cubicBezTo>
                  <a:cubicBezTo>
                    <a:pt x="94" y="215"/>
                    <a:pt x="84" y="209"/>
                    <a:pt x="79" y="202"/>
                  </a:cubicBezTo>
                  <a:cubicBezTo>
                    <a:pt x="74" y="194"/>
                    <a:pt x="70" y="186"/>
                    <a:pt x="70" y="176"/>
                  </a:cubicBezTo>
                  <a:cubicBezTo>
                    <a:pt x="70" y="166"/>
                    <a:pt x="64" y="145"/>
                    <a:pt x="64" y="134"/>
                  </a:cubicBezTo>
                  <a:cubicBezTo>
                    <a:pt x="64" y="123"/>
                    <a:pt x="62" y="106"/>
                    <a:pt x="59" y="93"/>
                  </a:cubicBezTo>
                  <a:cubicBezTo>
                    <a:pt x="57" y="81"/>
                    <a:pt x="52" y="70"/>
                    <a:pt x="57" y="56"/>
                  </a:cubicBezTo>
                  <a:cubicBezTo>
                    <a:pt x="62" y="43"/>
                    <a:pt x="54" y="37"/>
                    <a:pt x="54" y="22"/>
                  </a:cubicBezTo>
                  <a:cubicBezTo>
                    <a:pt x="54" y="7"/>
                    <a:pt x="59" y="0"/>
                    <a:pt x="52" y="1"/>
                  </a:cubicBezTo>
                  <a:cubicBezTo>
                    <a:pt x="45" y="2"/>
                    <a:pt x="45" y="2"/>
                    <a:pt x="45" y="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85" name="Freeform 593">
              <a:extLst>
                <a:ext uri="{FF2B5EF4-FFF2-40B4-BE49-F238E27FC236}">
                  <a16:creationId xmlns:a16="http://schemas.microsoft.com/office/drawing/2014/main" id="{1F611A1F-03BA-7EC8-23E4-023C2F41B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6" y="3409950"/>
              <a:ext cx="66675" cy="63500"/>
            </a:xfrm>
            <a:custGeom>
              <a:avLst/>
              <a:gdLst>
                <a:gd name="T0" fmla="*/ 2147483646 w 76"/>
                <a:gd name="T1" fmla="*/ 2147483646 h 72"/>
                <a:gd name="T2" fmla="*/ 2147483646 w 76"/>
                <a:gd name="T3" fmla="*/ 2147483646 h 72"/>
                <a:gd name="T4" fmla="*/ 2147483646 w 76"/>
                <a:gd name="T5" fmla="*/ 2147483646 h 72"/>
                <a:gd name="T6" fmla="*/ 2147483646 w 76"/>
                <a:gd name="T7" fmla="*/ 2147483646 h 72"/>
                <a:gd name="T8" fmla="*/ 2147483646 w 76"/>
                <a:gd name="T9" fmla="*/ 2147483646 h 72"/>
                <a:gd name="T10" fmla="*/ 2147483646 w 76"/>
                <a:gd name="T11" fmla="*/ 2147483646 h 72"/>
                <a:gd name="T12" fmla="*/ 2147483646 w 76"/>
                <a:gd name="T13" fmla="*/ 2147483646 h 72"/>
                <a:gd name="T14" fmla="*/ 2147483646 w 76"/>
                <a:gd name="T15" fmla="*/ 2147483646 h 72"/>
                <a:gd name="T16" fmla="*/ 2147483646 w 76"/>
                <a:gd name="T17" fmla="*/ 0 h 72"/>
                <a:gd name="T18" fmla="*/ 2147483646 w 76"/>
                <a:gd name="T19" fmla="*/ 2147483646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6"/>
                <a:gd name="T31" fmla="*/ 0 h 72"/>
                <a:gd name="T32" fmla="*/ 76 w 76"/>
                <a:gd name="T33" fmla="*/ 72 h 7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6" h="72">
                  <a:moveTo>
                    <a:pt x="45" y="19"/>
                  </a:moveTo>
                  <a:cubicBezTo>
                    <a:pt x="40" y="21"/>
                    <a:pt x="32" y="33"/>
                    <a:pt x="28" y="41"/>
                  </a:cubicBezTo>
                  <a:cubicBezTo>
                    <a:pt x="24" y="48"/>
                    <a:pt x="18" y="56"/>
                    <a:pt x="15" y="56"/>
                  </a:cubicBezTo>
                  <a:cubicBezTo>
                    <a:pt x="11" y="56"/>
                    <a:pt x="0" y="43"/>
                    <a:pt x="7" y="56"/>
                  </a:cubicBezTo>
                  <a:cubicBezTo>
                    <a:pt x="15" y="68"/>
                    <a:pt x="24" y="72"/>
                    <a:pt x="31" y="65"/>
                  </a:cubicBezTo>
                  <a:cubicBezTo>
                    <a:pt x="37" y="59"/>
                    <a:pt x="38" y="45"/>
                    <a:pt x="44" y="41"/>
                  </a:cubicBezTo>
                  <a:cubicBezTo>
                    <a:pt x="50" y="37"/>
                    <a:pt x="54" y="31"/>
                    <a:pt x="59" y="31"/>
                  </a:cubicBezTo>
                  <a:cubicBezTo>
                    <a:pt x="64" y="31"/>
                    <a:pt x="71" y="24"/>
                    <a:pt x="74" y="19"/>
                  </a:cubicBezTo>
                  <a:cubicBezTo>
                    <a:pt x="76" y="14"/>
                    <a:pt x="70" y="0"/>
                    <a:pt x="70" y="0"/>
                  </a:cubicBezTo>
                  <a:lnTo>
                    <a:pt x="45" y="19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87" name="Freeform 594">
              <a:extLst>
                <a:ext uri="{FF2B5EF4-FFF2-40B4-BE49-F238E27FC236}">
                  <a16:creationId xmlns:a16="http://schemas.microsoft.com/office/drawing/2014/main" id="{C8BDA19D-4139-21A4-4ECE-9E831BAC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5976" y="3389313"/>
              <a:ext cx="26987" cy="36512"/>
            </a:xfrm>
            <a:custGeom>
              <a:avLst/>
              <a:gdLst>
                <a:gd name="T0" fmla="*/ 2147483646 w 30"/>
                <a:gd name="T1" fmla="*/ 2147483646 h 42"/>
                <a:gd name="T2" fmla="*/ 2147483646 w 30"/>
                <a:gd name="T3" fmla="*/ 2147483646 h 42"/>
                <a:gd name="T4" fmla="*/ 2147483646 w 30"/>
                <a:gd name="T5" fmla="*/ 2147483646 h 42"/>
                <a:gd name="T6" fmla="*/ 2147483646 w 30"/>
                <a:gd name="T7" fmla="*/ 2147483646 h 42"/>
                <a:gd name="T8" fmla="*/ 2147483646 w 30"/>
                <a:gd name="T9" fmla="*/ 214748364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42"/>
                <a:gd name="T17" fmla="*/ 30 w 30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42">
                  <a:moveTo>
                    <a:pt x="20" y="14"/>
                  </a:moveTo>
                  <a:cubicBezTo>
                    <a:pt x="13" y="16"/>
                    <a:pt x="10" y="0"/>
                    <a:pt x="5" y="21"/>
                  </a:cubicBezTo>
                  <a:cubicBezTo>
                    <a:pt x="0" y="42"/>
                    <a:pt x="21" y="26"/>
                    <a:pt x="21" y="26"/>
                  </a:cubicBezTo>
                  <a:cubicBezTo>
                    <a:pt x="30" y="18"/>
                    <a:pt x="30" y="18"/>
                    <a:pt x="30" y="18"/>
                  </a:cubicBezTo>
                  <a:lnTo>
                    <a:pt x="20" y="14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89" name="Freeform 595">
              <a:extLst>
                <a:ext uri="{FF2B5EF4-FFF2-40B4-BE49-F238E27FC236}">
                  <a16:creationId xmlns:a16="http://schemas.microsoft.com/office/drawing/2014/main" id="{7FB8A999-FDCA-ECB5-5C95-72BBBFF5C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8838" y="3363913"/>
              <a:ext cx="20638" cy="20637"/>
            </a:xfrm>
            <a:custGeom>
              <a:avLst/>
              <a:gdLst>
                <a:gd name="T0" fmla="*/ 2147483646 w 24"/>
                <a:gd name="T1" fmla="*/ 2147483646 h 23"/>
                <a:gd name="T2" fmla="*/ 2147483646 w 24"/>
                <a:gd name="T3" fmla="*/ 2147483646 h 23"/>
                <a:gd name="T4" fmla="*/ 2147483646 w 24"/>
                <a:gd name="T5" fmla="*/ 2147483646 h 23"/>
                <a:gd name="T6" fmla="*/ 2147483646 w 24"/>
                <a:gd name="T7" fmla="*/ 0 h 23"/>
                <a:gd name="T8" fmla="*/ 2147483646 w 24"/>
                <a:gd name="T9" fmla="*/ 214748364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"/>
                <a:gd name="T16" fmla="*/ 0 h 23"/>
                <a:gd name="T17" fmla="*/ 24 w 24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" h="23">
                  <a:moveTo>
                    <a:pt x="11" y="7"/>
                  </a:moveTo>
                  <a:cubicBezTo>
                    <a:pt x="10" y="13"/>
                    <a:pt x="0" y="18"/>
                    <a:pt x="8" y="20"/>
                  </a:cubicBezTo>
                  <a:cubicBezTo>
                    <a:pt x="15" y="23"/>
                    <a:pt x="20" y="15"/>
                    <a:pt x="20" y="15"/>
                  </a:cubicBezTo>
                  <a:cubicBezTo>
                    <a:pt x="24" y="0"/>
                    <a:pt x="24" y="0"/>
                    <a:pt x="24" y="0"/>
                  </a:cubicBezTo>
                  <a:lnTo>
                    <a:pt x="11" y="7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1" name="Freeform 596">
              <a:extLst>
                <a:ext uri="{FF2B5EF4-FFF2-40B4-BE49-F238E27FC236}">
                  <a16:creationId xmlns:a16="http://schemas.microsoft.com/office/drawing/2014/main" id="{6E73AEDA-572A-43C4-0822-EC5D0A641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3343275"/>
              <a:ext cx="12700" cy="7938"/>
            </a:xfrm>
            <a:custGeom>
              <a:avLst/>
              <a:gdLst>
                <a:gd name="T0" fmla="*/ 2147483646 w 15"/>
                <a:gd name="T1" fmla="*/ 0 h 9"/>
                <a:gd name="T2" fmla="*/ 2147483646 w 15"/>
                <a:gd name="T3" fmla="*/ 2147483646 h 9"/>
                <a:gd name="T4" fmla="*/ 2147483646 w 15"/>
                <a:gd name="T5" fmla="*/ 2147483646 h 9"/>
                <a:gd name="T6" fmla="*/ 2147483646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9"/>
                <a:gd name="T14" fmla="*/ 15 w 15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9">
                  <a:moveTo>
                    <a:pt x="9" y="0"/>
                  </a:moveTo>
                  <a:cubicBezTo>
                    <a:pt x="4" y="1"/>
                    <a:pt x="0" y="9"/>
                    <a:pt x="7" y="9"/>
                  </a:cubicBezTo>
                  <a:cubicBezTo>
                    <a:pt x="13" y="9"/>
                    <a:pt x="15" y="3"/>
                    <a:pt x="15" y="3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3" name="Freeform 597">
              <a:extLst>
                <a:ext uri="{FF2B5EF4-FFF2-40B4-BE49-F238E27FC236}">
                  <a16:creationId xmlns:a16="http://schemas.microsoft.com/office/drawing/2014/main" id="{6A71FE86-1A46-4E33-59D9-BE61D0C0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8688" y="3286125"/>
              <a:ext cx="17463" cy="17463"/>
            </a:xfrm>
            <a:custGeom>
              <a:avLst/>
              <a:gdLst>
                <a:gd name="T0" fmla="*/ 2147483646 w 20"/>
                <a:gd name="T1" fmla="*/ 0 h 20"/>
                <a:gd name="T2" fmla="*/ 0 w 20"/>
                <a:gd name="T3" fmla="*/ 2147483646 h 20"/>
                <a:gd name="T4" fmla="*/ 2147483646 w 20"/>
                <a:gd name="T5" fmla="*/ 2147483646 h 20"/>
                <a:gd name="T6" fmla="*/ 2147483646 w 20"/>
                <a:gd name="T7" fmla="*/ 2147483646 h 20"/>
                <a:gd name="T8" fmla="*/ 2147483646 w 2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0"/>
                <a:gd name="T17" fmla="*/ 20 w 2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0">
                  <a:moveTo>
                    <a:pt x="6" y="0"/>
                  </a:moveTo>
                  <a:cubicBezTo>
                    <a:pt x="1" y="1"/>
                    <a:pt x="0" y="6"/>
                    <a:pt x="0" y="11"/>
                  </a:cubicBezTo>
                  <a:cubicBezTo>
                    <a:pt x="0" y="16"/>
                    <a:pt x="7" y="20"/>
                    <a:pt x="7" y="20"/>
                  </a:cubicBezTo>
                  <a:cubicBezTo>
                    <a:pt x="7" y="20"/>
                    <a:pt x="17" y="16"/>
                    <a:pt x="19" y="10"/>
                  </a:cubicBezTo>
                  <a:cubicBezTo>
                    <a:pt x="20" y="4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5" name="Freeform 598">
              <a:extLst>
                <a:ext uri="{FF2B5EF4-FFF2-40B4-BE49-F238E27FC236}">
                  <a16:creationId xmlns:a16="http://schemas.microsoft.com/office/drawing/2014/main" id="{E5A3411A-AE8E-0BF9-9A63-AD0AA31E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8213" y="3254375"/>
              <a:ext cx="30163" cy="26988"/>
            </a:xfrm>
            <a:custGeom>
              <a:avLst/>
              <a:gdLst>
                <a:gd name="T0" fmla="*/ 2147483646 w 33"/>
                <a:gd name="T1" fmla="*/ 0 h 31"/>
                <a:gd name="T2" fmla="*/ 2147483646 w 33"/>
                <a:gd name="T3" fmla="*/ 2147483646 h 31"/>
                <a:gd name="T4" fmla="*/ 2147483646 w 33"/>
                <a:gd name="T5" fmla="*/ 2147483646 h 31"/>
                <a:gd name="T6" fmla="*/ 2147483646 w 33"/>
                <a:gd name="T7" fmla="*/ 2147483646 h 31"/>
                <a:gd name="T8" fmla="*/ 2147483646 w 33"/>
                <a:gd name="T9" fmla="*/ 2147483646 h 31"/>
                <a:gd name="T10" fmla="*/ 2147483646 w 33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1"/>
                <a:gd name="T20" fmla="*/ 33 w 33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1">
                  <a:moveTo>
                    <a:pt x="24" y="0"/>
                  </a:moveTo>
                  <a:cubicBezTo>
                    <a:pt x="24" y="0"/>
                    <a:pt x="14" y="2"/>
                    <a:pt x="11" y="7"/>
                  </a:cubicBezTo>
                  <a:cubicBezTo>
                    <a:pt x="9" y="12"/>
                    <a:pt x="0" y="19"/>
                    <a:pt x="8" y="24"/>
                  </a:cubicBezTo>
                  <a:cubicBezTo>
                    <a:pt x="15" y="29"/>
                    <a:pt x="20" y="31"/>
                    <a:pt x="24" y="25"/>
                  </a:cubicBezTo>
                  <a:cubicBezTo>
                    <a:pt x="27" y="19"/>
                    <a:pt x="33" y="12"/>
                    <a:pt x="33" y="1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7" name="Freeform 599">
              <a:extLst>
                <a:ext uri="{FF2B5EF4-FFF2-40B4-BE49-F238E27FC236}">
                  <a16:creationId xmlns:a16="http://schemas.microsoft.com/office/drawing/2014/main" id="{482CCCAC-9688-CF23-A60B-C8992E1D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8113" y="3987800"/>
              <a:ext cx="73025" cy="87313"/>
            </a:xfrm>
            <a:custGeom>
              <a:avLst/>
              <a:gdLst>
                <a:gd name="T0" fmla="*/ 2147483646 w 84"/>
                <a:gd name="T1" fmla="*/ 2147483646 h 100"/>
                <a:gd name="T2" fmla="*/ 2147483646 w 84"/>
                <a:gd name="T3" fmla="*/ 2147483646 h 100"/>
                <a:gd name="T4" fmla="*/ 2147483646 w 84"/>
                <a:gd name="T5" fmla="*/ 2147483646 h 100"/>
                <a:gd name="T6" fmla="*/ 2147483646 w 84"/>
                <a:gd name="T7" fmla="*/ 2147483646 h 100"/>
                <a:gd name="T8" fmla="*/ 2147483646 w 84"/>
                <a:gd name="T9" fmla="*/ 2147483646 h 100"/>
                <a:gd name="T10" fmla="*/ 2147483646 w 84"/>
                <a:gd name="T11" fmla="*/ 2147483646 h 100"/>
                <a:gd name="T12" fmla="*/ 2147483646 w 84"/>
                <a:gd name="T13" fmla="*/ 2147483646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4"/>
                <a:gd name="T22" fmla="*/ 0 h 100"/>
                <a:gd name="T23" fmla="*/ 84 w 84"/>
                <a:gd name="T24" fmla="*/ 100 h 1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4" h="100">
                  <a:moveTo>
                    <a:pt x="75" y="12"/>
                  </a:moveTo>
                  <a:cubicBezTo>
                    <a:pt x="58" y="0"/>
                    <a:pt x="41" y="5"/>
                    <a:pt x="37" y="21"/>
                  </a:cubicBezTo>
                  <a:cubicBezTo>
                    <a:pt x="33" y="38"/>
                    <a:pt x="30" y="54"/>
                    <a:pt x="22" y="61"/>
                  </a:cubicBezTo>
                  <a:cubicBezTo>
                    <a:pt x="14" y="67"/>
                    <a:pt x="0" y="76"/>
                    <a:pt x="10" y="86"/>
                  </a:cubicBezTo>
                  <a:cubicBezTo>
                    <a:pt x="19" y="97"/>
                    <a:pt x="22" y="97"/>
                    <a:pt x="39" y="99"/>
                  </a:cubicBezTo>
                  <a:cubicBezTo>
                    <a:pt x="57" y="100"/>
                    <a:pt x="64" y="40"/>
                    <a:pt x="64" y="40"/>
                  </a:cubicBezTo>
                  <a:cubicBezTo>
                    <a:pt x="64" y="40"/>
                    <a:pt x="84" y="19"/>
                    <a:pt x="75" y="1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99" name="Freeform 600">
              <a:extLst>
                <a:ext uri="{FF2B5EF4-FFF2-40B4-BE49-F238E27FC236}">
                  <a16:creationId xmlns:a16="http://schemas.microsoft.com/office/drawing/2014/main" id="{AD03C1A3-58BF-EFBF-329D-56A989C4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6" y="4156075"/>
              <a:ext cx="103187" cy="176213"/>
            </a:xfrm>
            <a:custGeom>
              <a:avLst/>
              <a:gdLst>
                <a:gd name="T0" fmla="*/ 2147483646 w 117"/>
                <a:gd name="T1" fmla="*/ 2147483646 h 200"/>
                <a:gd name="T2" fmla="*/ 2147483646 w 117"/>
                <a:gd name="T3" fmla="*/ 2147483646 h 200"/>
                <a:gd name="T4" fmla="*/ 2147483646 w 117"/>
                <a:gd name="T5" fmla="*/ 2147483646 h 200"/>
                <a:gd name="T6" fmla="*/ 2147483646 w 117"/>
                <a:gd name="T7" fmla="*/ 2147483646 h 200"/>
                <a:gd name="T8" fmla="*/ 2147483646 w 117"/>
                <a:gd name="T9" fmla="*/ 2147483646 h 200"/>
                <a:gd name="T10" fmla="*/ 2147483646 w 117"/>
                <a:gd name="T11" fmla="*/ 2147483646 h 200"/>
                <a:gd name="T12" fmla="*/ 2147483646 w 117"/>
                <a:gd name="T13" fmla="*/ 2147483646 h 200"/>
                <a:gd name="T14" fmla="*/ 2147483646 w 117"/>
                <a:gd name="T15" fmla="*/ 2147483646 h 200"/>
                <a:gd name="T16" fmla="*/ 2147483646 w 117"/>
                <a:gd name="T17" fmla="*/ 2147483646 h 200"/>
                <a:gd name="T18" fmla="*/ 2147483646 w 117"/>
                <a:gd name="T19" fmla="*/ 2147483646 h 200"/>
                <a:gd name="T20" fmla="*/ 2147483646 w 117"/>
                <a:gd name="T21" fmla="*/ 2147483646 h 200"/>
                <a:gd name="T22" fmla="*/ 2147483646 w 117"/>
                <a:gd name="T23" fmla="*/ 2147483646 h 200"/>
                <a:gd name="T24" fmla="*/ 2147483646 w 117"/>
                <a:gd name="T25" fmla="*/ 2147483646 h 200"/>
                <a:gd name="T26" fmla="*/ 2147483646 w 117"/>
                <a:gd name="T27" fmla="*/ 2147483646 h 200"/>
                <a:gd name="T28" fmla="*/ 2147483646 w 117"/>
                <a:gd name="T29" fmla="*/ 2147483646 h 200"/>
                <a:gd name="T30" fmla="*/ 2147483646 w 117"/>
                <a:gd name="T31" fmla="*/ 2147483646 h 200"/>
                <a:gd name="T32" fmla="*/ 2147483646 w 117"/>
                <a:gd name="T33" fmla="*/ 2147483646 h 200"/>
                <a:gd name="T34" fmla="*/ 2147483646 w 117"/>
                <a:gd name="T35" fmla="*/ 2147483646 h 200"/>
                <a:gd name="T36" fmla="*/ 2147483646 w 117"/>
                <a:gd name="T37" fmla="*/ 2147483646 h 200"/>
                <a:gd name="T38" fmla="*/ 2147483646 w 117"/>
                <a:gd name="T39" fmla="*/ 2147483646 h 200"/>
                <a:gd name="T40" fmla="*/ 2147483646 w 117"/>
                <a:gd name="T41" fmla="*/ 2147483646 h 200"/>
                <a:gd name="T42" fmla="*/ 2147483646 w 117"/>
                <a:gd name="T43" fmla="*/ 2147483646 h 200"/>
                <a:gd name="T44" fmla="*/ 2147483646 w 117"/>
                <a:gd name="T45" fmla="*/ 2147483646 h 200"/>
                <a:gd name="T46" fmla="*/ 2147483646 w 117"/>
                <a:gd name="T47" fmla="*/ 2147483646 h 200"/>
                <a:gd name="T48" fmla="*/ 2147483646 w 117"/>
                <a:gd name="T49" fmla="*/ 2147483646 h 200"/>
                <a:gd name="T50" fmla="*/ 2147483646 w 117"/>
                <a:gd name="T51" fmla="*/ 2147483646 h 2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7"/>
                <a:gd name="T79" fmla="*/ 0 h 200"/>
                <a:gd name="T80" fmla="*/ 117 w 117"/>
                <a:gd name="T81" fmla="*/ 200 h 2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7" h="200">
                  <a:moveTo>
                    <a:pt x="43" y="16"/>
                  </a:moveTo>
                  <a:cubicBezTo>
                    <a:pt x="38" y="20"/>
                    <a:pt x="20" y="0"/>
                    <a:pt x="17" y="13"/>
                  </a:cubicBezTo>
                  <a:cubicBezTo>
                    <a:pt x="15" y="27"/>
                    <a:pt x="0" y="81"/>
                    <a:pt x="15" y="92"/>
                  </a:cubicBezTo>
                  <a:cubicBezTo>
                    <a:pt x="29" y="102"/>
                    <a:pt x="36" y="101"/>
                    <a:pt x="36" y="112"/>
                  </a:cubicBezTo>
                  <a:cubicBezTo>
                    <a:pt x="36" y="123"/>
                    <a:pt x="24" y="124"/>
                    <a:pt x="28" y="132"/>
                  </a:cubicBezTo>
                  <a:cubicBezTo>
                    <a:pt x="32" y="140"/>
                    <a:pt x="36" y="146"/>
                    <a:pt x="44" y="151"/>
                  </a:cubicBezTo>
                  <a:cubicBezTo>
                    <a:pt x="52" y="157"/>
                    <a:pt x="52" y="147"/>
                    <a:pt x="63" y="151"/>
                  </a:cubicBezTo>
                  <a:cubicBezTo>
                    <a:pt x="74" y="155"/>
                    <a:pt x="92" y="165"/>
                    <a:pt x="93" y="173"/>
                  </a:cubicBezTo>
                  <a:cubicBezTo>
                    <a:pt x="94" y="181"/>
                    <a:pt x="84" y="188"/>
                    <a:pt x="88" y="192"/>
                  </a:cubicBezTo>
                  <a:cubicBezTo>
                    <a:pt x="92" y="196"/>
                    <a:pt x="88" y="194"/>
                    <a:pt x="103" y="197"/>
                  </a:cubicBezTo>
                  <a:cubicBezTo>
                    <a:pt x="117" y="200"/>
                    <a:pt x="111" y="184"/>
                    <a:pt x="104" y="182"/>
                  </a:cubicBezTo>
                  <a:cubicBezTo>
                    <a:pt x="97" y="181"/>
                    <a:pt x="98" y="173"/>
                    <a:pt x="98" y="173"/>
                  </a:cubicBezTo>
                  <a:cubicBezTo>
                    <a:pt x="98" y="173"/>
                    <a:pt x="105" y="167"/>
                    <a:pt x="111" y="169"/>
                  </a:cubicBezTo>
                  <a:cubicBezTo>
                    <a:pt x="116" y="170"/>
                    <a:pt x="116" y="159"/>
                    <a:pt x="116" y="159"/>
                  </a:cubicBezTo>
                  <a:cubicBezTo>
                    <a:pt x="116" y="159"/>
                    <a:pt x="111" y="143"/>
                    <a:pt x="103" y="143"/>
                  </a:cubicBezTo>
                  <a:cubicBezTo>
                    <a:pt x="94" y="143"/>
                    <a:pt x="89" y="143"/>
                    <a:pt x="85" y="140"/>
                  </a:cubicBezTo>
                  <a:cubicBezTo>
                    <a:pt x="81" y="138"/>
                    <a:pt x="81" y="120"/>
                    <a:pt x="73" y="127"/>
                  </a:cubicBezTo>
                  <a:cubicBezTo>
                    <a:pt x="65" y="134"/>
                    <a:pt x="54" y="136"/>
                    <a:pt x="54" y="136"/>
                  </a:cubicBezTo>
                  <a:cubicBezTo>
                    <a:pt x="54" y="136"/>
                    <a:pt x="44" y="136"/>
                    <a:pt x="44" y="132"/>
                  </a:cubicBezTo>
                  <a:cubicBezTo>
                    <a:pt x="44" y="128"/>
                    <a:pt x="36" y="116"/>
                    <a:pt x="44" y="113"/>
                  </a:cubicBezTo>
                  <a:cubicBezTo>
                    <a:pt x="52" y="111"/>
                    <a:pt x="48" y="123"/>
                    <a:pt x="51" y="101"/>
                  </a:cubicBezTo>
                  <a:cubicBezTo>
                    <a:pt x="54" y="79"/>
                    <a:pt x="46" y="78"/>
                    <a:pt x="58" y="69"/>
                  </a:cubicBezTo>
                  <a:cubicBezTo>
                    <a:pt x="70" y="59"/>
                    <a:pt x="70" y="58"/>
                    <a:pt x="70" y="47"/>
                  </a:cubicBezTo>
                  <a:cubicBezTo>
                    <a:pt x="70" y="36"/>
                    <a:pt x="70" y="25"/>
                    <a:pt x="67" y="21"/>
                  </a:cubicBezTo>
                  <a:cubicBezTo>
                    <a:pt x="65" y="17"/>
                    <a:pt x="59" y="9"/>
                    <a:pt x="59" y="9"/>
                  </a:cubicBezTo>
                  <a:lnTo>
                    <a:pt x="43" y="1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01" name="Freeform 601">
              <a:extLst>
                <a:ext uri="{FF2B5EF4-FFF2-40B4-BE49-F238E27FC236}">
                  <a16:creationId xmlns:a16="http://schemas.microsoft.com/office/drawing/2014/main" id="{FF9C2CB3-BF6D-DFEA-4111-110252EEA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2551" y="4346575"/>
              <a:ext cx="60325" cy="65088"/>
            </a:xfrm>
            <a:custGeom>
              <a:avLst/>
              <a:gdLst>
                <a:gd name="T0" fmla="*/ 2147483646 w 68"/>
                <a:gd name="T1" fmla="*/ 2147483646 h 74"/>
                <a:gd name="T2" fmla="*/ 2147483646 w 68"/>
                <a:gd name="T3" fmla="*/ 2147483646 h 74"/>
                <a:gd name="T4" fmla="*/ 2147483646 w 68"/>
                <a:gd name="T5" fmla="*/ 2147483646 h 74"/>
                <a:gd name="T6" fmla="*/ 2147483646 w 68"/>
                <a:gd name="T7" fmla="*/ 2147483646 h 74"/>
                <a:gd name="T8" fmla="*/ 2147483646 w 68"/>
                <a:gd name="T9" fmla="*/ 2147483646 h 74"/>
                <a:gd name="T10" fmla="*/ 2147483646 w 68"/>
                <a:gd name="T11" fmla="*/ 2147483646 h 74"/>
                <a:gd name="T12" fmla="*/ 2147483646 w 68"/>
                <a:gd name="T13" fmla="*/ 2147483646 h 74"/>
                <a:gd name="T14" fmla="*/ 2147483646 w 68"/>
                <a:gd name="T15" fmla="*/ 2147483646 h 74"/>
                <a:gd name="T16" fmla="*/ 2147483646 w 68"/>
                <a:gd name="T17" fmla="*/ 2147483646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74"/>
                <a:gd name="T29" fmla="*/ 68 w 68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74">
                  <a:moveTo>
                    <a:pt x="66" y="3"/>
                  </a:moveTo>
                  <a:cubicBezTo>
                    <a:pt x="60" y="0"/>
                    <a:pt x="61" y="1"/>
                    <a:pt x="57" y="16"/>
                  </a:cubicBezTo>
                  <a:cubicBezTo>
                    <a:pt x="53" y="31"/>
                    <a:pt x="49" y="46"/>
                    <a:pt x="41" y="49"/>
                  </a:cubicBezTo>
                  <a:cubicBezTo>
                    <a:pt x="32" y="51"/>
                    <a:pt x="26" y="59"/>
                    <a:pt x="20" y="62"/>
                  </a:cubicBezTo>
                  <a:cubicBezTo>
                    <a:pt x="15" y="65"/>
                    <a:pt x="0" y="54"/>
                    <a:pt x="3" y="63"/>
                  </a:cubicBezTo>
                  <a:cubicBezTo>
                    <a:pt x="5" y="73"/>
                    <a:pt x="13" y="74"/>
                    <a:pt x="32" y="67"/>
                  </a:cubicBezTo>
                  <a:cubicBezTo>
                    <a:pt x="51" y="61"/>
                    <a:pt x="61" y="39"/>
                    <a:pt x="61" y="39"/>
                  </a:cubicBezTo>
                  <a:cubicBezTo>
                    <a:pt x="68" y="20"/>
                    <a:pt x="68" y="20"/>
                    <a:pt x="68" y="20"/>
                  </a:cubicBezTo>
                  <a:lnTo>
                    <a:pt x="66" y="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03" name="Freeform 602">
              <a:extLst>
                <a:ext uri="{FF2B5EF4-FFF2-40B4-BE49-F238E27FC236}">
                  <a16:creationId xmlns:a16="http://schemas.microsoft.com/office/drawing/2014/main" id="{8CF968C0-E06D-6400-3961-B3C40881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1" y="4325938"/>
              <a:ext cx="73025" cy="71437"/>
            </a:xfrm>
            <a:custGeom>
              <a:avLst/>
              <a:gdLst>
                <a:gd name="T0" fmla="*/ 2147483646 w 83"/>
                <a:gd name="T1" fmla="*/ 2147483646 h 81"/>
                <a:gd name="T2" fmla="*/ 2147483646 w 83"/>
                <a:gd name="T3" fmla="*/ 2147483646 h 81"/>
                <a:gd name="T4" fmla="*/ 2147483646 w 83"/>
                <a:gd name="T5" fmla="*/ 2147483646 h 81"/>
                <a:gd name="T6" fmla="*/ 2147483646 w 83"/>
                <a:gd name="T7" fmla="*/ 2147483646 h 81"/>
                <a:gd name="T8" fmla="*/ 2147483646 w 83"/>
                <a:gd name="T9" fmla="*/ 2147483646 h 81"/>
                <a:gd name="T10" fmla="*/ 2147483646 w 83"/>
                <a:gd name="T11" fmla="*/ 2147483646 h 81"/>
                <a:gd name="T12" fmla="*/ 2147483646 w 83"/>
                <a:gd name="T13" fmla="*/ 2147483646 h 81"/>
                <a:gd name="T14" fmla="*/ 2147483646 w 83"/>
                <a:gd name="T15" fmla="*/ 2147483646 h 81"/>
                <a:gd name="T16" fmla="*/ 2147483646 w 83"/>
                <a:gd name="T17" fmla="*/ 2147483646 h 81"/>
                <a:gd name="T18" fmla="*/ 2147483646 w 83"/>
                <a:gd name="T19" fmla="*/ 2147483646 h 81"/>
                <a:gd name="T20" fmla="*/ 2147483646 w 83"/>
                <a:gd name="T21" fmla="*/ 2147483646 h 81"/>
                <a:gd name="T22" fmla="*/ 2147483646 w 83"/>
                <a:gd name="T23" fmla="*/ 2147483646 h 81"/>
                <a:gd name="T24" fmla="*/ 2147483646 w 83"/>
                <a:gd name="T25" fmla="*/ 2147483646 h 81"/>
                <a:gd name="T26" fmla="*/ 2147483646 w 83"/>
                <a:gd name="T27" fmla="*/ 2147483646 h 81"/>
                <a:gd name="T28" fmla="*/ 2147483646 w 83"/>
                <a:gd name="T29" fmla="*/ 2147483646 h 8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3"/>
                <a:gd name="T46" fmla="*/ 0 h 81"/>
                <a:gd name="T47" fmla="*/ 83 w 83"/>
                <a:gd name="T48" fmla="*/ 81 h 8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3" h="81">
                  <a:moveTo>
                    <a:pt x="27" y="11"/>
                  </a:moveTo>
                  <a:cubicBezTo>
                    <a:pt x="22" y="11"/>
                    <a:pt x="18" y="0"/>
                    <a:pt x="14" y="9"/>
                  </a:cubicBezTo>
                  <a:cubicBezTo>
                    <a:pt x="10" y="19"/>
                    <a:pt x="0" y="40"/>
                    <a:pt x="12" y="39"/>
                  </a:cubicBezTo>
                  <a:cubicBezTo>
                    <a:pt x="24" y="38"/>
                    <a:pt x="26" y="20"/>
                    <a:pt x="31" y="27"/>
                  </a:cubicBezTo>
                  <a:cubicBezTo>
                    <a:pt x="37" y="34"/>
                    <a:pt x="26" y="35"/>
                    <a:pt x="33" y="40"/>
                  </a:cubicBezTo>
                  <a:cubicBezTo>
                    <a:pt x="39" y="46"/>
                    <a:pt x="43" y="50"/>
                    <a:pt x="37" y="54"/>
                  </a:cubicBezTo>
                  <a:cubicBezTo>
                    <a:pt x="30" y="58"/>
                    <a:pt x="20" y="57"/>
                    <a:pt x="22" y="62"/>
                  </a:cubicBezTo>
                  <a:cubicBezTo>
                    <a:pt x="27" y="76"/>
                    <a:pt x="42" y="81"/>
                    <a:pt x="45" y="73"/>
                  </a:cubicBezTo>
                  <a:cubicBezTo>
                    <a:pt x="47" y="65"/>
                    <a:pt x="43" y="59"/>
                    <a:pt x="49" y="54"/>
                  </a:cubicBezTo>
                  <a:cubicBezTo>
                    <a:pt x="54" y="49"/>
                    <a:pt x="57" y="47"/>
                    <a:pt x="60" y="57"/>
                  </a:cubicBezTo>
                  <a:cubicBezTo>
                    <a:pt x="62" y="66"/>
                    <a:pt x="81" y="46"/>
                    <a:pt x="81" y="46"/>
                  </a:cubicBezTo>
                  <a:cubicBezTo>
                    <a:pt x="81" y="46"/>
                    <a:pt x="83" y="27"/>
                    <a:pt x="76" y="34"/>
                  </a:cubicBezTo>
                  <a:cubicBezTo>
                    <a:pt x="69" y="40"/>
                    <a:pt x="59" y="42"/>
                    <a:pt x="56" y="38"/>
                  </a:cubicBezTo>
                  <a:cubicBezTo>
                    <a:pt x="47" y="30"/>
                    <a:pt x="34" y="32"/>
                    <a:pt x="37" y="24"/>
                  </a:cubicBezTo>
                  <a:cubicBezTo>
                    <a:pt x="39" y="16"/>
                    <a:pt x="27" y="11"/>
                    <a:pt x="27" y="1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05" name="Freeform 603">
              <a:extLst>
                <a:ext uri="{FF2B5EF4-FFF2-40B4-BE49-F238E27FC236}">
                  <a16:creationId xmlns:a16="http://schemas.microsoft.com/office/drawing/2014/main" id="{349AF22A-1169-7B7D-F1D5-742ECBAD2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7651" y="4306888"/>
              <a:ext cx="38100" cy="60325"/>
            </a:xfrm>
            <a:custGeom>
              <a:avLst/>
              <a:gdLst>
                <a:gd name="T0" fmla="*/ 2147483646 w 42"/>
                <a:gd name="T1" fmla="*/ 2147483646 h 68"/>
                <a:gd name="T2" fmla="*/ 2147483646 w 42"/>
                <a:gd name="T3" fmla="*/ 2147483646 h 68"/>
                <a:gd name="T4" fmla="*/ 2147483646 w 42"/>
                <a:gd name="T5" fmla="*/ 2147483646 h 68"/>
                <a:gd name="T6" fmla="*/ 2147483646 w 42"/>
                <a:gd name="T7" fmla="*/ 2147483646 h 68"/>
                <a:gd name="T8" fmla="*/ 2147483646 w 42"/>
                <a:gd name="T9" fmla="*/ 2147483646 h 68"/>
                <a:gd name="T10" fmla="*/ 2147483646 w 42"/>
                <a:gd name="T11" fmla="*/ 2147483646 h 68"/>
                <a:gd name="T12" fmla="*/ 2147483646 w 42"/>
                <a:gd name="T13" fmla="*/ 2147483646 h 68"/>
                <a:gd name="T14" fmla="*/ 2147483646 w 42"/>
                <a:gd name="T15" fmla="*/ 2147483646 h 68"/>
                <a:gd name="T16" fmla="*/ 2147483646 w 42"/>
                <a:gd name="T17" fmla="*/ 2147483646 h 68"/>
                <a:gd name="T18" fmla="*/ 2147483646 w 42"/>
                <a:gd name="T19" fmla="*/ 2147483646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2"/>
                <a:gd name="T31" fmla="*/ 0 h 68"/>
                <a:gd name="T32" fmla="*/ 42 w 42"/>
                <a:gd name="T33" fmla="*/ 68 h 6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2" h="68">
                  <a:moveTo>
                    <a:pt x="19" y="15"/>
                  </a:moveTo>
                  <a:cubicBezTo>
                    <a:pt x="15" y="17"/>
                    <a:pt x="0" y="28"/>
                    <a:pt x="7" y="36"/>
                  </a:cubicBezTo>
                  <a:cubicBezTo>
                    <a:pt x="13" y="44"/>
                    <a:pt x="19" y="40"/>
                    <a:pt x="20" y="47"/>
                  </a:cubicBezTo>
                  <a:cubicBezTo>
                    <a:pt x="21" y="53"/>
                    <a:pt x="9" y="63"/>
                    <a:pt x="19" y="65"/>
                  </a:cubicBezTo>
                  <a:cubicBezTo>
                    <a:pt x="28" y="68"/>
                    <a:pt x="35" y="53"/>
                    <a:pt x="34" y="49"/>
                  </a:cubicBezTo>
                  <a:cubicBezTo>
                    <a:pt x="32" y="45"/>
                    <a:pt x="23" y="34"/>
                    <a:pt x="32" y="34"/>
                  </a:cubicBezTo>
                  <a:cubicBezTo>
                    <a:pt x="42" y="34"/>
                    <a:pt x="42" y="25"/>
                    <a:pt x="40" y="21"/>
                  </a:cubicBezTo>
                  <a:cubicBezTo>
                    <a:pt x="39" y="17"/>
                    <a:pt x="36" y="0"/>
                    <a:pt x="32" y="9"/>
                  </a:cubicBezTo>
                  <a:cubicBezTo>
                    <a:pt x="28" y="17"/>
                    <a:pt x="23" y="23"/>
                    <a:pt x="23" y="23"/>
                  </a:cubicBezTo>
                  <a:lnTo>
                    <a:pt x="19" y="15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07" name="Freeform 604">
              <a:extLst>
                <a:ext uri="{FF2B5EF4-FFF2-40B4-BE49-F238E27FC236}">
                  <a16:creationId xmlns:a16="http://schemas.microsoft.com/office/drawing/2014/main" id="{2BF1D7CB-FFE0-13D8-65CC-7C123865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0501" y="4373563"/>
              <a:ext cx="101600" cy="104775"/>
            </a:xfrm>
            <a:custGeom>
              <a:avLst/>
              <a:gdLst>
                <a:gd name="T0" fmla="*/ 2147483646 w 115"/>
                <a:gd name="T1" fmla="*/ 2147483646 h 120"/>
                <a:gd name="T2" fmla="*/ 2147483646 w 115"/>
                <a:gd name="T3" fmla="*/ 2147483646 h 120"/>
                <a:gd name="T4" fmla="*/ 2147483646 w 115"/>
                <a:gd name="T5" fmla="*/ 2147483646 h 120"/>
                <a:gd name="T6" fmla="*/ 2147483646 w 115"/>
                <a:gd name="T7" fmla="*/ 2147483646 h 120"/>
                <a:gd name="T8" fmla="*/ 2147483646 w 115"/>
                <a:gd name="T9" fmla="*/ 2147483646 h 120"/>
                <a:gd name="T10" fmla="*/ 2147483646 w 115"/>
                <a:gd name="T11" fmla="*/ 2147483646 h 120"/>
                <a:gd name="T12" fmla="*/ 2147483646 w 115"/>
                <a:gd name="T13" fmla="*/ 2147483646 h 120"/>
                <a:gd name="T14" fmla="*/ 2147483646 w 115"/>
                <a:gd name="T15" fmla="*/ 2147483646 h 120"/>
                <a:gd name="T16" fmla="*/ 2147483646 w 115"/>
                <a:gd name="T17" fmla="*/ 2147483646 h 120"/>
                <a:gd name="T18" fmla="*/ 2147483646 w 115"/>
                <a:gd name="T19" fmla="*/ 2147483646 h 120"/>
                <a:gd name="T20" fmla="*/ 2147483646 w 115"/>
                <a:gd name="T21" fmla="*/ 2147483646 h 120"/>
                <a:gd name="T22" fmla="*/ 2147483646 w 115"/>
                <a:gd name="T23" fmla="*/ 2147483646 h 120"/>
                <a:gd name="T24" fmla="*/ 2147483646 w 115"/>
                <a:gd name="T25" fmla="*/ 2147483646 h 120"/>
                <a:gd name="T26" fmla="*/ 2147483646 w 115"/>
                <a:gd name="T27" fmla="*/ 2147483646 h 120"/>
                <a:gd name="T28" fmla="*/ 2147483646 w 115"/>
                <a:gd name="T29" fmla="*/ 2147483646 h 120"/>
                <a:gd name="T30" fmla="*/ 2147483646 w 115"/>
                <a:gd name="T31" fmla="*/ 2147483646 h 120"/>
                <a:gd name="T32" fmla="*/ 2147483646 w 115"/>
                <a:gd name="T33" fmla="*/ 2147483646 h 120"/>
                <a:gd name="T34" fmla="*/ 2147483646 w 115"/>
                <a:gd name="T35" fmla="*/ 2147483646 h 120"/>
                <a:gd name="T36" fmla="*/ 2147483646 w 115"/>
                <a:gd name="T37" fmla="*/ 2147483646 h 120"/>
                <a:gd name="T38" fmla="*/ 2147483646 w 115"/>
                <a:gd name="T39" fmla="*/ 2147483646 h 120"/>
                <a:gd name="T40" fmla="*/ 2147483646 w 115"/>
                <a:gd name="T41" fmla="*/ 2147483646 h 120"/>
                <a:gd name="T42" fmla="*/ 2147483646 w 115"/>
                <a:gd name="T43" fmla="*/ 2147483646 h 1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5"/>
                <a:gd name="T67" fmla="*/ 0 h 120"/>
                <a:gd name="T68" fmla="*/ 115 w 115"/>
                <a:gd name="T69" fmla="*/ 120 h 1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5" h="120">
                  <a:moveTo>
                    <a:pt x="55" y="37"/>
                  </a:moveTo>
                  <a:cubicBezTo>
                    <a:pt x="50" y="44"/>
                    <a:pt x="39" y="48"/>
                    <a:pt x="32" y="44"/>
                  </a:cubicBezTo>
                  <a:cubicBezTo>
                    <a:pt x="26" y="40"/>
                    <a:pt x="30" y="31"/>
                    <a:pt x="20" y="44"/>
                  </a:cubicBezTo>
                  <a:cubicBezTo>
                    <a:pt x="11" y="58"/>
                    <a:pt x="5" y="47"/>
                    <a:pt x="3" y="58"/>
                  </a:cubicBezTo>
                  <a:cubicBezTo>
                    <a:pt x="0" y="69"/>
                    <a:pt x="5" y="78"/>
                    <a:pt x="16" y="71"/>
                  </a:cubicBezTo>
                  <a:cubicBezTo>
                    <a:pt x="27" y="65"/>
                    <a:pt x="26" y="56"/>
                    <a:pt x="38" y="59"/>
                  </a:cubicBezTo>
                  <a:cubicBezTo>
                    <a:pt x="50" y="62"/>
                    <a:pt x="47" y="65"/>
                    <a:pt x="54" y="63"/>
                  </a:cubicBezTo>
                  <a:cubicBezTo>
                    <a:pt x="61" y="62"/>
                    <a:pt x="73" y="61"/>
                    <a:pt x="66" y="77"/>
                  </a:cubicBezTo>
                  <a:cubicBezTo>
                    <a:pt x="59" y="93"/>
                    <a:pt x="51" y="109"/>
                    <a:pt x="59" y="111"/>
                  </a:cubicBezTo>
                  <a:cubicBezTo>
                    <a:pt x="67" y="112"/>
                    <a:pt x="70" y="93"/>
                    <a:pt x="80" y="107"/>
                  </a:cubicBezTo>
                  <a:cubicBezTo>
                    <a:pt x="89" y="120"/>
                    <a:pt x="89" y="113"/>
                    <a:pt x="96" y="107"/>
                  </a:cubicBezTo>
                  <a:cubicBezTo>
                    <a:pt x="103" y="100"/>
                    <a:pt x="103" y="86"/>
                    <a:pt x="96" y="84"/>
                  </a:cubicBezTo>
                  <a:cubicBezTo>
                    <a:pt x="89" y="81"/>
                    <a:pt x="81" y="71"/>
                    <a:pt x="89" y="69"/>
                  </a:cubicBezTo>
                  <a:cubicBezTo>
                    <a:pt x="97" y="66"/>
                    <a:pt x="103" y="51"/>
                    <a:pt x="104" y="63"/>
                  </a:cubicBezTo>
                  <a:cubicBezTo>
                    <a:pt x="105" y="75"/>
                    <a:pt x="104" y="89"/>
                    <a:pt x="109" y="84"/>
                  </a:cubicBezTo>
                  <a:cubicBezTo>
                    <a:pt x="115" y="78"/>
                    <a:pt x="111" y="63"/>
                    <a:pt x="111" y="52"/>
                  </a:cubicBezTo>
                  <a:cubicBezTo>
                    <a:pt x="111" y="42"/>
                    <a:pt x="113" y="24"/>
                    <a:pt x="113" y="24"/>
                  </a:cubicBezTo>
                  <a:cubicBezTo>
                    <a:pt x="113" y="24"/>
                    <a:pt x="115" y="0"/>
                    <a:pt x="105" y="8"/>
                  </a:cubicBezTo>
                  <a:cubicBezTo>
                    <a:pt x="96" y="16"/>
                    <a:pt x="89" y="8"/>
                    <a:pt x="86" y="17"/>
                  </a:cubicBezTo>
                  <a:cubicBezTo>
                    <a:pt x="84" y="27"/>
                    <a:pt x="73" y="33"/>
                    <a:pt x="69" y="36"/>
                  </a:cubicBezTo>
                  <a:cubicBezTo>
                    <a:pt x="65" y="39"/>
                    <a:pt x="65" y="27"/>
                    <a:pt x="61" y="29"/>
                  </a:cubicBezTo>
                  <a:cubicBezTo>
                    <a:pt x="57" y="32"/>
                    <a:pt x="55" y="37"/>
                    <a:pt x="55" y="3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09" name="Freeform 605">
              <a:extLst>
                <a:ext uri="{FF2B5EF4-FFF2-40B4-BE49-F238E27FC236}">
                  <a16:creationId xmlns:a16="http://schemas.microsoft.com/office/drawing/2014/main" id="{B51C479A-C75F-57CD-C2FD-12A6E87CE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3190875"/>
              <a:ext cx="749300" cy="376238"/>
            </a:xfrm>
            <a:custGeom>
              <a:avLst/>
              <a:gdLst>
                <a:gd name="T0" fmla="*/ 2147483646 w 847"/>
                <a:gd name="T1" fmla="*/ 2147483646 h 426"/>
                <a:gd name="T2" fmla="*/ 2147483646 w 847"/>
                <a:gd name="T3" fmla="*/ 2147483646 h 426"/>
                <a:gd name="T4" fmla="*/ 2147483646 w 847"/>
                <a:gd name="T5" fmla="*/ 2147483646 h 426"/>
                <a:gd name="T6" fmla="*/ 2147483646 w 847"/>
                <a:gd name="T7" fmla="*/ 2147483646 h 426"/>
                <a:gd name="T8" fmla="*/ 2147483646 w 847"/>
                <a:gd name="T9" fmla="*/ 2147483646 h 426"/>
                <a:gd name="T10" fmla="*/ 2147483646 w 847"/>
                <a:gd name="T11" fmla="*/ 2147483646 h 426"/>
                <a:gd name="T12" fmla="*/ 2147483646 w 847"/>
                <a:gd name="T13" fmla="*/ 2147483646 h 426"/>
                <a:gd name="T14" fmla="*/ 2147483646 w 847"/>
                <a:gd name="T15" fmla="*/ 2147483646 h 426"/>
                <a:gd name="T16" fmla="*/ 2147483646 w 847"/>
                <a:gd name="T17" fmla="*/ 2147483646 h 426"/>
                <a:gd name="T18" fmla="*/ 2147483646 w 847"/>
                <a:gd name="T19" fmla="*/ 2147483646 h 426"/>
                <a:gd name="T20" fmla="*/ 2147483646 w 847"/>
                <a:gd name="T21" fmla="*/ 2147483646 h 426"/>
                <a:gd name="T22" fmla="*/ 2147483646 w 847"/>
                <a:gd name="T23" fmla="*/ 2147483646 h 426"/>
                <a:gd name="T24" fmla="*/ 2147483646 w 847"/>
                <a:gd name="T25" fmla="*/ 2147483646 h 426"/>
                <a:gd name="T26" fmla="*/ 2147483646 w 847"/>
                <a:gd name="T27" fmla="*/ 2147483646 h 426"/>
                <a:gd name="T28" fmla="*/ 2147483646 w 847"/>
                <a:gd name="T29" fmla="*/ 2147483646 h 426"/>
                <a:gd name="T30" fmla="*/ 2147483646 w 847"/>
                <a:gd name="T31" fmla="*/ 2147483646 h 426"/>
                <a:gd name="T32" fmla="*/ 2147483646 w 847"/>
                <a:gd name="T33" fmla="*/ 2147483646 h 426"/>
                <a:gd name="T34" fmla="*/ 2147483646 w 847"/>
                <a:gd name="T35" fmla="*/ 2147483646 h 426"/>
                <a:gd name="T36" fmla="*/ 2147483646 w 847"/>
                <a:gd name="T37" fmla="*/ 2147483646 h 426"/>
                <a:gd name="T38" fmla="*/ 2147483646 w 847"/>
                <a:gd name="T39" fmla="*/ 2147483646 h 426"/>
                <a:gd name="T40" fmla="*/ 2147483646 w 847"/>
                <a:gd name="T41" fmla="*/ 2147483646 h 426"/>
                <a:gd name="T42" fmla="*/ 2147483646 w 847"/>
                <a:gd name="T43" fmla="*/ 2147483646 h 426"/>
                <a:gd name="T44" fmla="*/ 2147483646 w 847"/>
                <a:gd name="T45" fmla="*/ 2147483646 h 426"/>
                <a:gd name="T46" fmla="*/ 2147483646 w 847"/>
                <a:gd name="T47" fmla="*/ 2147483646 h 426"/>
                <a:gd name="T48" fmla="*/ 2147483646 w 847"/>
                <a:gd name="T49" fmla="*/ 2147483646 h 426"/>
                <a:gd name="T50" fmla="*/ 2147483646 w 847"/>
                <a:gd name="T51" fmla="*/ 2147483646 h 426"/>
                <a:gd name="T52" fmla="*/ 2147483646 w 847"/>
                <a:gd name="T53" fmla="*/ 2147483646 h 426"/>
                <a:gd name="T54" fmla="*/ 2147483646 w 847"/>
                <a:gd name="T55" fmla="*/ 2147483646 h 426"/>
                <a:gd name="T56" fmla="*/ 2147483646 w 847"/>
                <a:gd name="T57" fmla="*/ 2147483646 h 426"/>
                <a:gd name="T58" fmla="*/ 2147483646 w 847"/>
                <a:gd name="T59" fmla="*/ 2147483646 h 426"/>
                <a:gd name="T60" fmla="*/ 2147483646 w 847"/>
                <a:gd name="T61" fmla="*/ 2147483646 h 426"/>
                <a:gd name="T62" fmla="*/ 2147483646 w 847"/>
                <a:gd name="T63" fmla="*/ 2147483646 h 426"/>
                <a:gd name="T64" fmla="*/ 2147483646 w 847"/>
                <a:gd name="T65" fmla="*/ 2147483646 h 426"/>
                <a:gd name="T66" fmla="*/ 2147483646 w 847"/>
                <a:gd name="T67" fmla="*/ 2147483646 h 426"/>
                <a:gd name="T68" fmla="*/ 2147483646 w 847"/>
                <a:gd name="T69" fmla="*/ 2147483646 h 426"/>
                <a:gd name="T70" fmla="*/ 2147483646 w 847"/>
                <a:gd name="T71" fmla="*/ 2147483646 h 426"/>
                <a:gd name="T72" fmla="*/ 2147483646 w 847"/>
                <a:gd name="T73" fmla="*/ 2147483646 h 426"/>
                <a:gd name="T74" fmla="*/ 2147483646 w 847"/>
                <a:gd name="T75" fmla="*/ 2147483646 h 426"/>
                <a:gd name="T76" fmla="*/ 2147483646 w 847"/>
                <a:gd name="T77" fmla="*/ 2147483646 h 426"/>
                <a:gd name="T78" fmla="*/ 2147483646 w 847"/>
                <a:gd name="T79" fmla="*/ 2147483646 h 426"/>
                <a:gd name="T80" fmla="*/ 2147483646 w 847"/>
                <a:gd name="T81" fmla="*/ 2147483646 h 426"/>
                <a:gd name="T82" fmla="*/ 2147483646 w 847"/>
                <a:gd name="T83" fmla="*/ 2147483646 h 426"/>
                <a:gd name="T84" fmla="*/ 2147483646 w 847"/>
                <a:gd name="T85" fmla="*/ 2147483646 h 426"/>
                <a:gd name="T86" fmla="*/ 0 w 847"/>
                <a:gd name="T87" fmla="*/ 2147483646 h 4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47"/>
                <a:gd name="T133" fmla="*/ 0 h 426"/>
                <a:gd name="T134" fmla="*/ 847 w 847"/>
                <a:gd name="T135" fmla="*/ 426 h 4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47" h="426">
                  <a:moveTo>
                    <a:pt x="0" y="116"/>
                  </a:moveTo>
                  <a:cubicBezTo>
                    <a:pt x="0" y="116"/>
                    <a:pt x="11" y="124"/>
                    <a:pt x="14" y="132"/>
                  </a:cubicBezTo>
                  <a:cubicBezTo>
                    <a:pt x="17" y="140"/>
                    <a:pt x="42" y="152"/>
                    <a:pt x="42" y="152"/>
                  </a:cubicBezTo>
                  <a:cubicBezTo>
                    <a:pt x="42" y="152"/>
                    <a:pt x="71" y="165"/>
                    <a:pt x="86" y="179"/>
                  </a:cubicBezTo>
                  <a:cubicBezTo>
                    <a:pt x="102" y="193"/>
                    <a:pt x="109" y="219"/>
                    <a:pt x="109" y="219"/>
                  </a:cubicBezTo>
                  <a:cubicBezTo>
                    <a:pt x="103" y="244"/>
                    <a:pt x="103" y="244"/>
                    <a:pt x="103" y="244"/>
                  </a:cubicBezTo>
                  <a:cubicBezTo>
                    <a:pt x="103" y="244"/>
                    <a:pt x="107" y="261"/>
                    <a:pt x="119" y="269"/>
                  </a:cubicBezTo>
                  <a:cubicBezTo>
                    <a:pt x="131" y="277"/>
                    <a:pt x="147" y="278"/>
                    <a:pt x="147" y="278"/>
                  </a:cubicBezTo>
                  <a:cubicBezTo>
                    <a:pt x="180" y="291"/>
                    <a:pt x="180" y="291"/>
                    <a:pt x="180" y="291"/>
                  </a:cubicBezTo>
                  <a:cubicBezTo>
                    <a:pt x="201" y="308"/>
                    <a:pt x="201" y="308"/>
                    <a:pt x="201" y="308"/>
                  </a:cubicBezTo>
                  <a:cubicBezTo>
                    <a:pt x="201" y="308"/>
                    <a:pt x="219" y="330"/>
                    <a:pt x="225" y="337"/>
                  </a:cubicBezTo>
                  <a:cubicBezTo>
                    <a:pt x="231" y="344"/>
                    <a:pt x="239" y="354"/>
                    <a:pt x="239" y="354"/>
                  </a:cubicBezTo>
                  <a:cubicBezTo>
                    <a:pt x="259" y="370"/>
                    <a:pt x="259" y="370"/>
                    <a:pt x="259" y="370"/>
                  </a:cubicBezTo>
                  <a:cubicBezTo>
                    <a:pt x="259" y="370"/>
                    <a:pt x="283" y="375"/>
                    <a:pt x="298" y="372"/>
                  </a:cubicBezTo>
                  <a:cubicBezTo>
                    <a:pt x="312" y="370"/>
                    <a:pt x="319" y="382"/>
                    <a:pt x="319" y="382"/>
                  </a:cubicBezTo>
                  <a:cubicBezTo>
                    <a:pt x="319" y="382"/>
                    <a:pt x="340" y="377"/>
                    <a:pt x="344" y="362"/>
                  </a:cubicBezTo>
                  <a:cubicBezTo>
                    <a:pt x="349" y="347"/>
                    <a:pt x="364" y="358"/>
                    <a:pt x="364" y="358"/>
                  </a:cubicBezTo>
                  <a:cubicBezTo>
                    <a:pt x="364" y="358"/>
                    <a:pt x="369" y="365"/>
                    <a:pt x="373" y="372"/>
                  </a:cubicBezTo>
                  <a:cubicBezTo>
                    <a:pt x="376" y="379"/>
                    <a:pt x="388" y="383"/>
                    <a:pt x="388" y="383"/>
                  </a:cubicBezTo>
                  <a:cubicBezTo>
                    <a:pt x="388" y="383"/>
                    <a:pt x="407" y="386"/>
                    <a:pt x="414" y="385"/>
                  </a:cubicBezTo>
                  <a:cubicBezTo>
                    <a:pt x="421" y="384"/>
                    <a:pt x="433" y="393"/>
                    <a:pt x="433" y="393"/>
                  </a:cubicBezTo>
                  <a:cubicBezTo>
                    <a:pt x="440" y="410"/>
                    <a:pt x="440" y="410"/>
                    <a:pt x="440" y="410"/>
                  </a:cubicBezTo>
                  <a:cubicBezTo>
                    <a:pt x="440" y="410"/>
                    <a:pt x="445" y="426"/>
                    <a:pt x="450" y="426"/>
                  </a:cubicBezTo>
                  <a:cubicBezTo>
                    <a:pt x="455" y="426"/>
                    <a:pt x="461" y="417"/>
                    <a:pt x="459" y="408"/>
                  </a:cubicBezTo>
                  <a:cubicBezTo>
                    <a:pt x="458" y="398"/>
                    <a:pt x="470" y="388"/>
                    <a:pt x="470" y="388"/>
                  </a:cubicBezTo>
                  <a:cubicBezTo>
                    <a:pt x="470" y="388"/>
                    <a:pt x="485" y="374"/>
                    <a:pt x="499" y="374"/>
                  </a:cubicBezTo>
                  <a:cubicBezTo>
                    <a:pt x="513" y="374"/>
                    <a:pt x="530" y="368"/>
                    <a:pt x="530" y="368"/>
                  </a:cubicBezTo>
                  <a:cubicBezTo>
                    <a:pt x="555" y="357"/>
                    <a:pt x="555" y="357"/>
                    <a:pt x="555" y="357"/>
                  </a:cubicBezTo>
                  <a:cubicBezTo>
                    <a:pt x="555" y="357"/>
                    <a:pt x="557" y="360"/>
                    <a:pt x="567" y="362"/>
                  </a:cubicBezTo>
                  <a:cubicBezTo>
                    <a:pt x="577" y="363"/>
                    <a:pt x="586" y="364"/>
                    <a:pt x="586" y="364"/>
                  </a:cubicBezTo>
                  <a:cubicBezTo>
                    <a:pt x="586" y="364"/>
                    <a:pt x="593" y="357"/>
                    <a:pt x="591" y="345"/>
                  </a:cubicBezTo>
                  <a:cubicBezTo>
                    <a:pt x="589" y="332"/>
                    <a:pt x="599" y="341"/>
                    <a:pt x="603" y="340"/>
                  </a:cubicBezTo>
                  <a:cubicBezTo>
                    <a:pt x="607" y="340"/>
                    <a:pt x="616" y="337"/>
                    <a:pt x="622" y="330"/>
                  </a:cubicBezTo>
                  <a:cubicBezTo>
                    <a:pt x="627" y="323"/>
                    <a:pt x="624" y="309"/>
                    <a:pt x="624" y="309"/>
                  </a:cubicBezTo>
                  <a:cubicBezTo>
                    <a:pt x="624" y="309"/>
                    <a:pt x="618" y="310"/>
                    <a:pt x="607" y="306"/>
                  </a:cubicBezTo>
                  <a:cubicBezTo>
                    <a:pt x="596" y="303"/>
                    <a:pt x="617" y="280"/>
                    <a:pt x="617" y="280"/>
                  </a:cubicBezTo>
                  <a:cubicBezTo>
                    <a:pt x="623" y="286"/>
                    <a:pt x="623" y="286"/>
                    <a:pt x="623" y="286"/>
                  </a:cubicBezTo>
                  <a:cubicBezTo>
                    <a:pt x="623" y="286"/>
                    <a:pt x="631" y="289"/>
                    <a:pt x="638" y="285"/>
                  </a:cubicBezTo>
                  <a:cubicBezTo>
                    <a:pt x="645" y="281"/>
                    <a:pt x="652" y="284"/>
                    <a:pt x="656" y="289"/>
                  </a:cubicBezTo>
                  <a:cubicBezTo>
                    <a:pt x="659" y="294"/>
                    <a:pt x="680" y="295"/>
                    <a:pt x="680" y="295"/>
                  </a:cubicBezTo>
                  <a:cubicBezTo>
                    <a:pt x="699" y="295"/>
                    <a:pt x="699" y="295"/>
                    <a:pt x="699" y="295"/>
                  </a:cubicBezTo>
                  <a:cubicBezTo>
                    <a:pt x="699" y="295"/>
                    <a:pt x="702" y="290"/>
                    <a:pt x="702" y="283"/>
                  </a:cubicBezTo>
                  <a:cubicBezTo>
                    <a:pt x="702" y="276"/>
                    <a:pt x="709" y="281"/>
                    <a:pt x="715" y="278"/>
                  </a:cubicBezTo>
                  <a:cubicBezTo>
                    <a:pt x="722" y="274"/>
                    <a:pt x="725" y="277"/>
                    <a:pt x="725" y="277"/>
                  </a:cubicBezTo>
                  <a:cubicBezTo>
                    <a:pt x="725" y="277"/>
                    <a:pt x="729" y="285"/>
                    <a:pt x="738" y="286"/>
                  </a:cubicBezTo>
                  <a:cubicBezTo>
                    <a:pt x="747" y="286"/>
                    <a:pt x="746" y="287"/>
                    <a:pt x="750" y="280"/>
                  </a:cubicBezTo>
                  <a:cubicBezTo>
                    <a:pt x="754" y="273"/>
                    <a:pt x="765" y="281"/>
                    <a:pt x="765" y="281"/>
                  </a:cubicBezTo>
                  <a:cubicBezTo>
                    <a:pt x="765" y="281"/>
                    <a:pt x="770" y="272"/>
                    <a:pt x="770" y="261"/>
                  </a:cubicBezTo>
                  <a:cubicBezTo>
                    <a:pt x="770" y="250"/>
                    <a:pt x="793" y="252"/>
                    <a:pt x="793" y="252"/>
                  </a:cubicBezTo>
                  <a:cubicBezTo>
                    <a:pt x="793" y="252"/>
                    <a:pt x="803" y="252"/>
                    <a:pt x="810" y="245"/>
                  </a:cubicBezTo>
                  <a:cubicBezTo>
                    <a:pt x="817" y="239"/>
                    <a:pt x="841" y="245"/>
                    <a:pt x="841" y="245"/>
                  </a:cubicBezTo>
                  <a:cubicBezTo>
                    <a:pt x="841" y="245"/>
                    <a:pt x="847" y="235"/>
                    <a:pt x="844" y="223"/>
                  </a:cubicBezTo>
                  <a:cubicBezTo>
                    <a:pt x="842" y="211"/>
                    <a:pt x="835" y="209"/>
                    <a:pt x="823" y="200"/>
                  </a:cubicBezTo>
                  <a:cubicBezTo>
                    <a:pt x="810" y="190"/>
                    <a:pt x="813" y="192"/>
                    <a:pt x="810" y="182"/>
                  </a:cubicBezTo>
                  <a:cubicBezTo>
                    <a:pt x="807" y="171"/>
                    <a:pt x="801" y="174"/>
                    <a:pt x="795" y="175"/>
                  </a:cubicBezTo>
                  <a:cubicBezTo>
                    <a:pt x="788" y="175"/>
                    <a:pt x="785" y="174"/>
                    <a:pt x="783" y="182"/>
                  </a:cubicBezTo>
                  <a:cubicBezTo>
                    <a:pt x="781" y="191"/>
                    <a:pt x="767" y="186"/>
                    <a:pt x="763" y="187"/>
                  </a:cubicBezTo>
                  <a:cubicBezTo>
                    <a:pt x="760" y="188"/>
                    <a:pt x="758" y="191"/>
                    <a:pt x="752" y="182"/>
                  </a:cubicBezTo>
                  <a:cubicBezTo>
                    <a:pt x="745" y="173"/>
                    <a:pt x="745" y="182"/>
                    <a:pt x="736" y="180"/>
                  </a:cubicBezTo>
                  <a:cubicBezTo>
                    <a:pt x="727" y="178"/>
                    <a:pt x="726" y="175"/>
                    <a:pt x="727" y="162"/>
                  </a:cubicBezTo>
                  <a:cubicBezTo>
                    <a:pt x="729" y="149"/>
                    <a:pt x="736" y="155"/>
                    <a:pt x="738" y="146"/>
                  </a:cubicBezTo>
                  <a:cubicBezTo>
                    <a:pt x="739" y="138"/>
                    <a:pt x="745" y="120"/>
                    <a:pt x="745" y="120"/>
                  </a:cubicBezTo>
                  <a:cubicBezTo>
                    <a:pt x="738" y="115"/>
                    <a:pt x="727" y="94"/>
                    <a:pt x="727" y="94"/>
                  </a:cubicBezTo>
                  <a:cubicBezTo>
                    <a:pt x="727" y="94"/>
                    <a:pt x="690" y="96"/>
                    <a:pt x="677" y="91"/>
                  </a:cubicBezTo>
                  <a:cubicBezTo>
                    <a:pt x="664" y="86"/>
                    <a:pt x="659" y="94"/>
                    <a:pt x="641" y="104"/>
                  </a:cubicBezTo>
                  <a:cubicBezTo>
                    <a:pt x="623" y="114"/>
                    <a:pt x="608" y="115"/>
                    <a:pt x="594" y="114"/>
                  </a:cubicBezTo>
                  <a:cubicBezTo>
                    <a:pt x="579" y="112"/>
                    <a:pt x="548" y="117"/>
                    <a:pt x="537" y="109"/>
                  </a:cubicBezTo>
                  <a:cubicBezTo>
                    <a:pt x="525" y="101"/>
                    <a:pt x="502" y="89"/>
                    <a:pt x="502" y="89"/>
                  </a:cubicBezTo>
                  <a:cubicBezTo>
                    <a:pt x="502" y="89"/>
                    <a:pt x="496" y="68"/>
                    <a:pt x="485" y="68"/>
                  </a:cubicBezTo>
                  <a:cubicBezTo>
                    <a:pt x="473" y="68"/>
                    <a:pt x="475" y="55"/>
                    <a:pt x="450" y="68"/>
                  </a:cubicBezTo>
                  <a:cubicBezTo>
                    <a:pt x="426" y="81"/>
                    <a:pt x="416" y="89"/>
                    <a:pt x="402" y="81"/>
                  </a:cubicBezTo>
                  <a:cubicBezTo>
                    <a:pt x="387" y="73"/>
                    <a:pt x="371" y="57"/>
                    <a:pt x="371" y="57"/>
                  </a:cubicBezTo>
                  <a:cubicBezTo>
                    <a:pt x="371" y="57"/>
                    <a:pt x="371" y="32"/>
                    <a:pt x="356" y="18"/>
                  </a:cubicBezTo>
                  <a:cubicBezTo>
                    <a:pt x="341" y="3"/>
                    <a:pt x="332" y="10"/>
                    <a:pt x="315" y="5"/>
                  </a:cubicBezTo>
                  <a:cubicBezTo>
                    <a:pt x="299" y="0"/>
                    <a:pt x="288" y="8"/>
                    <a:pt x="288" y="8"/>
                  </a:cubicBezTo>
                  <a:cubicBezTo>
                    <a:pt x="288" y="8"/>
                    <a:pt x="270" y="50"/>
                    <a:pt x="276" y="60"/>
                  </a:cubicBezTo>
                  <a:cubicBezTo>
                    <a:pt x="283" y="70"/>
                    <a:pt x="297" y="80"/>
                    <a:pt x="286" y="91"/>
                  </a:cubicBezTo>
                  <a:cubicBezTo>
                    <a:pt x="275" y="102"/>
                    <a:pt x="249" y="102"/>
                    <a:pt x="249" y="102"/>
                  </a:cubicBezTo>
                  <a:cubicBezTo>
                    <a:pt x="249" y="102"/>
                    <a:pt x="227" y="101"/>
                    <a:pt x="205" y="94"/>
                  </a:cubicBezTo>
                  <a:cubicBezTo>
                    <a:pt x="182" y="88"/>
                    <a:pt x="167" y="86"/>
                    <a:pt x="167" y="86"/>
                  </a:cubicBezTo>
                  <a:cubicBezTo>
                    <a:pt x="167" y="86"/>
                    <a:pt x="164" y="72"/>
                    <a:pt x="157" y="68"/>
                  </a:cubicBezTo>
                  <a:cubicBezTo>
                    <a:pt x="151" y="65"/>
                    <a:pt x="140" y="62"/>
                    <a:pt x="140" y="62"/>
                  </a:cubicBezTo>
                  <a:cubicBezTo>
                    <a:pt x="140" y="62"/>
                    <a:pt x="131" y="75"/>
                    <a:pt x="117" y="67"/>
                  </a:cubicBezTo>
                  <a:cubicBezTo>
                    <a:pt x="102" y="59"/>
                    <a:pt x="89" y="55"/>
                    <a:pt x="89" y="55"/>
                  </a:cubicBezTo>
                  <a:cubicBezTo>
                    <a:pt x="89" y="55"/>
                    <a:pt x="68" y="76"/>
                    <a:pt x="58" y="86"/>
                  </a:cubicBezTo>
                  <a:cubicBezTo>
                    <a:pt x="48" y="96"/>
                    <a:pt x="22" y="96"/>
                    <a:pt x="22" y="96"/>
                  </a:cubicBezTo>
                  <a:cubicBezTo>
                    <a:pt x="0" y="115"/>
                    <a:pt x="0" y="115"/>
                    <a:pt x="0" y="115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1" name="Freeform 606">
              <a:extLst>
                <a:ext uri="{FF2B5EF4-FFF2-40B4-BE49-F238E27FC236}">
                  <a16:creationId xmlns:a16="http://schemas.microsoft.com/office/drawing/2014/main" id="{9D8A4E6E-4E76-642E-4097-3B3584DE7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826" y="3511550"/>
              <a:ext cx="330200" cy="254000"/>
            </a:xfrm>
            <a:custGeom>
              <a:avLst/>
              <a:gdLst>
                <a:gd name="T0" fmla="*/ 2147483646 w 374"/>
                <a:gd name="T1" fmla="*/ 2147483646 h 288"/>
                <a:gd name="T2" fmla="*/ 2147483646 w 374"/>
                <a:gd name="T3" fmla="*/ 2147483646 h 288"/>
                <a:gd name="T4" fmla="*/ 2147483646 w 374"/>
                <a:gd name="T5" fmla="*/ 2147483646 h 288"/>
                <a:gd name="T6" fmla="*/ 2147483646 w 374"/>
                <a:gd name="T7" fmla="*/ 2147483646 h 288"/>
                <a:gd name="T8" fmla="*/ 2147483646 w 374"/>
                <a:gd name="T9" fmla="*/ 2147483646 h 288"/>
                <a:gd name="T10" fmla="*/ 2147483646 w 374"/>
                <a:gd name="T11" fmla="*/ 2147483646 h 288"/>
                <a:gd name="T12" fmla="*/ 2147483646 w 374"/>
                <a:gd name="T13" fmla="*/ 2147483646 h 288"/>
                <a:gd name="T14" fmla="*/ 2147483646 w 374"/>
                <a:gd name="T15" fmla="*/ 2147483646 h 288"/>
                <a:gd name="T16" fmla="*/ 2147483646 w 374"/>
                <a:gd name="T17" fmla="*/ 2147483646 h 288"/>
                <a:gd name="T18" fmla="*/ 2147483646 w 374"/>
                <a:gd name="T19" fmla="*/ 2147483646 h 288"/>
                <a:gd name="T20" fmla="*/ 2147483646 w 374"/>
                <a:gd name="T21" fmla="*/ 2147483646 h 288"/>
                <a:gd name="T22" fmla="*/ 2147483646 w 374"/>
                <a:gd name="T23" fmla="*/ 2147483646 h 288"/>
                <a:gd name="T24" fmla="*/ 2147483646 w 374"/>
                <a:gd name="T25" fmla="*/ 2147483646 h 288"/>
                <a:gd name="T26" fmla="*/ 2147483646 w 374"/>
                <a:gd name="T27" fmla="*/ 2147483646 h 288"/>
                <a:gd name="T28" fmla="*/ 2147483646 w 374"/>
                <a:gd name="T29" fmla="*/ 2147483646 h 288"/>
                <a:gd name="T30" fmla="*/ 2147483646 w 374"/>
                <a:gd name="T31" fmla="*/ 2147483646 h 288"/>
                <a:gd name="T32" fmla="*/ 2147483646 w 374"/>
                <a:gd name="T33" fmla="*/ 2147483646 h 288"/>
                <a:gd name="T34" fmla="*/ 2147483646 w 374"/>
                <a:gd name="T35" fmla="*/ 2147483646 h 288"/>
                <a:gd name="T36" fmla="*/ 2147483646 w 374"/>
                <a:gd name="T37" fmla="*/ 2147483646 h 288"/>
                <a:gd name="T38" fmla="*/ 2147483646 w 374"/>
                <a:gd name="T39" fmla="*/ 2147483646 h 288"/>
                <a:gd name="T40" fmla="*/ 2147483646 w 374"/>
                <a:gd name="T41" fmla="*/ 2147483646 h 288"/>
                <a:gd name="T42" fmla="*/ 2147483646 w 374"/>
                <a:gd name="T43" fmla="*/ 2147483646 h 288"/>
                <a:gd name="T44" fmla="*/ 2147483646 w 374"/>
                <a:gd name="T45" fmla="*/ 2147483646 h 288"/>
                <a:gd name="T46" fmla="*/ 2147483646 w 374"/>
                <a:gd name="T47" fmla="*/ 2147483646 h 288"/>
                <a:gd name="T48" fmla="*/ 2147483646 w 374"/>
                <a:gd name="T49" fmla="*/ 2147483646 h 288"/>
                <a:gd name="T50" fmla="*/ 2147483646 w 374"/>
                <a:gd name="T51" fmla="*/ 2147483646 h 288"/>
                <a:gd name="T52" fmla="*/ 2147483646 w 374"/>
                <a:gd name="T53" fmla="*/ 2147483646 h 288"/>
                <a:gd name="T54" fmla="*/ 2147483646 w 374"/>
                <a:gd name="T55" fmla="*/ 2147483646 h 288"/>
                <a:gd name="T56" fmla="*/ 2147483646 w 374"/>
                <a:gd name="T57" fmla="*/ 2147483646 h 288"/>
                <a:gd name="T58" fmla="*/ 2147483646 w 374"/>
                <a:gd name="T59" fmla="*/ 2147483646 h 288"/>
                <a:gd name="T60" fmla="*/ 2147483646 w 374"/>
                <a:gd name="T61" fmla="*/ 2147483646 h 288"/>
                <a:gd name="T62" fmla="*/ 2147483646 w 374"/>
                <a:gd name="T63" fmla="*/ 2147483646 h 288"/>
                <a:gd name="T64" fmla="*/ 2147483646 w 374"/>
                <a:gd name="T65" fmla="*/ 2147483646 h 288"/>
                <a:gd name="T66" fmla="*/ 2147483646 w 374"/>
                <a:gd name="T67" fmla="*/ 2147483646 h 288"/>
                <a:gd name="T68" fmla="*/ 2147483646 w 374"/>
                <a:gd name="T69" fmla="*/ 2147483646 h 288"/>
                <a:gd name="T70" fmla="*/ 2147483646 w 374"/>
                <a:gd name="T71" fmla="*/ 2147483646 h 288"/>
                <a:gd name="T72" fmla="*/ 2147483646 w 374"/>
                <a:gd name="T73" fmla="*/ 2147483646 h 288"/>
                <a:gd name="T74" fmla="*/ 2147483646 w 374"/>
                <a:gd name="T75" fmla="*/ 2147483646 h 288"/>
                <a:gd name="T76" fmla="*/ 2147483646 w 374"/>
                <a:gd name="T77" fmla="*/ 2147483646 h 288"/>
                <a:gd name="T78" fmla="*/ 2147483646 w 374"/>
                <a:gd name="T79" fmla="*/ 2147483646 h 288"/>
                <a:gd name="T80" fmla="*/ 2147483646 w 374"/>
                <a:gd name="T81" fmla="*/ 2147483646 h 288"/>
                <a:gd name="T82" fmla="*/ 2147483646 w 374"/>
                <a:gd name="T83" fmla="*/ 2147483646 h 288"/>
                <a:gd name="T84" fmla="*/ 2147483646 w 374"/>
                <a:gd name="T85" fmla="*/ 2147483646 h 288"/>
                <a:gd name="T86" fmla="*/ 2147483646 w 374"/>
                <a:gd name="T87" fmla="*/ 2147483646 h 288"/>
                <a:gd name="T88" fmla="*/ 2147483646 w 374"/>
                <a:gd name="T89" fmla="*/ 2147483646 h 288"/>
                <a:gd name="T90" fmla="*/ 2147483646 w 374"/>
                <a:gd name="T91" fmla="*/ 2147483646 h 288"/>
                <a:gd name="T92" fmla="*/ 2147483646 w 374"/>
                <a:gd name="T93" fmla="*/ 2147483646 h 288"/>
                <a:gd name="T94" fmla="*/ 2147483646 w 374"/>
                <a:gd name="T95" fmla="*/ 2147483646 h 288"/>
                <a:gd name="T96" fmla="*/ 2147483646 w 374"/>
                <a:gd name="T97" fmla="*/ 2147483646 h 288"/>
                <a:gd name="T98" fmla="*/ 2147483646 w 374"/>
                <a:gd name="T99" fmla="*/ 2147483646 h 288"/>
                <a:gd name="T100" fmla="*/ 2147483646 w 374"/>
                <a:gd name="T101" fmla="*/ 2147483646 h 288"/>
                <a:gd name="T102" fmla="*/ 2147483646 w 374"/>
                <a:gd name="T103" fmla="*/ 2147483646 h 288"/>
                <a:gd name="T104" fmla="*/ 2147483646 w 374"/>
                <a:gd name="T105" fmla="*/ 2147483646 h 28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4"/>
                <a:gd name="T160" fmla="*/ 0 h 288"/>
                <a:gd name="T161" fmla="*/ 374 w 374"/>
                <a:gd name="T162" fmla="*/ 288 h 28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4" h="288">
                  <a:moveTo>
                    <a:pt x="7" y="2"/>
                  </a:moveTo>
                  <a:cubicBezTo>
                    <a:pt x="7" y="2"/>
                    <a:pt x="3" y="23"/>
                    <a:pt x="9" y="40"/>
                  </a:cubicBezTo>
                  <a:cubicBezTo>
                    <a:pt x="15" y="57"/>
                    <a:pt x="24" y="45"/>
                    <a:pt x="22" y="29"/>
                  </a:cubicBezTo>
                  <a:cubicBezTo>
                    <a:pt x="20" y="12"/>
                    <a:pt x="35" y="27"/>
                    <a:pt x="50" y="14"/>
                  </a:cubicBezTo>
                  <a:cubicBezTo>
                    <a:pt x="65" y="0"/>
                    <a:pt x="67" y="19"/>
                    <a:pt x="84" y="34"/>
                  </a:cubicBezTo>
                  <a:cubicBezTo>
                    <a:pt x="101" y="49"/>
                    <a:pt x="105" y="53"/>
                    <a:pt x="112" y="53"/>
                  </a:cubicBezTo>
                  <a:cubicBezTo>
                    <a:pt x="112" y="53"/>
                    <a:pt x="130" y="62"/>
                    <a:pt x="138" y="63"/>
                  </a:cubicBezTo>
                  <a:cubicBezTo>
                    <a:pt x="146" y="64"/>
                    <a:pt x="147" y="52"/>
                    <a:pt x="145" y="48"/>
                  </a:cubicBezTo>
                  <a:cubicBezTo>
                    <a:pt x="144" y="44"/>
                    <a:pt x="158" y="35"/>
                    <a:pt x="169" y="25"/>
                  </a:cubicBezTo>
                  <a:cubicBezTo>
                    <a:pt x="180" y="15"/>
                    <a:pt x="211" y="41"/>
                    <a:pt x="211" y="41"/>
                  </a:cubicBezTo>
                  <a:cubicBezTo>
                    <a:pt x="211" y="41"/>
                    <a:pt x="220" y="55"/>
                    <a:pt x="227" y="61"/>
                  </a:cubicBezTo>
                  <a:cubicBezTo>
                    <a:pt x="235" y="67"/>
                    <a:pt x="239" y="62"/>
                    <a:pt x="248" y="57"/>
                  </a:cubicBezTo>
                  <a:cubicBezTo>
                    <a:pt x="258" y="52"/>
                    <a:pt x="255" y="60"/>
                    <a:pt x="258" y="67"/>
                  </a:cubicBezTo>
                  <a:cubicBezTo>
                    <a:pt x="262" y="73"/>
                    <a:pt x="257" y="82"/>
                    <a:pt x="260" y="87"/>
                  </a:cubicBezTo>
                  <a:cubicBezTo>
                    <a:pt x="262" y="92"/>
                    <a:pt x="272" y="102"/>
                    <a:pt x="272" y="102"/>
                  </a:cubicBezTo>
                  <a:cubicBezTo>
                    <a:pt x="292" y="122"/>
                    <a:pt x="292" y="122"/>
                    <a:pt x="292" y="122"/>
                  </a:cubicBezTo>
                  <a:cubicBezTo>
                    <a:pt x="292" y="122"/>
                    <a:pt x="309" y="131"/>
                    <a:pt x="311" y="135"/>
                  </a:cubicBezTo>
                  <a:cubicBezTo>
                    <a:pt x="314" y="139"/>
                    <a:pt x="340" y="140"/>
                    <a:pt x="343" y="137"/>
                  </a:cubicBezTo>
                  <a:cubicBezTo>
                    <a:pt x="347" y="135"/>
                    <a:pt x="358" y="137"/>
                    <a:pt x="358" y="137"/>
                  </a:cubicBezTo>
                  <a:cubicBezTo>
                    <a:pt x="361" y="145"/>
                    <a:pt x="361" y="145"/>
                    <a:pt x="361" y="145"/>
                  </a:cubicBezTo>
                  <a:cubicBezTo>
                    <a:pt x="361" y="145"/>
                    <a:pt x="359" y="149"/>
                    <a:pt x="348" y="143"/>
                  </a:cubicBezTo>
                  <a:cubicBezTo>
                    <a:pt x="338" y="137"/>
                    <a:pt x="339" y="154"/>
                    <a:pt x="341" y="158"/>
                  </a:cubicBezTo>
                  <a:cubicBezTo>
                    <a:pt x="343" y="163"/>
                    <a:pt x="352" y="170"/>
                    <a:pt x="363" y="170"/>
                  </a:cubicBezTo>
                  <a:cubicBezTo>
                    <a:pt x="374" y="170"/>
                    <a:pt x="368" y="190"/>
                    <a:pt x="368" y="190"/>
                  </a:cubicBezTo>
                  <a:cubicBezTo>
                    <a:pt x="368" y="190"/>
                    <a:pt x="354" y="195"/>
                    <a:pt x="347" y="197"/>
                  </a:cubicBezTo>
                  <a:cubicBezTo>
                    <a:pt x="340" y="200"/>
                    <a:pt x="331" y="204"/>
                    <a:pt x="328" y="214"/>
                  </a:cubicBezTo>
                  <a:cubicBezTo>
                    <a:pt x="326" y="223"/>
                    <a:pt x="325" y="232"/>
                    <a:pt x="316" y="239"/>
                  </a:cubicBezTo>
                  <a:cubicBezTo>
                    <a:pt x="306" y="246"/>
                    <a:pt x="296" y="245"/>
                    <a:pt x="290" y="250"/>
                  </a:cubicBezTo>
                  <a:cubicBezTo>
                    <a:pt x="284" y="255"/>
                    <a:pt x="274" y="250"/>
                    <a:pt x="269" y="258"/>
                  </a:cubicBezTo>
                  <a:cubicBezTo>
                    <a:pt x="263" y="266"/>
                    <a:pt x="259" y="288"/>
                    <a:pt x="250" y="266"/>
                  </a:cubicBezTo>
                  <a:cubicBezTo>
                    <a:pt x="240" y="245"/>
                    <a:pt x="251" y="238"/>
                    <a:pt x="251" y="238"/>
                  </a:cubicBezTo>
                  <a:cubicBezTo>
                    <a:pt x="251" y="238"/>
                    <a:pt x="256" y="229"/>
                    <a:pt x="251" y="228"/>
                  </a:cubicBezTo>
                  <a:cubicBezTo>
                    <a:pt x="246" y="226"/>
                    <a:pt x="230" y="212"/>
                    <a:pt x="219" y="212"/>
                  </a:cubicBezTo>
                  <a:cubicBezTo>
                    <a:pt x="209" y="212"/>
                    <a:pt x="179" y="197"/>
                    <a:pt x="173" y="192"/>
                  </a:cubicBezTo>
                  <a:cubicBezTo>
                    <a:pt x="168" y="188"/>
                    <a:pt x="156" y="176"/>
                    <a:pt x="149" y="176"/>
                  </a:cubicBezTo>
                  <a:cubicBezTo>
                    <a:pt x="142" y="176"/>
                    <a:pt x="129" y="173"/>
                    <a:pt x="121" y="169"/>
                  </a:cubicBezTo>
                  <a:cubicBezTo>
                    <a:pt x="112" y="165"/>
                    <a:pt x="98" y="170"/>
                    <a:pt x="98" y="170"/>
                  </a:cubicBezTo>
                  <a:cubicBezTo>
                    <a:pt x="50" y="192"/>
                    <a:pt x="50" y="192"/>
                    <a:pt x="50" y="192"/>
                  </a:cubicBezTo>
                  <a:cubicBezTo>
                    <a:pt x="50" y="192"/>
                    <a:pt x="53" y="171"/>
                    <a:pt x="53" y="158"/>
                  </a:cubicBezTo>
                  <a:cubicBezTo>
                    <a:pt x="53" y="146"/>
                    <a:pt x="49" y="131"/>
                    <a:pt x="57" y="127"/>
                  </a:cubicBezTo>
                  <a:cubicBezTo>
                    <a:pt x="66" y="122"/>
                    <a:pt x="70" y="122"/>
                    <a:pt x="73" y="119"/>
                  </a:cubicBezTo>
                  <a:cubicBezTo>
                    <a:pt x="75" y="115"/>
                    <a:pt x="76" y="104"/>
                    <a:pt x="66" y="104"/>
                  </a:cubicBezTo>
                  <a:cubicBezTo>
                    <a:pt x="55" y="104"/>
                    <a:pt x="50" y="96"/>
                    <a:pt x="47" y="102"/>
                  </a:cubicBezTo>
                  <a:cubicBezTo>
                    <a:pt x="43" y="108"/>
                    <a:pt x="36" y="111"/>
                    <a:pt x="31" y="111"/>
                  </a:cubicBezTo>
                  <a:cubicBezTo>
                    <a:pt x="27" y="111"/>
                    <a:pt x="15" y="107"/>
                    <a:pt x="15" y="99"/>
                  </a:cubicBezTo>
                  <a:cubicBezTo>
                    <a:pt x="15" y="90"/>
                    <a:pt x="16" y="80"/>
                    <a:pt x="22" y="77"/>
                  </a:cubicBezTo>
                  <a:cubicBezTo>
                    <a:pt x="28" y="75"/>
                    <a:pt x="27" y="65"/>
                    <a:pt x="36" y="72"/>
                  </a:cubicBezTo>
                  <a:cubicBezTo>
                    <a:pt x="46" y="79"/>
                    <a:pt x="54" y="76"/>
                    <a:pt x="60" y="74"/>
                  </a:cubicBezTo>
                  <a:cubicBezTo>
                    <a:pt x="66" y="72"/>
                    <a:pt x="68" y="65"/>
                    <a:pt x="63" y="59"/>
                  </a:cubicBezTo>
                  <a:cubicBezTo>
                    <a:pt x="58" y="53"/>
                    <a:pt x="47" y="30"/>
                    <a:pt x="47" y="30"/>
                  </a:cubicBezTo>
                  <a:cubicBezTo>
                    <a:pt x="47" y="30"/>
                    <a:pt x="35" y="42"/>
                    <a:pt x="28" y="52"/>
                  </a:cubicBezTo>
                  <a:cubicBezTo>
                    <a:pt x="21" y="61"/>
                    <a:pt x="2" y="59"/>
                    <a:pt x="1" y="41"/>
                  </a:cubicBezTo>
                  <a:cubicBezTo>
                    <a:pt x="0" y="23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E46C0A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3" name="Freeform 607">
              <a:extLst>
                <a:ext uri="{FF2B5EF4-FFF2-40B4-BE49-F238E27FC236}">
                  <a16:creationId xmlns:a16="http://schemas.microsoft.com/office/drawing/2014/main" id="{E67BA988-C171-F0B7-CADC-3EF4EEF42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7488" y="3571875"/>
              <a:ext cx="185738" cy="128588"/>
            </a:xfrm>
            <a:custGeom>
              <a:avLst/>
              <a:gdLst>
                <a:gd name="T0" fmla="*/ 2147483646 w 210"/>
                <a:gd name="T1" fmla="*/ 2147483646 h 144"/>
                <a:gd name="T2" fmla="*/ 2147483646 w 210"/>
                <a:gd name="T3" fmla="*/ 2147483646 h 144"/>
                <a:gd name="T4" fmla="*/ 2147483646 w 210"/>
                <a:gd name="T5" fmla="*/ 2147483646 h 144"/>
                <a:gd name="T6" fmla="*/ 2147483646 w 210"/>
                <a:gd name="T7" fmla="*/ 2147483646 h 144"/>
                <a:gd name="T8" fmla="*/ 2147483646 w 210"/>
                <a:gd name="T9" fmla="*/ 2147483646 h 144"/>
                <a:gd name="T10" fmla="*/ 2147483646 w 210"/>
                <a:gd name="T11" fmla="*/ 2147483646 h 144"/>
                <a:gd name="T12" fmla="*/ 2147483646 w 210"/>
                <a:gd name="T13" fmla="*/ 2147483646 h 144"/>
                <a:gd name="T14" fmla="*/ 2147483646 w 210"/>
                <a:gd name="T15" fmla="*/ 2147483646 h 144"/>
                <a:gd name="T16" fmla="*/ 2147483646 w 210"/>
                <a:gd name="T17" fmla="*/ 2147483646 h 144"/>
                <a:gd name="T18" fmla="*/ 2147483646 w 210"/>
                <a:gd name="T19" fmla="*/ 2147483646 h 144"/>
                <a:gd name="T20" fmla="*/ 2147483646 w 210"/>
                <a:gd name="T21" fmla="*/ 2147483646 h 144"/>
                <a:gd name="T22" fmla="*/ 2147483646 w 210"/>
                <a:gd name="T23" fmla="*/ 2147483646 h 144"/>
                <a:gd name="T24" fmla="*/ 2147483646 w 210"/>
                <a:gd name="T25" fmla="*/ 2147483646 h 144"/>
                <a:gd name="T26" fmla="*/ 2147483646 w 210"/>
                <a:gd name="T27" fmla="*/ 2147483646 h 144"/>
                <a:gd name="T28" fmla="*/ 2147483646 w 210"/>
                <a:gd name="T29" fmla="*/ 2147483646 h 144"/>
                <a:gd name="T30" fmla="*/ 2147483646 w 210"/>
                <a:gd name="T31" fmla="*/ 0 h 144"/>
                <a:gd name="T32" fmla="*/ 2147483646 w 210"/>
                <a:gd name="T33" fmla="*/ 2147483646 h 144"/>
                <a:gd name="T34" fmla="*/ 2147483646 w 210"/>
                <a:gd name="T35" fmla="*/ 2147483646 h 144"/>
                <a:gd name="T36" fmla="*/ 2147483646 w 210"/>
                <a:gd name="T37" fmla="*/ 2147483646 h 144"/>
                <a:gd name="T38" fmla="*/ 2147483646 w 210"/>
                <a:gd name="T39" fmla="*/ 2147483646 h 144"/>
                <a:gd name="T40" fmla="*/ 2147483646 w 210"/>
                <a:gd name="T41" fmla="*/ 2147483646 h 144"/>
                <a:gd name="T42" fmla="*/ 2147483646 w 210"/>
                <a:gd name="T43" fmla="*/ 2147483646 h 144"/>
                <a:gd name="T44" fmla="*/ 2147483646 w 210"/>
                <a:gd name="T45" fmla="*/ 2147483646 h 144"/>
                <a:gd name="T46" fmla="*/ 0 w 210"/>
                <a:gd name="T47" fmla="*/ 2147483646 h 144"/>
                <a:gd name="T48" fmla="*/ 2147483646 w 210"/>
                <a:gd name="T49" fmla="*/ 2147483646 h 144"/>
                <a:gd name="T50" fmla="*/ 2147483646 w 210"/>
                <a:gd name="T51" fmla="*/ 2147483646 h 144"/>
                <a:gd name="T52" fmla="*/ 2147483646 w 210"/>
                <a:gd name="T53" fmla="*/ 2147483646 h 144"/>
                <a:gd name="T54" fmla="*/ 2147483646 w 210"/>
                <a:gd name="T55" fmla="*/ 2147483646 h 144"/>
                <a:gd name="T56" fmla="*/ 2147483646 w 210"/>
                <a:gd name="T57" fmla="*/ 2147483646 h 144"/>
                <a:gd name="T58" fmla="*/ 2147483646 w 210"/>
                <a:gd name="T59" fmla="*/ 2147483646 h 144"/>
                <a:gd name="T60" fmla="*/ 2147483646 w 210"/>
                <a:gd name="T61" fmla="*/ 2147483646 h 144"/>
                <a:gd name="T62" fmla="*/ 2147483646 w 210"/>
                <a:gd name="T63" fmla="*/ 2147483646 h 1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0"/>
                <a:gd name="T97" fmla="*/ 0 h 144"/>
                <a:gd name="T98" fmla="*/ 210 w 210"/>
                <a:gd name="T99" fmla="*/ 144 h 14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0" h="144">
                  <a:moveTo>
                    <a:pt x="210" y="125"/>
                  </a:moveTo>
                  <a:cubicBezTo>
                    <a:pt x="207" y="116"/>
                    <a:pt x="209" y="107"/>
                    <a:pt x="209" y="107"/>
                  </a:cubicBezTo>
                  <a:cubicBezTo>
                    <a:pt x="209" y="107"/>
                    <a:pt x="208" y="88"/>
                    <a:pt x="201" y="82"/>
                  </a:cubicBezTo>
                  <a:cubicBezTo>
                    <a:pt x="194" y="77"/>
                    <a:pt x="187" y="82"/>
                    <a:pt x="181" y="78"/>
                  </a:cubicBezTo>
                  <a:cubicBezTo>
                    <a:pt x="174" y="74"/>
                    <a:pt x="181" y="57"/>
                    <a:pt x="179" y="53"/>
                  </a:cubicBezTo>
                  <a:cubicBezTo>
                    <a:pt x="178" y="48"/>
                    <a:pt x="166" y="48"/>
                    <a:pt x="166" y="48"/>
                  </a:cubicBezTo>
                  <a:cubicBezTo>
                    <a:pt x="158" y="53"/>
                    <a:pt x="127" y="47"/>
                    <a:pt x="127" y="47"/>
                  </a:cubicBezTo>
                  <a:cubicBezTo>
                    <a:pt x="113" y="51"/>
                    <a:pt x="113" y="51"/>
                    <a:pt x="113" y="51"/>
                  </a:cubicBezTo>
                  <a:cubicBezTo>
                    <a:pt x="113" y="51"/>
                    <a:pt x="103" y="58"/>
                    <a:pt x="96" y="57"/>
                  </a:cubicBezTo>
                  <a:cubicBezTo>
                    <a:pt x="90" y="56"/>
                    <a:pt x="82" y="57"/>
                    <a:pt x="73" y="56"/>
                  </a:cubicBezTo>
                  <a:cubicBezTo>
                    <a:pt x="63" y="55"/>
                    <a:pt x="65" y="51"/>
                    <a:pt x="68" y="41"/>
                  </a:cubicBezTo>
                  <a:cubicBezTo>
                    <a:pt x="70" y="30"/>
                    <a:pt x="76" y="40"/>
                    <a:pt x="77" y="41"/>
                  </a:cubicBezTo>
                  <a:cubicBezTo>
                    <a:pt x="79" y="41"/>
                    <a:pt x="91" y="37"/>
                    <a:pt x="94" y="36"/>
                  </a:cubicBezTo>
                  <a:cubicBezTo>
                    <a:pt x="97" y="35"/>
                    <a:pt x="105" y="29"/>
                    <a:pt x="105" y="29"/>
                  </a:cubicBezTo>
                  <a:cubicBezTo>
                    <a:pt x="105" y="29"/>
                    <a:pt x="87" y="26"/>
                    <a:pt x="95" y="17"/>
                  </a:cubicBezTo>
                  <a:cubicBezTo>
                    <a:pt x="103" y="8"/>
                    <a:pt x="102" y="0"/>
                    <a:pt x="102" y="0"/>
                  </a:cubicBezTo>
                  <a:cubicBezTo>
                    <a:pt x="102" y="0"/>
                    <a:pt x="87" y="0"/>
                    <a:pt x="78" y="2"/>
                  </a:cubicBezTo>
                  <a:cubicBezTo>
                    <a:pt x="69" y="4"/>
                    <a:pt x="58" y="5"/>
                    <a:pt x="58" y="5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26" y="53"/>
                    <a:pt x="19" y="50"/>
                  </a:cubicBezTo>
                  <a:cubicBezTo>
                    <a:pt x="12" y="48"/>
                    <a:pt x="4" y="58"/>
                    <a:pt x="4" y="58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0" y="128"/>
                    <a:pt x="0" y="128"/>
                  </a:cubicBezTo>
                  <a:cubicBezTo>
                    <a:pt x="0" y="128"/>
                    <a:pt x="7" y="135"/>
                    <a:pt x="12" y="134"/>
                  </a:cubicBezTo>
                  <a:cubicBezTo>
                    <a:pt x="16" y="134"/>
                    <a:pt x="28" y="144"/>
                    <a:pt x="34" y="140"/>
                  </a:cubicBezTo>
                  <a:cubicBezTo>
                    <a:pt x="40" y="136"/>
                    <a:pt x="65" y="121"/>
                    <a:pt x="69" y="116"/>
                  </a:cubicBezTo>
                  <a:cubicBezTo>
                    <a:pt x="73" y="111"/>
                    <a:pt x="90" y="98"/>
                    <a:pt x="95" y="107"/>
                  </a:cubicBezTo>
                  <a:cubicBezTo>
                    <a:pt x="101" y="117"/>
                    <a:pt x="109" y="127"/>
                    <a:pt x="121" y="135"/>
                  </a:cubicBezTo>
                  <a:cubicBezTo>
                    <a:pt x="134" y="143"/>
                    <a:pt x="149" y="125"/>
                    <a:pt x="154" y="123"/>
                  </a:cubicBezTo>
                  <a:cubicBezTo>
                    <a:pt x="159" y="121"/>
                    <a:pt x="167" y="129"/>
                    <a:pt x="174" y="132"/>
                  </a:cubicBezTo>
                  <a:cubicBezTo>
                    <a:pt x="182" y="134"/>
                    <a:pt x="200" y="141"/>
                    <a:pt x="210" y="125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5" name="Freeform 608">
              <a:extLst>
                <a:ext uri="{FF2B5EF4-FFF2-40B4-BE49-F238E27FC236}">
                  <a16:creationId xmlns:a16="http://schemas.microsoft.com/office/drawing/2014/main" id="{2F6E253C-0096-8822-0B1D-A996E058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6" y="3659188"/>
              <a:ext cx="342900" cy="252412"/>
            </a:xfrm>
            <a:custGeom>
              <a:avLst/>
              <a:gdLst>
                <a:gd name="T0" fmla="*/ 2147483646 w 387"/>
                <a:gd name="T1" fmla="*/ 2147483646 h 286"/>
                <a:gd name="T2" fmla="*/ 2147483646 w 387"/>
                <a:gd name="T3" fmla="*/ 2147483646 h 286"/>
                <a:gd name="T4" fmla="*/ 2147483646 w 387"/>
                <a:gd name="T5" fmla="*/ 2147483646 h 286"/>
                <a:gd name="T6" fmla="*/ 2147483646 w 387"/>
                <a:gd name="T7" fmla="*/ 2147483646 h 286"/>
                <a:gd name="T8" fmla="*/ 2147483646 w 387"/>
                <a:gd name="T9" fmla="*/ 2147483646 h 286"/>
                <a:gd name="T10" fmla="*/ 2147483646 w 387"/>
                <a:gd name="T11" fmla="*/ 2147483646 h 286"/>
                <a:gd name="T12" fmla="*/ 2147483646 w 387"/>
                <a:gd name="T13" fmla="*/ 2147483646 h 286"/>
                <a:gd name="T14" fmla="*/ 2147483646 w 387"/>
                <a:gd name="T15" fmla="*/ 2147483646 h 286"/>
                <a:gd name="T16" fmla="*/ 2147483646 w 387"/>
                <a:gd name="T17" fmla="*/ 2147483646 h 286"/>
                <a:gd name="T18" fmla="*/ 2147483646 w 387"/>
                <a:gd name="T19" fmla="*/ 2147483646 h 286"/>
                <a:gd name="T20" fmla="*/ 2147483646 w 387"/>
                <a:gd name="T21" fmla="*/ 2147483646 h 286"/>
                <a:gd name="T22" fmla="*/ 2147483646 w 387"/>
                <a:gd name="T23" fmla="*/ 2147483646 h 286"/>
                <a:gd name="T24" fmla="*/ 2147483646 w 387"/>
                <a:gd name="T25" fmla="*/ 2147483646 h 286"/>
                <a:gd name="T26" fmla="*/ 2147483646 w 387"/>
                <a:gd name="T27" fmla="*/ 2147483646 h 286"/>
                <a:gd name="T28" fmla="*/ 2147483646 w 387"/>
                <a:gd name="T29" fmla="*/ 2147483646 h 286"/>
                <a:gd name="T30" fmla="*/ 2147483646 w 387"/>
                <a:gd name="T31" fmla="*/ 2147483646 h 286"/>
                <a:gd name="T32" fmla="*/ 2147483646 w 387"/>
                <a:gd name="T33" fmla="*/ 2147483646 h 286"/>
                <a:gd name="T34" fmla="*/ 2147483646 w 387"/>
                <a:gd name="T35" fmla="*/ 2147483646 h 286"/>
                <a:gd name="T36" fmla="*/ 2147483646 w 387"/>
                <a:gd name="T37" fmla="*/ 2147483646 h 286"/>
                <a:gd name="T38" fmla="*/ 2147483646 w 387"/>
                <a:gd name="T39" fmla="*/ 2147483646 h 286"/>
                <a:gd name="T40" fmla="*/ 2147483646 w 387"/>
                <a:gd name="T41" fmla="*/ 2147483646 h 286"/>
                <a:gd name="T42" fmla="*/ 2147483646 w 387"/>
                <a:gd name="T43" fmla="*/ 2147483646 h 286"/>
                <a:gd name="T44" fmla="*/ 2147483646 w 387"/>
                <a:gd name="T45" fmla="*/ 2147483646 h 286"/>
                <a:gd name="T46" fmla="*/ 2147483646 w 387"/>
                <a:gd name="T47" fmla="*/ 2147483646 h 286"/>
                <a:gd name="T48" fmla="*/ 2147483646 w 387"/>
                <a:gd name="T49" fmla="*/ 2147483646 h 286"/>
                <a:gd name="T50" fmla="*/ 2147483646 w 387"/>
                <a:gd name="T51" fmla="*/ 2147483646 h 286"/>
                <a:gd name="T52" fmla="*/ 2147483646 w 387"/>
                <a:gd name="T53" fmla="*/ 2147483646 h 286"/>
                <a:gd name="T54" fmla="*/ 2147483646 w 387"/>
                <a:gd name="T55" fmla="*/ 2147483646 h 286"/>
                <a:gd name="T56" fmla="*/ 2147483646 w 387"/>
                <a:gd name="T57" fmla="*/ 2147483646 h 286"/>
                <a:gd name="T58" fmla="*/ 2147483646 w 387"/>
                <a:gd name="T59" fmla="*/ 2147483646 h 286"/>
                <a:gd name="T60" fmla="*/ 2147483646 w 387"/>
                <a:gd name="T61" fmla="*/ 2147483646 h 286"/>
                <a:gd name="T62" fmla="*/ 2147483646 w 387"/>
                <a:gd name="T63" fmla="*/ 2147483646 h 286"/>
                <a:gd name="T64" fmla="*/ 2147483646 w 387"/>
                <a:gd name="T65" fmla="*/ 2147483646 h 286"/>
                <a:gd name="T66" fmla="*/ 2147483646 w 387"/>
                <a:gd name="T67" fmla="*/ 2147483646 h 286"/>
                <a:gd name="T68" fmla="*/ 2147483646 w 387"/>
                <a:gd name="T69" fmla="*/ 2147483646 h 286"/>
                <a:gd name="T70" fmla="*/ 2147483646 w 387"/>
                <a:gd name="T71" fmla="*/ 2147483646 h 286"/>
                <a:gd name="T72" fmla="*/ 2147483646 w 387"/>
                <a:gd name="T73" fmla="*/ 2147483646 h 286"/>
                <a:gd name="T74" fmla="*/ 2147483646 w 387"/>
                <a:gd name="T75" fmla="*/ 2147483646 h 286"/>
                <a:gd name="T76" fmla="*/ 2147483646 w 387"/>
                <a:gd name="T77" fmla="*/ 2147483646 h 286"/>
                <a:gd name="T78" fmla="*/ 2147483646 w 387"/>
                <a:gd name="T79" fmla="*/ 2147483646 h 28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87"/>
                <a:gd name="T121" fmla="*/ 0 h 286"/>
                <a:gd name="T122" fmla="*/ 387 w 387"/>
                <a:gd name="T123" fmla="*/ 286 h 28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87" h="286">
                  <a:moveTo>
                    <a:pt x="387" y="27"/>
                  </a:moveTo>
                  <a:cubicBezTo>
                    <a:pt x="377" y="43"/>
                    <a:pt x="359" y="36"/>
                    <a:pt x="351" y="34"/>
                  </a:cubicBezTo>
                  <a:cubicBezTo>
                    <a:pt x="344" y="31"/>
                    <a:pt x="336" y="23"/>
                    <a:pt x="331" y="25"/>
                  </a:cubicBezTo>
                  <a:cubicBezTo>
                    <a:pt x="326" y="27"/>
                    <a:pt x="311" y="45"/>
                    <a:pt x="298" y="37"/>
                  </a:cubicBezTo>
                  <a:cubicBezTo>
                    <a:pt x="286" y="29"/>
                    <a:pt x="278" y="19"/>
                    <a:pt x="272" y="9"/>
                  </a:cubicBezTo>
                  <a:cubicBezTo>
                    <a:pt x="267" y="0"/>
                    <a:pt x="250" y="13"/>
                    <a:pt x="246" y="18"/>
                  </a:cubicBezTo>
                  <a:cubicBezTo>
                    <a:pt x="242" y="23"/>
                    <a:pt x="217" y="38"/>
                    <a:pt x="211" y="42"/>
                  </a:cubicBezTo>
                  <a:cubicBezTo>
                    <a:pt x="205" y="46"/>
                    <a:pt x="193" y="36"/>
                    <a:pt x="189" y="36"/>
                  </a:cubicBezTo>
                  <a:cubicBezTo>
                    <a:pt x="184" y="37"/>
                    <a:pt x="177" y="30"/>
                    <a:pt x="177" y="30"/>
                  </a:cubicBezTo>
                  <a:cubicBezTo>
                    <a:pt x="173" y="32"/>
                    <a:pt x="158" y="27"/>
                    <a:pt x="152" y="23"/>
                  </a:cubicBezTo>
                  <a:cubicBezTo>
                    <a:pt x="152" y="23"/>
                    <a:pt x="138" y="28"/>
                    <a:pt x="131" y="30"/>
                  </a:cubicBezTo>
                  <a:cubicBezTo>
                    <a:pt x="124" y="33"/>
                    <a:pt x="115" y="37"/>
                    <a:pt x="112" y="47"/>
                  </a:cubicBezTo>
                  <a:cubicBezTo>
                    <a:pt x="110" y="56"/>
                    <a:pt x="109" y="65"/>
                    <a:pt x="100" y="72"/>
                  </a:cubicBezTo>
                  <a:cubicBezTo>
                    <a:pt x="90" y="79"/>
                    <a:pt x="80" y="78"/>
                    <a:pt x="74" y="83"/>
                  </a:cubicBezTo>
                  <a:cubicBezTo>
                    <a:pt x="68" y="88"/>
                    <a:pt x="58" y="83"/>
                    <a:pt x="53" y="91"/>
                  </a:cubicBezTo>
                  <a:cubicBezTo>
                    <a:pt x="47" y="99"/>
                    <a:pt x="43" y="121"/>
                    <a:pt x="34" y="99"/>
                  </a:cubicBezTo>
                  <a:cubicBezTo>
                    <a:pt x="24" y="78"/>
                    <a:pt x="35" y="71"/>
                    <a:pt x="35" y="71"/>
                  </a:cubicBezTo>
                  <a:cubicBezTo>
                    <a:pt x="35" y="71"/>
                    <a:pt x="14" y="86"/>
                    <a:pt x="20" y="104"/>
                  </a:cubicBezTo>
                  <a:cubicBezTo>
                    <a:pt x="26" y="122"/>
                    <a:pt x="24" y="136"/>
                    <a:pt x="15" y="142"/>
                  </a:cubicBezTo>
                  <a:cubicBezTo>
                    <a:pt x="6" y="148"/>
                    <a:pt x="0" y="150"/>
                    <a:pt x="4" y="163"/>
                  </a:cubicBezTo>
                  <a:cubicBezTo>
                    <a:pt x="9" y="176"/>
                    <a:pt x="11" y="187"/>
                    <a:pt x="21" y="199"/>
                  </a:cubicBezTo>
                  <a:cubicBezTo>
                    <a:pt x="30" y="211"/>
                    <a:pt x="37" y="223"/>
                    <a:pt x="37" y="229"/>
                  </a:cubicBezTo>
                  <a:cubicBezTo>
                    <a:pt x="37" y="234"/>
                    <a:pt x="38" y="239"/>
                    <a:pt x="31" y="247"/>
                  </a:cubicBezTo>
                  <a:cubicBezTo>
                    <a:pt x="24" y="256"/>
                    <a:pt x="10" y="266"/>
                    <a:pt x="10" y="266"/>
                  </a:cubicBezTo>
                  <a:cubicBezTo>
                    <a:pt x="10" y="266"/>
                    <a:pt x="17" y="279"/>
                    <a:pt x="31" y="282"/>
                  </a:cubicBezTo>
                  <a:cubicBezTo>
                    <a:pt x="46" y="286"/>
                    <a:pt x="95" y="278"/>
                    <a:pt x="112" y="275"/>
                  </a:cubicBezTo>
                  <a:cubicBezTo>
                    <a:pt x="130" y="273"/>
                    <a:pt x="150" y="272"/>
                    <a:pt x="155" y="263"/>
                  </a:cubicBezTo>
                  <a:cubicBezTo>
                    <a:pt x="159" y="253"/>
                    <a:pt x="158" y="248"/>
                    <a:pt x="162" y="232"/>
                  </a:cubicBezTo>
                  <a:cubicBezTo>
                    <a:pt x="165" y="216"/>
                    <a:pt x="168" y="203"/>
                    <a:pt x="177" y="205"/>
                  </a:cubicBezTo>
                  <a:cubicBezTo>
                    <a:pt x="186" y="207"/>
                    <a:pt x="179" y="205"/>
                    <a:pt x="200" y="200"/>
                  </a:cubicBezTo>
                  <a:cubicBezTo>
                    <a:pt x="222" y="196"/>
                    <a:pt x="231" y="177"/>
                    <a:pt x="238" y="173"/>
                  </a:cubicBezTo>
                  <a:cubicBezTo>
                    <a:pt x="245" y="170"/>
                    <a:pt x="254" y="143"/>
                    <a:pt x="257" y="135"/>
                  </a:cubicBezTo>
                  <a:cubicBezTo>
                    <a:pt x="259" y="126"/>
                    <a:pt x="269" y="119"/>
                    <a:pt x="278" y="117"/>
                  </a:cubicBezTo>
                  <a:cubicBezTo>
                    <a:pt x="287" y="115"/>
                    <a:pt x="292" y="104"/>
                    <a:pt x="296" y="95"/>
                  </a:cubicBezTo>
                  <a:cubicBezTo>
                    <a:pt x="299" y="85"/>
                    <a:pt x="301" y="77"/>
                    <a:pt x="296" y="72"/>
                  </a:cubicBezTo>
                  <a:cubicBezTo>
                    <a:pt x="290" y="68"/>
                    <a:pt x="288" y="59"/>
                    <a:pt x="296" y="58"/>
                  </a:cubicBezTo>
                  <a:cubicBezTo>
                    <a:pt x="303" y="57"/>
                    <a:pt x="304" y="45"/>
                    <a:pt x="310" y="48"/>
                  </a:cubicBezTo>
                  <a:cubicBezTo>
                    <a:pt x="315" y="50"/>
                    <a:pt x="320" y="48"/>
                    <a:pt x="328" y="44"/>
                  </a:cubicBezTo>
                  <a:cubicBezTo>
                    <a:pt x="337" y="41"/>
                    <a:pt x="334" y="38"/>
                    <a:pt x="347" y="43"/>
                  </a:cubicBezTo>
                  <a:cubicBezTo>
                    <a:pt x="360" y="48"/>
                    <a:pt x="387" y="43"/>
                    <a:pt x="387" y="27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7" name="Freeform 609">
              <a:extLst>
                <a:ext uri="{FF2B5EF4-FFF2-40B4-BE49-F238E27FC236}">
                  <a16:creationId xmlns:a16="http://schemas.microsoft.com/office/drawing/2014/main" id="{BC2998CE-BA27-3042-3061-4D740F7F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1" y="3479800"/>
              <a:ext cx="160337" cy="92075"/>
            </a:xfrm>
            <a:custGeom>
              <a:avLst/>
              <a:gdLst>
                <a:gd name="T0" fmla="*/ 2147483646 w 182"/>
                <a:gd name="T1" fmla="*/ 2147483646 h 104"/>
                <a:gd name="T2" fmla="*/ 2147483646 w 182"/>
                <a:gd name="T3" fmla="*/ 2147483646 h 104"/>
                <a:gd name="T4" fmla="*/ 2147483646 w 182"/>
                <a:gd name="T5" fmla="*/ 2147483646 h 104"/>
                <a:gd name="T6" fmla="*/ 0 w 182"/>
                <a:gd name="T7" fmla="*/ 2147483646 h 104"/>
                <a:gd name="T8" fmla="*/ 2147483646 w 182"/>
                <a:gd name="T9" fmla="*/ 2147483646 h 104"/>
                <a:gd name="T10" fmla="*/ 2147483646 w 182"/>
                <a:gd name="T11" fmla="*/ 2147483646 h 104"/>
                <a:gd name="T12" fmla="*/ 2147483646 w 182"/>
                <a:gd name="T13" fmla="*/ 2147483646 h 104"/>
                <a:gd name="T14" fmla="*/ 2147483646 w 182"/>
                <a:gd name="T15" fmla="*/ 2147483646 h 104"/>
                <a:gd name="T16" fmla="*/ 2147483646 w 182"/>
                <a:gd name="T17" fmla="*/ 2147483646 h 104"/>
                <a:gd name="T18" fmla="*/ 2147483646 w 182"/>
                <a:gd name="T19" fmla="*/ 2147483646 h 104"/>
                <a:gd name="T20" fmla="*/ 2147483646 w 182"/>
                <a:gd name="T21" fmla="*/ 2147483646 h 104"/>
                <a:gd name="T22" fmla="*/ 2147483646 w 182"/>
                <a:gd name="T23" fmla="*/ 2147483646 h 104"/>
                <a:gd name="T24" fmla="*/ 2147483646 w 182"/>
                <a:gd name="T25" fmla="*/ 2147483646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2"/>
                <a:gd name="T40" fmla="*/ 0 h 104"/>
                <a:gd name="T41" fmla="*/ 182 w 182"/>
                <a:gd name="T42" fmla="*/ 104 h 10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2" h="104">
                  <a:moveTo>
                    <a:pt x="180" y="78"/>
                  </a:moveTo>
                  <a:cubicBezTo>
                    <a:pt x="154" y="55"/>
                    <a:pt x="163" y="42"/>
                    <a:pt x="144" y="41"/>
                  </a:cubicBezTo>
                  <a:cubicBezTo>
                    <a:pt x="124" y="39"/>
                    <a:pt x="89" y="31"/>
                    <a:pt x="77" y="29"/>
                  </a:cubicBezTo>
                  <a:cubicBezTo>
                    <a:pt x="66" y="28"/>
                    <a:pt x="28" y="0"/>
                    <a:pt x="0" y="9"/>
                  </a:cubicBezTo>
                  <a:cubicBezTo>
                    <a:pt x="0" y="9"/>
                    <a:pt x="6" y="23"/>
                    <a:pt x="13" y="27"/>
                  </a:cubicBezTo>
                  <a:cubicBezTo>
                    <a:pt x="19" y="31"/>
                    <a:pt x="37" y="48"/>
                    <a:pt x="38" y="54"/>
                  </a:cubicBezTo>
                  <a:cubicBezTo>
                    <a:pt x="39" y="59"/>
                    <a:pt x="20" y="71"/>
                    <a:pt x="27" y="83"/>
                  </a:cubicBezTo>
                  <a:cubicBezTo>
                    <a:pt x="34" y="94"/>
                    <a:pt x="56" y="98"/>
                    <a:pt x="66" y="97"/>
                  </a:cubicBezTo>
                  <a:cubicBezTo>
                    <a:pt x="76" y="96"/>
                    <a:pt x="90" y="95"/>
                    <a:pt x="105" y="95"/>
                  </a:cubicBezTo>
                  <a:cubicBezTo>
                    <a:pt x="120" y="95"/>
                    <a:pt x="118" y="91"/>
                    <a:pt x="130" y="97"/>
                  </a:cubicBezTo>
                  <a:cubicBezTo>
                    <a:pt x="141" y="104"/>
                    <a:pt x="150" y="104"/>
                    <a:pt x="153" y="100"/>
                  </a:cubicBezTo>
                  <a:cubicBezTo>
                    <a:pt x="156" y="96"/>
                    <a:pt x="182" y="104"/>
                    <a:pt x="179" y="98"/>
                  </a:cubicBezTo>
                  <a:cubicBezTo>
                    <a:pt x="176" y="92"/>
                    <a:pt x="180" y="78"/>
                    <a:pt x="180" y="78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19" name="Freeform 610">
              <a:extLst>
                <a:ext uri="{FF2B5EF4-FFF2-40B4-BE49-F238E27FC236}">
                  <a16:creationId xmlns:a16="http://schemas.microsoft.com/office/drawing/2014/main" id="{9ED75D77-B81A-1D25-A4AF-E632BEBAD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4251" y="3516313"/>
              <a:ext cx="128587" cy="142875"/>
            </a:xfrm>
            <a:custGeom>
              <a:avLst/>
              <a:gdLst>
                <a:gd name="T0" fmla="*/ 0 w 145"/>
                <a:gd name="T1" fmla="*/ 2147483646 h 163"/>
                <a:gd name="T2" fmla="*/ 2147483646 w 145"/>
                <a:gd name="T3" fmla="*/ 2147483646 h 163"/>
                <a:gd name="T4" fmla="*/ 2147483646 w 145"/>
                <a:gd name="T5" fmla="*/ 2147483646 h 163"/>
                <a:gd name="T6" fmla="*/ 2147483646 w 145"/>
                <a:gd name="T7" fmla="*/ 2147483646 h 163"/>
                <a:gd name="T8" fmla="*/ 2147483646 w 145"/>
                <a:gd name="T9" fmla="*/ 2147483646 h 163"/>
                <a:gd name="T10" fmla="*/ 2147483646 w 145"/>
                <a:gd name="T11" fmla="*/ 0 h 163"/>
                <a:gd name="T12" fmla="*/ 2147483646 w 145"/>
                <a:gd name="T13" fmla="*/ 2147483646 h 163"/>
                <a:gd name="T14" fmla="*/ 2147483646 w 145"/>
                <a:gd name="T15" fmla="*/ 2147483646 h 163"/>
                <a:gd name="T16" fmla="*/ 2147483646 w 145"/>
                <a:gd name="T17" fmla="*/ 2147483646 h 163"/>
                <a:gd name="T18" fmla="*/ 2147483646 w 145"/>
                <a:gd name="T19" fmla="*/ 2147483646 h 163"/>
                <a:gd name="T20" fmla="*/ 2147483646 w 145"/>
                <a:gd name="T21" fmla="*/ 2147483646 h 163"/>
                <a:gd name="T22" fmla="*/ 2147483646 w 145"/>
                <a:gd name="T23" fmla="*/ 2147483646 h 163"/>
                <a:gd name="T24" fmla="*/ 2147483646 w 145"/>
                <a:gd name="T25" fmla="*/ 2147483646 h 163"/>
                <a:gd name="T26" fmla="*/ 2147483646 w 145"/>
                <a:gd name="T27" fmla="*/ 2147483646 h 163"/>
                <a:gd name="T28" fmla="*/ 2147483646 w 145"/>
                <a:gd name="T29" fmla="*/ 2147483646 h 163"/>
                <a:gd name="T30" fmla="*/ 2147483646 w 145"/>
                <a:gd name="T31" fmla="*/ 2147483646 h 163"/>
                <a:gd name="T32" fmla="*/ 2147483646 w 145"/>
                <a:gd name="T33" fmla="*/ 2147483646 h 163"/>
                <a:gd name="T34" fmla="*/ 2147483646 w 145"/>
                <a:gd name="T35" fmla="*/ 2147483646 h 163"/>
                <a:gd name="T36" fmla="*/ 2147483646 w 145"/>
                <a:gd name="T37" fmla="*/ 2147483646 h 163"/>
                <a:gd name="T38" fmla="*/ 0 w 145"/>
                <a:gd name="T39" fmla="*/ 2147483646 h 16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5"/>
                <a:gd name="T61" fmla="*/ 0 h 163"/>
                <a:gd name="T62" fmla="*/ 145 w 145"/>
                <a:gd name="T63" fmla="*/ 163 h 16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5" h="163">
                  <a:moveTo>
                    <a:pt x="0" y="56"/>
                  </a:moveTo>
                  <a:cubicBezTo>
                    <a:pt x="11" y="63"/>
                    <a:pt x="20" y="63"/>
                    <a:pt x="23" y="59"/>
                  </a:cubicBezTo>
                  <a:cubicBezTo>
                    <a:pt x="26" y="55"/>
                    <a:pt x="52" y="63"/>
                    <a:pt x="49" y="57"/>
                  </a:cubicBezTo>
                  <a:cubicBezTo>
                    <a:pt x="46" y="51"/>
                    <a:pt x="50" y="37"/>
                    <a:pt x="50" y="37"/>
                  </a:cubicBezTo>
                  <a:cubicBezTo>
                    <a:pt x="76" y="60"/>
                    <a:pt x="90" y="47"/>
                    <a:pt x="82" y="37"/>
                  </a:cubicBezTo>
                  <a:cubicBezTo>
                    <a:pt x="74" y="27"/>
                    <a:pt x="76" y="0"/>
                    <a:pt x="76" y="0"/>
                  </a:cubicBezTo>
                  <a:cubicBezTo>
                    <a:pt x="76" y="0"/>
                    <a:pt x="89" y="26"/>
                    <a:pt x="97" y="34"/>
                  </a:cubicBezTo>
                  <a:cubicBezTo>
                    <a:pt x="104" y="43"/>
                    <a:pt x="111" y="59"/>
                    <a:pt x="120" y="64"/>
                  </a:cubicBezTo>
                  <a:cubicBezTo>
                    <a:pt x="129" y="68"/>
                    <a:pt x="137" y="76"/>
                    <a:pt x="141" y="81"/>
                  </a:cubicBezTo>
                  <a:cubicBezTo>
                    <a:pt x="145" y="85"/>
                    <a:pt x="136" y="89"/>
                    <a:pt x="132" y="93"/>
                  </a:cubicBezTo>
                  <a:cubicBezTo>
                    <a:pt x="128" y="97"/>
                    <a:pt x="120" y="95"/>
                    <a:pt x="120" y="105"/>
                  </a:cubicBezTo>
                  <a:cubicBezTo>
                    <a:pt x="120" y="115"/>
                    <a:pt x="116" y="121"/>
                    <a:pt x="112" y="129"/>
                  </a:cubicBezTo>
                  <a:cubicBezTo>
                    <a:pt x="109" y="137"/>
                    <a:pt x="109" y="150"/>
                    <a:pt x="109" y="156"/>
                  </a:cubicBezTo>
                  <a:cubicBezTo>
                    <a:pt x="109" y="163"/>
                    <a:pt x="94" y="160"/>
                    <a:pt x="88" y="156"/>
                  </a:cubicBezTo>
                  <a:cubicBezTo>
                    <a:pt x="82" y="152"/>
                    <a:pt x="76" y="133"/>
                    <a:pt x="77" y="128"/>
                  </a:cubicBezTo>
                  <a:cubicBezTo>
                    <a:pt x="78" y="124"/>
                    <a:pt x="80" y="115"/>
                    <a:pt x="71" y="119"/>
                  </a:cubicBezTo>
                  <a:cubicBezTo>
                    <a:pt x="63" y="124"/>
                    <a:pt x="54" y="128"/>
                    <a:pt x="51" y="124"/>
                  </a:cubicBezTo>
                  <a:cubicBezTo>
                    <a:pt x="47" y="120"/>
                    <a:pt x="43" y="110"/>
                    <a:pt x="40" y="107"/>
                  </a:cubicBezTo>
                  <a:cubicBezTo>
                    <a:pt x="38" y="104"/>
                    <a:pt x="19" y="88"/>
                    <a:pt x="16" y="85"/>
                  </a:cubicBezTo>
                  <a:cubicBezTo>
                    <a:pt x="13" y="82"/>
                    <a:pt x="0" y="56"/>
                    <a:pt x="0" y="56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21" name="Freeform 611">
              <a:extLst>
                <a:ext uri="{FF2B5EF4-FFF2-40B4-BE49-F238E27FC236}">
                  <a16:creationId xmlns:a16="http://schemas.microsoft.com/office/drawing/2014/main" id="{D758E23E-80CE-6D0E-6BB0-96BA8BAED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3559175"/>
              <a:ext cx="101600" cy="76200"/>
            </a:xfrm>
            <a:custGeom>
              <a:avLst/>
              <a:gdLst>
                <a:gd name="T0" fmla="*/ 2147483646 w 115"/>
                <a:gd name="T1" fmla="*/ 2147483646 h 86"/>
                <a:gd name="T2" fmla="*/ 2147483646 w 115"/>
                <a:gd name="T3" fmla="*/ 2147483646 h 86"/>
                <a:gd name="T4" fmla="*/ 2147483646 w 115"/>
                <a:gd name="T5" fmla="*/ 2147483646 h 86"/>
                <a:gd name="T6" fmla="*/ 2147483646 w 115"/>
                <a:gd name="T7" fmla="*/ 2147483646 h 86"/>
                <a:gd name="T8" fmla="*/ 2147483646 w 115"/>
                <a:gd name="T9" fmla="*/ 2147483646 h 86"/>
                <a:gd name="T10" fmla="*/ 0 w 115"/>
                <a:gd name="T11" fmla="*/ 2147483646 h 86"/>
                <a:gd name="T12" fmla="*/ 2147483646 w 115"/>
                <a:gd name="T13" fmla="*/ 2147483646 h 86"/>
                <a:gd name="T14" fmla="*/ 2147483646 w 115"/>
                <a:gd name="T15" fmla="*/ 2147483646 h 86"/>
                <a:gd name="T16" fmla="*/ 2147483646 w 115"/>
                <a:gd name="T17" fmla="*/ 2147483646 h 86"/>
                <a:gd name="T18" fmla="*/ 2147483646 w 115"/>
                <a:gd name="T19" fmla="*/ 2147483646 h 86"/>
                <a:gd name="T20" fmla="*/ 2147483646 w 115"/>
                <a:gd name="T21" fmla="*/ 2147483646 h 86"/>
                <a:gd name="T22" fmla="*/ 2147483646 w 115"/>
                <a:gd name="T23" fmla="*/ 2147483646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5"/>
                <a:gd name="T37" fmla="*/ 0 h 86"/>
                <a:gd name="T38" fmla="*/ 115 w 115"/>
                <a:gd name="T39" fmla="*/ 86 h 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5" h="86">
                  <a:moveTo>
                    <a:pt x="115" y="74"/>
                  </a:moveTo>
                  <a:cubicBezTo>
                    <a:pt x="111" y="70"/>
                    <a:pt x="107" y="60"/>
                    <a:pt x="104" y="57"/>
                  </a:cubicBezTo>
                  <a:cubicBezTo>
                    <a:pt x="102" y="54"/>
                    <a:pt x="83" y="38"/>
                    <a:pt x="80" y="35"/>
                  </a:cubicBezTo>
                  <a:cubicBezTo>
                    <a:pt x="77" y="32"/>
                    <a:pt x="64" y="6"/>
                    <a:pt x="64" y="6"/>
                  </a:cubicBezTo>
                  <a:cubicBezTo>
                    <a:pt x="52" y="0"/>
                    <a:pt x="54" y="4"/>
                    <a:pt x="39" y="4"/>
                  </a:cubicBezTo>
                  <a:cubicBezTo>
                    <a:pt x="24" y="4"/>
                    <a:pt x="10" y="5"/>
                    <a:pt x="0" y="6"/>
                  </a:cubicBezTo>
                  <a:cubicBezTo>
                    <a:pt x="0" y="6"/>
                    <a:pt x="13" y="28"/>
                    <a:pt x="20" y="32"/>
                  </a:cubicBezTo>
                  <a:cubicBezTo>
                    <a:pt x="26" y="35"/>
                    <a:pt x="31" y="43"/>
                    <a:pt x="31" y="54"/>
                  </a:cubicBezTo>
                  <a:cubicBezTo>
                    <a:pt x="32" y="64"/>
                    <a:pt x="35" y="71"/>
                    <a:pt x="41" y="71"/>
                  </a:cubicBezTo>
                  <a:cubicBezTo>
                    <a:pt x="47" y="72"/>
                    <a:pt x="50" y="65"/>
                    <a:pt x="60" y="69"/>
                  </a:cubicBezTo>
                  <a:cubicBezTo>
                    <a:pt x="71" y="74"/>
                    <a:pt x="70" y="74"/>
                    <a:pt x="80" y="78"/>
                  </a:cubicBezTo>
                  <a:cubicBezTo>
                    <a:pt x="89" y="82"/>
                    <a:pt x="113" y="86"/>
                    <a:pt x="115" y="74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23" name="Freeform 612">
              <a:extLst>
                <a:ext uri="{FF2B5EF4-FFF2-40B4-BE49-F238E27FC236}">
                  <a16:creationId xmlns:a16="http://schemas.microsoft.com/office/drawing/2014/main" id="{5CE31ADA-50CA-C246-1836-2E4274EE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026" y="3617913"/>
              <a:ext cx="431800" cy="384175"/>
            </a:xfrm>
            <a:custGeom>
              <a:avLst/>
              <a:gdLst>
                <a:gd name="T0" fmla="*/ 2147483646 w 489"/>
                <a:gd name="T1" fmla="*/ 2147483646 h 434"/>
                <a:gd name="T2" fmla="*/ 2147483646 w 489"/>
                <a:gd name="T3" fmla="*/ 2147483646 h 434"/>
                <a:gd name="T4" fmla="*/ 2147483646 w 489"/>
                <a:gd name="T5" fmla="*/ 2147483646 h 434"/>
                <a:gd name="T6" fmla="*/ 2147483646 w 489"/>
                <a:gd name="T7" fmla="*/ 2147483646 h 434"/>
                <a:gd name="T8" fmla="*/ 2147483646 w 489"/>
                <a:gd name="T9" fmla="*/ 2147483646 h 434"/>
                <a:gd name="T10" fmla="*/ 2147483646 w 489"/>
                <a:gd name="T11" fmla="*/ 2147483646 h 434"/>
                <a:gd name="T12" fmla="*/ 2147483646 w 489"/>
                <a:gd name="T13" fmla="*/ 2147483646 h 434"/>
                <a:gd name="T14" fmla="*/ 2147483646 w 489"/>
                <a:gd name="T15" fmla="*/ 2147483646 h 434"/>
                <a:gd name="T16" fmla="*/ 2147483646 w 489"/>
                <a:gd name="T17" fmla="*/ 2147483646 h 434"/>
                <a:gd name="T18" fmla="*/ 2147483646 w 489"/>
                <a:gd name="T19" fmla="*/ 2147483646 h 434"/>
                <a:gd name="T20" fmla="*/ 2147483646 w 489"/>
                <a:gd name="T21" fmla="*/ 2147483646 h 434"/>
                <a:gd name="T22" fmla="*/ 2147483646 w 489"/>
                <a:gd name="T23" fmla="*/ 2147483646 h 434"/>
                <a:gd name="T24" fmla="*/ 2147483646 w 489"/>
                <a:gd name="T25" fmla="*/ 2147483646 h 434"/>
                <a:gd name="T26" fmla="*/ 2147483646 w 489"/>
                <a:gd name="T27" fmla="*/ 2147483646 h 434"/>
                <a:gd name="T28" fmla="*/ 2147483646 w 489"/>
                <a:gd name="T29" fmla="*/ 2147483646 h 434"/>
                <a:gd name="T30" fmla="*/ 2147483646 w 489"/>
                <a:gd name="T31" fmla="*/ 2147483646 h 434"/>
                <a:gd name="T32" fmla="*/ 2147483646 w 489"/>
                <a:gd name="T33" fmla="*/ 2147483646 h 434"/>
                <a:gd name="T34" fmla="*/ 2147483646 w 489"/>
                <a:gd name="T35" fmla="*/ 2147483646 h 434"/>
                <a:gd name="T36" fmla="*/ 2147483646 w 489"/>
                <a:gd name="T37" fmla="*/ 2147483646 h 434"/>
                <a:gd name="T38" fmla="*/ 2147483646 w 489"/>
                <a:gd name="T39" fmla="*/ 2147483646 h 434"/>
                <a:gd name="T40" fmla="*/ 2147483646 w 489"/>
                <a:gd name="T41" fmla="*/ 2147483646 h 434"/>
                <a:gd name="T42" fmla="*/ 2147483646 w 489"/>
                <a:gd name="T43" fmla="*/ 2147483646 h 434"/>
                <a:gd name="T44" fmla="*/ 2147483646 w 489"/>
                <a:gd name="T45" fmla="*/ 2147483646 h 434"/>
                <a:gd name="T46" fmla="*/ 2147483646 w 489"/>
                <a:gd name="T47" fmla="*/ 2147483646 h 434"/>
                <a:gd name="T48" fmla="*/ 2147483646 w 489"/>
                <a:gd name="T49" fmla="*/ 2147483646 h 434"/>
                <a:gd name="T50" fmla="*/ 2147483646 w 489"/>
                <a:gd name="T51" fmla="*/ 2147483646 h 434"/>
                <a:gd name="T52" fmla="*/ 2147483646 w 489"/>
                <a:gd name="T53" fmla="*/ 2147483646 h 434"/>
                <a:gd name="T54" fmla="*/ 2147483646 w 489"/>
                <a:gd name="T55" fmla="*/ 2147483646 h 434"/>
                <a:gd name="T56" fmla="*/ 2147483646 w 489"/>
                <a:gd name="T57" fmla="*/ 2147483646 h 434"/>
                <a:gd name="T58" fmla="*/ 2147483646 w 489"/>
                <a:gd name="T59" fmla="*/ 2147483646 h 434"/>
                <a:gd name="T60" fmla="*/ 2147483646 w 489"/>
                <a:gd name="T61" fmla="*/ 2147483646 h 434"/>
                <a:gd name="T62" fmla="*/ 2147483646 w 489"/>
                <a:gd name="T63" fmla="*/ 2147483646 h 434"/>
                <a:gd name="T64" fmla="*/ 2147483646 w 489"/>
                <a:gd name="T65" fmla="*/ 2147483646 h 434"/>
                <a:gd name="T66" fmla="*/ 2147483646 w 489"/>
                <a:gd name="T67" fmla="*/ 2147483646 h 434"/>
                <a:gd name="T68" fmla="*/ 2147483646 w 489"/>
                <a:gd name="T69" fmla="*/ 2147483646 h 434"/>
                <a:gd name="T70" fmla="*/ 2147483646 w 489"/>
                <a:gd name="T71" fmla="*/ 2147483646 h 434"/>
                <a:gd name="T72" fmla="*/ 2147483646 w 489"/>
                <a:gd name="T73" fmla="*/ 2147483646 h 434"/>
                <a:gd name="T74" fmla="*/ 2147483646 w 489"/>
                <a:gd name="T75" fmla="*/ 2147483646 h 434"/>
                <a:gd name="T76" fmla="*/ 2147483646 w 489"/>
                <a:gd name="T77" fmla="*/ 2147483646 h 434"/>
                <a:gd name="T78" fmla="*/ 2147483646 w 489"/>
                <a:gd name="T79" fmla="*/ 2147483646 h 434"/>
                <a:gd name="T80" fmla="*/ 2147483646 w 489"/>
                <a:gd name="T81" fmla="*/ 2147483646 h 434"/>
                <a:gd name="T82" fmla="*/ 2147483646 w 489"/>
                <a:gd name="T83" fmla="*/ 2147483646 h 434"/>
                <a:gd name="T84" fmla="*/ 2147483646 w 489"/>
                <a:gd name="T85" fmla="*/ 2147483646 h 434"/>
                <a:gd name="T86" fmla="*/ 2147483646 w 489"/>
                <a:gd name="T87" fmla="*/ 2147483646 h 434"/>
                <a:gd name="T88" fmla="*/ 2147483646 w 489"/>
                <a:gd name="T89" fmla="*/ 2147483646 h 434"/>
                <a:gd name="T90" fmla="*/ 2147483646 w 489"/>
                <a:gd name="T91" fmla="*/ 2147483646 h 434"/>
                <a:gd name="T92" fmla="*/ 2147483646 w 489"/>
                <a:gd name="T93" fmla="*/ 2147483646 h 434"/>
                <a:gd name="T94" fmla="*/ 2147483646 w 489"/>
                <a:gd name="T95" fmla="*/ 2147483646 h 434"/>
                <a:gd name="T96" fmla="*/ 2147483646 w 489"/>
                <a:gd name="T97" fmla="*/ 2147483646 h 434"/>
                <a:gd name="T98" fmla="*/ 2147483646 w 489"/>
                <a:gd name="T99" fmla="*/ 2147483646 h 434"/>
                <a:gd name="T100" fmla="*/ 2147483646 w 489"/>
                <a:gd name="T101" fmla="*/ 2147483646 h 434"/>
                <a:gd name="T102" fmla="*/ 2147483646 w 489"/>
                <a:gd name="T103" fmla="*/ 2147483646 h 434"/>
                <a:gd name="T104" fmla="*/ 2147483646 w 489"/>
                <a:gd name="T105" fmla="*/ 2147483646 h 434"/>
                <a:gd name="T106" fmla="*/ 2147483646 w 489"/>
                <a:gd name="T107" fmla="*/ 2147483646 h 43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89"/>
                <a:gd name="T163" fmla="*/ 0 h 434"/>
                <a:gd name="T164" fmla="*/ 489 w 489"/>
                <a:gd name="T165" fmla="*/ 434 h 43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89" h="434">
                  <a:moveTo>
                    <a:pt x="449" y="329"/>
                  </a:moveTo>
                  <a:cubicBezTo>
                    <a:pt x="435" y="326"/>
                    <a:pt x="428" y="313"/>
                    <a:pt x="428" y="313"/>
                  </a:cubicBezTo>
                  <a:cubicBezTo>
                    <a:pt x="428" y="313"/>
                    <a:pt x="442" y="303"/>
                    <a:pt x="449" y="294"/>
                  </a:cubicBezTo>
                  <a:cubicBezTo>
                    <a:pt x="456" y="286"/>
                    <a:pt x="455" y="281"/>
                    <a:pt x="455" y="276"/>
                  </a:cubicBezTo>
                  <a:cubicBezTo>
                    <a:pt x="455" y="270"/>
                    <a:pt x="448" y="258"/>
                    <a:pt x="439" y="246"/>
                  </a:cubicBezTo>
                  <a:cubicBezTo>
                    <a:pt x="429" y="234"/>
                    <a:pt x="427" y="223"/>
                    <a:pt x="422" y="210"/>
                  </a:cubicBezTo>
                  <a:cubicBezTo>
                    <a:pt x="418" y="197"/>
                    <a:pt x="424" y="195"/>
                    <a:pt x="433" y="189"/>
                  </a:cubicBezTo>
                  <a:cubicBezTo>
                    <a:pt x="442" y="183"/>
                    <a:pt x="444" y="169"/>
                    <a:pt x="438" y="151"/>
                  </a:cubicBezTo>
                  <a:cubicBezTo>
                    <a:pt x="432" y="133"/>
                    <a:pt x="453" y="118"/>
                    <a:pt x="453" y="118"/>
                  </a:cubicBezTo>
                  <a:cubicBezTo>
                    <a:pt x="453" y="118"/>
                    <a:pt x="458" y="109"/>
                    <a:pt x="453" y="108"/>
                  </a:cubicBezTo>
                  <a:cubicBezTo>
                    <a:pt x="448" y="106"/>
                    <a:pt x="432" y="92"/>
                    <a:pt x="421" y="92"/>
                  </a:cubicBezTo>
                  <a:cubicBezTo>
                    <a:pt x="411" y="92"/>
                    <a:pt x="381" y="77"/>
                    <a:pt x="375" y="72"/>
                  </a:cubicBezTo>
                  <a:cubicBezTo>
                    <a:pt x="370" y="68"/>
                    <a:pt x="358" y="56"/>
                    <a:pt x="351" y="56"/>
                  </a:cubicBezTo>
                  <a:cubicBezTo>
                    <a:pt x="344" y="56"/>
                    <a:pt x="331" y="53"/>
                    <a:pt x="323" y="49"/>
                  </a:cubicBezTo>
                  <a:cubicBezTo>
                    <a:pt x="314" y="45"/>
                    <a:pt x="300" y="50"/>
                    <a:pt x="300" y="50"/>
                  </a:cubicBezTo>
                  <a:cubicBezTo>
                    <a:pt x="252" y="72"/>
                    <a:pt x="252" y="72"/>
                    <a:pt x="252" y="72"/>
                  </a:cubicBezTo>
                  <a:cubicBezTo>
                    <a:pt x="252" y="72"/>
                    <a:pt x="236" y="85"/>
                    <a:pt x="233" y="87"/>
                  </a:cubicBezTo>
                  <a:cubicBezTo>
                    <a:pt x="229" y="89"/>
                    <a:pt x="218" y="92"/>
                    <a:pt x="213" y="94"/>
                  </a:cubicBezTo>
                  <a:cubicBezTo>
                    <a:pt x="213" y="94"/>
                    <a:pt x="185" y="96"/>
                    <a:pt x="181" y="95"/>
                  </a:cubicBezTo>
                  <a:cubicBezTo>
                    <a:pt x="176" y="94"/>
                    <a:pt x="156" y="84"/>
                    <a:pt x="153" y="80"/>
                  </a:cubicBezTo>
                  <a:cubicBezTo>
                    <a:pt x="150" y="75"/>
                    <a:pt x="135" y="41"/>
                    <a:pt x="135" y="41"/>
                  </a:cubicBezTo>
                  <a:cubicBezTo>
                    <a:pt x="135" y="48"/>
                    <a:pt x="120" y="45"/>
                    <a:pt x="114" y="41"/>
                  </a:cubicBezTo>
                  <a:cubicBezTo>
                    <a:pt x="108" y="37"/>
                    <a:pt x="102" y="18"/>
                    <a:pt x="103" y="13"/>
                  </a:cubicBezTo>
                  <a:cubicBezTo>
                    <a:pt x="104" y="9"/>
                    <a:pt x="106" y="0"/>
                    <a:pt x="97" y="4"/>
                  </a:cubicBezTo>
                  <a:cubicBezTo>
                    <a:pt x="89" y="9"/>
                    <a:pt x="80" y="13"/>
                    <a:pt x="77" y="9"/>
                  </a:cubicBezTo>
                  <a:cubicBezTo>
                    <a:pt x="75" y="21"/>
                    <a:pt x="51" y="17"/>
                    <a:pt x="42" y="13"/>
                  </a:cubicBezTo>
                  <a:cubicBezTo>
                    <a:pt x="32" y="9"/>
                    <a:pt x="33" y="9"/>
                    <a:pt x="22" y="4"/>
                  </a:cubicBezTo>
                  <a:cubicBezTo>
                    <a:pt x="22" y="4"/>
                    <a:pt x="10" y="18"/>
                    <a:pt x="5" y="19"/>
                  </a:cubicBezTo>
                  <a:cubicBezTo>
                    <a:pt x="0" y="20"/>
                    <a:pt x="0" y="28"/>
                    <a:pt x="11" y="42"/>
                  </a:cubicBezTo>
                  <a:cubicBezTo>
                    <a:pt x="23" y="55"/>
                    <a:pt x="16" y="82"/>
                    <a:pt x="12" y="78"/>
                  </a:cubicBezTo>
                  <a:cubicBezTo>
                    <a:pt x="12" y="78"/>
                    <a:pt x="18" y="95"/>
                    <a:pt x="23" y="101"/>
                  </a:cubicBezTo>
                  <a:cubicBezTo>
                    <a:pt x="29" y="106"/>
                    <a:pt x="39" y="126"/>
                    <a:pt x="45" y="129"/>
                  </a:cubicBezTo>
                  <a:cubicBezTo>
                    <a:pt x="50" y="131"/>
                    <a:pt x="54" y="133"/>
                    <a:pt x="57" y="141"/>
                  </a:cubicBezTo>
                  <a:cubicBezTo>
                    <a:pt x="61" y="148"/>
                    <a:pt x="53" y="165"/>
                    <a:pt x="46" y="173"/>
                  </a:cubicBezTo>
                  <a:cubicBezTo>
                    <a:pt x="39" y="182"/>
                    <a:pt x="37" y="189"/>
                    <a:pt x="37" y="189"/>
                  </a:cubicBezTo>
                  <a:cubicBezTo>
                    <a:pt x="37" y="189"/>
                    <a:pt x="55" y="197"/>
                    <a:pt x="61" y="206"/>
                  </a:cubicBezTo>
                  <a:cubicBezTo>
                    <a:pt x="67" y="216"/>
                    <a:pt x="61" y="217"/>
                    <a:pt x="75" y="230"/>
                  </a:cubicBezTo>
                  <a:cubicBezTo>
                    <a:pt x="89" y="243"/>
                    <a:pt x="99" y="246"/>
                    <a:pt x="102" y="257"/>
                  </a:cubicBezTo>
                  <a:cubicBezTo>
                    <a:pt x="106" y="267"/>
                    <a:pt x="107" y="287"/>
                    <a:pt x="109" y="293"/>
                  </a:cubicBezTo>
                  <a:cubicBezTo>
                    <a:pt x="111" y="299"/>
                    <a:pt x="109" y="300"/>
                    <a:pt x="116" y="301"/>
                  </a:cubicBezTo>
                  <a:cubicBezTo>
                    <a:pt x="123" y="303"/>
                    <a:pt x="140" y="293"/>
                    <a:pt x="155" y="299"/>
                  </a:cubicBezTo>
                  <a:cubicBezTo>
                    <a:pt x="170" y="305"/>
                    <a:pt x="177" y="314"/>
                    <a:pt x="182" y="329"/>
                  </a:cubicBezTo>
                  <a:cubicBezTo>
                    <a:pt x="187" y="345"/>
                    <a:pt x="204" y="364"/>
                    <a:pt x="204" y="364"/>
                  </a:cubicBezTo>
                  <a:cubicBezTo>
                    <a:pt x="231" y="385"/>
                    <a:pt x="231" y="385"/>
                    <a:pt x="231" y="385"/>
                  </a:cubicBezTo>
                  <a:cubicBezTo>
                    <a:pt x="231" y="385"/>
                    <a:pt x="246" y="391"/>
                    <a:pt x="262" y="391"/>
                  </a:cubicBezTo>
                  <a:cubicBezTo>
                    <a:pt x="277" y="391"/>
                    <a:pt x="260" y="391"/>
                    <a:pt x="295" y="391"/>
                  </a:cubicBezTo>
                  <a:cubicBezTo>
                    <a:pt x="329" y="391"/>
                    <a:pt x="341" y="400"/>
                    <a:pt x="347" y="413"/>
                  </a:cubicBezTo>
                  <a:cubicBezTo>
                    <a:pt x="353" y="426"/>
                    <a:pt x="354" y="426"/>
                    <a:pt x="370" y="428"/>
                  </a:cubicBezTo>
                  <a:cubicBezTo>
                    <a:pt x="385" y="430"/>
                    <a:pt x="407" y="425"/>
                    <a:pt x="407" y="425"/>
                  </a:cubicBezTo>
                  <a:cubicBezTo>
                    <a:pt x="431" y="434"/>
                    <a:pt x="431" y="434"/>
                    <a:pt x="431" y="434"/>
                  </a:cubicBezTo>
                  <a:cubicBezTo>
                    <a:pt x="431" y="434"/>
                    <a:pt x="451" y="420"/>
                    <a:pt x="459" y="413"/>
                  </a:cubicBezTo>
                  <a:cubicBezTo>
                    <a:pt x="467" y="406"/>
                    <a:pt x="445" y="410"/>
                    <a:pt x="467" y="391"/>
                  </a:cubicBezTo>
                  <a:cubicBezTo>
                    <a:pt x="489" y="371"/>
                    <a:pt x="482" y="356"/>
                    <a:pt x="478" y="355"/>
                  </a:cubicBezTo>
                  <a:lnTo>
                    <a:pt x="449" y="329"/>
                  </a:ln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25" name="Freeform 613">
              <a:extLst>
                <a:ext uri="{FF2B5EF4-FFF2-40B4-BE49-F238E27FC236}">
                  <a16:creationId xmlns:a16="http://schemas.microsoft.com/office/drawing/2014/main" id="{BBB225B2-4994-4643-D3F3-28CBBEFB3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3683000"/>
              <a:ext cx="220663" cy="238125"/>
            </a:xfrm>
            <a:custGeom>
              <a:avLst/>
              <a:gdLst>
                <a:gd name="T0" fmla="*/ 2147483646 w 251"/>
                <a:gd name="T1" fmla="*/ 0 h 270"/>
                <a:gd name="T2" fmla="*/ 2147483646 w 251"/>
                <a:gd name="T3" fmla="*/ 2147483646 h 270"/>
                <a:gd name="T4" fmla="*/ 2147483646 w 251"/>
                <a:gd name="T5" fmla="*/ 2147483646 h 270"/>
                <a:gd name="T6" fmla="*/ 2147483646 w 251"/>
                <a:gd name="T7" fmla="*/ 2147483646 h 270"/>
                <a:gd name="T8" fmla="*/ 2147483646 w 251"/>
                <a:gd name="T9" fmla="*/ 2147483646 h 270"/>
                <a:gd name="T10" fmla="*/ 2147483646 w 251"/>
                <a:gd name="T11" fmla="*/ 2147483646 h 270"/>
                <a:gd name="T12" fmla="*/ 2147483646 w 251"/>
                <a:gd name="T13" fmla="*/ 2147483646 h 270"/>
                <a:gd name="T14" fmla="*/ 2147483646 w 251"/>
                <a:gd name="T15" fmla="*/ 2147483646 h 270"/>
                <a:gd name="T16" fmla="*/ 2147483646 w 251"/>
                <a:gd name="T17" fmla="*/ 2147483646 h 270"/>
                <a:gd name="T18" fmla="*/ 2147483646 w 251"/>
                <a:gd name="T19" fmla="*/ 2147483646 h 270"/>
                <a:gd name="T20" fmla="*/ 2147483646 w 251"/>
                <a:gd name="T21" fmla="*/ 2147483646 h 270"/>
                <a:gd name="T22" fmla="*/ 2147483646 w 251"/>
                <a:gd name="T23" fmla="*/ 2147483646 h 270"/>
                <a:gd name="T24" fmla="*/ 2147483646 w 251"/>
                <a:gd name="T25" fmla="*/ 2147483646 h 270"/>
                <a:gd name="T26" fmla="*/ 2147483646 w 251"/>
                <a:gd name="T27" fmla="*/ 2147483646 h 270"/>
                <a:gd name="T28" fmla="*/ 2147483646 w 251"/>
                <a:gd name="T29" fmla="*/ 2147483646 h 270"/>
                <a:gd name="T30" fmla="*/ 2147483646 w 251"/>
                <a:gd name="T31" fmla="*/ 2147483646 h 270"/>
                <a:gd name="T32" fmla="*/ 2147483646 w 251"/>
                <a:gd name="T33" fmla="*/ 2147483646 h 270"/>
                <a:gd name="T34" fmla="*/ 2147483646 w 251"/>
                <a:gd name="T35" fmla="*/ 2147483646 h 270"/>
                <a:gd name="T36" fmla="*/ 2147483646 w 251"/>
                <a:gd name="T37" fmla="*/ 2147483646 h 270"/>
                <a:gd name="T38" fmla="*/ 2147483646 w 251"/>
                <a:gd name="T39" fmla="*/ 2147483646 h 270"/>
                <a:gd name="T40" fmla="*/ 0 w 251"/>
                <a:gd name="T41" fmla="*/ 2147483646 h 270"/>
                <a:gd name="T42" fmla="*/ 2147483646 w 251"/>
                <a:gd name="T43" fmla="*/ 2147483646 h 270"/>
                <a:gd name="T44" fmla="*/ 2147483646 w 251"/>
                <a:gd name="T45" fmla="*/ 2147483646 h 270"/>
                <a:gd name="T46" fmla="*/ 2147483646 w 251"/>
                <a:gd name="T47" fmla="*/ 2147483646 h 270"/>
                <a:gd name="T48" fmla="*/ 2147483646 w 251"/>
                <a:gd name="T49" fmla="*/ 2147483646 h 270"/>
                <a:gd name="T50" fmla="*/ 2147483646 w 251"/>
                <a:gd name="T51" fmla="*/ 0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51"/>
                <a:gd name="T79" fmla="*/ 0 h 270"/>
                <a:gd name="T80" fmla="*/ 251 w 251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51" h="270">
                  <a:moveTo>
                    <a:pt x="120" y="0"/>
                  </a:moveTo>
                  <a:cubicBezTo>
                    <a:pt x="127" y="7"/>
                    <a:pt x="150" y="0"/>
                    <a:pt x="154" y="4"/>
                  </a:cubicBezTo>
                  <a:cubicBezTo>
                    <a:pt x="154" y="4"/>
                    <a:pt x="160" y="21"/>
                    <a:pt x="165" y="27"/>
                  </a:cubicBezTo>
                  <a:cubicBezTo>
                    <a:pt x="171" y="32"/>
                    <a:pt x="181" y="52"/>
                    <a:pt x="187" y="55"/>
                  </a:cubicBezTo>
                  <a:cubicBezTo>
                    <a:pt x="192" y="57"/>
                    <a:pt x="196" y="59"/>
                    <a:pt x="199" y="67"/>
                  </a:cubicBezTo>
                  <a:cubicBezTo>
                    <a:pt x="203" y="74"/>
                    <a:pt x="195" y="91"/>
                    <a:pt x="188" y="99"/>
                  </a:cubicBezTo>
                  <a:cubicBezTo>
                    <a:pt x="181" y="108"/>
                    <a:pt x="179" y="115"/>
                    <a:pt x="179" y="115"/>
                  </a:cubicBezTo>
                  <a:cubicBezTo>
                    <a:pt x="179" y="115"/>
                    <a:pt x="197" y="123"/>
                    <a:pt x="203" y="132"/>
                  </a:cubicBezTo>
                  <a:cubicBezTo>
                    <a:pt x="209" y="142"/>
                    <a:pt x="203" y="143"/>
                    <a:pt x="217" y="156"/>
                  </a:cubicBezTo>
                  <a:cubicBezTo>
                    <a:pt x="231" y="169"/>
                    <a:pt x="241" y="172"/>
                    <a:pt x="244" y="183"/>
                  </a:cubicBezTo>
                  <a:cubicBezTo>
                    <a:pt x="248" y="193"/>
                    <a:pt x="249" y="213"/>
                    <a:pt x="251" y="219"/>
                  </a:cubicBezTo>
                  <a:cubicBezTo>
                    <a:pt x="251" y="219"/>
                    <a:pt x="246" y="233"/>
                    <a:pt x="239" y="237"/>
                  </a:cubicBezTo>
                  <a:cubicBezTo>
                    <a:pt x="232" y="240"/>
                    <a:pt x="228" y="245"/>
                    <a:pt x="226" y="254"/>
                  </a:cubicBezTo>
                  <a:cubicBezTo>
                    <a:pt x="225" y="264"/>
                    <a:pt x="214" y="270"/>
                    <a:pt x="205" y="268"/>
                  </a:cubicBezTo>
                  <a:cubicBezTo>
                    <a:pt x="197" y="267"/>
                    <a:pt x="185" y="263"/>
                    <a:pt x="172" y="263"/>
                  </a:cubicBezTo>
                  <a:cubicBezTo>
                    <a:pt x="160" y="263"/>
                    <a:pt x="148" y="260"/>
                    <a:pt x="141" y="253"/>
                  </a:cubicBezTo>
                  <a:cubicBezTo>
                    <a:pt x="134" y="246"/>
                    <a:pt x="117" y="218"/>
                    <a:pt x="111" y="210"/>
                  </a:cubicBezTo>
                  <a:cubicBezTo>
                    <a:pt x="106" y="202"/>
                    <a:pt x="95" y="189"/>
                    <a:pt x="90" y="189"/>
                  </a:cubicBezTo>
                  <a:cubicBezTo>
                    <a:pt x="86" y="189"/>
                    <a:pt x="48" y="167"/>
                    <a:pt x="39" y="167"/>
                  </a:cubicBezTo>
                  <a:cubicBezTo>
                    <a:pt x="29" y="167"/>
                    <a:pt x="15" y="163"/>
                    <a:pt x="12" y="162"/>
                  </a:cubicBezTo>
                  <a:cubicBezTo>
                    <a:pt x="8" y="160"/>
                    <a:pt x="0" y="126"/>
                    <a:pt x="0" y="126"/>
                  </a:cubicBezTo>
                  <a:cubicBezTo>
                    <a:pt x="0" y="126"/>
                    <a:pt x="12" y="118"/>
                    <a:pt x="27" y="110"/>
                  </a:cubicBezTo>
                  <a:cubicBezTo>
                    <a:pt x="42" y="102"/>
                    <a:pt x="57" y="88"/>
                    <a:pt x="63" y="79"/>
                  </a:cubicBezTo>
                  <a:cubicBezTo>
                    <a:pt x="69" y="71"/>
                    <a:pt x="76" y="59"/>
                    <a:pt x="77" y="42"/>
                  </a:cubicBezTo>
                  <a:cubicBezTo>
                    <a:pt x="79" y="24"/>
                    <a:pt x="95" y="9"/>
                    <a:pt x="102" y="11"/>
                  </a:cubicBezTo>
                  <a:cubicBezTo>
                    <a:pt x="109" y="14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27" name="Freeform 614">
              <a:extLst>
                <a:ext uri="{FF2B5EF4-FFF2-40B4-BE49-F238E27FC236}">
                  <a16:creationId xmlns:a16="http://schemas.microsoft.com/office/drawing/2014/main" id="{27F46476-5C6B-5CD5-51D9-69E3D817C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5176" y="3676650"/>
              <a:ext cx="176212" cy="150813"/>
            </a:xfrm>
            <a:custGeom>
              <a:avLst/>
              <a:gdLst>
                <a:gd name="T0" fmla="*/ 2147483646 w 201"/>
                <a:gd name="T1" fmla="*/ 2147483646 h 170"/>
                <a:gd name="T2" fmla="*/ 2147483646 w 201"/>
                <a:gd name="T3" fmla="*/ 2147483646 h 170"/>
                <a:gd name="T4" fmla="*/ 2147483646 w 201"/>
                <a:gd name="T5" fmla="*/ 2147483646 h 170"/>
                <a:gd name="T6" fmla="*/ 2147483646 w 201"/>
                <a:gd name="T7" fmla="*/ 2147483646 h 170"/>
                <a:gd name="T8" fmla="*/ 2147483646 w 201"/>
                <a:gd name="T9" fmla="*/ 2147483646 h 170"/>
                <a:gd name="T10" fmla="*/ 2147483646 w 201"/>
                <a:gd name="T11" fmla="*/ 2147483646 h 170"/>
                <a:gd name="T12" fmla="*/ 2147483646 w 201"/>
                <a:gd name="T13" fmla="*/ 2147483646 h 170"/>
                <a:gd name="T14" fmla="*/ 2147483646 w 201"/>
                <a:gd name="T15" fmla="*/ 2147483646 h 170"/>
                <a:gd name="T16" fmla="*/ 2147483646 w 201"/>
                <a:gd name="T17" fmla="*/ 2147483646 h 170"/>
                <a:gd name="T18" fmla="*/ 2147483646 w 201"/>
                <a:gd name="T19" fmla="*/ 2147483646 h 170"/>
                <a:gd name="T20" fmla="*/ 2147483646 w 201"/>
                <a:gd name="T21" fmla="*/ 2147483646 h 170"/>
                <a:gd name="T22" fmla="*/ 2147483646 w 201"/>
                <a:gd name="T23" fmla="*/ 2147483646 h 170"/>
                <a:gd name="T24" fmla="*/ 2147483646 w 201"/>
                <a:gd name="T25" fmla="*/ 2147483646 h 170"/>
                <a:gd name="T26" fmla="*/ 2147483646 w 201"/>
                <a:gd name="T27" fmla="*/ 2147483646 h 170"/>
                <a:gd name="T28" fmla="*/ 2147483646 w 201"/>
                <a:gd name="T29" fmla="*/ 2147483646 h 170"/>
                <a:gd name="T30" fmla="*/ 2147483646 w 201"/>
                <a:gd name="T31" fmla="*/ 2147483646 h 170"/>
                <a:gd name="T32" fmla="*/ 2147483646 w 201"/>
                <a:gd name="T33" fmla="*/ 2147483646 h 170"/>
                <a:gd name="T34" fmla="*/ 2147483646 w 201"/>
                <a:gd name="T35" fmla="*/ 2147483646 h 170"/>
                <a:gd name="T36" fmla="*/ 2147483646 w 201"/>
                <a:gd name="T37" fmla="*/ 2147483646 h 170"/>
                <a:gd name="T38" fmla="*/ 2147483646 w 201"/>
                <a:gd name="T39" fmla="*/ 2147483646 h 17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01"/>
                <a:gd name="T61" fmla="*/ 0 h 170"/>
                <a:gd name="T62" fmla="*/ 201 w 201"/>
                <a:gd name="T63" fmla="*/ 170 h 17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01" h="170">
                  <a:moveTo>
                    <a:pt x="25" y="44"/>
                  </a:moveTo>
                  <a:cubicBezTo>
                    <a:pt x="32" y="41"/>
                    <a:pt x="39" y="32"/>
                    <a:pt x="47" y="28"/>
                  </a:cubicBezTo>
                  <a:cubicBezTo>
                    <a:pt x="55" y="24"/>
                    <a:pt x="51" y="11"/>
                    <a:pt x="64" y="20"/>
                  </a:cubicBezTo>
                  <a:cubicBezTo>
                    <a:pt x="76" y="29"/>
                    <a:pt x="75" y="17"/>
                    <a:pt x="92" y="17"/>
                  </a:cubicBezTo>
                  <a:cubicBezTo>
                    <a:pt x="109" y="17"/>
                    <a:pt x="138" y="11"/>
                    <a:pt x="147" y="14"/>
                  </a:cubicBezTo>
                  <a:cubicBezTo>
                    <a:pt x="155" y="16"/>
                    <a:pt x="165" y="10"/>
                    <a:pt x="177" y="8"/>
                  </a:cubicBezTo>
                  <a:cubicBezTo>
                    <a:pt x="189" y="7"/>
                    <a:pt x="194" y="0"/>
                    <a:pt x="201" y="7"/>
                  </a:cubicBezTo>
                  <a:cubicBezTo>
                    <a:pt x="201" y="7"/>
                    <a:pt x="190" y="21"/>
                    <a:pt x="183" y="18"/>
                  </a:cubicBezTo>
                  <a:cubicBezTo>
                    <a:pt x="176" y="16"/>
                    <a:pt x="160" y="31"/>
                    <a:pt x="158" y="49"/>
                  </a:cubicBezTo>
                  <a:cubicBezTo>
                    <a:pt x="157" y="66"/>
                    <a:pt x="150" y="78"/>
                    <a:pt x="144" y="86"/>
                  </a:cubicBezTo>
                  <a:cubicBezTo>
                    <a:pt x="138" y="95"/>
                    <a:pt x="123" y="109"/>
                    <a:pt x="108" y="117"/>
                  </a:cubicBezTo>
                  <a:cubicBezTo>
                    <a:pt x="93" y="125"/>
                    <a:pt x="81" y="133"/>
                    <a:pt x="81" y="133"/>
                  </a:cubicBezTo>
                  <a:cubicBezTo>
                    <a:pt x="81" y="133"/>
                    <a:pt x="67" y="140"/>
                    <a:pt x="63" y="145"/>
                  </a:cubicBezTo>
                  <a:cubicBezTo>
                    <a:pt x="60" y="150"/>
                    <a:pt x="50" y="165"/>
                    <a:pt x="43" y="167"/>
                  </a:cubicBezTo>
                  <a:cubicBezTo>
                    <a:pt x="36" y="170"/>
                    <a:pt x="25" y="170"/>
                    <a:pt x="21" y="162"/>
                  </a:cubicBezTo>
                  <a:cubicBezTo>
                    <a:pt x="18" y="153"/>
                    <a:pt x="14" y="136"/>
                    <a:pt x="7" y="137"/>
                  </a:cubicBezTo>
                  <a:cubicBezTo>
                    <a:pt x="0" y="138"/>
                    <a:pt x="11" y="130"/>
                    <a:pt x="15" y="124"/>
                  </a:cubicBezTo>
                  <a:cubicBezTo>
                    <a:pt x="20" y="118"/>
                    <a:pt x="30" y="106"/>
                    <a:pt x="25" y="99"/>
                  </a:cubicBezTo>
                  <a:cubicBezTo>
                    <a:pt x="19" y="92"/>
                    <a:pt x="11" y="90"/>
                    <a:pt x="11" y="90"/>
                  </a:cubicBezTo>
                  <a:cubicBezTo>
                    <a:pt x="11" y="90"/>
                    <a:pt x="12" y="51"/>
                    <a:pt x="25" y="44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29" name="Freeform 615">
              <a:extLst>
                <a:ext uri="{FF2B5EF4-FFF2-40B4-BE49-F238E27FC236}">
                  <a16:creationId xmlns:a16="http://schemas.microsoft.com/office/drawing/2014/main" id="{61769985-6445-0180-0729-E6D92F66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3756025"/>
              <a:ext cx="26988" cy="41275"/>
            </a:xfrm>
            <a:custGeom>
              <a:avLst/>
              <a:gdLst>
                <a:gd name="T0" fmla="*/ 2147483646 w 31"/>
                <a:gd name="T1" fmla="*/ 0 h 47"/>
                <a:gd name="T2" fmla="*/ 2147483646 w 31"/>
                <a:gd name="T3" fmla="*/ 2147483646 h 47"/>
                <a:gd name="T4" fmla="*/ 2147483646 w 31"/>
                <a:gd name="T5" fmla="*/ 2147483646 h 47"/>
                <a:gd name="T6" fmla="*/ 2147483646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"/>
                <a:gd name="T13" fmla="*/ 0 h 47"/>
                <a:gd name="T14" fmla="*/ 31 w 31"/>
                <a:gd name="T15" fmla="*/ 47 h 4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" h="47">
                  <a:moveTo>
                    <a:pt x="12" y="0"/>
                  </a:moveTo>
                  <a:cubicBezTo>
                    <a:pt x="12" y="0"/>
                    <a:pt x="31" y="10"/>
                    <a:pt x="28" y="18"/>
                  </a:cubicBezTo>
                  <a:cubicBezTo>
                    <a:pt x="25" y="26"/>
                    <a:pt x="5" y="47"/>
                    <a:pt x="5" y="47"/>
                  </a:cubicBezTo>
                  <a:cubicBezTo>
                    <a:pt x="5" y="47"/>
                    <a:pt x="0" y="16"/>
                    <a:pt x="12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1" name="Freeform 616">
              <a:extLst>
                <a:ext uri="{FF2B5EF4-FFF2-40B4-BE49-F238E27FC236}">
                  <a16:creationId xmlns:a16="http://schemas.microsoft.com/office/drawing/2014/main" id="{3129B2D4-0188-F3A6-3A49-53D0042D6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8663" y="3789363"/>
              <a:ext cx="39688" cy="104775"/>
            </a:xfrm>
            <a:custGeom>
              <a:avLst/>
              <a:gdLst>
                <a:gd name="T0" fmla="*/ 2147483646 w 44"/>
                <a:gd name="T1" fmla="*/ 2147483646 h 118"/>
                <a:gd name="T2" fmla="*/ 2147483646 w 44"/>
                <a:gd name="T3" fmla="*/ 2147483646 h 118"/>
                <a:gd name="T4" fmla="*/ 2147483646 w 44"/>
                <a:gd name="T5" fmla="*/ 2147483646 h 118"/>
                <a:gd name="T6" fmla="*/ 2147483646 w 44"/>
                <a:gd name="T7" fmla="*/ 2147483646 h 118"/>
                <a:gd name="T8" fmla="*/ 2147483646 w 44"/>
                <a:gd name="T9" fmla="*/ 2147483646 h 118"/>
                <a:gd name="T10" fmla="*/ 2147483646 w 44"/>
                <a:gd name="T11" fmla="*/ 2147483646 h 118"/>
                <a:gd name="T12" fmla="*/ 2147483646 w 44"/>
                <a:gd name="T13" fmla="*/ 2147483646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118"/>
                <a:gd name="T23" fmla="*/ 44 w 44"/>
                <a:gd name="T24" fmla="*/ 118 h 1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118">
                  <a:moveTo>
                    <a:pt x="44" y="8"/>
                  </a:moveTo>
                  <a:cubicBezTo>
                    <a:pt x="44" y="8"/>
                    <a:pt x="21" y="42"/>
                    <a:pt x="27" y="51"/>
                  </a:cubicBezTo>
                  <a:cubicBezTo>
                    <a:pt x="32" y="61"/>
                    <a:pt x="31" y="107"/>
                    <a:pt x="24" y="118"/>
                  </a:cubicBezTo>
                  <a:cubicBezTo>
                    <a:pt x="24" y="118"/>
                    <a:pt x="5" y="94"/>
                    <a:pt x="4" y="73"/>
                  </a:cubicBezTo>
                  <a:cubicBezTo>
                    <a:pt x="2" y="53"/>
                    <a:pt x="0" y="45"/>
                    <a:pt x="8" y="39"/>
                  </a:cubicBezTo>
                  <a:cubicBezTo>
                    <a:pt x="17" y="32"/>
                    <a:pt x="17" y="29"/>
                    <a:pt x="21" y="20"/>
                  </a:cubicBezTo>
                  <a:cubicBezTo>
                    <a:pt x="25" y="11"/>
                    <a:pt x="34" y="0"/>
                    <a:pt x="44" y="8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3" name="Freeform 617">
              <a:extLst>
                <a:ext uri="{FF2B5EF4-FFF2-40B4-BE49-F238E27FC236}">
                  <a16:creationId xmlns:a16="http://schemas.microsoft.com/office/drawing/2014/main" id="{9AF34793-B4A0-E7A7-8F9C-13C0E115D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7713" y="3794125"/>
              <a:ext cx="98425" cy="117475"/>
            </a:xfrm>
            <a:custGeom>
              <a:avLst/>
              <a:gdLst>
                <a:gd name="T0" fmla="*/ 2147483646 w 112"/>
                <a:gd name="T1" fmla="*/ 2147483646 h 133"/>
                <a:gd name="T2" fmla="*/ 2147483646 w 112"/>
                <a:gd name="T3" fmla="*/ 0 h 133"/>
                <a:gd name="T4" fmla="*/ 2147483646 w 112"/>
                <a:gd name="T5" fmla="*/ 2147483646 h 133"/>
                <a:gd name="T6" fmla="*/ 2147483646 w 112"/>
                <a:gd name="T7" fmla="*/ 2147483646 h 133"/>
                <a:gd name="T8" fmla="*/ 2147483646 w 112"/>
                <a:gd name="T9" fmla="*/ 2147483646 h 133"/>
                <a:gd name="T10" fmla="*/ 2147483646 w 112"/>
                <a:gd name="T11" fmla="*/ 2147483646 h 133"/>
                <a:gd name="T12" fmla="*/ 2147483646 w 112"/>
                <a:gd name="T13" fmla="*/ 2147483646 h 133"/>
                <a:gd name="T14" fmla="*/ 2147483646 w 112"/>
                <a:gd name="T15" fmla="*/ 2147483646 h 133"/>
                <a:gd name="T16" fmla="*/ 2147483646 w 112"/>
                <a:gd name="T17" fmla="*/ 2147483646 h 133"/>
                <a:gd name="T18" fmla="*/ 2147483646 w 112"/>
                <a:gd name="T19" fmla="*/ 2147483646 h 133"/>
                <a:gd name="T20" fmla="*/ 2147483646 w 112"/>
                <a:gd name="T21" fmla="*/ 2147483646 h 133"/>
                <a:gd name="T22" fmla="*/ 2147483646 w 112"/>
                <a:gd name="T23" fmla="*/ 2147483646 h 133"/>
                <a:gd name="T24" fmla="*/ 2147483646 w 112"/>
                <a:gd name="T25" fmla="*/ 2147483646 h 133"/>
                <a:gd name="T26" fmla="*/ 2147483646 w 112"/>
                <a:gd name="T27" fmla="*/ 2147483646 h 133"/>
                <a:gd name="T28" fmla="*/ 2147483646 w 112"/>
                <a:gd name="T29" fmla="*/ 2147483646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2"/>
                <a:gd name="T46" fmla="*/ 0 h 133"/>
                <a:gd name="T47" fmla="*/ 112 w 112"/>
                <a:gd name="T48" fmla="*/ 133 h 13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2" h="133">
                  <a:moveTo>
                    <a:pt x="112" y="36"/>
                  </a:moveTo>
                  <a:cubicBezTo>
                    <a:pt x="108" y="34"/>
                    <a:pt x="100" y="0"/>
                    <a:pt x="100" y="0"/>
                  </a:cubicBezTo>
                  <a:cubicBezTo>
                    <a:pt x="100" y="0"/>
                    <a:pt x="86" y="7"/>
                    <a:pt x="82" y="12"/>
                  </a:cubicBezTo>
                  <a:cubicBezTo>
                    <a:pt x="79" y="17"/>
                    <a:pt x="69" y="32"/>
                    <a:pt x="62" y="34"/>
                  </a:cubicBezTo>
                  <a:cubicBezTo>
                    <a:pt x="55" y="37"/>
                    <a:pt x="44" y="37"/>
                    <a:pt x="40" y="29"/>
                  </a:cubicBezTo>
                  <a:cubicBezTo>
                    <a:pt x="37" y="20"/>
                    <a:pt x="33" y="3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0" y="37"/>
                    <a:pt x="6" y="46"/>
                  </a:cubicBezTo>
                  <a:cubicBezTo>
                    <a:pt x="11" y="56"/>
                    <a:pt x="10" y="102"/>
                    <a:pt x="3" y="113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43" y="133"/>
                    <a:pt x="48" y="128"/>
                  </a:cubicBezTo>
                  <a:cubicBezTo>
                    <a:pt x="53" y="122"/>
                    <a:pt x="68" y="103"/>
                    <a:pt x="72" y="95"/>
                  </a:cubicBezTo>
                  <a:cubicBezTo>
                    <a:pt x="77" y="87"/>
                    <a:pt x="79" y="85"/>
                    <a:pt x="86" y="83"/>
                  </a:cubicBezTo>
                  <a:cubicBezTo>
                    <a:pt x="93" y="80"/>
                    <a:pt x="95" y="74"/>
                    <a:pt x="95" y="69"/>
                  </a:cubicBezTo>
                  <a:cubicBezTo>
                    <a:pt x="95" y="63"/>
                    <a:pt x="106" y="39"/>
                    <a:pt x="112" y="36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5" name="Freeform 618">
              <a:extLst>
                <a:ext uri="{FF2B5EF4-FFF2-40B4-BE49-F238E27FC236}">
                  <a16:creationId xmlns:a16="http://schemas.microsoft.com/office/drawing/2014/main" id="{EFAA7887-F5A1-978E-FC65-2F784A945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2951" y="3825875"/>
              <a:ext cx="469900" cy="406400"/>
            </a:xfrm>
            <a:custGeom>
              <a:avLst/>
              <a:gdLst>
                <a:gd name="T0" fmla="*/ 2147483646 w 532"/>
                <a:gd name="T1" fmla="*/ 2147483646 h 459"/>
                <a:gd name="T2" fmla="*/ 2147483646 w 532"/>
                <a:gd name="T3" fmla="*/ 2147483646 h 459"/>
                <a:gd name="T4" fmla="*/ 2147483646 w 532"/>
                <a:gd name="T5" fmla="*/ 2147483646 h 459"/>
                <a:gd name="T6" fmla="*/ 2147483646 w 532"/>
                <a:gd name="T7" fmla="*/ 2147483646 h 459"/>
                <a:gd name="T8" fmla="*/ 2147483646 w 532"/>
                <a:gd name="T9" fmla="*/ 2147483646 h 459"/>
                <a:gd name="T10" fmla="*/ 2147483646 w 532"/>
                <a:gd name="T11" fmla="*/ 2147483646 h 459"/>
                <a:gd name="T12" fmla="*/ 2147483646 w 532"/>
                <a:gd name="T13" fmla="*/ 2147483646 h 459"/>
                <a:gd name="T14" fmla="*/ 2147483646 w 532"/>
                <a:gd name="T15" fmla="*/ 0 h 459"/>
                <a:gd name="T16" fmla="*/ 2147483646 w 532"/>
                <a:gd name="T17" fmla="*/ 2147483646 h 459"/>
                <a:gd name="T18" fmla="*/ 2147483646 w 532"/>
                <a:gd name="T19" fmla="*/ 2147483646 h 459"/>
                <a:gd name="T20" fmla="*/ 2147483646 w 532"/>
                <a:gd name="T21" fmla="*/ 2147483646 h 459"/>
                <a:gd name="T22" fmla="*/ 2147483646 w 532"/>
                <a:gd name="T23" fmla="*/ 2147483646 h 459"/>
                <a:gd name="T24" fmla="*/ 2147483646 w 532"/>
                <a:gd name="T25" fmla="*/ 2147483646 h 459"/>
                <a:gd name="T26" fmla="*/ 2147483646 w 532"/>
                <a:gd name="T27" fmla="*/ 2147483646 h 459"/>
                <a:gd name="T28" fmla="*/ 2147483646 w 532"/>
                <a:gd name="T29" fmla="*/ 2147483646 h 459"/>
                <a:gd name="T30" fmla="*/ 2147483646 w 532"/>
                <a:gd name="T31" fmla="*/ 2147483646 h 459"/>
                <a:gd name="T32" fmla="*/ 2147483646 w 532"/>
                <a:gd name="T33" fmla="*/ 2147483646 h 459"/>
                <a:gd name="T34" fmla="*/ 2147483646 w 532"/>
                <a:gd name="T35" fmla="*/ 2147483646 h 459"/>
                <a:gd name="T36" fmla="*/ 2147483646 w 532"/>
                <a:gd name="T37" fmla="*/ 2147483646 h 459"/>
                <a:gd name="T38" fmla="*/ 2147483646 w 532"/>
                <a:gd name="T39" fmla="*/ 2147483646 h 459"/>
                <a:gd name="T40" fmla="*/ 2147483646 w 532"/>
                <a:gd name="T41" fmla="*/ 2147483646 h 459"/>
                <a:gd name="T42" fmla="*/ 2147483646 w 532"/>
                <a:gd name="T43" fmla="*/ 2147483646 h 459"/>
                <a:gd name="T44" fmla="*/ 2147483646 w 532"/>
                <a:gd name="T45" fmla="*/ 2147483646 h 459"/>
                <a:gd name="T46" fmla="*/ 2147483646 w 532"/>
                <a:gd name="T47" fmla="*/ 2147483646 h 459"/>
                <a:gd name="T48" fmla="*/ 2147483646 w 532"/>
                <a:gd name="T49" fmla="*/ 2147483646 h 459"/>
                <a:gd name="T50" fmla="*/ 2147483646 w 532"/>
                <a:gd name="T51" fmla="*/ 2147483646 h 459"/>
                <a:gd name="T52" fmla="*/ 2147483646 w 532"/>
                <a:gd name="T53" fmla="*/ 2147483646 h 459"/>
                <a:gd name="T54" fmla="*/ 2147483646 w 532"/>
                <a:gd name="T55" fmla="*/ 2147483646 h 459"/>
                <a:gd name="T56" fmla="*/ 2147483646 w 532"/>
                <a:gd name="T57" fmla="*/ 2147483646 h 459"/>
                <a:gd name="T58" fmla="*/ 2147483646 w 532"/>
                <a:gd name="T59" fmla="*/ 2147483646 h 459"/>
                <a:gd name="T60" fmla="*/ 2147483646 w 532"/>
                <a:gd name="T61" fmla="*/ 2147483646 h 459"/>
                <a:gd name="T62" fmla="*/ 2147483646 w 532"/>
                <a:gd name="T63" fmla="*/ 2147483646 h 459"/>
                <a:gd name="T64" fmla="*/ 2147483646 w 532"/>
                <a:gd name="T65" fmla="*/ 2147483646 h 459"/>
                <a:gd name="T66" fmla="*/ 2147483646 w 532"/>
                <a:gd name="T67" fmla="*/ 2147483646 h 459"/>
                <a:gd name="T68" fmla="*/ 2147483646 w 532"/>
                <a:gd name="T69" fmla="*/ 2147483646 h 459"/>
                <a:gd name="T70" fmla="*/ 2147483646 w 532"/>
                <a:gd name="T71" fmla="*/ 2147483646 h 459"/>
                <a:gd name="T72" fmla="*/ 2147483646 w 532"/>
                <a:gd name="T73" fmla="*/ 2147483646 h 459"/>
                <a:gd name="T74" fmla="*/ 2147483646 w 532"/>
                <a:gd name="T75" fmla="*/ 2147483646 h 459"/>
                <a:gd name="T76" fmla="*/ 2147483646 w 532"/>
                <a:gd name="T77" fmla="*/ 2147483646 h 459"/>
                <a:gd name="T78" fmla="*/ 2147483646 w 532"/>
                <a:gd name="T79" fmla="*/ 2147483646 h 459"/>
                <a:gd name="T80" fmla="*/ 2147483646 w 532"/>
                <a:gd name="T81" fmla="*/ 2147483646 h 459"/>
                <a:gd name="T82" fmla="*/ 2147483646 w 532"/>
                <a:gd name="T83" fmla="*/ 2147483646 h 459"/>
                <a:gd name="T84" fmla="*/ 2147483646 w 532"/>
                <a:gd name="T85" fmla="*/ 2147483646 h 459"/>
                <a:gd name="T86" fmla="*/ 2147483646 w 532"/>
                <a:gd name="T87" fmla="*/ 2147483646 h 459"/>
                <a:gd name="T88" fmla="*/ 2147483646 w 532"/>
                <a:gd name="T89" fmla="*/ 2147483646 h 459"/>
                <a:gd name="T90" fmla="*/ 2147483646 w 532"/>
                <a:gd name="T91" fmla="*/ 2147483646 h 459"/>
                <a:gd name="T92" fmla="*/ 2147483646 w 532"/>
                <a:gd name="T93" fmla="*/ 2147483646 h 459"/>
                <a:gd name="T94" fmla="*/ 2147483646 w 532"/>
                <a:gd name="T95" fmla="*/ 2147483646 h 459"/>
                <a:gd name="T96" fmla="*/ 2147483646 w 532"/>
                <a:gd name="T97" fmla="*/ 2147483646 h 459"/>
                <a:gd name="T98" fmla="*/ 2147483646 w 532"/>
                <a:gd name="T99" fmla="*/ 2147483646 h 459"/>
                <a:gd name="T100" fmla="*/ 2147483646 w 532"/>
                <a:gd name="T101" fmla="*/ 2147483646 h 459"/>
                <a:gd name="T102" fmla="*/ 2147483646 w 532"/>
                <a:gd name="T103" fmla="*/ 2147483646 h 459"/>
                <a:gd name="T104" fmla="*/ 2147483646 w 532"/>
                <a:gd name="T105" fmla="*/ 2147483646 h 459"/>
                <a:gd name="T106" fmla="*/ 2147483646 w 532"/>
                <a:gd name="T107" fmla="*/ 2147483646 h 459"/>
                <a:gd name="T108" fmla="*/ 2147483646 w 532"/>
                <a:gd name="T109" fmla="*/ 2147483646 h 459"/>
                <a:gd name="T110" fmla="*/ 2147483646 w 532"/>
                <a:gd name="T111" fmla="*/ 2147483646 h 459"/>
                <a:gd name="T112" fmla="*/ 2147483646 w 532"/>
                <a:gd name="T113" fmla="*/ 2147483646 h 459"/>
                <a:gd name="T114" fmla="*/ 2147483646 w 532"/>
                <a:gd name="T115" fmla="*/ 2147483646 h 459"/>
                <a:gd name="T116" fmla="*/ 2147483646 w 532"/>
                <a:gd name="T117" fmla="*/ 2147483646 h 459"/>
                <a:gd name="T118" fmla="*/ 2147483646 w 532"/>
                <a:gd name="T119" fmla="*/ 2147483646 h 459"/>
                <a:gd name="T120" fmla="*/ 2147483646 w 532"/>
                <a:gd name="T121" fmla="*/ 2147483646 h 459"/>
                <a:gd name="T122" fmla="*/ 2147483646 w 532"/>
                <a:gd name="T123" fmla="*/ 2147483646 h 45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32"/>
                <a:gd name="T187" fmla="*/ 0 h 459"/>
                <a:gd name="T188" fmla="*/ 532 w 532"/>
                <a:gd name="T189" fmla="*/ 459 h 45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32" h="459">
                  <a:moveTo>
                    <a:pt x="332" y="92"/>
                  </a:moveTo>
                  <a:cubicBezTo>
                    <a:pt x="331" y="102"/>
                    <a:pt x="320" y="108"/>
                    <a:pt x="311" y="106"/>
                  </a:cubicBezTo>
                  <a:cubicBezTo>
                    <a:pt x="303" y="105"/>
                    <a:pt x="291" y="101"/>
                    <a:pt x="278" y="101"/>
                  </a:cubicBezTo>
                  <a:cubicBezTo>
                    <a:pt x="266" y="101"/>
                    <a:pt x="254" y="98"/>
                    <a:pt x="247" y="91"/>
                  </a:cubicBezTo>
                  <a:cubicBezTo>
                    <a:pt x="240" y="84"/>
                    <a:pt x="223" y="56"/>
                    <a:pt x="217" y="48"/>
                  </a:cubicBezTo>
                  <a:cubicBezTo>
                    <a:pt x="212" y="40"/>
                    <a:pt x="201" y="27"/>
                    <a:pt x="196" y="27"/>
                  </a:cubicBezTo>
                  <a:cubicBezTo>
                    <a:pt x="192" y="27"/>
                    <a:pt x="154" y="5"/>
                    <a:pt x="145" y="5"/>
                  </a:cubicBezTo>
                  <a:cubicBezTo>
                    <a:pt x="135" y="5"/>
                    <a:pt x="121" y="1"/>
                    <a:pt x="118" y="0"/>
                  </a:cubicBezTo>
                  <a:cubicBezTo>
                    <a:pt x="112" y="3"/>
                    <a:pt x="101" y="27"/>
                    <a:pt x="101" y="33"/>
                  </a:cubicBezTo>
                  <a:cubicBezTo>
                    <a:pt x="101" y="38"/>
                    <a:pt x="99" y="44"/>
                    <a:pt x="92" y="47"/>
                  </a:cubicBezTo>
                  <a:cubicBezTo>
                    <a:pt x="85" y="49"/>
                    <a:pt x="83" y="51"/>
                    <a:pt x="78" y="59"/>
                  </a:cubicBezTo>
                  <a:cubicBezTo>
                    <a:pt x="74" y="67"/>
                    <a:pt x="59" y="86"/>
                    <a:pt x="54" y="92"/>
                  </a:cubicBezTo>
                  <a:cubicBezTo>
                    <a:pt x="49" y="97"/>
                    <a:pt x="25" y="94"/>
                    <a:pt x="25" y="94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9" y="77"/>
                    <a:pt x="0" y="110"/>
                    <a:pt x="7" y="115"/>
                  </a:cubicBezTo>
                  <a:cubicBezTo>
                    <a:pt x="14" y="121"/>
                    <a:pt x="25" y="126"/>
                    <a:pt x="28" y="131"/>
                  </a:cubicBezTo>
                  <a:cubicBezTo>
                    <a:pt x="30" y="136"/>
                    <a:pt x="27" y="142"/>
                    <a:pt x="32" y="148"/>
                  </a:cubicBezTo>
                  <a:cubicBezTo>
                    <a:pt x="38" y="155"/>
                    <a:pt x="50" y="161"/>
                    <a:pt x="53" y="163"/>
                  </a:cubicBezTo>
                  <a:cubicBezTo>
                    <a:pt x="55" y="165"/>
                    <a:pt x="57" y="172"/>
                    <a:pt x="61" y="180"/>
                  </a:cubicBezTo>
                  <a:cubicBezTo>
                    <a:pt x="66" y="189"/>
                    <a:pt x="72" y="212"/>
                    <a:pt x="70" y="216"/>
                  </a:cubicBezTo>
                  <a:cubicBezTo>
                    <a:pt x="68" y="220"/>
                    <a:pt x="67" y="228"/>
                    <a:pt x="72" y="228"/>
                  </a:cubicBezTo>
                  <a:cubicBezTo>
                    <a:pt x="78" y="228"/>
                    <a:pt x="79" y="223"/>
                    <a:pt x="85" y="222"/>
                  </a:cubicBezTo>
                  <a:cubicBezTo>
                    <a:pt x="91" y="221"/>
                    <a:pt x="88" y="221"/>
                    <a:pt x="93" y="224"/>
                  </a:cubicBezTo>
                  <a:cubicBezTo>
                    <a:pt x="99" y="227"/>
                    <a:pt x="102" y="238"/>
                    <a:pt x="102" y="238"/>
                  </a:cubicBezTo>
                  <a:cubicBezTo>
                    <a:pt x="102" y="238"/>
                    <a:pt x="87" y="243"/>
                    <a:pt x="99" y="244"/>
                  </a:cubicBezTo>
                  <a:cubicBezTo>
                    <a:pt x="111" y="245"/>
                    <a:pt x="111" y="237"/>
                    <a:pt x="114" y="245"/>
                  </a:cubicBezTo>
                  <a:cubicBezTo>
                    <a:pt x="116" y="252"/>
                    <a:pt x="104" y="260"/>
                    <a:pt x="104" y="263"/>
                  </a:cubicBezTo>
                  <a:cubicBezTo>
                    <a:pt x="104" y="266"/>
                    <a:pt x="100" y="267"/>
                    <a:pt x="104" y="271"/>
                  </a:cubicBezTo>
                  <a:cubicBezTo>
                    <a:pt x="109" y="275"/>
                    <a:pt x="118" y="266"/>
                    <a:pt x="118" y="277"/>
                  </a:cubicBezTo>
                  <a:cubicBezTo>
                    <a:pt x="118" y="287"/>
                    <a:pt x="110" y="280"/>
                    <a:pt x="116" y="294"/>
                  </a:cubicBezTo>
                  <a:cubicBezTo>
                    <a:pt x="122" y="307"/>
                    <a:pt x="133" y="320"/>
                    <a:pt x="140" y="327"/>
                  </a:cubicBezTo>
                  <a:cubicBezTo>
                    <a:pt x="148" y="333"/>
                    <a:pt x="153" y="352"/>
                    <a:pt x="153" y="352"/>
                  </a:cubicBezTo>
                  <a:cubicBezTo>
                    <a:pt x="153" y="352"/>
                    <a:pt x="150" y="351"/>
                    <a:pt x="161" y="357"/>
                  </a:cubicBezTo>
                  <a:cubicBezTo>
                    <a:pt x="173" y="363"/>
                    <a:pt x="176" y="360"/>
                    <a:pt x="181" y="370"/>
                  </a:cubicBezTo>
                  <a:cubicBezTo>
                    <a:pt x="186" y="381"/>
                    <a:pt x="187" y="381"/>
                    <a:pt x="194" y="395"/>
                  </a:cubicBezTo>
                  <a:cubicBezTo>
                    <a:pt x="200" y="408"/>
                    <a:pt x="215" y="434"/>
                    <a:pt x="219" y="436"/>
                  </a:cubicBezTo>
                  <a:cubicBezTo>
                    <a:pt x="224" y="439"/>
                    <a:pt x="227" y="416"/>
                    <a:pt x="240" y="421"/>
                  </a:cubicBezTo>
                  <a:cubicBezTo>
                    <a:pt x="252" y="427"/>
                    <a:pt x="281" y="434"/>
                    <a:pt x="284" y="437"/>
                  </a:cubicBezTo>
                  <a:cubicBezTo>
                    <a:pt x="286" y="440"/>
                    <a:pt x="296" y="459"/>
                    <a:pt x="303" y="453"/>
                  </a:cubicBezTo>
                  <a:cubicBezTo>
                    <a:pt x="310" y="448"/>
                    <a:pt x="311" y="439"/>
                    <a:pt x="317" y="435"/>
                  </a:cubicBezTo>
                  <a:cubicBezTo>
                    <a:pt x="323" y="432"/>
                    <a:pt x="332" y="424"/>
                    <a:pt x="334" y="421"/>
                  </a:cubicBezTo>
                  <a:cubicBezTo>
                    <a:pt x="337" y="417"/>
                    <a:pt x="330" y="406"/>
                    <a:pt x="343" y="402"/>
                  </a:cubicBezTo>
                  <a:cubicBezTo>
                    <a:pt x="356" y="397"/>
                    <a:pt x="351" y="384"/>
                    <a:pt x="367" y="389"/>
                  </a:cubicBezTo>
                  <a:cubicBezTo>
                    <a:pt x="384" y="395"/>
                    <a:pt x="381" y="383"/>
                    <a:pt x="395" y="382"/>
                  </a:cubicBezTo>
                  <a:cubicBezTo>
                    <a:pt x="409" y="381"/>
                    <a:pt x="419" y="376"/>
                    <a:pt x="419" y="376"/>
                  </a:cubicBezTo>
                  <a:cubicBezTo>
                    <a:pt x="442" y="369"/>
                    <a:pt x="442" y="369"/>
                    <a:pt x="442" y="369"/>
                  </a:cubicBezTo>
                  <a:cubicBezTo>
                    <a:pt x="442" y="369"/>
                    <a:pt x="460" y="366"/>
                    <a:pt x="473" y="362"/>
                  </a:cubicBezTo>
                  <a:cubicBezTo>
                    <a:pt x="486" y="358"/>
                    <a:pt x="496" y="341"/>
                    <a:pt x="507" y="342"/>
                  </a:cubicBezTo>
                  <a:cubicBezTo>
                    <a:pt x="519" y="344"/>
                    <a:pt x="526" y="326"/>
                    <a:pt x="526" y="326"/>
                  </a:cubicBezTo>
                  <a:cubicBezTo>
                    <a:pt x="526" y="326"/>
                    <a:pt x="532" y="300"/>
                    <a:pt x="529" y="291"/>
                  </a:cubicBezTo>
                  <a:cubicBezTo>
                    <a:pt x="526" y="281"/>
                    <a:pt x="512" y="275"/>
                    <a:pt x="508" y="276"/>
                  </a:cubicBezTo>
                  <a:cubicBezTo>
                    <a:pt x="504" y="277"/>
                    <a:pt x="488" y="259"/>
                    <a:pt x="476" y="262"/>
                  </a:cubicBezTo>
                  <a:cubicBezTo>
                    <a:pt x="464" y="264"/>
                    <a:pt x="450" y="276"/>
                    <a:pt x="442" y="259"/>
                  </a:cubicBezTo>
                  <a:cubicBezTo>
                    <a:pt x="435" y="243"/>
                    <a:pt x="428" y="209"/>
                    <a:pt x="428" y="209"/>
                  </a:cubicBezTo>
                  <a:cubicBezTo>
                    <a:pt x="428" y="209"/>
                    <a:pt x="424" y="193"/>
                    <a:pt x="413" y="188"/>
                  </a:cubicBezTo>
                  <a:cubicBezTo>
                    <a:pt x="403" y="183"/>
                    <a:pt x="394" y="179"/>
                    <a:pt x="396" y="171"/>
                  </a:cubicBezTo>
                  <a:cubicBezTo>
                    <a:pt x="399" y="163"/>
                    <a:pt x="404" y="150"/>
                    <a:pt x="401" y="149"/>
                  </a:cubicBezTo>
                  <a:cubicBezTo>
                    <a:pt x="398" y="148"/>
                    <a:pt x="393" y="140"/>
                    <a:pt x="393" y="140"/>
                  </a:cubicBezTo>
                  <a:cubicBezTo>
                    <a:pt x="393" y="140"/>
                    <a:pt x="390" y="127"/>
                    <a:pt x="385" y="129"/>
                  </a:cubicBezTo>
                  <a:cubicBezTo>
                    <a:pt x="381" y="130"/>
                    <a:pt x="374" y="126"/>
                    <a:pt x="374" y="126"/>
                  </a:cubicBezTo>
                  <a:cubicBezTo>
                    <a:pt x="370" y="110"/>
                    <a:pt x="370" y="110"/>
                    <a:pt x="370" y="110"/>
                  </a:cubicBezTo>
                  <a:cubicBezTo>
                    <a:pt x="370" y="110"/>
                    <a:pt x="335" y="113"/>
                    <a:pt x="332" y="92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7" name="Freeform 619">
              <a:extLst>
                <a:ext uri="{FF2B5EF4-FFF2-40B4-BE49-F238E27FC236}">
                  <a16:creationId xmlns:a16="http://schemas.microsoft.com/office/drawing/2014/main" id="{417C7E84-8B1A-0ABE-5049-0695AD0B8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0276" y="4146550"/>
              <a:ext cx="244475" cy="160338"/>
            </a:xfrm>
            <a:custGeom>
              <a:avLst/>
              <a:gdLst>
                <a:gd name="T0" fmla="*/ 2147483646 w 277"/>
                <a:gd name="T1" fmla="*/ 2147483646 h 182"/>
                <a:gd name="T2" fmla="*/ 2147483646 w 277"/>
                <a:gd name="T3" fmla="*/ 2147483646 h 182"/>
                <a:gd name="T4" fmla="*/ 2147483646 w 277"/>
                <a:gd name="T5" fmla="*/ 2147483646 h 182"/>
                <a:gd name="T6" fmla="*/ 2147483646 w 277"/>
                <a:gd name="T7" fmla="*/ 2147483646 h 182"/>
                <a:gd name="T8" fmla="*/ 2147483646 w 277"/>
                <a:gd name="T9" fmla="*/ 2147483646 h 182"/>
                <a:gd name="T10" fmla="*/ 2147483646 w 277"/>
                <a:gd name="T11" fmla="*/ 2147483646 h 182"/>
                <a:gd name="T12" fmla="*/ 2147483646 w 277"/>
                <a:gd name="T13" fmla="*/ 2147483646 h 182"/>
                <a:gd name="T14" fmla="*/ 2147483646 w 277"/>
                <a:gd name="T15" fmla="*/ 2147483646 h 182"/>
                <a:gd name="T16" fmla="*/ 2147483646 w 277"/>
                <a:gd name="T17" fmla="*/ 2147483646 h 182"/>
                <a:gd name="T18" fmla="*/ 2147483646 w 277"/>
                <a:gd name="T19" fmla="*/ 2147483646 h 182"/>
                <a:gd name="T20" fmla="*/ 2147483646 w 277"/>
                <a:gd name="T21" fmla="*/ 2147483646 h 182"/>
                <a:gd name="T22" fmla="*/ 2147483646 w 277"/>
                <a:gd name="T23" fmla="*/ 0 h 182"/>
                <a:gd name="T24" fmla="*/ 2147483646 w 277"/>
                <a:gd name="T25" fmla="*/ 2147483646 h 182"/>
                <a:gd name="T26" fmla="*/ 2147483646 w 277"/>
                <a:gd name="T27" fmla="*/ 2147483646 h 182"/>
                <a:gd name="T28" fmla="*/ 2147483646 w 277"/>
                <a:gd name="T29" fmla="*/ 2147483646 h 182"/>
                <a:gd name="T30" fmla="*/ 2147483646 w 277"/>
                <a:gd name="T31" fmla="*/ 2147483646 h 182"/>
                <a:gd name="T32" fmla="*/ 2147483646 w 277"/>
                <a:gd name="T33" fmla="*/ 2147483646 h 182"/>
                <a:gd name="T34" fmla="*/ 2147483646 w 277"/>
                <a:gd name="T35" fmla="*/ 2147483646 h 182"/>
                <a:gd name="T36" fmla="*/ 2147483646 w 277"/>
                <a:gd name="T37" fmla="*/ 2147483646 h 182"/>
                <a:gd name="T38" fmla="*/ 2147483646 w 277"/>
                <a:gd name="T39" fmla="*/ 2147483646 h 182"/>
                <a:gd name="T40" fmla="*/ 2147483646 w 277"/>
                <a:gd name="T41" fmla="*/ 2147483646 h 182"/>
                <a:gd name="T42" fmla="*/ 2147483646 w 277"/>
                <a:gd name="T43" fmla="*/ 2147483646 h 182"/>
                <a:gd name="T44" fmla="*/ 2147483646 w 277"/>
                <a:gd name="T45" fmla="*/ 2147483646 h 182"/>
                <a:gd name="T46" fmla="*/ 2147483646 w 277"/>
                <a:gd name="T47" fmla="*/ 2147483646 h 182"/>
                <a:gd name="T48" fmla="*/ 2147483646 w 277"/>
                <a:gd name="T49" fmla="*/ 2147483646 h 182"/>
                <a:gd name="T50" fmla="*/ 2147483646 w 277"/>
                <a:gd name="T51" fmla="*/ 2147483646 h 182"/>
                <a:gd name="T52" fmla="*/ 2147483646 w 277"/>
                <a:gd name="T53" fmla="*/ 2147483646 h 182"/>
                <a:gd name="T54" fmla="*/ 2147483646 w 277"/>
                <a:gd name="T55" fmla="*/ 2147483646 h 182"/>
                <a:gd name="T56" fmla="*/ 2147483646 w 277"/>
                <a:gd name="T57" fmla="*/ 2147483646 h 18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77"/>
                <a:gd name="T88" fmla="*/ 0 h 182"/>
                <a:gd name="T89" fmla="*/ 277 w 277"/>
                <a:gd name="T90" fmla="*/ 182 h 18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77" h="182">
                  <a:moveTo>
                    <a:pt x="7" y="74"/>
                  </a:moveTo>
                  <a:cubicBezTo>
                    <a:pt x="12" y="77"/>
                    <a:pt x="15" y="54"/>
                    <a:pt x="28" y="59"/>
                  </a:cubicBezTo>
                  <a:cubicBezTo>
                    <a:pt x="40" y="65"/>
                    <a:pt x="69" y="72"/>
                    <a:pt x="72" y="75"/>
                  </a:cubicBezTo>
                  <a:cubicBezTo>
                    <a:pt x="74" y="78"/>
                    <a:pt x="84" y="97"/>
                    <a:pt x="91" y="91"/>
                  </a:cubicBezTo>
                  <a:cubicBezTo>
                    <a:pt x="98" y="86"/>
                    <a:pt x="99" y="77"/>
                    <a:pt x="105" y="73"/>
                  </a:cubicBezTo>
                  <a:cubicBezTo>
                    <a:pt x="111" y="70"/>
                    <a:pt x="120" y="62"/>
                    <a:pt x="122" y="59"/>
                  </a:cubicBezTo>
                  <a:cubicBezTo>
                    <a:pt x="125" y="55"/>
                    <a:pt x="118" y="44"/>
                    <a:pt x="131" y="40"/>
                  </a:cubicBezTo>
                  <a:cubicBezTo>
                    <a:pt x="144" y="35"/>
                    <a:pt x="139" y="22"/>
                    <a:pt x="155" y="27"/>
                  </a:cubicBezTo>
                  <a:cubicBezTo>
                    <a:pt x="172" y="33"/>
                    <a:pt x="169" y="21"/>
                    <a:pt x="183" y="20"/>
                  </a:cubicBezTo>
                  <a:cubicBezTo>
                    <a:pt x="197" y="19"/>
                    <a:pt x="207" y="14"/>
                    <a:pt x="207" y="14"/>
                  </a:cubicBezTo>
                  <a:cubicBezTo>
                    <a:pt x="230" y="7"/>
                    <a:pt x="230" y="7"/>
                    <a:pt x="230" y="7"/>
                  </a:cubicBezTo>
                  <a:cubicBezTo>
                    <a:pt x="230" y="7"/>
                    <a:pt x="248" y="4"/>
                    <a:pt x="261" y="0"/>
                  </a:cubicBezTo>
                  <a:cubicBezTo>
                    <a:pt x="261" y="0"/>
                    <a:pt x="258" y="19"/>
                    <a:pt x="265" y="28"/>
                  </a:cubicBezTo>
                  <a:cubicBezTo>
                    <a:pt x="272" y="38"/>
                    <a:pt x="272" y="54"/>
                    <a:pt x="274" y="60"/>
                  </a:cubicBezTo>
                  <a:cubicBezTo>
                    <a:pt x="277" y="66"/>
                    <a:pt x="274" y="77"/>
                    <a:pt x="266" y="86"/>
                  </a:cubicBezTo>
                  <a:cubicBezTo>
                    <a:pt x="258" y="95"/>
                    <a:pt x="246" y="84"/>
                    <a:pt x="245" y="95"/>
                  </a:cubicBezTo>
                  <a:cubicBezTo>
                    <a:pt x="244" y="107"/>
                    <a:pt x="233" y="87"/>
                    <a:pt x="228" y="106"/>
                  </a:cubicBezTo>
                  <a:cubicBezTo>
                    <a:pt x="224" y="125"/>
                    <a:pt x="205" y="126"/>
                    <a:pt x="198" y="128"/>
                  </a:cubicBezTo>
                  <a:cubicBezTo>
                    <a:pt x="191" y="131"/>
                    <a:pt x="184" y="122"/>
                    <a:pt x="178" y="131"/>
                  </a:cubicBezTo>
                  <a:cubicBezTo>
                    <a:pt x="172" y="139"/>
                    <a:pt x="149" y="146"/>
                    <a:pt x="144" y="145"/>
                  </a:cubicBezTo>
                  <a:cubicBezTo>
                    <a:pt x="139" y="143"/>
                    <a:pt x="129" y="128"/>
                    <a:pt x="127" y="136"/>
                  </a:cubicBezTo>
                  <a:cubicBezTo>
                    <a:pt x="126" y="145"/>
                    <a:pt x="125" y="146"/>
                    <a:pt x="124" y="152"/>
                  </a:cubicBezTo>
                  <a:cubicBezTo>
                    <a:pt x="123" y="158"/>
                    <a:pt x="106" y="158"/>
                    <a:pt x="102" y="160"/>
                  </a:cubicBezTo>
                  <a:cubicBezTo>
                    <a:pt x="97" y="162"/>
                    <a:pt x="90" y="149"/>
                    <a:pt x="88" y="158"/>
                  </a:cubicBezTo>
                  <a:cubicBezTo>
                    <a:pt x="85" y="166"/>
                    <a:pt x="99" y="182"/>
                    <a:pt x="66" y="181"/>
                  </a:cubicBezTo>
                  <a:cubicBezTo>
                    <a:pt x="34" y="180"/>
                    <a:pt x="27" y="159"/>
                    <a:pt x="25" y="152"/>
                  </a:cubicBezTo>
                  <a:cubicBezTo>
                    <a:pt x="24" y="145"/>
                    <a:pt x="15" y="129"/>
                    <a:pt x="11" y="128"/>
                  </a:cubicBezTo>
                  <a:cubicBezTo>
                    <a:pt x="8" y="127"/>
                    <a:pt x="0" y="113"/>
                    <a:pt x="2" y="109"/>
                  </a:cubicBezTo>
                  <a:cubicBezTo>
                    <a:pt x="4" y="106"/>
                    <a:pt x="7" y="74"/>
                    <a:pt x="7" y="74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39" name="Freeform 620">
              <a:extLst>
                <a:ext uri="{FF2B5EF4-FFF2-40B4-BE49-F238E27FC236}">
                  <a16:creationId xmlns:a16="http://schemas.microsoft.com/office/drawing/2014/main" id="{5EFE4F54-FDAA-E37B-FDBF-17440D2F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7288" y="4006850"/>
              <a:ext cx="161925" cy="206375"/>
            </a:xfrm>
            <a:custGeom>
              <a:avLst/>
              <a:gdLst>
                <a:gd name="T0" fmla="*/ 2147483646 w 183"/>
                <a:gd name="T1" fmla="*/ 2147483646 h 233"/>
                <a:gd name="T2" fmla="*/ 2147483646 w 183"/>
                <a:gd name="T3" fmla="*/ 2147483646 h 233"/>
                <a:gd name="T4" fmla="*/ 2147483646 w 183"/>
                <a:gd name="T5" fmla="*/ 2147483646 h 233"/>
                <a:gd name="T6" fmla="*/ 2147483646 w 183"/>
                <a:gd name="T7" fmla="*/ 2147483646 h 233"/>
                <a:gd name="T8" fmla="*/ 2147483646 w 183"/>
                <a:gd name="T9" fmla="*/ 2147483646 h 233"/>
                <a:gd name="T10" fmla="*/ 2147483646 w 183"/>
                <a:gd name="T11" fmla="*/ 2147483646 h 233"/>
                <a:gd name="T12" fmla="*/ 2147483646 w 183"/>
                <a:gd name="T13" fmla="*/ 2147483646 h 233"/>
                <a:gd name="T14" fmla="*/ 2147483646 w 183"/>
                <a:gd name="T15" fmla="*/ 2147483646 h 233"/>
                <a:gd name="T16" fmla="*/ 2147483646 w 183"/>
                <a:gd name="T17" fmla="*/ 2147483646 h 233"/>
                <a:gd name="T18" fmla="*/ 2147483646 w 183"/>
                <a:gd name="T19" fmla="*/ 2147483646 h 233"/>
                <a:gd name="T20" fmla="*/ 2147483646 w 183"/>
                <a:gd name="T21" fmla="*/ 2147483646 h 233"/>
                <a:gd name="T22" fmla="*/ 2147483646 w 183"/>
                <a:gd name="T23" fmla="*/ 2147483646 h 233"/>
                <a:gd name="T24" fmla="*/ 2147483646 w 183"/>
                <a:gd name="T25" fmla="*/ 2147483646 h 233"/>
                <a:gd name="T26" fmla="*/ 2147483646 w 183"/>
                <a:gd name="T27" fmla="*/ 2147483646 h 233"/>
                <a:gd name="T28" fmla="*/ 2147483646 w 183"/>
                <a:gd name="T29" fmla="*/ 2147483646 h 233"/>
                <a:gd name="T30" fmla="*/ 2147483646 w 183"/>
                <a:gd name="T31" fmla="*/ 2147483646 h 233"/>
                <a:gd name="T32" fmla="*/ 2147483646 w 183"/>
                <a:gd name="T33" fmla="*/ 2147483646 h 233"/>
                <a:gd name="T34" fmla="*/ 2147483646 w 183"/>
                <a:gd name="T35" fmla="*/ 2147483646 h 233"/>
                <a:gd name="T36" fmla="*/ 2147483646 w 183"/>
                <a:gd name="T37" fmla="*/ 2147483646 h 233"/>
                <a:gd name="T38" fmla="*/ 2147483646 w 183"/>
                <a:gd name="T39" fmla="*/ 2147483646 h 233"/>
                <a:gd name="T40" fmla="*/ 2147483646 w 183"/>
                <a:gd name="T41" fmla="*/ 2147483646 h 233"/>
                <a:gd name="T42" fmla="*/ 2147483646 w 183"/>
                <a:gd name="T43" fmla="*/ 2147483646 h 23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83"/>
                <a:gd name="T67" fmla="*/ 0 h 233"/>
                <a:gd name="T68" fmla="*/ 183 w 183"/>
                <a:gd name="T69" fmla="*/ 233 h 23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83" h="233">
                  <a:moveTo>
                    <a:pt x="59" y="87"/>
                  </a:moveTo>
                  <a:cubicBezTo>
                    <a:pt x="62" y="96"/>
                    <a:pt x="56" y="122"/>
                    <a:pt x="56" y="122"/>
                  </a:cubicBezTo>
                  <a:cubicBezTo>
                    <a:pt x="56" y="122"/>
                    <a:pt x="49" y="140"/>
                    <a:pt x="37" y="138"/>
                  </a:cubicBezTo>
                  <a:cubicBezTo>
                    <a:pt x="26" y="137"/>
                    <a:pt x="16" y="154"/>
                    <a:pt x="3" y="158"/>
                  </a:cubicBezTo>
                  <a:cubicBezTo>
                    <a:pt x="3" y="158"/>
                    <a:pt x="0" y="177"/>
                    <a:pt x="7" y="186"/>
                  </a:cubicBezTo>
                  <a:cubicBezTo>
                    <a:pt x="14" y="196"/>
                    <a:pt x="14" y="212"/>
                    <a:pt x="16" y="218"/>
                  </a:cubicBezTo>
                  <a:cubicBezTo>
                    <a:pt x="16" y="218"/>
                    <a:pt x="22" y="233"/>
                    <a:pt x="34" y="230"/>
                  </a:cubicBezTo>
                  <a:cubicBezTo>
                    <a:pt x="46" y="226"/>
                    <a:pt x="62" y="222"/>
                    <a:pt x="71" y="220"/>
                  </a:cubicBezTo>
                  <a:cubicBezTo>
                    <a:pt x="81" y="219"/>
                    <a:pt x="97" y="215"/>
                    <a:pt x="98" y="210"/>
                  </a:cubicBezTo>
                  <a:cubicBezTo>
                    <a:pt x="100" y="205"/>
                    <a:pt x="90" y="196"/>
                    <a:pt x="105" y="185"/>
                  </a:cubicBezTo>
                  <a:cubicBezTo>
                    <a:pt x="121" y="175"/>
                    <a:pt x="124" y="157"/>
                    <a:pt x="134" y="157"/>
                  </a:cubicBezTo>
                  <a:cubicBezTo>
                    <a:pt x="143" y="157"/>
                    <a:pt x="143" y="166"/>
                    <a:pt x="143" y="157"/>
                  </a:cubicBezTo>
                  <a:cubicBezTo>
                    <a:pt x="143" y="148"/>
                    <a:pt x="155" y="129"/>
                    <a:pt x="159" y="124"/>
                  </a:cubicBezTo>
                  <a:cubicBezTo>
                    <a:pt x="164" y="120"/>
                    <a:pt x="173" y="103"/>
                    <a:pt x="178" y="97"/>
                  </a:cubicBezTo>
                  <a:cubicBezTo>
                    <a:pt x="183" y="91"/>
                    <a:pt x="166" y="63"/>
                    <a:pt x="161" y="62"/>
                  </a:cubicBezTo>
                  <a:cubicBezTo>
                    <a:pt x="155" y="61"/>
                    <a:pt x="144" y="36"/>
                    <a:pt x="137" y="36"/>
                  </a:cubicBezTo>
                  <a:cubicBezTo>
                    <a:pt x="130" y="36"/>
                    <a:pt x="116" y="34"/>
                    <a:pt x="111" y="26"/>
                  </a:cubicBezTo>
                  <a:cubicBezTo>
                    <a:pt x="107" y="17"/>
                    <a:pt x="98" y="14"/>
                    <a:pt x="94" y="12"/>
                  </a:cubicBezTo>
                  <a:cubicBezTo>
                    <a:pt x="89" y="9"/>
                    <a:pt x="84" y="0"/>
                    <a:pt x="83" y="6"/>
                  </a:cubicBezTo>
                  <a:cubicBezTo>
                    <a:pt x="82" y="12"/>
                    <a:pt x="81" y="33"/>
                    <a:pt x="81" y="33"/>
                  </a:cubicBezTo>
                  <a:cubicBezTo>
                    <a:pt x="81" y="33"/>
                    <a:pt x="71" y="46"/>
                    <a:pt x="69" y="49"/>
                  </a:cubicBezTo>
                  <a:cubicBezTo>
                    <a:pt x="67" y="53"/>
                    <a:pt x="59" y="87"/>
                    <a:pt x="59" y="87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41" name="Freeform 621">
              <a:extLst>
                <a:ext uri="{FF2B5EF4-FFF2-40B4-BE49-F238E27FC236}">
                  <a16:creationId xmlns:a16="http://schemas.microsoft.com/office/drawing/2014/main" id="{5F1FDDFC-121F-760F-D434-5F359EB09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6" y="3976688"/>
              <a:ext cx="131762" cy="106362"/>
            </a:xfrm>
            <a:custGeom>
              <a:avLst/>
              <a:gdLst>
                <a:gd name="T0" fmla="*/ 0 w 150"/>
                <a:gd name="T1" fmla="*/ 2147483646 h 121"/>
                <a:gd name="T2" fmla="*/ 2147483646 w 150"/>
                <a:gd name="T3" fmla="*/ 2147483646 h 121"/>
                <a:gd name="T4" fmla="*/ 2147483646 w 150"/>
                <a:gd name="T5" fmla="*/ 2147483646 h 121"/>
                <a:gd name="T6" fmla="*/ 2147483646 w 150"/>
                <a:gd name="T7" fmla="*/ 2147483646 h 121"/>
                <a:gd name="T8" fmla="*/ 2147483646 w 150"/>
                <a:gd name="T9" fmla="*/ 2147483646 h 121"/>
                <a:gd name="T10" fmla="*/ 2147483646 w 150"/>
                <a:gd name="T11" fmla="*/ 2147483646 h 121"/>
                <a:gd name="T12" fmla="*/ 2147483646 w 150"/>
                <a:gd name="T13" fmla="*/ 2147483646 h 121"/>
                <a:gd name="T14" fmla="*/ 2147483646 w 150"/>
                <a:gd name="T15" fmla="*/ 2147483646 h 121"/>
                <a:gd name="T16" fmla="*/ 2147483646 w 150"/>
                <a:gd name="T17" fmla="*/ 2147483646 h 121"/>
                <a:gd name="T18" fmla="*/ 2147483646 w 150"/>
                <a:gd name="T19" fmla="*/ 2147483646 h 121"/>
                <a:gd name="T20" fmla="*/ 2147483646 w 150"/>
                <a:gd name="T21" fmla="*/ 2147483646 h 121"/>
                <a:gd name="T22" fmla="*/ 2147483646 w 150"/>
                <a:gd name="T23" fmla="*/ 0 h 121"/>
                <a:gd name="T24" fmla="*/ 2147483646 w 150"/>
                <a:gd name="T25" fmla="*/ 2147483646 h 121"/>
                <a:gd name="T26" fmla="*/ 2147483646 w 150"/>
                <a:gd name="T27" fmla="*/ 2147483646 h 121"/>
                <a:gd name="T28" fmla="*/ 2147483646 w 150"/>
                <a:gd name="T29" fmla="*/ 2147483646 h 121"/>
                <a:gd name="T30" fmla="*/ 2147483646 w 150"/>
                <a:gd name="T31" fmla="*/ 2147483646 h 121"/>
                <a:gd name="T32" fmla="*/ 2147483646 w 150"/>
                <a:gd name="T33" fmla="*/ 2147483646 h 121"/>
                <a:gd name="T34" fmla="*/ 2147483646 w 150"/>
                <a:gd name="T35" fmla="*/ 2147483646 h 121"/>
                <a:gd name="T36" fmla="*/ 0 w 150"/>
                <a:gd name="T37" fmla="*/ 2147483646 h 1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0"/>
                <a:gd name="T58" fmla="*/ 0 h 121"/>
                <a:gd name="T59" fmla="*/ 150 w 150"/>
                <a:gd name="T60" fmla="*/ 121 h 12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0" h="121">
                  <a:moveTo>
                    <a:pt x="0" y="18"/>
                  </a:moveTo>
                  <a:cubicBezTo>
                    <a:pt x="11" y="23"/>
                    <a:pt x="15" y="39"/>
                    <a:pt x="15" y="39"/>
                  </a:cubicBezTo>
                  <a:cubicBezTo>
                    <a:pt x="15" y="39"/>
                    <a:pt x="22" y="73"/>
                    <a:pt x="29" y="89"/>
                  </a:cubicBezTo>
                  <a:cubicBezTo>
                    <a:pt x="37" y="106"/>
                    <a:pt x="51" y="94"/>
                    <a:pt x="63" y="92"/>
                  </a:cubicBezTo>
                  <a:cubicBezTo>
                    <a:pt x="75" y="89"/>
                    <a:pt x="91" y="107"/>
                    <a:pt x="95" y="106"/>
                  </a:cubicBezTo>
                  <a:cubicBezTo>
                    <a:pt x="99" y="105"/>
                    <a:pt x="113" y="111"/>
                    <a:pt x="116" y="121"/>
                  </a:cubicBezTo>
                  <a:cubicBezTo>
                    <a:pt x="116" y="121"/>
                    <a:pt x="124" y="87"/>
                    <a:pt x="126" y="83"/>
                  </a:cubicBezTo>
                  <a:cubicBezTo>
                    <a:pt x="128" y="80"/>
                    <a:pt x="138" y="67"/>
                    <a:pt x="138" y="67"/>
                  </a:cubicBezTo>
                  <a:cubicBezTo>
                    <a:pt x="138" y="67"/>
                    <a:pt x="139" y="46"/>
                    <a:pt x="140" y="40"/>
                  </a:cubicBezTo>
                  <a:cubicBezTo>
                    <a:pt x="140" y="40"/>
                    <a:pt x="145" y="30"/>
                    <a:pt x="148" y="27"/>
                  </a:cubicBezTo>
                  <a:cubicBezTo>
                    <a:pt x="150" y="24"/>
                    <a:pt x="149" y="11"/>
                    <a:pt x="149" y="9"/>
                  </a:cubicBezTo>
                  <a:cubicBezTo>
                    <a:pt x="149" y="7"/>
                    <a:pt x="148" y="0"/>
                    <a:pt x="148" y="0"/>
                  </a:cubicBezTo>
                  <a:cubicBezTo>
                    <a:pt x="148" y="0"/>
                    <a:pt x="134" y="11"/>
                    <a:pt x="132" y="16"/>
                  </a:cubicBezTo>
                  <a:cubicBezTo>
                    <a:pt x="130" y="20"/>
                    <a:pt x="123" y="24"/>
                    <a:pt x="118" y="30"/>
                  </a:cubicBezTo>
                  <a:cubicBezTo>
                    <a:pt x="113" y="36"/>
                    <a:pt x="112" y="37"/>
                    <a:pt x="109" y="42"/>
                  </a:cubicBezTo>
                  <a:cubicBezTo>
                    <a:pt x="106" y="46"/>
                    <a:pt x="71" y="55"/>
                    <a:pt x="66" y="55"/>
                  </a:cubicBezTo>
                  <a:cubicBezTo>
                    <a:pt x="62" y="54"/>
                    <a:pt x="48" y="53"/>
                    <a:pt x="45" y="52"/>
                  </a:cubicBezTo>
                  <a:cubicBezTo>
                    <a:pt x="42" y="51"/>
                    <a:pt x="32" y="47"/>
                    <a:pt x="30" y="44"/>
                  </a:cubicBezTo>
                  <a:cubicBezTo>
                    <a:pt x="29" y="40"/>
                    <a:pt x="13" y="20"/>
                    <a:pt x="0" y="18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43" name="Freeform 622">
              <a:extLst>
                <a:ext uri="{FF2B5EF4-FFF2-40B4-BE49-F238E27FC236}">
                  <a16:creationId xmlns:a16="http://schemas.microsoft.com/office/drawing/2014/main" id="{BFDBB861-8CB5-9A40-F616-ED8F55C7F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3026" y="3683000"/>
              <a:ext cx="384175" cy="366713"/>
            </a:xfrm>
            <a:custGeom>
              <a:avLst/>
              <a:gdLst>
                <a:gd name="T0" fmla="*/ 0 w 435"/>
                <a:gd name="T1" fmla="*/ 2147483646 h 415"/>
                <a:gd name="T2" fmla="*/ 2147483646 w 435"/>
                <a:gd name="T3" fmla="*/ 2147483646 h 415"/>
                <a:gd name="T4" fmla="*/ 2147483646 w 435"/>
                <a:gd name="T5" fmla="*/ 2147483646 h 415"/>
                <a:gd name="T6" fmla="*/ 2147483646 w 435"/>
                <a:gd name="T7" fmla="*/ 2147483646 h 415"/>
                <a:gd name="T8" fmla="*/ 2147483646 w 435"/>
                <a:gd name="T9" fmla="*/ 2147483646 h 415"/>
                <a:gd name="T10" fmla="*/ 2147483646 w 435"/>
                <a:gd name="T11" fmla="*/ 2147483646 h 415"/>
                <a:gd name="T12" fmla="*/ 2147483646 w 435"/>
                <a:gd name="T13" fmla="*/ 2147483646 h 415"/>
                <a:gd name="T14" fmla="*/ 2147483646 w 435"/>
                <a:gd name="T15" fmla="*/ 2147483646 h 415"/>
                <a:gd name="T16" fmla="*/ 2147483646 w 435"/>
                <a:gd name="T17" fmla="*/ 2147483646 h 415"/>
                <a:gd name="T18" fmla="*/ 2147483646 w 435"/>
                <a:gd name="T19" fmla="*/ 2147483646 h 415"/>
                <a:gd name="T20" fmla="*/ 2147483646 w 435"/>
                <a:gd name="T21" fmla="*/ 2147483646 h 415"/>
                <a:gd name="T22" fmla="*/ 2147483646 w 435"/>
                <a:gd name="T23" fmla="*/ 2147483646 h 415"/>
                <a:gd name="T24" fmla="*/ 2147483646 w 435"/>
                <a:gd name="T25" fmla="*/ 2147483646 h 415"/>
                <a:gd name="T26" fmla="*/ 2147483646 w 435"/>
                <a:gd name="T27" fmla="*/ 2147483646 h 415"/>
                <a:gd name="T28" fmla="*/ 2147483646 w 435"/>
                <a:gd name="T29" fmla="*/ 2147483646 h 415"/>
                <a:gd name="T30" fmla="*/ 2147483646 w 435"/>
                <a:gd name="T31" fmla="*/ 2147483646 h 415"/>
                <a:gd name="T32" fmla="*/ 2147483646 w 435"/>
                <a:gd name="T33" fmla="*/ 2147483646 h 415"/>
                <a:gd name="T34" fmla="*/ 2147483646 w 435"/>
                <a:gd name="T35" fmla="*/ 2147483646 h 415"/>
                <a:gd name="T36" fmla="*/ 2147483646 w 435"/>
                <a:gd name="T37" fmla="*/ 2147483646 h 415"/>
                <a:gd name="T38" fmla="*/ 2147483646 w 435"/>
                <a:gd name="T39" fmla="*/ 2147483646 h 415"/>
                <a:gd name="T40" fmla="*/ 2147483646 w 435"/>
                <a:gd name="T41" fmla="*/ 0 h 415"/>
                <a:gd name="T42" fmla="*/ 2147483646 w 435"/>
                <a:gd name="T43" fmla="*/ 2147483646 h 415"/>
                <a:gd name="T44" fmla="*/ 2147483646 w 435"/>
                <a:gd name="T45" fmla="*/ 2147483646 h 415"/>
                <a:gd name="T46" fmla="*/ 2147483646 w 435"/>
                <a:gd name="T47" fmla="*/ 2147483646 h 415"/>
                <a:gd name="T48" fmla="*/ 2147483646 w 435"/>
                <a:gd name="T49" fmla="*/ 2147483646 h 415"/>
                <a:gd name="T50" fmla="*/ 2147483646 w 435"/>
                <a:gd name="T51" fmla="*/ 2147483646 h 415"/>
                <a:gd name="T52" fmla="*/ 2147483646 w 435"/>
                <a:gd name="T53" fmla="*/ 2147483646 h 415"/>
                <a:gd name="T54" fmla="*/ 2147483646 w 435"/>
                <a:gd name="T55" fmla="*/ 2147483646 h 415"/>
                <a:gd name="T56" fmla="*/ 2147483646 w 435"/>
                <a:gd name="T57" fmla="*/ 2147483646 h 415"/>
                <a:gd name="T58" fmla="*/ 2147483646 w 435"/>
                <a:gd name="T59" fmla="*/ 2147483646 h 415"/>
                <a:gd name="T60" fmla="*/ 2147483646 w 435"/>
                <a:gd name="T61" fmla="*/ 2147483646 h 415"/>
                <a:gd name="T62" fmla="*/ 2147483646 w 435"/>
                <a:gd name="T63" fmla="*/ 2147483646 h 415"/>
                <a:gd name="T64" fmla="*/ 2147483646 w 435"/>
                <a:gd name="T65" fmla="*/ 2147483646 h 415"/>
                <a:gd name="T66" fmla="*/ 2147483646 w 435"/>
                <a:gd name="T67" fmla="*/ 2147483646 h 415"/>
                <a:gd name="T68" fmla="*/ 2147483646 w 435"/>
                <a:gd name="T69" fmla="*/ 2147483646 h 415"/>
                <a:gd name="T70" fmla="*/ 2147483646 w 435"/>
                <a:gd name="T71" fmla="*/ 2147483646 h 415"/>
                <a:gd name="T72" fmla="*/ 2147483646 w 435"/>
                <a:gd name="T73" fmla="*/ 2147483646 h 415"/>
                <a:gd name="T74" fmla="*/ 2147483646 w 435"/>
                <a:gd name="T75" fmla="*/ 2147483646 h 415"/>
                <a:gd name="T76" fmla="*/ 2147483646 w 435"/>
                <a:gd name="T77" fmla="*/ 2147483646 h 415"/>
                <a:gd name="T78" fmla="*/ 2147483646 w 435"/>
                <a:gd name="T79" fmla="*/ 2147483646 h 415"/>
                <a:gd name="T80" fmla="*/ 2147483646 w 435"/>
                <a:gd name="T81" fmla="*/ 2147483646 h 415"/>
                <a:gd name="T82" fmla="*/ 2147483646 w 435"/>
                <a:gd name="T83" fmla="*/ 2147483646 h 415"/>
                <a:gd name="T84" fmla="*/ 2147483646 w 435"/>
                <a:gd name="T85" fmla="*/ 2147483646 h 415"/>
                <a:gd name="T86" fmla="*/ 2147483646 w 435"/>
                <a:gd name="T87" fmla="*/ 2147483646 h 415"/>
                <a:gd name="T88" fmla="*/ 2147483646 w 435"/>
                <a:gd name="T89" fmla="*/ 2147483646 h 415"/>
                <a:gd name="T90" fmla="*/ 2147483646 w 435"/>
                <a:gd name="T91" fmla="*/ 2147483646 h 415"/>
                <a:gd name="T92" fmla="*/ 2147483646 w 435"/>
                <a:gd name="T93" fmla="*/ 2147483646 h 415"/>
                <a:gd name="T94" fmla="*/ 2147483646 w 435"/>
                <a:gd name="T95" fmla="*/ 2147483646 h 415"/>
                <a:gd name="T96" fmla="*/ 0 w 435"/>
                <a:gd name="T97" fmla="*/ 2147483646 h 41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35"/>
                <a:gd name="T148" fmla="*/ 0 h 415"/>
                <a:gd name="T149" fmla="*/ 435 w 435"/>
                <a:gd name="T150" fmla="*/ 415 h 41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35" h="415">
                  <a:moveTo>
                    <a:pt x="0" y="360"/>
                  </a:moveTo>
                  <a:cubicBezTo>
                    <a:pt x="0" y="360"/>
                    <a:pt x="20" y="346"/>
                    <a:pt x="28" y="339"/>
                  </a:cubicBezTo>
                  <a:cubicBezTo>
                    <a:pt x="36" y="332"/>
                    <a:pt x="14" y="336"/>
                    <a:pt x="36" y="317"/>
                  </a:cubicBezTo>
                  <a:cubicBezTo>
                    <a:pt x="58" y="297"/>
                    <a:pt x="51" y="282"/>
                    <a:pt x="47" y="281"/>
                  </a:cubicBezTo>
                  <a:cubicBezTo>
                    <a:pt x="18" y="255"/>
                    <a:pt x="18" y="255"/>
                    <a:pt x="18" y="255"/>
                  </a:cubicBezTo>
                  <a:cubicBezTo>
                    <a:pt x="33" y="259"/>
                    <a:pt x="82" y="251"/>
                    <a:pt x="99" y="248"/>
                  </a:cubicBezTo>
                  <a:cubicBezTo>
                    <a:pt x="117" y="246"/>
                    <a:pt x="137" y="245"/>
                    <a:pt x="142" y="236"/>
                  </a:cubicBezTo>
                  <a:cubicBezTo>
                    <a:pt x="146" y="226"/>
                    <a:pt x="145" y="221"/>
                    <a:pt x="149" y="205"/>
                  </a:cubicBezTo>
                  <a:cubicBezTo>
                    <a:pt x="152" y="189"/>
                    <a:pt x="155" y="176"/>
                    <a:pt x="164" y="178"/>
                  </a:cubicBezTo>
                  <a:cubicBezTo>
                    <a:pt x="173" y="180"/>
                    <a:pt x="166" y="178"/>
                    <a:pt x="187" y="173"/>
                  </a:cubicBezTo>
                  <a:cubicBezTo>
                    <a:pt x="209" y="169"/>
                    <a:pt x="218" y="150"/>
                    <a:pt x="225" y="146"/>
                  </a:cubicBezTo>
                  <a:cubicBezTo>
                    <a:pt x="232" y="143"/>
                    <a:pt x="241" y="116"/>
                    <a:pt x="244" y="108"/>
                  </a:cubicBezTo>
                  <a:cubicBezTo>
                    <a:pt x="246" y="99"/>
                    <a:pt x="256" y="92"/>
                    <a:pt x="265" y="90"/>
                  </a:cubicBezTo>
                  <a:cubicBezTo>
                    <a:pt x="274" y="88"/>
                    <a:pt x="279" y="77"/>
                    <a:pt x="283" y="68"/>
                  </a:cubicBezTo>
                  <a:cubicBezTo>
                    <a:pt x="286" y="58"/>
                    <a:pt x="288" y="50"/>
                    <a:pt x="283" y="45"/>
                  </a:cubicBezTo>
                  <a:cubicBezTo>
                    <a:pt x="277" y="41"/>
                    <a:pt x="275" y="32"/>
                    <a:pt x="283" y="31"/>
                  </a:cubicBezTo>
                  <a:cubicBezTo>
                    <a:pt x="290" y="30"/>
                    <a:pt x="291" y="18"/>
                    <a:pt x="297" y="21"/>
                  </a:cubicBezTo>
                  <a:cubicBezTo>
                    <a:pt x="302" y="23"/>
                    <a:pt x="307" y="21"/>
                    <a:pt x="315" y="17"/>
                  </a:cubicBezTo>
                  <a:cubicBezTo>
                    <a:pt x="324" y="14"/>
                    <a:pt x="321" y="11"/>
                    <a:pt x="334" y="16"/>
                  </a:cubicBezTo>
                  <a:cubicBezTo>
                    <a:pt x="347" y="21"/>
                    <a:pt x="375" y="17"/>
                    <a:pt x="375" y="1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378" y="10"/>
                    <a:pt x="398" y="24"/>
                    <a:pt x="398" y="24"/>
                  </a:cubicBezTo>
                  <a:cubicBezTo>
                    <a:pt x="398" y="24"/>
                    <a:pt x="431" y="43"/>
                    <a:pt x="435" y="43"/>
                  </a:cubicBezTo>
                  <a:cubicBezTo>
                    <a:pt x="435" y="43"/>
                    <a:pt x="429" y="59"/>
                    <a:pt x="426" y="63"/>
                  </a:cubicBezTo>
                  <a:cubicBezTo>
                    <a:pt x="422" y="67"/>
                    <a:pt x="427" y="82"/>
                    <a:pt x="421" y="85"/>
                  </a:cubicBezTo>
                  <a:cubicBezTo>
                    <a:pt x="415" y="89"/>
                    <a:pt x="390" y="85"/>
                    <a:pt x="382" y="83"/>
                  </a:cubicBezTo>
                  <a:cubicBezTo>
                    <a:pt x="374" y="81"/>
                    <a:pt x="374" y="78"/>
                    <a:pt x="360" y="79"/>
                  </a:cubicBezTo>
                  <a:cubicBezTo>
                    <a:pt x="346" y="81"/>
                    <a:pt x="328" y="84"/>
                    <a:pt x="333" y="97"/>
                  </a:cubicBezTo>
                  <a:cubicBezTo>
                    <a:pt x="338" y="110"/>
                    <a:pt x="351" y="136"/>
                    <a:pt x="356" y="139"/>
                  </a:cubicBezTo>
                  <a:cubicBezTo>
                    <a:pt x="362" y="143"/>
                    <a:pt x="373" y="148"/>
                    <a:pt x="378" y="153"/>
                  </a:cubicBezTo>
                  <a:cubicBezTo>
                    <a:pt x="382" y="159"/>
                    <a:pt x="375" y="179"/>
                    <a:pt x="371" y="185"/>
                  </a:cubicBezTo>
                  <a:cubicBezTo>
                    <a:pt x="366" y="191"/>
                    <a:pt x="360" y="194"/>
                    <a:pt x="353" y="207"/>
                  </a:cubicBezTo>
                  <a:cubicBezTo>
                    <a:pt x="346" y="220"/>
                    <a:pt x="325" y="237"/>
                    <a:pt x="321" y="247"/>
                  </a:cubicBezTo>
                  <a:cubicBezTo>
                    <a:pt x="318" y="258"/>
                    <a:pt x="295" y="284"/>
                    <a:pt x="287" y="286"/>
                  </a:cubicBezTo>
                  <a:cubicBezTo>
                    <a:pt x="279" y="288"/>
                    <a:pt x="265" y="301"/>
                    <a:pt x="253" y="301"/>
                  </a:cubicBezTo>
                  <a:cubicBezTo>
                    <a:pt x="241" y="301"/>
                    <a:pt x="223" y="291"/>
                    <a:pt x="226" y="308"/>
                  </a:cubicBezTo>
                  <a:cubicBezTo>
                    <a:pt x="230" y="326"/>
                    <a:pt x="241" y="347"/>
                    <a:pt x="251" y="351"/>
                  </a:cubicBezTo>
                  <a:cubicBezTo>
                    <a:pt x="260" y="354"/>
                    <a:pt x="252" y="361"/>
                    <a:pt x="260" y="362"/>
                  </a:cubicBezTo>
                  <a:cubicBezTo>
                    <a:pt x="268" y="363"/>
                    <a:pt x="279" y="367"/>
                    <a:pt x="277" y="379"/>
                  </a:cubicBezTo>
                  <a:cubicBezTo>
                    <a:pt x="274" y="390"/>
                    <a:pt x="263" y="392"/>
                    <a:pt x="253" y="389"/>
                  </a:cubicBezTo>
                  <a:cubicBezTo>
                    <a:pt x="244" y="387"/>
                    <a:pt x="233" y="375"/>
                    <a:pt x="227" y="383"/>
                  </a:cubicBezTo>
                  <a:cubicBezTo>
                    <a:pt x="221" y="392"/>
                    <a:pt x="214" y="393"/>
                    <a:pt x="210" y="401"/>
                  </a:cubicBezTo>
                  <a:cubicBezTo>
                    <a:pt x="205" y="409"/>
                    <a:pt x="197" y="415"/>
                    <a:pt x="197" y="415"/>
                  </a:cubicBezTo>
                  <a:cubicBezTo>
                    <a:pt x="197" y="415"/>
                    <a:pt x="177" y="398"/>
                    <a:pt x="171" y="390"/>
                  </a:cubicBezTo>
                  <a:cubicBezTo>
                    <a:pt x="165" y="383"/>
                    <a:pt x="160" y="375"/>
                    <a:pt x="158" y="367"/>
                  </a:cubicBezTo>
                  <a:cubicBezTo>
                    <a:pt x="156" y="359"/>
                    <a:pt x="135" y="348"/>
                    <a:pt x="125" y="355"/>
                  </a:cubicBezTo>
                  <a:cubicBezTo>
                    <a:pt x="116" y="362"/>
                    <a:pt x="101" y="363"/>
                    <a:pt x="94" y="365"/>
                  </a:cubicBezTo>
                  <a:cubicBezTo>
                    <a:pt x="87" y="366"/>
                    <a:pt x="78" y="358"/>
                    <a:pt x="69" y="363"/>
                  </a:cubicBezTo>
                  <a:cubicBezTo>
                    <a:pt x="60" y="369"/>
                    <a:pt x="0" y="360"/>
                    <a:pt x="0" y="360"/>
                  </a:cubicBezTo>
                  <a:close/>
                </a:path>
              </a:pathLst>
            </a:custGeom>
            <a:solidFill>
              <a:srgbClr val="E46C0A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45" name="Freeform 623">
              <a:extLst>
                <a:ext uri="{FF2B5EF4-FFF2-40B4-BE49-F238E27FC236}">
                  <a16:creationId xmlns:a16="http://schemas.microsoft.com/office/drawing/2014/main" id="{12637C27-9A5E-BD5F-E6C1-7D24B49A6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7526" y="3868738"/>
              <a:ext cx="182562" cy="114300"/>
            </a:xfrm>
            <a:custGeom>
              <a:avLst/>
              <a:gdLst>
                <a:gd name="T0" fmla="*/ 2147483646 w 206"/>
                <a:gd name="T1" fmla="*/ 0 h 129"/>
                <a:gd name="T2" fmla="*/ 2147483646 w 206"/>
                <a:gd name="T3" fmla="*/ 2147483646 h 129"/>
                <a:gd name="T4" fmla="*/ 2147483646 w 206"/>
                <a:gd name="T5" fmla="*/ 2147483646 h 129"/>
                <a:gd name="T6" fmla="*/ 2147483646 w 206"/>
                <a:gd name="T7" fmla="*/ 2147483646 h 129"/>
                <a:gd name="T8" fmla="*/ 2147483646 w 206"/>
                <a:gd name="T9" fmla="*/ 2147483646 h 129"/>
                <a:gd name="T10" fmla="*/ 2147483646 w 206"/>
                <a:gd name="T11" fmla="*/ 2147483646 h 129"/>
                <a:gd name="T12" fmla="*/ 2147483646 w 206"/>
                <a:gd name="T13" fmla="*/ 2147483646 h 129"/>
                <a:gd name="T14" fmla="*/ 2147483646 w 206"/>
                <a:gd name="T15" fmla="*/ 2147483646 h 129"/>
                <a:gd name="T16" fmla="*/ 2147483646 w 206"/>
                <a:gd name="T17" fmla="*/ 2147483646 h 129"/>
                <a:gd name="T18" fmla="*/ 2147483646 w 206"/>
                <a:gd name="T19" fmla="*/ 2147483646 h 129"/>
                <a:gd name="T20" fmla="*/ 2147483646 w 206"/>
                <a:gd name="T21" fmla="*/ 2147483646 h 129"/>
                <a:gd name="T22" fmla="*/ 2147483646 w 206"/>
                <a:gd name="T23" fmla="*/ 2147483646 h 129"/>
                <a:gd name="T24" fmla="*/ 2147483646 w 206"/>
                <a:gd name="T25" fmla="*/ 2147483646 h 129"/>
                <a:gd name="T26" fmla="*/ 2147483646 w 206"/>
                <a:gd name="T27" fmla="*/ 2147483646 h 129"/>
                <a:gd name="T28" fmla="*/ 2147483646 w 206"/>
                <a:gd name="T29" fmla="*/ 0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6"/>
                <a:gd name="T46" fmla="*/ 0 h 129"/>
                <a:gd name="T47" fmla="*/ 206 w 206"/>
                <a:gd name="T48" fmla="*/ 129 h 12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6" h="129">
                  <a:moveTo>
                    <a:pt x="27" y="0"/>
                  </a:moveTo>
                  <a:cubicBezTo>
                    <a:pt x="33" y="17"/>
                    <a:pt x="27" y="6"/>
                    <a:pt x="46" y="21"/>
                  </a:cubicBezTo>
                  <a:cubicBezTo>
                    <a:pt x="65" y="36"/>
                    <a:pt x="85" y="45"/>
                    <a:pt x="85" y="45"/>
                  </a:cubicBezTo>
                  <a:cubicBezTo>
                    <a:pt x="115" y="63"/>
                    <a:pt x="115" y="63"/>
                    <a:pt x="115" y="63"/>
                  </a:cubicBezTo>
                  <a:cubicBezTo>
                    <a:pt x="115" y="63"/>
                    <a:pt x="136" y="61"/>
                    <a:pt x="150" y="68"/>
                  </a:cubicBezTo>
                  <a:cubicBezTo>
                    <a:pt x="164" y="75"/>
                    <a:pt x="167" y="53"/>
                    <a:pt x="177" y="71"/>
                  </a:cubicBezTo>
                  <a:cubicBezTo>
                    <a:pt x="188" y="90"/>
                    <a:pt x="180" y="92"/>
                    <a:pt x="194" y="94"/>
                  </a:cubicBezTo>
                  <a:cubicBezTo>
                    <a:pt x="194" y="94"/>
                    <a:pt x="206" y="109"/>
                    <a:pt x="206" y="112"/>
                  </a:cubicBezTo>
                  <a:cubicBezTo>
                    <a:pt x="206" y="115"/>
                    <a:pt x="197" y="125"/>
                    <a:pt x="197" y="125"/>
                  </a:cubicBezTo>
                  <a:cubicBezTo>
                    <a:pt x="197" y="125"/>
                    <a:pt x="165" y="129"/>
                    <a:pt x="155" y="118"/>
                  </a:cubicBezTo>
                  <a:cubicBezTo>
                    <a:pt x="145" y="107"/>
                    <a:pt x="137" y="107"/>
                    <a:pt x="112" y="97"/>
                  </a:cubicBezTo>
                  <a:cubicBezTo>
                    <a:pt x="86" y="87"/>
                    <a:pt x="57" y="78"/>
                    <a:pt x="45" y="71"/>
                  </a:cubicBezTo>
                  <a:cubicBezTo>
                    <a:pt x="33" y="64"/>
                    <a:pt x="16" y="57"/>
                    <a:pt x="8" y="44"/>
                  </a:cubicBezTo>
                  <a:cubicBezTo>
                    <a:pt x="0" y="31"/>
                    <a:pt x="3" y="21"/>
                    <a:pt x="11" y="18"/>
                  </a:cubicBezTo>
                  <a:cubicBezTo>
                    <a:pt x="19" y="15"/>
                    <a:pt x="27" y="0"/>
                    <a:pt x="27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47" name="Freeform 624">
              <a:extLst>
                <a:ext uri="{FF2B5EF4-FFF2-40B4-BE49-F238E27FC236}">
                  <a16:creationId xmlns:a16="http://schemas.microsoft.com/office/drawing/2014/main" id="{52D10A1B-10A7-C9DF-72A3-B24CAD23E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6" y="3900488"/>
              <a:ext cx="209550" cy="193675"/>
            </a:xfrm>
            <a:custGeom>
              <a:avLst/>
              <a:gdLst>
                <a:gd name="T0" fmla="*/ 2147483646 w 237"/>
                <a:gd name="T1" fmla="*/ 2147483646 h 219"/>
                <a:gd name="T2" fmla="*/ 2147483646 w 237"/>
                <a:gd name="T3" fmla="*/ 2147483646 h 219"/>
                <a:gd name="T4" fmla="*/ 2147483646 w 237"/>
                <a:gd name="T5" fmla="*/ 2147483646 h 219"/>
                <a:gd name="T6" fmla="*/ 2147483646 w 237"/>
                <a:gd name="T7" fmla="*/ 2147483646 h 219"/>
                <a:gd name="T8" fmla="*/ 2147483646 w 237"/>
                <a:gd name="T9" fmla="*/ 2147483646 h 219"/>
                <a:gd name="T10" fmla="*/ 2147483646 w 237"/>
                <a:gd name="T11" fmla="*/ 2147483646 h 219"/>
                <a:gd name="T12" fmla="*/ 2147483646 w 237"/>
                <a:gd name="T13" fmla="*/ 2147483646 h 219"/>
                <a:gd name="T14" fmla="*/ 2147483646 w 237"/>
                <a:gd name="T15" fmla="*/ 2147483646 h 219"/>
                <a:gd name="T16" fmla="*/ 2147483646 w 237"/>
                <a:gd name="T17" fmla="*/ 2147483646 h 219"/>
                <a:gd name="T18" fmla="*/ 2147483646 w 237"/>
                <a:gd name="T19" fmla="*/ 2147483646 h 219"/>
                <a:gd name="T20" fmla="*/ 2147483646 w 237"/>
                <a:gd name="T21" fmla="*/ 2147483646 h 219"/>
                <a:gd name="T22" fmla="*/ 2147483646 w 237"/>
                <a:gd name="T23" fmla="*/ 2147483646 h 219"/>
                <a:gd name="T24" fmla="*/ 2147483646 w 237"/>
                <a:gd name="T25" fmla="*/ 2147483646 h 219"/>
                <a:gd name="T26" fmla="*/ 2147483646 w 237"/>
                <a:gd name="T27" fmla="*/ 2147483646 h 219"/>
                <a:gd name="T28" fmla="*/ 2147483646 w 237"/>
                <a:gd name="T29" fmla="*/ 2147483646 h 219"/>
                <a:gd name="T30" fmla="*/ 2147483646 w 237"/>
                <a:gd name="T31" fmla="*/ 2147483646 h 219"/>
                <a:gd name="T32" fmla="*/ 2147483646 w 237"/>
                <a:gd name="T33" fmla="*/ 2147483646 h 219"/>
                <a:gd name="T34" fmla="*/ 2147483646 w 237"/>
                <a:gd name="T35" fmla="*/ 2147483646 h 219"/>
                <a:gd name="T36" fmla="*/ 2147483646 w 237"/>
                <a:gd name="T37" fmla="*/ 2147483646 h 219"/>
                <a:gd name="T38" fmla="*/ 2147483646 w 237"/>
                <a:gd name="T39" fmla="*/ 2147483646 h 219"/>
                <a:gd name="T40" fmla="*/ 2147483646 w 237"/>
                <a:gd name="T41" fmla="*/ 2147483646 h 219"/>
                <a:gd name="T42" fmla="*/ 2147483646 w 237"/>
                <a:gd name="T43" fmla="*/ 2147483646 h 219"/>
                <a:gd name="T44" fmla="*/ 2147483646 w 237"/>
                <a:gd name="T45" fmla="*/ 2147483646 h 219"/>
                <a:gd name="T46" fmla="*/ 2147483646 w 237"/>
                <a:gd name="T47" fmla="*/ 2147483646 h 219"/>
                <a:gd name="T48" fmla="*/ 2147483646 w 237"/>
                <a:gd name="T49" fmla="*/ 2147483646 h 219"/>
                <a:gd name="T50" fmla="*/ 2147483646 w 237"/>
                <a:gd name="T51" fmla="*/ 2147483646 h 219"/>
                <a:gd name="T52" fmla="*/ 2147483646 w 237"/>
                <a:gd name="T53" fmla="*/ 2147483646 h 219"/>
                <a:gd name="T54" fmla="*/ 2147483646 w 237"/>
                <a:gd name="T55" fmla="*/ 2147483646 h 219"/>
                <a:gd name="T56" fmla="*/ 2147483646 w 237"/>
                <a:gd name="T57" fmla="*/ 2147483646 h 219"/>
                <a:gd name="T58" fmla="*/ 2147483646 w 237"/>
                <a:gd name="T59" fmla="*/ 2147483646 h 219"/>
                <a:gd name="T60" fmla="*/ 2147483646 w 237"/>
                <a:gd name="T61" fmla="*/ 2147483646 h 219"/>
                <a:gd name="T62" fmla="*/ 2147483646 w 237"/>
                <a:gd name="T63" fmla="*/ 2147483646 h 219"/>
                <a:gd name="T64" fmla="*/ 2147483646 w 237"/>
                <a:gd name="T65" fmla="*/ 2147483646 h 2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37"/>
                <a:gd name="T100" fmla="*/ 0 h 219"/>
                <a:gd name="T101" fmla="*/ 237 w 237"/>
                <a:gd name="T102" fmla="*/ 219 h 21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37" h="219">
                  <a:moveTo>
                    <a:pt x="237" y="41"/>
                  </a:moveTo>
                  <a:cubicBezTo>
                    <a:pt x="233" y="42"/>
                    <a:pt x="225" y="38"/>
                    <a:pt x="225" y="29"/>
                  </a:cubicBezTo>
                  <a:cubicBezTo>
                    <a:pt x="225" y="21"/>
                    <a:pt x="223" y="15"/>
                    <a:pt x="210" y="8"/>
                  </a:cubicBezTo>
                  <a:cubicBezTo>
                    <a:pt x="197" y="1"/>
                    <a:pt x="202" y="15"/>
                    <a:pt x="192" y="22"/>
                  </a:cubicBezTo>
                  <a:cubicBezTo>
                    <a:pt x="183" y="29"/>
                    <a:pt x="191" y="27"/>
                    <a:pt x="175" y="21"/>
                  </a:cubicBezTo>
                  <a:cubicBezTo>
                    <a:pt x="158" y="15"/>
                    <a:pt x="172" y="17"/>
                    <a:pt x="162" y="8"/>
                  </a:cubicBezTo>
                  <a:cubicBezTo>
                    <a:pt x="151" y="0"/>
                    <a:pt x="155" y="19"/>
                    <a:pt x="148" y="21"/>
                  </a:cubicBezTo>
                  <a:cubicBezTo>
                    <a:pt x="141" y="24"/>
                    <a:pt x="137" y="29"/>
                    <a:pt x="125" y="32"/>
                  </a:cubicBezTo>
                  <a:cubicBezTo>
                    <a:pt x="114" y="34"/>
                    <a:pt x="97" y="42"/>
                    <a:pt x="97" y="42"/>
                  </a:cubicBezTo>
                  <a:cubicBezTo>
                    <a:pt x="97" y="42"/>
                    <a:pt x="90" y="51"/>
                    <a:pt x="87" y="47"/>
                  </a:cubicBezTo>
                  <a:cubicBezTo>
                    <a:pt x="83" y="44"/>
                    <a:pt x="82" y="42"/>
                    <a:pt x="68" y="32"/>
                  </a:cubicBezTo>
                  <a:cubicBezTo>
                    <a:pt x="54" y="21"/>
                    <a:pt x="55" y="45"/>
                    <a:pt x="55" y="45"/>
                  </a:cubicBezTo>
                  <a:cubicBezTo>
                    <a:pt x="55" y="45"/>
                    <a:pt x="49" y="55"/>
                    <a:pt x="24" y="49"/>
                  </a:cubicBezTo>
                  <a:cubicBezTo>
                    <a:pt x="0" y="44"/>
                    <a:pt x="21" y="59"/>
                    <a:pt x="7" y="58"/>
                  </a:cubicBezTo>
                  <a:cubicBezTo>
                    <a:pt x="7" y="58"/>
                    <a:pt x="19" y="73"/>
                    <a:pt x="19" y="76"/>
                  </a:cubicBezTo>
                  <a:cubicBezTo>
                    <a:pt x="19" y="76"/>
                    <a:pt x="36" y="85"/>
                    <a:pt x="44" y="88"/>
                  </a:cubicBezTo>
                  <a:cubicBezTo>
                    <a:pt x="53" y="90"/>
                    <a:pt x="68" y="90"/>
                    <a:pt x="72" y="96"/>
                  </a:cubicBezTo>
                  <a:cubicBezTo>
                    <a:pt x="76" y="101"/>
                    <a:pt x="63" y="110"/>
                    <a:pt x="73" y="110"/>
                  </a:cubicBezTo>
                  <a:cubicBezTo>
                    <a:pt x="84" y="109"/>
                    <a:pt x="91" y="110"/>
                    <a:pt x="105" y="110"/>
                  </a:cubicBezTo>
                  <a:cubicBezTo>
                    <a:pt x="118" y="110"/>
                    <a:pt x="123" y="112"/>
                    <a:pt x="126" y="115"/>
                  </a:cubicBezTo>
                  <a:cubicBezTo>
                    <a:pt x="129" y="118"/>
                    <a:pt x="115" y="141"/>
                    <a:pt x="112" y="146"/>
                  </a:cubicBezTo>
                  <a:cubicBezTo>
                    <a:pt x="109" y="150"/>
                    <a:pt x="93" y="147"/>
                    <a:pt x="103" y="159"/>
                  </a:cubicBezTo>
                  <a:cubicBezTo>
                    <a:pt x="113" y="171"/>
                    <a:pt x="116" y="160"/>
                    <a:pt x="120" y="165"/>
                  </a:cubicBezTo>
                  <a:cubicBezTo>
                    <a:pt x="124" y="171"/>
                    <a:pt x="126" y="188"/>
                    <a:pt x="127" y="191"/>
                  </a:cubicBezTo>
                  <a:cubicBezTo>
                    <a:pt x="129" y="194"/>
                    <a:pt x="136" y="214"/>
                    <a:pt x="137" y="217"/>
                  </a:cubicBezTo>
                  <a:cubicBezTo>
                    <a:pt x="137" y="219"/>
                    <a:pt x="149" y="200"/>
                    <a:pt x="148" y="193"/>
                  </a:cubicBezTo>
                  <a:cubicBezTo>
                    <a:pt x="148" y="186"/>
                    <a:pt x="141" y="172"/>
                    <a:pt x="148" y="164"/>
                  </a:cubicBezTo>
                  <a:cubicBezTo>
                    <a:pt x="156" y="155"/>
                    <a:pt x="162" y="151"/>
                    <a:pt x="168" y="152"/>
                  </a:cubicBezTo>
                  <a:cubicBezTo>
                    <a:pt x="174" y="153"/>
                    <a:pt x="179" y="145"/>
                    <a:pt x="181" y="139"/>
                  </a:cubicBezTo>
                  <a:cubicBezTo>
                    <a:pt x="182" y="134"/>
                    <a:pt x="177" y="120"/>
                    <a:pt x="178" y="110"/>
                  </a:cubicBezTo>
                  <a:cubicBezTo>
                    <a:pt x="179" y="101"/>
                    <a:pt x="189" y="82"/>
                    <a:pt x="194" y="79"/>
                  </a:cubicBezTo>
                  <a:cubicBezTo>
                    <a:pt x="199" y="76"/>
                    <a:pt x="220" y="59"/>
                    <a:pt x="223" y="57"/>
                  </a:cubicBezTo>
                  <a:cubicBezTo>
                    <a:pt x="226" y="56"/>
                    <a:pt x="237" y="41"/>
                    <a:pt x="237" y="4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49" name="Freeform 625">
              <a:extLst>
                <a:ext uri="{FF2B5EF4-FFF2-40B4-BE49-F238E27FC236}">
                  <a16:creationId xmlns:a16="http://schemas.microsoft.com/office/drawing/2014/main" id="{272388D6-D618-5D6A-7B6E-4310A5D4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1" y="3967163"/>
              <a:ext cx="111125" cy="147637"/>
            </a:xfrm>
            <a:custGeom>
              <a:avLst/>
              <a:gdLst>
                <a:gd name="T0" fmla="*/ 0 w 127"/>
                <a:gd name="T1" fmla="*/ 2147483646 h 167"/>
                <a:gd name="T2" fmla="*/ 2147483646 w 127"/>
                <a:gd name="T3" fmla="*/ 0 h 167"/>
                <a:gd name="T4" fmla="*/ 2147483646 w 127"/>
                <a:gd name="T5" fmla="*/ 2147483646 h 167"/>
                <a:gd name="T6" fmla="*/ 2147483646 w 127"/>
                <a:gd name="T7" fmla="*/ 2147483646 h 167"/>
                <a:gd name="T8" fmla="*/ 2147483646 w 127"/>
                <a:gd name="T9" fmla="*/ 2147483646 h 167"/>
                <a:gd name="T10" fmla="*/ 2147483646 w 127"/>
                <a:gd name="T11" fmla="*/ 2147483646 h 167"/>
                <a:gd name="T12" fmla="*/ 2147483646 w 127"/>
                <a:gd name="T13" fmla="*/ 2147483646 h 167"/>
                <a:gd name="T14" fmla="*/ 2147483646 w 127"/>
                <a:gd name="T15" fmla="*/ 2147483646 h 167"/>
                <a:gd name="T16" fmla="*/ 2147483646 w 127"/>
                <a:gd name="T17" fmla="*/ 2147483646 h 167"/>
                <a:gd name="T18" fmla="*/ 2147483646 w 127"/>
                <a:gd name="T19" fmla="*/ 2147483646 h 167"/>
                <a:gd name="T20" fmla="*/ 2147483646 w 127"/>
                <a:gd name="T21" fmla="*/ 2147483646 h 167"/>
                <a:gd name="T22" fmla="*/ 2147483646 w 127"/>
                <a:gd name="T23" fmla="*/ 2147483646 h 167"/>
                <a:gd name="T24" fmla="*/ 2147483646 w 127"/>
                <a:gd name="T25" fmla="*/ 2147483646 h 167"/>
                <a:gd name="T26" fmla="*/ 2147483646 w 127"/>
                <a:gd name="T27" fmla="*/ 2147483646 h 167"/>
                <a:gd name="T28" fmla="*/ 2147483646 w 127"/>
                <a:gd name="T29" fmla="*/ 2147483646 h 167"/>
                <a:gd name="T30" fmla="*/ 2147483646 w 127"/>
                <a:gd name="T31" fmla="*/ 2147483646 h 167"/>
                <a:gd name="T32" fmla="*/ 2147483646 w 127"/>
                <a:gd name="T33" fmla="*/ 2147483646 h 167"/>
                <a:gd name="T34" fmla="*/ 2147483646 w 127"/>
                <a:gd name="T35" fmla="*/ 2147483646 h 167"/>
                <a:gd name="T36" fmla="*/ 2147483646 w 127"/>
                <a:gd name="T37" fmla="*/ 2147483646 h 167"/>
                <a:gd name="T38" fmla="*/ 2147483646 w 127"/>
                <a:gd name="T39" fmla="*/ 2147483646 h 167"/>
                <a:gd name="T40" fmla="*/ 2147483646 w 127"/>
                <a:gd name="T41" fmla="*/ 2147483646 h 167"/>
                <a:gd name="T42" fmla="*/ 2147483646 w 127"/>
                <a:gd name="T43" fmla="*/ 2147483646 h 167"/>
                <a:gd name="T44" fmla="*/ 2147483646 w 127"/>
                <a:gd name="T45" fmla="*/ 2147483646 h 167"/>
                <a:gd name="T46" fmla="*/ 2147483646 w 127"/>
                <a:gd name="T47" fmla="*/ 2147483646 h 167"/>
                <a:gd name="T48" fmla="*/ 2147483646 w 127"/>
                <a:gd name="T49" fmla="*/ 2147483646 h 167"/>
                <a:gd name="T50" fmla="*/ 0 w 127"/>
                <a:gd name="T51" fmla="*/ 2147483646 h 1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7"/>
                <a:gd name="T79" fmla="*/ 0 h 167"/>
                <a:gd name="T80" fmla="*/ 127 w 127"/>
                <a:gd name="T81" fmla="*/ 167 h 16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7" h="167">
                  <a:moveTo>
                    <a:pt x="0" y="13"/>
                  </a:moveTo>
                  <a:cubicBezTo>
                    <a:pt x="0" y="13"/>
                    <a:pt x="9" y="3"/>
                    <a:pt x="9" y="0"/>
                  </a:cubicBezTo>
                  <a:cubicBezTo>
                    <a:pt x="9" y="0"/>
                    <a:pt x="26" y="9"/>
                    <a:pt x="34" y="12"/>
                  </a:cubicBezTo>
                  <a:cubicBezTo>
                    <a:pt x="43" y="14"/>
                    <a:pt x="58" y="14"/>
                    <a:pt x="62" y="20"/>
                  </a:cubicBezTo>
                  <a:cubicBezTo>
                    <a:pt x="66" y="25"/>
                    <a:pt x="53" y="34"/>
                    <a:pt x="63" y="34"/>
                  </a:cubicBezTo>
                  <a:cubicBezTo>
                    <a:pt x="74" y="33"/>
                    <a:pt x="81" y="34"/>
                    <a:pt x="95" y="34"/>
                  </a:cubicBezTo>
                  <a:cubicBezTo>
                    <a:pt x="108" y="34"/>
                    <a:pt x="113" y="36"/>
                    <a:pt x="116" y="39"/>
                  </a:cubicBezTo>
                  <a:cubicBezTo>
                    <a:pt x="119" y="42"/>
                    <a:pt x="105" y="65"/>
                    <a:pt x="102" y="70"/>
                  </a:cubicBezTo>
                  <a:cubicBezTo>
                    <a:pt x="99" y="74"/>
                    <a:pt x="83" y="71"/>
                    <a:pt x="93" y="83"/>
                  </a:cubicBezTo>
                  <a:cubicBezTo>
                    <a:pt x="103" y="95"/>
                    <a:pt x="106" y="84"/>
                    <a:pt x="110" y="89"/>
                  </a:cubicBezTo>
                  <a:cubicBezTo>
                    <a:pt x="114" y="95"/>
                    <a:pt x="116" y="112"/>
                    <a:pt x="117" y="115"/>
                  </a:cubicBezTo>
                  <a:cubicBezTo>
                    <a:pt x="119" y="118"/>
                    <a:pt x="126" y="138"/>
                    <a:pt x="127" y="141"/>
                  </a:cubicBezTo>
                  <a:cubicBezTo>
                    <a:pt x="127" y="141"/>
                    <a:pt x="118" y="155"/>
                    <a:pt x="119" y="157"/>
                  </a:cubicBezTo>
                  <a:cubicBezTo>
                    <a:pt x="120" y="160"/>
                    <a:pt x="104" y="167"/>
                    <a:pt x="104" y="160"/>
                  </a:cubicBezTo>
                  <a:cubicBezTo>
                    <a:pt x="103" y="153"/>
                    <a:pt x="99" y="137"/>
                    <a:pt x="99" y="133"/>
                  </a:cubicBezTo>
                  <a:cubicBezTo>
                    <a:pt x="98" y="128"/>
                    <a:pt x="98" y="117"/>
                    <a:pt x="92" y="116"/>
                  </a:cubicBezTo>
                  <a:cubicBezTo>
                    <a:pt x="86" y="115"/>
                    <a:pt x="67" y="119"/>
                    <a:pt x="67" y="125"/>
                  </a:cubicBezTo>
                  <a:cubicBezTo>
                    <a:pt x="66" y="131"/>
                    <a:pt x="48" y="144"/>
                    <a:pt x="45" y="144"/>
                  </a:cubicBezTo>
                  <a:cubicBezTo>
                    <a:pt x="41" y="144"/>
                    <a:pt x="33" y="133"/>
                    <a:pt x="34" y="128"/>
                  </a:cubicBezTo>
                  <a:cubicBezTo>
                    <a:pt x="36" y="123"/>
                    <a:pt x="29" y="93"/>
                    <a:pt x="27" y="90"/>
                  </a:cubicBezTo>
                  <a:cubicBezTo>
                    <a:pt x="25" y="88"/>
                    <a:pt x="19" y="83"/>
                    <a:pt x="19" y="77"/>
                  </a:cubicBezTo>
                  <a:cubicBezTo>
                    <a:pt x="19" y="70"/>
                    <a:pt x="21" y="56"/>
                    <a:pt x="22" y="53"/>
                  </a:cubicBezTo>
                  <a:cubicBezTo>
                    <a:pt x="23" y="50"/>
                    <a:pt x="26" y="40"/>
                    <a:pt x="23" y="38"/>
                  </a:cubicBezTo>
                  <a:cubicBezTo>
                    <a:pt x="19" y="35"/>
                    <a:pt x="18" y="32"/>
                    <a:pt x="15" y="33"/>
                  </a:cubicBezTo>
                  <a:cubicBezTo>
                    <a:pt x="12" y="34"/>
                    <a:pt x="7" y="41"/>
                    <a:pt x="4" y="35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1" name="Freeform 626">
              <a:extLst>
                <a:ext uri="{FF2B5EF4-FFF2-40B4-BE49-F238E27FC236}">
                  <a16:creationId xmlns:a16="http://schemas.microsoft.com/office/drawing/2014/main" id="{2703D56D-7837-73E0-2F65-34BAEB91F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5338" y="3922713"/>
              <a:ext cx="204788" cy="442912"/>
            </a:xfrm>
            <a:custGeom>
              <a:avLst/>
              <a:gdLst>
                <a:gd name="T0" fmla="*/ 2147483646 w 231"/>
                <a:gd name="T1" fmla="*/ 2147483646 h 501"/>
                <a:gd name="T2" fmla="*/ 2147483646 w 231"/>
                <a:gd name="T3" fmla="*/ 2147483646 h 501"/>
                <a:gd name="T4" fmla="*/ 2147483646 w 231"/>
                <a:gd name="T5" fmla="*/ 2147483646 h 501"/>
                <a:gd name="T6" fmla="*/ 2147483646 w 231"/>
                <a:gd name="T7" fmla="*/ 2147483646 h 501"/>
                <a:gd name="T8" fmla="*/ 2147483646 w 231"/>
                <a:gd name="T9" fmla="*/ 2147483646 h 501"/>
                <a:gd name="T10" fmla="*/ 2147483646 w 231"/>
                <a:gd name="T11" fmla="*/ 2147483646 h 501"/>
                <a:gd name="T12" fmla="*/ 2147483646 w 231"/>
                <a:gd name="T13" fmla="*/ 2147483646 h 501"/>
                <a:gd name="T14" fmla="*/ 2147483646 w 231"/>
                <a:gd name="T15" fmla="*/ 2147483646 h 501"/>
                <a:gd name="T16" fmla="*/ 2147483646 w 231"/>
                <a:gd name="T17" fmla="*/ 2147483646 h 501"/>
                <a:gd name="T18" fmla="*/ 2147483646 w 231"/>
                <a:gd name="T19" fmla="*/ 2147483646 h 501"/>
                <a:gd name="T20" fmla="*/ 2147483646 w 231"/>
                <a:gd name="T21" fmla="*/ 2147483646 h 501"/>
                <a:gd name="T22" fmla="*/ 2147483646 w 231"/>
                <a:gd name="T23" fmla="*/ 2147483646 h 501"/>
                <a:gd name="T24" fmla="*/ 2147483646 w 231"/>
                <a:gd name="T25" fmla="*/ 2147483646 h 501"/>
                <a:gd name="T26" fmla="*/ 2147483646 w 231"/>
                <a:gd name="T27" fmla="*/ 2147483646 h 501"/>
                <a:gd name="T28" fmla="*/ 2147483646 w 231"/>
                <a:gd name="T29" fmla="*/ 2147483646 h 501"/>
                <a:gd name="T30" fmla="*/ 2147483646 w 231"/>
                <a:gd name="T31" fmla="*/ 2147483646 h 501"/>
                <a:gd name="T32" fmla="*/ 2147483646 w 231"/>
                <a:gd name="T33" fmla="*/ 2147483646 h 501"/>
                <a:gd name="T34" fmla="*/ 2147483646 w 231"/>
                <a:gd name="T35" fmla="*/ 2147483646 h 501"/>
                <a:gd name="T36" fmla="*/ 2147483646 w 231"/>
                <a:gd name="T37" fmla="*/ 2147483646 h 501"/>
                <a:gd name="T38" fmla="*/ 2147483646 w 231"/>
                <a:gd name="T39" fmla="*/ 2147483646 h 501"/>
                <a:gd name="T40" fmla="*/ 2147483646 w 231"/>
                <a:gd name="T41" fmla="*/ 2147483646 h 501"/>
                <a:gd name="T42" fmla="*/ 2147483646 w 231"/>
                <a:gd name="T43" fmla="*/ 2147483646 h 501"/>
                <a:gd name="T44" fmla="*/ 2147483646 w 231"/>
                <a:gd name="T45" fmla="*/ 2147483646 h 501"/>
                <a:gd name="T46" fmla="*/ 2147483646 w 231"/>
                <a:gd name="T47" fmla="*/ 2147483646 h 501"/>
                <a:gd name="T48" fmla="*/ 2147483646 w 231"/>
                <a:gd name="T49" fmla="*/ 2147483646 h 501"/>
                <a:gd name="T50" fmla="*/ 2147483646 w 231"/>
                <a:gd name="T51" fmla="*/ 2147483646 h 501"/>
                <a:gd name="T52" fmla="*/ 2147483646 w 231"/>
                <a:gd name="T53" fmla="*/ 2147483646 h 501"/>
                <a:gd name="T54" fmla="*/ 2147483646 w 231"/>
                <a:gd name="T55" fmla="*/ 2147483646 h 501"/>
                <a:gd name="T56" fmla="*/ 2147483646 w 231"/>
                <a:gd name="T57" fmla="*/ 2147483646 h 501"/>
                <a:gd name="T58" fmla="*/ 2147483646 w 231"/>
                <a:gd name="T59" fmla="*/ 2147483646 h 501"/>
                <a:gd name="T60" fmla="*/ 2147483646 w 231"/>
                <a:gd name="T61" fmla="*/ 2147483646 h 501"/>
                <a:gd name="T62" fmla="*/ 2147483646 w 231"/>
                <a:gd name="T63" fmla="*/ 2147483646 h 501"/>
                <a:gd name="T64" fmla="*/ 2147483646 w 231"/>
                <a:gd name="T65" fmla="*/ 2147483646 h 501"/>
                <a:gd name="T66" fmla="*/ 2147483646 w 231"/>
                <a:gd name="T67" fmla="*/ 2147483646 h 501"/>
                <a:gd name="T68" fmla="*/ 2147483646 w 231"/>
                <a:gd name="T69" fmla="*/ 2147483646 h 501"/>
                <a:gd name="T70" fmla="*/ 2147483646 w 231"/>
                <a:gd name="T71" fmla="*/ 2147483646 h 501"/>
                <a:gd name="T72" fmla="*/ 2147483646 w 231"/>
                <a:gd name="T73" fmla="*/ 2147483646 h 501"/>
                <a:gd name="T74" fmla="*/ 2147483646 w 231"/>
                <a:gd name="T75" fmla="*/ 2147483646 h 501"/>
                <a:gd name="T76" fmla="*/ 2147483646 w 231"/>
                <a:gd name="T77" fmla="*/ 2147483646 h 501"/>
                <a:gd name="T78" fmla="*/ 2147483646 w 231"/>
                <a:gd name="T79" fmla="*/ 2147483646 h 501"/>
                <a:gd name="T80" fmla="*/ 2147483646 w 231"/>
                <a:gd name="T81" fmla="*/ 2147483646 h 501"/>
                <a:gd name="T82" fmla="*/ 2147483646 w 231"/>
                <a:gd name="T83" fmla="*/ 2147483646 h 501"/>
                <a:gd name="T84" fmla="*/ 2147483646 w 231"/>
                <a:gd name="T85" fmla="*/ 2147483646 h 501"/>
                <a:gd name="T86" fmla="*/ 2147483646 w 231"/>
                <a:gd name="T87" fmla="*/ 2147483646 h 501"/>
                <a:gd name="T88" fmla="*/ 2147483646 w 231"/>
                <a:gd name="T89" fmla="*/ 2147483646 h 501"/>
                <a:gd name="T90" fmla="*/ 2147483646 w 231"/>
                <a:gd name="T91" fmla="*/ 2147483646 h 501"/>
                <a:gd name="T92" fmla="*/ 2147483646 w 231"/>
                <a:gd name="T93" fmla="*/ 2147483646 h 501"/>
                <a:gd name="T94" fmla="*/ 2147483646 w 231"/>
                <a:gd name="T95" fmla="*/ 2147483646 h 501"/>
                <a:gd name="T96" fmla="*/ 2147483646 w 231"/>
                <a:gd name="T97" fmla="*/ 2147483646 h 501"/>
                <a:gd name="T98" fmla="*/ 2147483646 w 231"/>
                <a:gd name="T99" fmla="*/ 2147483646 h 501"/>
                <a:gd name="T100" fmla="*/ 2147483646 w 231"/>
                <a:gd name="T101" fmla="*/ 2147483646 h 501"/>
                <a:gd name="T102" fmla="*/ 2147483646 w 231"/>
                <a:gd name="T103" fmla="*/ 2147483646 h 501"/>
                <a:gd name="T104" fmla="*/ 2147483646 w 231"/>
                <a:gd name="T105" fmla="*/ 2147483646 h 501"/>
                <a:gd name="T106" fmla="*/ 2147483646 w 231"/>
                <a:gd name="T107" fmla="*/ 2147483646 h 501"/>
                <a:gd name="T108" fmla="*/ 2147483646 w 231"/>
                <a:gd name="T109" fmla="*/ 2147483646 h 501"/>
                <a:gd name="T110" fmla="*/ 2147483646 w 231"/>
                <a:gd name="T111" fmla="*/ 2147483646 h 501"/>
                <a:gd name="T112" fmla="*/ 2147483646 w 231"/>
                <a:gd name="T113" fmla="*/ 2147483646 h 501"/>
                <a:gd name="T114" fmla="*/ 2147483646 w 231"/>
                <a:gd name="T115" fmla="*/ 2147483646 h 501"/>
                <a:gd name="T116" fmla="*/ 2147483646 w 231"/>
                <a:gd name="T117" fmla="*/ 2147483646 h 50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1"/>
                <a:gd name="T178" fmla="*/ 0 h 501"/>
                <a:gd name="T179" fmla="*/ 231 w 231"/>
                <a:gd name="T180" fmla="*/ 501 h 50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1" h="501">
                  <a:moveTo>
                    <a:pt x="1" y="208"/>
                  </a:moveTo>
                  <a:cubicBezTo>
                    <a:pt x="0" y="206"/>
                    <a:pt x="9" y="192"/>
                    <a:pt x="9" y="192"/>
                  </a:cubicBezTo>
                  <a:cubicBezTo>
                    <a:pt x="9" y="194"/>
                    <a:pt x="21" y="175"/>
                    <a:pt x="20" y="168"/>
                  </a:cubicBezTo>
                  <a:cubicBezTo>
                    <a:pt x="20" y="161"/>
                    <a:pt x="13" y="147"/>
                    <a:pt x="20" y="139"/>
                  </a:cubicBezTo>
                  <a:cubicBezTo>
                    <a:pt x="28" y="130"/>
                    <a:pt x="34" y="126"/>
                    <a:pt x="40" y="127"/>
                  </a:cubicBezTo>
                  <a:cubicBezTo>
                    <a:pt x="46" y="128"/>
                    <a:pt x="51" y="120"/>
                    <a:pt x="53" y="114"/>
                  </a:cubicBezTo>
                  <a:cubicBezTo>
                    <a:pt x="54" y="109"/>
                    <a:pt x="49" y="95"/>
                    <a:pt x="50" y="85"/>
                  </a:cubicBezTo>
                  <a:cubicBezTo>
                    <a:pt x="51" y="76"/>
                    <a:pt x="61" y="57"/>
                    <a:pt x="66" y="54"/>
                  </a:cubicBezTo>
                  <a:cubicBezTo>
                    <a:pt x="71" y="51"/>
                    <a:pt x="92" y="34"/>
                    <a:pt x="95" y="32"/>
                  </a:cubicBezTo>
                  <a:cubicBezTo>
                    <a:pt x="98" y="31"/>
                    <a:pt x="109" y="16"/>
                    <a:pt x="109" y="16"/>
                  </a:cubicBezTo>
                  <a:cubicBezTo>
                    <a:pt x="112" y="15"/>
                    <a:pt x="123" y="8"/>
                    <a:pt x="123" y="8"/>
                  </a:cubicBezTo>
                  <a:cubicBezTo>
                    <a:pt x="123" y="8"/>
                    <a:pt x="128" y="0"/>
                    <a:pt x="137" y="7"/>
                  </a:cubicBezTo>
                  <a:cubicBezTo>
                    <a:pt x="146" y="14"/>
                    <a:pt x="151" y="6"/>
                    <a:pt x="152" y="26"/>
                  </a:cubicBezTo>
                  <a:cubicBezTo>
                    <a:pt x="153" y="46"/>
                    <a:pt x="150" y="62"/>
                    <a:pt x="150" y="62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5"/>
                    <a:pt x="123" y="90"/>
                    <a:pt x="126" y="105"/>
                  </a:cubicBezTo>
                  <a:cubicBezTo>
                    <a:pt x="130" y="121"/>
                    <a:pt x="123" y="127"/>
                    <a:pt x="135" y="129"/>
                  </a:cubicBezTo>
                  <a:cubicBezTo>
                    <a:pt x="146" y="131"/>
                    <a:pt x="144" y="115"/>
                    <a:pt x="159" y="124"/>
                  </a:cubicBezTo>
                  <a:cubicBezTo>
                    <a:pt x="175" y="134"/>
                    <a:pt x="168" y="137"/>
                    <a:pt x="171" y="146"/>
                  </a:cubicBezTo>
                  <a:cubicBezTo>
                    <a:pt x="175" y="156"/>
                    <a:pt x="187" y="145"/>
                    <a:pt x="175" y="156"/>
                  </a:cubicBezTo>
                  <a:cubicBezTo>
                    <a:pt x="162" y="166"/>
                    <a:pt x="157" y="150"/>
                    <a:pt x="162" y="166"/>
                  </a:cubicBezTo>
                  <a:cubicBezTo>
                    <a:pt x="166" y="183"/>
                    <a:pt x="160" y="176"/>
                    <a:pt x="171" y="180"/>
                  </a:cubicBezTo>
                  <a:cubicBezTo>
                    <a:pt x="182" y="185"/>
                    <a:pt x="170" y="172"/>
                    <a:pt x="196" y="185"/>
                  </a:cubicBezTo>
                  <a:cubicBezTo>
                    <a:pt x="222" y="198"/>
                    <a:pt x="230" y="190"/>
                    <a:pt x="231" y="184"/>
                  </a:cubicBezTo>
                  <a:cubicBezTo>
                    <a:pt x="231" y="184"/>
                    <a:pt x="228" y="211"/>
                    <a:pt x="218" y="211"/>
                  </a:cubicBezTo>
                  <a:cubicBezTo>
                    <a:pt x="207" y="212"/>
                    <a:pt x="195" y="213"/>
                    <a:pt x="196" y="221"/>
                  </a:cubicBezTo>
                  <a:cubicBezTo>
                    <a:pt x="197" y="229"/>
                    <a:pt x="186" y="229"/>
                    <a:pt x="180" y="229"/>
                  </a:cubicBezTo>
                  <a:cubicBezTo>
                    <a:pt x="174" y="229"/>
                    <a:pt x="173" y="217"/>
                    <a:pt x="165" y="230"/>
                  </a:cubicBezTo>
                  <a:cubicBezTo>
                    <a:pt x="157" y="243"/>
                    <a:pt x="137" y="257"/>
                    <a:pt x="138" y="264"/>
                  </a:cubicBezTo>
                  <a:cubicBezTo>
                    <a:pt x="139" y="271"/>
                    <a:pt x="132" y="277"/>
                    <a:pt x="127" y="279"/>
                  </a:cubicBezTo>
                  <a:cubicBezTo>
                    <a:pt x="122" y="282"/>
                    <a:pt x="117" y="286"/>
                    <a:pt x="125" y="292"/>
                  </a:cubicBezTo>
                  <a:cubicBezTo>
                    <a:pt x="132" y="299"/>
                    <a:pt x="146" y="306"/>
                    <a:pt x="151" y="316"/>
                  </a:cubicBezTo>
                  <a:cubicBezTo>
                    <a:pt x="156" y="326"/>
                    <a:pt x="153" y="327"/>
                    <a:pt x="155" y="342"/>
                  </a:cubicBezTo>
                  <a:cubicBezTo>
                    <a:pt x="158" y="357"/>
                    <a:pt x="142" y="362"/>
                    <a:pt x="150" y="374"/>
                  </a:cubicBezTo>
                  <a:cubicBezTo>
                    <a:pt x="158" y="387"/>
                    <a:pt x="167" y="401"/>
                    <a:pt x="170" y="408"/>
                  </a:cubicBezTo>
                  <a:cubicBezTo>
                    <a:pt x="173" y="414"/>
                    <a:pt x="180" y="415"/>
                    <a:pt x="178" y="428"/>
                  </a:cubicBezTo>
                  <a:cubicBezTo>
                    <a:pt x="176" y="441"/>
                    <a:pt x="171" y="445"/>
                    <a:pt x="173" y="452"/>
                  </a:cubicBezTo>
                  <a:cubicBezTo>
                    <a:pt x="176" y="459"/>
                    <a:pt x="176" y="479"/>
                    <a:pt x="173" y="485"/>
                  </a:cubicBezTo>
                  <a:cubicBezTo>
                    <a:pt x="171" y="491"/>
                    <a:pt x="170" y="496"/>
                    <a:pt x="165" y="498"/>
                  </a:cubicBezTo>
                  <a:cubicBezTo>
                    <a:pt x="159" y="501"/>
                    <a:pt x="153" y="501"/>
                    <a:pt x="153" y="501"/>
                  </a:cubicBezTo>
                  <a:cubicBezTo>
                    <a:pt x="153" y="501"/>
                    <a:pt x="160" y="481"/>
                    <a:pt x="158" y="466"/>
                  </a:cubicBezTo>
                  <a:cubicBezTo>
                    <a:pt x="155" y="451"/>
                    <a:pt x="147" y="441"/>
                    <a:pt x="148" y="435"/>
                  </a:cubicBezTo>
                  <a:cubicBezTo>
                    <a:pt x="149" y="428"/>
                    <a:pt x="156" y="420"/>
                    <a:pt x="151" y="416"/>
                  </a:cubicBezTo>
                  <a:cubicBezTo>
                    <a:pt x="146" y="413"/>
                    <a:pt x="138" y="411"/>
                    <a:pt x="132" y="400"/>
                  </a:cubicBezTo>
                  <a:cubicBezTo>
                    <a:pt x="127" y="388"/>
                    <a:pt x="124" y="380"/>
                    <a:pt x="124" y="371"/>
                  </a:cubicBezTo>
                  <a:cubicBezTo>
                    <a:pt x="124" y="362"/>
                    <a:pt x="126" y="364"/>
                    <a:pt x="123" y="353"/>
                  </a:cubicBezTo>
                  <a:cubicBezTo>
                    <a:pt x="120" y="341"/>
                    <a:pt x="120" y="333"/>
                    <a:pt x="114" y="333"/>
                  </a:cubicBezTo>
                  <a:cubicBezTo>
                    <a:pt x="108" y="332"/>
                    <a:pt x="108" y="317"/>
                    <a:pt x="100" y="325"/>
                  </a:cubicBezTo>
                  <a:cubicBezTo>
                    <a:pt x="92" y="333"/>
                    <a:pt x="79" y="355"/>
                    <a:pt x="72" y="357"/>
                  </a:cubicBezTo>
                  <a:cubicBezTo>
                    <a:pt x="65" y="359"/>
                    <a:pt x="37" y="354"/>
                    <a:pt x="36" y="346"/>
                  </a:cubicBezTo>
                  <a:cubicBezTo>
                    <a:pt x="34" y="337"/>
                    <a:pt x="25" y="325"/>
                    <a:pt x="30" y="318"/>
                  </a:cubicBezTo>
                  <a:cubicBezTo>
                    <a:pt x="34" y="311"/>
                    <a:pt x="44" y="309"/>
                    <a:pt x="48" y="303"/>
                  </a:cubicBezTo>
                  <a:cubicBezTo>
                    <a:pt x="52" y="297"/>
                    <a:pt x="53" y="281"/>
                    <a:pt x="46" y="281"/>
                  </a:cubicBezTo>
                  <a:cubicBezTo>
                    <a:pt x="39" y="281"/>
                    <a:pt x="22" y="273"/>
                    <a:pt x="22" y="273"/>
                  </a:cubicBezTo>
                  <a:cubicBezTo>
                    <a:pt x="22" y="273"/>
                    <a:pt x="25" y="258"/>
                    <a:pt x="31" y="258"/>
                  </a:cubicBezTo>
                  <a:cubicBezTo>
                    <a:pt x="37" y="259"/>
                    <a:pt x="43" y="243"/>
                    <a:pt x="37" y="243"/>
                  </a:cubicBezTo>
                  <a:cubicBezTo>
                    <a:pt x="31" y="243"/>
                    <a:pt x="29" y="244"/>
                    <a:pt x="25" y="238"/>
                  </a:cubicBezTo>
                  <a:cubicBezTo>
                    <a:pt x="22" y="231"/>
                    <a:pt x="17" y="220"/>
                    <a:pt x="11" y="223"/>
                  </a:cubicBezTo>
                  <a:cubicBezTo>
                    <a:pt x="5" y="225"/>
                    <a:pt x="1" y="208"/>
                    <a:pt x="1" y="20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3" name="Freeform 627">
              <a:extLst>
                <a:ext uri="{FF2B5EF4-FFF2-40B4-BE49-F238E27FC236}">
                  <a16:creationId xmlns:a16="http://schemas.microsoft.com/office/drawing/2014/main" id="{43E15E75-0BDA-C978-6551-F56DF9E2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0126" y="4048125"/>
              <a:ext cx="180975" cy="360363"/>
            </a:xfrm>
            <a:custGeom>
              <a:avLst/>
              <a:gdLst>
                <a:gd name="T0" fmla="*/ 2147483646 w 205"/>
                <a:gd name="T1" fmla="*/ 2147483646 h 408"/>
                <a:gd name="T2" fmla="*/ 2147483646 w 205"/>
                <a:gd name="T3" fmla="*/ 2147483646 h 408"/>
                <a:gd name="T4" fmla="*/ 2147483646 w 205"/>
                <a:gd name="T5" fmla="*/ 2147483646 h 408"/>
                <a:gd name="T6" fmla="*/ 2147483646 w 205"/>
                <a:gd name="T7" fmla="*/ 2147483646 h 408"/>
                <a:gd name="T8" fmla="*/ 2147483646 w 205"/>
                <a:gd name="T9" fmla="*/ 2147483646 h 408"/>
                <a:gd name="T10" fmla="*/ 2147483646 w 205"/>
                <a:gd name="T11" fmla="*/ 2147483646 h 408"/>
                <a:gd name="T12" fmla="*/ 2147483646 w 205"/>
                <a:gd name="T13" fmla="*/ 2147483646 h 408"/>
                <a:gd name="T14" fmla="*/ 2147483646 w 205"/>
                <a:gd name="T15" fmla="*/ 2147483646 h 408"/>
                <a:gd name="T16" fmla="*/ 2147483646 w 205"/>
                <a:gd name="T17" fmla="*/ 2147483646 h 408"/>
                <a:gd name="T18" fmla="*/ 2147483646 w 205"/>
                <a:gd name="T19" fmla="*/ 2147483646 h 408"/>
                <a:gd name="T20" fmla="*/ 2147483646 w 205"/>
                <a:gd name="T21" fmla="*/ 2147483646 h 408"/>
                <a:gd name="T22" fmla="*/ 2147483646 w 205"/>
                <a:gd name="T23" fmla="*/ 2147483646 h 408"/>
                <a:gd name="T24" fmla="*/ 2147483646 w 205"/>
                <a:gd name="T25" fmla="*/ 2147483646 h 408"/>
                <a:gd name="T26" fmla="*/ 2147483646 w 205"/>
                <a:gd name="T27" fmla="*/ 2147483646 h 408"/>
                <a:gd name="T28" fmla="*/ 2147483646 w 205"/>
                <a:gd name="T29" fmla="*/ 2147483646 h 408"/>
                <a:gd name="T30" fmla="*/ 2147483646 w 205"/>
                <a:gd name="T31" fmla="*/ 2147483646 h 408"/>
                <a:gd name="T32" fmla="*/ 2147483646 w 205"/>
                <a:gd name="T33" fmla="*/ 2147483646 h 408"/>
                <a:gd name="T34" fmla="*/ 2147483646 w 205"/>
                <a:gd name="T35" fmla="*/ 2147483646 h 408"/>
                <a:gd name="T36" fmla="*/ 2147483646 w 205"/>
                <a:gd name="T37" fmla="*/ 2147483646 h 408"/>
                <a:gd name="T38" fmla="*/ 2147483646 w 205"/>
                <a:gd name="T39" fmla="*/ 2147483646 h 408"/>
                <a:gd name="T40" fmla="*/ 2147483646 w 205"/>
                <a:gd name="T41" fmla="*/ 2147483646 h 408"/>
                <a:gd name="T42" fmla="*/ 2147483646 w 205"/>
                <a:gd name="T43" fmla="*/ 2147483646 h 408"/>
                <a:gd name="T44" fmla="*/ 2147483646 w 205"/>
                <a:gd name="T45" fmla="*/ 2147483646 h 408"/>
                <a:gd name="T46" fmla="*/ 2147483646 w 205"/>
                <a:gd name="T47" fmla="*/ 2147483646 h 408"/>
                <a:gd name="T48" fmla="*/ 2147483646 w 205"/>
                <a:gd name="T49" fmla="*/ 2147483646 h 408"/>
                <a:gd name="T50" fmla="*/ 2147483646 w 205"/>
                <a:gd name="T51" fmla="*/ 2147483646 h 408"/>
                <a:gd name="T52" fmla="*/ 2147483646 w 205"/>
                <a:gd name="T53" fmla="*/ 2147483646 h 408"/>
                <a:gd name="T54" fmla="*/ 2147483646 w 205"/>
                <a:gd name="T55" fmla="*/ 2147483646 h 408"/>
                <a:gd name="T56" fmla="*/ 2147483646 w 205"/>
                <a:gd name="T57" fmla="*/ 2147483646 h 408"/>
                <a:gd name="T58" fmla="*/ 2147483646 w 205"/>
                <a:gd name="T59" fmla="*/ 2147483646 h 408"/>
                <a:gd name="T60" fmla="*/ 2147483646 w 205"/>
                <a:gd name="T61" fmla="*/ 2147483646 h 408"/>
                <a:gd name="T62" fmla="*/ 2147483646 w 205"/>
                <a:gd name="T63" fmla="*/ 2147483646 h 408"/>
                <a:gd name="T64" fmla="*/ 2147483646 w 205"/>
                <a:gd name="T65" fmla="*/ 2147483646 h 408"/>
                <a:gd name="T66" fmla="*/ 0 w 205"/>
                <a:gd name="T67" fmla="*/ 2147483646 h 4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5"/>
                <a:gd name="T103" fmla="*/ 0 h 408"/>
                <a:gd name="T104" fmla="*/ 205 w 205"/>
                <a:gd name="T105" fmla="*/ 408 h 40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5" h="408">
                  <a:moveTo>
                    <a:pt x="0" y="43"/>
                  </a:moveTo>
                  <a:cubicBezTo>
                    <a:pt x="1" y="37"/>
                    <a:pt x="0" y="27"/>
                    <a:pt x="7" y="24"/>
                  </a:cubicBezTo>
                  <a:cubicBezTo>
                    <a:pt x="14" y="22"/>
                    <a:pt x="34" y="28"/>
                    <a:pt x="34" y="28"/>
                  </a:cubicBezTo>
                  <a:cubicBezTo>
                    <a:pt x="34" y="28"/>
                    <a:pt x="41" y="27"/>
                    <a:pt x="52" y="31"/>
                  </a:cubicBezTo>
                  <a:cubicBezTo>
                    <a:pt x="62" y="36"/>
                    <a:pt x="70" y="31"/>
                    <a:pt x="70" y="31"/>
                  </a:cubicBezTo>
                  <a:cubicBezTo>
                    <a:pt x="70" y="31"/>
                    <a:pt x="80" y="25"/>
                    <a:pt x="83" y="16"/>
                  </a:cubicBezTo>
                  <a:cubicBezTo>
                    <a:pt x="87" y="7"/>
                    <a:pt x="84" y="0"/>
                    <a:pt x="98" y="5"/>
                  </a:cubicBezTo>
                  <a:cubicBezTo>
                    <a:pt x="113" y="11"/>
                    <a:pt x="117" y="16"/>
                    <a:pt x="117" y="16"/>
                  </a:cubicBezTo>
                  <a:cubicBezTo>
                    <a:pt x="117" y="16"/>
                    <a:pt x="121" y="13"/>
                    <a:pt x="131" y="21"/>
                  </a:cubicBezTo>
                  <a:cubicBezTo>
                    <a:pt x="142" y="29"/>
                    <a:pt x="136" y="30"/>
                    <a:pt x="135" y="38"/>
                  </a:cubicBezTo>
                  <a:cubicBezTo>
                    <a:pt x="134" y="47"/>
                    <a:pt x="137" y="44"/>
                    <a:pt x="145" y="49"/>
                  </a:cubicBezTo>
                  <a:cubicBezTo>
                    <a:pt x="154" y="54"/>
                    <a:pt x="164" y="51"/>
                    <a:pt x="164" y="51"/>
                  </a:cubicBezTo>
                  <a:cubicBezTo>
                    <a:pt x="164" y="51"/>
                    <a:pt x="153" y="60"/>
                    <a:pt x="148" y="63"/>
                  </a:cubicBezTo>
                  <a:cubicBezTo>
                    <a:pt x="143" y="67"/>
                    <a:pt x="132" y="70"/>
                    <a:pt x="131" y="77"/>
                  </a:cubicBezTo>
                  <a:cubicBezTo>
                    <a:pt x="129" y="84"/>
                    <a:pt x="117" y="95"/>
                    <a:pt x="114" y="102"/>
                  </a:cubicBezTo>
                  <a:cubicBezTo>
                    <a:pt x="112" y="109"/>
                    <a:pt x="110" y="128"/>
                    <a:pt x="117" y="133"/>
                  </a:cubicBezTo>
                  <a:cubicBezTo>
                    <a:pt x="124" y="139"/>
                    <a:pt x="129" y="150"/>
                    <a:pt x="127" y="159"/>
                  </a:cubicBezTo>
                  <a:cubicBezTo>
                    <a:pt x="125" y="168"/>
                    <a:pt x="120" y="173"/>
                    <a:pt x="129" y="178"/>
                  </a:cubicBezTo>
                  <a:cubicBezTo>
                    <a:pt x="139" y="182"/>
                    <a:pt x="142" y="182"/>
                    <a:pt x="150" y="186"/>
                  </a:cubicBezTo>
                  <a:cubicBezTo>
                    <a:pt x="159" y="189"/>
                    <a:pt x="160" y="202"/>
                    <a:pt x="166" y="206"/>
                  </a:cubicBezTo>
                  <a:cubicBezTo>
                    <a:pt x="171" y="209"/>
                    <a:pt x="175" y="215"/>
                    <a:pt x="182" y="218"/>
                  </a:cubicBezTo>
                  <a:cubicBezTo>
                    <a:pt x="189" y="222"/>
                    <a:pt x="194" y="227"/>
                    <a:pt x="194" y="231"/>
                  </a:cubicBezTo>
                  <a:cubicBezTo>
                    <a:pt x="194" y="236"/>
                    <a:pt x="188" y="243"/>
                    <a:pt x="191" y="252"/>
                  </a:cubicBezTo>
                  <a:cubicBezTo>
                    <a:pt x="195" y="261"/>
                    <a:pt x="203" y="272"/>
                    <a:pt x="200" y="277"/>
                  </a:cubicBezTo>
                  <a:cubicBezTo>
                    <a:pt x="198" y="281"/>
                    <a:pt x="192" y="285"/>
                    <a:pt x="196" y="289"/>
                  </a:cubicBezTo>
                  <a:cubicBezTo>
                    <a:pt x="199" y="294"/>
                    <a:pt x="205" y="305"/>
                    <a:pt x="204" y="312"/>
                  </a:cubicBezTo>
                  <a:cubicBezTo>
                    <a:pt x="203" y="319"/>
                    <a:pt x="203" y="329"/>
                    <a:pt x="199" y="328"/>
                  </a:cubicBezTo>
                  <a:cubicBezTo>
                    <a:pt x="196" y="327"/>
                    <a:pt x="199" y="330"/>
                    <a:pt x="196" y="336"/>
                  </a:cubicBezTo>
                  <a:cubicBezTo>
                    <a:pt x="192" y="342"/>
                    <a:pt x="184" y="346"/>
                    <a:pt x="182" y="343"/>
                  </a:cubicBezTo>
                  <a:cubicBezTo>
                    <a:pt x="167" y="349"/>
                    <a:pt x="167" y="349"/>
                    <a:pt x="167" y="349"/>
                  </a:cubicBezTo>
                  <a:cubicBezTo>
                    <a:pt x="167" y="349"/>
                    <a:pt x="159" y="337"/>
                    <a:pt x="157" y="345"/>
                  </a:cubicBezTo>
                  <a:cubicBezTo>
                    <a:pt x="156" y="353"/>
                    <a:pt x="150" y="358"/>
                    <a:pt x="150" y="358"/>
                  </a:cubicBezTo>
                  <a:cubicBezTo>
                    <a:pt x="150" y="358"/>
                    <a:pt x="138" y="349"/>
                    <a:pt x="139" y="353"/>
                  </a:cubicBezTo>
                  <a:cubicBezTo>
                    <a:pt x="140" y="358"/>
                    <a:pt x="136" y="365"/>
                    <a:pt x="136" y="365"/>
                  </a:cubicBezTo>
                  <a:cubicBezTo>
                    <a:pt x="136" y="365"/>
                    <a:pt x="132" y="373"/>
                    <a:pt x="128" y="373"/>
                  </a:cubicBezTo>
                  <a:cubicBezTo>
                    <a:pt x="125" y="373"/>
                    <a:pt x="121" y="367"/>
                    <a:pt x="119" y="371"/>
                  </a:cubicBezTo>
                  <a:cubicBezTo>
                    <a:pt x="117" y="374"/>
                    <a:pt x="119" y="390"/>
                    <a:pt x="119" y="390"/>
                  </a:cubicBezTo>
                  <a:cubicBezTo>
                    <a:pt x="119" y="390"/>
                    <a:pt x="110" y="395"/>
                    <a:pt x="106" y="397"/>
                  </a:cubicBezTo>
                  <a:cubicBezTo>
                    <a:pt x="103" y="398"/>
                    <a:pt x="97" y="390"/>
                    <a:pt x="97" y="395"/>
                  </a:cubicBezTo>
                  <a:cubicBezTo>
                    <a:pt x="97" y="401"/>
                    <a:pt x="96" y="404"/>
                    <a:pt x="92" y="406"/>
                  </a:cubicBezTo>
                  <a:cubicBezTo>
                    <a:pt x="89" y="408"/>
                    <a:pt x="81" y="404"/>
                    <a:pt x="81" y="404"/>
                  </a:cubicBezTo>
                  <a:cubicBezTo>
                    <a:pt x="79" y="393"/>
                    <a:pt x="82" y="390"/>
                    <a:pt x="86" y="384"/>
                  </a:cubicBezTo>
                  <a:cubicBezTo>
                    <a:pt x="91" y="378"/>
                    <a:pt x="97" y="373"/>
                    <a:pt x="90" y="372"/>
                  </a:cubicBezTo>
                  <a:cubicBezTo>
                    <a:pt x="83" y="371"/>
                    <a:pt x="79" y="366"/>
                    <a:pt x="79" y="366"/>
                  </a:cubicBezTo>
                  <a:cubicBezTo>
                    <a:pt x="79" y="366"/>
                    <a:pt x="77" y="359"/>
                    <a:pt x="84" y="353"/>
                  </a:cubicBezTo>
                  <a:cubicBezTo>
                    <a:pt x="91" y="348"/>
                    <a:pt x="85" y="342"/>
                    <a:pt x="94" y="346"/>
                  </a:cubicBezTo>
                  <a:cubicBezTo>
                    <a:pt x="104" y="351"/>
                    <a:pt x="104" y="344"/>
                    <a:pt x="108" y="343"/>
                  </a:cubicBezTo>
                  <a:cubicBezTo>
                    <a:pt x="113" y="342"/>
                    <a:pt x="112" y="319"/>
                    <a:pt x="119" y="316"/>
                  </a:cubicBezTo>
                  <a:cubicBezTo>
                    <a:pt x="126" y="314"/>
                    <a:pt x="129" y="314"/>
                    <a:pt x="138" y="310"/>
                  </a:cubicBezTo>
                  <a:cubicBezTo>
                    <a:pt x="146" y="307"/>
                    <a:pt x="159" y="307"/>
                    <a:pt x="157" y="295"/>
                  </a:cubicBezTo>
                  <a:cubicBezTo>
                    <a:pt x="156" y="284"/>
                    <a:pt x="154" y="281"/>
                    <a:pt x="154" y="271"/>
                  </a:cubicBezTo>
                  <a:cubicBezTo>
                    <a:pt x="154" y="260"/>
                    <a:pt x="153" y="251"/>
                    <a:pt x="147" y="250"/>
                  </a:cubicBezTo>
                  <a:cubicBezTo>
                    <a:pt x="141" y="249"/>
                    <a:pt x="134" y="250"/>
                    <a:pt x="139" y="237"/>
                  </a:cubicBezTo>
                  <a:cubicBezTo>
                    <a:pt x="143" y="224"/>
                    <a:pt x="143" y="216"/>
                    <a:pt x="143" y="216"/>
                  </a:cubicBezTo>
                  <a:cubicBezTo>
                    <a:pt x="142" y="208"/>
                    <a:pt x="146" y="200"/>
                    <a:pt x="140" y="203"/>
                  </a:cubicBezTo>
                  <a:cubicBezTo>
                    <a:pt x="134" y="207"/>
                    <a:pt x="129" y="203"/>
                    <a:pt x="128" y="196"/>
                  </a:cubicBezTo>
                  <a:cubicBezTo>
                    <a:pt x="127" y="189"/>
                    <a:pt x="129" y="182"/>
                    <a:pt x="124" y="186"/>
                  </a:cubicBezTo>
                  <a:cubicBezTo>
                    <a:pt x="118" y="189"/>
                    <a:pt x="113" y="185"/>
                    <a:pt x="108" y="180"/>
                  </a:cubicBezTo>
                  <a:cubicBezTo>
                    <a:pt x="104" y="175"/>
                    <a:pt x="99" y="173"/>
                    <a:pt x="93" y="155"/>
                  </a:cubicBezTo>
                  <a:cubicBezTo>
                    <a:pt x="88" y="138"/>
                    <a:pt x="89" y="130"/>
                    <a:pt x="76" y="124"/>
                  </a:cubicBezTo>
                  <a:cubicBezTo>
                    <a:pt x="63" y="118"/>
                    <a:pt x="54" y="102"/>
                    <a:pt x="60" y="102"/>
                  </a:cubicBezTo>
                  <a:cubicBezTo>
                    <a:pt x="65" y="102"/>
                    <a:pt x="65" y="95"/>
                    <a:pt x="70" y="94"/>
                  </a:cubicBezTo>
                  <a:cubicBezTo>
                    <a:pt x="75" y="93"/>
                    <a:pt x="71" y="76"/>
                    <a:pt x="64" y="74"/>
                  </a:cubicBezTo>
                  <a:cubicBezTo>
                    <a:pt x="57" y="72"/>
                    <a:pt x="56" y="62"/>
                    <a:pt x="50" y="66"/>
                  </a:cubicBezTo>
                  <a:cubicBezTo>
                    <a:pt x="44" y="69"/>
                    <a:pt x="41" y="74"/>
                    <a:pt x="36" y="72"/>
                  </a:cubicBezTo>
                  <a:cubicBezTo>
                    <a:pt x="32" y="69"/>
                    <a:pt x="23" y="63"/>
                    <a:pt x="25" y="58"/>
                  </a:cubicBezTo>
                  <a:cubicBezTo>
                    <a:pt x="26" y="52"/>
                    <a:pt x="26" y="42"/>
                    <a:pt x="21" y="40"/>
                  </a:cubicBezTo>
                  <a:cubicBezTo>
                    <a:pt x="16" y="38"/>
                    <a:pt x="0" y="43"/>
                    <a:pt x="0" y="4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5" name="Freeform 628">
              <a:extLst>
                <a:ext uri="{FF2B5EF4-FFF2-40B4-BE49-F238E27FC236}">
                  <a16:creationId xmlns:a16="http://schemas.microsoft.com/office/drawing/2014/main" id="{F6EE6193-34DF-47EC-D19C-15DE2752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5676" y="4081463"/>
              <a:ext cx="173037" cy="184150"/>
            </a:xfrm>
            <a:custGeom>
              <a:avLst/>
              <a:gdLst>
                <a:gd name="T0" fmla="*/ 0 w 196"/>
                <a:gd name="T1" fmla="*/ 2147483646 h 208"/>
                <a:gd name="T2" fmla="*/ 2147483646 w 196"/>
                <a:gd name="T3" fmla="*/ 2147483646 h 208"/>
                <a:gd name="T4" fmla="*/ 2147483646 w 196"/>
                <a:gd name="T5" fmla="*/ 2147483646 h 208"/>
                <a:gd name="T6" fmla="*/ 2147483646 w 196"/>
                <a:gd name="T7" fmla="*/ 2147483646 h 208"/>
                <a:gd name="T8" fmla="*/ 2147483646 w 196"/>
                <a:gd name="T9" fmla="*/ 2147483646 h 208"/>
                <a:gd name="T10" fmla="*/ 2147483646 w 196"/>
                <a:gd name="T11" fmla="*/ 2147483646 h 208"/>
                <a:gd name="T12" fmla="*/ 2147483646 w 196"/>
                <a:gd name="T13" fmla="*/ 2147483646 h 208"/>
                <a:gd name="T14" fmla="*/ 2147483646 w 196"/>
                <a:gd name="T15" fmla="*/ 2147483646 h 208"/>
                <a:gd name="T16" fmla="*/ 2147483646 w 196"/>
                <a:gd name="T17" fmla="*/ 2147483646 h 208"/>
                <a:gd name="T18" fmla="*/ 2147483646 w 196"/>
                <a:gd name="T19" fmla="*/ 2147483646 h 208"/>
                <a:gd name="T20" fmla="*/ 2147483646 w 196"/>
                <a:gd name="T21" fmla="*/ 2147483646 h 208"/>
                <a:gd name="T22" fmla="*/ 2147483646 w 196"/>
                <a:gd name="T23" fmla="*/ 2147483646 h 208"/>
                <a:gd name="T24" fmla="*/ 2147483646 w 196"/>
                <a:gd name="T25" fmla="*/ 2147483646 h 208"/>
                <a:gd name="T26" fmla="*/ 2147483646 w 196"/>
                <a:gd name="T27" fmla="*/ 2147483646 h 208"/>
                <a:gd name="T28" fmla="*/ 2147483646 w 196"/>
                <a:gd name="T29" fmla="*/ 2147483646 h 208"/>
                <a:gd name="T30" fmla="*/ 2147483646 w 196"/>
                <a:gd name="T31" fmla="*/ 2147483646 h 208"/>
                <a:gd name="T32" fmla="*/ 2147483646 w 196"/>
                <a:gd name="T33" fmla="*/ 2147483646 h 208"/>
                <a:gd name="T34" fmla="*/ 2147483646 w 196"/>
                <a:gd name="T35" fmla="*/ 2147483646 h 208"/>
                <a:gd name="T36" fmla="*/ 2147483646 w 196"/>
                <a:gd name="T37" fmla="*/ 2147483646 h 208"/>
                <a:gd name="T38" fmla="*/ 2147483646 w 196"/>
                <a:gd name="T39" fmla="*/ 2147483646 h 208"/>
                <a:gd name="T40" fmla="*/ 2147483646 w 196"/>
                <a:gd name="T41" fmla="*/ 2147483646 h 208"/>
                <a:gd name="T42" fmla="*/ 2147483646 w 196"/>
                <a:gd name="T43" fmla="*/ 2147483646 h 208"/>
                <a:gd name="T44" fmla="*/ 2147483646 w 196"/>
                <a:gd name="T45" fmla="*/ 2147483646 h 208"/>
                <a:gd name="T46" fmla="*/ 2147483646 w 196"/>
                <a:gd name="T47" fmla="*/ 2147483646 h 208"/>
                <a:gd name="T48" fmla="*/ 2147483646 w 196"/>
                <a:gd name="T49" fmla="*/ 2147483646 h 208"/>
                <a:gd name="T50" fmla="*/ 2147483646 w 196"/>
                <a:gd name="T51" fmla="*/ 2147483646 h 208"/>
                <a:gd name="T52" fmla="*/ 2147483646 w 196"/>
                <a:gd name="T53" fmla="*/ 2147483646 h 208"/>
                <a:gd name="T54" fmla="*/ 2147483646 w 196"/>
                <a:gd name="T55" fmla="*/ 2147483646 h 208"/>
                <a:gd name="T56" fmla="*/ 2147483646 w 196"/>
                <a:gd name="T57" fmla="*/ 2147483646 h 208"/>
                <a:gd name="T58" fmla="*/ 2147483646 w 196"/>
                <a:gd name="T59" fmla="*/ 2147483646 h 208"/>
                <a:gd name="T60" fmla="*/ 2147483646 w 196"/>
                <a:gd name="T61" fmla="*/ 2147483646 h 208"/>
                <a:gd name="T62" fmla="*/ 2147483646 w 196"/>
                <a:gd name="T63" fmla="*/ 2147483646 h 208"/>
                <a:gd name="T64" fmla="*/ 2147483646 w 196"/>
                <a:gd name="T65" fmla="*/ 2147483646 h 208"/>
                <a:gd name="T66" fmla="*/ 2147483646 w 196"/>
                <a:gd name="T67" fmla="*/ 2147483646 h 208"/>
                <a:gd name="T68" fmla="*/ 2147483646 w 196"/>
                <a:gd name="T69" fmla="*/ 2147483646 h 208"/>
                <a:gd name="T70" fmla="*/ 2147483646 w 196"/>
                <a:gd name="T71" fmla="*/ 2147483646 h 208"/>
                <a:gd name="T72" fmla="*/ 2147483646 w 196"/>
                <a:gd name="T73" fmla="*/ 2147483646 h 208"/>
                <a:gd name="T74" fmla="*/ 2147483646 w 196"/>
                <a:gd name="T75" fmla="*/ 2147483646 h 208"/>
                <a:gd name="T76" fmla="*/ 2147483646 w 196"/>
                <a:gd name="T77" fmla="*/ 2147483646 h 208"/>
                <a:gd name="T78" fmla="*/ 2147483646 w 196"/>
                <a:gd name="T79" fmla="*/ 2147483646 h 208"/>
                <a:gd name="T80" fmla="*/ 2147483646 w 196"/>
                <a:gd name="T81" fmla="*/ 2147483646 h 208"/>
                <a:gd name="T82" fmla="*/ 2147483646 w 196"/>
                <a:gd name="T83" fmla="*/ 2147483646 h 208"/>
                <a:gd name="T84" fmla="*/ 2147483646 w 196"/>
                <a:gd name="T85" fmla="*/ 2147483646 h 208"/>
                <a:gd name="T86" fmla="*/ 2147483646 w 196"/>
                <a:gd name="T87" fmla="*/ 2147483646 h 208"/>
                <a:gd name="T88" fmla="*/ 0 w 196"/>
                <a:gd name="T89" fmla="*/ 2147483646 h 20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6"/>
                <a:gd name="T136" fmla="*/ 0 h 208"/>
                <a:gd name="T137" fmla="*/ 196 w 196"/>
                <a:gd name="T138" fmla="*/ 208 h 20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6" h="208">
                  <a:moveTo>
                    <a:pt x="0" y="50"/>
                  </a:moveTo>
                  <a:cubicBezTo>
                    <a:pt x="6" y="50"/>
                    <a:pt x="16" y="50"/>
                    <a:pt x="16" y="42"/>
                  </a:cubicBezTo>
                  <a:cubicBezTo>
                    <a:pt x="15" y="34"/>
                    <a:pt x="27" y="34"/>
                    <a:pt x="37" y="33"/>
                  </a:cubicBezTo>
                  <a:cubicBezTo>
                    <a:pt x="48" y="32"/>
                    <a:pt x="50" y="6"/>
                    <a:pt x="50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67" y="0"/>
                    <a:pt x="72" y="2"/>
                  </a:cubicBezTo>
                  <a:cubicBezTo>
                    <a:pt x="76" y="5"/>
                    <a:pt x="76" y="14"/>
                    <a:pt x="75" y="20"/>
                  </a:cubicBezTo>
                  <a:cubicBezTo>
                    <a:pt x="74" y="26"/>
                    <a:pt x="82" y="31"/>
                    <a:pt x="87" y="34"/>
                  </a:cubicBezTo>
                  <a:cubicBezTo>
                    <a:pt x="91" y="36"/>
                    <a:pt x="95" y="31"/>
                    <a:pt x="101" y="28"/>
                  </a:cubicBezTo>
                  <a:cubicBezTo>
                    <a:pt x="107" y="24"/>
                    <a:pt x="108" y="34"/>
                    <a:pt x="115" y="36"/>
                  </a:cubicBezTo>
                  <a:cubicBezTo>
                    <a:pt x="122" y="38"/>
                    <a:pt x="125" y="55"/>
                    <a:pt x="121" y="56"/>
                  </a:cubicBezTo>
                  <a:cubicBezTo>
                    <a:pt x="116" y="57"/>
                    <a:pt x="116" y="64"/>
                    <a:pt x="110" y="64"/>
                  </a:cubicBezTo>
                  <a:cubicBezTo>
                    <a:pt x="104" y="64"/>
                    <a:pt x="114" y="80"/>
                    <a:pt x="126" y="86"/>
                  </a:cubicBezTo>
                  <a:cubicBezTo>
                    <a:pt x="139" y="92"/>
                    <a:pt x="138" y="100"/>
                    <a:pt x="144" y="118"/>
                  </a:cubicBezTo>
                  <a:cubicBezTo>
                    <a:pt x="150" y="135"/>
                    <a:pt x="154" y="137"/>
                    <a:pt x="159" y="142"/>
                  </a:cubicBezTo>
                  <a:cubicBezTo>
                    <a:pt x="164" y="147"/>
                    <a:pt x="168" y="151"/>
                    <a:pt x="174" y="148"/>
                  </a:cubicBezTo>
                  <a:cubicBezTo>
                    <a:pt x="180" y="144"/>
                    <a:pt x="178" y="151"/>
                    <a:pt x="179" y="158"/>
                  </a:cubicBezTo>
                  <a:cubicBezTo>
                    <a:pt x="180" y="165"/>
                    <a:pt x="185" y="169"/>
                    <a:pt x="190" y="165"/>
                  </a:cubicBezTo>
                  <a:cubicBezTo>
                    <a:pt x="196" y="162"/>
                    <a:pt x="193" y="170"/>
                    <a:pt x="194" y="178"/>
                  </a:cubicBezTo>
                  <a:cubicBezTo>
                    <a:pt x="194" y="178"/>
                    <a:pt x="194" y="186"/>
                    <a:pt x="189" y="199"/>
                  </a:cubicBezTo>
                  <a:cubicBezTo>
                    <a:pt x="189" y="199"/>
                    <a:pt x="184" y="204"/>
                    <a:pt x="182" y="206"/>
                  </a:cubicBezTo>
                  <a:cubicBezTo>
                    <a:pt x="179" y="208"/>
                    <a:pt x="170" y="203"/>
                    <a:pt x="170" y="203"/>
                  </a:cubicBezTo>
                  <a:cubicBezTo>
                    <a:pt x="170" y="203"/>
                    <a:pt x="168" y="200"/>
                    <a:pt x="166" y="201"/>
                  </a:cubicBezTo>
                  <a:cubicBezTo>
                    <a:pt x="164" y="203"/>
                    <a:pt x="157" y="205"/>
                    <a:pt x="154" y="201"/>
                  </a:cubicBezTo>
                  <a:cubicBezTo>
                    <a:pt x="152" y="197"/>
                    <a:pt x="149" y="191"/>
                    <a:pt x="153" y="188"/>
                  </a:cubicBezTo>
                  <a:cubicBezTo>
                    <a:pt x="157" y="185"/>
                    <a:pt x="155" y="175"/>
                    <a:pt x="152" y="172"/>
                  </a:cubicBezTo>
                  <a:cubicBezTo>
                    <a:pt x="149" y="169"/>
                    <a:pt x="142" y="162"/>
                    <a:pt x="142" y="160"/>
                  </a:cubicBezTo>
                  <a:cubicBezTo>
                    <a:pt x="142" y="158"/>
                    <a:pt x="137" y="153"/>
                    <a:pt x="135" y="154"/>
                  </a:cubicBezTo>
                  <a:cubicBezTo>
                    <a:pt x="132" y="154"/>
                    <a:pt x="124" y="153"/>
                    <a:pt x="124" y="147"/>
                  </a:cubicBezTo>
                  <a:cubicBezTo>
                    <a:pt x="124" y="140"/>
                    <a:pt x="126" y="132"/>
                    <a:pt x="121" y="130"/>
                  </a:cubicBezTo>
                  <a:cubicBezTo>
                    <a:pt x="115" y="129"/>
                    <a:pt x="110" y="106"/>
                    <a:pt x="110" y="106"/>
                  </a:cubicBezTo>
                  <a:cubicBezTo>
                    <a:pt x="110" y="106"/>
                    <a:pt x="103" y="104"/>
                    <a:pt x="100" y="104"/>
                  </a:cubicBezTo>
                  <a:cubicBezTo>
                    <a:pt x="97" y="104"/>
                    <a:pt x="92" y="104"/>
                    <a:pt x="91" y="110"/>
                  </a:cubicBezTo>
                  <a:cubicBezTo>
                    <a:pt x="89" y="116"/>
                    <a:pt x="75" y="125"/>
                    <a:pt x="75" y="125"/>
                  </a:cubicBezTo>
                  <a:cubicBezTo>
                    <a:pt x="66" y="111"/>
                    <a:pt x="66" y="111"/>
                    <a:pt x="66" y="111"/>
                  </a:cubicBezTo>
                  <a:cubicBezTo>
                    <a:pt x="66" y="111"/>
                    <a:pt x="60" y="115"/>
                    <a:pt x="60" y="118"/>
                  </a:cubicBezTo>
                  <a:cubicBezTo>
                    <a:pt x="59" y="122"/>
                    <a:pt x="59" y="126"/>
                    <a:pt x="53" y="127"/>
                  </a:cubicBezTo>
                  <a:cubicBezTo>
                    <a:pt x="48" y="128"/>
                    <a:pt x="44" y="133"/>
                    <a:pt x="41" y="127"/>
                  </a:cubicBezTo>
                  <a:cubicBezTo>
                    <a:pt x="38" y="121"/>
                    <a:pt x="34" y="115"/>
                    <a:pt x="36" y="114"/>
                  </a:cubicBezTo>
                  <a:cubicBezTo>
                    <a:pt x="38" y="112"/>
                    <a:pt x="44" y="96"/>
                    <a:pt x="45" y="93"/>
                  </a:cubicBezTo>
                  <a:cubicBezTo>
                    <a:pt x="45" y="90"/>
                    <a:pt x="49" y="84"/>
                    <a:pt x="45" y="81"/>
                  </a:cubicBezTo>
                  <a:cubicBezTo>
                    <a:pt x="42" y="78"/>
                    <a:pt x="40" y="71"/>
                    <a:pt x="37" y="72"/>
                  </a:cubicBezTo>
                  <a:cubicBezTo>
                    <a:pt x="34" y="72"/>
                    <a:pt x="31" y="64"/>
                    <a:pt x="27" y="64"/>
                  </a:cubicBezTo>
                  <a:cubicBezTo>
                    <a:pt x="23" y="64"/>
                    <a:pt x="17" y="61"/>
                    <a:pt x="17" y="57"/>
                  </a:cubicBezTo>
                  <a:cubicBezTo>
                    <a:pt x="17" y="54"/>
                    <a:pt x="0" y="50"/>
                    <a:pt x="0" y="5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7" name="Freeform 629">
              <a:extLst>
                <a:ext uri="{FF2B5EF4-FFF2-40B4-BE49-F238E27FC236}">
                  <a16:creationId xmlns:a16="http://schemas.microsoft.com/office/drawing/2014/main" id="{4A9489FD-98B2-E188-1DDC-F98405C2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4413" y="4257675"/>
              <a:ext cx="125413" cy="119063"/>
            </a:xfrm>
            <a:custGeom>
              <a:avLst/>
              <a:gdLst>
                <a:gd name="T0" fmla="*/ 2147483646 w 141"/>
                <a:gd name="T1" fmla="*/ 2147483646 h 136"/>
                <a:gd name="T2" fmla="*/ 2147483646 w 141"/>
                <a:gd name="T3" fmla="*/ 2147483646 h 136"/>
                <a:gd name="T4" fmla="*/ 2147483646 w 141"/>
                <a:gd name="T5" fmla="*/ 2147483646 h 136"/>
                <a:gd name="T6" fmla="*/ 2147483646 w 141"/>
                <a:gd name="T7" fmla="*/ 2147483646 h 136"/>
                <a:gd name="T8" fmla="*/ 2147483646 w 141"/>
                <a:gd name="T9" fmla="*/ 2147483646 h 136"/>
                <a:gd name="T10" fmla="*/ 2147483646 w 141"/>
                <a:gd name="T11" fmla="*/ 2147483646 h 136"/>
                <a:gd name="T12" fmla="*/ 2147483646 w 141"/>
                <a:gd name="T13" fmla="*/ 2147483646 h 136"/>
                <a:gd name="T14" fmla="*/ 2147483646 w 141"/>
                <a:gd name="T15" fmla="*/ 2147483646 h 136"/>
                <a:gd name="T16" fmla="*/ 2147483646 w 141"/>
                <a:gd name="T17" fmla="*/ 2147483646 h 136"/>
                <a:gd name="T18" fmla="*/ 2147483646 w 141"/>
                <a:gd name="T19" fmla="*/ 0 h 136"/>
                <a:gd name="T20" fmla="*/ 2147483646 w 141"/>
                <a:gd name="T21" fmla="*/ 0 h 136"/>
                <a:gd name="T22" fmla="*/ 2147483646 w 141"/>
                <a:gd name="T23" fmla="*/ 2147483646 h 136"/>
                <a:gd name="T24" fmla="*/ 2147483646 w 141"/>
                <a:gd name="T25" fmla="*/ 2147483646 h 136"/>
                <a:gd name="T26" fmla="*/ 2147483646 w 141"/>
                <a:gd name="T27" fmla="*/ 2147483646 h 136"/>
                <a:gd name="T28" fmla="*/ 2147483646 w 141"/>
                <a:gd name="T29" fmla="*/ 2147483646 h 136"/>
                <a:gd name="T30" fmla="*/ 2147483646 w 141"/>
                <a:gd name="T31" fmla="*/ 2147483646 h 136"/>
                <a:gd name="T32" fmla="*/ 2147483646 w 141"/>
                <a:gd name="T33" fmla="*/ 2147483646 h 136"/>
                <a:gd name="T34" fmla="*/ 2147483646 w 141"/>
                <a:gd name="T35" fmla="*/ 2147483646 h 136"/>
                <a:gd name="T36" fmla="*/ 2147483646 w 141"/>
                <a:gd name="T37" fmla="*/ 2147483646 h 136"/>
                <a:gd name="T38" fmla="*/ 2147483646 w 141"/>
                <a:gd name="T39" fmla="*/ 2147483646 h 136"/>
                <a:gd name="T40" fmla="*/ 2147483646 w 141"/>
                <a:gd name="T41" fmla="*/ 2147483646 h 136"/>
                <a:gd name="T42" fmla="*/ 2147483646 w 141"/>
                <a:gd name="T43" fmla="*/ 2147483646 h 136"/>
                <a:gd name="T44" fmla="*/ 2147483646 w 141"/>
                <a:gd name="T45" fmla="*/ 2147483646 h 136"/>
                <a:gd name="T46" fmla="*/ 2147483646 w 141"/>
                <a:gd name="T47" fmla="*/ 2147483646 h 136"/>
                <a:gd name="T48" fmla="*/ 2147483646 w 141"/>
                <a:gd name="T49" fmla="*/ 2147483646 h 136"/>
                <a:gd name="T50" fmla="*/ 2147483646 w 141"/>
                <a:gd name="T51" fmla="*/ 2147483646 h 1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41"/>
                <a:gd name="T79" fmla="*/ 0 h 136"/>
                <a:gd name="T80" fmla="*/ 141 w 141"/>
                <a:gd name="T81" fmla="*/ 136 h 1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41" h="136">
                  <a:moveTo>
                    <a:pt x="62" y="129"/>
                  </a:moveTo>
                  <a:cubicBezTo>
                    <a:pt x="62" y="129"/>
                    <a:pt x="59" y="123"/>
                    <a:pt x="66" y="117"/>
                  </a:cubicBezTo>
                  <a:cubicBezTo>
                    <a:pt x="73" y="111"/>
                    <a:pt x="68" y="105"/>
                    <a:pt x="77" y="110"/>
                  </a:cubicBezTo>
                  <a:cubicBezTo>
                    <a:pt x="86" y="114"/>
                    <a:pt x="86" y="107"/>
                    <a:pt x="91" y="106"/>
                  </a:cubicBezTo>
                  <a:cubicBezTo>
                    <a:pt x="96" y="105"/>
                    <a:pt x="94" y="82"/>
                    <a:pt x="101" y="79"/>
                  </a:cubicBezTo>
                  <a:cubicBezTo>
                    <a:pt x="108" y="77"/>
                    <a:pt x="112" y="77"/>
                    <a:pt x="120" y="74"/>
                  </a:cubicBezTo>
                  <a:cubicBezTo>
                    <a:pt x="128" y="70"/>
                    <a:pt x="141" y="70"/>
                    <a:pt x="140" y="58"/>
                  </a:cubicBezTo>
                  <a:cubicBezTo>
                    <a:pt x="139" y="47"/>
                    <a:pt x="136" y="44"/>
                    <a:pt x="136" y="34"/>
                  </a:cubicBezTo>
                  <a:cubicBezTo>
                    <a:pt x="136" y="24"/>
                    <a:pt x="135" y="14"/>
                    <a:pt x="129" y="13"/>
                  </a:cubicBezTo>
                  <a:cubicBezTo>
                    <a:pt x="124" y="12"/>
                    <a:pt x="117" y="13"/>
                    <a:pt x="121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1" y="0"/>
                    <a:pt x="115" y="5"/>
                    <a:pt x="113" y="7"/>
                  </a:cubicBezTo>
                  <a:cubicBezTo>
                    <a:pt x="111" y="10"/>
                    <a:pt x="101" y="4"/>
                    <a:pt x="101" y="4"/>
                  </a:cubicBezTo>
                  <a:cubicBezTo>
                    <a:pt x="101" y="4"/>
                    <a:pt x="100" y="1"/>
                    <a:pt x="97" y="3"/>
                  </a:cubicBezTo>
                  <a:cubicBezTo>
                    <a:pt x="95" y="4"/>
                    <a:pt x="88" y="7"/>
                    <a:pt x="86" y="3"/>
                  </a:cubicBezTo>
                  <a:cubicBezTo>
                    <a:pt x="86" y="3"/>
                    <a:pt x="72" y="7"/>
                    <a:pt x="69" y="8"/>
                  </a:cubicBezTo>
                  <a:cubicBezTo>
                    <a:pt x="65" y="10"/>
                    <a:pt x="50" y="12"/>
                    <a:pt x="50" y="12"/>
                  </a:cubicBezTo>
                  <a:cubicBezTo>
                    <a:pt x="50" y="12"/>
                    <a:pt x="34" y="10"/>
                    <a:pt x="30" y="11"/>
                  </a:cubicBezTo>
                  <a:cubicBezTo>
                    <a:pt x="26" y="12"/>
                    <a:pt x="18" y="13"/>
                    <a:pt x="15" y="17"/>
                  </a:cubicBezTo>
                  <a:cubicBezTo>
                    <a:pt x="13" y="21"/>
                    <a:pt x="0" y="24"/>
                    <a:pt x="7" y="34"/>
                  </a:cubicBezTo>
                  <a:cubicBezTo>
                    <a:pt x="14" y="44"/>
                    <a:pt x="19" y="55"/>
                    <a:pt x="20" y="60"/>
                  </a:cubicBezTo>
                  <a:cubicBezTo>
                    <a:pt x="20" y="65"/>
                    <a:pt x="20" y="77"/>
                    <a:pt x="21" y="81"/>
                  </a:cubicBezTo>
                  <a:cubicBezTo>
                    <a:pt x="22" y="85"/>
                    <a:pt x="21" y="93"/>
                    <a:pt x="23" y="96"/>
                  </a:cubicBezTo>
                  <a:cubicBezTo>
                    <a:pt x="25" y="100"/>
                    <a:pt x="22" y="118"/>
                    <a:pt x="28" y="122"/>
                  </a:cubicBezTo>
                  <a:cubicBezTo>
                    <a:pt x="33" y="126"/>
                    <a:pt x="45" y="121"/>
                    <a:pt x="45" y="121"/>
                  </a:cubicBezTo>
                  <a:cubicBezTo>
                    <a:pt x="45" y="121"/>
                    <a:pt x="55" y="136"/>
                    <a:pt x="62" y="12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59" name="Freeform 630">
              <a:extLst>
                <a:ext uri="{FF2B5EF4-FFF2-40B4-BE49-F238E27FC236}">
                  <a16:creationId xmlns:a16="http://schemas.microsoft.com/office/drawing/2014/main" id="{8DDFBC4A-B7CF-DDF1-5112-6610B758F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8526" y="4114800"/>
              <a:ext cx="195262" cy="352425"/>
            </a:xfrm>
            <a:custGeom>
              <a:avLst/>
              <a:gdLst>
                <a:gd name="T0" fmla="*/ 2147483646 w 220"/>
                <a:gd name="T1" fmla="*/ 2147483646 h 397"/>
                <a:gd name="T2" fmla="*/ 2147483646 w 220"/>
                <a:gd name="T3" fmla="*/ 2147483646 h 397"/>
                <a:gd name="T4" fmla="*/ 2147483646 w 220"/>
                <a:gd name="T5" fmla="*/ 2147483646 h 397"/>
                <a:gd name="T6" fmla="*/ 2147483646 w 220"/>
                <a:gd name="T7" fmla="*/ 2147483646 h 397"/>
                <a:gd name="T8" fmla="*/ 2147483646 w 220"/>
                <a:gd name="T9" fmla="*/ 2147483646 h 397"/>
                <a:gd name="T10" fmla="*/ 2147483646 w 220"/>
                <a:gd name="T11" fmla="*/ 2147483646 h 397"/>
                <a:gd name="T12" fmla="*/ 2147483646 w 220"/>
                <a:gd name="T13" fmla="*/ 2147483646 h 397"/>
                <a:gd name="T14" fmla="*/ 2147483646 w 220"/>
                <a:gd name="T15" fmla="*/ 2147483646 h 397"/>
                <a:gd name="T16" fmla="*/ 2147483646 w 220"/>
                <a:gd name="T17" fmla="*/ 2147483646 h 397"/>
                <a:gd name="T18" fmla="*/ 2147483646 w 220"/>
                <a:gd name="T19" fmla="*/ 2147483646 h 397"/>
                <a:gd name="T20" fmla="*/ 2147483646 w 220"/>
                <a:gd name="T21" fmla="*/ 2147483646 h 397"/>
                <a:gd name="T22" fmla="*/ 2147483646 w 220"/>
                <a:gd name="T23" fmla="*/ 2147483646 h 397"/>
                <a:gd name="T24" fmla="*/ 2147483646 w 220"/>
                <a:gd name="T25" fmla="*/ 2147483646 h 397"/>
                <a:gd name="T26" fmla="*/ 2147483646 w 220"/>
                <a:gd name="T27" fmla="*/ 2147483646 h 397"/>
                <a:gd name="T28" fmla="*/ 2147483646 w 220"/>
                <a:gd name="T29" fmla="*/ 2147483646 h 397"/>
                <a:gd name="T30" fmla="*/ 2147483646 w 220"/>
                <a:gd name="T31" fmla="*/ 2147483646 h 397"/>
                <a:gd name="T32" fmla="*/ 2147483646 w 220"/>
                <a:gd name="T33" fmla="*/ 2147483646 h 397"/>
                <a:gd name="T34" fmla="*/ 2147483646 w 220"/>
                <a:gd name="T35" fmla="*/ 2147483646 h 397"/>
                <a:gd name="T36" fmla="*/ 2147483646 w 220"/>
                <a:gd name="T37" fmla="*/ 2147483646 h 397"/>
                <a:gd name="T38" fmla="*/ 2147483646 w 220"/>
                <a:gd name="T39" fmla="*/ 2147483646 h 397"/>
                <a:gd name="T40" fmla="*/ 2147483646 w 220"/>
                <a:gd name="T41" fmla="*/ 2147483646 h 397"/>
                <a:gd name="T42" fmla="*/ 2147483646 w 220"/>
                <a:gd name="T43" fmla="*/ 2147483646 h 397"/>
                <a:gd name="T44" fmla="*/ 2147483646 w 220"/>
                <a:gd name="T45" fmla="*/ 2147483646 h 397"/>
                <a:gd name="T46" fmla="*/ 2147483646 w 220"/>
                <a:gd name="T47" fmla="*/ 2147483646 h 397"/>
                <a:gd name="T48" fmla="*/ 2147483646 w 220"/>
                <a:gd name="T49" fmla="*/ 2147483646 h 397"/>
                <a:gd name="T50" fmla="*/ 2147483646 w 220"/>
                <a:gd name="T51" fmla="*/ 2147483646 h 397"/>
                <a:gd name="T52" fmla="*/ 2147483646 w 220"/>
                <a:gd name="T53" fmla="*/ 2147483646 h 397"/>
                <a:gd name="T54" fmla="*/ 2147483646 w 220"/>
                <a:gd name="T55" fmla="*/ 2147483646 h 397"/>
                <a:gd name="T56" fmla="*/ 2147483646 w 220"/>
                <a:gd name="T57" fmla="*/ 2147483646 h 397"/>
                <a:gd name="T58" fmla="*/ 2147483646 w 220"/>
                <a:gd name="T59" fmla="*/ 2147483646 h 397"/>
                <a:gd name="T60" fmla="*/ 2147483646 w 220"/>
                <a:gd name="T61" fmla="*/ 2147483646 h 397"/>
                <a:gd name="T62" fmla="*/ 2147483646 w 220"/>
                <a:gd name="T63" fmla="*/ 2147483646 h 397"/>
                <a:gd name="T64" fmla="*/ 2147483646 w 220"/>
                <a:gd name="T65" fmla="*/ 2147483646 h 397"/>
                <a:gd name="T66" fmla="*/ 2147483646 w 220"/>
                <a:gd name="T67" fmla="*/ 2147483646 h 39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0"/>
                <a:gd name="T103" fmla="*/ 0 h 397"/>
                <a:gd name="T104" fmla="*/ 220 w 220"/>
                <a:gd name="T105" fmla="*/ 397 h 39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0" h="397">
                  <a:moveTo>
                    <a:pt x="159" y="282"/>
                  </a:moveTo>
                  <a:cubicBezTo>
                    <a:pt x="153" y="278"/>
                    <a:pt x="156" y="260"/>
                    <a:pt x="154" y="256"/>
                  </a:cubicBezTo>
                  <a:cubicBezTo>
                    <a:pt x="152" y="253"/>
                    <a:pt x="153" y="245"/>
                    <a:pt x="152" y="241"/>
                  </a:cubicBezTo>
                  <a:cubicBezTo>
                    <a:pt x="151" y="237"/>
                    <a:pt x="151" y="225"/>
                    <a:pt x="151" y="220"/>
                  </a:cubicBezTo>
                  <a:cubicBezTo>
                    <a:pt x="150" y="215"/>
                    <a:pt x="145" y="204"/>
                    <a:pt x="138" y="194"/>
                  </a:cubicBezTo>
                  <a:cubicBezTo>
                    <a:pt x="131" y="184"/>
                    <a:pt x="144" y="181"/>
                    <a:pt x="146" y="177"/>
                  </a:cubicBezTo>
                  <a:cubicBezTo>
                    <a:pt x="149" y="173"/>
                    <a:pt x="157" y="172"/>
                    <a:pt x="161" y="171"/>
                  </a:cubicBezTo>
                  <a:cubicBezTo>
                    <a:pt x="165" y="170"/>
                    <a:pt x="181" y="172"/>
                    <a:pt x="181" y="172"/>
                  </a:cubicBezTo>
                  <a:cubicBezTo>
                    <a:pt x="181" y="172"/>
                    <a:pt x="196" y="170"/>
                    <a:pt x="200" y="168"/>
                  </a:cubicBezTo>
                  <a:cubicBezTo>
                    <a:pt x="203" y="167"/>
                    <a:pt x="217" y="163"/>
                    <a:pt x="217" y="163"/>
                  </a:cubicBezTo>
                  <a:cubicBezTo>
                    <a:pt x="217" y="162"/>
                    <a:pt x="217" y="162"/>
                    <a:pt x="217" y="162"/>
                  </a:cubicBezTo>
                  <a:cubicBezTo>
                    <a:pt x="215" y="158"/>
                    <a:pt x="212" y="152"/>
                    <a:pt x="216" y="149"/>
                  </a:cubicBezTo>
                  <a:cubicBezTo>
                    <a:pt x="220" y="146"/>
                    <a:pt x="218" y="136"/>
                    <a:pt x="215" y="133"/>
                  </a:cubicBezTo>
                  <a:cubicBezTo>
                    <a:pt x="212" y="130"/>
                    <a:pt x="205" y="123"/>
                    <a:pt x="205" y="121"/>
                  </a:cubicBezTo>
                  <a:cubicBezTo>
                    <a:pt x="205" y="119"/>
                    <a:pt x="200" y="114"/>
                    <a:pt x="198" y="115"/>
                  </a:cubicBezTo>
                  <a:cubicBezTo>
                    <a:pt x="195" y="115"/>
                    <a:pt x="187" y="114"/>
                    <a:pt x="187" y="108"/>
                  </a:cubicBezTo>
                  <a:cubicBezTo>
                    <a:pt x="187" y="101"/>
                    <a:pt x="189" y="93"/>
                    <a:pt x="184" y="91"/>
                  </a:cubicBezTo>
                  <a:cubicBezTo>
                    <a:pt x="178" y="90"/>
                    <a:pt x="173" y="67"/>
                    <a:pt x="173" y="67"/>
                  </a:cubicBezTo>
                  <a:cubicBezTo>
                    <a:pt x="173" y="67"/>
                    <a:pt x="166" y="65"/>
                    <a:pt x="163" y="65"/>
                  </a:cubicBezTo>
                  <a:cubicBezTo>
                    <a:pt x="160" y="65"/>
                    <a:pt x="155" y="65"/>
                    <a:pt x="154" y="71"/>
                  </a:cubicBezTo>
                  <a:cubicBezTo>
                    <a:pt x="152" y="77"/>
                    <a:pt x="138" y="86"/>
                    <a:pt x="138" y="86"/>
                  </a:cubicBezTo>
                  <a:cubicBezTo>
                    <a:pt x="129" y="72"/>
                    <a:pt x="129" y="72"/>
                    <a:pt x="129" y="72"/>
                  </a:cubicBezTo>
                  <a:cubicBezTo>
                    <a:pt x="129" y="72"/>
                    <a:pt x="123" y="76"/>
                    <a:pt x="123" y="79"/>
                  </a:cubicBezTo>
                  <a:cubicBezTo>
                    <a:pt x="122" y="83"/>
                    <a:pt x="122" y="87"/>
                    <a:pt x="116" y="88"/>
                  </a:cubicBezTo>
                  <a:cubicBezTo>
                    <a:pt x="111" y="89"/>
                    <a:pt x="107" y="94"/>
                    <a:pt x="104" y="88"/>
                  </a:cubicBezTo>
                  <a:cubicBezTo>
                    <a:pt x="101" y="82"/>
                    <a:pt x="97" y="76"/>
                    <a:pt x="99" y="75"/>
                  </a:cubicBezTo>
                  <a:cubicBezTo>
                    <a:pt x="101" y="73"/>
                    <a:pt x="107" y="57"/>
                    <a:pt x="108" y="54"/>
                  </a:cubicBezTo>
                  <a:cubicBezTo>
                    <a:pt x="108" y="51"/>
                    <a:pt x="112" y="45"/>
                    <a:pt x="108" y="42"/>
                  </a:cubicBezTo>
                  <a:cubicBezTo>
                    <a:pt x="105" y="39"/>
                    <a:pt x="103" y="32"/>
                    <a:pt x="100" y="33"/>
                  </a:cubicBezTo>
                  <a:cubicBezTo>
                    <a:pt x="97" y="33"/>
                    <a:pt x="94" y="25"/>
                    <a:pt x="90" y="25"/>
                  </a:cubicBezTo>
                  <a:cubicBezTo>
                    <a:pt x="86" y="25"/>
                    <a:pt x="80" y="22"/>
                    <a:pt x="80" y="18"/>
                  </a:cubicBezTo>
                  <a:cubicBezTo>
                    <a:pt x="80" y="15"/>
                    <a:pt x="63" y="11"/>
                    <a:pt x="63" y="11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57" y="9"/>
                    <a:pt x="55" y="0"/>
                    <a:pt x="48" y="12"/>
                  </a:cubicBezTo>
                  <a:cubicBezTo>
                    <a:pt x="40" y="25"/>
                    <a:pt x="20" y="39"/>
                    <a:pt x="21" y="46"/>
                  </a:cubicBezTo>
                  <a:cubicBezTo>
                    <a:pt x="22" y="53"/>
                    <a:pt x="15" y="59"/>
                    <a:pt x="10" y="61"/>
                  </a:cubicBezTo>
                  <a:cubicBezTo>
                    <a:pt x="5" y="64"/>
                    <a:pt x="0" y="68"/>
                    <a:pt x="8" y="74"/>
                  </a:cubicBezTo>
                  <a:cubicBezTo>
                    <a:pt x="15" y="81"/>
                    <a:pt x="29" y="88"/>
                    <a:pt x="34" y="98"/>
                  </a:cubicBezTo>
                  <a:cubicBezTo>
                    <a:pt x="39" y="108"/>
                    <a:pt x="36" y="109"/>
                    <a:pt x="38" y="124"/>
                  </a:cubicBezTo>
                  <a:cubicBezTo>
                    <a:pt x="41" y="139"/>
                    <a:pt x="25" y="144"/>
                    <a:pt x="33" y="156"/>
                  </a:cubicBezTo>
                  <a:cubicBezTo>
                    <a:pt x="41" y="169"/>
                    <a:pt x="50" y="183"/>
                    <a:pt x="53" y="190"/>
                  </a:cubicBezTo>
                  <a:cubicBezTo>
                    <a:pt x="56" y="196"/>
                    <a:pt x="63" y="197"/>
                    <a:pt x="61" y="210"/>
                  </a:cubicBezTo>
                  <a:cubicBezTo>
                    <a:pt x="59" y="223"/>
                    <a:pt x="54" y="227"/>
                    <a:pt x="56" y="234"/>
                  </a:cubicBezTo>
                  <a:cubicBezTo>
                    <a:pt x="59" y="241"/>
                    <a:pt x="59" y="261"/>
                    <a:pt x="56" y="267"/>
                  </a:cubicBezTo>
                  <a:cubicBezTo>
                    <a:pt x="54" y="273"/>
                    <a:pt x="53" y="278"/>
                    <a:pt x="48" y="280"/>
                  </a:cubicBezTo>
                  <a:cubicBezTo>
                    <a:pt x="42" y="283"/>
                    <a:pt x="36" y="283"/>
                    <a:pt x="36" y="283"/>
                  </a:cubicBezTo>
                  <a:cubicBezTo>
                    <a:pt x="36" y="283"/>
                    <a:pt x="35" y="305"/>
                    <a:pt x="34" y="310"/>
                  </a:cubicBezTo>
                  <a:cubicBezTo>
                    <a:pt x="33" y="316"/>
                    <a:pt x="27" y="325"/>
                    <a:pt x="27" y="330"/>
                  </a:cubicBezTo>
                  <a:cubicBezTo>
                    <a:pt x="27" y="335"/>
                    <a:pt x="26" y="336"/>
                    <a:pt x="33" y="343"/>
                  </a:cubicBezTo>
                  <a:cubicBezTo>
                    <a:pt x="39" y="350"/>
                    <a:pt x="49" y="353"/>
                    <a:pt x="54" y="359"/>
                  </a:cubicBezTo>
                  <a:cubicBezTo>
                    <a:pt x="59" y="366"/>
                    <a:pt x="59" y="371"/>
                    <a:pt x="65" y="374"/>
                  </a:cubicBezTo>
                  <a:cubicBezTo>
                    <a:pt x="71" y="378"/>
                    <a:pt x="88" y="381"/>
                    <a:pt x="98" y="388"/>
                  </a:cubicBezTo>
                  <a:cubicBezTo>
                    <a:pt x="108" y="394"/>
                    <a:pt x="111" y="396"/>
                    <a:pt x="117" y="397"/>
                  </a:cubicBezTo>
                  <a:cubicBezTo>
                    <a:pt x="124" y="397"/>
                    <a:pt x="126" y="394"/>
                    <a:pt x="127" y="393"/>
                  </a:cubicBezTo>
                  <a:cubicBezTo>
                    <a:pt x="129" y="391"/>
                    <a:pt x="121" y="380"/>
                    <a:pt x="115" y="379"/>
                  </a:cubicBezTo>
                  <a:cubicBezTo>
                    <a:pt x="109" y="378"/>
                    <a:pt x="93" y="369"/>
                    <a:pt x="93" y="369"/>
                  </a:cubicBezTo>
                  <a:cubicBezTo>
                    <a:pt x="81" y="349"/>
                    <a:pt x="81" y="349"/>
                    <a:pt x="81" y="349"/>
                  </a:cubicBezTo>
                  <a:cubicBezTo>
                    <a:pt x="81" y="349"/>
                    <a:pt x="80" y="334"/>
                    <a:pt x="79" y="328"/>
                  </a:cubicBezTo>
                  <a:cubicBezTo>
                    <a:pt x="77" y="322"/>
                    <a:pt x="75" y="317"/>
                    <a:pt x="67" y="315"/>
                  </a:cubicBezTo>
                  <a:cubicBezTo>
                    <a:pt x="59" y="313"/>
                    <a:pt x="54" y="310"/>
                    <a:pt x="53" y="305"/>
                  </a:cubicBezTo>
                  <a:cubicBezTo>
                    <a:pt x="52" y="301"/>
                    <a:pt x="62" y="281"/>
                    <a:pt x="66" y="264"/>
                  </a:cubicBezTo>
                  <a:cubicBezTo>
                    <a:pt x="70" y="248"/>
                    <a:pt x="72" y="236"/>
                    <a:pt x="73" y="223"/>
                  </a:cubicBezTo>
                  <a:cubicBezTo>
                    <a:pt x="73" y="211"/>
                    <a:pt x="68" y="197"/>
                    <a:pt x="79" y="199"/>
                  </a:cubicBezTo>
                  <a:cubicBezTo>
                    <a:pt x="91" y="201"/>
                    <a:pt x="101" y="197"/>
                    <a:pt x="102" y="209"/>
                  </a:cubicBezTo>
                  <a:cubicBezTo>
                    <a:pt x="102" y="220"/>
                    <a:pt x="112" y="231"/>
                    <a:pt x="119" y="232"/>
                  </a:cubicBezTo>
                  <a:cubicBezTo>
                    <a:pt x="126" y="234"/>
                    <a:pt x="131" y="234"/>
                    <a:pt x="135" y="238"/>
                  </a:cubicBezTo>
                  <a:cubicBezTo>
                    <a:pt x="140" y="242"/>
                    <a:pt x="146" y="243"/>
                    <a:pt x="148" y="258"/>
                  </a:cubicBezTo>
                  <a:cubicBezTo>
                    <a:pt x="150" y="273"/>
                    <a:pt x="151" y="284"/>
                    <a:pt x="159" y="28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61" name="Freeform 631">
              <a:extLst>
                <a:ext uri="{FF2B5EF4-FFF2-40B4-BE49-F238E27FC236}">
                  <a16:creationId xmlns:a16="http://schemas.microsoft.com/office/drawing/2014/main" id="{FEDC0EFA-30C4-EFDE-C9B3-4C3C0DE9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7263" y="4446588"/>
              <a:ext cx="107950" cy="131762"/>
            </a:xfrm>
            <a:custGeom>
              <a:avLst/>
              <a:gdLst>
                <a:gd name="T0" fmla="*/ 0 w 121"/>
                <a:gd name="T1" fmla="*/ 0 h 149"/>
                <a:gd name="T2" fmla="*/ 2147483646 w 121"/>
                <a:gd name="T3" fmla="*/ 2147483646 h 149"/>
                <a:gd name="T4" fmla="*/ 2147483646 w 121"/>
                <a:gd name="T5" fmla="*/ 2147483646 h 149"/>
                <a:gd name="T6" fmla="*/ 2147483646 w 121"/>
                <a:gd name="T7" fmla="*/ 2147483646 h 149"/>
                <a:gd name="T8" fmla="*/ 2147483646 w 121"/>
                <a:gd name="T9" fmla="*/ 2147483646 h 149"/>
                <a:gd name="T10" fmla="*/ 2147483646 w 121"/>
                <a:gd name="T11" fmla="*/ 2147483646 h 149"/>
                <a:gd name="T12" fmla="*/ 2147483646 w 121"/>
                <a:gd name="T13" fmla="*/ 2147483646 h 149"/>
                <a:gd name="T14" fmla="*/ 2147483646 w 121"/>
                <a:gd name="T15" fmla="*/ 2147483646 h 149"/>
                <a:gd name="T16" fmla="*/ 2147483646 w 121"/>
                <a:gd name="T17" fmla="*/ 2147483646 h 149"/>
                <a:gd name="T18" fmla="*/ 2147483646 w 121"/>
                <a:gd name="T19" fmla="*/ 2147483646 h 149"/>
                <a:gd name="T20" fmla="*/ 2147483646 w 121"/>
                <a:gd name="T21" fmla="*/ 2147483646 h 149"/>
                <a:gd name="T22" fmla="*/ 2147483646 w 121"/>
                <a:gd name="T23" fmla="*/ 2147483646 h 149"/>
                <a:gd name="T24" fmla="*/ 2147483646 w 121"/>
                <a:gd name="T25" fmla="*/ 2147483646 h 149"/>
                <a:gd name="T26" fmla="*/ 2147483646 w 121"/>
                <a:gd name="T27" fmla="*/ 2147483646 h 149"/>
                <a:gd name="T28" fmla="*/ 2147483646 w 121"/>
                <a:gd name="T29" fmla="*/ 2147483646 h 149"/>
                <a:gd name="T30" fmla="*/ 2147483646 w 121"/>
                <a:gd name="T31" fmla="*/ 2147483646 h 149"/>
                <a:gd name="T32" fmla="*/ 2147483646 w 121"/>
                <a:gd name="T33" fmla="*/ 2147483646 h 149"/>
                <a:gd name="T34" fmla="*/ 2147483646 w 121"/>
                <a:gd name="T35" fmla="*/ 2147483646 h 149"/>
                <a:gd name="T36" fmla="*/ 2147483646 w 121"/>
                <a:gd name="T37" fmla="*/ 2147483646 h 149"/>
                <a:gd name="T38" fmla="*/ 2147483646 w 121"/>
                <a:gd name="T39" fmla="*/ 2147483646 h 149"/>
                <a:gd name="T40" fmla="*/ 2147483646 w 121"/>
                <a:gd name="T41" fmla="*/ 2147483646 h 149"/>
                <a:gd name="T42" fmla="*/ 2147483646 w 121"/>
                <a:gd name="T43" fmla="*/ 2147483646 h 149"/>
                <a:gd name="T44" fmla="*/ 2147483646 w 121"/>
                <a:gd name="T45" fmla="*/ 2147483646 h 149"/>
                <a:gd name="T46" fmla="*/ 0 w 121"/>
                <a:gd name="T47" fmla="*/ 0 h 1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1"/>
                <a:gd name="T73" fmla="*/ 0 h 149"/>
                <a:gd name="T74" fmla="*/ 121 w 121"/>
                <a:gd name="T75" fmla="*/ 149 h 14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1" h="149">
                  <a:moveTo>
                    <a:pt x="0" y="0"/>
                  </a:moveTo>
                  <a:cubicBezTo>
                    <a:pt x="6" y="4"/>
                    <a:pt x="23" y="7"/>
                    <a:pt x="33" y="14"/>
                  </a:cubicBezTo>
                  <a:cubicBezTo>
                    <a:pt x="43" y="20"/>
                    <a:pt x="46" y="22"/>
                    <a:pt x="52" y="23"/>
                  </a:cubicBezTo>
                  <a:cubicBezTo>
                    <a:pt x="59" y="23"/>
                    <a:pt x="61" y="20"/>
                    <a:pt x="62" y="19"/>
                  </a:cubicBezTo>
                  <a:cubicBezTo>
                    <a:pt x="62" y="19"/>
                    <a:pt x="67" y="27"/>
                    <a:pt x="72" y="31"/>
                  </a:cubicBezTo>
                  <a:cubicBezTo>
                    <a:pt x="77" y="36"/>
                    <a:pt x="84" y="40"/>
                    <a:pt x="87" y="46"/>
                  </a:cubicBezTo>
                  <a:cubicBezTo>
                    <a:pt x="91" y="52"/>
                    <a:pt x="95" y="53"/>
                    <a:pt x="96" y="62"/>
                  </a:cubicBezTo>
                  <a:cubicBezTo>
                    <a:pt x="96" y="72"/>
                    <a:pt x="91" y="72"/>
                    <a:pt x="93" y="82"/>
                  </a:cubicBezTo>
                  <a:cubicBezTo>
                    <a:pt x="95" y="92"/>
                    <a:pt x="90" y="102"/>
                    <a:pt x="96" y="109"/>
                  </a:cubicBezTo>
                  <a:cubicBezTo>
                    <a:pt x="103" y="116"/>
                    <a:pt x="106" y="117"/>
                    <a:pt x="109" y="120"/>
                  </a:cubicBezTo>
                  <a:cubicBezTo>
                    <a:pt x="113" y="123"/>
                    <a:pt x="109" y="125"/>
                    <a:pt x="113" y="126"/>
                  </a:cubicBezTo>
                  <a:cubicBezTo>
                    <a:pt x="117" y="126"/>
                    <a:pt x="121" y="131"/>
                    <a:pt x="120" y="133"/>
                  </a:cubicBezTo>
                  <a:cubicBezTo>
                    <a:pt x="119" y="135"/>
                    <a:pt x="112" y="132"/>
                    <a:pt x="112" y="137"/>
                  </a:cubicBezTo>
                  <a:cubicBezTo>
                    <a:pt x="112" y="141"/>
                    <a:pt x="110" y="139"/>
                    <a:pt x="108" y="143"/>
                  </a:cubicBezTo>
                  <a:cubicBezTo>
                    <a:pt x="106" y="147"/>
                    <a:pt x="103" y="149"/>
                    <a:pt x="99" y="146"/>
                  </a:cubicBezTo>
                  <a:cubicBezTo>
                    <a:pt x="94" y="142"/>
                    <a:pt x="93" y="138"/>
                    <a:pt x="91" y="135"/>
                  </a:cubicBezTo>
                  <a:cubicBezTo>
                    <a:pt x="89" y="131"/>
                    <a:pt x="88" y="127"/>
                    <a:pt x="81" y="124"/>
                  </a:cubicBezTo>
                  <a:cubicBezTo>
                    <a:pt x="73" y="120"/>
                    <a:pt x="58" y="112"/>
                    <a:pt x="52" y="108"/>
                  </a:cubicBezTo>
                  <a:cubicBezTo>
                    <a:pt x="46" y="105"/>
                    <a:pt x="38" y="96"/>
                    <a:pt x="35" y="92"/>
                  </a:cubicBezTo>
                  <a:cubicBezTo>
                    <a:pt x="33" y="88"/>
                    <a:pt x="29" y="81"/>
                    <a:pt x="28" y="77"/>
                  </a:cubicBezTo>
                  <a:cubicBezTo>
                    <a:pt x="28" y="73"/>
                    <a:pt x="25" y="64"/>
                    <a:pt x="22" y="61"/>
                  </a:cubicBezTo>
                  <a:cubicBezTo>
                    <a:pt x="20" y="58"/>
                    <a:pt x="17" y="54"/>
                    <a:pt x="14" y="49"/>
                  </a:cubicBezTo>
                  <a:cubicBezTo>
                    <a:pt x="11" y="44"/>
                    <a:pt x="13" y="33"/>
                    <a:pt x="13" y="30"/>
                  </a:cubicBezTo>
                  <a:cubicBezTo>
                    <a:pt x="14" y="26"/>
                    <a:pt x="11" y="8"/>
                    <a:pt x="0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63" name="Freeform 632">
              <a:extLst>
                <a:ext uri="{FF2B5EF4-FFF2-40B4-BE49-F238E27FC236}">
                  <a16:creationId xmlns:a16="http://schemas.microsoft.com/office/drawing/2014/main" id="{BA8F85A2-1003-DF07-C20E-6FCC66D12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6063" y="3721100"/>
              <a:ext cx="477838" cy="706438"/>
            </a:xfrm>
            <a:custGeom>
              <a:avLst/>
              <a:gdLst>
                <a:gd name="T0" fmla="*/ 2147483646 w 539"/>
                <a:gd name="T1" fmla="*/ 2147483646 h 798"/>
                <a:gd name="T2" fmla="*/ 2147483646 w 539"/>
                <a:gd name="T3" fmla="*/ 2147483646 h 798"/>
                <a:gd name="T4" fmla="*/ 2147483646 w 539"/>
                <a:gd name="T5" fmla="*/ 2147483646 h 798"/>
                <a:gd name="T6" fmla="*/ 2147483646 w 539"/>
                <a:gd name="T7" fmla="*/ 2147483646 h 798"/>
                <a:gd name="T8" fmla="*/ 2147483646 w 539"/>
                <a:gd name="T9" fmla="*/ 2147483646 h 798"/>
                <a:gd name="T10" fmla="*/ 2147483646 w 539"/>
                <a:gd name="T11" fmla="*/ 2147483646 h 798"/>
                <a:gd name="T12" fmla="*/ 2147483646 w 539"/>
                <a:gd name="T13" fmla="*/ 0 h 798"/>
                <a:gd name="T14" fmla="*/ 2147483646 w 539"/>
                <a:gd name="T15" fmla="*/ 2147483646 h 798"/>
                <a:gd name="T16" fmla="*/ 2147483646 w 539"/>
                <a:gd name="T17" fmla="*/ 2147483646 h 798"/>
                <a:gd name="T18" fmla="*/ 2147483646 w 539"/>
                <a:gd name="T19" fmla="*/ 2147483646 h 798"/>
                <a:gd name="T20" fmla="*/ 2147483646 w 539"/>
                <a:gd name="T21" fmla="*/ 2147483646 h 798"/>
                <a:gd name="T22" fmla="*/ 2147483646 w 539"/>
                <a:gd name="T23" fmla="*/ 2147483646 h 798"/>
                <a:gd name="T24" fmla="*/ 2147483646 w 539"/>
                <a:gd name="T25" fmla="*/ 2147483646 h 798"/>
                <a:gd name="T26" fmla="*/ 2147483646 w 539"/>
                <a:gd name="T27" fmla="*/ 2147483646 h 798"/>
                <a:gd name="T28" fmla="*/ 2147483646 w 539"/>
                <a:gd name="T29" fmla="*/ 2147483646 h 798"/>
                <a:gd name="T30" fmla="*/ 2147483646 w 539"/>
                <a:gd name="T31" fmla="*/ 2147483646 h 798"/>
                <a:gd name="T32" fmla="*/ 2147483646 w 539"/>
                <a:gd name="T33" fmla="*/ 2147483646 h 798"/>
                <a:gd name="T34" fmla="*/ 2147483646 w 539"/>
                <a:gd name="T35" fmla="*/ 2147483646 h 798"/>
                <a:gd name="T36" fmla="*/ 2147483646 w 539"/>
                <a:gd name="T37" fmla="*/ 2147483646 h 798"/>
                <a:gd name="T38" fmla="*/ 2147483646 w 539"/>
                <a:gd name="T39" fmla="*/ 2147483646 h 798"/>
                <a:gd name="T40" fmla="*/ 2147483646 w 539"/>
                <a:gd name="T41" fmla="*/ 2147483646 h 798"/>
                <a:gd name="T42" fmla="*/ 2147483646 w 539"/>
                <a:gd name="T43" fmla="*/ 2147483646 h 798"/>
                <a:gd name="T44" fmla="*/ 2147483646 w 539"/>
                <a:gd name="T45" fmla="*/ 2147483646 h 798"/>
                <a:gd name="T46" fmla="*/ 2147483646 w 539"/>
                <a:gd name="T47" fmla="*/ 2147483646 h 798"/>
                <a:gd name="T48" fmla="*/ 2147483646 w 539"/>
                <a:gd name="T49" fmla="*/ 2147483646 h 798"/>
                <a:gd name="T50" fmla="*/ 2147483646 w 539"/>
                <a:gd name="T51" fmla="*/ 2147483646 h 798"/>
                <a:gd name="T52" fmla="*/ 2147483646 w 539"/>
                <a:gd name="T53" fmla="*/ 2147483646 h 798"/>
                <a:gd name="T54" fmla="*/ 2147483646 w 539"/>
                <a:gd name="T55" fmla="*/ 2147483646 h 798"/>
                <a:gd name="T56" fmla="*/ 2147483646 w 539"/>
                <a:gd name="T57" fmla="*/ 2147483646 h 798"/>
                <a:gd name="T58" fmla="*/ 2147483646 w 539"/>
                <a:gd name="T59" fmla="*/ 2147483646 h 798"/>
                <a:gd name="T60" fmla="*/ 2147483646 w 539"/>
                <a:gd name="T61" fmla="*/ 2147483646 h 798"/>
                <a:gd name="T62" fmla="*/ 2147483646 w 539"/>
                <a:gd name="T63" fmla="*/ 2147483646 h 798"/>
                <a:gd name="T64" fmla="*/ 2147483646 w 539"/>
                <a:gd name="T65" fmla="*/ 2147483646 h 798"/>
                <a:gd name="T66" fmla="*/ 2147483646 w 539"/>
                <a:gd name="T67" fmla="*/ 2147483646 h 798"/>
                <a:gd name="T68" fmla="*/ 2147483646 w 539"/>
                <a:gd name="T69" fmla="*/ 2147483646 h 798"/>
                <a:gd name="T70" fmla="*/ 2147483646 w 539"/>
                <a:gd name="T71" fmla="*/ 2147483646 h 798"/>
                <a:gd name="T72" fmla="*/ 2147483646 w 539"/>
                <a:gd name="T73" fmla="*/ 2147483646 h 798"/>
                <a:gd name="T74" fmla="*/ 2147483646 w 539"/>
                <a:gd name="T75" fmla="*/ 2147483646 h 798"/>
                <a:gd name="T76" fmla="*/ 2147483646 w 539"/>
                <a:gd name="T77" fmla="*/ 2147483646 h 798"/>
                <a:gd name="T78" fmla="*/ 2147483646 w 539"/>
                <a:gd name="T79" fmla="*/ 2147483646 h 798"/>
                <a:gd name="T80" fmla="*/ 2147483646 w 539"/>
                <a:gd name="T81" fmla="*/ 2147483646 h 798"/>
                <a:gd name="T82" fmla="*/ 2147483646 w 539"/>
                <a:gd name="T83" fmla="*/ 2147483646 h 798"/>
                <a:gd name="T84" fmla="*/ 2147483646 w 539"/>
                <a:gd name="T85" fmla="*/ 2147483646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9"/>
                <a:gd name="T130" fmla="*/ 0 h 798"/>
                <a:gd name="T131" fmla="*/ 539 w 539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9" h="798">
                  <a:moveTo>
                    <a:pt x="0" y="372"/>
                  </a:moveTo>
                  <a:cubicBezTo>
                    <a:pt x="0" y="372"/>
                    <a:pt x="8" y="366"/>
                    <a:pt x="13" y="358"/>
                  </a:cubicBezTo>
                  <a:cubicBezTo>
                    <a:pt x="17" y="350"/>
                    <a:pt x="24" y="349"/>
                    <a:pt x="30" y="340"/>
                  </a:cubicBezTo>
                  <a:cubicBezTo>
                    <a:pt x="36" y="332"/>
                    <a:pt x="47" y="344"/>
                    <a:pt x="56" y="346"/>
                  </a:cubicBezTo>
                  <a:cubicBezTo>
                    <a:pt x="66" y="349"/>
                    <a:pt x="77" y="347"/>
                    <a:pt x="80" y="336"/>
                  </a:cubicBezTo>
                  <a:cubicBezTo>
                    <a:pt x="82" y="324"/>
                    <a:pt x="71" y="320"/>
                    <a:pt x="63" y="319"/>
                  </a:cubicBezTo>
                  <a:cubicBezTo>
                    <a:pt x="55" y="318"/>
                    <a:pt x="63" y="311"/>
                    <a:pt x="54" y="308"/>
                  </a:cubicBezTo>
                  <a:cubicBezTo>
                    <a:pt x="44" y="304"/>
                    <a:pt x="33" y="283"/>
                    <a:pt x="29" y="265"/>
                  </a:cubicBezTo>
                  <a:cubicBezTo>
                    <a:pt x="26" y="248"/>
                    <a:pt x="44" y="258"/>
                    <a:pt x="56" y="258"/>
                  </a:cubicBezTo>
                  <a:cubicBezTo>
                    <a:pt x="68" y="258"/>
                    <a:pt x="82" y="245"/>
                    <a:pt x="90" y="243"/>
                  </a:cubicBezTo>
                  <a:cubicBezTo>
                    <a:pt x="98" y="241"/>
                    <a:pt x="121" y="215"/>
                    <a:pt x="124" y="204"/>
                  </a:cubicBezTo>
                  <a:cubicBezTo>
                    <a:pt x="128" y="194"/>
                    <a:pt x="149" y="177"/>
                    <a:pt x="156" y="164"/>
                  </a:cubicBezTo>
                  <a:cubicBezTo>
                    <a:pt x="163" y="151"/>
                    <a:pt x="169" y="148"/>
                    <a:pt x="174" y="142"/>
                  </a:cubicBezTo>
                  <a:cubicBezTo>
                    <a:pt x="178" y="136"/>
                    <a:pt x="185" y="116"/>
                    <a:pt x="181" y="110"/>
                  </a:cubicBezTo>
                  <a:cubicBezTo>
                    <a:pt x="176" y="105"/>
                    <a:pt x="165" y="100"/>
                    <a:pt x="159" y="96"/>
                  </a:cubicBezTo>
                  <a:cubicBezTo>
                    <a:pt x="154" y="93"/>
                    <a:pt x="141" y="67"/>
                    <a:pt x="136" y="54"/>
                  </a:cubicBezTo>
                  <a:cubicBezTo>
                    <a:pt x="131" y="41"/>
                    <a:pt x="149" y="38"/>
                    <a:pt x="163" y="36"/>
                  </a:cubicBezTo>
                  <a:cubicBezTo>
                    <a:pt x="177" y="35"/>
                    <a:pt x="177" y="38"/>
                    <a:pt x="185" y="40"/>
                  </a:cubicBezTo>
                  <a:cubicBezTo>
                    <a:pt x="193" y="42"/>
                    <a:pt x="218" y="46"/>
                    <a:pt x="224" y="42"/>
                  </a:cubicBezTo>
                  <a:cubicBezTo>
                    <a:pt x="230" y="39"/>
                    <a:pt x="225" y="24"/>
                    <a:pt x="229" y="20"/>
                  </a:cubicBezTo>
                  <a:cubicBezTo>
                    <a:pt x="232" y="16"/>
                    <a:pt x="238" y="0"/>
                    <a:pt x="238" y="0"/>
                  </a:cubicBezTo>
                  <a:cubicBezTo>
                    <a:pt x="243" y="0"/>
                    <a:pt x="252" y="0"/>
                    <a:pt x="252" y="0"/>
                  </a:cubicBezTo>
                  <a:cubicBezTo>
                    <a:pt x="252" y="0"/>
                    <a:pt x="269" y="11"/>
                    <a:pt x="274" y="18"/>
                  </a:cubicBezTo>
                  <a:cubicBezTo>
                    <a:pt x="278" y="26"/>
                    <a:pt x="299" y="36"/>
                    <a:pt x="286" y="41"/>
                  </a:cubicBezTo>
                  <a:cubicBezTo>
                    <a:pt x="273" y="46"/>
                    <a:pt x="270" y="51"/>
                    <a:pt x="277" y="58"/>
                  </a:cubicBezTo>
                  <a:cubicBezTo>
                    <a:pt x="284" y="65"/>
                    <a:pt x="297" y="65"/>
                    <a:pt x="292" y="73"/>
                  </a:cubicBezTo>
                  <a:cubicBezTo>
                    <a:pt x="287" y="81"/>
                    <a:pt x="274" y="76"/>
                    <a:pt x="279" y="82"/>
                  </a:cubicBezTo>
                  <a:cubicBezTo>
                    <a:pt x="284" y="88"/>
                    <a:pt x="289" y="80"/>
                    <a:pt x="293" y="89"/>
                  </a:cubicBezTo>
                  <a:cubicBezTo>
                    <a:pt x="298" y="99"/>
                    <a:pt x="298" y="103"/>
                    <a:pt x="292" y="107"/>
                  </a:cubicBezTo>
                  <a:cubicBezTo>
                    <a:pt x="286" y="110"/>
                    <a:pt x="282" y="113"/>
                    <a:pt x="278" y="112"/>
                  </a:cubicBezTo>
                  <a:cubicBezTo>
                    <a:pt x="274" y="110"/>
                    <a:pt x="278" y="101"/>
                    <a:pt x="272" y="105"/>
                  </a:cubicBezTo>
                  <a:cubicBezTo>
                    <a:pt x="266" y="108"/>
                    <a:pt x="260" y="113"/>
                    <a:pt x="269" y="120"/>
                  </a:cubicBezTo>
                  <a:cubicBezTo>
                    <a:pt x="277" y="127"/>
                    <a:pt x="285" y="113"/>
                    <a:pt x="286" y="127"/>
                  </a:cubicBezTo>
                  <a:cubicBezTo>
                    <a:pt x="287" y="141"/>
                    <a:pt x="272" y="143"/>
                    <a:pt x="283" y="148"/>
                  </a:cubicBezTo>
                  <a:cubicBezTo>
                    <a:pt x="293" y="153"/>
                    <a:pt x="301" y="153"/>
                    <a:pt x="312" y="156"/>
                  </a:cubicBezTo>
                  <a:cubicBezTo>
                    <a:pt x="323" y="160"/>
                    <a:pt x="327" y="149"/>
                    <a:pt x="333" y="167"/>
                  </a:cubicBezTo>
                  <a:cubicBezTo>
                    <a:pt x="333" y="167"/>
                    <a:pt x="325" y="182"/>
                    <a:pt x="317" y="185"/>
                  </a:cubicBezTo>
                  <a:cubicBezTo>
                    <a:pt x="309" y="188"/>
                    <a:pt x="306" y="198"/>
                    <a:pt x="314" y="211"/>
                  </a:cubicBezTo>
                  <a:cubicBezTo>
                    <a:pt x="322" y="224"/>
                    <a:pt x="339" y="231"/>
                    <a:pt x="351" y="238"/>
                  </a:cubicBezTo>
                  <a:cubicBezTo>
                    <a:pt x="363" y="245"/>
                    <a:pt x="392" y="254"/>
                    <a:pt x="418" y="264"/>
                  </a:cubicBezTo>
                  <a:cubicBezTo>
                    <a:pt x="443" y="274"/>
                    <a:pt x="451" y="274"/>
                    <a:pt x="461" y="285"/>
                  </a:cubicBezTo>
                  <a:cubicBezTo>
                    <a:pt x="471" y="296"/>
                    <a:pt x="503" y="292"/>
                    <a:pt x="503" y="292"/>
                  </a:cubicBezTo>
                  <a:cubicBezTo>
                    <a:pt x="507" y="314"/>
                    <a:pt x="507" y="314"/>
                    <a:pt x="507" y="314"/>
                  </a:cubicBezTo>
                  <a:cubicBezTo>
                    <a:pt x="510" y="320"/>
                    <a:pt x="515" y="313"/>
                    <a:pt x="518" y="312"/>
                  </a:cubicBezTo>
                  <a:cubicBezTo>
                    <a:pt x="521" y="311"/>
                    <a:pt x="522" y="314"/>
                    <a:pt x="526" y="317"/>
                  </a:cubicBezTo>
                  <a:cubicBezTo>
                    <a:pt x="529" y="319"/>
                    <a:pt x="526" y="329"/>
                    <a:pt x="525" y="332"/>
                  </a:cubicBezTo>
                  <a:cubicBezTo>
                    <a:pt x="524" y="335"/>
                    <a:pt x="522" y="349"/>
                    <a:pt x="522" y="356"/>
                  </a:cubicBezTo>
                  <a:cubicBezTo>
                    <a:pt x="522" y="362"/>
                    <a:pt x="528" y="367"/>
                    <a:pt x="530" y="369"/>
                  </a:cubicBezTo>
                  <a:cubicBezTo>
                    <a:pt x="532" y="372"/>
                    <a:pt x="539" y="402"/>
                    <a:pt x="537" y="407"/>
                  </a:cubicBezTo>
                  <a:cubicBezTo>
                    <a:pt x="522" y="411"/>
                    <a:pt x="522" y="411"/>
                    <a:pt x="522" y="411"/>
                  </a:cubicBezTo>
                  <a:cubicBezTo>
                    <a:pt x="519" y="423"/>
                    <a:pt x="505" y="431"/>
                    <a:pt x="505" y="426"/>
                  </a:cubicBezTo>
                  <a:cubicBezTo>
                    <a:pt x="507" y="416"/>
                    <a:pt x="502" y="411"/>
                    <a:pt x="502" y="411"/>
                  </a:cubicBezTo>
                  <a:cubicBezTo>
                    <a:pt x="502" y="411"/>
                    <a:pt x="486" y="417"/>
                    <a:pt x="487" y="422"/>
                  </a:cubicBezTo>
                  <a:cubicBezTo>
                    <a:pt x="489" y="426"/>
                    <a:pt x="472" y="428"/>
                    <a:pt x="476" y="432"/>
                  </a:cubicBezTo>
                  <a:cubicBezTo>
                    <a:pt x="481" y="437"/>
                    <a:pt x="470" y="451"/>
                    <a:pt x="470" y="451"/>
                  </a:cubicBezTo>
                  <a:cubicBezTo>
                    <a:pt x="470" y="451"/>
                    <a:pt x="472" y="461"/>
                    <a:pt x="472" y="466"/>
                  </a:cubicBezTo>
                  <a:cubicBezTo>
                    <a:pt x="472" y="471"/>
                    <a:pt x="469" y="477"/>
                    <a:pt x="464" y="471"/>
                  </a:cubicBezTo>
                  <a:cubicBezTo>
                    <a:pt x="460" y="464"/>
                    <a:pt x="449" y="471"/>
                    <a:pt x="449" y="471"/>
                  </a:cubicBezTo>
                  <a:cubicBezTo>
                    <a:pt x="439" y="471"/>
                    <a:pt x="439" y="471"/>
                    <a:pt x="439" y="471"/>
                  </a:cubicBezTo>
                  <a:cubicBezTo>
                    <a:pt x="442" y="482"/>
                    <a:pt x="442" y="482"/>
                    <a:pt x="442" y="482"/>
                  </a:cubicBezTo>
                  <a:cubicBezTo>
                    <a:pt x="427" y="485"/>
                    <a:pt x="427" y="485"/>
                    <a:pt x="427" y="485"/>
                  </a:cubicBezTo>
                  <a:cubicBezTo>
                    <a:pt x="421" y="476"/>
                    <a:pt x="421" y="476"/>
                    <a:pt x="421" y="476"/>
                  </a:cubicBezTo>
                  <a:cubicBezTo>
                    <a:pt x="418" y="490"/>
                    <a:pt x="421" y="502"/>
                    <a:pt x="421" y="502"/>
                  </a:cubicBezTo>
                  <a:cubicBezTo>
                    <a:pt x="405" y="511"/>
                    <a:pt x="405" y="511"/>
                    <a:pt x="405" y="511"/>
                  </a:cubicBezTo>
                  <a:cubicBezTo>
                    <a:pt x="405" y="511"/>
                    <a:pt x="398" y="529"/>
                    <a:pt x="390" y="525"/>
                  </a:cubicBezTo>
                  <a:cubicBezTo>
                    <a:pt x="383" y="520"/>
                    <a:pt x="375" y="513"/>
                    <a:pt x="375" y="525"/>
                  </a:cubicBezTo>
                  <a:cubicBezTo>
                    <a:pt x="375" y="537"/>
                    <a:pt x="374" y="546"/>
                    <a:pt x="369" y="549"/>
                  </a:cubicBezTo>
                  <a:cubicBezTo>
                    <a:pt x="365" y="552"/>
                    <a:pt x="353" y="547"/>
                    <a:pt x="353" y="547"/>
                  </a:cubicBezTo>
                  <a:cubicBezTo>
                    <a:pt x="353" y="547"/>
                    <a:pt x="346" y="555"/>
                    <a:pt x="351" y="561"/>
                  </a:cubicBezTo>
                  <a:cubicBezTo>
                    <a:pt x="356" y="567"/>
                    <a:pt x="357" y="567"/>
                    <a:pt x="353" y="572"/>
                  </a:cubicBezTo>
                  <a:cubicBezTo>
                    <a:pt x="348" y="576"/>
                    <a:pt x="340" y="573"/>
                    <a:pt x="340" y="573"/>
                  </a:cubicBezTo>
                  <a:cubicBezTo>
                    <a:pt x="340" y="573"/>
                    <a:pt x="333" y="573"/>
                    <a:pt x="330" y="578"/>
                  </a:cubicBezTo>
                  <a:cubicBezTo>
                    <a:pt x="327" y="582"/>
                    <a:pt x="324" y="573"/>
                    <a:pt x="319" y="573"/>
                  </a:cubicBezTo>
                  <a:cubicBezTo>
                    <a:pt x="315" y="573"/>
                    <a:pt x="310" y="565"/>
                    <a:pt x="309" y="575"/>
                  </a:cubicBezTo>
                  <a:cubicBezTo>
                    <a:pt x="307" y="584"/>
                    <a:pt x="312" y="596"/>
                    <a:pt x="312" y="596"/>
                  </a:cubicBezTo>
                  <a:cubicBezTo>
                    <a:pt x="312" y="596"/>
                    <a:pt x="303" y="597"/>
                    <a:pt x="303" y="603"/>
                  </a:cubicBezTo>
                  <a:cubicBezTo>
                    <a:pt x="303" y="609"/>
                    <a:pt x="310" y="618"/>
                    <a:pt x="310" y="618"/>
                  </a:cubicBezTo>
                  <a:cubicBezTo>
                    <a:pt x="310" y="618"/>
                    <a:pt x="313" y="620"/>
                    <a:pt x="312" y="629"/>
                  </a:cubicBezTo>
                  <a:cubicBezTo>
                    <a:pt x="310" y="638"/>
                    <a:pt x="307" y="641"/>
                    <a:pt x="310" y="647"/>
                  </a:cubicBezTo>
                  <a:cubicBezTo>
                    <a:pt x="313" y="653"/>
                    <a:pt x="324" y="644"/>
                    <a:pt x="319" y="655"/>
                  </a:cubicBezTo>
                  <a:cubicBezTo>
                    <a:pt x="315" y="665"/>
                    <a:pt x="308" y="666"/>
                    <a:pt x="304" y="671"/>
                  </a:cubicBezTo>
                  <a:cubicBezTo>
                    <a:pt x="295" y="683"/>
                    <a:pt x="312" y="673"/>
                    <a:pt x="295" y="683"/>
                  </a:cubicBezTo>
                  <a:cubicBezTo>
                    <a:pt x="278" y="694"/>
                    <a:pt x="278" y="694"/>
                    <a:pt x="278" y="694"/>
                  </a:cubicBezTo>
                  <a:cubicBezTo>
                    <a:pt x="278" y="694"/>
                    <a:pt x="285" y="692"/>
                    <a:pt x="292" y="697"/>
                  </a:cubicBezTo>
                  <a:cubicBezTo>
                    <a:pt x="300" y="702"/>
                    <a:pt x="300" y="692"/>
                    <a:pt x="300" y="702"/>
                  </a:cubicBezTo>
                  <a:cubicBezTo>
                    <a:pt x="300" y="711"/>
                    <a:pt x="300" y="702"/>
                    <a:pt x="300" y="702"/>
                  </a:cubicBezTo>
                  <a:cubicBezTo>
                    <a:pt x="300" y="702"/>
                    <a:pt x="307" y="723"/>
                    <a:pt x="301" y="723"/>
                  </a:cubicBezTo>
                  <a:cubicBezTo>
                    <a:pt x="295" y="723"/>
                    <a:pt x="301" y="720"/>
                    <a:pt x="295" y="723"/>
                  </a:cubicBezTo>
                  <a:cubicBezTo>
                    <a:pt x="289" y="726"/>
                    <a:pt x="292" y="729"/>
                    <a:pt x="292" y="729"/>
                  </a:cubicBezTo>
                  <a:cubicBezTo>
                    <a:pt x="280" y="739"/>
                    <a:pt x="280" y="739"/>
                    <a:pt x="280" y="739"/>
                  </a:cubicBezTo>
                  <a:cubicBezTo>
                    <a:pt x="278" y="748"/>
                    <a:pt x="278" y="748"/>
                    <a:pt x="278" y="748"/>
                  </a:cubicBezTo>
                  <a:cubicBezTo>
                    <a:pt x="278" y="748"/>
                    <a:pt x="268" y="747"/>
                    <a:pt x="271" y="754"/>
                  </a:cubicBezTo>
                  <a:cubicBezTo>
                    <a:pt x="274" y="762"/>
                    <a:pt x="263" y="770"/>
                    <a:pt x="257" y="767"/>
                  </a:cubicBezTo>
                  <a:cubicBezTo>
                    <a:pt x="251" y="764"/>
                    <a:pt x="244" y="757"/>
                    <a:pt x="247" y="768"/>
                  </a:cubicBezTo>
                  <a:cubicBezTo>
                    <a:pt x="250" y="779"/>
                    <a:pt x="262" y="785"/>
                    <a:pt x="254" y="789"/>
                  </a:cubicBezTo>
                  <a:cubicBezTo>
                    <a:pt x="247" y="794"/>
                    <a:pt x="241" y="786"/>
                    <a:pt x="238" y="792"/>
                  </a:cubicBezTo>
                  <a:cubicBezTo>
                    <a:pt x="235" y="798"/>
                    <a:pt x="224" y="795"/>
                    <a:pt x="224" y="795"/>
                  </a:cubicBezTo>
                  <a:cubicBezTo>
                    <a:pt x="220" y="777"/>
                    <a:pt x="220" y="777"/>
                    <a:pt x="220" y="777"/>
                  </a:cubicBezTo>
                  <a:cubicBezTo>
                    <a:pt x="220" y="777"/>
                    <a:pt x="221" y="762"/>
                    <a:pt x="213" y="767"/>
                  </a:cubicBezTo>
                  <a:cubicBezTo>
                    <a:pt x="213" y="767"/>
                    <a:pt x="218" y="745"/>
                    <a:pt x="210" y="745"/>
                  </a:cubicBezTo>
                  <a:cubicBezTo>
                    <a:pt x="203" y="745"/>
                    <a:pt x="195" y="744"/>
                    <a:pt x="198" y="738"/>
                  </a:cubicBezTo>
                  <a:cubicBezTo>
                    <a:pt x="201" y="732"/>
                    <a:pt x="201" y="721"/>
                    <a:pt x="201" y="721"/>
                  </a:cubicBezTo>
                  <a:cubicBezTo>
                    <a:pt x="201" y="721"/>
                    <a:pt x="194" y="715"/>
                    <a:pt x="192" y="711"/>
                  </a:cubicBezTo>
                  <a:cubicBezTo>
                    <a:pt x="191" y="706"/>
                    <a:pt x="192" y="692"/>
                    <a:pt x="192" y="692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5" y="674"/>
                    <a:pt x="176" y="676"/>
                    <a:pt x="168" y="664"/>
                  </a:cubicBezTo>
                  <a:cubicBezTo>
                    <a:pt x="161" y="652"/>
                    <a:pt x="161" y="650"/>
                    <a:pt x="165" y="649"/>
                  </a:cubicBezTo>
                  <a:cubicBezTo>
                    <a:pt x="168" y="635"/>
                    <a:pt x="168" y="635"/>
                    <a:pt x="168" y="635"/>
                  </a:cubicBezTo>
                  <a:cubicBezTo>
                    <a:pt x="159" y="624"/>
                    <a:pt x="159" y="624"/>
                    <a:pt x="159" y="624"/>
                  </a:cubicBezTo>
                  <a:cubicBezTo>
                    <a:pt x="159" y="624"/>
                    <a:pt x="148" y="618"/>
                    <a:pt x="153" y="615"/>
                  </a:cubicBezTo>
                  <a:cubicBezTo>
                    <a:pt x="158" y="612"/>
                    <a:pt x="155" y="606"/>
                    <a:pt x="148" y="602"/>
                  </a:cubicBezTo>
                  <a:cubicBezTo>
                    <a:pt x="142" y="597"/>
                    <a:pt x="135" y="575"/>
                    <a:pt x="135" y="575"/>
                  </a:cubicBezTo>
                  <a:cubicBezTo>
                    <a:pt x="135" y="575"/>
                    <a:pt x="136" y="553"/>
                    <a:pt x="129" y="538"/>
                  </a:cubicBezTo>
                  <a:cubicBezTo>
                    <a:pt x="121" y="523"/>
                    <a:pt x="114" y="519"/>
                    <a:pt x="114" y="507"/>
                  </a:cubicBezTo>
                  <a:cubicBezTo>
                    <a:pt x="114" y="494"/>
                    <a:pt x="114" y="483"/>
                    <a:pt x="117" y="471"/>
                  </a:cubicBezTo>
                  <a:cubicBezTo>
                    <a:pt x="120" y="458"/>
                    <a:pt x="117" y="476"/>
                    <a:pt x="120" y="445"/>
                  </a:cubicBezTo>
                  <a:cubicBezTo>
                    <a:pt x="123" y="413"/>
                    <a:pt x="132" y="404"/>
                    <a:pt x="117" y="401"/>
                  </a:cubicBezTo>
                  <a:cubicBezTo>
                    <a:pt x="102" y="398"/>
                    <a:pt x="94" y="392"/>
                    <a:pt x="97" y="402"/>
                  </a:cubicBezTo>
                  <a:cubicBezTo>
                    <a:pt x="100" y="413"/>
                    <a:pt x="99" y="422"/>
                    <a:pt x="99" y="422"/>
                  </a:cubicBezTo>
                  <a:cubicBezTo>
                    <a:pt x="99" y="422"/>
                    <a:pt x="100" y="437"/>
                    <a:pt x="93" y="442"/>
                  </a:cubicBezTo>
                  <a:cubicBezTo>
                    <a:pt x="85" y="446"/>
                    <a:pt x="79" y="458"/>
                    <a:pt x="70" y="451"/>
                  </a:cubicBezTo>
                  <a:cubicBezTo>
                    <a:pt x="61" y="443"/>
                    <a:pt x="64" y="429"/>
                    <a:pt x="56" y="437"/>
                  </a:cubicBezTo>
                  <a:cubicBezTo>
                    <a:pt x="49" y="445"/>
                    <a:pt x="41" y="449"/>
                    <a:pt x="37" y="437"/>
                  </a:cubicBezTo>
                  <a:cubicBezTo>
                    <a:pt x="32" y="425"/>
                    <a:pt x="9" y="419"/>
                    <a:pt x="20" y="410"/>
                  </a:cubicBezTo>
                  <a:cubicBezTo>
                    <a:pt x="31" y="401"/>
                    <a:pt x="35" y="402"/>
                    <a:pt x="46" y="396"/>
                  </a:cubicBezTo>
                  <a:cubicBezTo>
                    <a:pt x="56" y="390"/>
                    <a:pt x="61" y="378"/>
                    <a:pt x="61" y="378"/>
                  </a:cubicBezTo>
                  <a:cubicBezTo>
                    <a:pt x="61" y="378"/>
                    <a:pt x="59" y="381"/>
                    <a:pt x="49" y="381"/>
                  </a:cubicBezTo>
                  <a:cubicBezTo>
                    <a:pt x="38" y="381"/>
                    <a:pt x="29" y="381"/>
                    <a:pt x="25" y="387"/>
                  </a:cubicBezTo>
                  <a:cubicBezTo>
                    <a:pt x="20" y="393"/>
                    <a:pt x="5" y="395"/>
                    <a:pt x="5" y="387"/>
                  </a:cubicBezTo>
                  <a:cubicBezTo>
                    <a:pt x="5" y="380"/>
                    <a:pt x="0" y="372"/>
                    <a:pt x="0" y="37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65" name="Freeform 633">
              <a:extLst>
                <a:ext uri="{FF2B5EF4-FFF2-40B4-BE49-F238E27FC236}">
                  <a16:creationId xmlns:a16="http://schemas.microsoft.com/office/drawing/2014/main" id="{70FB93F0-2FCE-A035-C67C-27EF4A91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1" y="4437063"/>
              <a:ext cx="231775" cy="155575"/>
            </a:xfrm>
            <a:custGeom>
              <a:avLst/>
              <a:gdLst>
                <a:gd name="T0" fmla="*/ 2147483646 w 262"/>
                <a:gd name="T1" fmla="*/ 2147483646 h 176"/>
                <a:gd name="T2" fmla="*/ 2147483646 w 262"/>
                <a:gd name="T3" fmla="*/ 2147483646 h 176"/>
                <a:gd name="T4" fmla="*/ 2147483646 w 262"/>
                <a:gd name="T5" fmla="*/ 2147483646 h 176"/>
                <a:gd name="T6" fmla="*/ 2147483646 w 262"/>
                <a:gd name="T7" fmla="*/ 2147483646 h 176"/>
                <a:gd name="T8" fmla="*/ 2147483646 w 262"/>
                <a:gd name="T9" fmla="*/ 2147483646 h 176"/>
                <a:gd name="T10" fmla="*/ 2147483646 w 262"/>
                <a:gd name="T11" fmla="*/ 2147483646 h 176"/>
                <a:gd name="T12" fmla="*/ 2147483646 w 262"/>
                <a:gd name="T13" fmla="*/ 2147483646 h 176"/>
                <a:gd name="T14" fmla="*/ 2147483646 w 262"/>
                <a:gd name="T15" fmla="*/ 2147483646 h 176"/>
                <a:gd name="T16" fmla="*/ 2147483646 w 262"/>
                <a:gd name="T17" fmla="*/ 2147483646 h 176"/>
                <a:gd name="T18" fmla="*/ 2147483646 w 262"/>
                <a:gd name="T19" fmla="*/ 2147483646 h 176"/>
                <a:gd name="T20" fmla="*/ 0 w 262"/>
                <a:gd name="T21" fmla="*/ 2147483646 h 176"/>
                <a:gd name="T22" fmla="*/ 2147483646 w 262"/>
                <a:gd name="T23" fmla="*/ 2147483646 h 176"/>
                <a:gd name="T24" fmla="*/ 2147483646 w 262"/>
                <a:gd name="T25" fmla="*/ 2147483646 h 176"/>
                <a:gd name="T26" fmla="*/ 2147483646 w 262"/>
                <a:gd name="T27" fmla="*/ 2147483646 h 176"/>
                <a:gd name="T28" fmla="*/ 2147483646 w 262"/>
                <a:gd name="T29" fmla="*/ 2147483646 h 176"/>
                <a:gd name="T30" fmla="*/ 2147483646 w 262"/>
                <a:gd name="T31" fmla="*/ 2147483646 h 176"/>
                <a:gd name="T32" fmla="*/ 2147483646 w 262"/>
                <a:gd name="T33" fmla="*/ 2147483646 h 176"/>
                <a:gd name="T34" fmla="*/ 2147483646 w 262"/>
                <a:gd name="T35" fmla="*/ 2147483646 h 176"/>
                <a:gd name="T36" fmla="*/ 2147483646 w 262"/>
                <a:gd name="T37" fmla="*/ 2147483646 h 176"/>
                <a:gd name="T38" fmla="*/ 2147483646 w 262"/>
                <a:gd name="T39" fmla="*/ 2147483646 h 176"/>
                <a:gd name="T40" fmla="*/ 2147483646 w 262"/>
                <a:gd name="T41" fmla="*/ 2147483646 h 176"/>
                <a:gd name="T42" fmla="*/ 2147483646 w 262"/>
                <a:gd name="T43" fmla="*/ 2147483646 h 176"/>
                <a:gd name="T44" fmla="*/ 2147483646 w 262"/>
                <a:gd name="T45" fmla="*/ 2147483646 h 176"/>
                <a:gd name="T46" fmla="*/ 2147483646 w 262"/>
                <a:gd name="T47" fmla="*/ 2147483646 h 176"/>
                <a:gd name="T48" fmla="*/ 2147483646 w 262"/>
                <a:gd name="T49" fmla="*/ 2147483646 h 176"/>
                <a:gd name="T50" fmla="*/ 2147483646 w 262"/>
                <a:gd name="T51" fmla="*/ 2147483646 h 176"/>
                <a:gd name="T52" fmla="*/ 2147483646 w 262"/>
                <a:gd name="T53" fmla="*/ 2147483646 h 176"/>
                <a:gd name="T54" fmla="*/ 2147483646 w 262"/>
                <a:gd name="T55" fmla="*/ 2147483646 h 176"/>
                <a:gd name="T56" fmla="*/ 2147483646 w 262"/>
                <a:gd name="T57" fmla="*/ 2147483646 h 176"/>
                <a:gd name="T58" fmla="*/ 2147483646 w 262"/>
                <a:gd name="T59" fmla="*/ 2147483646 h 176"/>
                <a:gd name="T60" fmla="*/ 2147483646 w 262"/>
                <a:gd name="T61" fmla="*/ 2147483646 h 176"/>
                <a:gd name="T62" fmla="*/ 2147483646 w 262"/>
                <a:gd name="T63" fmla="*/ 2147483646 h 176"/>
                <a:gd name="T64" fmla="*/ 2147483646 w 262"/>
                <a:gd name="T65" fmla="*/ 2147483646 h 176"/>
                <a:gd name="T66" fmla="*/ 2147483646 w 262"/>
                <a:gd name="T67" fmla="*/ 2147483646 h 17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62"/>
                <a:gd name="T103" fmla="*/ 0 h 176"/>
                <a:gd name="T104" fmla="*/ 262 w 262"/>
                <a:gd name="T105" fmla="*/ 176 h 17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62" h="176">
                  <a:moveTo>
                    <a:pt x="212" y="10"/>
                  </a:moveTo>
                  <a:cubicBezTo>
                    <a:pt x="205" y="5"/>
                    <a:pt x="194" y="0"/>
                    <a:pt x="189" y="8"/>
                  </a:cubicBezTo>
                  <a:cubicBezTo>
                    <a:pt x="183" y="17"/>
                    <a:pt x="173" y="24"/>
                    <a:pt x="168" y="33"/>
                  </a:cubicBezTo>
                  <a:cubicBezTo>
                    <a:pt x="163" y="42"/>
                    <a:pt x="146" y="45"/>
                    <a:pt x="146" y="57"/>
                  </a:cubicBezTo>
                  <a:cubicBezTo>
                    <a:pt x="145" y="68"/>
                    <a:pt x="144" y="68"/>
                    <a:pt x="130" y="75"/>
                  </a:cubicBezTo>
                  <a:cubicBezTo>
                    <a:pt x="115" y="82"/>
                    <a:pt x="103" y="106"/>
                    <a:pt x="96" y="111"/>
                  </a:cubicBezTo>
                  <a:cubicBezTo>
                    <a:pt x="90" y="117"/>
                    <a:pt x="63" y="144"/>
                    <a:pt x="63" y="148"/>
                  </a:cubicBezTo>
                  <a:cubicBezTo>
                    <a:pt x="62" y="152"/>
                    <a:pt x="56" y="158"/>
                    <a:pt x="50" y="156"/>
                  </a:cubicBezTo>
                  <a:cubicBezTo>
                    <a:pt x="43" y="155"/>
                    <a:pt x="45" y="151"/>
                    <a:pt x="34" y="146"/>
                  </a:cubicBezTo>
                  <a:cubicBezTo>
                    <a:pt x="23" y="142"/>
                    <a:pt x="14" y="133"/>
                    <a:pt x="10" y="135"/>
                  </a:cubicBezTo>
                  <a:cubicBezTo>
                    <a:pt x="5" y="137"/>
                    <a:pt x="0" y="137"/>
                    <a:pt x="0" y="137"/>
                  </a:cubicBezTo>
                  <a:cubicBezTo>
                    <a:pt x="0" y="137"/>
                    <a:pt x="14" y="149"/>
                    <a:pt x="20" y="151"/>
                  </a:cubicBezTo>
                  <a:cubicBezTo>
                    <a:pt x="27" y="153"/>
                    <a:pt x="26" y="160"/>
                    <a:pt x="33" y="165"/>
                  </a:cubicBezTo>
                  <a:cubicBezTo>
                    <a:pt x="41" y="170"/>
                    <a:pt x="46" y="176"/>
                    <a:pt x="57" y="174"/>
                  </a:cubicBezTo>
                  <a:cubicBezTo>
                    <a:pt x="69" y="173"/>
                    <a:pt x="62" y="163"/>
                    <a:pt x="76" y="163"/>
                  </a:cubicBezTo>
                  <a:cubicBezTo>
                    <a:pt x="91" y="162"/>
                    <a:pt x="83" y="152"/>
                    <a:pt x="96" y="153"/>
                  </a:cubicBezTo>
                  <a:cubicBezTo>
                    <a:pt x="110" y="155"/>
                    <a:pt x="106" y="153"/>
                    <a:pt x="123" y="151"/>
                  </a:cubicBezTo>
                  <a:cubicBezTo>
                    <a:pt x="140" y="150"/>
                    <a:pt x="146" y="140"/>
                    <a:pt x="147" y="130"/>
                  </a:cubicBezTo>
                  <a:cubicBezTo>
                    <a:pt x="148" y="121"/>
                    <a:pt x="140" y="117"/>
                    <a:pt x="149" y="107"/>
                  </a:cubicBezTo>
                  <a:cubicBezTo>
                    <a:pt x="157" y="98"/>
                    <a:pt x="176" y="69"/>
                    <a:pt x="183" y="72"/>
                  </a:cubicBezTo>
                  <a:cubicBezTo>
                    <a:pt x="191" y="75"/>
                    <a:pt x="193" y="83"/>
                    <a:pt x="203" y="83"/>
                  </a:cubicBezTo>
                  <a:cubicBezTo>
                    <a:pt x="214" y="84"/>
                    <a:pt x="209" y="73"/>
                    <a:pt x="219" y="70"/>
                  </a:cubicBezTo>
                  <a:cubicBezTo>
                    <a:pt x="229" y="67"/>
                    <a:pt x="224" y="66"/>
                    <a:pt x="235" y="68"/>
                  </a:cubicBezTo>
                  <a:cubicBezTo>
                    <a:pt x="246" y="70"/>
                    <a:pt x="240" y="59"/>
                    <a:pt x="249" y="57"/>
                  </a:cubicBezTo>
                  <a:cubicBezTo>
                    <a:pt x="259" y="56"/>
                    <a:pt x="247" y="53"/>
                    <a:pt x="240" y="54"/>
                  </a:cubicBezTo>
                  <a:cubicBezTo>
                    <a:pt x="233" y="54"/>
                    <a:pt x="232" y="47"/>
                    <a:pt x="238" y="46"/>
                  </a:cubicBezTo>
                  <a:cubicBezTo>
                    <a:pt x="244" y="45"/>
                    <a:pt x="242" y="37"/>
                    <a:pt x="249" y="44"/>
                  </a:cubicBezTo>
                  <a:cubicBezTo>
                    <a:pt x="256" y="50"/>
                    <a:pt x="252" y="50"/>
                    <a:pt x="257" y="47"/>
                  </a:cubicBezTo>
                  <a:cubicBezTo>
                    <a:pt x="262" y="44"/>
                    <a:pt x="259" y="34"/>
                    <a:pt x="256" y="33"/>
                  </a:cubicBezTo>
                  <a:cubicBezTo>
                    <a:pt x="252" y="32"/>
                    <a:pt x="249" y="27"/>
                    <a:pt x="246" y="30"/>
                  </a:cubicBezTo>
                  <a:cubicBezTo>
                    <a:pt x="242" y="34"/>
                    <a:pt x="236" y="33"/>
                    <a:pt x="232" y="35"/>
                  </a:cubicBezTo>
                  <a:cubicBezTo>
                    <a:pt x="229" y="37"/>
                    <a:pt x="220" y="33"/>
                    <a:pt x="218" y="31"/>
                  </a:cubicBezTo>
                  <a:cubicBezTo>
                    <a:pt x="216" y="30"/>
                    <a:pt x="213" y="25"/>
                    <a:pt x="212" y="22"/>
                  </a:cubicBezTo>
                  <a:cubicBezTo>
                    <a:pt x="210" y="19"/>
                    <a:pt x="212" y="10"/>
                    <a:pt x="212" y="1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67" name="Freeform 634">
              <a:extLst>
                <a:ext uri="{FF2B5EF4-FFF2-40B4-BE49-F238E27FC236}">
                  <a16:creationId xmlns:a16="http://schemas.microsoft.com/office/drawing/2014/main" id="{3E17202F-1A52-B282-D6B0-1C2C6B66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4497388"/>
              <a:ext cx="239713" cy="207962"/>
            </a:xfrm>
            <a:custGeom>
              <a:avLst/>
              <a:gdLst>
                <a:gd name="T0" fmla="*/ 2147483646 w 270"/>
                <a:gd name="T1" fmla="*/ 2147483646 h 234"/>
                <a:gd name="T2" fmla="*/ 2147483646 w 270"/>
                <a:gd name="T3" fmla="*/ 2147483646 h 234"/>
                <a:gd name="T4" fmla="*/ 2147483646 w 270"/>
                <a:gd name="T5" fmla="*/ 2147483646 h 234"/>
                <a:gd name="T6" fmla="*/ 2147483646 w 270"/>
                <a:gd name="T7" fmla="*/ 2147483646 h 234"/>
                <a:gd name="T8" fmla="*/ 2147483646 w 270"/>
                <a:gd name="T9" fmla="*/ 2147483646 h 234"/>
                <a:gd name="T10" fmla="*/ 2147483646 w 270"/>
                <a:gd name="T11" fmla="*/ 2147483646 h 234"/>
                <a:gd name="T12" fmla="*/ 2147483646 w 270"/>
                <a:gd name="T13" fmla="*/ 2147483646 h 234"/>
                <a:gd name="T14" fmla="*/ 2147483646 w 270"/>
                <a:gd name="T15" fmla="*/ 2147483646 h 234"/>
                <a:gd name="T16" fmla="*/ 2147483646 w 270"/>
                <a:gd name="T17" fmla="*/ 2147483646 h 234"/>
                <a:gd name="T18" fmla="*/ 2147483646 w 270"/>
                <a:gd name="T19" fmla="*/ 2147483646 h 234"/>
                <a:gd name="T20" fmla="*/ 2147483646 w 270"/>
                <a:gd name="T21" fmla="*/ 2147483646 h 234"/>
                <a:gd name="T22" fmla="*/ 2147483646 w 270"/>
                <a:gd name="T23" fmla="*/ 2147483646 h 234"/>
                <a:gd name="T24" fmla="*/ 2147483646 w 270"/>
                <a:gd name="T25" fmla="*/ 2147483646 h 234"/>
                <a:gd name="T26" fmla="*/ 2147483646 w 270"/>
                <a:gd name="T27" fmla="*/ 2147483646 h 234"/>
                <a:gd name="T28" fmla="*/ 2147483646 w 270"/>
                <a:gd name="T29" fmla="*/ 2147483646 h 234"/>
                <a:gd name="T30" fmla="*/ 2147483646 w 270"/>
                <a:gd name="T31" fmla="*/ 2147483646 h 234"/>
                <a:gd name="T32" fmla="*/ 2147483646 w 270"/>
                <a:gd name="T33" fmla="*/ 2147483646 h 234"/>
                <a:gd name="T34" fmla="*/ 2147483646 w 270"/>
                <a:gd name="T35" fmla="*/ 2147483646 h 234"/>
                <a:gd name="T36" fmla="*/ 2147483646 w 270"/>
                <a:gd name="T37" fmla="*/ 2147483646 h 234"/>
                <a:gd name="T38" fmla="*/ 2147483646 w 270"/>
                <a:gd name="T39" fmla="*/ 2147483646 h 234"/>
                <a:gd name="T40" fmla="*/ 2147483646 w 270"/>
                <a:gd name="T41" fmla="*/ 2147483646 h 234"/>
                <a:gd name="T42" fmla="*/ 2147483646 w 270"/>
                <a:gd name="T43" fmla="*/ 2147483646 h 234"/>
                <a:gd name="T44" fmla="*/ 2147483646 w 270"/>
                <a:gd name="T45" fmla="*/ 2147483646 h 234"/>
                <a:gd name="T46" fmla="*/ 2147483646 w 270"/>
                <a:gd name="T47" fmla="*/ 2147483646 h 234"/>
                <a:gd name="T48" fmla="*/ 2147483646 w 270"/>
                <a:gd name="T49" fmla="*/ 2147483646 h 234"/>
                <a:gd name="T50" fmla="*/ 2147483646 w 270"/>
                <a:gd name="T51" fmla="*/ 2147483646 h 234"/>
                <a:gd name="T52" fmla="*/ 2147483646 w 270"/>
                <a:gd name="T53" fmla="*/ 2147483646 h 234"/>
                <a:gd name="T54" fmla="*/ 2147483646 w 270"/>
                <a:gd name="T55" fmla="*/ 2147483646 h 234"/>
                <a:gd name="T56" fmla="*/ 2147483646 w 270"/>
                <a:gd name="T57" fmla="*/ 2147483646 h 234"/>
                <a:gd name="T58" fmla="*/ 2147483646 w 270"/>
                <a:gd name="T59" fmla="*/ 2147483646 h 234"/>
                <a:gd name="T60" fmla="*/ 2147483646 w 270"/>
                <a:gd name="T61" fmla="*/ 2147483646 h 234"/>
                <a:gd name="T62" fmla="*/ 2147483646 w 270"/>
                <a:gd name="T63" fmla="*/ 2147483646 h 234"/>
                <a:gd name="T64" fmla="*/ 2147483646 w 270"/>
                <a:gd name="T65" fmla="*/ 2147483646 h 234"/>
                <a:gd name="T66" fmla="*/ 2147483646 w 270"/>
                <a:gd name="T67" fmla="*/ 2147483646 h 234"/>
                <a:gd name="T68" fmla="*/ 2147483646 w 270"/>
                <a:gd name="T69" fmla="*/ 2147483646 h 234"/>
                <a:gd name="T70" fmla="*/ 2147483646 w 270"/>
                <a:gd name="T71" fmla="*/ 2147483646 h 234"/>
                <a:gd name="T72" fmla="*/ 2147483646 w 270"/>
                <a:gd name="T73" fmla="*/ 2147483646 h 234"/>
                <a:gd name="T74" fmla="*/ 2147483646 w 270"/>
                <a:gd name="T75" fmla="*/ 2147483646 h 234"/>
                <a:gd name="T76" fmla="*/ 2147483646 w 270"/>
                <a:gd name="T77" fmla="*/ 2147483646 h 234"/>
                <a:gd name="T78" fmla="*/ 2147483646 w 270"/>
                <a:gd name="T79" fmla="*/ 2147483646 h 234"/>
                <a:gd name="T80" fmla="*/ 2147483646 w 270"/>
                <a:gd name="T81" fmla="*/ 2147483646 h 234"/>
                <a:gd name="T82" fmla="*/ 2147483646 w 270"/>
                <a:gd name="T83" fmla="*/ 2147483646 h 234"/>
                <a:gd name="T84" fmla="*/ 2147483646 w 270"/>
                <a:gd name="T85" fmla="*/ 2147483646 h 234"/>
                <a:gd name="T86" fmla="*/ 2147483646 w 270"/>
                <a:gd name="T87" fmla="*/ 2147483646 h 234"/>
                <a:gd name="T88" fmla="*/ 2147483646 w 270"/>
                <a:gd name="T89" fmla="*/ 2147483646 h 234"/>
                <a:gd name="T90" fmla="*/ 2147483646 w 270"/>
                <a:gd name="T91" fmla="*/ 2147483646 h 234"/>
                <a:gd name="T92" fmla="*/ 2147483646 w 270"/>
                <a:gd name="T93" fmla="*/ 2147483646 h 234"/>
                <a:gd name="T94" fmla="*/ 2147483646 w 270"/>
                <a:gd name="T95" fmla="*/ 2147483646 h 234"/>
                <a:gd name="T96" fmla="*/ 2147483646 w 270"/>
                <a:gd name="T97" fmla="*/ 2147483646 h 234"/>
                <a:gd name="T98" fmla="*/ 2147483646 w 270"/>
                <a:gd name="T99" fmla="*/ 2147483646 h 234"/>
                <a:gd name="T100" fmla="*/ 2147483646 w 270"/>
                <a:gd name="T101" fmla="*/ 2147483646 h 234"/>
                <a:gd name="T102" fmla="*/ 2147483646 w 270"/>
                <a:gd name="T103" fmla="*/ 2147483646 h 234"/>
                <a:gd name="T104" fmla="*/ 2147483646 w 270"/>
                <a:gd name="T105" fmla="*/ 2147483646 h 2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0"/>
                <a:gd name="T160" fmla="*/ 0 h 234"/>
                <a:gd name="T161" fmla="*/ 270 w 270"/>
                <a:gd name="T162" fmla="*/ 234 h 23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0" h="234">
                  <a:moveTo>
                    <a:pt x="211" y="14"/>
                  </a:moveTo>
                  <a:cubicBezTo>
                    <a:pt x="201" y="14"/>
                    <a:pt x="199" y="6"/>
                    <a:pt x="191" y="3"/>
                  </a:cubicBezTo>
                  <a:cubicBezTo>
                    <a:pt x="184" y="0"/>
                    <a:pt x="165" y="29"/>
                    <a:pt x="157" y="38"/>
                  </a:cubicBezTo>
                  <a:cubicBezTo>
                    <a:pt x="148" y="48"/>
                    <a:pt x="156" y="52"/>
                    <a:pt x="155" y="61"/>
                  </a:cubicBezTo>
                  <a:cubicBezTo>
                    <a:pt x="154" y="71"/>
                    <a:pt x="148" y="81"/>
                    <a:pt x="131" y="82"/>
                  </a:cubicBezTo>
                  <a:cubicBezTo>
                    <a:pt x="114" y="84"/>
                    <a:pt x="118" y="86"/>
                    <a:pt x="104" y="84"/>
                  </a:cubicBezTo>
                  <a:cubicBezTo>
                    <a:pt x="91" y="83"/>
                    <a:pt x="99" y="93"/>
                    <a:pt x="84" y="94"/>
                  </a:cubicBezTo>
                  <a:cubicBezTo>
                    <a:pt x="70" y="94"/>
                    <a:pt x="77" y="104"/>
                    <a:pt x="65" y="105"/>
                  </a:cubicBezTo>
                  <a:cubicBezTo>
                    <a:pt x="54" y="107"/>
                    <a:pt x="49" y="101"/>
                    <a:pt x="41" y="96"/>
                  </a:cubicBezTo>
                  <a:cubicBezTo>
                    <a:pt x="34" y="91"/>
                    <a:pt x="35" y="84"/>
                    <a:pt x="28" y="82"/>
                  </a:cubicBezTo>
                  <a:cubicBezTo>
                    <a:pt x="22" y="80"/>
                    <a:pt x="8" y="68"/>
                    <a:pt x="8" y="68"/>
                  </a:cubicBezTo>
                  <a:cubicBezTo>
                    <a:pt x="8" y="68"/>
                    <a:pt x="11" y="83"/>
                    <a:pt x="8" y="86"/>
                  </a:cubicBezTo>
                  <a:cubicBezTo>
                    <a:pt x="5" y="89"/>
                    <a:pt x="0" y="98"/>
                    <a:pt x="5" y="107"/>
                  </a:cubicBezTo>
                  <a:cubicBezTo>
                    <a:pt x="11" y="115"/>
                    <a:pt x="15" y="128"/>
                    <a:pt x="16" y="131"/>
                  </a:cubicBezTo>
                  <a:cubicBezTo>
                    <a:pt x="18" y="134"/>
                    <a:pt x="15" y="141"/>
                    <a:pt x="18" y="145"/>
                  </a:cubicBezTo>
                  <a:cubicBezTo>
                    <a:pt x="20" y="150"/>
                    <a:pt x="28" y="154"/>
                    <a:pt x="31" y="155"/>
                  </a:cubicBezTo>
                  <a:cubicBezTo>
                    <a:pt x="34" y="156"/>
                    <a:pt x="38" y="158"/>
                    <a:pt x="38" y="162"/>
                  </a:cubicBezTo>
                  <a:cubicBezTo>
                    <a:pt x="38" y="166"/>
                    <a:pt x="39" y="177"/>
                    <a:pt x="39" y="184"/>
                  </a:cubicBezTo>
                  <a:cubicBezTo>
                    <a:pt x="39" y="190"/>
                    <a:pt x="38" y="188"/>
                    <a:pt x="39" y="194"/>
                  </a:cubicBezTo>
                  <a:cubicBezTo>
                    <a:pt x="40" y="200"/>
                    <a:pt x="45" y="202"/>
                    <a:pt x="49" y="200"/>
                  </a:cubicBezTo>
                  <a:cubicBezTo>
                    <a:pt x="54" y="197"/>
                    <a:pt x="57" y="191"/>
                    <a:pt x="58" y="197"/>
                  </a:cubicBezTo>
                  <a:cubicBezTo>
                    <a:pt x="60" y="204"/>
                    <a:pt x="55" y="213"/>
                    <a:pt x="61" y="210"/>
                  </a:cubicBezTo>
                  <a:cubicBezTo>
                    <a:pt x="67" y="208"/>
                    <a:pt x="62" y="201"/>
                    <a:pt x="70" y="203"/>
                  </a:cubicBezTo>
                  <a:cubicBezTo>
                    <a:pt x="78" y="204"/>
                    <a:pt x="75" y="203"/>
                    <a:pt x="78" y="204"/>
                  </a:cubicBezTo>
                  <a:cubicBezTo>
                    <a:pt x="81" y="206"/>
                    <a:pt x="84" y="198"/>
                    <a:pt x="84" y="205"/>
                  </a:cubicBezTo>
                  <a:cubicBezTo>
                    <a:pt x="84" y="212"/>
                    <a:pt x="74" y="209"/>
                    <a:pt x="78" y="215"/>
                  </a:cubicBezTo>
                  <a:cubicBezTo>
                    <a:pt x="83" y="221"/>
                    <a:pt x="88" y="215"/>
                    <a:pt x="91" y="214"/>
                  </a:cubicBezTo>
                  <a:cubicBezTo>
                    <a:pt x="94" y="212"/>
                    <a:pt x="89" y="200"/>
                    <a:pt x="98" y="206"/>
                  </a:cubicBezTo>
                  <a:cubicBezTo>
                    <a:pt x="108" y="211"/>
                    <a:pt x="106" y="196"/>
                    <a:pt x="112" y="197"/>
                  </a:cubicBezTo>
                  <a:cubicBezTo>
                    <a:pt x="118" y="199"/>
                    <a:pt x="118" y="197"/>
                    <a:pt x="122" y="204"/>
                  </a:cubicBezTo>
                  <a:cubicBezTo>
                    <a:pt x="126" y="212"/>
                    <a:pt x="125" y="202"/>
                    <a:pt x="134" y="207"/>
                  </a:cubicBezTo>
                  <a:cubicBezTo>
                    <a:pt x="142" y="211"/>
                    <a:pt x="138" y="213"/>
                    <a:pt x="139" y="218"/>
                  </a:cubicBezTo>
                  <a:cubicBezTo>
                    <a:pt x="140" y="223"/>
                    <a:pt x="136" y="220"/>
                    <a:pt x="143" y="227"/>
                  </a:cubicBezTo>
                  <a:cubicBezTo>
                    <a:pt x="150" y="234"/>
                    <a:pt x="156" y="229"/>
                    <a:pt x="156" y="229"/>
                  </a:cubicBezTo>
                  <a:cubicBezTo>
                    <a:pt x="156" y="229"/>
                    <a:pt x="153" y="214"/>
                    <a:pt x="160" y="216"/>
                  </a:cubicBezTo>
                  <a:cubicBezTo>
                    <a:pt x="167" y="218"/>
                    <a:pt x="169" y="219"/>
                    <a:pt x="169" y="219"/>
                  </a:cubicBezTo>
                  <a:cubicBezTo>
                    <a:pt x="169" y="219"/>
                    <a:pt x="187" y="228"/>
                    <a:pt x="191" y="221"/>
                  </a:cubicBezTo>
                  <a:cubicBezTo>
                    <a:pt x="194" y="214"/>
                    <a:pt x="195" y="204"/>
                    <a:pt x="191" y="200"/>
                  </a:cubicBezTo>
                  <a:cubicBezTo>
                    <a:pt x="186" y="197"/>
                    <a:pt x="180" y="189"/>
                    <a:pt x="186" y="184"/>
                  </a:cubicBezTo>
                  <a:cubicBezTo>
                    <a:pt x="192" y="180"/>
                    <a:pt x="191" y="167"/>
                    <a:pt x="192" y="163"/>
                  </a:cubicBezTo>
                  <a:cubicBezTo>
                    <a:pt x="194" y="158"/>
                    <a:pt x="187" y="143"/>
                    <a:pt x="197" y="147"/>
                  </a:cubicBezTo>
                  <a:cubicBezTo>
                    <a:pt x="206" y="151"/>
                    <a:pt x="204" y="146"/>
                    <a:pt x="214" y="150"/>
                  </a:cubicBezTo>
                  <a:cubicBezTo>
                    <a:pt x="224" y="154"/>
                    <a:pt x="217" y="154"/>
                    <a:pt x="224" y="131"/>
                  </a:cubicBezTo>
                  <a:cubicBezTo>
                    <a:pt x="231" y="108"/>
                    <a:pt x="226" y="94"/>
                    <a:pt x="234" y="94"/>
                  </a:cubicBezTo>
                  <a:cubicBezTo>
                    <a:pt x="243" y="94"/>
                    <a:pt x="238" y="87"/>
                    <a:pt x="248" y="93"/>
                  </a:cubicBezTo>
                  <a:cubicBezTo>
                    <a:pt x="258" y="98"/>
                    <a:pt x="267" y="101"/>
                    <a:pt x="269" y="97"/>
                  </a:cubicBezTo>
                  <a:cubicBezTo>
                    <a:pt x="270" y="94"/>
                    <a:pt x="257" y="83"/>
                    <a:pt x="254" y="83"/>
                  </a:cubicBezTo>
                  <a:cubicBezTo>
                    <a:pt x="250" y="83"/>
                    <a:pt x="240" y="79"/>
                    <a:pt x="236" y="76"/>
                  </a:cubicBezTo>
                  <a:cubicBezTo>
                    <a:pt x="232" y="73"/>
                    <a:pt x="227" y="69"/>
                    <a:pt x="225" y="68"/>
                  </a:cubicBezTo>
                  <a:cubicBezTo>
                    <a:pt x="223" y="66"/>
                    <a:pt x="218" y="61"/>
                    <a:pt x="224" y="54"/>
                  </a:cubicBezTo>
                  <a:cubicBezTo>
                    <a:pt x="229" y="47"/>
                    <a:pt x="227" y="38"/>
                    <a:pt x="225" y="33"/>
                  </a:cubicBezTo>
                  <a:cubicBezTo>
                    <a:pt x="223" y="28"/>
                    <a:pt x="221" y="23"/>
                    <a:pt x="224" y="21"/>
                  </a:cubicBezTo>
                  <a:cubicBezTo>
                    <a:pt x="227" y="18"/>
                    <a:pt x="211" y="14"/>
                    <a:pt x="211" y="14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69" name="Freeform 635">
              <a:extLst>
                <a:ext uri="{FF2B5EF4-FFF2-40B4-BE49-F238E27FC236}">
                  <a16:creationId xmlns:a16="http://schemas.microsoft.com/office/drawing/2014/main" id="{AC57FA09-C8CE-5067-9D7A-FBD0D2775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3826" y="4552950"/>
              <a:ext cx="157162" cy="187325"/>
            </a:xfrm>
            <a:custGeom>
              <a:avLst/>
              <a:gdLst>
                <a:gd name="T0" fmla="*/ 2147483646 w 177"/>
                <a:gd name="T1" fmla="*/ 2147483646 h 213"/>
                <a:gd name="T2" fmla="*/ 2147483646 w 177"/>
                <a:gd name="T3" fmla="*/ 2147483646 h 213"/>
                <a:gd name="T4" fmla="*/ 2147483646 w 177"/>
                <a:gd name="T5" fmla="*/ 2147483646 h 213"/>
                <a:gd name="T6" fmla="*/ 2147483646 w 177"/>
                <a:gd name="T7" fmla="*/ 2147483646 h 213"/>
                <a:gd name="T8" fmla="*/ 2147483646 w 177"/>
                <a:gd name="T9" fmla="*/ 2147483646 h 213"/>
                <a:gd name="T10" fmla="*/ 2147483646 w 177"/>
                <a:gd name="T11" fmla="*/ 2147483646 h 213"/>
                <a:gd name="T12" fmla="*/ 2147483646 w 177"/>
                <a:gd name="T13" fmla="*/ 2147483646 h 213"/>
                <a:gd name="T14" fmla="*/ 2147483646 w 177"/>
                <a:gd name="T15" fmla="*/ 2147483646 h 213"/>
                <a:gd name="T16" fmla="*/ 2147483646 w 177"/>
                <a:gd name="T17" fmla="*/ 2147483646 h 213"/>
                <a:gd name="T18" fmla="*/ 2147483646 w 177"/>
                <a:gd name="T19" fmla="*/ 2147483646 h 213"/>
                <a:gd name="T20" fmla="*/ 2147483646 w 177"/>
                <a:gd name="T21" fmla="*/ 2147483646 h 213"/>
                <a:gd name="T22" fmla="*/ 2147483646 w 177"/>
                <a:gd name="T23" fmla="*/ 2147483646 h 213"/>
                <a:gd name="T24" fmla="*/ 2147483646 w 177"/>
                <a:gd name="T25" fmla="*/ 2147483646 h 213"/>
                <a:gd name="T26" fmla="*/ 2147483646 w 177"/>
                <a:gd name="T27" fmla="*/ 2147483646 h 213"/>
                <a:gd name="T28" fmla="*/ 2147483646 w 177"/>
                <a:gd name="T29" fmla="*/ 2147483646 h 213"/>
                <a:gd name="T30" fmla="*/ 2147483646 w 177"/>
                <a:gd name="T31" fmla="*/ 2147483646 h 213"/>
                <a:gd name="T32" fmla="*/ 2147483646 w 177"/>
                <a:gd name="T33" fmla="*/ 2147483646 h 213"/>
                <a:gd name="T34" fmla="*/ 2147483646 w 177"/>
                <a:gd name="T35" fmla="*/ 2147483646 h 213"/>
                <a:gd name="T36" fmla="*/ 2147483646 w 177"/>
                <a:gd name="T37" fmla="*/ 2147483646 h 213"/>
                <a:gd name="T38" fmla="*/ 2147483646 w 177"/>
                <a:gd name="T39" fmla="*/ 2147483646 h 213"/>
                <a:gd name="T40" fmla="*/ 2147483646 w 177"/>
                <a:gd name="T41" fmla="*/ 2147483646 h 213"/>
                <a:gd name="T42" fmla="*/ 2147483646 w 177"/>
                <a:gd name="T43" fmla="*/ 2147483646 h 213"/>
                <a:gd name="T44" fmla="*/ 2147483646 w 177"/>
                <a:gd name="T45" fmla="*/ 2147483646 h 213"/>
                <a:gd name="T46" fmla="*/ 2147483646 w 177"/>
                <a:gd name="T47" fmla="*/ 2147483646 h 213"/>
                <a:gd name="T48" fmla="*/ 2147483646 w 177"/>
                <a:gd name="T49" fmla="*/ 2147483646 h 213"/>
                <a:gd name="T50" fmla="*/ 2147483646 w 177"/>
                <a:gd name="T51" fmla="*/ 2147483646 h 213"/>
                <a:gd name="T52" fmla="*/ 2147483646 w 177"/>
                <a:gd name="T53" fmla="*/ 2147483646 h 213"/>
                <a:gd name="T54" fmla="*/ 2147483646 w 177"/>
                <a:gd name="T55" fmla="*/ 2147483646 h 213"/>
                <a:gd name="T56" fmla="*/ 2147483646 w 177"/>
                <a:gd name="T57" fmla="*/ 2147483646 h 213"/>
                <a:gd name="T58" fmla="*/ 2147483646 w 177"/>
                <a:gd name="T59" fmla="*/ 2147483646 h 213"/>
                <a:gd name="T60" fmla="*/ 2147483646 w 177"/>
                <a:gd name="T61" fmla="*/ 2147483646 h 213"/>
                <a:gd name="T62" fmla="*/ 2147483646 w 177"/>
                <a:gd name="T63" fmla="*/ 2147483646 h 213"/>
                <a:gd name="T64" fmla="*/ 2147483646 w 177"/>
                <a:gd name="T65" fmla="*/ 2147483646 h 213"/>
                <a:gd name="T66" fmla="*/ 2147483646 w 177"/>
                <a:gd name="T67" fmla="*/ 2147483646 h 213"/>
                <a:gd name="T68" fmla="*/ 2147483646 w 177"/>
                <a:gd name="T69" fmla="*/ 2147483646 h 213"/>
                <a:gd name="T70" fmla="*/ 2147483646 w 177"/>
                <a:gd name="T71" fmla="*/ 2147483646 h 213"/>
                <a:gd name="T72" fmla="*/ 2147483646 w 177"/>
                <a:gd name="T73" fmla="*/ 2147483646 h 213"/>
                <a:gd name="T74" fmla="*/ 2147483646 w 177"/>
                <a:gd name="T75" fmla="*/ 2147483646 h 213"/>
                <a:gd name="T76" fmla="*/ 2147483646 w 177"/>
                <a:gd name="T77" fmla="*/ 2147483646 h 213"/>
                <a:gd name="T78" fmla="*/ 2147483646 w 177"/>
                <a:gd name="T79" fmla="*/ 2147483646 h 213"/>
                <a:gd name="T80" fmla="*/ 2147483646 w 177"/>
                <a:gd name="T81" fmla="*/ 2147483646 h 213"/>
                <a:gd name="T82" fmla="*/ 2147483646 w 177"/>
                <a:gd name="T83" fmla="*/ 2147483646 h 213"/>
                <a:gd name="T84" fmla="*/ 2147483646 w 177"/>
                <a:gd name="T85" fmla="*/ 2147483646 h 213"/>
                <a:gd name="T86" fmla="*/ 2147483646 w 177"/>
                <a:gd name="T87" fmla="*/ 2147483646 h 213"/>
                <a:gd name="T88" fmla="*/ 2147483646 w 177"/>
                <a:gd name="T89" fmla="*/ 2147483646 h 213"/>
                <a:gd name="T90" fmla="*/ 2147483646 w 177"/>
                <a:gd name="T91" fmla="*/ 2147483646 h 213"/>
                <a:gd name="T92" fmla="*/ 2147483646 w 177"/>
                <a:gd name="T93" fmla="*/ 2147483646 h 213"/>
                <a:gd name="T94" fmla="*/ 2147483646 w 177"/>
                <a:gd name="T95" fmla="*/ 2147483646 h 213"/>
                <a:gd name="T96" fmla="*/ 2147483646 w 177"/>
                <a:gd name="T97" fmla="*/ 2147483646 h 213"/>
                <a:gd name="T98" fmla="*/ 2147483646 w 177"/>
                <a:gd name="T99" fmla="*/ 2147483646 h 213"/>
                <a:gd name="T100" fmla="*/ 2147483646 w 177"/>
                <a:gd name="T101" fmla="*/ 2147483646 h 213"/>
                <a:gd name="T102" fmla="*/ 2147483646 w 177"/>
                <a:gd name="T103" fmla="*/ 2147483646 h 213"/>
                <a:gd name="T104" fmla="*/ 2147483646 w 177"/>
                <a:gd name="T105" fmla="*/ 2147483646 h 213"/>
                <a:gd name="T106" fmla="*/ 2147483646 w 177"/>
                <a:gd name="T107" fmla="*/ 2147483646 h 21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77"/>
                <a:gd name="T163" fmla="*/ 0 h 213"/>
                <a:gd name="T164" fmla="*/ 177 w 177"/>
                <a:gd name="T165" fmla="*/ 213 h 21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77" h="213">
                  <a:moveTo>
                    <a:pt x="164" y="5"/>
                  </a:moveTo>
                  <a:cubicBezTo>
                    <a:pt x="157" y="0"/>
                    <a:pt x="155" y="4"/>
                    <a:pt x="151" y="11"/>
                  </a:cubicBezTo>
                  <a:cubicBezTo>
                    <a:pt x="148" y="18"/>
                    <a:pt x="136" y="28"/>
                    <a:pt x="133" y="32"/>
                  </a:cubicBezTo>
                  <a:cubicBezTo>
                    <a:pt x="129" y="35"/>
                    <a:pt x="111" y="45"/>
                    <a:pt x="100" y="38"/>
                  </a:cubicBezTo>
                  <a:cubicBezTo>
                    <a:pt x="88" y="31"/>
                    <a:pt x="75" y="22"/>
                    <a:pt x="63" y="27"/>
                  </a:cubicBezTo>
                  <a:cubicBezTo>
                    <a:pt x="52" y="32"/>
                    <a:pt x="35" y="40"/>
                    <a:pt x="30" y="51"/>
                  </a:cubicBezTo>
                  <a:cubicBezTo>
                    <a:pt x="26" y="61"/>
                    <a:pt x="16" y="68"/>
                    <a:pt x="14" y="76"/>
                  </a:cubicBezTo>
                  <a:cubicBezTo>
                    <a:pt x="12" y="85"/>
                    <a:pt x="6" y="105"/>
                    <a:pt x="9" y="112"/>
                  </a:cubicBezTo>
                  <a:cubicBezTo>
                    <a:pt x="13" y="119"/>
                    <a:pt x="18" y="125"/>
                    <a:pt x="10" y="133"/>
                  </a:cubicBezTo>
                  <a:cubicBezTo>
                    <a:pt x="3" y="141"/>
                    <a:pt x="0" y="152"/>
                    <a:pt x="7" y="155"/>
                  </a:cubicBezTo>
                  <a:cubicBezTo>
                    <a:pt x="14" y="159"/>
                    <a:pt x="14" y="156"/>
                    <a:pt x="20" y="160"/>
                  </a:cubicBezTo>
                  <a:cubicBezTo>
                    <a:pt x="26" y="163"/>
                    <a:pt x="19" y="187"/>
                    <a:pt x="19" y="187"/>
                  </a:cubicBezTo>
                  <a:cubicBezTo>
                    <a:pt x="23" y="201"/>
                    <a:pt x="25" y="197"/>
                    <a:pt x="30" y="204"/>
                  </a:cubicBezTo>
                  <a:cubicBezTo>
                    <a:pt x="36" y="211"/>
                    <a:pt x="42" y="213"/>
                    <a:pt x="48" y="207"/>
                  </a:cubicBezTo>
                  <a:cubicBezTo>
                    <a:pt x="54" y="201"/>
                    <a:pt x="55" y="199"/>
                    <a:pt x="48" y="194"/>
                  </a:cubicBezTo>
                  <a:cubicBezTo>
                    <a:pt x="41" y="189"/>
                    <a:pt x="35" y="187"/>
                    <a:pt x="40" y="180"/>
                  </a:cubicBezTo>
                  <a:cubicBezTo>
                    <a:pt x="44" y="173"/>
                    <a:pt x="47" y="168"/>
                    <a:pt x="43" y="161"/>
                  </a:cubicBezTo>
                  <a:cubicBezTo>
                    <a:pt x="40" y="154"/>
                    <a:pt x="37" y="146"/>
                    <a:pt x="39" y="140"/>
                  </a:cubicBezTo>
                  <a:cubicBezTo>
                    <a:pt x="40" y="134"/>
                    <a:pt x="35" y="126"/>
                    <a:pt x="42" y="127"/>
                  </a:cubicBezTo>
                  <a:cubicBezTo>
                    <a:pt x="49" y="128"/>
                    <a:pt x="61" y="132"/>
                    <a:pt x="57" y="140"/>
                  </a:cubicBezTo>
                  <a:cubicBezTo>
                    <a:pt x="54" y="148"/>
                    <a:pt x="47" y="155"/>
                    <a:pt x="57" y="157"/>
                  </a:cubicBezTo>
                  <a:cubicBezTo>
                    <a:pt x="68" y="160"/>
                    <a:pt x="73" y="157"/>
                    <a:pt x="76" y="161"/>
                  </a:cubicBezTo>
                  <a:cubicBezTo>
                    <a:pt x="80" y="164"/>
                    <a:pt x="71" y="167"/>
                    <a:pt x="71" y="173"/>
                  </a:cubicBezTo>
                  <a:cubicBezTo>
                    <a:pt x="71" y="179"/>
                    <a:pt x="76" y="186"/>
                    <a:pt x="76" y="186"/>
                  </a:cubicBezTo>
                  <a:cubicBezTo>
                    <a:pt x="76" y="186"/>
                    <a:pt x="55" y="190"/>
                    <a:pt x="69" y="194"/>
                  </a:cubicBezTo>
                  <a:cubicBezTo>
                    <a:pt x="83" y="197"/>
                    <a:pt x="82" y="189"/>
                    <a:pt x="86" y="183"/>
                  </a:cubicBezTo>
                  <a:cubicBezTo>
                    <a:pt x="89" y="177"/>
                    <a:pt x="97" y="189"/>
                    <a:pt x="102" y="195"/>
                  </a:cubicBezTo>
                  <a:cubicBezTo>
                    <a:pt x="107" y="201"/>
                    <a:pt x="107" y="204"/>
                    <a:pt x="114" y="200"/>
                  </a:cubicBezTo>
                  <a:cubicBezTo>
                    <a:pt x="121" y="195"/>
                    <a:pt x="124" y="182"/>
                    <a:pt x="117" y="180"/>
                  </a:cubicBezTo>
                  <a:cubicBezTo>
                    <a:pt x="110" y="177"/>
                    <a:pt x="97" y="169"/>
                    <a:pt x="97" y="169"/>
                  </a:cubicBezTo>
                  <a:cubicBezTo>
                    <a:pt x="97" y="169"/>
                    <a:pt x="89" y="172"/>
                    <a:pt x="89" y="163"/>
                  </a:cubicBezTo>
                  <a:cubicBezTo>
                    <a:pt x="89" y="155"/>
                    <a:pt x="87" y="153"/>
                    <a:pt x="89" y="148"/>
                  </a:cubicBezTo>
                  <a:cubicBezTo>
                    <a:pt x="91" y="143"/>
                    <a:pt x="88" y="128"/>
                    <a:pt x="83" y="129"/>
                  </a:cubicBezTo>
                  <a:cubicBezTo>
                    <a:pt x="79" y="130"/>
                    <a:pt x="76" y="123"/>
                    <a:pt x="73" y="121"/>
                  </a:cubicBezTo>
                  <a:cubicBezTo>
                    <a:pt x="69" y="119"/>
                    <a:pt x="62" y="113"/>
                    <a:pt x="62" y="113"/>
                  </a:cubicBezTo>
                  <a:cubicBezTo>
                    <a:pt x="62" y="113"/>
                    <a:pt x="71" y="100"/>
                    <a:pt x="82" y="103"/>
                  </a:cubicBezTo>
                  <a:cubicBezTo>
                    <a:pt x="93" y="107"/>
                    <a:pt x="88" y="96"/>
                    <a:pt x="96" y="96"/>
                  </a:cubicBezTo>
                  <a:cubicBezTo>
                    <a:pt x="104" y="96"/>
                    <a:pt x="106" y="98"/>
                    <a:pt x="110" y="100"/>
                  </a:cubicBezTo>
                  <a:cubicBezTo>
                    <a:pt x="115" y="102"/>
                    <a:pt x="111" y="91"/>
                    <a:pt x="118" y="92"/>
                  </a:cubicBezTo>
                  <a:cubicBezTo>
                    <a:pt x="125" y="93"/>
                    <a:pt x="107" y="67"/>
                    <a:pt x="106" y="78"/>
                  </a:cubicBezTo>
                  <a:cubicBezTo>
                    <a:pt x="104" y="88"/>
                    <a:pt x="100" y="85"/>
                    <a:pt x="95" y="85"/>
                  </a:cubicBezTo>
                  <a:cubicBezTo>
                    <a:pt x="90" y="85"/>
                    <a:pt x="87" y="78"/>
                    <a:pt x="84" y="82"/>
                  </a:cubicBezTo>
                  <a:cubicBezTo>
                    <a:pt x="82" y="87"/>
                    <a:pt x="80" y="86"/>
                    <a:pt x="75" y="86"/>
                  </a:cubicBezTo>
                  <a:cubicBezTo>
                    <a:pt x="70" y="86"/>
                    <a:pt x="67" y="83"/>
                    <a:pt x="64" y="87"/>
                  </a:cubicBezTo>
                  <a:cubicBezTo>
                    <a:pt x="62" y="91"/>
                    <a:pt x="54" y="91"/>
                    <a:pt x="54" y="91"/>
                  </a:cubicBezTo>
                  <a:cubicBezTo>
                    <a:pt x="54" y="91"/>
                    <a:pt x="39" y="95"/>
                    <a:pt x="37" y="91"/>
                  </a:cubicBezTo>
                  <a:cubicBezTo>
                    <a:pt x="36" y="86"/>
                    <a:pt x="28" y="80"/>
                    <a:pt x="33" y="74"/>
                  </a:cubicBezTo>
                  <a:cubicBezTo>
                    <a:pt x="37" y="68"/>
                    <a:pt x="40" y="62"/>
                    <a:pt x="43" y="58"/>
                  </a:cubicBezTo>
                  <a:cubicBezTo>
                    <a:pt x="47" y="53"/>
                    <a:pt x="43" y="48"/>
                    <a:pt x="54" y="46"/>
                  </a:cubicBezTo>
                  <a:cubicBezTo>
                    <a:pt x="64" y="44"/>
                    <a:pt x="73" y="35"/>
                    <a:pt x="81" y="44"/>
                  </a:cubicBezTo>
                  <a:cubicBezTo>
                    <a:pt x="89" y="52"/>
                    <a:pt x="91" y="58"/>
                    <a:pt x="110" y="58"/>
                  </a:cubicBezTo>
                  <a:cubicBezTo>
                    <a:pt x="129" y="58"/>
                    <a:pt x="140" y="61"/>
                    <a:pt x="143" y="51"/>
                  </a:cubicBezTo>
                  <a:cubicBezTo>
                    <a:pt x="147" y="40"/>
                    <a:pt x="147" y="35"/>
                    <a:pt x="155" y="33"/>
                  </a:cubicBezTo>
                  <a:cubicBezTo>
                    <a:pt x="163" y="31"/>
                    <a:pt x="177" y="25"/>
                    <a:pt x="165" y="8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1" name="Freeform 636">
              <a:extLst>
                <a:ext uri="{FF2B5EF4-FFF2-40B4-BE49-F238E27FC236}">
                  <a16:creationId xmlns:a16="http://schemas.microsoft.com/office/drawing/2014/main" id="{3817D84F-013D-D35E-5749-3AA27FAB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3826" y="4552950"/>
              <a:ext cx="157162" cy="187325"/>
            </a:xfrm>
            <a:custGeom>
              <a:avLst/>
              <a:gdLst>
                <a:gd name="T0" fmla="*/ 2147483646 w 177"/>
                <a:gd name="T1" fmla="*/ 2147483646 h 213"/>
                <a:gd name="T2" fmla="*/ 2147483646 w 177"/>
                <a:gd name="T3" fmla="*/ 2147483646 h 213"/>
                <a:gd name="T4" fmla="*/ 2147483646 w 177"/>
                <a:gd name="T5" fmla="*/ 2147483646 h 213"/>
                <a:gd name="T6" fmla="*/ 2147483646 w 177"/>
                <a:gd name="T7" fmla="*/ 2147483646 h 213"/>
                <a:gd name="T8" fmla="*/ 2147483646 w 177"/>
                <a:gd name="T9" fmla="*/ 2147483646 h 213"/>
                <a:gd name="T10" fmla="*/ 2147483646 w 177"/>
                <a:gd name="T11" fmla="*/ 2147483646 h 213"/>
                <a:gd name="T12" fmla="*/ 2147483646 w 177"/>
                <a:gd name="T13" fmla="*/ 2147483646 h 213"/>
                <a:gd name="T14" fmla="*/ 2147483646 w 177"/>
                <a:gd name="T15" fmla="*/ 2147483646 h 213"/>
                <a:gd name="T16" fmla="*/ 2147483646 w 177"/>
                <a:gd name="T17" fmla="*/ 2147483646 h 213"/>
                <a:gd name="T18" fmla="*/ 2147483646 w 177"/>
                <a:gd name="T19" fmla="*/ 2147483646 h 213"/>
                <a:gd name="T20" fmla="*/ 2147483646 w 177"/>
                <a:gd name="T21" fmla="*/ 2147483646 h 213"/>
                <a:gd name="T22" fmla="*/ 2147483646 w 177"/>
                <a:gd name="T23" fmla="*/ 2147483646 h 213"/>
                <a:gd name="T24" fmla="*/ 2147483646 w 177"/>
                <a:gd name="T25" fmla="*/ 2147483646 h 213"/>
                <a:gd name="T26" fmla="*/ 2147483646 w 177"/>
                <a:gd name="T27" fmla="*/ 2147483646 h 213"/>
                <a:gd name="T28" fmla="*/ 2147483646 w 177"/>
                <a:gd name="T29" fmla="*/ 2147483646 h 213"/>
                <a:gd name="T30" fmla="*/ 2147483646 w 177"/>
                <a:gd name="T31" fmla="*/ 2147483646 h 213"/>
                <a:gd name="T32" fmla="*/ 2147483646 w 177"/>
                <a:gd name="T33" fmla="*/ 2147483646 h 213"/>
                <a:gd name="T34" fmla="*/ 2147483646 w 177"/>
                <a:gd name="T35" fmla="*/ 2147483646 h 213"/>
                <a:gd name="T36" fmla="*/ 2147483646 w 177"/>
                <a:gd name="T37" fmla="*/ 2147483646 h 213"/>
                <a:gd name="T38" fmla="*/ 2147483646 w 177"/>
                <a:gd name="T39" fmla="*/ 2147483646 h 213"/>
                <a:gd name="T40" fmla="*/ 2147483646 w 177"/>
                <a:gd name="T41" fmla="*/ 2147483646 h 213"/>
                <a:gd name="T42" fmla="*/ 2147483646 w 177"/>
                <a:gd name="T43" fmla="*/ 2147483646 h 213"/>
                <a:gd name="T44" fmla="*/ 2147483646 w 177"/>
                <a:gd name="T45" fmla="*/ 2147483646 h 213"/>
                <a:gd name="T46" fmla="*/ 2147483646 w 177"/>
                <a:gd name="T47" fmla="*/ 2147483646 h 213"/>
                <a:gd name="T48" fmla="*/ 2147483646 w 177"/>
                <a:gd name="T49" fmla="*/ 2147483646 h 213"/>
                <a:gd name="T50" fmla="*/ 2147483646 w 177"/>
                <a:gd name="T51" fmla="*/ 2147483646 h 213"/>
                <a:gd name="T52" fmla="*/ 2147483646 w 177"/>
                <a:gd name="T53" fmla="*/ 2147483646 h 213"/>
                <a:gd name="T54" fmla="*/ 2147483646 w 177"/>
                <a:gd name="T55" fmla="*/ 2147483646 h 213"/>
                <a:gd name="T56" fmla="*/ 2147483646 w 177"/>
                <a:gd name="T57" fmla="*/ 2147483646 h 213"/>
                <a:gd name="T58" fmla="*/ 2147483646 w 177"/>
                <a:gd name="T59" fmla="*/ 2147483646 h 213"/>
                <a:gd name="T60" fmla="*/ 2147483646 w 177"/>
                <a:gd name="T61" fmla="*/ 2147483646 h 213"/>
                <a:gd name="T62" fmla="*/ 2147483646 w 177"/>
                <a:gd name="T63" fmla="*/ 2147483646 h 213"/>
                <a:gd name="T64" fmla="*/ 2147483646 w 177"/>
                <a:gd name="T65" fmla="*/ 2147483646 h 213"/>
                <a:gd name="T66" fmla="*/ 2147483646 w 177"/>
                <a:gd name="T67" fmla="*/ 2147483646 h 213"/>
                <a:gd name="T68" fmla="*/ 2147483646 w 177"/>
                <a:gd name="T69" fmla="*/ 2147483646 h 213"/>
                <a:gd name="T70" fmla="*/ 2147483646 w 177"/>
                <a:gd name="T71" fmla="*/ 2147483646 h 213"/>
                <a:gd name="T72" fmla="*/ 2147483646 w 177"/>
                <a:gd name="T73" fmla="*/ 2147483646 h 213"/>
                <a:gd name="T74" fmla="*/ 2147483646 w 177"/>
                <a:gd name="T75" fmla="*/ 2147483646 h 213"/>
                <a:gd name="T76" fmla="*/ 2147483646 w 177"/>
                <a:gd name="T77" fmla="*/ 2147483646 h 213"/>
                <a:gd name="T78" fmla="*/ 2147483646 w 177"/>
                <a:gd name="T79" fmla="*/ 2147483646 h 213"/>
                <a:gd name="T80" fmla="*/ 2147483646 w 177"/>
                <a:gd name="T81" fmla="*/ 2147483646 h 213"/>
                <a:gd name="T82" fmla="*/ 2147483646 w 177"/>
                <a:gd name="T83" fmla="*/ 2147483646 h 213"/>
                <a:gd name="T84" fmla="*/ 2147483646 w 177"/>
                <a:gd name="T85" fmla="*/ 2147483646 h 213"/>
                <a:gd name="T86" fmla="*/ 2147483646 w 177"/>
                <a:gd name="T87" fmla="*/ 2147483646 h 213"/>
                <a:gd name="T88" fmla="*/ 2147483646 w 177"/>
                <a:gd name="T89" fmla="*/ 2147483646 h 213"/>
                <a:gd name="T90" fmla="*/ 2147483646 w 177"/>
                <a:gd name="T91" fmla="*/ 2147483646 h 213"/>
                <a:gd name="T92" fmla="*/ 2147483646 w 177"/>
                <a:gd name="T93" fmla="*/ 2147483646 h 213"/>
                <a:gd name="T94" fmla="*/ 2147483646 w 177"/>
                <a:gd name="T95" fmla="*/ 2147483646 h 213"/>
                <a:gd name="T96" fmla="*/ 2147483646 w 177"/>
                <a:gd name="T97" fmla="*/ 2147483646 h 213"/>
                <a:gd name="T98" fmla="*/ 2147483646 w 177"/>
                <a:gd name="T99" fmla="*/ 2147483646 h 213"/>
                <a:gd name="T100" fmla="*/ 2147483646 w 177"/>
                <a:gd name="T101" fmla="*/ 2147483646 h 213"/>
                <a:gd name="T102" fmla="*/ 2147483646 w 177"/>
                <a:gd name="T103" fmla="*/ 2147483646 h 213"/>
                <a:gd name="T104" fmla="*/ 2147483646 w 177"/>
                <a:gd name="T105" fmla="*/ 2147483646 h 213"/>
                <a:gd name="T106" fmla="*/ 2147483646 w 177"/>
                <a:gd name="T107" fmla="*/ 2147483646 h 21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77"/>
                <a:gd name="T163" fmla="*/ 0 h 213"/>
                <a:gd name="T164" fmla="*/ 177 w 177"/>
                <a:gd name="T165" fmla="*/ 213 h 21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77" h="213">
                  <a:moveTo>
                    <a:pt x="164" y="5"/>
                  </a:moveTo>
                  <a:cubicBezTo>
                    <a:pt x="157" y="0"/>
                    <a:pt x="155" y="4"/>
                    <a:pt x="151" y="11"/>
                  </a:cubicBezTo>
                  <a:cubicBezTo>
                    <a:pt x="148" y="18"/>
                    <a:pt x="136" y="28"/>
                    <a:pt x="133" y="32"/>
                  </a:cubicBezTo>
                  <a:cubicBezTo>
                    <a:pt x="129" y="35"/>
                    <a:pt x="111" y="45"/>
                    <a:pt x="100" y="38"/>
                  </a:cubicBezTo>
                  <a:cubicBezTo>
                    <a:pt x="88" y="31"/>
                    <a:pt x="75" y="22"/>
                    <a:pt x="63" y="27"/>
                  </a:cubicBezTo>
                  <a:cubicBezTo>
                    <a:pt x="52" y="32"/>
                    <a:pt x="35" y="40"/>
                    <a:pt x="30" y="51"/>
                  </a:cubicBezTo>
                  <a:cubicBezTo>
                    <a:pt x="26" y="61"/>
                    <a:pt x="16" y="68"/>
                    <a:pt x="14" y="76"/>
                  </a:cubicBezTo>
                  <a:cubicBezTo>
                    <a:pt x="12" y="85"/>
                    <a:pt x="6" y="105"/>
                    <a:pt x="9" y="112"/>
                  </a:cubicBezTo>
                  <a:cubicBezTo>
                    <a:pt x="13" y="119"/>
                    <a:pt x="18" y="125"/>
                    <a:pt x="10" y="133"/>
                  </a:cubicBezTo>
                  <a:cubicBezTo>
                    <a:pt x="3" y="141"/>
                    <a:pt x="0" y="152"/>
                    <a:pt x="7" y="155"/>
                  </a:cubicBezTo>
                  <a:cubicBezTo>
                    <a:pt x="14" y="159"/>
                    <a:pt x="14" y="156"/>
                    <a:pt x="20" y="160"/>
                  </a:cubicBezTo>
                  <a:cubicBezTo>
                    <a:pt x="26" y="163"/>
                    <a:pt x="19" y="187"/>
                    <a:pt x="19" y="187"/>
                  </a:cubicBezTo>
                  <a:cubicBezTo>
                    <a:pt x="23" y="201"/>
                    <a:pt x="25" y="197"/>
                    <a:pt x="30" y="204"/>
                  </a:cubicBezTo>
                  <a:cubicBezTo>
                    <a:pt x="36" y="211"/>
                    <a:pt x="42" y="213"/>
                    <a:pt x="48" y="207"/>
                  </a:cubicBezTo>
                  <a:cubicBezTo>
                    <a:pt x="54" y="201"/>
                    <a:pt x="55" y="199"/>
                    <a:pt x="48" y="194"/>
                  </a:cubicBezTo>
                  <a:cubicBezTo>
                    <a:pt x="41" y="189"/>
                    <a:pt x="35" y="187"/>
                    <a:pt x="40" y="180"/>
                  </a:cubicBezTo>
                  <a:cubicBezTo>
                    <a:pt x="44" y="173"/>
                    <a:pt x="47" y="168"/>
                    <a:pt x="43" y="161"/>
                  </a:cubicBezTo>
                  <a:cubicBezTo>
                    <a:pt x="40" y="154"/>
                    <a:pt x="37" y="146"/>
                    <a:pt x="39" y="140"/>
                  </a:cubicBezTo>
                  <a:cubicBezTo>
                    <a:pt x="40" y="134"/>
                    <a:pt x="35" y="126"/>
                    <a:pt x="42" y="127"/>
                  </a:cubicBezTo>
                  <a:cubicBezTo>
                    <a:pt x="49" y="128"/>
                    <a:pt x="61" y="132"/>
                    <a:pt x="57" y="140"/>
                  </a:cubicBezTo>
                  <a:cubicBezTo>
                    <a:pt x="54" y="148"/>
                    <a:pt x="47" y="155"/>
                    <a:pt x="57" y="157"/>
                  </a:cubicBezTo>
                  <a:cubicBezTo>
                    <a:pt x="68" y="160"/>
                    <a:pt x="73" y="157"/>
                    <a:pt x="76" y="161"/>
                  </a:cubicBezTo>
                  <a:cubicBezTo>
                    <a:pt x="80" y="164"/>
                    <a:pt x="71" y="167"/>
                    <a:pt x="71" y="173"/>
                  </a:cubicBezTo>
                  <a:cubicBezTo>
                    <a:pt x="71" y="179"/>
                    <a:pt x="76" y="186"/>
                    <a:pt x="76" y="186"/>
                  </a:cubicBezTo>
                  <a:cubicBezTo>
                    <a:pt x="76" y="186"/>
                    <a:pt x="55" y="190"/>
                    <a:pt x="69" y="194"/>
                  </a:cubicBezTo>
                  <a:cubicBezTo>
                    <a:pt x="83" y="197"/>
                    <a:pt x="82" y="189"/>
                    <a:pt x="86" y="183"/>
                  </a:cubicBezTo>
                  <a:cubicBezTo>
                    <a:pt x="89" y="177"/>
                    <a:pt x="97" y="189"/>
                    <a:pt x="102" y="195"/>
                  </a:cubicBezTo>
                  <a:cubicBezTo>
                    <a:pt x="107" y="201"/>
                    <a:pt x="107" y="204"/>
                    <a:pt x="114" y="200"/>
                  </a:cubicBezTo>
                  <a:cubicBezTo>
                    <a:pt x="121" y="195"/>
                    <a:pt x="124" y="182"/>
                    <a:pt x="117" y="180"/>
                  </a:cubicBezTo>
                  <a:cubicBezTo>
                    <a:pt x="110" y="177"/>
                    <a:pt x="97" y="169"/>
                    <a:pt x="97" y="169"/>
                  </a:cubicBezTo>
                  <a:cubicBezTo>
                    <a:pt x="97" y="169"/>
                    <a:pt x="89" y="172"/>
                    <a:pt x="89" y="163"/>
                  </a:cubicBezTo>
                  <a:cubicBezTo>
                    <a:pt x="89" y="155"/>
                    <a:pt x="87" y="153"/>
                    <a:pt x="89" y="148"/>
                  </a:cubicBezTo>
                  <a:cubicBezTo>
                    <a:pt x="91" y="143"/>
                    <a:pt x="88" y="128"/>
                    <a:pt x="83" y="129"/>
                  </a:cubicBezTo>
                  <a:cubicBezTo>
                    <a:pt x="79" y="130"/>
                    <a:pt x="76" y="123"/>
                    <a:pt x="73" y="121"/>
                  </a:cubicBezTo>
                  <a:cubicBezTo>
                    <a:pt x="69" y="119"/>
                    <a:pt x="62" y="113"/>
                    <a:pt x="62" y="113"/>
                  </a:cubicBezTo>
                  <a:cubicBezTo>
                    <a:pt x="62" y="113"/>
                    <a:pt x="71" y="100"/>
                    <a:pt x="82" y="103"/>
                  </a:cubicBezTo>
                  <a:cubicBezTo>
                    <a:pt x="93" y="107"/>
                    <a:pt x="88" y="96"/>
                    <a:pt x="96" y="96"/>
                  </a:cubicBezTo>
                  <a:cubicBezTo>
                    <a:pt x="104" y="96"/>
                    <a:pt x="106" y="98"/>
                    <a:pt x="110" y="100"/>
                  </a:cubicBezTo>
                  <a:cubicBezTo>
                    <a:pt x="115" y="102"/>
                    <a:pt x="111" y="91"/>
                    <a:pt x="118" y="92"/>
                  </a:cubicBezTo>
                  <a:cubicBezTo>
                    <a:pt x="125" y="93"/>
                    <a:pt x="107" y="67"/>
                    <a:pt x="106" y="78"/>
                  </a:cubicBezTo>
                  <a:cubicBezTo>
                    <a:pt x="104" y="88"/>
                    <a:pt x="100" y="85"/>
                    <a:pt x="95" y="85"/>
                  </a:cubicBezTo>
                  <a:cubicBezTo>
                    <a:pt x="90" y="85"/>
                    <a:pt x="87" y="78"/>
                    <a:pt x="84" y="82"/>
                  </a:cubicBezTo>
                  <a:cubicBezTo>
                    <a:pt x="82" y="87"/>
                    <a:pt x="80" y="86"/>
                    <a:pt x="75" y="86"/>
                  </a:cubicBezTo>
                  <a:cubicBezTo>
                    <a:pt x="70" y="86"/>
                    <a:pt x="67" y="83"/>
                    <a:pt x="64" y="87"/>
                  </a:cubicBezTo>
                  <a:cubicBezTo>
                    <a:pt x="62" y="91"/>
                    <a:pt x="54" y="91"/>
                    <a:pt x="54" y="91"/>
                  </a:cubicBezTo>
                  <a:cubicBezTo>
                    <a:pt x="54" y="91"/>
                    <a:pt x="39" y="95"/>
                    <a:pt x="37" y="91"/>
                  </a:cubicBezTo>
                  <a:cubicBezTo>
                    <a:pt x="36" y="86"/>
                    <a:pt x="28" y="80"/>
                    <a:pt x="33" y="74"/>
                  </a:cubicBezTo>
                  <a:cubicBezTo>
                    <a:pt x="37" y="68"/>
                    <a:pt x="40" y="62"/>
                    <a:pt x="43" y="58"/>
                  </a:cubicBezTo>
                  <a:cubicBezTo>
                    <a:pt x="47" y="53"/>
                    <a:pt x="43" y="48"/>
                    <a:pt x="54" y="46"/>
                  </a:cubicBezTo>
                  <a:cubicBezTo>
                    <a:pt x="64" y="44"/>
                    <a:pt x="73" y="35"/>
                    <a:pt x="81" y="44"/>
                  </a:cubicBezTo>
                  <a:cubicBezTo>
                    <a:pt x="89" y="52"/>
                    <a:pt x="91" y="58"/>
                    <a:pt x="110" y="58"/>
                  </a:cubicBezTo>
                  <a:cubicBezTo>
                    <a:pt x="129" y="58"/>
                    <a:pt x="140" y="61"/>
                    <a:pt x="143" y="51"/>
                  </a:cubicBezTo>
                  <a:cubicBezTo>
                    <a:pt x="147" y="40"/>
                    <a:pt x="147" y="35"/>
                    <a:pt x="155" y="33"/>
                  </a:cubicBezTo>
                  <a:cubicBezTo>
                    <a:pt x="163" y="31"/>
                    <a:pt x="177" y="25"/>
                    <a:pt x="165" y="8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3" name="Freeform 637">
              <a:extLst>
                <a:ext uri="{FF2B5EF4-FFF2-40B4-BE49-F238E27FC236}">
                  <a16:creationId xmlns:a16="http://schemas.microsoft.com/office/drawing/2014/main" id="{C2AA1CDD-84AA-7896-B715-D4A1FF87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5913" y="4543425"/>
              <a:ext cx="41275" cy="82550"/>
            </a:xfrm>
            <a:custGeom>
              <a:avLst/>
              <a:gdLst>
                <a:gd name="T0" fmla="*/ 2147483646 w 47"/>
                <a:gd name="T1" fmla="*/ 0 h 93"/>
                <a:gd name="T2" fmla="*/ 2147483646 w 47"/>
                <a:gd name="T3" fmla="*/ 2147483646 h 93"/>
                <a:gd name="T4" fmla="*/ 2147483646 w 47"/>
                <a:gd name="T5" fmla="*/ 2147483646 h 93"/>
                <a:gd name="T6" fmla="*/ 2147483646 w 47"/>
                <a:gd name="T7" fmla="*/ 2147483646 h 93"/>
                <a:gd name="T8" fmla="*/ 2147483646 w 47"/>
                <a:gd name="T9" fmla="*/ 2147483646 h 93"/>
                <a:gd name="T10" fmla="*/ 2147483646 w 47"/>
                <a:gd name="T11" fmla="*/ 2147483646 h 93"/>
                <a:gd name="T12" fmla="*/ 2147483646 w 47"/>
                <a:gd name="T13" fmla="*/ 2147483646 h 93"/>
                <a:gd name="T14" fmla="*/ 2147483646 w 47"/>
                <a:gd name="T15" fmla="*/ 2147483646 h 93"/>
                <a:gd name="T16" fmla="*/ 2147483646 w 47"/>
                <a:gd name="T17" fmla="*/ 2147483646 h 93"/>
                <a:gd name="T18" fmla="*/ 2147483646 w 47"/>
                <a:gd name="T19" fmla="*/ 2147483646 h 93"/>
                <a:gd name="T20" fmla="*/ 2147483646 w 47"/>
                <a:gd name="T21" fmla="*/ 2147483646 h 93"/>
                <a:gd name="T22" fmla="*/ 2147483646 w 47"/>
                <a:gd name="T23" fmla="*/ 2147483646 h 93"/>
                <a:gd name="T24" fmla="*/ 2147483646 w 47"/>
                <a:gd name="T25" fmla="*/ 2147483646 h 93"/>
                <a:gd name="T26" fmla="*/ 2147483646 w 47"/>
                <a:gd name="T27" fmla="*/ 2147483646 h 93"/>
                <a:gd name="T28" fmla="*/ 2147483646 w 47"/>
                <a:gd name="T29" fmla="*/ 2147483646 h 93"/>
                <a:gd name="T30" fmla="*/ 2147483646 w 47"/>
                <a:gd name="T31" fmla="*/ 0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7"/>
                <a:gd name="T49" fmla="*/ 0 h 93"/>
                <a:gd name="T50" fmla="*/ 47 w 47"/>
                <a:gd name="T51" fmla="*/ 93 h 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7" h="93">
                  <a:moveTo>
                    <a:pt x="26" y="0"/>
                  </a:moveTo>
                  <a:cubicBezTo>
                    <a:pt x="21" y="0"/>
                    <a:pt x="15" y="4"/>
                    <a:pt x="9" y="16"/>
                  </a:cubicBezTo>
                  <a:cubicBezTo>
                    <a:pt x="3" y="28"/>
                    <a:pt x="0" y="29"/>
                    <a:pt x="7" y="32"/>
                  </a:cubicBezTo>
                  <a:cubicBezTo>
                    <a:pt x="14" y="36"/>
                    <a:pt x="14" y="43"/>
                    <a:pt x="12" y="48"/>
                  </a:cubicBezTo>
                  <a:cubicBezTo>
                    <a:pt x="9" y="52"/>
                    <a:pt x="8" y="52"/>
                    <a:pt x="9" y="57"/>
                  </a:cubicBezTo>
                  <a:cubicBezTo>
                    <a:pt x="10" y="62"/>
                    <a:pt x="1" y="65"/>
                    <a:pt x="5" y="72"/>
                  </a:cubicBezTo>
                  <a:cubicBezTo>
                    <a:pt x="8" y="79"/>
                    <a:pt x="13" y="82"/>
                    <a:pt x="21" y="88"/>
                  </a:cubicBezTo>
                  <a:cubicBezTo>
                    <a:pt x="29" y="93"/>
                    <a:pt x="5" y="65"/>
                    <a:pt x="20" y="66"/>
                  </a:cubicBezTo>
                  <a:cubicBezTo>
                    <a:pt x="35" y="68"/>
                    <a:pt x="35" y="65"/>
                    <a:pt x="40" y="64"/>
                  </a:cubicBezTo>
                  <a:cubicBezTo>
                    <a:pt x="44" y="63"/>
                    <a:pt x="47" y="44"/>
                    <a:pt x="40" y="48"/>
                  </a:cubicBezTo>
                  <a:cubicBezTo>
                    <a:pt x="33" y="51"/>
                    <a:pt x="26" y="54"/>
                    <a:pt x="23" y="50"/>
                  </a:cubicBezTo>
                  <a:cubicBezTo>
                    <a:pt x="21" y="47"/>
                    <a:pt x="20" y="36"/>
                    <a:pt x="26" y="36"/>
                  </a:cubicBezTo>
                  <a:cubicBezTo>
                    <a:pt x="32" y="36"/>
                    <a:pt x="34" y="35"/>
                    <a:pt x="35" y="30"/>
                  </a:cubicBezTo>
                  <a:cubicBezTo>
                    <a:pt x="36" y="25"/>
                    <a:pt x="29" y="5"/>
                    <a:pt x="26" y="17"/>
                  </a:cubicBezTo>
                  <a:cubicBezTo>
                    <a:pt x="22" y="29"/>
                    <a:pt x="13" y="29"/>
                    <a:pt x="16" y="22"/>
                  </a:cubicBezTo>
                  <a:cubicBezTo>
                    <a:pt x="20" y="15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5" name="Freeform 638">
              <a:extLst>
                <a:ext uri="{FF2B5EF4-FFF2-40B4-BE49-F238E27FC236}">
                  <a16:creationId xmlns:a16="http://schemas.microsoft.com/office/drawing/2014/main" id="{09CF3B20-1380-79F0-7DB2-EAF8DFC0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6" y="4630738"/>
              <a:ext cx="20637" cy="33337"/>
            </a:xfrm>
            <a:custGeom>
              <a:avLst/>
              <a:gdLst>
                <a:gd name="T0" fmla="*/ 2147483646 w 24"/>
                <a:gd name="T1" fmla="*/ 2147483646 h 38"/>
                <a:gd name="T2" fmla="*/ 0 w 24"/>
                <a:gd name="T3" fmla="*/ 2147483646 h 38"/>
                <a:gd name="T4" fmla="*/ 2147483646 w 24"/>
                <a:gd name="T5" fmla="*/ 2147483646 h 38"/>
                <a:gd name="T6" fmla="*/ 2147483646 w 24"/>
                <a:gd name="T7" fmla="*/ 2147483646 h 38"/>
                <a:gd name="T8" fmla="*/ 2147483646 w 24"/>
                <a:gd name="T9" fmla="*/ 2147483646 h 38"/>
                <a:gd name="T10" fmla="*/ 2147483646 w 24"/>
                <a:gd name="T11" fmla="*/ 2147483646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8"/>
                <a:gd name="T20" fmla="*/ 24 w 24"/>
                <a:gd name="T21" fmla="*/ 38 h 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8">
                  <a:moveTo>
                    <a:pt x="20" y="15"/>
                  </a:moveTo>
                  <a:cubicBezTo>
                    <a:pt x="16" y="17"/>
                    <a:pt x="0" y="0"/>
                    <a:pt x="0" y="15"/>
                  </a:cubicBezTo>
                  <a:cubicBezTo>
                    <a:pt x="0" y="31"/>
                    <a:pt x="6" y="38"/>
                    <a:pt x="11" y="34"/>
                  </a:cubicBezTo>
                  <a:cubicBezTo>
                    <a:pt x="16" y="31"/>
                    <a:pt x="7" y="30"/>
                    <a:pt x="16" y="31"/>
                  </a:cubicBezTo>
                  <a:cubicBezTo>
                    <a:pt x="24" y="32"/>
                    <a:pt x="22" y="27"/>
                    <a:pt x="22" y="24"/>
                  </a:cubicBezTo>
                  <a:cubicBezTo>
                    <a:pt x="22" y="20"/>
                    <a:pt x="20" y="15"/>
                    <a:pt x="20" y="15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7" name="Freeform 639">
              <a:extLst>
                <a:ext uri="{FF2B5EF4-FFF2-40B4-BE49-F238E27FC236}">
                  <a16:creationId xmlns:a16="http://schemas.microsoft.com/office/drawing/2014/main" id="{021BE00B-4E12-962F-727A-CBA8372D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8938" y="4602163"/>
              <a:ext cx="82550" cy="46037"/>
            </a:xfrm>
            <a:custGeom>
              <a:avLst/>
              <a:gdLst>
                <a:gd name="T0" fmla="*/ 2147483646 w 93"/>
                <a:gd name="T1" fmla="*/ 2147483646 h 52"/>
                <a:gd name="T2" fmla="*/ 2147483646 w 93"/>
                <a:gd name="T3" fmla="*/ 2147483646 h 52"/>
                <a:gd name="T4" fmla="*/ 2147483646 w 93"/>
                <a:gd name="T5" fmla="*/ 2147483646 h 52"/>
                <a:gd name="T6" fmla="*/ 2147483646 w 93"/>
                <a:gd name="T7" fmla="*/ 2147483646 h 52"/>
                <a:gd name="T8" fmla="*/ 2147483646 w 93"/>
                <a:gd name="T9" fmla="*/ 2147483646 h 52"/>
                <a:gd name="T10" fmla="*/ 2147483646 w 93"/>
                <a:gd name="T11" fmla="*/ 2147483646 h 52"/>
                <a:gd name="T12" fmla="*/ 2147483646 w 93"/>
                <a:gd name="T13" fmla="*/ 2147483646 h 52"/>
                <a:gd name="T14" fmla="*/ 2147483646 w 93"/>
                <a:gd name="T15" fmla="*/ 2147483646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3"/>
                <a:gd name="T25" fmla="*/ 0 h 52"/>
                <a:gd name="T26" fmla="*/ 93 w 93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3" h="52">
                  <a:moveTo>
                    <a:pt x="55" y="16"/>
                  </a:moveTo>
                  <a:cubicBezTo>
                    <a:pt x="44" y="18"/>
                    <a:pt x="42" y="0"/>
                    <a:pt x="31" y="12"/>
                  </a:cubicBezTo>
                  <a:cubicBezTo>
                    <a:pt x="19" y="24"/>
                    <a:pt x="0" y="40"/>
                    <a:pt x="18" y="44"/>
                  </a:cubicBezTo>
                  <a:cubicBezTo>
                    <a:pt x="35" y="47"/>
                    <a:pt x="33" y="45"/>
                    <a:pt x="47" y="49"/>
                  </a:cubicBezTo>
                  <a:cubicBezTo>
                    <a:pt x="61" y="52"/>
                    <a:pt x="61" y="43"/>
                    <a:pt x="75" y="44"/>
                  </a:cubicBezTo>
                  <a:cubicBezTo>
                    <a:pt x="89" y="45"/>
                    <a:pt x="91" y="37"/>
                    <a:pt x="92" y="33"/>
                  </a:cubicBezTo>
                  <a:cubicBezTo>
                    <a:pt x="93" y="30"/>
                    <a:pt x="85" y="16"/>
                    <a:pt x="85" y="16"/>
                  </a:cubicBezTo>
                  <a:lnTo>
                    <a:pt x="55" y="1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79" name="Freeform 640">
              <a:extLst>
                <a:ext uri="{FF2B5EF4-FFF2-40B4-BE49-F238E27FC236}">
                  <a16:creationId xmlns:a16="http://schemas.microsoft.com/office/drawing/2014/main" id="{AB8CEE25-6B8E-CFC3-F30F-7F435EA2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4976" y="4648200"/>
              <a:ext cx="39687" cy="53975"/>
            </a:xfrm>
            <a:custGeom>
              <a:avLst/>
              <a:gdLst>
                <a:gd name="T0" fmla="*/ 2147483646 w 44"/>
                <a:gd name="T1" fmla="*/ 2147483646 h 62"/>
                <a:gd name="T2" fmla="*/ 2147483646 w 44"/>
                <a:gd name="T3" fmla="*/ 2147483646 h 62"/>
                <a:gd name="T4" fmla="*/ 2147483646 w 44"/>
                <a:gd name="T5" fmla="*/ 2147483646 h 62"/>
                <a:gd name="T6" fmla="*/ 2147483646 w 44"/>
                <a:gd name="T7" fmla="*/ 2147483646 h 62"/>
                <a:gd name="T8" fmla="*/ 2147483646 w 44"/>
                <a:gd name="T9" fmla="*/ 2147483646 h 62"/>
                <a:gd name="T10" fmla="*/ 2147483646 w 44"/>
                <a:gd name="T11" fmla="*/ 2147483646 h 62"/>
                <a:gd name="T12" fmla="*/ 2147483646 w 44"/>
                <a:gd name="T13" fmla="*/ 2147483646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4"/>
                <a:gd name="T22" fmla="*/ 0 h 62"/>
                <a:gd name="T23" fmla="*/ 44 w 44"/>
                <a:gd name="T24" fmla="*/ 62 h 6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4" h="62">
                  <a:moveTo>
                    <a:pt x="25" y="13"/>
                  </a:moveTo>
                  <a:cubicBezTo>
                    <a:pt x="17" y="15"/>
                    <a:pt x="0" y="0"/>
                    <a:pt x="5" y="22"/>
                  </a:cubicBezTo>
                  <a:cubicBezTo>
                    <a:pt x="10" y="44"/>
                    <a:pt x="18" y="35"/>
                    <a:pt x="18" y="45"/>
                  </a:cubicBezTo>
                  <a:cubicBezTo>
                    <a:pt x="18" y="55"/>
                    <a:pt x="12" y="62"/>
                    <a:pt x="21" y="60"/>
                  </a:cubicBezTo>
                  <a:cubicBezTo>
                    <a:pt x="29" y="58"/>
                    <a:pt x="36" y="47"/>
                    <a:pt x="39" y="44"/>
                  </a:cubicBezTo>
                  <a:cubicBezTo>
                    <a:pt x="42" y="40"/>
                    <a:pt x="44" y="32"/>
                    <a:pt x="42" y="28"/>
                  </a:cubicBezTo>
                  <a:cubicBezTo>
                    <a:pt x="39" y="25"/>
                    <a:pt x="25" y="13"/>
                    <a:pt x="25" y="1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81" name="Freeform 641">
              <a:extLst>
                <a:ext uri="{FF2B5EF4-FFF2-40B4-BE49-F238E27FC236}">
                  <a16:creationId xmlns:a16="http://schemas.microsoft.com/office/drawing/2014/main" id="{B499633F-FEB4-B98A-A808-67B2113A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7488" y="4802188"/>
              <a:ext cx="79375" cy="42862"/>
            </a:xfrm>
            <a:custGeom>
              <a:avLst/>
              <a:gdLst>
                <a:gd name="T0" fmla="*/ 2147483646 w 89"/>
                <a:gd name="T1" fmla="*/ 0 h 47"/>
                <a:gd name="T2" fmla="*/ 2147483646 w 89"/>
                <a:gd name="T3" fmla="*/ 2147483646 h 47"/>
                <a:gd name="T4" fmla="*/ 2147483646 w 89"/>
                <a:gd name="T5" fmla="*/ 2147483646 h 47"/>
                <a:gd name="T6" fmla="*/ 2147483646 w 89"/>
                <a:gd name="T7" fmla="*/ 2147483646 h 47"/>
                <a:gd name="T8" fmla="*/ 2147483646 w 89"/>
                <a:gd name="T9" fmla="*/ 2147483646 h 47"/>
                <a:gd name="T10" fmla="*/ 2147483646 w 89"/>
                <a:gd name="T11" fmla="*/ 2147483646 h 47"/>
                <a:gd name="T12" fmla="*/ 2147483646 w 89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9"/>
                <a:gd name="T22" fmla="*/ 0 h 47"/>
                <a:gd name="T23" fmla="*/ 89 w 89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9" h="47">
                  <a:moveTo>
                    <a:pt x="89" y="0"/>
                  </a:moveTo>
                  <a:cubicBezTo>
                    <a:pt x="73" y="2"/>
                    <a:pt x="51" y="0"/>
                    <a:pt x="48" y="7"/>
                  </a:cubicBezTo>
                  <a:cubicBezTo>
                    <a:pt x="45" y="13"/>
                    <a:pt x="34" y="19"/>
                    <a:pt x="28" y="22"/>
                  </a:cubicBezTo>
                  <a:cubicBezTo>
                    <a:pt x="21" y="25"/>
                    <a:pt x="0" y="16"/>
                    <a:pt x="14" y="32"/>
                  </a:cubicBezTo>
                  <a:cubicBezTo>
                    <a:pt x="28" y="47"/>
                    <a:pt x="34" y="33"/>
                    <a:pt x="42" y="29"/>
                  </a:cubicBezTo>
                  <a:cubicBezTo>
                    <a:pt x="50" y="24"/>
                    <a:pt x="67" y="16"/>
                    <a:pt x="67" y="16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83" name="Freeform 642">
              <a:extLst>
                <a:ext uri="{FF2B5EF4-FFF2-40B4-BE49-F238E27FC236}">
                  <a16:creationId xmlns:a16="http://schemas.microsoft.com/office/drawing/2014/main" id="{F80A2DAC-2118-9D73-8524-E5B2BD39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6526" y="4792663"/>
              <a:ext cx="73025" cy="20637"/>
            </a:xfrm>
            <a:custGeom>
              <a:avLst/>
              <a:gdLst>
                <a:gd name="T0" fmla="*/ 2147483646 w 83"/>
                <a:gd name="T1" fmla="*/ 2147483646 h 23"/>
                <a:gd name="T2" fmla="*/ 2147483646 w 83"/>
                <a:gd name="T3" fmla="*/ 2147483646 h 23"/>
                <a:gd name="T4" fmla="*/ 2147483646 w 83"/>
                <a:gd name="T5" fmla="*/ 2147483646 h 23"/>
                <a:gd name="T6" fmla="*/ 2147483646 w 83"/>
                <a:gd name="T7" fmla="*/ 2147483646 h 23"/>
                <a:gd name="T8" fmla="*/ 2147483646 w 83"/>
                <a:gd name="T9" fmla="*/ 2147483646 h 23"/>
                <a:gd name="T10" fmla="*/ 2147483646 w 83"/>
                <a:gd name="T11" fmla="*/ 2147483646 h 23"/>
                <a:gd name="T12" fmla="*/ 2147483646 w 83"/>
                <a:gd name="T13" fmla="*/ 21474836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3"/>
                <a:gd name="T22" fmla="*/ 0 h 23"/>
                <a:gd name="T23" fmla="*/ 83 w 83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3" h="23">
                  <a:moveTo>
                    <a:pt x="82" y="1"/>
                  </a:moveTo>
                  <a:cubicBezTo>
                    <a:pt x="71" y="8"/>
                    <a:pt x="52" y="11"/>
                    <a:pt x="46" y="11"/>
                  </a:cubicBezTo>
                  <a:cubicBezTo>
                    <a:pt x="39" y="11"/>
                    <a:pt x="30" y="8"/>
                    <a:pt x="25" y="8"/>
                  </a:cubicBezTo>
                  <a:cubicBezTo>
                    <a:pt x="21" y="8"/>
                    <a:pt x="0" y="0"/>
                    <a:pt x="10" y="11"/>
                  </a:cubicBezTo>
                  <a:cubicBezTo>
                    <a:pt x="19" y="22"/>
                    <a:pt x="49" y="23"/>
                    <a:pt x="55" y="23"/>
                  </a:cubicBezTo>
                  <a:cubicBezTo>
                    <a:pt x="61" y="23"/>
                    <a:pt x="74" y="23"/>
                    <a:pt x="78" y="19"/>
                  </a:cubicBezTo>
                  <a:cubicBezTo>
                    <a:pt x="83" y="14"/>
                    <a:pt x="82" y="1"/>
                    <a:pt x="82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85" name="Freeform 643">
              <a:extLst>
                <a:ext uri="{FF2B5EF4-FFF2-40B4-BE49-F238E27FC236}">
                  <a16:creationId xmlns:a16="http://schemas.microsoft.com/office/drawing/2014/main" id="{D5B0F94C-3F35-98FB-EDA1-DE478ADD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4938" y="4811713"/>
              <a:ext cx="38100" cy="41275"/>
            </a:xfrm>
            <a:custGeom>
              <a:avLst/>
              <a:gdLst>
                <a:gd name="T0" fmla="*/ 2147483646 w 43"/>
                <a:gd name="T1" fmla="*/ 2147483646 h 47"/>
                <a:gd name="T2" fmla="*/ 2147483646 w 43"/>
                <a:gd name="T3" fmla="*/ 2147483646 h 47"/>
                <a:gd name="T4" fmla="*/ 2147483646 w 43"/>
                <a:gd name="T5" fmla="*/ 2147483646 h 47"/>
                <a:gd name="T6" fmla="*/ 2147483646 w 43"/>
                <a:gd name="T7" fmla="*/ 2147483646 h 47"/>
                <a:gd name="T8" fmla="*/ 2147483646 w 43"/>
                <a:gd name="T9" fmla="*/ 2147483646 h 47"/>
                <a:gd name="T10" fmla="*/ 2147483646 w 43"/>
                <a:gd name="T11" fmla="*/ 214748364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47"/>
                <a:gd name="T20" fmla="*/ 43 w 43"/>
                <a:gd name="T21" fmla="*/ 47 h 4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47">
                  <a:moveTo>
                    <a:pt x="18" y="8"/>
                  </a:moveTo>
                  <a:cubicBezTo>
                    <a:pt x="14" y="8"/>
                    <a:pt x="11" y="0"/>
                    <a:pt x="6" y="8"/>
                  </a:cubicBezTo>
                  <a:cubicBezTo>
                    <a:pt x="1" y="15"/>
                    <a:pt x="0" y="20"/>
                    <a:pt x="9" y="26"/>
                  </a:cubicBezTo>
                  <a:cubicBezTo>
                    <a:pt x="18" y="33"/>
                    <a:pt x="18" y="28"/>
                    <a:pt x="29" y="37"/>
                  </a:cubicBezTo>
                  <a:cubicBezTo>
                    <a:pt x="40" y="47"/>
                    <a:pt x="40" y="42"/>
                    <a:pt x="42" y="37"/>
                  </a:cubicBezTo>
                  <a:cubicBezTo>
                    <a:pt x="43" y="33"/>
                    <a:pt x="18" y="8"/>
                    <a:pt x="18" y="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87" name="Freeform 644">
              <a:extLst>
                <a:ext uri="{FF2B5EF4-FFF2-40B4-BE49-F238E27FC236}">
                  <a16:creationId xmlns:a16="http://schemas.microsoft.com/office/drawing/2014/main" id="{D1C3D530-3BCA-B1FF-10A4-05603D2A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013" y="4791075"/>
              <a:ext cx="28575" cy="19050"/>
            </a:xfrm>
            <a:custGeom>
              <a:avLst/>
              <a:gdLst>
                <a:gd name="T0" fmla="*/ 2147483646 w 32"/>
                <a:gd name="T1" fmla="*/ 0 h 22"/>
                <a:gd name="T2" fmla="*/ 2147483646 w 32"/>
                <a:gd name="T3" fmla="*/ 2147483646 h 22"/>
                <a:gd name="T4" fmla="*/ 2147483646 w 32"/>
                <a:gd name="T5" fmla="*/ 2147483646 h 22"/>
                <a:gd name="T6" fmla="*/ 2147483646 w 32"/>
                <a:gd name="T7" fmla="*/ 2147483646 h 22"/>
                <a:gd name="T8" fmla="*/ 2147483646 w 32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22"/>
                <a:gd name="T17" fmla="*/ 32 w 32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22">
                  <a:moveTo>
                    <a:pt x="17" y="0"/>
                  </a:moveTo>
                  <a:cubicBezTo>
                    <a:pt x="9" y="7"/>
                    <a:pt x="0" y="8"/>
                    <a:pt x="3" y="14"/>
                  </a:cubicBezTo>
                  <a:cubicBezTo>
                    <a:pt x="6" y="21"/>
                    <a:pt x="10" y="22"/>
                    <a:pt x="18" y="21"/>
                  </a:cubicBezTo>
                  <a:cubicBezTo>
                    <a:pt x="26" y="19"/>
                    <a:pt x="32" y="14"/>
                    <a:pt x="32" y="14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89" name="Freeform 645">
              <a:extLst>
                <a:ext uri="{FF2B5EF4-FFF2-40B4-BE49-F238E27FC236}">
                  <a16:creationId xmlns:a16="http://schemas.microsoft.com/office/drawing/2014/main" id="{D2B18BE8-61E2-4A36-6111-591F59F00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5563" y="4792663"/>
              <a:ext cx="22225" cy="17462"/>
            </a:xfrm>
            <a:custGeom>
              <a:avLst/>
              <a:gdLst>
                <a:gd name="T0" fmla="*/ 2147483646 w 25"/>
                <a:gd name="T1" fmla="*/ 0 h 19"/>
                <a:gd name="T2" fmla="*/ 2147483646 w 25"/>
                <a:gd name="T3" fmla="*/ 2147483646 h 19"/>
                <a:gd name="T4" fmla="*/ 2147483646 w 25"/>
                <a:gd name="T5" fmla="*/ 2147483646 h 19"/>
                <a:gd name="T6" fmla="*/ 2147483646 w 2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"/>
                <a:gd name="T13" fmla="*/ 0 h 19"/>
                <a:gd name="T14" fmla="*/ 25 w 25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" h="19">
                  <a:moveTo>
                    <a:pt x="15" y="0"/>
                  </a:moveTo>
                  <a:cubicBezTo>
                    <a:pt x="10" y="0"/>
                    <a:pt x="0" y="7"/>
                    <a:pt x="8" y="13"/>
                  </a:cubicBezTo>
                  <a:cubicBezTo>
                    <a:pt x="16" y="19"/>
                    <a:pt x="25" y="16"/>
                    <a:pt x="25" y="16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1" name="Freeform 646">
              <a:extLst>
                <a:ext uri="{FF2B5EF4-FFF2-40B4-BE49-F238E27FC236}">
                  <a16:creationId xmlns:a16="http://schemas.microsoft.com/office/drawing/2014/main" id="{B8023F53-D829-8927-9359-BD12D044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4263" y="4733925"/>
              <a:ext cx="227013" cy="71438"/>
            </a:xfrm>
            <a:custGeom>
              <a:avLst/>
              <a:gdLst>
                <a:gd name="T0" fmla="*/ 2147483646 w 257"/>
                <a:gd name="T1" fmla="*/ 2147483646 h 80"/>
                <a:gd name="T2" fmla="*/ 2147483646 w 257"/>
                <a:gd name="T3" fmla="*/ 2147483646 h 80"/>
                <a:gd name="T4" fmla="*/ 2147483646 w 257"/>
                <a:gd name="T5" fmla="*/ 2147483646 h 80"/>
                <a:gd name="T6" fmla="*/ 2147483646 w 257"/>
                <a:gd name="T7" fmla="*/ 2147483646 h 80"/>
                <a:gd name="T8" fmla="*/ 2147483646 w 257"/>
                <a:gd name="T9" fmla="*/ 2147483646 h 80"/>
                <a:gd name="T10" fmla="*/ 2147483646 w 257"/>
                <a:gd name="T11" fmla="*/ 2147483646 h 80"/>
                <a:gd name="T12" fmla="*/ 2147483646 w 257"/>
                <a:gd name="T13" fmla="*/ 2147483646 h 80"/>
                <a:gd name="T14" fmla="*/ 2147483646 w 257"/>
                <a:gd name="T15" fmla="*/ 2147483646 h 80"/>
                <a:gd name="T16" fmla="*/ 2147483646 w 257"/>
                <a:gd name="T17" fmla="*/ 2147483646 h 80"/>
                <a:gd name="T18" fmla="*/ 2147483646 w 257"/>
                <a:gd name="T19" fmla="*/ 2147483646 h 80"/>
                <a:gd name="T20" fmla="*/ 2147483646 w 257"/>
                <a:gd name="T21" fmla="*/ 2147483646 h 80"/>
                <a:gd name="T22" fmla="*/ 2147483646 w 257"/>
                <a:gd name="T23" fmla="*/ 2147483646 h 80"/>
                <a:gd name="T24" fmla="*/ 2147483646 w 257"/>
                <a:gd name="T25" fmla="*/ 2147483646 h 80"/>
                <a:gd name="T26" fmla="*/ 2147483646 w 257"/>
                <a:gd name="T27" fmla="*/ 2147483646 h 80"/>
                <a:gd name="T28" fmla="*/ 0 w 257"/>
                <a:gd name="T29" fmla="*/ 2147483646 h 80"/>
                <a:gd name="T30" fmla="*/ 2147483646 w 257"/>
                <a:gd name="T31" fmla="*/ 2147483646 h 80"/>
                <a:gd name="T32" fmla="*/ 2147483646 w 257"/>
                <a:gd name="T33" fmla="*/ 2147483646 h 80"/>
                <a:gd name="T34" fmla="*/ 2147483646 w 257"/>
                <a:gd name="T35" fmla="*/ 2147483646 h 80"/>
                <a:gd name="T36" fmla="*/ 2147483646 w 257"/>
                <a:gd name="T37" fmla="*/ 2147483646 h 80"/>
                <a:gd name="T38" fmla="*/ 2147483646 w 257"/>
                <a:gd name="T39" fmla="*/ 2147483646 h 80"/>
                <a:gd name="T40" fmla="*/ 2147483646 w 257"/>
                <a:gd name="T41" fmla="*/ 2147483646 h 80"/>
                <a:gd name="T42" fmla="*/ 2147483646 w 257"/>
                <a:gd name="T43" fmla="*/ 2147483646 h 80"/>
                <a:gd name="T44" fmla="*/ 2147483646 w 257"/>
                <a:gd name="T45" fmla="*/ 2147483646 h 80"/>
                <a:gd name="T46" fmla="*/ 2147483646 w 257"/>
                <a:gd name="T47" fmla="*/ 2147483646 h 80"/>
                <a:gd name="T48" fmla="*/ 2147483646 w 257"/>
                <a:gd name="T49" fmla="*/ 2147483646 h 8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57"/>
                <a:gd name="T76" fmla="*/ 0 h 80"/>
                <a:gd name="T77" fmla="*/ 257 w 257"/>
                <a:gd name="T78" fmla="*/ 80 h 8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57" h="80">
                  <a:moveTo>
                    <a:pt x="257" y="69"/>
                  </a:moveTo>
                  <a:cubicBezTo>
                    <a:pt x="254" y="63"/>
                    <a:pt x="235" y="60"/>
                    <a:pt x="235" y="60"/>
                  </a:cubicBezTo>
                  <a:cubicBezTo>
                    <a:pt x="235" y="60"/>
                    <a:pt x="225" y="58"/>
                    <a:pt x="222" y="53"/>
                  </a:cubicBezTo>
                  <a:cubicBezTo>
                    <a:pt x="219" y="49"/>
                    <a:pt x="205" y="50"/>
                    <a:pt x="205" y="50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5"/>
                    <a:pt x="177" y="17"/>
                    <a:pt x="172" y="19"/>
                  </a:cubicBezTo>
                  <a:cubicBezTo>
                    <a:pt x="168" y="20"/>
                    <a:pt x="158" y="20"/>
                    <a:pt x="158" y="20"/>
                  </a:cubicBezTo>
                  <a:cubicBezTo>
                    <a:pt x="158" y="20"/>
                    <a:pt x="147" y="10"/>
                    <a:pt x="144" y="14"/>
                  </a:cubicBezTo>
                  <a:cubicBezTo>
                    <a:pt x="135" y="28"/>
                    <a:pt x="128" y="44"/>
                    <a:pt x="122" y="42"/>
                  </a:cubicBezTo>
                  <a:cubicBezTo>
                    <a:pt x="116" y="41"/>
                    <a:pt x="107" y="27"/>
                    <a:pt x="99" y="28"/>
                  </a:cubicBezTo>
                  <a:cubicBezTo>
                    <a:pt x="91" y="30"/>
                    <a:pt x="83" y="35"/>
                    <a:pt x="80" y="25"/>
                  </a:cubicBezTo>
                  <a:cubicBezTo>
                    <a:pt x="77" y="16"/>
                    <a:pt x="86" y="0"/>
                    <a:pt x="66" y="6"/>
                  </a:cubicBezTo>
                  <a:cubicBezTo>
                    <a:pt x="46" y="13"/>
                    <a:pt x="36" y="2"/>
                    <a:pt x="28" y="10"/>
                  </a:cubicBezTo>
                  <a:cubicBezTo>
                    <a:pt x="20" y="17"/>
                    <a:pt x="14" y="6"/>
                    <a:pt x="10" y="14"/>
                  </a:cubicBezTo>
                  <a:cubicBezTo>
                    <a:pt x="5" y="22"/>
                    <a:pt x="0" y="33"/>
                    <a:pt x="0" y="33"/>
                  </a:cubicBezTo>
                  <a:cubicBezTo>
                    <a:pt x="0" y="33"/>
                    <a:pt x="19" y="27"/>
                    <a:pt x="31" y="30"/>
                  </a:cubicBezTo>
                  <a:cubicBezTo>
                    <a:pt x="44" y="33"/>
                    <a:pt x="47" y="27"/>
                    <a:pt x="55" y="41"/>
                  </a:cubicBezTo>
                  <a:cubicBezTo>
                    <a:pt x="63" y="55"/>
                    <a:pt x="74" y="58"/>
                    <a:pt x="78" y="55"/>
                  </a:cubicBezTo>
                  <a:cubicBezTo>
                    <a:pt x="83" y="52"/>
                    <a:pt x="86" y="24"/>
                    <a:pt x="96" y="46"/>
                  </a:cubicBezTo>
                  <a:cubicBezTo>
                    <a:pt x="105" y="67"/>
                    <a:pt x="108" y="64"/>
                    <a:pt x="121" y="67"/>
                  </a:cubicBezTo>
                  <a:cubicBezTo>
                    <a:pt x="133" y="71"/>
                    <a:pt x="130" y="55"/>
                    <a:pt x="146" y="63"/>
                  </a:cubicBezTo>
                  <a:cubicBezTo>
                    <a:pt x="161" y="71"/>
                    <a:pt x="168" y="58"/>
                    <a:pt x="174" y="63"/>
                  </a:cubicBezTo>
                  <a:cubicBezTo>
                    <a:pt x="180" y="67"/>
                    <a:pt x="191" y="56"/>
                    <a:pt x="196" y="63"/>
                  </a:cubicBezTo>
                  <a:cubicBezTo>
                    <a:pt x="200" y="69"/>
                    <a:pt x="205" y="64"/>
                    <a:pt x="213" y="72"/>
                  </a:cubicBezTo>
                  <a:cubicBezTo>
                    <a:pt x="221" y="80"/>
                    <a:pt x="257" y="69"/>
                    <a:pt x="257" y="6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3" name="Freeform 647">
              <a:extLst>
                <a:ext uri="{FF2B5EF4-FFF2-40B4-BE49-F238E27FC236}">
                  <a16:creationId xmlns:a16="http://schemas.microsoft.com/office/drawing/2014/main" id="{EBC2C290-F108-EA47-A86A-DDDBDE20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26" y="4462463"/>
              <a:ext cx="268287" cy="285750"/>
            </a:xfrm>
            <a:custGeom>
              <a:avLst/>
              <a:gdLst>
                <a:gd name="T0" fmla="*/ 2147483646 w 302"/>
                <a:gd name="T1" fmla="*/ 2147483646 h 324"/>
                <a:gd name="T2" fmla="*/ 2147483646 w 302"/>
                <a:gd name="T3" fmla="*/ 2147483646 h 324"/>
                <a:gd name="T4" fmla="*/ 2147483646 w 302"/>
                <a:gd name="T5" fmla="*/ 2147483646 h 324"/>
                <a:gd name="T6" fmla="*/ 2147483646 w 302"/>
                <a:gd name="T7" fmla="*/ 2147483646 h 324"/>
                <a:gd name="T8" fmla="*/ 2147483646 w 302"/>
                <a:gd name="T9" fmla="*/ 2147483646 h 324"/>
                <a:gd name="T10" fmla="*/ 2147483646 w 302"/>
                <a:gd name="T11" fmla="*/ 2147483646 h 324"/>
                <a:gd name="T12" fmla="*/ 2147483646 w 302"/>
                <a:gd name="T13" fmla="*/ 2147483646 h 324"/>
                <a:gd name="T14" fmla="*/ 2147483646 w 302"/>
                <a:gd name="T15" fmla="*/ 2147483646 h 324"/>
                <a:gd name="T16" fmla="*/ 2147483646 w 302"/>
                <a:gd name="T17" fmla="*/ 2147483646 h 324"/>
                <a:gd name="T18" fmla="*/ 2147483646 w 302"/>
                <a:gd name="T19" fmla="*/ 2147483646 h 324"/>
                <a:gd name="T20" fmla="*/ 2147483646 w 302"/>
                <a:gd name="T21" fmla="*/ 2147483646 h 324"/>
                <a:gd name="T22" fmla="*/ 2147483646 w 302"/>
                <a:gd name="T23" fmla="*/ 2147483646 h 324"/>
                <a:gd name="T24" fmla="*/ 2147483646 w 302"/>
                <a:gd name="T25" fmla="*/ 2147483646 h 324"/>
                <a:gd name="T26" fmla="*/ 2147483646 w 302"/>
                <a:gd name="T27" fmla="*/ 2147483646 h 324"/>
                <a:gd name="T28" fmla="*/ 2147483646 w 302"/>
                <a:gd name="T29" fmla="*/ 2147483646 h 324"/>
                <a:gd name="T30" fmla="*/ 2147483646 w 302"/>
                <a:gd name="T31" fmla="*/ 2147483646 h 324"/>
                <a:gd name="T32" fmla="*/ 2147483646 w 302"/>
                <a:gd name="T33" fmla="*/ 2147483646 h 324"/>
                <a:gd name="T34" fmla="*/ 2147483646 w 302"/>
                <a:gd name="T35" fmla="*/ 2147483646 h 324"/>
                <a:gd name="T36" fmla="*/ 2147483646 w 302"/>
                <a:gd name="T37" fmla="*/ 2147483646 h 324"/>
                <a:gd name="T38" fmla="*/ 2147483646 w 302"/>
                <a:gd name="T39" fmla="*/ 2147483646 h 324"/>
                <a:gd name="T40" fmla="*/ 2147483646 w 302"/>
                <a:gd name="T41" fmla="*/ 2147483646 h 324"/>
                <a:gd name="T42" fmla="*/ 2147483646 w 302"/>
                <a:gd name="T43" fmla="*/ 2147483646 h 324"/>
                <a:gd name="T44" fmla="*/ 2147483646 w 302"/>
                <a:gd name="T45" fmla="*/ 2147483646 h 324"/>
                <a:gd name="T46" fmla="*/ 2147483646 w 302"/>
                <a:gd name="T47" fmla="*/ 2147483646 h 324"/>
                <a:gd name="T48" fmla="*/ 2147483646 w 302"/>
                <a:gd name="T49" fmla="*/ 2147483646 h 324"/>
                <a:gd name="T50" fmla="*/ 2147483646 w 302"/>
                <a:gd name="T51" fmla="*/ 2147483646 h 324"/>
                <a:gd name="T52" fmla="*/ 2147483646 w 302"/>
                <a:gd name="T53" fmla="*/ 2147483646 h 324"/>
                <a:gd name="T54" fmla="*/ 2147483646 w 302"/>
                <a:gd name="T55" fmla="*/ 2147483646 h 324"/>
                <a:gd name="T56" fmla="*/ 2147483646 w 302"/>
                <a:gd name="T57" fmla="*/ 2147483646 h 324"/>
                <a:gd name="T58" fmla="*/ 2147483646 w 302"/>
                <a:gd name="T59" fmla="*/ 2147483646 h 324"/>
                <a:gd name="T60" fmla="*/ 2147483646 w 302"/>
                <a:gd name="T61" fmla="*/ 2147483646 h 324"/>
                <a:gd name="T62" fmla="*/ 2147483646 w 302"/>
                <a:gd name="T63" fmla="*/ 2147483646 h 324"/>
                <a:gd name="T64" fmla="*/ 2147483646 w 302"/>
                <a:gd name="T65" fmla="*/ 2147483646 h 324"/>
                <a:gd name="T66" fmla="*/ 2147483646 w 302"/>
                <a:gd name="T67" fmla="*/ 2147483646 h 324"/>
                <a:gd name="T68" fmla="*/ 2147483646 w 302"/>
                <a:gd name="T69" fmla="*/ 2147483646 h 3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02"/>
                <a:gd name="T106" fmla="*/ 0 h 324"/>
                <a:gd name="T107" fmla="*/ 302 w 302"/>
                <a:gd name="T108" fmla="*/ 324 h 3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02" h="324">
                  <a:moveTo>
                    <a:pt x="65" y="21"/>
                  </a:moveTo>
                  <a:cubicBezTo>
                    <a:pt x="54" y="19"/>
                    <a:pt x="40" y="22"/>
                    <a:pt x="30" y="18"/>
                  </a:cubicBezTo>
                  <a:cubicBezTo>
                    <a:pt x="21" y="13"/>
                    <a:pt x="24" y="0"/>
                    <a:pt x="16" y="13"/>
                  </a:cubicBezTo>
                  <a:cubicBezTo>
                    <a:pt x="8" y="25"/>
                    <a:pt x="0" y="35"/>
                    <a:pt x="15" y="40"/>
                  </a:cubicBezTo>
                  <a:cubicBezTo>
                    <a:pt x="29" y="44"/>
                    <a:pt x="41" y="44"/>
                    <a:pt x="46" y="60"/>
                  </a:cubicBezTo>
                  <a:cubicBezTo>
                    <a:pt x="51" y="76"/>
                    <a:pt x="57" y="77"/>
                    <a:pt x="61" y="79"/>
                  </a:cubicBezTo>
                  <a:cubicBezTo>
                    <a:pt x="66" y="80"/>
                    <a:pt x="71" y="77"/>
                    <a:pt x="77" y="85"/>
                  </a:cubicBezTo>
                  <a:cubicBezTo>
                    <a:pt x="83" y="93"/>
                    <a:pt x="82" y="91"/>
                    <a:pt x="87" y="99"/>
                  </a:cubicBezTo>
                  <a:cubicBezTo>
                    <a:pt x="91" y="107"/>
                    <a:pt x="101" y="107"/>
                    <a:pt x="105" y="108"/>
                  </a:cubicBezTo>
                  <a:cubicBezTo>
                    <a:pt x="110" y="110"/>
                    <a:pt x="110" y="99"/>
                    <a:pt x="116" y="110"/>
                  </a:cubicBezTo>
                  <a:cubicBezTo>
                    <a:pt x="123" y="121"/>
                    <a:pt x="121" y="126"/>
                    <a:pt x="123" y="138"/>
                  </a:cubicBezTo>
                  <a:cubicBezTo>
                    <a:pt x="124" y="151"/>
                    <a:pt x="123" y="158"/>
                    <a:pt x="132" y="163"/>
                  </a:cubicBezTo>
                  <a:cubicBezTo>
                    <a:pt x="141" y="168"/>
                    <a:pt x="154" y="176"/>
                    <a:pt x="157" y="180"/>
                  </a:cubicBezTo>
                  <a:cubicBezTo>
                    <a:pt x="160" y="185"/>
                    <a:pt x="165" y="194"/>
                    <a:pt x="169" y="207"/>
                  </a:cubicBezTo>
                  <a:cubicBezTo>
                    <a:pt x="174" y="220"/>
                    <a:pt x="177" y="232"/>
                    <a:pt x="180" y="238"/>
                  </a:cubicBezTo>
                  <a:cubicBezTo>
                    <a:pt x="184" y="245"/>
                    <a:pt x="185" y="249"/>
                    <a:pt x="191" y="257"/>
                  </a:cubicBezTo>
                  <a:cubicBezTo>
                    <a:pt x="198" y="265"/>
                    <a:pt x="202" y="263"/>
                    <a:pt x="215" y="274"/>
                  </a:cubicBezTo>
                  <a:cubicBezTo>
                    <a:pt x="227" y="285"/>
                    <a:pt x="259" y="324"/>
                    <a:pt x="270" y="317"/>
                  </a:cubicBezTo>
                  <a:cubicBezTo>
                    <a:pt x="281" y="309"/>
                    <a:pt x="274" y="299"/>
                    <a:pt x="284" y="296"/>
                  </a:cubicBezTo>
                  <a:cubicBezTo>
                    <a:pt x="293" y="293"/>
                    <a:pt x="302" y="292"/>
                    <a:pt x="302" y="282"/>
                  </a:cubicBezTo>
                  <a:cubicBezTo>
                    <a:pt x="302" y="273"/>
                    <a:pt x="288" y="268"/>
                    <a:pt x="292" y="260"/>
                  </a:cubicBezTo>
                  <a:cubicBezTo>
                    <a:pt x="295" y="252"/>
                    <a:pt x="301" y="248"/>
                    <a:pt x="301" y="248"/>
                  </a:cubicBezTo>
                  <a:cubicBezTo>
                    <a:pt x="301" y="248"/>
                    <a:pt x="292" y="229"/>
                    <a:pt x="288" y="234"/>
                  </a:cubicBezTo>
                  <a:cubicBezTo>
                    <a:pt x="285" y="238"/>
                    <a:pt x="271" y="229"/>
                    <a:pt x="270" y="224"/>
                  </a:cubicBezTo>
                  <a:cubicBezTo>
                    <a:pt x="268" y="220"/>
                    <a:pt x="273" y="204"/>
                    <a:pt x="259" y="204"/>
                  </a:cubicBezTo>
                  <a:cubicBezTo>
                    <a:pt x="245" y="204"/>
                    <a:pt x="237" y="184"/>
                    <a:pt x="237" y="184"/>
                  </a:cubicBezTo>
                  <a:cubicBezTo>
                    <a:pt x="237" y="184"/>
                    <a:pt x="216" y="179"/>
                    <a:pt x="224" y="173"/>
                  </a:cubicBezTo>
                  <a:cubicBezTo>
                    <a:pt x="232" y="166"/>
                    <a:pt x="234" y="151"/>
                    <a:pt x="234" y="151"/>
                  </a:cubicBezTo>
                  <a:cubicBezTo>
                    <a:pt x="234" y="151"/>
                    <a:pt x="229" y="137"/>
                    <a:pt x="224" y="144"/>
                  </a:cubicBezTo>
                  <a:cubicBezTo>
                    <a:pt x="220" y="152"/>
                    <a:pt x="207" y="143"/>
                    <a:pt x="207" y="143"/>
                  </a:cubicBezTo>
                  <a:cubicBezTo>
                    <a:pt x="207" y="143"/>
                    <a:pt x="199" y="137"/>
                    <a:pt x="198" y="129"/>
                  </a:cubicBezTo>
                  <a:cubicBezTo>
                    <a:pt x="196" y="121"/>
                    <a:pt x="190" y="105"/>
                    <a:pt x="182" y="104"/>
                  </a:cubicBezTo>
                  <a:cubicBezTo>
                    <a:pt x="174" y="102"/>
                    <a:pt x="166" y="102"/>
                    <a:pt x="154" y="91"/>
                  </a:cubicBezTo>
                  <a:cubicBezTo>
                    <a:pt x="141" y="80"/>
                    <a:pt x="104" y="35"/>
                    <a:pt x="104" y="35"/>
                  </a:cubicBezTo>
                  <a:cubicBezTo>
                    <a:pt x="104" y="35"/>
                    <a:pt x="80" y="24"/>
                    <a:pt x="65" y="2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5" name="Freeform 648">
              <a:extLst>
                <a:ext uri="{FF2B5EF4-FFF2-40B4-BE49-F238E27FC236}">
                  <a16:creationId xmlns:a16="http://schemas.microsoft.com/office/drawing/2014/main" id="{52E6FB62-0159-EAA0-82F4-FA5DD215F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826" y="4384675"/>
              <a:ext cx="55562" cy="88900"/>
            </a:xfrm>
            <a:custGeom>
              <a:avLst/>
              <a:gdLst>
                <a:gd name="T0" fmla="*/ 2147483646 w 62"/>
                <a:gd name="T1" fmla="*/ 0 h 100"/>
                <a:gd name="T2" fmla="*/ 2147483646 w 62"/>
                <a:gd name="T3" fmla="*/ 2147483646 h 100"/>
                <a:gd name="T4" fmla="*/ 2147483646 w 62"/>
                <a:gd name="T5" fmla="*/ 2147483646 h 100"/>
                <a:gd name="T6" fmla="*/ 2147483646 w 62"/>
                <a:gd name="T7" fmla="*/ 2147483646 h 100"/>
                <a:gd name="T8" fmla="*/ 2147483646 w 62"/>
                <a:gd name="T9" fmla="*/ 2147483646 h 100"/>
                <a:gd name="T10" fmla="*/ 2147483646 w 62"/>
                <a:gd name="T11" fmla="*/ 2147483646 h 100"/>
                <a:gd name="T12" fmla="*/ 2147483646 w 62"/>
                <a:gd name="T13" fmla="*/ 2147483646 h 100"/>
                <a:gd name="T14" fmla="*/ 2147483646 w 62"/>
                <a:gd name="T15" fmla="*/ 2147483646 h 100"/>
                <a:gd name="T16" fmla="*/ 2147483646 w 62"/>
                <a:gd name="T17" fmla="*/ 2147483646 h 100"/>
                <a:gd name="T18" fmla="*/ 2147483646 w 62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2"/>
                <a:gd name="T31" fmla="*/ 0 h 100"/>
                <a:gd name="T32" fmla="*/ 62 w 62"/>
                <a:gd name="T33" fmla="*/ 100 h 10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2" h="100">
                  <a:moveTo>
                    <a:pt x="20" y="0"/>
                  </a:moveTo>
                  <a:cubicBezTo>
                    <a:pt x="12" y="3"/>
                    <a:pt x="13" y="0"/>
                    <a:pt x="13" y="9"/>
                  </a:cubicBezTo>
                  <a:cubicBezTo>
                    <a:pt x="14" y="18"/>
                    <a:pt x="6" y="11"/>
                    <a:pt x="3" y="22"/>
                  </a:cubicBezTo>
                  <a:cubicBezTo>
                    <a:pt x="0" y="33"/>
                    <a:pt x="12" y="52"/>
                    <a:pt x="9" y="58"/>
                  </a:cubicBezTo>
                  <a:cubicBezTo>
                    <a:pt x="7" y="65"/>
                    <a:pt x="7" y="91"/>
                    <a:pt x="14" y="96"/>
                  </a:cubicBezTo>
                  <a:cubicBezTo>
                    <a:pt x="21" y="100"/>
                    <a:pt x="26" y="98"/>
                    <a:pt x="35" y="95"/>
                  </a:cubicBezTo>
                  <a:cubicBezTo>
                    <a:pt x="44" y="92"/>
                    <a:pt x="39" y="80"/>
                    <a:pt x="51" y="80"/>
                  </a:cubicBezTo>
                  <a:cubicBezTo>
                    <a:pt x="62" y="80"/>
                    <a:pt x="56" y="47"/>
                    <a:pt x="53" y="47"/>
                  </a:cubicBezTo>
                  <a:cubicBezTo>
                    <a:pt x="49" y="46"/>
                    <a:pt x="40" y="29"/>
                    <a:pt x="40" y="26"/>
                  </a:cubicBezTo>
                  <a:cubicBezTo>
                    <a:pt x="39" y="23"/>
                    <a:pt x="20" y="0"/>
                    <a:pt x="20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7" name="Freeform 649">
              <a:extLst>
                <a:ext uri="{FF2B5EF4-FFF2-40B4-BE49-F238E27FC236}">
                  <a16:creationId xmlns:a16="http://schemas.microsoft.com/office/drawing/2014/main" id="{11242E0F-EDE4-7DA6-7D79-363A87C65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26" y="4602163"/>
              <a:ext cx="14287" cy="17462"/>
            </a:xfrm>
            <a:custGeom>
              <a:avLst/>
              <a:gdLst>
                <a:gd name="T0" fmla="*/ 2147483646 w 16"/>
                <a:gd name="T1" fmla="*/ 2147483646 h 20"/>
                <a:gd name="T2" fmla="*/ 2147483646 w 16"/>
                <a:gd name="T3" fmla="*/ 2147483646 h 20"/>
                <a:gd name="T4" fmla="*/ 2147483646 w 16"/>
                <a:gd name="T5" fmla="*/ 2147483646 h 20"/>
                <a:gd name="T6" fmla="*/ 2147483646 w 16"/>
                <a:gd name="T7" fmla="*/ 2147483646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20"/>
                <a:gd name="T14" fmla="*/ 16 w 16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20">
                  <a:moveTo>
                    <a:pt x="14" y="4"/>
                  </a:moveTo>
                  <a:cubicBezTo>
                    <a:pt x="8" y="5"/>
                    <a:pt x="0" y="0"/>
                    <a:pt x="3" y="10"/>
                  </a:cubicBezTo>
                  <a:cubicBezTo>
                    <a:pt x="5" y="20"/>
                    <a:pt x="11" y="17"/>
                    <a:pt x="13" y="14"/>
                  </a:cubicBezTo>
                  <a:cubicBezTo>
                    <a:pt x="16" y="11"/>
                    <a:pt x="14" y="4"/>
                    <a:pt x="14" y="4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599" name="Freeform 650">
              <a:extLst>
                <a:ext uri="{FF2B5EF4-FFF2-40B4-BE49-F238E27FC236}">
                  <a16:creationId xmlns:a16="http://schemas.microsoft.com/office/drawing/2014/main" id="{339681A1-0E8B-19C6-1393-51AEEDA3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201" y="4651375"/>
              <a:ext cx="23812" cy="17463"/>
            </a:xfrm>
            <a:custGeom>
              <a:avLst/>
              <a:gdLst>
                <a:gd name="T0" fmla="*/ 2147483646 w 28"/>
                <a:gd name="T1" fmla="*/ 0 h 20"/>
                <a:gd name="T2" fmla="*/ 2147483646 w 28"/>
                <a:gd name="T3" fmla="*/ 2147483646 h 20"/>
                <a:gd name="T4" fmla="*/ 2147483646 w 28"/>
                <a:gd name="T5" fmla="*/ 2147483646 h 20"/>
                <a:gd name="T6" fmla="*/ 2147483646 w 28"/>
                <a:gd name="T7" fmla="*/ 2147483646 h 20"/>
                <a:gd name="T8" fmla="*/ 2147483646 w 2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0"/>
                <a:gd name="T17" fmla="*/ 28 w 28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0">
                  <a:moveTo>
                    <a:pt x="12" y="0"/>
                  </a:moveTo>
                  <a:cubicBezTo>
                    <a:pt x="8" y="0"/>
                    <a:pt x="0" y="5"/>
                    <a:pt x="9" y="12"/>
                  </a:cubicBezTo>
                  <a:cubicBezTo>
                    <a:pt x="18" y="20"/>
                    <a:pt x="21" y="19"/>
                    <a:pt x="23" y="17"/>
                  </a:cubicBezTo>
                  <a:cubicBezTo>
                    <a:pt x="26" y="16"/>
                    <a:pt x="28" y="11"/>
                    <a:pt x="26" y="6"/>
                  </a:cubicBezTo>
                  <a:cubicBezTo>
                    <a:pt x="24" y="2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01" name="Freeform 651">
              <a:extLst>
                <a:ext uri="{FF2B5EF4-FFF2-40B4-BE49-F238E27FC236}">
                  <a16:creationId xmlns:a16="http://schemas.microsoft.com/office/drawing/2014/main" id="{6281B52D-980B-A988-8177-C901B266E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7126" y="4667250"/>
              <a:ext cx="31750" cy="22225"/>
            </a:xfrm>
            <a:custGeom>
              <a:avLst/>
              <a:gdLst>
                <a:gd name="T0" fmla="*/ 2147483646 w 35"/>
                <a:gd name="T1" fmla="*/ 0 h 25"/>
                <a:gd name="T2" fmla="*/ 2147483646 w 35"/>
                <a:gd name="T3" fmla="*/ 2147483646 h 25"/>
                <a:gd name="T4" fmla="*/ 2147483646 w 35"/>
                <a:gd name="T5" fmla="*/ 2147483646 h 25"/>
                <a:gd name="T6" fmla="*/ 2147483646 w 35"/>
                <a:gd name="T7" fmla="*/ 2147483646 h 25"/>
                <a:gd name="T8" fmla="*/ 2147483646 w 3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25"/>
                <a:gd name="T17" fmla="*/ 35 w 35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25">
                  <a:moveTo>
                    <a:pt x="19" y="0"/>
                  </a:moveTo>
                  <a:cubicBezTo>
                    <a:pt x="14" y="3"/>
                    <a:pt x="0" y="8"/>
                    <a:pt x="10" y="16"/>
                  </a:cubicBezTo>
                  <a:cubicBezTo>
                    <a:pt x="21" y="25"/>
                    <a:pt x="22" y="22"/>
                    <a:pt x="27" y="19"/>
                  </a:cubicBezTo>
                  <a:cubicBezTo>
                    <a:pt x="31" y="15"/>
                    <a:pt x="35" y="14"/>
                    <a:pt x="33" y="9"/>
                  </a:cubicBezTo>
                  <a:cubicBezTo>
                    <a:pt x="32" y="4"/>
                    <a:pt x="19" y="0"/>
                    <a:pt x="19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03" name="Freeform 652">
              <a:extLst>
                <a:ext uri="{FF2B5EF4-FFF2-40B4-BE49-F238E27FC236}">
                  <a16:creationId xmlns:a16="http://schemas.microsoft.com/office/drawing/2014/main" id="{6F1A0B93-176F-0F1B-0750-1A3E17121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6" y="4638675"/>
              <a:ext cx="379412" cy="287338"/>
            </a:xfrm>
            <a:custGeom>
              <a:avLst/>
              <a:gdLst>
                <a:gd name="T0" fmla="*/ 2147483646 w 428"/>
                <a:gd name="T1" fmla="*/ 0 h 325"/>
                <a:gd name="T2" fmla="*/ 2147483646 w 428"/>
                <a:gd name="T3" fmla="*/ 2147483646 h 325"/>
                <a:gd name="T4" fmla="*/ 2147483646 w 428"/>
                <a:gd name="T5" fmla="*/ 2147483646 h 325"/>
                <a:gd name="T6" fmla="*/ 2147483646 w 428"/>
                <a:gd name="T7" fmla="*/ 2147483646 h 325"/>
                <a:gd name="T8" fmla="*/ 2147483646 w 428"/>
                <a:gd name="T9" fmla="*/ 2147483646 h 325"/>
                <a:gd name="T10" fmla="*/ 2147483646 w 428"/>
                <a:gd name="T11" fmla="*/ 2147483646 h 325"/>
                <a:gd name="T12" fmla="*/ 2147483646 w 428"/>
                <a:gd name="T13" fmla="*/ 2147483646 h 325"/>
                <a:gd name="T14" fmla="*/ 2147483646 w 428"/>
                <a:gd name="T15" fmla="*/ 2147483646 h 325"/>
                <a:gd name="T16" fmla="*/ 2147483646 w 428"/>
                <a:gd name="T17" fmla="*/ 2147483646 h 325"/>
                <a:gd name="T18" fmla="*/ 2147483646 w 428"/>
                <a:gd name="T19" fmla="*/ 2147483646 h 325"/>
                <a:gd name="T20" fmla="*/ 2147483646 w 428"/>
                <a:gd name="T21" fmla="*/ 2147483646 h 325"/>
                <a:gd name="T22" fmla="*/ 2147483646 w 428"/>
                <a:gd name="T23" fmla="*/ 2147483646 h 325"/>
                <a:gd name="T24" fmla="*/ 2147483646 w 428"/>
                <a:gd name="T25" fmla="*/ 2147483646 h 325"/>
                <a:gd name="T26" fmla="*/ 2147483646 w 428"/>
                <a:gd name="T27" fmla="*/ 2147483646 h 325"/>
                <a:gd name="T28" fmla="*/ 2147483646 w 428"/>
                <a:gd name="T29" fmla="*/ 2147483646 h 325"/>
                <a:gd name="T30" fmla="*/ 2147483646 w 428"/>
                <a:gd name="T31" fmla="*/ 2147483646 h 325"/>
                <a:gd name="T32" fmla="*/ 2147483646 w 428"/>
                <a:gd name="T33" fmla="*/ 2147483646 h 325"/>
                <a:gd name="T34" fmla="*/ 2147483646 w 428"/>
                <a:gd name="T35" fmla="*/ 2147483646 h 325"/>
                <a:gd name="T36" fmla="*/ 2147483646 w 428"/>
                <a:gd name="T37" fmla="*/ 2147483646 h 325"/>
                <a:gd name="T38" fmla="*/ 2147483646 w 428"/>
                <a:gd name="T39" fmla="*/ 2147483646 h 325"/>
                <a:gd name="T40" fmla="*/ 2147483646 w 428"/>
                <a:gd name="T41" fmla="*/ 2147483646 h 325"/>
                <a:gd name="T42" fmla="*/ 2147483646 w 428"/>
                <a:gd name="T43" fmla="*/ 2147483646 h 325"/>
                <a:gd name="T44" fmla="*/ 2147483646 w 428"/>
                <a:gd name="T45" fmla="*/ 2147483646 h 325"/>
                <a:gd name="T46" fmla="*/ 2147483646 w 428"/>
                <a:gd name="T47" fmla="*/ 2147483646 h 325"/>
                <a:gd name="T48" fmla="*/ 2147483646 w 428"/>
                <a:gd name="T49" fmla="*/ 2147483646 h 325"/>
                <a:gd name="T50" fmla="*/ 2147483646 w 428"/>
                <a:gd name="T51" fmla="*/ 2147483646 h 325"/>
                <a:gd name="T52" fmla="*/ 2147483646 w 428"/>
                <a:gd name="T53" fmla="*/ 2147483646 h 325"/>
                <a:gd name="T54" fmla="*/ 2147483646 w 428"/>
                <a:gd name="T55" fmla="*/ 2147483646 h 325"/>
                <a:gd name="T56" fmla="*/ 2147483646 w 428"/>
                <a:gd name="T57" fmla="*/ 0 h 32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28"/>
                <a:gd name="T88" fmla="*/ 0 h 325"/>
                <a:gd name="T89" fmla="*/ 428 w 428"/>
                <a:gd name="T90" fmla="*/ 325 h 32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28" h="325">
                  <a:moveTo>
                    <a:pt x="86" y="0"/>
                  </a:moveTo>
                  <a:cubicBezTo>
                    <a:pt x="62" y="16"/>
                    <a:pt x="60" y="31"/>
                    <a:pt x="44" y="38"/>
                  </a:cubicBezTo>
                  <a:cubicBezTo>
                    <a:pt x="29" y="45"/>
                    <a:pt x="32" y="52"/>
                    <a:pt x="24" y="43"/>
                  </a:cubicBezTo>
                  <a:cubicBezTo>
                    <a:pt x="15" y="35"/>
                    <a:pt x="10" y="14"/>
                    <a:pt x="8" y="22"/>
                  </a:cubicBezTo>
                  <a:cubicBezTo>
                    <a:pt x="7" y="31"/>
                    <a:pt x="0" y="50"/>
                    <a:pt x="10" y="60"/>
                  </a:cubicBezTo>
                  <a:cubicBezTo>
                    <a:pt x="20" y="71"/>
                    <a:pt x="22" y="71"/>
                    <a:pt x="39" y="71"/>
                  </a:cubicBezTo>
                  <a:cubicBezTo>
                    <a:pt x="57" y="71"/>
                    <a:pt x="65" y="103"/>
                    <a:pt x="74" y="107"/>
                  </a:cubicBezTo>
                  <a:cubicBezTo>
                    <a:pt x="82" y="110"/>
                    <a:pt x="100" y="107"/>
                    <a:pt x="108" y="121"/>
                  </a:cubicBezTo>
                  <a:cubicBezTo>
                    <a:pt x="117" y="134"/>
                    <a:pt x="103" y="136"/>
                    <a:pt x="112" y="157"/>
                  </a:cubicBezTo>
                  <a:cubicBezTo>
                    <a:pt x="120" y="177"/>
                    <a:pt x="122" y="157"/>
                    <a:pt x="148" y="172"/>
                  </a:cubicBezTo>
                  <a:cubicBezTo>
                    <a:pt x="174" y="188"/>
                    <a:pt x="182" y="182"/>
                    <a:pt x="191" y="201"/>
                  </a:cubicBezTo>
                  <a:cubicBezTo>
                    <a:pt x="199" y="220"/>
                    <a:pt x="179" y="203"/>
                    <a:pt x="196" y="239"/>
                  </a:cubicBezTo>
                  <a:cubicBezTo>
                    <a:pt x="213" y="275"/>
                    <a:pt x="222" y="265"/>
                    <a:pt x="242" y="275"/>
                  </a:cubicBezTo>
                  <a:cubicBezTo>
                    <a:pt x="263" y="286"/>
                    <a:pt x="261" y="267"/>
                    <a:pt x="284" y="296"/>
                  </a:cubicBezTo>
                  <a:cubicBezTo>
                    <a:pt x="306" y="325"/>
                    <a:pt x="340" y="299"/>
                    <a:pt x="356" y="293"/>
                  </a:cubicBezTo>
                  <a:cubicBezTo>
                    <a:pt x="371" y="286"/>
                    <a:pt x="371" y="269"/>
                    <a:pt x="389" y="272"/>
                  </a:cubicBezTo>
                  <a:cubicBezTo>
                    <a:pt x="406" y="275"/>
                    <a:pt x="428" y="220"/>
                    <a:pt x="409" y="212"/>
                  </a:cubicBezTo>
                  <a:cubicBezTo>
                    <a:pt x="390" y="203"/>
                    <a:pt x="356" y="181"/>
                    <a:pt x="356" y="181"/>
                  </a:cubicBezTo>
                  <a:cubicBezTo>
                    <a:pt x="356" y="181"/>
                    <a:pt x="339" y="146"/>
                    <a:pt x="347" y="133"/>
                  </a:cubicBezTo>
                  <a:cubicBezTo>
                    <a:pt x="356" y="119"/>
                    <a:pt x="351" y="96"/>
                    <a:pt x="356" y="88"/>
                  </a:cubicBezTo>
                  <a:cubicBezTo>
                    <a:pt x="361" y="79"/>
                    <a:pt x="366" y="67"/>
                    <a:pt x="358" y="64"/>
                  </a:cubicBezTo>
                  <a:cubicBezTo>
                    <a:pt x="349" y="60"/>
                    <a:pt x="330" y="48"/>
                    <a:pt x="330" y="48"/>
                  </a:cubicBezTo>
                  <a:cubicBezTo>
                    <a:pt x="330" y="48"/>
                    <a:pt x="299" y="45"/>
                    <a:pt x="282" y="47"/>
                  </a:cubicBezTo>
                  <a:cubicBezTo>
                    <a:pt x="265" y="48"/>
                    <a:pt x="232" y="47"/>
                    <a:pt x="223" y="47"/>
                  </a:cubicBezTo>
                  <a:cubicBezTo>
                    <a:pt x="215" y="47"/>
                    <a:pt x="201" y="33"/>
                    <a:pt x="191" y="40"/>
                  </a:cubicBezTo>
                  <a:cubicBezTo>
                    <a:pt x="180" y="47"/>
                    <a:pt x="167" y="59"/>
                    <a:pt x="163" y="43"/>
                  </a:cubicBezTo>
                  <a:cubicBezTo>
                    <a:pt x="160" y="28"/>
                    <a:pt x="161" y="17"/>
                    <a:pt x="151" y="19"/>
                  </a:cubicBezTo>
                  <a:cubicBezTo>
                    <a:pt x="141" y="21"/>
                    <a:pt x="125" y="17"/>
                    <a:pt x="125" y="17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05" name="Freeform 653">
              <a:extLst>
                <a:ext uri="{FF2B5EF4-FFF2-40B4-BE49-F238E27FC236}">
                  <a16:creationId xmlns:a16="http://schemas.microsoft.com/office/drawing/2014/main" id="{9981618C-A1D6-4122-E07B-72A2A7EA9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163" y="3709988"/>
              <a:ext cx="280988" cy="207962"/>
            </a:xfrm>
            <a:custGeom>
              <a:avLst/>
              <a:gdLst>
                <a:gd name="T0" fmla="*/ 2147483646 w 318"/>
                <a:gd name="T1" fmla="*/ 2147483646 h 234"/>
                <a:gd name="T2" fmla="*/ 2147483646 w 318"/>
                <a:gd name="T3" fmla="*/ 2147483646 h 234"/>
                <a:gd name="T4" fmla="*/ 2147483646 w 318"/>
                <a:gd name="T5" fmla="*/ 2147483646 h 234"/>
                <a:gd name="T6" fmla="*/ 2147483646 w 318"/>
                <a:gd name="T7" fmla="*/ 2147483646 h 234"/>
                <a:gd name="T8" fmla="*/ 2147483646 w 318"/>
                <a:gd name="T9" fmla="*/ 2147483646 h 234"/>
                <a:gd name="T10" fmla="*/ 2147483646 w 318"/>
                <a:gd name="T11" fmla="*/ 2147483646 h 234"/>
                <a:gd name="T12" fmla="*/ 2147483646 w 318"/>
                <a:gd name="T13" fmla="*/ 2147483646 h 234"/>
                <a:gd name="T14" fmla="*/ 2147483646 w 318"/>
                <a:gd name="T15" fmla="*/ 2147483646 h 234"/>
                <a:gd name="T16" fmla="*/ 2147483646 w 318"/>
                <a:gd name="T17" fmla="*/ 2147483646 h 234"/>
                <a:gd name="T18" fmla="*/ 2147483646 w 318"/>
                <a:gd name="T19" fmla="*/ 2147483646 h 234"/>
                <a:gd name="T20" fmla="*/ 2147483646 w 318"/>
                <a:gd name="T21" fmla="*/ 2147483646 h 234"/>
                <a:gd name="T22" fmla="*/ 2147483646 w 318"/>
                <a:gd name="T23" fmla="*/ 2147483646 h 234"/>
                <a:gd name="T24" fmla="*/ 2147483646 w 318"/>
                <a:gd name="T25" fmla="*/ 2147483646 h 234"/>
                <a:gd name="T26" fmla="*/ 2147483646 w 318"/>
                <a:gd name="T27" fmla="*/ 2147483646 h 234"/>
                <a:gd name="T28" fmla="*/ 2147483646 w 318"/>
                <a:gd name="T29" fmla="*/ 2147483646 h 234"/>
                <a:gd name="T30" fmla="*/ 2147483646 w 318"/>
                <a:gd name="T31" fmla="*/ 2147483646 h 234"/>
                <a:gd name="T32" fmla="*/ 2147483646 w 318"/>
                <a:gd name="T33" fmla="*/ 2147483646 h 234"/>
                <a:gd name="T34" fmla="*/ 2147483646 w 318"/>
                <a:gd name="T35" fmla="*/ 2147483646 h 234"/>
                <a:gd name="T36" fmla="*/ 2147483646 w 318"/>
                <a:gd name="T37" fmla="*/ 2147483646 h 234"/>
                <a:gd name="T38" fmla="*/ 2147483646 w 318"/>
                <a:gd name="T39" fmla="*/ 2147483646 h 234"/>
                <a:gd name="T40" fmla="*/ 2147483646 w 318"/>
                <a:gd name="T41" fmla="*/ 2147483646 h 234"/>
                <a:gd name="T42" fmla="*/ 0 w 318"/>
                <a:gd name="T43" fmla="*/ 2147483646 h 234"/>
                <a:gd name="T44" fmla="*/ 2147483646 w 318"/>
                <a:gd name="T45" fmla="*/ 2147483646 h 234"/>
                <a:gd name="T46" fmla="*/ 2147483646 w 318"/>
                <a:gd name="T47" fmla="*/ 2147483646 h 234"/>
                <a:gd name="T48" fmla="*/ 2147483646 w 318"/>
                <a:gd name="T49" fmla="*/ 2147483646 h 234"/>
                <a:gd name="T50" fmla="*/ 2147483646 w 318"/>
                <a:gd name="T51" fmla="*/ 2147483646 h 234"/>
                <a:gd name="T52" fmla="*/ 2147483646 w 318"/>
                <a:gd name="T53" fmla="*/ 2147483646 h 234"/>
                <a:gd name="T54" fmla="*/ 2147483646 w 318"/>
                <a:gd name="T55" fmla="*/ 2147483646 h 234"/>
                <a:gd name="T56" fmla="*/ 2147483646 w 318"/>
                <a:gd name="T57" fmla="*/ 2147483646 h 234"/>
                <a:gd name="T58" fmla="*/ 2147483646 w 318"/>
                <a:gd name="T59" fmla="*/ 2147483646 h 234"/>
                <a:gd name="T60" fmla="*/ 2147483646 w 318"/>
                <a:gd name="T61" fmla="*/ 2147483646 h 234"/>
                <a:gd name="T62" fmla="*/ 2147483646 w 318"/>
                <a:gd name="T63" fmla="*/ 2147483646 h 234"/>
                <a:gd name="T64" fmla="*/ 2147483646 w 318"/>
                <a:gd name="T65" fmla="*/ 2147483646 h 234"/>
                <a:gd name="T66" fmla="*/ 2147483646 w 318"/>
                <a:gd name="T67" fmla="*/ 2147483646 h 234"/>
                <a:gd name="T68" fmla="*/ 2147483646 w 318"/>
                <a:gd name="T69" fmla="*/ 2147483646 h 234"/>
                <a:gd name="T70" fmla="*/ 2147483646 w 318"/>
                <a:gd name="T71" fmla="*/ 2147483646 h 234"/>
                <a:gd name="T72" fmla="*/ 2147483646 w 318"/>
                <a:gd name="T73" fmla="*/ 2147483646 h 234"/>
                <a:gd name="T74" fmla="*/ 2147483646 w 318"/>
                <a:gd name="T75" fmla="*/ 2147483646 h 234"/>
                <a:gd name="T76" fmla="*/ 2147483646 w 318"/>
                <a:gd name="T77" fmla="*/ 2147483646 h 234"/>
                <a:gd name="T78" fmla="*/ 2147483646 w 318"/>
                <a:gd name="T79" fmla="*/ 2147483646 h 234"/>
                <a:gd name="T80" fmla="*/ 2147483646 w 318"/>
                <a:gd name="T81" fmla="*/ 2147483646 h 2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8"/>
                <a:gd name="T124" fmla="*/ 0 h 234"/>
                <a:gd name="T125" fmla="*/ 318 w 318"/>
                <a:gd name="T126" fmla="*/ 234 h 23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8" h="234">
                  <a:moveTo>
                    <a:pt x="309" y="46"/>
                  </a:moveTo>
                  <a:cubicBezTo>
                    <a:pt x="309" y="46"/>
                    <a:pt x="301" y="43"/>
                    <a:pt x="299" y="44"/>
                  </a:cubicBezTo>
                  <a:cubicBezTo>
                    <a:pt x="296" y="45"/>
                    <a:pt x="287" y="40"/>
                    <a:pt x="287" y="40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75" y="38"/>
                    <a:pt x="220" y="43"/>
                    <a:pt x="211" y="25"/>
                  </a:cubicBezTo>
                  <a:cubicBezTo>
                    <a:pt x="205" y="12"/>
                    <a:pt x="204" y="8"/>
                    <a:pt x="201" y="3"/>
                  </a:cubicBezTo>
                  <a:cubicBezTo>
                    <a:pt x="201" y="3"/>
                    <a:pt x="191" y="0"/>
                    <a:pt x="190" y="3"/>
                  </a:cubicBezTo>
                  <a:cubicBezTo>
                    <a:pt x="189" y="6"/>
                    <a:pt x="181" y="16"/>
                    <a:pt x="179" y="21"/>
                  </a:cubicBezTo>
                  <a:cubicBezTo>
                    <a:pt x="177" y="25"/>
                    <a:pt x="172" y="38"/>
                    <a:pt x="164" y="44"/>
                  </a:cubicBezTo>
                  <a:cubicBezTo>
                    <a:pt x="157" y="49"/>
                    <a:pt x="165" y="65"/>
                    <a:pt x="162" y="72"/>
                  </a:cubicBezTo>
                  <a:cubicBezTo>
                    <a:pt x="159" y="79"/>
                    <a:pt x="154" y="82"/>
                    <a:pt x="150" y="82"/>
                  </a:cubicBezTo>
                  <a:cubicBezTo>
                    <a:pt x="147" y="82"/>
                    <a:pt x="141" y="75"/>
                    <a:pt x="139" y="81"/>
                  </a:cubicBezTo>
                  <a:cubicBezTo>
                    <a:pt x="137" y="86"/>
                    <a:pt x="133" y="87"/>
                    <a:pt x="130" y="90"/>
                  </a:cubicBezTo>
                  <a:cubicBezTo>
                    <a:pt x="128" y="93"/>
                    <a:pt x="119" y="94"/>
                    <a:pt x="120" y="100"/>
                  </a:cubicBezTo>
                  <a:cubicBezTo>
                    <a:pt x="121" y="106"/>
                    <a:pt x="125" y="107"/>
                    <a:pt x="117" y="112"/>
                  </a:cubicBezTo>
                  <a:cubicBezTo>
                    <a:pt x="109" y="116"/>
                    <a:pt x="118" y="107"/>
                    <a:pt x="109" y="126"/>
                  </a:cubicBezTo>
                  <a:cubicBezTo>
                    <a:pt x="100" y="145"/>
                    <a:pt x="93" y="151"/>
                    <a:pt x="99" y="156"/>
                  </a:cubicBezTo>
                  <a:cubicBezTo>
                    <a:pt x="106" y="161"/>
                    <a:pt x="104" y="164"/>
                    <a:pt x="97" y="171"/>
                  </a:cubicBezTo>
                  <a:cubicBezTo>
                    <a:pt x="90" y="179"/>
                    <a:pt x="80" y="184"/>
                    <a:pt x="75" y="191"/>
                  </a:cubicBezTo>
                  <a:cubicBezTo>
                    <a:pt x="71" y="199"/>
                    <a:pt x="62" y="190"/>
                    <a:pt x="53" y="203"/>
                  </a:cubicBezTo>
                  <a:cubicBezTo>
                    <a:pt x="44" y="216"/>
                    <a:pt x="32" y="219"/>
                    <a:pt x="22" y="218"/>
                  </a:cubicBezTo>
                  <a:cubicBezTo>
                    <a:pt x="12" y="218"/>
                    <a:pt x="0" y="228"/>
                    <a:pt x="0" y="228"/>
                  </a:cubicBezTo>
                  <a:cubicBezTo>
                    <a:pt x="111" y="234"/>
                    <a:pt x="111" y="234"/>
                    <a:pt x="111" y="234"/>
                  </a:cubicBezTo>
                  <a:cubicBezTo>
                    <a:pt x="115" y="207"/>
                    <a:pt x="115" y="207"/>
                    <a:pt x="115" y="207"/>
                  </a:cubicBezTo>
                  <a:cubicBezTo>
                    <a:pt x="115" y="207"/>
                    <a:pt x="125" y="203"/>
                    <a:pt x="131" y="200"/>
                  </a:cubicBezTo>
                  <a:cubicBezTo>
                    <a:pt x="137" y="198"/>
                    <a:pt x="149" y="191"/>
                    <a:pt x="153" y="189"/>
                  </a:cubicBezTo>
                  <a:cubicBezTo>
                    <a:pt x="156" y="186"/>
                    <a:pt x="175" y="180"/>
                    <a:pt x="180" y="183"/>
                  </a:cubicBezTo>
                  <a:cubicBezTo>
                    <a:pt x="185" y="187"/>
                    <a:pt x="193" y="178"/>
                    <a:pt x="193" y="178"/>
                  </a:cubicBezTo>
                  <a:cubicBezTo>
                    <a:pt x="193" y="178"/>
                    <a:pt x="195" y="172"/>
                    <a:pt x="204" y="176"/>
                  </a:cubicBezTo>
                  <a:cubicBezTo>
                    <a:pt x="213" y="180"/>
                    <a:pt x="215" y="173"/>
                    <a:pt x="218" y="169"/>
                  </a:cubicBezTo>
                  <a:cubicBezTo>
                    <a:pt x="221" y="164"/>
                    <a:pt x="218" y="167"/>
                    <a:pt x="221" y="164"/>
                  </a:cubicBezTo>
                  <a:cubicBezTo>
                    <a:pt x="223" y="161"/>
                    <a:pt x="235" y="156"/>
                    <a:pt x="241" y="155"/>
                  </a:cubicBezTo>
                  <a:cubicBezTo>
                    <a:pt x="246" y="154"/>
                    <a:pt x="252" y="154"/>
                    <a:pt x="252" y="151"/>
                  </a:cubicBezTo>
                  <a:cubicBezTo>
                    <a:pt x="251" y="147"/>
                    <a:pt x="246" y="145"/>
                    <a:pt x="245" y="142"/>
                  </a:cubicBezTo>
                  <a:cubicBezTo>
                    <a:pt x="244" y="138"/>
                    <a:pt x="233" y="129"/>
                    <a:pt x="246" y="128"/>
                  </a:cubicBezTo>
                  <a:cubicBezTo>
                    <a:pt x="259" y="127"/>
                    <a:pt x="266" y="126"/>
                    <a:pt x="271" y="127"/>
                  </a:cubicBezTo>
                  <a:cubicBezTo>
                    <a:pt x="277" y="128"/>
                    <a:pt x="304" y="128"/>
                    <a:pt x="310" y="126"/>
                  </a:cubicBezTo>
                  <a:cubicBezTo>
                    <a:pt x="317" y="124"/>
                    <a:pt x="318" y="115"/>
                    <a:pt x="316" y="112"/>
                  </a:cubicBezTo>
                  <a:cubicBezTo>
                    <a:pt x="313" y="108"/>
                    <a:pt x="306" y="97"/>
                    <a:pt x="308" y="91"/>
                  </a:cubicBezTo>
                  <a:cubicBezTo>
                    <a:pt x="309" y="84"/>
                    <a:pt x="309" y="81"/>
                    <a:pt x="309" y="74"/>
                  </a:cubicBezTo>
                  <a:cubicBezTo>
                    <a:pt x="309" y="66"/>
                    <a:pt x="309" y="46"/>
                    <a:pt x="309" y="46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07" name="Freeform 654">
              <a:extLst>
                <a:ext uri="{FF2B5EF4-FFF2-40B4-BE49-F238E27FC236}">
                  <a16:creationId xmlns:a16="http://schemas.microsoft.com/office/drawing/2014/main" id="{E972B188-3F76-0113-EDE1-BBC9BD83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588" y="3705225"/>
              <a:ext cx="455613" cy="444500"/>
            </a:xfrm>
            <a:custGeom>
              <a:avLst/>
              <a:gdLst>
                <a:gd name="T0" fmla="*/ 2147483646 w 516"/>
                <a:gd name="T1" fmla="*/ 2147483646 h 502"/>
                <a:gd name="T2" fmla="*/ 2147483646 w 516"/>
                <a:gd name="T3" fmla="*/ 2147483646 h 502"/>
                <a:gd name="T4" fmla="*/ 2147483646 w 516"/>
                <a:gd name="T5" fmla="*/ 2147483646 h 502"/>
                <a:gd name="T6" fmla="*/ 2147483646 w 516"/>
                <a:gd name="T7" fmla="*/ 2147483646 h 502"/>
                <a:gd name="T8" fmla="*/ 2147483646 w 516"/>
                <a:gd name="T9" fmla="*/ 2147483646 h 502"/>
                <a:gd name="T10" fmla="*/ 2147483646 w 516"/>
                <a:gd name="T11" fmla="*/ 2147483646 h 502"/>
                <a:gd name="T12" fmla="*/ 2147483646 w 516"/>
                <a:gd name="T13" fmla="*/ 2147483646 h 502"/>
                <a:gd name="T14" fmla="*/ 2147483646 w 516"/>
                <a:gd name="T15" fmla="*/ 2147483646 h 502"/>
                <a:gd name="T16" fmla="*/ 2147483646 w 516"/>
                <a:gd name="T17" fmla="*/ 2147483646 h 502"/>
                <a:gd name="T18" fmla="*/ 2147483646 w 516"/>
                <a:gd name="T19" fmla="*/ 2147483646 h 502"/>
                <a:gd name="T20" fmla="*/ 2147483646 w 516"/>
                <a:gd name="T21" fmla="*/ 2147483646 h 502"/>
                <a:gd name="T22" fmla="*/ 2147483646 w 516"/>
                <a:gd name="T23" fmla="*/ 2147483646 h 502"/>
                <a:gd name="T24" fmla="*/ 2147483646 w 516"/>
                <a:gd name="T25" fmla="*/ 2147483646 h 502"/>
                <a:gd name="T26" fmla="*/ 2147483646 w 516"/>
                <a:gd name="T27" fmla="*/ 2147483646 h 502"/>
                <a:gd name="T28" fmla="*/ 2147483646 w 516"/>
                <a:gd name="T29" fmla="*/ 2147483646 h 502"/>
                <a:gd name="T30" fmla="*/ 2147483646 w 516"/>
                <a:gd name="T31" fmla="*/ 2147483646 h 502"/>
                <a:gd name="T32" fmla="*/ 2147483646 w 516"/>
                <a:gd name="T33" fmla="*/ 2147483646 h 502"/>
                <a:gd name="T34" fmla="*/ 2147483646 w 516"/>
                <a:gd name="T35" fmla="*/ 2147483646 h 502"/>
                <a:gd name="T36" fmla="*/ 2147483646 w 516"/>
                <a:gd name="T37" fmla="*/ 2147483646 h 502"/>
                <a:gd name="T38" fmla="*/ 2147483646 w 516"/>
                <a:gd name="T39" fmla="*/ 2147483646 h 502"/>
                <a:gd name="T40" fmla="*/ 2147483646 w 516"/>
                <a:gd name="T41" fmla="*/ 2147483646 h 502"/>
                <a:gd name="T42" fmla="*/ 2147483646 w 516"/>
                <a:gd name="T43" fmla="*/ 2147483646 h 502"/>
                <a:gd name="T44" fmla="*/ 2147483646 w 516"/>
                <a:gd name="T45" fmla="*/ 2147483646 h 502"/>
                <a:gd name="T46" fmla="*/ 2147483646 w 516"/>
                <a:gd name="T47" fmla="*/ 2147483646 h 502"/>
                <a:gd name="T48" fmla="*/ 2147483646 w 516"/>
                <a:gd name="T49" fmla="*/ 2147483646 h 502"/>
                <a:gd name="T50" fmla="*/ 2147483646 w 516"/>
                <a:gd name="T51" fmla="*/ 2147483646 h 502"/>
                <a:gd name="T52" fmla="*/ 2147483646 w 516"/>
                <a:gd name="T53" fmla="*/ 2147483646 h 502"/>
                <a:gd name="T54" fmla="*/ 2147483646 w 516"/>
                <a:gd name="T55" fmla="*/ 2147483646 h 502"/>
                <a:gd name="T56" fmla="*/ 2147483646 w 516"/>
                <a:gd name="T57" fmla="*/ 2147483646 h 502"/>
                <a:gd name="T58" fmla="*/ 2147483646 w 516"/>
                <a:gd name="T59" fmla="*/ 2147483646 h 502"/>
                <a:gd name="T60" fmla="*/ 2147483646 w 516"/>
                <a:gd name="T61" fmla="*/ 2147483646 h 502"/>
                <a:gd name="T62" fmla="*/ 2147483646 w 516"/>
                <a:gd name="T63" fmla="*/ 2147483646 h 502"/>
                <a:gd name="T64" fmla="*/ 2147483646 w 516"/>
                <a:gd name="T65" fmla="*/ 2147483646 h 502"/>
                <a:gd name="T66" fmla="*/ 2147483646 w 516"/>
                <a:gd name="T67" fmla="*/ 2147483646 h 502"/>
                <a:gd name="T68" fmla="*/ 2147483646 w 516"/>
                <a:gd name="T69" fmla="*/ 2147483646 h 502"/>
                <a:gd name="T70" fmla="*/ 2147483646 w 516"/>
                <a:gd name="T71" fmla="*/ 2147483646 h 502"/>
                <a:gd name="T72" fmla="*/ 2147483646 w 516"/>
                <a:gd name="T73" fmla="*/ 2147483646 h 50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6"/>
                <a:gd name="T112" fmla="*/ 0 h 502"/>
                <a:gd name="T113" fmla="*/ 516 w 516"/>
                <a:gd name="T114" fmla="*/ 502 h 50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6" h="502">
                  <a:moveTo>
                    <a:pt x="198" y="52"/>
                  </a:moveTo>
                  <a:cubicBezTo>
                    <a:pt x="198" y="52"/>
                    <a:pt x="198" y="72"/>
                    <a:pt x="198" y="80"/>
                  </a:cubicBezTo>
                  <a:cubicBezTo>
                    <a:pt x="198" y="87"/>
                    <a:pt x="198" y="90"/>
                    <a:pt x="197" y="97"/>
                  </a:cubicBezTo>
                  <a:cubicBezTo>
                    <a:pt x="195" y="103"/>
                    <a:pt x="202" y="114"/>
                    <a:pt x="205" y="118"/>
                  </a:cubicBezTo>
                  <a:cubicBezTo>
                    <a:pt x="207" y="121"/>
                    <a:pt x="206" y="130"/>
                    <a:pt x="199" y="132"/>
                  </a:cubicBezTo>
                  <a:cubicBezTo>
                    <a:pt x="193" y="134"/>
                    <a:pt x="166" y="134"/>
                    <a:pt x="160" y="133"/>
                  </a:cubicBezTo>
                  <a:cubicBezTo>
                    <a:pt x="155" y="132"/>
                    <a:pt x="148" y="133"/>
                    <a:pt x="135" y="134"/>
                  </a:cubicBezTo>
                  <a:cubicBezTo>
                    <a:pt x="122" y="135"/>
                    <a:pt x="133" y="144"/>
                    <a:pt x="134" y="148"/>
                  </a:cubicBezTo>
                  <a:cubicBezTo>
                    <a:pt x="135" y="151"/>
                    <a:pt x="140" y="153"/>
                    <a:pt x="141" y="157"/>
                  </a:cubicBezTo>
                  <a:cubicBezTo>
                    <a:pt x="141" y="160"/>
                    <a:pt x="135" y="160"/>
                    <a:pt x="130" y="161"/>
                  </a:cubicBezTo>
                  <a:cubicBezTo>
                    <a:pt x="124" y="162"/>
                    <a:pt x="112" y="167"/>
                    <a:pt x="110" y="170"/>
                  </a:cubicBezTo>
                  <a:cubicBezTo>
                    <a:pt x="107" y="173"/>
                    <a:pt x="110" y="170"/>
                    <a:pt x="107" y="175"/>
                  </a:cubicBezTo>
                  <a:cubicBezTo>
                    <a:pt x="104" y="179"/>
                    <a:pt x="102" y="186"/>
                    <a:pt x="93" y="182"/>
                  </a:cubicBezTo>
                  <a:cubicBezTo>
                    <a:pt x="84" y="178"/>
                    <a:pt x="82" y="184"/>
                    <a:pt x="82" y="184"/>
                  </a:cubicBezTo>
                  <a:cubicBezTo>
                    <a:pt x="82" y="184"/>
                    <a:pt x="74" y="193"/>
                    <a:pt x="69" y="189"/>
                  </a:cubicBezTo>
                  <a:cubicBezTo>
                    <a:pt x="64" y="186"/>
                    <a:pt x="45" y="192"/>
                    <a:pt x="42" y="195"/>
                  </a:cubicBezTo>
                  <a:cubicBezTo>
                    <a:pt x="38" y="197"/>
                    <a:pt x="26" y="204"/>
                    <a:pt x="20" y="206"/>
                  </a:cubicBezTo>
                  <a:cubicBezTo>
                    <a:pt x="14" y="209"/>
                    <a:pt x="4" y="213"/>
                    <a:pt x="4" y="213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1" y="255"/>
                    <a:pt x="1" y="255"/>
                    <a:pt x="1" y="255"/>
                  </a:cubicBezTo>
                  <a:cubicBezTo>
                    <a:pt x="223" y="438"/>
                    <a:pt x="223" y="438"/>
                    <a:pt x="223" y="438"/>
                  </a:cubicBezTo>
                  <a:cubicBezTo>
                    <a:pt x="223" y="438"/>
                    <a:pt x="228" y="445"/>
                    <a:pt x="227" y="449"/>
                  </a:cubicBezTo>
                  <a:cubicBezTo>
                    <a:pt x="226" y="452"/>
                    <a:pt x="229" y="460"/>
                    <a:pt x="234" y="460"/>
                  </a:cubicBezTo>
                  <a:cubicBezTo>
                    <a:pt x="238" y="460"/>
                    <a:pt x="242" y="457"/>
                    <a:pt x="246" y="461"/>
                  </a:cubicBezTo>
                  <a:cubicBezTo>
                    <a:pt x="250" y="464"/>
                    <a:pt x="254" y="467"/>
                    <a:pt x="257" y="471"/>
                  </a:cubicBezTo>
                  <a:cubicBezTo>
                    <a:pt x="260" y="474"/>
                    <a:pt x="269" y="468"/>
                    <a:pt x="271" y="472"/>
                  </a:cubicBezTo>
                  <a:cubicBezTo>
                    <a:pt x="273" y="475"/>
                    <a:pt x="282" y="488"/>
                    <a:pt x="280" y="491"/>
                  </a:cubicBezTo>
                  <a:cubicBezTo>
                    <a:pt x="278" y="495"/>
                    <a:pt x="276" y="501"/>
                    <a:pt x="276" y="501"/>
                  </a:cubicBezTo>
                  <a:cubicBezTo>
                    <a:pt x="276" y="501"/>
                    <a:pt x="290" y="502"/>
                    <a:pt x="300" y="502"/>
                  </a:cubicBezTo>
                  <a:cubicBezTo>
                    <a:pt x="310" y="502"/>
                    <a:pt x="347" y="495"/>
                    <a:pt x="355" y="488"/>
                  </a:cubicBezTo>
                  <a:cubicBezTo>
                    <a:pt x="362" y="481"/>
                    <a:pt x="482" y="390"/>
                    <a:pt x="516" y="384"/>
                  </a:cubicBezTo>
                  <a:cubicBezTo>
                    <a:pt x="516" y="384"/>
                    <a:pt x="504" y="361"/>
                    <a:pt x="499" y="358"/>
                  </a:cubicBezTo>
                  <a:cubicBezTo>
                    <a:pt x="493" y="356"/>
                    <a:pt x="476" y="356"/>
                    <a:pt x="471" y="351"/>
                  </a:cubicBezTo>
                  <a:cubicBezTo>
                    <a:pt x="467" y="345"/>
                    <a:pt x="466" y="347"/>
                    <a:pt x="466" y="338"/>
                  </a:cubicBezTo>
                  <a:cubicBezTo>
                    <a:pt x="466" y="328"/>
                    <a:pt x="462" y="319"/>
                    <a:pt x="458" y="316"/>
                  </a:cubicBezTo>
                  <a:cubicBezTo>
                    <a:pt x="454" y="312"/>
                    <a:pt x="452" y="301"/>
                    <a:pt x="461" y="299"/>
                  </a:cubicBezTo>
                  <a:cubicBezTo>
                    <a:pt x="470" y="297"/>
                    <a:pt x="468" y="289"/>
                    <a:pt x="465" y="283"/>
                  </a:cubicBezTo>
                  <a:cubicBezTo>
                    <a:pt x="461" y="276"/>
                    <a:pt x="465" y="271"/>
                    <a:pt x="469" y="264"/>
                  </a:cubicBezTo>
                  <a:cubicBezTo>
                    <a:pt x="473" y="257"/>
                    <a:pt x="469" y="249"/>
                    <a:pt x="466" y="239"/>
                  </a:cubicBezTo>
                  <a:cubicBezTo>
                    <a:pt x="462" y="229"/>
                    <a:pt x="462" y="227"/>
                    <a:pt x="466" y="222"/>
                  </a:cubicBezTo>
                  <a:cubicBezTo>
                    <a:pt x="469" y="218"/>
                    <a:pt x="469" y="208"/>
                    <a:pt x="466" y="208"/>
                  </a:cubicBezTo>
                  <a:cubicBezTo>
                    <a:pt x="462" y="208"/>
                    <a:pt x="457" y="199"/>
                    <a:pt x="457" y="199"/>
                  </a:cubicBezTo>
                  <a:cubicBezTo>
                    <a:pt x="455" y="189"/>
                    <a:pt x="459" y="187"/>
                    <a:pt x="457" y="179"/>
                  </a:cubicBezTo>
                  <a:cubicBezTo>
                    <a:pt x="455" y="172"/>
                    <a:pt x="457" y="167"/>
                    <a:pt x="452" y="161"/>
                  </a:cubicBezTo>
                  <a:cubicBezTo>
                    <a:pt x="448" y="154"/>
                    <a:pt x="446" y="144"/>
                    <a:pt x="447" y="138"/>
                  </a:cubicBezTo>
                  <a:cubicBezTo>
                    <a:pt x="448" y="131"/>
                    <a:pt x="448" y="128"/>
                    <a:pt x="441" y="127"/>
                  </a:cubicBezTo>
                  <a:cubicBezTo>
                    <a:pt x="435" y="126"/>
                    <a:pt x="430" y="129"/>
                    <a:pt x="429" y="123"/>
                  </a:cubicBezTo>
                  <a:cubicBezTo>
                    <a:pt x="428" y="118"/>
                    <a:pt x="428" y="109"/>
                    <a:pt x="428" y="109"/>
                  </a:cubicBezTo>
                  <a:cubicBezTo>
                    <a:pt x="428" y="109"/>
                    <a:pt x="417" y="105"/>
                    <a:pt x="415" y="100"/>
                  </a:cubicBezTo>
                  <a:cubicBezTo>
                    <a:pt x="413" y="96"/>
                    <a:pt x="411" y="90"/>
                    <a:pt x="415" y="85"/>
                  </a:cubicBezTo>
                  <a:cubicBezTo>
                    <a:pt x="420" y="79"/>
                    <a:pt x="416" y="77"/>
                    <a:pt x="423" y="76"/>
                  </a:cubicBezTo>
                  <a:cubicBezTo>
                    <a:pt x="429" y="75"/>
                    <a:pt x="437" y="71"/>
                    <a:pt x="438" y="65"/>
                  </a:cubicBezTo>
                  <a:cubicBezTo>
                    <a:pt x="439" y="60"/>
                    <a:pt x="443" y="48"/>
                    <a:pt x="443" y="42"/>
                  </a:cubicBezTo>
                  <a:cubicBezTo>
                    <a:pt x="443" y="37"/>
                    <a:pt x="442" y="26"/>
                    <a:pt x="443" y="23"/>
                  </a:cubicBezTo>
                  <a:cubicBezTo>
                    <a:pt x="445" y="20"/>
                    <a:pt x="451" y="15"/>
                    <a:pt x="451" y="15"/>
                  </a:cubicBezTo>
                  <a:cubicBezTo>
                    <a:pt x="451" y="15"/>
                    <a:pt x="443" y="14"/>
                    <a:pt x="439" y="16"/>
                  </a:cubicBezTo>
                  <a:cubicBezTo>
                    <a:pt x="435" y="18"/>
                    <a:pt x="429" y="17"/>
                    <a:pt x="427" y="13"/>
                  </a:cubicBezTo>
                  <a:cubicBezTo>
                    <a:pt x="426" y="9"/>
                    <a:pt x="425" y="10"/>
                    <a:pt x="422" y="8"/>
                  </a:cubicBezTo>
                  <a:cubicBezTo>
                    <a:pt x="419" y="7"/>
                    <a:pt x="417" y="3"/>
                    <a:pt x="416" y="8"/>
                  </a:cubicBezTo>
                  <a:cubicBezTo>
                    <a:pt x="415" y="13"/>
                    <a:pt x="414" y="20"/>
                    <a:pt x="409" y="16"/>
                  </a:cubicBezTo>
                  <a:cubicBezTo>
                    <a:pt x="404" y="11"/>
                    <a:pt x="402" y="9"/>
                    <a:pt x="402" y="8"/>
                  </a:cubicBezTo>
                  <a:cubicBezTo>
                    <a:pt x="401" y="6"/>
                    <a:pt x="406" y="0"/>
                    <a:pt x="399" y="3"/>
                  </a:cubicBezTo>
                  <a:cubicBezTo>
                    <a:pt x="393" y="6"/>
                    <a:pt x="389" y="7"/>
                    <a:pt x="387" y="10"/>
                  </a:cubicBezTo>
                  <a:cubicBezTo>
                    <a:pt x="386" y="13"/>
                    <a:pt x="382" y="15"/>
                    <a:pt x="379" y="15"/>
                  </a:cubicBezTo>
                  <a:cubicBezTo>
                    <a:pt x="376" y="16"/>
                    <a:pt x="373" y="19"/>
                    <a:pt x="371" y="19"/>
                  </a:cubicBezTo>
                  <a:cubicBezTo>
                    <a:pt x="371" y="19"/>
                    <a:pt x="367" y="15"/>
                    <a:pt x="366" y="14"/>
                  </a:cubicBezTo>
                  <a:cubicBezTo>
                    <a:pt x="364" y="13"/>
                    <a:pt x="358" y="9"/>
                    <a:pt x="352" y="10"/>
                  </a:cubicBezTo>
                  <a:cubicBezTo>
                    <a:pt x="346" y="12"/>
                    <a:pt x="336" y="2"/>
                    <a:pt x="333" y="8"/>
                  </a:cubicBezTo>
                  <a:cubicBezTo>
                    <a:pt x="330" y="14"/>
                    <a:pt x="313" y="7"/>
                    <a:pt x="309" y="12"/>
                  </a:cubicBezTo>
                  <a:cubicBezTo>
                    <a:pt x="305" y="16"/>
                    <a:pt x="295" y="17"/>
                    <a:pt x="291" y="16"/>
                  </a:cubicBezTo>
                  <a:cubicBezTo>
                    <a:pt x="288" y="15"/>
                    <a:pt x="285" y="12"/>
                    <a:pt x="285" y="12"/>
                  </a:cubicBezTo>
                  <a:cubicBezTo>
                    <a:pt x="285" y="12"/>
                    <a:pt x="265" y="17"/>
                    <a:pt x="258" y="23"/>
                  </a:cubicBezTo>
                  <a:cubicBezTo>
                    <a:pt x="252" y="29"/>
                    <a:pt x="245" y="36"/>
                    <a:pt x="239" y="34"/>
                  </a:cubicBezTo>
                  <a:cubicBezTo>
                    <a:pt x="233" y="31"/>
                    <a:pt x="228" y="29"/>
                    <a:pt x="220" y="37"/>
                  </a:cubicBezTo>
                  <a:cubicBezTo>
                    <a:pt x="212" y="44"/>
                    <a:pt x="198" y="52"/>
                    <a:pt x="198" y="52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09" name="Freeform 655">
              <a:extLst>
                <a:ext uri="{FF2B5EF4-FFF2-40B4-BE49-F238E27FC236}">
                  <a16:creationId xmlns:a16="http://schemas.microsoft.com/office/drawing/2014/main" id="{62858A0D-7708-6E7B-0809-6D5CF7A5C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3703638"/>
              <a:ext cx="90487" cy="177800"/>
            </a:xfrm>
            <a:custGeom>
              <a:avLst/>
              <a:gdLst>
                <a:gd name="T0" fmla="*/ 2147483646 w 102"/>
                <a:gd name="T1" fmla="*/ 2147483646 h 200"/>
                <a:gd name="T2" fmla="*/ 2147483646 w 102"/>
                <a:gd name="T3" fmla="*/ 2147483646 h 200"/>
                <a:gd name="T4" fmla="*/ 2147483646 w 102"/>
                <a:gd name="T5" fmla="*/ 2147483646 h 200"/>
                <a:gd name="T6" fmla="*/ 2147483646 w 102"/>
                <a:gd name="T7" fmla="*/ 2147483646 h 200"/>
                <a:gd name="T8" fmla="*/ 2147483646 w 102"/>
                <a:gd name="T9" fmla="*/ 2147483646 h 200"/>
                <a:gd name="T10" fmla="*/ 2147483646 w 102"/>
                <a:gd name="T11" fmla="*/ 2147483646 h 200"/>
                <a:gd name="T12" fmla="*/ 2147483646 w 102"/>
                <a:gd name="T13" fmla="*/ 2147483646 h 200"/>
                <a:gd name="T14" fmla="*/ 2147483646 w 102"/>
                <a:gd name="T15" fmla="*/ 2147483646 h 200"/>
                <a:gd name="T16" fmla="*/ 2147483646 w 102"/>
                <a:gd name="T17" fmla="*/ 2147483646 h 200"/>
                <a:gd name="T18" fmla="*/ 2147483646 w 102"/>
                <a:gd name="T19" fmla="*/ 2147483646 h 200"/>
                <a:gd name="T20" fmla="*/ 2147483646 w 102"/>
                <a:gd name="T21" fmla="*/ 2147483646 h 200"/>
                <a:gd name="T22" fmla="*/ 2147483646 w 102"/>
                <a:gd name="T23" fmla="*/ 2147483646 h 200"/>
                <a:gd name="T24" fmla="*/ 2147483646 w 102"/>
                <a:gd name="T25" fmla="*/ 2147483646 h 200"/>
                <a:gd name="T26" fmla="*/ 2147483646 w 102"/>
                <a:gd name="T27" fmla="*/ 2147483646 h 200"/>
                <a:gd name="T28" fmla="*/ 2147483646 w 102"/>
                <a:gd name="T29" fmla="*/ 2147483646 h 200"/>
                <a:gd name="T30" fmla="*/ 2147483646 w 102"/>
                <a:gd name="T31" fmla="*/ 2147483646 h 200"/>
                <a:gd name="T32" fmla="*/ 2147483646 w 102"/>
                <a:gd name="T33" fmla="*/ 2147483646 h 200"/>
                <a:gd name="T34" fmla="*/ 2147483646 w 102"/>
                <a:gd name="T35" fmla="*/ 2147483646 h 200"/>
                <a:gd name="T36" fmla="*/ 2147483646 w 102"/>
                <a:gd name="T37" fmla="*/ 2147483646 h 200"/>
                <a:gd name="T38" fmla="*/ 2147483646 w 102"/>
                <a:gd name="T39" fmla="*/ 2147483646 h 200"/>
                <a:gd name="T40" fmla="*/ 2147483646 w 102"/>
                <a:gd name="T41" fmla="*/ 2147483646 h 200"/>
                <a:gd name="T42" fmla="*/ 2147483646 w 102"/>
                <a:gd name="T43" fmla="*/ 2147483646 h 200"/>
                <a:gd name="T44" fmla="*/ 2147483646 w 102"/>
                <a:gd name="T45" fmla="*/ 2147483646 h 200"/>
                <a:gd name="T46" fmla="*/ 2147483646 w 102"/>
                <a:gd name="T47" fmla="*/ 2147483646 h 200"/>
                <a:gd name="T48" fmla="*/ 2147483646 w 102"/>
                <a:gd name="T49" fmla="*/ 2147483646 h 200"/>
                <a:gd name="T50" fmla="*/ 2147483646 w 102"/>
                <a:gd name="T51" fmla="*/ 2147483646 h 200"/>
                <a:gd name="T52" fmla="*/ 2147483646 w 102"/>
                <a:gd name="T53" fmla="*/ 2147483646 h 200"/>
                <a:gd name="T54" fmla="*/ 2147483646 w 102"/>
                <a:gd name="T55" fmla="*/ 2147483646 h 200"/>
                <a:gd name="T56" fmla="*/ 2147483646 w 102"/>
                <a:gd name="T57" fmla="*/ 2147483646 h 200"/>
                <a:gd name="T58" fmla="*/ 2147483646 w 102"/>
                <a:gd name="T59" fmla="*/ 2147483646 h 200"/>
                <a:gd name="T60" fmla="*/ 2147483646 w 102"/>
                <a:gd name="T61" fmla="*/ 2147483646 h 200"/>
                <a:gd name="T62" fmla="*/ 2147483646 w 102"/>
                <a:gd name="T63" fmla="*/ 2147483646 h 200"/>
                <a:gd name="T64" fmla="*/ 2147483646 w 102"/>
                <a:gd name="T65" fmla="*/ 2147483646 h 200"/>
                <a:gd name="T66" fmla="*/ 2147483646 w 102"/>
                <a:gd name="T67" fmla="*/ 2147483646 h 200"/>
                <a:gd name="T68" fmla="*/ 2147483646 w 102"/>
                <a:gd name="T69" fmla="*/ 2147483646 h 200"/>
                <a:gd name="T70" fmla="*/ 2147483646 w 102"/>
                <a:gd name="T71" fmla="*/ 2147483646 h 200"/>
                <a:gd name="T72" fmla="*/ 2147483646 w 102"/>
                <a:gd name="T73" fmla="*/ 2147483646 h 200"/>
                <a:gd name="T74" fmla="*/ 2147483646 w 102"/>
                <a:gd name="T75" fmla="*/ 2147483646 h 200"/>
                <a:gd name="T76" fmla="*/ 2147483646 w 102"/>
                <a:gd name="T77" fmla="*/ 2147483646 h 200"/>
                <a:gd name="T78" fmla="*/ 2147483646 w 102"/>
                <a:gd name="T79" fmla="*/ 2147483646 h 200"/>
                <a:gd name="T80" fmla="*/ 2147483646 w 102"/>
                <a:gd name="T81" fmla="*/ 2147483646 h 200"/>
                <a:gd name="T82" fmla="*/ 2147483646 w 102"/>
                <a:gd name="T83" fmla="*/ 2147483646 h 200"/>
                <a:gd name="T84" fmla="*/ 2147483646 w 102"/>
                <a:gd name="T85" fmla="*/ 2147483646 h 2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2"/>
                <a:gd name="T130" fmla="*/ 0 h 200"/>
                <a:gd name="T131" fmla="*/ 102 w 102"/>
                <a:gd name="T132" fmla="*/ 200 h 20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2" h="200">
                  <a:moveTo>
                    <a:pt x="40" y="16"/>
                  </a:moveTo>
                  <a:cubicBezTo>
                    <a:pt x="40" y="16"/>
                    <a:pt x="40" y="16"/>
                    <a:pt x="40" y="16"/>
                  </a:cubicBezTo>
                  <a:cubicBezTo>
                    <a:pt x="39" y="17"/>
                    <a:pt x="34" y="21"/>
                    <a:pt x="32" y="24"/>
                  </a:cubicBezTo>
                  <a:cubicBezTo>
                    <a:pt x="31" y="27"/>
                    <a:pt x="32" y="38"/>
                    <a:pt x="32" y="43"/>
                  </a:cubicBezTo>
                  <a:cubicBezTo>
                    <a:pt x="32" y="49"/>
                    <a:pt x="28" y="61"/>
                    <a:pt x="27" y="66"/>
                  </a:cubicBezTo>
                  <a:cubicBezTo>
                    <a:pt x="26" y="72"/>
                    <a:pt x="18" y="76"/>
                    <a:pt x="12" y="77"/>
                  </a:cubicBezTo>
                  <a:cubicBezTo>
                    <a:pt x="5" y="78"/>
                    <a:pt x="9" y="80"/>
                    <a:pt x="4" y="86"/>
                  </a:cubicBezTo>
                  <a:cubicBezTo>
                    <a:pt x="0" y="91"/>
                    <a:pt x="2" y="97"/>
                    <a:pt x="4" y="101"/>
                  </a:cubicBezTo>
                  <a:cubicBezTo>
                    <a:pt x="6" y="106"/>
                    <a:pt x="17" y="110"/>
                    <a:pt x="17" y="110"/>
                  </a:cubicBezTo>
                  <a:cubicBezTo>
                    <a:pt x="17" y="110"/>
                    <a:pt x="17" y="119"/>
                    <a:pt x="18" y="124"/>
                  </a:cubicBezTo>
                  <a:cubicBezTo>
                    <a:pt x="19" y="130"/>
                    <a:pt x="24" y="127"/>
                    <a:pt x="30" y="128"/>
                  </a:cubicBezTo>
                  <a:cubicBezTo>
                    <a:pt x="37" y="129"/>
                    <a:pt x="37" y="132"/>
                    <a:pt x="36" y="139"/>
                  </a:cubicBezTo>
                  <a:cubicBezTo>
                    <a:pt x="35" y="145"/>
                    <a:pt x="37" y="155"/>
                    <a:pt x="41" y="162"/>
                  </a:cubicBezTo>
                  <a:cubicBezTo>
                    <a:pt x="46" y="168"/>
                    <a:pt x="44" y="173"/>
                    <a:pt x="46" y="180"/>
                  </a:cubicBezTo>
                  <a:cubicBezTo>
                    <a:pt x="48" y="188"/>
                    <a:pt x="44" y="190"/>
                    <a:pt x="46" y="200"/>
                  </a:cubicBezTo>
                  <a:cubicBezTo>
                    <a:pt x="46" y="200"/>
                    <a:pt x="51" y="197"/>
                    <a:pt x="54" y="196"/>
                  </a:cubicBezTo>
                  <a:cubicBezTo>
                    <a:pt x="56" y="196"/>
                    <a:pt x="61" y="192"/>
                    <a:pt x="65" y="188"/>
                  </a:cubicBezTo>
                  <a:cubicBezTo>
                    <a:pt x="68" y="184"/>
                    <a:pt x="73" y="177"/>
                    <a:pt x="71" y="174"/>
                  </a:cubicBezTo>
                  <a:cubicBezTo>
                    <a:pt x="69" y="170"/>
                    <a:pt x="66" y="165"/>
                    <a:pt x="69" y="162"/>
                  </a:cubicBezTo>
                  <a:cubicBezTo>
                    <a:pt x="72" y="160"/>
                    <a:pt x="71" y="155"/>
                    <a:pt x="77" y="154"/>
                  </a:cubicBezTo>
                  <a:cubicBezTo>
                    <a:pt x="83" y="152"/>
                    <a:pt x="84" y="147"/>
                    <a:pt x="89" y="146"/>
                  </a:cubicBezTo>
                  <a:cubicBezTo>
                    <a:pt x="94" y="145"/>
                    <a:pt x="97" y="138"/>
                    <a:pt x="98" y="135"/>
                  </a:cubicBezTo>
                  <a:cubicBezTo>
                    <a:pt x="99" y="132"/>
                    <a:pt x="101" y="129"/>
                    <a:pt x="101" y="126"/>
                  </a:cubicBezTo>
                  <a:cubicBezTo>
                    <a:pt x="101" y="122"/>
                    <a:pt x="102" y="116"/>
                    <a:pt x="102" y="116"/>
                  </a:cubicBezTo>
                  <a:cubicBezTo>
                    <a:pt x="102" y="116"/>
                    <a:pt x="92" y="115"/>
                    <a:pt x="92" y="110"/>
                  </a:cubicBezTo>
                  <a:cubicBezTo>
                    <a:pt x="92" y="106"/>
                    <a:pt x="91" y="102"/>
                    <a:pt x="91" y="102"/>
                  </a:cubicBezTo>
                  <a:cubicBezTo>
                    <a:pt x="91" y="102"/>
                    <a:pt x="90" y="98"/>
                    <a:pt x="88" y="99"/>
                  </a:cubicBezTo>
                  <a:cubicBezTo>
                    <a:pt x="87" y="99"/>
                    <a:pt x="84" y="101"/>
                    <a:pt x="82" y="102"/>
                  </a:cubicBezTo>
                  <a:cubicBezTo>
                    <a:pt x="80" y="104"/>
                    <a:pt x="76" y="103"/>
                    <a:pt x="74" y="99"/>
                  </a:cubicBezTo>
                  <a:cubicBezTo>
                    <a:pt x="73" y="96"/>
                    <a:pt x="70" y="95"/>
                    <a:pt x="71" y="93"/>
                  </a:cubicBezTo>
                  <a:cubicBezTo>
                    <a:pt x="73" y="90"/>
                    <a:pt x="73" y="85"/>
                    <a:pt x="77" y="83"/>
                  </a:cubicBezTo>
                  <a:cubicBezTo>
                    <a:pt x="80" y="82"/>
                    <a:pt x="82" y="78"/>
                    <a:pt x="88" y="76"/>
                  </a:cubicBezTo>
                  <a:cubicBezTo>
                    <a:pt x="93" y="73"/>
                    <a:pt x="96" y="65"/>
                    <a:pt x="97" y="64"/>
                  </a:cubicBezTo>
                  <a:cubicBezTo>
                    <a:pt x="97" y="62"/>
                    <a:pt x="93" y="54"/>
                    <a:pt x="92" y="52"/>
                  </a:cubicBezTo>
                  <a:cubicBezTo>
                    <a:pt x="91" y="51"/>
                    <a:pt x="90" y="52"/>
                    <a:pt x="86" y="48"/>
                  </a:cubicBezTo>
                  <a:cubicBezTo>
                    <a:pt x="83" y="45"/>
                    <a:pt x="81" y="41"/>
                    <a:pt x="82" y="38"/>
                  </a:cubicBezTo>
                  <a:cubicBezTo>
                    <a:pt x="84" y="35"/>
                    <a:pt x="82" y="34"/>
                    <a:pt x="88" y="31"/>
                  </a:cubicBezTo>
                  <a:cubicBezTo>
                    <a:pt x="93" y="27"/>
                    <a:pt x="95" y="26"/>
                    <a:pt x="96" y="19"/>
                  </a:cubicBezTo>
                  <a:cubicBezTo>
                    <a:pt x="98" y="13"/>
                    <a:pt x="98" y="9"/>
                    <a:pt x="96" y="9"/>
                  </a:cubicBezTo>
                  <a:cubicBezTo>
                    <a:pt x="93" y="9"/>
                    <a:pt x="89" y="13"/>
                    <a:pt x="84" y="13"/>
                  </a:cubicBezTo>
                  <a:cubicBezTo>
                    <a:pt x="78" y="14"/>
                    <a:pt x="76" y="14"/>
                    <a:pt x="75" y="10"/>
                  </a:cubicBezTo>
                  <a:cubicBezTo>
                    <a:pt x="74" y="5"/>
                    <a:pt x="77" y="0"/>
                    <a:pt x="68" y="3"/>
                  </a:cubicBezTo>
                  <a:cubicBezTo>
                    <a:pt x="58" y="6"/>
                    <a:pt x="40" y="16"/>
                    <a:pt x="40" y="16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1" name="Freeform 656">
              <a:extLst>
                <a:ext uri="{FF2B5EF4-FFF2-40B4-BE49-F238E27FC236}">
                  <a16:creationId xmlns:a16="http://schemas.microsoft.com/office/drawing/2014/main" id="{03DCBD2A-66F4-6DE0-843C-E4B776FD4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638" y="3806825"/>
              <a:ext cx="363538" cy="334963"/>
            </a:xfrm>
            <a:custGeom>
              <a:avLst/>
              <a:gdLst>
                <a:gd name="T0" fmla="*/ 2147483646 w 411"/>
                <a:gd name="T1" fmla="*/ 2147483646 h 379"/>
                <a:gd name="T2" fmla="*/ 2147483646 w 411"/>
                <a:gd name="T3" fmla="*/ 2147483646 h 379"/>
                <a:gd name="T4" fmla="*/ 2147483646 w 411"/>
                <a:gd name="T5" fmla="*/ 2147483646 h 379"/>
                <a:gd name="T6" fmla="*/ 2147483646 w 411"/>
                <a:gd name="T7" fmla="*/ 2147483646 h 379"/>
                <a:gd name="T8" fmla="*/ 2147483646 w 411"/>
                <a:gd name="T9" fmla="*/ 2147483646 h 379"/>
                <a:gd name="T10" fmla="*/ 2147483646 w 411"/>
                <a:gd name="T11" fmla="*/ 2147483646 h 379"/>
                <a:gd name="T12" fmla="*/ 2147483646 w 411"/>
                <a:gd name="T13" fmla="*/ 2147483646 h 379"/>
                <a:gd name="T14" fmla="*/ 2147483646 w 411"/>
                <a:gd name="T15" fmla="*/ 2147483646 h 379"/>
                <a:gd name="T16" fmla="*/ 2147483646 w 411"/>
                <a:gd name="T17" fmla="*/ 2147483646 h 379"/>
                <a:gd name="T18" fmla="*/ 2147483646 w 411"/>
                <a:gd name="T19" fmla="*/ 2147483646 h 379"/>
                <a:gd name="T20" fmla="*/ 2147483646 w 411"/>
                <a:gd name="T21" fmla="*/ 2147483646 h 379"/>
                <a:gd name="T22" fmla="*/ 2147483646 w 411"/>
                <a:gd name="T23" fmla="*/ 2147483646 h 379"/>
                <a:gd name="T24" fmla="*/ 2147483646 w 411"/>
                <a:gd name="T25" fmla="*/ 2147483646 h 379"/>
                <a:gd name="T26" fmla="*/ 2147483646 w 411"/>
                <a:gd name="T27" fmla="*/ 2147483646 h 379"/>
                <a:gd name="T28" fmla="*/ 2147483646 w 411"/>
                <a:gd name="T29" fmla="*/ 2147483646 h 379"/>
                <a:gd name="T30" fmla="*/ 2147483646 w 411"/>
                <a:gd name="T31" fmla="*/ 2147483646 h 379"/>
                <a:gd name="T32" fmla="*/ 2147483646 w 411"/>
                <a:gd name="T33" fmla="*/ 2147483646 h 379"/>
                <a:gd name="T34" fmla="*/ 2147483646 w 411"/>
                <a:gd name="T35" fmla="*/ 2147483646 h 379"/>
                <a:gd name="T36" fmla="*/ 2147483646 w 411"/>
                <a:gd name="T37" fmla="*/ 2147483646 h 379"/>
                <a:gd name="T38" fmla="*/ 2147483646 w 411"/>
                <a:gd name="T39" fmla="*/ 2147483646 h 379"/>
                <a:gd name="T40" fmla="*/ 2147483646 w 411"/>
                <a:gd name="T41" fmla="*/ 0 h 379"/>
                <a:gd name="T42" fmla="*/ 2147483646 w 411"/>
                <a:gd name="T43" fmla="*/ 2147483646 h 379"/>
                <a:gd name="T44" fmla="*/ 2147483646 w 411"/>
                <a:gd name="T45" fmla="*/ 2147483646 h 379"/>
                <a:gd name="T46" fmla="*/ 2147483646 w 411"/>
                <a:gd name="T47" fmla="*/ 2147483646 h 379"/>
                <a:gd name="T48" fmla="*/ 2147483646 w 411"/>
                <a:gd name="T49" fmla="*/ 2147483646 h 379"/>
                <a:gd name="T50" fmla="*/ 2147483646 w 411"/>
                <a:gd name="T51" fmla="*/ 2147483646 h 379"/>
                <a:gd name="T52" fmla="*/ 2147483646 w 411"/>
                <a:gd name="T53" fmla="*/ 2147483646 h 379"/>
                <a:gd name="T54" fmla="*/ 2147483646 w 411"/>
                <a:gd name="T55" fmla="*/ 2147483646 h 379"/>
                <a:gd name="T56" fmla="*/ 2147483646 w 411"/>
                <a:gd name="T57" fmla="*/ 2147483646 h 379"/>
                <a:gd name="T58" fmla="*/ 2147483646 w 411"/>
                <a:gd name="T59" fmla="*/ 2147483646 h 379"/>
                <a:gd name="T60" fmla="*/ 2147483646 w 411"/>
                <a:gd name="T61" fmla="*/ 2147483646 h 379"/>
                <a:gd name="T62" fmla="*/ 2147483646 w 411"/>
                <a:gd name="T63" fmla="*/ 2147483646 h 379"/>
                <a:gd name="T64" fmla="*/ 2147483646 w 411"/>
                <a:gd name="T65" fmla="*/ 2147483646 h 379"/>
                <a:gd name="T66" fmla="*/ 2147483646 w 411"/>
                <a:gd name="T67" fmla="*/ 2147483646 h 379"/>
                <a:gd name="T68" fmla="*/ 2147483646 w 411"/>
                <a:gd name="T69" fmla="*/ 2147483646 h 379"/>
                <a:gd name="T70" fmla="*/ 2147483646 w 411"/>
                <a:gd name="T71" fmla="*/ 2147483646 h 379"/>
                <a:gd name="T72" fmla="*/ 2147483646 w 411"/>
                <a:gd name="T73" fmla="*/ 2147483646 h 379"/>
                <a:gd name="T74" fmla="*/ 2147483646 w 411"/>
                <a:gd name="T75" fmla="*/ 2147483646 h 379"/>
                <a:gd name="T76" fmla="*/ 2147483646 w 411"/>
                <a:gd name="T77" fmla="*/ 2147483646 h 379"/>
                <a:gd name="T78" fmla="*/ 2147483646 w 411"/>
                <a:gd name="T79" fmla="*/ 2147483646 h 379"/>
                <a:gd name="T80" fmla="*/ 2147483646 w 411"/>
                <a:gd name="T81" fmla="*/ 2147483646 h 379"/>
                <a:gd name="T82" fmla="*/ 2147483646 w 411"/>
                <a:gd name="T83" fmla="*/ 2147483646 h 379"/>
                <a:gd name="T84" fmla="*/ 2147483646 w 411"/>
                <a:gd name="T85" fmla="*/ 2147483646 h 379"/>
                <a:gd name="T86" fmla="*/ 2147483646 w 411"/>
                <a:gd name="T87" fmla="*/ 2147483646 h 379"/>
                <a:gd name="T88" fmla="*/ 2147483646 w 411"/>
                <a:gd name="T89" fmla="*/ 2147483646 h 379"/>
                <a:gd name="T90" fmla="*/ 2147483646 w 411"/>
                <a:gd name="T91" fmla="*/ 2147483646 h 379"/>
                <a:gd name="T92" fmla="*/ 2147483646 w 411"/>
                <a:gd name="T93" fmla="*/ 2147483646 h 3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11"/>
                <a:gd name="T142" fmla="*/ 0 h 379"/>
                <a:gd name="T143" fmla="*/ 411 w 411"/>
                <a:gd name="T144" fmla="*/ 379 h 37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11" h="379">
                  <a:moveTo>
                    <a:pt x="64" y="269"/>
                  </a:moveTo>
                  <a:cubicBezTo>
                    <a:pt x="64" y="269"/>
                    <a:pt x="52" y="246"/>
                    <a:pt x="47" y="243"/>
                  </a:cubicBezTo>
                  <a:cubicBezTo>
                    <a:pt x="41" y="241"/>
                    <a:pt x="24" y="241"/>
                    <a:pt x="19" y="236"/>
                  </a:cubicBezTo>
                  <a:cubicBezTo>
                    <a:pt x="15" y="230"/>
                    <a:pt x="14" y="232"/>
                    <a:pt x="14" y="223"/>
                  </a:cubicBezTo>
                  <a:cubicBezTo>
                    <a:pt x="14" y="213"/>
                    <a:pt x="10" y="204"/>
                    <a:pt x="6" y="201"/>
                  </a:cubicBezTo>
                  <a:cubicBezTo>
                    <a:pt x="2" y="197"/>
                    <a:pt x="0" y="186"/>
                    <a:pt x="9" y="184"/>
                  </a:cubicBezTo>
                  <a:cubicBezTo>
                    <a:pt x="18" y="182"/>
                    <a:pt x="16" y="174"/>
                    <a:pt x="13" y="168"/>
                  </a:cubicBezTo>
                  <a:cubicBezTo>
                    <a:pt x="9" y="161"/>
                    <a:pt x="13" y="156"/>
                    <a:pt x="17" y="149"/>
                  </a:cubicBezTo>
                  <a:cubicBezTo>
                    <a:pt x="21" y="142"/>
                    <a:pt x="17" y="134"/>
                    <a:pt x="14" y="124"/>
                  </a:cubicBezTo>
                  <a:cubicBezTo>
                    <a:pt x="10" y="114"/>
                    <a:pt x="10" y="112"/>
                    <a:pt x="14" y="107"/>
                  </a:cubicBezTo>
                  <a:cubicBezTo>
                    <a:pt x="17" y="103"/>
                    <a:pt x="17" y="93"/>
                    <a:pt x="14" y="93"/>
                  </a:cubicBezTo>
                  <a:cubicBezTo>
                    <a:pt x="10" y="93"/>
                    <a:pt x="5" y="84"/>
                    <a:pt x="5" y="84"/>
                  </a:cubicBezTo>
                  <a:cubicBezTo>
                    <a:pt x="5" y="84"/>
                    <a:pt x="10" y="81"/>
                    <a:pt x="13" y="80"/>
                  </a:cubicBezTo>
                  <a:cubicBezTo>
                    <a:pt x="15" y="80"/>
                    <a:pt x="20" y="76"/>
                    <a:pt x="24" y="72"/>
                  </a:cubicBezTo>
                  <a:cubicBezTo>
                    <a:pt x="27" y="68"/>
                    <a:pt x="32" y="61"/>
                    <a:pt x="30" y="58"/>
                  </a:cubicBezTo>
                  <a:cubicBezTo>
                    <a:pt x="28" y="54"/>
                    <a:pt x="25" y="49"/>
                    <a:pt x="28" y="46"/>
                  </a:cubicBezTo>
                  <a:cubicBezTo>
                    <a:pt x="31" y="44"/>
                    <a:pt x="30" y="39"/>
                    <a:pt x="36" y="38"/>
                  </a:cubicBezTo>
                  <a:cubicBezTo>
                    <a:pt x="42" y="36"/>
                    <a:pt x="43" y="31"/>
                    <a:pt x="48" y="30"/>
                  </a:cubicBezTo>
                  <a:cubicBezTo>
                    <a:pt x="53" y="29"/>
                    <a:pt x="56" y="22"/>
                    <a:pt x="57" y="19"/>
                  </a:cubicBezTo>
                  <a:cubicBezTo>
                    <a:pt x="58" y="16"/>
                    <a:pt x="60" y="13"/>
                    <a:pt x="60" y="10"/>
                  </a:cubicBezTo>
                  <a:cubicBezTo>
                    <a:pt x="60" y="6"/>
                    <a:pt x="61" y="0"/>
                    <a:pt x="61" y="0"/>
                  </a:cubicBezTo>
                  <a:cubicBezTo>
                    <a:pt x="61" y="0"/>
                    <a:pt x="66" y="3"/>
                    <a:pt x="69" y="6"/>
                  </a:cubicBezTo>
                  <a:cubicBezTo>
                    <a:pt x="72" y="8"/>
                    <a:pt x="76" y="13"/>
                    <a:pt x="86" y="12"/>
                  </a:cubicBezTo>
                  <a:cubicBezTo>
                    <a:pt x="95" y="11"/>
                    <a:pt x="108" y="13"/>
                    <a:pt x="111" y="12"/>
                  </a:cubicBezTo>
                  <a:cubicBezTo>
                    <a:pt x="115" y="12"/>
                    <a:pt x="132" y="17"/>
                    <a:pt x="136" y="21"/>
                  </a:cubicBezTo>
                  <a:cubicBezTo>
                    <a:pt x="139" y="25"/>
                    <a:pt x="153" y="12"/>
                    <a:pt x="155" y="27"/>
                  </a:cubicBezTo>
                  <a:cubicBezTo>
                    <a:pt x="158" y="42"/>
                    <a:pt x="153" y="54"/>
                    <a:pt x="173" y="54"/>
                  </a:cubicBezTo>
                  <a:cubicBezTo>
                    <a:pt x="193" y="54"/>
                    <a:pt x="218" y="61"/>
                    <a:pt x="232" y="73"/>
                  </a:cubicBezTo>
                  <a:cubicBezTo>
                    <a:pt x="246" y="86"/>
                    <a:pt x="253" y="86"/>
                    <a:pt x="266" y="76"/>
                  </a:cubicBezTo>
                  <a:cubicBezTo>
                    <a:pt x="278" y="66"/>
                    <a:pt x="277" y="55"/>
                    <a:pt x="271" y="50"/>
                  </a:cubicBezTo>
                  <a:cubicBezTo>
                    <a:pt x="265" y="45"/>
                    <a:pt x="270" y="33"/>
                    <a:pt x="278" y="26"/>
                  </a:cubicBezTo>
                  <a:cubicBezTo>
                    <a:pt x="287" y="19"/>
                    <a:pt x="296" y="5"/>
                    <a:pt x="315" y="7"/>
                  </a:cubicBezTo>
                  <a:cubicBezTo>
                    <a:pt x="333" y="9"/>
                    <a:pt x="349" y="7"/>
                    <a:pt x="347" y="16"/>
                  </a:cubicBezTo>
                  <a:cubicBezTo>
                    <a:pt x="345" y="25"/>
                    <a:pt x="335" y="29"/>
                    <a:pt x="354" y="29"/>
                  </a:cubicBezTo>
                  <a:cubicBezTo>
                    <a:pt x="373" y="29"/>
                    <a:pt x="380" y="36"/>
                    <a:pt x="387" y="35"/>
                  </a:cubicBezTo>
                  <a:cubicBezTo>
                    <a:pt x="393" y="33"/>
                    <a:pt x="402" y="39"/>
                    <a:pt x="396" y="46"/>
                  </a:cubicBezTo>
                  <a:cubicBezTo>
                    <a:pt x="391" y="53"/>
                    <a:pt x="391" y="57"/>
                    <a:pt x="393" y="62"/>
                  </a:cubicBezTo>
                  <a:cubicBezTo>
                    <a:pt x="395" y="68"/>
                    <a:pt x="393" y="72"/>
                    <a:pt x="390" y="78"/>
                  </a:cubicBezTo>
                  <a:cubicBezTo>
                    <a:pt x="388" y="85"/>
                    <a:pt x="389" y="90"/>
                    <a:pt x="394" y="98"/>
                  </a:cubicBezTo>
                  <a:cubicBezTo>
                    <a:pt x="399" y="107"/>
                    <a:pt x="402" y="108"/>
                    <a:pt x="399" y="117"/>
                  </a:cubicBezTo>
                  <a:cubicBezTo>
                    <a:pt x="396" y="125"/>
                    <a:pt x="399" y="132"/>
                    <a:pt x="400" y="135"/>
                  </a:cubicBezTo>
                  <a:cubicBezTo>
                    <a:pt x="400" y="139"/>
                    <a:pt x="411" y="364"/>
                    <a:pt x="411" y="364"/>
                  </a:cubicBezTo>
                  <a:cubicBezTo>
                    <a:pt x="386" y="365"/>
                    <a:pt x="386" y="365"/>
                    <a:pt x="386" y="365"/>
                  </a:cubicBezTo>
                  <a:cubicBezTo>
                    <a:pt x="382" y="379"/>
                    <a:pt x="382" y="379"/>
                    <a:pt x="382" y="379"/>
                  </a:cubicBezTo>
                  <a:cubicBezTo>
                    <a:pt x="173" y="268"/>
                    <a:pt x="173" y="268"/>
                    <a:pt x="173" y="268"/>
                  </a:cubicBezTo>
                  <a:cubicBezTo>
                    <a:pt x="121" y="296"/>
                    <a:pt x="121" y="296"/>
                    <a:pt x="121" y="296"/>
                  </a:cubicBezTo>
                  <a:cubicBezTo>
                    <a:pt x="121" y="296"/>
                    <a:pt x="98" y="261"/>
                    <a:pt x="64" y="269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3" name="Freeform 657">
              <a:extLst>
                <a:ext uri="{FF2B5EF4-FFF2-40B4-BE49-F238E27FC236}">
                  <a16:creationId xmlns:a16="http://schemas.microsoft.com/office/drawing/2014/main" id="{9A14A058-29DE-4DAA-7C3D-6330C819F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538" y="3832225"/>
              <a:ext cx="269875" cy="250825"/>
            </a:xfrm>
            <a:custGeom>
              <a:avLst/>
              <a:gdLst>
                <a:gd name="T0" fmla="*/ 2147483646 w 306"/>
                <a:gd name="T1" fmla="*/ 2147483646 h 284"/>
                <a:gd name="T2" fmla="*/ 2147483646 w 306"/>
                <a:gd name="T3" fmla="*/ 2147483646 h 284"/>
                <a:gd name="T4" fmla="*/ 2147483646 w 306"/>
                <a:gd name="T5" fmla="*/ 2147483646 h 284"/>
                <a:gd name="T6" fmla="*/ 2147483646 w 306"/>
                <a:gd name="T7" fmla="*/ 2147483646 h 284"/>
                <a:gd name="T8" fmla="*/ 2147483646 w 306"/>
                <a:gd name="T9" fmla="*/ 2147483646 h 284"/>
                <a:gd name="T10" fmla="*/ 2147483646 w 306"/>
                <a:gd name="T11" fmla="*/ 2147483646 h 284"/>
                <a:gd name="T12" fmla="*/ 2147483646 w 306"/>
                <a:gd name="T13" fmla="*/ 2147483646 h 284"/>
                <a:gd name="T14" fmla="*/ 2147483646 w 306"/>
                <a:gd name="T15" fmla="*/ 2147483646 h 284"/>
                <a:gd name="T16" fmla="*/ 2147483646 w 306"/>
                <a:gd name="T17" fmla="*/ 2147483646 h 284"/>
                <a:gd name="T18" fmla="*/ 2147483646 w 306"/>
                <a:gd name="T19" fmla="*/ 2147483646 h 284"/>
                <a:gd name="T20" fmla="*/ 2147483646 w 306"/>
                <a:gd name="T21" fmla="*/ 2147483646 h 284"/>
                <a:gd name="T22" fmla="*/ 2147483646 w 306"/>
                <a:gd name="T23" fmla="*/ 2147483646 h 284"/>
                <a:gd name="T24" fmla="*/ 2147483646 w 306"/>
                <a:gd name="T25" fmla="*/ 2147483646 h 284"/>
                <a:gd name="T26" fmla="*/ 2147483646 w 306"/>
                <a:gd name="T27" fmla="*/ 2147483646 h 284"/>
                <a:gd name="T28" fmla="*/ 2147483646 w 306"/>
                <a:gd name="T29" fmla="*/ 2147483646 h 284"/>
                <a:gd name="T30" fmla="*/ 2147483646 w 306"/>
                <a:gd name="T31" fmla="*/ 2147483646 h 284"/>
                <a:gd name="T32" fmla="*/ 2147483646 w 306"/>
                <a:gd name="T33" fmla="*/ 2147483646 h 284"/>
                <a:gd name="T34" fmla="*/ 2147483646 w 306"/>
                <a:gd name="T35" fmla="*/ 2147483646 h 284"/>
                <a:gd name="T36" fmla="*/ 2147483646 w 306"/>
                <a:gd name="T37" fmla="*/ 2147483646 h 284"/>
                <a:gd name="T38" fmla="*/ 2147483646 w 306"/>
                <a:gd name="T39" fmla="*/ 2147483646 h 284"/>
                <a:gd name="T40" fmla="*/ 2147483646 w 306"/>
                <a:gd name="T41" fmla="*/ 2147483646 h 284"/>
                <a:gd name="T42" fmla="*/ 2147483646 w 306"/>
                <a:gd name="T43" fmla="*/ 2147483646 h 284"/>
                <a:gd name="T44" fmla="*/ 2147483646 w 306"/>
                <a:gd name="T45" fmla="*/ 2147483646 h 284"/>
                <a:gd name="T46" fmla="*/ 2147483646 w 306"/>
                <a:gd name="T47" fmla="*/ 2147483646 h 284"/>
                <a:gd name="T48" fmla="*/ 2147483646 w 306"/>
                <a:gd name="T49" fmla="*/ 2147483646 h 284"/>
                <a:gd name="T50" fmla="*/ 2147483646 w 306"/>
                <a:gd name="T51" fmla="*/ 2147483646 h 284"/>
                <a:gd name="T52" fmla="*/ 2147483646 w 306"/>
                <a:gd name="T53" fmla="*/ 2147483646 h 284"/>
                <a:gd name="T54" fmla="*/ 2147483646 w 306"/>
                <a:gd name="T55" fmla="*/ 2147483646 h 284"/>
                <a:gd name="T56" fmla="*/ 2147483646 w 306"/>
                <a:gd name="T57" fmla="*/ 2147483646 h 284"/>
                <a:gd name="T58" fmla="*/ 2147483646 w 306"/>
                <a:gd name="T59" fmla="*/ 2147483646 h 284"/>
                <a:gd name="T60" fmla="*/ 2147483646 w 306"/>
                <a:gd name="T61" fmla="*/ 2147483646 h 284"/>
                <a:gd name="T62" fmla="*/ 2147483646 w 306"/>
                <a:gd name="T63" fmla="*/ 2147483646 h 284"/>
                <a:gd name="T64" fmla="*/ 2147483646 w 306"/>
                <a:gd name="T65" fmla="*/ 2147483646 h 284"/>
                <a:gd name="T66" fmla="*/ 2147483646 w 306"/>
                <a:gd name="T67" fmla="*/ 2147483646 h 284"/>
                <a:gd name="T68" fmla="*/ 2147483646 w 306"/>
                <a:gd name="T69" fmla="*/ 2147483646 h 284"/>
                <a:gd name="T70" fmla="*/ 2147483646 w 306"/>
                <a:gd name="T71" fmla="*/ 2147483646 h 284"/>
                <a:gd name="T72" fmla="*/ 2147483646 w 306"/>
                <a:gd name="T73" fmla="*/ 2147483646 h 284"/>
                <a:gd name="T74" fmla="*/ 2147483646 w 306"/>
                <a:gd name="T75" fmla="*/ 2147483646 h 284"/>
                <a:gd name="T76" fmla="*/ 2147483646 w 306"/>
                <a:gd name="T77" fmla="*/ 2147483646 h 284"/>
                <a:gd name="T78" fmla="*/ 2147483646 w 306"/>
                <a:gd name="T79" fmla="*/ 2147483646 h 284"/>
                <a:gd name="T80" fmla="*/ 2147483646 w 306"/>
                <a:gd name="T81" fmla="*/ 2147483646 h 284"/>
                <a:gd name="T82" fmla="*/ 2147483646 w 306"/>
                <a:gd name="T83" fmla="*/ 2147483646 h 284"/>
                <a:gd name="T84" fmla="*/ 2147483646 w 306"/>
                <a:gd name="T85" fmla="*/ 2147483646 h 284"/>
                <a:gd name="T86" fmla="*/ 2147483646 w 306"/>
                <a:gd name="T87" fmla="*/ 2147483646 h 284"/>
                <a:gd name="T88" fmla="*/ 2147483646 w 306"/>
                <a:gd name="T89" fmla="*/ 2147483646 h 284"/>
                <a:gd name="T90" fmla="*/ 2147483646 w 306"/>
                <a:gd name="T91" fmla="*/ 2147483646 h 284"/>
                <a:gd name="T92" fmla="*/ 2147483646 w 306"/>
                <a:gd name="T93" fmla="*/ 2147483646 h 284"/>
                <a:gd name="T94" fmla="*/ 2147483646 w 306"/>
                <a:gd name="T95" fmla="*/ 2147483646 h 284"/>
                <a:gd name="T96" fmla="*/ 2147483646 w 306"/>
                <a:gd name="T97" fmla="*/ 2147483646 h 284"/>
                <a:gd name="T98" fmla="*/ 2147483646 w 306"/>
                <a:gd name="T99" fmla="*/ 2147483646 h 284"/>
                <a:gd name="T100" fmla="*/ 2147483646 w 306"/>
                <a:gd name="T101" fmla="*/ 2147483646 h 284"/>
                <a:gd name="T102" fmla="*/ 2147483646 w 306"/>
                <a:gd name="T103" fmla="*/ 2147483646 h 284"/>
                <a:gd name="T104" fmla="*/ 2147483646 w 306"/>
                <a:gd name="T105" fmla="*/ 2147483646 h 284"/>
                <a:gd name="T106" fmla="*/ 2147483646 w 306"/>
                <a:gd name="T107" fmla="*/ 2147483646 h 2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06"/>
                <a:gd name="T163" fmla="*/ 0 h 284"/>
                <a:gd name="T164" fmla="*/ 306 w 306"/>
                <a:gd name="T165" fmla="*/ 284 h 28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06" h="284">
                  <a:moveTo>
                    <a:pt x="21" y="280"/>
                  </a:moveTo>
                  <a:cubicBezTo>
                    <a:pt x="17" y="213"/>
                    <a:pt x="12" y="109"/>
                    <a:pt x="12" y="107"/>
                  </a:cubicBezTo>
                  <a:cubicBezTo>
                    <a:pt x="11" y="104"/>
                    <a:pt x="8" y="97"/>
                    <a:pt x="11" y="89"/>
                  </a:cubicBezTo>
                  <a:cubicBezTo>
                    <a:pt x="14" y="80"/>
                    <a:pt x="11" y="79"/>
                    <a:pt x="6" y="70"/>
                  </a:cubicBezTo>
                  <a:cubicBezTo>
                    <a:pt x="1" y="62"/>
                    <a:pt x="0" y="57"/>
                    <a:pt x="2" y="50"/>
                  </a:cubicBezTo>
                  <a:cubicBezTo>
                    <a:pt x="5" y="44"/>
                    <a:pt x="7" y="40"/>
                    <a:pt x="5" y="34"/>
                  </a:cubicBezTo>
                  <a:cubicBezTo>
                    <a:pt x="3" y="29"/>
                    <a:pt x="3" y="25"/>
                    <a:pt x="8" y="18"/>
                  </a:cubicBezTo>
                  <a:cubicBezTo>
                    <a:pt x="10" y="17"/>
                    <a:pt x="10" y="15"/>
                    <a:pt x="10" y="14"/>
                  </a:cubicBezTo>
                  <a:cubicBezTo>
                    <a:pt x="10" y="14"/>
                    <a:pt x="14" y="18"/>
                    <a:pt x="18" y="19"/>
                  </a:cubicBezTo>
                  <a:cubicBezTo>
                    <a:pt x="22" y="19"/>
                    <a:pt x="31" y="19"/>
                    <a:pt x="33" y="19"/>
                  </a:cubicBezTo>
                  <a:cubicBezTo>
                    <a:pt x="36" y="19"/>
                    <a:pt x="38" y="17"/>
                    <a:pt x="44" y="20"/>
                  </a:cubicBezTo>
                  <a:cubicBezTo>
                    <a:pt x="50" y="22"/>
                    <a:pt x="60" y="16"/>
                    <a:pt x="65" y="22"/>
                  </a:cubicBezTo>
                  <a:cubicBezTo>
                    <a:pt x="69" y="27"/>
                    <a:pt x="72" y="20"/>
                    <a:pt x="81" y="24"/>
                  </a:cubicBezTo>
                  <a:cubicBezTo>
                    <a:pt x="91" y="27"/>
                    <a:pt x="99" y="26"/>
                    <a:pt x="104" y="30"/>
                  </a:cubicBezTo>
                  <a:cubicBezTo>
                    <a:pt x="109" y="34"/>
                    <a:pt x="100" y="47"/>
                    <a:pt x="114" y="35"/>
                  </a:cubicBezTo>
                  <a:cubicBezTo>
                    <a:pt x="128" y="22"/>
                    <a:pt x="128" y="18"/>
                    <a:pt x="138" y="16"/>
                  </a:cubicBezTo>
                  <a:cubicBezTo>
                    <a:pt x="147" y="13"/>
                    <a:pt x="189" y="0"/>
                    <a:pt x="195" y="3"/>
                  </a:cubicBezTo>
                  <a:cubicBezTo>
                    <a:pt x="202" y="6"/>
                    <a:pt x="222" y="13"/>
                    <a:pt x="227" y="13"/>
                  </a:cubicBezTo>
                  <a:cubicBezTo>
                    <a:pt x="233" y="14"/>
                    <a:pt x="242" y="13"/>
                    <a:pt x="245" y="12"/>
                  </a:cubicBezTo>
                  <a:cubicBezTo>
                    <a:pt x="248" y="10"/>
                    <a:pt x="258" y="7"/>
                    <a:pt x="258" y="7"/>
                  </a:cubicBezTo>
                  <a:cubicBezTo>
                    <a:pt x="272" y="4"/>
                    <a:pt x="272" y="4"/>
                    <a:pt x="272" y="4"/>
                  </a:cubicBezTo>
                  <a:cubicBezTo>
                    <a:pt x="272" y="4"/>
                    <a:pt x="269" y="40"/>
                    <a:pt x="293" y="72"/>
                  </a:cubicBezTo>
                  <a:cubicBezTo>
                    <a:pt x="291" y="80"/>
                    <a:pt x="290" y="94"/>
                    <a:pt x="289" y="101"/>
                  </a:cubicBezTo>
                  <a:cubicBezTo>
                    <a:pt x="289" y="107"/>
                    <a:pt x="291" y="120"/>
                    <a:pt x="282" y="119"/>
                  </a:cubicBezTo>
                  <a:cubicBezTo>
                    <a:pt x="272" y="117"/>
                    <a:pt x="267" y="114"/>
                    <a:pt x="262" y="104"/>
                  </a:cubicBezTo>
                  <a:cubicBezTo>
                    <a:pt x="256" y="93"/>
                    <a:pt x="243" y="82"/>
                    <a:pt x="238" y="80"/>
                  </a:cubicBezTo>
                  <a:cubicBezTo>
                    <a:pt x="233" y="78"/>
                    <a:pt x="230" y="72"/>
                    <a:pt x="231" y="67"/>
                  </a:cubicBezTo>
                  <a:cubicBezTo>
                    <a:pt x="232" y="62"/>
                    <a:pt x="228" y="61"/>
                    <a:pt x="227" y="65"/>
                  </a:cubicBezTo>
                  <a:cubicBezTo>
                    <a:pt x="225" y="70"/>
                    <a:pt x="221" y="77"/>
                    <a:pt x="227" y="81"/>
                  </a:cubicBezTo>
                  <a:cubicBezTo>
                    <a:pt x="233" y="85"/>
                    <a:pt x="236" y="83"/>
                    <a:pt x="234" y="89"/>
                  </a:cubicBezTo>
                  <a:cubicBezTo>
                    <a:pt x="232" y="94"/>
                    <a:pt x="234" y="98"/>
                    <a:pt x="239" y="100"/>
                  </a:cubicBezTo>
                  <a:cubicBezTo>
                    <a:pt x="243" y="103"/>
                    <a:pt x="242" y="104"/>
                    <a:pt x="248" y="109"/>
                  </a:cubicBezTo>
                  <a:cubicBezTo>
                    <a:pt x="253" y="114"/>
                    <a:pt x="263" y="121"/>
                    <a:pt x="262" y="129"/>
                  </a:cubicBezTo>
                  <a:cubicBezTo>
                    <a:pt x="260" y="136"/>
                    <a:pt x="262" y="131"/>
                    <a:pt x="269" y="140"/>
                  </a:cubicBezTo>
                  <a:cubicBezTo>
                    <a:pt x="277" y="148"/>
                    <a:pt x="280" y="153"/>
                    <a:pt x="280" y="159"/>
                  </a:cubicBezTo>
                  <a:cubicBezTo>
                    <a:pt x="279" y="164"/>
                    <a:pt x="288" y="180"/>
                    <a:pt x="297" y="191"/>
                  </a:cubicBezTo>
                  <a:cubicBezTo>
                    <a:pt x="306" y="202"/>
                    <a:pt x="288" y="215"/>
                    <a:pt x="293" y="217"/>
                  </a:cubicBezTo>
                  <a:cubicBezTo>
                    <a:pt x="297" y="219"/>
                    <a:pt x="295" y="220"/>
                    <a:pt x="292" y="222"/>
                  </a:cubicBezTo>
                  <a:cubicBezTo>
                    <a:pt x="288" y="224"/>
                    <a:pt x="289" y="227"/>
                    <a:pt x="292" y="232"/>
                  </a:cubicBezTo>
                  <a:cubicBezTo>
                    <a:pt x="294" y="236"/>
                    <a:pt x="295" y="241"/>
                    <a:pt x="295" y="241"/>
                  </a:cubicBezTo>
                  <a:cubicBezTo>
                    <a:pt x="295" y="241"/>
                    <a:pt x="289" y="252"/>
                    <a:pt x="284" y="250"/>
                  </a:cubicBezTo>
                  <a:cubicBezTo>
                    <a:pt x="278" y="248"/>
                    <a:pt x="274" y="247"/>
                    <a:pt x="272" y="253"/>
                  </a:cubicBezTo>
                  <a:cubicBezTo>
                    <a:pt x="270" y="259"/>
                    <a:pt x="274" y="263"/>
                    <a:pt x="270" y="263"/>
                  </a:cubicBezTo>
                  <a:cubicBezTo>
                    <a:pt x="265" y="263"/>
                    <a:pt x="262" y="263"/>
                    <a:pt x="264" y="266"/>
                  </a:cubicBezTo>
                  <a:cubicBezTo>
                    <a:pt x="265" y="269"/>
                    <a:pt x="265" y="273"/>
                    <a:pt x="263" y="274"/>
                  </a:cubicBezTo>
                  <a:cubicBezTo>
                    <a:pt x="262" y="274"/>
                    <a:pt x="261" y="275"/>
                    <a:pt x="259" y="274"/>
                  </a:cubicBezTo>
                  <a:cubicBezTo>
                    <a:pt x="258" y="273"/>
                    <a:pt x="258" y="268"/>
                    <a:pt x="255" y="269"/>
                  </a:cubicBezTo>
                  <a:cubicBezTo>
                    <a:pt x="253" y="270"/>
                    <a:pt x="251" y="273"/>
                    <a:pt x="252" y="275"/>
                  </a:cubicBezTo>
                  <a:cubicBezTo>
                    <a:pt x="254" y="277"/>
                    <a:pt x="256" y="280"/>
                    <a:pt x="255" y="281"/>
                  </a:cubicBezTo>
                  <a:cubicBezTo>
                    <a:pt x="254" y="282"/>
                    <a:pt x="250" y="283"/>
                    <a:pt x="248" y="284"/>
                  </a:cubicBezTo>
                  <a:cubicBezTo>
                    <a:pt x="247" y="284"/>
                    <a:pt x="241" y="283"/>
                    <a:pt x="241" y="283"/>
                  </a:cubicBezTo>
                  <a:cubicBezTo>
                    <a:pt x="236" y="279"/>
                    <a:pt x="236" y="279"/>
                    <a:pt x="236" y="279"/>
                  </a:cubicBezTo>
                  <a:cubicBezTo>
                    <a:pt x="236" y="279"/>
                    <a:pt x="225" y="276"/>
                    <a:pt x="221" y="276"/>
                  </a:cubicBezTo>
                  <a:cubicBezTo>
                    <a:pt x="217" y="276"/>
                    <a:pt x="21" y="280"/>
                    <a:pt x="21" y="280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5" name="Freeform 658">
              <a:extLst>
                <a:ext uri="{FF2B5EF4-FFF2-40B4-BE49-F238E27FC236}">
                  <a16:creationId xmlns:a16="http://schemas.microsoft.com/office/drawing/2014/main" id="{B320D942-AF37-FF8A-F173-6A83CF17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038" y="3911600"/>
              <a:ext cx="211138" cy="157163"/>
            </a:xfrm>
            <a:custGeom>
              <a:avLst/>
              <a:gdLst>
                <a:gd name="T0" fmla="*/ 2147483646 w 238"/>
                <a:gd name="T1" fmla="*/ 0 h 178"/>
                <a:gd name="T2" fmla="*/ 2147483646 w 238"/>
                <a:gd name="T3" fmla="*/ 2147483646 h 178"/>
                <a:gd name="T4" fmla="*/ 2147483646 w 238"/>
                <a:gd name="T5" fmla="*/ 2147483646 h 178"/>
                <a:gd name="T6" fmla="*/ 2147483646 w 238"/>
                <a:gd name="T7" fmla="*/ 2147483646 h 178"/>
                <a:gd name="T8" fmla="*/ 2147483646 w 238"/>
                <a:gd name="T9" fmla="*/ 2147483646 h 178"/>
                <a:gd name="T10" fmla="*/ 2147483646 w 238"/>
                <a:gd name="T11" fmla="*/ 2147483646 h 178"/>
                <a:gd name="T12" fmla="*/ 2147483646 w 238"/>
                <a:gd name="T13" fmla="*/ 2147483646 h 178"/>
                <a:gd name="T14" fmla="*/ 2147483646 w 238"/>
                <a:gd name="T15" fmla="*/ 2147483646 h 178"/>
                <a:gd name="T16" fmla="*/ 0 w 238"/>
                <a:gd name="T17" fmla="*/ 2147483646 h 178"/>
                <a:gd name="T18" fmla="*/ 2147483646 w 238"/>
                <a:gd name="T19" fmla="*/ 2147483646 h 178"/>
                <a:gd name="T20" fmla="*/ 2147483646 w 238"/>
                <a:gd name="T21" fmla="*/ 2147483646 h 178"/>
                <a:gd name="T22" fmla="*/ 2147483646 w 238"/>
                <a:gd name="T23" fmla="*/ 2147483646 h 178"/>
                <a:gd name="T24" fmla="*/ 2147483646 w 238"/>
                <a:gd name="T25" fmla="*/ 2147483646 h 178"/>
                <a:gd name="T26" fmla="*/ 2147483646 w 238"/>
                <a:gd name="T27" fmla="*/ 2147483646 h 178"/>
                <a:gd name="T28" fmla="*/ 2147483646 w 238"/>
                <a:gd name="T29" fmla="*/ 2147483646 h 178"/>
                <a:gd name="T30" fmla="*/ 2147483646 w 238"/>
                <a:gd name="T31" fmla="*/ 2147483646 h 178"/>
                <a:gd name="T32" fmla="*/ 2147483646 w 238"/>
                <a:gd name="T33" fmla="*/ 0 h 1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8"/>
                <a:gd name="T52" fmla="*/ 0 h 178"/>
                <a:gd name="T53" fmla="*/ 238 w 238"/>
                <a:gd name="T54" fmla="*/ 178 h 17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8" h="178">
                  <a:moveTo>
                    <a:pt x="126" y="0"/>
                  </a:moveTo>
                  <a:cubicBezTo>
                    <a:pt x="237" y="6"/>
                    <a:pt x="237" y="6"/>
                    <a:pt x="237" y="6"/>
                  </a:cubicBezTo>
                  <a:cubicBezTo>
                    <a:pt x="238" y="21"/>
                    <a:pt x="238" y="21"/>
                    <a:pt x="238" y="21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20"/>
                    <a:pt x="104" y="128"/>
                    <a:pt x="102" y="139"/>
                  </a:cubicBezTo>
                  <a:cubicBezTo>
                    <a:pt x="101" y="151"/>
                    <a:pt x="100" y="178"/>
                    <a:pt x="100" y="178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0" y="169"/>
                    <a:pt x="5" y="146"/>
                    <a:pt x="13" y="143"/>
                  </a:cubicBezTo>
                  <a:cubicBezTo>
                    <a:pt x="21" y="140"/>
                    <a:pt x="25" y="134"/>
                    <a:pt x="27" y="130"/>
                  </a:cubicBezTo>
                  <a:cubicBezTo>
                    <a:pt x="29" y="125"/>
                    <a:pt x="33" y="108"/>
                    <a:pt x="39" y="101"/>
                  </a:cubicBezTo>
                  <a:cubicBezTo>
                    <a:pt x="46" y="94"/>
                    <a:pt x="54" y="87"/>
                    <a:pt x="58" y="83"/>
                  </a:cubicBezTo>
                  <a:cubicBezTo>
                    <a:pt x="62" y="78"/>
                    <a:pt x="72" y="66"/>
                    <a:pt x="76" y="58"/>
                  </a:cubicBezTo>
                  <a:cubicBezTo>
                    <a:pt x="79" y="50"/>
                    <a:pt x="82" y="35"/>
                    <a:pt x="90" y="33"/>
                  </a:cubicBezTo>
                  <a:cubicBezTo>
                    <a:pt x="98" y="30"/>
                    <a:pt x="114" y="25"/>
                    <a:pt x="117" y="18"/>
                  </a:cubicBezTo>
                  <a:cubicBezTo>
                    <a:pt x="120" y="12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7" name="Freeform 659">
              <a:extLst>
                <a:ext uri="{FF2B5EF4-FFF2-40B4-BE49-F238E27FC236}">
                  <a16:creationId xmlns:a16="http://schemas.microsoft.com/office/drawing/2014/main" id="{90BDE171-55DB-2EC0-2F81-6130B9772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3989388"/>
              <a:ext cx="398463" cy="384175"/>
            </a:xfrm>
            <a:custGeom>
              <a:avLst/>
              <a:gdLst>
                <a:gd name="T0" fmla="*/ 2147483646 w 451"/>
                <a:gd name="T1" fmla="*/ 2147483646 h 434"/>
                <a:gd name="T2" fmla="*/ 2147483646 w 451"/>
                <a:gd name="T3" fmla="*/ 2147483646 h 434"/>
                <a:gd name="T4" fmla="*/ 2147483646 w 451"/>
                <a:gd name="T5" fmla="*/ 2147483646 h 434"/>
                <a:gd name="T6" fmla="*/ 2147483646 w 451"/>
                <a:gd name="T7" fmla="*/ 2147483646 h 434"/>
                <a:gd name="T8" fmla="*/ 2147483646 w 451"/>
                <a:gd name="T9" fmla="*/ 2147483646 h 434"/>
                <a:gd name="T10" fmla="*/ 2147483646 w 451"/>
                <a:gd name="T11" fmla="*/ 2147483646 h 434"/>
                <a:gd name="T12" fmla="*/ 2147483646 w 451"/>
                <a:gd name="T13" fmla="*/ 2147483646 h 434"/>
                <a:gd name="T14" fmla="*/ 2147483646 w 451"/>
                <a:gd name="T15" fmla="*/ 2147483646 h 434"/>
                <a:gd name="T16" fmla="*/ 2147483646 w 451"/>
                <a:gd name="T17" fmla="*/ 2147483646 h 434"/>
                <a:gd name="T18" fmla="*/ 2147483646 w 451"/>
                <a:gd name="T19" fmla="*/ 2147483646 h 434"/>
                <a:gd name="T20" fmla="*/ 2147483646 w 451"/>
                <a:gd name="T21" fmla="*/ 2147483646 h 434"/>
                <a:gd name="T22" fmla="*/ 2147483646 w 451"/>
                <a:gd name="T23" fmla="*/ 2147483646 h 434"/>
                <a:gd name="T24" fmla="*/ 2147483646 w 451"/>
                <a:gd name="T25" fmla="*/ 2147483646 h 434"/>
                <a:gd name="T26" fmla="*/ 2147483646 w 451"/>
                <a:gd name="T27" fmla="*/ 2147483646 h 434"/>
                <a:gd name="T28" fmla="*/ 2147483646 w 451"/>
                <a:gd name="T29" fmla="*/ 2147483646 h 434"/>
                <a:gd name="T30" fmla="*/ 2147483646 w 451"/>
                <a:gd name="T31" fmla="*/ 2147483646 h 434"/>
                <a:gd name="T32" fmla="*/ 2147483646 w 451"/>
                <a:gd name="T33" fmla="*/ 2147483646 h 434"/>
                <a:gd name="T34" fmla="*/ 2147483646 w 451"/>
                <a:gd name="T35" fmla="*/ 2147483646 h 434"/>
                <a:gd name="T36" fmla="*/ 2147483646 w 451"/>
                <a:gd name="T37" fmla="*/ 2147483646 h 434"/>
                <a:gd name="T38" fmla="*/ 2147483646 w 451"/>
                <a:gd name="T39" fmla="*/ 2147483646 h 434"/>
                <a:gd name="T40" fmla="*/ 2147483646 w 451"/>
                <a:gd name="T41" fmla="*/ 2147483646 h 434"/>
                <a:gd name="T42" fmla="*/ 2147483646 w 451"/>
                <a:gd name="T43" fmla="*/ 2147483646 h 434"/>
                <a:gd name="T44" fmla="*/ 2147483646 w 451"/>
                <a:gd name="T45" fmla="*/ 2147483646 h 434"/>
                <a:gd name="T46" fmla="*/ 2147483646 w 451"/>
                <a:gd name="T47" fmla="*/ 2147483646 h 434"/>
                <a:gd name="T48" fmla="*/ 2147483646 w 451"/>
                <a:gd name="T49" fmla="*/ 2147483646 h 434"/>
                <a:gd name="T50" fmla="*/ 2147483646 w 451"/>
                <a:gd name="T51" fmla="*/ 2147483646 h 434"/>
                <a:gd name="T52" fmla="*/ 2147483646 w 451"/>
                <a:gd name="T53" fmla="*/ 2147483646 h 434"/>
                <a:gd name="T54" fmla="*/ 2147483646 w 451"/>
                <a:gd name="T55" fmla="*/ 2147483646 h 434"/>
                <a:gd name="T56" fmla="*/ 2147483646 w 451"/>
                <a:gd name="T57" fmla="*/ 2147483646 h 434"/>
                <a:gd name="T58" fmla="*/ 2147483646 w 451"/>
                <a:gd name="T59" fmla="*/ 2147483646 h 434"/>
                <a:gd name="T60" fmla="*/ 2147483646 w 451"/>
                <a:gd name="T61" fmla="*/ 2147483646 h 434"/>
                <a:gd name="T62" fmla="*/ 2147483646 w 451"/>
                <a:gd name="T63" fmla="*/ 2147483646 h 434"/>
                <a:gd name="T64" fmla="*/ 2147483646 w 451"/>
                <a:gd name="T65" fmla="*/ 2147483646 h 434"/>
                <a:gd name="T66" fmla="*/ 2147483646 w 451"/>
                <a:gd name="T67" fmla="*/ 2147483646 h 434"/>
                <a:gd name="T68" fmla="*/ 2147483646 w 451"/>
                <a:gd name="T69" fmla="*/ 2147483646 h 434"/>
                <a:gd name="T70" fmla="*/ 2147483646 w 451"/>
                <a:gd name="T71" fmla="*/ 2147483646 h 434"/>
                <a:gd name="T72" fmla="*/ 2147483646 w 451"/>
                <a:gd name="T73" fmla="*/ 2147483646 h 434"/>
                <a:gd name="T74" fmla="*/ 2147483646 w 451"/>
                <a:gd name="T75" fmla="*/ 2147483646 h 434"/>
                <a:gd name="T76" fmla="*/ 2147483646 w 451"/>
                <a:gd name="T77" fmla="*/ 2147483646 h 4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51"/>
                <a:gd name="T118" fmla="*/ 0 h 434"/>
                <a:gd name="T119" fmla="*/ 451 w 451"/>
                <a:gd name="T120" fmla="*/ 434 h 4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51" h="434">
                  <a:moveTo>
                    <a:pt x="6" y="284"/>
                  </a:moveTo>
                  <a:cubicBezTo>
                    <a:pt x="15" y="289"/>
                    <a:pt x="14" y="263"/>
                    <a:pt x="21" y="260"/>
                  </a:cubicBezTo>
                  <a:cubicBezTo>
                    <a:pt x="28" y="257"/>
                    <a:pt x="31" y="261"/>
                    <a:pt x="36" y="269"/>
                  </a:cubicBezTo>
                  <a:cubicBezTo>
                    <a:pt x="41" y="277"/>
                    <a:pt x="42" y="271"/>
                    <a:pt x="46" y="266"/>
                  </a:cubicBezTo>
                  <a:cubicBezTo>
                    <a:pt x="49" y="261"/>
                    <a:pt x="63" y="269"/>
                    <a:pt x="63" y="269"/>
                  </a:cubicBezTo>
                  <a:cubicBezTo>
                    <a:pt x="63" y="269"/>
                    <a:pt x="81" y="269"/>
                    <a:pt x="81" y="263"/>
                  </a:cubicBezTo>
                  <a:cubicBezTo>
                    <a:pt x="81" y="257"/>
                    <a:pt x="90" y="268"/>
                    <a:pt x="90" y="268"/>
                  </a:cubicBezTo>
                  <a:cubicBezTo>
                    <a:pt x="186" y="271"/>
                    <a:pt x="186" y="271"/>
                    <a:pt x="186" y="271"/>
                  </a:cubicBezTo>
                  <a:cubicBezTo>
                    <a:pt x="186" y="266"/>
                    <a:pt x="192" y="248"/>
                    <a:pt x="189" y="248"/>
                  </a:cubicBezTo>
                  <a:cubicBezTo>
                    <a:pt x="187" y="248"/>
                    <a:pt x="185" y="242"/>
                    <a:pt x="185" y="24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230" y="2"/>
                    <a:pt x="230" y="2"/>
                    <a:pt x="230" y="2"/>
                  </a:cubicBezTo>
                  <a:cubicBezTo>
                    <a:pt x="231" y="2"/>
                    <a:pt x="231" y="2"/>
                    <a:pt x="231" y="2"/>
                  </a:cubicBezTo>
                  <a:cubicBezTo>
                    <a:pt x="370" y="117"/>
                    <a:pt x="370" y="117"/>
                    <a:pt x="370" y="117"/>
                  </a:cubicBezTo>
                  <a:cubicBezTo>
                    <a:pt x="370" y="117"/>
                    <a:pt x="375" y="124"/>
                    <a:pt x="374" y="128"/>
                  </a:cubicBezTo>
                  <a:cubicBezTo>
                    <a:pt x="373" y="131"/>
                    <a:pt x="376" y="139"/>
                    <a:pt x="381" y="139"/>
                  </a:cubicBezTo>
                  <a:cubicBezTo>
                    <a:pt x="385" y="139"/>
                    <a:pt x="389" y="136"/>
                    <a:pt x="393" y="140"/>
                  </a:cubicBezTo>
                  <a:cubicBezTo>
                    <a:pt x="397" y="143"/>
                    <a:pt x="401" y="146"/>
                    <a:pt x="404" y="150"/>
                  </a:cubicBezTo>
                  <a:cubicBezTo>
                    <a:pt x="407" y="153"/>
                    <a:pt x="416" y="147"/>
                    <a:pt x="418" y="151"/>
                  </a:cubicBezTo>
                  <a:cubicBezTo>
                    <a:pt x="420" y="154"/>
                    <a:pt x="429" y="167"/>
                    <a:pt x="427" y="170"/>
                  </a:cubicBezTo>
                  <a:cubicBezTo>
                    <a:pt x="425" y="174"/>
                    <a:pt x="423" y="180"/>
                    <a:pt x="423" y="180"/>
                  </a:cubicBezTo>
                  <a:cubicBezTo>
                    <a:pt x="423" y="180"/>
                    <a:pt x="437" y="181"/>
                    <a:pt x="447" y="181"/>
                  </a:cubicBezTo>
                  <a:cubicBezTo>
                    <a:pt x="447" y="181"/>
                    <a:pt x="451" y="227"/>
                    <a:pt x="449" y="243"/>
                  </a:cubicBezTo>
                  <a:cubicBezTo>
                    <a:pt x="447" y="258"/>
                    <a:pt x="439" y="258"/>
                    <a:pt x="440" y="265"/>
                  </a:cubicBezTo>
                  <a:cubicBezTo>
                    <a:pt x="441" y="271"/>
                    <a:pt x="434" y="285"/>
                    <a:pt x="428" y="288"/>
                  </a:cubicBezTo>
                  <a:cubicBezTo>
                    <a:pt x="423" y="291"/>
                    <a:pt x="408" y="288"/>
                    <a:pt x="403" y="288"/>
                  </a:cubicBezTo>
                  <a:cubicBezTo>
                    <a:pt x="397" y="288"/>
                    <a:pt x="387" y="286"/>
                    <a:pt x="383" y="287"/>
                  </a:cubicBezTo>
                  <a:cubicBezTo>
                    <a:pt x="379" y="288"/>
                    <a:pt x="365" y="287"/>
                    <a:pt x="365" y="287"/>
                  </a:cubicBezTo>
                  <a:cubicBezTo>
                    <a:pt x="365" y="287"/>
                    <a:pt x="365" y="298"/>
                    <a:pt x="352" y="296"/>
                  </a:cubicBezTo>
                  <a:cubicBezTo>
                    <a:pt x="339" y="293"/>
                    <a:pt x="318" y="278"/>
                    <a:pt x="311" y="289"/>
                  </a:cubicBezTo>
                  <a:cubicBezTo>
                    <a:pt x="303" y="300"/>
                    <a:pt x="298" y="303"/>
                    <a:pt x="292" y="303"/>
                  </a:cubicBezTo>
                  <a:cubicBezTo>
                    <a:pt x="285" y="303"/>
                    <a:pt x="280" y="302"/>
                    <a:pt x="280" y="305"/>
                  </a:cubicBezTo>
                  <a:cubicBezTo>
                    <a:pt x="280" y="309"/>
                    <a:pt x="275" y="314"/>
                    <a:pt x="271" y="315"/>
                  </a:cubicBezTo>
                  <a:cubicBezTo>
                    <a:pt x="267" y="316"/>
                    <a:pt x="256" y="319"/>
                    <a:pt x="256" y="319"/>
                  </a:cubicBezTo>
                  <a:cubicBezTo>
                    <a:pt x="256" y="319"/>
                    <a:pt x="248" y="320"/>
                    <a:pt x="247" y="323"/>
                  </a:cubicBezTo>
                  <a:cubicBezTo>
                    <a:pt x="246" y="326"/>
                    <a:pt x="245" y="338"/>
                    <a:pt x="245" y="338"/>
                  </a:cubicBezTo>
                  <a:cubicBezTo>
                    <a:pt x="245" y="338"/>
                    <a:pt x="239" y="344"/>
                    <a:pt x="236" y="340"/>
                  </a:cubicBezTo>
                  <a:cubicBezTo>
                    <a:pt x="233" y="335"/>
                    <a:pt x="230" y="336"/>
                    <a:pt x="227" y="334"/>
                  </a:cubicBezTo>
                  <a:cubicBezTo>
                    <a:pt x="224" y="332"/>
                    <a:pt x="226" y="323"/>
                    <a:pt x="220" y="326"/>
                  </a:cubicBezTo>
                  <a:cubicBezTo>
                    <a:pt x="215" y="330"/>
                    <a:pt x="212" y="333"/>
                    <a:pt x="213" y="336"/>
                  </a:cubicBezTo>
                  <a:cubicBezTo>
                    <a:pt x="214" y="340"/>
                    <a:pt x="220" y="341"/>
                    <a:pt x="217" y="347"/>
                  </a:cubicBezTo>
                  <a:cubicBezTo>
                    <a:pt x="214" y="354"/>
                    <a:pt x="207" y="353"/>
                    <a:pt x="207" y="353"/>
                  </a:cubicBezTo>
                  <a:cubicBezTo>
                    <a:pt x="204" y="362"/>
                    <a:pt x="203" y="372"/>
                    <a:pt x="197" y="372"/>
                  </a:cubicBezTo>
                  <a:cubicBezTo>
                    <a:pt x="192" y="372"/>
                    <a:pt x="185" y="367"/>
                    <a:pt x="182" y="374"/>
                  </a:cubicBezTo>
                  <a:cubicBezTo>
                    <a:pt x="179" y="380"/>
                    <a:pt x="182" y="386"/>
                    <a:pt x="182" y="391"/>
                  </a:cubicBezTo>
                  <a:cubicBezTo>
                    <a:pt x="182" y="397"/>
                    <a:pt x="181" y="396"/>
                    <a:pt x="177" y="401"/>
                  </a:cubicBezTo>
                  <a:cubicBezTo>
                    <a:pt x="172" y="407"/>
                    <a:pt x="170" y="409"/>
                    <a:pt x="173" y="412"/>
                  </a:cubicBezTo>
                  <a:cubicBezTo>
                    <a:pt x="177" y="415"/>
                    <a:pt x="181" y="423"/>
                    <a:pt x="175" y="423"/>
                  </a:cubicBezTo>
                  <a:cubicBezTo>
                    <a:pt x="170" y="423"/>
                    <a:pt x="161" y="418"/>
                    <a:pt x="159" y="422"/>
                  </a:cubicBezTo>
                  <a:cubicBezTo>
                    <a:pt x="157" y="426"/>
                    <a:pt x="150" y="434"/>
                    <a:pt x="151" y="425"/>
                  </a:cubicBezTo>
                  <a:cubicBezTo>
                    <a:pt x="152" y="416"/>
                    <a:pt x="155" y="410"/>
                    <a:pt x="155" y="410"/>
                  </a:cubicBezTo>
                  <a:cubicBezTo>
                    <a:pt x="155" y="410"/>
                    <a:pt x="149" y="402"/>
                    <a:pt x="147" y="407"/>
                  </a:cubicBezTo>
                  <a:cubicBezTo>
                    <a:pt x="141" y="418"/>
                    <a:pt x="140" y="418"/>
                    <a:pt x="136" y="416"/>
                  </a:cubicBezTo>
                  <a:cubicBezTo>
                    <a:pt x="132" y="415"/>
                    <a:pt x="126" y="410"/>
                    <a:pt x="127" y="416"/>
                  </a:cubicBezTo>
                  <a:cubicBezTo>
                    <a:pt x="128" y="423"/>
                    <a:pt x="121" y="422"/>
                    <a:pt x="121" y="422"/>
                  </a:cubicBezTo>
                  <a:cubicBezTo>
                    <a:pt x="121" y="422"/>
                    <a:pt x="121" y="409"/>
                    <a:pt x="117" y="411"/>
                  </a:cubicBezTo>
                  <a:cubicBezTo>
                    <a:pt x="114" y="413"/>
                    <a:pt x="111" y="413"/>
                    <a:pt x="110" y="418"/>
                  </a:cubicBezTo>
                  <a:cubicBezTo>
                    <a:pt x="108" y="422"/>
                    <a:pt x="103" y="420"/>
                    <a:pt x="103" y="420"/>
                  </a:cubicBezTo>
                  <a:cubicBezTo>
                    <a:pt x="94" y="408"/>
                    <a:pt x="94" y="408"/>
                    <a:pt x="94" y="408"/>
                  </a:cubicBezTo>
                  <a:cubicBezTo>
                    <a:pt x="94" y="408"/>
                    <a:pt x="108" y="410"/>
                    <a:pt x="101" y="403"/>
                  </a:cubicBezTo>
                  <a:cubicBezTo>
                    <a:pt x="93" y="397"/>
                    <a:pt x="89" y="396"/>
                    <a:pt x="89" y="392"/>
                  </a:cubicBezTo>
                  <a:cubicBezTo>
                    <a:pt x="89" y="389"/>
                    <a:pt x="97" y="388"/>
                    <a:pt x="97" y="388"/>
                  </a:cubicBezTo>
                  <a:cubicBezTo>
                    <a:pt x="97" y="388"/>
                    <a:pt x="94" y="371"/>
                    <a:pt x="92" y="376"/>
                  </a:cubicBezTo>
                  <a:cubicBezTo>
                    <a:pt x="90" y="380"/>
                    <a:pt x="82" y="375"/>
                    <a:pt x="82" y="375"/>
                  </a:cubicBezTo>
                  <a:cubicBezTo>
                    <a:pt x="82" y="363"/>
                    <a:pt x="82" y="363"/>
                    <a:pt x="82" y="363"/>
                  </a:cubicBezTo>
                  <a:cubicBezTo>
                    <a:pt x="73" y="352"/>
                    <a:pt x="73" y="352"/>
                    <a:pt x="73" y="352"/>
                  </a:cubicBezTo>
                  <a:cubicBezTo>
                    <a:pt x="73" y="352"/>
                    <a:pt x="62" y="346"/>
                    <a:pt x="63" y="355"/>
                  </a:cubicBezTo>
                  <a:cubicBezTo>
                    <a:pt x="65" y="364"/>
                    <a:pt x="60" y="368"/>
                    <a:pt x="57" y="367"/>
                  </a:cubicBezTo>
                  <a:cubicBezTo>
                    <a:pt x="54" y="366"/>
                    <a:pt x="52" y="349"/>
                    <a:pt x="47" y="355"/>
                  </a:cubicBezTo>
                  <a:cubicBezTo>
                    <a:pt x="41" y="360"/>
                    <a:pt x="40" y="366"/>
                    <a:pt x="37" y="367"/>
                  </a:cubicBezTo>
                  <a:cubicBezTo>
                    <a:pt x="34" y="368"/>
                    <a:pt x="33" y="356"/>
                    <a:pt x="27" y="359"/>
                  </a:cubicBezTo>
                  <a:cubicBezTo>
                    <a:pt x="22" y="363"/>
                    <a:pt x="17" y="369"/>
                    <a:pt x="15" y="362"/>
                  </a:cubicBezTo>
                  <a:cubicBezTo>
                    <a:pt x="13" y="354"/>
                    <a:pt x="12" y="352"/>
                    <a:pt x="16" y="349"/>
                  </a:cubicBezTo>
                  <a:cubicBezTo>
                    <a:pt x="21" y="347"/>
                    <a:pt x="21" y="344"/>
                    <a:pt x="21" y="340"/>
                  </a:cubicBezTo>
                  <a:cubicBezTo>
                    <a:pt x="21" y="335"/>
                    <a:pt x="14" y="313"/>
                    <a:pt x="10" y="315"/>
                  </a:cubicBezTo>
                  <a:cubicBezTo>
                    <a:pt x="5" y="318"/>
                    <a:pt x="0" y="320"/>
                    <a:pt x="2" y="313"/>
                  </a:cubicBezTo>
                  <a:cubicBezTo>
                    <a:pt x="4" y="307"/>
                    <a:pt x="5" y="303"/>
                    <a:pt x="5" y="303"/>
                  </a:cubicBezTo>
                  <a:cubicBezTo>
                    <a:pt x="5" y="292"/>
                    <a:pt x="5" y="292"/>
                    <a:pt x="5" y="292"/>
                  </a:cubicBezTo>
                  <a:lnTo>
                    <a:pt x="6" y="284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19" name="Line 660">
              <a:extLst>
                <a:ext uri="{FF2B5EF4-FFF2-40B4-BE49-F238E27FC236}">
                  <a16:creationId xmlns:a16="http://schemas.microsoft.com/office/drawing/2014/main" id="{2F69B87D-ECCC-99CB-744F-8C47E18D7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1726" y="4030663"/>
              <a:ext cx="1587" cy="1587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1" name="Line 661">
              <a:extLst>
                <a:ext uri="{FF2B5EF4-FFF2-40B4-BE49-F238E27FC236}">
                  <a16:creationId xmlns:a16="http://schemas.microsoft.com/office/drawing/2014/main" id="{B3B8F4FE-ABB0-E08E-C8AD-74849BB51C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1726" y="4030663"/>
              <a:ext cx="1587" cy="1587"/>
            </a:xfrm>
            <a:prstGeom prst="line">
              <a:avLst/>
            </a:prstGeom>
            <a:noFill/>
            <a:ln w="31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623" name="Freeform 662">
              <a:extLst>
                <a:ext uri="{FF2B5EF4-FFF2-40B4-BE49-F238E27FC236}">
                  <a16:creationId xmlns:a16="http://schemas.microsoft.com/office/drawing/2014/main" id="{6505B6C8-BA33-A842-531B-F25B601E9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688" y="3930650"/>
              <a:ext cx="288925" cy="314325"/>
            </a:xfrm>
            <a:custGeom>
              <a:avLst/>
              <a:gdLst>
                <a:gd name="T0" fmla="*/ 2147483646 w 328"/>
                <a:gd name="T1" fmla="*/ 2147483646 h 355"/>
                <a:gd name="T2" fmla="*/ 2147483646 w 328"/>
                <a:gd name="T3" fmla="*/ 2147483646 h 355"/>
                <a:gd name="T4" fmla="*/ 2147483646 w 328"/>
                <a:gd name="T5" fmla="*/ 2147483646 h 355"/>
                <a:gd name="T6" fmla="*/ 2147483646 w 328"/>
                <a:gd name="T7" fmla="*/ 2147483646 h 355"/>
                <a:gd name="T8" fmla="*/ 2147483646 w 328"/>
                <a:gd name="T9" fmla="*/ 2147483646 h 355"/>
                <a:gd name="T10" fmla="*/ 2147483646 w 328"/>
                <a:gd name="T11" fmla="*/ 2147483646 h 355"/>
                <a:gd name="T12" fmla="*/ 2147483646 w 328"/>
                <a:gd name="T13" fmla="*/ 2147483646 h 355"/>
                <a:gd name="T14" fmla="*/ 2147483646 w 328"/>
                <a:gd name="T15" fmla="*/ 2147483646 h 355"/>
                <a:gd name="T16" fmla="*/ 2147483646 w 328"/>
                <a:gd name="T17" fmla="*/ 2147483646 h 355"/>
                <a:gd name="T18" fmla="*/ 2147483646 w 328"/>
                <a:gd name="T19" fmla="*/ 2147483646 h 355"/>
                <a:gd name="T20" fmla="*/ 2147483646 w 328"/>
                <a:gd name="T21" fmla="*/ 2147483646 h 355"/>
                <a:gd name="T22" fmla="*/ 2147483646 w 328"/>
                <a:gd name="T23" fmla="*/ 2147483646 h 355"/>
                <a:gd name="T24" fmla="*/ 2147483646 w 328"/>
                <a:gd name="T25" fmla="*/ 2147483646 h 355"/>
                <a:gd name="T26" fmla="*/ 2147483646 w 328"/>
                <a:gd name="T27" fmla="*/ 0 h 355"/>
                <a:gd name="T28" fmla="*/ 2147483646 w 328"/>
                <a:gd name="T29" fmla="*/ 2147483646 h 355"/>
                <a:gd name="T30" fmla="*/ 2147483646 w 328"/>
                <a:gd name="T31" fmla="*/ 2147483646 h 355"/>
                <a:gd name="T32" fmla="*/ 2147483646 w 328"/>
                <a:gd name="T33" fmla="*/ 2147483646 h 355"/>
                <a:gd name="T34" fmla="*/ 2147483646 w 328"/>
                <a:gd name="T35" fmla="*/ 2147483646 h 355"/>
                <a:gd name="T36" fmla="*/ 2147483646 w 328"/>
                <a:gd name="T37" fmla="*/ 2147483646 h 355"/>
                <a:gd name="T38" fmla="*/ 2147483646 w 328"/>
                <a:gd name="T39" fmla="*/ 2147483646 h 355"/>
                <a:gd name="T40" fmla="*/ 2147483646 w 328"/>
                <a:gd name="T41" fmla="*/ 2147483646 h 355"/>
                <a:gd name="T42" fmla="*/ 2147483646 w 328"/>
                <a:gd name="T43" fmla="*/ 2147483646 h 355"/>
                <a:gd name="T44" fmla="*/ 2147483646 w 328"/>
                <a:gd name="T45" fmla="*/ 2147483646 h 355"/>
                <a:gd name="T46" fmla="*/ 2147483646 w 328"/>
                <a:gd name="T47" fmla="*/ 2147483646 h 355"/>
                <a:gd name="T48" fmla="*/ 2147483646 w 328"/>
                <a:gd name="T49" fmla="*/ 2147483646 h 355"/>
                <a:gd name="T50" fmla="*/ 2147483646 w 328"/>
                <a:gd name="T51" fmla="*/ 2147483646 h 355"/>
                <a:gd name="T52" fmla="*/ 2147483646 w 328"/>
                <a:gd name="T53" fmla="*/ 2147483646 h 355"/>
                <a:gd name="T54" fmla="*/ 2147483646 w 328"/>
                <a:gd name="T55" fmla="*/ 2147483646 h 355"/>
                <a:gd name="T56" fmla="*/ 2147483646 w 328"/>
                <a:gd name="T57" fmla="*/ 2147483646 h 355"/>
                <a:gd name="T58" fmla="*/ 2147483646 w 328"/>
                <a:gd name="T59" fmla="*/ 2147483646 h 355"/>
                <a:gd name="T60" fmla="*/ 2147483646 w 328"/>
                <a:gd name="T61" fmla="*/ 2147483646 h 355"/>
                <a:gd name="T62" fmla="*/ 2147483646 w 328"/>
                <a:gd name="T63" fmla="*/ 2147483646 h 355"/>
                <a:gd name="T64" fmla="*/ 2147483646 w 328"/>
                <a:gd name="T65" fmla="*/ 2147483646 h 355"/>
                <a:gd name="T66" fmla="*/ 2147483646 w 328"/>
                <a:gd name="T67" fmla="*/ 2147483646 h 355"/>
                <a:gd name="T68" fmla="*/ 2147483646 w 328"/>
                <a:gd name="T69" fmla="*/ 2147483646 h 355"/>
                <a:gd name="T70" fmla="*/ 2147483646 w 328"/>
                <a:gd name="T71" fmla="*/ 2147483646 h 355"/>
                <a:gd name="T72" fmla="*/ 2147483646 w 328"/>
                <a:gd name="T73" fmla="*/ 2147483646 h 355"/>
                <a:gd name="T74" fmla="*/ 2147483646 w 328"/>
                <a:gd name="T75" fmla="*/ 2147483646 h 355"/>
                <a:gd name="T76" fmla="*/ 2147483646 w 328"/>
                <a:gd name="T77" fmla="*/ 2147483646 h 355"/>
                <a:gd name="T78" fmla="*/ 2147483646 w 328"/>
                <a:gd name="T79" fmla="*/ 2147483646 h 35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28"/>
                <a:gd name="T121" fmla="*/ 0 h 355"/>
                <a:gd name="T122" fmla="*/ 328 w 328"/>
                <a:gd name="T123" fmla="*/ 355 h 35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28" h="355">
                  <a:moveTo>
                    <a:pt x="104" y="350"/>
                  </a:moveTo>
                  <a:cubicBezTo>
                    <a:pt x="113" y="355"/>
                    <a:pt x="112" y="329"/>
                    <a:pt x="119" y="326"/>
                  </a:cubicBezTo>
                  <a:cubicBezTo>
                    <a:pt x="126" y="323"/>
                    <a:pt x="129" y="327"/>
                    <a:pt x="134" y="335"/>
                  </a:cubicBezTo>
                  <a:cubicBezTo>
                    <a:pt x="139" y="343"/>
                    <a:pt x="140" y="337"/>
                    <a:pt x="144" y="332"/>
                  </a:cubicBezTo>
                  <a:cubicBezTo>
                    <a:pt x="147" y="327"/>
                    <a:pt x="161" y="335"/>
                    <a:pt x="161" y="335"/>
                  </a:cubicBezTo>
                  <a:cubicBezTo>
                    <a:pt x="161" y="335"/>
                    <a:pt x="179" y="335"/>
                    <a:pt x="179" y="329"/>
                  </a:cubicBezTo>
                  <a:cubicBezTo>
                    <a:pt x="179" y="323"/>
                    <a:pt x="188" y="334"/>
                    <a:pt x="188" y="334"/>
                  </a:cubicBezTo>
                  <a:cubicBezTo>
                    <a:pt x="284" y="337"/>
                    <a:pt x="284" y="337"/>
                    <a:pt x="284" y="337"/>
                  </a:cubicBezTo>
                  <a:cubicBezTo>
                    <a:pt x="284" y="332"/>
                    <a:pt x="290" y="314"/>
                    <a:pt x="287" y="314"/>
                  </a:cubicBezTo>
                  <a:cubicBezTo>
                    <a:pt x="285" y="314"/>
                    <a:pt x="283" y="308"/>
                    <a:pt x="283" y="308"/>
                  </a:cubicBezTo>
                  <a:cubicBezTo>
                    <a:pt x="287" y="66"/>
                    <a:pt x="287" y="66"/>
                    <a:pt x="287" y="66"/>
                  </a:cubicBezTo>
                  <a:cubicBezTo>
                    <a:pt x="328" y="68"/>
                    <a:pt x="328" y="68"/>
                    <a:pt x="328" y="68"/>
                  </a:cubicBezTo>
                  <a:cubicBezTo>
                    <a:pt x="323" y="64"/>
                    <a:pt x="323" y="64"/>
                    <a:pt x="323" y="64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39" y="35"/>
                    <a:pt x="239" y="35"/>
                    <a:pt x="239" y="35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3" y="99"/>
                    <a:pt x="112" y="107"/>
                    <a:pt x="110" y="118"/>
                  </a:cubicBezTo>
                  <a:cubicBezTo>
                    <a:pt x="109" y="130"/>
                    <a:pt x="108" y="157"/>
                    <a:pt x="108" y="157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0" y="155"/>
                    <a:pt x="5" y="161"/>
                  </a:cubicBezTo>
                  <a:cubicBezTo>
                    <a:pt x="9" y="166"/>
                    <a:pt x="12" y="170"/>
                    <a:pt x="14" y="173"/>
                  </a:cubicBezTo>
                  <a:cubicBezTo>
                    <a:pt x="17" y="177"/>
                    <a:pt x="20" y="177"/>
                    <a:pt x="19" y="183"/>
                  </a:cubicBezTo>
                  <a:cubicBezTo>
                    <a:pt x="18" y="189"/>
                    <a:pt x="17" y="191"/>
                    <a:pt x="15" y="194"/>
                  </a:cubicBezTo>
                  <a:cubicBezTo>
                    <a:pt x="14" y="198"/>
                    <a:pt x="9" y="199"/>
                    <a:pt x="12" y="204"/>
                  </a:cubicBezTo>
                  <a:cubicBezTo>
                    <a:pt x="14" y="208"/>
                    <a:pt x="19" y="215"/>
                    <a:pt x="20" y="216"/>
                  </a:cubicBezTo>
                  <a:cubicBezTo>
                    <a:pt x="20" y="218"/>
                    <a:pt x="16" y="221"/>
                    <a:pt x="17" y="228"/>
                  </a:cubicBezTo>
                  <a:cubicBezTo>
                    <a:pt x="17" y="235"/>
                    <a:pt x="19" y="234"/>
                    <a:pt x="17" y="240"/>
                  </a:cubicBezTo>
                  <a:cubicBezTo>
                    <a:pt x="16" y="247"/>
                    <a:pt x="12" y="258"/>
                    <a:pt x="10" y="259"/>
                  </a:cubicBezTo>
                  <a:cubicBezTo>
                    <a:pt x="9" y="261"/>
                    <a:pt x="6" y="271"/>
                    <a:pt x="3" y="276"/>
                  </a:cubicBezTo>
                  <a:cubicBezTo>
                    <a:pt x="1" y="280"/>
                    <a:pt x="1" y="280"/>
                    <a:pt x="1" y="288"/>
                  </a:cubicBezTo>
                  <a:cubicBezTo>
                    <a:pt x="1" y="288"/>
                    <a:pt x="6" y="290"/>
                    <a:pt x="10" y="290"/>
                  </a:cubicBezTo>
                  <a:cubicBezTo>
                    <a:pt x="14" y="290"/>
                    <a:pt x="28" y="290"/>
                    <a:pt x="30" y="290"/>
                  </a:cubicBezTo>
                  <a:cubicBezTo>
                    <a:pt x="33" y="291"/>
                    <a:pt x="35" y="287"/>
                    <a:pt x="41" y="287"/>
                  </a:cubicBezTo>
                  <a:cubicBezTo>
                    <a:pt x="46" y="288"/>
                    <a:pt x="56" y="289"/>
                    <a:pt x="59" y="296"/>
                  </a:cubicBezTo>
                  <a:cubicBezTo>
                    <a:pt x="62" y="303"/>
                    <a:pt x="65" y="308"/>
                    <a:pt x="71" y="307"/>
                  </a:cubicBezTo>
                  <a:cubicBezTo>
                    <a:pt x="77" y="307"/>
                    <a:pt x="80" y="319"/>
                    <a:pt x="85" y="323"/>
                  </a:cubicBezTo>
                  <a:cubicBezTo>
                    <a:pt x="90" y="328"/>
                    <a:pt x="97" y="329"/>
                    <a:pt x="97" y="329"/>
                  </a:cubicBezTo>
                  <a:cubicBezTo>
                    <a:pt x="97" y="329"/>
                    <a:pt x="96" y="338"/>
                    <a:pt x="98" y="342"/>
                  </a:cubicBezTo>
                  <a:lnTo>
                    <a:pt x="104" y="35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25" name="Freeform 663">
              <a:extLst>
                <a:ext uri="{FF2B5EF4-FFF2-40B4-BE49-F238E27FC236}">
                  <a16:creationId xmlns:a16="http://schemas.microsoft.com/office/drawing/2014/main" id="{CC97A7A5-0BAE-8897-88FC-293D8A60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113" y="4184650"/>
              <a:ext cx="133350" cy="146050"/>
            </a:xfrm>
            <a:custGeom>
              <a:avLst/>
              <a:gdLst>
                <a:gd name="T0" fmla="*/ 2147483646 w 151"/>
                <a:gd name="T1" fmla="*/ 2147483646 h 166"/>
                <a:gd name="T2" fmla="*/ 2147483646 w 151"/>
                <a:gd name="T3" fmla="*/ 2147483646 h 166"/>
                <a:gd name="T4" fmla="*/ 2147483646 w 151"/>
                <a:gd name="T5" fmla="*/ 2147483646 h 166"/>
                <a:gd name="T6" fmla="*/ 2147483646 w 151"/>
                <a:gd name="T7" fmla="*/ 0 h 166"/>
                <a:gd name="T8" fmla="*/ 2147483646 w 151"/>
                <a:gd name="T9" fmla="*/ 2147483646 h 166"/>
                <a:gd name="T10" fmla="*/ 2147483646 w 151"/>
                <a:gd name="T11" fmla="*/ 2147483646 h 166"/>
                <a:gd name="T12" fmla="*/ 2147483646 w 151"/>
                <a:gd name="T13" fmla="*/ 2147483646 h 166"/>
                <a:gd name="T14" fmla="*/ 2147483646 w 151"/>
                <a:gd name="T15" fmla="*/ 2147483646 h 166"/>
                <a:gd name="T16" fmla="*/ 2147483646 w 151"/>
                <a:gd name="T17" fmla="*/ 2147483646 h 166"/>
                <a:gd name="T18" fmla="*/ 2147483646 w 151"/>
                <a:gd name="T19" fmla="*/ 2147483646 h 166"/>
                <a:gd name="T20" fmla="*/ 2147483646 w 151"/>
                <a:gd name="T21" fmla="*/ 2147483646 h 166"/>
                <a:gd name="T22" fmla="*/ 2147483646 w 151"/>
                <a:gd name="T23" fmla="*/ 2147483646 h 166"/>
                <a:gd name="T24" fmla="*/ 2147483646 w 151"/>
                <a:gd name="T25" fmla="*/ 2147483646 h 166"/>
                <a:gd name="T26" fmla="*/ 2147483646 w 151"/>
                <a:gd name="T27" fmla="*/ 2147483646 h 166"/>
                <a:gd name="T28" fmla="*/ 2147483646 w 151"/>
                <a:gd name="T29" fmla="*/ 2147483646 h 166"/>
                <a:gd name="T30" fmla="*/ 2147483646 w 151"/>
                <a:gd name="T31" fmla="*/ 2147483646 h 166"/>
                <a:gd name="T32" fmla="*/ 2147483646 w 151"/>
                <a:gd name="T33" fmla="*/ 2147483646 h 166"/>
                <a:gd name="T34" fmla="*/ 2147483646 w 151"/>
                <a:gd name="T35" fmla="*/ 2147483646 h 166"/>
                <a:gd name="T36" fmla="*/ 2147483646 w 151"/>
                <a:gd name="T37" fmla="*/ 2147483646 h 166"/>
                <a:gd name="T38" fmla="*/ 2147483646 w 151"/>
                <a:gd name="T39" fmla="*/ 2147483646 h 166"/>
                <a:gd name="T40" fmla="*/ 2147483646 w 151"/>
                <a:gd name="T41" fmla="*/ 2147483646 h 166"/>
                <a:gd name="T42" fmla="*/ 2147483646 w 151"/>
                <a:gd name="T43" fmla="*/ 2147483646 h 166"/>
                <a:gd name="T44" fmla="*/ 2147483646 w 151"/>
                <a:gd name="T45" fmla="*/ 2147483646 h 166"/>
                <a:gd name="T46" fmla="*/ 2147483646 w 151"/>
                <a:gd name="T47" fmla="*/ 2147483646 h 166"/>
                <a:gd name="T48" fmla="*/ 2147483646 w 151"/>
                <a:gd name="T49" fmla="*/ 2147483646 h 166"/>
                <a:gd name="T50" fmla="*/ 2147483646 w 151"/>
                <a:gd name="T51" fmla="*/ 2147483646 h 166"/>
                <a:gd name="T52" fmla="*/ 2147483646 w 151"/>
                <a:gd name="T53" fmla="*/ 2147483646 h 166"/>
                <a:gd name="T54" fmla="*/ 2147483646 w 151"/>
                <a:gd name="T55" fmla="*/ 2147483646 h 166"/>
                <a:gd name="T56" fmla="*/ 2147483646 w 151"/>
                <a:gd name="T57" fmla="*/ 2147483646 h 166"/>
                <a:gd name="T58" fmla="*/ 2147483646 w 151"/>
                <a:gd name="T59" fmla="*/ 2147483646 h 166"/>
                <a:gd name="T60" fmla="*/ 2147483646 w 151"/>
                <a:gd name="T61" fmla="*/ 2147483646 h 166"/>
                <a:gd name="T62" fmla="*/ 2147483646 w 151"/>
                <a:gd name="T63" fmla="*/ 2147483646 h 166"/>
                <a:gd name="T64" fmla="*/ 2147483646 w 151"/>
                <a:gd name="T65" fmla="*/ 2147483646 h 166"/>
                <a:gd name="T66" fmla="*/ 2147483646 w 151"/>
                <a:gd name="T67" fmla="*/ 2147483646 h 166"/>
                <a:gd name="T68" fmla="*/ 2147483646 w 151"/>
                <a:gd name="T69" fmla="*/ 2147483646 h 166"/>
                <a:gd name="T70" fmla="*/ 2147483646 w 151"/>
                <a:gd name="T71" fmla="*/ 2147483646 h 166"/>
                <a:gd name="T72" fmla="*/ 2147483646 w 151"/>
                <a:gd name="T73" fmla="*/ 2147483646 h 166"/>
                <a:gd name="T74" fmla="*/ 2147483646 w 151"/>
                <a:gd name="T75" fmla="*/ 2147483646 h 166"/>
                <a:gd name="T76" fmla="*/ 2147483646 w 151"/>
                <a:gd name="T77" fmla="*/ 2147483646 h 166"/>
                <a:gd name="T78" fmla="*/ 2147483646 w 151"/>
                <a:gd name="T79" fmla="*/ 2147483646 h 166"/>
                <a:gd name="T80" fmla="*/ 2147483646 w 151"/>
                <a:gd name="T81" fmla="*/ 2147483646 h 166"/>
                <a:gd name="T82" fmla="*/ 2147483646 w 151"/>
                <a:gd name="T83" fmla="*/ 2147483646 h 166"/>
                <a:gd name="T84" fmla="*/ 2147483646 w 151"/>
                <a:gd name="T85" fmla="*/ 2147483646 h 166"/>
                <a:gd name="T86" fmla="*/ 2147483646 w 151"/>
                <a:gd name="T87" fmla="*/ 2147483646 h 166"/>
                <a:gd name="T88" fmla="*/ 2147483646 w 151"/>
                <a:gd name="T89" fmla="*/ 2147483646 h 166"/>
                <a:gd name="T90" fmla="*/ 2147483646 w 151"/>
                <a:gd name="T91" fmla="*/ 2147483646 h 166"/>
                <a:gd name="T92" fmla="*/ 2147483646 w 151"/>
                <a:gd name="T93" fmla="*/ 2147483646 h 166"/>
                <a:gd name="T94" fmla="*/ 2147483646 w 151"/>
                <a:gd name="T95" fmla="*/ 2147483646 h 166"/>
                <a:gd name="T96" fmla="*/ 2147483646 w 151"/>
                <a:gd name="T97" fmla="*/ 2147483646 h 166"/>
                <a:gd name="T98" fmla="*/ 2147483646 w 151"/>
                <a:gd name="T99" fmla="*/ 2147483646 h 166"/>
                <a:gd name="T100" fmla="*/ 2147483646 w 151"/>
                <a:gd name="T101" fmla="*/ 2147483646 h 1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51"/>
                <a:gd name="T154" fmla="*/ 0 h 166"/>
                <a:gd name="T155" fmla="*/ 151 w 151"/>
                <a:gd name="T156" fmla="*/ 166 h 16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51" h="166">
                  <a:moveTo>
                    <a:pt x="33" y="1"/>
                  </a:moveTo>
                  <a:cubicBezTo>
                    <a:pt x="33" y="1"/>
                    <a:pt x="38" y="3"/>
                    <a:pt x="42" y="3"/>
                  </a:cubicBezTo>
                  <a:cubicBezTo>
                    <a:pt x="46" y="3"/>
                    <a:pt x="60" y="3"/>
                    <a:pt x="62" y="3"/>
                  </a:cubicBezTo>
                  <a:cubicBezTo>
                    <a:pt x="65" y="4"/>
                    <a:pt x="67" y="0"/>
                    <a:pt x="73" y="0"/>
                  </a:cubicBezTo>
                  <a:cubicBezTo>
                    <a:pt x="78" y="1"/>
                    <a:pt x="88" y="2"/>
                    <a:pt x="91" y="9"/>
                  </a:cubicBezTo>
                  <a:cubicBezTo>
                    <a:pt x="94" y="16"/>
                    <a:pt x="97" y="21"/>
                    <a:pt x="103" y="20"/>
                  </a:cubicBezTo>
                  <a:cubicBezTo>
                    <a:pt x="109" y="20"/>
                    <a:pt x="112" y="32"/>
                    <a:pt x="117" y="36"/>
                  </a:cubicBezTo>
                  <a:cubicBezTo>
                    <a:pt x="122" y="41"/>
                    <a:pt x="129" y="42"/>
                    <a:pt x="129" y="42"/>
                  </a:cubicBezTo>
                  <a:cubicBezTo>
                    <a:pt x="129" y="42"/>
                    <a:pt x="128" y="51"/>
                    <a:pt x="130" y="55"/>
                  </a:cubicBezTo>
                  <a:cubicBezTo>
                    <a:pt x="136" y="63"/>
                    <a:pt x="136" y="63"/>
                    <a:pt x="136" y="63"/>
                  </a:cubicBezTo>
                  <a:cubicBezTo>
                    <a:pt x="135" y="71"/>
                    <a:pt x="135" y="71"/>
                    <a:pt x="135" y="71"/>
                  </a:cubicBezTo>
                  <a:cubicBezTo>
                    <a:pt x="135" y="82"/>
                    <a:pt x="135" y="82"/>
                    <a:pt x="135" y="82"/>
                  </a:cubicBezTo>
                  <a:cubicBezTo>
                    <a:pt x="135" y="82"/>
                    <a:pt x="134" y="86"/>
                    <a:pt x="132" y="92"/>
                  </a:cubicBezTo>
                  <a:cubicBezTo>
                    <a:pt x="130" y="99"/>
                    <a:pt x="135" y="97"/>
                    <a:pt x="140" y="94"/>
                  </a:cubicBezTo>
                  <a:cubicBezTo>
                    <a:pt x="144" y="92"/>
                    <a:pt x="151" y="114"/>
                    <a:pt x="151" y="119"/>
                  </a:cubicBezTo>
                  <a:cubicBezTo>
                    <a:pt x="151" y="123"/>
                    <a:pt x="151" y="126"/>
                    <a:pt x="146" y="128"/>
                  </a:cubicBezTo>
                  <a:cubicBezTo>
                    <a:pt x="146" y="128"/>
                    <a:pt x="137" y="132"/>
                    <a:pt x="134" y="132"/>
                  </a:cubicBezTo>
                  <a:cubicBezTo>
                    <a:pt x="130" y="131"/>
                    <a:pt x="122" y="136"/>
                    <a:pt x="118" y="132"/>
                  </a:cubicBezTo>
                  <a:cubicBezTo>
                    <a:pt x="114" y="128"/>
                    <a:pt x="109" y="122"/>
                    <a:pt x="102" y="121"/>
                  </a:cubicBezTo>
                  <a:cubicBezTo>
                    <a:pt x="95" y="120"/>
                    <a:pt x="88" y="117"/>
                    <a:pt x="87" y="120"/>
                  </a:cubicBezTo>
                  <a:cubicBezTo>
                    <a:pt x="87" y="123"/>
                    <a:pt x="91" y="128"/>
                    <a:pt x="90" y="130"/>
                  </a:cubicBezTo>
                  <a:cubicBezTo>
                    <a:pt x="89" y="131"/>
                    <a:pt x="84" y="133"/>
                    <a:pt x="83" y="132"/>
                  </a:cubicBezTo>
                  <a:cubicBezTo>
                    <a:pt x="82" y="131"/>
                    <a:pt x="78" y="128"/>
                    <a:pt x="80" y="131"/>
                  </a:cubicBezTo>
                  <a:cubicBezTo>
                    <a:pt x="81" y="135"/>
                    <a:pt x="87" y="139"/>
                    <a:pt x="88" y="141"/>
                  </a:cubicBezTo>
                  <a:cubicBezTo>
                    <a:pt x="88" y="142"/>
                    <a:pt x="87" y="146"/>
                    <a:pt x="83" y="148"/>
                  </a:cubicBezTo>
                  <a:cubicBezTo>
                    <a:pt x="80" y="150"/>
                    <a:pt x="77" y="148"/>
                    <a:pt x="74" y="149"/>
                  </a:cubicBezTo>
                  <a:cubicBezTo>
                    <a:pt x="70" y="150"/>
                    <a:pt x="58" y="148"/>
                    <a:pt x="51" y="166"/>
                  </a:cubicBezTo>
                  <a:cubicBezTo>
                    <a:pt x="51" y="166"/>
                    <a:pt x="46" y="157"/>
                    <a:pt x="44" y="155"/>
                  </a:cubicBezTo>
                  <a:cubicBezTo>
                    <a:pt x="41" y="153"/>
                    <a:pt x="42" y="147"/>
                    <a:pt x="44" y="145"/>
                  </a:cubicBezTo>
                  <a:cubicBezTo>
                    <a:pt x="46" y="143"/>
                    <a:pt x="48" y="141"/>
                    <a:pt x="51" y="139"/>
                  </a:cubicBezTo>
                  <a:cubicBezTo>
                    <a:pt x="54" y="137"/>
                    <a:pt x="52" y="134"/>
                    <a:pt x="45" y="136"/>
                  </a:cubicBezTo>
                  <a:cubicBezTo>
                    <a:pt x="39" y="139"/>
                    <a:pt x="32" y="139"/>
                    <a:pt x="29" y="141"/>
                  </a:cubicBezTo>
                  <a:cubicBezTo>
                    <a:pt x="27" y="143"/>
                    <a:pt x="22" y="140"/>
                    <a:pt x="20" y="136"/>
                  </a:cubicBezTo>
                  <a:cubicBezTo>
                    <a:pt x="18" y="132"/>
                    <a:pt x="18" y="128"/>
                    <a:pt x="14" y="127"/>
                  </a:cubicBezTo>
                  <a:cubicBezTo>
                    <a:pt x="11" y="125"/>
                    <a:pt x="10" y="124"/>
                    <a:pt x="9" y="122"/>
                  </a:cubicBezTo>
                  <a:cubicBezTo>
                    <a:pt x="9" y="120"/>
                    <a:pt x="15" y="122"/>
                    <a:pt x="16" y="123"/>
                  </a:cubicBezTo>
                  <a:cubicBezTo>
                    <a:pt x="18" y="123"/>
                    <a:pt x="25" y="125"/>
                    <a:pt x="33" y="124"/>
                  </a:cubicBezTo>
                  <a:cubicBezTo>
                    <a:pt x="41" y="122"/>
                    <a:pt x="42" y="120"/>
                    <a:pt x="45" y="117"/>
                  </a:cubicBezTo>
                  <a:cubicBezTo>
                    <a:pt x="45" y="117"/>
                    <a:pt x="25" y="127"/>
                    <a:pt x="12" y="116"/>
                  </a:cubicBezTo>
                  <a:cubicBezTo>
                    <a:pt x="0" y="106"/>
                    <a:pt x="9" y="108"/>
                    <a:pt x="10" y="103"/>
                  </a:cubicBezTo>
                  <a:cubicBezTo>
                    <a:pt x="11" y="98"/>
                    <a:pt x="14" y="88"/>
                    <a:pt x="15" y="84"/>
                  </a:cubicBezTo>
                  <a:cubicBezTo>
                    <a:pt x="17" y="81"/>
                    <a:pt x="19" y="77"/>
                    <a:pt x="21" y="73"/>
                  </a:cubicBezTo>
                  <a:cubicBezTo>
                    <a:pt x="22" y="70"/>
                    <a:pt x="18" y="77"/>
                    <a:pt x="15" y="78"/>
                  </a:cubicBezTo>
                  <a:cubicBezTo>
                    <a:pt x="13" y="79"/>
                    <a:pt x="11" y="70"/>
                    <a:pt x="11" y="69"/>
                  </a:cubicBezTo>
                  <a:cubicBezTo>
                    <a:pt x="10" y="67"/>
                    <a:pt x="8" y="62"/>
                    <a:pt x="6" y="61"/>
                  </a:cubicBezTo>
                  <a:cubicBezTo>
                    <a:pt x="5" y="60"/>
                    <a:pt x="2" y="61"/>
                    <a:pt x="2" y="57"/>
                  </a:cubicBezTo>
                  <a:cubicBezTo>
                    <a:pt x="2" y="52"/>
                    <a:pt x="4" y="47"/>
                    <a:pt x="7" y="46"/>
                  </a:cubicBezTo>
                  <a:cubicBezTo>
                    <a:pt x="10" y="45"/>
                    <a:pt x="10" y="40"/>
                    <a:pt x="13" y="40"/>
                  </a:cubicBezTo>
                  <a:cubicBezTo>
                    <a:pt x="16" y="39"/>
                    <a:pt x="18" y="32"/>
                    <a:pt x="21" y="29"/>
                  </a:cubicBezTo>
                  <a:cubicBezTo>
                    <a:pt x="24" y="25"/>
                    <a:pt x="25" y="21"/>
                    <a:pt x="26" y="18"/>
                  </a:cubicBezTo>
                  <a:cubicBezTo>
                    <a:pt x="28" y="15"/>
                    <a:pt x="33" y="1"/>
                    <a:pt x="33" y="1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27" name="Freeform 664">
              <a:extLst>
                <a:ext uri="{FF2B5EF4-FFF2-40B4-BE49-F238E27FC236}">
                  <a16:creationId xmlns:a16="http://schemas.microsoft.com/office/drawing/2014/main" id="{556E86E3-D6A5-EA3B-1F58-80D85761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563" y="4287838"/>
              <a:ext cx="173038" cy="144462"/>
            </a:xfrm>
            <a:custGeom>
              <a:avLst/>
              <a:gdLst>
                <a:gd name="T0" fmla="*/ 0 w 196"/>
                <a:gd name="T1" fmla="*/ 2147483646 h 163"/>
                <a:gd name="T2" fmla="*/ 2147483646 w 196"/>
                <a:gd name="T3" fmla="*/ 2147483646 h 163"/>
                <a:gd name="T4" fmla="*/ 2147483646 w 196"/>
                <a:gd name="T5" fmla="*/ 2147483646 h 163"/>
                <a:gd name="T6" fmla="*/ 2147483646 w 196"/>
                <a:gd name="T7" fmla="*/ 2147483646 h 163"/>
                <a:gd name="T8" fmla="*/ 2147483646 w 196"/>
                <a:gd name="T9" fmla="*/ 2147483646 h 163"/>
                <a:gd name="T10" fmla="*/ 2147483646 w 196"/>
                <a:gd name="T11" fmla="*/ 2147483646 h 163"/>
                <a:gd name="T12" fmla="*/ 2147483646 w 196"/>
                <a:gd name="T13" fmla="*/ 2147483646 h 163"/>
                <a:gd name="T14" fmla="*/ 2147483646 w 196"/>
                <a:gd name="T15" fmla="*/ 2147483646 h 163"/>
                <a:gd name="T16" fmla="*/ 2147483646 w 196"/>
                <a:gd name="T17" fmla="*/ 2147483646 h 163"/>
                <a:gd name="T18" fmla="*/ 2147483646 w 196"/>
                <a:gd name="T19" fmla="*/ 2147483646 h 163"/>
                <a:gd name="T20" fmla="*/ 2147483646 w 196"/>
                <a:gd name="T21" fmla="*/ 2147483646 h 163"/>
                <a:gd name="T22" fmla="*/ 2147483646 w 196"/>
                <a:gd name="T23" fmla="*/ 2147483646 h 163"/>
                <a:gd name="T24" fmla="*/ 2147483646 w 196"/>
                <a:gd name="T25" fmla="*/ 2147483646 h 163"/>
                <a:gd name="T26" fmla="*/ 2147483646 w 196"/>
                <a:gd name="T27" fmla="*/ 2147483646 h 163"/>
                <a:gd name="T28" fmla="*/ 2147483646 w 196"/>
                <a:gd name="T29" fmla="*/ 2147483646 h 163"/>
                <a:gd name="T30" fmla="*/ 2147483646 w 196"/>
                <a:gd name="T31" fmla="*/ 2147483646 h 163"/>
                <a:gd name="T32" fmla="*/ 2147483646 w 196"/>
                <a:gd name="T33" fmla="*/ 2147483646 h 163"/>
                <a:gd name="T34" fmla="*/ 2147483646 w 196"/>
                <a:gd name="T35" fmla="*/ 2147483646 h 163"/>
                <a:gd name="T36" fmla="*/ 2147483646 w 196"/>
                <a:gd name="T37" fmla="*/ 2147483646 h 163"/>
                <a:gd name="T38" fmla="*/ 2147483646 w 196"/>
                <a:gd name="T39" fmla="*/ 2147483646 h 163"/>
                <a:gd name="T40" fmla="*/ 2147483646 w 196"/>
                <a:gd name="T41" fmla="*/ 2147483646 h 163"/>
                <a:gd name="T42" fmla="*/ 2147483646 w 196"/>
                <a:gd name="T43" fmla="*/ 2147483646 h 163"/>
                <a:gd name="T44" fmla="*/ 2147483646 w 196"/>
                <a:gd name="T45" fmla="*/ 2147483646 h 163"/>
                <a:gd name="T46" fmla="*/ 2147483646 w 196"/>
                <a:gd name="T47" fmla="*/ 2147483646 h 163"/>
                <a:gd name="T48" fmla="*/ 2147483646 w 196"/>
                <a:gd name="T49" fmla="*/ 2147483646 h 163"/>
                <a:gd name="T50" fmla="*/ 2147483646 w 196"/>
                <a:gd name="T51" fmla="*/ 2147483646 h 163"/>
                <a:gd name="T52" fmla="*/ 2147483646 w 196"/>
                <a:gd name="T53" fmla="*/ 2147483646 h 163"/>
                <a:gd name="T54" fmla="*/ 2147483646 w 196"/>
                <a:gd name="T55" fmla="*/ 2147483646 h 163"/>
                <a:gd name="T56" fmla="*/ 2147483646 w 196"/>
                <a:gd name="T57" fmla="*/ 2147483646 h 163"/>
                <a:gd name="T58" fmla="*/ 2147483646 w 196"/>
                <a:gd name="T59" fmla="*/ 2147483646 h 163"/>
                <a:gd name="T60" fmla="*/ 2147483646 w 196"/>
                <a:gd name="T61" fmla="*/ 2147483646 h 163"/>
                <a:gd name="T62" fmla="*/ 2147483646 w 196"/>
                <a:gd name="T63" fmla="*/ 2147483646 h 163"/>
                <a:gd name="T64" fmla="*/ 2147483646 w 196"/>
                <a:gd name="T65" fmla="*/ 2147483646 h 163"/>
                <a:gd name="T66" fmla="*/ 2147483646 w 196"/>
                <a:gd name="T67" fmla="*/ 2147483646 h 163"/>
                <a:gd name="T68" fmla="*/ 2147483646 w 196"/>
                <a:gd name="T69" fmla="*/ 2147483646 h 163"/>
                <a:gd name="T70" fmla="*/ 2147483646 w 196"/>
                <a:gd name="T71" fmla="*/ 2147483646 h 163"/>
                <a:gd name="T72" fmla="*/ 2147483646 w 196"/>
                <a:gd name="T73" fmla="*/ 2147483646 h 163"/>
                <a:gd name="T74" fmla="*/ 2147483646 w 196"/>
                <a:gd name="T75" fmla="*/ 2147483646 h 163"/>
                <a:gd name="T76" fmla="*/ 2147483646 w 196"/>
                <a:gd name="T77" fmla="*/ 2147483646 h 163"/>
                <a:gd name="T78" fmla="*/ 2147483646 w 196"/>
                <a:gd name="T79" fmla="*/ 2147483646 h 163"/>
                <a:gd name="T80" fmla="*/ 2147483646 w 196"/>
                <a:gd name="T81" fmla="*/ 2147483646 h 163"/>
                <a:gd name="T82" fmla="*/ 2147483646 w 196"/>
                <a:gd name="T83" fmla="*/ 2147483646 h 163"/>
                <a:gd name="T84" fmla="*/ 2147483646 w 196"/>
                <a:gd name="T85" fmla="*/ 2147483646 h 163"/>
                <a:gd name="T86" fmla="*/ 2147483646 w 196"/>
                <a:gd name="T87" fmla="*/ 2147483646 h 163"/>
                <a:gd name="T88" fmla="*/ 2147483646 w 196"/>
                <a:gd name="T89" fmla="*/ 2147483646 h 163"/>
                <a:gd name="T90" fmla="*/ 2147483646 w 196"/>
                <a:gd name="T91" fmla="*/ 2147483646 h 163"/>
                <a:gd name="T92" fmla="*/ 2147483646 w 196"/>
                <a:gd name="T93" fmla="*/ 2147483646 h 163"/>
                <a:gd name="T94" fmla="*/ 2147483646 w 196"/>
                <a:gd name="T95" fmla="*/ 2147483646 h 163"/>
                <a:gd name="T96" fmla="*/ 2147483646 w 196"/>
                <a:gd name="T97" fmla="*/ 2147483646 h 163"/>
                <a:gd name="T98" fmla="*/ 2147483646 w 196"/>
                <a:gd name="T99" fmla="*/ 2147483646 h 163"/>
                <a:gd name="T100" fmla="*/ 2147483646 w 196"/>
                <a:gd name="T101" fmla="*/ 2147483646 h 163"/>
                <a:gd name="T102" fmla="*/ 2147483646 w 196"/>
                <a:gd name="T103" fmla="*/ 2147483646 h 163"/>
                <a:gd name="T104" fmla="*/ 0 w 196"/>
                <a:gd name="T105" fmla="*/ 2147483646 h 16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6"/>
                <a:gd name="T160" fmla="*/ 0 h 163"/>
                <a:gd name="T161" fmla="*/ 196 w 196"/>
                <a:gd name="T162" fmla="*/ 163 h 16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6" h="163">
                  <a:moveTo>
                    <a:pt x="0" y="49"/>
                  </a:moveTo>
                  <a:cubicBezTo>
                    <a:pt x="7" y="31"/>
                    <a:pt x="19" y="33"/>
                    <a:pt x="23" y="32"/>
                  </a:cubicBezTo>
                  <a:cubicBezTo>
                    <a:pt x="26" y="31"/>
                    <a:pt x="29" y="33"/>
                    <a:pt x="32" y="31"/>
                  </a:cubicBezTo>
                  <a:cubicBezTo>
                    <a:pt x="36" y="29"/>
                    <a:pt x="37" y="25"/>
                    <a:pt x="37" y="24"/>
                  </a:cubicBezTo>
                  <a:cubicBezTo>
                    <a:pt x="36" y="22"/>
                    <a:pt x="30" y="18"/>
                    <a:pt x="29" y="14"/>
                  </a:cubicBezTo>
                  <a:cubicBezTo>
                    <a:pt x="27" y="11"/>
                    <a:pt x="31" y="14"/>
                    <a:pt x="32" y="15"/>
                  </a:cubicBezTo>
                  <a:cubicBezTo>
                    <a:pt x="33" y="16"/>
                    <a:pt x="38" y="14"/>
                    <a:pt x="39" y="13"/>
                  </a:cubicBezTo>
                  <a:cubicBezTo>
                    <a:pt x="40" y="11"/>
                    <a:pt x="36" y="6"/>
                    <a:pt x="36" y="3"/>
                  </a:cubicBezTo>
                  <a:cubicBezTo>
                    <a:pt x="37" y="0"/>
                    <a:pt x="44" y="3"/>
                    <a:pt x="51" y="4"/>
                  </a:cubicBezTo>
                  <a:cubicBezTo>
                    <a:pt x="58" y="5"/>
                    <a:pt x="63" y="11"/>
                    <a:pt x="67" y="15"/>
                  </a:cubicBezTo>
                  <a:cubicBezTo>
                    <a:pt x="71" y="19"/>
                    <a:pt x="79" y="14"/>
                    <a:pt x="83" y="15"/>
                  </a:cubicBezTo>
                  <a:cubicBezTo>
                    <a:pt x="86" y="15"/>
                    <a:pt x="95" y="11"/>
                    <a:pt x="95" y="11"/>
                  </a:cubicBezTo>
                  <a:cubicBezTo>
                    <a:pt x="91" y="14"/>
                    <a:pt x="92" y="16"/>
                    <a:pt x="94" y="24"/>
                  </a:cubicBezTo>
                  <a:cubicBezTo>
                    <a:pt x="96" y="31"/>
                    <a:pt x="101" y="25"/>
                    <a:pt x="106" y="21"/>
                  </a:cubicBezTo>
                  <a:cubicBezTo>
                    <a:pt x="112" y="18"/>
                    <a:pt x="113" y="30"/>
                    <a:pt x="116" y="29"/>
                  </a:cubicBezTo>
                  <a:cubicBezTo>
                    <a:pt x="119" y="28"/>
                    <a:pt x="120" y="22"/>
                    <a:pt x="126" y="17"/>
                  </a:cubicBezTo>
                  <a:cubicBezTo>
                    <a:pt x="131" y="11"/>
                    <a:pt x="133" y="28"/>
                    <a:pt x="136" y="29"/>
                  </a:cubicBezTo>
                  <a:cubicBezTo>
                    <a:pt x="139" y="30"/>
                    <a:pt x="144" y="26"/>
                    <a:pt x="142" y="17"/>
                  </a:cubicBezTo>
                  <a:cubicBezTo>
                    <a:pt x="141" y="8"/>
                    <a:pt x="152" y="14"/>
                    <a:pt x="152" y="14"/>
                  </a:cubicBezTo>
                  <a:cubicBezTo>
                    <a:pt x="161" y="25"/>
                    <a:pt x="161" y="25"/>
                    <a:pt x="161" y="25"/>
                  </a:cubicBezTo>
                  <a:cubicBezTo>
                    <a:pt x="161" y="37"/>
                    <a:pt x="161" y="37"/>
                    <a:pt x="161" y="37"/>
                  </a:cubicBezTo>
                  <a:cubicBezTo>
                    <a:pt x="161" y="37"/>
                    <a:pt x="169" y="42"/>
                    <a:pt x="171" y="38"/>
                  </a:cubicBezTo>
                  <a:cubicBezTo>
                    <a:pt x="173" y="33"/>
                    <a:pt x="176" y="50"/>
                    <a:pt x="176" y="50"/>
                  </a:cubicBezTo>
                  <a:cubicBezTo>
                    <a:pt x="176" y="50"/>
                    <a:pt x="168" y="51"/>
                    <a:pt x="168" y="54"/>
                  </a:cubicBezTo>
                  <a:cubicBezTo>
                    <a:pt x="168" y="58"/>
                    <a:pt x="172" y="59"/>
                    <a:pt x="180" y="65"/>
                  </a:cubicBezTo>
                  <a:cubicBezTo>
                    <a:pt x="187" y="72"/>
                    <a:pt x="173" y="70"/>
                    <a:pt x="173" y="70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82"/>
                    <a:pt x="180" y="85"/>
                    <a:pt x="181" y="89"/>
                  </a:cubicBezTo>
                  <a:cubicBezTo>
                    <a:pt x="182" y="94"/>
                    <a:pt x="178" y="102"/>
                    <a:pt x="183" y="105"/>
                  </a:cubicBezTo>
                  <a:cubicBezTo>
                    <a:pt x="188" y="109"/>
                    <a:pt x="196" y="115"/>
                    <a:pt x="190" y="118"/>
                  </a:cubicBezTo>
                  <a:cubicBezTo>
                    <a:pt x="185" y="120"/>
                    <a:pt x="179" y="118"/>
                    <a:pt x="183" y="122"/>
                  </a:cubicBezTo>
                  <a:cubicBezTo>
                    <a:pt x="188" y="125"/>
                    <a:pt x="193" y="124"/>
                    <a:pt x="194" y="128"/>
                  </a:cubicBezTo>
                  <a:cubicBezTo>
                    <a:pt x="195" y="132"/>
                    <a:pt x="192" y="139"/>
                    <a:pt x="190" y="139"/>
                  </a:cubicBezTo>
                  <a:cubicBezTo>
                    <a:pt x="187" y="138"/>
                    <a:pt x="181" y="135"/>
                    <a:pt x="181" y="135"/>
                  </a:cubicBezTo>
                  <a:cubicBezTo>
                    <a:pt x="181" y="135"/>
                    <a:pt x="179" y="131"/>
                    <a:pt x="178" y="133"/>
                  </a:cubicBezTo>
                  <a:cubicBezTo>
                    <a:pt x="177" y="135"/>
                    <a:pt x="173" y="136"/>
                    <a:pt x="175" y="138"/>
                  </a:cubicBezTo>
                  <a:cubicBezTo>
                    <a:pt x="178" y="141"/>
                    <a:pt x="179" y="149"/>
                    <a:pt x="178" y="151"/>
                  </a:cubicBezTo>
                  <a:cubicBezTo>
                    <a:pt x="177" y="153"/>
                    <a:pt x="167" y="148"/>
                    <a:pt x="164" y="153"/>
                  </a:cubicBezTo>
                  <a:cubicBezTo>
                    <a:pt x="161" y="159"/>
                    <a:pt x="157" y="162"/>
                    <a:pt x="156" y="162"/>
                  </a:cubicBezTo>
                  <a:cubicBezTo>
                    <a:pt x="155" y="162"/>
                    <a:pt x="144" y="163"/>
                    <a:pt x="143" y="158"/>
                  </a:cubicBezTo>
                  <a:cubicBezTo>
                    <a:pt x="143" y="153"/>
                    <a:pt x="143" y="147"/>
                    <a:pt x="142" y="143"/>
                  </a:cubicBezTo>
                  <a:cubicBezTo>
                    <a:pt x="141" y="139"/>
                    <a:pt x="142" y="136"/>
                    <a:pt x="138" y="133"/>
                  </a:cubicBezTo>
                  <a:cubicBezTo>
                    <a:pt x="134" y="131"/>
                    <a:pt x="131" y="125"/>
                    <a:pt x="129" y="128"/>
                  </a:cubicBezTo>
                  <a:cubicBezTo>
                    <a:pt x="126" y="132"/>
                    <a:pt x="123" y="126"/>
                    <a:pt x="121" y="130"/>
                  </a:cubicBezTo>
                  <a:cubicBezTo>
                    <a:pt x="119" y="133"/>
                    <a:pt x="116" y="141"/>
                    <a:pt x="113" y="134"/>
                  </a:cubicBezTo>
                  <a:cubicBezTo>
                    <a:pt x="110" y="127"/>
                    <a:pt x="118" y="126"/>
                    <a:pt x="115" y="115"/>
                  </a:cubicBezTo>
                  <a:cubicBezTo>
                    <a:pt x="111" y="104"/>
                    <a:pt x="106" y="82"/>
                    <a:pt x="80" y="84"/>
                  </a:cubicBezTo>
                  <a:cubicBezTo>
                    <a:pt x="65" y="86"/>
                    <a:pt x="64" y="80"/>
                    <a:pt x="62" y="90"/>
                  </a:cubicBezTo>
                  <a:cubicBezTo>
                    <a:pt x="59" y="101"/>
                    <a:pt x="49" y="108"/>
                    <a:pt x="44" y="110"/>
                  </a:cubicBezTo>
                  <a:cubicBezTo>
                    <a:pt x="44" y="110"/>
                    <a:pt x="38" y="100"/>
                    <a:pt x="35" y="94"/>
                  </a:cubicBezTo>
                  <a:cubicBezTo>
                    <a:pt x="32" y="88"/>
                    <a:pt x="32" y="81"/>
                    <a:pt x="27" y="80"/>
                  </a:cubicBezTo>
                  <a:cubicBezTo>
                    <a:pt x="22" y="79"/>
                    <a:pt x="15" y="77"/>
                    <a:pt x="12" y="70"/>
                  </a:cubicBezTo>
                  <a:cubicBezTo>
                    <a:pt x="9" y="63"/>
                    <a:pt x="0" y="49"/>
                    <a:pt x="0" y="49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29" name="Freeform 665">
              <a:extLst>
                <a:ext uri="{FF2B5EF4-FFF2-40B4-BE49-F238E27FC236}">
                  <a16:creationId xmlns:a16="http://schemas.microsoft.com/office/drawing/2014/main" id="{67597C0B-D2C5-D6D7-A9FD-BEE2FE2A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1" y="4359275"/>
              <a:ext cx="65087" cy="82550"/>
            </a:xfrm>
            <a:custGeom>
              <a:avLst/>
              <a:gdLst>
                <a:gd name="T0" fmla="*/ 0 w 74"/>
                <a:gd name="T1" fmla="*/ 2147483646 h 94"/>
                <a:gd name="T2" fmla="*/ 2147483646 w 74"/>
                <a:gd name="T3" fmla="*/ 2147483646 h 94"/>
                <a:gd name="T4" fmla="*/ 2147483646 w 74"/>
                <a:gd name="T5" fmla="*/ 2147483646 h 94"/>
                <a:gd name="T6" fmla="*/ 2147483646 w 74"/>
                <a:gd name="T7" fmla="*/ 2147483646 h 94"/>
                <a:gd name="T8" fmla="*/ 2147483646 w 74"/>
                <a:gd name="T9" fmla="*/ 2147483646 h 94"/>
                <a:gd name="T10" fmla="*/ 2147483646 w 74"/>
                <a:gd name="T11" fmla="*/ 2147483646 h 94"/>
                <a:gd name="T12" fmla="*/ 2147483646 w 74"/>
                <a:gd name="T13" fmla="*/ 2147483646 h 94"/>
                <a:gd name="T14" fmla="*/ 2147483646 w 74"/>
                <a:gd name="T15" fmla="*/ 2147483646 h 94"/>
                <a:gd name="T16" fmla="*/ 2147483646 w 74"/>
                <a:gd name="T17" fmla="*/ 2147483646 h 94"/>
                <a:gd name="T18" fmla="*/ 2147483646 w 74"/>
                <a:gd name="T19" fmla="*/ 2147483646 h 94"/>
                <a:gd name="T20" fmla="*/ 0 w 74"/>
                <a:gd name="T21" fmla="*/ 2147483646 h 94"/>
                <a:gd name="T22" fmla="*/ 0 w 74"/>
                <a:gd name="T23" fmla="*/ 2147483646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4"/>
                <a:gd name="T37" fmla="*/ 0 h 94"/>
                <a:gd name="T38" fmla="*/ 74 w 74"/>
                <a:gd name="T39" fmla="*/ 94 h 9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4" h="94">
                  <a:moveTo>
                    <a:pt x="0" y="30"/>
                  </a:moveTo>
                  <a:cubicBezTo>
                    <a:pt x="5" y="28"/>
                    <a:pt x="15" y="21"/>
                    <a:pt x="18" y="10"/>
                  </a:cubicBezTo>
                  <a:cubicBezTo>
                    <a:pt x="20" y="0"/>
                    <a:pt x="21" y="6"/>
                    <a:pt x="36" y="4"/>
                  </a:cubicBezTo>
                  <a:cubicBezTo>
                    <a:pt x="62" y="2"/>
                    <a:pt x="67" y="24"/>
                    <a:pt x="71" y="35"/>
                  </a:cubicBezTo>
                  <a:cubicBezTo>
                    <a:pt x="74" y="46"/>
                    <a:pt x="66" y="47"/>
                    <a:pt x="69" y="54"/>
                  </a:cubicBezTo>
                  <a:cubicBezTo>
                    <a:pt x="69" y="54"/>
                    <a:pt x="71" y="58"/>
                    <a:pt x="69" y="60"/>
                  </a:cubicBezTo>
                  <a:cubicBezTo>
                    <a:pt x="68" y="62"/>
                    <a:pt x="67" y="69"/>
                    <a:pt x="64" y="73"/>
                  </a:cubicBezTo>
                  <a:cubicBezTo>
                    <a:pt x="61" y="77"/>
                    <a:pt x="45" y="85"/>
                    <a:pt x="42" y="94"/>
                  </a:cubicBezTo>
                  <a:cubicBezTo>
                    <a:pt x="42" y="94"/>
                    <a:pt x="33" y="87"/>
                    <a:pt x="24" y="82"/>
                  </a:cubicBezTo>
                  <a:cubicBezTo>
                    <a:pt x="15" y="78"/>
                    <a:pt x="10" y="76"/>
                    <a:pt x="6" y="67"/>
                  </a:cubicBezTo>
                  <a:cubicBezTo>
                    <a:pt x="1" y="57"/>
                    <a:pt x="1" y="55"/>
                    <a:pt x="0" y="49"/>
                  </a:cubicBezTo>
                  <a:cubicBezTo>
                    <a:pt x="0" y="42"/>
                    <a:pt x="0" y="30"/>
                    <a:pt x="0" y="3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1" name="Freeform 666">
              <a:extLst>
                <a:ext uri="{FF2B5EF4-FFF2-40B4-BE49-F238E27FC236}">
                  <a16:creationId xmlns:a16="http://schemas.microsoft.com/office/drawing/2014/main" id="{7DA0A77D-4D28-5014-4674-A2C9E90C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763" y="4398963"/>
              <a:ext cx="96838" cy="111125"/>
            </a:xfrm>
            <a:custGeom>
              <a:avLst/>
              <a:gdLst>
                <a:gd name="T0" fmla="*/ 0 w 110"/>
                <a:gd name="T1" fmla="*/ 2147483646 h 127"/>
                <a:gd name="T2" fmla="*/ 2147483646 w 110"/>
                <a:gd name="T3" fmla="*/ 2147483646 h 127"/>
                <a:gd name="T4" fmla="*/ 2147483646 w 110"/>
                <a:gd name="T5" fmla="*/ 2147483646 h 127"/>
                <a:gd name="T6" fmla="*/ 2147483646 w 110"/>
                <a:gd name="T7" fmla="*/ 2147483646 h 127"/>
                <a:gd name="T8" fmla="*/ 2147483646 w 110"/>
                <a:gd name="T9" fmla="*/ 2147483646 h 127"/>
                <a:gd name="T10" fmla="*/ 2147483646 w 110"/>
                <a:gd name="T11" fmla="*/ 2147483646 h 127"/>
                <a:gd name="T12" fmla="*/ 2147483646 w 110"/>
                <a:gd name="T13" fmla="*/ 2147483646 h 127"/>
                <a:gd name="T14" fmla="*/ 2147483646 w 110"/>
                <a:gd name="T15" fmla="*/ 2147483646 h 127"/>
                <a:gd name="T16" fmla="*/ 2147483646 w 110"/>
                <a:gd name="T17" fmla="*/ 2147483646 h 127"/>
                <a:gd name="T18" fmla="*/ 2147483646 w 110"/>
                <a:gd name="T19" fmla="*/ 2147483646 h 127"/>
                <a:gd name="T20" fmla="*/ 2147483646 w 110"/>
                <a:gd name="T21" fmla="*/ 2147483646 h 127"/>
                <a:gd name="T22" fmla="*/ 2147483646 w 110"/>
                <a:gd name="T23" fmla="*/ 2147483646 h 127"/>
                <a:gd name="T24" fmla="*/ 2147483646 w 110"/>
                <a:gd name="T25" fmla="*/ 2147483646 h 127"/>
                <a:gd name="T26" fmla="*/ 2147483646 w 110"/>
                <a:gd name="T27" fmla="*/ 2147483646 h 127"/>
                <a:gd name="T28" fmla="*/ 2147483646 w 110"/>
                <a:gd name="T29" fmla="*/ 2147483646 h 127"/>
                <a:gd name="T30" fmla="*/ 2147483646 w 110"/>
                <a:gd name="T31" fmla="*/ 2147483646 h 127"/>
                <a:gd name="T32" fmla="*/ 2147483646 w 110"/>
                <a:gd name="T33" fmla="*/ 2147483646 h 127"/>
                <a:gd name="T34" fmla="*/ 2147483646 w 110"/>
                <a:gd name="T35" fmla="*/ 2147483646 h 127"/>
                <a:gd name="T36" fmla="*/ 2147483646 w 110"/>
                <a:gd name="T37" fmla="*/ 2147483646 h 127"/>
                <a:gd name="T38" fmla="*/ 2147483646 w 110"/>
                <a:gd name="T39" fmla="*/ 2147483646 h 127"/>
                <a:gd name="T40" fmla="*/ 2147483646 w 110"/>
                <a:gd name="T41" fmla="*/ 2147483646 h 127"/>
                <a:gd name="T42" fmla="*/ 2147483646 w 110"/>
                <a:gd name="T43" fmla="*/ 2147483646 h 127"/>
                <a:gd name="T44" fmla="*/ 2147483646 w 110"/>
                <a:gd name="T45" fmla="*/ 2147483646 h 127"/>
                <a:gd name="T46" fmla="*/ 0 w 110"/>
                <a:gd name="T47" fmla="*/ 2147483646 h 12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0"/>
                <a:gd name="T73" fmla="*/ 0 h 127"/>
                <a:gd name="T74" fmla="*/ 110 w 110"/>
                <a:gd name="T75" fmla="*/ 127 h 12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0" h="127">
                  <a:moveTo>
                    <a:pt x="0" y="49"/>
                  </a:moveTo>
                  <a:cubicBezTo>
                    <a:pt x="3" y="40"/>
                    <a:pt x="19" y="32"/>
                    <a:pt x="22" y="28"/>
                  </a:cubicBezTo>
                  <a:cubicBezTo>
                    <a:pt x="25" y="24"/>
                    <a:pt x="26" y="17"/>
                    <a:pt x="27" y="15"/>
                  </a:cubicBezTo>
                  <a:cubicBezTo>
                    <a:pt x="29" y="13"/>
                    <a:pt x="27" y="9"/>
                    <a:pt x="27" y="9"/>
                  </a:cubicBezTo>
                  <a:cubicBezTo>
                    <a:pt x="30" y="16"/>
                    <a:pt x="33" y="8"/>
                    <a:pt x="35" y="5"/>
                  </a:cubicBezTo>
                  <a:cubicBezTo>
                    <a:pt x="37" y="1"/>
                    <a:pt x="40" y="7"/>
                    <a:pt x="43" y="3"/>
                  </a:cubicBezTo>
                  <a:cubicBezTo>
                    <a:pt x="45" y="0"/>
                    <a:pt x="48" y="6"/>
                    <a:pt x="52" y="8"/>
                  </a:cubicBezTo>
                  <a:cubicBezTo>
                    <a:pt x="56" y="11"/>
                    <a:pt x="55" y="14"/>
                    <a:pt x="56" y="18"/>
                  </a:cubicBezTo>
                  <a:cubicBezTo>
                    <a:pt x="57" y="22"/>
                    <a:pt x="57" y="28"/>
                    <a:pt x="57" y="33"/>
                  </a:cubicBezTo>
                  <a:cubicBezTo>
                    <a:pt x="58" y="38"/>
                    <a:pt x="69" y="37"/>
                    <a:pt x="70" y="37"/>
                  </a:cubicBezTo>
                  <a:cubicBezTo>
                    <a:pt x="71" y="37"/>
                    <a:pt x="75" y="34"/>
                    <a:pt x="78" y="28"/>
                  </a:cubicBezTo>
                  <a:cubicBezTo>
                    <a:pt x="78" y="28"/>
                    <a:pt x="84" y="34"/>
                    <a:pt x="86" y="40"/>
                  </a:cubicBezTo>
                  <a:cubicBezTo>
                    <a:pt x="88" y="45"/>
                    <a:pt x="90" y="53"/>
                    <a:pt x="86" y="56"/>
                  </a:cubicBezTo>
                  <a:cubicBezTo>
                    <a:pt x="81" y="59"/>
                    <a:pt x="69" y="55"/>
                    <a:pt x="78" y="62"/>
                  </a:cubicBezTo>
                  <a:cubicBezTo>
                    <a:pt x="88" y="69"/>
                    <a:pt x="92" y="67"/>
                    <a:pt x="97" y="70"/>
                  </a:cubicBezTo>
                  <a:cubicBezTo>
                    <a:pt x="101" y="74"/>
                    <a:pt x="103" y="73"/>
                    <a:pt x="102" y="79"/>
                  </a:cubicBezTo>
                  <a:cubicBezTo>
                    <a:pt x="101" y="84"/>
                    <a:pt x="97" y="85"/>
                    <a:pt x="102" y="86"/>
                  </a:cubicBezTo>
                  <a:cubicBezTo>
                    <a:pt x="106" y="87"/>
                    <a:pt x="110" y="82"/>
                    <a:pt x="110" y="88"/>
                  </a:cubicBezTo>
                  <a:cubicBezTo>
                    <a:pt x="110" y="94"/>
                    <a:pt x="107" y="97"/>
                    <a:pt x="104" y="102"/>
                  </a:cubicBezTo>
                  <a:cubicBezTo>
                    <a:pt x="102" y="107"/>
                    <a:pt x="104" y="127"/>
                    <a:pt x="104" y="127"/>
                  </a:cubicBezTo>
                  <a:cubicBezTo>
                    <a:pt x="104" y="127"/>
                    <a:pt x="83" y="123"/>
                    <a:pt x="75" y="115"/>
                  </a:cubicBezTo>
                  <a:cubicBezTo>
                    <a:pt x="68" y="107"/>
                    <a:pt x="56" y="95"/>
                    <a:pt x="51" y="93"/>
                  </a:cubicBezTo>
                  <a:cubicBezTo>
                    <a:pt x="46" y="91"/>
                    <a:pt x="39" y="74"/>
                    <a:pt x="31" y="71"/>
                  </a:cubicBezTo>
                  <a:cubicBezTo>
                    <a:pt x="23" y="67"/>
                    <a:pt x="10" y="61"/>
                    <a:pt x="0" y="49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3" name="Freeform 667">
              <a:extLst>
                <a:ext uri="{FF2B5EF4-FFF2-40B4-BE49-F238E27FC236}">
                  <a16:creationId xmlns:a16="http://schemas.microsoft.com/office/drawing/2014/main" id="{00524923-17CF-7D29-7F7E-29AA41A21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676" y="4344988"/>
              <a:ext cx="160337" cy="168275"/>
            </a:xfrm>
            <a:custGeom>
              <a:avLst/>
              <a:gdLst>
                <a:gd name="T0" fmla="*/ 2147483646 w 183"/>
                <a:gd name="T1" fmla="*/ 2147483646 h 190"/>
                <a:gd name="T2" fmla="*/ 2147483646 w 183"/>
                <a:gd name="T3" fmla="*/ 2147483646 h 190"/>
                <a:gd name="T4" fmla="*/ 2147483646 w 183"/>
                <a:gd name="T5" fmla="*/ 2147483646 h 190"/>
                <a:gd name="T6" fmla="*/ 2147483646 w 183"/>
                <a:gd name="T7" fmla="*/ 2147483646 h 190"/>
                <a:gd name="T8" fmla="*/ 2147483646 w 183"/>
                <a:gd name="T9" fmla="*/ 2147483646 h 190"/>
                <a:gd name="T10" fmla="*/ 2147483646 w 183"/>
                <a:gd name="T11" fmla="*/ 2147483646 h 190"/>
                <a:gd name="T12" fmla="*/ 2147483646 w 183"/>
                <a:gd name="T13" fmla="*/ 2147483646 h 190"/>
                <a:gd name="T14" fmla="*/ 2147483646 w 183"/>
                <a:gd name="T15" fmla="*/ 2147483646 h 190"/>
                <a:gd name="T16" fmla="*/ 2147483646 w 183"/>
                <a:gd name="T17" fmla="*/ 2147483646 h 190"/>
                <a:gd name="T18" fmla="*/ 2147483646 w 183"/>
                <a:gd name="T19" fmla="*/ 2147483646 h 190"/>
                <a:gd name="T20" fmla="*/ 2147483646 w 183"/>
                <a:gd name="T21" fmla="*/ 2147483646 h 190"/>
                <a:gd name="T22" fmla="*/ 2147483646 w 183"/>
                <a:gd name="T23" fmla="*/ 2147483646 h 190"/>
                <a:gd name="T24" fmla="*/ 2147483646 w 183"/>
                <a:gd name="T25" fmla="*/ 2147483646 h 190"/>
                <a:gd name="T26" fmla="*/ 2147483646 w 183"/>
                <a:gd name="T27" fmla="*/ 2147483646 h 190"/>
                <a:gd name="T28" fmla="*/ 2147483646 w 183"/>
                <a:gd name="T29" fmla="*/ 2147483646 h 190"/>
                <a:gd name="T30" fmla="*/ 2147483646 w 183"/>
                <a:gd name="T31" fmla="*/ 2147483646 h 190"/>
                <a:gd name="T32" fmla="*/ 2147483646 w 183"/>
                <a:gd name="T33" fmla="*/ 2147483646 h 190"/>
                <a:gd name="T34" fmla="*/ 2147483646 w 183"/>
                <a:gd name="T35" fmla="*/ 2147483646 h 190"/>
                <a:gd name="T36" fmla="*/ 2147483646 w 183"/>
                <a:gd name="T37" fmla="*/ 2147483646 h 190"/>
                <a:gd name="T38" fmla="*/ 2147483646 w 183"/>
                <a:gd name="T39" fmla="*/ 2147483646 h 190"/>
                <a:gd name="T40" fmla="*/ 2147483646 w 183"/>
                <a:gd name="T41" fmla="*/ 2147483646 h 190"/>
                <a:gd name="T42" fmla="*/ 2147483646 w 183"/>
                <a:gd name="T43" fmla="*/ 2147483646 h 190"/>
                <a:gd name="T44" fmla="*/ 2147483646 w 183"/>
                <a:gd name="T45" fmla="*/ 2147483646 h 190"/>
                <a:gd name="T46" fmla="*/ 2147483646 w 183"/>
                <a:gd name="T47" fmla="*/ 2147483646 h 190"/>
                <a:gd name="T48" fmla="*/ 2147483646 w 183"/>
                <a:gd name="T49" fmla="*/ 2147483646 h 190"/>
                <a:gd name="T50" fmla="*/ 2147483646 w 183"/>
                <a:gd name="T51" fmla="*/ 2147483646 h 190"/>
                <a:gd name="T52" fmla="*/ 2147483646 w 183"/>
                <a:gd name="T53" fmla="*/ 2147483646 h 190"/>
                <a:gd name="T54" fmla="*/ 2147483646 w 183"/>
                <a:gd name="T55" fmla="*/ 2147483646 h 190"/>
                <a:gd name="T56" fmla="*/ 2147483646 w 183"/>
                <a:gd name="T57" fmla="*/ 2147483646 h 190"/>
                <a:gd name="T58" fmla="*/ 2147483646 w 183"/>
                <a:gd name="T59" fmla="*/ 2147483646 h 190"/>
                <a:gd name="T60" fmla="*/ 2147483646 w 183"/>
                <a:gd name="T61" fmla="*/ 2147483646 h 190"/>
                <a:gd name="T62" fmla="*/ 2147483646 w 183"/>
                <a:gd name="T63" fmla="*/ 2147483646 h 190"/>
                <a:gd name="T64" fmla="*/ 2147483646 w 183"/>
                <a:gd name="T65" fmla="*/ 2147483646 h 190"/>
                <a:gd name="T66" fmla="*/ 2147483646 w 183"/>
                <a:gd name="T67" fmla="*/ 2147483646 h 190"/>
                <a:gd name="T68" fmla="*/ 2147483646 w 183"/>
                <a:gd name="T69" fmla="*/ 2147483646 h 190"/>
                <a:gd name="T70" fmla="*/ 2147483646 w 183"/>
                <a:gd name="T71" fmla="*/ 2147483646 h 190"/>
                <a:gd name="T72" fmla="*/ 2147483646 w 183"/>
                <a:gd name="T73" fmla="*/ 2147483646 h 190"/>
                <a:gd name="T74" fmla="*/ 2147483646 w 183"/>
                <a:gd name="T75" fmla="*/ 2147483646 h 190"/>
                <a:gd name="T76" fmla="*/ 2147483646 w 183"/>
                <a:gd name="T77" fmla="*/ 2147483646 h 190"/>
                <a:gd name="T78" fmla="*/ 2147483646 w 183"/>
                <a:gd name="T79" fmla="*/ 2147483646 h 190"/>
                <a:gd name="T80" fmla="*/ 2147483646 w 183"/>
                <a:gd name="T81" fmla="*/ 2147483646 h 190"/>
                <a:gd name="T82" fmla="*/ 2147483646 w 183"/>
                <a:gd name="T83" fmla="*/ 2147483646 h 19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83"/>
                <a:gd name="T127" fmla="*/ 0 h 190"/>
                <a:gd name="T128" fmla="*/ 183 w 183"/>
                <a:gd name="T129" fmla="*/ 190 h 19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83" h="190">
                  <a:moveTo>
                    <a:pt x="35" y="188"/>
                  </a:moveTo>
                  <a:cubicBezTo>
                    <a:pt x="35" y="188"/>
                    <a:pt x="33" y="168"/>
                    <a:pt x="35" y="163"/>
                  </a:cubicBezTo>
                  <a:cubicBezTo>
                    <a:pt x="38" y="158"/>
                    <a:pt x="41" y="155"/>
                    <a:pt x="41" y="149"/>
                  </a:cubicBezTo>
                  <a:cubicBezTo>
                    <a:pt x="41" y="143"/>
                    <a:pt x="37" y="148"/>
                    <a:pt x="33" y="147"/>
                  </a:cubicBezTo>
                  <a:cubicBezTo>
                    <a:pt x="28" y="146"/>
                    <a:pt x="32" y="145"/>
                    <a:pt x="33" y="140"/>
                  </a:cubicBezTo>
                  <a:cubicBezTo>
                    <a:pt x="34" y="134"/>
                    <a:pt x="32" y="135"/>
                    <a:pt x="28" y="131"/>
                  </a:cubicBezTo>
                  <a:cubicBezTo>
                    <a:pt x="23" y="128"/>
                    <a:pt x="19" y="130"/>
                    <a:pt x="9" y="123"/>
                  </a:cubicBezTo>
                  <a:cubicBezTo>
                    <a:pt x="0" y="116"/>
                    <a:pt x="12" y="120"/>
                    <a:pt x="17" y="117"/>
                  </a:cubicBezTo>
                  <a:cubicBezTo>
                    <a:pt x="21" y="114"/>
                    <a:pt x="19" y="106"/>
                    <a:pt x="17" y="101"/>
                  </a:cubicBezTo>
                  <a:cubicBezTo>
                    <a:pt x="15" y="95"/>
                    <a:pt x="9" y="89"/>
                    <a:pt x="9" y="89"/>
                  </a:cubicBezTo>
                  <a:cubicBezTo>
                    <a:pt x="12" y="84"/>
                    <a:pt x="22" y="89"/>
                    <a:pt x="23" y="87"/>
                  </a:cubicBezTo>
                  <a:cubicBezTo>
                    <a:pt x="24" y="85"/>
                    <a:pt x="23" y="77"/>
                    <a:pt x="20" y="74"/>
                  </a:cubicBezTo>
                  <a:cubicBezTo>
                    <a:pt x="18" y="72"/>
                    <a:pt x="22" y="71"/>
                    <a:pt x="23" y="69"/>
                  </a:cubicBezTo>
                  <a:cubicBezTo>
                    <a:pt x="24" y="67"/>
                    <a:pt x="26" y="71"/>
                    <a:pt x="26" y="71"/>
                  </a:cubicBezTo>
                  <a:cubicBezTo>
                    <a:pt x="26" y="71"/>
                    <a:pt x="32" y="74"/>
                    <a:pt x="35" y="75"/>
                  </a:cubicBezTo>
                  <a:cubicBezTo>
                    <a:pt x="37" y="75"/>
                    <a:pt x="40" y="68"/>
                    <a:pt x="39" y="64"/>
                  </a:cubicBezTo>
                  <a:cubicBezTo>
                    <a:pt x="38" y="60"/>
                    <a:pt x="33" y="61"/>
                    <a:pt x="28" y="58"/>
                  </a:cubicBezTo>
                  <a:cubicBezTo>
                    <a:pt x="24" y="54"/>
                    <a:pt x="30" y="56"/>
                    <a:pt x="35" y="54"/>
                  </a:cubicBezTo>
                  <a:cubicBezTo>
                    <a:pt x="41" y="51"/>
                    <a:pt x="33" y="45"/>
                    <a:pt x="28" y="41"/>
                  </a:cubicBezTo>
                  <a:cubicBezTo>
                    <a:pt x="23" y="38"/>
                    <a:pt x="27" y="30"/>
                    <a:pt x="26" y="25"/>
                  </a:cubicBezTo>
                  <a:cubicBezTo>
                    <a:pt x="25" y="21"/>
                    <a:pt x="27" y="18"/>
                    <a:pt x="27" y="18"/>
                  </a:cubicBezTo>
                  <a:cubicBezTo>
                    <a:pt x="27" y="18"/>
                    <a:pt x="32" y="20"/>
                    <a:pt x="34" y="16"/>
                  </a:cubicBezTo>
                  <a:cubicBezTo>
                    <a:pt x="35" y="11"/>
                    <a:pt x="38" y="11"/>
                    <a:pt x="41" y="9"/>
                  </a:cubicBezTo>
                  <a:cubicBezTo>
                    <a:pt x="45" y="7"/>
                    <a:pt x="45" y="20"/>
                    <a:pt x="45" y="20"/>
                  </a:cubicBezTo>
                  <a:cubicBezTo>
                    <a:pt x="45" y="20"/>
                    <a:pt x="52" y="21"/>
                    <a:pt x="51" y="14"/>
                  </a:cubicBezTo>
                  <a:cubicBezTo>
                    <a:pt x="50" y="8"/>
                    <a:pt x="56" y="13"/>
                    <a:pt x="60" y="14"/>
                  </a:cubicBezTo>
                  <a:cubicBezTo>
                    <a:pt x="64" y="16"/>
                    <a:pt x="65" y="16"/>
                    <a:pt x="71" y="5"/>
                  </a:cubicBezTo>
                  <a:cubicBezTo>
                    <a:pt x="73" y="0"/>
                    <a:pt x="79" y="8"/>
                    <a:pt x="79" y="8"/>
                  </a:cubicBezTo>
                  <a:cubicBezTo>
                    <a:pt x="79" y="8"/>
                    <a:pt x="76" y="14"/>
                    <a:pt x="75" y="23"/>
                  </a:cubicBezTo>
                  <a:cubicBezTo>
                    <a:pt x="74" y="32"/>
                    <a:pt x="81" y="24"/>
                    <a:pt x="83" y="20"/>
                  </a:cubicBezTo>
                  <a:cubicBezTo>
                    <a:pt x="85" y="16"/>
                    <a:pt x="94" y="21"/>
                    <a:pt x="99" y="21"/>
                  </a:cubicBezTo>
                  <a:cubicBezTo>
                    <a:pt x="99" y="21"/>
                    <a:pt x="111" y="20"/>
                    <a:pt x="114" y="29"/>
                  </a:cubicBezTo>
                  <a:cubicBezTo>
                    <a:pt x="118" y="39"/>
                    <a:pt x="121" y="46"/>
                    <a:pt x="131" y="39"/>
                  </a:cubicBezTo>
                  <a:cubicBezTo>
                    <a:pt x="140" y="32"/>
                    <a:pt x="153" y="27"/>
                    <a:pt x="164" y="36"/>
                  </a:cubicBezTo>
                  <a:cubicBezTo>
                    <a:pt x="175" y="46"/>
                    <a:pt x="174" y="53"/>
                    <a:pt x="173" y="58"/>
                  </a:cubicBezTo>
                  <a:cubicBezTo>
                    <a:pt x="173" y="63"/>
                    <a:pt x="183" y="68"/>
                    <a:pt x="176" y="80"/>
                  </a:cubicBezTo>
                  <a:cubicBezTo>
                    <a:pt x="169" y="93"/>
                    <a:pt x="162" y="92"/>
                    <a:pt x="164" y="101"/>
                  </a:cubicBezTo>
                  <a:cubicBezTo>
                    <a:pt x="165" y="110"/>
                    <a:pt x="156" y="105"/>
                    <a:pt x="157" y="121"/>
                  </a:cubicBezTo>
                  <a:cubicBezTo>
                    <a:pt x="158" y="137"/>
                    <a:pt x="153" y="137"/>
                    <a:pt x="160" y="147"/>
                  </a:cubicBezTo>
                  <a:cubicBezTo>
                    <a:pt x="167" y="157"/>
                    <a:pt x="172" y="170"/>
                    <a:pt x="166" y="171"/>
                  </a:cubicBezTo>
                  <a:cubicBezTo>
                    <a:pt x="166" y="171"/>
                    <a:pt x="110" y="157"/>
                    <a:pt x="76" y="173"/>
                  </a:cubicBezTo>
                  <a:cubicBezTo>
                    <a:pt x="41" y="190"/>
                    <a:pt x="35" y="188"/>
                    <a:pt x="35" y="188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5" name="Freeform 668">
              <a:extLst>
                <a:ext uri="{FF2B5EF4-FFF2-40B4-BE49-F238E27FC236}">
                  <a16:creationId xmlns:a16="http://schemas.microsoft.com/office/drawing/2014/main" id="{1CE28930-6D28-412D-A21E-10C9F23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226" y="4238625"/>
              <a:ext cx="198437" cy="146050"/>
            </a:xfrm>
            <a:custGeom>
              <a:avLst/>
              <a:gdLst>
                <a:gd name="T0" fmla="*/ 2147483646 w 225"/>
                <a:gd name="T1" fmla="*/ 2147483646 h 166"/>
                <a:gd name="T2" fmla="*/ 2147483646 w 225"/>
                <a:gd name="T3" fmla="*/ 2147483646 h 166"/>
                <a:gd name="T4" fmla="*/ 2147483646 w 225"/>
                <a:gd name="T5" fmla="*/ 2147483646 h 166"/>
                <a:gd name="T6" fmla="*/ 2147483646 w 225"/>
                <a:gd name="T7" fmla="*/ 2147483646 h 166"/>
                <a:gd name="T8" fmla="*/ 2147483646 w 225"/>
                <a:gd name="T9" fmla="*/ 2147483646 h 166"/>
                <a:gd name="T10" fmla="*/ 2147483646 w 225"/>
                <a:gd name="T11" fmla="*/ 2147483646 h 166"/>
                <a:gd name="T12" fmla="*/ 2147483646 w 225"/>
                <a:gd name="T13" fmla="*/ 2147483646 h 166"/>
                <a:gd name="T14" fmla="*/ 2147483646 w 225"/>
                <a:gd name="T15" fmla="*/ 2147483646 h 166"/>
                <a:gd name="T16" fmla="*/ 2147483646 w 225"/>
                <a:gd name="T17" fmla="*/ 2147483646 h 166"/>
                <a:gd name="T18" fmla="*/ 2147483646 w 225"/>
                <a:gd name="T19" fmla="*/ 2147483646 h 166"/>
                <a:gd name="T20" fmla="*/ 2147483646 w 225"/>
                <a:gd name="T21" fmla="*/ 2147483646 h 166"/>
                <a:gd name="T22" fmla="*/ 2147483646 w 225"/>
                <a:gd name="T23" fmla="*/ 2147483646 h 166"/>
                <a:gd name="T24" fmla="*/ 2147483646 w 225"/>
                <a:gd name="T25" fmla="*/ 2147483646 h 166"/>
                <a:gd name="T26" fmla="*/ 2147483646 w 225"/>
                <a:gd name="T27" fmla="*/ 2147483646 h 166"/>
                <a:gd name="T28" fmla="*/ 2147483646 w 225"/>
                <a:gd name="T29" fmla="*/ 2147483646 h 166"/>
                <a:gd name="T30" fmla="*/ 2147483646 w 225"/>
                <a:gd name="T31" fmla="*/ 2147483646 h 166"/>
                <a:gd name="T32" fmla="*/ 2147483646 w 225"/>
                <a:gd name="T33" fmla="*/ 2147483646 h 166"/>
                <a:gd name="T34" fmla="*/ 2147483646 w 225"/>
                <a:gd name="T35" fmla="*/ 2147483646 h 166"/>
                <a:gd name="T36" fmla="*/ 2147483646 w 225"/>
                <a:gd name="T37" fmla="*/ 2147483646 h 166"/>
                <a:gd name="T38" fmla="*/ 2147483646 w 225"/>
                <a:gd name="T39" fmla="*/ 2147483646 h 166"/>
                <a:gd name="T40" fmla="*/ 2147483646 w 225"/>
                <a:gd name="T41" fmla="*/ 2147483646 h 166"/>
                <a:gd name="T42" fmla="*/ 2147483646 w 225"/>
                <a:gd name="T43" fmla="*/ 2147483646 h 166"/>
                <a:gd name="T44" fmla="*/ 2147483646 w 225"/>
                <a:gd name="T45" fmla="*/ 2147483646 h 166"/>
                <a:gd name="T46" fmla="*/ 2147483646 w 225"/>
                <a:gd name="T47" fmla="*/ 2147483646 h 166"/>
                <a:gd name="T48" fmla="*/ 2147483646 w 225"/>
                <a:gd name="T49" fmla="*/ 2147483646 h 166"/>
                <a:gd name="T50" fmla="*/ 2147483646 w 225"/>
                <a:gd name="T51" fmla="*/ 2147483646 h 166"/>
                <a:gd name="T52" fmla="*/ 2147483646 w 225"/>
                <a:gd name="T53" fmla="*/ 2147483646 h 166"/>
                <a:gd name="T54" fmla="*/ 2147483646 w 225"/>
                <a:gd name="T55" fmla="*/ 2147483646 h 166"/>
                <a:gd name="T56" fmla="*/ 2147483646 w 225"/>
                <a:gd name="T57" fmla="*/ 2147483646 h 166"/>
                <a:gd name="T58" fmla="*/ 2147483646 w 225"/>
                <a:gd name="T59" fmla="*/ 2147483646 h 166"/>
                <a:gd name="T60" fmla="*/ 2147483646 w 225"/>
                <a:gd name="T61" fmla="*/ 2147483646 h 166"/>
                <a:gd name="T62" fmla="*/ 2147483646 w 225"/>
                <a:gd name="T63" fmla="*/ 2147483646 h 166"/>
                <a:gd name="T64" fmla="*/ 2147483646 w 225"/>
                <a:gd name="T65" fmla="*/ 2147483646 h 166"/>
                <a:gd name="T66" fmla="*/ 2147483646 w 225"/>
                <a:gd name="T67" fmla="*/ 2147483646 h 166"/>
                <a:gd name="T68" fmla="*/ 2147483646 w 225"/>
                <a:gd name="T69" fmla="*/ 2147483646 h 166"/>
                <a:gd name="T70" fmla="*/ 2147483646 w 225"/>
                <a:gd name="T71" fmla="*/ 2147483646 h 166"/>
                <a:gd name="T72" fmla="*/ 2147483646 w 225"/>
                <a:gd name="T73" fmla="*/ 2147483646 h 166"/>
                <a:gd name="T74" fmla="*/ 2147483646 w 225"/>
                <a:gd name="T75" fmla="*/ 2147483646 h 166"/>
                <a:gd name="T76" fmla="*/ 2147483646 w 225"/>
                <a:gd name="T77" fmla="*/ 2147483646 h 166"/>
                <a:gd name="T78" fmla="*/ 2147483646 w 225"/>
                <a:gd name="T79" fmla="*/ 2147483646 h 166"/>
                <a:gd name="T80" fmla="*/ 2147483646 w 225"/>
                <a:gd name="T81" fmla="*/ 2147483646 h 166"/>
                <a:gd name="T82" fmla="*/ 2147483646 w 225"/>
                <a:gd name="T83" fmla="*/ 2147483646 h 166"/>
                <a:gd name="T84" fmla="*/ 2147483646 w 225"/>
                <a:gd name="T85" fmla="*/ 2147483646 h 166"/>
                <a:gd name="T86" fmla="*/ 2147483646 w 225"/>
                <a:gd name="T87" fmla="*/ 2147483646 h 166"/>
                <a:gd name="T88" fmla="*/ 2147483646 w 225"/>
                <a:gd name="T89" fmla="*/ 2147483646 h 166"/>
                <a:gd name="T90" fmla="*/ 2147483646 w 225"/>
                <a:gd name="T91" fmla="*/ 2147483646 h 1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5"/>
                <a:gd name="T139" fmla="*/ 0 h 166"/>
                <a:gd name="T140" fmla="*/ 225 w 225"/>
                <a:gd name="T141" fmla="*/ 166 h 1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5" h="166">
                  <a:moveTo>
                    <a:pt x="168" y="9"/>
                  </a:moveTo>
                  <a:cubicBezTo>
                    <a:pt x="157" y="4"/>
                    <a:pt x="146" y="0"/>
                    <a:pt x="141" y="7"/>
                  </a:cubicBezTo>
                  <a:cubicBezTo>
                    <a:pt x="133" y="18"/>
                    <a:pt x="128" y="21"/>
                    <a:pt x="122" y="21"/>
                  </a:cubicBezTo>
                  <a:cubicBezTo>
                    <a:pt x="115" y="21"/>
                    <a:pt x="110" y="20"/>
                    <a:pt x="110" y="23"/>
                  </a:cubicBezTo>
                  <a:cubicBezTo>
                    <a:pt x="110" y="27"/>
                    <a:pt x="105" y="32"/>
                    <a:pt x="101" y="33"/>
                  </a:cubicBezTo>
                  <a:cubicBezTo>
                    <a:pt x="97" y="34"/>
                    <a:pt x="86" y="37"/>
                    <a:pt x="86" y="37"/>
                  </a:cubicBezTo>
                  <a:cubicBezTo>
                    <a:pt x="86" y="37"/>
                    <a:pt x="78" y="38"/>
                    <a:pt x="77" y="41"/>
                  </a:cubicBezTo>
                  <a:cubicBezTo>
                    <a:pt x="76" y="44"/>
                    <a:pt x="75" y="56"/>
                    <a:pt x="75" y="56"/>
                  </a:cubicBezTo>
                  <a:cubicBezTo>
                    <a:pt x="75" y="56"/>
                    <a:pt x="69" y="62"/>
                    <a:pt x="66" y="58"/>
                  </a:cubicBezTo>
                  <a:cubicBezTo>
                    <a:pt x="63" y="53"/>
                    <a:pt x="60" y="54"/>
                    <a:pt x="57" y="52"/>
                  </a:cubicBezTo>
                  <a:cubicBezTo>
                    <a:pt x="54" y="50"/>
                    <a:pt x="56" y="41"/>
                    <a:pt x="50" y="44"/>
                  </a:cubicBezTo>
                  <a:cubicBezTo>
                    <a:pt x="45" y="48"/>
                    <a:pt x="42" y="51"/>
                    <a:pt x="43" y="54"/>
                  </a:cubicBezTo>
                  <a:cubicBezTo>
                    <a:pt x="44" y="58"/>
                    <a:pt x="50" y="59"/>
                    <a:pt x="47" y="65"/>
                  </a:cubicBezTo>
                  <a:cubicBezTo>
                    <a:pt x="44" y="72"/>
                    <a:pt x="37" y="71"/>
                    <a:pt x="37" y="71"/>
                  </a:cubicBezTo>
                  <a:cubicBezTo>
                    <a:pt x="34" y="80"/>
                    <a:pt x="33" y="90"/>
                    <a:pt x="27" y="90"/>
                  </a:cubicBezTo>
                  <a:cubicBezTo>
                    <a:pt x="22" y="90"/>
                    <a:pt x="15" y="85"/>
                    <a:pt x="12" y="92"/>
                  </a:cubicBezTo>
                  <a:cubicBezTo>
                    <a:pt x="9" y="98"/>
                    <a:pt x="12" y="104"/>
                    <a:pt x="12" y="109"/>
                  </a:cubicBezTo>
                  <a:cubicBezTo>
                    <a:pt x="12" y="115"/>
                    <a:pt x="11" y="114"/>
                    <a:pt x="7" y="119"/>
                  </a:cubicBezTo>
                  <a:cubicBezTo>
                    <a:pt x="2" y="125"/>
                    <a:pt x="0" y="127"/>
                    <a:pt x="3" y="130"/>
                  </a:cubicBezTo>
                  <a:cubicBezTo>
                    <a:pt x="7" y="133"/>
                    <a:pt x="11" y="141"/>
                    <a:pt x="5" y="141"/>
                  </a:cubicBezTo>
                  <a:cubicBezTo>
                    <a:pt x="5" y="141"/>
                    <a:pt x="17" y="140"/>
                    <a:pt x="20" y="149"/>
                  </a:cubicBezTo>
                  <a:cubicBezTo>
                    <a:pt x="24" y="159"/>
                    <a:pt x="27" y="166"/>
                    <a:pt x="37" y="159"/>
                  </a:cubicBezTo>
                  <a:cubicBezTo>
                    <a:pt x="46" y="152"/>
                    <a:pt x="59" y="147"/>
                    <a:pt x="70" y="156"/>
                  </a:cubicBezTo>
                  <a:cubicBezTo>
                    <a:pt x="74" y="160"/>
                    <a:pt x="77" y="163"/>
                    <a:pt x="78" y="166"/>
                  </a:cubicBezTo>
                  <a:cubicBezTo>
                    <a:pt x="78" y="166"/>
                    <a:pt x="82" y="161"/>
                    <a:pt x="80" y="154"/>
                  </a:cubicBezTo>
                  <a:cubicBezTo>
                    <a:pt x="77" y="146"/>
                    <a:pt x="73" y="133"/>
                    <a:pt x="74" y="130"/>
                  </a:cubicBezTo>
                  <a:cubicBezTo>
                    <a:pt x="75" y="127"/>
                    <a:pt x="77" y="122"/>
                    <a:pt x="81" y="120"/>
                  </a:cubicBezTo>
                  <a:cubicBezTo>
                    <a:pt x="85" y="117"/>
                    <a:pt x="86" y="109"/>
                    <a:pt x="92" y="116"/>
                  </a:cubicBezTo>
                  <a:cubicBezTo>
                    <a:pt x="98" y="124"/>
                    <a:pt x="101" y="126"/>
                    <a:pt x="105" y="125"/>
                  </a:cubicBezTo>
                  <a:cubicBezTo>
                    <a:pt x="110" y="123"/>
                    <a:pt x="110" y="121"/>
                    <a:pt x="119" y="121"/>
                  </a:cubicBezTo>
                  <a:cubicBezTo>
                    <a:pt x="128" y="121"/>
                    <a:pt x="138" y="126"/>
                    <a:pt x="142" y="123"/>
                  </a:cubicBezTo>
                  <a:cubicBezTo>
                    <a:pt x="147" y="120"/>
                    <a:pt x="149" y="115"/>
                    <a:pt x="158" y="120"/>
                  </a:cubicBezTo>
                  <a:cubicBezTo>
                    <a:pt x="166" y="126"/>
                    <a:pt x="168" y="127"/>
                    <a:pt x="175" y="127"/>
                  </a:cubicBezTo>
                  <a:cubicBezTo>
                    <a:pt x="181" y="127"/>
                    <a:pt x="183" y="125"/>
                    <a:pt x="185" y="122"/>
                  </a:cubicBezTo>
                  <a:cubicBezTo>
                    <a:pt x="187" y="120"/>
                    <a:pt x="200" y="111"/>
                    <a:pt x="207" y="112"/>
                  </a:cubicBezTo>
                  <a:cubicBezTo>
                    <a:pt x="214" y="114"/>
                    <a:pt x="222" y="105"/>
                    <a:pt x="223" y="100"/>
                  </a:cubicBezTo>
                  <a:cubicBezTo>
                    <a:pt x="225" y="95"/>
                    <a:pt x="220" y="95"/>
                    <a:pt x="217" y="90"/>
                  </a:cubicBezTo>
                  <a:cubicBezTo>
                    <a:pt x="214" y="84"/>
                    <a:pt x="221" y="77"/>
                    <a:pt x="215" y="77"/>
                  </a:cubicBezTo>
                  <a:cubicBezTo>
                    <a:pt x="210" y="77"/>
                    <a:pt x="208" y="75"/>
                    <a:pt x="204" y="77"/>
                  </a:cubicBezTo>
                  <a:cubicBezTo>
                    <a:pt x="200" y="78"/>
                    <a:pt x="189" y="77"/>
                    <a:pt x="188" y="71"/>
                  </a:cubicBezTo>
                  <a:cubicBezTo>
                    <a:pt x="188" y="66"/>
                    <a:pt x="184" y="63"/>
                    <a:pt x="187" y="62"/>
                  </a:cubicBezTo>
                  <a:cubicBezTo>
                    <a:pt x="191" y="62"/>
                    <a:pt x="194" y="61"/>
                    <a:pt x="192" y="59"/>
                  </a:cubicBezTo>
                  <a:cubicBezTo>
                    <a:pt x="191" y="56"/>
                    <a:pt x="188" y="58"/>
                    <a:pt x="182" y="52"/>
                  </a:cubicBezTo>
                  <a:cubicBezTo>
                    <a:pt x="177" y="46"/>
                    <a:pt x="166" y="32"/>
                    <a:pt x="166" y="29"/>
                  </a:cubicBezTo>
                  <a:cubicBezTo>
                    <a:pt x="167" y="26"/>
                    <a:pt x="165" y="19"/>
                    <a:pt x="165" y="19"/>
                  </a:cubicBezTo>
                  <a:lnTo>
                    <a:pt x="168" y="9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7" name="Freeform 669">
              <a:extLst>
                <a:ext uri="{FF2B5EF4-FFF2-40B4-BE49-F238E27FC236}">
                  <a16:creationId xmlns:a16="http://schemas.microsoft.com/office/drawing/2014/main" id="{4A14CFF2-5589-8204-2CD1-00C6A994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333875"/>
              <a:ext cx="112713" cy="176213"/>
            </a:xfrm>
            <a:custGeom>
              <a:avLst/>
              <a:gdLst>
                <a:gd name="T0" fmla="*/ 2147483646 w 128"/>
                <a:gd name="T1" fmla="*/ 2147483646 h 199"/>
                <a:gd name="T2" fmla="*/ 2147483646 w 128"/>
                <a:gd name="T3" fmla="*/ 2147483646 h 199"/>
                <a:gd name="T4" fmla="*/ 2147483646 w 128"/>
                <a:gd name="T5" fmla="*/ 2147483646 h 199"/>
                <a:gd name="T6" fmla="*/ 2147483646 w 128"/>
                <a:gd name="T7" fmla="*/ 2147483646 h 199"/>
                <a:gd name="T8" fmla="*/ 2147483646 w 128"/>
                <a:gd name="T9" fmla="*/ 2147483646 h 199"/>
                <a:gd name="T10" fmla="*/ 2147483646 w 128"/>
                <a:gd name="T11" fmla="*/ 2147483646 h 199"/>
                <a:gd name="T12" fmla="*/ 2147483646 w 128"/>
                <a:gd name="T13" fmla="*/ 2147483646 h 199"/>
                <a:gd name="T14" fmla="*/ 2147483646 w 128"/>
                <a:gd name="T15" fmla="*/ 2147483646 h 199"/>
                <a:gd name="T16" fmla="*/ 2147483646 w 128"/>
                <a:gd name="T17" fmla="*/ 2147483646 h 199"/>
                <a:gd name="T18" fmla="*/ 2147483646 w 128"/>
                <a:gd name="T19" fmla="*/ 2147483646 h 199"/>
                <a:gd name="T20" fmla="*/ 2147483646 w 128"/>
                <a:gd name="T21" fmla="*/ 2147483646 h 199"/>
                <a:gd name="T22" fmla="*/ 2147483646 w 128"/>
                <a:gd name="T23" fmla="*/ 2147483646 h 199"/>
                <a:gd name="T24" fmla="*/ 2147483646 w 128"/>
                <a:gd name="T25" fmla="*/ 2147483646 h 199"/>
                <a:gd name="T26" fmla="*/ 2147483646 w 128"/>
                <a:gd name="T27" fmla="*/ 2147483646 h 199"/>
                <a:gd name="T28" fmla="*/ 2147483646 w 128"/>
                <a:gd name="T29" fmla="*/ 2147483646 h 199"/>
                <a:gd name="T30" fmla="*/ 2147483646 w 128"/>
                <a:gd name="T31" fmla="*/ 2147483646 h 199"/>
                <a:gd name="T32" fmla="*/ 2147483646 w 128"/>
                <a:gd name="T33" fmla="*/ 2147483646 h 199"/>
                <a:gd name="T34" fmla="*/ 2147483646 w 128"/>
                <a:gd name="T35" fmla="*/ 2147483646 h 199"/>
                <a:gd name="T36" fmla="*/ 2147483646 w 128"/>
                <a:gd name="T37" fmla="*/ 2147483646 h 199"/>
                <a:gd name="T38" fmla="*/ 2147483646 w 128"/>
                <a:gd name="T39" fmla="*/ 2147483646 h 199"/>
                <a:gd name="T40" fmla="*/ 2147483646 w 128"/>
                <a:gd name="T41" fmla="*/ 2147483646 h 199"/>
                <a:gd name="T42" fmla="*/ 2147483646 w 128"/>
                <a:gd name="T43" fmla="*/ 2147483646 h 199"/>
                <a:gd name="T44" fmla="*/ 2147483646 w 128"/>
                <a:gd name="T45" fmla="*/ 2147483646 h 199"/>
                <a:gd name="T46" fmla="*/ 2147483646 w 128"/>
                <a:gd name="T47" fmla="*/ 2147483646 h 199"/>
                <a:gd name="T48" fmla="*/ 2147483646 w 128"/>
                <a:gd name="T49" fmla="*/ 2147483646 h 199"/>
                <a:gd name="T50" fmla="*/ 2147483646 w 128"/>
                <a:gd name="T51" fmla="*/ 2147483646 h 199"/>
                <a:gd name="T52" fmla="*/ 2147483646 w 128"/>
                <a:gd name="T53" fmla="*/ 2147483646 h 199"/>
                <a:gd name="T54" fmla="*/ 2147483646 w 128"/>
                <a:gd name="T55" fmla="*/ 2147483646 h 199"/>
                <a:gd name="T56" fmla="*/ 2147483646 w 128"/>
                <a:gd name="T57" fmla="*/ 2147483646 h 199"/>
                <a:gd name="T58" fmla="*/ 2147483646 w 128"/>
                <a:gd name="T59" fmla="*/ 2147483646 h 199"/>
                <a:gd name="T60" fmla="*/ 2147483646 w 128"/>
                <a:gd name="T61" fmla="*/ 2147483646 h 199"/>
                <a:gd name="T62" fmla="*/ 2147483646 w 128"/>
                <a:gd name="T63" fmla="*/ 2147483646 h 1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8"/>
                <a:gd name="T97" fmla="*/ 0 h 199"/>
                <a:gd name="T98" fmla="*/ 128 w 128"/>
                <a:gd name="T99" fmla="*/ 199 h 1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8" h="199">
                  <a:moveTo>
                    <a:pt x="98" y="12"/>
                  </a:moveTo>
                  <a:cubicBezTo>
                    <a:pt x="90" y="7"/>
                    <a:pt x="87" y="12"/>
                    <a:pt x="83" y="15"/>
                  </a:cubicBezTo>
                  <a:cubicBezTo>
                    <a:pt x="79" y="17"/>
                    <a:pt x="69" y="13"/>
                    <a:pt x="60" y="13"/>
                  </a:cubicBezTo>
                  <a:cubicBezTo>
                    <a:pt x="51" y="13"/>
                    <a:pt x="51" y="15"/>
                    <a:pt x="46" y="16"/>
                  </a:cubicBezTo>
                  <a:cubicBezTo>
                    <a:pt x="42" y="17"/>
                    <a:pt x="39" y="16"/>
                    <a:pt x="33" y="8"/>
                  </a:cubicBezTo>
                  <a:cubicBezTo>
                    <a:pt x="26" y="0"/>
                    <a:pt x="26" y="9"/>
                    <a:pt x="22" y="11"/>
                  </a:cubicBezTo>
                  <a:cubicBezTo>
                    <a:pt x="18" y="14"/>
                    <a:pt x="16" y="19"/>
                    <a:pt x="15" y="22"/>
                  </a:cubicBezTo>
                  <a:cubicBezTo>
                    <a:pt x="14" y="25"/>
                    <a:pt x="18" y="38"/>
                    <a:pt x="20" y="46"/>
                  </a:cubicBezTo>
                  <a:cubicBezTo>
                    <a:pt x="23" y="53"/>
                    <a:pt x="19" y="58"/>
                    <a:pt x="19" y="58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3"/>
                    <a:pt x="20" y="67"/>
                    <a:pt x="20" y="70"/>
                  </a:cubicBezTo>
                  <a:cubicBezTo>
                    <a:pt x="19" y="75"/>
                    <a:pt x="30" y="80"/>
                    <a:pt x="23" y="92"/>
                  </a:cubicBezTo>
                  <a:cubicBezTo>
                    <a:pt x="16" y="105"/>
                    <a:pt x="9" y="104"/>
                    <a:pt x="11" y="113"/>
                  </a:cubicBezTo>
                  <a:cubicBezTo>
                    <a:pt x="12" y="122"/>
                    <a:pt x="3" y="117"/>
                    <a:pt x="4" y="133"/>
                  </a:cubicBezTo>
                  <a:cubicBezTo>
                    <a:pt x="5" y="149"/>
                    <a:pt x="0" y="149"/>
                    <a:pt x="7" y="159"/>
                  </a:cubicBezTo>
                  <a:cubicBezTo>
                    <a:pt x="14" y="169"/>
                    <a:pt x="19" y="182"/>
                    <a:pt x="13" y="183"/>
                  </a:cubicBezTo>
                  <a:cubicBezTo>
                    <a:pt x="13" y="183"/>
                    <a:pt x="19" y="189"/>
                    <a:pt x="23" y="189"/>
                  </a:cubicBezTo>
                  <a:cubicBezTo>
                    <a:pt x="26" y="188"/>
                    <a:pt x="31" y="199"/>
                    <a:pt x="37" y="194"/>
                  </a:cubicBezTo>
                  <a:cubicBezTo>
                    <a:pt x="43" y="189"/>
                    <a:pt x="43" y="186"/>
                    <a:pt x="51" y="183"/>
                  </a:cubicBezTo>
                  <a:cubicBezTo>
                    <a:pt x="58" y="179"/>
                    <a:pt x="82" y="178"/>
                    <a:pt x="88" y="174"/>
                  </a:cubicBezTo>
                  <a:cubicBezTo>
                    <a:pt x="94" y="171"/>
                    <a:pt x="94" y="164"/>
                    <a:pt x="94" y="162"/>
                  </a:cubicBezTo>
                  <a:cubicBezTo>
                    <a:pt x="94" y="159"/>
                    <a:pt x="93" y="152"/>
                    <a:pt x="99" y="156"/>
                  </a:cubicBezTo>
                  <a:cubicBezTo>
                    <a:pt x="104" y="159"/>
                    <a:pt x="109" y="169"/>
                    <a:pt x="114" y="167"/>
                  </a:cubicBezTo>
                  <a:cubicBezTo>
                    <a:pt x="120" y="165"/>
                    <a:pt x="127" y="160"/>
                    <a:pt x="128" y="158"/>
                  </a:cubicBezTo>
                  <a:cubicBezTo>
                    <a:pt x="128" y="158"/>
                    <a:pt x="110" y="151"/>
                    <a:pt x="108" y="140"/>
                  </a:cubicBezTo>
                  <a:cubicBezTo>
                    <a:pt x="106" y="129"/>
                    <a:pt x="109" y="118"/>
                    <a:pt x="110" y="111"/>
                  </a:cubicBezTo>
                  <a:cubicBezTo>
                    <a:pt x="111" y="104"/>
                    <a:pt x="111" y="96"/>
                    <a:pt x="108" y="93"/>
                  </a:cubicBezTo>
                  <a:cubicBezTo>
                    <a:pt x="105" y="90"/>
                    <a:pt x="101" y="89"/>
                    <a:pt x="102" y="81"/>
                  </a:cubicBezTo>
                  <a:cubicBezTo>
                    <a:pt x="102" y="74"/>
                    <a:pt x="105" y="70"/>
                    <a:pt x="104" y="62"/>
                  </a:cubicBezTo>
                  <a:cubicBezTo>
                    <a:pt x="102" y="54"/>
                    <a:pt x="105" y="56"/>
                    <a:pt x="107" y="49"/>
                  </a:cubicBezTo>
                  <a:cubicBezTo>
                    <a:pt x="109" y="41"/>
                    <a:pt x="109" y="31"/>
                    <a:pt x="100" y="29"/>
                  </a:cubicBezTo>
                  <a:cubicBezTo>
                    <a:pt x="91" y="28"/>
                    <a:pt x="98" y="12"/>
                    <a:pt x="98" y="12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39" name="Freeform 670">
              <a:extLst>
                <a:ext uri="{FF2B5EF4-FFF2-40B4-BE49-F238E27FC236}">
                  <a16:creationId xmlns:a16="http://schemas.microsoft.com/office/drawing/2014/main" id="{0C312DC1-D34E-0C5C-57DF-75CEDC579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988" y="4344988"/>
              <a:ext cx="47625" cy="128587"/>
            </a:xfrm>
            <a:custGeom>
              <a:avLst/>
              <a:gdLst>
                <a:gd name="T0" fmla="*/ 2147483646 w 53"/>
                <a:gd name="T1" fmla="*/ 2147483646 h 146"/>
                <a:gd name="T2" fmla="*/ 2147483646 w 53"/>
                <a:gd name="T3" fmla="*/ 2147483646 h 146"/>
                <a:gd name="T4" fmla="*/ 2147483646 w 53"/>
                <a:gd name="T5" fmla="*/ 2147483646 h 146"/>
                <a:gd name="T6" fmla="*/ 2147483646 w 53"/>
                <a:gd name="T7" fmla="*/ 2147483646 h 146"/>
                <a:gd name="T8" fmla="*/ 2147483646 w 53"/>
                <a:gd name="T9" fmla="*/ 2147483646 h 146"/>
                <a:gd name="T10" fmla="*/ 2147483646 w 53"/>
                <a:gd name="T11" fmla="*/ 2147483646 h 146"/>
                <a:gd name="T12" fmla="*/ 2147483646 w 53"/>
                <a:gd name="T13" fmla="*/ 2147483646 h 146"/>
                <a:gd name="T14" fmla="*/ 2147483646 w 53"/>
                <a:gd name="T15" fmla="*/ 2147483646 h 146"/>
                <a:gd name="T16" fmla="*/ 2147483646 w 53"/>
                <a:gd name="T17" fmla="*/ 0 h 146"/>
                <a:gd name="T18" fmla="*/ 2147483646 w 53"/>
                <a:gd name="T19" fmla="*/ 0 h 146"/>
                <a:gd name="T20" fmla="*/ 2147483646 w 53"/>
                <a:gd name="T21" fmla="*/ 2147483646 h 146"/>
                <a:gd name="T22" fmla="*/ 2147483646 w 53"/>
                <a:gd name="T23" fmla="*/ 2147483646 h 146"/>
                <a:gd name="T24" fmla="*/ 2147483646 w 53"/>
                <a:gd name="T25" fmla="*/ 2147483646 h 146"/>
                <a:gd name="T26" fmla="*/ 2147483646 w 53"/>
                <a:gd name="T27" fmla="*/ 2147483646 h 146"/>
                <a:gd name="T28" fmla="*/ 2147483646 w 53"/>
                <a:gd name="T29" fmla="*/ 2147483646 h 146"/>
                <a:gd name="T30" fmla="*/ 2147483646 w 53"/>
                <a:gd name="T31" fmla="*/ 2147483646 h 146"/>
                <a:gd name="T32" fmla="*/ 2147483646 w 53"/>
                <a:gd name="T33" fmla="*/ 2147483646 h 146"/>
                <a:gd name="T34" fmla="*/ 2147483646 w 53"/>
                <a:gd name="T35" fmla="*/ 2147483646 h 146"/>
                <a:gd name="T36" fmla="*/ 2147483646 w 53"/>
                <a:gd name="T37" fmla="*/ 2147483646 h 146"/>
                <a:gd name="T38" fmla="*/ 2147483646 w 53"/>
                <a:gd name="T39" fmla="*/ 2147483646 h 1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3"/>
                <a:gd name="T61" fmla="*/ 0 h 146"/>
                <a:gd name="T62" fmla="*/ 53 w 53"/>
                <a:gd name="T63" fmla="*/ 146 h 14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3" h="146">
                  <a:moveTo>
                    <a:pt x="37" y="146"/>
                  </a:moveTo>
                  <a:cubicBezTo>
                    <a:pt x="37" y="146"/>
                    <a:pt x="19" y="139"/>
                    <a:pt x="17" y="128"/>
                  </a:cubicBezTo>
                  <a:cubicBezTo>
                    <a:pt x="15" y="117"/>
                    <a:pt x="18" y="106"/>
                    <a:pt x="19" y="99"/>
                  </a:cubicBezTo>
                  <a:cubicBezTo>
                    <a:pt x="20" y="92"/>
                    <a:pt x="20" y="84"/>
                    <a:pt x="17" y="81"/>
                  </a:cubicBezTo>
                  <a:cubicBezTo>
                    <a:pt x="14" y="78"/>
                    <a:pt x="10" y="77"/>
                    <a:pt x="11" y="69"/>
                  </a:cubicBezTo>
                  <a:cubicBezTo>
                    <a:pt x="11" y="62"/>
                    <a:pt x="14" y="58"/>
                    <a:pt x="13" y="50"/>
                  </a:cubicBezTo>
                  <a:cubicBezTo>
                    <a:pt x="11" y="42"/>
                    <a:pt x="14" y="44"/>
                    <a:pt x="16" y="37"/>
                  </a:cubicBezTo>
                  <a:cubicBezTo>
                    <a:pt x="18" y="29"/>
                    <a:pt x="18" y="19"/>
                    <a:pt x="9" y="17"/>
                  </a:cubicBezTo>
                  <a:cubicBezTo>
                    <a:pt x="0" y="16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6" y="6"/>
                    <a:pt x="18" y="7"/>
                    <a:pt x="25" y="7"/>
                  </a:cubicBezTo>
                  <a:cubicBezTo>
                    <a:pt x="25" y="7"/>
                    <a:pt x="22" y="18"/>
                    <a:pt x="28" y="22"/>
                  </a:cubicBezTo>
                  <a:cubicBezTo>
                    <a:pt x="33" y="27"/>
                    <a:pt x="42" y="31"/>
                    <a:pt x="42" y="38"/>
                  </a:cubicBezTo>
                  <a:cubicBezTo>
                    <a:pt x="43" y="45"/>
                    <a:pt x="40" y="51"/>
                    <a:pt x="44" y="57"/>
                  </a:cubicBezTo>
                  <a:cubicBezTo>
                    <a:pt x="48" y="62"/>
                    <a:pt x="53" y="62"/>
                    <a:pt x="52" y="69"/>
                  </a:cubicBezTo>
                  <a:cubicBezTo>
                    <a:pt x="50" y="77"/>
                    <a:pt x="47" y="70"/>
                    <a:pt x="48" y="82"/>
                  </a:cubicBezTo>
                  <a:cubicBezTo>
                    <a:pt x="50" y="94"/>
                    <a:pt x="50" y="115"/>
                    <a:pt x="49" y="118"/>
                  </a:cubicBezTo>
                  <a:cubicBezTo>
                    <a:pt x="48" y="121"/>
                    <a:pt x="45" y="127"/>
                    <a:pt x="48" y="130"/>
                  </a:cubicBezTo>
                  <a:cubicBezTo>
                    <a:pt x="51" y="134"/>
                    <a:pt x="52" y="143"/>
                    <a:pt x="52" y="143"/>
                  </a:cubicBezTo>
                  <a:cubicBezTo>
                    <a:pt x="52" y="143"/>
                    <a:pt x="44" y="139"/>
                    <a:pt x="37" y="146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41" name="Freeform 671">
              <a:extLst>
                <a:ext uri="{FF2B5EF4-FFF2-40B4-BE49-F238E27FC236}">
                  <a16:creationId xmlns:a16="http://schemas.microsoft.com/office/drawing/2014/main" id="{30028942-BA1F-2DD5-0646-520F67F28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626" y="4311650"/>
              <a:ext cx="80962" cy="158750"/>
            </a:xfrm>
            <a:custGeom>
              <a:avLst/>
              <a:gdLst>
                <a:gd name="T0" fmla="*/ 2147483646 w 92"/>
                <a:gd name="T1" fmla="*/ 2147483646 h 181"/>
                <a:gd name="T2" fmla="*/ 2147483646 w 92"/>
                <a:gd name="T3" fmla="*/ 2147483646 h 181"/>
                <a:gd name="T4" fmla="*/ 2147483646 w 92"/>
                <a:gd name="T5" fmla="*/ 2147483646 h 181"/>
                <a:gd name="T6" fmla="*/ 2147483646 w 92"/>
                <a:gd name="T7" fmla="*/ 2147483646 h 181"/>
                <a:gd name="T8" fmla="*/ 2147483646 w 92"/>
                <a:gd name="T9" fmla="*/ 2147483646 h 181"/>
                <a:gd name="T10" fmla="*/ 2147483646 w 92"/>
                <a:gd name="T11" fmla="*/ 2147483646 h 181"/>
                <a:gd name="T12" fmla="*/ 2147483646 w 92"/>
                <a:gd name="T13" fmla="*/ 2147483646 h 181"/>
                <a:gd name="T14" fmla="*/ 2147483646 w 92"/>
                <a:gd name="T15" fmla="*/ 2147483646 h 181"/>
                <a:gd name="T16" fmla="*/ 2147483646 w 92"/>
                <a:gd name="T17" fmla="*/ 2147483646 h 181"/>
                <a:gd name="T18" fmla="*/ 2147483646 w 92"/>
                <a:gd name="T19" fmla="*/ 2147483646 h 181"/>
                <a:gd name="T20" fmla="*/ 2147483646 w 92"/>
                <a:gd name="T21" fmla="*/ 2147483646 h 181"/>
                <a:gd name="T22" fmla="*/ 2147483646 w 92"/>
                <a:gd name="T23" fmla="*/ 2147483646 h 181"/>
                <a:gd name="T24" fmla="*/ 2147483646 w 92"/>
                <a:gd name="T25" fmla="*/ 2147483646 h 181"/>
                <a:gd name="T26" fmla="*/ 2147483646 w 92"/>
                <a:gd name="T27" fmla="*/ 2147483646 h 181"/>
                <a:gd name="T28" fmla="*/ 2147483646 w 92"/>
                <a:gd name="T29" fmla="*/ 2147483646 h 181"/>
                <a:gd name="T30" fmla="*/ 2147483646 w 92"/>
                <a:gd name="T31" fmla="*/ 2147483646 h 181"/>
                <a:gd name="T32" fmla="*/ 2147483646 w 92"/>
                <a:gd name="T33" fmla="*/ 2147483646 h 181"/>
                <a:gd name="T34" fmla="*/ 2147483646 w 92"/>
                <a:gd name="T35" fmla="*/ 2147483646 h 181"/>
                <a:gd name="T36" fmla="*/ 2147483646 w 92"/>
                <a:gd name="T37" fmla="*/ 2147483646 h 181"/>
                <a:gd name="T38" fmla="*/ 2147483646 w 92"/>
                <a:gd name="T39" fmla="*/ 2147483646 h 181"/>
                <a:gd name="T40" fmla="*/ 2147483646 w 92"/>
                <a:gd name="T41" fmla="*/ 2147483646 h 181"/>
                <a:gd name="T42" fmla="*/ 2147483646 w 92"/>
                <a:gd name="T43" fmla="*/ 2147483646 h 181"/>
                <a:gd name="T44" fmla="*/ 2147483646 w 92"/>
                <a:gd name="T45" fmla="*/ 2147483646 h 181"/>
                <a:gd name="T46" fmla="*/ 2147483646 w 92"/>
                <a:gd name="T47" fmla="*/ 2147483646 h 181"/>
                <a:gd name="T48" fmla="*/ 2147483646 w 92"/>
                <a:gd name="T49" fmla="*/ 2147483646 h 181"/>
                <a:gd name="T50" fmla="*/ 2147483646 w 92"/>
                <a:gd name="T51" fmla="*/ 2147483646 h 181"/>
                <a:gd name="T52" fmla="*/ 2147483646 w 92"/>
                <a:gd name="T53" fmla="*/ 2147483646 h 181"/>
                <a:gd name="T54" fmla="*/ 2147483646 w 92"/>
                <a:gd name="T55" fmla="*/ 2147483646 h 181"/>
                <a:gd name="T56" fmla="*/ 2147483646 w 92"/>
                <a:gd name="T57" fmla="*/ 2147483646 h 181"/>
                <a:gd name="T58" fmla="*/ 2147483646 w 92"/>
                <a:gd name="T59" fmla="*/ 2147483646 h 18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2"/>
                <a:gd name="T91" fmla="*/ 0 h 181"/>
                <a:gd name="T92" fmla="*/ 92 w 92"/>
                <a:gd name="T93" fmla="*/ 181 h 18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2" h="181">
                  <a:moveTo>
                    <a:pt x="30" y="181"/>
                  </a:moveTo>
                  <a:cubicBezTo>
                    <a:pt x="30" y="181"/>
                    <a:pt x="29" y="172"/>
                    <a:pt x="26" y="168"/>
                  </a:cubicBezTo>
                  <a:cubicBezTo>
                    <a:pt x="23" y="165"/>
                    <a:pt x="26" y="159"/>
                    <a:pt x="27" y="156"/>
                  </a:cubicBezTo>
                  <a:cubicBezTo>
                    <a:pt x="28" y="153"/>
                    <a:pt x="28" y="132"/>
                    <a:pt x="26" y="120"/>
                  </a:cubicBezTo>
                  <a:cubicBezTo>
                    <a:pt x="25" y="108"/>
                    <a:pt x="28" y="115"/>
                    <a:pt x="30" y="107"/>
                  </a:cubicBezTo>
                  <a:cubicBezTo>
                    <a:pt x="31" y="100"/>
                    <a:pt x="26" y="100"/>
                    <a:pt x="22" y="95"/>
                  </a:cubicBezTo>
                  <a:cubicBezTo>
                    <a:pt x="18" y="89"/>
                    <a:pt x="21" y="83"/>
                    <a:pt x="20" y="76"/>
                  </a:cubicBezTo>
                  <a:cubicBezTo>
                    <a:pt x="20" y="69"/>
                    <a:pt x="11" y="65"/>
                    <a:pt x="6" y="60"/>
                  </a:cubicBezTo>
                  <a:cubicBezTo>
                    <a:pt x="0" y="56"/>
                    <a:pt x="3" y="45"/>
                    <a:pt x="3" y="45"/>
                  </a:cubicBezTo>
                  <a:cubicBezTo>
                    <a:pt x="9" y="45"/>
                    <a:pt x="11" y="43"/>
                    <a:pt x="13" y="40"/>
                  </a:cubicBezTo>
                  <a:cubicBezTo>
                    <a:pt x="15" y="38"/>
                    <a:pt x="28" y="29"/>
                    <a:pt x="35" y="30"/>
                  </a:cubicBezTo>
                  <a:cubicBezTo>
                    <a:pt x="42" y="32"/>
                    <a:pt x="50" y="23"/>
                    <a:pt x="51" y="18"/>
                  </a:cubicBezTo>
                  <a:cubicBezTo>
                    <a:pt x="51" y="18"/>
                    <a:pt x="51" y="6"/>
                    <a:pt x="55" y="7"/>
                  </a:cubicBezTo>
                  <a:cubicBezTo>
                    <a:pt x="59" y="9"/>
                    <a:pt x="62" y="9"/>
                    <a:pt x="63" y="6"/>
                  </a:cubicBezTo>
                  <a:cubicBezTo>
                    <a:pt x="63" y="3"/>
                    <a:pt x="63" y="0"/>
                    <a:pt x="69" y="9"/>
                  </a:cubicBezTo>
                  <a:cubicBezTo>
                    <a:pt x="75" y="17"/>
                    <a:pt x="79" y="15"/>
                    <a:pt x="82" y="21"/>
                  </a:cubicBezTo>
                  <a:cubicBezTo>
                    <a:pt x="86" y="26"/>
                    <a:pt x="82" y="28"/>
                    <a:pt x="83" y="32"/>
                  </a:cubicBezTo>
                  <a:cubicBezTo>
                    <a:pt x="84" y="36"/>
                    <a:pt x="86" y="39"/>
                    <a:pt x="88" y="42"/>
                  </a:cubicBezTo>
                  <a:cubicBezTo>
                    <a:pt x="89" y="46"/>
                    <a:pt x="92" y="46"/>
                    <a:pt x="89" y="53"/>
                  </a:cubicBezTo>
                  <a:cubicBezTo>
                    <a:pt x="86" y="60"/>
                    <a:pt x="80" y="63"/>
                    <a:pt x="81" y="68"/>
                  </a:cubicBezTo>
                  <a:cubicBezTo>
                    <a:pt x="83" y="73"/>
                    <a:pt x="89" y="77"/>
                    <a:pt x="81" y="79"/>
                  </a:cubicBezTo>
                  <a:cubicBezTo>
                    <a:pt x="73" y="81"/>
                    <a:pt x="71" y="77"/>
                    <a:pt x="71" y="80"/>
                  </a:cubicBezTo>
                  <a:cubicBezTo>
                    <a:pt x="70" y="84"/>
                    <a:pt x="67" y="82"/>
                    <a:pt x="66" y="85"/>
                  </a:cubicBezTo>
                  <a:cubicBezTo>
                    <a:pt x="64" y="88"/>
                    <a:pt x="77" y="95"/>
                    <a:pt x="66" y="97"/>
                  </a:cubicBezTo>
                  <a:cubicBezTo>
                    <a:pt x="55" y="99"/>
                    <a:pt x="51" y="100"/>
                    <a:pt x="54" y="108"/>
                  </a:cubicBezTo>
                  <a:cubicBezTo>
                    <a:pt x="57" y="117"/>
                    <a:pt x="56" y="122"/>
                    <a:pt x="55" y="127"/>
                  </a:cubicBezTo>
                  <a:cubicBezTo>
                    <a:pt x="54" y="131"/>
                    <a:pt x="54" y="132"/>
                    <a:pt x="55" y="138"/>
                  </a:cubicBezTo>
                  <a:cubicBezTo>
                    <a:pt x="57" y="145"/>
                    <a:pt x="58" y="147"/>
                    <a:pt x="58" y="153"/>
                  </a:cubicBezTo>
                  <a:cubicBezTo>
                    <a:pt x="58" y="158"/>
                    <a:pt x="53" y="176"/>
                    <a:pt x="53" y="176"/>
                  </a:cubicBezTo>
                  <a:cubicBezTo>
                    <a:pt x="53" y="176"/>
                    <a:pt x="36" y="180"/>
                    <a:pt x="30" y="181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43" name="Freeform 672">
              <a:extLst>
                <a:ext uri="{FF2B5EF4-FFF2-40B4-BE49-F238E27FC236}">
                  <a16:creationId xmlns:a16="http://schemas.microsoft.com/office/drawing/2014/main" id="{4B4FF9BE-73D2-5857-BEC3-54EA11C12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276" y="4037013"/>
              <a:ext cx="382587" cy="292100"/>
            </a:xfrm>
            <a:custGeom>
              <a:avLst/>
              <a:gdLst>
                <a:gd name="T0" fmla="*/ 2147483646 w 434"/>
                <a:gd name="T1" fmla="*/ 2147483646 h 330"/>
                <a:gd name="T2" fmla="*/ 2147483646 w 434"/>
                <a:gd name="T3" fmla="*/ 2147483646 h 330"/>
                <a:gd name="T4" fmla="*/ 2147483646 w 434"/>
                <a:gd name="T5" fmla="*/ 2147483646 h 330"/>
                <a:gd name="T6" fmla="*/ 2147483646 w 434"/>
                <a:gd name="T7" fmla="*/ 2147483646 h 330"/>
                <a:gd name="T8" fmla="*/ 2147483646 w 434"/>
                <a:gd name="T9" fmla="*/ 2147483646 h 330"/>
                <a:gd name="T10" fmla="*/ 2147483646 w 434"/>
                <a:gd name="T11" fmla="*/ 2147483646 h 330"/>
                <a:gd name="T12" fmla="*/ 2147483646 w 434"/>
                <a:gd name="T13" fmla="*/ 2147483646 h 330"/>
                <a:gd name="T14" fmla="*/ 2147483646 w 434"/>
                <a:gd name="T15" fmla="*/ 2147483646 h 330"/>
                <a:gd name="T16" fmla="*/ 2147483646 w 434"/>
                <a:gd name="T17" fmla="*/ 2147483646 h 330"/>
                <a:gd name="T18" fmla="*/ 2147483646 w 434"/>
                <a:gd name="T19" fmla="*/ 2147483646 h 330"/>
                <a:gd name="T20" fmla="*/ 2147483646 w 434"/>
                <a:gd name="T21" fmla="*/ 2147483646 h 330"/>
                <a:gd name="T22" fmla="*/ 2147483646 w 434"/>
                <a:gd name="T23" fmla="*/ 2147483646 h 330"/>
                <a:gd name="T24" fmla="*/ 2147483646 w 434"/>
                <a:gd name="T25" fmla="*/ 2147483646 h 330"/>
                <a:gd name="T26" fmla="*/ 2147483646 w 434"/>
                <a:gd name="T27" fmla="*/ 2147483646 h 330"/>
                <a:gd name="T28" fmla="*/ 0 w 434"/>
                <a:gd name="T29" fmla="*/ 2147483646 h 330"/>
                <a:gd name="T30" fmla="*/ 2147483646 w 434"/>
                <a:gd name="T31" fmla="*/ 2147483646 h 330"/>
                <a:gd name="T32" fmla="*/ 2147483646 w 434"/>
                <a:gd name="T33" fmla="*/ 2147483646 h 330"/>
                <a:gd name="T34" fmla="*/ 2147483646 w 434"/>
                <a:gd name="T35" fmla="*/ 2147483646 h 330"/>
                <a:gd name="T36" fmla="*/ 2147483646 w 434"/>
                <a:gd name="T37" fmla="*/ 2147483646 h 330"/>
                <a:gd name="T38" fmla="*/ 2147483646 w 434"/>
                <a:gd name="T39" fmla="*/ 2147483646 h 330"/>
                <a:gd name="T40" fmla="*/ 2147483646 w 434"/>
                <a:gd name="T41" fmla="*/ 2147483646 h 330"/>
                <a:gd name="T42" fmla="*/ 2147483646 w 434"/>
                <a:gd name="T43" fmla="*/ 2147483646 h 330"/>
                <a:gd name="T44" fmla="*/ 2147483646 w 434"/>
                <a:gd name="T45" fmla="*/ 2147483646 h 330"/>
                <a:gd name="T46" fmla="*/ 2147483646 w 434"/>
                <a:gd name="T47" fmla="*/ 2147483646 h 330"/>
                <a:gd name="T48" fmla="*/ 2147483646 w 434"/>
                <a:gd name="T49" fmla="*/ 2147483646 h 330"/>
                <a:gd name="T50" fmla="*/ 2147483646 w 434"/>
                <a:gd name="T51" fmla="*/ 2147483646 h 330"/>
                <a:gd name="T52" fmla="*/ 2147483646 w 434"/>
                <a:gd name="T53" fmla="*/ 2147483646 h 330"/>
                <a:gd name="T54" fmla="*/ 2147483646 w 434"/>
                <a:gd name="T55" fmla="*/ 2147483646 h 330"/>
                <a:gd name="T56" fmla="*/ 2147483646 w 434"/>
                <a:gd name="T57" fmla="*/ 2147483646 h 330"/>
                <a:gd name="T58" fmla="*/ 2147483646 w 434"/>
                <a:gd name="T59" fmla="*/ 2147483646 h 330"/>
                <a:gd name="T60" fmla="*/ 2147483646 w 434"/>
                <a:gd name="T61" fmla="*/ 2147483646 h 330"/>
                <a:gd name="T62" fmla="*/ 2147483646 w 434"/>
                <a:gd name="T63" fmla="*/ 2147483646 h 330"/>
                <a:gd name="T64" fmla="*/ 2147483646 w 434"/>
                <a:gd name="T65" fmla="*/ 2147483646 h 330"/>
                <a:gd name="T66" fmla="*/ 2147483646 w 434"/>
                <a:gd name="T67" fmla="*/ 2147483646 h 330"/>
                <a:gd name="T68" fmla="*/ 2147483646 w 434"/>
                <a:gd name="T69" fmla="*/ 2147483646 h 330"/>
                <a:gd name="T70" fmla="*/ 2147483646 w 434"/>
                <a:gd name="T71" fmla="*/ 2147483646 h 330"/>
                <a:gd name="T72" fmla="*/ 2147483646 w 434"/>
                <a:gd name="T73" fmla="*/ 2147483646 h 330"/>
                <a:gd name="T74" fmla="*/ 2147483646 w 434"/>
                <a:gd name="T75" fmla="*/ 2147483646 h 330"/>
                <a:gd name="T76" fmla="*/ 2147483646 w 434"/>
                <a:gd name="T77" fmla="*/ 2147483646 h 330"/>
                <a:gd name="T78" fmla="*/ 2147483646 w 434"/>
                <a:gd name="T79" fmla="*/ 2147483646 h 330"/>
                <a:gd name="T80" fmla="*/ 2147483646 w 434"/>
                <a:gd name="T81" fmla="*/ 2147483646 h 330"/>
                <a:gd name="T82" fmla="*/ 2147483646 w 434"/>
                <a:gd name="T83" fmla="*/ 2147483646 h 330"/>
                <a:gd name="T84" fmla="*/ 2147483646 w 434"/>
                <a:gd name="T85" fmla="*/ 2147483646 h 330"/>
                <a:gd name="T86" fmla="*/ 2147483646 w 434"/>
                <a:gd name="T87" fmla="*/ 2147483646 h 330"/>
                <a:gd name="T88" fmla="*/ 2147483646 w 434"/>
                <a:gd name="T89" fmla="*/ 2147483646 h 330"/>
                <a:gd name="T90" fmla="*/ 2147483646 w 434"/>
                <a:gd name="T91" fmla="*/ 2147483646 h 330"/>
                <a:gd name="T92" fmla="*/ 2147483646 w 434"/>
                <a:gd name="T93" fmla="*/ 2147483646 h 330"/>
                <a:gd name="T94" fmla="*/ 2147483646 w 434"/>
                <a:gd name="T95" fmla="*/ 2147483646 h 330"/>
                <a:gd name="T96" fmla="*/ 2147483646 w 434"/>
                <a:gd name="T97" fmla="*/ 2147483646 h 330"/>
                <a:gd name="T98" fmla="*/ 2147483646 w 434"/>
                <a:gd name="T99" fmla="*/ 2147483646 h 330"/>
                <a:gd name="T100" fmla="*/ 2147483646 w 434"/>
                <a:gd name="T101" fmla="*/ 2147483646 h 330"/>
                <a:gd name="T102" fmla="*/ 2147483646 w 434"/>
                <a:gd name="T103" fmla="*/ 2147483646 h 330"/>
                <a:gd name="T104" fmla="*/ 2147483646 w 434"/>
                <a:gd name="T105" fmla="*/ 2147483646 h 330"/>
                <a:gd name="T106" fmla="*/ 2147483646 w 434"/>
                <a:gd name="T107" fmla="*/ 2147483646 h 330"/>
                <a:gd name="T108" fmla="*/ 2147483646 w 434"/>
                <a:gd name="T109" fmla="*/ 2147483646 h 330"/>
                <a:gd name="T110" fmla="*/ 2147483646 w 434"/>
                <a:gd name="T111" fmla="*/ 2147483646 h 330"/>
                <a:gd name="T112" fmla="*/ 2147483646 w 434"/>
                <a:gd name="T113" fmla="*/ 2147483646 h 330"/>
                <a:gd name="T114" fmla="*/ 2147483646 w 434"/>
                <a:gd name="T115" fmla="*/ 2147483646 h 330"/>
                <a:gd name="T116" fmla="*/ 2147483646 w 434"/>
                <a:gd name="T117" fmla="*/ 2147483646 h 330"/>
                <a:gd name="T118" fmla="*/ 2147483646 w 434"/>
                <a:gd name="T119" fmla="*/ 2147483646 h 330"/>
                <a:gd name="T120" fmla="*/ 2147483646 w 434"/>
                <a:gd name="T121" fmla="*/ 2147483646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34"/>
                <a:gd name="T184" fmla="*/ 0 h 330"/>
                <a:gd name="T185" fmla="*/ 434 w 434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34" h="330">
                  <a:moveTo>
                    <a:pt x="408" y="23"/>
                  </a:moveTo>
                  <a:cubicBezTo>
                    <a:pt x="385" y="35"/>
                    <a:pt x="385" y="35"/>
                    <a:pt x="385" y="35"/>
                  </a:cubicBezTo>
                  <a:cubicBezTo>
                    <a:pt x="385" y="35"/>
                    <a:pt x="362" y="0"/>
                    <a:pt x="328" y="8"/>
                  </a:cubicBezTo>
                  <a:cubicBezTo>
                    <a:pt x="294" y="14"/>
                    <a:pt x="174" y="105"/>
                    <a:pt x="167" y="112"/>
                  </a:cubicBezTo>
                  <a:cubicBezTo>
                    <a:pt x="159" y="119"/>
                    <a:pt x="122" y="126"/>
                    <a:pt x="112" y="126"/>
                  </a:cubicBezTo>
                  <a:cubicBezTo>
                    <a:pt x="112" y="126"/>
                    <a:pt x="116" y="172"/>
                    <a:pt x="114" y="188"/>
                  </a:cubicBezTo>
                  <a:cubicBezTo>
                    <a:pt x="112" y="203"/>
                    <a:pt x="104" y="203"/>
                    <a:pt x="105" y="210"/>
                  </a:cubicBezTo>
                  <a:cubicBezTo>
                    <a:pt x="106" y="216"/>
                    <a:pt x="99" y="230"/>
                    <a:pt x="93" y="233"/>
                  </a:cubicBezTo>
                  <a:cubicBezTo>
                    <a:pt x="88" y="236"/>
                    <a:pt x="73" y="233"/>
                    <a:pt x="68" y="233"/>
                  </a:cubicBezTo>
                  <a:cubicBezTo>
                    <a:pt x="62" y="233"/>
                    <a:pt x="52" y="231"/>
                    <a:pt x="48" y="232"/>
                  </a:cubicBezTo>
                  <a:cubicBezTo>
                    <a:pt x="44" y="233"/>
                    <a:pt x="30" y="232"/>
                    <a:pt x="30" y="232"/>
                  </a:cubicBezTo>
                  <a:cubicBezTo>
                    <a:pt x="30" y="232"/>
                    <a:pt x="30" y="243"/>
                    <a:pt x="17" y="241"/>
                  </a:cubicBezTo>
                  <a:cubicBezTo>
                    <a:pt x="13" y="240"/>
                    <a:pt x="9" y="238"/>
                    <a:pt x="4" y="236"/>
                  </a:cubicBezTo>
                  <a:cubicBezTo>
                    <a:pt x="3" y="236"/>
                    <a:pt x="3" y="236"/>
                    <a:pt x="3" y="236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0" y="246"/>
                    <a:pt x="2" y="253"/>
                    <a:pt x="1" y="256"/>
                  </a:cubicBezTo>
                  <a:cubicBezTo>
                    <a:pt x="1" y="259"/>
                    <a:pt x="12" y="273"/>
                    <a:pt x="17" y="279"/>
                  </a:cubicBezTo>
                  <a:cubicBezTo>
                    <a:pt x="23" y="285"/>
                    <a:pt x="26" y="283"/>
                    <a:pt x="27" y="286"/>
                  </a:cubicBezTo>
                  <a:cubicBezTo>
                    <a:pt x="29" y="288"/>
                    <a:pt x="26" y="289"/>
                    <a:pt x="22" y="289"/>
                  </a:cubicBezTo>
                  <a:cubicBezTo>
                    <a:pt x="19" y="290"/>
                    <a:pt x="23" y="293"/>
                    <a:pt x="23" y="298"/>
                  </a:cubicBezTo>
                  <a:cubicBezTo>
                    <a:pt x="24" y="304"/>
                    <a:pt x="35" y="305"/>
                    <a:pt x="39" y="304"/>
                  </a:cubicBezTo>
                  <a:cubicBezTo>
                    <a:pt x="43" y="302"/>
                    <a:pt x="45" y="304"/>
                    <a:pt x="50" y="304"/>
                  </a:cubicBezTo>
                  <a:cubicBezTo>
                    <a:pt x="56" y="304"/>
                    <a:pt x="49" y="311"/>
                    <a:pt x="52" y="317"/>
                  </a:cubicBezTo>
                  <a:cubicBezTo>
                    <a:pt x="55" y="322"/>
                    <a:pt x="60" y="322"/>
                    <a:pt x="58" y="327"/>
                  </a:cubicBezTo>
                  <a:cubicBezTo>
                    <a:pt x="58" y="327"/>
                    <a:pt x="58" y="315"/>
                    <a:pt x="62" y="316"/>
                  </a:cubicBezTo>
                  <a:cubicBezTo>
                    <a:pt x="66" y="318"/>
                    <a:pt x="69" y="318"/>
                    <a:pt x="70" y="315"/>
                  </a:cubicBezTo>
                  <a:cubicBezTo>
                    <a:pt x="70" y="312"/>
                    <a:pt x="70" y="309"/>
                    <a:pt x="76" y="318"/>
                  </a:cubicBezTo>
                  <a:cubicBezTo>
                    <a:pt x="82" y="326"/>
                    <a:pt x="86" y="325"/>
                    <a:pt x="89" y="329"/>
                  </a:cubicBezTo>
                  <a:cubicBezTo>
                    <a:pt x="89" y="329"/>
                    <a:pt x="89" y="330"/>
                    <a:pt x="89" y="330"/>
                  </a:cubicBezTo>
                  <a:cubicBezTo>
                    <a:pt x="89" y="330"/>
                    <a:pt x="89" y="330"/>
                    <a:pt x="89" y="330"/>
                  </a:cubicBezTo>
                  <a:cubicBezTo>
                    <a:pt x="93" y="316"/>
                    <a:pt x="93" y="316"/>
                    <a:pt x="93" y="316"/>
                  </a:cubicBezTo>
                  <a:cubicBezTo>
                    <a:pt x="93" y="316"/>
                    <a:pt x="93" y="308"/>
                    <a:pt x="96" y="307"/>
                  </a:cubicBezTo>
                  <a:cubicBezTo>
                    <a:pt x="100" y="307"/>
                    <a:pt x="103" y="306"/>
                    <a:pt x="104" y="300"/>
                  </a:cubicBezTo>
                  <a:cubicBezTo>
                    <a:pt x="106" y="294"/>
                    <a:pt x="104" y="296"/>
                    <a:pt x="106" y="291"/>
                  </a:cubicBezTo>
                  <a:cubicBezTo>
                    <a:pt x="108" y="286"/>
                    <a:pt x="111" y="275"/>
                    <a:pt x="122" y="277"/>
                  </a:cubicBezTo>
                  <a:cubicBezTo>
                    <a:pt x="134" y="278"/>
                    <a:pt x="139" y="279"/>
                    <a:pt x="140" y="275"/>
                  </a:cubicBezTo>
                  <a:cubicBezTo>
                    <a:pt x="141" y="272"/>
                    <a:pt x="140" y="265"/>
                    <a:pt x="151" y="272"/>
                  </a:cubicBezTo>
                  <a:cubicBezTo>
                    <a:pt x="162" y="280"/>
                    <a:pt x="173" y="281"/>
                    <a:pt x="175" y="282"/>
                  </a:cubicBezTo>
                  <a:cubicBezTo>
                    <a:pt x="177" y="282"/>
                    <a:pt x="181" y="285"/>
                    <a:pt x="181" y="285"/>
                  </a:cubicBezTo>
                  <a:cubicBezTo>
                    <a:pt x="181" y="285"/>
                    <a:pt x="174" y="295"/>
                    <a:pt x="180" y="296"/>
                  </a:cubicBezTo>
                  <a:cubicBezTo>
                    <a:pt x="186" y="298"/>
                    <a:pt x="185" y="298"/>
                    <a:pt x="193" y="296"/>
                  </a:cubicBezTo>
                  <a:cubicBezTo>
                    <a:pt x="202" y="293"/>
                    <a:pt x="200" y="289"/>
                    <a:pt x="208" y="291"/>
                  </a:cubicBezTo>
                  <a:cubicBezTo>
                    <a:pt x="215" y="292"/>
                    <a:pt x="223" y="289"/>
                    <a:pt x="225" y="290"/>
                  </a:cubicBezTo>
                  <a:cubicBezTo>
                    <a:pt x="227" y="291"/>
                    <a:pt x="236" y="305"/>
                    <a:pt x="242" y="304"/>
                  </a:cubicBezTo>
                  <a:cubicBezTo>
                    <a:pt x="249" y="303"/>
                    <a:pt x="267" y="298"/>
                    <a:pt x="270" y="294"/>
                  </a:cubicBezTo>
                  <a:cubicBezTo>
                    <a:pt x="274" y="291"/>
                    <a:pt x="277" y="276"/>
                    <a:pt x="294" y="285"/>
                  </a:cubicBezTo>
                  <a:cubicBezTo>
                    <a:pt x="311" y="294"/>
                    <a:pt x="303" y="292"/>
                    <a:pt x="319" y="293"/>
                  </a:cubicBezTo>
                  <a:cubicBezTo>
                    <a:pt x="335" y="294"/>
                    <a:pt x="327" y="291"/>
                    <a:pt x="338" y="289"/>
                  </a:cubicBezTo>
                  <a:cubicBezTo>
                    <a:pt x="348" y="287"/>
                    <a:pt x="346" y="284"/>
                    <a:pt x="353" y="283"/>
                  </a:cubicBezTo>
                  <a:cubicBezTo>
                    <a:pt x="361" y="282"/>
                    <a:pt x="368" y="283"/>
                    <a:pt x="368" y="283"/>
                  </a:cubicBezTo>
                  <a:cubicBezTo>
                    <a:pt x="368" y="283"/>
                    <a:pt x="368" y="265"/>
                    <a:pt x="367" y="262"/>
                  </a:cubicBezTo>
                  <a:cubicBezTo>
                    <a:pt x="366" y="259"/>
                    <a:pt x="372" y="259"/>
                    <a:pt x="376" y="249"/>
                  </a:cubicBezTo>
                  <a:cubicBezTo>
                    <a:pt x="380" y="239"/>
                    <a:pt x="379" y="237"/>
                    <a:pt x="385" y="230"/>
                  </a:cubicBezTo>
                  <a:cubicBezTo>
                    <a:pt x="392" y="223"/>
                    <a:pt x="396" y="216"/>
                    <a:pt x="401" y="212"/>
                  </a:cubicBezTo>
                  <a:cubicBezTo>
                    <a:pt x="406" y="208"/>
                    <a:pt x="419" y="192"/>
                    <a:pt x="419" y="192"/>
                  </a:cubicBezTo>
                  <a:cubicBezTo>
                    <a:pt x="419" y="192"/>
                    <a:pt x="423" y="141"/>
                    <a:pt x="424" y="129"/>
                  </a:cubicBezTo>
                  <a:cubicBezTo>
                    <a:pt x="426" y="118"/>
                    <a:pt x="434" y="108"/>
                    <a:pt x="431" y="101"/>
                  </a:cubicBezTo>
                  <a:cubicBezTo>
                    <a:pt x="428" y="93"/>
                    <a:pt x="418" y="92"/>
                    <a:pt x="417" y="88"/>
                  </a:cubicBezTo>
                  <a:cubicBezTo>
                    <a:pt x="416" y="83"/>
                    <a:pt x="418" y="76"/>
                    <a:pt x="416" y="71"/>
                  </a:cubicBezTo>
                  <a:cubicBezTo>
                    <a:pt x="415" y="67"/>
                    <a:pt x="409" y="61"/>
                    <a:pt x="408" y="55"/>
                  </a:cubicBezTo>
                  <a:cubicBezTo>
                    <a:pt x="407" y="48"/>
                    <a:pt x="408" y="23"/>
                    <a:pt x="408" y="23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45" name="Freeform 673">
              <a:extLst>
                <a:ext uri="{FF2B5EF4-FFF2-40B4-BE49-F238E27FC236}">
                  <a16:creationId xmlns:a16="http://schemas.microsoft.com/office/drawing/2014/main" id="{238F63F3-34A5-B070-B180-1A2AA91EE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26" y="4043363"/>
              <a:ext cx="250825" cy="406400"/>
            </a:xfrm>
            <a:custGeom>
              <a:avLst/>
              <a:gdLst>
                <a:gd name="T0" fmla="*/ 2147483646 w 285"/>
                <a:gd name="T1" fmla="*/ 2147483646 h 459"/>
                <a:gd name="T2" fmla="*/ 2147483646 w 285"/>
                <a:gd name="T3" fmla="*/ 0 h 459"/>
                <a:gd name="T4" fmla="*/ 2147483646 w 285"/>
                <a:gd name="T5" fmla="*/ 2147483646 h 459"/>
                <a:gd name="T6" fmla="*/ 2147483646 w 285"/>
                <a:gd name="T7" fmla="*/ 2147483646 h 459"/>
                <a:gd name="T8" fmla="*/ 2147483646 w 285"/>
                <a:gd name="T9" fmla="*/ 2147483646 h 459"/>
                <a:gd name="T10" fmla="*/ 2147483646 w 285"/>
                <a:gd name="T11" fmla="*/ 2147483646 h 459"/>
                <a:gd name="T12" fmla="*/ 2147483646 w 285"/>
                <a:gd name="T13" fmla="*/ 2147483646 h 459"/>
                <a:gd name="T14" fmla="*/ 2147483646 w 285"/>
                <a:gd name="T15" fmla="*/ 2147483646 h 459"/>
                <a:gd name="T16" fmla="*/ 2147483646 w 285"/>
                <a:gd name="T17" fmla="*/ 2147483646 h 459"/>
                <a:gd name="T18" fmla="*/ 2147483646 w 285"/>
                <a:gd name="T19" fmla="*/ 2147483646 h 459"/>
                <a:gd name="T20" fmla="*/ 2147483646 w 285"/>
                <a:gd name="T21" fmla="*/ 2147483646 h 459"/>
                <a:gd name="T22" fmla="*/ 2147483646 w 285"/>
                <a:gd name="T23" fmla="*/ 2147483646 h 459"/>
                <a:gd name="T24" fmla="*/ 2147483646 w 285"/>
                <a:gd name="T25" fmla="*/ 2147483646 h 459"/>
                <a:gd name="T26" fmla="*/ 2147483646 w 285"/>
                <a:gd name="T27" fmla="*/ 2147483646 h 459"/>
                <a:gd name="T28" fmla="*/ 2147483646 w 285"/>
                <a:gd name="T29" fmla="*/ 2147483646 h 459"/>
                <a:gd name="T30" fmla="*/ 2147483646 w 285"/>
                <a:gd name="T31" fmla="*/ 2147483646 h 459"/>
                <a:gd name="T32" fmla="*/ 2147483646 w 285"/>
                <a:gd name="T33" fmla="*/ 2147483646 h 459"/>
                <a:gd name="T34" fmla="*/ 2147483646 w 285"/>
                <a:gd name="T35" fmla="*/ 2147483646 h 459"/>
                <a:gd name="T36" fmla="*/ 2147483646 w 285"/>
                <a:gd name="T37" fmla="*/ 2147483646 h 459"/>
                <a:gd name="T38" fmla="*/ 2147483646 w 285"/>
                <a:gd name="T39" fmla="*/ 2147483646 h 459"/>
                <a:gd name="T40" fmla="*/ 2147483646 w 285"/>
                <a:gd name="T41" fmla="*/ 2147483646 h 459"/>
                <a:gd name="T42" fmla="*/ 2147483646 w 285"/>
                <a:gd name="T43" fmla="*/ 2147483646 h 459"/>
                <a:gd name="T44" fmla="*/ 2147483646 w 285"/>
                <a:gd name="T45" fmla="*/ 2147483646 h 459"/>
                <a:gd name="T46" fmla="*/ 2147483646 w 285"/>
                <a:gd name="T47" fmla="*/ 2147483646 h 459"/>
                <a:gd name="T48" fmla="*/ 2147483646 w 285"/>
                <a:gd name="T49" fmla="*/ 2147483646 h 459"/>
                <a:gd name="T50" fmla="*/ 2147483646 w 285"/>
                <a:gd name="T51" fmla="*/ 2147483646 h 459"/>
                <a:gd name="T52" fmla="*/ 2147483646 w 285"/>
                <a:gd name="T53" fmla="*/ 2147483646 h 459"/>
                <a:gd name="T54" fmla="*/ 2147483646 w 285"/>
                <a:gd name="T55" fmla="*/ 2147483646 h 459"/>
                <a:gd name="T56" fmla="*/ 2147483646 w 285"/>
                <a:gd name="T57" fmla="*/ 2147483646 h 459"/>
                <a:gd name="T58" fmla="*/ 2147483646 w 285"/>
                <a:gd name="T59" fmla="*/ 2147483646 h 459"/>
                <a:gd name="T60" fmla="*/ 2147483646 w 285"/>
                <a:gd name="T61" fmla="*/ 2147483646 h 459"/>
                <a:gd name="T62" fmla="*/ 2147483646 w 285"/>
                <a:gd name="T63" fmla="*/ 2147483646 h 459"/>
                <a:gd name="T64" fmla="*/ 2147483646 w 285"/>
                <a:gd name="T65" fmla="*/ 2147483646 h 459"/>
                <a:gd name="T66" fmla="*/ 2147483646 w 285"/>
                <a:gd name="T67" fmla="*/ 2147483646 h 459"/>
                <a:gd name="T68" fmla="*/ 2147483646 w 285"/>
                <a:gd name="T69" fmla="*/ 2147483646 h 459"/>
                <a:gd name="T70" fmla="*/ 2147483646 w 285"/>
                <a:gd name="T71" fmla="*/ 2147483646 h 459"/>
                <a:gd name="T72" fmla="*/ 2147483646 w 285"/>
                <a:gd name="T73" fmla="*/ 2147483646 h 459"/>
                <a:gd name="T74" fmla="*/ 2147483646 w 285"/>
                <a:gd name="T75" fmla="*/ 2147483646 h 459"/>
                <a:gd name="T76" fmla="*/ 2147483646 w 285"/>
                <a:gd name="T77" fmla="*/ 2147483646 h 459"/>
                <a:gd name="T78" fmla="*/ 2147483646 w 285"/>
                <a:gd name="T79" fmla="*/ 2147483646 h 459"/>
                <a:gd name="T80" fmla="*/ 2147483646 w 285"/>
                <a:gd name="T81" fmla="*/ 2147483646 h 459"/>
                <a:gd name="T82" fmla="*/ 2147483646 w 285"/>
                <a:gd name="T83" fmla="*/ 2147483646 h 459"/>
                <a:gd name="T84" fmla="*/ 2147483646 w 285"/>
                <a:gd name="T85" fmla="*/ 2147483646 h 459"/>
                <a:gd name="T86" fmla="*/ 2147483646 w 285"/>
                <a:gd name="T87" fmla="*/ 2147483646 h 459"/>
                <a:gd name="T88" fmla="*/ 2147483646 w 285"/>
                <a:gd name="T89" fmla="*/ 2147483646 h 459"/>
                <a:gd name="T90" fmla="*/ 2147483646 w 285"/>
                <a:gd name="T91" fmla="*/ 2147483646 h 459"/>
                <a:gd name="T92" fmla="*/ 2147483646 w 285"/>
                <a:gd name="T93" fmla="*/ 2147483646 h 459"/>
                <a:gd name="T94" fmla="*/ 2147483646 w 285"/>
                <a:gd name="T95" fmla="*/ 2147483646 h 459"/>
                <a:gd name="T96" fmla="*/ 2147483646 w 285"/>
                <a:gd name="T97" fmla="*/ 2147483646 h 459"/>
                <a:gd name="T98" fmla="*/ 2147483646 w 285"/>
                <a:gd name="T99" fmla="*/ 2147483646 h 459"/>
                <a:gd name="T100" fmla="*/ 2147483646 w 285"/>
                <a:gd name="T101" fmla="*/ 2147483646 h 459"/>
                <a:gd name="T102" fmla="*/ 2147483646 w 285"/>
                <a:gd name="T103" fmla="*/ 2147483646 h 459"/>
                <a:gd name="T104" fmla="*/ 2147483646 w 285"/>
                <a:gd name="T105" fmla="*/ 2147483646 h 459"/>
                <a:gd name="T106" fmla="*/ 2147483646 w 285"/>
                <a:gd name="T107" fmla="*/ 2147483646 h 459"/>
                <a:gd name="T108" fmla="*/ 2147483646 w 285"/>
                <a:gd name="T109" fmla="*/ 2147483646 h 459"/>
                <a:gd name="T110" fmla="*/ 2147483646 w 285"/>
                <a:gd name="T111" fmla="*/ 2147483646 h 4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5"/>
                <a:gd name="T169" fmla="*/ 0 h 459"/>
                <a:gd name="T170" fmla="*/ 285 w 285"/>
                <a:gd name="T171" fmla="*/ 459 h 4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5" h="459">
                  <a:moveTo>
                    <a:pt x="280" y="111"/>
                  </a:moveTo>
                  <a:cubicBezTo>
                    <a:pt x="71" y="0"/>
                    <a:pt x="71" y="0"/>
                    <a:pt x="71" y="0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1" y="41"/>
                    <a:pt x="42" y="48"/>
                  </a:cubicBezTo>
                  <a:cubicBezTo>
                    <a:pt x="43" y="54"/>
                    <a:pt x="49" y="60"/>
                    <a:pt x="50" y="64"/>
                  </a:cubicBezTo>
                  <a:cubicBezTo>
                    <a:pt x="52" y="69"/>
                    <a:pt x="50" y="76"/>
                    <a:pt x="51" y="81"/>
                  </a:cubicBezTo>
                  <a:cubicBezTo>
                    <a:pt x="52" y="85"/>
                    <a:pt x="62" y="86"/>
                    <a:pt x="65" y="94"/>
                  </a:cubicBezTo>
                  <a:cubicBezTo>
                    <a:pt x="68" y="101"/>
                    <a:pt x="60" y="111"/>
                    <a:pt x="58" y="122"/>
                  </a:cubicBezTo>
                  <a:cubicBezTo>
                    <a:pt x="57" y="134"/>
                    <a:pt x="53" y="185"/>
                    <a:pt x="53" y="185"/>
                  </a:cubicBezTo>
                  <a:cubicBezTo>
                    <a:pt x="53" y="185"/>
                    <a:pt x="40" y="201"/>
                    <a:pt x="35" y="205"/>
                  </a:cubicBezTo>
                  <a:cubicBezTo>
                    <a:pt x="30" y="209"/>
                    <a:pt x="26" y="216"/>
                    <a:pt x="19" y="223"/>
                  </a:cubicBezTo>
                  <a:cubicBezTo>
                    <a:pt x="13" y="230"/>
                    <a:pt x="14" y="232"/>
                    <a:pt x="10" y="242"/>
                  </a:cubicBezTo>
                  <a:cubicBezTo>
                    <a:pt x="6" y="252"/>
                    <a:pt x="0" y="252"/>
                    <a:pt x="1" y="255"/>
                  </a:cubicBezTo>
                  <a:cubicBezTo>
                    <a:pt x="2" y="258"/>
                    <a:pt x="2" y="276"/>
                    <a:pt x="2" y="276"/>
                  </a:cubicBezTo>
                  <a:cubicBezTo>
                    <a:pt x="2" y="276"/>
                    <a:pt x="6" y="292"/>
                    <a:pt x="17" y="292"/>
                  </a:cubicBezTo>
                  <a:cubicBezTo>
                    <a:pt x="28" y="292"/>
                    <a:pt x="30" y="295"/>
                    <a:pt x="32" y="302"/>
                  </a:cubicBezTo>
                  <a:cubicBezTo>
                    <a:pt x="33" y="310"/>
                    <a:pt x="40" y="315"/>
                    <a:pt x="43" y="321"/>
                  </a:cubicBezTo>
                  <a:cubicBezTo>
                    <a:pt x="46" y="327"/>
                    <a:pt x="39" y="335"/>
                    <a:pt x="43" y="346"/>
                  </a:cubicBezTo>
                  <a:cubicBezTo>
                    <a:pt x="48" y="357"/>
                    <a:pt x="45" y="365"/>
                    <a:pt x="49" y="369"/>
                  </a:cubicBezTo>
                  <a:cubicBezTo>
                    <a:pt x="54" y="373"/>
                    <a:pt x="59" y="384"/>
                    <a:pt x="46" y="384"/>
                  </a:cubicBezTo>
                  <a:cubicBezTo>
                    <a:pt x="34" y="384"/>
                    <a:pt x="15" y="372"/>
                    <a:pt x="13" y="383"/>
                  </a:cubicBezTo>
                  <a:cubicBezTo>
                    <a:pt x="10" y="394"/>
                    <a:pt x="8" y="394"/>
                    <a:pt x="18" y="401"/>
                  </a:cubicBezTo>
                  <a:cubicBezTo>
                    <a:pt x="27" y="407"/>
                    <a:pt x="33" y="412"/>
                    <a:pt x="38" y="419"/>
                  </a:cubicBezTo>
                  <a:cubicBezTo>
                    <a:pt x="42" y="426"/>
                    <a:pt x="54" y="452"/>
                    <a:pt x="54" y="452"/>
                  </a:cubicBezTo>
                  <a:cubicBezTo>
                    <a:pt x="54" y="452"/>
                    <a:pt x="62" y="458"/>
                    <a:pt x="69" y="453"/>
                  </a:cubicBezTo>
                  <a:cubicBezTo>
                    <a:pt x="76" y="447"/>
                    <a:pt x="80" y="437"/>
                    <a:pt x="83" y="443"/>
                  </a:cubicBezTo>
                  <a:cubicBezTo>
                    <a:pt x="86" y="449"/>
                    <a:pt x="86" y="459"/>
                    <a:pt x="93" y="450"/>
                  </a:cubicBezTo>
                  <a:cubicBezTo>
                    <a:pt x="101" y="442"/>
                    <a:pt x="101" y="440"/>
                    <a:pt x="111" y="439"/>
                  </a:cubicBezTo>
                  <a:cubicBezTo>
                    <a:pt x="120" y="439"/>
                    <a:pt x="120" y="435"/>
                    <a:pt x="129" y="436"/>
                  </a:cubicBezTo>
                  <a:cubicBezTo>
                    <a:pt x="139" y="436"/>
                    <a:pt x="151" y="425"/>
                    <a:pt x="151" y="420"/>
                  </a:cubicBezTo>
                  <a:cubicBezTo>
                    <a:pt x="151" y="415"/>
                    <a:pt x="139" y="408"/>
                    <a:pt x="151" y="409"/>
                  </a:cubicBezTo>
                  <a:cubicBezTo>
                    <a:pt x="163" y="409"/>
                    <a:pt x="172" y="409"/>
                    <a:pt x="178" y="407"/>
                  </a:cubicBezTo>
                  <a:cubicBezTo>
                    <a:pt x="185" y="405"/>
                    <a:pt x="194" y="407"/>
                    <a:pt x="197" y="399"/>
                  </a:cubicBezTo>
                  <a:cubicBezTo>
                    <a:pt x="199" y="391"/>
                    <a:pt x="197" y="384"/>
                    <a:pt x="209" y="380"/>
                  </a:cubicBezTo>
                  <a:cubicBezTo>
                    <a:pt x="221" y="376"/>
                    <a:pt x="223" y="373"/>
                    <a:pt x="225" y="366"/>
                  </a:cubicBezTo>
                  <a:cubicBezTo>
                    <a:pt x="227" y="359"/>
                    <a:pt x="235" y="354"/>
                    <a:pt x="240" y="354"/>
                  </a:cubicBezTo>
                  <a:cubicBezTo>
                    <a:pt x="245" y="354"/>
                    <a:pt x="258" y="354"/>
                    <a:pt x="258" y="354"/>
                  </a:cubicBezTo>
                  <a:cubicBezTo>
                    <a:pt x="258" y="354"/>
                    <a:pt x="265" y="348"/>
                    <a:pt x="255" y="342"/>
                  </a:cubicBezTo>
                  <a:cubicBezTo>
                    <a:pt x="246" y="336"/>
                    <a:pt x="246" y="332"/>
                    <a:pt x="246" y="323"/>
                  </a:cubicBezTo>
                  <a:cubicBezTo>
                    <a:pt x="246" y="314"/>
                    <a:pt x="246" y="306"/>
                    <a:pt x="240" y="307"/>
                  </a:cubicBezTo>
                  <a:cubicBezTo>
                    <a:pt x="235" y="308"/>
                    <a:pt x="223" y="310"/>
                    <a:pt x="227" y="301"/>
                  </a:cubicBezTo>
                  <a:cubicBezTo>
                    <a:pt x="230" y="292"/>
                    <a:pt x="230" y="291"/>
                    <a:pt x="235" y="291"/>
                  </a:cubicBezTo>
                  <a:cubicBezTo>
                    <a:pt x="239" y="290"/>
                    <a:pt x="239" y="288"/>
                    <a:pt x="240" y="286"/>
                  </a:cubicBezTo>
                  <a:cubicBezTo>
                    <a:pt x="240" y="283"/>
                    <a:pt x="241" y="280"/>
                    <a:pt x="237" y="279"/>
                  </a:cubicBezTo>
                  <a:cubicBezTo>
                    <a:pt x="232" y="278"/>
                    <a:pt x="227" y="275"/>
                    <a:pt x="229" y="272"/>
                  </a:cubicBezTo>
                  <a:cubicBezTo>
                    <a:pt x="232" y="269"/>
                    <a:pt x="229" y="264"/>
                    <a:pt x="235" y="264"/>
                  </a:cubicBezTo>
                  <a:cubicBezTo>
                    <a:pt x="241" y="264"/>
                    <a:pt x="246" y="258"/>
                    <a:pt x="243" y="256"/>
                  </a:cubicBezTo>
                  <a:cubicBezTo>
                    <a:pt x="240" y="253"/>
                    <a:pt x="243" y="249"/>
                    <a:pt x="243" y="249"/>
                  </a:cubicBezTo>
                  <a:cubicBezTo>
                    <a:pt x="243" y="249"/>
                    <a:pt x="248" y="244"/>
                    <a:pt x="254" y="244"/>
                  </a:cubicBezTo>
                  <a:cubicBezTo>
                    <a:pt x="260" y="244"/>
                    <a:pt x="262" y="242"/>
                    <a:pt x="259" y="233"/>
                  </a:cubicBezTo>
                  <a:cubicBezTo>
                    <a:pt x="257" y="224"/>
                    <a:pt x="254" y="220"/>
                    <a:pt x="259" y="220"/>
                  </a:cubicBezTo>
                  <a:cubicBezTo>
                    <a:pt x="264" y="220"/>
                    <a:pt x="259" y="212"/>
                    <a:pt x="265" y="212"/>
                  </a:cubicBezTo>
                  <a:cubicBezTo>
                    <a:pt x="272" y="212"/>
                    <a:pt x="273" y="208"/>
                    <a:pt x="277" y="213"/>
                  </a:cubicBezTo>
                  <a:cubicBezTo>
                    <a:pt x="281" y="218"/>
                    <a:pt x="285" y="218"/>
                    <a:pt x="285" y="218"/>
                  </a:cubicBezTo>
                  <a:lnTo>
                    <a:pt x="280" y="111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47" name="Freeform 674">
              <a:extLst>
                <a:ext uri="{FF2B5EF4-FFF2-40B4-BE49-F238E27FC236}">
                  <a16:creationId xmlns:a16="http://schemas.microsoft.com/office/drawing/2014/main" id="{C8583DB1-09BE-2C45-43E4-70B804D5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076" y="4271963"/>
              <a:ext cx="300037" cy="250825"/>
            </a:xfrm>
            <a:custGeom>
              <a:avLst/>
              <a:gdLst>
                <a:gd name="T0" fmla="*/ 2147483646 w 340"/>
                <a:gd name="T1" fmla="*/ 2147483646 h 283"/>
                <a:gd name="T2" fmla="*/ 2147483646 w 340"/>
                <a:gd name="T3" fmla="*/ 2147483646 h 283"/>
                <a:gd name="T4" fmla="*/ 2147483646 w 340"/>
                <a:gd name="T5" fmla="*/ 2147483646 h 283"/>
                <a:gd name="T6" fmla="*/ 2147483646 w 340"/>
                <a:gd name="T7" fmla="*/ 2147483646 h 283"/>
                <a:gd name="T8" fmla="*/ 2147483646 w 340"/>
                <a:gd name="T9" fmla="*/ 2147483646 h 283"/>
                <a:gd name="T10" fmla="*/ 2147483646 w 340"/>
                <a:gd name="T11" fmla="*/ 2147483646 h 283"/>
                <a:gd name="T12" fmla="*/ 2147483646 w 340"/>
                <a:gd name="T13" fmla="*/ 2147483646 h 283"/>
                <a:gd name="T14" fmla="*/ 2147483646 w 340"/>
                <a:gd name="T15" fmla="*/ 2147483646 h 283"/>
                <a:gd name="T16" fmla="*/ 2147483646 w 340"/>
                <a:gd name="T17" fmla="*/ 2147483646 h 283"/>
                <a:gd name="T18" fmla="*/ 2147483646 w 340"/>
                <a:gd name="T19" fmla="*/ 2147483646 h 283"/>
                <a:gd name="T20" fmla="*/ 2147483646 w 340"/>
                <a:gd name="T21" fmla="*/ 2147483646 h 283"/>
                <a:gd name="T22" fmla="*/ 2147483646 w 340"/>
                <a:gd name="T23" fmla="*/ 2147483646 h 283"/>
                <a:gd name="T24" fmla="*/ 2147483646 w 340"/>
                <a:gd name="T25" fmla="*/ 2147483646 h 283"/>
                <a:gd name="T26" fmla="*/ 2147483646 w 340"/>
                <a:gd name="T27" fmla="*/ 2147483646 h 283"/>
                <a:gd name="T28" fmla="*/ 2147483646 w 340"/>
                <a:gd name="T29" fmla="*/ 2147483646 h 283"/>
                <a:gd name="T30" fmla="*/ 2147483646 w 340"/>
                <a:gd name="T31" fmla="*/ 2147483646 h 283"/>
                <a:gd name="T32" fmla="*/ 2147483646 w 340"/>
                <a:gd name="T33" fmla="*/ 2147483646 h 283"/>
                <a:gd name="T34" fmla="*/ 2147483646 w 340"/>
                <a:gd name="T35" fmla="*/ 2147483646 h 283"/>
                <a:gd name="T36" fmla="*/ 2147483646 w 340"/>
                <a:gd name="T37" fmla="*/ 2147483646 h 283"/>
                <a:gd name="T38" fmla="*/ 2147483646 w 340"/>
                <a:gd name="T39" fmla="*/ 2147483646 h 283"/>
                <a:gd name="T40" fmla="*/ 2147483646 w 340"/>
                <a:gd name="T41" fmla="*/ 2147483646 h 283"/>
                <a:gd name="T42" fmla="*/ 2147483646 w 340"/>
                <a:gd name="T43" fmla="*/ 2147483646 h 283"/>
                <a:gd name="T44" fmla="*/ 2147483646 w 340"/>
                <a:gd name="T45" fmla="*/ 2147483646 h 283"/>
                <a:gd name="T46" fmla="*/ 2147483646 w 340"/>
                <a:gd name="T47" fmla="*/ 2147483646 h 283"/>
                <a:gd name="T48" fmla="*/ 2147483646 w 340"/>
                <a:gd name="T49" fmla="*/ 2147483646 h 283"/>
                <a:gd name="T50" fmla="*/ 2147483646 w 340"/>
                <a:gd name="T51" fmla="*/ 2147483646 h 283"/>
                <a:gd name="T52" fmla="*/ 2147483646 w 340"/>
                <a:gd name="T53" fmla="*/ 2147483646 h 283"/>
                <a:gd name="T54" fmla="*/ 2147483646 w 340"/>
                <a:gd name="T55" fmla="*/ 2147483646 h 283"/>
                <a:gd name="T56" fmla="*/ 2147483646 w 340"/>
                <a:gd name="T57" fmla="*/ 2147483646 h 283"/>
                <a:gd name="T58" fmla="*/ 2147483646 w 340"/>
                <a:gd name="T59" fmla="*/ 2147483646 h 283"/>
                <a:gd name="T60" fmla="*/ 2147483646 w 340"/>
                <a:gd name="T61" fmla="*/ 2147483646 h 283"/>
                <a:gd name="T62" fmla="*/ 2147483646 w 340"/>
                <a:gd name="T63" fmla="*/ 2147483646 h 283"/>
                <a:gd name="T64" fmla="*/ 2147483646 w 340"/>
                <a:gd name="T65" fmla="*/ 2147483646 h 283"/>
                <a:gd name="T66" fmla="*/ 2147483646 w 340"/>
                <a:gd name="T67" fmla="*/ 2147483646 h 283"/>
                <a:gd name="T68" fmla="*/ 2147483646 w 340"/>
                <a:gd name="T69" fmla="*/ 2147483646 h 283"/>
                <a:gd name="T70" fmla="*/ 2147483646 w 340"/>
                <a:gd name="T71" fmla="*/ 2147483646 h 283"/>
                <a:gd name="T72" fmla="*/ 2147483646 w 340"/>
                <a:gd name="T73" fmla="*/ 2147483646 h 283"/>
                <a:gd name="T74" fmla="*/ 2147483646 w 340"/>
                <a:gd name="T75" fmla="*/ 2147483646 h 283"/>
                <a:gd name="T76" fmla="*/ 2147483646 w 340"/>
                <a:gd name="T77" fmla="*/ 2147483646 h 283"/>
                <a:gd name="T78" fmla="*/ 2147483646 w 340"/>
                <a:gd name="T79" fmla="*/ 2147483646 h 283"/>
                <a:gd name="T80" fmla="*/ 2147483646 w 340"/>
                <a:gd name="T81" fmla="*/ 2147483646 h 283"/>
                <a:gd name="T82" fmla="*/ 2147483646 w 340"/>
                <a:gd name="T83" fmla="*/ 2147483646 h 283"/>
                <a:gd name="T84" fmla="*/ 2147483646 w 340"/>
                <a:gd name="T85" fmla="*/ 2147483646 h 283"/>
                <a:gd name="T86" fmla="*/ 2147483646 w 340"/>
                <a:gd name="T87" fmla="*/ 2147483646 h 283"/>
                <a:gd name="T88" fmla="*/ 2147483646 w 340"/>
                <a:gd name="T89" fmla="*/ 2147483646 h 283"/>
                <a:gd name="T90" fmla="*/ 2147483646 w 340"/>
                <a:gd name="T91" fmla="*/ 2147483646 h 283"/>
                <a:gd name="T92" fmla="*/ 2147483646 w 340"/>
                <a:gd name="T93" fmla="*/ 2147483646 h 283"/>
                <a:gd name="T94" fmla="*/ 2147483646 w 340"/>
                <a:gd name="T95" fmla="*/ 2147483646 h 283"/>
                <a:gd name="T96" fmla="*/ 2147483646 w 340"/>
                <a:gd name="T97" fmla="*/ 2147483646 h 283"/>
                <a:gd name="T98" fmla="*/ 2147483646 w 340"/>
                <a:gd name="T99" fmla="*/ 2147483646 h 283"/>
                <a:gd name="T100" fmla="*/ 2147483646 w 340"/>
                <a:gd name="T101" fmla="*/ 2147483646 h 283"/>
                <a:gd name="T102" fmla="*/ 2147483646 w 340"/>
                <a:gd name="T103" fmla="*/ 2147483646 h 283"/>
                <a:gd name="T104" fmla="*/ 2147483646 w 340"/>
                <a:gd name="T105" fmla="*/ 2147483646 h 283"/>
                <a:gd name="T106" fmla="*/ 2147483646 w 340"/>
                <a:gd name="T107" fmla="*/ 2147483646 h 283"/>
                <a:gd name="T108" fmla="*/ 2147483646 w 340"/>
                <a:gd name="T109" fmla="*/ 2147483646 h 283"/>
                <a:gd name="T110" fmla="*/ 2147483646 w 340"/>
                <a:gd name="T111" fmla="*/ 2147483646 h 283"/>
                <a:gd name="T112" fmla="*/ 2147483646 w 340"/>
                <a:gd name="T113" fmla="*/ 2147483646 h 283"/>
                <a:gd name="T114" fmla="*/ 2147483646 w 340"/>
                <a:gd name="T115" fmla="*/ 2147483646 h 283"/>
                <a:gd name="T116" fmla="*/ 2147483646 w 340"/>
                <a:gd name="T117" fmla="*/ 2147483646 h 283"/>
                <a:gd name="T118" fmla="*/ 2147483646 w 340"/>
                <a:gd name="T119" fmla="*/ 2147483646 h 283"/>
                <a:gd name="T120" fmla="*/ 2147483646 w 340"/>
                <a:gd name="T121" fmla="*/ 2147483646 h 283"/>
                <a:gd name="T122" fmla="*/ 2147483646 w 340"/>
                <a:gd name="T123" fmla="*/ 2147483646 h 283"/>
                <a:gd name="T124" fmla="*/ 2147483646 w 340"/>
                <a:gd name="T125" fmla="*/ 2147483646 h 28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40"/>
                <a:gd name="T190" fmla="*/ 0 h 283"/>
                <a:gd name="T191" fmla="*/ 340 w 340"/>
                <a:gd name="T192" fmla="*/ 283 h 28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40" h="283">
                  <a:moveTo>
                    <a:pt x="325" y="34"/>
                  </a:moveTo>
                  <a:cubicBezTo>
                    <a:pt x="314" y="34"/>
                    <a:pt x="310" y="18"/>
                    <a:pt x="310" y="18"/>
                  </a:cubicBezTo>
                  <a:cubicBezTo>
                    <a:pt x="310" y="18"/>
                    <a:pt x="303" y="17"/>
                    <a:pt x="295" y="18"/>
                  </a:cubicBezTo>
                  <a:cubicBezTo>
                    <a:pt x="288" y="19"/>
                    <a:pt x="290" y="22"/>
                    <a:pt x="280" y="24"/>
                  </a:cubicBezTo>
                  <a:cubicBezTo>
                    <a:pt x="269" y="26"/>
                    <a:pt x="277" y="29"/>
                    <a:pt x="261" y="28"/>
                  </a:cubicBezTo>
                  <a:cubicBezTo>
                    <a:pt x="245" y="27"/>
                    <a:pt x="253" y="29"/>
                    <a:pt x="236" y="20"/>
                  </a:cubicBezTo>
                  <a:cubicBezTo>
                    <a:pt x="219" y="11"/>
                    <a:pt x="216" y="26"/>
                    <a:pt x="212" y="29"/>
                  </a:cubicBezTo>
                  <a:cubicBezTo>
                    <a:pt x="209" y="33"/>
                    <a:pt x="191" y="38"/>
                    <a:pt x="184" y="39"/>
                  </a:cubicBezTo>
                  <a:cubicBezTo>
                    <a:pt x="178" y="40"/>
                    <a:pt x="169" y="26"/>
                    <a:pt x="167" y="25"/>
                  </a:cubicBezTo>
                  <a:cubicBezTo>
                    <a:pt x="165" y="24"/>
                    <a:pt x="157" y="27"/>
                    <a:pt x="150" y="26"/>
                  </a:cubicBezTo>
                  <a:cubicBezTo>
                    <a:pt x="142" y="24"/>
                    <a:pt x="144" y="28"/>
                    <a:pt x="135" y="31"/>
                  </a:cubicBezTo>
                  <a:cubicBezTo>
                    <a:pt x="127" y="33"/>
                    <a:pt x="128" y="33"/>
                    <a:pt x="122" y="31"/>
                  </a:cubicBezTo>
                  <a:cubicBezTo>
                    <a:pt x="116" y="30"/>
                    <a:pt x="123" y="20"/>
                    <a:pt x="123" y="20"/>
                  </a:cubicBezTo>
                  <a:cubicBezTo>
                    <a:pt x="123" y="20"/>
                    <a:pt x="119" y="17"/>
                    <a:pt x="117" y="17"/>
                  </a:cubicBezTo>
                  <a:cubicBezTo>
                    <a:pt x="115" y="16"/>
                    <a:pt x="104" y="15"/>
                    <a:pt x="93" y="7"/>
                  </a:cubicBezTo>
                  <a:cubicBezTo>
                    <a:pt x="82" y="0"/>
                    <a:pt x="83" y="7"/>
                    <a:pt x="82" y="10"/>
                  </a:cubicBezTo>
                  <a:cubicBezTo>
                    <a:pt x="81" y="14"/>
                    <a:pt x="76" y="13"/>
                    <a:pt x="64" y="12"/>
                  </a:cubicBezTo>
                  <a:cubicBezTo>
                    <a:pt x="53" y="10"/>
                    <a:pt x="50" y="21"/>
                    <a:pt x="48" y="26"/>
                  </a:cubicBezTo>
                  <a:cubicBezTo>
                    <a:pt x="46" y="31"/>
                    <a:pt x="48" y="29"/>
                    <a:pt x="46" y="35"/>
                  </a:cubicBezTo>
                  <a:cubicBezTo>
                    <a:pt x="45" y="41"/>
                    <a:pt x="42" y="42"/>
                    <a:pt x="38" y="42"/>
                  </a:cubicBezTo>
                  <a:cubicBezTo>
                    <a:pt x="35" y="43"/>
                    <a:pt x="35" y="51"/>
                    <a:pt x="35" y="51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5" y="70"/>
                    <a:pt x="31" y="72"/>
                    <a:pt x="32" y="76"/>
                  </a:cubicBezTo>
                  <a:cubicBezTo>
                    <a:pt x="33" y="80"/>
                    <a:pt x="35" y="83"/>
                    <a:pt x="37" y="86"/>
                  </a:cubicBezTo>
                  <a:cubicBezTo>
                    <a:pt x="38" y="90"/>
                    <a:pt x="41" y="90"/>
                    <a:pt x="38" y="97"/>
                  </a:cubicBezTo>
                  <a:cubicBezTo>
                    <a:pt x="35" y="104"/>
                    <a:pt x="29" y="107"/>
                    <a:pt x="30" y="112"/>
                  </a:cubicBezTo>
                  <a:cubicBezTo>
                    <a:pt x="32" y="117"/>
                    <a:pt x="38" y="121"/>
                    <a:pt x="30" y="123"/>
                  </a:cubicBezTo>
                  <a:cubicBezTo>
                    <a:pt x="22" y="125"/>
                    <a:pt x="20" y="121"/>
                    <a:pt x="20" y="124"/>
                  </a:cubicBezTo>
                  <a:cubicBezTo>
                    <a:pt x="19" y="128"/>
                    <a:pt x="16" y="126"/>
                    <a:pt x="15" y="129"/>
                  </a:cubicBezTo>
                  <a:cubicBezTo>
                    <a:pt x="13" y="132"/>
                    <a:pt x="26" y="139"/>
                    <a:pt x="15" y="141"/>
                  </a:cubicBezTo>
                  <a:cubicBezTo>
                    <a:pt x="4" y="143"/>
                    <a:pt x="0" y="144"/>
                    <a:pt x="3" y="152"/>
                  </a:cubicBezTo>
                  <a:cubicBezTo>
                    <a:pt x="6" y="161"/>
                    <a:pt x="5" y="166"/>
                    <a:pt x="4" y="171"/>
                  </a:cubicBezTo>
                  <a:cubicBezTo>
                    <a:pt x="3" y="175"/>
                    <a:pt x="3" y="176"/>
                    <a:pt x="4" y="182"/>
                  </a:cubicBezTo>
                  <a:cubicBezTo>
                    <a:pt x="6" y="189"/>
                    <a:pt x="7" y="191"/>
                    <a:pt x="7" y="197"/>
                  </a:cubicBezTo>
                  <a:cubicBezTo>
                    <a:pt x="7" y="202"/>
                    <a:pt x="2" y="220"/>
                    <a:pt x="2" y="220"/>
                  </a:cubicBezTo>
                  <a:cubicBezTo>
                    <a:pt x="2" y="220"/>
                    <a:pt x="15" y="225"/>
                    <a:pt x="23" y="223"/>
                  </a:cubicBezTo>
                  <a:cubicBezTo>
                    <a:pt x="31" y="221"/>
                    <a:pt x="37" y="221"/>
                    <a:pt x="43" y="219"/>
                  </a:cubicBezTo>
                  <a:cubicBezTo>
                    <a:pt x="49" y="218"/>
                    <a:pt x="59" y="216"/>
                    <a:pt x="61" y="226"/>
                  </a:cubicBezTo>
                  <a:cubicBezTo>
                    <a:pt x="64" y="236"/>
                    <a:pt x="74" y="257"/>
                    <a:pt x="81" y="267"/>
                  </a:cubicBezTo>
                  <a:cubicBezTo>
                    <a:pt x="89" y="277"/>
                    <a:pt x="94" y="283"/>
                    <a:pt x="111" y="277"/>
                  </a:cubicBezTo>
                  <a:cubicBezTo>
                    <a:pt x="128" y="270"/>
                    <a:pt x="134" y="266"/>
                    <a:pt x="146" y="269"/>
                  </a:cubicBezTo>
                  <a:cubicBezTo>
                    <a:pt x="157" y="273"/>
                    <a:pt x="165" y="269"/>
                    <a:pt x="165" y="269"/>
                  </a:cubicBezTo>
                  <a:cubicBezTo>
                    <a:pt x="165" y="269"/>
                    <a:pt x="176" y="246"/>
                    <a:pt x="175" y="238"/>
                  </a:cubicBezTo>
                  <a:cubicBezTo>
                    <a:pt x="174" y="230"/>
                    <a:pt x="183" y="231"/>
                    <a:pt x="192" y="222"/>
                  </a:cubicBezTo>
                  <a:cubicBezTo>
                    <a:pt x="201" y="214"/>
                    <a:pt x="199" y="211"/>
                    <a:pt x="205" y="206"/>
                  </a:cubicBezTo>
                  <a:cubicBezTo>
                    <a:pt x="211" y="201"/>
                    <a:pt x="215" y="198"/>
                    <a:pt x="220" y="203"/>
                  </a:cubicBezTo>
                  <a:cubicBezTo>
                    <a:pt x="226" y="207"/>
                    <a:pt x="230" y="193"/>
                    <a:pt x="231" y="202"/>
                  </a:cubicBezTo>
                  <a:cubicBezTo>
                    <a:pt x="231" y="211"/>
                    <a:pt x="227" y="213"/>
                    <a:pt x="232" y="216"/>
                  </a:cubicBezTo>
                  <a:cubicBezTo>
                    <a:pt x="237" y="219"/>
                    <a:pt x="235" y="215"/>
                    <a:pt x="239" y="222"/>
                  </a:cubicBezTo>
                  <a:cubicBezTo>
                    <a:pt x="244" y="228"/>
                    <a:pt x="245" y="225"/>
                    <a:pt x="251" y="217"/>
                  </a:cubicBezTo>
                  <a:cubicBezTo>
                    <a:pt x="258" y="208"/>
                    <a:pt x="258" y="209"/>
                    <a:pt x="260" y="201"/>
                  </a:cubicBezTo>
                  <a:cubicBezTo>
                    <a:pt x="261" y="193"/>
                    <a:pt x="268" y="185"/>
                    <a:pt x="269" y="178"/>
                  </a:cubicBezTo>
                  <a:cubicBezTo>
                    <a:pt x="269" y="170"/>
                    <a:pt x="269" y="162"/>
                    <a:pt x="272" y="159"/>
                  </a:cubicBezTo>
                  <a:cubicBezTo>
                    <a:pt x="275" y="157"/>
                    <a:pt x="254" y="157"/>
                    <a:pt x="272" y="151"/>
                  </a:cubicBezTo>
                  <a:cubicBezTo>
                    <a:pt x="289" y="144"/>
                    <a:pt x="291" y="137"/>
                    <a:pt x="291" y="132"/>
                  </a:cubicBezTo>
                  <a:cubicBezTo>
                    <a:pt x="291" y="128"/>
                    <a:pt x="293" y="124"/>
                    <a:pt x="296" y="121"/>
                  </a:cubicBezTo>
                  <a:cubicBezTo>
                    <a:pt x="299" y="117"/>
                    <a:pt x="300" y="105"/>
                    <a:pt x="300" y="105"/>
                  </a:cubicBezTo>
                  <a:cubicBezTo>
                    <a:pt x="300" y="105"/>
                    <a:pt x="305" y="91"/>
                    <a:pt x="308" y="91"/>
                  </a:cubicBezTo>
                  <a:cubicBezTo>
                    <a:pt x="310" y="91"/>
                    <a:pt x="307" y="75"/>
                    <a:pt x="315" y="78"/>
                  </a:cubicBezTo>
                  <a:cubicBezTo>
                    <a:pt x="323" y="81"/>
                    <a:pt x="326" y="80"/>
                    <a:pt x="329" y="80"/>
                  </a:cubicBezTo>
                  <a:cubicBezTo>
                    <a:pt x="332" y="80"/>
                    <a:pt x="340" y="63"/>
                    <a:pt x="332" y="60"/>
                  </a:cubicBezTo>
                  <a:cubicBezTo>
                    <a:pt x="325" y="57"/>
                    <a:pt x="322" y="51"/>
                    <a:pt x="322" y="49"/>
                  </a:cubicBezTo>
                  <a:cubicBezTo>
                    <a:pt x="322" y="47"/>
                    <a:pt x="325" y="34"/>
                    <a:pt x="325" y="34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49" name="Freeform 675">
              <a:extLst>
                <a:ext uri="{FF2B5EF4-FFF2-40B4-BE49-F238E27FC236}">
                  <a16:creationId xmlns:a16="http://schemas.microsoft.com/office/drawing/2014/main" id="{5630DD7C-2482-8B30-101D-F5B5F2CA7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6" y="4302125"/>
              <a:ext cx="192087" cy="285750"/>
            </a:xfrm>
            <a:custGeom>
              <a:avLst/>
              <a:gdLst>
                <a:gd name="T0" fmla="*/ 2147483646 w 218"/>
                <a:gd name="T1" fmla="*/ 2147483646 h 323"/>
                <a:gd name="T2" fmla="*/ 2147483646 w 218"/>
                <a:gd name="T3" fmla="*/ 2147483646 h 323"/>
                <a:gd name="T4" fmla="*/ 2147483646 w 218"/>
                <a:gd name="T5" fmla="*/ 2147483646 h 323"/>
                <a:gd name="T6" fmla="*/ 2147483646 w 218"/>
                <a:gd name="T7" fmla="*/ 2147483646 h 323"/>
                <a:gd name="T8" fmla="*/ 2147483646 w 218"/>
                <a:gd name="T9" fmla="*/ 2147483646 h 323"/>
                <a:gd name="T10" fmla="*/ 2147483646 w 218"/>
                <a:gd name="T11" fmla="*/ 2147483646 h 323"/>
                <a:gd name="T12" fmla="*/ 2147483646 w 218"/>
                <a:gd name="T13" fmla="*/ 2147483646 h 323"/>
                <a:gd name="T14" fmla="*/ 2147483646 w 218"/>
                <a:gd name="T15" fmla="*/ 2147483646 h 323"/>
                <a:gd name="T16" fmla="*/ 2147483646 w 218"/>
                <a:gd name="T17" fmla="*/ 2147483646 h 323"/>
                <a:gd name="T18" fmla="*/ 2147483646 w 218"/>
                <a:gd name="T19" fmla="*/ 0 h 323"/>
                <a:gd name="T20" fmla="*/ 2147483646 w 218"/>
                <a:gd name="T21" fmla="*/ 2147483646 h 323"/>
                <a:gd name="T22" fmla="*/ 2147483646 w 218"/>
                <a:gd name="T23" fmla="*/ 2147483646 h 323"/>
                <a:gd name="T24" fmla="*/ 2147483646 w 218"/>
                <a:gd name="T25" fmla="*/ 2147483646 h 323"/>
                <a:gd name="T26" fmla="*/ 2147483646 w 218"/>
                <a:gd name="T27" fmla="*/ 2147483646 h 323"/>
                <a:gd name="T28" fmla="*/ 2147483646 w 218"/>
                <a:gd name="T29" fmla="*/ 2147483646 h 323"/>
                <a:gd name="T30" fmla="*/ 2147483646 w 218"/>
                <a:gd name="T31" fmla="*/ 2147483646 h 323"/>
                <a:gd name="T32" fmla="*/ 2147483646 w 218"/>
                <a:gd name="T33" fmla="*/ 2147483646 h 323"/>
                <a:gd name="T34" fmla="*/ 2147483646 w 218"/>
                <a:gd name="T35" fmla="*/ 2147483646 h 323"/>
                <a:gd name="T36" fmla="*/ 2147483646 w 218"/>
                <a:gd name="T37" fmla="*/ 2147483646 h 323"/>
                <a:gd name="T38" fmla="*/ 2147483646 w 218"/>
                <a:gd name="T39" fmla="*/ 2147483646 h 323"/>
                <a:gd name="T40" fmla="*/ 2147483646 w 218"/>
                <a:gd name="T41" fmla="*/ 2147483646 h 323"/>
                <a:gd name="T42" fmla="*/ 2147483646 w 218"/>
                <a:gd name="T43" fmla="*/ 2147483646 h 323"/>
                <a:gd name="T44" fmla="*/ 2147483646 w 218"/>
                <a:gd name="T45" fmla="*/ 2147483646 h 323"/>
                <a:gd name="T46" fmla="*/ 2147483646 w 218"/>
                <a:gd name="T47" fmla="*/ 2147483646 h 323"/>
                <a:gd name="T48" fmla="*/ 2147483646 w 218"/>
                <a:gd name="T49" fmla="*/ 2147483646 h 323"/>
                <a:gd name="T50" fmla="*/ 2147483646 w 218"/>
                <a:gd name="T51" fmla="*/ 2147483646 h 323"/>
                <a:gd name="T52" fmla="*/ 2147483646 w 218"/>
                <a:gd name="T53" fmla="*/ 2147483646 h 323"/>
                <a:gd name="T54" fmla="*/ 2147483646 w 218"/>
                <a:gd name="T55" fmla="*/ 2147483646 h 323"/>
                <a:gd name="T56" fmla="*/ 2147483646 w 218"/>
                <a:gd name="T57" fmla="*/ 2147483646 h 323"/>
                <a:gd name="T58" fmla="*/ 2147483646 w 218"/>
                <a:gd name="T59" fmla="*/ 2147483646 h 323"/>
                <a:gd name="T60" fmla="*/ 0 w 218"/>
                <a:gd name="T61" fmla="*/ 2147483646 h 323"/>
                <a:gd name="T62" fmla="*/ 2147483646 w 218"/>
                <a:gd name="T63" fmla="*/ 2147483646 h 323"/>
                <a:gd name="T64" fmla="*/ 2147483646 w 218"/>
                <a:gd name="T65" fmla="*/ 2147483646 h 323"/>
                <a:gd name="T66" fmla="*/ 2147483646 w 218"/>
                <a:gd name="T67" fmla="*/ 2147483646 h 323"/>
                <a:gd name="T68" fmla="*/ 2147483646 w 218"/>
                <a:gd name="T69" fmla="*/ 2147483646 h 323"/>
                <a:gd name="T70" fmla="*/ 2147483646 w 218"/>
                <a:gd name="T71" fmla="*/ 2147483646 h 323"/>
                <a:gd name="T72" fmla="*/ 2147483646 w 218"/>
                <a:gd name="T73" fmla="*/ 2147483646 h 323"/>
                <a:gd name="T74" fmla="*/ 2147483646 w 218"/>
                <a:gd name="T75" fmla="*/ 2147483646 h 323"/>
                <a:gd name="T76" fmla="*/ 2147483646 w 218"/>
                <a:gd name="T77" fmla="*/ 2147483646 h 323"/>
                <a:gd name="T78" fmla="*/ 2147483646 w 218"/>
                <a:gd name="T79" fmla="*/ 2147483646 h 323"/>
                <a:gd name="T80" fmla="*/ 2147483646 w 218"/>
                <a:gd name="T81" fmla="*/ 2147483646 h 323"/>
                <a:gd name="T82" fmla="*/ 2147483646 w 218"/>
                <a:gd name="T83" fmla="*/ 2147483646 h 323"/>
                <a:gd name="T84" fmla="*/ 2147483646 w 218"/>
                <a:gd name="T85" fmla="*/ 2147483646 h 323"/>
                <a:gd name="T86" fmla="*/ 2147483646 w 218"/>
                <a:gd name="T87" fmla="*/ 2147483646 h 323"/>
                <a:gd name="T88" fmla="*/ 2147483646 w 218"/>
                <a:gd name="T89" fmla="*/ 2147483646 h 323"/>
                <a:gd name="T90" fmla="*/ 2147483646 w 218"/>
                <a:gd name="T91" fmla="*/ 2147483646 h 323"/>
                <a:gd name="T92" fmla="*/ 2147483646 w 218"/>
                <a:gd name="T93" fmla="*/ 2147483646 h 323"/>
                <a:gd name="T94" fmla="*/ 2147483646 w 218"/>
                <a:gd name="T95" fmla="*/ 2147483646 h 323"/>
                <a:gd name="T96" fmla="*/ 2147483646 w 218"/>
                <a:gd name="T97" fmla="*/ 2147483646 h 3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8"/>
                <a:gd name="T148" fmla="*/ 0 h 323"/>
                <a:gd name="T149" fmla="*/ 218 w 218"/>
                <a:gd name="T150" fmla="*/ 323 h 32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8" h="323">
                  <a:moveTo>
                    <a:pt x="197" y="160"/>
                  </a:moveTo>
                  <a:cubicBezTo>
                    <a:pt x="197" y="160"/>
                    <a:pt x="185" y="134"/>
                    <a:pt x="181" y="127"/>
                  </a:cubicBezTo>
                  <a:cubicBezTo>
                    <a:pt x="176" y="120"/>
                    <a:pt x="170" y="115"/>
                    <a:pt x="161" y="109"/>
                  </a:cubicBezTo>
                  <a:cubicBezTo>
                    <a:pt x="151" y="102"/>
                    <a:pt x="153" y="102"/>
                    <a:pt x="156" y="91"/>
                  </a:cubicBezTo>
                  <a:cubicBezTo>
                    <a:pt x="158" y="80"/>
                    <a:pt x="177" y="92"/>
                    <a:pt x="189" y="92"/>
                  </a:cubicBezTo>
                  <a:cubicBezTo>
                    <a:pt x="202" y="92"/>
                    <a:pt x="197" y="81"/>
                    <a:pt x="192" y="77"/>
                  </a:cubicBezTo>
                  <a:cubicBezTo>
                    <a:pt x="188" y="73"/>
                    <a:pt x="191" y="65"/>
                    <a:pt x="186" y="54"/>
                  </a:cubicBezTo>
                  <a:cubicBezTo>
                    <a:pt x="182" y="43"/>
                    <a:pt x="189" y="35"/>
                    <a:pt x="186" y="29"/>
                  </a:cubicBezTo>
                  <a:cubicBezTo>
                    <a:pt x="183" y="23"/>
                    <a:pt x="176" y="18"/>
                    <a:pt x="175" y="10"/>
                  </a:cubicBezTo>
                  <a:cubicBezTo>
                    <a:pt x="173" y="3"/>
                    <a:pt x="171" y="0"/>
                    <a:pt x="160" y="0"/>
                  </a:cubicBezTo>
                  <a:cubicBezTo>
                    <a:pt x="160" y="0"/>
                    <a:pt x="157" y="13"/>
                    <a:pt x="157" y="15"/>
                  </a:cubicBezTo>
                  <a:cubicBezTo>
                    <a:pt x="157" y="17"/>
                    <a:pt x="160" y="23"/>
                    <a:pt x="167" y="26"/>
                  </a:cubicBezTo>
                  <a:cubicBezTo>
                    <a:pt x="175" y="29"/>
                    <a:pt x="167" y="46"/>
                    <a:pt x="164" y="46"/>
                  </a:cubicBezTo>
                  <a:cubicBezTo>
                    <a:pt x="161" y="46"/>
                    <a:pt x="158" y="47"/>
                    <a:pt x="150" y="44"/>
                  </a:cubicBezTo>
                  <a:cubicBezTo>
                    <a:pt x="142" y="41"/>
                    <a:pt x="145" y="57"/>
                    <a:pt x="143" y="57"/>
                  </a:cubicBezTo>
                  <a:cubicBezTo>
                    <a:pt x="140" y="57"/>
                    <a:pt x="135" y="71"/>
                    <a:pt x="135" y="71"/>
                  </a:cubicBezTo>
                  <a:cubicBezTo>
                    <a:pt x="135" y="71"/>
                    <a:pt x="134" y="83"/>
                    <a:pt x="131" y="87"/>
                  </a:cubicBezTo>
                  <a:cubicBezTo>
                    <a:pt x="128" y="90"/>
                    <a:pt x="126" y="94"/>
                    <a:pt x="126" y="98"/>
                  </a:cubicBezTo>
                  <a:cubicBezTo>
                    <a:pt x="126" y="103"/>
                    <a:pt x="124" y="110"/>
                    <a:pt x="107" y="117"/>
                  </a:cubicBezTo>
                  <a:cubicBezTo>
                    <a:pt x="89" y="123"/>
                    <a:pt x="110" y="123"/>
                    <a:pt x="107" y="125"/>
                  </a:cubicBezTo>
                  <a:cubicBezTo>
                    <a:pt x="104" y="128"/>
                    <a:pt x="104" y="136"/>
                    <a:pt x="104" y="144"/>
                  </a:cubicBezTo>
                  <a:cubicBezTo>
                    <a:pt x="103" y="151"/>
                    <a:pt x="96" y="159"/>
                    <a:pt x="95" y="167"/>
                  </a:cubicBezTo>
                  <a:cubicBezTo>
                    <a:pt x="93" y="175"/>
                    <a:pt x="93" y="174"/>
                    <a:pt x="86" y="183"/>
                  </a:cubicBezTo>
                  <a:cubicBezTo>
                    <a:pt x="80" y="191"/>
                    <a:pt x="79" y="194"/>
                    <a:pt x="74" y="188"/>
                  </a:cubicBezTo>
                  <a:cubicBezTo>
                    <a:pt x="70" y="181"/>
                    <a:pt x="72" y="185"/>
                    <a:pt x="67" y="182"/>
                  </a:cubicBezTo>
                  <a:cubicBezTo>
                    <a:pt x="62" y="179"/>
                    <a:pt x="66" y="177"/>
                    <a:pt x="66" y="168"/>
                  </a:cubicBezTo>
                  <a:cubicBezTo>
                    <a:pt x="65" y="159"/>
                    <a:pt x="61" y="173"/>
                    <a:pt x="55" y="169"/>
                  </a:cubicBezTo>
                  <a:cubicBezTo>
                    <a:pt x="50" y="164"/>
                    <a:pt x="46" y="167"/>
                    <a:pt x="40" y="172"/>
                  </a:cubicBezTo>
                  <a:cubicBezTo>
                    <a:pt x="34" y="177"/>
                    <a:pt x="36" y="180"/>
                    <a:pt x="27" y="188"/>
                  </a:cubicBezTo>
                  <a:cubicBezTo>
                    <a:pt x="18" y="197"/>
                    <a:pt x="9" y="196"/>
                    <a:pt x="10" y="204"/>
                  </a:cubicBezTo>
                  <a:cubicBezTo>
                    <a:pt x="11" y="212"/>
                    <a:pt x="0" y="235"/>
                    <a:pt x="0" y="235"/>
                  </a:cubicBezTo>
                  <a:cubicBezTo>
                    <a:pt x="0" y="235"/>
                    <a:pt x="9" y="235"/>
                    <a:pt x="10" y="241"/>
                  </a:cubicBezTo>
                  <a:cubicBezTo>
                    <a:pt x="10" y="247"/>
                    <a:pt x="16" y="257"/>
                    <a:pt x="18" y="258"/>
                  </a:cubicBezTo>
                  <a:cubicBezTo>
                    <a:pt x="19" y="258"/>
                    <a:pt x="24" y="248"/>
                    <a:pt x="35" y="247"/>
                  </a:cubicBezTo>
                  <a:cubicBezTo>
                    <a:pt x="35" y="247"/>
                    <a:pt x="28" y="251"/>
                    <a:pt x="31" y="257"/>
                  </a:cubicBezTo>
                  <a:cubicBezTo>
                    <a:pt x="34" y="263"/>
                    <a:pt x="23" y="265"/>
                    <a:pt x="31" y="270"/>
                  </a:cubicBezTo>
                  <a:cubicBezTo>
                    <a:pt x="39" y="275"/>
                    <a:pt x="42" y="281"/>
                    <a:pt x="39" y="285"/>
                  </a:cubicBezTo>
                  <a:cubicBezTo>
                    <a:pt x="36" y="289"/>
                    <a:pt x="36" y="305"/>
                    <a:pt x="36" y="305"/>
                  </a:cubicBezTo>
                  <a:cubicBezTo>
                    <a:pt x="36" y="305"/>
                    <a:pt x="61" y="310"/>
                    <a:pt x="79" y="306"/>
                  </a:cubicBezTo>
                  <a:cubicBezTo>
                    <a:pt x="96" y="303"/>
                    <a:pt x="95" y="295"/>
                    <a:pt x="122" y="302"/>
                  </a:cubicBezTo>
                  <a:cubicBezTo>
                    <a:pt x="149" y="308"/>
                    <a:pt x="168" y="309"/>
                    <a:pt x="174" y="312"/>
                  </a:cubicBezTo>
                  <a:cubicBezTo>
                    <a:pt x="180" y="314"/>
                    <a:pt x="208" y="307"/>
                    <a:pt x="213" y="323"/>
                  </a:cubicBezTo>
                  <a:cubicBezTo>
                    <a:pt x="213" y="323"/>
                    <a:pt x="218" y="302"/>
                    <a:pt x="211" y="292"/>
                  </a:cubicBezTo>
                  <a:cubicBezTo>
                    <a:pt x="205" y="283"/>
                    <a:pt x="182" y="268"/>
                    <a:pt x="182" y="260"/>
                  </a:cubicBezTo>
                  <a:cubicBezTo>
                    <a:pt x="183" y="252"/>
                    <a:pt x="184" y="248"/>
                    <a:pt x="177" y="241"/>
                  </a:cubicBezTo>
                  <a:cubicBezTo>
                    <a:pt x="169" y="234"/>
                    <a:pt x="170" y="226"/>
                    <a:pt x="170" y="216"/>
                  </a:cubicBezTo>
                  <a:cubicBezTo>
                    <a:pt x="169" y="205"/>
                    <a:pt x="162" y="205"/>
                    <a:pt x="164" y="200"/>
                  </a:cubicBezTo>
                  <a:cubicBezTo>
                    <a:pt x="166" y="196"/>
                    <a:pt x="171" y="201"/>
                    <a:pt x="174" y="195"/>
                  </a:cubicBezTo>
                  <a:cubicBezTo>
                    <a:pt x="178" y="190"/>
                    <a:pt x="187" y="165"/>
                    <a:pt x="197" y="16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1" name="Freeform 676">
              <a:extLst>
                <a:ext uri="{FF2B5EF4-FFF2-40B4-BE49-F238E27FC236}">
                  <a16:creationId xmlns:a16="http://schemas.microsoft.com/office/drawing/2014/main" id="{67E9BBC2-CB37-9A69-33F1-B21A6EAD8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1" y="4357688"/>
              <a:ext cx="325437" cy="230187"/>
            </a:xfrm>
            <a:custGeom>
              <a:avLst/>
              <a:gdLst>
                <a:gd name="T0" fmla="*/ 2147483646 w 367"/>
                <a:gd name="T1" fmla="*/ 2147483646 h 261"/>
                <a:gd name="T2" fmla="*/ 2147483646 w 367"/>
                <a:gd name="T3" fmla="*/ 2147483646 h 261"/>
                <a:gd name="T4" fmla="*/ 2147483646 w 367"/>
                <a:gd name="T5" fmla="*/ 2147483646 h 261"/>
                <a:gd name="T6" fmla="*/ 2147483646 w 367"/>
                <a:gd name="T7" fmla="*/ 2147483646 h 261"/>
                <a:gd name="T8" fmla="*/ 2147483646 w 367"/>
                <a:gd name="T9" fmla="*/ 2147483646 h 261"/>
                <a:gd name="T10" fmla="*/ 2147483646 w 367"/>
                <a:gd name="T11" fmla="*/ 2147483646 h 261"/>
                <a:gd name="T12" fmla="*/ 2147483646 w 367"/>
                <a:gd name="T13" fmla="*/ 2147483646 h 261"/>
                <a:gd name="T14" fmla="*/ 2147483646 w 367"/>
                <a:gd name="T15" fmla="*/ 2147483646 h 261"/>
                <a:gd name="T16" fmla="*/ 2147483646 w 367"/>
                <a:gd name="T17" fmla="*/ 2147483646 h 261"/>
                <a:gd name="T18" fmla="*/ 2147483646 w 367"/>
                <a:gd name="T19" fmla="*/ 2147483646 h 261"/>
                <a:gd name="T20" fmla="*/ 2147483646 w 367"/>
                <a:gd name="T21" fmla="*/ 2147483646 h 261"/>
                <a:gd name="T22" fmla="*/ 2147483646 w 367"/>
                <a:gd name="T23" fmla="*/ 2147483646 h 261"/>
                <a:gd name="T24" fmla="*/ 2147483646 w 367"/>
                <a:gd name="T25" fmla="*/ 2147483646 h 261"/>
                <a:gd name="T26" fmla="*/ 2147483646 w 367"/>
                <a:gd name="T27" fmla="*/ 2147483646 h 261"/>
                <a:gd name="T28" fmla="*/ 2147483646 w 367"/>
                <a:gd name="T29" fmla="*/ 2147483646 h 261"/>
                <a:gd name="T30" fmla="*/ 2147483646 w 367"/>
                <a:gd name="T31" fmla="*/ 2147483646 h 261"/>
                <a:gd name="T32" fmla="*/ 2147483646 w 367"/>
                <a:gd name="T33" fmla="*/ 2147483646 h 261"/>
                <a:gd name="T34" fmla="*/ 2147483646 w 367"/>
                <a:gd name="T35" fmla="*/ 2147483646 h 261"/>
                <a:gd name="T36" fmla="*/ 2147483646 w 367"/>
                <a:gd name="T37" fmla="*/ 2147483646 h 261"/>
                <a:gd name="T38" fmla="*/ 2147483646 w 367"/>
                <a:gd name="T39" fmla="*/ 0 h 261"/>
                <a:gd name="T40" fmla="*/ 2147483646 w 367"/>
                <a:gd name="T41" fmla="*/ 0 h 261"/>
                <a:gd name="T42" fmla="*/ 2147483646 w 367"/>
                <a:gd name="T43" fmla="*/ 2147483646 h 261"/>
                <a:gd name="T44" fmla="*/ 2147483646 w 367"/>
                <a:gd name="T45" fmla="*/ 2147483646 h 261"/>
                <a:gd name="T46" fmla="*/ 2147483646 w 367"/>
                <a:gd name="T47" fmla="*/ 2147483646 h 261"/>
                <a:gd name="T48" fmla="*/ 2147483646 w 367"/>
                <a:gd name="T49" fmla="*/ 2147483646 h 261"/>
                <a:gd name="T50" fmla="*/ 2147483646 w 367"/>
                <a:gd name="T51" fmla="*/ 2147483646 h 261"/>
                <a:gd name="T52" fmla="*/ 2147483646 w 367"/>
                <a:gd name="T53" fmla="*/ 2147483646 h 261"/>
                <a:gd name="T54" fmla="*/ 2147483646 w 367"/>
                <a:gd name="T55" fmla="*/ 2147483646 h 261"/>
                <a:gd name="T56" fmla="*/ 2147483646 w 367"/>
                <a:gd name="T57" fmla="*/ 2147483646 h 261"/>
                <a:gd name="T58" fmla="*/ 2147483646 w 367"/>
                <a:gd name="T59" fmla="*/ 2147483646 h 261"/>
                <a:gd name="T60" fmla="*/ 2147483646 w 367"/>
                <a:gd name="T61" fmla="*/ 2147483646 h 261"/>
                <a:gd name="T62" fmla="*/ 2147483646 w 367"/>
                <a:gd name="T63" fmla="*/ 2147483646 h 261"/>
                <a:gd name="T64" fmla="*/ 2147483646 w 367"/>
                <a:gd name="T65" fmla="*/ 2147483646 h 261"/>
                <a:gd name="T66" fmla="*/ 2147483646 w 367"/>
                <a:gd name="T67" fmla="*/ 2147483646 h 261"/>
                <a:gd name="T68" fmla="*/ 2147483646 w 367"/>
                <a:gd name="T69" fmla="*/ 2147483646 h 261"/>
                <a:gd name="T70" fmla="*/ 2147483646 w 367"/>
                <a:gd name="T71" fmla="*/ 2147483646 h 261"/>
                <a:gd name="T72" fmla="*/ 2147483646 w 367"/>
                <a:gd name="T73" fmla="*/ 2147483646 h 261"/>
                <a:gd name="T74" fmla="*/ 2147483646 w 367"/>
                <a:gd name="T75" fmla="*/ 2147483646 h 261"/>
                <a:gd name="T76" fmla="*/ 2147483646 w 367"/>
                <a:gd name="T77" fmla="*/ 2147483646 h 261"/>
                <a:gd name="T78" fmla="*/ 2147483646 w 367"/>
                <a:gd name="T79" fmla="*/ 2147483646 h 261"/>
                <a:gd name="T80" fmla="*/ 2147483646 w 367"/>
                <a:gd name="T81" fmla="*/ 2147483646 h 261"/>
                <a:gd name="T82" fmla="*/ 2147483646 w 367"/>
                <a:gd name="T83" fmla="*/ 2147483646 h 261"/>
                <a:gd name="T84" fmla="*/ 2147483646 w 367"/>
                <a:gd name="T85" fmla="*/ 2147483646 h 261"/>
                <a:gd name="T86" fmla="*/ 2147483646 w 367"/>
                <a:gd name="T87" fmla="*/ 2147483646 h 261"/>
                <a:gd name="T88" fmla="*/ 2147483646 w 367"/>
                <a:gd name="T89" fmla="*/ 2147483646 h 261"/>
                <a:gd name="T90" fmla="*/ 2147483646 w 367"/>
                <a:gd name="T91" fmla="*/ 2147483646 h 261"/>
                <a:gd name="T92" fmla="*/ 2147483646 w 367"/>
                <a:gd name="T93" fmla="*/ 2147483646 h 261"/>
                <a:gd name="T94" fmla="*/ 2147483646 w 367"/>
                <a:gd name="T95" fmla="*/ 2147483646 h 261"/>
                <a:gd name="T96" fmla="*/ 2147483646 w 367"/>
                <a:gd name="T97" fmla="*/ 2147483646 h 261"/>
                <a:gd name="T98" fmla="*/ 2147483646 w 367"/>
                <a:gd name="T99" fmla="*/ 2147483646 h 261"/>
                <a:gd name="T100" fmla="*/ 2147483646 w 367"/>
                <a:gd name="T101" fmla="*/ 2147483646 h 261"/>
                <a:gd name="T102" fmla="*/ 2147483646 w 367"/>
                <a:gd name="T103" fmla="*/ 2147483646 h 261"/>
                <a:gd name="T104" fmla="*/ 2147483646 w 367"/>
                <a:gd name="T105" fmla="*/ 2147483646 h 261"/>
                <a:gd name="T106" fmla="*/ 2147483646 w 367"/>
                <a:gd name="T107" fmla="*/ 2147483646 h 261"/>
                <a:gd name="T108" fmla="*/ 2147483646 w 367"/>
                <a:gd name="T109" fmla="*/ 2147483646 h 261"/>
                <a:gd name="T110" fmla="*/ 2147483646 w 367"/>
                <a:gd name="T111" fmla="*/ 2147483646 h 261"/>
                <a:gd name="T112" fmla="*/ 2147483646 w 367"/>
                <a:gd name="T113" fmla="*/ 2147483646 h 261"/>
                <a:gd name="T114" fmla="*/ 2147483646 w 367"/>
                <a:gd name="T115" fmla="*/ 2147483646 h 26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67"/>
                <a:gd name="T175" fmla="*/ 0 h 261"/>
                <a:gd name="T176" fmla="*/ 367 w 367"/>
                <a:gd name="T177" fmla="*/ 261 h 26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67" h="261">
                  <a:moveTo>
                    <a:pt x="51" y="261"/>
                  </a:moveTo>
                  <a:cubicBezTo>
                    <a:pt x="51" y="261"/>
                    <a:pt x="56" y="240"/>
                    <a:pt x="49" y="230"/>
                  </a:cubicBezTo>
                  <a:cubicBezTo>
                    <a:pt x="43" y="221"/>
                    <a:pt x="20" y="206"/>
                    <a:pt x="20" y="198"/>
                  </a:cubicBezTo>
                  <a:cubicBezTo>
                    <a:pt x="21" y="190"/>
                    <a:pt x="22" y="186"/>
                    <a:pt x="15" y="179"/>
                  </a:cubicBezTo>
                  <a:cubicBezTo>
                    <a:pt x="7" y="172"/>
                    <a:pt x="8" y="164"/>
                    <a:pt x="8" y="154"/>
                  </a:cubicBezTo>
                  <a:cubicBezTo>
                    <a:pt x="7" y="143"/>
                    <a:pt x="0" y="143"/>
                    <a:pt x="2" y="138"/>
                  </a:cubicBezTo>
                  <a:cubicBezTo>
                    <a:pt x="4" y="134"/>
                    <a:pt x="9" y="139"/>
                    <a:pt x="12" y="133"/>
                  </a:cubicBezTo>
                  <a:cubicBezTo>
                    <a:pt x="16" y="128"/>
                    <a:pt x="25" y="103"/>
                    <a:pt x="35" y="98"/>
                  </a:cubicBezTo>
                  <a:cubicBezTo>
                    <a:pt x="35" y="98"/>
                    <a:pt x="43" y="104"/>
                    <a:pt x="50" y="99"/>
                  </a:cubicBezTo>
                  <a:cubicBezTo>
                    <a:pt x="57" y="93"/>
                    <a:pt x="61" y="83"/>
                    <a:pt x="64" y="89"/>
                  </a:cubicBezTo>
                  <a:cubicBezTo>
                    <a:pt x="67" y="95"/>
                    <a:pt x="67" y="105"/>
                    <a:pt x="74" y="96"/>
                  </a:cubicBezTo>
                  <a:cubicBezTo>
                    <a:pt x="82" y="88"/>
                    <a:pt x="82" y="86"/>
                    <a:pt x="92" y="85"/>
                  </a:cubicBezTo>
                  <a:cubicBezTo>
                    <a:pt x="101" y="85"/>
                    <a:pt x="101" y="81"/>
                    <a:pt x="110" y="82"/>
                  </a:cubicBezTo>
                  <a:cubicBezTo>
                    <a:pt x="120" y="82"/>
                    <a:pt x="132" y="71"/>
                    <a:pt x="132" y="66"/>
                  </a:cubicBezTo>
                  <a:cubicBezTo>
                    <a:pt x="132" y="61"/>
                    <a:pt x="120" y="54"/>
                    <a:pt x="132" y="55"/>
                  </a:cubicBezTo>
                  <a:cubicBezTo>
                    <a:pt x="144" y="55"/>
                    <a:pt x="153" y="55"/>
                    <a:pt x="159" y="53"/>
                  </a:cubicBezTo>
                  <a:cubicBezTo>
                    <a:pt x="166" y="51"/>
                    <a:pt x="175" y="53"/>
                    <a:pt x="178" y="45"/>
                  </a:cubicBezTo>
                  <a:cubicBezTo>
                    <a:pt x="180" y="37"/>
                    <a:pt x="178" y="30"/>
                    <a:pt x="190" y="26"/>
                  </a:cubicBezTo>
                  <a:cubicBezTo>
                    <a:pt x="202" y="22"/>
                    <a:pt x="204" y="19"/>
                    <a:pt x="206" y="12"/>
                  </a:cubicBezTo>
                  <a:cubicBezTo>
                    <a:pt x="208" y="5"/>
                    <a:pt x="216" y="0"/>
                    <a:pt x="221" y="0"/>
                  </a:cubicBezTo>
                  <a:cubicBezTo>
                    <a:pt x="226" y="0"/>
                    <a:pt x="239" y="0"/>
                    <a:pt x="239" y="0"/>
                  </a:cubicBezTo>
                  <a:cubicBezTo>
                    <a:pt x="239" y="0"/>
                    <a:pt x="238" y="5"/>
                    <a:pt x="246" y="10"/>
                  </a:cubicBezTo>
                  <a:cubicBezTo>
                    <a:pt x="253" y="15"/>
                    <a:pt x="267" y="32"/>
                    <a:pt x="261" y="41"/>
                  </a:cubicBezTo>
                  <a:cubicBezTo>
                    <a:pt x="256" y="50"/>
                    <a:pt x="252" y="60"/>
                    <a:pt x="258" y="61"/>
                  </a:cubicBezTo>
                  <a:cubicBezTo>
                    <a:pt x="264" y="62"/>
                    <a:pt x="269" y="54"/>
                    <a:pt x="274" y="60"/>
                  </a:cubicBezTo>
                  <a:cubicBezTo>
                    <a:pt x="280" y="67"/>
                    <a:pt x="272" y="71"/>
                    <a:pt x="276" y="73"/>
                  </a:cubicBezTo>
                  <a:cubicBezTo>
                    <a:pt x="279" y="76"/>
                    <a:pt x="283" y="73"/>
                    <a:pt x="289" y="75"/>
                  </a:cubicBezTo>
                  <a:cubicBezTo>
                    <a:pt x="295" y="78"/>
                    <a:pt x="295" y="82"/>
                    <a:pt x="301" y="84"/>
                  </a:cubicBezTo>
                  <a:cubicBezTo>
                    <a:pt x="307" y="85"/>
                    <a:pt x="315" y="81"/>
                    <a:pt x="313" y="89"/>
                  </a:cubicBezTo>
                  <a:cubicBezTo>
                    <a:pt x="312" y="97"/>
                    <a:pt x="304" y="99"/>
                    <a:pt x="310" y="102"/>
                  </a:cubicBezTo>
                  <a:cubicBezTo>
                    <a:pt x="317" y="104"/>
                    <a:pt x="318" y="100"/>
                    <a:pt x="326" y="105"/>
                  </a:cubicBezTo>
                  <a:cubicBezTo>
                    <a:pt x="334" y="110"/>
                    <a:pt x="337" y="116"/>
                    <a:pt x="340" y="120"/>
                  </a:cubicBezTo>
                  <a:cubicBezTo>
                    <a:pt x="343" y="124"/>
                    <a:pt x="337" y="134"/>
                    <a:pt x="344" y="138"/>
                  </a:cubicBezTo>
                  <a:cubicBezTo>
                    <a:pt x="350" y="142"/>
                    <a:pt x="357" y="146"/>
                    <a:pt x="359" y="147"/>
                  </a:cubicBezTo>
                  <a:cubicBezTo>
                    <a:pt x="361" y="149"/>
                    <a:pt x="367" y="151"/>
                    <a:pt x="367" y="155"/>
                  </a:cubicBezTo>
                  <a:cubicBezTo>
                    <a:pt x="367" y="158"/>
                    <a:pt x="365" y="162"/>
                    <a:pt x="365" y="162"/>
                  </a:cubicBezTo>
                  <a:cubicBezTo>
                    <a:pt x="365" y="162"/>
                    <a:pt x="357" y="160"/>
                    <a:pt x="355" y="162"/>
                  </a:cubicBezTo>
                  <a:cubicBezTo>
                    <a:pt x="353" y="165"/>
                    <a:pt x="346" y="167"/>
                    <a:pt x="341" y="164"/>
                  </a:cubicBezTo>
                  <a:cubicBezTo>
                    <a:pt x="336" y="162"/>
                    <a:pt x="332" y="157"/>
                    <a:pt x="328" y="160"/>
                  </a:cubicBezTo>
                  <a:cubicBezTo>
                    <a:pt x="325" y="162"/>
                    <a:pt x="320" y="161"/>
                    <a:pt x="318" y="160"/>
                  </a:cubicBezTo>
                  <a:cubicBezTo>
                    <a:pt x="316" y="159"/>
                    <a:pt x="311" y="152"/>
                    <a:pt x="309" y="157"/>
                  </a:cubicBezTo>
                  <a:cubicBezTo>
                    <a:pt x="308" y="162"/>
                    <a:pt x="283" y="161"/>
                    <a:pt x="279" y="164"/>
                  </a:cubicBezTo>
                  <a:cubicBezTo>
                    <a:pt x="275" y="166"/>
                    <a:pt x="272" y="177"/>
                    <a:pt x="270" y="177"/>
                  </a:cubicBezTo>
                  <a:cubicBezTo>
                    <a:pt x="268" y="177"/>
                    <a:pt x="265" y="175"/>
                    <a:pt x="261" y="177"/>
                  </a:cubicBezTo>
                  <a:cubicBezTo>
                    <a:pt x="256" y="179"/>
                    <a:pt x="252" y="173"/>
                    <a:pt x="248" y="173"/>
                  </a:cubicBezTo>
                  <a:cubicBezTo>
                    <a:pt x="243" y="173"/>
                    <a:pt x="239" y="163"/>
                    <a:pt x="237" y="173"/>
                  </a:cubicBezTo>
                  <a:cubicBezTo>
                    <a:pt x="235" y="184"/>
                    <a:pt x="230" y="192"/>
                    <a:pt x="226" y="192"/>
                  </a:cubicBezTo>
                  <a:cubicBezTo>
                    <a:pt x="222" y="192"/>
                    <a:pt x="220" y="191"/>
                    <a:pt x="216" y="190"/>
                  </a:cubicBezTo>
                  <a:cubicBezTo>
                    <a:pt x="212" y="190"/>
                    <a:pt x="191" y="186"/>
                    <a:pt x="186" y="187"/>
                  </a:cubicBezTo>
                  <a:cubicBezTo>
                    <a:pt x="182" y="187"/>
                    <a:pt x="175" y="184"/>
                    <a:pt x="174" y="181"/>
                  </a:cubicBezTo>
                  <a:cubicBezTo>
                    <a:pt x="173" y="177"/>
                    <a:pt x="164" y="160"/>
                    <a:pt x="147" y="164"/>
                  </a:cubicBezTo>
                  <a:cubicBezTo>
                    <a:pt x="130" y="168"/>
                    <a:pt x="121" y="187"/>
                    <a:pt x="121" y="207"/>
                  </a:cubicBezTo>
                  <a:cubicBezTo>
                    <a:pt x="121" y="207"/>
                    <a:pt x="117" y="211"/>
                    <a:pt x="108" y="209"/>
                  </a:cubicBezTo>
                  <a:cubicBezTo>
                    <a:pt x="98" y="207"/>
                    <a:pt x="91" y="206"/>
                    <a:pt x="87" y="204"/>
                  </a:cubicBezTo>
                  <a:cubicBezTo>
                    <a:pt x="83" y="202"/>
                    <a:pt x="79" y="203"/>
                    <a:pt x="78" y="207"/>
                  </a:cubicBezTo>
                  <a:cubicBezTo>
                    <a:pt x="78" y="211"/>
                    <a:pt x="71" y="211"/>
                    <a:pt x="66" y="212"/>
                  </a:cubicBezTo>
                  <a:cubicBezTo>
                    <a:pt x="61" y="213"/>
                    <a:pt x="62" y="224"/>
                    <a:pt x="62" y="226"/>
                  </a:cubicBezTo>
                  <a:cubicBezTo>
                    <a:pt x="62" y="229"/>
                    <a:pt x="57" y="254"/>
                    <a:pt x="51" y="261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3" name="Freeform 677">
              <a:extLst>
                <a:ext uri="{FF2B5EF4-FFF2-40B4-BE49-F238E27FC236}">
                  <a16:creationId xmlns:a16="http://schemas.microsoft.com/office/drawing/2014/main" id="{3E797884-2FB7-AA17-D2A7-F647A4623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588" y="4572000"/>
              <a:ext cx="52388" cy="31750"/>
            </a:xfrm>
            <a:custGeom>
              <a:avLst/>
              <a:gdLst>
                <a:gd name="T0" fmla="*/ 2147483646 w 59"/>
                <a:gd name="T1" fmla="*/ 0 h 36"/>
                <a:gd name="T2" fmla="*/ 2147483646 w 59"/>
                <a:gd name="T3" fmla="*/ 2147483646 h 36"/>
                <a:gd name="T4" fmla="*/ 2147483646 w 59"/>
                <a:gd name="T5" fmla="*/ 2147483646 h 36"/>
                <a:gd name="T6" fmla="*/ 2147483646 w 59"/>
                <a:gd name="T7" fmla="*/ 2147483646 h 36"/>
                <a:gd name="T8" fmla="*/ 2147483646 w 59"/>
                <a:gd name="T9" fmla="*/ 2147483646 h 36"/>
                <a:gd name="T10" fmla="*/ 2147483646 w 59"/>
                <a:gd name="T11" fmla="*/ 2147483646 h 36"/>
                <a:gd name="T12" fmla="*/ 2147483646 w 59"/>
                <a:gd name="T13" fmla="*/ 2147483646 h 36"/>
                <a:gd name="T14" fmla="*/ 2147483646 w 59"/>
                <a:gd name="T15" fmla="*/ 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9"/>
                <a:gd name="T25" fmla="*/ 0 h 36"/>
                <a:gd name="T26" fmla="*/ 59 w 59"/>
                <a:gd name="T27" fmla="*/ 36 h 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9" h="36">
                  <a:moveTo>
                    <a:pt x="16" y="0"/>
                  </a:moveTo>
                  <a:cubicBezTo>
                    <a:pt x="16" y="0"/>
                    <a:pt x="43" y="6"/>
                    <a:pt x="59" y="1"/>
                  </a:cubicBezTo>
                  <a:cubicBezTo>
                    <a:pt x="59" y="1"/>
                    <a:pt x="57" y="15"/>
                    <a:pt x="58" y="19"/>
                  </a:cubicBezTo>
                  <a:cubicBezTo>
                    <a:pt x="58" y="24"/>
                    <a:pt x="57" y="31"/>
                    <a:pt x="56" y="33"/>
                  </a:cubicBezTo>
                  <a:cubicBezTo>
                    <a:pt x="56" y="34"/>
                    <a:pt x="41" y="36"/>
                    <a:pt x="41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0" y="29"/>
                    <a:pt x="6" y="25"/>
                  </a:cubicBezTo>
                  <a:cubicBezTo>
                    <a:pt x="11" y="20"/>
                    <a:pt x="17" y="6"/>
                    <a:pt x="16" y="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5" name="Freeform 678">
              <a:extLst>
                <a:ext uri="{FF2B5EF4-FFF2-40B4-BE49-F238E27FC236}">
                  <a16:creationId xmlns:a16="http://schemas.microsoft.com/office/drawing/2014/main" id="{04AB9237-6ED6-DA14-651F-1CA5DB091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713" y="4562475"/>
              <a:ext cx="146050" cy="158750"/>
            </a:xfrm>
            <a:custGeom>
              <a:avLst/>
              <a:gdLst>
                <a:gd name="T0" fmla="*/ 2147483646 w 166"/>
                <a:gd name="T1" fmla="*/ 2147483646 h 179"/>
                <a:gd name="T2" fmla="*/ 2147483646 w 166"/>
                <a:gd name="T3" fmla="*/ 2147483646 h 179"/>
                <a:gd name="T4" fmla="*/ 2147483646 w 166"/>
                <a:gd name="T5" fmla="*/ 2147483646 h 179"/>
                <a:gd name="T6" fmla="*/ 2147483646 w 166"/>
                <a:gd name="T7" fmla="*/ 2147483646 h 179"/>
                <a:gd name="T8" fmla="*/ 2147483646 w 166"/>
                <a:gd name="T9" fmla="*/ 2147483646 h 179"/>
                <a:gd name="T10" fmla="*/ 2147483646 w 166"/>
                <a:gd name="T11" fmla="*/ 2147483646 h 179"/>
                <a:gd name="T12" fmla="*/ 2147483646 w 166"/>
                <a:gd name="T13" fmla="*/ 2147483646 h 179"/>
                <a:gd name="T14" fmla="*/ 2147483646 w 166"/>
                <a:gd name="T15" fmla="*/ 2147483646 h 179"/>
                <a:gd name="T16" fmla="*/ 2147483646 w 166"/>
                <a:gd name="T17" fmla="*/ 2147483646 h 179"/>
                <a:gd name="T18" fmla="*/ 2147483646 w 166"/>
                <a:gd name="T19" fmla="*/ 2147483646 h 179"/>
                <a:gd name="T20" fmla="*/ 2147483646 w 166"/>
                <a:gd name="T21" fmla="*/ 2147483646 h 179"/>
                <a:gd name="T22" fmla="*/ 2147483646 w 166"/>
                <a:gd name="T23" fmla="*/ 2147483646 h 179"/>
                <a:gd name="T24" fmla="*/ 2147483646 w 166"/>
                <a:gd name="T25" fmla="*/ 2147483646 h 179"/>
                <a:gd name="T26" fmla="*/ 2147483646 w 166"/>
                <a:gd name="T27" fmla="*/ 2147483646 h 179"/>
                <a:gd name="T28" fmla="*/ 2147483646 w 166"/>
                <a:gd name="T29" fmla="*/ 2147483646 h 179"/>
                <a:gd name="T30" fmla="*/ 2147483646 w 166"/>
                <a:gd name="T31" fmla="*/ 2147483646 h 179"/>
                <a:gd name="T32" fmla="*/ 2147483646 w 166"/>
                <a:gd name="T33" fmla="*/ 2147483646 h 179"/>
                <a:gd name="T34" fmla="*/ 2147483646 w 166"/>
                <a:gd name="T35" fmla="*/ 2147483646 h 179"/>
                <a:gd name="T36" fmla="*/ 2147483646 w 166"/>
                <a:gd name="T37" fmla="*/ 2147483646 h 179"/>
                <a:gd name="T38" fmla="*/ 2147483646 w 166"/>
                <a:gd name="T39" fmla="*/ 2147483646 h 179"/>
                <a:gd name="T40" fmla="*/ 2147483646 w 166"/>
                <a:gd name="T41" fmla="*/ 2147483646 h 179"/>
                <a:gd name="T42" fmla="*/ 2147483646 w 166"/>
                <a:gd name="T43" fmla="*/ 2147483646 h 179"/>
                <a:gd name="T44" fmla="*/ 2147483646 w 166"/>
                <a:gd name="T45" fmla="*/ 2147483646 h 179"/>
                <a:gd name="T46" fmla="*/ 2147483646 w 166"/>
                <a:gd name="T47" fmla="*/ 2147483646 h 179"/>
                <a:gd name="T48" fmla="*/ 2147483646 w 166"/>
                <a:gd name="T49" fmla="*/ 2147483646 h 179"/>
                <a:gd name="T50" fmla="*/ 2147483646 w 166"/>
                <a:gd name="T51" fmla="*/ 2147483646 h 179"/>
                <a:gd name="T52" fmla="*/ 2147483646 w 166"/>
                <a:gd name="T53" fmla="*/ 2147483646 h 179"/>
                <a:gd name="T54" fmla="*/ 2147483646 w 166"/>
                <a:gd name="T55" fmla="*/ 2147483646 h 179"/>
                <a:gd name="T56" fmla="*/ 2147483646 w 166"/>
                <a:gd name="T57" fmla="*/ 2147483646 h 179"/>
                <a:gd name="T58" fmla="*/ 2147483646 w 166"/>
                <a:gd name="T59" fmla="*/ 2147483646 h 179"/>
                <a:gd name="T60" fmla="*/ 2147483646 w 166"/>
                <a:gd name="T61" fmla="*/ 2147483646 h 179"/>
                <a:gd name="T62" fmla="*/ 2147483646 w 166"/>
                <a:gd name="T63" fmla="*/ 2147483646 h 179"/>
                <a:gd name="T64" fmla="*/ 2147483646 w 166"/>
                <a:gd name="T65" fmla="*/ 2147483646 h 179"/>
                <a:gd name="T66" fmla="*/ 2147483646 w 166"/>
                <a:gd name="T67" fmla="*/ 2147483646 h 179"/>
                <a:gd name="T68" fmla="*/ 2147483646 w 166"/>
                <a:gd name="T69" fmla="*/ 2147483646 h 179"/>
                <a:gd name="T70" fmla="*/ 2147483646 w 166"/>
                <a:gd name="T71" fmla="*/ 2147483646 h 179"/>
                <a:gd name="T72" fmla="*/ 2147483646 w 166"/>
                <a:gd name="T73" fmla="*/ 2147483646 h 179"/>
                <a:gd name="T74" fmla="*/ 2147483646 w 166"/>
                <a:gd name="T75" fmla="*/ 2147483646 h 179"/>
                <a:gd name="T76" fmla="*/ 2147483646 w 166"/>
                <a:gd name="T77" fmla="*/ 2147483646 h 179"/>
                <a:gd name="T78" fmla="*/ 2147483646 w 166"/>
                <a:gd name="T79" fmla="*/ 2147483646 h 179"/>
                <a:gd name="T80" fmla="*/ 2147483646 w 166"/>
                <a:gd name="T81" fmla="*/ 2147483646 h 179"/>
                <a:gd name="T82" fmla="*/ 2147483646 w 166"/>
                <a:gd name="T83" fmla="*/ 2147483646 h 179"/>
                <a:gd name="T84" fmla="*/ 2147483646 w 166"/>
                <a:gd name="T85" fmla="*/ 2147483646 h 179"/>
                <a:gd name="T86" fmla="*/ 2147483646 w 166"/>
                <a:gd name="T87" fmla="*/ 2147483646 h 179"/>
                <a:gd name="T88" fmla="*/ 2147483646 w 166"/>
                <a:gd name="T89" fmla="*/ 2147483646 h 179"/>
                <a:gd name="T90" fmla="*/ 2147483646 w 166"/>
                <a:gd name="T91" fmla="*/ 2147483646 h 179"/>
                <a:gd name="T92" fmla="*/ 2147483646 w 166"/>
                <a:gd name="T93" fmla="*/ 2147483646 h 179"/>
                <a:gd name="T94" fmla="*/ 2147483646 w 166"/>
                <a:gd name="T95" fmla="*/ 2147483646 h 179"/>
                <a:gd name="T96" fmla="*/ 2147483646 w 166"/>
                <a:gd name="T97" fmla="*/ 2147483646 h 179"/>
                <a:gd name="T98" fmla="*/ 2147483646 w 166"/>
                <a:gd name="T99" fmla="*/ 2147483646 h 179"/>
                <a:gd name="T100" fmla="*/ 2147483646 w 166"/>
                <a:gd name="T101" fmla="*/ 2147483646 h 1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6"/>
                <a:gd name="T154" fmla="*/ 0 h 179"/>
                <a:gd name="T155" fmla="*/ 166 w 166"/>
                <a:gd name="T156" fmla="*/ 179 h 17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6" h="179">
                  <a:moveTo>
                    <a:pt x="132" y="9"/>
                  </a:moveTo>
                  <a:cubicBezTo>
                    <a:pt x="129" y="9"/>
                    <a:pt x="125" y="8"/>
                    <a:pt x="121" y="7"/>
                  </a:cubicBezTo>
                  <a:cubicBezTo>
                    <a:pt x="94" y="0"/>
                    <a:pt x="95" y="8"/>
                    <a:pt x="78" y="11"/>
                  </a:cubicBezTo>
                  <a:cubicBezTo>
                    <a:pt x="78" y="11"/>
                    <a:pt x="76" y="25"/>
                    <a:pt x="77" y="29"/>
                  </a:cubicBezTo>
                  <a:cubicBezTo>
                    <a:pt x="77" y="34"/>
                    <a:pt x="76" y="41"/>
                    <a:pt x="75" y="43"/>
                  </a:cubicBezTo>
                  <a:cubicBezTo>
                    <a:pt x="75" y="44"/>
                    <a:pt x="60" y="46"/>
                    <a:pt x="60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52"/>
                    <a:pt x="25" y="57"/>
                  </a:cubicBezTo>
                  <a:cubicBezTo>
                    <a:pt x="23" y="62"/>
                    <a:pt x="21" y="71"/>
                    <a:pt x="18" y="78"/>
                  </a:cubicBezTo>
                  <a:cubicBezTo>
                    <a:pt x="16" y="85"/>
                    <a:pt x="21" y="88"/>
                    <a:pt x="15" y="91"/>
                  </a:cubicBezTo>
                  <a:cubicBezTo>
                    <a:pt x="8" y="94"/>
                    <a:pt x="7" y="92"/>
                    <a:pt x="7" y="92"/>
                  </a:cubicBezTo>
                  <a:cubicBezTo>
                    <a:pt x="7" y="92"/>
                    <a:pt x="5" y="87"/>
                    <a:pt x="3" y="90"/>
                  </a:cubicBezTo>
                  <a:cubicBezTo>
                    <a:pt x="1" y="92"/>
                    <a:pt x="0" y="93"/>
                    <a:pt x="2" y="96"/>
                  </a:cubicBezTo>
                  <a:cubicBezTo>
                    <a:pt x="4" y="99"/>
                    <a:pt x="6" y="100"/>
                    <a:pt x="7" y="103"/>
                  </a:cubicBezTo>
                  <a:cubicBezTo>
                    <a:pt x="8" y="105"/>
                    <a:pt x="6" y="104"/>
                    <a:pt x="9" y="111"/>
                  </a:cubicBezTo>
                  <a:cubicBezTo>
                    <a:pt x="12" y="118"/>
                    <a:pt x="12" y="122"/>
                    <a:pt x="15" y="120"/>
                  </a:cubicBezTo>
                  <a:cubicBezTo>
                    <a:pt x="19" y="119"/>
                    <a:pt x="21" y="116"/>
                    <a:pt x="21" y="120"/>
                  </a:cubicBezTo>
                  <a:cubicBezTo>
                    <a:pt x="21" y="124"/>
                    <a:pt x="18" y="124"/>
                    <a:pt x="17" y="125"/>
                  </a:cubicBezTo>
                  <a:cubicBezTo>
                    <a:pt x="15" y="126"/>
                    <a:pt x="15" y="127"/>
                    <a:pt x="18" y="128"/>
                  </a:cubicBezTo>
                  <a:cubicBezTo>
                    <a:pt x="21" y="129"/>
                    <a:pt x="25" y="127"/>
                    <a:pt x="24" y="131"/>
                  </a:cubicBezTo>
                  <a:cubicBezTo>
                    <a:pt x="23" y="134"/>
                    <a:pt x="30" y="141"/>
                    <a:pt x="31" y="144"/>
                  </a:cubicBezTo>
                  <a:cubicBezTo>
                    <a:pt x="33" y="146"/>
                    <a:pt x="41" y="153"/>
                    <a:pt x="45" y="158"/>
                  </a:cubicBezTo>
                  <a:cubicBezTo>
                    <a:pt x="49" y="163"/>
                    <a:pt x="58" y="170"/>
                    <a:pt x="61" y="173"/>
                  </a:cubicBezTo>
                  <a:cubicBezTo>
                    <a:pt x="63" y="177"/>
                    <a:pt x="65" y="179"/>
                    <a:pt x="69" y="178"/>
                  </a:cubicBezTo>
                  <a:cubicBezTo>
                    <a:pt x="73" y="176"/>
                    <a:pt x="70" y="167"/>
                    <a:pt x="77" y="169"/>
                  </a:cubicBezTo>
                  <a:cubicBezTo>
                    <a:pt x="84" y="172"/>
                    <a:pt x="82" y="168"/>
                    <a:pt x="87" y="167"/>
                  </a:cubicBezTo>
                  <a:cubicBezTo>
                    <a:pt x="91" y="167"/>
                    <a:pt x="97" y="163"/>
                    <a:pt x="92" y="160"/>
                  </a:cubicBezTo>
                  <a:cubicBezTo>
                    <a:pt x="87" y="156"/>
                    <a:pt x="87" y="152"/>
                    <a:pt x="87" y="150"/>
                  </a:cubicBezTo>
                  <a:cubicBezTo>
                    <a:pt x="87" y="148"/>
                    <a:pt x="71" y="139"/>
                    <a:pt x="86" y="142"/>
                  </a:cubicBezTo>
                  <a:cubicBezTo>
                    <a:pt x="100" y="145"/>
                    <a:pt x="99" y="140"/>
                    <a:pt x="104" y="141"/>
                  </a:cubicBezTo>
                  <a:cubicBezTo>
                    <a:pt x="110" y="142"/>
                    <a:pt x="111" y="140"/>
                    <a:pt x="110" y="137"/>
                  </a:cubicBezTo>
                  <a:cubicBezTo>
                    <a:pt x="108" y="133"/>
                    <a:pt x="102" y="128"/>
                    <a:pt x="109" y="129"/>
                  </a:cubicBezTo>
                  <a:cubicBezTo>
                    <a:pt x="115" y="129"/>
                    <a:pt x="115" y="123"/>
                    <a:pt x="118" y="127"/>
                  </a:cubicBezTo>
                  <a:cubicBezTo>
                    <a:pt x="121" y="132"/>
                    <a:pt x="121" y="132"/>
                    <a:pt x="123" y="139"/>
                  </a:cubicBezTo>
                  <a:cubicBezTo>
                    <a:pt x="125" y="145"/>
                    <a:pt x="123" y="143"/>
                    <a:pt x="129" y="144"/>
                  </a:cubicBezTo>
                  <a:cubicBezTo>
                    <a:pt x="135" y="146"/>
                    <a:pt x="136" y="145"/>
                    <a:pt x="138" y="143"/>
                  </a:cubicBezTo>
                  <a:cubicBezTo>
                    <a:pt x="141" y="142"/>
                    <a:pt x="138" y="139"/>
                    <a:pt x="142" y="141"/>
                  </a:cubicBezTo>
                  <a:cubicBezTo>
                    <a:pt x="146" y="142"/>
                    <a:pt x="149" y="142"/>
                    <a:pt x="150" y="144"/>
                  </a:cubicBezTo>
                  <a:cubicBezTo>
                    <a:pt x="150" y="146"/>
                    <a:pt x="157" y="137"/>
                    <a:pt x="159" y="136"/>
                  </a:cubicBezTo>
                  <a:cubicBezTo>
                    <a:pt x="160" y="135"/>
                    <a:pt x="159" y="134"/>
                    <a:pt x="161" y="131"/>
                  </a:cubicBezTo>
                  <a:cubicBezTo>
                    <a:pt x="163" y="128"/>
                    <a:pt x="164" y="118"/>
                    <a:pt x="163" y="110"/>
                  </a:cubicBezTo>
                  <a:cubicBezTo>
                    <a:pt x="162" y="102"/>
                    <a:pt x="162" y="98"/>
                    <a:pt x="164" y="95"/>
                  </a:cubicBezTo>
                  <a:cubicBezTo>
                    <a:pt x="165" y="92"/>
                    <a:pt x="165" y="88"/>
                    <a:pt x="161" y="85"/>
                  </a:cubicBezTo>
                  <a:cubicBezTo>
                    <a:pt x="157" y="83"/>
                    <a:pt x="152" y="84"/>
                    <a:pt x="150" y="80"/>
                  </a:cubicBezTo>
                  <a:cubicBezTo>
                    <a:pt x="148" y="77"/>
                    <a:pt x="145" y="74"/>
                    <a:pt x="147" y="70"/>
                  </a:cubicBezTo>
                  <a:cubicBezTo>
                    <a:pt x="148" y="67"/>
                    <a:pt x="148" y="60"/>
                    <a:pt x="153" y="58"/>
                  </a:cubicBezTo>
                  <a:cubicBezTo>
                    <a:pt x="159" y="56"/>
                    <a:pt x="166" y="59"/>
                    <a:pt x="165" y="51"/>
                  </a:cubicBezTo>
                  <a:cubicBezTo>
                    <a:pt x="164" y="42"/>
                    <a:pt x="159" y="30"/>
                    <a:pt x="150" y="32"/>
                  </a:cubicBezTo>
                  <a:cubicBezTo>
                    <a:pt x="142" y="34"/>
                    <a:pt x="133" y="48"/>
                    <a:pt x="130" y="39"/>
                  </a:cubicBezTo>
                  <a:cubicBezTo>
                    <a:pt x="127" y="31"/>
                    <a:pt x="126" y="27"/>
                    <a:pt x="127" y="24"/>
                  </a:cubicBezTo>
                  <a:cubicBezTo>
                    <a:pt x="129" y="20"/>
                    <a:pt x="132" y="9"/>
                    <a:pt x="132" y="9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7" name="Freeform 679">
              <a:extLst>
                <a:ext uri="{FF2B5EF4-FFF2-40B4-BE49-F238E27FC236}">
                  <a16:creationId xmlns:a16="http://schemas.microsoft.com/office/drawing/2014/main" id="{AC846EB0-ACEA-8B44-DCAC-9D56CF99E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038" y="4535488"/>
              <a:ext cx="190500" cy="220662"/>
            </a:xfrm>
            <a:custGeom>
              <a:avLst/>
              <a:gdLst>
                <a:gd name="T0" fmla="*/ 2147483646 w 216"/>
                <a:gd name="T1" fmla="*/ 2147483646 h 249"/>
                <a:gd name="T2" fmla="*/ 2147483646 w 216"/>
                <a:gd name="T3" fmla="*/ 2147483646 h 249"/>
                <a:gd name="T4" fmla="*/ 2147483646 w 216"/>
                <a:gd name="T5" fmla="*/ 2147483646 h 249"/>
                <a:gd name="T6" fmla="*/ 2147483646 w 216"/>
                <a:gd name="T7" fmla="*/ 2147483646 h 249"/>
                <a:gd name="T8" fmla="*/ 2147483646 w 216"/>
                <a:gd name="T9" fmla="*/ 2147483646 h 249"/>
                <a:gd name="T10" fmla="*/ 2147483646 w 216"/>
                <a:gd name="T11" fmla="*/ 2147483646 h 249"/>
                <a:gd name="T12" fmla="*/ 2147483646 w 216"/>
                <a:gd name="T13" fmla="*/ 2147483646 h 249"/>
                <a:gd name="T14" fmla="*/ 2147483646 w 216"/>
                <a:gd name="T15" fmla="*/ 2147483646 h 249"/>
                <a:gd name="T16" fmla="*/ 2147483646 w 216"/>
                <a:gd name="T17" fmla="*/ 2147483646 h 249"/>
                <a:gd name="T18" fmla="*/ 2147483646 w 216"/>
                <a:gd name="T19" fmla="*/ 2147483646 h 249"/>
                <a:gd name="T20" fmla="*/ 2147483646 w 216"/>
                <a:gd name="T21" fmla="*/ 2147483646 h 249"/>
                <a:gd name="T22" fmla="*/ 2147483646 w 216"/>
                <a:gd name="T23" fmla="*/ 2147483646 h 249"/>
                <a:gd name="T24" fmla="*/ 2147483646 w 216"/>
                <a:gd name="T25" fmla="*/ 2147483646 h 249"/>
                <a:gd name="T26" fmla="*/ 2147483646 w 216"/>
                <a:gd name="T27" fmla="*/ 2147483646 h 249"/>
                <a:gd name="T28" fmla="*/ 2147483646 w 216"/>
                <a:gd name="T29" fmla="*/ 2147483646 h 249"/>
                <a:gd name="T30" fmla="*/ 2147483646 w 216"/>
                <a:gd name="T31" fmla="*/ 2147483646 h 249"/>
                <a:gd name="T32" fmla="*/ 2147483646 w 216"/>
                <a:gd name="T33" fmla="*/ 2147483646 h 249"/>
                <a:gd name="T34" fmla="*/ 2147483646 w 216"/>
                <a:gd name="T35" fmla="*/ 2147483646 h 249"/>
                <a:gd name="T36" fmla="*/ 2147483646 w 216"/>
                <a:gd name="T37" fmla="*/ 2147483646 h 249"/>
                <a:gd name="T38" fmla="*/ 2147483646 w 216"/>
                <a:gd name="T39" fmla="*/ 2147483646 h 249"/>
                <a:gd name="T40" fmla="*/ 2147483646 w 216"/>
                <a:gd name="T41" fmla="*/ 2147483646 h 249"/>
                <a:gd name="T42" fmla="*/ 2147483646 w 216"/>
                <a:gd name="T43" fmla="*/ 2147483646 h 249"/>
                <a:gd name="T44" fmla="*/ 2147483646 w 216"/>
                <a:gd name="T45" fmla="*/ 2147483646 h 249"/>
                <a:gd name="T46" fmla="*/ 2147483646 w 216"/>
                <a:gd name="T47" fmla="*/ 2147483646 h 249"/>
                <a:gd name="T48" fmla="*/ 2147483646 w 216"/>
                <a:gd name="T49" fmla="*/ 2147483646 h 249"/>
                <a:gd name="T50" fmla="*/ 2147483646 w 216"/>
                <a:gd name="T51" fmla="*/ 2147483646 h 249"/>
                <a:gd name="T52" fmla="*/ 2147483646 w 216"/>
                <a:gd name="T53" fmla="*/ 2147483646 h 249"/>
                <a:gd name="T54" fmla="*/ 2147483646 w 216"/>
                <a:gd name="T55" fmla="*/ 2147483646 h 249"/>
                <a:gd name="T56" fmla="*/ 2147483646 w 216"/>
                <a:gd name="T57" fmla="*/ 2147483646 h 249"/>
                <a:gd name="T58" fmla="*/ 2147483646 w 216"/>
                <a:gd name="T59" fmla="*/ 2147483646 h 249"/>
                <a:gd name="T60" fmla="*/ 2147483646 w 216"/>
                <a:gd name="T61" fmla="*/ 2147483646 h 249"/>
                <a:gd name="T62" fmla="*/ 2147483646 w 216"/>
                <a:gd name="T63" fmla="*/ 2147483646 h 249"/>
                <a:gd name="T64" fmla="*/ 2147483646 w 216"/>
                <a:gd name="T65" fmla="*/ 2147483646 h 249"/>
                <a:gd name="T66" fmla="*/ 2147483646 w 216"/>
                <a:gd name="T67" fmla="*/ 2147483646 h 249"/>
                <a:gd name="T68" fmla="*/ 2147483646 w 216"/>
                <a:gd name="T69" fmla="*/ 2147483646 h 249"/>
                <a:gd name="T70" fmla="*/ 2147483646 w 216"/>
                <a:gd name="T71" fmla="*/ 2147483646 h 249"/>
                <a:gd name="T72" fmla="*/ 0 w 216"/>
                <a:gd name="T73" fmla="*/ 2147483646 h 249"/>
                <a:gd name="T74" fmla="*/ 2147483646 w 216"/>
                <a:gd name="T75" fmla="*/ 2147483646 h 249"/>
                <a:gd name="T76" fmla="*/ 2147483646 w 216"/>
                <a:gd name="T77" fmla="*/ 2147483646 h 249"/>
                <a:gd name="T78" fmla="*/ 2147483646 w 216"/>
                <a:gd name="T79" fmla="*/ 2147483646 h 249"/>
                <a:gd name="T80" fmla="*/ 2147483646 w 216"/>
                <a:gd name="T81" fmla="*/ 2147483646 h 249"/>
                <a:gd name="T82" fmla="*/ 2147483646 w 216"/>
                <a:gd name="T83" fmla="*/ 2147483646 h 249"/>
                <a:gd name="T84" fmla="*/ 2147483646 w 216"/>
                <a:gd name="T85" fmla="*/ 2147483646 h 249"/>
                <a:gd name="T86" fmla="*/ 2147483646 w 216"/>
                <a:gd name="T87" fmla="*/ 2147483646 h 249"/>
                <a:gd name="T88" fmla="*/ 2147483646 w 216"/>
                <a:gd name="T89" fmla="*/ 2147483646 h 249"/>
                <a:gd name="T90" fmla="*/ 2147483646 w 216"/>
                <a:gd name="T91" fmla="*/ 2147483646 h 249"/>
                <a:gd name="T92" fmla="*/ 2147483646 w 216"/>
                <a:gd name="T93" fmla="*/ 2147483646 h 249"/>
                <a:gd name="T94" fmla="*/ 2147483646 w 216"/>
                <a:gd name="T95" fmla="*/ 2147483646 h 249"/>
                <a:gd name="T96" fmla="*/ 2147483646 w 216"/>
                <a:gd name="T97" fmla="*/ 2147483646 h 249"/>
                <a:gd name="T98" fmla="*/ 2147483646 w 216"/>
                <a:gd name="T99" fmla="*/ 2147483646 h 249"/>
                <a:gd name="T100" fmla="*/ 2147483646 w 216"/>
                <a:gd name="T101" fmla="*/ 2147483646 h 249"/>
                <a:gd name="T102" fmla="*/ 2147483646 w 216"/>
                <a:gd name="T103" fmla="*/ 2147483646 h 249"/>
                <a:gd name="T104" fmla="*/ 2147483646 w 216"/>
                <a:gd name="T105" fmla="*/ 2147483646 h 249"/>
                <a:gd name="T106" fmla="*/ 2147483646 w 216"/>
                <a:gd name="T107" fmla="*/ 2147483646 h 249"/>
                <a:gd name="T108" fmla="*/ 2147483646 w 216"/>
                <a:gd name="T109" fmla="*/ 2147483646 h 249"/>
                <a:gd name="T110" fmla="*/ 2147483646 w 216"/>
                <a:gd name="T111" fmla="*/ 2147483646 h 249"/>
                <a:gd name="T112" fmla="*/ 2147483646 w 216"/>
                <a:gd name="T113" fmla="*/ 2147483646 h 249"/>
                <a:gd name="T114" fmla="*/ 2147483646 w 216"/>
                <a:gd name="T115" fmla="*/ 2147483646 h 249"/>
                <a:gd name="T116" fmla="*/ 2147483646 w 216"/>
                <a:gd name="T117" fmla="*/ 2147483646 h 249"/>
                <a:gd name="T118" fmla="*/ 2147483646 w 216"/>
                <a:gd name="T119" fmla="*/ 2147483646 h 249"/>
                <a:gd name="T120" fmla="*/ 2147483646 w 216"/>
                <a:gd name="T121" fmla="*/ 2147483646 h 249"/>
                <a:gd name="T122" fmla="*/ 2147483646 w 216"/>
                <a:gd name="T123" fmla="*/ 2147483646 h 2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6"/>
                <a:gd name="T187" fmla="*/ 0 h 249"/>
                <a:gd name="T188" fmla="*/ 216 w 216"/>
                <a:gd name="T189" fmla="*/ 249 h 24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6" h="249">
                  <a:moveTo>
                    <a:pt x="213" y="5"/>
                  </a:moveTo>
                  <a:cubicBezTo>
                    <a:pt x="213" y="5"/>
                    <a:pt x="209" y="9"/>
                    <a:pt x="200" y="7"/>
                  </a:cubicBezTo>
                  <a:cubicBezTo>
                    <a:pt x="190" y="5"/>
                    <a:pt x="183" y="4"/>
                    <a:pt x="179" y="2"/>
                  </a:cubicBezTo>
                  <a:cubicBezTo>
                    <a:pt x="175" y="0"/>
                    <a:pt x="171" y="1"/>
                    <a:pt x="170" y="5"/>
                  </a:cubicBezTo>
                  <a:cubicBezTo>
                    <a:pt x="170" y="9"/>
                    <a:pt x="163" y="9"/>
                    <a:pt x="158" y="10"/>
                  </a:cubicBezTo>
                  <a:cubicBezTo>
                    <a:pt x="153" y="11"/>
                    <a:pt x="154" y="22"/>
                    <a:pt x="154" y="24"/>
                  </a:cubicBezTo>
                  <a:cubicBezTo>
                    <a:pt x="154" y="27"/>
                    <a:pt x="149" y="52"/>
                    <a:pt x="143" y="59"/>
                  </a:cubicBezTo>
                  <a:cubicBezTo>
                    <a:pt x="138" y="43"/>
                    <a:pt x="110" y="50"/>
                    <a:pt x="104" y="48"/>
                  </a:cubicBezTo>
                  <a:cubicBezTo>
                    <a:pt x="99" y="46"/>
                    <a:pt x="85" y="45"/>
                    <a:pt x="65" y="41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0" y="51"/>
                    <a:pt x="58" y="55"/>
                  </a:cubicBezTo>
                  <a:cubicBezTo>
                    <a:pt x="57" y="58"/>
                    <a:pt x="58" y="62"/>
                    <a:pt x="61" y="70"/>
                  </a:cubicBezTo>
                  <a:cubicBezTo>
                    <a:pt x="64" y="79"/>
                    <a:pt x="73" y="65"/>
                    <a:pt x="81" y="63"/>
                  </a:cubicBezTo>
                  <a:cubicBezTo>
                    <a:pt x="90" y="61"/>
                    <a:pt x="95" y="73"/>
                    <a:pt x="96" y="82"/>
                  </a:cubicBezTo>
                  <a:cubicBezTo>
                    <a:pt x="97" y="90"/>
                    <a:pt x="90" y="87"/>
                    <a:pt x="84" y="89"/>
                  </a:cubicBezTo>
                  <a:cubicBezTo>
                    <a:pt x="79" y="91"/>
                    <a:pt x="79" y="98"/>
                    <a:pt x="78" y="101"/>
                  </a:cubicBezTo>
                  <a:cubicBezTo>
                    <a:pt x="76" y="105"/>
                    <a:pt x="79" y="108"/>
                    <a:pt x="81" y="111"/>
                  </a:cubicBezTo>
                  <a:cubicBezTo>
                    <a:pt x="83" y="115"/>
                    <a:pt x="88" y="114"/>
                    <a:pt x="92" y="116"/>
                  </a:cubicBezTo>
                  <a:cubicBezTo>
                    <a:pt x="96" y="119"/>
                    <a:pt x="96" y="123"/>
                    <a:pt x="95" y="126"/>
                  </a:cubicBezTo>
                  <a:cubicBezTo>
                    <a:pt x="93" y="129"/>
                    <a:pt x="93" y="133"/>
                    <a:pt x="94" y="141"/>
                  </a:cubicBezTo>
                  <a:cubicBezTo>
                    <a:pt x="95" y="149"/>
                    <a:pt x="94" y="159"/>
                    <a:pt x="92" y="162"/>
                  </a:cubicBezTo>
                  <a:cubicBezTo>
                    <a:pt x="90" y="165"/>
                    <a:pt x="91" y="166"/>
                    <a:pt x="90" y="167"/>
                  </a:cubicBezTo>
                  <a:cubicBezTo>
                    <a:pt x="88" y="168"/>
                    <a:pt x="81" y="177"/>
                    <a:pt x="81" y="175"/>
                  </a:cubicBezTo>
                  <a:cubicBezTo>
                    <a:pt x="80" y="173"/>
                    <a:pt x="77" y="173"/>
                    <a:pt x="73" y="172"/>
                  </a:cubicBezTo>
                  <a:cubicBezTo>
                    <a:pt x="69" y="170"/>
                    <a:pt x="72" y="173"/>
                    <a:pt x="69" y="174"/>
                  </a:cubicBezTo>
                  <a:cubicBezTo>
                    <a:pt x="67" y="176"/>
                    <a:pt x="66" y="177"/>
                    <a:pt x="60" y="175"/>
                  </a:cubicBezTo>
                  <a:cubicBezTo>
                    <a:pt x="54" y="174"/>
                    <a:pt x="56" y="176"/>
                    <a:pt x="54" y="170"/>
                  </a:cubicBezTo>
                  <a:cubicBezTo>
                    <a:pt x="52" y="163"/>
                    <a:pt x="52" y="163"/>
                    <a:pt x="49" y="158"/>
                  </a:cubicBezTo>
                  <a:cubicBezTo>
                    <a:pt x="46" y="154"/>
                    <a:pt x="46" y="160"/>
                    <a:pt x="40" y="160"/>
                  </a:cubicBezTo>
                  <a:cubicBezTo>
                    <a:pt x="33" y="159"/>
                    <a:pt x="39" y="164"/>
                    <a:pt x="41" y="168"/>
                  </a:cubicBezTo>
                  <a:cubicBezTo>
                    <a:pt x="42" y="171"/>
                    <a:pt x="41" y="173"/>
                    <a:pt x="35" y="172"/>
                  </a:cubicBezTo>
                  <a:cubicBezTo>
                    <a:pt x="30" y="171"/>
                    <a:pt x="31" y="176"/>
                    <a:pt x="17" y="173"/>
                  </a:cubicBezTo>
                  <a:cubicBezTo>
                    <a:pt x="2" y="170"/>
                    <a:pt x="18" y="179"/>
                    <a:pt x="18" y="181"/>
                  </a:cubicBezTo>
                  <a:cubicBezTo>
                    <a:pt x="18" y="183"/>
                    <a:pt x="18" y="187"/>
                    <a:pt x="23" y="191"/>
                  </a:cubicBezTo>
                  <a:cubicBezTo>
                    <a:pt x="28" y="194"/>
                    <a:pt x="22" y="198"/>
                    <a:pt x="18" y="198"/>
                  </a:cubicBezTo>
                  <a:cubicBezTo>
                    <a:pt x="13" y="199"/>
                    <a:pt x="15" y="203"/>
                    <a:pt x="8" y="200"/>
                  </a:cubicBezTo>
                  <a:cubicBezTo>
                    <a:pt x="1" y="198"/>
                    <a:pt x="4" y="207"/>
                    <a:pt x="0" y="209"/>
                  </a:cubicBezTo>
                  <a:cubicBezTo>
                    <a:pt x="0" y="209"/>
                    <a:pt x="0" y="222"/>
                    <a:pt x="6" y="225"/>
                  </a:cubicBezTo>
                  <a:cubicBezTo>
                    <a:pt x="12" y="228"/>
                    <a:pt x="20" y="227"/>
                    <a:pt x="21" y="234"/>
                  </a:cubicBezTo>
                  <a:cubicBezTo>
                    <a:pt x="22" y="241"/>
                    <a:pt x="26" y="248"/>
                    <a:pt x="26" y="248"/>
                  </a:cubicBezTo>
                  <a:cubicBezTo>
                    <a:pt x="26" y="248"/>
                    <a:pt x="33" y="241"/>
                    <a:pt x="37" y="237"/>
                  </a:cubicBezTo>
                  <a:cubicBezTo>
                    <a:pt x="41" y="233"/>
                    <a:pt x="47" y="223"/>
                    <a:pt x="51" y="229"/>
                  </a:cubicBezTo>
                  <a:cubicBezTo>
                    <a:pt x="55" y="235"/>
                    <a:pt x="60" y="249"/>
                    <a:pt x="67" y="245"/>
                  </a:cubicBezTo>
                  <a:cubicBezTo>
                    <a:pt x="74" y="240"/>
                    <a:pt x="77" y="235"/>
                    <a:pt x="79" y="232"/>
                  </a:cubicBezTo>
                  <a:cubicBezTo>
                    <a:pt x="81" y="229"/>
                    <a:pt x="85" y="223"/>
                    <a:pt x="89" y="226"/>
                  </a:cubicBezTo>
                  <a:cubicBezTo>
                    <a:pt x="92" y="230"/>
                    <a:pt x="96" y="222"/>
                    <a:pt x="96" y="225"/>
                  </a:cubicBezTo>
                  <a:cubicBezTo>
                    <a:pt x="97" y="229"/>
                    <a:pt x="90" y="233"/>
                    <a:pt x="93" y="240"/>
                  </a:cubicBezTo>
                  <a:cubicBezTo>
                    <a:pt x="95" y="246"/>
                    <a:pt x="97" y="244"/>
                    <a:pt x="101" y="243"/>
                  </a:cubicBezTo>
                  <a:cubicBezTo>
                    <a:pt x="105" y="243"/>
                    <a:pt x="116" y="232"/>
                    <a:pt x="122" y="226"/>
                  </a:cubicBezTo>
                  <a:cubicBezTo>
                    <a:pt x="127" y="220"/>
                    <a:pt x="132" y="218"/>
                    <a:pt x="137" y="215"/>
                  </a:cubicBezTo>
                  <a:cubicBezTo>
                    <a:pt x="141" y="212"/>
                    <a:pt x="144" y="210"/>
                    <a:pt x="144" y="204"/>
                  </a:cubicBezTo>
                  <a:cubicBezTo>
                    <a:pt x="145" y="198"/>
                    <a:pt x="142" y="193"/>
                    <a:pt x="143" y="185"/>
                  </a:cubicBezTo>
                  <a:cubicBezTo>
                    <a:pt x="144" y="176"/>
                    <a:pt x="139" y="176"/>
                    <a:pt x="146" y="166"/>
                  </a:cubicBezTo>
                  <a:cubicBezTo>
                    <a:pt x="154" y="155"/>
                    <a:pt x="155" y="151"/>
                    <a:pt x="160" y="145"/>
                  </a:cubicBezTo>
                  <a:cubicBezTo>
                    <a:pt x="165" y="140"/>
                    <a:pt x="163" y="135"/>
                    <a:pt x="174" y="131"/>
                  </a:cubicBezTo>
                  <a:cubicBezTo>
                    <a:pt x="184" y="128"/>
                    <a:pt x="187" y="124"/>
                    <a:pt x="189" y="120"/>
                  </a:cubicBezTo>
                  <a:cubicBezTo>
                    <a:pt x="191" y="115"/>
                    <a:pt x="190" y="111"/>
                    <a:pt x="191" y="104"/>
                  </a:cubicBezTo>
                  <a:cubicBezTo>
                    <a:pt x="192" y="97"/>
                    <a:pt x="194" y="88"/>
                    <a:pt x="194" y="80"/>
                  </a:cubicBezTo>
                  <a:cubicBezTo>
                    <a:pt x="194" y="73"/>
                    <a:pt x="197" y="68"/>
                    <a:pt x="199" y="63"/>
                  </a:cubicBezTo>
                  <a:cubicBezTo>
                    <a:pt x="201" y="58"/>
                    <a:pt x="204" y="54"/>
                    <a:pt x="202" y="50"/>
                  </a:cubicBezTo>
                  <a:cubicBezTo>
                    <a:pt x="201" y="45"/>
                    <a:pt x="211" y="25"/>
                    <a:pt x="213" y="22"/>
                  </a:cubicBezTo>
                  <a:cubicBezTo>
                    <a:pt x="215" y="19"/>
                    <a:pt x="216" y="9"/>
                    <a:pt x="213" y="5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59" name="Freeform 680">
              <a:extLst>
                <a:ext uri="{FF2B5EF4-FFF2-40B4-BE49-F238E27FC236}">
                  <a16:creationId xmlns:a16="http://schemas.microsoft.com/office/drawing/2014/main" id="{DC9371C7-EA7A-7C75-EE7D-2510C9D9C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976" y="4044950"/>
              <a:ext cx="396875" cy="495300"/>
            </a:xfrm>
            <a:custGeom>
              <a:avLst/>
              <a:gdLst>
                <a:gd name="T0" fmla="*/ 2147483646 w 450"/>
                <a:gd name="T1" fmla="*/ 2147483646 h 560"/>
                <a:gd name="T2" fmla="*/ 2147483646 w 450"/>
                <a:gd name="T3" fmla="*/ 2147483646 h 560"/>
                <a:gd name="T4" fmla="*/ 2147483646 w 450"/>
                <a:gd name="T5" fmla="*/ 2147483646 h 560"/>
                <a:gd name="T6" fmla="*/ 2147483646 w 450"/>
                <a:gd name="T7" fmla="*/ 2147483646 h 560"/>
                <a:gd name="T8" fmla="*/ 2147483646 w 450"/>
                <a:gd name="T9" fmla="*/ 2147483646 h 560"/>
                <a:gd name="T10" fmla="*/ 2147483646 w 450"/>
                <a:gd name="T11" fmla="*/ 2147483646 h 560"/>
                <a:gd name="T12" fmla="*/ 2147483646 w 450"/>
                <a:gd name="T13" fmla="*/ 2147483646 h 560"/>
                <a:gd name="T14" fmla="*/ 2147483646 w 450"/>
                <a:gd name="T15" fmla="*/ 2147483646 h 560"/>
                <a:gd name="T16" fmla="*/ 2147483646 w 450"/>
                <a:gd name="T17" fmla="*/ 2147483646 h 560"/>
                <a:gd name="T18" fmla="*/ 2147483646 w 450"/>
                <a:gd name="T19" fmla="*/ 2147483646 h 560"/>
                <a:gd name="T20" fmla="*/ 2147483646 w 450"/>
                <a:gd name="T21" fmla="*/ 2147483646 h 560"/>
                <a:gd name="T22" fmla="*/ 2147483646 w 450"/>
                <a:gd name="T23" fmla="*/ 2147483646 h 560"/>
                <a:gd name="T24" fmla="*/ 2147483646 w 450"/>
                <a:gd name="T25" fmla="*/ 2147483646 h 560"/>
                <a:gd name="T26" fmla="*/ 2147483646 w 450"/>
                <a:gd name="T27" fmla="*/ 2147483646 h 560"/>
                <a:gd name="T28" fmla="*/ 2147483646 w 450"/>
                <a:gd name="T29" fmla="*/ 2147483646 h 560"/>
                <a:gd name="T30" fmla="*/ 2147483646 w 450"/>
                <a:gd name="T31" fmla="*/ 2147483646 h 560"/>
                <a:gd name="T32" fmla="*/ 2147483646 w 450"/>
                <a:gd name="T33" fmla="*/ 2147483646 h 560"/>
                <a:gd name="T34" fmla="*/ 2147483646 w 450"/>
                <a:gd name="T35" fmla="*/ 2147483646 h 560"/>
                <a:gd name="T36" fmla="*/ 2147483646 w 450"/>
                <a:gd name="T37" fmla="*/ 2147483646 h 560"/>
                <a:gd name="T38" fmla="*/ 2147483646 w 450"/>
                <a:gd name="T39" fmla="*/ 2147483646 h 560"/>
                <a:gd name="T40" fmla="*/ 2147483646 w 450"/>
                <a:gd name="T41" fmla="*/ 2147483646 h 560"/>
                <a:gd name="T42" fmla="*/ 2147483646 w 450"/>
                <a:gd name="T43" fmla="*/ 2147483646 h 560"/>
                <a:gd name="T44" fmla="*/ 2147483646 w 450"/>
                <a:gd name="T45" fmla="*/ 2147483646 h 560"/>
                <a:gd name="T46" fmla="*/ 2147483646 w 450"/>
                <a:gd name="T47" fmla="*/ 2147483646 h 560"/>
                <a:gd name="T48" fmla="*/ 2147483646 w 450"/>
                <a:gd name="T49" fmla="*/ 2147483646 h 560"/>
                <a:gd name="T50" fmla="*/ 2147483646 w 450"/>
                <a:gd name="T51" fmla="*/ 2147483646 h 560"/>
                <a:gd name="T52" fmla="*/ 2147483646 w 450"/>
                <a:gd name="T53" fmla="*/ 2147483646 h 560"/>
                <a:gd name="T54" fmla="*/ 2147483646 w 450"/>
                <a:gd name="T55" fmla="*/ 2147483646 h 560"/>
                <a:gd name="T56" fmla="*/ 2147483646 w 450"/>
                <a:gd name="T57" fmla="*/ 2147483646 h 560"/>
                <a:gd name="T58" fmla="*/ 2147483646 w 450"/>
                <a:gd name="T59" fmla="*/ 2147483646 h 560"/>
                <a:gd name="T60" fmla="*/ 2147483646 w 450"/>
                <a:gd name="T61" fmla="*/ 2147483646 h 560"/>
                <a:gd name="T62" fmla="*/ 2147483646 w 450"/>
                <a:gd name="T63" fmla="*/ 2147483646 h 560"/>
                <a:gd name="T64" fmla="*/ 2147483646 w 450"/>
                <a:gd name="T65" fmla="*/ 2147483646 h 560"/>
                <a:gd name="T66" fmla="*/ 2147483646 w 450"/>
                <a:gd name="T67" fmla="*/ 2147483646 h 560"/>
                <a:gd name="T68" fmla="*/ 2147483646 w 450"/>
                <a:gd name="T69" fmla="*/ 2147483646 h 560"/>
                <a:gd name="T70" fmla="*/ 2147483646 w 450"/>
                <a:gd name="T71" fmla="*/ 2147483646 h 560"/>
                <a:gd name="T72" fmla="*/ 2147483646 w 450"/>
                <a:gd name="T73" fmla="*/ 2147483646 h 560"/>
                <a:gd name="T74" fmla="*/ 2147483646 w 450"/>
                <a:gd name="T75" fmla="*/ 2147483646 h 560"/>
                <a:gd name="T76" fmla="*/ 2147483646 w 450"/>
                <a:gd name="T77" fmla="*/ 2147483646 h 560"/>
                <a:gd name="T78" fmla="*/ 2147483646 w 450"/>
                <a:gd name="T79" fmla="*/ 2147483646 h 560"/>
                <a:gd name="T80" fmla="*/ 2147483646 w 450"/>
                <a:gd name="T81" fmla="*/ 2147483646 h 560"/>
                <a:gd name="T82" fmla="*/ 2147483646 w 450"/>
                <a:gd name="T83" fmla="*/ 2147483646 h 560"/>
                <a:gd name="T84" fmla="*/ 2147483646 w 450"/>
                <a:gd name="T85" fmla="*/ 2147483646 h 560"/>
                <a:gd name="T86" fmla="*/ 2147483646 w 450"/>
                <a:gd name="T87" fmla="*/ 2147483646 h 560"/>
                <a:gd name="T88" fmla="*/ 2147483646 w 450"/>
                <a:gd name="T89" fmla="*/ 2147483646 h 560"/>
                <a:gd name="T90" fmla="*/ 2147483646 w 450"/>
                <a:gd name="T91" fmla="*/ 2147483646 h 560"/>
                <a:gd name="T92" fmla="*/ 2147483646 w 450"/>
                <a:gd name="T93" fmla="*/ 2147483646 h 560"/>
                <a:gd name="T94" fmla="*/ 2147483646 w 450"/>
                <a:gd name="T95" fmla="*/ 2147483646 h 560"/>
                <a:gd name="T96" fmla="*/ 2147483646 w 450"/>
                <a:gd name="T97" fmla="*/ 2147483646 h 560"/>
                <a:gd name="T98" fmla="*/ 2147483646 w 450"/>
                <a:gd name="T99" fmla="*/ 2147483646 h 560"/>
                <a:gd name="T100" fmla="*/ 2147483646 w 450"/>
                <a:gd name="T101" fmla="*/ 2147483646 h 560"/>
                <a:gd name="T102" fmla="*/ 2147483646 w 450"/>
                <a:gd name="T103" fmla="*/ 2147483646 h 560"/>
                <a:gd name="T104" fmla="*/ 2147483646 w 450"/>
                <a:gd name="T105" fmla="*/ 2147483646 h 5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50"/>
                <a:gd name="T160" fmla="*/ 0 h 560"/>
                <a:gd name="T161" fmla="*/ 450 w 450"/>
                <a:gd name="T162" fmla="*/ 560 h 5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50" h="560">
                  <a:moveTo>
                    <a:pt x="161" y="515"/>
                  </a:moveTo>
                  <a:cubicBezTo>
                    <a:pt x="161" y="515"/>
                    <a:pt x="163" y="511"/>
                    <a:pt x="163" y="508"/>
                  </a:cubicBezTo>
                  <a:cubicBezTo>
                    <a:pt x="163" y="504"/>
                    <a:pt x="157" y="502"/>
                    <a:pt x="155" y="500"/>
                  </a:cubicBezTo>
                  <a:cubicBezTo>
                    <a:pt x="153" y="499"/>
                    <a:pt x="146" y="495"/>
                    <a:pt x="140" y="491"/>
                  </a:cubicBezTo>
                  <a:cubicBezTo>
                    <a:pt x="133" y="487"/>
                    <a:pt x="139" y="477"/>
                    <a:pt x="136" y="473"/>
                  </a:cubicBezTo>
                  <a:cubicBezTo>
                    <a:pt x="133" y="469"/>
                    <a:pt x="130" y="463"/>
                    <a:pt x="122" y="458"/>
                  </a:cubicBezTo>
                  <a:cubicBezTo>
                    <a:pt x="114" y="453"/>
                    <a:pt x="113" y="458"/>
                    <a:pt x="106" y="455"/>
                  </a:cubicBezTo>
                  <a:cubicBezTo>
                    <a:pt x="100" y="452"/>
                    <a:pt x="108" y="450"/>
                    <a:pt x="109" y="442"/>
                  </a:cubicBezTo>
                  <a:cubicBezTo>
                    <a:pt x="111" y="434"/>
                    <a:pt x="103" y="438"/>
                    <a:pt x="97" y="437"/>
                  </a:cubicBezTo>
                  <a:cubicBezTo>
                    <a:pt x="91" y="435"/>
                    <a:pt x="91" y="431"/>
                    <a:pt x="85" y="428"/>
                  </a:cubicBezTo>
                  <a:cubicBezTo>
                    <a:pt x="79" y="426"/>
                    <a:pt x="75" y="429"/>
                    <a:pt x="72" y="426"/>
                  </a:cubicBezTo>
                  <a:cubicBezTo>
                    <a:pt x="68" y="424"/>
                    <a:pt x="76" y="420"/>
                    <a:pt x="70" y="413"/>
                  </a:cubicBezTo>
                  <a:cubicBezTo>
                    <a:pt x="65" y="407"/>
                    <a:pt x="60" y="415"/>
                    <a:pt x="54" y="414"/>
                  </a:cubicBezTo>
                  <a:cubicBezTo>
                    <a:pt x="48" y="413"/>
                    <a:pt x="52" y="403"/>
                    <a:pt x="57" y="394"/>
                  </a:cubicBezTo>
                  <a:cubicBezTo>
                    <a:pt x="63" y="385"/>
                    <a:pt x="49" y="368"/>
                    <a:pt x="42" y="363"/>
                  </a:cubicBezTo>
                  <a:cubicBezTo>
                    <a:pt x="34" y="358"/>
                    <a:pt x="35" y="353"/>
                    <a:pt x="35" y="353"/>
                  </a:cubicBezTo>
                  <a:cubicBezTo>
                    <a:pt x="35" y="353"/>
                    <a:pt x="35" y="353"/>
                    <a:pt x="35" y="353"/>
                  </a:cubicBezTo>
                  <a:cubicBezTo>
                    <a:pt x="35" y="353"/>
                    <a:pt x="42" y="347"/>
                    <a:pt x="32" y="341"/>
                  </a:cubicBezTo>
                  <a:cubicBezTo>
                    <a:pt x="23" y="335"/>
                    <a:pt x="23" y="331"/>
                    <a:pt x="23" y="322"/>
                  </a:cubicBezTo>
                  <a:cubicBezTo>
                    <a:pt x="23" y="313"/>
                    <a:pt x="23" y="305"/>
                    <a:pt x="17" y="306"/>
                  </a:cubicBezTo>
                  <a:cubicBezTo>
                    <a:pt x="12" y="307"/>
                    <a:pt x="0" y="309"/>
                    <a:pt x="4" y="300"/>
                  </a:cubicBezTo>
                  <a:cubicBezTo>
                    <a:pt x="7" y="291"/>
                    <a:pt x="7" y="290"/>
                    <a:pt x="12" y="290"/>
                  </a:cubicBezTo>
                  <a:cubicBezTo>
                    <a:pt x="16" y="289"/>
                    <a:pt x="16" y="287"/>
                    <a:pt x="17" y="285"/>
                  </a:cubicBezTo>
                  <a:cubicBezTo>
                    <a:pt x="17" y="282"/>
                    <a:pt x="18" y="279"/>
                    <a:pt x="14" y="278"/>
                  </a:cubicBezTo>
                  <a:cubicBezTo>
                    <a:pt x="9" y="277"/>
                    <a:pt x="4" y="274"/>
                    <a:pt x="6" y="271"/>
                  </a:cubicBezTo>
                  <a:cubicBezTo>
                    <a:pt x="9" y="268"/>
                    <a:pt x="6" y="263"/>
                    <a:pt x="12" y="263"/>
                  </a:cubicBezTo>
                  <a:cubicBezTo>
                    <a:pt x="18" y="263"/>
                    <a:pt x="23" y="257"/>
                    <a:pt x="20" y="255"/>
                  </a:cubicBezTo>
                  <a:cubicBezTo>
                    <a:pt x="17" y="252"/>
                    <a:pt x="20" y="248"/>
                    <a:pt x="20" y="248"/>
                  </a:cubicBezTo>
                  <a:cubicBezTo>
                    <a:pt x="20" y="248"/>
                    <a:pt x="25" y="243"/>
                    <a:pt x="31" y="243"/>
                  </a:cubicBezTo>
                  <a:cubicBezTo>
                    <a:pt x="37" y="243"/>
                    <a:pt x="39" y="241"/>
                    <a:pt x="36" y="232"/>
                  </a:cubicBezTo>
                  <a:cubicBezTo>
                    <a:pt x="34" y="223"/>
                    <a:pt x="31" y="219"/>
                    <a:pt x="36" y="219"/>
                  </a:cubicBezTo>
                  <a:cubicBezTo>
                    <a:pt x="41" y="219"/>
                    <a:pt x="36" y="211"/>
                    <a:pt x="42" y="211"/>
                  </a:cubicBezTo>
                  <a:cubicBezTo>
                    <a:pt x="49" y="211"/>
                    <a:pt x="50" y="207"/>
                    <a:pt x="54" y="212"/>
                  </a:cubicBezTo>
                  <a:cubicBezTo>
                    <a:pt x="58" y="217"/>
                    <a:pt x="62" y="217"/>
                    <a:pt x="62" y="217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5" y="73"/>
                    <a:pt x="84" y="43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280" y="35"/>
                    <a:pt x="284" y="35"/>
                  </a:cubicBezTo>
                  <a:cubicBezTo>
                    <a:pt x="288" y="35"/>
                    <a:pt x="299" y="38"/>
                    <a:pt x="299" y="38"/>
                  </a:cubicBezTo>
                  <a:cubicBezTo>
                    <a:pt x="304" y="42"/>
                    <a:pt x="304" y="42"/>
                    <a:pt x="304" y="42"/>
                  </a:cubicBezTo>
                  <a:cubicBezTo>
                    <a:pt x="304" y="42"/>
                    <a:pt x="310" y="43"/>
                    <a:pt x="311" y="43"/>
                  </a:cubicBezTo>
                  <a:cubicBezTo>
                    <a:pt x="313" y="42"/>
                    <a:pt x="317" y="41"/>
                    <a:pt x="318" y="40"/>
                  </a:cubicBezTo>
                  <a:cubicBezTo>
                    <a:pt x="319" y="39"/>
                    <a:pt x="317" y="36"/>
                    <a:pt x="315" y="34"/>
                  </a:cubicBezTo>
                  <a:cubicBezTo>
                    <a:pt x="314" y="32"/>
                    <a:pt x="316" y="29"/>
                    <a:pt x="318" y="28"/>
                  </a:cubicBezTo>
                  <a:cubicBezTo>
                    <a:pt x="321" y="27"/>
                    <a:pt x="321" y="32"/>
                    <a:pt x="322" y="33"/>
                  </a:cubicBezTo>
                  <a:cubicBezTo>
                    <a:pt x="324" y="34"/>
                    <a:pt x="325" y="33"/>
                    <a:pt x="326" y="33"/>
                  </a:cubicBezTo>
                  <a:cubicBezTo>
                    <a:pt x="328" y="32"/>
                    <a:pt x="328" y="28"/>
                    <a:pt x="327" y="25"/>
                  </a:cubicBezTo>
                  <a:cubicBezTo>
                    <a:pt x="325" y="22"/>
                    <a:pt x="328" y="22"/>
                    <a:pt x="333" y="22"/>
                  </a:cubicBezTo>
                  <a:cubicBezTo>
                    <a:pt x="337" y="22"/>
                    <a:pt x="333" y="18"/>
                    <a:pt x="335" y="12"/>
                  </a:cubicBezTo>
                  <a:cubicBezTo>
                    <a:pt x="337" y="6"/>
                    <a:pt x="341" y="7"/>
                    <a:pt x="347" y="9"/>
                  </a:cubicBezTo>
                  <a:cubicBezTo>
                    <a:pt x="352" y="11"/>
                    <a:pt x="358" y="0"/>
                    <a:pt x="358" y="0"/>
                  </a:cubicBezTo>
                  <a:cubicBezTo>
                    <a:pt x="358" y="0"/>
                    <a:pt x="363" y="9"/>
                    <a:pt x="366" y="11"/>
                  </a:cubicBezTo>
                  <a:cubicBezTo>
                    <a:pt x="369" y="13"/>
                    <a:pt x="377" y="9"/>
                    <a:pt x="381" y="16"/>
                  </a:cubicBezTo>
                  <a:cubicBezTo>
                    <a:pt x="385" y="22"/>
                    <a:pt x="387" y="26"/>
                    <a:pt x="390" y="30"/>
                  </a:cubicBezTo>
                  <a:cubicBezTo>
                    <a:pt x="392" y="33"/>
                    <a:pt x="403" y="44"/>
                    <a:pt x="406" y="53"/>
                  </a:cubicBezTo>
                  <a:cubicBezTo>
                    <a:pt x="410" y="62"/>
                    <a:pt x="411" y="59"/>
                    <a:pt x="409" y="79"/>
                  </a:cubicBezTo>
                  <a:cubicBezTo>
                    <a:pt x="407" y="99"/>
                    <a:pt x="411" y="104"/>
                    <a:pt x="415" y="107"/>
                  </a:cubicBezTo>
                  <a:cubicBezTo>
                    <a:pt x="419" y="111"/>
                    <a:pt x="430" y="114"/>
                    <a:pt x="434" y="121"/>
                  </a:cubicBezTo>
                  <a:cubicBezTo>
                    <a:pt x="439" y="129"/>
                    <a:pt x="449" y="140"/>
                    <a:pt x="449" y="140"/>
                  </a:cubicBezTo>
                  <a:cubicBezTo>
                    <a:pt x="449" y="140"/>
                    <a:pt x="450" y="145"/>
                    <a:pt x="443" y="151"/>
                  </a:cubicBezTo>
                  <a:cubicBezTo>
                    <a:pt x="436" y="156"/>
                    <a:pt x="428" y="154"/>
                    <a:pt x="425" y="161"/>
                  </a:cubicBezTo>
                  <a:cubicBezTo>
                    <a:pt x="423" y="168"/>
                    <a:pt x="423" y="175"/>
                    <a:pt x="416" y="174"/>
                  </a:cubicBezTo>
                  <a:cubicBezTo>
                    <a:pt x="408" y="173"/>
                    <a:pt x="408" y="166"/>
                    <a:pt x="408" y="184"/>
                  </a:cubicBezTo>
                  <a:cubicBezTo>
                    <a:pt x="408" y="201"/>
                    <a:pt x="405" y="204"/>
                    <a:pt x="402" y="213"/>
                  </a:cubicBezTo>
                  <a:cubicBezTo>
                    <a:pt x="399" y="222"/>
                    <a:pt x="402" y="230"/>
                    <a:pt x="403" y="238"/>
                  </a:cubicBezTo>
                  <a:cubicBezTo>
                    <a:pt x="405" y="247"/>
                    <a:pt x="406" y="257"/>
                    <a:pt x="403" y="264"/>
                  </a:cubicBezTo>
                  <a:cubicBezTo>
                    <a:pt x="400" y="271"/>
                    <a:pt x="393" y="290"/>
                    <a:pt x="393" y="295"/>
                  </a:cubicBezTo>
                  <a:cubicBezTo>
                    <a:pt x="393" y="299"/>
                    <a:pt x="391" y="296"/>
                    <a:pt x="387" y="296"/>
                  </a:cubicBezTo>
                  <a:cubicBezTo>
                    <a:pt x="382" y="296"/>
                    <a:pt x="378" y="298"/>
                    <a:pt x="378" y="307"/>
                  </a:cubicBezTo>
                  <a:cubicBezTo>
                    <a:pt x="377" y="317"/>
                    <a:pt x="370" y="323"/>
                    <a:pt x="368" y="327"/>
                  </a:cubicBezTo>
                  <a:cubicBezTo>
                    <a:pt x="366" y="331"/>
                    <a:pt x="367" y="337"/>
                    <a:pt x="367" y="346"/>
                  </a:cubicBezTo>
                  <a:cubicBezTo>
                    <a:pt x="366" y="355"/>
                    <a:pt x="363" y="351"/>
                    <a:pt x="358" y="351"/>
                  </a:cubicBezTo>
                  <a:cubicBezTo>
                    <a:pt x="353" y="351"/>
                    <a:pt x="351" y="344"/>
                    <a:pt x="350" y="359"/>
                  </a:cubicBezTo>
                  <a:cubicBezTo>
                    <a:pt x="348" y="375"/>
                    <a:pt x="348" y="387"/>
                    <a:pt x="346" y="392"/>
                  </a:cubicBezTo>
                  <a:cubicBezTo>
                    <a:pt x="343" y="396"/>
                    <a:pt x="344" y="401"/>
                    <a:pt x="345" y="410"/>
                  </a:cubicBezTo>
                  <a:cubicBezTo>
                    <a:pt x="346" y="419"/>
                    <a:pt x="343" y="422"/>
                    <a:pt x="337" y="420"/>
                  </a:cubicBezTo>
                  <a:cubicBezTo>
                    <a:pt x="332" y="419"/>
                    <a:pt x="327" y="408"/>
                    <a:pt x="323" y="419"/>
                  </a:cubicBezTo>
                  <a:cubicBezTo>
                    <a:pt x="318" y="431"/>
                    <a:pt x="304" y="441"/>
                    <a:pt x="314" y="442"/>
                  </a:cubicBezTo>
                  <a:cubicBezTo>
                    <a:pt x="324" y="443"/>
                    <a:pt x="331" y="438"/>
                    <a:pt x="338" y="442"/>
                  </a:cubicBezTo>
                  <a:cubicBezTo>
                    <a:pt x="346" y="446"/>
                    <a:pt x="345" y="447"/>
                    <a:pt x="350" y="456"/>
                  </a:cubicBezTo>
                  <a:cubicBezTo>
                    <a:pt x="355" y="465"/>
                    <a:pt x="364" y="463"/>
                    <a:pt x="365" y="474"/>
                  </a:cubicBezTo>
                  <a:cubicBezTo>
                    <a:pt x="367" y="485"/>
                    <a:pt x="367" y="491"/>
                    <a:pt x="374" y="495"/>
                  </a:cubicBezTo>
                  <a:cubicBezTo>
                    <a:pt x="381" y="498"/>
                    <a:pt x="376" y="502"/>
                    <a:pt x="383" y="504"/>
                  </a:cubicBezTo>
                  <a:cubicBezTo>
                    <a:pt x="390" y="505"/>
                    <a:pt x="397" y="496"/>
                    <a:pt x="398" y="501"/>
                  </a:cubicBezTo>
                  <a:cubicBezTo>
                    <a:pt x="400" y="506"/>
                    <a:pt x="397" y="526"/>
                    <a:pt x="397" y="526"/>
                  </a:cubicBezTo>
                  <a:cubicBezTo>
                    <a:pt x="359" y="527"/>
                    <a:pt x="359" y="527"/>
                    <a:pt x="359" y="527"/>
                  </a:cubicBezTo>
                  <a:cubicBezTo>
                    <a:pt x="335" y="551"/>
                    <a:pt x="335" y="551"/>
                    <a:pt x="335" y="551"/>
                  </a:cubicBezTo>
                  <a:cubicBezTo>
                    <a:pt x="335" y="551"/>
                    <a:pt x="321" y="552"/>
                    <a:pt x="318" y="550"/>
                  </a:cubicBezTo>
                  <a:cubicBezTo>
                    <a:pt x="315" y="549"/>
                    <a:pt x="313" y="544"/>
                    <a:pt x="305" y="551"/>
                  </a:cubicBezTo>
                  <a:cubicBezTo>
                    <a:pt x="298" y="558"/>
                    <a:pt x="288" y="556"/>
                    <a:pt x="288" y="556"/>
                  </a:cubicBezTo>
                  <a:cubicBezTo>
                    <a:pt x="288" y="556"/>
                    <a:pt x="287" y="547"/>
                    <a:pt x="284" y="553"/>
                  </a:cubicBezTo>
                  <a:cubicBezTo>
                    <a:pt x="281" y="558"/>
                    <a:pt x="278" y="556"/>
                    <a:pt x="275" y="555"/>
                  </a:cubicBezTo>
                  <a:cubicBezTo>
                    <a:pt x="272" y="554"/>
                    <a:pt x="271" y="549"/>
                    <a:pt x="270" y="553"/>
                  </a:cubicBezTo>
                  <a:cubicBezTo>
                    <a:pt x="269" y="556"/>
                    <a:pt x="262" y="555"/>
                    <a:pt x="262" y="555"/>
                  </a:cubicBezTo>
                  <a:cubicBezTo>
                    <a:pt x="258" y="560"/>
                    <a:pt x="258" y="560"/>
                    <a:pt x="258" y="560"/>
                  </a:cubicBezTo>
                  <a:cubicBezTo>
                    <a:pt x="253" y="556"/>
                    <a:pt x="253" y="556"/>
                    <a:pt x="253" y="556"/>
                  </a:cubicBezTo>
                  <a:cubicBezTo>
                    <a:pt x="253" y="556"/>
                    <a:pt x="247" y="540"/>
                    <a:pt x="242" y="542"/>
                  </a:cubicBezTo>
                  <a:cubicBezTo>
                    <a:pt x="236" y="543"/>
                    <a:pt x="231" y="544"/>
                    <a:pt x="230" y="538"/>
                  </a:cubicBezTo>
                  <a:cubicBezTo>
                    <a:pt x="228" y="532"/>
                    <a:pt x="229" y="528"/>
                    <a:pt x="226" y="528"/>
                  </a:cubicBezTo>
                  <a:cubicBezTo>
                    <a:pt x="223" y="528"/>
                    <a:pt x="220" y="520"/>
                    <a:pt x="220" y="527"/>
                  </a:cubicBezTo>
                  <a:cubicBezTo>
                    <a:pt x="219" y="534"/>
                    <a:pt x="216" y="536"/>
                    <a:pt x="211" y="534"/>
                  </a:cubicBezTo>
                  <a:cubicBezTo>
                    <a:pt x="206" y="533"/>
                    <a:pt x="203" y="520"/>
                    <a:pt x="198" y="527"/>
                  </a:cubicBezTo>
                  <a:cubicBezTo>
                    <a:pt x="192" y="534"/>
                    <a:pt x="192" y="535"/>
                    <a:pt x="185" y="534"/>
                  </a:cubicBezTo>
                  <a:cubicBezTo>
                    <a:pt x="178" y="534"/>
                    <a:pt x="179" y="533"/>
                    <a:pt x="174" y="528"/>
                  </a:cubicBezTo>
                  <a:cubicBezTo>
                    <a:pt x="170" y="523"/>
                    <a:pt x="161" y="515"/>
                    <a:pt x="161" y="515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61" name="Freeform 681">
              <a:extLst>
                <a:ext uri="{FF2B5EF4-FFF2-40B4-BE49-F238E27FC236}">
                  <a16:creationId xmlns:a16="http://schemas.microsoft.com/office/drawing/2014/main" id="{E03AF594-F9E1-200D-E0BF-333150311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613" y="4491038"/>
              <a:ext cx="473075" cy="471487"/>
            </a:xfrm>
            <a:custGeom>
              <a:avLst/>
              <a:gdLst>
                <a:gd name="T0" fmla="*/ 2147483646 w 536"/>
                <a:gd name="T1" fmla="*/ 2147483646 h 533"/>
                <a:gd name="T2" fmla="*/ 2147483646 w 536"/>
                <a:gd name="T3" fmla="*/ 2147483646 h 533"/>
                <a:gd name="T4" fmla="*/ 2147483646 w 536"/>
                <a:gd name="T5" fmla="*/ 2147483646 h 533"/>
                <a:gd name="T6" fmla="*/ 2147483646 w 536"/>
                <a:gd name="T7" fmla="*/ 2147483646 h 533"/>
                <a:gd name="T8" fmla="*/ 2147483646 w 536"/>
                <a:gd name="T9" fmla="*/ 2147483646 h 533"/>
                <a:gd name="T10" fmla="*/ 2147483646 w 536"/>
                <a:gd name="T11" fmla="*/ 2147483646 h 533"/>
                <a:gd name="T12" fmla="*/ 2147483646 w 536"/>
                <a:gd name="T13" fmla="*/ 2147483646 h 533"/>
                <a:gd name="T14" fmla="*/ 2147483646 w 536"/>
                <a:gd name="T15" fmla="*/ 2147483646 h 533"/>
                <a:gd name="T16" fmla="*/ 2147483646 w 536"/>
                <a:gd name="T17" fmla="*/ 2147483646 h 533"/>
                <a:gd name="T18" fmla="*/ 2147483646 w 536"/>
                <a:gd name="T19" fmla="*/ 2147483646 h 533"/>
                <a:gd name="T20" fmla="*/ 2147483646 w 536"/>
                <a:gd name="T21" fmla="*/ 2147483646 h 533"/>
                <a:gd name="T22" fmla="*/ 2147483646 w 536"/>
                <a:gd name="T23" fmla="*/ 2147483646 h 533"/>
                <a:gd name="T24" fmla="*/ 2147483646 w 536"/>
                <a:gd name="T25" fmla="*/ 2147483646 h 533"/>
                <a:gd name="T26" fmla="*/ 2147483646 w 536"/>
                <a:gd name="T27" fmla="*/ 2147483646 h 533"/>
                <a:gd name="T28" fmla="*/ 2147483646 w 536"/>
                <a:gd name="T29" fmla="*/ 2147483646 h 533"/>
                <a:gd name="T30" fmla="*/ 2147483646 w 536"/>
                <a:gd name="T31" fmla="*/ 2147483646 h 533"/>
                <a:gd name="T32" fmla="*/ 2147483646 w 536"/>
                <a:gd name="T33" fmla="*/ 2147483646 h 533"/>
                <a:gd name="T34" fmla="*/ 2147483646 w 536"/>
                <a:gd name="T35" fmla="*/ 2147483646 h 533"/>
                <a:gd name="T36" fmla="*/ 2147483646 w 536"/>
                <a:gd name="T37" fmla="*/ 2147483646 h 533"/>
                <a:gd name="T38" fmla="*/ 2147483646 w 536"/>
                <a:gd name="T39" fmla="*/ 2147483646 h 533"/>
                <a:gd name="T40" fmla="*/ 2147483646 w 536"/>
                <a:gd name="T41" fmla="*/ 2147483646 h 533"/>
                <a:gd name="T42" fmla="*/ 2147483646 w 536"/>
                <a:gd name="T43" fmla="*/ 2147483646 h 533"/>
                <a:gd name="T44" fmla="*/ 2147483646 w 536"/>
                <a:gd name="T45" fmla="*/ 2147483646 h 533"/>
                <a:gd name="T46" fmla="*/ 2147483646 w 536"/>
                <a:gd name="T47" fmla="*/ 2147483646 h 533"/>
                <a:gd name="T48" fmla="*/ 2147483646 w 536"/>
                <a:gd name="T49" fmla="*/ 2147483646 h 533"/>
                <a:gd name="T50" fmla="*/ 2147483646 w 536"/>
                <a:gd name="T51" fmla="*/ 2147483646 h 533"/>
                <a:gd name="T52" fmla="*/ 2147483646 w 536"/>
                <a:gd name="T53" fmla="*/ 2147483646 h 533"/>
                <a:gd name="T54" fmla="*/ 2147483646 w 536"/>
                <a:gd name="T55" fmla="*/ 2147483646 h 533"/>
                <a:gd name="T56" fmla="*/ 2147483646 w 536"/>
                <a:gd name="T57" fmla="*/ 2147483646 h 533"/>
                <a:gd name="T58" fmla="*/ 2147483646 w 536"/>
                <a:gd name="T59" fmla="*/ 2147483646 h 533"/>
                <a:gd name="T60" fmla="*/ 2147483646 w 536"/>
                <a:gd name="T61" fmla="*/ 2147483646 h 533"/>
                <a:gd name="T62" fmla="*/ 2147483646 w 536"/>
                <a:gd name="T63" fmla="*/ 2147483646 h 533"/>
                <a:gd name="T64" fmla="*/ 2147483646 w 536"/>
                <a:gd name="T65" fmla="*/ 2147483646 h 533"/>
                <a:gd name="T66" fmla="*/ 2147483646 w 536"/>
                <a:gd name="T67" fmla="*/ 2147483646 h 533"/>
                <a:gd name="T68" fmla="*/ 2147483646 w 536"/>
                <a:gd name="T69" fmla="*/ 2147483646 h 533"/>
                <a:gd name="T70" fmla="*/ 2147483646 w 536"/>
                <a:gd name="T71" fmla="*/ 2147483646 h 533"/>
                <a:gd name="T72" fmla="*/ 2147483646 w 536"/>
                <a:gd name="T73" fmla="*/ 2147483646 h 533"/>
                <a:gd name="T74" fmla="*/ 2147483646 w 536"/>
                <a:gd name="T75" fmla="*/ 2147483646 h 533"/>
                <a:gd name="T76" fmla="*/ 2147483646 w 536"/>
                <a:gd name="T77" fmla="*/ 2147483646 h 533"/>
                <a:gd name="T78" fmla="*/ 2147483646 w 536"/>
                <a:gd name="T79" fmla="*/ 2147483646 h 533"/>
                <a:gd name="T80" fmla="*/ 2147483646 w 536"/>
                <a:gd name="T81" fmla="*/ 2147483646 h 533"/>
                <a:gd name="T82" fmla="*/ 2147483646 w 536"/>
                <a:gd name="T83" fmla="*/ 2147483646 h 533"/>
                <a:gd name="T84" fmla="*/ 0 w 536"/>
                <a:gd name="T85" fmla="*/ 2147483646 h 533"/>
                <a:gd name="T86" fmla="*/ 2147483646 w 536"/>
                <a:gd name="T87" fmla="*/ 2147483646 h 53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6"/>
                <a:gd name="T133" fmla="*/ 0 h 533"/>
                <a:gd name="T134" fmla="*/ 536 w 536"/>
                <a:gd name="T135" fmla="*/ 533 h 53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6" h="533">
                  <a:moveTo>
                    <a:pt x="23" y="286"/>
                  </a:moveTo>
                  <a:cubicBezTo>
                    <a:pt x="26" y="292"/>
                    <a:pt x="30" y="298"/>
                    <a:pt x="35" y="295"/>
                  </a:cubicBezTo>
                  <a:cubicBezTo>
                    <a:pt x="42" y="290"/>
                    <a:pt x="45" y="285"/>
                    <a:pt x="47" y="282"/>
                  </a:cubicBezTo>
                  <a:cubicBezTo>
                    <a:pt x="49" y="279"/>
                    <a:pt x="53" y="273"/>
                    <a:pt x="57" y="276"/>
                  </a:cubicBezTo>
                  <a:cubicBezTo>
                    <a:pt x="60" y="280"/>
                    <a:pt x="64" y="272"/>
                    <a:pt x="64" y="275"/>
                  </a:cubicBezTo>
                  <a:cubicBezTo>
                    <a:pt x="65" y="279"/>
                    <a:pt x="58" y="283"/>
                    <a:pt x="61" y="290"/>
                  </a:cubicBezTo>
                  <a:cubicBezTo>
                    <a:pt x="63" y="296"/>
                    <a:pt x="65" y="294"/>
                    <a:pt x="69" y="293"/>
                  </a:cubicBezTo>
                  <a:cubicBezTo>
                    <a:pt x="73" y="293"/>
                    <a:pt x="84" y="282"/>
                    <a:pt x="90" y="276"/>
                  </a:cubicBezTo>
                  <a:cubicBezTo>
                    <a:pt x="95" y="270"/>
                    <a:pt x="100" y="268"/>
                    <a:pt x="105" y="265"/>
                  </a:cubicBezTo>
                  <a:cubicBezTo>
                    <a:pt x="109" y="262"/>
                    <a:pt x="112" y="260"/>
                    <a:pt x="112" y="254"/>
                  </a:cubicBezTo>
                  <a:cubicBezTo>
                    <a:pt x="113" y="248"/>
                    <a:pt x="110" y="243"/>
                    <a:pt x="111" y="235"/>
                  </a:cubicBezTo>
                  <a:cubicBezTo>
                    <a:pt x="112" y="226"/>
                    <a:pt x="107" y="226"/>
                    <a:pt x="114" y="216"/>
                  </a:cubicBezTo>
                  <a:cubicBezTo>
                    <a:pt x="122" y="205"/>
                    <a:pt x="123" y="201"/>
                    <a:pt x="128" y="195"/>
                  </a:cubicBezTo>
                  <a:cubicBezTo>
                    <a:pt x="133" y="190"/>
                    <a:pt x="131" y="185"/>
                    <a:pt x="142" y="181"/>
                  </a:cubicBezTo>
                  <a:cubicBezTo>
                    <a:pt x="152" y="178"/>
                    <a:pt x="155" y="174"/>
                    <a:pt x="157" y="170"/>
                  </a:cubicBezTo>
                  <a:cubicBezTo>
                    <a:pt x="159" y="165"/>
                    <a:pt x="158" y="161"/>
                    <a:pt x="159" y="154"/>
                  </a:cubicBezTo>
                  <a:cubicBezTo>
                    <a:pt x="160" y="147"/>
                    <a:pt x="162" y="138"/>
                    <a:pt x="162" y="130"/>
                  </a:cubicBezTo>
                  <a:cubicBezTo>
                    <a:pt x="162" y="123"/>
                    <a:pt x="165" y="118"/>
                    <a:pt x="167" y="113"/>
                  </a:cubicBezTo>
                  <a:cubicBezTo>
                    <a:pt x="169" y="108"/>
                    <a:pt x="172" y="104"/>
                    <a:pt x="170" y="100"/>
                  </a:cubicBezTo>
                  <a:cubicBezTo>
                    <a:pt x="169" y="95"/>
                    <a:pt x="179" y="75"/>
                    <a:pt x="181" y="72"/>
                  </a:cubicBezTo>
                  <a:cubicBezTo>
                    <a:pt x="183" y="69"/>
                    <a:pt x="184" y="59"/>
                    <a:pt x="181" y="55"/>
                  </a:cubicBezTo>
                  <a:cubicBezTo>
                    <a:pt x="181" y="35"/>
                    <a:pt x="190" y="16"/>
                    <a:pt x="207" y="12"/>
                  </a:cubicBezTo>
                  <a:cubicBezTo>
                    <a:pt x="224" y="8"/>
                    <a:pt x="233" y="25"/>
                    <a:pt x="234" y="29"/>
                  </a:cubicBezTo>
                  <a:cubicBezTo>
                    <a:pt x="235" y="32"/>
                    <a:pt x="242" y="35"/>
                    <a:pt x="246" y="35"/>
                  </a:cubicBezTo>
                  <a:cubicBezTo>
                    <a:pt x="251" y="34"/>
                    <a:pt x="272" y="38"/>
                    <a:pt x="276" y="38"/>
                  </a:cubicBezTo>
                  <a:cubicBezTo>
                    <a:pt x="280" y="39"/>
                    <a:pt x="282" y="40"/>
                    <a:pt x="286" y="40"/>
                  </a:cubicBezTo>
                  <a:cubicBezTo>
                    <a:pt x="290" y="40"/>
                    <a:pt x="295" y="32"/>
                    <a:pt x="297" y="21"/>
                  </a:cubicBezTo>
                  <a:cubicBezTo>
                    <a:pt x="299" y="11"/>
                    <a:pt x="303" y="21"/>
                    <a:pt x="308" y="21"/>
                  </a:cubicBezTo>
                  <a:cubicBezTo>
                    <a:pt x="312" y="21"/>
                    <a:pt x="316" y="27"/>
                    <a:pt x="321" y="25"/>
                  </a:cubicBezTo>
                  <a:cubicBezTo>
                    <a:pt x="325" y="23"/>
                    <a:pt x="328" y="25"/>
                    <a:pt x="330" y="25"/>
                  </a:cubicBezTo>
                  <a:cubicBezTo>
                    <a:pt x="332" y="25"/>
                    <a:pt x="335" y="14"/>
                    <a:pt x="339" y="12"/>
                  </a:cubicBezTo>
                  <a:cubicBezTo>
                    <a:pt x="343" y="9"/>
                    <a:pt x="368" y="10"/>
                    <a:pt x="369" y="5"/>
                  </a:cubicBezTo>
                  <a:cubicBezTo>
                    <a:pt x="371" y="0"/>
                    <a:pt x="376" y="7"/>
                    <a:pt x="378" y="8"/>
                  </a:cubicBezTo>
                  <a:cubicBezTo>
                    <a:pt x="380" y="9"/>
                    <a:pt x="385" y="10"/>
                    <a:pt x="388" y="8"/>
                  </a:cubicBezTo>
                  <a:cubicBezTo>
                    <a:pt x="392" y="5"/>
                    <a:pt x="396" y="10"/>
                    <a:pt x="401" y="12"/>
                  </a:cubicBezTo>
                  <a:cubicBezTo>
                    <a:pt x="406" y="15"/>
                    <a:pt x="413" y="13"/>
                    <a:pt x="415" y="10"/>
                  </a:cubicBezTo>
                  <a:cubicBezTo>
                    <a:pt x="417" y="8"/>
                    <a:pt x="425" y="10"/>
                    <a:pt x="425" y="10"/>
                  </a:cubicBezTo>
                  <a:cubicBezTo>
                    <a:pt x="425" y="10"/>
                    <a:pt x="434" y="18"/>
                    <a:pt x="438" y="23"/>
                  </a:cubicBezTo>
                  <a:cubicBezTo>
                    <a:pt x="443" y="28"/>
                    <a:pt x="442" y="29"/>
                    <a:pt x="449" y="29"/>
                  </a:cubicBezTo>
                  <a:cubicBezTo>
                    <a:pt x="456" y="30"/>
                    <a:pt x="456" y="29"/>
                    <a:pt x="462" y="22"/>
                  </a:cubicBezTo>
                  <a:cubicBezTo>
                    <a:pt x="467" y="15"/>
                    <a:pt x="470" y="28"/>
                    <a:pt x="475" y="29"/>
                  </a:cubicBezTo>
                  <a:cubicBezTo>
                    <a:pt x="480" y="31"/>
                    <a:pt x="483" y="29"/>
                    <a:pt x="484" y="22"/>
                  </a:cubicBezTo>
                  <a:cubicBezTo>
                    <a:pt x="484" y="15"/>
                    <a:pt x="487" y="23"/>
                    <a:pt x="490" y="23"/>
                  </a:cubicBezTo>
                  <a:cubicBezTo>
                    <a:pt x="493" y="23"/>
                    <a:pt x="492" y="27"/>
                    <a:pt x="494" y="33"/>
                  </a:cubicBezTo>
                  <a:cubicBezTo>
                    <a:pt x="495" y="39"/>
                    <a:pt x="500" y="38"/>
                    <a:pt x="506" y="37"/>
                  </a:cubicBezTo>
                  <a:cubicBezTo>
                    <a:pt x="511" y="35"/>
                    <a:pt x="517" y="51"/>
                    <a:pt x="517" y="51"/>
                  </a:cubicBezTo>
                  <a:cubicBezTo>
                    <a:pt x="522" y="55"/>
                    <a:pt x="522" y="55"/>
                    <a:pt x="522" y="55"/>
                  </a:cubicBezTo>
                  <a:cubicBezTo>
                    <a:pt x="522" y="55"/>
                    <a:pt x="521" y="65"/>
                    <a:pt x="522" y="68"/>
                  </a:cubicBezTo>
                  <a:cubicBezTo>
                    <a:pt x="523" y="71"/>
                    <a:pt x="526" y="75"/>
                    <a:pt x="524" y="77"/>
                  </a:cubicBezTo>
                  <a:cubicBezTo>
                    <a:pt x="521" y="80"/>
                    <a:pt x="520" y="81"/>
                    <a:pt x="522" y="83"/>
                  </a:cubicBezTo>
                  <a:cubicBezTo>
                    <a:pt x="524" y="85"/>
                    <a:pt x="531" y="87"/>
                    <a:pt x="533" y="88"/>
                  </a:cubicBezTo>
                  <a:cubicBezTo>
                    <a:pt x="534" y="90"/>
                    <a:pt x="536" y="95"/>
                    <a:pt x="533" y="97"/>
                  </a:cubicBezTo>
                  <a:cubicBezTo>
                    <a:pt x="531" y="99"/>
                    <a:pt x="520" y="109"/>
                    <a:pt x="517" y="112"/>
                  </a:cubicBezTo>
                  <a:cubicBezTo>
                    <a:pt x="514" y="116"/>
                    <a:pt x="502" y="136"/>
                    <a:pt x="499" y="142"/>
                  </a:cubicBezTo>
                  <a:cubicBezTo>
                    <a:pt x="496" y="148"/>
                    <a:pt x="491" y="150"/>
                    <a:pt x="491" y="159"/>
                  </a:cubicBezTo>
                  <a:cubicBezTo>
                    <a:pt x="491" y="168"/>
                    <a:pt x="488" y="174"/>
                    <a:pt x="489" y="180"/>
                  </a:cubicBezTo>
                  <a:cubicBezTo>
                    <a:pt x="489" y="186"/>
                    <a:pt x="490" y="189"/>
                    <a:pt x="489" y="192"/>
                  </a:cubicBezTo>
                  <a:cubicBezTo>
                    <a:pt x="487" y="194"/>
                    <a:pt x="489" y="196"/>
                    <a:pt x="484" y="197"/>
                  </a:cubicBezTo>
                  <a:cubicBezTo>
                    <a:pt x="479" y="199"/>
                    <a:pt x="474" y="198"/>
                    <a:pt x="475" y="204"/>
                  </a:cubicBezTo>
                  <a:cubicBezTo>
                    <a:pt x="476" y="210"/>
                    <a:pt x="477" y="210"/>
                    <a:pt x="473" y="214"/>
                  </a:cubicBezTo>
                  <a:cubicBezTo>
                    <a:pt x="470" y="219"/>
                    <a:pt x="468" y="221"/>
                    <a:pt x="469" y="224"/>
                  </a:cubicBezTo>
                  <a:cubicBezTo>
                    <a:pt x="471" y="226"/>
                    <a:pt x="469" y="228"/>
                    <a:pt x="472" y="229"/>
                  </a:cubicBezTo>
                  <a:cubicBezTo>
                    <a:pt x="476" y="230"/>
                    <a:pt x="477" y="243"/>
                    <a:pt x="477" y="243"/>
                  </a:cubicBezTo>
                  <a:cubicBezTo>
                    <a:pt x="477" y="243"/>
                    <a:pt x="480" y="257"/>
                    <a:pt x="480" y="264"/>
                  </a:cubicBezTo>
                  <a:cubicBezTo>
                    <a:pt x="479" y="270"/>
                    <a:pt x="483" y="275"/>
                    <a:pt x="482" y="284"/>
                  </a:cubicBezTo>
                  <a:cubicBezTo>
                    <a:pt x="482" y="293"/>
                    <a:pt x="482" y="297"/>
                    <a:pt x="484" y="306"/>
                  </a:cubicBezTo>
                  <a:cubicBezTo>
                    <a:pt x="485" y="316"/>
                    <a:pt x="489" y="320"/>
                    <a:pt x="489" y="325"/>
                  </a:cubicBezTo>
                  <a:cubicBezTo>
                    <a:pt x="489" y="330"/>
                    <a:pt x="485" y="330"/>
                    <a:pt x="487" y="335"/>
                  </a:cubicBezTo>
                  <a:cubicBezTo>
                    <a:pt x="489" y="340"/>
                    <a:pt x="496" y="343"/>
                    <a:pt x="500" y="348"/>
                  </a:cubicBezTo>
                  <a:cubicBezTo>
                    <a:pt x="505" y="353"/>
                    <a:pt x="510" y="359"/>
                    <a:pt x="511" y="362"/>
                  </a:cubicBezTo>
                  <a:cubicBezTo>
                    <a:pt x="513" y="365"/>
                    <a:pt x="521" y="388"/>
                    <a:pt x="521" y="388"/>
                  </a:cubicBezTo>
                  <a:cubicBezTo>
                    <a:pt x="521" y="388"/>
                    <a:pt x="474" y="387"/>
                    <a:pt x="471" y="391"/>
                  </a:cubicBezTo>
                  <a:cubicBezTo>
                    <a:pt x="468" y="395"/>
                    <a:pt x="470" y="406"/>
                    <a:pt x="470" y="406"/>
                  </a:cubicBezTo>
                  <a:cubicBezTo>
                    <a:pt x="470" y="406"/>
                    <a:pt x="460" y="415"/>
                    <a:pt x="456" y="415"/>
                  </a:cubicBezTo>
                  <a:cubicBezTo>
                    <a:pt x="456" y="415"/>
                    <a:pt x="459" y="422"/>
                    <a:pt x="460" y="428"/>
                  </a:cubicBezTo>
                  <a:cubicBezTo>
                    <a:pt x="462" y="434"/>
                    <a:pt x="458" y="436"/>
                    <a:pt x="459" y="444"/>
                  </a:cubicBezTo>
                  <a:cubicBezTo>
                    <a:pt x="459" y="451"/>
                    <a:pt x="465" y="454"/>
                    <a:pt x="462" y="460"/>
                  </a:cubicBezTo>
                  <a:cubicBezTo>
                    <a:pt x="459" y="466"/>
                    <a:pt x="456" y="469"/>
                    <a:pt x="454" y="474"/>
                  </a:cubicBezTo>
                  <a:cubicBezTo>
                    <a:pt x="453" y="478"/>
                    <a:pt x="454" y="472"/>
                    <a:pt x="453" y="478"/>
                  </a:cubicBezTo>
                  <a:cubicBezTo>
                    <a:pt x="452" y="484"/>
                    <a:pt x="459" y="483"/>
                    <a:pt x="462" y="489"/>
                  </a:cubicBezTo>
                  <a:cubicBezTo>
                    <a:pt x="465" y="495"/>
                    <a:pt x="472" y="495"/>
                    <a:pt x="475" y="499"/>
                  </a:cubicBezTo>
                  <a:cubicBezTo>
                    <a:pt x="478" y="504"/>
                    <a:pt x="481" y="501"/>
                    <a:pt x="481" y="501"/>
                  </a:cubicBezTo>
                  <a:cubicBezTo>
                    <a:pt x="490" y="503"/>
                    <a:pt x="490" y="503"/>
                    <a:pt x="490" y="503"/>
                  </a:cubicBezTo>
                  <a:cubicBezTo>
                    <a:pt x="490" y="503"/>
                    <a:pt x="493" y="510"/>
                    <a:pt x="493" y="515"/>
                  </a:cubicBezTo>
                  <a:cubicBezTo>
                    <a:pt x="493" y="520"/>
                    <a:pt x="496" y="522"/>
                    <a:pt x="492" y="526"/>
                  </a:cubicBezTo>
                  <a:cubicBezTo>
                    <a:pt x="487" y="529"/>
                    <a:pt x="481" y="533"/>
                    <a:pt x="478" y="531"/>
                  </a:cubicBezTo>
                  <a:cubicBezTo>
                    <a:pt x="475" y="529"/>
                    <a:pt x="472" y="518"/>
                    <a:pt x="468" y="521"/>
                  </a:cubicBezTo>
                  <a:cubicBezTo>
                    <a:pt x="465" y="524"/>
                    <a:pt x="461" y="527"/>
                    <a:pt x="459" y="522"/>
                  </a:cubicBezTo>
                  <a:cubicBezTo>
                    <a:pt x="458" y="518"/>
                    <a:pt x="459" y="510"/>
                    <a:pt x="456" y="510"/>
                  </a:cubicBezTo>
                  <a:cubicBezTo>
                    <a:pt x="454" y="510"/>
                    <a:pt x="452" y="505"/>
                    <a:pt x="449" y="505"/>
                  </a:cubicBezTo>
                  <a:cubicBezTo>
                    <a:pt x="446" y="505"/>
                    <a:pt x="440" y="498"/>
                    <a:pt x="440" y="498"/>
                  </a:cubicBezTo>
                  <a:cubicBezTo>
                    <a:pt x="440" y="498"/>
                    <a:pt x="435" y="499"/>
                    <a:pt x="432" y="499"/>
                  </a:cubicBezTo>
                  <a:cubicBezTo>
                    <a:pt x="429" y="499"/>
                    <a:pt x="424" y="497"/>
                    <a:pt x="424" y="490"/>
                  </a:cubicBezTo>
                  <a:cubicBezTo>
                    <a:pt x="423" y="483"/>
                    <a:pt x="422" y="476"/>
                    <a:pt x="419" y="476"/>
                  </a:cubicBezTo>
                  <a:cubicBezTo>
                    <a:pt x="416" y="476"/>
                    <a:pt x="412" y="478"/>
                    <a:pt x="412" y="484"/>
                  </a:cubicBezTo>
                  <a:cubicBezTo>
                    <a:pt x="412" y="490"/>
                    <a:pt x="411" y="485"/>
                    <a:pt x="404" y="488"/>
                  </a:cubicBezTo>
                  <a:cubicBezTo>
                    <a:pt x="398" y="491"/>
                    <a:pt x="396" y="477"/>
                    <a:pt x="390" y="482"/>
                  </a:cubicBezTo>
                  <a:cubicBezTo>
                    <a:pt x="384" y="486"/>
                    <a:pt x="380" y="487"/>
                    <a:pt x="376" y="486"/>
                  </a:cubicBezTo>
                  <a:cubicBezTo>
                    <a:pt x="372" y="484"/>
                    <a:pt x="371" y="483"/>
                    <a:pt x="370" y="480"/>
                  </a:cubicBezTo>
                  <a:cubicBezTo>
                    <a:pt x="369" y="477"/>
                    <a:pt x="369" y="467"/>
                    <a:pt x="366" y="469"/>
                  </a:cubicBezTo>
                  <a:cubicBezTo>
                    <a:pt x="363" y="472"/>
                    <a:pt x="355" y="475"/>
                    <a:pt x="355" y="475"/>
                  </a:cubicBezTo>
                  <a:cubicBezTo>
                    <a:pt x="355" y="475"/>
                    <a:pt x="352" y="475"/>
                    <a:pt x="349" y="474"/>
                  </a:cubicBezTo>
                  <a:cubicBezTo>
                    <a:pt x="346" y="473"/>
                    <a:pt x="343" y="473"/>
                    <a:pt x="340" y="469"/>
                  </a:cubicBezTo>
                  <a:cubicBezTo>
                    <a:pt x="337" y="466"/>
                    <a:pt x="326" y="467"/>
                    <a:pt x="326" y="467"/>
                  </a:cubicBezTo>
                  <a:cubicBezTo>
                    <a:pt x="309" y="466"/>
                    <a:pt x="309" y="466"/>
                    <a:pt x="309" y="466"/>
                  </a:cubicBezTo>
                  <a:cubicBezTo>
                    <a:pt x="309" y="466"/>
                    <a:pt x="285" y="469"/>
                    <a:pt x="283" y="472"/>
                  </a:cubicBezTo>
                  <a:cubicBezTo>
                    <a:pt x="281" y="475"/>
                    <a:pt x="278" y="466"/>
                    <a:pt x="280" y="461"/>
                  </a:cubicBezTo>
                  <a:cubicBezTo>
                    <a:pt x="282" y="455"/>
                    <a:pt x="283" y="450"/>
                    <a:pt x="281" y="444"/>
                  </a:cubicBezTo>
                  <a:cubicBezTo>
                    <a:pt x="279" y="437"/>
                    <a:pt x="274" y="433"/>
                    <a:pt x="273" y="430"/>
                  </a:cubicBezTo>
                  <a:cubicBezTo>
                    <a:pt x="271" y="427"/>
                    <a:pt x="268" y="424"/>
                    <a:pt x="269" y="419"/>
                  </a:cubicBezTo>
                  <a:cubicBezTo>
                    <a:pt x="270" y="414"/>
                    <a:pt x="273" y="406"/>
                    <a:pt x="273" y="401"/>
                  </a:cubicBezTo>
                  <a:cubicBezTo>
                    <a:pt x="273" y="397"/>
                    <a:pt x="274" y="387"/>
                    <a:pt x="270" y="384"/>
                  </a:cubicBezTo>
                  <a:cubicBezTo>
                    <a:pt x="267" y="382"/>
                    <a:pt x="265" y="376"/>
                    <a:pt x="267" y="373"/>
                  </a:cubicBezTo>
                  <a:cubicBezTo>
                    <a:pt x="268" y="369"/>
                    <a:pt x="271" y="365"/>
                    <a:pt x="270" y="363"/>
                  </a:cubicBezTo>
                  <a:cubicBezTo>
                    <a:pt x="270" y="361"/>
                    <a:pt x="268" y="359"/>
                    <a:pt x="268" y="359"/>
                  </a:cubicBezTo>
                  <a:cubicBezTo>
                    <a:pt x="234" y="360"/>
                    <a:pt x="234" y="360"/>
                    <a:pt x="234" y="360"/>
                  </a:cubicBezTo>
                  <a:cubicBezTo>
                    <a:pt x="237" y="349"/>
                    <a:pt x="237" y="349"/>
                    <a:pt x="237" y="349"/>
                  </a:cubicBezTo>
                  <a:cubicBezTo>
                    <a:pt x="227" y="349"/>
                    <a:pt x="227" y="349"/>
                    <a:pt x="227" y="349"/>
                  </a:cubicBezTo>
                  <a:cubicBezTo>
                    <a:pt x="227" y="349"/>
                    <a:pt x="226" y="353"/>
                    <a:pt x="220" y="354"/>
                  </a:cubicBezTo>
                  <a:cubicBezTo>
                    <a:pt x="214" y="354"/>
                    <a:pt x="205" y="352"/>
                    <a:pt x="205" y="352"/>
                  </a:cubicBezTo>
                  <a:cubicBezTo>
                    <a:pt x="205" y="352"/>
                    <a:pt x="208" y="361"/>
                    <a:pt x="205" y="368"/>
                  </a:cubicBezTo>
                  <a:cubicBezTo>
                    <a:pt x="202" y="376"/>
                    <a:pt x="191" y="382"/>
                    <a:pt x="191" y="382"/>
                  </a:cubicBezTo>
                  <a:cubicBezTo>
                    <a:pt x="191" y="382"/>
                    <a:pt x="177" y="377"/>
                    <a:pt x="169" y="380"/>
                  </a:cubicBezTo>
                  <a:cubicBezTo>
                    <a:pt x="161" y="383"/>
                    <a:pt x="149" y="387"/>
                    <a:pt x="143" y="374"/>
                  </a:cubicBezTo>
                  <a:cubicBezTo>
                    <a:pt x="137" y="361"/>
                    <a:pt x="137" y="349"/>
                    <a:pt x="129" y="345"/>
                  </a:cubicBezTo>
                  <a:cubicBezTo>
                    <a:pt x="121" y="341"/>
                    <a:pt x="131" y="327"/>
                    <a:pt x="123" y="323"/>
                  </a:cubicBezTo>
                  <a:cubicBezTo>
                    <a:pt x="115" y="319"/>
                    <a:pt x="21" y="321"/>
                    <a:pt x="21" y="321"/>
                  </a:cubicBezTo>
                  <a:cubicBezTo>
                    <a:pt x="5" y="327"/>
                    <a:pt x="5" y="327"/>
                    <a:pt x="5" y="327"/>
                  </a:cubicBezTo>
                  <a:cubicBezTo>
                    <a:pt x="0" y="319"/>
                    <a:pt x="0" y="319"/>
                    <a:pt x="0" y="319"/>
                  </a:cubicBezTo>
                  <a:cubicBezTo>
                    <a:pt x="0" y="319"/>
                    <a:pt x="7" y="322"/>
                    <a:pt x="8" y="316"/>
                  </a:cubicBezTo>
                  <a:cubicBezTo>
                    <a:pt x="10" y="309"/>
                    <a:pt x="7" y="297"/>
                    <a:pt x="11" y="296"/>
                  </a:cubicBezTo>
                  <a:lnTo>
                    <a:pt x="23" y="286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63" name="Freeform 682">
              <a:extLst>
                <a:ext uri="{FF2B5EF4-FFF2-40B4-BE49-F238E27FC236}">
                  <a16:creationId xmlns:a16="http://schemas.microsoft.com/office/drawing/2014/main" id="{CBA95E05-DF76-7E8B-0216-5194DA39D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263" y="4732338"/>
              <a:ext cx="26988" cy="42862"/>
            </a:xfrm>
            <a:custGeom>
              <a:avLst/>
              <a:gdLst>
                <a:gd name="T0" fmla="*/ 0 w 29"/>
                <a:gd name="T1" fmla="*/ 2147483646 h 48"/>
                <a:gd name="T2" fmla="*/ 2147483646 w 29"/>
                <a:gd name="T3" fmla="*/ 2147483646 h 48"/>
                <a:gd name="T4" fmla="*/ 2147483646 w 29"/>
                <a:gd name="T5" fmla="*/ 2147483646 h 48"/>
                <a:gd name="T6" fmla="*/ 2147483646 w 29"/>
                <a:gd name="T7" fmla="*/ 2147483646 h 48"/>
                <a:gd name="T8" fmla="*/ 2147483646 w 29"/>
                <a:gd name="T9" fmla="*/ 2147483646 h 48"/>
                <a:gd name="T10" fmla="*/ 2147483646 w 29"/>
                <a:gd name="T11" fmla="*/ 2147483646 h 48"/>
                <a:gd name="T12" fmla="*/ 2147483646 w 29"/>
                <a:gd name="T13" fmla="*/ 2147483646 h 48"/>
                <a:gd name="T14" fmla="*/ 2147483646 w 29"/>
                <a:gd name="T15" fmla="*/ 2147483646 h 48"/>
                <a:gd name="T16" fmla="*/ 0 w 29"/>
                <a:gd name="T17" fmla="*/ 214748364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48"/>
                <a:gd name="T29" fmla="*/ 29 w 29"/>
                <a:gd name="T30" fmla="*/ 48 h 4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48">
                  <a:moveTo>
                    <a:pt x="0" y="25"/>
                  </a:moveTo>
                  <a:cubicBezTo>
                    <a:pt x="0" y="25"/>
                    <a:pt x="7" y="18"/>
                    <a:pt x="11" y="14"/>
                  </a:cubicBezTo>
                  <a:cubicBezTo>
                    <a:pt x="15" y="10"/>
                    <a:pt x="21" y="0"/>
                    <a:pt x="25" y="6"/>
                  </a:cubicBezTo>
                  <a:cubicBezTo>
                    <a:pt x="26" y="8"/>
                    <a:pt x="28" y="10"/>
                    <a:pt x="29" y="1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5" y="24"/>
                    <a:pt x="15" y="28"/>
                  </a:cubicBezTo>
                  <a:cubicBezTo>
                    <a:pt x="15" y="32"/>
                    <a:pt x="16" y="43"/>
                    <a:pt x="12" y="46"/>
                  </a:cubicBezTo>
                  <a:cubicBezTo>
                    <a:pt x="9" y="48"/>
                    <a:pt x="6" y="46"/>
                    <a:pt x="6" y="46"/>
                  </a:cubicBezTo>
                  <a:cubicBezTo>
                    <a:pt x="6" y="46"/>
                    <a:pt x="3" y="29"/>
                    <a:pt x="0" y="25"/>
                  </a:cubicBezTo>
                  <a:close/>
                </a:path>
              </a:pathLst>
            </a:custGeom>
            <a:solidFill>
              <a:srgbClr val="FFFF99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65" name="Freeform 683">
              <a:extLst>
                <a:ext uri="{FF2B5EF4-FFF2-40B4-BE49-F238E27FC236}">
                  <a16:creationId xmlns:a16="http://schemas.microsoft.com/office/drawing/2014/main" id="{F28F10F2-3A66-8CD3-E1C0-071875494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088" y="4773613"/>
              <a:ext cx="298450" cy="311150"/>
            </a:xfrm>
            <a:custGeom>
              <a:avLst/>
              <a:gdLst>
                <a:gd name="T0" fmla="*/ 2147483646 w 337"/>
                <a:gd name="T1" fmla="*/ 2147483646 h 351"/>
                <a:gd name="T2" fmla="*/ 2147483646 w 337"/>
                <a:gd name="T3" fmla="*/ 2147483646 h 351"/>
                <a:gd name="T4" fmla="*/ 2147483646 w 337"/>
                <a:gd name="T5" fmla="*/ 2147483646 h 351"/>
                <a:gd name="T6" fmla="*/ 2147483646 w 337"/>
                <a:gd name="T7" fmla="*/ 2147483646 h 351"/>
                <a:gd name="T8" fmla="*/ 2147483646 w 337"/>
                <a:gd name="T9" fmla="*/ 2147483646 h 351"/>
                <a:gd name="T10" fmla="*/ 2147483646 w 337"/>
                <a:gd name="T11" fmla="*/ 2147483646 h 351"/>
                <a:gd name="T12" fmla="*/ 2147483646 w 337"/>
                <a:gd name="T13" fmla="*/ 2147483646 h 351"/>
                <a:gd name="T14" fmla="*/ 2147483646 w 337"/>
                <a:gd name="T15" fmla="*/ 2147483646 h 351"/>
                <a:gd name="T16" fmla="*/ 2147483646 w 337"/>
                <a:gd name="T17" fmla="*/ 2147483646 h 351"/>
                <a:gd name="T18" fmla="*/ 2147483646 w 337"/>
                <a:gd name="T19" fmla="*/ 2147483646 h 351"/>
                <a:gd name="T20" fmla="*/ 2147483646 w 337"/>
                <a:gd name="T21" fmla="*/ 2147483646 h 351"/>
                <a:gd name="T22" fmla="*/ 2147483646 w 337"/>
                <a:gd name="T23" fmla="*/ 2147483646 h 351"/>
                <a:gd name="T24" fmla="*/ 2147483646 w 337"/>
                <a:gd name="T25" fmla="*/ 2147483646 h 351"/>
                <a:gd name="T26" fmla="*/ 2147483646 w 337"/>
                <a:gd name="T27" fmla="*/ 2147483646 h 351"/>
                <a:gd name="T28" fmla="*/ 2147483646 w 337"/>
                <a:gd name="T29" fmla="*/ 2147483646 h 351"/>
                <a:gd name="T30" fmla="*/ 2147483646 w 337"/>
                <a:gd name="T31" fmla="*/ 2147483646 h 351"/>
                <a:gd name="T32" fmla="*/ 2147483646 w 337"/>
                <a:gd name="T33" fmla="*/ 2147483646 h 351"/>
                <a:gd name="T34" fmla="*/ 2147483646 w 337"/>
                <a:gd name="T35" fmla="*/ 2147483646 h 351"/>
                <a:gd name="T36" fmla="*/ 2147483646 w 337"/>
                <a:gd name="T37" fmla="*/ 2147483646 h 351"/>
                <a:gd name="T38" fmla="*/ 2147483646 w 337"/>
                <a:gd name="T39" fmla="*/ 2147483646 h 351"/>
                <a:gd name="T40" fmla="*/ 2147483646 w 337"/>
                <a:gd name="T41" fmla="*/ 2147483646 h 351"/>
                <a:gd name="T42" fmla="*/ 2147483646 w 337"/>
                <a:gd name="T43" fmla="*/ 2147483646 h 351"/>
                <a:gd name="T44" fmla="*/ 2147483646 w 337"/>
                <a:gd name="T45" fmla="*/ 2147483646 h 351"/>
                <a:gd name="T46" fmla="*/ 2147483646 w 337"/>
                <a:gd name="T47" fmla="*/ 2147483646 h 351"/>
                <a:gd name="T48" fmla="*/ 2147483646 w 337"/>
                <a:gd name="T49" fmla="*/ 2147483646 h 351"/>
                <a:gd name="T50" fmla="*/ 2147483646 w 337"/>
                <a:gd name="T51" fmla="*/ 2147483646 h 351"/>
                <a:gd name="T52" fmla="*/ 2147483646 w 337"/>
                <a:gd name="T53" fmla="*/ 2147483646 h 351"/>
                <a:gd name="T54" fmla="*/ 2147483646 w 337"/>
                <a:gd name="T55" fmla="*/ 2147483646 h 351"/>
                <a:gd name="T56" fmla="*/ 2147483646 w 337"/>
                <a:gd name="T57" fmla="*/ 2147483646 h 351"/>
                <a:gd name="T58" fmla="*/ 2147483646 w 337"/>
                <a:gd name="T59" fmla="*/ 2147483646 h 351"/>
                <a:gd name="T60" fmla="*/ 2147483646 w 337"/>
                <a:gd name="T61" fmla="*/ 2147483646 h 351"/>
                <a:gd name="T62" fmla="*/ 2147483646 w 337"/>
                <a:gd name="T63" fmla="*/ 2147483646 h 351"/>
                <a:gd name="T64" fmla="*/ 2147483646 w 337"/>
                <a:gd name="T65" fmla="*/ 2147483646 h 351"/>
                <a:gd name="T66" fmla="*/ 2147483646 w 337"/>
                <a:gd name="T67" fmla="*/ 2147483646 h 351"/>
                <a:gd name="T68" fmla="*/ 2147483646 w 337"/>
                <a:gd name="T69" fmla="*/ 2147483646 h 351"/>
                <a:gd name="T70" fmla="*/ 2147483646 w 337"/>
                <a:gd name="T71" fmla="*/ 2147483646 h 351"/>
                <a:gd name="T72" fmla="*/ 2147483646 w 337"/>
                <a:gd name="T73" fmla="*/ 2147483646 h 351"/>
                <a:gd name="T74" fmla="*/ 2147483646 w 337"/>
                <a:gd name="T75" fmla="*/ 2147483646 h 351"/>
                <a:gd name="T76" fmla="*/ 2147483646 w 337"/>
                <a:gd name="T77" fmla="*/ 2147483646 h 351"/>
                <a:gd name="T78" fmla="*/ 2147483646 w 337"/>
                <a:gd name="T79" fmla="*/ 2147483646 h 351"/>
                <a:gd name="T80" fmla="*/ 2147483646 w 337"/>
                <a:gd name="T81" fmla="*/ 2147483646 h 351"/>
                <a:gd name="T82" fmla="*/ 2147483646 w 337"/>
                <a:gd name="T83" fmla="*/ 2147483646 h 351"/>
                <a:gd name="T84" fmla="*/ 2147483646 w 337"/>
                <a:gd name="T85" fmla="*/ 2147483646 h 351"/>
                <a:gd name="T86" fmla="*/ 2147483646 w 337"/>
                <a:gd name="T87" fmla="*/ 2147483646 h 351"/>
                <a:gd name="T88" fmla="*/ 2147483646 w 337"/>
                <a:gd name="T89" fmla="*/ 2147483646 h 351"/>
                <a:gd name="T90" fmla="*/ 2147483646 w 337"/>
                <a:gd name="T91" fmla="*/ 2147483646 h 351"/>
                <a:gd name="T92" fmla="*/ 2147483646 w 337"/>
                <a:gd name="T93" fmla="*/ 2147483646 h 351"/>
                <a:gd name="T94" fmla="*/ 2147483646 w 337"/>
                <a:gd name="T95" fmla="*/ 2147483646 h 351"/>
                <a:gd name="T96" fmla="*/ 2147483646 w 337"/>
                <a:gd name="T97" fmla="*/ 2147483646 h 351"/>
                <a:gd name="T98" fmla="*/ 2147483646 w 337"/>
                <a:gd name="T99" fmla="*/ 2147483646 h 351"/>
                <a:gd name="T100" fmla="*/ 2147483646 w 337"/>
                <a:gd name="T101" fmla="*/ 2147483646 h 35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37"/>
                <a:gd name="T154" fmla="*/ 0 h 351"/>
                <a:gd name="T155" fmla="*/ 337 w 337"/>
                <a:gd name="T156" fmla="*/ 351 h 35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37" h="351">
                  <a:moveTo>
                    <a:pt x="15" y="8"/>
                  </a:move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125" y="0"/>
                    <a:pt x="133" y="4"/>
                  </a:cubicBezTo>
                  <a:cubicBezTo>
                    <a:pt x="141" y="8"/>
                    <a:pt x="131" y="22"/>
                    <a:pt x="139" y="26"/>
                  </a:cubicBezTo>
                  <a:cubicBezTo>
                    <a:pt x="147" y="30"/>
                    <a:pt x="147" y="42"/>
                    <a:pt x="153" y="55"/>
                  </a:cubicBezTo>
                  <a:cubicBezTo>
                    <a:pt x="159" y="68"/>
                    <a:pt x="171" y="64"/>
                    <a:pt x="179" y="61"/>
                  </a:cubicBezTo>
                  <a:cubicBezTo>
                    <a:pt x="187" y="58"/>
                    <a:pt x="201" y="63"/>
                    <a:pt x="201" y="63"/>
                  </a:cubicBezTo>
                  <a:cubicBezTo>
                    <a:pt x="201" y="63"/>
                    <a:pt x="212" y="57"/>
                    <a:pt x="215" y="49"/>
                  </a:cubicBezTo>
                  <a:cubicBezTo>
                    <a:pt x="218" y="42"/>
                    <a:pt x="215" y="33"/>
                    <a:pt x="215" y="33"/>
                  </a:cubicBezTo>
                  <a:cubicBezTo>
                    <a:pt x="215" y="33"/>
                    <a:pt x="224" y="35"/>
                    <a:pt x="230" y="35"/>
                  </a:cubicBezTo>
                  <a:cubicBezTo>
                    <a:pt x="236" y="34"/>
                    <a:pt x="237" y="30"/>
                    <a:pt x="237" y="30"/>
                  </a:cubicBezTo>
                  <a:cubicBezTo>
                    <a:pt x="247" y="30"/>
                    <a:pt x="247" y="30"/>
                    <a:pt x="247" y="3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78" y="40"/>
                    <a:pt x="278" y="40"/>
                    <a:pt x="278" y="40"/>
                  </a:cubicBezTo>
                  <a:cubicBezTo>
                    <a:pt x="278" y="40"/>
                    <a:pt x="280" y="42"/>
                    <a:pt x="280" y="44"/>
                  </a:cubicBezTo>
                  <a:cubicBezTo>
                    <a:pt x="281" y="46"/>
                    <a:pt x="278" y="50"/>
                    <a:pt x="277" y="54"/>
                  </a:cubicBezTo>
                  <a:cubicBezTo>
                    <a:pt x="275" y="57"/>
                    <a:pt x="277" y="63"/>
                    <a:pt x="280" y="65"/>
                  </a:cubicBezTo>
                  <a:cubicBezTo>
                    <a:pt x="284" y="68"/>
                    <a:pt x="283" y="78"/>
                    <a:pt x="283" y="82"/>
                  </a:cubicBezTo>
                  <a:cubicBezTo>
                    <a:pt x="283" y="87"/>
                    <a:pt x="280" y="95"/>
                    <a:pt x="279" y="100"/>
                  </a:cubicBezTo>
                  <a:cubicBezTo>
                    <a:pt x="278" y="105"/>
                    <a:pt x="281" y="108"/>
                    <a:pt x="283" y="111"/>
                  </a:cubicBezTo>
                  <a:cubicBezTo>
                    <a:pt x="284" y="114"/>
                    <a:pt x="289" y="118"/>
                    <a:pt x="291" y="125"/>
                  </a:cubicBezTo>
                  <a:cubicBezTo>
                    <a:pt x="293" y="131"/>
                    <a:pt x="292" y="136"/>
                    <a:pt x="290" y="142"/>
                  </a:cubicBezTo>
                  <a:cubicBezTo>
                    <a:pt x="288" y="147"/>
                    <a:pt x="291" y="156"/>
                    <a:pt x="293" y="153"/>
                  </a:cubicBezTo>
                  <a:cubicBezTo>
                    <a:pt x="295" y="150"/>
                    <a:pt x="319" y="147"/>
                    <a:pt x="319" y="147"/>
                  </a:cubicBezTo>
                  <a:cubicBezTo>
                    <a:pt x="336" y="148"/>
                    <a:pt x="336" y="148"/>
                    <a:pt x="336" y="148"/>
                  </a:cubicBezTo>
                  <a:cubicBezTo>
                    <a:pt x="337" y="201"/>
                    <a:pt x="337" y="201"/>
                    <a:pt x="337" y="201"/>
                  </a:cubicBezTo>
                  <a:cubicBezTo>
                    <a:pt x="283" y="203"/>
                    <a:pt x="283" y="203"/>
                    <a:pt x="283" y="203"/>
                  </a:cubicBezTo>
                  <a:cubicBezTo>
                    <a:pt x="283" y="290"/>
                    <a:pt x="283" y="290"/>
                    <a:pt x="283" y="290"/>
                  </a:cubicBezTo>
                  <a:cubicBezTo>
                    <a:pt x="283" y="290"/>
                    <a:pt x="282" y="295"/>
                    <a:pt x="289" y="302"/>
                  </a:cubicBezTo>
                  <a:cubicBezTo>
                    <a:pt x="296" y="310"/>
                    <a:pt x="319" y="332"/>
                    <a:pt x="319" y="332"/>
                  </a:cubicBezTo>
                  <a:cubicBezTo>
                    <a:pt x="319" y="332"/>
                    <a:pt x="263" y="351"/>
                    <a:pt x="244" y="343"/>
                  </a:cubicBezTo>
                  <a:cubicBezTo>
                    <a:pt x="225" y="335"/>
                    <a:pt x="210" y="338"/>
                    <a:pt x="203" y="337"/>
                  </a:cubicBezTo>
                  <a:cubicBezTo>
                    <a:pt x="196" y="336"/>
                    <a:pt x="185" y="333"/>
                    <a:pt x="186" y="325"/>
                  </a:cubicBezTo>
                  <a:cubicBezTo>
                    <a:pt x="63" y="323"/>
                    <a:pt x="63" y="323"/>
                    <a:pt x="63" y="323"/>
                  </a:cubicBezTo>
                  <a:cubicBezTo>
                    <a:pt x="63" y="323"/>
                    <a:pt x="49" y="309"/>
                    <a:pt x="41" y="312"/>
                  </a:cubicBezTo>
                  <a:cubicBezTo>
                    <a:pt x="32" y="314"/>
                    <a:pt x="29" y="320"/>
                    <a:pt x="21" y="319"/>
                  </a:cubicBezTo>
                  <a:cubicBezTo>
                    <a:pt x="14" y="318"/>
                    <a:pt x="1" y="318"/>
                    <a:pt x="1" y="320"/>
                  </a:cubicBezTo>
                  <a:cubicBezTo>
                    <a:pt x="1" y="320"/>
                    <a:pt x="0" y="303"/>
                    <a:pt x="2" y="293"/>
                  </a:cubicBezTo>
                  <a:cubicBezTo>
                    <a:pt x="4" y="284"/>
                    <a:pt x="8" y="275"/>
                    <a:pt x="9" y="268"/>
                  </a:cubicBezTo>
                  <a:cubicBezTo>
                    <a:pt x="10" y="260"/>
                    <a:pt x="7" y="259"/>
                    <a:pt x="9" y="253"/>
                  </a:cubicBezTo>
                  <a:cubicBezTo>
                    <a:pt x="11" y="247"/>
                    <a:pt x="15" y="241"/>
                    <a:pt x="18" y="235"/>
                  </a:cubicBezTo>
                  <a:cubicBezTo>
                    <a:pt x="20" y="229"/>
                    <a:pt x="24" y="225"/>
                    <a:pt x="23" y="220"/>
                  </a:cubicBezTo>
                  <a:cubicBezTo>
                    <a:pt x="23" y="214"/>
                    <a:pt x="24" y="208"/>
                    <a:pt x="28" y="204"/>
                  </a:cubicBezTo>
                  <a:cubicBezTo>
                    <a:pt x="32" y="201"/>
                    <a:pt x="32" y="190"/>
                    <a:pt x="39" y="190"/>
                  </a:cubicBezTo>
                  <a:cubicBezTo>
                    <a:pt x="46" y="189"/>
                    <a:pt x="48" y="186"/>
                    <a:pt x="52" y="180"/>
                  </a:cubicBezTo>
                  <a:cubicBezTo>
                    <a:pt x="55" y="173"/>
                    <a:pt x="58" y="164"/>
                    <a:pt x="59" y="160"/>
                  </a:cubicBezTo>
                  <a:cubicBezTo>
                    <a:pt x="60" y="157"/>
                    <a:pt x="58" y="138"/>
                    <a:pt x="48" y="125"/>
                  </a:cubicBezTo>
                  <a:cubicBezTo>
                    <a:pt x="38" y="112"/>
                    <a:pt x="27" y="101"/>
                    <a:pt x="35" y="96"/>
                  </a:cubicBezTo>
                  <a:cubicBezTo>
                    <a:pt x="43" y="90"/>
                    <a:pt x="53" y="89"/>
                    <a:pt x="44" y="74"/>
                  </a:cubicBezTo>
                  <a:cubicBezTo>
                    <a:pt x="35" y="59"/>
                    <a:pt x="33" y="37"/>
                    <a:pt x="27" y="31"/>
                  </a:cubicBezTo>
                  <a:cubicBezTo>
                    <a:pt x="22" y="25"/>
                    <a:pt x="10" y="18"/>
                    <a:pt x="15" y="8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67" name="Freeform 684">
              <a:extLst>
                <a:ext uri="{FF2B5EF4-FFF2-40B4-BE49-F238E27FC236}">
                  <a16:creationId xmlns:a16="http://schemas.microsoft.com/office/drawing/2014/main" id="{831C27C3-3633-711F-092B-5308762A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4521200"/>
              <a:ext cx="138113" cy="144463"/>
            </a:xfrm>
            <a:custGeom>
              <a:avLst/>
              <a:gdLst>
                <a:gd name="T0" fmla="*/ 2147483646 w 157"/>
                <a:gd name="T1" fmla="*/ 0 h 163"/>
                <a:gd name="T2" fmla="*/ 2147483646 w 157"/>
                <a:gd name="T3" fmla="*/ 2147483646 h 163"/>
                <a:gd name="T4" fmla="*/ 2147483646 w 157"/>
                <a:gd name="T5" fmla="*/ 2147483646 h 163"/>
                <a:gd name="T6" fmla="*/ 2147483646 w 157"/>
                <a:gd name="T7" fmla="*/ 2147483646 h 163"/>
                <a:gd name="T8" fmla="*/ 2147483646 w 157"/>
                <a:gd name="T9" fmla="*/ 2147483646 h 163"/>
                <a:gd name="T10" fmla="*/ 2147483646 w 157"/>
                <a:gd name="T11" fmla="*/ 2147483646 h 163"/>
                <a:gd name="T12" fmla="*/ 2147483646 w 157"/>
                <a:gd name="T13" fmla="*/ 2147483646 h 163"/>
                <a:gd name="T14" fmla="*/ 2147483646 w 157"/>
                <a:gd name="T15" fmla="*/ 2147483646 h 163"/>
                <a:gd name="T16" fmla="*/ 2147483646 w 157"/>
                <a:gd name="T17" fmla="*/ 2147483646 h 163"/>
                <a:gd name="T18" fmla="*/ 2147483646 w 157"/>
                <a:gd name="T19" fmla="*/ 2147483646 h 163"/>
                <a:gd name="T20" fmla="*/ 2147483646 w 157"/>
                <a:gd name="T21" fmla="*/ 2147483646 h 163"/>
                <a:gd name="T22" fmla="*/ 2147483646 w 157"/>
                <a:gd name="T23" fmla="*/ 2147483646 h 163"/>
                <a:gd name="T24" fmla="*/ 2147483646 w 157"/>
                <a:gd name="T25" fmla="*/ 2147483646 h 163"/>
                <a:gd name="T26" fmla="*/ 2147483646 w 157"/>
                <a:gd name="T27" fmla="*/ 2147483646 h 163"/>
                <a:gd name="T28" fmla="*/ 2147483646 w 157"/>
                <a:gd name="T29" fmla="*/ 2147483646 h 163"/>
                <a:gd name="T30" fmla="*/ 2147483646 w 157"/>
                <a:gd name="T31" fmla="*/ 2147483646 h 163"/>
                <a:gd name="T32" fmla="*/ 2147483646 w 157"/>
                <a:gd name="T33" fmla="*/ 2147483646 h 163"/>
                <a:gd name="T34" fmla="*/ 2147483646 w 157"/>
                <a:gd name="T35" fmla="*/ 2147483646 h 163"/>
                <a:gd name="T36" fmla="*/ 2147483646 w 157"/>
                <a:gd name="T37" fmla="*/ 2147483646 h 163"/>
                <a:gd name="T38" fmla="*/ 2147483646 w 157"/>
                <a:gd name="T39" fmla="*/ 2147483646 h 163"/>
                <a:gd name="T40" fmla="*/ 2147483646 w 157"/>
                <a:gd name="T41" fmla="*/ 2147483646 h 163"/>
                <a:gd name="T42" fmla="*/ 2147483646 w 157"/>
                <a:gd name="T43" fmla="*/ 2147483646 h 163"/>
                <a:gd name="T44" fmla="*/ 2147483646 w 157"/>
                <a:gd name="T45" fmla="*/ 2147483646 h 163"/>
                <a:gd name="T46" fmla="*/ 2147483646 w 157"/>
                <a:gd name="T47" fmla="*/ 2147483646 h 163"/>
                <a:gd name="T48" fmla="*/ 2147483646 w 157"/>
                <a:gd name="T49" fmla="*/ 2147483646 h 163"/>
                <a:gd name="T50" fmla="*/ 2147483646 w 157"/>
                <a:gd name="T51" fmla="*/ 2147483646 h 163"/>
                <a:gd name="T52" fmla="*/ 2147483646 w 157"/>
                <a:gd name="T53" fmla="*/ 2147483646 h 163"/>
                <a:gd name="T54" fmla="*/ 2147483646 w 157"/>
                <a:gd name="T55" fmla="*/ 2147483646 h 163"/>
                <a:gd name="T56" fmla="*/ 2147483646 w 157"/>
                <a:gd name="T57" fmla="*/ 2147483646 h 163"/>
                <a:gd name="T58" fmla="*/ 2147483646 w 157"/>
                <a:gd name="T59" fmla="*/ 2147483646 h 163"/>
                <a:gd name="T60" fmla="*/ 2147483646 w 157"/>
                <a:gd name="T61" fmla="*/ 2147483646 h 163"/>
                <a:gd name="T62" fmla="*/ 2147483646 w 157"/>
                <a:gd name="T63" fmla="*/ 2147483646 h 163"/>
                <a:gd name="T64" fmla="*/ 2147483646 w 157"/>
                <a:gd name="T65" fmla="*/ 2147483646 h 163"/>
                <a:gd name="T66" fmla="*/ 2147483646 w 157"/>
                <a:gd name="T67" fmla="*/ 2147483646 h 163"/>
                <a:gd name="T68" fmla="*/ 2147483646 w 157"/>
                <a:gd name="T69" fmla="*/ 2147483646 h 163"/>
                <a:gd name="T70" fmla="*/ 2147483646 w 157"/>
                <a:gd name="T71" fmla="*/ 2147483646 h 163"/>
                <a:gd name="T72" fmla="*/ 2147483646 w 157"/>
                <a:gd name="T73" fmla="*/ 2147483646 h 163"/>
                <a:gd name="T74" fmla="*/ 2147483646 w 157"/>
                <a:gd name="T75" fmla="*/ 0 h 16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7"/>
                <a:gd name="T115" fmla="*/ 0 h 163"/>
                <a:gd name="T116" fmla="*/ 157 w 157"/>
                <a:gd name="T117" fmla="*/ 163 h 16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7" h="163">
                  <a:moveTo>
                    <a:pt x="124" y="0"/>
                  </a:moveTo>
                  <a:cubicBezTo>
                    <a:pt x="111" y="12"/>
                    <a:pt x="111" y="12"/>
                    <a:pt x="111" y="12"/>
                  </a:cubicBezTo>
                  <a:cubicBezTo>
                    <a:pt x="111" y="12"/>
                    <a:pt x="97" y="13"/>
                    <a:pt x="94" y="11"/>
                  </a:cubicBezTo>
                  <a:cubicBezTo>
                    <a:pt x="91" y="10"/>
                    <a:pt x="89" y="5"/>
                    <a:pt x="81" y="12"/>
                  </a:cubicBezTo>
                  <a:cubicBezTo>
                    <a:pt x="74" y="19"/>
                    <a:pt x="64" y="17"/>
                    <a:pt x="64" y="17"/>
                  </a:cubicBezTo>
                  <a:cubicBezTo>
                    <a:pt x="64" y="17"/>
                    <a:pt x="63" y="8"/>
                    <a:pt x="60" y="14"/>
                  </a:cubicBezTo>
                  <a:cubicBezTo>
                    <a:pt x="57" y="19"/>
                    <a:pt x="54" y="17"/>
                    <a:pt x="51" y="16"/>
                  </a:cubicBezTo>
                  <a:cubicBezTo>
                    <a:pt x="48" y="15"/>
                    <a:pt x="47" y="10"/>
                    <a:pt x="46" y="14"/>
                  </a:cubicBezTo>
                  <a:cubicBezTo>
                    <a:pt x="45" y="17"/>
                    <a:pt x="38" y="16"/>
                    <a:pt x="38" y="16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3" y="31"/>
                    <a:pt x="34" y="34"/>
                  </a:cubicBezTo>
                  <a:cubicBezTo>
                    <a:pt x="35" y="37"/>
                    <a:pt x="38" y="41"/>
                    <a:pt x="36" y="43"/>
                  </a:cubicBezTo>
                  <a:cubicBezTo>
                    <a:pt x="33" y="46"/>
                    <a:pt x="32" y="47"/>
                    <a:pt x="34" y="49"/>
                  </a:cubicBezTo>
                  <a:cubicBezTo>
                    <a:pt x="36" y="51"/>
                    <a:pt x="43" y="53"/>
                    <a:pt x="45" y="54"/>
                  </a:cubicBezTo>
                  <a:cubicBezTo>
                    <a:pt x="46" y="56"/>
                    <a:pt x="48" y="61"/>
                    <a:pt x="45" y="63"/>
                  </a:cubicBezTo>
                  <a:cubicBezTo>
                    <a:pt x="43" y="65"/>
                    <a:pt x="32" y="75"/>
                    <a:pt x="29" y="78"/>
                  </a:cubicBezTo>
                  <a:cubicBezTo>
                    <a:pt x="26" y="82"/>
                    <a:pt x="14" y="102"/>
                    <a:pt x="11" y="108"/>
                  </a:cubicBezTo>
                  <a:cubicBezTo>
                    <a:pt x="8" y="114"/>
                    <a:pt x="3" y="116"/>
                    <a:pt x="3" y="125"/>
                  </a:cubicBezTo>
                  <a:cubicBezTo>
                    <a:pt x="3" y="134"/>
                    <a:pt x="0" y="140"/>
                    <a:pt x="1" y="146"/>
                  </a:cubicBezTo>
                  <a:cubicBezTo>
                    <a:pt x="1" y="152"/>
                    <a:pt x="2" y="155"/>
                    <a:pt x="1" y="158"/>
                  </a:cubicBezTo>
                  <a:cubicBezTo>
                    <a:pt x="1" y="158"/>
                    <a:pt x="10" y="163"/>
                    <a:pt x="15" y="161"/>
                  </a:cubicBezTo>
                  <a:cubicBezTo>
                    <a:pt x="20" y="159"/>
                    <a:pt x="21" y="148"/>
                    <a:pt x="32" y="149"/>
                  </a:cubicBezTo>
                  <a:cubicBezTo>
                    <a:pt x="42" y="150"/>
                    <a:pt x="60" y="147"/>
                    <a:pt x="60" y="147"/>
                  </a:cubicBezTo>
                  <a:cubicBezTo>
                    <a:pt x="60" y="147"/>
                    <a:pt x="65" y="141"/>
                    <a:pt x="67" y="135"/>
                  </a:cubicBezTo>
                  <a:cubicBezTo>
                    <a:pt x="69" y="129"/>
                    <a:pt x="68" y="121"/>
                    <a:pt x="74" y="121"/>
                  </a:cubicBezTo>
                  <a:cubicBezTo>
                    <a:pt x="80" y="120"/>
                    <a:pt x="83" y="114"/>
                    <a:pt x="89" y="118"/>
                  </a:cubicBezTo>
                  <a:cubicBezTo>
                    <a:pt x="96" y="122"/>
                    <a:pt x="99" y="117"/>
                    <a:pt x="102" y="113"/>
                  </a:cubicBezTo>
                  <a:cubicBezTo>
                    <a:pt x="105" y="109"/>
                    <a:pt x="107" y="106"/>
                    <a:pt x="109" y="107"/>
                  </a:cubicBezTo>
                  <a:cubicBezTo>
                    <a:pt x="111" y="109"/>
                    <a:pt x="113" y="107"/>
                    <a:pt x="116" y="110"/>
                  </a:cubicBezTo>
                  <a:cubicBezTo>
                    <a:pt x="119" y="113"/>
                    <a:pt x="125" y="118"/>
                    <a:pt x="125" y="118"/>
                  </a:cubicBezTo>
                  <a:cubicBezTo>
                    <a:pt x="125" y="118"/>
                    <a:pt x="127" y="105"/>
                    <a:pt x="132" y="101"/>
                  </a:cubicBezTo>
                  <a:cubicBezTo>
                    <a:pt x="137" y="98"/>
                    <a:pt x="141" y="88"/>
                    <a:pt x="145" y="85"/>
                  </a:cubicBezTo>
                  <a:cubicBezTo>
                    <a:pt x="149" y="83"/>
                    <a:pt x="152" y="77"/>
                    <a:pt x="153" y="73"/>
                  </a:cubicBezTo>
                  <a:cubicBezTo>
                    <a:pt x="153" y="69"/>
                    <a:pt x="153" y="63"/>
                    <a:pt x="153" y="61"/>
                  </a:cubicBezTo>
                  <a:cubicBezTo>
                    <a:pt x="154" y="58"/>
                    <a:pt x="157" y="52"/>
                    <a:pt x="155" y="49"/>
                  </a:cubicBezTo>
                  <a:cubicBezTo>
                    <a:pt x="154" y="45"/>
                    <a:pt x="153" y="39"/>
                    <a:pt x="149" y="36"/>
                  </a:cubicBezTo>
                  <a:cubicBezTo>
                    <a:pt x="146" y="33"/>
                    <a:pt x="140" y="33"/>
                    <a:pt x="139" y="27"/>
                  </a:cubicBezTo>
                  <a:cubicBezTo>
                    <a:pt x="137" y="20"/>
                    <a:pt x="124" y="0"/>
                    <a:pt x="124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69" name="Freeform 685">
              <a:extLst>
                <a:ext uri="{FF2B5EF4-FFF2-40B4-BE49-F238E27FC236}">
                  <a16:creationId xmlns:a16="http://schemas.microsoft.com/office/drawing/2014/main" id="{3AE9A1E0-EB97-C6E1-DDAE-A968130E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3" y="4651375"/>
              <a:ext cx="282575" cy="269875"/>
            </a:xfrm>
            <a:custGeom>
              <a:avLst/>
              <a:gdLst>
                <a:gd name="T0" fmla="*/ 2147483646 w 319"/>
                <a:gd name="T1" fmla="*/ 2147483646 h 305"/>
                <a:gd name="T2" fmla="*/ 2147483646 w 319"/>
                <a:gd name="T3" fmla="*/ 2147483646 h 305"/>
                <a:gd name="T4" fmla="*/ 2147483646 w 319"/>
                <a:gd name="T5" fmla="*/ 2147483646 h 305"/>
                <a:gd name="T6" fmla="*/ 2147483646 w 319"/>
                <a:gd name="T7" fmla="*/ 2147483646 h 305"/>
                <a:gd name="T8" fmla="*/ 2147483646 w 319"/>
                <a:gd name="T9" fmla="*/ 2147483646 h 305"/>
                <a:gd name="T10" fmla="*/ 2147483646 w 319"/>
                <a:gd name="T11" fmla="*/ 2147483646 h 305"/>
                <a:gd name="T12" fmla="*/ 2147483646 w 319"/>
                <a:gd name="T13" fmla="*/ 2147483646 h 305"/>
                <a:gd name="T14" fmla="*/ 2147483646 w 319"/>
                <a:gd name="T15" fmla="*/ 2147483646 h 305"/>
                <a:gd name="T16" fmla="*/ 2147483646 w 319"/>
                <a:gd name="T17" fmla="*/ 2147483646 h 305"/>
                <a:gd name="T18" fmla="*/ 2147483646 w 319"/>
                <a:gd name="T19" fmla="*/ 2147483646 h 305"/>
                <a:gd name="T20" fmla="*/ 2147483646 w 319"/>
                <a:gd name="T21" fmla="*/ 2147483646 h 305"/>
                <a:gd name="T22" fmla="*/ 2147483646 w 319"/>
                <a:gd name="T23" fmla="*/ 2147483646 h 305"/>
                <a:gd name="T24" fmla="*/ 2147483646 w 319"/>
                <a:gd name="T25" fmla="*/ 2147483646 h 305"/>
                <a:gd name="T26" fmla="*/ 2147483646 w 319"/>
                <a:gd name="T27" fmla="*/ 2147483646 h 305"/>
                <a:gd name="T28" fmla="*/ 2147483646 w 319"/>
                <a:gd name="T29" fmla="*/ 2147483646 h 305"/>
                <a:gd name="T30" fmla="*/ 2147483646 w 319"/>
                <a:gd name="T31" fmla="*/ 2147483646 h 305"/>
                <a:gd name="T32" fmla="*/ 2147483646 w 319"/>
                <a:gd name="T33" fmla="*/ 2147483646 h 305"/>
                <a:gd name="T34" fmla="*/ 2147483646 w 319"/>
                <a:gd name="T35" fmla="*/ 2147483646 h 305"/>
                <a:gd name="T36" fmla="*/ 2147483646 w 319"/>
                <a:gd name="T37" fmla="*/ 2147483646 h 305"/>
                <a:gd name="T38" fmla="*/ 2147483646 w 319"/>
                <a:gd name="T39" fmla="*/ 2147483646 h 305"/>
                <a:gd name="T40" fmla="*/ 2147483646 w 319"/>
                <a:gd name="T41" fmla="*/ 2147483646 h 305"/>
                <a:gd name="T42" fmla="*/ 2147483646 w 319"/>
                <a:gd name="T43" fmla="*/ 2147483646 h 305"/>
                <a:gd name="T44" fmla="*/ 2147483646 w 319"/>
                <a:gd name="T45" fmla="*/ 2147483646 h 305"/>
                <a:gd name="T46" fmla="*/ 2147483646 w 319"/>
                <a:gd name="T47" fmla="*/ 2147483646 h 305"/>
                <a:gd name="T48" fmla="*/ 2147483646 w 319"/>
                <a:gd name="T49" fmla="*/ 2147483646 h 305"/>
                <a:gd name="T50" fmla="*/ 2147483646 w 319"/>
                <a:gd name="T51" fmla="*/ 2147483646 h 305"/>
                <a:gd name="T52" fmla="*/ 2147483646 w 319"/>
                <a:gd name="T53" fmla="*/ 2147483646 h 305"/>
                <a:gd name="T54" fmla="*/ 2147483646 w 319"/>
                <a:gd name="T55" fmla="*/ 2147483646 h 305"/>
                <a:gd name="T56" fmla="*/ 2147483646 w 319"/>
                <a:gd name="T57" fmla="*/ 2147483646 h 305"/>
                <a:gd name="T58" fmla="*/ 2147483646 w 319"/>
                <a:gd name="T59" fmla="*/ 2147483646 h 305"/>
                <a:gd name="T60" fmla="*/ 2147483646 w 319"/>
                <a:gd name="T61" fmla="*/ 2147483646 h 305"/>
                <a:gd name="T62" fmla="*/ 2147483646 w 319"/>
                <a:gd name="T63" fmla="*/ 2147483646 h 305"/>
                <a:gd name="T64" fmla="*/ 2147483646 w 319"/>
                <a:gd name="T65" fmla="*/ 2147483646 h 305"/>
                <a:gd name="T66" fmla="*/ 2147483646 w 319"/>
                <a:gd name="T67" fmla="*/ 2147483646 h 305"/>
                <a:gd name="T68" fmla="*/ 2147483646 w 319"/>
                <a:gd name="T69" fmla="*/ 0 h 3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19"/>
                <a:gd name="T106" fmla="*/ 0 h 305"/>
                <a:gd name="T107" fmla="*/ 319 w 319"/>
                <a:gd name="T108" fmla="*/ 305 h 30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19" h="305">
                  <a:moveTo>
                    <a:pt x="80" y="0"/>
                  </a:moveTo>
                  <a:cubicBezTo>
                    <a:pt x="80" y="0"/>
                    <a:pt x="62" y="3"/>
                    <a:pt x="52" y="2"/>
                  </a:cubicBezTo>
                  <a:cubicBezTo>
                    <a:pt x="41" y="1"/>
                    <a:pt x="40" y="12"/>
                    <a:pt x="35" y="14"/>
                  </a:cubicBezTo>
                  <a:cubicBezTo>
                    <a:pt x="30" y="16"/>
                    <a:pt x="21" y="11"/>
                    <a:pt x="21" y="11"/>
                  </a:cubicBezTo>
                  <a:cubicBezTo>
                    <a:pt x="19" y="13"/>
                    <a:pt x="21" y="15"/>
                    <a:pt x="16" y="16"/>
                  </a:cubicBezTo>
                  <a:cubicBezTo>
                    <a:pt x="11" y="18"/>
                    <a:pt x="6" y="17"/>
                    <a:pt x="7" y="23"/>
                  </a:cubicBezTo>
                  <a:cubicBezTo>
                    <a:pt x="8" y="29"/>
                    <a:pt x="9" y="29"/>
                    <a:pt x="5" y="33"/>
                  </a:cubicBezTo>
                  <a:cubicBezTo>
                    <a:pt x="2" y="38"/>
                    <a:pt x="0" y="40"/>
                    <a:pt x="1" y="43"/>
                  </a:cubicBezTo>
                  <a:cubicBezTo>
                    <a:pt x="3" y="45"/>
                    <a:pt x="1" y="47"/>
                    <a:pt x="4" y="48"/>
                  </a:cubicBezTo>
                  <a:cubicBezTo>
                    <a:pt x="8" y="49"/>
                    <a:pt x="9" y="62"/>
                    <a:pt x="9" y="62"/>
                  </a:cubicBezTo>
                  <a:cubicBezTo>
                    <a:pt x="9" y="62"/>
                    <a:pt x="12" y="76"/>
                    <a:pt x="12" y="83"/>
                  </a:cubicBezTo>
                  <a:cubicBezTo>
                    <a:pt x="11" y="89"/>
                    <a:pt x="15" y="94"/>
                    <a:pt x="14" y="103"/>
                  </a:cubicBezTo>
                  <a:cubicBezTo>
                    <a:pt x="14" y="112"/>
                    <a:pt x="14" y="116"/>
                    <a:pt x="16" y="125"/>
                  </a:cubicBezTo>
                  <a:cubicBezTo>
                    <a:pt x="17" y="135"/>
                    <a:pt x="21" y="139"/>
                    <a:pt x="21" y="144"/>
                  </a:cubicBezTo>
                  <a:cubicBezTo>
                    <a:pt x="21" y="149"/>
                    <a:pt x="17" y="149"/>
                    <a:pt x="19" y="154"/>
                  </a:cubicBezTo>
                  <a:cubicBezTo>
                    <a:pt x="21" y="159"/>
                    <a:pt x="28" y="162"/>
                    <a:pt x="32" y="167"/>
                  </a:cubicBezTo>
                  <a:cubicBezTo>
                    <a:pt x="37" y="172"/>
                    <a:pt x="42" y="178"/>
                    <a:pt x="43" y="181"/>
                  </a:cubicBezTo>
                  <a:cubicBezTo>
                    <a:pt x="45" y="184"/>
                    <a:pt x="53" y="207"/>
                    <a:pt x="53" y="207"/>
                  </a:cubicBezTo>
                  <a:cubicBezTo>
                    <a:pt x="53" y="207"/>
                    <a:pt x="65" y="217"/>
                    <a:pt x="73" y="217"/>
                  </a:cubicBezTo>
                  <a:cubicBezTo>
                    <a:pt x="80" y="218"/>
                    <a:pt x="85" y="214"/>
                    <a:pt x="89" y="223"/>
                  </a:cubicBezTo>
                  <a:cubicBezTo>
                    <a:pt x="92" y="232"/>
                    <a:pt x="99" y="231"/>
                    <a:pt x="105" y="235"/>
                  </a:cubicBezTo>
                  <a:cubicBezTo>
                    <a:pt x="111" y="239"/>
                    <a:pt x="120" y="241"/>
                    <a:pt x="124" y="242"/>
                  </a:cubicBezTo>
                  <a:cubicBezTo>
                    <a:pt x="128" y="244"/>
                    <a:pt x="139" y="241"/>
                    <a:pt x="141" y="242"/>
                  </a:cubicBezTo>
                  <a:cubicBezTo>
                    <a:pt x="143" y="244"/>
                    <a:pt x="148" y="241"/>
                    <a:pt x="153" y="252"/>
                  </a:cubicBezTo>
                  <a:cubicBezTo>
                    <a:pt x="158" y="263"/>
                    <a:pt x="160" y="267"/>
                    <a:pt x="158" y="275"/>
                  </a:cubicBezTo>
                  <a:cubicBezTo>
                    <a:pt x="155" y="282"/>
                    <a:pt x="158" y="288"/>
                    <a:pt x="159" y="290"/>
                  </a:cubicBezTo>
                  <a:cubicBezTo>
                    <a:pt x="161" y="292"/>
                    <a:pt x="166" y="301"/>
                    <a:pt x="166" y="301"/>
                  </a:cubicBezTo>
                  <a:cubicBezTo>
                    <a:pt x="186" y="302"/>
                    <a:pt x="186" y="302"/>
                    <a:pt x="186" y="302"/>
                  </a:cubicBezTo>
                  <a:cubicBezTo>
                    <a:pt x="186" y="302"/>
                    <a:pt x="194" y="292"/>
                    <a:pt x="197" y="297"/>
                  </a:cubicBezTo>
                  <a:cubicBezTo>
                    <a:pt x="200" y="302"/>
                    <a:pt x="206" y="305"/>
                    <a:pt x="210" y="305"/>
                  </a:cubicBezTo>
                  <a:cubicBezTo>
                    <a:pt x="215" y="304"/>
                    <a:pt x="212" y="299"/>
                    <a:pt x="221" y="299"/>
                  </a:cubicBezTo>
                  <a:cubicBezTo>
                    <a:pt x="231" y="300"/>
                    <a:pt x="231" y="305"/>
                    <a:pt x="237" y="304"/>
                  </a:cubicBezTo>
                  <a:cubicBezTo>
                    <a:pt x="243" y="303"/>
                    <a:pt x="251" y="297"/>
                    <a:pt x="251" y="297"/>
                  </a:cubicBezTo>
                  <a:cubicBezTo>
                    <a:pt x="251" y="297"/>
                    <a:pt x="248" y="291"/>
                    <a:pt x="252" y="289"/>
                  </a:cubicBezTo>
                  <a:cubicBezTo>
                    <a:pt x="256" y="288"/>
                    <a:pt x="257" y="281"/>
                    <a:pt x="265" y="287"/>
                  </a:cubicBezTo>
                  <a:cubicBezTo>
                    <a:pt x="272" y="293"/>
                    <a:pt x="273" y="288"/>
                    <a:pt x="281" y="287"/>
                  </a:cubicBezTo>
                  <a:cubicBezTo>
                    <a:pt x="288" y="286"/>
                    <a:pt x="313" y="270"/>
                    <a:pt x="319" y="272"/>
                  </a:cubicBezTo>
                  <a:cubicBezTo>
                    <a:pt x="319" y="272"/>
                    <a:pt x="315" y="265"/>
                    <a:pt x="307" y="262"/>
                  </a:cubicBezTo>
                  <a:cubicBezTo>
                    <a:pt x="299" y="259"/>
                    <a:pt x="296" y="255"/>
                    <a:pt x="297" y="249"/>
                  </a:cubicBezTo>
                  <a:cubicBezTo>
                    <a:pt x="299" y="243"/>
                    <a:pt x="302" y="236"/>
                    <a:pt x="300" y="234"/>
                  </a:cubicBezTo>
                  <a:cubicBezTo>
                    <a:pt x="297" y="231"/>
                    <a:pt x="294" y="225"/>
                    <a:pt x="291" y="223"/>
                  </a:cubicBezTo>
                  <a:cubicBezTo>
                    <a:pt x="288" y="220"/>
                    <a:pt x="287" y="217"/>
                    <a:pt x="288" y="212"/>
                  </a:cubicBezTo>
                  <a:cubicBezTo>
                    <a:pt x="289" y="206"/>
                    <a:pt x="290" y="201"/>
                    <a:pt x="293" y="199"/>
                  </a:cubicBezTo>
                  <a:cubicBezTo>
                    <a:pt x="296" y="197"/>
                    <a:pt x="297" y="194"/>
                    <a:pt x="292" y="188"/>
                  </a:cubicBezTo>
                  <a:cubicBezTo>
                    <a:pt x="288" y="182"/>
                    <a:pt x="293" y="178"/>
                    <a:pt x="295" y="175"/>
                  </a:cubicBezTo>
                  <a:cubicBezTo>
                    <a:pt x="296" y="172"/>
                    <a:pt x="295" y="160"/>
                    <a:pt x="291" y="160"/>
                  </a:cubicBezTo>
                  <a:cubicBezTo>
                    <a:pt x="287" y="159"/>
                    <a:pt x="281" y="160"/>
                    <a:pt x="280" y="155"/>
                  </a:cubicBezTo>
                  <a:cubicBezTo>
                    <a:pt x="278" y="150"/>
                    <a:pt x="276" y="149"/>
                    <a:pt x="277" y="143"/>
                  </a:cubicBezTo>
                  <a:cubicBezTo>
                    <a:pt x="278" y="138"/>
                    <a:pt x="281" y="127"/>
                    <a:pt x="283" y="124"/>
                  </a:cubicBezTo>
                  <a:cubicBezTo>
                    <a:pt x="284" y="120"/>
                    <a:pt x="288" y="102"/>
                    <a:pt x="288" y="102"/>
                  </a:cubicBezTo>
                  <a:cubicBezTo>
                    <a:pt x="254" y="77"/>
                    <a:pt x="254" y="77"/>
                    <a:pt x="254" y="77"/>
                  </a:cubicBezTo>
                  <a:cubicBezTo>
                    <a:pt x="254" y="77"/>
                    <a:pt x="246" y="65"/>
                    <a:pt x="248" y="59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8" y="1"/>
                    <a:pt x="144" y="6"/>
                    <a:pt x="144" y="12"/>
                  </a:cubicBezTo>
                  <a:cubicBezTo>
                    <a:pt x="143" y="18"/>
                    <a:pt x="137" y="14"/>
                    <a:pt x="133" y="19"/>
                  </a:cubicBezTo>
                  <a:cubicBezTo>
                    <a:pt x="128" y="24"/>
                    <a:pt x="115" y="27"/>
                    <a:pt x="123" y="31"/>
                  </a:cubicBezTo>
                  <a:cubicBezTo>
                    <a:pt x="131" y="36"/>
                    <a:pt x="139" y="29"/>
                    <a:pt x="140" y="34"/>
                  </a:cubicBezTo>
                  <a:cubicBezTo>
                    <a:pt x="142" y="39"/>
                    <a:pt x="138" y="42"/>
                    <a:pt x="131" y="44"/>
                  </a:cubicBezTo>
                  <a:cubicBezTo>
                    <a:pt x="123" y="46"/>
                    <a:pt x="120" y="47"/>
                    <a:pt x="118" y="44"/>
                  </a:cubicBezTo>
                  <a:cubicBezTo>
                    <a:pt x="116" y="40"/>
                    <a:pt x="114" y="31"/>
                    <a:pt x="110" y="36"/>
                  </a:cubicBezTo>
                  <a:cubicBezTo>
                    <a:pt x="106" y="41"/>
                    <a:pt x="103" y="43"/>
                    <a:pt x="103" y="43"/>
                  </a:cubicBezTo>
                  <a:cubicBezTo>
                    <a:pt x="103" y="43"/>
                    <a:pt x="101" y="34"/>
                    <a:pt x="98" y="38"/>
                  </a:cubicBezTo>
                  <a:cubicBezTo>
                    <a:pt x="94" y="42"/>
                    <a:pt x="98" y="35"/>
                    <a:pt x="94" y="42"/>
                  </a:cubicBezTo>
                  <a:cubicBezTo>
                    <a:pt x="90" y="50"/>
                    <a:pt x="89" y="53"/>
                    <a:pt x="84" y="53"/>
                  </a:cubicBezTo>
                  <a:cubicBezTo>
                    <a:pt x="80" y="53"/>
                    <a:pt x="74" y="53"/>
                    <a:pt x="77" y="46"/>
                  </a:cubicBezTo>
                  <a:cubicBezTo>
                    <a:pt x="80" y="39"/>
                    <a:pt x="86" y="37"/>
                    <a:pt x="83" y="32"/>
                  </a:cubicBezTo>
                  <a:cubicBezTo>
                    <a:pt x="80" y="28"/>
                    <a:pt x="80" y="30"/>
                    <a:pt x="80" y="24"/>
                  </a:cubicBezTo>
                  <a:cubicBezTo>
                    <a:pt x="80" y="18"/>
                    <a:pt x="82" y="15"/>
                    <a:pt x="84" y="14"/>
                  </a:cubicBezTo>
                  <a:cubicBezTo>
                    <a:pt x="87" y="12"/>
                    <a:pt x="89" y="6"/>
                    <a:pt x="89" y="6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1" name="Freeform 686">
              <a:extLst>
                <a:ext uri="{FF2B5EF4-FFF2-40B4-BE49-F238E27FC236}">
                  <a16:creationId xmlns:a16="http://schemas.microsoft.com/office/drawing/2014/main" id="{3A517D2E-955F-EC74-0D5B-75D7282D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2951" y="4506913"/>
              <a:ext cx="193675" cy="238125"/>
            </a:xfrm>
            <a:custGeom>
              <a:avLst/>
              <a:gdLst>
                <a:gd name="T0" fmla="*/ 2147483646 w 219"/>
                <a:gd name="T1" fmla="*/ 2147483646 h 268"/>
                <a:gd name="T2" fmla="*/ 2147483646 w 219"/>
                <a:gd name="T3" fmla="*/ 2147483646 h 268"/>
                <a:gd name="T4" fmla="*/ 2147483646 w 219"/>
                <a:gd name="T5" fmla="*/ 2147483646 h 268"/>
                <a:gd name="T6" fmla="*/ 2147483646 w 219"/>
                <a:gd name="T7" fmla="*/ 2147483646 h 268"/>
                <a:gd name="T8" fmla="*/ 2147483646 w 219"/>
                <a:gd name="T9" fmla="*/ 2147483646 h 268"/>
                <a:gd name="T10" fmla="*/ 2147483646 w 219"/>
                <a:gd name="T11" fmla="*/ 2147483646 h 268"/>
                <a:gd name="T12" fmla="*/ 2147483646 w 219"/>
                <a:gd name="T13" fmla="*/ 2147483646 h 268"/>
                <a:gd name="T14" fmla="*/ 2147483646 w 219"/>
                <a:gd name="T15" fmla="*/ 2147483646 h 268"/>
                <a:gd name="T16" fmla="*/ 2147483646 w 219"/>
                <a:gd name="T17" fmla="*/ 2147483646 h 268"/>
                <a:gd name="T18" fmla="*/ 2147483646 w 219"/>
                <a:gd name="T19" fmla="*/ 2147483646 h 268"/>
                <a:gd name="T20" fmla="*/ 2147483646 w 219"/>
                <a:gd name="T21" fmla="*/ 2147483646 h 268"/>
                <a:gd name="T22" fmla="*/ 2147483646 w 219"/>
                <a:gd name="T23" fmla="*/ 2147483646 h 268"/>
                <a:gd name="T24" fmla="*/ 2147483646 w 219"/>
                <a:gd name="T25" fmla="*/ 2147483646 h 268"/>
                <a:gd name="T26" fmla="*/ 2147483646 w 219"/>
                <a:gd name="T27" fmla="*/ 2147483646 h 268"/>
                <a:gd name="T28" fmla="*/ 2147483646 w 219"/>
                <a:gd name="T29" fmla="*/ 2147483646 h 268"/>
                <a:gd name="T30" fmla="*/ 2147483646 w 219"/>
                <a:gd name="T31" fmla="*/ 2147483646 h 268"/>
                <a:gd name="T32" fmla="*/ 2147483646 w 219"/>
                <a:gd name="T33" fmla="*/ 2147483646 h 268"/>
                <a:gd name="T34" fmla="*/ 2147483646 w 219"/>
                <a:gd name="T35" fmla="*/ 2147483646 h 268"/>
                <a:gd name="T36" fmla="*/ 2147483646 w 219"/>
                <a:gd name="T37" fmla="*/ 2147483646 h 268"/>
                <a:gd name="T38" fmla="*/ 0 w 219"/>
                <a:gd name="T39" fmla="*/ 2147483646 h 268"/>
                <a:gd name="T40" fmla="*/ 2147483646 w 219"/>
                <a:gd name="T41" fmla="*/ 2147483646 h 268"/>
                <a:gd name="T42" fmla="*/ 2147483646 w 219"/>
                <a:gd name="T43" fmla="*/ 2147483646 h 268"/>
                <a:gd name="T44" fmla="*/ 2147483646 w 219"/>
                <a:gd name="T45" fmla="*/ 2147483646 h 268"/>
                <a:gd name="T46" fmla="*/ 2147483646 w 219"/>
                <a:gd name="T47" fmla="*/ 2147483646 h 268"/>
                <a:gd name="T48" fmla="*/ 2147483646 w 219"/>
                <a:gd name="T49" fmla="*/ 2147483646 h 268"/>
                <a:gd name="T50" fmla="*/ 2147483646 w 219"/>
                <a:gd name="T51" fmla="*/ 2147483646 h 268"/>
                <a:gd name="T52" fmla="*/ 2147483646 w 219"/>
                <a:gd name="T53" fmla="*/ 2147483646 h 268"/>
                <a:gd name="T54" fmla="*/ 2147483646 w 219"/>
                <a:gd name="T55" fmla="*/ 2147483646 h 268"/>
                <a:gd name="T56" fmla="*/ 2147483646 w 219"/>
                <a:gd name="T57" fmla="*/ 2147483646 h 268"/>
                <a:gd name="T58" fmla="*/ 2147483646 w 219"/>
                <a:gd name="T59" fmla="*/ 2147483646 h 268"/>
                <a:gd name="T60" fmla="*/ 2147483646 w 219"/>
                <a:gd name="T61" fmla="*/ 2147483646 h 268"/>
                <a:gd name="T62" fmla="*/ 2147483646 w 219"/>
                <a:gd name="T63" fmla="*/ 2147483646 h 268"/>
                <a:gd name="T64" fmla="*/ 2147483646 w 219"/>
                <a:gd name="T65" fmla="*/ 2147483646 h 268"/>
                <a:gd name="T66" fmla="*/ 2147483646 w 219"/>
                <a:gd name="T67" fmla="*/ 2147483646 h 268"/>
                <a:gd name="T68" fmla="*/ 2147483646 w 219"/>
                <a:gd name="T69" fmla="*/ 2147483646 h 268"/>
                <a:gd name="T70" fmla="*/ 2147483646 w 219"/>
                <a:gd name="T71" fmla="*/ 2147483646 h 268"/>
                <a:gd name="T72" fmla="*/ 2147483646 w 219"/>
                <a:gd name="T73" fmla="*/ 2147483646 h 268"/>
                <a:gd name="T74" fmla="*/ 2147483646 w 219"/>
                <a:gd name="T75" fmla="*/ 2147483646 h 268"/>
                <a:gd name="T76" fmla="*/ 2147483646 w 219"/>
                <a:gd name="T77" fmla="*/ 2147483646 h 268"/>
                <a:gd name="T78" fmla="*/ 2147483646 w 219"/>
                <a:gd name="T79" fmla="*/ 2147483646 h 268"/>
                <a:gd name="T80" fmla="*/ 2147483646 w 219"/>
                <a:gd name="T81" fmla="*/ 2147483646 h 268"/>
                <a:gd name="T82" fmla="*/ 2147483646 w 219"/>
                <a:gd name="T83" fmla="*/ 2147483646 h 268"/>
                <a:gd name="T84" fmla="*/ 2147483646 w 219"/>
                <a:gd name="T85" fmla="*/ 2147483646 h 268"/>
                <a:gd name="T86" fmla="*/ 2147483646 w 219"/>
                <a:gd name="T87" fmla="*/ 2147483646 h 268"/>
                <a:gd name="T88" fmla="*/ 2147483646 w 219"/>
                <a:gd name="T89" fmla="*/ 2147483646 h 268"/>
                <a:gd name="T90" fmla="*/ 2147483646 w 219"/>
                <a:gd name="T91" fmla="*/ 2147483646 h 268"/>
                <a:gd name="T92" fmla="*/ 2147483646 w 219"/>
                <a:gd name="T93" fmla="*/ 2147483646 h 268"/>
                <a:gd name="T94" fmla="*/ 2147483646 w 219"/>
                <a:gd name="T95" fmla="*/ 2147483646 h 268"/>
                <a:gd name="T96" fmla="*/ 2147483646 w 219"/>
                <a:gd name="T97" fmla="*/ 2147483646 h 268"/>
                <a:gd name="T98" fmla="*/ 2147483646 w 219"/>
                <a:gd name="T99" fmla="*/ 2147483646 h 268"/>
                <a:gd name="T100" fmla="*/ 2147483646 w 219"/>
                <a:gd name="T101" fmla="*/ 2147483646 h 2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19"/>
                <a:gd name="T154" fmla="*/ 0 h 268"/>
                <a:gd name="T155" fmla="*/ 219 w 219"/>
                <a:gd name="T156" fmla="*/ 268 h 26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19" h="268">
                  <a:moveTo>
                    <a:pt x="144" y="265"/>
                  </a:moveTo>
                  <a:cubicBezTo>
                    <a:pt x="110" y="240"/>
                    <a:pt x="110" y="240"/>
                    <a:pt x="110" y="240"/>
                  </a:cubicBezTo>
                  <a:cubicBezTo>
                    <a:pt x="110" y="240"/>
                    <a:pt x="102" y="228"/>
                    <a:pt x="104" y="222"/>
                  </a:cubicBezTo>
                  <a:cubicBezTo>
                    <a:pt x="4" y="164"/>
                    <a:pt x="4" y="164"/>
                    <a:pt x="4" y="164"/>
                  </a:cubicBezTo>
                  <a:cubicBezTo>
                    <a:pt x="4" y="164"/>
                    <a:pt x="1" y="153"/>
                    <a:pt x="4" y="149"/>
                  </a:cubicBezTo>
                  <a:cubicBezTo>
                    <a:pt x="8" y="145"/>
                    <a:pt x="7" y="149"/>
                    <a:pt x="10" y="149"/>
                  </a:cubicBezTo>
                  <a:cubicBezTo>
                    <a:pt x="13" y="148"/>
                    <a:pt x="15" y="147"/>
                    <a:pt x="16" y="146"/>
                  </a:cubicBezTo>
                  <a:cubicBezTo>
                    <a:pt x="18" y="145"/>
                    <a:pt x="25" y="144"/>
                    <a:pt x="27" y="142"/>
                  </a:cubicBezTo>
                  <a:cubicBezTo>
                    <a:pt x="29" y="139"/>
                    <a:pt x="26" y="140"/>
                    <a:pt x="22" y="137"/>
                  </a:cubicBezTo>
                  <a:cubicBezTo>
                    <a:pt x="18" y="135"/>
                    <a:pt x="15" y="141"/>
                    <a:pt x="13" y="142"/>
                  </a:cubicBezTo>
                  <a:cubicBezTo>
                    <a:pt x="11" y="143"/>
                    <a:pt x="8" y="142"/>
                    <a:pt x="4" y="140"/>
                  </a:cubicBezTo>
                  <a:cubicBezTo>
                    <a:pt x="1" y="138"/>
                    <a:pt x="1" y="134"/>
                    <a:pt x="1" y="134"/>
                  </a:cubicBezTo>
                  <a:cubicBezTo>
                    <a:pt x="1" y="134"/>
                    <a:pt x="3" y="121"/>
                    <a:pt x="8" y="117"/>
                  </a:cubicBezTo>
                  <a:cubicBezTo>
                    <a:pt x="13" y="114"/>
                    <a:pt x="17" y="104"/>
                    <a:pt x="21" y="101"/>
                  </a:cubicBezTo>
                  <a:cubicBezTo>
                    <a:pt x="25" y="99"/>
                    <a:pt x="28" y="93"/>
                    <a:pt x="29" y="89"/>
                  </a:cubicBezTo>
                  <a:cubicBezTo>
                    <a:pt x="29" y="85"/>
                    <a:pt x="29" y="79"/>
                    <a:pt x="29" y="77"/>
                  </a:cubicBezTo>
                  <a:cubicBezTo>
                    <a:pt x="30" y="74"/>
                    <a:pt x="33" y="68"/>
                    <a:pt x="31" y="65"/>
                  </a:cubicBezTo>
                  <a:cubicBezTo>
                    <a:pt x="30" y="61"/>
                    <a:pt x="29" y="55"/>
                    <a:pt x="25" y="52"/>
                  </a:cubicBezTo>
                  <a:cubicBezTo>
                    <a:pt x="22" y="49"/>
                    <a:pt x="16" y="49"/>
                    <a:pt x="15" y="43"/>
                  </a:cubicBezTo>
                  <a:cubicBezTo>
                    <a:pt x="13" y="36"/>
                    <a:pt x="0" y="16"/>
                    <a:pt x="0" y="16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5" y="4"/>
                    <a:pt x="57" y="6"/>
                  </a:cubicBezTo>
                  <a:cubicBezTo>
                    <a:pt x="59" y="8"/>
                    <a:pt x="84" y="9"/>
                    <a:pt x="84" y="9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62" y="21"/>
                    <a:pt x="169" y="19"/>
                  </a:cubicBezTo>
                  <a:cubicBezTo>
                    <a:pt x="176" y="17"/>
                    <a:pt x="183" y="0"/>
                    <a:pt x="189" y="9"/>
                  </a:cubicBezTo>
                  <a:cubicBezTo>
                    <a:pt x="196" y="18"/>
                    <a:pt x="200" y="16"/>
                    <a:pt x="204" y="17"/>
                  </a:cubicBezTo>
                  <a:cubicBezTo>
                    <a:pt x="208" y="17"/>
                    <a:pt x="219" y="17"/>
                    <a:pt x="219" y="17"/>
                  </a:cubicBezTo>
                  <a:cubicBezTo>
                    <a:pt x="219" y="17"/>
                    <a:pt x="200" y="47"/>
                    <a:pt x="195" y="50"/>
                  </a:cubicBezTo>
                  <a:cubicBezTo>
                    <a:pt x="197" y="157"/>
                    <a:pt x="197" y="157"/>
                    <a:pt x="197" y="157"/>
                  </a:cubicBezTo>
                  <a:cubicBezTo>
                    <a:pt x="213" y="177"/>
                    <a:pt x="213" y="177"/>
                    <a:pt x="213" y="177"/>
                  </a:cubicBezTo>
                  <a:cubicBezTo>
                    <a:pt x="213" y="177"/>
                    <a:pt x="206" y="189"/>
                    <a:pt x="202" y="189"/>
                  </a:cubicBezTo>
                  <a:cubicBezTo>
                    <a:pt x="199" y="190"/>
                    <a:pt x="195" y="184"/>
                    <a:pt x="194" y="187"/>
                  </a:cubicBezTo>
                  <a:cubicBezTo>
                    <a:pt x="192" y="189"/>
                    <a:pt x="193" y="192"/>
                    <a:pt x="193" y="194"/>
                  </a:cubicBezTo>
                  <a:cubicBezTo>
                    <a:pt x="192" y="195"/>
                    <a:pt x="190" y="194"/>
                    <a:pt x="191" y="199"/>
                  </a:cubicBezTo>
                  <a:cubicBezTo>
                    <a:pt x="192" y="204"/>
                    <a:pt x="188" y="205"/>
                    <a:pt x="185" y="205"/>
                  </a:cubicBezTo>
                  <a:cubicBezTo>
                    <a:pt x="183" y="205"/>
                    <a:pt x="183" y="203"/>
                    <a:pt x="181" y="204"/>
                  </a:cubicBezTo>
                  <a:cubicBezTo>
                    <a:pt x="179" y="204"/>
                    <a:pt x="180" y="197"/>
                    <a:pt x="178" y="202"/>
                  </a:cubicBezTo>
                  <a:cubicBezTo>
                    <a:pt x="175" y="208"/>
                    <a:pt x="167" y="207"/>
                    <a:pt x="170" y="214"/>
                  </a:cubicBezTo>
                  <a:cubicBezTo>
                    <a:pt x="174" y="221"/>
                    <a:pt x="174" y="223"/>
                    <a:pt x="171" y="228"/>
                  </a:cubicBezTo>
                  <a:cubicBezTo>
                    <a:pt x="169" y="233"/>
                    <a:pt x="166" y="233"/>
                    <a:pt x="164" y="234"/>
                  </a:cubicBezTo>
                  <a:cubicBezTo>
                    <a:pt x="163" y="235"/>
                    <a:pt x="159" y="231"/>
                    <a:pt x="159" y="235"/>
                  </a:cubicBezTo>
                  <a:cubicBezTo>
                    <a:pt x="159" y="239"/>
                    <a:pt x="166" y="242"/>
                    <a:pt x="163" y="245"/>
                  </a:cubicBezTo>
                  <a:cubicBezTo>
                    <a:pt x="160" y="247"/>
                    <a:pt x="153" y="245"/>
                    <a:pt x="153" y="245"/>
                  </a:cubicBezTo>
                  <a:cubicBezTo>
                    <a:pt x="153" y="245"/>
                    <a:pt x="151" y="248"/>
                    <a:pt x="154" y="252"/>
                  </a:cubicBezTo>
                  <a:cubicBezTo>
                    <a:pt x="157" y="256"/>
                    <a:pt x="159" y="256"/>
                    <a:pt x="158" y="259"/>
                  </a:cubicBezTo>
                  <a:cubicBezTo>
                    <a:pt x="156" y="263"/>
                    <a:pt x="159" y="263"/>
                    <a:pt x="154" y="265"/>
                  </a:cubicBezTo>
                  <a:cubicBezTo>
                    <a:pt x="149" y="268"/>
                    <a:pt x="144" y="265"/>
                    <a:pt x="144" y="265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3" name="Freeform 687">
              <a:extLst>
                <a:ext uri="{FF2B5EF4-FFF2-40B4-BE49-F238E27FC236}">
                  <a16:creationId xmlns:a16="http://schemas.microsoft.com/office/drawing/2014/main" id="{7CE458C0-8F28-F4BE-9D65-25F188A4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7401" y="4168775"/>
              <a:ext cx="161925" cy="138113"/>
            </a:xfrm>
            <a:custGeom>
              <a:avLst/>
              <a:gdLst>
                <a:gd name="T0" fmla="*/ 2147483646 w 184"/>
                <a:gd name="T1" fmla="*/ 0 h 157"/>
                <a:gd name="T2" fmla="*/ 2147483646 w 184"/>
                <a:gd name="T3" fmla="*/ 2147483646 h 157"/>
                <a:gd name="T4" fmla="*/ 2147483646 w 184"/>
                <a:gd name="T5" fmla="*/ 2147483646 h 157"/>
                <a:gd name="T6" fmla="*/ 2147483646 w 184"/>
                <a:gd name="T7" fmla="*/ 2147483646 h 157"/>
                <a:gd name="T8" fmla="*/ 2147483646 w 184"/>
                <a:gd name="T9" fmla="*/ 2147483646 h 157"/>
                <a:gd name="T10" fmla="*/ 2147483646 w 184"/>
                <a:gd name="T11" fmla="*/ 2147483646 h 157"/>
                <a:gd name="T12" fmla="*/ 2147483646 w 184"/>
                <a:gd name="T13" fmla="*/ 2147483646 h 157"/>
                <a:gd name="T14" fmla="*/ 2147483646 w 184"/>
                <a:gd name="T15" fmla="*/ 2147483646 h 157"/>
                <a:gd name="T16" fmla="*/ 2147483646 w 184"/>
                <a:gd name="T17" fmla="*/ 2147483646 h 157"/>
                <a:gd name="T18" fmla="*/ 2147483646 w 184"/>
                <a:gd name="T19" fmla="*/ 2147483646 h 157"/>
                <a:gd name="T20" fmla="*/ 2147483646 w 184"/>
                <a:gd name="T21" fmla="*/ 2147483646 h 157"/>
                <a:gd name="T22" fmla="*/ 2147483646 w 184"/>
                <a:gd name="T23" fmla="*/ 2147483646 h 157"/>
                <a:gd name="T24" fmla="*/ 2147483646 w 184"/>
                <a:gd name="T25" fmla="*/ 2147483646 h 157"/>
                <a:gd name="T26" fmla="*/ 2147483646 w 184"/>
                <a:gd name="T27" fmla="*/ 2147483646 h 157"/>
                <a:gd name="T28" fmla="*/ 2147483646 w 184"/>
                <a:gd name="T29" fmla="*/ 2147483646 h 157"/>
                <a:gd name="T30" fmla="*/ 2147483646 w 184"/>
                <a:gd name="T31" fmla="*/ 2147483646 h 157"/>
                <a:gd name="T32" fmla="*/ 2147483646 w 184"/>
                <a:gd name="T33" fmla="*/ 2147483646 h 157"/>
                <a:gd name="T34" fmla="*/ 2147483646 w 184"/>
                <a:gd name="T35" fmla="*/ 2147483646 h 157"/>
                <a:gd name="T36" fmla="*/ 2147483646 w 184"/>
                <a:gd name="T37" fmla="*/ 2147483646 h 157"/>
                <a:gd name="T38" fmla="*/ 2147483646 w 184"/>
                <a:gd name="T39" fmla="*/ 2147483646 h 157"/>
                <a:gd name="T40" fmla="*/ 2147483646 w 184"/>
                <a:gd name="T41" fmla="*/ 2147483646 h 157"/>
                <a:gd name="T42" fmla="*/ 2147483646 w 184"/>
                <a:gd name="T43" fmla="*/ 2147483646 h 157"/>
                <a:gd name="T44" fmla="*/ 2147483646 w 184"/>
                <a:gd name="T45" fmla="*/ 2147483646 h 157"/>
                <a:gd name="T46" fmla="*/ 2147483646 w 184"/>
                <a:gd name="T47" fmla="*/ 2147483646 h 157"/>
                <a:gd name="T48" fmla="*/ 2147483646 w 184"/>
                <a:gd name="T49" fmla="*/ 2147483646 h 157"/>
                <a:gd name="T50" fmla="*/ 2147483646 w 184"/>
                <a:gd name="T51" fmla="*/ 2147483646 h 157"/>
                <a:gd name="T52" fmla="*/ 2147483646 w 184"/>
                <a:gd name="T53" fmla="*/ 2147483646 h 157"/>
                <a:gd name="T54" fmla="*/ 2147483646 w 184"/>
                <a:gd name="T55" fmla="*/ 2147483646 h 157"/>
                <a:gd name="T56" fmla="*/ 2147483646 w 184"/>
                <a:gd name="T57" fmla="*/ 0 h 15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57"/>
                <a:gd name="T89" fmla="*/ 184 w 184"/>
                <a:gd name="T90" fmla="*/ 157 h 15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57">
                  <a:moveTo>
                    <a:pt x="50" y="0"/>
                  </a:moveTo>
                  <a:cubicBezTo>
                    <a:pt x="50" y="0"/>
                    <a:pt x="51" y="5"/>
                    <a:pt x="44" y="11"/>
                  </a:cubicBezTo>
                  <a:cubicBezTo>
                    <a:pt x="37" y="16"/>
                    <a:pt x="29" y="14"/>
                    <a:pt x="26" y="21"/>
                  </a:cubicBezTo>
                  <a:cubicBezTo>
                    <a:pt x="24" y="28"/>
                    <a:pt x="24" y="35"/>
                    <a:pt x="17" y="34"/>
                  </a:cubicBezTo>
                  <a:cubicBezTo>
                    <a:pt x="9" y="33"/>
                    <a:pt x="9" y="26"/>
                    <a:pt x="9" y="44"/>
                  </a:cubicBezTo>
                  <a:cubicBezTo>
                    <a:pt x="9" y="61"/>
                    <a:pt x="6" y="64"/>
                    <a:pt x="3" y="73"/>
                  </a:cubicBezTo>
                  <a:cubicBezTo>
                    <a:pt x="0" y="82"/>
                    <a:pt x="3" y="90"/>
                    <a:pt x="4" y="98"/>
                  </a:cubicBezTo>
                  <a:cubicBezTo>
                    <a:pt x="5" y="101"/>
                    <a:pt x="5" y="104"/>
                    <a:pt x="6" y="107"/>
                  </a:cubicBezTo>
                  <a:cubicBezTo>
                    <a:pt x="6" y="107"/>
                    <a:pt x="15" y="108"/>
                    <a:pt x="16" y="108"/>
                  </a:cubicBezTo>
                  <a:cubicBezTo>
                    <a:pt x="17" y="108"/>
                    <a:pt x="22" y="104"/>
                    <a:pt x="25" y="103"/>
                  </a:cubicBezTo>
                  <a:cubicBezTo>
                    <a:pt x="27" y="103"/>
                    <a:pt x="29" y="103"/>
                    <a:pt x="31" y="109"/>
                  </a:cubicBezTo>
                  <a:cubicBezTo>
                    <a:pt x="34" y="114"/>
                    <a:pt x="38" y="111"/>
                    <a:pt x="38" y="108"/>
                  </a:cubicBezTo>
                  <a:cubicBezTo>
                    <a:pt x="39" y="104"/>
                    <a:pt x="38" y="100"/>
                    <a:pt x="40" y="97"/>
                  </a:cubicBezTo>
                  <a:cubicBezTo>
                    <a:pt x="42" y="94"/>
                    <a:pt x="41" y="88"/>
                    <a:pt x="45" y="89"/>
                  </a:cubicBezTo>
                  <a:cubicBezTo>
                    <a:pt x="49" y="90"/>
                    <a:pt x="53" y="92"/>
                    <a:pt x="54" y="95"/>
                  </a:cubicBezTo>
                  <a:cubicBezTo>
                    <a:pt x="54" y="99"/>
                    <a:pt x="57" y="96"/>
                    <a:pt x="60" y="99"/>
                  </a:cubicBezTo>
                  <a:cubicBezTo>
                    <a:pt x="63" y="103"/>
                    <a:pt x="66" y="100"/>
                    <a:pt x="68" y="99"/>
                  </a:cubicBezTo>
                  <a:cubicBezTo>
                    <a:pt x="71" y="98"/>
                    <a:pt x="72" y="91"/>
                    <a:pt x="75" y="94"/>
                  </a:cubicBezTo>
                  <a:cubicBezTo>
                    <a:pt x="77" y="98"/>
                    <a:pt x="76" y="99"/>
                    <a:pt x="81" y="100"/>
                  </a:cubicBezTo>
                  <a:cubicBezTo>
                    <a:pt x="86" y="102"/>
                    <a:pt x="100" y="98"/>
                    <a:pt x="112" y="105"/>
                  </a:cubicBezTo>
                  <a:cubicBezTo>
                    <a:pt x="124" y="113"/>
                    <a:pt x="126" y="114"/>
                    <a:pt x="134" y="123"/>
                  </a:cubicBezTo>
                  <a:cubicBezTo>
                    <a:pt x="142" y="132"/>
                    <a:pt x="165" y="152"/>
                    <a:pt x="170" y="155"/>
                  </a:cubicBezTo>
                  <a:cubicBezTo>
                    <a:pt x="175" y="157"/>
                    <a:pt x="184" y="149"/>
                    <a:pt x="183" y="146"/>
                  </a:cubicBezTo>
                  <a:cubicBezTo>
                    <a:pt x="183" y="146"/>
                    <a:pt x="169" y="133"/>
                    <a:pt x="165" y="129"/>
                  </a:cubicBezTo>
                  <a:cubicBezTo>
                    <a:pt x="162" y="125"/>
                    <a:pt x="156" y="118"/>
                    <a:pt x="149" y="113"/>
                  </a:cubicBezTo>
                  <a:cubicBezTo>
                    <a:pt x="143" y="108"/>
                    <a:pt x="134" y="95"/>
                    <a:pt x="130" y="92"/>
                  </a:cubicBezTo>
                  <a:cubicBezTo>
                    <a:pt x="127" y="89"/>
                    <a:pt x="112" y="87"/>
                    <a:pt x="97" y="79"/>
                  </a:cubicBezTo>
                  <a:cubicBezTo>
                    <a:pt x="82" y="71"/>
                    <a:pt x="77" y="65"/>
                    <a:pt x="77" y="59"/>
                  </a:cubicBezTo>
                  <a:cubicBezTo>
                    <a:pt x="76" y="54"/>
                    <a:pt x="73" y="23"/>
                    <a:pt x="50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5" name="Freeform 688">
              <a:extLst>
                <a:ext uri="{FF2B5EF4-FFF2-40B4-BE49-F238E27FC236}">
                  <a16:creationId xmlns:a16="http://schemas.microsoft.com/office/drawing/2014/main" id="{BCCBF85E-4B87-EE2F-FEEB-5741C7EA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246563"/>
              <a:ext cx="374650" cy="288925"/>
            </a:xfrm>
            <a:custGeom>
              <a:avLst/>
              <a:gdLst>
                <a:gd name="T0" fmla="*/ 2147483646 w 423"/>
                <a:gd name="T1" fmla="*/ 2147483646 h 326"/>
                <a:gd name="T2" fmla="*/ 2147483646 w 423"/>
                <a:gd name="T3" fmla="*/ 2147483646 h 326"/>
                <a:gd name="T4" fmla="*/ 2147483646 w 423"/>
                <a:gd name="T5" fmla="*/ 2147483646 h 326"/>
                <a:gd name="T6" fmla="*/ 2147483646 w 423"/>
                <a:gd name="T7" fmla="*/ 2147483646 h 326"/>
                <a:gd name="T8" fmla="*/ 2147483646 w 423"/>
                <a:gd name="T9" fmla="*/ 2147483646 h 326"/>
                <a:gd name="T10" fmla="*/ 2147483646 w 423"/>
                <a:gd name="T11" fmla="*/ 2147483646 h 326"/>
                <a:gd name="T12" fmla="*/ 2147483646 w 423"/>
                <a:gd name="T13" fmla="*/ 2147483646 h 326"/>
                <a:gd name="T14" fmla="*/ 2147483646 w 423"/>
                <a:gd name="T15" fmla="*/ 2147483646 h 326"/>
                <a:gd name="T16" fmla="*/ 2147483646 w 423"/>
                <a:gd name="T17" fmla="*/ 2147483646 h 326"/>
                <a:gd name="T18" fmla="*/ 2147483646 w 423"/>
                <a:gd name="T19" fmla="*/ 2147483646 h 326"/>
                <a:gd name="T20" fmla="*/ 2147483646 w 423"/>
                <a:gd name="T21" fmla="*/ 2147483646 h 326"/>
                <a:gd name="T22" fmla="*/ 2147483646 w 423"/>
                <a:gd name="T23" fmla="*/ 2147483646 h 326"/>
                <a:gd name="T24" fmla="*/ 2147483646 w 423"/>
                <a:gd name="T25" fmla="*/ 2147483646 h 326"/>
                <a:gd name="T26" fmla="*/ 2147483646 w 423"/>
                <a:gd name="T27" fmla="*/ 2147483646 h 326"/>
                <a:gd name="T28" fmla="*/ 2147483646 w 423"/>
                <a:gd name="T29" fmla="*/ 2147483646 h 326"/>
                <a:gd name="T30" fmla="*/ 2147483646 w 423"/>
                <a:gd name="T31" fmla="*/ 2147483646 h 326"/>
                <a:gd name="T32" fmla="*/ 2147483646 w 423"/>
                <a:gd name="T33" fmla="*/ 2147483646 h 326"/>
                <a:gd name="T34" fmla="*/ 2147483646 w 423"/>
                <a:gd name="T35" fmla="*/ 2147483646 h 326"/>
                <a:gd name="T36" fmla="*/ 2147483646 w 423"/>
                <a:gd name="T37" fmla="*/ 2147483646 h 326"/>
                <a:gd name="T38" fmla="*/ 2147483646 w 423"/>
                <a:gd name="T39" fmla="*/ 2147483646 h 326"/>
                <a:gd name="T40" fmla="*/ 2147483646 w 423"/>
                <a:gd name="T41" fmla="*/ 2147483646 h 326"/>
                <a:gd name="T42" fmla="*/ 2147483646 w 423"/>
                <a:gd name="T43" fmla="*/ 2147483646 h 326"/>
                <a:gd name="T44" fmla="*/ 2147483646 w 423"/>
                <a:gd name="T45" fmla="*/ 2147483646 h 326"/>
                <a:gd name="T46" fmla="*/ 2147483646 w 423"/>
                <a:gd name="T47" fmla="*/ 2147483646 h 326"/>
                <a:gd name="T48" fmla="*/ 2147483646 w 423"/>
                <a:gd name="T49" fmla="*/ 2147483646 h 326"/>
                <a:gd name="T50" fmla="*/ 2147483646 w 423"/>
                <a:gd name="T51" fmla="*/ 2147483646 h 326"/>
                <a:gd name="T52" fmla="*/ 2147483646 w 423"/>
                <a:gd name="T53" fmla="*/ 2147483646 h 326"/>
                <a:gd name="T54" fmla="*/ 2147483646 w 423"/>
                <a:gd name="T55" fmla="*/ 2147483646 h 326"/>
                <a:gd name="T56" fmla="*/ 2147483646 w 423"/>
                <a:gd name="T57" fmla="*/ 2147483646 h 326"/>
                <a:gd name="T58" fmla="*/ 2147483646 w 423"/>
                <a:gd name="T59" fmla="*/ 2147483646 h 326"/>
                <a:gd name="T60" fmla="*/ 2147483646 w 423"/>
                <a:gd name="T61" fmla="*/ 2147483646 h 326"/>
                <a:gd name="T62" fmla="*/ 2147483646 w 423"/>
                <a:gd name="T63" fmla="*/ 2147483646 h 326"/>
                <a:gd name="T64" fmla="*/ 2147483646 w 423"/>
                <a:gd name="T65" fmla="*/ 2147483646 h 326"/>
                <a:gd name="T66" fmla="*/ 2147483646 w 423"/>
                <a:gd name="T67" fmla="*/ 2147483646 h 326"/>
                <a:gd name="T68" fmla="*/ 2147483646 w 423"/>
                <a:gd name="T69" fmla="*/ 2147483646 h 326"/>
                <a:gd name="T70" fmla="*/ 2147483646 w 423"/>
                <a:gd name="T71" fmla="*/ 2147483646 h 326"/>
                <a:gd name="T72" fmla="*/ 2147483646 w 423"/>
                <a:gd name="T73" fmla="*/ 2147483646 h 326"/>
                <a:gd name="T74" fmla="*/ 2147483646 w 423"/>
                <a:gd name="T75" fmla="*/ 2147483646 h 326"/>
                <a:gd name="T76" fmla="*/ 2147483646 w 423"/>
                <a:gd name="T77" fmla="*/ 2147483646 h 326"/>
                <a:gd name="T78" fmla="*/ 2147483646 w 423"/>
                <a:gd name="T79" fmla="*/ 2147483646 h 326"/>
                <a:gd name="T80" fmla="*/ 2147483646 w 423"/>
                <a:gd name="T81" fmla="*/ 2147483646 h 326"/>
                <a:gd name="T82" fmla="*/ 2147483646 w 423"/>
                <a:gd name="T83" fmla="*/ 2147483646 h 326"/>
                <a:gd name="T84" fmla="*/ 2147483646 w 423"/>
                <a:gd name="T85" fmla="*/ 2147483646 h 326"/>
                <a:gd name="T86" fmla="*/ 2147483646 w 423"/>
                <a:gd name="T87" fmla="*/ 2147483646 h 326"/>
                <a:gd name="T88" fmla="*/ 2147483646 w 423"/>
                <a:gd name="T89" fmla="*/ 2147483646 h 326"/>
                <a:gd name="T90" fmla="*/ 2147483646 w 423"/>
                <a:gd name="T91" fmla="*/ 2147483646 h 326"/>
                <a:gd name="T92" fmla="*/ 2147483646 w 423"/>
                <a:gd name="T93" fmla="*/ 2147483646 h 326"/>
                <a:gd name="T94" fmla="*/ 2147483646 w 423"/>
                <a:gd name="T95" fmla="*/ 2147483646 h 326"/>
                <a:gd name="T96" fmla="*/ 2147483646 w 423"/>
                <a:gd name="T97" fmla="*/ 2147483646 h 326"/>
                <a:gd name="T98" fmla="*/ 2147483646 w 423"/>
                <a:gd name="T99" fmla="*/ 2147483646 h 326"/>
                <a:gd name="T100" fmla="*/ 2147483646 w 423"/>
                <a:gd name="T101" fmla="*/ 2147483646 h 326"/>
                <a:gd name="T102" fmla="*/ 2147483646 w 423"/>
                <a:gd name="T103" fmla="*/ 2147483646 h 326"/>
                <a:gd name="T104" fmla="*/ 2147483646 w 423"/>
                <a:gd name="T105" fmla="*/ 2147483646 h 326"/>
                <a:gd name="T106" fmla="*/ 2147483646 w 423"/>
                <a:gd name="T107" fmla="*/ 2147483646 h 326"/>
                <a:gd name="T108" fmla="*/ 2147483646 w 423"/>
                <a:gd name="T109" fmla="*/ 2147483646 h 326"/>
                <a:gd name="T110" fmla="*/ 2147483646 w 423"/>
                <a:gd name="T111" fmla="*/ 2147483646 h 326"/>
                <a:gd name="T112" fmla="*/ 2147483646 w 423"/>
                <a:gd name="T113" fmla="*/ 2147483646 h 3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3"/>
                <a:gd name="T172" fmla="*/ 0 h 326"/>
                <a:gd name="T173" fmla="*/ 423 w 423"/>
                <a:gd name="T174" fmla="*/ 326 h 3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3" h="326">
                  <a:moveTo>
                    <a:pt x="263" y="312"/>
                  </a:moveTo>
                  <a:cubicBezTo>
                    <a:pt x="263" y="312"/>
                    <a:pt x="252" y="312"/>
                    <a:pt x="248" y="312"/>
                  </a:cubicBezTo>
                  <a:cubicBezTo>
                    <a:pt x="244" y="311"/>
                    <a:pt x="240" y="313"/>
                    <a:pt x="233" y="304"/>
                  </a:cubicBezTo>
                  <a:cubicBezTo>
                    <a:pt x="227" y="295"/>
                    <a:pt x="220" y="312"/>
                    <a:pt x="213" y="314"/>
                  </a:cubicBezTo>
                  <a:cubicBezTo>
                    <a:pt x="206" y="316"/>
                    <a:pt x="199" y="326"/>
                    <a:pt x="199" y="326"/>
                  </a:cubicBezTo>
                  <a:cubicBezTo>
                    <a:pt x="158" y="323"/>
                    <a:pt x="158" y="323"/>
                    <a:pt x="158" y="323"/>
                  </a:cubicBezTo>
                  <a:cubicBezTo>
                    <a:pt x="128" y="304"/>
                    <a:pt x="128" y="304"/>
                    <a:pt x="128" y="304"/>
                  </a:cubicBezTo>
                  <a:cubicBezTo>
                    <a:pt x="128" y="304"/>
                    <a:pt x="103" y="303"/>
                    <a:pt x="101" y="301"/>
                  </a:cubicBezTo>
                  <a:cubicBezTo>
                    <a:pt x="99" y="299"/>
                    <a:pt x="93" y="298"/>
                    <a:pt x="93" y="298"/>
                  </a:cubicBezTo>
                  <a:cubicBezTo>
                    <a:pt x="93" y="298"/>
                    <a:pt x="93" y="298"/>
                    <a:pt x="93" y="298"/>
                  </a:cubicBezTo>
                  <a:cubicBezTo>
                    <a:pt x="93" y="298"/>
                    <a:pt x="96" y="278"/>
                    <a:pt x="94" y="273"/>
                  </a:cubicBezTo>
                  <a:cubicBezTo>
                    <a:pt x="93" y="268"/>
                    <a:pt x="86" y="277"/>
                    <a:pt x="79" y="276"/>
                  </a:cubicBezTo>
                  <a:cubicBezTo>
                    <a:pt x="72" y="274"/>
                    <a:pt x="77" y="270"/>
                    <a:pt x="70" y="267"/>
                  </a:cubicBezTo>
                  <a:cubicBezTo>
                    <a:pt x="63" y="263"/>
                    <a:pt x="63" y="257"/>
                    <a:pt x="61" y="246"/>
                  </a:cubicBezTo>
                  <a:cubicBezTo>
                    <a:pt x="60" y="235"/>
                    <a:pt x="51" y="237"/>
                    <a:pt x="46" y="228"/>
                  </a:cubicBezTo>
                  <a:cubicBezTo>
                    <a:pt x="41" y="219"/>
                    <a:pt x="42" y="218"/>
                    <a:pt x="34" y="214"/>
                  </a:cubicBezTo>
                  <a:cubicBezTo>
                    <a:pt x="27" y="210"/>
                    <a:pt x="20" y="215"/>
                    <a:pt x="10" y="214"/>
                  </a:cubicBezTo>
                  <a:cubicBezTo>
                    <a:pt x="0" y="213"/>
                    <a:pt x="14" y="203"/>
                    <a:pt x="19" y="191"/>
                  </a:cubicBezTo>
                  <a:cubicBezTo>
                    <a:pt x="23" y="180"/>
                    <a:pt x="28" y="191"/>
                    <a:pt x="33" y="192"/>
                  </a:cubicBezTo>
                  <a:cubicBezTo>
                    <a:pt x="39" y="194"/>
                    <a:pt x="42" y="191"/>
                    <a:pt x="41" y="182"/>
                  </a:cubicBezTo>
                  <a:cubicBezTo>
                    <a:pt x="40" y="173"/>
                    <a:pt x="39" y="168"/>
                    <a:pt x="42" y="164"/>
                  </a:cubicBezTo>
                  <a:cubicBezTo>
                    <a:pt x="44" y="159"/>
                    <a:pt x="44" y="147"/>
                    <a:pt x="46" y="131"/>
                  </a:cubicBezTo>
                  <a:cubicBezTo>
                    <a:pt x="47" y="116"/>
                    <a:pt x="49" y="123"/>
                    <a:pt x="54" y="123"/>
                  </a:cubicBezTo>
                  <a:cubicBezTo>
                    <a:pt x="59" y="123"/>
                    <a:pt x="62" y="127"/>
                    <a:pt x="63" y="118"/>
                  </a:cubicBezTo>
                  <a:cubicBezTo>
                    <a:pt x="63" y="109"/>
                    <a:pt x="62" y="103"/>
                    <a:pt x="64" y="99"/>
                  </a:cubicBezTo>
                  <a:cubicBezTo>
                    <a:pt x="66" y="95"/>
                    <a:pt x="73" y="89"/>
                    <a:pt x="74" y="79"/>
                  </a:cubicBezTo>
                  <a:cubicBezTo>
                    <a:pt x="74" y="70"/>
                    <a:pt x="78" y="68"/>
                    <a:pt x="83" y="68"/>
                  </a:cubicBezTo>
                  <a:cubicBezTo>
                    <a:pt x="87" y="68"/>
                    <a:pt x="89" y="71"/>
                    <a:pt x="89" y="67"/>
                  </a:cubicBezTo>
                  <a:cubicBezTo>
                    <a:pt x="89" y="62"/>
                    <a:pt x="96" y="43"/>
                    <a:pt x="99" y="36"/>
                  </a:cubicBezTo>
                  <a:cubicBezTo>
                    <a:pt x="101" y="33"/>
                    <a:pt x="101" y="28"/>
                    <a:pt x="101" y="23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10" y="20"/>
                    <a:pt x="111" y="20"/>
                  </a:cubicBezTo>
                  <a:cubicBezTo>
                    <a:pt x="112" y="20"/>
                    <a:pt x="117" y="16"/>
                    <a:pt x="120" y="15"/>
                  </a:cubicBezTo>
                  <a:cubicBezTo>
                    <a:pt x="122" y="15"/>
                    <a:pt x="124" y="15"/>
                    <a:pt x="126" y="21"/>
                  </a:cubicBezTo>
                  <a:cubicBezTo>
                    <a:pt x="129" y="26"/>
                    <a:pt x="133" y="23"/>
                    <a:pt x="133" y="20"/>
                  </a:cubicBezTo>
                  <a:cubicBezTo>
                    <a:pt x="134" y="16"/>
                    <a:pt x="133" y="12"/>
                    <a:pt x="135" y="9"/>
                  </a:cubicBezTo>
                  <a:cubicBezTo>
                    <a:pt x="137" y="6"/>
                    <a:pt x="136" y="0"/>
                    <a:pt x="140" y="1"/>
                  </a:cubicBezTo>
                  <a:cubicBezTo>
                    <a:pt x="144" y="2"/>
                    <a:pt x="148" y="4"/>
                    <a:pt x="149" y="7"/>
                  </a:cubicBezTo>
                  <a:cubicBezTo>
                    <a:pt x="149" y="11"/>
                    <a:pt x="152" y="8"/>
                    <a:pt x="155" y="11"/>
                  </a:cubicBezTo>
                  <a:cubicBezTo>
                    <a:pt x="158" y="15"/>
                    <a:pt x="161" y="12"/>
                    <a:pt x="163" y="11"/>
                  </a:cubicBezTo>
                  <a:cubicBezTo>
                    <a:pt x="166" y="10"/>
                    <a:pt x="167" y="3"/>
                    <a:pt x="170" y="6"/>
                  </a:cubicBezTo>
                  <a:cubicBezTo>
                    <a:pt x="172" y="10"/>
                    <a:pt x="171" y="11"/>
                    <a:pt x="176" y="12"/>
                  </a:cubicBezTo>
                  <a:cubicBezTo>
                    <a:pt x="181" y="14"/>
                    <a:pt x="195" y="10"/>
                    <a:pt x="207" y="17"/>
                  </a:cubicBezTo>
                  <a:cubicBezTo>
                    <a:pt x="219" y="25"/>
                    <a:pt x="221" y="26"/>
                    <a:pt x="229" y="35"/>
                  </a:cubicBezTo>
                  <a:cubicBezTo>
                    <a:pt x="237" y="44"/>
                    <a:pt x="260" y="64"/>
                    <a:pt x="265" y="67"/>
                  </a:cubicBezTo>
                  <a:cubicBezTo>
                    <a:pt x="265" y="67"/>
                    <a:pt x="260" y="72"/>
                    <a:pt x="258" y="74"/>
                  </a:cubicBezTo>
                  <a:cubicBezTo>
                    <a:pt x="256" y="75"/>
                    <a:pt x="250" y="82"/>
                    <a:pt x="249" y="86"/>
                  </a:cubicBezTo>
                  <a:cubicBezTo>
                    <a:pt x="247" y="89"/>
                    <a:pt x="244" y="93"/>
                    <a:pt x="247" y="100"/>
                  </a:cubicBezTo>
                  <a:cubicBezTo>
                    <a:pt x="250" y="108"/>
                    <a:pt x="252" y="111"/>
                    <a:pt x="255" y="111"/>
                  </a:cubicBezTo>
                  <a:cubicBezTo>
                    <a:pt x="258" y="110"/>
                    <a:pt x="279" y="108"/>
                    <a:pt x="279" y="108"/>
                  </a:cubicBezTo>
                  <a:cubicBezTo>
                    <a:pt x="279" y="108"/>
                    <a:pt x="273" y="119"/>
                    <a:pt x="279" y="126"/>
                  </a:cubicBezTo>
                  <a:cubicBezTo>
                    <a:pt x="284" y="134"/>
                    <a:pt x="304" y="160"/>
                    <a:pt x="320" y="166"/>
                  </a:cubicBezTo>
                  <a:cubicBezTo>
                    <a:pt x="335" y="172"/>
                    <a:pt x="402" y="191"/>
                    <a:pt x="423" y="188"/>
                  </a:cubicBezTo>
                  <a:cubicBezTo>
                    <a:pt x="344" y="281"/>
                    <a:pt x="344" y="281"/>
                    <a:pt x="344" y="281"/>
                  </a:cubicBezTo>
                  <a:cubicBezTo>
                    <a:pt x="344" y="281"/>
                    <a:pt x="315" y="283"/>
                    <a:pt x="310" y="285"/>
                  </a:cubicBezTo>
                  <a:cubicBezTo>
                    <a:pt x="304" y="287"/>
                    <a:pt x="294" y="289"/>
                    <a:pt x="291" y="295"/>
                  </a:cubicBezTo>
                  <a:cubicBezTo>
                    <a:pt x="288" y="300"/>
                    <a:pt x="267" y="301"/>
                    <a:pt x="263" y="312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7" name="Freeform 689">
              <a:extLst>
                <a:ext uri="{FF2B5EF4-FFF2-40B4-BE49-F238E27FC236}">
                  <a16:creationId xmlns:a16="http://schemas.microsoft.com/office/drawing/2014/main" id="{0E428999-472E-E8AC-3FE2-FC41EEDC3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9163" y="4297363"/>
              <a:ext cx="42863" cy="47625"/>
            </a:xfrm>
            <a:custGeom>
              <a:avLst/>
              <a:gdLst>
                <a:gd name="T0" fmla="*/ 2147483646 w 49"/>
                <a:gd name="T1" fmla="*/ 2147483646 h 54"/>
                <a:gd name="T2" fmla="*/ 2147483646 w 49"/>
                <a:gd name="T3" fmla="*/ 2147483646 h 54"/>
                <a:gd name="T4" fmla="*/ 2147483646 w 49"/>
                <a:gd name="T5" fmla="*/ 2147483646 h 54"/>
                <a:gd name="T6" fmla="*/ 2147483646 w 49"/>
                <a:gd name="T7" fmla="*/ 2147483646 h 54"/>
                <a:gd name="T8" fmla="*/ 2147483646 w 49"/>
                <a:gd name="T9" fmla="*/ 2147483646 h 54"/>
                <a:gd name="T10" fmla="*/ 2147483646 w 49"/>
                <a:gd name="T11" fmla="*/ 2147483646 h 54"/>
                <a:gd name="T12" fmla="*/ 2147483646 w 49"/>
                <a:gd name="T13" fmla="*/ 2147483646 h 54"/>
                <a:gd name="T14" fmla="*/ 2147483646 w 49"/>
                <a:gd name="T15" fmla="*/ 2147483646 h 54"/>
                <a:gd name="T16" fmla="*/ 2147483646 w 49"/>
                <a:gd name="T17" fmla="*/ 2147483646 h 54"/>
                <a:gd name="T18" fmla="*/ 2147483646 w 49"/>
                <a:gd name="T19" fmla="*/ 2147483646 h 54"/>
                <a:gd name="T20" fmla="*/ 2147483646 w 49"/>
                <a:gd name="T21" fmla="*/ 2147483646 h 54"/>
                <a:gd name="T22" fmla="*/ 2147483646 w 49"/>
                <a:gd name="T23" fmla="*/ 2147483646 h 54"/>
                <a:gd name="T24" fmla="*/ 2147483646 w 49"/>
                <a:gd name="T25" fmla="*/ 2147483646 h 54"/>
                <a:gd name="T26" fmla="*/ 2147483646 w 49"/>
                <a:gd name="T27" fmla="*/ 2147483646 h 54"/>
                <a:gd name="T28" fmla="*/ 2147483646 w 49"/>
                <a:gd name="T29" fmla="*/ 2147483646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9"/>
                <a:gd name="T46" fmla="*/ 0 h 54"/>
                <a:gd name="T47" fmla="*/ 49 w 49"/>
                <a:gd name="T48" fmla="*/ 54 h 5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9" h="54">
                  <a:moveTo>
                    <a:pt x="35" y="51"/>
                  </a:moveTo>
                  <a:cubicBezTo>
                    <a:pt x="35" y="51"/>
                    <a:pt x="14" y="53"/>
                    <a:pt x="11" y="54"/>
                  </a:cubicBezTo>
                  <a:cubicBezTo>
                    <a:pt x="8" y="54"/>
                    <a:pt x="6" y="51"/>
                    <a:pt x="3" y="43"/>
                  </a:cubicBezTo>
                  <a:cubicBezTo>
                    <a:pt x="0" y="36"/>
                    <a:pt x="3" y="32"/>
                    <a:pt x="5" y="29"/>
                  </a:cubicBezTo>
                  <a:cubicBezTo>
                    <a:pt x="6" y="25"/>
                    <a:pt x="12" y="18"/>
                    <a:pt x="14" y="17"/>
                  </a:cubicBezTo>
                  <a:cubicBezTo>
                    <a:pt x="16" y="15"/>
                    <a:pt x="21" y="10"/>
                    <a:pt x="21" y="10"/>
                  </a:cubicBezTo>
                  <a:cubicBezTo>
                    <a:pt x="26" y="12"/>
                    <a:pt x="35" y="4"/>
                    <a:pt x="34" y="1"/>
                  </a:cubicBezTo>
                  <a:cubicBezTo>
                    <a:pt x="34" y="1"/>
                    <a:pt x="39" y="0"/>
                    <a:pt x="41" y="5"/>
                  </a:cubicBezTo>
                  <a:cubicBezTo>
                    <a:pt x="44" y="9"/>
                    <a:pt x="46" y="14"/>
                    <a:pt x="47" y="15"/>
                  </a:cubicBezTo>
                  <a:cubicBezTo>
                    <a:pt x="47" y="17"/>
                    <a:pt x="46" y="21"/>
                    <a:pt x="43" y="23"/>
                  </a:cubicBezTo>
                  <a:cubicBezTo>
                    <a:pt x="39" y="24"/>
                    <a:pt x="35" y="26"/>
                    <a:pt x="37" y="28"/>
                  </a:cubicBezTo>
                  <a:cubicBezTo>
                    <a:pt x="39" y="30"/>
                    <a:pt x="43" y="29"/>
                    <a:pt x="44" y="31"/>
                  </a:cubicBezTo>
                  <a:cubicBezTo>
                    <a:pt x="46" y="34"/>
                    <a:pt x="45" y="35"/>
                    <a:pt x="47" y="36"/>
                  </a:cubicBezTo>
                  <a:cubicBezTo>
                    <a:pt x="48" y="37"/>
                    <a:pt x="49" y="38"/>
                    <a:pt x="49" y="39"/>
                  </a:cubicBezTo>
                  <a:cubicBezTo>
                    <a:pt x="48" y="41"/>
                    <a:pt x="35" y="51"/>
                    <a:pt x="35" y="51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79" name="Freeform 690">
              <a:extLst>
                <a:ext uri="{FF2B5EF4-FFF2-40B4-BE49-F238E27FC236}">
                  <a16:creationId xmlns:a16="http://schemas.microsoft.com/office/drawing/2014/main" id="{AB7D3367-AC46-7426-4B5A-E3C02475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4401" y="4294188"/>
              <a:ext cx="242887" cy="369887"/>
            </a:xfrm>
            <a:custGeom>
              <a:avLst/>
              <a:gdLst>
                <a:gd name="T0" fmla="*/ 2147483646 w 274"/>
                <a:gd name="T1" fmla="*/ 2147483646 h 418"/>
                <a:gd name="T2" fmla="*/ 2147483646 w 274"/>
                <a:gd name="T3" fmla="*/ 2147483646 h 418"/>
                <a:gd name="T4" fmla="*/ 0 w 274"/>
                <a:gd name="T5" fmla="*/ 2147483646 h 418"/>
                <a:gd name="T6" fmla="*/ 2147483646 w 274"/>
                <a:gd name="T7" fmla="*/ 2147483646 h 418"/>
                <a:gd name="T8" fmla="*/ 2147483646 w 274"/>
                <a:gd name="T9" fmla="*/ 2147483646 h 418"/>
                <a:gd name="T10" fmla="*/ 2147483646 w 274"/>
                <a:gd name="T11" fmla="*/ 2147483646 h 418"/>
                <a:gd name="T12" fmla="*/ 2147483646 w 274"/>
                <a:gd name="T13" fmla="*/ 2147483646 h 418"/>
                <a:gd name="T14" fmla="*/ 2147483646 w 274"/>
                <a:gd name="T15" fmla="*/ 2147483646 h 418"/>
                <a:gd name="T16" fmla="*/ 2147483646 w 274"/>
                <a:gd name="T17" fmla="*/ 2147483646 h 418"/>
                <a:gd name="T18" fmla="*/ 2147483646 w 274"/>
                <a:gd name="T19" fmla="*/ 2147483646 h 418"/>
                <a:gd name="T20" fmla="*/ 2147483646 w 274"/>
                <a:gd name="T21" fmla="*/ 2147483646 h 418"/>
                <a:gd name="T22" fmla="*/ 2147483646 w 274"/>
                <a:gd name="T23" fmla="*/ 2147483646 h 418"/>
                <a:gd name="T24" fmla="*/ 2147483646 w 274"/>
                <a:gd name="T25" fmla="*/ 2147483646 h 418"/>
                <a:gd name="T26" fmla="*/ 2147483646 w 274"/>
                <a:gd name="T27" fmla="*/ 2147483646 h 418"/>
                <a:gd name="T28" fmla="*/ 2147483646 w 274"/>
                <a:gd name="T29" fmla="*/ 2147483646 h 418"/>
                <a:gd name="T30" fmla="*/ 2147483646 w 274"/>
                <a:gd name="T31" fmla="*/ 2147483646 h 418"/>
                <a:gd name="T32" fmla="*/ 2147483646 w 274"/>
                <a:gd name="T33" fmla="*/ 2147483646 h 418"/>
                <a:gd name="T34" fmla="*/ 2147483646 w 274"/>
                <a:gd name="T35" fmla="*/ 2147483646 h 418"/>
                <a:gd name="T36" fmla="*/ 2147483646 w 274"/>
                <a:gd name="T37" fmla="*/ 2147483646 h 418"/>
                <a:gd name="T38" fmla="*/ 2147483646 w 274"/>
                <a:gd name="T39" fmla="*/ 2147483646 h 418"/>
                <a:gd name="T40" fmla="*/ 2147483646 w 274"/>
                <a:gd name="T41" fmla="*/ 2147483646 h 418"/>
                <a:gd name="T42" fmla="*/ 2147483646 w 274"/>
                <a:gd name="T43" fmla="*/ 2147483646 h 418"/>
                <a:gd name="T44" fmla="*/ 2147483646 w 274"/>
                <a:gd name="T45" fmla="*/ 2147483646 h 418"/>
                <a:gd name="T46" fmla="*/ 2147483646 w 274"/>
                <a:gd name="T47" fmla="*/ 2147483646 h 418"/>
                <a:gd name="T48" fmla="*/ 2147483646 w 274"/>
                <a:gd name="T49" fmla="*/ 2147483646 h 418"/>
                <a:gd name="T50" fmla="*/ 2147483646 w 274"/>
                <a:gd name="T51" fmla="*/ 2147483646 h 418"/>
                <a:gd name="T52" fmla="*/ 2147483646 w 274"/>
                <a:gd name="T53" fmla="*/ 2147483646 h 418"/>
                <a:gd name="T54" fmla="*/ 2147483646 w 274"/>
                <a:gd name="T55" fmla="*/ 2147483646 h 418"/>
                <a:gd name="T56" fmla="*/ 2147483646 w 274"/>
                <a:gd name="T57" fmla="*/ 2147483646 h 418"/>
                <a:gd name="T58" fmla="*/ 2147483646 w 274"/>
                <a:gd name="T59" fmla="*/ 2147483646 h 418"/>
                <a:gd name="T60" fmla="*/ 2147483646 w 274"/>
                <a:gd name="T61" fmla="*/ 2147483646 h 418"/>
                <a:gd name="T62" fmla="*/ 2147483646 w 274"/>
                <a:gd name="T63" fmla="*/ 2147483646 h 418"/>
                <a:gd name="T64" fmla="*/ 2147483646 w 274"/>
                <a:gd name="T65" fmla="*/ 2147483646 h 4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4"/>
                <a:gd name="T100" fmla="*/ 0 h 418"/>
                <a:gd name="T101" fmla="*/ 274 w 274"/>
                <a:gd name="T102" fmla="*/ 418 h 41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4" h="418">
                  <a:moveTo>
                    <a:pt x="18" y="418"/>
                  </a:moveTo>
                  <a:cubicBezTo>
                    <a:pt x="2" y="398"/>
                    <a:pt x="2" y="398"/>
                    <a:pt x="2" y="398"/>
                  </a:cubicBezTo>
                  <a:cubicBezTo>
                    <a:pt x="0" y="291"/>
                    <a:pt x="0" y="291"/>
                    <a:pt x="0" y="291"/>
                  </a:cubicBezTo>
                  <a:cubicBezTo>
                    <a:pt x="5" y="288"/>
                    <a:pt x="24" y="258"/>
                    <a:pt x="24" y="258"/>
                  </a:cubicBezTo>
                  <a:cubicBezTo>
                    <a:pt x="28" y="247"/>
                    <a:pt x="49" y="246"/>
                    <a:pt x="52" y="241"/>
                  </a:cubicBezTo>
                  <a:cubicBezTo>
                    <a:pt x="55" y="235"/>
                    <a:pt x="65" y="233"/>
                    <a:pt x="71" y="231"/>
                  </a:cubicBezTo>
                  <a:cubicBezTo>
                    <a:pt x="76" y="229"/>
                    <a:pt x="105" y="227"/>
                    <a:pt x="105" y="227"/>
                  </a:cubicBezTo>
                  <a:cubicBezTo>
                    <a:pt x="184" y="134"/>
                    <a:pt x="184" y="134"/>
                    <a:pt x="184" y="134"/>
                  </a:cubicBezTo>
                  <a:cubicBezTo>
                    <a:pt x="163" y="137"/>
                    <a:pt x="96" y="118"/>
                    <a:pt x="81" y="112"/>
                  </a:cubicBezTo>
                  <a:cubicBezTo>
                    <a:pt x="65" y="106"/>
                    <a:pt x="45" y="80"/>
                    <a:pt x="40" y="72"/>
                  </a:cubicBezTo>
                  <a:cubicBezTo>
                    <a:pt x="34" y="65"/>
                    <a:pt x="40" y="54"/>
                    <a:pt x="40" y="54"/>
                  </a:cubicBezTo>
                  <a:cubicBezTo>
                    <a:pt x="40" y="54"/>
                    <a:pt x="53" y="44"/>
                    <a:pt x="54" y="42"/>
                  </a:cubicBezTo>
                  <a:cubicBezTo>
                    <a:pt x="54" y="42"/>
                    <a:pt x="70" y="73"/>
                    <a:pt x="84" y="71"/>
                  </a:cubicBezTo>
                  <a:cubicBezTo>
                    <a:pt x="97" y="70"/>
                    <a:pt x="109" y="63"/>
                    <a:pt x="115" y="59"/>
                  </a:cubicBezTo>
                  <a:cubicBezTo>
                    <a:pt x="121" y="54"/>
                    <a:pt x="124" y="50"/>
                    <a:pt x="133" y="56"/>
                  </a:cubicBezTo>
                  <a:cubicBezTo>
                    <a:pt x="142" y="62"/>
                    <a:pt x="148" y="53"/>
                    <a:pt x="151" y="52"/>
                  </a:cubicBezTo>
                  <a:cubicBezTo>
                    <a:pt x="154" y="51"/>
                    <a:pt x="153" y="46"/>
                    <a:pt x="159" y="43"/>
                  </a:cubicBezTo>
                  <a:cubicBezTo>
                    <a:pt x="165" y="40"/>
                    <a:pt x="163" y="35"/>
                    <a:pt x="173" y="39"/>
                  </a:cubicBezTo>
                  <a:cubicBezTo>
                    <a:pt x="184" y="44"/>
                    <a:pt x="185" y="36"/>
                    <a:pt x="193" y="35"/>
                  </a:cubicBezTo>
                  <a:cubicBezTo>
                    <a:pt x="201" y="33"/>
                    <a:pt x="210" y="28"/>
                    <a:pt x="213" y="32"/>
                  </a:cubicBezTo>
                  <a:cubicBezTo>
                    <a:pt x="216" y="35"/>
                    <a:pt x="225" y="32"/>
                    <a:pt x="231" y="30"/>
                  </a:cubicBezTo>
                  <a:cubicBezTo>
                    <a:pt x="237" y="29"/>
                    <a:pt x="240" y="24"/>
                    <a:pt x="243" y="19"/>
                  </a:cubicBezTo>
                  <a:cubicBezTo>
                    <a:pt x="246" y="15"/>
                    <a:pt x="251" y="12"/>
                    <a:pt x="255" y="16"/>
                  </a:cubicBezTo>
                  <a:cubicBezTo>
                    <a:pt x="258" y="19"/>
                    <a:pt x="274" y="0"/>
                    <a:pt x="267" y="18"/>
                  </a:cubicBezTo>
                  <a:cubicBezTo>
                    <a:pt x="259" y="36"/>
                    <a:pt x="263" y="43"/>
                    <a:pt x="263" y="49"/>
                  </a:cubicBezTo>
                  <a:cubicBezTo>
                    <a:pt x="263" y="55"/>
                    <a:pt x="255" y="55"/>
                    <a:pt x="255" y="67"/>
                  </a:cubicBezTo>
                  <a:cubicBezTo>
                    <a:pt x="256" y="78"/>
                    <a:pt x="257" y="90"/>
                    <a:pt x="253" y="99"/>
                  </a:cubicBezTo>
                  <a:cubicBezTo>
                    <a:pt x="249" y="108"/>
                    <a:pt x="242" y="117"/>
                    <a:pt x="235" y="134"/>
                  </a:cubicBezTo>
                  <a:cubicBezTo>
                    <a:pt x="228" y="151"/>
                    <a:pt x="224" y="169"/>
                    <a:pt x="218" y="187"/>
                  </a:cubicBezTo>
                  <a:cubicBezTo>
                    <a:pt x="212" y="204"/>
                    <a:pt x="203" y="222"/>
                    <a:pt x="179" y="254"/>
                  </a:cubicBezTo>
                  <a:cubicBezTo>
                    <a:pt x="154" y="287"/>
                    <a:pt x="138" y="307"/>
                    <a:pt x="118" y="316"/>
                  </a:cubicBezTo>
                  <a:cubicBezTo>
                    <a:pt x="97" y="324"/>
                    <a:pt x="87" y="334"/>
                    <a:pt x="70" y="355"/>
                  </a:cubicBezTo>
                  <a:cubicBezTo>
                    <a:pt x="53" y="375"/>
                    <a:pt x="26" y="393"/>
                    <a:pt x="18" y="418"/>
                  </a:cubicBezTo>
                  <a:close/>
                </a:path>
              </a:pathLst>
            </a:custGeom>
            <a:solidFill>
              <a:srgbClr val="FFC0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81" name="Freeform 691">
              <a:extLst>
                <a:ext uri="{FF2B5EF4-FFF2-40B4-BE49-F238E27FC236}">
                  <a16:creationId xmlns:a16="http://schemas.microsoft.com/office/drawing/2014/main" id="{C242EDD9-3119-E48E-B700-9F45FB413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1326" y="4833938"/>
              <a:ext cx="295275" cy="246062"/>
            </a:xfrm>
            <a:custGeom>
              <a:avLst/>
              <a:gdLst>
                <a:gd name="T0" fmla="*/ 2147483646 w 333"/>
                <a:gd name="T1" fmla="*/ 2147483646 h 279"/>
                <a:gd name="T2" fmla="*/ 2147483646 w 333"/>
                <a:gd name="T3" fmla="*/ 2147483646 h 279"/>
                <a:gd name="T4" fmla="*/ 2147483646 w 333"/>
                <a:gd name="T5" fmla="*/ 2147483646 h 279"/>
                <a:gd name="T6" fmla="*/ 2147483646 w 333"/>
                <a:gd name="T7" fmla="*/ 2147483646 h 279"/>
                <a:gd name="T8" fmla="*/ 2147483646 w 333"/>
                <a:gd name="T9" fmla="*/ 2147483646 h 279"/>
                <a:gd name="T10" fmla="*/ 2147483646 w 333"/>
                <a:gd name="T11" fmla="*/ 2147483646 h 279"/>
                <a:gd name="T12" fmla="*/ 2147483646 w 333"/>
                <a:gd name="T13" fmla="*/ 2147483646 h 279"/>
                <a:gd name="T14" fmla="*/ 2147483646 w 333"/>
                <a:gd name="T15" fmla="*/ 2147483646 h 279"/>
                <a:gd name="T16" fmla="*/ 2147483646 w 333"/>
                <a:gd name="T17" fmla="*/ 2147483646 h 279"/>
                <a:gd name="T18" fmla="*/ 2147483646 w 333"/>
                <a:gd name="T19" fmla="*/ 2147483646 h 279"/>
                <a:gd name="T20" fmla="*/ 2147483646 w 333"/>
                <a:gd name="T21" fmla="*/ 2147483646 h 279"/>
                <a:gd name="T22" fmla="*/ 2147483646 w 333"/>
                <a:gd name="T23" fmla="*/ 2147483646 h 279"/>
                <a:gd name="T24" fmla="*/ 2147483646 w 333"/>
                <a:gd name="T25" fmla="*/ 2147483646 h 279"/>
                <a:gd name="T26" fmla="*/ 2147483646 w 333"/>
                <a:gd name="T27" fmla="*/ 2147483646 h 279"/>
                <a:gd name="T28" fmla="*/ 2147483646 w 333"/>
                <a:gd name="T29" fmla="*/ 2147483646 h 279"/>
                <a:gd name="T30" fmla="*/ 2147483646 w 333"/>
                <a:gd name="T31" fmla="*/ 2147483646 h 279"/>
                <a:gd name="T32" fmla="*/ 2147483646 w 333"/>
                <a:gd name="T33" fmla="*/ 2147483646 h 279"/>
                <a:gd name="T34" fmla="*/ 2147483646 w 333"/>
                <a:gd name="T35" fmla="*/ 2147483646 h 279"/>
                <a:gd name="T36" fmla="*/ 2147483646 w 333"/>
                <a:gd name="T37" fmla="*/ 2147483646 h 279"/>
                <a:gd name="T38" fmla="*/ 2147483646 w 333"/>
                <a:gd name="T39" fmla="*/ 2147483646 h 279"/>
                <a:gd name="T40" fmla="*/ 2147483646 w 333"/>
                <a:gd name="T41" fmla="*/ 2147483646 h 279"/>
                <a:gd name="T42" fmla="*/ 2147483646 w 333"/>
                <a:gd name="T43" fmla="*/ 2147483646 h 279"/>
                <a:gd name="T44" fmla="*/ 2147483646 w 333"/>
                <a:gd name="T45" fmla="*/ 2147483646 h 279"/>
                <a:gd name="T46" fmla="*/ 2147483646 w 333"/>
                <a:gd name="T47" fmla="*/ 2147483646 h 279"/>
                <a:gd name="T48" fmla="*/ 2147483646 w 333"/>
                <a:gd name="T49" fmla="*/ 2147483646 h 279"/>
                <a:gd name="T50" fmla="*/ 2147483646 w 333"/>
                <a:gd name="T51" fmla="*/ 2147483646 h 279"/>
                <a:gd name="T52" fmla="*/ 2147483646 w 333"/>
                <a:gd name="T53" fmla="*/ 2147483646 h 279"/>
                <a:gd name="T54" fmla="*/ 2147483646 w 333"/>
                <a:gd name="T55" fmla="*/ 2147483646 h 279"/>
                <a:gd name="T56" fmla="*/ 2147483646 w 333"/>
                <a:gd name="T57" fmla="*/ 2147483646 h 279"/>
                <a:gd name="T58" fmla="*/ 2147483646 w 333"/>
                <a:gd name="T59" fmla="*/ 2147483646 h 279"/>
                <a:gd name="T60" fmla="*/ 2147483646 w 333"/>
                <a:gd name="T61" fmla="*/ 2147483646 h 279"/>
                <a:gd name="T62" fmla="*/ 2147483646 w 333"/>
                <a:gd name="T63" fmla="*/ 2147483646 h 279"/>
                <a:gd name="T64" fmla="*/ 2147483646 w 333"/>
                <a:gd name="T65" fmla="*/ 2147483646 h 279"/>
                <a:gd name="T66" fmla="*/ 2147483646 w 333"/>
                <a:gd name="T67" fmla="*/ 2147483646 h 279"/>
                <a:gd name="T68" fmla="*/ 2147483646 w 333"/>
                <a:gd name="T69" fmla="*/ 2147483646 h 27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3"/>
                <a:gd name="T106" fmla="*/ 0 h 279"/>
                <a:gd name="T107" fmla="*/ 333 w 333"/>
                <a:gd name="T108" fmla="*/ 279 h 27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3" h="279">
                  <a:moveTo>
                    <a:pt x="37" y="264"/>
                  </a:moveTo>
                  <a:cubicBezTo>
                    <a:pt x="37" y="264"/>
                    <a:pt x="14" y="242"/>
                    <a:pt x="7" y="234"/>
                  </a:cubicBezTo>
                  <a:cubicBezTo>
                    <a:pt x="0" y="227"/>
                    <a:pt x="1" y="222"/>
                    <a:pt x="1" y="222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55" y="133"/>
                    <a:pt x="55" y="133"/>
                    <a:pt x="55" y="133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65" y="79"/>
                    <a:pt x="68" y="82"/>
                  </a:cubicBezTo>
                  <a:cubicBezTo>
                    <a:pt x="71" y="86"/>
                    <a:pt x="74" y="86"/>
                    <a:pt x="77" y="87"/>
                  </a:cubicBezTo>
                  <a:cubicBezTo>
                    <a:pt x="80" y="88"/>
                    <a:pt x="83" y="88"/>
                    <a:pt x="83" y="88"/>
                  </a:cubicBezTo>
                  <a:cubicBezTo>
                    <a:pt x="83" y="88"/>
                    <a:pt x="91" y="85"/>
                    <a:pt x="94" y="82"/>
                  </a:cubicBezTo>
                  <a:cubicBezTo>
                    <a:pt x="97" y="80"/>
                    <a:pt x="97" y="90"/>
                    <a:pt x="98" y="93"/>
                  </a:cubicBezTo>
                  <a:cubicBezTo>
                    <a:pt x="99" y="96"/>
                    <a:pt x="100" y="97"/>
                    <a:pt x="104" y="99"/>
                  </a:cubicBezTo>
                  <a:cubicBezTo>
                    <a:pt x="108" y="100"/>
                    <a:pt x="112" y="99"/>
                    <a:pt x="118" y="95"/>
                  </a:cubicBezTo>
                  <a:cubicBezTo>
                    <a:pt x="124" y="90"/>
                    <a:pt x="126" y="104"/>
                    <a:pt x="132" y="101"/>
                  </a:cubicBezTo>
                  <a:cubicBezTo>
                    <a:pt x="139" y="98"/>
                    <a:pt x="140" y="103"/>
                    <a:pt x="140" y="97"/>
                  </a:cubicBezTo>
                  <a:cubicBezTo>
                    <a:pt x="140" y="91"/>
                    <a:pt x="144" y="89"/>
                    <a:pt x="147" y="89"/>
                  </a:cubicBezTo>
                  <a:cubicBezTo>
                    <a:pt x="150" y="89"/>
                    <a:pt x="151" y="96"/>
                    <a:pt x="152" y="103"/>
                  </a:cubicBezTo>
                  <a:cubicBezTo>
                    <a:pt x="152" y="110"/>
                    <a:pt x="157" y="112"/>
                    <a:pt x="160" y="112"/>
                  </a:cubicBezTo>
                  <a:cubicBezTo>
                    <a:pt x="163" y="112"/>
                    <a:pt x="168" y="111"/>
                    <a:pt x="168" y="111"/>
                  </a:cubicBezTo>
                  <a:cubicBezTo>
                    <a:pt x="168" y="111"/>
                    <a:pt x="174" y="118"/>
                    <a:pt x="177" y="118"/>
                  </a:cubicBezTo>
                  <a:cubicBezTo>
                    <a:pt x="180" y="118"/>
                    <a:pt x="182" y="123"/>
                    <a:pt x="184" y="123"/>
                  </a:cubicBezTo>
                  <a:cubicBezTo>
                    <a:pt x="187" y="123"/>
                    <a:pt x="186" y="131"/>
                    <a:pt x="187" y="135"/>
                  </a:cubicBezTo>
                  <a:cubicBezTo>
                    <a:pt x="189" y="140"/>
                    <a:pt x="193" y="137"/>
                    <a:pt x="196" y="134"/>
                  </a:cubicBezTo>
                  <a:cubicBezTo>
                    <a:pt x="200" y="131"/>
                    <a:pt x="203" y="142"/>
                    <a:pt x="206" y="144"/>
                  </a:cubicBezTo>
                  <a:cubicBezTo>
                    <a:pt x="209" y="146"/>
                    <a:pt x="215" y="142"/>
                    <a:pt x="220" y="139"/>
                  </a:cubicBezTo>
                  <a:cubicBezTo>
                    <a:pt x="224" y="135"/>
                    <a:pt x="221" y="133"/>
                    <a:pt x="221" y="128"/>
                  </a:cubicBezTo>
                  <a:cubicBezTo>
                    <a:pt x="221" y="123"/>
                    <a:pt x="218" y="116"/>
                    <a:pt x="218" y="116"/>
                  </a:cubicBezTo>
                  <a:cubicBezTo>
                    <a:pt x="209" y="114"/>
                    <a:pt x="209" y="114"/>
                    <a:pt x="209" y="114"/>
                  </a:cubicBezTo>
                  <a:cubicBezTo>
                    <a:pt x="209" y="114"/>
                    <a:pt x="206" y="117"/>
                    <a:pt x="203" y="112"/>
                  </a:cubicBezTo>
                  <a:cubicBezTo>
                    <a:pt x="200" y="108"/>
                    <a:pt x="193" y="108"/>
                    <a:pt x="190" y="102"/>
                  </a:cubicBezTo>
                  <a:cubicBezTo>
                    <a:pt x="187" y="96"/>
                    <a:pt x="180" y="97"/>
                    <a:pt x="181" y="91"/>
                  </a:cubicBezTo>
                  <a:cubicBezTo>
                    <a:pt x="182" y="85"/>
                    <a:pt x="181" y="91"/>
                    <a:pt x="182" y="87"/>
                  </a:cubicBezTo>
                  <a:cubicBezTo>
                    <a:pt x="184" y="82"/>
                    <a:pt x="187" y="79"/>
                    <a:pt x="190" y="73"/>
                  </a:cubicBezTo>
                  <a:cubicBezTo>
                    <a:pt x="193" y="67"/>
                    <a:pt x="187" y="64"/>
                    <a:pt x="187" y="57"/>
                  </a:cubicBezTo>
                  <a:cubicBezTo>
                    <a:pt x="186" y="49"/>
                    <a:pt x="190" y="47"/>
                    <a:pt x="188" y="41"/>
                  </a:cubicBezTo>
                  <a:cubicBezTo>
                    <a:pt x="187" y="35"/>
                    <a:pt x="184" y="28"/>
                    <a:pt x="184" y="28"/>
                  </a:cubicBezTo>
                  <a:cubicBezTo>
                    <a:pt x="188" y="28"/>
                    <a:pt x="198" y="19"/>
                    <a:pt x="198" y="19"/>
                  </a:cubicBezTo>
                  <a:cubicBezTo>
                    <a:pt x="198" y="19"/>
                    <a:pt x="196" y="8"/>
                    <a:pt x="199" y="4"/>
                  </a:cubicBezTo>
                  <a:cubicBezTo>
                    <a:pt x="202" y="0"/>
                    <a:pt x="249" y="1"/>
                    <a:pt x="249" y="1"/>
                  </a:cubicBezTo>
                  <a:cubicBezTo>
                    <a:pt x="249" y="1"/>
                    <a:pt x="261" y="11"/>
                    <a:pt x="269" y="11"/>
                  </a:cubicBezTo>
                  <a:cubicBezTo>
                    <a:pt x="276" y="12"/>
                    <a:pt x="281" y="8"/>
                    <a:pt x="285" y="17"/>
                  </a:cubicBezTo>
                  <a:cubicBezTo>
                    <a:pt x="288" y="26"/>
                    <a:pt x="295" y="25"/>
                    <a:pt x="301" y="29"/>
                  </a:cubicBezTo>
                  <a:cubicBezTo>
                    <a:pt x="307" y="33"/>
                    <a:pt x="316" y="35"/>
                    <a:pt x="320" y="36"/>
                  </a:cubicBezTo>
                  <a:cubicBezTo>
                    <a:pt x="320" y="36"/>
                    <a:pt x="319" y="48"/>
                    <a:pt x="321" y="52"/>
                  </a:cubicBezTo>
                  <a:cubicBezTo>
                    <a:pt x="323" y="57"/>
                    <a:pt x="333" y="67"/>
                    <a:pt x="326" y="71"/>
                  </a:cubicBezTo>
                  <a:cubicBezTo>
                    <a:pt x="319" y="75"/>
                    <a:pt x="311" y="79"/>
                    <a:pt x="313" y="84"/>
                  </a:cubicBezTo>
                  <a:cubicBezTo>
                    <a:pt x="316" y="88"/>
                    <a:pt x="320" y="90"/>
                    <a:pt x="320" y="95"/>
                  </a:cubicBezTo>
                  <a:cubicBezTo>
                    <a:pt x="320" y="99"/>
                    <a:pt x="310" y="99"/>
                    <a:pt x="313" y="103"/>
                  </a:cubicBezTo>
                  <a:cubicBezTo>
                    <a:pt x="316" y="107"/>
                    <a:pt x="322" y="108"/>
                    <a:pt x="322" y="111"/>
                  </a:cubicBezTo>
                  <a:cubicBezTo>
                    <a:pt x="322" y="114"/>
                    <a:pt x="313" y="117"/>
                    <a:pt x="313" y="120"/>
                  </a:cubicBezTo>
                  <a:cubicBezTo>
                    <a:pt x="312" y="123"/>
                    <a:pt x="313" y="119"/>
                    <a:pt x="310" y="124"/>
                  </a:cubicBezTo>
                  <a:cubicBezTo>
                    <a:pt x="307" y="129"/>
                    <a:pt x="301" y="124"/>
                    <a:pt x="301" y="131"/>
                  </a:cubicBezTo>
                  <a:cubicBezTo>
                    <a:pt x="301" y="138"/>
                    <a:pt x="306" y="138"/>
                    <a:pt x="303" y="142"/>
                  </a:cubicBezTo>
                  <a:cubicBezTo>
                    <a:pt x="301" y="147"/>
                    <a:pt x="294" y="146"/>
                    <a:pt x="298" y="151"/>
                  </a:cubicBezTo>
                  <a:cubicBezTo>
                    <a:pt x="302" y="156"/>
                    <a:pt x="308" y="157"/>
                    <a:pt x="307" y="162"/>
                  </a:cubicBezTo>
                  <a:cubicBezTo>
                    <a:pt x="306" y="167"/>
                    <a:pt x="240" y="183"/>
                    <a:pt x="232" y="189"/>
                  </a:cubicBezTo>
                  <a:cubicBezTo>
                    <a:pt x="224" y="196"/>
                    <a:pt x="228" y="196"/>
                    <a:pt x="229" y="200"/>
                  </a:cubicBezTo>
                  <a:cubicBezTo>
                    <a:pt x="231" y="203"/>
                    <a:pt x="230" y="213"/>
                    <a:pt x="230" y="213"/>
                  </a:cubicBezTo>
                  <a:cubicBezTo>
                    <a:pt x="230" y="213"/>
                    <a:pt x="208" y="206"/>
                    <a:pt x="201" y="212"/>
                  </a:cubicBezTo>
                  <a:cubicBezTo>
                    <a:pt x="193" y="218"/>
                    <a:pt x="186" y="219"/>
                    <a:pt x="188" y="228"/>
                  </a:cubicBezTo>
                  <a:cubicBezTo>
                    <a:pt x="190" y="237"/>
                    <a:pt x="180" y="238"/>
                    <a:pt x="176" y="238"/>
                  </a:cubicBezTo>
                  <a:cubicBezTo>
                    <a:pt x="172" y="238"/>
                    <a:pt x="154" y="242"/>
                    <a:pt x="153" y="251"/>
                  </a:cubicBezTo>
                  <a:cubicBezTo>
                    <a:pt x="152" y="260"/>
                    <a:pt x="152" y="260"/>
                    <a:pt x="145" y="267"/>
                  </a:cubicBezTo>
                  <a:cubicBezTo>
                    <a:pt x="138" y="274"/>
                    <a:pt x="132" y="279"/>
                    <a:pt x="129" y="275"/>
                  </a:cubicBezTo>
                  <a:cubicBezTo>
                    <a:pt x="126" y="270"/>
                    <a:pt x="122" y="264"/>
                    <a:pt x="120" y="270"/>
                  </a:cubicBezTo>
                  <a:cubicBezTo>
                    <a:pt x="118" y="275"/>
                    <a:pt x="113" y="273"/>
                    <a:pt x="113" y="273"/>
                  </a:cubicBezTo>
                  <a:cubicBezTo>
                    <a:pt x="113" y="273"/>
                    <a:pt x="109" y="267"/>
                    <a:pt x="108" y="270"/>
                  </a:cubicBezTo>
                  <a:cubicBezTo>
                    <a:pt x="107" y="274"/>
                    <a:pt x="101" y="270"/>
                    <a:pt x="101" y="270"/>
                  </a:cubicBezTo>
                  <a:cubicBezTo>
                    <a:pt x="101" y="270"/>
                    <a:pt x="92" y="267"/>
                    <a:pt x="90" y="268"/>
                  </a:cubicBezTo>
                  <a:cubicBezTo>
                    <a:pt x="90" y="268"/>
                    <a:pt x="89" y="261"/>
                    <a:pt x="79" y="260"/>
                  </a:cubicBezTo>
                  <a:cubicBezTo>
                    <a:pt x="68" y="259"/>
                    <a:pt x="40" y="259"/>
                    <a:pt x="37" y="264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83" name="Freeform 692">
              <a:extLst>
                <a:ext uri="{FF2B5EF4-FFF2-40B4-BE49-F238E27FC236}">
                  <a16:creationId xmlns:a16="http://schemas.microsoft.com/office/drawing/2014/main" id="{13B737CE-4055-2D2E-D432-DB9C4D7D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6" y="4864100"/>
              <a:ext cx="79375" cy="195263"/>
            </a:xfrm>
            <a:custGeom>
              <a:avLst/>
              <a:gdLst>
                <a:gd name="T0" fmla="*/ 2147483646 w 90"/>
                <a:gd name="T1" fmla="*/ 2147483646 h 220"/>
                <a:gd name="T2" fmla="*/ 2147483646 w 90"/>
                <a:gd name="T3" fmla="*/ 2147483646 h 220"/>
                <a:gd name="T4" fmla="*/ 2147483646 w 90"/>
                <a:gd name="T5" fmla="*/ 2147483646 h 220"/>
                <a:gd name="T6" fmla="*/ 2147483646 w 90"/>
                <a:gd name="T7" fmla="*/ 2147483646 h 220"/>
                <a:gd name="T8" fmla="*/ 2147483646 w 90"/>
                <a:gd name="T9" fmla="*/ 2147483646 h 220"/>
                <a:gd name="T10" fmla="*/ 2147483646 w 90"/>
                <a:gd name="T11" fmla="*/ 2147483646 h 220"/>
                <a:gd name="T12" fmla="*/ 2147483646 w 90"/>
                <a:gd name="T13" fmla="*/ 2147483646 h 220"/>
                <a:gd name="T14" fmla="*/ 2147483646 w 90"/>
                <a:gd name="T15" fmla="*/ 2147483646 h 220"/>
                <a:gd name="T16" fmla="*/ 2147483646 w 90"/>
                <a:gd name="T17" fmla="*/ 2147483646 h 220"/>
                <a:gd name="T18" fmla="*/ 2147483646 w 90"/>
                <a:gd name="T19" fmla="*/ 2147483646 h 220"/>
                <a:gd name="T20" fmla="*/ 2147483646 w 90"/>
                <a:gd name="T21" fmla="*/ 2147483646 h 220"/>
                <a:gd name="T22" fmla="*/ 2147483646 w 90"/>
                <a:gd name="T23" fmla="*/ 2147483646 h 220"/>
                <a:gd name="T24" fmla="*/ 2147483646 w 90"/>
                <a:gd name="T25" fmla="*/ 2147483646 h 220"/>
                <a:gd name="T26" fmla="*/ 2147483646 w 90"/>
                <a:gd name="T27" fmla="*/ 2147483646 h 220"/>
                <a:gd name="T28" fmla="*/ 2147483646 w 90"/>
                <a:gd name="T29" fmla="*/ 2147483646 h 220"/>
                <a:gd name="T30" fmla="*/ 2147483646 w 90"/>
                <a:gd name="T31" fmla="*/ 2147483646 h 220"/>
                <a:gd name="T32" fmla="*/ 2147483646 w 90"/>
                <a:gd name="T33" fmla="*/ 2147483646 h 220"/>
                <a:gd name="T34" fmla="*/ 2147483646 w 90"/>
                <a:gd name="T35" fmla="*/ 2147483646 h 220"/>
                <a:gd name="T36" fmla="*/ 2147483646 w 90"/>
                <a:gd name="T37" fmla="*/ 2147483646 h 220"/>
                <a:gd name="T38" fmla="*/ 2147483646 w 90"/>
                <a:gd name="T39" fmla="*/ 2147483646 h 220"/>
                <a:gd name="T40" fmla="*/ 2147483646 w 90"/>
                <a:gd name="T41" fmla="*/ 2147483646 h 220"/>
                <a:gd name="T42" fmla="*/ 2147483646 w 90"/>
                <a:gd name="T43" fmla="*/ 2147483646 h 220"/>
                <a:gd name="T44" fmla="*/ 2147483646 w 90"/>
                <a:gd name="T45" fmla="*/ 2147483646 h 220"/>
                <a:gd name="T46" fmla="*/ 2147483646 w 90"/>
                <a:gd name="T47" fmla="*/ 2147483646 h 220"/>
                <a:gd name="T48" fmla="*/ 2147483646 w 90"/>
                <a:gd name="T49" fmla="*/ 2147483646 h 220"/>
                <a:gd name="T50" fmla="*/ 2147483646 w 90"/>
                <a:gd name="T51" fmla="*/ 2147483646 h 220"/>
                <a:gd name="T52" fmla="*/ 2147483646 w 90"/>
                <a:gd name="T53" fmla="*/ 2147483646 h 220"/>
                <a:gd name="T54" fmla="*/ 2147483646 w 90"/>
                <a:gd name="T55" fmla="*/ 2147483646 h 220"/>
                <a:gd name="T56" fmla="*/ 2147483646 w 90"/>
                <a:gd name="T57" fmla="*/ 2147483646 h 220"/>
                <a:gd name="T58" fmla="*/ 2147483646 w 90"/>
                <a:gd name="T59" fmla="*/ 2147483646 h 220"/>
                <a:gd name="T60" fmla="*/ 2147483646 w 90"/>
                <a:gd name="T61" fmla="*/ 2147483646 h 220"/>
                <a:gd name="T62" fmla="*/ 2147483646 w 90"/>
                <a:gd name="T63" fmla="*/ 2147483646 h 220"/>
                <a:gd name="T64" fmla="*/ 2147483646 w 90"/>
                <a:gd name="T65" fmla="*/ 2147483646 h 220"/>
                <a:gd name="T66" fmla="*/ 2147483646 w 90"/>
                <a:gd name="T67" fmla="*/ 2147483646 h 220"/>
                <a:gd name="T68" fmla="*/ 2147483646 w 90"/>
                <a:gd name="T69" fmla="*/ 2147483646 h 220"/>
                <a:gd name="T70" fmla="*/ 2147483646 w 90"/>
                <a:gd name="T71" fmla="*/ 2147483646 h 220"/>
                <a:gd name="T72" fmla="*/ 2147483646 w 90"/>
                <a:gd name="T73" fmla="*/ 2147483646 h 220"/>
                <a:gd name="T74" fmla="*/ 2147483646 w 90"/>
                <a:gd name="T75" fmla="*/ 2147483646 h 2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90"/>
                <a:gd name="T115" fmla="*/ 0 h 220"/>
                <a:gd name="T116" fmla="*/ 90 w 90"/>
                <a:gd name="T117" fmla="*/ 220 h 2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90" h="220">
                  <a:moveTo>
                    <a:pt x="43" y="1"/>
                  </a:moveTo>
                  <a:cubicBezTo>
                    <a:pt x="41" y="0"/>
                    <a:pt x="30" y="3"/>
                    <a:pt x="26" y="1"/>
                  </a:cubicBezTo>
                  <a:cubicBezTo>
                    <a:pt x="26" y="1"/>
                    <a:pt x="25" y="13"/>
                    <a:pt x="27" y="17"/>
                  </a:cubicBezTo>
                  <a:cubicBezTo>
                    <a:pt x="29" y="22"/>
                    <a:pt x="39" y="32"/>
                    <a:pt x="32" y="36"/>
                  </a:cubicBezTo>
                  <a:cubicBezTo>
                    <a:pt x="25" y="40"/>
                    <a:pt x="17" y="44"/>
                    <a:pt x="19" y="49"/>
                  </a:cubicBezTo>
                  <a:cubicBezTo>
                    <a:pt x="22" y="53"/>
                    <a:pt x="26" y="55"/>
                    <a:pt x="26" y="60"/>
                  </a:cubicBezTo>
                  <a:cubicBezTo>
                    <a:pt x="26" y="64"/>
                    <a:pt x="16" y="64"/>
                    <a:pt x="19" y="68"/>
                  </a:cubicBezTo>
                  <a:cubicBezTo>
                    <a:pt x="22" y="72"/>
                    <a:pt x="28" y="73"/>
                    <a:pt x="28" y="76"/>
                  </a:cubicBezTo>
                  <a:cubicBezTo>
                    <a:pt x="28" y="79"/>
                    <a:pt x="19" y="82"/>
                    <a:pt x="19" y="85"/>
                  </a:cubicBezTo>
                  <a:cubicBezTo>
                    <a:pt x="18" y="88"/>
                    <a:pt x="19" y="84"/>
                    <a:pt x="16" y="89"/>
                  </a:cubicBezTo>
                  <a:cubicBezTo>
                    <a:pt x="13" y="94"/>
                    <a:pt x="7" y="89"/>
                    <a:pt x="7" y="96"/>
                  </a:cubicBezTo>
                  <a:cubicBezTo>
                    <a:pt x="7" y="103"/>
                    <a:pt x="12" y="103"/>
                    <a:pt x="9" y="107"/>
                  </a:cubicBezTo>
                  <a:cubicBezTo>
                    <a:pt x="7" y="112"/>
                    <a:pt x="0" y="111"/>
                    <a:pt x="4" y="116"/>
                  </a:cubicBezTo>
                  <a:cubicBezTo>
                    <a:pt x="8" y="121"/>
                    <a:pt x="14" y="122"/>
                    <a:pt x="13" y="127"/>
                  </a:cubicBezTo>
                  <a:cubicBezTo>
                    <a:pt x="13" y="127"/>
                    <a:pt x="18" y="128"/>
                    <a:pt x="20" y="132"/>
                  </a:cubicBezTo>
                  <a:cubicBezTo>
                    <a:pt x="22" y="136"/>
                    <a:pt x="24" y="143"/>
                    <a:pt x="32" y="143"/>
                  </a:cubicBezTo>
                  <a:cubicBezTo>
                    <a:pt x="40" y="142"/>
                    <a:pt x="47" y="141"/>
                    <a:pt x="49" y="143"/>
                  </a:cubicBezTo>
                  <a:cubicBezTo>
                    <a:pt x="51" y="146"/>
                    <a:pt x="60" y="152"/>
                    <a:pt x="52" y="165"/>
                  </a:cubicBezTo>
                  <a:cubicBezTo>
                    <a:pt x="44" y="177"/>
                    <a:pt x="38" y="177"/>
                    <a:pt x="48" y="190"/>
                  </a:cubicBezTo>
                  <a:cubicBezTo>
                    <a:pt x="58" y="203"/>
                    <a:pt x="57" y="197"/>
                    <a:pt x="60" y="205"/>
                  </a:cubicBezTo>
                  <a:cubicBezTo>
                    <a:pt x="63" y="213"/>
                    <a:pt x="70" y="220"/>
                    <a:pt x="70" y="220"/>
                  </a:cubicBezTo>
                  <a:cubicBezTo>
                    <a:pt x="70" y="220"/>
                    <a:pt x="72" y="211"/>
                    <a:pt x="69" y="206"/>
                  </a:cubicBezTo>
                  <a:cubicBezTo>
                    <a:pt x="66" y="200"/>
                    <a:pt x="65" y="198"/>
                    <a:pt x="70" y="195"/>
                  </a:cubicBezTo>
                  <a:cubicBezTo>
                    <a:pt x="74" y="191"/>
                    <a:pt x="86" y="189"/>
                    <a:pt x="87" y="183"/>
                  </a:cubicBezTo>
                  <a:cubicBezTo>
                    <a:pt x="88" y="177"/>
                    <a:pt x="90" y="151"/>
                    <a:pt x="81" y="138"/>
                  </a:cubicBezTo>
                  <a:cubicBezTo>
                    <a:pt x="72" y="124"/>
                    <a:pt x="70" y="122"/>
                    <a:pt x="70" y="122"/>
                  </a:cubicBezTo>
                  <a:cubicBezTo>
                    <a:pt x="73" y="142"/>
                    <a:pt x="73" y="142"/>
                    <a:pt x="73" y="142"/>
                  </a:cubicBezTo>
                  <a:cubicBezTo>
                    <a:pt x="73" y="142"/>
                    <a:pt x="65" y="129"/>
                    <a:pt x="64" y="132"/>
                  </a:cubicBezTo>
                  <a:cubicBezTo>
                    <a:pt x="62" y="134"/>
                    <a:pt x="51" y="138"/>
                    <a:pt x="53" y="130"/>
                  </a:cubicBezTo>
                  <a:cubicBezTo>
                    <a:pt x="55" y="123"/>
                    <a:pt x="55" y="118"/>
                    <a:pt x="52" y="115"/>
                  </a:cubicBezTo>
                  <a:cubicBezTo>
                    <a:pt x="48" y="112"/>
                    <a:pt x="47" y="109"/>
                    <a:pt x="47" y="105"/>
                  </a:cubicBezTo>
                  <a:cubicBezTo>
                    <a:pt x="47" y="101"/>
                    <a:pt x="46" y="106"/>
                    <a:pt x="45" y="94"/>
                  </a:cubicBezTo>
                  <a:cubicBezTo>
                    <a:pt x="44" y="81"/>
                    <a:pt x="40" y="76"/>
                    <a:pt x="41" y="73"/>
                  </a:cubicBezTo>
                  <a:cubicBezTo>
                    <a:pt x="41" y="70"/>
                    <a:pt x="44" y="62"/>
                    <a:pt x="47" y="64"/>
                  </a:cubicBezTo>
                  <a:cubicBezTo>
                    <a:pt x="49" y="65"/>
                    <a:pt x="52" y="61"/>
                    <a:pt x="52" y="59"/>
                  </a:cubicBezTo>
                  <a:cubicBezTo>
                    <a:pt x="51" y="57"/>
                    <a:pt x="52" y="42"/>
                    <a:pt x="51" y="38"/>
                  </a:cubicBezTo>
                  <a:cubicBezTo>
                    <a:pt x="50" y="33"/>
                    <a:pt x="45" y="26"/>
                    <a:pt x="43" y="17"/>
                  </a:cubicBezTo>
                  <a:cubicBezTo>
                    <a:pt x="41" y="9"/>
                    <a:pt x="43" y="1"/>
                    <a:pt x="43" y="1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85" name="Freeform 693">
              <a:extLst>
                <a:ext uri="{FF2B5EF4-FFF2-40B4-BE49-F238E27FC236}">
                  <a16:creationId xmlns:a16="http://schemas.microsoft.com/office/drawing/2014/main" id="{9FCAB87F-B03A-0155-078A-B1722B82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9763" y="4891088"/>
              <a:ext cx="261938" cy="403225"/>
            </a:xfrm>
            <a:custGeom>
              <a:avLst/>
              <a:gdLst>
                <a:gd name="T0" fmla="*/ 2147483646 w 297"/>
                <a:gd name="T1" fmla="*/ 2147483646 h 457"/>
                <a:gd name="T2" fmla="*/ 2147483646 w 297"/>
                <a:gd name="T3" fmla="*/ 2147483646 h 457"/>
                <a:gd name="T4" fmla="*/ 2147483646 w 297"/>
                <a:gd name="T5" fmla="*/ 2147483646 h 457"/>
                <a:gd name="T6" fmla="*/ 2147483646 w 297"/>
                <a:gd name="T7" fmla="*/ 2147483646 h 457"/>
                <a:gd name="T8" fmla="*/ 2147483646 w 297"/>
                <a:gd name="T9" fmla="*/ 2147483646 h 457"/>
                <a:gd name="T10" fmla="*/ 2147483646 w 297"/>
                <a:gd name="T11" fmla="*/ 2147483646 h 457"/>
                <a:gd name="T12" fmla="*/ 2147483646 w 297"/>
                <a:gd name="T13" fmla="*/ 2147483646 h 457"/>
                <a:gd name="T14" fmla="*/ 2147483646 w 297"/>
                <a:gd name="T15" fmla="*/ 2147483646 h 457"/>
                <a:gd name="T16" fmla="*/ 2147483646 w 297"/>
                <a:gd name="T17" fmla="*/ 2147483646 h 457"/>
                <a:gd name="T18" fmla="*/ 2147483646 w 297"/>
                <a:gd name="T19" fmla="*/ 2147483646 h 457"/>
                <a:gd name="T20" fmla="*/ 2147483646 w 297"/>
                <a:gd name="T21" fmla="*/ 2147483646 h 457"/>
                <a:gd name="T22" fmla="*/ 2147483646 w 297"/>
                <a:gd name="T23" fmla="*/ 2147483646 h 457"/>
                <a:gd name="T24" fmla="*/ 2147483646 w 297"/>
                <a:gd name="T25" fmla="*/ 2147483646 h 457"/>
                <a:gd name="T26" fmla="*/ 2147483646 w 297"/>
                <a:gd name="T27" fmla="*/ 2147483646 h 457"/>
                <a:gd name="T28" fmla="*/ 2147483646 w 297"/>
                <a:gd name="T29" fmla="*/ 2147483646 h 457"/>
                <a:gd name="T30" fmla="*/ 2147483646 w 297"/>
                <a:gd name="T31" fmla="*/ 2147483646 h 457"/>
                <a:gd name="T32" fmla="*/ 2147483646 w 297"/>
                <a:gd name="T33" fmla="*/ 2147483646 h 457"/>
                <a:gd name="T34" fmla="*/ 2147483646 w 297"/>
                <a:gd name="T35" fmla="*/ 2147483646 h 457"/>
                <a:gd name="T36" fmla="*/ 2147483646 w 297"/>
                <a:gd name="T37" fmla="*/ 2147483646 h 457"/>
                <a:gd name="T38" fmla="*/ 2147483646 w 297"/>
                <a:gd name="T39" fmla="*/ 2147483646 h 457"/>
                <a:gd name="T40" fmla="*/ 2147483646 w 297"/>
                <a:gd name="T41" fmla="*/ 2147483646 h 457"/>
                <a:gd name="T42" fmla="*/ 2147483646 w 297"/>
                <a:gd name="T43" fmla="*/ 2147483646 h 457"/>
                <a:gd name="T44" fmla="*/ 2147483646 w 297"/>
                <a:gd name="T45" fmla="*/ 2147483646 h 457"/>
                <a:gd name="T46" fmla="*/ 2147483646 w 297"/>
                <a:gd name="T47" fmla="*/ 2147483646 h 457"/>
                <a:gd name="T48" fmla="*/ 2147483646 w 297"/>
                <a:gd name="T49" fmla="*/ 2147483646 h 457"/>
                <a:gd name="T50" fmla="*/ 2147483646 w 297"/>
                <a:gd name="T51" fmla="*/ 2147483646 h 457"/>
                <a:gd name="T52" fmla="*/ 2147483646 w 297"/>
                <a:gd name="T53" fmla="*/ 2147483646 h 457"/>
                <a:gd name="T54" fmla="*/ 2147483646 w 297"/>
                <a:gd name="T55" fmla="*/ 2147483646 h 457"/>
                <a:gd name="T56" fmla="*/ 2147483646 w 297"/>
                <a:gd name="T57" fmla="*/ 2147483646 h 457"/>
                <a:gd name="T58" fmla="*/ 2147483646 w 297"/>
                <a:gd name="T59" fmla="*/ 2147483646 h 457"/>
                <a:gd name="T60" fmla="*/ 2147483646 w 297"/>
                <a:gd name="T61" fmla="*/ 2147483646 h 457"/>
                <a:gd name="T62" fmla="*/ 2147483646 w 297"/>
                <a:gd name="T63" fmla="*/ 2147483646 h 457"/>
                <a:gd name="T64" fmla="*/ 2147483646 w 297"/>
                <a:gd name="T65" fmla="*/ 2147483646 h 457"/>
                <a:gd name="T66" fmla="*/ 2147483646 w 297"/>
                <a:gd name="T67" fmla="*/ 2147483646 h 457"/>
                <a:gd name="T68" fmla="*/ 2147483646 w 297"/>
                <a:gd name="T69" fmla="*/ 2147483646 h 457"/>
                <a:gd name="T70" fmla="*/ 2147483646 w 297"/>
                <a:gd name="T71" fmla="*/ 2147483646 h 457"/>
                <a:gd name="T72" fmla="*/ 2147483646 w 297"/>
                <a:gd name="T73" fmla="*/ 2147483646 h 457"/>
                <a:gd name="T74" fmla="*/ 2147483646 w 297"/>
                <a:gd name="T75" fmla="*/ 2147483646 h 457"/>
                <a:gd name="T76" fmla="*/ 2147483646 w 297"/>
                <a:gd name="T77" fmla="*/ 2147483646 h 45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7"/>
                <a:gd name="T118" fmla="*/ 0 h 457"/>
                <a:gd name="T119" fmla="*/ 297 w 297"/>
                <a:gd name="T120" fmla="*/ 457 h 45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7" h="457">
                  <a:moveTo>
                    <a:pt x="6" y="149"/>
                  </a:moveTo>
                  <a:cubicBezTo>
                    <a:pt x="6" y="149"/>
                    <a:pt x="7" y="139"/>
                    <a:pt x="5" y="136"/>
                  </a:cubicBezTo>
                  <a:cubicBezTo>
                    <a:pt x="4" y="132"/>
                    <a:pt x="0" y="132"/>
                    <a:pt x="8" y="125"/>
                  </a:cubicBezTo>
                  <a:cubicBezTo>
                    <a:pt x="16" y="119"/>
                    <a:pt x="82" y="103"/>
                    <a:pt x="83" y="98"/>
                  </a:cubicBezTo>
                  <a:cubicBezTo>
                    <a:pt x="83" y="98"/>
                    <a:pt x="88" y="99"/>
                    <a:pt x="90" y="103"/>
                  </a:cubicBezTo>
                  <a:cubicBezTo>
                    <a:pt x="92" y="107"/>
                    <a:pt x="94" y="114"/>
                    <a:pt x="102" y="114"/>
                  </a:cubicBezTo>
                  <a:cubicBezTo>
                    <a:pt x="110" y="113"/>
                    <a:pt x="117" y="112"/>
                    <a:pt x="119" y="114"/>
                  </a:cubicBezTo>
                  <a:cubicBezTo>
                    <a:pt x="121" y="117"/>
                    <a:pt x="130" y="123"/>
                    <a:pt x="122" y="136"/>
                  </a:cubicBezTo>
                  <a:cubicBezTo>
                    <a:pt x="114" y="148"/>
                    <a:pt x="108" y="148"/>
                    <a:pt x="118" y="161"/>
                  </a:cubicBezTo>
                  <a:cubicBezTo>
                    <a:pt x="128" y="174"/>
                    <a:pt x="127" y="168"/>
                    <a:pt x="130" y="176"/>
                  </a:cubicBezTo>
                  <a:cubicBezTo>
                    <a:pt x="133" y="184"/>
                    <a:pt x="140" y="191"/>
                    <a:pt x="140" y="191"/>
                  </a:cubicBezTo>
                  <a:cubicBezTo>
                    <a:pt x="140" y="191"/>
                    <a:pt x="142" y="182"/>
                    <a:pt x="139" y="177"/>
                  </a:cubicBezTo>
                  <a:cubicBezTo>
                    <a:pt x="136" y="171"/>
                    <a:pt x="135" y="169"/>
                    <a:pt x="140" y="166"/>
                  </a:cubicBezTo>
                  <a:cubicBezTo>
                    <a:pt x="144" y="162"/>
                    <a:pt x="156" y="160"/>
                    <a:pt x="157" y="154"/>
                  </a:cubicBezTo>
                  <a:cubicBezTo>
                    <a:pt x="158" y="148"/>
                    <a:pt x="160" y="122"/>
                    <a:pt x="151" y="109"/>
                  </a:cubicBezTo>
                  <a:cubicBezTo>
                    <a:pt x="142" y="95"/>
                    <a:pt x="140" y="93"/>
                    <a:pt x="140" y="93"/>
                  </a:cubicBezTo>
                  <a:cubicBezTo>
                    <a:pt x="140" y="93"/>
                    <a:pt x="134" y="92"/>
                    <a:pt x="130" y="82"/>
                  </a:cubicBezTo>
                  <a:cubicBezTo>
                    <a:pt x="127" y="72"/>
                    <a:pt x="127" y="61"/>
                    <a:pt x="127" y="57"/>
                  </a:cubicBezTo>
                  <a:cubicBezTo>
                    <a:pt x="127" y="52"/>
                    <a:pt x="134" y="33"/>
                    <a:pt x="138" y="31"/>
                  </a:cubicBezTo>
                  <a:cubicBezTo>
                    <a:pt x="158" y="32"/>
                    <a:pt x="158" y="32"/>
                    <a:pt x="158" y="32"/>
                  </a:cubicBezTo>
                  <a:cubicBezTo>
                    <a:pt x="158" y="32"/>
                    <a:pt x="166" y="22"/>
                    <a:pt x="169" y="27"/>
                  </a:cubicBezTo>
                  <a:cubicBezTo>
                    <a:pt x="172" y="32"/>
                    <a:pt x="178" y="35"/>
                    <a:pt x="182" y="35"/>
                  </a:cubicBezTo>
                  <a:cubicBezTo>
                    <a:pt x="187" y="34"/>
                    <a:pt x="184" y="29"/>
                    <a:pt x="193" y="29"/>
                  </a:cubicBezTo>
                  <a:cubicBezTo>
                    <a:pt x="203" y="30"/>
                    <a:pt x="203" y="35"/>
                    <a:pt x="209" y="34"/>
                  </a:cubicBezTo>
                  <a:cubicBezTo>
                    <a:pt x="215" y="33"/>
                    <a:pt x="223" y="27"/>
                    <a:pt x="223" y="27"/>
                  </a:cubicBezTo>
                  <a:cubicBezTo>
                    <a:pt x="223" y="27"/>
                    <a:pt x="220" y="21"/>
                    <a:pt x="224" y="19"/>
                  </a:cubicBezTo>
                  <a:cubicBezTo>
                    <a:pt x="228" y="18"/>
                    <a:pt x="229" y="11"/>
                    <a:pt x="237" y="17"/>
                  </a:cubicBezTo>
                  <a:cubicBezTo>
                    <a:pt x="244" y="23"/>
                    <a:pt x="245" y="18"/>
                    <a:pt x="253" y="17"/>
                  </a:cubicBezTo>
                  <a:cubicBezTo>
                    <a:pt x="260" y="16"/>
                    <a:pt x="285" y="0"/>
                    <a:pt x="291" y="2"/>
                  </a:cubicBezTo>
                  <a:cubicBezTo>
                    <a:pt x="291" y="2"/>
                    <a:pt x="297" y="14"/>
                    <a:pt x="293" y="19"/>
                  </a:cubicBezTo>
                  <a:cubicBezTo>
                    <a:pt x="288" y="25"/>
                    <a:pt x="286" y="26"/>
                    <a:pt x="287" y="38"/>
                  </a:cubicBezTo>
                  <a:cubicBezTo>
                    <a:pt x="288" y="50"/>
                    <a:pt x="287" y="53"/>
                    <a:pt x="288" y="69"/>
                  </a:cubicBezTo>
                  <a:cubicBezTo>
                    <a:pt x="289" y="85"/>
                    <a:pt x="291" y="94"/>
                    <a:pt x="291" y="98"/>
                  </a:cubicBezTo>
                  <a:cubicBezTo>
                    <a:pt x="291" y="102"/>
                    <a:pt x="291" y="104"/>
                    <a:pt x="292" y="107"/>
                  </a:cubicBezTo>
                  <a:cubicBezTo>
                    <a:pt x="293" y="110"/>
                    <a:pt x="285" y="123"/>
                    <a:pt x="287" y="127"/>
                  </a:cubicBezTo>
                  <a:cubicBezTo>
                    <a:pt x="289" y="132"/>
                    <a:pt x="291" y="136"/>
                    <a:pt x="289" y="138"/>
                  </a:cubicBezTo>
                  <a:cubicBezTo>
                    <a:pt x="287" y="141"/>
                    <a:pt x="281" y="145"/>
                    <a:pt x="278" y="149"/>
                  </a:cubicBezTo>
                  <a:cubicBezTo>
                    <a:pt x="274" y="153"/>
                    <a:pt x="262" y="173"/>
                    <a:pt x="246" y="181"/>
                  </a:cubicBezTo>
                  <a:cubicBezTo>
                    <a:pt x="230" y="189"/>
                    <a:pt x="218" y="194"/>
                    <a:pt x="207" y="200"/>
                  </a:cubicBezTo>
                  <a:cubicBezTo>
                    <a:pt x="196" y="205"/>
                    <a:pt x="184" y="208"/>
                    <a:pt x="179" y="216"/>
                  </a:cubicBezTo>
                  <a:cubicBezTo>
                    <a:pt x="173" y="225"/>
                    <a:pt x="165" y="234"/>
                    <a:pt x="160" y="235"/>
                  </a:cubicBezTo>
                  <a:cubicBezTo>
                    <a:pt x="155" y="236"/>
                    <a:pt x="149" y="238"/>
                    <a:pt x="143" y="248"/>
                  </a:cubicBezTo>
                  <a:cubicBezTo>
                    <a:pt x="137" y="258"/>
                    <a:pt x="126" y="265"/>
                    <a:pt x="121" y="260"/>
                  </a:cubicBezTo>
                  <a:cubicBezTo>
                    <a:pt x="121" y="260"/>
                    <a:pt x="120" y="259"/>
                    <a:pt x="118" y="269"/>
                  </a:cubicBezTo>
                  <a:cubicBezTo>
                    <a:pt x="117" y="278"/>
                    <a:pt x="117" y="283"/>
                    <a:pt x="122" y="288"/>
                  </a:cubicBezTo>
                  <a:cubicBezTo>
                    <a:pt x="126" y="292"/>
                    <a:pt x="124" y="294"/>
                    <a:pt x="123" y="304"/>
                  </a:cubicBezTo>
                  <a:cubicBezTo>
                    <a:pt x="123" y="314"/>
                    <a:pt x="126" y="311"/>
                    <a:pt x="128" y="324"/>
                  </a:cubicBezTo>
                  <a:cubicBezTo>
                    <a:pt x="131" y="337"/>
                    <a:pt x="136" y="332"/>
                    <a:pt x="136" y="337"/>
                  </a:cubicBezTo>
                  <a:cubicBezTo>
                    <a:pt x="136" y="342"/>
                    <a:pt x="131" y="345"/>
                    <a:pt x="131" y="350"/>
                  </a:cubicBezTo>
                  <a:cubicBezTo>
                    <a:pt x="131" y="355"/>
                    <a:pt x="127" y="360"/>
                    <a:pt x="127" y="367"/>
                  </a:cubicBezTo>
                  <a:cubicBezTo>
                    <a:pt x="128" y="375"/>
                    <a:pt x="130" y="378"/>
                    <a:pt x="130" y="381"/>
                  </a:cubicBezTo>
                  <a:cubicBezTo>
                    <a:pt x="130" y="383"/>
                    <a:pt x="123" y="385"/>
                    <a:pt x="120" y="390"/>
                  </a:cubicBezTo>
                  <a:cubicBezTo>
                    <a:pt x="117" y="396"/>
                    <a:pt x="111" y="399"/>
                    <a:pt x="104" y="400"/>
                  </a:cubicBezTo>
                  <a:cubicBezTo>
                    <a:pt x="97" y="401"/>
                    <a:pt x="95" y="403"/>
                    <a:pt x="94" y="405"/>
                  </a:cubicBezTo>
                  <a:cubicBezTo>
                    <a:pt x="92" y="406"/>
                    <a:pt x="85" y="409"/>
                    <a:pt x="78" y="409"/>
                  </a:cubicBezTo>
                  <a:cubicBezTo>
                    <a:pt x="71" y="410"/>
                    <a:pt x="68" y="411"/>
                    <a:pt x="64" y="416"/>
                  </a:cubicBezTo>
                  <a:cubicBezTo>
                    <a:pt x="60" y="421"/>
                    <a:pt x="58" y="420"/>
                    <a:pt x="55" y="424"/>
                  </a:cubicBezTo>
                  <a:cubicBezTo>
                    <a:pt x="51" y="428"/>
                    <a:pt x="48" y="427"/>
                    <a:pt x="52" y="433"/>
                  </a:cubicBezTo>
                  <a:cubicBezTo>
                    <a:pt x="56" y="440"/>
                    <a:pt x="59" y="439"/>
                    <a:pt x="55" y="448"/>
                  </a:cubicBezTo>
                  <a:cubicBezTo>
                    <a:pt x="51" y="457"/>
                    <a:pt x="51" y="456"/>
                    <a:pt x="46" y="455"/>
                  </a:cubicBezTo>
                  <a:cubicBezTo>
                    <a:pt x="41" y="453"/>
                    <a:pt x="33" y="455"/>
                    <a:pt x="33" y="455"/>
                  </a:cubicBezTo>
                  <a:cubicBezTo>
                    <a:pt x="31" y="432"/>
                    <a:pt x="31" y="432"/>
                    <a:pt x="31" y="432"/>
                  </a:cubicBezTo>
                  <a:cubicBezTo>
                    <a:pt x="31" y="432"/>
                    <a:pt x="33" y="410"/>
                    <a:pt x="34" y="397"/>
                  </a:cubicBezTo>
                  <a:cubicBezTo>
                    <a:pt x="34" y="384"/>
                    <a:pt x="35" y="379"/>
                    <a:pt x="29" y="367"/>
                  </a:cubicBezTo>
                  <a:cubicBezTo>
                    <a:pt x="24" y="355"/>
                    <a:pt x="23" y="332"/>
                    <a:pt x="23" y="332"/>
                  </a:cubicBezTo>
                  <a:cubicBezTo>
                    <a:pt x="23" y="332"/>
                    <a:pt x="33" y="323"/>
                    <a:pt x="42" y="315"/>
                  </a:cubicBezTo>
                  <a:cubicBezTo>
                    <a:pt x="50" y="306"/>
                    <a:pt x="53" y="299"/>
                    <a:pt x="55" y="291"/>
                  </a:cubicBezTo>
                  <a:cubicBezTo>
                    <a:pt x="56" y="283"/>
                    <a:pt x="62" y="283"/>
                    <a:pt x="66" y="276"/>
                  </a:cubicBezTo>
                  <a:cubicBezTo>
                    <a:pt x="71" y="268"/>
                    <a:pt x="70" y="259"/>
                    <a:pt x="67" y="250"/>
                  </a:cubicBezTo>
                  <a:cubicBezTo>
                    <a:pt x="64" y="241"/>
                    <a:pt x="61" y="236"/>
                    <a:pt x="66" y="233"/>
                  </a:cubicBezTo>
                  <a:cubicBezTo>
                    <a:pt x="70" y="230"/>
                    <a:pt x="64" y="229"/>
                    <a:pt x="68" y="226"/>
                  </a:cubicBezTo>
                  <a:cubicBezTo>
                    <a:pt x="73" y="222"/>
                    <a:pt x="74" y="208"/>
                    <a:pt x="75" y="205"/>
                  </a:cubicBezTo>
                  <a:cubicBezTo>
                    <a:pt x="75" y="202"/>
                    <a:pt x="78" y="206"/>
                    <a:pt x="75" y="191"/>
                  </a:cubicBezTo>
                  <a:cubicBezTo>
                    <a:pt x="72" y="176"/>
                    <a:pt x="68" y="170"/>
                    <a:pt x="65" y="170"/>
                  </a:cubicBezTo>
                  <a:cubicBezTo>
                    <a:pt x="61" y="169"/>
                    <a:pt x="58" y="170"/>
                    <a:pt x="53" y="166"/>
                  </a:cubicBezTo>
                  <a:cubicBezTo>
                    <a:pt x="47" y="162"/>
                    <a:pt x="44" y="158"/>
                    <a:pt x="39" y="157"/>
                  </a:cubicBezTo>
                  <a:cubicBezTo>
                    <a:pt x="33" y="156"/>
                    <a:pt x="29" y="155"/>
                    <a:pt x="26" y="154"/>
                  </a:cubicBezTo>
                  <a:cubicBezTo>
                    <a:pt x="23" y="154"/>
                    <a:pt x="19" y="153"/>
                    <a:pt x="16" y="154"/>
                  </a:cubicBezTo>
                  <a:cubicBezTo>
                    <a:pt x="12" y="154"/>
                    <a:pt x="6" y="149"/>
                    <a:pt x="6" y="149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87" name="Freeform 694">
              <a:extLst>
                <a:ext uri="{FF2B5EF4-FFF2-40B4-BE49-F238E27FC236}">
                  <a16:creationId xmlns:a16="http://schemas.microsoft.com/office/drawing/2014/main" id="{D0928989-E36C-5045-D86C-90B0DBDF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7526" y="5016500"/>
              <a:ext cx="190500" cy="168275"/>
            </a:xfrm>
            <a:custGeom>
              <a:avLst/>
              <a:gdLst>
                <a:gd name="T0" fmla="*/ 2147483646 w 217"/>
                <a:gd name="T1" fmla="*/ 2147483646 h 190"/>
                <a:gd name="T2" fmla="*/ 2147483646 w 217"/>
                <a:gd name="T3" fmla="*/ 2147483646 h 190"/>
                <a:gd name="T4" fmla="*/ 2147483646 w 217"/>
                <a:gd name="T5" fmla="*/ 2147483646 h 190"/>
                <a:gd name="T6" fmla="*/ 2147483646 w 217"/>
                <a:gd name="T7" fmla="*/ 2147483646 h 190"/>
                <a:gd name="T8" fmla="*/ 2147483646 w 217"/>
                <a:gd name="T9" fmla="*/ 2147483646 h 190"/>
                <a:gd name="T10" fmla="*/ 2147483646 w 217"/>
                <a:gd name="T11" fmla="*/ 2147483646 h 190"/>
                <a:gd name="T12" fmla="*/ 2147483646 w 217"/>
                <a:gd name="T13" fmla="*/ 2147483646 h 190"/>
                <a:gd name="T14" fmla="*/ 2147483646 w 217"/>
                <a:gd name="T15" fmla="*/ 2147483646 h 190"/>
                <a:gd name="T16" fmla="*/ 2147483646 w 217"/>
                <a:gd name="T17" fmla="*/ 2147483646 h 190"/>
                <a:gd name="T18" fmla="*/ 2147483646 w 217"/>
                <a:gd name="T19" fmla="*/ 2147483646 h 190"/>
                <a:gd name="T20" fmla="*/ 2147483646 w 217"/>
                <a:gd name="T21" fmla="*/ 2147483646 h 190"/>
                <a:gd name="T22" fmla="*/ 2147483646 w 217"/>
                <a:gd name="T23" fmla="*/ 2147483646 h 190"/>
                <a:gd name="T24" fmla="*/ 2147483646 w 217"/>
                <a:gd name="T25" fmla="*/ 2147483646 h 190"/>
                <a:gd name="T26" fmla="*/ 2147483646 w 217"/>
                <a:gd name="T27" fmla="*/ 2147483646 h 190"/>
                <a:gd name="T28" fmla="*/ 2147483646 w 217"/>
                <a:gd name="T29" fmla="*/ 2147483646 h 190"/>
                <a:gd name="T30" fmla="*/ 2147483646 w 217"/>
                <a:gd name="T31" fmla="*/ 2147483646 h 190"/>
                <a:gd name="T32" fmla="*/ 2147483646 w 217"/>
                <a:gd name="T33" fmla="*/ 2147483646 h 190"/>
                <a:gd name="T34" fmla="*/ 2147483646 w 217"/>
                <a:gd name="T35" fmla="*/ 2147483646 h 190"/>
                <a:gd name="T36" fmla="*/ 2147483646 w 217"/>
                <a:gd name="T37" fmla="*/ 2147483646 h 190"/>
                <a:gd name="T38" fmla="*/ 2147483646 w 217"/>
                <a:gd name="T39" fmla="*/ 2147483646 h 190"/>
                <a:gd name="T40" fmla="*/ 2147483646 w 217"/>
                <a:gd name="T41" fmla="*/ 2147483646 h 190"/>
                <a:gd name="T42" fmla="*/ 2147483646 w 217"/>
                <a:gd name="T43" fmla="*/ 2147483646 h 190"/>
                <a:gd name="T44" fmla="*/ 2147483646 w 217"/>
                <a:gd name="T45" fmla="*/ 2147483646 h 190"/>
                <a:gd name="T46" fmla="*/ 2147483646 w 217"/>
                <a:gd name="T47" fmla="*/ 2147483646 h 190"/>
                <a:gd name="T48" fmla="*/ 2147483646 w 217"/>
                <a:gd name="T49" fmla="*/ 2147483646 h 190"/>
                <a:gd name="T50" fmla="*/ 2147483646 w 217"/>
                <a:gd name="T51" fmla="*/ 2147483646 h 190"/>
                <a:gd name="T52" fmla="*/ 2147483646 w 217"/>
                <a:gd name="T53" fmla="*/ 2147483646 h 190"/>
                <a:gd name="T54" fmla="*/ 2147483646 w 217"/>
                <a:gd name="T55" fmla="*/ 2147483646 h 190"/>
                <a:gd name="T56" fmla="*/ 2147483646 w 217"/>
                <a:gd name="T57" fmla="*/ 2147483646 h 190"/>
                <a:gd name="T58" fmla="*/ 2147483646 w 217"/>
                <a:gd name="T59" fmla="*/ 2147483646 h 190"/>
                <a:gd name="T60" fmla="*/ 2147483646 w 217"/>
                <a:gd name="T61" fmla="*/ 2147483646 h 190"/>
                <a:gd name="T62" fmla="*/ 2147483646 w 217"/>
                <a:gd name="T63" fmla="*/ 2147483646 h 190"/>
                <a:gd name="T64" fmla="*/ 2147483646 w 217"/>
                <a:gd name="T65" fmla="*/ 2147483646 h 190"/>
                <a:gd name="T66" fmla="*/ 2147483646 w 217"/>
                <a:gd name="T67" fmla="*/ 2147483646 h 190"/>
                <a:gd name="T68" fmla="*/ 2147483646 w 217"/>
                <a:gd name="T69" fmla="*/ 2147483646 h 190"/>
                <a:gd name="T70" fmla="*/ 2147483646 w 217"/>
                <a:gd name="T71" fmla="*/ 2147483646 h 190"/>
                <a:gd name="T72" fmla="*/ 2147483646 w 217"/>
                <a:gd name="T73" fmla="*/ 2147483646 h 190"/>
                <a:gd name="T74" fmla="*/ 2147483646 w 217"/>
                <a:gd name="T75" fmla="*/ 2147483646 h 1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17"/>
                <a:gd name="T115" fmla="*/ 0 h 190"/>
                <a:gd name="T116" fmla="*/ 217 w 217"/>
                <a:gd name="T117" fmla="*/ 190 h 1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17" h="190">
                  <a:moveTo>
                    <a:pt x="162" y="190"/>
                  </a:moveTo>
                  <a:cubicBezTo>
                    <a:pt x="162" y="190"/>
                    <a:pt x="172" y="181"/>
                    <a:pt x="181" y="173"/>
                  </a:cubicBezTo>
                  <a:cubicBezTo>
                    <a:pt x="189" y="164"/>
                    <a:pt x="192" y="157"/>
                    <a:pt x="194" y="149"/>
                  </a:cubicBezTo>
                  <a:cubicBezTo>
                    <a:pt x="195" y="141"/>
                    <a:pt x="201" y="141"/>
                    <a:pt x="205" y="134"/>
                  </a:cubicBezTo>
                  <a:cubicBezTo>
                    <a:pt x="210" y="126"/>
                    <a:pt x="209" y="117"/>
                    <a:pt x="206" y="108"/>
                  </a:cubicBezTo>
                  <a:cubicBezTo>
                    <a:pt x="203" y="99"/>
                    <a:pt x="200" y="94"/>
                    <a:pt x="205" y="91"/>
                  </a:cubicBezTo>
                  <a:cubicBezTo>
                    <a:pt x="209" y="88"/>
                    <a:pt x="203" y="87"/>
                    <a:pt x="207" y="84"/>
                  </a:cubicBezTo>
                  <a:cubicBezTo>
                    <a:pt x="212" y="80"/>
                    <a:pt x="213" y="66"/>
                    <a:pt x="214" y="63"/>
                  </a:cubicBezTo>
                  <a:cubicBezTo>
                    <a:pt x="214" y="60"/>
                    <a:pt x="217" y="64"/>
                    <a:pt x="214" y="49"/>
                  </a:cubicBezTo>
                  <a:cubicBezTo>
                    <a:pt x="211" y="34"/>
                    <a:pt x="207" y="28"/>
                    <a:pt x="204" y="28"/>
                  </a:cubicBezTo>
                  <a:cubicBezTo>
                    <a:pt x="200" y="27"/>
                    <a:pt x="197" y="28"/>
                    <a:pt x="192" y="24"/>
                  </a:cubicBezTo>
                  <a:cubicBezTo>
                    <a:pt x="186" y="20"/>
                    <a:pt x="183" y="16"/>
                    <a:pt x="178" y="15"/>
                  </a:cubicBezTo>
                  <a:cubicBezTo>
                    <a:pt x="172" y="14"/>
                    <a:pt x="168" y="13"/>
                    <a:pt x="165" y="12"/>
                  </a:cubicBezTo>
                  <a:cubicBezTo>
                    <a:pt x="162" y="12"/>
                    <a:pt x="158" y="11"/>
                    <a:pt x="155" y="12"/>
                  </a:cubicBezTo>
                  <a:cubicBezTo>
                    <a:pt x="151" y="12"/>
                    <a:pt x="145" y="7"/>
                    <a:pt x="145" y="7"/>
                  </a:cubicBezTo>
                  <a:cubicBezTo>
                    <a:pt x="145" y="7"/>
                    <a:pt x="123" y="0"/>
                    <a:pt x="116" y="6"/>
                  </a:cubicBezTo>
                  <a:cubicBezTo>
                    <a:pt x="108" y="12"/>
                    <a:pt x="101" y="13"/>
                    <a:pt x="103" y="22"/>
                  </a:cubicBezTo>
                  <a:cubicBezTo>
                    <a:pt x="105" y="31"/>
                    <a:pt x="95" y="32"/>
                    <a:pt x="91" y="32"/>
                  </a:cubicBezTo>
                  <a:cubicBezTo>
                    <a:pt x="87" y="32"/>
                    <a:pt x="69" y="36"/>
                    <a:pt x="68" y="45"/>
                  </a:cubicBezTo>
                  <a:cubicBezTo>
                    <a:pt x="67" y="54"/>
                    <a:pt x="67" y="54"/>
                    <a:pt x="60" y="61"/>
                  </a:cubicBezTo>
                  <a:cubicBezTo>
                    <a:pt x="53" y="68"/>
                    <a:pt x="47" y="73"/>
                    <a:pt x="44" y="69"/>
                  </a:cubicBezTo>
                  <a:cubicBezTo>
                    <a:pt x="41" y="64"/>
                    <a:pt x="37" y="58"/>
                    <a:pt x="35" y="64"/>
                  </a:cubicBezTo>
                  <a:cubicBezTo>
                    <a:pt x="33" y="69"/>
                    <a:pt x="28" y="67"/>
                    <a:pt x="28" y="67"/>
                  </a:cubicBezTo>
                  <a:cubicBezTo>
                    <a:pt x="28" y="67"/>
                    <a:pt x="24" y="61"/>
                    <a:pt x="23" y="64"/>
                  </a:cubicBezTo>
                  <a:cubicBezTo>
                    <a:pt x="22" y="68"/>
                    <a:pt x="16" y="64"/>
                    <a:pt x="16" y="64"/>
                  </a:cubicBezTo>
                  <a:cubicBezTo>
                    <a:pt x="16" y="64"/>
                    <a:pt x="7" y="61"/>
                    <a:pt x="5" y="62"/>
                  </a:cubicBezTo>
                  <a:cubicBezTo>
                    <a:pt x="5" y="62"/>
                    <a:pt x="0" y="73"/>
                    <a:pt x="8" y="79"/>
                  </a:cubicBezTo>
                  <a:cubicBezTo>
                    <a:pt x="15" y="85"/>
                    <a:pt x="28" y="95"/>
                    <a:pt x="30" y="109"/>
                  </a:cubicBezTo>
                  <a:cubicBezTo>
                    <a:pt x="32" y="123"/>
                    <a:pt x="43" y="126"/>
                    <a:pt x="48" y="128"/>
                  </a:cubicBezTo>
                  <a:cubicBezTo>
                    <a:pt x="53" y="131"/>
                    <a:pt x="60" y="133"/>
                    <a:pt x="61" y="136"/>
                  </a:cubicBezTo>
                  <a:cubicBezTo>
                    <a:pt x="61" y="139"/>
                    <a:pt x="65" y="128"/>
                    <a:pt x="66" y="133"/>
                  </a:cubicBezTo>
                  <a:cubicBezTo>
                    <a:pt x="67" y="139"/>
                    <a:pt x="62" y="140"/>
                    <a:pt x="63" y="144"/>
                  </a:cubicBezTo>
                  <a:cubicBezTo>
                    <a:pt x="63" y="149"/>
                    <a:pt x="70" y="148"/>
                    <a:pt x="71" y="151"/>
                  </a:cubicBezTo>
                  <a:cubicBezTo>
                    <a:pt x="71" y="154"/>
                    <a:pt x="63" y="159"/>
                    <a:pt x="66" y="162"/>
                  </a:cubicBezTo>
                  <a:cubicBezTo>
                    <a:pt x="70" y="164"/>
                    <a:pt x="72" y="163"/>
                    <a:pt x="76" y="164"/>
                  </a:cubicBezTo>
                  <a:cubicBezTo>
                    <a:pt x="80" y="164"/>
                    <a:pt x="80" y="164"/>
                    <a:pt x="83" y="167"/>
                  </a:cubicBezTo>
                  <a:cubicBezTo>
                    <a:pt x="86" y="171"/>
                    <a:pt x="102" y="175"/>
                    <a:pt x="103" y="183"/>
                  </a:cubicBezTo>
                  <a:cubicBezTo>
                    <a:pt x="103" y="183"/>
                    <a:pt x="153" y="185"/>
                    <a:pt x="162" y="19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89" name="Freeform 695">
              <a:extLst>
                <a:ext uri="{FF2B5EF4-FFF2-40B4-BE49-F238E27FC236}">
                  <a16:creationId xmlns:a16="http://schemas.microsoft.com/office/drawing/2014/main" id="{E083AED9-A96A-C4AC-5E24-BD44837D4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1" y="5046663"/>
              <a:ext cx="330200" cy="293687"/>
            </a:xfrm>
            <a:custGeom>
              <a:avLst/>
              <a:gdLst>
                <a:gd name="T0" fmla="*/ 2147483646 w 375"/>
                <a:gd name="T1" fmla="*/ 2147483646 h 332"/>
                <a:gd name="T2" fmla="*/ 2147483646 w 375"/>
                <a:gd name="T3" fmla="*/ 2147483646 h 332"/>
                <a:gd name="T4" fmla="*/ 2147483646 w 375"/>
                <a:gd name="T5" fmla="*/ 2147483646 h 332"/>
                <a:gd name="T6" fmla="*/ 2147483646 w 375"/>
                <a:gd name="T7" fmla="*/ 2147483646 h 332"/>
                <a:gd name="T8" fmla="*/ 2147483646 w 375"/>
                <a:gd name="T9" fmla="*/ 2147483646 h 332"/>
                <a:gd name="T10" fmla="*/ 2147483646 w 375"/>
                <a:gd name="T11" fmla="*/ 2147483646 h 332"/>
                <a:gd name="T12" fmla="*/ 2147483646 w 375"/>
                <a:gd name="T13" fmla="*/ 2147483646 h 332"/>
                <a:gd name="T14" fmla="*/ 2147483646 w 375"/>
                <a:gd name="T15" fmla="*/ 2147483646 h 332"/>
                <a:gd name="T16" fmla="*/ 2147483646 w 375"/>
                <a:gd name="T17" fmla="*/ 2147483646 h 332"/>
                <a:gd name="T18" fmla="*/ 2147483646 w 375"/>
                <a:gd name="T19" fmla="*/ 2147483646 h 332"/>
                <a:gd name="T20" fmla="*/ 2147483646 w 375"/>
                <a:gd name="T21" fmla="*/ 2147483646 h 332"/>
                <a:gd name="T22" fmla="*/ 2147483646 w 375"/>
                <a:gd name="T23" fmla="*/ 2147483646 h 332"/>
                <a:gd name="T24" fmla="*/ 2147483646 w 375"/>
                <a:gd name="T25" fmla="*/ 2147483646 h 332"/>
                <a:gd name="T26" fmla="*/ 2147483646 w 375"/>
                <a:gd name="T27" fmla="*/ 2147483646 h 332"/>
                <a:gd name="T28" fmla="*/ 2147483646 w 375"/>
                <a:gd name="T29" fmla="*/ 2147483646 h 332"/>
                <a:gd name="T30" fmla="*/ 2147483646 w 375"/>
                <a:gd name="T31" fmla="*/ 2147483646 h 332"/>
                <a:gd name="T32" fmla="*/ 2147483646 w 375"/>
                <a:gd name="T33" fmla="*/ 2147483646 h 332"/>
                <a:gd name="T34" fmla="*/ 2147483646 w 375"/>
                <a:gd name="T35" fmla="*/ 2147483646 h 332"/>
                <a:gd name="T36" fmla="*/ 2147483646 w 375"/>
                <a:gd name="T37" fmla="*/ 2147483646 h 332"/>
                <a:gd name="T38" fmla="*/ 2147483646 w 375"/>
                <a:gd name="T39" fmla="*/ 2147483646 h 332"/>
                <a:gd name="T40" fmla="*/ 2147483646 w 375"/>
                <a:gd name="T41" fmla="*/ 2147483646 h 332"/>
                <a:gd name="T42" fmla="*/ 2147483646 w 375"/>
                <a:gd name="T43" fmla="*/ 2147483646 h 332"/>
                <a:gd name="T44" fmla="*/ 2147483646 w 375"/>
                <a:gd name="T45" fmla="*/ 2147483646 h 332"/>
                <a:gd name="T46" fmla="*/ 2147483646 w 375"/>
                <a:gd name="T47" fmla="*/ 2147483646 h 332"/>
                <a:gd name="T48" fmla="*/ 2147483646 w 375"/>
                <a:gd name="T49" fmla="*/ 2147483646 h 332"/>
                <a:gd name="T50" fmla="*/ 2147483646 w 375"/>
                <a:gd name="T51" fmla="*/ 2147483646 h 332"/>
                <a:gd name="T52" fmla="*/ 2147483646 w 375"/>
                <a:gd name="T53" fmla="*/ 2147483646 h 332"/>
                <a:gd name="T54" fmla="*/ 2147483646 w 375"/>
                <a:gd name="T55" fmla="*/ 2147483646 h 332"/>
                <a:gd name="T56" fmla="*/ 2147483646 w 375"/>
                <a:gd name="T57" fmla="*/ 2147483646 h 332"/>
                <a:gd name="T58" fmla="*/ 2147483646 w 375"/>
                <a:gd name="T59" fmla="*/ 2147483646 h 332"/>
                <a:gd name="T60" fmla="*/ 2147483646 w 375"/>
                <a:gd name="T61" fmla="*/ 2147483646 h 332"/>
                <a:gd name="T62" fmla="*/ 2147483646 w 375"/>
                <a:gd name="T63" fmla="*/ 2147483646 h 332"/>
                <a:gd name="T64" fmla="*/ 2147483646 w 375"/>
                <a:gd name="T65" fmla="*/ 2147483646 h 332"/>
                <a:gd name="T66" fmla="*/ 2147483646 w 375"/>
                <a:gd name="T67" fmla="*/ 2147483646 h 332"/>
                <a:gd name="T68" fmla="*/ 2147483646 w 375"/>
                <a:gd name="T69" fmla="*/ 2147483646 h 332"/>
                <a:gd name="T70" fmla="*/ 2147483646 w 375"/>
                <a:gd name="T71" fmla="*/ 2147483646 h 332"/>
                <a:gd name="T72" fmla="*/ 2147483646 w 375"/>
                <a:gd name="T73" fmla="*/ 2147483646 h 3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75"/>
                <a:gd name="T112" fmla="*/ 0 h 332"/>
                <a:gd name="T113" fmla="*/ 375 w 375"/>
                <a:gd name="T114" fmla="*/ 332 h 3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75" h="332">
                  <a:moveTo>
                    <a:pt x="4" y="11"/>
                  </a:moveTo>
                  <a:cubicBezTo>
                    <a:pt x="4" y="9"/>
                    <a:pt x="17" y="9"/>
                    <a:pt x="24" y="10"/>
                  </a:cubicBezTo>
                  <a:cubicBezTo>
                    <a:pt x="32" y="11"/>
                    <a:pt x="35" y="5"/>
                    <a:pt x="44" y="3"/>
                  </a:cubicBezTo>
                  <a:cubicBezTo>
                    <a:pt x="52" y="0"/>
                    <a:pt x="66" y="14"/>
                    <a:pt x="66" y="14"/>
                  </a:cubicBezTo>
                  <a:cubicBezTo>
                    <a:pt x="189" y="16"/>
                    <a:pt x="189" y="16"/>
                    <a:pt x="189" y="16"/>
                  </a:cubicBezTo>
                  <a:cubicBezTo>
                    <a:pt x="188" y="24"/>
                    <a:pt x="199" y="27"/>
                    <a:pt x="206" y="28"/>
                  </a:cubicBezTo>
                  <a:cubicBezTo>
                    <a:pt x="213" y="29"/>
                    <a:pt x="228" y="26"/>
                    <a:pt x="247" y="34"/>
                  </a:cubicBezTo>
                  <a:cubicBezTo>
                    <a:pt x="266" y="42"/>
                    <a:pt x="322" y="23"/>
                    <a:pt x="322" y="23"/>
                  </a:cubicBezTo>
                  <a:cubicBezTo>
                    <a:pt x="325" y="18"/>
                    <a:pt x="353" y="18"/>
                    <a:pt x="364" y="19"/>
                  </a:cubicBezTo>
                  <a:cubicBezTo>
                    <a:pt x="374" y="20"/>
                    <a:pt x="375" y="27"/>
                    <a:pt x="375" y="27"/>
                  </a:cubicBezTo>
                  <a:cubicBezTo>
                    <a:pt x="375" y="27"/>
                    <a:pt x="374" y="27"/>
                    <a:pt x="368" y="28"/>
                  </a:cubicBezTo>
                  <a:cubicBezTo>
                    <a:pt x="361" y="30"/>
                    <a:pt x="361" y="38"/>
                    <a:pt x="355" y="35"/>
                  </a:cubicBezTo>
                  <a:cubicBezTo>
                    <a:pt x="349" y="33"/>
                    <a:pt x="347" y="28"/>
                    <a:pt x="341" y="34"/>
                  </a:cubicBezTo>
                  <a:cubicBezTo>
                    <a:pt x="335" y="40"/>
                    <a:pt x="328" y="43"/>
                    <a:pt x="328" y="43"/>
                  </a:cubicBezTo>
                  <a:cubicBezTo>
                    <a:pt x="320" y="34"/>
                    <a:pt x="320" y="34"/>
                    <a:pt x="320" y="34"/>
                  </a:cubicBezTo>
                  <a:cubicBezTo>
                    <a:pt x="320" y="34"/>
                    <a:pt x="268" y="45"/>
                    <a:pt x="259" y="43"/>
                  </a:cubicBezTo>
                  <a:cubicBezTo>
                    <a:pt x="254" y="142"/>
                    <a:pt x="254" y="142"/>
                    <a:pt x="254" y="142"/>
                  </a:cubicBezTo>
                  <a:cubicBezTo>
                    <a:pt x="229" y="144"/>
                    <a:pt x="229" y="144"/>
                    <a:pt x="229" y="144"/>
                  </a:cubicBezTo>
                  <a:cubicBezTo>
                    <a:pt x="227" y="315"/>
                    <a:pt x="227" y="315"/>
                    <a:pt x="227" y="315"/>
                  </a:cubicBezTo>
                  <a:cubicBezTo>
                    <a:pt x="227" y="315"/>
                    <a:pt x="212" y="320"/>
                    <a:pt x="210" y="325"/>
                  </a:cubicBezTo>
                  <a:cubicBezTo>
                    <a:pt x="208" y="330"/>
                    <a:pt x="204" y="331"/>
                    <a:pt x="199" y="329"/>
                  </a:cubicBezTo>
                  <a:cubicBezTo>
                    <a:pt x="193" y="328"/>
                    <a:pt x="189" y="325"/>
                    <a:pt x="186" y="328"/>
                  </a:cubicBezTo>
                  <a:cubicBezTo>
                    <a:pt x="183" y="330"/>
                    <a:pt x="177" y="332"/>
                    <a:pt x="174" y="330"/>
                  </a:cubicBezTo>
                  <a:cubicBezTo>
                    <a:pt x="171" y="328"/>
                    <a:pt x="169" y="321"/>
                    <a:pt x="166" y="323"/>
                  </a:cubicBezTo>
                  <a:cubicBezTo>
                    <a:pt x="163" y="325"/>
                    <a:pt x="157" y="323"/>
                    <a:pt x="156" y="320"/>
                  </a:cubicBezTo>
                  <a:cubicBezTo>
                    <a:pt x="155" y="318"/>
                    <a:pt x="152" y="305"/>
                    <a:pt x="149" y="306"/>
                  </a:cubicBezTo>
                  <a:cubicBezTo>
                    <a:pt x="147" y="308"/>
                    <a:pt x="136" y="325"/>
                    <a:pt x="136" y="325"/>
                  </a:cubicBezTo>
                  <a:cubicBezTo>
                    <a:pt x="136" y="325"/>
                    <a:pt x="103" y="304"/>
                    <a:pt x="101" y="284"/>
                  </a:cubicBezTo>
                  <a:cubicBezTo>
                    <a:pt x="100" y="265"/>
                    <a:pt x="99" y="259"/>
                    <a:pt x="95" y="251"/>
                  </a:cubicBezTo>
                  <a:cubicBezTo>
                    <a:pt x="92" y="243"/>
                    <a:pt x="91" y="234"/>
                    <a:pt x="92" y="227"/>
                  </a:cubicBezTo>
                  <a:cubicBezTo>
                    <a:pt x="92" y="221"/>
                    <a:pt x="95" y="213"/>
                    <a:pt x="90" y="211"/>
                  </a:cubicBezTo>
                  <a:cubicBezTo>
                    <a:pt x="86" y="210"/>
                    <a:pt x="78" y="224"/>
                    <a:pt x="81" y="202"/>
                  </a:cubicBezTo>
                  <a:cubicBezTo>
                    <a:pt x="84" y="179"/>
                    <a:pt x="91" y="171"/>
                    <a:pt x="80" y="155"/>
                  </a:cubicBezTo>
                  <a:cubicBezTo>
                    <a:pt x="69" y="139"/>
                    <a:pt x="64" y="127"/>
                    <a:pt x="54" y="111"/>
                  </a:cubicBezTo>
                  <a:cubicBezTo>
                    <a:pt x="43" y="95"/>
                    <a:pt x="32" y="91"/>
                    <a:pt x="30" y="74"/>
                  </a:cubicBezTo>
                  <a:cubicBezTo>
                    <a:pt x="28" y="56"/>
                    <a:pt x="27" y="64"/>
                    <a:pt x="16" y="51"/>
                  </a:cubicBezTo>
                  <a:cubicBezTo>
                    <a:pt x="5" y="38"/>
                    <a:pt x="0" y="25"/>
                    <a:pt x="4" y="11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1" name="Freeform 696">
              <a:extLst>
                <a:ext uri="{FF2B5EF4-FFF2-40B4-BE49-F238E27FC236}">
                  <a16:creationId xmlns:a16="http://schemas.microsoft.com/office/drawing/2014/main" id="{8924A373-7C97-EAF7-5FB1-BEE0C3A21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113" y="5070475"/>
              <a:ext cx="217488" cy="223838"/>
            </a:xfrm>
            <a:custGeom>
              <a:avLst/>
              <a:gdLst>
                <a:gd name="T0" fmla="*/ 0 w 246"/>
                <a:gd name="T1" fmla="*/ 2147483646 h 253"/>
                <a:gd name="T2" fmla="*/ 2147483646 w 246"/>
                <a:gd name="T3" fmla="*/ 2147483646 h 253"/>
                <a:gd name="T4" fmla="*/ 2147483646 w 246"/>
                <a:gd name="T5" fmla="*/ 2147483646 h 253"/>
                <a:gd name="T6" fmla="*/ 2147483646 w 246"/>
                <a:gd name="T7" fmla="*/ 2147483646 h 253"/>
                <a:gd name="T8" fmla="*/ 2147483646 w 246"/>
                <a:gd name="T9" fmla="*/ 2147483646 h 253"/>
                <a:gd name="T10" fmla="*/ 2147483646 w 246"/>
                <a:gd name="T11" fmla="*/ 2147483646 h 253"/>
                <a:gd name="T12" fmla="*/ 2147483646 w 246"/>
                <a:gd name="T13" fmla="*/ 2147483646 h 253"/>
                <a:gd name="T14" fmla="*/ 2147483646 w 246"/>
                <a:gd name="T15" fmla="*/ 2147483646 h 253"/>
                <a:gd name="T16" fmla="*/ 2147483646 w 246"/>
                <a:gd name="T17" fmla="*/ 2147483646 h 253"/>
                <a:gd name="T18" fmla="*/ 2147483646 w 246"/>
                <a:gd name="T19" fmla="*/ 0 h 253"/>
                <a:gd name="T20" fmla="*/ 2147483646 w 246"/>
                <a:gd name="T21" fmla="*/ 2147483646 h 253"/>
                <a:gd name="T22" fmla="*/ 2147483646 w 246"/>
                <a:gd name="T23" fmla="*/ 2147483646 h 253"/>
                <a:gd name="T24" fmla="*/ 2147483646 w 246"/>
                <a:gd name="T25" fmla="*/ 2147483646 h 253"/>
                <a:gd name="T26" fmla="*/ 2147483646 w 246"/>
                <a:gd name="T27" fmla="*/ 2147483646 h 253"/>
                <a:gd name="T28" fmla="*/ 2147483646 w 246"/>
                <a:gd name="T29" fmla="*/ 2147483646 h 253"/>
                <a:gd name="T30" fmla="*/ 2147483646 w 246"/>
                <a:gd name="T31" fmla="*/ 2147483646 h 253"/>
                <a:gd name="T32" fmla="*/ 2147483646 w 246"/>
                <a:gd name="T33" fmla="*/ 2147483646 h 253"/>
                <a:gd name="T34" fmla="*/ 2147483646 w 246"/>
                <a:gd name="T35" fmla="*/ 2147483646 h 253"/>
                <a:gd name="T36" fmla="*/ 2147483646 w 246"/>
                <a:gd name="T37" fmla="*/ 2147483646 h 253"/>
                <a:gd name="T38" fmla="*/ 2147483646 w 246"/>
                <a:gd name="T39" fmla="*/ 2147483646 h 253"/>
                <a:gd name="T40" fmla="*/ 2147483646 w 246"/>
                <a:gd name="T41" fmla="*/ 2147483646 h 253"/>
                <a:gd name="T42" fmla="*/ 2147483646 w 246"/>
                <a:gd name="T43" fmla="*/ 2147483646 h 253"/>
                <a:gd name="T44" fmla="*/ 2147483646 w 246"/>
                <a:gd name="T45" fmla="*/ 2147483646 h 253"/>
                <a:gd name="T46" fmla="*/ 2147483646 w 246"/>
                <a:gd name="T47" fmla="*/ 2147483646 h 253"/>
                <a:gd name="T48" fmla="*/ 2147483646 w 246"/>
                <a:gd name="T49" fmla="*/ 2147483646 h 253"/>
                <a:gd name="T50" fmla="*/ 2147483646 w 246"/>
                <a:gd name="T51" fmla="*/ 2147483646 h 253"/>
                <a:gd name="T52" fmla="*/ 2147483646 w 246"/>
                <a:gd name="T53" fmla="*/ 2147483646 h 253"/>
                <a:gd name="T54" fmla="*/ 2147483646 w 246"/>
                <a:gd name="T55" fmla="*/ 2147483646 h 253"/>
                <a:gd name="T56" fmla="*/ 2147483646 w 246"/>
                <a:gd name="T57" fmla="*/ 2147483646 h 253"/>
                <a:gd name="T58" fmla="*/ 2147483646 w 246"/>
                <a:gd name="T59" fmla="*/ 2147483646 h 253"/>
                <a:gd name="T60" fmla="*/ 2147483646 w 246"/>
                <a:gd name="T61" fmla="*/ 2147483646 h 253"/>
                <a:gd name="T62" fmla="*/ 2147483646 w 246"/>
                <a:gd name="T63" fmla="*/ 2147483646 h 253"/>
                <a:gd name="T64" fmla="*/ 2147483646 w 246"/>
                <a:gd name="T65" fmla="*/ 2147483646 h 253"/>
                <a:gd name="T66" fmla="*/ 2147483646 w 246"/>
                <a:gd name="T67" fmla="*/ 2147483646 h 253"/>
                <a:gd name="T68" fmla="*/ 2147483646 w 246"/>
                <a:gd name="T69" fmla="*/ 2147483646 h 253"/>
                <a:gd name="T70" fmla="*/ 2147483646 w 246"/>
                <a:gd name="T71" fmla="*/ 2147483646 h 253"/>
                <a:gd name="T72" fmla="*/ 2147483646 w 246"/>
                <a:gd name="T73" fmla="*/ 2147483646 h 253"/>
                <a:gd name="T74" fmla="*/ 2147483646 w 246"/>
                <a:gd name="T75" fmla="*/ 2147483646 h 253"/>
                <a:gd name="T76" fmla="*/ 2147483646 w 246"/>
                <a:gd name="T77" fmla="*/ 2147483646 h 253"/>
                <a:gd name="T78" fmla="*/ 0 w 246"/>
                <a:gd name="T79" fmla="*/ 2147483646 h 25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46"/>
                <a:gd name="T121" fmla="*/ 0 h 253"/>
                <a:gd name="T122" fmla="*/ 246 w 246"/>
                <a:gd name="T123" fmla="*/ 253 h 25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46" h="253">
                  <a:moveTo>
                    <a:pt x="0" y="193"/>
                  </a:moveTo>
                  <a:cubicBezTo>
                    <a:pt x="1" y="117"/>
                    <a:pt x="1" y="117"/>
                    <a:pt x="1" y="117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40" y="18"/>
                    <a:pt x="92" y="7"/>
                    <a:pt x="92" y="7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7" y="13"/>
                    <a:pt x="113" y="7"/>
                  </a:cubicBezTo>
                  <a:cubicBezTo>
                    <a:pt x="119" y="1"/>
                    <a:pt x="121" y="6"/>
                    <a:pt x="127" y="8"/>
                  </a:cubicBezTo>
                  <a:cubicBezTo>
                    <a:pt x="133" y="11"/>
                    <a:pt x="133" y="3"/>
                    <a:pt x="140" y="1"/>
                  </a:cubicBezTo>
                  <a:cubicBezTo>
                    <a:pt x="142" y="1"/>
                    <a:pt x="144" y="0"/>
                    <a:pt x="145" y="0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7" y="1"/>
                    <a:pt x="142" y="11"/>
                    <a:pt x="150" y="17"/>
                  </a:cubicBezTo>
                  <a:cubicBezTo>
                    <a:pt x="157" y="23"/>
                    <a:pt x="170" y="33"/>
                    <a:pt x="172" y="47"/>
                  </a:cubicBezTo>
                  <a:cubicBezTo>
                    <a:pt x="174" y="61"/>
                    <a:pt x="185" y="64"/>
                    <a:pt x="190" y="66"/>
                  </a:cubicBezTo>
                  <a:cubicBezTo>
                    <a:pt x="195" y="69"/>
                    <a:pt x="202" y="71"/>
                    <a:pt x="203" y="74"/>
                  </a:cubicBezTo>
                  <a:cubicBezTo>
                    <a:pt x="203" y="77"/>
                    <a:pt x="207" y="66"/>
                    <a:pt x="208" y="71"/>
                  </a:cubicBezTo>
                  <a:cubicBezTo>
                    <a:pt x="209" y="77"/>
                    <a:pt x="204" y="78"/>
                    <a:pt x="205" y="82"/>
                  </a:cubicBezTo>
                  <a:cubicBezTo>
                    <a:pt x="205" y="87"/>
                    <a:pt x="212" y="86"/>
                    <a:pt x="213" y="89"/>
                  </a:cubicBezTo>
                  <a:cubicBezTo>
                    <a:pt x="213" y="92"/>
                    <a:pt x="205" y="97"/>
                    <a:pt x="208" y="100"/>
                  </a:cubicBezTo>
                  <a:cubicBezTo>
                    <a:pt x="212" y="102"/>
                    <a:pt x="214" y="101"/>
                    <a:pt x="218" y="102"/>
                  </a:cubicBezTo>
                  <a:cubicBezTo>
                    <a:pt x="222" y="102"/>
                    <a:pt x="222" y="102"/>
                    <a:pt x="225" y="105"/>
                  </a:cubicBezTo>
                  <a:cubicBezTo>
                    <a:pt x="228" y="109"/>
                    <a:pt x="244" y="113"/>
                    <a:pt x="245" y="121"/>
                  </a:cubicBezTo>
                  <a:cubicBezTo>
                    <a:pt x="245" y="121"/>
                    <a:pt x="246" y="122"/>
                    <a:pt x="241" y="124"/>
                  </a:cubicBezTo>
                  <a:cubicBezTo>
                    <a:pt x="236" y="125"/>
                    <a:pt x="235" y="129"/>
                    <a:pt x="231" y="133"/>
                  </a:cubicBezTo>
                  <a:cubicBezTo>
                    <a:pt x="227" y="136"/>
                    <a:pt x="219" y="133"/>
                    <a:pt x="217" y="134"/>
                  </a:cubicBezTo>
                  <a:cubicBezTo>
                    <a:pt x="214" y="135"/>
                    <a:pt x="212" y="135"/>
                    <a:pt x="210" y="141"/>
                  </a:cubicBezTo>
                  <a:cubicBezTo>
                    <a:pt x="207" y="148"/>
                    <a:pt x="198" y="153"/>
                    <a:pt x="194" y="155"/>
                  </a:cubicBezTo>
                  <a:cubicBezTo>
                    <a:pt x="190" y="157"/>
                    <a:pt x="182" y="164"/>
                    <a:pt x="180" y="168"/>
                  </a:cubicBezTo>
                  <a:cubicBezTo>
                    <a:pt x="178" y="172"/>
                    <a:pt x="181" y="183"/>
                    <a:pt x="170" y="185"/>
                  </a:cubicBezTo>
                  <a:cubicBezTo>
                    <a:pt x="160" y="188"/>
                    <a:pt x="157" y="181"/>
                    <a:pt x="153" y="189"/>
                  </a:cubicBezTo>
                  <a:cubicBezTo>
                    <a:pt x="149" y="198"/>
                    <a:pt x="152" y="209"/>
                    <a:pt x="146" y="212"/>
                  </a:cubicBezTo>
                  <a:cubicBezTo>
                    <a:pt x="141" y="215"/>
                    <a:pt x="147" y="217"/>
                    <a:pt x="136" y="217"/>
                  </a:cubicBezTo>
                  <a:cubicBezTo>
                    <a:pt x="125" y="218"/>
                    <a:pt x="103" y="225"/>
                    <a:pt x="96" y="211"/>
                  </a:cubicBezTo>
                  <a:cubicBezTo>
                    <a:pt x="90" y="196"/>
                    <a:pt x="76" y="203"/>
                    <a:pt x="72" y="216"/>
                  </a:cubicBezTo>
                  <a:cubicBezTo>
                    <a:pt x="67" y="229"/>
                    <a:pt x="58" y="235"/>
                    <a:pt x="55" y="236"/>
                  </a:cubicBezTo>
                  <a:cubicBezTo>
                    <a:pt x="51" y="238"/>
                    <a:pt x="51" y="240"/>
                    <a:pt x="44" y="246"/>
                  </a:cubicBezTo>
                  <a:cubicBezTo>
                    <a:pt x="36" y="253"/>
                    <a:pt x="19" y="252"/>
                    <a:pt x="16" y="248"/>
                  </a:cubicBezTo>
                  <a:cubicBezTo>
                    <a:pt x="13" y="244"/>
                    <a:pt x="16" y="239"/>
                    <a:pt x="19" y="233"/>
                  </a:cubicBezTo>
                  <a:cubicBezTo>
                    <a:pt x="23" y="227"/>
                    <a:pt x="25" y="222"/>
                    <a:pt x="19" y="214"/>
                  </a:cubicBezTo>
                  <a:cubicBezTo>
                    <a:pt x="14" y="207"/>
                    <a:pt x="9" y="193"/>
                    <a:pt x="0" y="193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3" name="Freeform 697">
              <a:extLst>
                <a:ext uri="{FF2B5EF4-FFF2-40B4-BE49-F238E27FC236}">
                  <a16:creationId xmlns:a16="http://schemas.microsoft.com/office/drawing/2014/main" id="{E794D2A6-4D89-818E-280C-A0AC2F606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563" y="5178425"/>
              <a:ext cx="373063" cy="312738"/>
            </a:xfrm>
            <a:custGeom>
              <a:avLst/>
              <a:gdLst>
                <a:gd name="T0" fmla="*/ 0 w 422"/>
                <a:gd name="T1" fmla="*/ 2147483646 h 355"/>
                <a:gd name="T2" fmla="*/ 2147483646 w 422"/>
                <a:gd name="T3" fmla="*/ 2147483646 h 355"/>
                <a:gd name="T4" fmla="*/ 2147483646 w 422"/>
                <a:gd name="T5" fmla="*/ 2147483646 h 355"/>
                <a:gd name="T6" fmla="*/ 2147483646 w 422"/>
                <a:gd name="T7" fmla="*/ 2147483646 h 355"/>
                <a:gd name="T8" fmla="*/ 2147483646 w 422"/>
                <a:gd name="T9" fmla="*/ 2147483646 h 355"/>
                <a:gd name="T10" fmla="*/ 2147483646 w 422"/>
                <a:gd name="T11" fmla="*/ 2147483646 h 355"/>
                <a:gd name="T12" fmla="*/ 2147483646 w 422"/>
                <a:gd name="T13" fmla="*/ 2147483646 h 355"/>
                <a:gd name="T14" fmla="*/ 2147483646 w 422"/>
                <a:gd name="T15" fmla="*/ 2147483646 h 355"/>
                <a:gd name="T16" fmla="*/ 2147483646 w 422"/>
                <a:gd name="T17" fmla="*/ 2147483646 h 355"/>
                <a:gd name="T18" fmla="*/ 2147483646 w 422"/>
                <a:gd name="T19" fmla="*/ 2147483646 h 355"/>
                <a:gd name="T20" fmla="*/ 2147483646 w 422"/>
                <a:gd name="T21" fmla="*/ 2147483646 h 355"/>
                <a:gd name="T22" fmla="*/ 2147483646 w 422"/>
                <a:gd name="T23" fmla="*/ 2147483646 h 355"/>
                <a:gd name="T24" fmla="*/ 2147483646 w 422"/>
                <a:gd name="T25" fmla="*/ 2147483646 h 355"/>
                <a:gd name="T26" fmla="*/ 2147483646 w 422"/>
                <a:gd name="T27" fmla="*/ 2147483646 h 355"/>
                <a:gd name="T28" fmla="*/ 2147483646 w 422"/>
                <a:gd name="T29" fmla="*/ 2147483646 h 355"/>
                <a:gd name="T30" fmla="*/ 2147483646 w 422"/>
                <a:gd name="T31" fmla="*/ 2147483646 h 355"/>
                <a:gd name="T32" fmla="*/ 2147483646 w 422"/>
                <a:gd name="T33" fmla="*/ 2147483646 h 355"/>
                <a:gd name="T34" fmla="*/ 2147483646 w 422"/>
                <a:gd name="T35" fmla="*/ 2147483646 h 355"/>
                <a:gd name="T36" fmla="*/ 2147483646 w 422"/>
                <a:gd name="T37" fmla="*/ 2147483646 h 355"/>
                <a:gd name="T38" fmla="*/ 2147483646 w 422"/>
                <a:gd name="T39" fmla="*/ 2147483646 h 355"/>
                <a:gd name="T40" fmla="*/ 2147483646 w 422"/>
                <a:gd name="T41" fmla="*/ 2147483646 h 355"/>
                <a:gd name="T42" fmla="*/ 2147483646 w 422"/>
                <a:gd name="T43" fmla="*/ 2147483646 h 355"/>
                <a:gd name="T44" fmla="*/ 2147483646 w 422"/>
                <a:gd name="T45" fmla="*/ 2147483646 h 355"/>
                <a:gd name="T46" fmla="*/ 2147483646 w 422"/>
                <a:gd name="T47" fmla="*/ 2147483646 h 355"/>
                <a:gd name="T48" fmla="*/ 2147483646 w 422"/>
                <a:gd name="T49" fmla="*/ 2147483646 h 355"/>
                <a:gd name="T50" fmla="*/ 2147483646 w 422"/>
                <a:gd name="T51" fmla="*/ 2147483646 h 355"/>
                <a:gd name="T52" fmla="*/ 2147483646 w 422"/>
                <a:gd name="T53" fmla="*/ 2147483646 h 355"/>
                <a:gd name="T54" fmla="*/ 2147483646 w 422"/>
                <a:gd name="T55" fmla="*/ 2147483646 h 355"/>
                <a:gd name="T56" fmla="*/ 2147483646 w 422"/>
                <a:gd name="T57" fmla="*/ 0 h 355"/>
                <a:gd name="T58" fmla="*/ 2147483646 w 422"/>
                <a:gd name="T59" fmla="*/ 2147483646 h 355"/>
                <a:gd name="T60" fmla="*/ 2147483646 w 422"/>
                <a:gd name="T61" fmla="*/ 2147483646 h 355"/>
                <a:gd name="T62" fmla="*/ 2147483646 w 422"/>
                <a:gd name="T63" fmla="*/ 2147483646 h 355"/>
                <a:gd name="T64" fmla="*/ 2147483646 w 422"/>
                <a:gd name="T65" fmla="*/ 2147483646 h 355"/>
                <a:gd name="T66" fmla="*/ 2147483646 w 422"/>
                <a:gd name="T67" fmla="*/ 2147483646 h 355"/>
                <a:gd name="T68" fmla="*/ 2147483646 w 422"/>
                <a:gd name="T69" fmla="*/ 2147483646 h 355"/>
                <a:gd name="T70" fmla="*/ 2147483646 w 422"/>
                <a:gd name="T71" fmla="*/ 2147483646 h 355"/>
                <a:gd name="T72" fmla="*/ 2147483646 w 422"/>
                <a:gd name="T73" fmla="*/ 2147483646 h 355"/>
                <a:gd name="T74" fmla="*/ 2147483646 w 422"/>
                <a:gd name="T75" fmla="*/ 2147483646 h 355"/>
                <a:gd name="T76" fmla="*/ 2147483646 w 422"/>
                <a:gd name="T77" fmla="*/ 2147483646 h 355"/>
                <a:gd name="T78" fmla="*/ 2147483646 w 422"/>
                <a:gd name="T79" fmla="*/ 2147483646 h 355"/>
                <a:gd name="T80" fmla="*/ 2147483646 w 422"/>
                <a:gd name="T81" fmla="*/ 2147483646 h 355"/>
                <a:gd name="T82" fmla="*/ 2147483646 w 422"/>
                <a:gd name="T83" fmla="*/ 2147483646 h 355"/>
                <a:gd name="T84" fmla="*/ 2147483646 w 422"/>
                <a:gd name="T85" fmla="*/ 2147483646 h 355"/>
                <a:gd name="T86" fmla="*/ 2147483646 w 422"/>
                <a:gd name="T87" fmla="*/ 2147483646 h 355"/>
                <a:gd name="T88" fmla="*/ 2147483646 w 422"/>
                <a:gd name="T89" fmla="*/ 2147483646 h 355"/>
                <a:gd name="T90" fmla="*/ 2147483646 w 422"/>
                <a:gd name="T91" fmla="*/ 2147483646 h 355"/>
                <a:gd name="T92" fmla="*/ 2147483646 w 422"/>
                <a:gd name="T93" fmla="*/ 2147483646 h 355"/>
                <a:gd name="T94" fmla="*/ 2147483646 w 422"/>
                <a:gd name="T95" fmla="*/ 2147483646 h 355"/>
                <a:gd name="T96" fmla="*/ 2147483646 w 422"/>
                <a:gd name="T97" fmla="*/ 2147483646 h 355"/>
                <a:gd name="T98" fmla="*/ 2147483646 w 422"/>
                <a:gd name="T99" fmla="*/ 2147483646 h 355"/>
                <a:gd name="T100" fmla="*/ 2147483646 w 422"/>
                <a:gd name="T101" fmla="*/ 2147483646 h 355"/>
                <a:gd name="T102" fmla="*/ 2147483646 w 422"/>
                <a:gd name="T103" fmla="*/ 2147483646 h 355"/>
                <a:gd name="T104" fmla="*/ 2147483646 w 422"/>
                <a:gd name="T105" fmla="*/ 2147483646 h 355"/>
                <a:gd name="T106" fmla="*/ 2147483646 w 422"/>
                <a:gd name="T107" fmla="*/ 2147483646 h 355"/>
                <a:gd name="T108" fmla="*/ 2147483646 w 422"/>
                <a:gd name="T109" fmla="*/ 2147483646 h 355"/>
                <a:gd name="T110" fmla="*/ 2147483646 w 422"/>
                <a:gd name="T111" fmla="*/ 2147483646 h 355"/>
                <a:gd name="T112" fmla="*/ 2147483646 w 422"/>
                <a:gd name="T113" fmla="*/ 2147483646 h 355"/>
                <a:gd name="T114" fmla="*/ 2147483646 w 422"/>
                <a:gd name="T115" fmla="*/ 2147483646 h 355"/>
                <a:gd name="T116" fmla="*/ 2147483646 w 422"/>
                <a:gd name="T117" fmla="*/ 2147483646 h 355"/>
                <a:gd name="T118" fmla="*/ 2147483646 w 422"/>
                <a:gd name="T119" fmla="*/ 2147483646 h 355"/>
                <a:gd name="T120" fmla="*/ 2147483646 w 422"/>
                <a:gd name="T121" fmla="*/ 2147483646 h 355"/>
                <a:gd name="T122" fmla="*/ 2147483646 w 422"/>
                <a:gd name="T123" fmla="*/ 2147483646 h 355"/>
                <a:gd name="T124" fmla="*/ 0 w 422"/>
                <a:gd name="T125" fmla="*/ 2147483646 h 3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2"/>
                <a:gd name="T190" fmla="*/ 0 h 355"/>
                <a:gd name="T191" fmla="*/ 422 w 422"/>
                <a:gd name="T192" fmla="*/ 355 h 35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2" h="355">
                  <a:moveTo>
                    <a:pt x="0" y="177"/>
                  </a:moveTo>
                  <a:cubicBezTo>
                    <a:pt x="0" y="177"/>
                    <a:pt x="11" y="160"/>
                    <a:pt x="13" y="158"/>
                  </a:cubicBezTo>
                  <a:cubicBezTo>
                    <a:pt x="16" y="157"/>
                    <a:pt x="19" y="170"/>
                    <a:pt x="20" y="172"/>
                  </a:cubicBezTo>
                  <a:cubicBezTo>
                    <a:pt x="21" y="175"/>
                    <a:pt x="27" y="177"/>
                    <a:pt x="30" y="175"/>
                  </a:cubicBezTo>
                  <a:cubicBezTo>
                    <a:pt x="33" y="173"/>
                    <a:pt x="35" y="180"/>
                    <a:pt x="38" y="182"/>
                  </a:cubicBezTo>
                  <a:cubicBezTo>
                    <a:pt x="41" y="184"/>
                    <a:pt x="47" y="182"/>
                    <a:pt x="50" y="180"/>
                  </a:cubicBezTo>
                  <a:cubicBezTo>
                    <a:pt x="53" y="177"/>
                    <a:pt x="57" y="180"/>
                    <a:pt x="63" y="181"/>
                  </a:cubicBezTo>
                  <a:cubicBezTo>
                    <a:pt x="68" y="183"/>
                    <a:pt x="72" y="182"/>
                    <a:pt x="74" y="177"/>
                  </a:cubicBezTo>
                  <a:cubicBezTo>
                    <a:pt x="76" y="172"/>
                    <a:pt x="91" y="167"/>
                    <a:pt x="91" y="16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101" y="72"/>
                    <a:pt x="106" y="86"/>
                    <a:pt x="111" y="93"/>
                  </a:cubicBezTo>
                  <a:cubicBezTo>
                    <a:pt x="117" y="101"/>
                    <a:pt x="115" y="106"/>
                    <a:pt x="111" y="112"/>
                  </a:cubicBezTo>
                  <a:cubicBezTo>
                    <a:pt x="108" y="118"/>
                    <a:pt x="105" y="123"/>
                    <a:pt x="108" y="127"/>
                  </a:cubicBezTo>
                  <a:cubicBezTo>
                    <a:pt x="111" y="131"/>
                    <a:pt x="128" y="132"/>
                    <a:pt x="136" y="125"/>
                  </a:cubicBezTo>
                  <a:cubicBezTo>
                    <a:pt x="143" y="119"/>
                    <a:pt x="143" y="117"/>
                    <a:pt x="147" y="115"/>
                  </a:cubicBezTo>
                  <a:cubicBezTo>
                    <a:pt x="150" y="114"/>
                    <a:pt x="159" y="108"/>
                    <a:pt x="164" y="95"/>
                  </a:cubicBezTo>
                  <a:cubicBezTo>
                    <a:pt x="168" y="82"/>
                    <a:pt x="182" y="75"/>
                    <a:pt x="188" y="90"/>
                  </a:cubicBezTo>
                  <a:cubicBezTo>
                    <a:pt x="195" y="104"/>
                    <a:pt x="217" y="97"/>
                    <a:pt x="228" y="96"/>
                  </a:cubicBezTo>
                  <a:cubicBezTo>
                    <a:pt x="239" y="96"/>
                    <a:pt x="233" y="94"/>
                    <a:pt x="238" y="91"/>
                  </a:cubicBezTo>
                  <a:cubicBezTo>
                    <a:pt x="244" y="88"/>
                    <a:pt x="241" y="77"/>
                    <a:pt x="245" y="68"/>
                  </a:cubicBezTo>
                  <a:cubicBezTo>
                    <a:pt x="249" y="60"/>
                    <a:pt x="252" y="67"/>
                    <a:pt x="262" y="64"/>
                  </a:cubicBezTo>
                  <a:cubicBezTo>
                    <a:pt x="273" y="62"/>
                    <a:pt x="270" y="51"/>
                    <a:pt x="272" y="47"/>
                  </a:cubicBezTo>
                  <a:cubicBezTo>
                    <a:pt x="274" y="43"/>
                    <a:pt x="282" y="36"/>
                    <a:pt x="286" y="34"/>
                  </a:cubicBezTo>
                  <a:cubicBezTo>
                    <a:pt x="290" y="32"/>
                    <a:pt x="299" y="27"/>
                    <a:pt x="302" y="20"/>
                  </a:cubicBezTo>
                  <a:cubicBezTo>
                    <a:pt x="304" y="14"/>
                    <a:pt x="306" y="14"/>
                    <a:pt x="309" y="13"/>
                  </a:cubicBezTo>
                  <a:cubicBezTo>
                    <a:pt x="311" y="12"/>
                    <a:pt x="319" y="15"/>
                    <a:pt x="323" y="12"/>
                  </a:cubicBezTo>
                  <a:cubicBezTo>
                    <a:pt x="327" y="8"/>
                    <a:pt x="328" y="4"/>
                    <a:pt x="333" y="3"/>
                  </a:cubicBezTo>
                  <a:cubicBezTo>
                    <a:pt x="338" y="1"/>
                    <a:pt x="337" y="0"/>
                    <a:pt x="337" y="0"/>
                  </a:cubicBezTo>
                  <a:cubicBezTo>
                    <a:pt x="337" y="0"/>
                    <a:pt x="387" y="2"/>
                    <a:pt x="396" y="7"/>
                  </a:cubicBezTo>
                  <a:cubicBezTo>
                    <a:pt x="396" y="7"/>
                    <a:pt x="397" y="30"/>
                    <a:pt x="402" y="42"/>
                  </a:cubicBezTo>
                  <a:cubicBezTo>
                    <a:pt x="408" y="54"/>
                    <a:pt x="407" y="59"/>
                    <a:pt x="407" y="72"/>
                  </a:cubicBezTo>
                  <a:cubicBezTo>
                    <a:pt x="406" y="85"/>
                    <a:pt x="404" y="107"/>
                    <a:pt x="404" y="107"/>
                  </a:cubicBezTo>
                  <a:cubicBezTo>
                    <a:pt x="404" y="107"/>
                    <a:pt x="397" y="106"/>
                    <a:pt x="395" y="104"/>
                  </a:cubicBezTo>
                  <a:cubicBezTo>
                    <a:pt x="393" y="102"/>
                    <a:pt x="387" y="97"/>
                    <a:pt x="385" y="99"/>
                  </a:cubicBezTo>
                  <a:cubicBezTo>
                    <a:pt x="382" y="101"/>
                    <a:pt x="379" y="99"/>
                    <a:pt x="378" y="106"/>
                  </a:cubicBezTo>
                  <a:cubicBezTo>
                    <a:pt x="378" y="112"/>
                    <a:pt x="380" y="113"/>
                    <a:pt x="379" y="116"/>
                  </a:cubicBezTo>
                  <a:cubicBezTo>
                    <a:pt x="378" y="119"/>
                    <a:pt x="371" y="121"/>
                    <a:pt x="372" y="123"/>
                  </a:cubicBezTo>
                  <a:cubicBezTo>
                    <a:pt x="374" y="126"/>
                    <a:pt x="378" y="130"/>
                    <a:pt x="381" y="133"/>
                  </a:cubicBezTo>
                  <a:cubicBezTo>
                    <a:pt x="384" y="136"/>
                    <a:pt x="388" y="141"/>
                    <a:pt x="392" y="142"/>
                  </a:cubicBezTo>
                  <a:cubicBezTo>
                    <a:pt x="397" y="144"/>
                    <a:pt x="400" y="139"/>
                    <a:pt x="402" y="136"/>
                  </a:cubicBezTo>
                  <a:cubicBezTo>
                    <a:pt x="403" y="134"/>
                    <a:pt x="406" y="130"/>
                    <a:pt x="406" y="130"/>
                  </a:cubicBezTo>
                  <a:cubicBezTo>
                    <a:pt x="406" y="130"/>
                    <a:pt x="415" y="127"/>
                    <a:pt x="422" y="131"/>
                  </a:cubicBezTo>
                  <a:cubicBezTo>
                    <a:pt x="422" y="131"/>
                    <a:pt x="421" y="135"/>
                    <a:pt x="418" y="147"/>
                  </a:cubicBezTo>
                  <a:cubicBezTo>
                    <a:pt x="416" y="160"/>
                    <a:pt x="419" y="178"/>
                    <a:pt x="399" y="188"/>
                  </a:cubicBezTo>
                  <a:cubicBezTo>
                    <a:pt x="380" y="197"/>
                    <a:pt x="377" y="205"/>
                    <a:pt x="362" y="224"/>
                  </a:cubicBezTo>
                  <a:cubicBezTo>
                    <a:pt x="347" y="243"/>
                    <a:pt x="328" y="258"/>
                    <a:pt x="311" y="274"/>
                  </a:cubicBezTo>
                  <a:cubicBezTo>
                    <a:pt x="295" y="290"/>
                    <a:pt x="261" y="317"/>
                    <a:pt x="240" y="314"/>
                  </a:cubicBezTo>
                  <a:cubicBezTo>
                    <a:pt x="218" y="311"/>
                    <a:pt x="224" y="322"/>
                    <a:pt x="214" y="323"/>
                  </a:cubicBezTo>
                  <a:cubicBezTo>
                    <a:pt x="204" y="325"/>
                    <a:pt x="199" y="329"/>
                    <a:pt x="194" y="324"/>
                  </a:cubicBezTo>
                  <a:cubicBezTo>
                    <a:pt x="188" y="319"/>
                    <a:pt x="186" y="317"/>
                    <a:pt x="180" y="321"/>
                  </a:cubicBezTo>
                  <a:cubicBezTo>
                    <a:pt x="175" y="325"/>
                    <a:pt x="173" y="325"/>
                    <a:pt x="166" y="322"/>
                  </a:cubicBezTo>
                  <a:cubicBezTo>
                    <a:pt x="158" y="320"/>
                    <a:pt x="156" y="319"/>
                    <a:pt x="151" y="322"/>
                  </a:cubicBezTo>
                  <a:cubicBezTo>
                    <a:pt x="147" y="325"/>
                    <a:pt x="143" y="316"/>
                    <a:pt x="139" y="319"/>
                  </a:cubicBezTo>
                  <a:cubicBezTo>
                    <a:pt x="136" y="322"/>
                    <a:pt x="137" y="322"/>
                    <a:pt x="134" y="326"/>
                  </a:cubicBezTo>
                  <a:cubicBezTo>
                    <a:pt x="130" y="330"/>
                    <a:pt x="126" y="333"/>
                    <a:pt x="112" y="332"/>
                  </a:cubicBezTo>
                  <a:cubicBezTo>
                    <a:pt x="97" y="331"/>
                    <a:pt x="93" y="355"/>
                    <a:pt x="79" y="342"/>
                  </a:cubicBezTo>
                  <a:cubicBezTo>
                    <a:pt x="64" y="328"/>
                    <a:pt x="57" y="327"/>
                    <a:pt x="49" y="319"/>
                  </a:cubicBezTo>
                  <a:cubicBezTo>
                    <a:pt x="40" y="311"/>
                    <a:pt x="27" y="284"/>
                    <a:pt x="36" y="284"/>
                  </a:cubicBezTo>
                  <a:cubicBezTo>
                    <a:pt x="46" y="285"/>
                    <a:pt x="49" y="276"/>
                    <a:pt x="42" y="263"/>
                  </a:cubicBezTo>
                  <a:cubicBezTo>
                    <a:pt x="35" y="250"/>
                    <a:pt x="23" y="240"/>
                    <a:pt x="17" y="220"/>
                  </a:cubicBezTo>
                  <a:cubicBezTo>
                    <a:pt x="11" y="200"/>
                    <a:pt x="12" y="194"/>
                    <a:pt x="6" y="187"/>
                  </a:cubicBezTo>
                  <a:lnTo>
                    <a:pt x="0" y="177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5" name="Freeform 698">
              <a:extLst>
                <a:ext uri="{FF2B5EF4-FFF2-40B4-BE49-F238E27FC236}">
                  <a16:creationId xmlns:a16="http://schemas.microsoft.com/office/drawing/2014/main" id="{1F648C49-0DDB-CE41-4D0D-59CF9AC5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176" y="5264150"/>
              <a:ext cx="30162" cy="41275"/>
            </a:xfrm>
            <a:custGeom>
              <a:avLst/>
              <a:gdLst>
                <a:gd name="T0" fmla="*/ 2147483646 w 35"/>
                <a:gd name="T1" fmla="*/ 2147483646 h 47"/>
                <a:gd name="T2" fmla="*/ 2147483646 w 35"/>
                <a:gd name="T3" fmla="*/ 2147483646 h 47"/>
                <a:gd name="T4" fmla="*/ 2147483646 w 35"/>
                <a:gd name="T5" fmla="*/ 2147483646 h 47"/>
                <a:gd name="T6" fmla="*/ 2147483646 w 35"/>
                <a:gd name="T7" fmla="*/ 2147483646 h 47"/>
                <a:gd name="T8" fmla="*/ 2147483646 w 35"/>
                <a:gd name="T9" fmla="*/ 2147483646 h 47"/>
                <a:gd name="T10" fmla="*/ 2147483646 w 35"/>
                <a:gd name="T11" fmla="*/ 2147483646 h 47"/>
                <a:gd name="T12" fmla="*/ 2147483646 w 35"/>
                <a:gd name="T13" fmla="*/ 2147483646 h 47"/>
                <a:gd name="T14" fmla="*/ 2147483646 w 35"/>
                <a:gd name="T15" fmla="*/ 2147483646 h 47"/>
                <a:gd name="T16" fmla="*/ 2147483646 w 35"/>
                <a:gd name="T17" fmla="*/ 2147483646 h 47"/>
                <a:gd name="T18" fmla="*/ 2147483646 w 35"/>
                <a:gd name="T19" fmla="*/ 2147483646 h 47"/>
                <a:gd name="T20" fmla="*/ 2147483646 w 35"/>
                <a:gd name="T21" fmla="*/ 2147483646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"/>
                <a:gd name="T34" fmla="*/ 0 h 47"/>
                <a:gd name="T35" fmla="*/ 35 w 35"/>
                <a:gd name="T36" fmla="*/ 47 h 4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" h="47">
                  <a:moveTo>
                    <a:pt x="35" y="33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26" y="9"/>
                    <a:pt x="24" y="7"/>
                  </a:cubicBezTo>
                  <a:cubicBezTo>
                    <a:pt x="22" y="5"/>
                    <a:pt x="16" y="0"/>
                    <a:pt x="14" y="2"/>
                  </a:cubicBezTo>
                  <a:cubicBezTo>
                    <a:pt x="11" y="4"/>
                    <a:pt x="8" y="2"/>
                    <a:pt x="7" y="9"/>
                  </a:cubicBezTo>
                  <a:cubicBezTo>
                    <a:pt x="7" y="15"/>
                    <a:pt x="9" y="16"/>
                    <a:pt x="8" y="19"/>
                  </a:cubicBezTo>
                  <a:cubicBezTo>
                    <a:pt x="7" y="22"/>
                    <a:pt x="0" y="24"/>
                    <a:pt x="1" y="26"/>
                  </a:cubicBezTo>
                  <a:cubicBezTo>
                    <a:pt x="3" y="29"/>
                    <a:pt x="7" y="33"/>
                    <a:pt x="10" y="36"/>
                  </a:cubicBezTo>
                  <a:cubicBezTo>
                    <a:pt x="13" y="39"/>
                    <a:pt x="17" y="44"/>
                    <a:pt x="21" y="45"/>
                  </a:cubicBezTo>
                  <a:cubicBezTo>
                    <a:pt x="26" y="47"/>
                    <a:pt x="29" y="42"/>
                    <a:pt x="31" y="39"/>
                  </a:cubicBezTo>
                  <a:cubicBezTo>
                    <a:pt x="32" y="37"/>
                    <a:pt x="35" y="33"/>
                    <a:pt x="35" y="33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7" name="Freeform 699">
              <a:extLst>
                <a:ext uri="{FF2B5EF4-FFF2-40B4-BE49-F238E27FC236}">
                  <a16:creationId xmlns:a16="http://schemas.microsoft.com/office/drawing/2014/main" id="{6E2CBB48-CECC-B791-067B-22A147B3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4926013"/>
              <a:ext cx="193675" cy="347662"/>
            </a:xfrm>
            <a:custGeom>
              <a:avLst/>
              <a:gdLst>
                <a:gd name="T0" fmla="*/ 2147483646 w 219"/>
                <a:gd name="T1" fmla="*/ 2147483646 h 392"/>
                <a:gd name="T2" fmla="*/ 2147483646 w 219"/>
                <a:gd name="T3" fmla="*/ 2147483646 h 392"/>
                <a:gd name="T4" fmla="*/ 2147483646 w 219"/>
                <a:gd name="T5" fmla="*/ 2147483646 h 392"/>
                <a:gd name="T6" fmla="*/ 2147483646 w 219"/>
                <a:gd name="T7" fmla="*/ 2147483646 h 392"/>
                <a:gd name="T8" fmla="*/ 2147483646 w 219"/>
                <a:gd name="T9" fmla="*/ 2147483646 h 392"/>
                <a:gd name="T10" fmla="*/ 2147483646 w 219"/>
                <a:gd name="T11" fmla="*/ 2147483646 h 392"/>
                <a:gd name="T12" fmla="*/ 2147483646 w 219"/>
                <a:gd name="T13" fmla="*/ 2147483646 h 392"/>
                <a:gd name="T14" fmla="*/ 2147483646 w 219"/>
                <a:gd name="T15" fmla="*/ 2147483646 h 392"/>
                <a:gd name="T16" fmla="*/ 2147483646 w 219"/>
                <a:gd name="T17" fmla="*/ 2147483646 h 392"/>
                <a:gd name="T18" fmla="*/ 2147483646 w 219"/>
                <a:gd name="T19" fmla="*/ 2147483646 h 392"/>
                <a:gd name="T20" fmla="*/ 2147483646 w 219"/>
                <a:gd name="T21" fmla="*/ 2147483646 h 392"/>
                <a:gd name="T22" fmla="*/ 2147483646 w 219"/>
                <a:gd name="T23" fmla="*/ 2147483646 h 392"/>
                <a:gd name="T24" fmla="*/ 2147483646 w 219"/>
                <a:gd name="T25" fmla="*/ 2147483646 h 392"/>
                <a:gd name="T26" fmla="*/ 2147483646 w 219"/>
                <a:gd name="T27" fmla="*/ 2147483646 h 392"/>
                <a:gd name="T28" fmla="*/ 2147483646 w 219"/>
                <a:gd name="T29" fmla="*/ 2147483646 h 392"/>
                <a:gd name="T30" fmla="*/ 2147483646 w 219"/>
                <a:gd name="T31" fmla="*/ 2147483646 h 392"/>
                <a:gd name="T32" fmla="*/ 2147483646 w 219"/>
                <a:gd name="T33" fmla="*/ 2147483646 h 392"/>
                <a:gd name="T34" fmla="*/ 2147483646 w 219"/>
                <a:gd name="T35" fmla="*/ 2147483646 h 392"/>
                <a:gd name="T36" fmla="*/ 2147483646 w 219"/>
                <a:gd name="T37" fmla="*/ 2147483646 h 392"/>
                <a:gd name="T38" fmla="*/ 2147483646 w 219"/>
                <a:gd name="T39" fmla="*/ 2147483646 h 392"/>
                <a:gd name="T40" fmla="*/ 2147483646 w 219"/>
                <a:gd name="T41" fmla="*/ 2147483646 h 392"/>
                <a:gd name="T42" fmla="*/ 2147483646 w 219"/>
                <a:gd name="T43" fmla="*/ 2147483646 h 392"/>
                <a:gd name="T44" fmla="*/ 2147483646 w 219"/>
                <a:gd name="T45" fmla="*/ 2147483646 h 392"/>
                <a:gd name="T46" fmla="*/ 2147483646 w 219"/>
                <a:gd name="T47" fmla="*/ 2147483646 h 392"/>
                <a:gd name="T48" fmla="*/ 2147483646 w 219"/>
                <a:gd name="T49" fmla="*/ 2147483646 h 392"/>
                <a:gd name="T50" fmla="*/ 2147483646 w 219"/>
                <a:gd name="T51" fmla="*/ 2147483646 h 392"/>
                <a:gd name="T52" fmla="*/ 2147483646 w 219"/>
                <a:gd name="T53" fmla="*/ 2147483646 h 392"/>
                <a:gd name="T54" fmla="*/ 2147483646 w 219"/>
                <a:gd name="T55" fmla="*/ 2147483646 h 392"/>
                <a:gd name="T56" fmla="*/ 2147483646 w 219"/>
                <a:gd name="T57" fmla="*/ 2147483646 h 392"/>
                <a:gd name="T58" fmla="*/ 2147483646 w 219"/>
                <a:gd name="T59" fmla="*/ 0 h 392"/>
                <a:gd name="T60" fmla="*/ 2147483646 w 219"/>
                <a:gd name="T61" fmla="*/ 2147483646 h 392"/>
                <a:gd name="T62" fmla="*/ 2147483646 w 219"/>
                <a:gd name="T63" fmla="*/ 2147483646 h 392"/>
                <a:gd name="T64" fmla="*/ 2147483646 w 219"/>
                <a:gd name="T65" fmla="*/ 2147483646 h 392"/>
                <a:gd name="T66" fmla="*/ 2147483646 w 219"/>
                <a:gd name="T67" fmla="*/ 2147483646 h 392"/>
                <a:gd name="T68" fmla="*/ 2147483646 w 219"/>
                <a:gd name="T69" fmla="*/ 2147483646 h 392"/>
                <a:gd name="T70" fmla="*/ 2147483646 w 219"/>
                <a:gd name="T71" fmla="*/ 2147483646 h 392"/>
                <a:gd name="T72" fmla="*/ 2147483646 w 219"/>
                <a:gd name="T73" fmla="*/ 2147483646 h 392"/>
                <a:gd name="T74" fmla="*/ 2147483646 w 219"/>
                <a:gd name="T75" fmla="*/ 2147483646 h 392"/>
                <a:gd name="T76" fmla="*/ 2147483646 w 219"/>
                <a:gd name="T77" fmla="*/ 2147483646 h 392"/>
                <a:gd name="T78" fmla="*/ 2147483646 w 219"/>
                <a:gd name="T79" fmla="*/ 2147483646 h 392"/>
                <a:gd name="T80" fmla="*/ 2147483646 w 219"/>
                <a:gd name="T81" fmla="*/ 2147483646 h 392"/>
                <a:gd name="T82" fmla="*/ 2147483646 w 219"/>
                <a:gd name="T83" fmla="*/ 2147483646 h 392"/>
                <a:gd name="T84" fmla="*/ 2147483646 w 219"/>
                <a:gd name="T85" fmla="*/ 2147483646 h 392"/>
                <a:gd name="T86" fmla="*/ 2147483646 w 219"/>
                <a:gd name="T87" fmla="*/ 2147483646 h 392"/>
                <a:gd name="T88" fmla="*/ 2147483646 w 219"/>
                <a:gd name="T89" fmla="*/ 2147483646 h 392"/>
                <a:gd name="T90" fmla="*/ 2147483646 w 219"/>
                <a:gd name="T91" fmla="*/ 2147483646 h 392"/>
                <a:gd name="T92" fmla="*/ 2147483646 w 219"/>
                <a:gd name="T93" fmla="*/ 2147483646 h 392"/>
                <a:gd name="T94" fmla="*/ 2147483646 w 219"/>
                <a:gd name="T95" fmla="*/ 2147483646 h 392"/>
                <a:gd name="T96" fmla="*/ 2147483646 w 219"/>
                <a:gd name="T97" fmla="*/ 2147483646 h 392"/>
                <a:gd name="T98" fmla="*/ 2147483646 w 219"/>
                <a:gd name="T99" fmla="*/ 2147483646 h 392"/>
                <a:gd name="T100" fmla="*/ 2147483646 w 219"/>
                <a:gd name="T101" fmla="*/ 2147483646 h 392"/>
                <a:gd name="T102" fmla="*/ 2147483646 w 219"/>
                <a:gd name="T103" fmla="*/ 2147483646 h 392"/>
                <a:gd name="T104" fmla="*/ 2147483646 w 219"/>
                <a:gd name="T105" fmla="*/ 2147483646 h 392"/>
                <a:gd name="T106" fmla="*/ 2147483646 w 219"/>
                <a:gd name="T107" fmla="*/ 2147483646 h 392"/>
                <a:gd name="T108" fmla="*/ 2147483646 w 219"/>
                <a:gd name="T109" fmla="*/ 2147483646 h 392"/>
                <a:gd name="T110" fmla="*/ 2147483646 w 219"/>
                <a:gd name="T111" fmla="*/ 2147483646 h 3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9"/>
                <a:gd name="T169" fmla="*/ 0 h 392"/>
                <a:gd name="T170" fmla="*/ 219 w 219"/>
                <a:gd name="T171" fmla="*/ 392 h 39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9" h="392">
                  <a:moveTo>
                    <a:pt x="63" y="122"/>
                  </a:moveTo>
                  <a:cubicBezTo>
                    <a:pt x="63" y="122"/>
                    <a:pt x="53" y="118"/>
                    <a:pt x="53" y="126"/>
                  </a:cubicBezTo>
                  <a:cubicBezTo>
                    <a:pt x="54" y="134"/>
                    <a:pt x="46" y="140"/>
                    <a:pt x="43" y="145"/>
                  </a:cubicBezTo>
                  <a:cubicBezTo>
                    <a:pt x="39" y="151"/>
                    <a:pt x="33" y="164"/>
                    <a:pt x="37" y="173"/>
                  </a:cubicBezTo>
                  <a:cubicBezTo>
                    <a:pt x="40" y="182"/>
                    <a:pt x="43" y="193"/>
                    <a:pt x="43" y="202"/>
                  </a:cubicBezTo>
                  <a:cubicBezTo>
                    <a:pt x="43" y="212"/>
                    <a:pt x="39" y="215"/>
                    <a:pt x="43" y="217"/>
                  </a:cubicBezTo>
                  <a:cubicBezTo>
                    <a:pt x="46" y="220"/>
                    <a:pt x="39" y="231"/>
                    <a:pt x="37" y="240"/>
                  </a:cubicBezTo>
                  <a:cubicBezTo>
                    <a:pt x="34" y="249"/>
                    <a:pt x="24" y="252"/>
                    <a:pt x="21" y="260"/>
                  </a:cubicBezTo>
                  <a:cubicBezTo>
                    <a:pt x="19" y="268"/>
                    <a:pt x="20" y="273"/>
                    <a:pt x="15" y="275"/>
                  </a:cubicBezTo>
                  <a:cubicBezTo>
                    <a:pt x="11" y="277"/>
                    <a:pt x="8" y="275"/>
                    <a:pt x="6" y="281"/>
                  </a:cubicBezTo>
                  <a:cubicBezTo>
                    <a:pt x="5" y="288"/>
                    <a:pt x="0" y="301"/>
                    <a:pt x="5" y="307"/>
                  </a:cubicBezTo>
                  <a:cubicBezTo>
                    <a:pt x="9" y="314"/>
                    <a:pt x="10" y="316"/>
                    <a:pt x="13" y="322"/>
                  </a:cubicBezTo>
                  <a:cubicBezTo>
                    <a:pt x="15" y="327"/>
                    <a:pt x="23" y="322"/>
                    <a:pt x="14" y="336"/>
                  </a:cubicBezTo>
                  <a:cubicBezTo>
                    <a:pt x="5" y="350"/>
                    <a:pt x="6" y="350"/>
                    <a:pt x="10" y="360"/>
                  </a:cubicBezTo>
                  <a:cubicBezTo>
                    <a:pt x="13" y="370"/>
                    <a:pt x="11" y="372"/>
                    <a:pt x="19" y="378"/>
                  </a:cubicBezTo>
                  <a:cubicBezTo>
                    <a:pt x="27" y="383"/>
                    <a:pt x="40" y="385"/>
                    <a:pt x="43" y="388"/>
                  </a:cubicBezTo>
                  <a:cubicBezTo>
                    <a:pt x="45" y="392"/>
                    <a:pt x="52" y="392"/>
                    <a:pt x="56" y="387"/>
                  </a:cubicBezTo>
                  <a:cubicBezTo>
                    <a:pt x="61" y="383"/>
                    <a:pt x="67" y="377"/>
                    <a:pt x="75" y="377"/>
                  </a:cubicBezTo>
                  <a:cubicBezTo>
                    <a:pt x="83" y="377"/>
                    <a:pt x="88" y="381"/>
                    <a:pt x="93" y="376"/>
                  </a:cubicBezTo>
                  <a:cubicBezTo>
                    <a:pt x="97" y="370"/>
                    <a:pt x="167" y="215"/>
                    <a:pt x="180" y="195"/>
                  </a:cubicBezTo>
                  <a:cubicBezTo>
                    <a:pt x="192" y="176"/>
                    <a:pt x="186" y="165"/>
                    <a:pt x="188" y="156"/>
                  </a:cubicBezTo>
                  <a:cubicBezTo>
                    <a:pt x="190" y="147"/>
                    <a:pt x="202" y="132"/>
                    <a:pt x="198" y="123"/>
                  </a:cubicBezTo>
                  <a:cubicBezTo>
                    <a:pt x="195" y="114"/>
                    <a:pt x="195" y="106"/>
                    <a:pt x="199" y="105"/>
                  </a:cubicBezTo>
                  <a:cubicBezTo>
                    <a:pt x="204" y="105"/>
                    <a:pt x="208" y="109"/>
                    <a:pt x="209" y="116"/>
                  </a:cubicBezTo>
                  <a:cubicBezTo>
                    <a:pt x="210" y="123"/>
                    <a:pt x="215" y="120"/>
                    <a:pt x="217" y="108"/>
                  </a:cubicBezTo>
                  <a:cubicBezTo>
                    <a:pt x="219" y="97"/>
                    <a:pt x="218" y="102"/>
                    <a:pt x="216" y="81"/>
                  </a:cubicBezTo>
                  <a:cubicBezTo>
                    <a:pt x="214" y="61"/>
                    <a:pt x="214" y="52"/>
                    <a:pt x="214" y="46"/>
                  </a:cubicBezTo>
                  <a:cubicBezTo>
                    <a:pt x="213" y="40"/>
                    <a:pt x="213" y="34"/>
                    <a:pt x="207" y="29"/>
                  </a:cubicBezTo>
                  <a:cubicBezTo>
                    <a:pt x="202" y="24"/>
                    <a:pt x="199" y="22"/>
                    <a:pt x="198" y="13"/>
                  </a:cubicBezTo>
                  <a:cubicBezTo>
                    <a:pt x="198" y="4"/>
                    <a:pt x="194" y="0"/>
                    <a:pt x="194" y="0"/>
                  </a:cubicBezTo>
                  <a:cubicBezTo>
                    <a:pt x="194" y="0"/>
                    <a:pt x="191" y="9"/>
                    <a:pt x="189" y="12"/>
                  </a:cubicBezTo>
                  <a:cubicBezTo>
                    <a:pt x="186" y="15"/>
                    <a:pt x="180" y="10"/>
                    <a:pt x="180" y="16"/>
                  </a:cubicBezTo>
                  <a:cubicBezTo>
                    <a:pt x="180" y="23"/>
                    <a:pt x="183" y="24"/>
                    <a:pt x="183" y="30"/>
                  </a:cubicBezTo>
                  <a:cubicBezTo>
                    <a:pt x="183" y="36"/>
                    <a:pt x="181" y="34"/>
                    <a:pt x="179" y="40"/>
                  </a:cubicBezTo>
                  <a:cubicBezTo>
                    <a:pt x="177" y="47"/>
                    <a:pt x="168" y="48"/>
                    <a:pt x="168" y="48"/>
                  </a:cubicBezTo>
                  <a:cubicBezTo>
                    <a:pt x="168" y="48"/>
                    <a:pt x="168" y="60"/>
                    <a:pt x="165" y="57"/>
                  </a:cubicBezTo>
                  <a:cubicBezTo>
                    <a:pt x="161" y="55"/>
                    <a:pt x="163" y="47"/>
                    <a:pt x="158" y="48"/>
                  </a:cubicBezTo>
                  <a:cubicBezTo>
                    <a:pt x="154" y="50"/>
                    <a:pt x="149" y="54"/>
                    <a:pt x="152" y="57"/>
                  </a:cubicBezTo>
                  <a:cubicBezTo>
                    <a:pt x="155" y="61"/>
                    <a:pt x="161" y="69"/>
                    <a:pt x="157" y="69"/>
                  </a:cubicBezTo>
                  <a:cubicBezTo>
                    <a:pt x="152" y="69"/>
                    <a:pt x="147" y="61"/>
                    <a:pt x="146" y="67"/>
                  </a:cubicBezTo>
                  <a:cubicBezTo>
                    <a:pt x="145" y="73"/>
                    <a:pt x="154" y="75"/>
                    <a:pt x="156" y="79"/>
                  </a:cubicBezTo>
                  <a:cubicBezTo>
                    <a:pt x="157" y="82"/>
                    <a:pt x="156" y="90"/>
                    <a:pt x="151" y="90"/>
                  </a:cubicBezTo>
                  <a:cubicBezTo>
                    <a:pt x="147" y="90"/>
                    <a:pt x="148" y="81"/>
                    <a:pt x="143" y="82"/>
                  </a:cubicBezTo>
                  <a:cubicBezTo>
                    <a:pt x="139" y="83"/>
                    <a:pt x="138" y="82"/>
                    <a:pt x="136" y="88"/>
                  </a:cubicBezTo>
                  <a:cubicBezTo>
                    <a:pt x="134" y="93"/>
                    <a:pt x="133" y="93"/>
                    <a:pt x="133" y="97"/>
                  </a:cubicBezTo>
                  <a:cubicBezTo>
                    <a:pt x="132" y="102"/>
                    <a:pt x="126" y="107"/>
                    <a:pt x="124" y="105"/>
                  </a:cubicBezTo>
                  <a:cubicBezTo>
                    <a:pt x="121" y="102"/>
                    <a:pt x="125" y="94"/>
                    <a:pt x="121" y="96"/>
                  </a:cubicBezTo>
                  <a:cubicBezTo>
                    <a:pt x="117" y="97"/>
                    <a:pt x="113" y="94"/>
                    <a:pt x="112" y="100"/>
                  </a:cubicBezTo>
                  <a:cubicBezTo>
                    <a:pt x="111" y="106"/>
                    <a:pt x="105" y="108"/>
                    <a:pt x="105" y="108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2" y="118"/>
                    <a:pt x="100" y="113"/>
                    <a:pt x="97" y="112"/>
                  </a:cubicBezTo>
                  <a:cubicBezTo>
                    <a:pt x="94" y="110"/>
                    <a:pt x="91" y="104"/>
                    <a:pt x="89" y="108"/>
                  </a:cubicBezTo>
                  <a:cubicBezTo>
                    <a:pt x="87" y="113"/>
                    <a:pt x="85" y="120"/>
                    <a:pt x="82" y="120"/>
                  </a:cubicBezTo>
                  <a:cubicBezTo>
                    <a:pt x="79" y="120"/>
                    <a:pt x="80" y="114"/>
                    <a:pt x="76" y="117"/>
                  </a:cubicBezTo>
                  <a:cubicBezTo>
                    <a:pt x="71" y="120"/>
                    <a:pt x="69" y="118"/>
                    <a:pt x="69" y="121"/>
                  </a:cubicBezTo>
                  <a:cubicBezTo>
                    <a:pt x="69" y="125"/>
                    <a:pt x="63" y="122"/>
                    <a:pt x="63" y="122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699" name="Freeform 700">
              <a:extLst>
                <a:ext uri="{FF2B5EF4-FFF2-40B4-BE49-F238E27FC236}">
                  <a16:creationId xmlns:a16="http://schemas.microsoft.com/office/drawing/2014/main" id="{415D08E2-AA29-2A62-F048-E5ABE4A6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8363" y="4772025"/>
              <a:ext cx="15875" cy="17463"/>
            </a:xfrm>
            <a:custGeom>
              <a:avLst/>
              <a:gdLst>
                <a:gd name="T0" fmla="*/ 2147483646 w 18"/>
                <a:gd name="T1" fmla="*/ 0 h 19"/>
                <a:gd name="T2" fmla="*/ 2147483646 w 18"/>
                <a:gd name="T3" fmla="*/ 2147483646 h 19"/>
                <a:gd name="T4" fmla="*/ 2147483646 w 18"/>
                <a:gd name="T5" fmla="*/ 2147483646 h 19"/>
                <a:gd name="T6" fmla="*/ 2147483646 w 18"/>
                <a:gd name="T7" fmla="*/ 2147483646 h 19"/>
                <a:gd name="T8" fmla="*/ 2147483646 w 18"/>
                <a:gd name="T9" fmla="*/ 2147483646 h 19"/>
                <a:gd name="T10" fmla="*/ 2147483646 w 18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9"/>
                <a:gd name="T20" fmla="*/ 18 w 18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9">
                  <a:moveTo>
                    <a:pt x="5" y="0"/>
                  </a:moveTo>
                  <a:cubicBezTo>
                    <a:pt x="0" y="3"/>
                    <a:pt x="0" y="9"/>
                    <a:pt x="3" y="12"/>
                  </a:cubicBezTo>
                  <a:cubicBezTo>
                    <a:pt x="5" y="15"/>
                    <a:pt x="8" y="19"/>
                    <a:pt x="11" y="18"/>
                  </a:cubicBezTo>
                  <a:cubicBezTo>
                    <a:pt x="15" y="18"/>
                    <a:pt x="18" y="12"/>
                    <a:pt x="18" y="10"/>
                  </a:cubicBezTo>
                  <a:cubicBezTo>
                    <a:pt x="18" y="9"/>
                    <a:pt x="17" y="4"/>
                    <a:pt x="14" y="4"/>
                  </a:cubicBezTo>
                  <a:cubicBezTo>
                    <a:pt x="11" y="4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01" name="Freeform 701">
              <a:extLst>
                <a:ext uri="{FF2B5EF4-FFF2-40B4-BE49-F238E27FC236}">
                  <a16:creationId xmlns:a16="http://schemas.microsoft.com/office/drawing/2014/main" id="{71A3BFDF-6ADC-425A-71FF-BF709E0B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9476" y="4748213"/>
              <a:ext cx="12700" cy="14287"/>
            </a:xfrm>
            <a:custGeom>
              <a:avLst/>
              <a:gdLst>
                <a:gd name="T0" fmla="*/ 2147483646 w 13"/>
                <a:gd name="T1" fmla="*/ 0 h 16"/>
                <a:gd name="T2" fmla="*/ 2147483646 w 13"/>
                <a:gd name="T3" fmla="*/ 2147483646 h 16"/>
                <a:gd name="T4" fmla="*/ 2147483646 w 13"/>
                <a:gd name="T5" fmla="*/ 2147483646 h 16"/>
                <a:gd name="T6" fmla="*/ 2147483646 w 13"/>
                <a:gd name="T7" fmla="*/ 2147483646 h 16"/>
                <a:gd name="T8" fmla="*/ 2147483646 w 13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6"/>
                <a:gd name="T17" fmla="*/ 13 w 13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6">
                  <a:moveTo>
                    <a:pt x="8" y="0"/>
                  </a:moveTo>
                  <a:cubicBezTo>
                    <a:pt x="4" y="1"/>
                    <a:pt x="0" y="8"/>
                    <a:pt x="2" y="12"/>
                  </a:cubicBezTo>
                  <a:cubicBezTo>
                    <a:pt x="5" y="16"/>
                    <a:pt x="9" y="16"/>
                    <a:pt x="10" y="14"/>
                  </a:cubicBezTo>
                  <a:cubicBezTo>
                    <a:pt x="10" y="11"/>
                    <a:pt x="13" y="6"/>
                    <a:pt x="12" y="4"/>
                  </a:cubicBezTo>
                  <a:cubicBezTo>
                    <a:pt x="11" y="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03" name="Freeform 702">
              <a:extLst>
                <a:ext uri="{FF2B5EF4-FFF2-40B4-BE49-F238E27FC236}">
                  <a16:creationId xmlns:a16="http://schemas.microsoft.com/office/drawing/2014/main" id="{7F912962-E702-6536-A6C7-DA6CECC8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6" y="5156200"/>
              <a:ext cx="12700" cy="17463"/>
            </a:xfrm>
            <a:custGeom>
              <a:avLst/>
              <a:gdLst>
                <a:gd name="T0" fmla="*/ 2147483646 w 15"/>
                <a:gd name="T1" fmla="*/ 2147483646 h 19"/>
                <a:gd name="T2" fmla="*/ 0 w 15"/>
                <a:gd name="T3" fmla="*/ 2147483646 h 19"/>
                <a:gd name="T4" fmla="*/ 2147483646 w 15"/>
                <a:gd name="T5" fmla="*/ 2147483646 h 19"/>
                <a:gd name="T6" fmla="*/ 2147483646 w 15"/>
                <a:gd name="T7" fmla="*/ 2147483646 h 19"/>
                <a:gd name="T8" fmla="*/ 2147483646 w 15"/>
                <a:gd name="T9" fmla="*/ 214748364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9"/>
                <a:gd name="T17" fmla="*/ 15 w 15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9">
                  <a:moveTo>
                    <a:pt x="9" y="1"/>
                  </a:moveTo>
                  <a:cubicBezTo>
                    <a:pt x="5" y="2"/>
                    <a:pt x="0" y="0"/>
                    <a:pt x="0" y="7"/>
                  </a:cubicBezTo>
                  <a:cubicBezTo>
                    <a:pt x="0" y="14"/>
                    <a:pt x="3" y="17"/>
                    <a:pt x="5" y="18"/>
                  </a:cubicBezTo>
                  <a:cubicBezTo>
                    <a:pt x="8" y="19"/>
                    <a:pt x="13" y="16"/>
                    <a:pt x="14" y="13"/>
                  </a:cubicBezTo>
                  <a:cubicBezTo>
                    <a:pt x="15" y="11"/>
                    <a:pt x="9" y="1"/>
                    <a:pt x="9" y="1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05" name="Freeform 703">
              <a:extLst>
                <a:ext uri="{FF2B5EF4-FFF2-40B4-BE49-F238E27FC236}">
                  <a16:creationId xmlns:a16="http://schemas.microsoft.com/office/drawing/2014/main" id="{2AD19121-4C0F-7985-DFC5-1DE7472C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5141913"/>
              <a:ext cx="11112" cy="12700"/>
            </a:xfrm>
            <a:custGeom>
              <a:avLst/>
              <a:gdLst>
                <a:gd name="T0" fmla="*/ 2147483646 w 12"/>
                <a:gd name="T1" fmla="*/ 0 h 13"/>
                <a:gd name="T2" fmla="*/ 0 w 12"/>
                <a:gd name="T3" fmla="*/ 2147483646 h 13"/>
                <a:gd name="T4" fmla="*/ 2147483646 w 12"/>
                <a:gd name="T5" fmla="*/ 2147483646 h 13"/>
                <a:gd name="T6" fmla="*/ 2147483646 w 12"/>
                <a:gd name="T7" fmla="*/ 2147483646 h 13"/>
                <a:gd name="T8" fmla="*/ 2147483646 w 12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3"/>
                <a:gd name="T17" fmla="*/ 12 w 12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3">
                  <a:moveTo>
                    <a:pt x="5" y="0"/>
                  </a:moveTo>
                  <a:cubicBezTo>
                    <a:pt x="2" y="0"/>
                    <a:pt x="0" y="0"/>
                    <a:pt x="0" y="6"/>
                  </a:cubicBezTo>
                  <a:cubicBezTo>
                    <a:pt x="1" y="11"/>
                    <a:pt x="5" y="13"/>
                    <a:pt x="7" y="13"/>
                  </a:cubicBezTo>
                  <a:cubicBezTo>
                    <a:pt x="9" y="12"/>
                    <a:pt x="12" y="6"/>
                    <a:pt x="12" y="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07" name="Freeform 704">
              <a:extLst>
                <a:ext uri="{FF2B5EF4-FFF2-40B4-BE49-F238E27FC236}">
                  <a16:creationId xmlns:a16="http://schemas.microsoft.com/office/drawing/2014/main" id="{14B81FB7-C24D-40EF-3AD8-3C904BC11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63" y="4164013"/>
              <a:ext cx="14288" cy="11112"/>
            </a:xfrm>
            <a:custGeom>
              <a:avLst/>
              <a:gdLst>
                <a:gd name="T0" fmla="*/ 2147483646 w 17"/>
                <a:gd name="T1" fmla="*/ 0 h 12"/>
                <a:gd name="T2" fmla="*/ 2147483646 w 17"/>
                <a:gd name="T3" fmla="*/ 2147483646 h 12"/>
                <a:gd name="T4" fmla="*/ 2147483646 w 17"/>
                <a:gd name="T5" fmla="*/ 2147483646 h 12"/>
                <a:gd name="T6" fmla="*/ 214748364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2"/>
                <a:gd name="T14" fmla="*/ 17 w 17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2">
                  <a:moveTo>
                    <a:pt x="11" y="0"/>
                  </a:moveTo>
                  <a:cubicBezTo>
                    <a:pt x="7" y="1"/>
                    <a:pt x="0" y="5"/>
                    <a:pt x="6" y="9"/>
                  </a:cubicBezTo>
                  <a:cubicBezTo>
                    <a:pt x="12" y="12"/>
                    <a:pt x="17" y="6"/>
                    <a:pt x="17" y="6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FFF99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09" name="Freeform 705">
              <a:extLst>
                <a:ext uri="{FF2B5EF4-FFF2-40B4-BE49-F238E27FC236}">
                  <a16:creationId xmlns:a16="http://schemas.microsoft.com/office/drawing/2014/main" id="{065685CE-0192-9AEB-7B48-9CFD9A2A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1" y="4181475"/>
              <a:ext cx="9525" cy="7938"/>
            </a:xfrm>
            <a:custGeom>
              <a:avLst/>
              <a:gdLst>
                <a:gd name="T0" fmla="*/ 2147483646 w 11"/>
                <a:gd name="T1" fmla="*/ 0 h 8"/>
                <a:gd name="T2" fmla="*/ 2147483646 w 11"/>
                <a:gd name="T3" fmla="*/ 2147483646 h 8"/>
                <a:gd name="T4" fmla="*/ 2147483646 w 11"/>
                <a:gd name="T5" fmla="*/ 2147483646 h 8"/>
                <a:gd name="T6" fmla="*/ 2147483646 w 11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8"/>
                <a:gd name="T14" fmla="*/ 11 w 11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8">
                  <a:moveTo>
                    <a:pt x="8" y="0"/>
                  </a:moveTo>
                  <a:cubicBezTo>
                    <a:pt x="6" y="0"/>
                    <a:pt x="0" y="4"/>
                    <a:pt x="4" y="6"/>
                  </a:cubicBezTo>
                  <a:cubicBezTo>
                    <a:pt x="8" y="8"/>
                    <a:pt x="11" y="4"/>
                    <a:pt x="11" y="4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FFFF99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1" name="Freeform 706">
              <a:extLst>
                <a:ext uri="{FF2B5EF4-FFF2-40B4-BE49-F238E27FC236}">
                  <a16:creationId xmlns:a16="http://schemas.microsoft.com/office/drawing/2014/main" id="{283E7DE8-76DC-8EC7-C33A-758E256B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5332413"/>
              <a:ext cx="60325" cy="53975"/>
            </a:xfrm>
            <a:custGeom>
              <a:avLst/>
              <a:gdLst>
                <a:gd name="T0" fmla="*/ 2147483646 w 69"/>
                <a:gd name="T1" fmla="*/ 2147483646 h 62"/>
                <a:gd name="T2" fmla="*/ 2147483646 w 69"/>
                <a:gd name="T3" fmla="*/ 2147483646 h 62"/>
                <a:gd name="T4" fmla="*/ 2147483646 w 69"/>
                <a:gd name="T5" fmla="*/ 2147483646 h 62"/>
                <a:gd name="T6" fmla="*/ 2147483646 w 69"/>
                <a:gd name="T7" fmla="*/ 2147483646 h 62"/>
                <a:gd name="T8" fmla="*/ 2147483646 w 69"/>
                <a:gd name="T9" fmla="*/ 2147483646 h 62"/>
                <a:gd name="T10" fmla="*/ 2147483646 w 69"/>
                <a:gd name="T11" fmla="*/ 2147483646 h 62"/>
                <a:gd name="T12" fmla="*/ 2147483646 w 69"/>
                <a:gd name="T13" fmla="*/ 2147483646 h 62"/>
                <a:gd name="T14" fmla="*/ 2147483646 w 69"/>
                <a:gd name="T15" fmla="*/ 2147483646 h 62"/>
                <a:gd name="T16" fmla="*/ 2147483646 w 69"/>
                <a:gd name="T17" fmla="*/ 2147483646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62"/>
                <a:gd name="T29" fmla="*/ 69 w 69"/>
                <a:gd name="T30" fmla="*/ 62 h 6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62">
                  <a:moveTo>
                    <a:pt x="52" y="10"/>
                  </a:moveTo>
                  <a:cubicBezTo>
                    <a:pt x="48" y="3"/>
                    <a:pt x="48" y="0"/>
                    <a:pt x="36" y="3"/>
                  </a:cubicBezTo>
                  <a:cubicBezTo>
                    <a:pt x="25" y="6"/>
                    <a:pt x="6" y="16"/>
                    <a:pt x="7" y="20"/>
                  </a:cubicBezTo>
                  <a:cubicBezTo>
                    <a:pt x="8" y="24"/>
                    <a:pt x="2" y="29"/>
                    <a:pt x="1" y="32"/>
                  </a:cubicBezTo>
                  <a:cubicBezTo>
                    <a:pt x="0" y="35"/>
                    <a:pt x="3" y="48"/>
                    <a:pt x="8" y="55"/>
                  </a:cubicBezTo>
                  <a:cubicBezTo>
                    <a:pt x="14" y="61"/>
                    <a:pt x="23" y="62"/>
                    <a:pt x="31" y="53"/>
                  </a:cubicBezTo>
                  <a:cubicBezTo>
                    <a:pt x="38" y="44"/>
                    <a:pt x="45" y="49"/>
                    <a:pt x="52" y="44"/>
                  </a:cubicBezTo>
                  <a:cubicBezTo>
                    <a:pt x="59" y="39"/>
                    <a:pt x="69" y="30"/>
                    <a:pt x="66" y="26"/>
                  </a:cubicBezTo>
                  <a:cubicBezTo>
                    <a:pt x="64" y="22"/>
                    <a:pt x="52" y="10"/>
                    <a:pt x="52" y="10"/>
                  </a:cubicBezTo>
                  <a:close/>
                </a:path>
              </a:pathLst>
            </a:custGeom>
            <a:solidFill>
              <a:srgbClr val="A5D0D3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3" name="Freeform 707">
              <a:extLst>
                <a:ext uri="{FF2B5EF4-FFF2-40B4-BE49-F238E27FC236}">
                  <a16:creationId xmlns:a16="http://schemas.microsoft.com/office/drawing/2014/main" id="{64CA2E0B-7F3D-90C7-D64B-EC3895E8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8976" y="3711575"/>
              <a:ext cx="57150" cy="44450"/>
            </a:xfrm>
            <a:custGeom>
              <a:avLst/>
              <a:gdLst>
                <a:gd name="T0" fmla="*/ 2147483646 w 66"/>
                <a:gd name="T1" fmla="*/ 2147483646 h 49"/>
                <a:gd name="T2" fmla="*/ 2147483646 w 66"/>
                <a:gd name="T3" fmla="*/ 2147483646 h 49"/>
                <a:gd name="T4" fmla="*/ 2147483646 w 66"/>
                <a:gd name="T5" fmla="*/ 2147483646 h 49"/>
                <a:gd name="T6" fmla="*/ 2147483646 w 66"/>
                <a:gd name="T7" fmla="*/ 2147483646 h 49"/>
                <a:gd name="T8" fmla="*/ 2147483646 w 66"/>
                <a:gd name="T9" fmla="*/ 2147483646 h 49"/>
                <a:gd name="T10" fmla="*/ 2147483646 w 66"/>
                <a:gd name="T11" fmla="*/ 2147483646 h 49"/>
                <a:gd name="T12" fmla="*/ 2147483646 w 66"/>
                <a:gd name="T13" fmla="*/ 2147483646 h 49"/>
                <a:gd name="T14" fmla="*/ 2147483646 w 66"/>
                <a:gd name="T15" fmla="*/ 2147483646 h 49"/>
                <a:gd name="T16" fmla="*/ 2147483646 w 66"/>
                <a:gd name="T17" fmla="*/ 2147483646 h 49"/>
                <a:gd name="T18" fmla="*/ 2147483646 w 66"/>
                <a:gd name="T19" fmla="*/ 214748364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49"/>
                <a:gd name="T32" fmla="*/ 66 w 66"/>
                <a:gd name="T33" fmla="*/ 49 h 4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49">
                  <a:moveTo>
                    <a:pt x="25" y="21"/>
                  </a:moveTo>
                  <a:cubicBezTo>
                    <a:pt x="21" y="21"/>
                    <a:pt x="20" y="24"/>
                    <a:pt x="16" y="24"/>
                  </a:cubicBezTo>
                  <a:cubicBezTo>
                    <a:pt x="11" y="24"/>
                    <a:pt x="7" y="20"/>
                    <a:pt x="5" y="26"/>
                  </a:cubicBezTo>
                  <a:cubicBezTo>
                    <a:pt x="3" y="33"/>
                    <a:pt x="0" y="34"/>
                    <a:pt x="5" y="37"/>
                  </a:cubicBezTo>
                  <a:cubicBezTo>
                    <a:pt x="11" y="40"/>
                    <a:pt x="14" y="49"/>
                    <a:pt x="20" y="44"/>
                  </a:cubicBezTo>
                  <a:cubicBezTo>
                    <a:pt x="27" y="38"/>
                    <a:pt x="41" y="30"/>
                    <a:pt x="44" y="31"/>
                  </a:cubicBezTo>
                  <a:cubicBezTo>
                    <a:pt x="53" y="34"/>
                    <a:pt x="48" y="21"/>
                    <a:pt x="48" y="21"/>
                  </a:cubicBezTo>
                  <a:cubicBezTo>
                    <a:pt x="48" y="21"/>
                    <a:pt x="66" y="10"/>
                    <a:pt x="64" y="5"/>
                  </a:cubicBezTo>
                  <a:cubicBezTo>
                    <a:pt x="62" y="0"/>
                    <a:pt x="52" y="14"/>
                    <a:pt x="43" y="15"/>
                  </a:cubicBezTo>
                  <a:cubicBezTo>
                    <a:pt x="35" y="16"/>
                    <a:pt x="25" y="21"/>
                    <a:pt x="25" y="2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5" name="Freeform 708">
              <a:extLst>
                <a:ext uri="{FF2B5EF4-FFF2-40B4-BE49-F238E27FC236}">
                  <a16:creationId xmlns:a16="http://schemas.microsoft.com/office/drawing/2014/main" id="{335F0C42-51D3-E6B9-CA2D-74E7D7F1C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1636713"/>
              <a:ext cx="3708400" cy="1931987"/>
            </a:xfrm>
            <a:custGeom>
              <a:avLst/>
              <a:gdLst>
                <a:gd name="T0" fmla="*/ 2147483646 w 4194"/>
                <a:gd name="T1" fmla="*/ 2147483646 h 2184"/>
                <a:gd name="T2" fmla="*/ 2147483646 w 4194"/>
                <a:gd name="T3" fmla="*/ 2147483646 h 2184"/>
                <a:gd name="T4" fmla="*/ 2147483646 w 4194"/>
                <a:gd name="T5" fmla="*/ 2147483646 h 2184"/>
                <a:gd name="T6" fmla="*/ 2147483646 w 4194"/>
                <a:gd name="T7" fmla="*/ 2147483646 h 2184"/>
                <a:gd name="T8" fmla="*/ 2147483646 w 4194"/>
                <a:gd name="T9" fmla="*/ 2147483646 h 2184"/>
                <a:gd name="T10" fmla="*/ 2147483646 w 4194"/>
                <a:gd name="T11" fmla="*/ 2147483646 h 2184"/>
                <a:gd name="T12" fmla="*/ 2147483646 w 4194"/>
                <a:gd name="T13" fmla="*/ 2147483646 h 2184"/>
                <a:gd name="T14" fmla="*/ 2147483646 w 4194"/>
                <a:gd name="T15" fmla="*/ 2147483646 h 2184"/>
                <a:gd name="T16" fmla="*/ 2147483646 w 4194"/>
                <a:gd name="T17" fmla="*/ 2147483646 h 2184"/>
                <a:gd name="T18" fmla="*/ 2147483646 w 4194"/>
                <a:gd name="T19" fmla="*/ 2147483646 h 2184"/>
                <a:gd name="T20" fmla="*/ 2147483646 w 4194"/>
                <a:gd name="T21" fmla="*/ 2147483646 h 2184"/>
                <a:gd name="T22" fmla="*/ 2147483646 w 4194"/>
                <a:gd name="T23" fmla="*/ 2147483646 h 2184"/>
                <a:gd name="T24" fmla="*/ 2147483646 w 4194"/>
                <a:gd name="T25" fmla="*/ 2147483646 h 2184"/>
                <a:gd name="T26" fmla="*/ 2147483646 w 4194"/>
                <a:gd name="T27" fmla="*/ 2147483646 h 2184"/>
                <a:gd name="T28" fmla="*/ 2147483646 w 4194"/>
                <a:gd name="T29" fmla="*/ 2147483646 h 2184"/>
                <a:gd name="T30" fmla="*/ 2147483646 w 4194"/>
                <a:gd name="T31" fmla="*/ 2147483646 h 2184"/>
                <a:gd name="T32" fmla="*/ 2147483646 w 4194"/>
                <a:gd name="T33" fmla="*/ 2147483646 h 2184"/>
                <a:gd name="T34" fmla="*/ 2147483646 w 4194"/>
                <a:gd name="T35" fmla="*/ 2147483646 h 2184"/>
                <a:gd name="T36" fmla="*/ 2147483646 w 4194"/>
                <a:gd name="T37" fmla="*/ 2147483646 h 2184"/>
                <a:gd name="T38" fmla="*/ 2147483646 w 4194"/>
                <a:gd name="T39" fmla="*/ 2147483646 h 2184"/>
                <a:gd name="T40" fmla="*/ 2147483646 w 4194"/>
                <a:gd name="T41" fmla="*/ 2147483646 h 2184"/>
                <a:gd name="T42" fmla="*/ 2147483646 w 4194"/>
                <a:gd name="T43" fmla="*/ 2147483646 h 2184"/>
                <a:gd name="T44" fmla="*/ 2147483646 w 4194"/>
                <a:gd name="T45" fmla="*/ 2147483646 h 2184"/>
                <a:gd name="T46" fmla="*/ 2147483646 w 4194"/>
                <a:gd name="T47" fmla="*/ 2147483646 h 2184"/>
                <a:gd name="T48" fmla="*/ 2147483646 w 4194"/>
                <a:gd name="T49" fmla="*/ 2147483646 h 2184"/>
                <a:gd name="T50" fmla="*/ 2147483646 w 4194"/>
                <a:gd name="T51" fmla="*/ 2147483646 h 2184"/>
                <a:gd name="T52" fmla="*/ 2147483646 w 4194"/>
                <a:gd name="T53" fmla="*/ 2147483646 h 2184"/>
                <a:gd name="T54" fmla="*/ 2147483646 w 4194"/>
                <a:gd name="T55" fmla="*/ 2147483646 h 2184"/>
                <a:gd name="T56" fmla="*/ 2147483646 w 4194"/>
                <a:gd name="T57" fmla="*/ 2147483646 h 2184"/>
                <a:gd name="T58" fmla="*/ 2147483646 w 4194"/>
                <a:gd name="T59" fmla="*/ 2147483646 h 2184"/>
                <a:gd name="T60" fmla="*/ 2147483646 w 4194"/>
                <a:gd name="T61" fmla="*/ 2147483646 h 2184"/>
                <a:gd name="T62" fmla="*/ 2147483646 w 4194"/>
                <a:gd name="T63" fmla="*/ 2147483646 h 2184"/>
                <a:gd name="T64" fmla="*/ 2147483646 w 4194"/>
                <a:gd name="T65" fmla="*/ 2147483646 h 2184"/>
                <a:gd name="T66" fmla="*/ 2147483646 w 4194"/>
                <a:gd name="T67" fmla="*/ 2147483646 h 2184"/>
                <a:gd name="T68" fmla="*/ 2147483646 w 4194"/>
                <a:gd name="T69" fmla="*/ 2147483646 h 2184"/>
                <a:gd name="T70" fmla="*/ 2147483646 w 4194"/>
                <a:gd name="T71" fmla="*/ 2147483646 h 2184"/>
                <a:gd name="T72" fmla="*/ 2147483646 w 4194"/>
                <a:gd name="T73" fmla="*/ 2147483646 h 2184"/>
                <a:gd name="T74" fmla="*/ 2147483646 w 4194"/>
                <a:gd name="T75" fmla="*/ 2147483646 h 2184"/>
                <a:gd name="T76" fmla="*/ 2147483646 w 4194"/>
                <a:gd name="T77" fmla="*/ 2147483646 h 2184"/>
                <a:gd name="T78" fmla="*/ 2147483646 w 4194"/>
                <a:gd name="T79" fmla="*/ 2147483646 h 2184"/>
                <a:gd name="T80" fmla="*/ 2147483646 w 4194"/>
                <a:gd name="T81" fmla="*/ 2147483646 h 2184"/>
                <a:gd name="T82" fmla="*/ 2147483646 w 4194"/>
                <a:gd name="T83" fmla="*/ 2147483646 h 2184"/>
                <a:gd name="T84" fmla="*/ 2147483646 w 4194"/>
                <a:gd name="T85" fmla="*/ 2147483646 h 2184"/>
                <a:gd name="T86" fmla="*/ 2147483646 w 4194"/>
                <a:gd name="T87" fmla="*/ 2147483646 h 2184"/>
                <a:gd name="T88" fmla="*/ 2147483646 w 4194"/>
                <a:gd name="T89" fmla="*/ 2147483646 h 2184"/>
                <a:gd name="T90" fmla="*/ 2147483646 w 4194"/>
                <a:gd name="T91" fmla="*/ 2147483646 h 2184"/>
                <a:gd name="T92" fmla="*/ 2147483646 w 4194"/>
                <a:gd name="T93" fmla="*/ 2147483646 h 2184"/>
                <a:gd name="T94" fmla="*/ 2147483646 w 4194"/>
                <a:gd name="T95" fmla="*/ 2147483646 h 2184"/>
                <a:gd name="T96" fmla="*/ 2147483646 w 4194"/>
                <a:gd name="T97" fmla="*/ 2147483646 h 2184"/>
                <a:gd name="T98" fmla="*/ 2147483646 w 4194"/>
                <a:gd name="T99" fmla="*/ 2147483646 h 2184"/>
                <a:gd name="T100" fmla="*/ 2147483646 w 4194"/>
                <a:gd name="T101" fmla="*/ 2147483646 h 2184"/>
                <a:gd name="T102" fmla="*/ 2147483646 w 4194"/>
                <a:gd name="T103" fmla="*/ 2147483646 h 2184"/>
                <a:gd name="T104" fmla="*/ 2147483646 w 4194"/>
                <a:gd name="T105" fmla="*/ 2147483646 h 2184"/>
                <a:gd name="T106" fmla="*/ 2147483646 w 4194"/>
                <a:gd name="T107" fmla="*/ 2147483646 h 2184"/>
                <a:gd name="T108" fmla="*/ 2147483646 w 4194"/>
                <a:gd name="T109" fmla="*/ 2147483646 h 2184"/>
                <a:gd name="T110" fmla="*/ 2147483646 w 4194"/>
                <a:gd name="T111" fmla="*/ 2147483646 h 2184"/>
                <a:gd name="T112" fmla="*/ 2147483646 w 4194"/>
                <a:gd name="T113" fmla="*/ 2147483646 h 2184"/>
                <a:gd name="T114" fmla="*/ 2147483646 w 4194"/>
                <a:gd name="T115" fmla="*/ 2147483646 h 2184"/>
                <a:gd name="T116" fmla="*/ 2147483646 w 4194"/>
                <a:gd name="T117" fmla="*/ 2147483646 h 2184"/>
                <a:gd name="T118" fmla="*/ 2147483646 w 4194"/>
                <a:gd name="T119" fmla="*/ 2147483646 h 218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194"/>
                <a:gd name="T181" fmla="*/ 0 h 2184"/>
                <a:gd name="T182" fmla="*/ 4194 w 4194"/>
                <a:gd name="T183" fmla="*/ 2184 h 218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194" h="2184">
                  <a:moveTo>
                    <a:pt x="328" y="2092"/>
                  </a:moveTo>
                  <a:cubicBezTo>
                    <a:pt x="356" y="2083"/>
                    <a:pt x="394" y="2111"/>
                    <a:pt x="405" y="2112"/>
                  </a:cubicBezTo>
                  <a:cubicBezTo>
                    <a:pt x="417" y="2114"/>
                    <a:pt x="452" y="2122"/>
                    <a:pt x="472" y="2124"/>
                  </a:cubicBezTo>
                  <a:cubicBezTo>
                    <a:pt x="491" y="2125"/>
                    <a:pt x="482" y="2138"/>
                    <a:pt x="508" y="2161"/>
                  </a:cubicBezTo>
                  <a:cubicBezTo>
                    <a:pt x="534" y="2184"/>
                    <a:pt x="548" y="2171"/>
                    <a:pt x="540" y="2161"/>
                  </a:cubicBezTo>
                  <a:cubicBezTo>
                    <a:pt x="532" y="2151"/>
                    <a:pt x="534" y="2124"/>
                    <a:pt x="534" y="2124"/>
                  </a:cubicBezTo>
                  <a:cubicBezTo>
                    <a:pt x="534" y="2124"/>
                    <a:pt x="539" y="2104"/>
                    <a:pt x="527" y="2093"/>
                  </a:cubicBezTo>
                  <a:cubicBezTo>
                    <a:pt x="516" y="2081"/>
                    <a:pt x="517" y="2067"/>
                    <a:pt x="508" y="2049"/>
                  </a:cubicBezTo>
                  <a:cubicBezTo>
                    <a:pt x="498" y="2031"/>
                    <a:pt x="517" y="2013"/>
                    <a:pt x="521" y="1997"/>
                  </a:cubicBezTo>
                  <a:cubicBezTo>
                    <a:pt x="524" y="1980"/>
                    <a:pt x="532" y="2008"/>
                    <a:pt x="532" y="2008"/>
                  </a:cubicBezTo>
                  <a:cubicBezTo>
                    <a:pt x="532" y="2008"/>
                    <a:pt x="545" y="2008"/>
                    <a:pt x="552" y="1979"/>
                  </a:cubicBezTo>
                  <a:cubicBezTo>
                    <a:pt x="558" y="1950"/>
                    <a:pt x="550" y="1956"/>
                    <a:pt x="550" y="1956"/>
                  </a:cubicBezTo>
                  <a:cubicBezTo>
                    <a:pt x="550" y="1956"/>
                    <a:pt x="542" y="1946"/>
                    <a:pt x="527" y="1933"/>
                  </a:cubicBezTo>
                  <a:cubicBezTo>
                    <a:pt x="513" y="1920"/>
                    <a:pt x="501" y="1889"/>
                    <a:pt x="501" y="1889"/>
                  </a:cubicBezTo>
                  <a:cubicBezTo>
                    <a:pt x="501" y="1889"/>
                    <a:pt x="503" y="1871"/>
                    <a:pt x="527" y="1854"/>
                  </a:cubicBezTo>
                  <a:cubicBezTo>
                    <a:pt x="552" y="1836"/>
                    <a:pt x="558" y="1875"/>
                    <a:pt x="558" y="1875"/>
                  </a:cubicBezTo>
                  <a:cubicBezTo>
                    <a:pt x="558" y="1875"/>
                    <a:pt x="563" y="1870"/>
                    <a:pt x="555" y="1849"/>
                  </a:cubicBezTo>
                  <a:cubicBezTo>
                    <a:pt x="547" y="1828"/>
                    <a:pt x="574" y="1824"/>
                    <a:pt x="591" y="1811"/>
                  </a:cubicBezTo>
                  <a:cubicBezTo>
                    <a:pt x="607" y="1798"/>
                    <a:pt x="628" y="1787"/>
                    <a:pt x="654" y="1787"/>
                  </a:cubicBezTo>
                  <a:cubicBezTo>
                    <a:pt x="680" y="1787"/>
                    <a:pt x="674" y="1800"/>
                    <a:pt x="692" y="1810"/>
                  </a:cubicBezTo>
                  <a:cubicBezTo>
                    <a:pt x="709" y="1819"/>
                    <a:pt x="724" y="1829"/>
                    <a:pt x="724" y="1829"/>
                  </a:cubicBezTo>
                  <a:cubicBezTo>
                    <a:pt x="724" y="1829"/>
                    <a:pt x="742" y="1821"/>
                    <a:pt x="760" y="1800"/>
                  </a:cubicBezTo>
                  <a:cubicBezTo>
                    <a:pt x="778" y="1779"/>
                    <a:pt x="773" y="1813"/>
                    <a:pt x="779" y="1819"/>
                  </a:cubicBezTo>
                  <a:cubicBezTo>
                    <a:pt x="786" y="1826"/>
                    <a:pt x="802" y="1823"/>
                    <a:pt x="814" y="1810"/>
                  </a:cubicBezTo>
                  <a:cubicBezTo>
                    <a:pt x="825" y="1797"/>
                    <a:pt x="835" y="1813"/>
                    <a:pt x="835" y="1813"/>
                  </a:cubicBezTo>
                  <a:cubicBezTo>
                    <a:pt x="835" y="1813"/>
                    <a:pt x="857" y="1816"/>
                    <a:pt x="869" y="1815"/>
                  </a:cubicBezTo>
                  <a:cubicBezTo>
                    <a:pt x="880" y="1813"/>
                    <a:pt x="879" y="1808"/>
                    <a:pt x="879" y="1792"/>
                  </a:cubicBezTo>
                  <a:cubicBezTo>
                    <a:pt x="879" y="1775"/>
                    <a:pt x="857" y="1779"/>
                    <a:pt x="857" y="1779"/>
                  </a:cubicBezTo>
                  <a:cubicBezTo>
                    <a:pt x="857" y="1779"/>
                    <a:pt x="849" y="1751"/>
                    <a:pt x="853" y="1740"/>
                  </a:cubicBezTo>
                  <a:cubicBezTo>
                    <a:pt x="856" y="1728"/>
                    <a:pt x="879" y="1735"/>
                    <a:pt x="879" y="1735"/>
                  </a:cubicBezTo>
                  <a:cubicBezTo>
                    <a:pt x="884" y="1719"/>
                    <a:pt x="884" y="1719"/>
                    <a:pt x="884" y="1719"/>
                  </a:cubicBezTo>
                  <a:cubicBezTo>
                    <a:pt x="884" y="1719"/>
                    <a:pt x="884" y="1719"/>
                    <a:pt x="875" y="1686"/>
                  </a:cubicBezTo>
                  <a:cubicBezTo>
                    <a:pt x="867" y="1653"/>
                    <a:pt x="897" y="1679"/>
                    <a:pt x="923" y="1673"/>
                  </a:cubicBezTo>
                  <a:cubicBezTo>
                    <a:pt x="949" y="1666"/>
                    <a:pt x="963" y="1665"/>
                    <a:pt x="989" y="1662"/>
                  </a:cubicBezTo>
                  <a:cubicBezTo>
                    <a:pt x="1015" y="1658"/>
                    <a:pt x="1032" y="1657"/>
                    <a:pt x="1045" y="1644"/>
                  </a:cubicBezTo>
                  <a:cubicBezTo>
                    <a:pt x="1058" y="1631"/>
                    <a:pt x="1067" y="1640"/>
                    <a:pt x="1084" y="1637"/>
                  </a:cubicBezTo>
                  <a:cubicBezTo>
                    <a:pt x="1100" y="1634"/>
                    <a:pt x="1113" y="1631"/>
                    <a:pt x="1119" y="1652"/>
                  </a:cubicBezTo>
                  <a:cubicBezTo>
                    <a:pt x="1126" y="1673"/>
                    <a:pt x="1132" y="1666"/>
                    <a:pt x="1146" y="1665"/>
                  </a:cubicBezTo>
                  <a:cubicBezTo>
                    <a:pt x="1159" y="1663"/>
                    <a:pt x="1175" y="1675"/>
                    <a:pt x="1189" y="1684"/>
                  </a:cubicBezTo>
                  <a:cubicBezTo>
                    <a:pt x="1204" y="1694"/>
                    <a:pt x="1209" y="1694"/>
                    <a:pt x="1219" y="1694"/>
                  </a:cubicBezTo>
                  <a:cubicBezTo>
                    <a:pt x="1228" y="1694"/>
                    <a:pt x="1238" y="1679"/>
                    <a:pt x="1255" y="1663"/>
                  </a:cubicBezTo>
                  <a:cubicBezTo>
                    <a:pt x="1271" y="1647"/>
                    <a:pt x="1269" y="1662"/>
                    <a:pt x="1282" y="1662"/>
                  </a:cubicBezTo>
                  <a:cubicBezTo>
                    <a:pt x="1295" y="1662"/>
                    <a:pt x="1279" y="1684"/>
                    <a:pt x="1290" y="1704"/>
                  </a:cubicBezTo>
                  <a:cubicBezTo>
                    <a:pt x="1302" y="1723"/>
                    <a:pt x="1368" y="1826"/>
                    <a:pt x="1385" y="1826"/>
                  </a:cubicBezTo>
                  <a:cubicBezTo>
                    <a:pt x="1401" y="1826"/>
                    <a:pt x="1435" y="1823"/>
                    <a:pt x="1456" y="1826"/>
                  </a:cubicBezTo>
                  <a:cubicBezTo>
                    <a:pt x="1477" y="1829"/>
                    <a:pt x="1481" y="1854"/>
                    <a:pt x="1494" y="1860"/>
                  </a:cubicBezTo>
                  <a:cubicBezTo>
                    <a:pt x="1507" y="1867"/>
                    <a:pt x="1551" y="1871"/>
                    <a:pt x="1551" y="1871"/>
                  </a:cubicBezTo>
                  <a:cubicBezTo>
                    <a:pt x="1573" y="1852"/>
                    <a:pt x="1573" y="1852"/>
                    <a:pt x="1573" y="1852"/>
                  </a:cubicBezTo>
                  <a:cubicBezTo>
                    <a:pt x="1573" y="1852"/>
                    <a:pt x="1599" y="1852"/>
                    <a:pt x="1609" y="1842"/>
                  </a:cubicBezTo>
                  <a:cubicBezTo>
                    <a:pt x="1619" y="1832"/>
                    <a:pt x="1640" y="1811"/>
                    <a:pt x="1640" y="1811"/>
                  </a:cubicBezTo>
                  <a:cubicBezTo>
                    <a:pt x="1640" y="1811"/>
                    <a:pt x="1653" y="1815"/>
                    <a:pt x="1668" y="1823"/>
                  </a:cubicBezTo>
                  <a:cubicBezTo>
                    <a:pt x="1682" y="1831"/>
                    <a:pt x="1691" y="1818"/>
                    <a:pt x="1691" y="1818"/>
                  </a:cubicBezTo>
                  <a:cubicBezTo>
                    <a:pt x="1691" y="1818"/>
                    <a:pt x="1702" y="1821"/>
                    <a:pt x="1708" y="1824"/>
                  </a:cubicBezTo>
                  <a:cubicBezTo>
                    <a:pt x="1715" y="1828"/>
                    <a:pt x="1718" y="1842"/>
                    <a:pt x="1718" y="1842"/>
                  </a:cubicBezTo>
                  <a:cubicBezTo>
                    <a:pt x="1718" y="1842"/>
                    <a:pt x="1733" y="1844"/>
                    <a:pt x="1756" y="1850"/>
                  </a:cubicBezTo>
                  <a:cubicBezTo>
                    <a:pt x="1778" y="1857"/>
                    <a:pt x="1800" y="1858"/>
                    <a:pt x="1800" y="1858"/>
                  </a:cubicBezTo>
                  <a:cubicBezTo>
                    <a:pt x="1800" y="1858"/>
                    <a:pt x="1826" y="1858"/>
                    <a:pt x="1837" y="1847"/>
                  </a:cubicBezTo>
                  <a:cubicBezTo>
                    <a:pt x="1848" y="1836"/>
                    <a:pt x="1834" y="1826"/>
                    <a:pt x="1827" y="1816"/>
                  </a:cubicBezTo>
                  <a:cubicBezTo>
                    <a:pt x="1821" y="1806"/>
                    <a:pt x="1839" y="1764"/>
                    <a:pt x="1839" y="1764"/>
                  </a:cubicBezTo>
                  <a:cubicBezTo>
                    <a:pt x="1839" y="1764"/>
                    <a:pt x="1850" y="1756"/>
                    <a:pt x="1866" y="1761"/>
                  </a:cubicBezTo>
                  <a:cubicBezTo>
                    <a:pt x="1883" y="1766"/>
                    <a:pt x="1892" y="1759"/>
                    <a:pt x="1907" y="1774"/>
                  </a:cubicBezTo>
                  <a:cubicBezTo>
                    <a:pt x="1922" y="1788"/>
                    <a:pt x="1922" y="1813"/>
                    <a:pt x="1922" y="1813"/>
                  </a:cubicBezTo>
                  <a:cubicBezTo>
                    <a:pt x="1922" y="1813"/>
                    <a:pt x="1938" y="1829"/>
                    <a:pt x="1953" y="1837"/>
                  </a:cubicBezTo>
                  <a:cubicBezTo>
                    <a:pt x="1967" y="1845"/>
                    <a:pt x="1977" y="1837"/>
                    <a:pt x="2001" y="1824"/>
                  </a:cubicBezTo>
                  <a:cubicBezTo>
                    <a:pt x="2026" y="1811"/>
                    <a:pt x="2024" y="1824"/>
                    <a:pt x="2036" y="1824"/>
                  </a:cubicBezTo>
                  <a:cubicBezTo>
                    <a:pt x="2047" y="1824"/>
                    <a:pt x="2053" y="1845"/>
                    <a:pt x="2053" y="1845"/>
                  </a:cubicBezTo>
                  <a:cubicBezTo>
                    <a:pt x="2053" y="1845"/>
                    <a:pt x="2076" y="1857"/>
                    <a:pt x="2088" y="1865"/>
                  </a:cubicBezTo>
                  <a:cubicBezTo>
                    <a:pt x="2099" y="1873"/>
                    <a:pt x="2130" y="1868"/>
                    <a:pt x="2145" y="1870"/>
                  </a:cubicBezTo>
                  <a:cubicBezTo>
                    <a:pt x="2159" y="1871"/>
                    <a:pt x="2174" y="1870"/>
                    <a:pt x="2192" y="1860"/>
                  </a:cubicBezTo>
                  <a:cubicBezTo>
                    <a:pt x="2210" y="1850"/>
                    <a:pt x="2215" y="1842"/>
                    <a:pt x="2228" y="1847"/>
                  </a:cubicBezTo>
                  <a:cubicBezTo>
                    <a:pt x="2241" y="1852"/>
                    <a:pt x="2278" y="1850"/>
                    <a:pt x="2278" y="1850"/>
                  </a:cubicBezTo>
                  <a:cubicBezTo>
                    <a:pt x="2278" y="1850"/>
                    <a:pt x="2289" y="1871"/>
                    <a:pt x="2296" y="1876"/>
                  </a:cubicBezTo>
                  <a:cubicBezTo>
                    <a:pt x="2302" y="1881"/>
                    <a:pt x="2315" y="1871"/>
                    <a:pt x="2333" y="1870"/>
                  </a:cubicBezTo>
                  <a:cubicBezTo>
                    <a:pt x="2351" y="1868"/>
                    <a:pt x="2358" y="1831"/>
                    <a:pt x="2358" y="1831"/>
                  </a:cubicBezTo>
                  <a:cubicBezTo>
                    <a:pt x="2358" y="1831"/>
                    <a:pt x="2359" y="1816"/>
                    <a:pt x="2376" y="1802"/>
                  </a:cubicBezTo>
                  <a:cubicBezTo>
                    <a:pt x="2392" y="1787"/>
                    <a:pt x="2397" y="1764"/>
                    <a:pt x="2397" y="1764"/>
                  </a:cubicBezTo>
                  <a:cubicBezTo>
                    <a:pt x="2397" y="1764"/>
                    <a:pt x="2397" y="1745"/>
                    <a:pt x="2392" y="1735"/>
                  </a:cubicBezTo>
                  <a:cubicBezTo>
                    <a:pt x="2387" y="1725"/>
                    <a:pt x="2410" y="1704"/>
                    <a:pt x="2410" y="1704"/>
                  </a:cubicBezTo>
                  <a:cubicBezTo>
                    <a:pt x="2410" y="1704"/>
                    <a:pt x="2429" y="1702"/>
                    <a:pt x="2462" y="1692"/>
                  </a:cubicBezTo>
                  <a:cubicBezTo>
                    <a:pt x="2494" y="1683"/>
                    <a:pt x="2491" y="1704"/>
                    <a:pt x="2525" y="1717"/>
                  </a:cubicBezTo>
                  <a:cubicBezTo>
                    <a:pt x="2559" y="1730"/>
                    <a:pt x="2548" y="1751"/>
                    <a:pt x="2551" y="1771"/>
                  </a:cubicBezTo>
                  <a:cubicBezTo>
                    <a:pt x="2555" y="1790"/>
                    <a:pt x="2571" y="1837"/>
                    <a:pt x="2584" y="1854"/>
                  </a:cubicBezTo>
                  <a:cubicBezTo>
                    <a:pt x="2597" y="1870"/>
                    <a:pt x="2605" y="1865"/>
                    <a:pt x="2610" y="1873"/>
                  </a:cubicBezTo>
                  <a:cubicBezTo>
                    <a:pt x="2615" y="1881"/>
                    <a:pt x="2628" y="1881"/>
                    <a:pt x="2638" y="1876"/>
                  </a:cubicBezTo>
                  <a:cubicBezTo>
                    <a:pt x="2647" y="1871"/>
                    <a:pt x="2667" y="1896"/>
                    <a:pt x="2667" y="1896"/>
                  </a:cubicBezTo>
                  <a:cubicBezTo>
                    <a:pt x="2667" y="1896"/>
                    <a:pt x="2670" y="1924"/>
                    <a:pt x="2678" y="1930"/>
                  </a:cubicBezTo>
                  <a:cubicBezTo>
                    <a:pt x="2686" y="1937"/>
                    <a:pt x="2701" y="1940"/>
                    <a:pt x="2712" y="1935"/>
                  </a:cubicBezTo>
                  <a:cubicBezTo>
                    <a:pt x="2724" y="1930"/>
                    <a:pt x="2751" y="1911"/>
                    <a:pt x="2751" y="1911"/>
                  </a:cubicBezTo>
                  <a:cubicBezTo>
                    <a:pt x="2751" y="1911"/>
                    <a:pt x="2763" y="1920"/>
                    <a:pt x="2766" y="1930"/>
                  </a:cubicBezTo>
                  <a:cubicBezTo>
                    <a:pt x="2769" y="1940"/>
                    <a:pt x="2773" y="1948"/>
                    <a:pt x="2766" y="1956"/>
                  </a:cubicBezTo>
                  <a:cubicBezTo>
                    <a:pt x="2760" y="1964"/>
                    <a:pt x="2751" y="1979"/>
                    <a:pt x="2751" y="1979"/>
                  </a:cubicBezTo>
                  <a:cubicBezTo>
                    <a:pt x="2751" y="1979"/>
                    <a:pt x="2745" y="2007"/>
                    <a:pt x="2734" y="2023"/>
                  </a:cubicBezTo>
                  <a:cubicBezTo>
                    <a:pt x="2722" y="2039"/>
                    <a:pt x="2711" y="2044"/>
                    <a:pt x="2693" y="2033"/>
                  </a:cubicBezTo>
                  <a:cubicBezTo>
                    <a:pt x="2675" y="2021"/>
                    <a:pt x="2670" y="2042"/>
                    <a:pt x="2670" y="2059"/>
                  </a:cubicBezTo>
                  <a:cubicBezTo>
                    <a:pt x="2670" y="2075"/>
                    <a:pt x="2672" y="2101"/>
                    <a:pt x="2662" y="2107"/>
                  </a:cubicBezTo>
                  <a:cubicBezTo>
                    <a:pt x="2652" y="2114"/>
                    <a:pt x="2660" y="2137"/>
                    <a:pt x="2660" y="2132"/>
                  </a:cubicBezTo>
                  <a:cubicBezTo>
                    <a:pt x="2660" y="2127"/>
                    <a:pt x="2668" y="2121"/>
                    <a:pt x="2687" y="2117"/>
                  </a:cubicBezTo>
                  <a:cubicBezTo>
                    <a:pt x="2706" y="2113"/>
                    <a:pt x="2715" y="2128"/>
                    <a:pt x="2739" y="2119"/>
                  </a:cubicBezTo>
                  <a:cubicBezTo>
                    <a:pt x="2763" y="2109"/>
                    <a:pt x="2805" y="2070"/>
                    <a:pt x="2821" y="2040"/>
                  </a:cubicBezTo>
                  <a:cubicBezTo>
                    <a:pt x="2838" y="2011"/>
                    <a:pt x="2872" y="1966"/>
                    <a:pt x="2902" y="1930"/>
                  </a:cubicBezTo>
                  <a:cubicBezTo>
                    <a:pt x="2931" y="1895"/>
                    <a:pt x="2909" y="1878"/>
                    <a:pt x="2909" y="1865"/>
                  </a:cubicBezTo>
                  <a:cubicBezTo>
                    <a:pt x="2909" y="1852"/>
                    <a:pt x="2916" y="1811"/>
                    <a:pt x="2916" y="1811"/>
                  </a:cubicBezTo>
                  <a:cubicBezTo>
                    <a:pt x="2920" y="1762"/>
                    <a:pt x="2920" y="1762"/>
                    <a:pt x="2920" y="1762"/>
                  </a:cubicBezTo>
                  <a:cubicBezTo>
                    <a:pt x="2920" y="1762"/>
                    <a:pt x="2920" y="1749"/>
                    <a:pt x="2926" y="1729"/>
                  </a:cubicBezTo>
                  <a:cubicBezTo>
                    <a:pt x="2931" y="1708"/>
                    <a:pt x="2928" y="1712"/>
                    <a:pt x="2909" y="1692"/>
                  </a:cubicBezTo>
                  <a:cubicBezTo>
                    <a:pt x="2890" y="1671"/>
                    <a:pt x="2902" y="1677"/>
                    <a:pt x="2881" y="1662"/>
                  </a:cubicBezTo>
                  <a:cubicBezTo>
                    <a:pt x="2861" y="1647"/>
                    <a:pt x="2875" y="1669"/>
                    <a:pt x="2862" y="1680"/>
                  </a:cubicBezTo>
                  <a:cubicBezTo>
                    <a:pt x="2849" y="1692"/>
                    <a:pt x="2853" y="1695"/>
                    <a:pt x="2840" y="1695"/>
                  </a:cubicBezTo>
                  <a:cubicBezTo>
                    <a:pt x="2827" y="1695"/>
                    <a:pt x="2827" y="1697"/>
                    <a:pt x="2832" y="1677"/>
                  </a:cubicBezTo>
                  <a:cubicBezTo>
                    <a:pt x="2838" y="1656"/>
                    <a:pt x="2823" y="1637"/>
                    <a:pt x="2812" y="1639"/>
                  </a:cubicBezTo>
                  <a:cubicBezTo>
                    <a:pt x="2801" y="1641"/>
                    <a:pt x="2805" y="1658"/>
                    <a:pt x="2786" y="1645"/>
                  </a:cubicBezTo>
                  <a:cubicBezTo>
                    <a:pt x="2767" y="1632"/>
                    <a:pt x="2851" y="1563"/>
                    <a:pt x="2872" y="1524"/>
                  </a:cubicBezTo>
                  <a:cubicBezTo>
                    <a:pt x="2892" y="1485"/>
                    <a:pt x="2935" y="1462"/>
                    <a:pt x="2952" y="1434"/>
                  </a:cubicBezTo>
                  <a:cubicBezTo>
                    <a:pt x="2969" y="1406"/>
                    <a:pt x="3013" y="1427"/>
                    <a:pt x="3021" y="1425"/>
                  </a:cubicBezTo>
                  <a:cubicBezTo>
                    <a:pt x="3028" y="1423"/>
                    <a:pt x="3026" y="1442"/>
                    <a:pt x="3026" y="1442"/>
                  </a:cubicBezTo>
                  <a:cubicBezTo>
                    <a:pt x="3026" y="1442"/>
                    <a:pt x="3049" y="1451"/>
                    <a:pt x="3056" y="1445"/>
                  </a:cubicBezTo>
                  <a:cubicBezTo>
                    <a:pt x="3064" y="1440"/>
                    <a:pt x="3079" y="1438"/>
                    <a:pt x="3079" y="1438"/>
                  </a:cubicBezTo>
                  <a:cubicBezTo>
                    <a:pt x="3088" y="1447"/>
                    <a:pt x="3095" y="1438"/>
                    <a:pt x="3114" y="1432"/>
                  </a:cubicBezTo>
                  <a:cubicBezTo>
                    <a:pt x="3133" y="1427"/>
                    <a:pt x="3125" y="1425"/>
                    <a:pt x="3127" y="1416"/>
                  </a:cubicBezTo>
                  <a:cubicBezTo>
                    <a:pt x="3129" y="1406"/>
                    <a:pt x="3161" y="1421"/>
                    <a:pt x="3166" y="1419"/>
                  </a:cubicBezTo>
                  <a:cubicBezTo>
                    <a:pt x="3172" y="1417"/>
                    <a:pt x="3185" y="1427"/>
                    <a:pt x="3185" y="1427"/>
                  </a:cubicBezTo>
                  <a:cubicBezTo>
                    <a:pt x="3178" y="1447"/>
                    <a:pt x="3178" y="1447"/>
                    <a:pt x="3178" y="1447"/>
                  </a:cubicBezTo>
                  <a:cubicBezTo>
                    <a:pt x="3207" y="1438"/>
                    <a:pt x="3207" y="1438"/>
                    <a:pt x="3207" y="1438"/>
                  </a:cubicBezTo>
                  <a:cubicBezTo>
                    <a:pt x="3207" y="1438"/>
                    <a:pt x="3224" y="1438"/>
                    <a:pt x="3230" y="1438"/>
                  </a:cubicBezTo>
                  <a:cubicBezTo>
                    <a:pt x="3235" y="1438"/>
                    <a:pt x="3280" y="1440"/>
                    <a:pt x="3280" y="1440"/>
                  </a:cubicBezTo>
                  <a:cubicBezTo>
                    <a:pt x="3278" y="1419"/>
                    <a:pt x="3278" y="1419"/>
                    <a:pt x="3278" y="1419"/>
                  </a:cubicBezTo>
                  <a:cubicBezTo>
                    <a:pt x="3278" y="1419"/>
                    <a:pt x="3263" y="1417"/>
                    <a:pt x="3252" y="1408"/>
                  </a:cubicBezTo>
                  <a:cubicBezTo>
                    <a:pt x="3241" y="1399"/>
                    <a:pt x="3256" y="1391"/>
                    <a:pt x="3273" y="1376"/>
                  </a:cubicBezTo>
                  <a:cubicBezTo>
                    <a:pt x="3289" y="1361"/>
                    <a:pt x="3293" y="1360"/>
                    <a:pt x="3297" y="1341"/>
                  </a:cubicBezTo>
                  <a:cubicBezTo>
                    <a:pt x="3301" y="1322"/>
                    <a:pt x="3327" y="1315"/>
                    <a:pt x="3344" y="1296"/>
                  </a:cubicBezTo>
                  <a:cubicBezTo>
                    <a:pt x="3360" y="1278"/>
                    <a:pt x="3401" y="1287"/>
                    <a:pt x="3422" y="1298"/>
                  </a:cubicBezTo>
                  <a:cubicBezTo>
                    <a:pt x="3422" y="1298"/>
                    <a:pt x="3420" y="1309"/>
                    <a:pt x="3418" y="1315"/>
                  </a:cubicBezTo>
                  <a:cubicBezTo>
                    <a:pt x="3416" y="1320"/>
                    <a:pt x="3405" y="1332"/>
                    <a:pt x="3405" y="1332"/>
                  </a:cubicBezTo>
                  <a:cubicBezTo>
                    <a:pt x="3405" y="1332"/>
                    <a:pt x="3409" y="1343"/>
                    <a:pt x="3414" y="1352"/>
                  </a:cubicBezTo>
                  <a:cubicBezTo>
                    <a:pt x="3420" y="1361"/>
                    <a:pt x="3426" y="1360"/>
                    <a:pt x="3433" y="1358"/>
                  </a:cubicBezTo>
                  <a:cubicBezTo>
                    <a:pt x="3441" y="1356"/>
                    <a:pt x="3444" y="1341"/>
                    <a:pt x="3446" y="1335"/>
                  </a:cubicBezTo>
                  <a:cubicBezTo>
                    <a:pt x="3448" y="1330"/>
                    <a:pt x="3454" y="1313"/>
                    <a:pt x="3454" y="1313"/>
                  </a:cubicBezTo>
                  <a:cubicBezTo>
                    <a:pt x="3470" y="1315"/>
                    <a:pt x="3470" y="1315"/>
                    <a:pt x="3470" y="1315"/>
                  </a:cubicBezTo>
                  <a:cubicBezTo>
                    <a:pt x="3470" y="1315"/>
                    <a:pt x="3487" y="1302"/>
                    <a:pt x="3485" y="1294"/>
                  </a:cubicBezTo>
                  <a:cubicBezTo>
                    <a:pt x="3483" y="1287"/>
                    <a:pt x="3480" y="1279"/>
                    <a:pt x="3476" y="1268"/>
                  </a:cubicBezTo>
                  <a:cubicBezTo>
                    <a:pt x="3472" y="1257"/>
                    <a:pt x="3489" y="1255"/>
                    <a:pt x="3495" y="1248"/>
                  </a:cubicBezTo>
                  <a:cubicBezTo>
                    <a:pt x="3500" y="1240"/>
                    <a:pt x="3519" y="1242"/>
                    <a:pt x="3534" y="1242"/>
                  </a:cubicBezTo>
                  <a:cubicBezTo>
                    <a:pt x="3549" y="1242"/>
                    <a:pt x="3538" y="1259"/>
                    <a:pt x="3524" y="1263"/>
                  </a:cubicBezTo>
                  <a:cubicBezTo>
                    <a:pt x="3511" y="1266"/>
                    <a:pt x="3508" y="1281"/>
                    <a:pt x="3508" y="1307"/>
                  </a:cubicBezTo>
                  <a:cubicBezTo>
                    <a:pt x="3508" y="1333"/>
                    <a:pt x="3511" y="1322"/>
                    <a:pt x="3504" y="1328"/>
                  </a:cubicBezTo>
                  <a:cubicBezTo>
                    <a:pt x="3497" y="1333"/>
                    <a:pt x="3500" y="1335"/>
                    <a:pt x="3467" y="1367"/>
                  </a:cubicBezTo>
                  <a:cubicBezTo>
                    <a:pt x="3433" y="1399"/>
                    <a:pt x="3444" y="1393"/>
                    <a:pt x="3444" y="1393"/>
                  </a:cubicBezTo>
                  <a:cubicBezTo>
                    <a:pt x="3444" y="1393"/>
                    <a:pt x="3427" y="1408"/>
                    <a:pt x="3416" y="1421"/>
                  </a:cubicBezTo>
                  <a:cubicBezTo>
                    <a:pt x="3405" y="1434"/>
                    <a:pt x="3386" y="1449"/>
                    <a:pt x="3386" y="1449"/>
                  </a:cubicBezTo>
                  <a:cubicBezTo>
                    <a:pt x="3379" y="1466"/>
                    <a:pt x="3379" y="1466"/>
                    <a:pt x="3379" y="1466"/>
                  </a:cubicBezTo>
                  <a:cubicBezTo>
                    <a:pt x="3379" y="1466"/>
                    <a:pt x="3373" y="1471"/>
                    <a:pt x="3364" y="1470"/>
                  </a:cubicBezTo>
                  <a:cubicBezTo>
                    <a:pt x="3355" y="1468"/>
                    <a:pt x="3357" y="1483"/>
                    <a:pt x="3357" y="1483"/>
                  </a:cubicBezTo>
                  <a:cubicBezTo>
                    <a:pt x="3357" y="1483"/>
                    <a:pt x="3355" y="1498"/>
                    <a:pt x="3347" y="1496"/>
                  </a:cubicBezTo>
                  <a:cubicBezTo>
                    <a:pt x="3340" y="1494"/>
                    <a:pt x="3342" y="1503"/>
                    <a:pt x="3327" y="1516"/>
                  </a:cubicBezTo>
                  <a:cubicBezTo>
                    <a:pt x="3312" y="1529"/>
                    <a:pt x="3323" y="1529"/>
                    <a:pt x="3312" y="1548"/>
                  </a:cubicBezTo>
                  <a:cubicBezTo>
                    <a:pt x="3301" y="1567"/>
                    <a:pt x="3308" y="1563"/>
                    <a:pt x="3282" y="1589"/>
                  </a:cubicBezTo>
                  <a:cubicBezTo>
                    <a:pt x="3256" y="1615"/>
                    <a:pt x="3282" y="1600"/>
                    <a:pt x="3289" y="1613"/>
                  </a:cubicBezTo>
                  <a:cubicBezTo>
                    <a:pt x="3297" y="1626"/>
                    <a:pt x="3303" y="1671"/>
                    <a:pt x="3303" y="1671"/>
                  </a:cubicBezTo>
                  <a:cubicBezTo>
                    <a:pt x="3303" y="1671"/>
                    <a:pt x="3299" y="1697"/>
                    <a:pt x="3295" y="1712"/>
                  </a:cubicBezTo>
                  <a:cubicBezTo>
                    <a:pt x="3291" y="1727"/>
                    <a:pt x="3299" y="1744"/>
                    <a:pt x="3299" y="1744"/>
                  </a:cubicBezTo>
                  <a:cubicBezTo>
                    <a:pt x="3299" y="1744"/>
                    <a:pt x="3304" y="1762"/>
                    <a:pt x="3304" y="1790"/>
                  </a:cubicBezTo>
                  <a:cubicBezTo>
                    <a:pt x="3304" y="1818"/>
                    <a:pt x="3316" y="1830"/>
                    <a:pt x="3316" y="1830"/>
                  </a:cubicBezTo>
                  <a:cubicBezTo>
                    <a:pt x="3329" y="1820"/>
                    <a:pt x="3329" y="1820"/>
                    <a:pt x="3329" y="1820"/>
                  </a:cubicBezTo>
                  <a:cubicBezTo>
                    <a:pt x="3329" y="1820"/>
                    <a:pt x="3336" y="1817"/>
                    <a:pt x="3340" y="1787"/>
                  </a:cubicBezTo>
                  <a:cubicBezTo>
                    <a:pt x="3344" y="1757"/>
                    <a:pt x="3347" y="1787"/>
                    <a:pt x="3364" y="1777"/>
                  </a:cubicBezTo>
                  <a:cubicBezTo>
                    <a:pt x="3381" y="1768"/>
                    <a:pt x="3366" y="1772"/>
                    <a:pt x="3375" y="1748"/>
                  </a:cubicBezTo>
                  <a:cubicBezTo>
                    <a:pt x="3385" y="1723"/>
                    <a:pt x="3381" y="1721"/>
                    <a:pt x="3381" y="1721"/>
                  </a:cubicBezTo>
                  <a:cubicBezTo>
                    <a:pt x="3381" y="1721"/>
                    <a:pt x="3388" y="1716"/>
                    <a:pt x="3400" y="1718"/>
                  </a:cubicBezTo>
                  <a:cubicBezTo>
                    <a:pt x="3411" y="1720"/>
                    <a:pt x="3420" y="1716"/>
                    <a:pt x="3424" y="1703"/>
                  </a:cubicBezTo>
                  <a:cubicBezTo>
                    <a:pt x="3427" y="1690"/>
                    <a:pt x="3416" y="1692"/>
                    <a:pt x="3416" y="1692"/>
                  </a:cubicBezTo>
                  <a:cubicBezTo>
                    <a:pt x="3416" y="1692"/>
                    <a:pt x="3416" y="1686"/>
                    <a:pt x="3420" y="1673"/>
                  </a:cubicBezTo>
                  <a:cubicBezTo>
                    <a:pt x="3424" y="1660"/>
                    <a:pt x="3435" y="1667"/>
                    <a:pt x="3435" y="1667"/>
                  </a:cubicBezTo>
                  <a:cubicBezTo>
                    <a:pt x="3441" y="1669"/>
                    <a:pt x="3459" y="1665"/>
                    <a:pt x="3459" y="1665"/>
                  </a:cubicBezTo>
                  <a:cubicBezTo>
                    <a:pt x="3459" y="1665"/>
                    <a:pt x="3470" y="1654"/>
                    <a:pt x="3465" y="1649"/>
                  </a:cubicBezTo>
                  <a:cubicBezTo>
                    <a:pt x="3459" y="1643"/>
                    <a:pt x="3457" y="1643"/>
                    <a:pt x="3448" y="1639"/>
                  </a:cubicBezTo>
                  <a:cubicBezTo>
                    <a:pt x="3439" y="1636"/>
                    <a:pt x="3441" y="1630"/>
                    <a:pt x="3442" y="1617"/>
                  </a:cubicBezTo>
                  <a:cubicBezTo>
                    <a:pt x="3444" y="1604"/>
                    <a:pt x="3450" y="1611"/>
                    <a:pt x="3452" y="1602"/>
                  </a:cubicBezTo>
                  <a:cubicBezTo>
                    <a:pt x="3454" y="1593"/>
                    <a:pt x="3459" y="1572"/>
                    <a:pt x="3459" y="1572"/>
                  </a:cubicBezTo>
                  <a:cubicBezTo>
                    <a:pt x="3467" y="1583"/>
                    <a:pt x="3467" y="1583"/>
                    <a:pt x="3467" y="1583"/>
                  </a:cubicBezTo>
                  <a:cubicBezTo>
                    <a:pt x="3467" y="1583"/>
                    <a:pt x="3482" y="1585"/>
                    <a:pt x="3487" y="1572"/>
                  </a:cubicBezTo>
                  <a:cubicBezTo>
                    <a:pt x="3493" y="1559"/>
                    <a:pt x="3487" y="1572"/>
                    <a:pt x="3487" y="1561"/>
                  </a:cubicBezTo>
                  <a:cubicBezTo>
                    <a:pt x="3487" y="1550"/>
                    <a:pt x="3482" y="1552"/>
                    <a:pt x="3472" y="1542"/>
                  </a:cubicBezTo>
                  <a:cubicBezTo>
                    <a:pt x="3463" y="1533"/>
                    <a:pt x="3474" y="1535"/>
                    <a:pt x="3483" y="1518"/>
                  </a:cubicBezTo>
                  <a:cubicBezTo>
                    <a:pt x="3493" y="1501"/>
                    <a:pt x="3461" y="1507"/>
                    <a:pt x="3461" y="1507"/>
                  </a:cubicBezTo>
                  <a:cubicBezTo>
                    <a:pt x="3461" y="1507"/>
                    <a:pt x="3455" y="1505"/>
                    <a:pt x="3469" y="1470"/>
                  </a:cubicBezTo>
                  <a:cubicBezTo>
                    <a:pt x="3482" y="1434"/>
                    <a:pt x="3487" y="1447"/>
                    <a:pt x="3493" y="1427"/>
                  </a:cubicBezTo>
                  <a:cubicBezTo>
                    <a:pt x="3498" y="1406"/>
                    <a:pt x="3511" y="1397"/>
                    <a:pt x="3511" y="1397"/>
                  </a:cubicBezTo>
                  <a:cubicBezTo>
                    <a:pt x="3511" y="1397"/>
                    <a:pt x="3517" y="1401"/>
                    <a:pt x="3524" y="1410"/>
                  </a:cubicBezTo>
                  <a:cubicBezTo>
                    <a:pt x="3532" y="1419"/>
                    <a:pt x="3545" y="1404"/>
                    <a:pt x="3545" y="1404"/>
                  </a:cubicBezTo>
                  <a:cubicBezTo>
                    <a:pt x="3549" y="1384"/>
                    <a:pt x="3549" y="1384"/>
                    <a:pt x="3549" y="1384"/>
                  </a:cubicBezTo>
                  <a:cubicBezTo>
                    <a:pt x="3564" y="1373"/>
                    <a:pt x="3564" y="1373"/>
                    <a:pt x="3564" y="1373"/>
                  </a:cubicBezTo>
                  <a:cubicBezTo>
                    <a:pt x="3564" y="1373"/>
                    <a:pt x="3562" y="1397"/>
                    <a:pt x="3573" y="1406"/>
                  </a:cubicBezTo>
                  <a:cubicBezTo>
                    <a:pt x="3584" y="1416"/>
                    <a:pt x="3580" y="1395"/>
                    <a:pt x="3590" y="1376"/>
                  </a:cubicBezTo>
                  <a:cubicBezTo>
                    <a:pt x="3599" y="1358"/>
                    <a:pt x="3607" y="1367"/>
                    <a:pt x="3631" y="1361"/>
                  </a:cubicBezTo>
                  <a:cubicBezTo>
                    <a:pt x="3655" y="1356"/>
                    <a:pt x="3661" y="1365"/>
                    <a:pt x="3670" y="1384"/>
                  </a:cubicBezTo>
                  <a:cubicBezTo>
                    <a:pt x="3679" y="1402"/>
                    <a:pt x="3676" y="1414"/>
                    <a:pt x="3687" y="1376"/>
                  </a:cubicBezTo>
                  <a:cubicBezTo>
                    <a:pt x="3698" y="1339"/>
                    <a:pt x="3746" y="1322"/>
                    <a:pt x="3763" y="1304"/>
                  </a:cubicBezTo>
                  <a:cubicBezTo>
                    <a:pt x="3780" y="1285"/>
                    <a:pt x="3791" y="1283"/>
                    <a:pt x="3799" y="1274"/>
                  </a:cubicBezTo>
                  <a:cubicBezTo>
                    <a:pt x="3806" y="1264"/>
                    <a:pt x="3838" y="1255"/>
                    <a:pt x="3838" y="1255"/>
                  </a:cubicBezTo>
                  <a:cubicBezTo>
                    <a:pt x="3838" y="1255"/>
                    <a:pt x="3864" y="1259"/>
                    <a:pt x="3877" y="1255"/>
                  </a:cubicBezTo>
                  <a:cubicBezTo>
                    <a:pt x="3890" y="1251"/>
                    <a:pt x="3916" y="1251"/>
                    <a:pt x="3916" y="1251"/>
                  </a:cubicBezTo>
                  <a:cubicBezTo>
                    <a:pt x="3916" y="1251"/>
                    <a:pt x="3916" y="1235"/>
                    <a:pt x="3901" y="1223"/>
                  </a:cubicBezTo>
                  <a:cubicBezTo>
                    <a:pt x="3886" y="1212"/>
                    <a:pt x="3888" y="1223"/>
                    <a:pt x="3870" y="1210"/>
                  </a:cubicBezTo>
                  <a:cubicBezTo>
                    <a:pt x="3851" y="1197"/>
                    <a:pt x="3881" y="1190"/>
                    <a:pt x="3881" y="1190"/>
                  </a:cubicBezTo>
                  <a:cubicBezTo>
                    <a:pt x="3881" y="1190"/>
                    <a:pt x="3883" y="1179"/>
                    <a:pt x="3877" y="1169"/>
                  </a:cubicBezTo>
                  <a:cubicBezTo>
                    <a:pt x="3871" y="1160"/>
                    <a:pt x="3851" y="1147"/>
                    <a:pt x="3851" y="1147"/>
                  </a:cubicBezTo>
                  <a:cubicBezTo>
                    <a:pt x="3851" y="1147"/>
                    <a:pt x="3838" y="1139"/>
                    <a:pt x="3856" y="1112"/>
                  </a:cubicBezTo>
                  <a:cubicBezTo>
                    <a:pt x="3875" y="1084"/>
                    <a:pt x="3873" y="1136"/>
                    <a:pt x="3873" y="1136"/>
                  </a:cubicBezTo>
                  <a:cubicBezTo>
                    <a:pt x="3873" y="1136"/>
                    <a:pt x="3886" y="1134"/>
                    <a:pt x="3901" y="1126"/>
                  </a:cubicBezTo>
                  <a:cubicBezTo>
                    <a:pt x="3916" y="1119"/>
                    <a:pt x="3937" y="1102"/>
                    <a:pt x="3937" y="1102"/>
                  </a:cubicBezTo>
                  <a:cubicBezTo>
                    <a:pt x="3937" y="1070"/>
                    <a:pt x="3937" y="1070"/>
                    <a:pt x="3937" y="1070"/>
                  </a:cubicBezTo>
                  <a:cubicBezTo>
                    <a:pt x="3937" y="1070"/>
                    <a:pt x="3929" y="1054"/>
                    <a:pt x="3929" y="1039"/>
                  </a:cubicBezTo>
                  <a:cubicBezTo>
                    <a:pt x="3929" y="1024"/>
                    <a:pt x="3963" y="1026"/>
                    <a:pt x="3963" y="1026"/>
                  </a:cubicBezTo>
                  <a:cubicBezTo>
                    <a:pt x="3963" y="1026"/>
                    <a:pt x="3961" y="1046"/>
                    <a:pt x="3955" y="1065"/>
                  </a:cubicBezTo>
                  <a:cubicBezTo>
                    <a:pt x="3950" y="1084"/>
                    <a:pt x="3974" y="1080"/>
                    <a:pt x="3974" y="1080"/>
                  </a:cubicBezTo>
                  <a:cubicBezTo>
                    <a:pt x="4022" y="1069"/>
                    <a:pt x="4022" y="1069"/>
                    <a:pt x="4022" y="1069"/>
                  </a:cubicBezTo>
                  <a:cubicBezTo>
                    <a:pt x="4022" y="1085"/>
                    <a:pt x="4022" y="1085"/>
                    <a:pt x="4022" y="1085"/>
                  </a:cubicBezTo>
                  <a:cubicBezTo>
                    <a:pt x="4036" y="1119"/>
                    <a:pt x="4036" y="1119"/>
                    <a:pt x="4036" y="1119"/>
                  </a:cubicBezTo>
                  <a:cubicBezTo>
                    <a:pt x="4036" y="1119"/>
                    <a:pt x="4050" y="1121"/>
                    <a:pt x="4064" y="1115"/>
                  </a:cubicBezTo>
                  <a:cubicBezTo>
                    <a:pt x="4077" y="1110"/>
                    <a:pt x="4075" y="1130"/>
                    <a:pt x="4084" y="1143"/>
                  </a:cubicBezTo>
                  <a:cubicBezTo>
                    <a:pt x="4093" y="1156"/>
                    <a:pt x="4105" y="1151"/>
                    <a:pt x="4114" y="1138"/>
                  </a:cubicBezTo>
                  <a:cubicBezTo>
                    <a:pt x="4123" y="1125"/>
                    <a:pt x="4105" y="1130"/>
                    <a:pt x="4133" y="1110"/>
                  </a:cubicBezTo>
                  <a:cubicBezTo>
                    <a:pt x="4160" y="1089"/>
                    <a:pt x="4134" y="1097"/>
                    <a:pt x="4131" y="1069"/>
                  </a:cubicBezTo>
                  <a:cubicBezTo>
                    <a:pt x="4131" y="1069"/>
                    <a:pt x="4149" y="1082"/>
                    <a:pt x="4162" y="1074"/>
                  </a:cubicBezTo>
                  <a:cubicBezTo>
                    <a:pt x="4175" y="1067"/>
                    <a:pt x="4179" y="1070"/>
                    <a:pt x="4187" y="1050"/>
                  </a:cubicBezTo>
                  <a:cubicBezTo>
                    <a:pt x="4194" y="1029"/>
                    <a:pt x="4172" y="1035"/>
                    <a:pt x="4164" y="1020"/>
                  </a:cubicBezTo>
                  <a:cubicBezTo>
                    <a:pt x="4157" y="1005"/>
                    <a:pt x="4144" y="979"/>
                    <a:pt x="4144" y="979"/>
                  </a:cubicBezTo>
                  <a:cubicBezTo>
                    <a:pt x="4127" y="973"/>
                    <a:pt x="4127" y="973"/>
                    <a:pt x="4127" y="973"/>
                  </a:cubicBezTo>
                  <a:cubicBezTo>
                    <a:pt x="4101" y="966"/>
                    <a:pt x="4101" y="966"/>
                    <a:pt x="4101" y="966"/>
                  </a:cubicBezTo>
                  <a:cubicBezTo>
                    <a:pt x="4101" y="966"/>
                    <a:pt x="4095" y="966"/>
                    <a:pt x="4078" y="973"/>
                  </a:cubicBezTo>
                  <a:cubicBezTo>
                    <a:pt x="4062" y="981"/>
                    <a:pt x="4078" y="985"/>
                    <a:pt x="4082" y="994"/>
                  </a:cubicBezTo>
                  <a:cubicBezTo>
                    <a:pt x="4086" y="1003"/>
                    <a:pt x="4073" y="1007"/>
                    <a:pt x="4073" y="1007"/>
                  </a:cubicBezTo>
                  <a:cubicBezTo>
                    <a:pt x="4073" y="1007"/>
                    <a:pt x="4056" y="1007"/>
                    <a:pt x="4060" y="951"/>
                  </a:cubicBezTo>
                  <a:cubicBezTo>
                    <a:pt x="4064" y="895"/>
                    <a:pt x="4045" y="936"/>
                    <a:pt x="4045" y="936"/>
                  </a:cubicBezTo>
                  <a:cubicBezTo>
                    <a:pt x="4045" y="936"/>
                    <a:pt x="4034" y="929"/>
                    <a:pt x="4019" y="906"/>
                  </a:cubicBezTo>
                  <a:cubicBezTo>
                    <a:pt x="4004" y="884"/>
                    <a:pt x="3981" y="878"/>
                    <a:pt x="3981" y="878"/>
                  </a:cubicBezTo>
                  <a:cubicBezTo>
                    <a:pt x="3981" y="878"/>
                    <a:pt x="3959" y="871"/>
                    <a:pt x="3950" y="856"/>
                  </a:cubicBezTo>
                  <a:cubicBezTo>
                    <a:pt x="3940" y="841"/>
                    <a:pt x="3918" y="822"/>
                    <a:pt x="3918" y="822"/>
                  </a:cubicBezTo>
                  <a:cubicBezTo>
                    <a:pt x="3918" y="822"/>
                    <a:pt x="3899" y="824"/>
                    <a:pt x="3883" y="815"/>
                  </a:cubicBezTo>
                  <a:cubicBezTo>
                    <a:pt x="3866" y="806"/>
                    <a:pt x="3864" y="811"/>
                    <a:pt x="3843" y="787"/>
                  </a:cubicBezTo>
                  <a:cubicBezTo>
                    <a:pt x="3823" y="763"/>
                    <a:pt x="3791" y="776"/>
                    <a:pt x="3791" y="776"/>
                  </a:cubicBezTo>
                  <a:cubicBezTo>
                    <a:pt x="3791" y="776"/>
                    <a:pt x="3767" y="783"/>
                    <a:pt x="3748" y="778"/>
                  </a:cubicBezTo>
                  <a:cubicBezTo>
                    <a:pt x="3730" y="772"/>
                    <a:pt x="3722" y="780"/>
                    <a:pt x="3722" y="780"/>
                  </a:cubicBezTo>
                  <a:cubicBezTo>
                    <a:pt x="3722" y="780"/>
                    <a:pt x="3707" y="780"/>
                    <a:pt x="3694" y="766"/>
                  </a:cubicBezTo>
                  <a:cubicBezTo>
                    <a:pt x="3681" y="753"/>
                    <a:pt x="3681" y="772"/>
                    <a:pt x="3674" y="774"/>
                  </a:cubicBezTo>
                  <a:cubicBezTo>
                    <a:pt x="3666" y="776"/>
                    <a:pt x="3672" y="794"/>
                    <a:pt x="3672" y="794"/>
                  </a:cubicBezTo>
                  <a:cubicBezTo>
                    <a:pt x="3687" y="806"/>
                    <a:pt x="3687" y="806"/>
                    <a:pt x="3687" y="806"/>
                  </a:cubicBezTo>
                  <a:cubicBezTo>
                    <a:pt x="3690" y="837"/>
                    <a:pt x="3690" y="837"/>
                    <a:pt x="3690" y="837"/>
                  </a:cubicBezTo>
                  <a:cubicBezTo>
                    <a:pt x="3690" y="837"/>
                    <a:pt x="3683" y="850"/>
                    <a:pt x="3674" y="856"/>
                  </a:cubicBezTo>
                  <a:cubicBezTo>
                    <a:pt x="3664" y="862"/>
                    <a:pt x="3657" y="865"/>
                    <a:pt x="3648" y="856"/>
                  </a:cubicBezTo>
                  <a:cubicBezTo>
                    <a:pt x="3638" y="847"/>
                    <a:pt x="3636" y="845"/>
                    <a:pt x="3623" y="835"/>
                  </a:cubicBezTo>
                  <a:cubicBezTo>
                    <a:pt x="3610" y="826"/>
                    <a:pt x="3629" y="811"/>
                    <a:pt x="3629" y="811"/>
                  </a:cubicBezTo>
                  <a:cubicBezTo>
                    <a:pt x="3629" y="811"/>
                    <a:pt x="3627" y="793"/>
                    <a:pt x="3612" y="785"/>
                  </a:cubicBezTo>
                  <a:cubicBezTo>
                    <a:pt x="3597" y="778"/>
                    <a:pt x="3605" y="793"/>
                    <a:pt x="3599" y="807"/>
                  </a:cubicBezTo>
                  <a:cubicBezTo>
                    <a:pt x="3593" y="822"/>
                    <a:pt x="3569" y="796"/>
                    <a:pt x="3539" y="798"/>
                  </a:cubicBezTo>
                  <a:cubicBezTo>
                    <a:pt x="3510" y="800"/>
                    <a:pt x="3524" y="806"/>
                    <a:pt x="3510" y="791"/>
                  </a:cubicBezTo>
                  <a:cubicBezTo>
                    <a:pt x="3495" y="776"/>
                    <a:pt x="3502" y="796"/>
                    <a:pt x="3483" y="789"/>
                  </a:cubicBezTo>
                  <a:cubicBezTo>
                    <a:pt x="3465" y="781"/>
                    <a:pt x="3465" y="783"/>
                    <a:pt x="3465" y="783"/>
                  </a:cubicBezTo>
                  <a:cubicBezTo>
                    <a:pt x="3465" y="783"/>
                    <a:pt x="3455" y="789"/>
                    <a:pt x="3450" y="804"/>
                  </a:cubicBezTo>
                  <a:cubicBezTo>
                    <a:pt x="3444" y="819"/>
                    <a:pt x="3459" y="826"/>
                    <a:pt x="3459" y="826"/>
                  </a:cubicBezTo>
                  <a:cubicBezTo>
                    <a:pt x="3448" y="862"/>
                    <a:pt x="3448" y="862"/>
                    <a:pt x="3448" y="862"/>
                  </a:cubicBezTo>
                  <a:cubicBezTo>
                    <a:pt x="3448" y="862"/>
                    <a:pt x="3439" y="860"/>
                    <a:pt x="3429" y="824"/>
                  </a:cubicBezTo>
                  <a:cubicBezTo>
                    <a:pt x="3420" y="789"/>
                    <a:pt x="3422" y="809"/>
                    <a:pt x="3411" y="802"/>
                  </a:cubicBezTo>
                  <a:cubicBezTo>
                    <a:pt x="3400" y="794"/>
                    <a:pt x="3398" y="776"/>
                    <a:pt x="3407" y="748"/>
                  </a:cubicBezTo>
                  <a:cubicBezTo>
                    <a:pt x="3416" y="720"/>
                    <a:pt x="3403" y="718"/>
                    <a:pt x="3394" y="705"/>
                  </a:cubicBezTo>
                  <a:cubicBezTo>
                    <a:pt x="3385" y="692"/>
                    <a:pt x="3377" y="690"/>
                    <a:pt x="3362" y="690"/>
                  </a:cubicBezTo>
                  <a:cubicBezTo>
                    <a:pt x="3347" y="690"/>
                    <a:pt x="3312" y="692"/>
                    <a:pt x="3312" y="692"/>
                  </a:cubicBezTo>
                  <a:cubicBezTo>
                    <a:pt x="3312" y="692"/>
                    <a:pt x="3250" y="701"/>
                    <a:pt x="3235" y="699"/>
                  </a:cubicBezTo>
                  <a:cubicBezTo>
                    <a:pt x="3220" y="697"/>
                    <a:pt x="3204" y="703"/>
                    <a:pt x="3204" y="703"/>
                  </a:cubicBezTo>
                  <a:cubicBezTo>
                    <a:pt x="3204" y="703"/>
                    <a:pt x="3209" y="677"/>
                    <a:pt x="3204" y="669"/>
                  </a:cubicBezTo>
                  <a:cubicBezTo>
                    <a:pt x="3198" y="662"/>
                    <a:pt x="3181" y="664"/>
                    <a:pt x="3179" y="653"/>
                  </a:cubicBezTo>
                  <a:cubicBezTo>
                    <a:pt x="3178" y="641"/>
                    <a:pt x="3163" y="636"/>
                    <a:pt x="3148" y="632"/>
                  </a:cubicBezTo>
                  <a:cubicBezTo>
                    <a:pt x="3133" y="628"/>
                    <a:pt x="3122" y="617"/>
                    <a:pt x="3120" y="608"/>
                  </a:cubicBezTo>
                  <a:cubicBezTo>
                    <a:pt x="3118" y="599"/>
                    <a:pt x="3142" y="612"/>
                    <a:pt x="3142" y="612"/>
                  </a:cubicBezTo>
                  <a:cubicBezTo>
                    <a:pt x="3142" y="612"/>
                    <a:pt x="3144" y="604"/>
                    <a:pt x="3153" y="586"/>
                  </a:cubicBezTo>
                  <a:cubicBezTo>
                    <a:pt x="3163" y="567"/>
                    <a:pt x="3142" y="578"/>
                    <a:pt x="3118" y="561"/>
                  </a:cubicBezTo>
                  <a:cubicBezTo>
                    <a:pt x="3094" y="544"/>
                    <a:pt x="3077" y="584"/>
                    <a:pt x="3077" y="584"/>
                  </a:cubicBezTo>
                  <a:cubicBezTo>
                    <a:pt x="3077" y="584"/>
                    <a:pt x="3073" y="589"/>
                    <a:pt x="3066" y="608"/>
                  </a:cubicBezTo>
                  <a:cubicBezTo>
                    <a:pt x="3058" y="627"/>
                    <a:pt x="3054" y="617"/>
                    <a:pt x="3034" y="621"/>
                  </a:cubicBezTo>
                  <a:cubicBezTo>
                    <a:pt x="3013" y="625"/>
                    <a:pt x="3023" y="628"/>
                    <a:pt x="3010" y="617"/>
                  </a:cubicBezTo>
                  <a:cubicBezTo>
                    <a:pt x="2997" y="606"/>
                    <a:pt x="3021" y="602"/>
                    <a:pt x="3021" y="602"/>
                  </a:cubicBezTo>
                  <a:cubicBezTo>
                    <a:pt x="3038" y="589"/>
                    <a:pt x="3038" y="589"/>
                    <a:pt x="3038" y="589"/>
                  </a:cubicBezTo>
                  <a:cubicBezTo>
                    <a:pt x="3038" y="589"/>
                    <a:pt x="3045" y="576"/>
                    <a:pt x="3010" y="580"/>
                  </a:cubicBezTo>
                  <a:cubicBezTo>
                    <a:pt x="2974" y="584"/>
                    <a:pt x="2997" y="569"/>
                    <a:pt x="2997" y="569"/>
                  </a:cubicBezTo>
                  <a:cubicBezTo>
                    <a:pt x="2997" y="569"/>
                    <a:pt x="3008" y="559"/>
                    <a:pt x="3008" y="541"/>
                  </a:cubicBezTo>
                  <a:cubicBezTo>
                    <a:pt x="3008" y="522"/>
                    <a:pt x="2997" y="544"/>
                    <a:pt x="2991" y="531"/>
                  </a:cubicBezTo>
                  <a:cubicBezTo>
                    <a:pt x="2985" y="518"/>
                    <a:pt x="2972" y="539"/>
                    <a:pt x="2972" y="539"/>
                  </a:cubicBezTo>
                  <a:cubicBezTo>
                    <a:pt x="2972" y="539"/>
                    <a:pt x="2966" y="544"/>
                    <a:pt x="2954" y="533"/>
                  </a:cubicBezTo>
                  <a:cubicBezTo>
                    <a:pt x="2942" y="522"/>
                    <a:pt x="2918" y="522"/>
                    <a:pt x="2918" y="522"/>
                  </a:cubicBezTo>
                  <a:cubicBezTo>
                    <a:pt x="2918" y="522"/>
                    <a:pt x="2918" y="522"/>
                    <a:pt x="2918" y="535"/>
                  </a:cubicBezTo>
                  <a:cubicBezTo>
                    <a:pt x="2918" y="548"/>
                    <a:pt x="2907" y="559"/>
                    <a:pt x="2907" y="559"/>
                  </a:cubicBezTo>
                  <a:cubicBezTo>
                    <a:pt x="2907" y="559"/>
                    <a:pt x="2907" y="559"/>
                    <a:pt x="2903" y="543"/>
                  </a:cubicBezTo>
                  <a:cubicBezTo>
                    <a:pt x="2900" y="526"/>
                    <a:pt x="2881" y="546"/>
                    <a:pt x="2881" y="546"/>
                  </a:cubicBezTo>
                  <a:cubicBezTo>
                    <a:pt x="2881" y="546"/>
                    <a:pt x="2881" y="561"/>
                    <a:pt x="2896" y="572"/>
                  </a:cubicBezTo>
                  <a:cubicBezTo>
                    <a:pt x="2910" y="584"/>
                    <a:pt x="2909" y="576"/>
                    <a:pt x="2909" y="576"/>
                  </a:cubicBezTo>
                  <a:cubicBezTo>
                    <a:pt x="2909" y="576"/>
                    <a:pt x="2907" y="587"/>
                    <a:pt x="2894" y="584"/>
                  </a:cubicBezTo>
                  <a:cubicBezTo>
                    <a:pt x="2881" y="580"/>
                    <a:pt x="2888" y="604"/>
                    <a:pt x="2888" y="604"/>
                  </a:cubicBezTo>
                  <a:cubicBezTo>
                    <a:pt x="2888" y="604"/>
                    <a:pt x="2890" y="612"/>
                    <a:pt x="2898" y="619"/>
                  </a:cubicBezTo>
                  <a:cubicBezTo>
                    <a:pt x="2905" y="627"/>
                    <a:pt x="2894" y="641"/>
                    <a:pt x="2894" y="641"/>
                  </a:cubicBezTo>
                  <a:cubicBezTo>
                    <a:pt x="2894" y="641"/>
                    <a:pt x="2881" y="645"/>
                    <a:pt x="2875" y="628"/>
                  </a:cubicBezTo>
                  <a:cubicBezTo>
                    <a:pt x="2869" y="612"/>
                    <a:pt x="2860" y="623"/>
                    <a:pt x="2860" y="623"/>
                  </a:cubicBezTo>
                  <a:cubicBezTo>
                    <a:pt x="2860" y="623"/>
                    <a:pt x="2851" y="632"/>
                    <a:pt x="2855" y="638"/>
                  </a:cubicBezTo>
                  <a:cubicBezTo>
                    <a:pt x="2859" y="643"/>
                    <a:pt x="2859" y="653"/>
                    <a:pt x="2860" y="666"/>
                  </a:cubicBezTo>
                  <a:cubicBezTo>
                    <a:pt x="2862" y="679"/>
                    <a:pt x="2842" y="662"/>
                    <a:pt x="2827" y="638"/>
                  </a:cubicBezTo>
                  <a:cubicBezTo>
                    <a:pt x="2812" y="614"/>
                    <a:pt x="2803" y="627"/>
                    <a:pt x="2803" y="627"/>
                  </a:cubicBezTo>
                  <a:cubicBezTo>
                    <a:pt x="2777" y="612"/>
                    <a:pt x="2777" y="612"/>
                    <a:pt x="2777" y="612"/>
                  </a:cubicBezTo>
                  <a:cubicBezTo>
                    <a:pt x="2777" y="612"/>
                    <a:pt x="2773" y="623"/>
                    <a:pt x="2771" y="628"/>
                  </a:cubicBezTo>
                  <a:cubicBezTo>
                    <a:pt x="2769" y="634"/>
                    <a:pt x="2752" y="641"/>
                    <a:pt x="2752" y="641"/>
                  </a:cubicBezTo>
                  <a:cubicBezTo>
                    <a:pt x="2752" y="641"/>
                    <a:pt x="2741" y="649"/>
                    <a:pt x="2728" y="632"/>
                  </a:cubicBezTo>
                  <a:cubicBezTo>
                    <a:pt x="2715" y="615"/>
                    <a:pt x="2726" y="625"/>
                    <a:pt x="2721" y="614"/>
                  </a:cubicBezTo>
                  <a:cubicBezTo>
                    <a:pt x="2715" y="602"/>
                    <a:pt x="2717" y="602"/>
                    <a:pt x="2706" y="606"/>
                  </a:cubicBezTo>
                  <a:cubicBezTo>
                    <a:pt x="2694" y="610"/>
                    <a:pt x="2708" y="614"/>
                    <a:pt x="2704" y="621"/>
                  </a:cubicBezTo>
                  <a:cubicBezTo>
                    <a:pt x="2700" y="628"/>
                    <a:pt x="2700" y="640"/>
                    <a:pt x="2700" y="649"/>
                  </a:cubicBezTo>
                  <a:cubicBezTo>
                    <a:pt x="2700" y="658"/>
                    <a:pt x="2696" y="669"/>
                    <a:pt x="2693" y="688"/>
                  </a:cubicBezTo>
                  <a:cubicBezTo>
                    <a:pt x="2689" y="707"/>
                    <a:pt x="2678" y="716"/>
                    <a:pt x="2678" y="716"/>
                  </a:cubicBezTo>
                  <a:cubicBezTo>
                    <a:pt x="2681" y="699"/>
                    <a:pt x="2653" y="684"/>
                    <a:pt x="2637" y="668"/>
                  </a:cubicBezTo>
                  <a:cubicBezTo>
                    <a:pt x="2620" y="651"/>
                    <a:pt x="2629" y="660"/>
                    <a:pt x="2620" y="641"/>
                  </a:cubicBezTo>
                  <a:cubicBezTo>
                    <a:pt x="2611" y="623"/>
                    <a:pt x="2620" y="625"/>
                    <a:pt x="2611" y="614"/>
                  </a:cubicBezTo>
                  <a:cubicBezTo>
                    <a:pt x="2601" y="602"/>
                    <a:pt x="2605" y="612"/>
                    <a:pt x="2592" y="604"/>
                  </a:cubicBezTo>
                  <a:cubicBezTo>
                    <a:pt x="2579" y="597"/>
                    <a:pt x="2597" y="571"/>
                    <a:pt x="2597" y="571"/>
                  </a:cubicBezTo>
                  <a:cubicBezTo>
                    <a:pt x="2616" y="543"/>
                    <a:pt x="2616" y="543"/>
                    <a:pt x="2616" y="543"/>
                  </a:cubicBezTo>
                  <a:cubicBezTo>
                    <a:pt x="2616" y="543"/>
                    <a:pt x="2624" y="531"/>
                    <a:pt x="2618" y="507"/>
                  </a:cubicBezTo>
                  <a:cubicBezTo>
                    <a:pt x="2612" y="483"/>
                    <a:pt x="2603" y="492"/>
                    <a:pt x="2590" y="489"/>
                  </a:cubicBezTo>
                  <a:cubicBezTo>
                    <a:pt x="2577" y="485"/>
                    <a:pt x="2562" y="492"/>
                    <a:pt x="2534" y="464"/>
                  </a:cubicBezTo>
                  <a:cubicBezTo>
                    <a:pt x="2506" y="436"/>
                    <a:pt x="2514" y="438"/>
                    <a:pt x="2514" y="438"/>
                  </a:cubicBezTo>
                  <a:cubicBezTo>
                    <a:pt x="2491" y="431"/>
                    <a:pt x="2491" y="431"/>
                    <a:pt x="2491" y="431"/>
                  </a:cubicBezTo>
                  <a:cubicBezTo>
                    <a:pt x="2461" y="444"/>
                    <a:pt x="2461" y="444"/>
                    <a:pt x="2461" y="444"/>
                  </a:cubicBezTo>
                  <a:cubicBezTo>
                    <a:pt x="2461" y="444"/>
                    <a:pt x="2452" y="457"/>
                    <a:pt x="2458" y="472"/>
                  </a:cubicBezTo>
                  <a:cubicBezTo>
                    <a:pt x="2463" y="487"/>
                    <a:pt x="2458" y="483"/>
                    <a:pt x="2471" y="487"/>
                  </a:cubicBezTo>
                  <a:cubicBezTo>
                    <a:pt x="2484" y="490"/>
                    <a:pt x="2473" y="503"/>
                    <a:pt x="2473" y="503"/>
                  </a:cubicBezTo>
                  <a:cubicBezTo>
                    <a:pt x="2473" y="503"/>
                    <a:pt x="2467" y="513"/>
                    <a:pt x="2452" y="511"/>
                  </a:cubicBezTo>
                  <a:cubicBezTo>
                    <a:pt x="2437" y="509"/>
                    <a:pt x="2452" y="511"/>
                    <a:pt x="2439" y="505"/>
                  </a:cubicBezTo>
                  <a:cubicBezTo>
                    <a:pt x="2426" y="500"/>
                    <a:pt x="2424" y="515"/>
                    <a:pt x="2396" y="500"/>
                  </a:cubicBezTo>
                  <a:cubicBezTo>
                    <a:pt x="2368" y="485"/>
                    <a:pt x="2357" y="500"/>
                    <a:pt x="2357" y="500"/>
                  </a:cubicBezTo>
                  <a:cubicBezTo>
                    <a:pt x="2357" y="500"/>
                    <a:pt x="2338" y="498"/>
                    <a:pt x="2342" y="483"/>
                  </a:cubicBezTo>
                  <a:cubicBezTo>
                    <a:pt x="2346" y="468"/>
                    <a:pt x="2348" y="459"/>
                    <a:pt x="2348" y="459"/>
                  </a:cubicBezTo>
                  <a:cubicBezTo>
                    <a:pt x="2348" y="459"/>
                    <a:pt x="2331" y="461"/>
                    <a:pt x="2323" y="459"/>
                  </a:cubicBezTo>
                  <a:cubicBezTo>
                    <a:pt x="2316" y="457"/>
                    <a:pt x="2299" y="448"/>
                    <a:pt x="2290" y="438"/>
                  </a:cubicBezTo>
                  <a:cubicBezTo>
                    <a:pt x="2280" y="429"/>
                    <a:pt x="2265" y="440"/>
                    <a:pt x="2265" y="440"/>
                  </a:cubicBezTo>
                  <a:cubicBezTo>
                    <a:pt x="2243" y="455"/>
                    <a:pt x="2243" y="455"/>
                    <a:pt x="2243" y="455"/>
                  </a:cubicBezTo>
                  <a:cubicBezTo>
                    <a:pt x="2243" y="455"/>
                    <a:pt x="2232" y="466"/>
                    <a:pt x="2226" y="475"/>
                  </a:cubicBezTo>
                  <a:cubicBezTo>
                    <a:pt x="2221" y="485"/>
                    <a:pt x="2223" y="490"/>
                    <a:pt x="2223" y="490"/>
                  </a:cubicBezTo>
                  <a:cubicBezTo>
                    <a:pt x="2224" y="513"/>
                    <a:pt x="2224" y="513"/>
                    <a:pt x="2224" y="513"/>
                  </a:cubicBezTo>
                  <a:cubicBezTo>
                    <a:pt x="2211" y="515"/>
                    <a:pt x="2211" y="515"/>
                    <a:pt x="2211" y="515"/>
                  </a:cubicBezTo>
                  <a:cubicBezTo>
                    <a:pt x="2211" y="515"/>
                    <a:pt x="2202" y="505"/>
                    <a:pt x="2206" y="494"/>
                  </a:cubicBezTo>
                  <a:cubicBezTo>
                    <a:pt x="2210" y="483"/>
                    <a:pt x="2208" y="483"/>
                    <a:pt x="2208" y="474"/>
                  </a:cubicBezTo>
                  <a:cubicBezTo>
                    <a:pt x="2208" y="464"/>
                    <a:pt x="2196" y="446"/>
                    <a:pt x="2200" y="451"/>
                  </a:cubicBezTo>
                  <a:cubicBezTo>
                    <a:pt x="2204" y="457"/>
                    <a:pt x="2176" y="453"/>
                    <a:pt x="2167" y="449"/>
                  </a:cubicBezTo>
                  <a:cubicBezTo>
                    <a:pt x="2157" y="446"/>
                    <a:pt x="2159" y="429"/>
                    <a:pt x="2159" y="429"/>
                  </a:cubicBezTo>
                  <a:cubicBezTo>
                    <a:pt x="2159" y="429"/>
                    <a:pt x="2150" y="427"/>
                    <a:pt x="2144" y="420"/>
                  </a:cubicBezTo>
                  <a:cubicBezTo>
                    <a:pt x="2139" y="412"/>
                    <a:pt x="2129" y="423"/>
                    <a:pt x="2129" y="423"/>
                  </a:cubicBezTo>
                  <a:cubicBezTo>
                    <a:pt x="2129" y="423"/>
                    <a:pt x="2127" y="429"/>
                    <a:pt x="2131" y="446"/>
                  </a:cubicBezTo>
                  <a:cubicBezTo>
                    <a:pt x="2134" y="457"/>
                    <a:pt x="2146" y="448"/>
                    <a:pt x="2146" y="448"/>
                  </a:cubicBezTo>
                  <a:cubicBezTo>
                    <a:pt x="2146" y="448"/>
                    <a:pt x="2139" y="453"/>
                    <a:pt x="2131" y="455"/>
                  </a:cubicBezTo>
                  <a:cubicBezTo>
                    <a:pt x="2124" y="457"/>
                    <a:pt x="2122" y="470"/>
                    <a:pt x="2099" y="474"/>
                  </a:cubicBezTo>
                  <a:cubicBezTo>
                    <a:pt x="2077" y="477"/>
                    <a:pt x="2090" y="487"/>
                    <a:pt x="2083" y="490"/>
                  </a:cubicBezTo>
                  <a:cubicBezTo>
                    <a:pt x="2075" y="494"/>
                    <a:pt x="2070" y="500"/>
                    <a:pt x="2068" y="492"/>
                  </a:cubicBezTo>
                  <a:cubicBezTo>
                    <a:pt x="2066" y="485"/>
                    <a:pt x="2057" y="500"/>
                    <a:pt x="2036" y="509"/>
                  </a:cubicBezTo>
                  <a:cubicBezTo>
                    <a:pt x="2016" y="518"/>
                    <a:pt x="2027" y="526"/>
                    <a:pt x="2016" y="528"/>
                  </a:cubicBezTo>
                  <a:cubicBezTo>
                    <a:pt x="2004" y="530"/>
                    <a:pt x="2003" y="535"/>
                    <a:pt x="1997" y="546"/>
                  </a:cubicBezTo>
                  <a:cubicBezTo>
                    <a:pt x="1991" y="558"/>
                    <a:pt x="1982" y="563"/>
                    <a:pt x="1973" y="571"/>
                  </a:cubicBezTo>
                  <a:cubicBezTo>
                    <a:pt x="1963" y="578"/>
                    <a:pt x="1947" y="586"/>
                    <a:pt x="1939" y="571"/>
                  </a:cubicBezTo>
                  <a:cubicBezTo>
                    <a:pt x="1932" y="556"/>
                    <a:pt x="1948" y="559"/>
                    <a:pt x="1948" y="559"/>
                  </a:cubicBezTo>
                  <a:cubicBezTo>
                    <a:pt x="1948" y="559"/>
                    <a:pt x="1958" y="546"/>
                    <a:pt x="1965" y="543"/>
                  </a:cubicBezTo>
                  <a:cubicBezTo>
                    <a:pt x="1973" y="539"/>
                    <a:pt x="1976" y="530"/>
                    <a:pt x="1982" y="518"/>
                  </a:cubicBezTo>
                  <a:cubicBezTo>
                    <a:pt x="1988" y="507"/>
                    <a:pt x="1999" y="507"/>
                    <a:pt x="1999" y="507"/>
                  </a:cubicBezTo>
                  <a:cubicBezTo>
                    <a:pt x="2010" y="494"/>
                    <a:pt x="2010" y="494"/>
                    <a:pt x="2010" y="494"/>
                  </a:cubicBezTo>
                  <a:cubicBezTo>
                    <a:pt x="2030" y="481"/>
                    <a:pt x="2030" y="481"/>
                    <a:pt x="2030" y="481"/>
                  </a:cubicBezTo>
                  <a:cubicBezTo>
                    <a:pt x="2030" y="481"/>
                    <a:pt x="2045" y="474"/>
                    <a:pt x="2053" y="464"/>
                  </a:cubicBezTo>
                  <a:cubicBezTo>
                    <a:pt x="2060" y="455"/>
                    <a:pt x="2057" y="457"/>
                    <a:pt x="2062" y="453"/>
                  </a:cubicBezTo>
                  <a:cubicBezTo>
                    <a:pt x="2068" y="449"/>
                    <a:pt x="2077" y="433"/>
                    <a:pt x="2077" y="433"/>
                  </a:cubicBezTo>
                  <a:cubicBezTo>
                    <a:pt x="2077" y="433"/>
                    <a:pt x="2079" y="420"/>
                    <a:pt x="2088" y="416"/>
                  </a:cubicBezTo>
                  <a:cubicBezTo>
                    <a:pt x="2098" y="412"/>
                    <a:pt x="2105" y="408"/>
                    <a:pt x="2105" y="399"/>
                  </a:cubicBezTo>
                  <a:cubicBezTo>
                    <a:pt x="2105" y="390"/>
                    <a:pt x="2124" y="369"/>
                    <a:pt x="2124" y="369"/>
                  </a:cubicBezTo>
                  <a:cubicBezTo>
                    <a:pt x="2124" y="369"/>
                    <a:pt x="2150" y="356"/>
                    <a:pt x="2170" y="349"/>
                  </a:cubicBezTo>
                  <a:cubicBezTo>
                    <a:pt x="2191" y="341"/>
                    <a:pt x="2187" y="336"/>
                    <a:pt x="2195" y="317"/>
                  </a:cubicBezTo>
                  <a:cubicBezTo>
                    <a:pt x="2202" y="298"/>
                    <a:pt x="2208" y="309"/>
                    <a:pt x="2208" y="309"/>
                  </a:cubicBezTo>
                  <a:cubicBezTo>
                    <a:pt x="2208" y="309"/>
                    <a:pt x="2213" y="293"/>
                    <a:pt x="2215" y="283"/>
                  </a:cubicBezTo>
                  <a:cubicBezTo>
                    <a:pt x="2217" y="274"/>
                    <a:pt x="2210" y="263"/>
                    <a:pt x="2210" y="263"/>
                  </a:cubicBezTo>
                  <a:cubicBezTo>
                    <a:pt x="2210" y="263"/>
                    <a:pt x="2204" y="263"/>
                    <a:pt x="2196" y="257"/>
                  </a:cubicBezTo>
                  <a:cubicBezTo>
                    <a:pt x="2189" y="252"/>
                    <a:pt x="2187" y="240"/>
                    <a:pt x="2193" y="227"/>
                  </a:cubicBezTo>
                  <a:cubicBezTo>
                    <a:pt x="2198" y="214"/>
                    <a:pt x="2198" y="237"/>
                    <a:pt x="2206" y="242"/>
                  </a:cubicBezTo>
                  <a:cubicBezTo>
                    <a:pt x="2213" y="248"/>
                    <a:pt x="2210" y="222"/>
                    <a:pt x="2210" y="222"/>
                  </a:cubicBezTo>
                  <a:cubicBezTo>
                    <a:pt x="2217" y="188"/>
                    <a:pt x="2217" y="188"/>
                    <a:pt x="2217" y="188"/>
                  </a:cubicBezTo>
                  <a:cubicBezTo>
                    <a:pt x="2217" y="188"/>
                    <a:pt x="2204" y="177"/>
                    <a:pt x="2191" y="168"/>
                  </a:cubicBezTo>
                  <a:cubicBezTo>
                    <a:pt x="2178" y="158"/>
                    <a:pt x="2187" y="158"/>
                    <a:pt x="2187" y="147"/>
                  </a:cubicBezTo>
                  <a:cubicBezTo>
                    <a:pt x="2187" y="136"/>
                    <a:pt x="2176" y="121"/>
                    <a:pt x="2157" y="112"/>
                  </a:cubicBezTo>
                  <a:cubicBezTo>
                    <a:pt x="2139" y="102"/>
                    <a:pt x="2113" y="97"/>
                    <a:pt x="2113" y="97"/>
                  </a:cubicBezTo>
                  <a:cubicBezTo>
                    <a:pt x="2092" y="106"/>
                    <a:pt x="2092" y="106"/>
                    <a:pt x="2092" y="106"/>
                  </a:cubicBezTo>
                  <a:cubicBezTo>
                    <a:pt x="2079" y="125"/>
                    <a:pt x="2079" y="125"/>
                    <a:pt x="2079" y="125"/>
                  </a:cubicBezTo>
                  <a:cubicBezTo>
                    <a:pt x="2079" y="125"/>
                    <a:pt x="2070" y="142"/>
                    <a:pt x="2060" y="143"/>
                  </a:cubicBezTo>
                  <a:cubicBezTo>
                    <a:pt x="2051" y="145"/>
                    <a:pt x="2038" y="147"/>
                    <a:pt x="2038" y="147"/>
                  </a:cubicBezTo>
                  <a:cubicBezTo>
                    <a:pt x="2038" y="147"/>
                    <a:pt x="2027" y="155"/>
                    <a:pt x="2047" y="130"/>
                  </a:cubicBezTo>
                  <a:cubicBezTo>
                    <a:pt x="2068" y="106"/>
                    <a:pt x="2058" y="114"/>
                    <a:pt x="2057" y="102"/>
                  </a:cubicBezTo>
                  <a:cubicBezTo>
                    <a:pt x="2055" y="91"/>
                    <a:pt x="2010" y="89"/>
                    <a:pt x="2010" y="89"/>
                  </a:cubicBezTo>
                  <a:cubicBezTo>
                    <a:pt x="1989" y="73"/>
                    <a:pt x="1989" y="73"/>
                    <a:pt x="1989" y="73"/>
                  </a:cubicBezTo>
                  <a:cubicBezTo>
                    <a:pt x="1989" y="73"/>
                    <a:pt x="1993" y="58"/>
                    <a:pt x="1984" y="52"/>
                  </a:cubicBezTo>
                  <a:cubicBezTo>
                    <a:pt x="1975" y="46"/>
                    <a:pt x="2003" y="48"/>
                    <a:pt x="2010" y="32"/>
                  </a:cubicBezTo>
                  <a:cubicBezTo>
                    <a:pt x="2017" y="15"/>
                    <a:pt x="1988" y="24"/>
                    <a:pt x="1988" y="24"/>
                  </a:cubicBezTo>
                  <a:cubicBezTo>
                    <a:pt x="1988" y="24"/>
                    <a:pt x="1993" y="7"/>
                    <a:pt x="1984" y="4"/>
                  </a:cubicBezTo>
                  <a:cubicBezTo>
                    <a:pt x="1975" y="0"/>
                    <a:pt x="1967" y="11"/>
                    <a:pt x="1960" y="20"/>
                  </a:cubicBezTo>
                  <a:cubicBezTo>
                    <a:pt x="1952" y="30"/>
                    <a:pt x="1928" y="46"/>
                    <a:pt x="1915" y="60"/>
                  </a:cubicBezTo>
                  <a:cubicBezTo>
                    <a:pt x="1902" y="73"/>
                    <a:pt x="1907" y="86"/>
                    <a:pt x="1907" y="86"/>
                  </a:cubicBezTo>
                  <a:cubicBezTo>
                    <a:pt x="1907" y="86"/>
                    <a:pt x="1902" y="99"/>
                    <a:pt x="1907" y="106"/>
                  </a:cubicBezTo>
                  <a:cubicBezTo>
                    <a:pt x="1913" y="114"/>
                    <a:pt x="1909" y="138"/>
                    <a:pt x="1909" y="138"/>
                  </a:cubicBezTo>
                  <a:cubicBezTo>
                    <a:pt x="1909" y="138"/>
                    <a:pt x="1906" y="145"/>
                    <a:pt x="1892" y="138"/>
                  </a:cubicBezTo>
                  <a:cubicBezTo>
                    <a:pt x="1879" y="130"/>
                    <a:pt x="1883" y="143"/>
                    <a:pt x="1872" y="138"/>
                  </a:cubicBezTo>
                  <a:cubicBezTo>
                    <a:pt x="1861" y="132"/>
                    <a:pt x="1859" y="134"/>
                    <a:pt x="1850" y="132"/>
                  </a:cubicBezTo>
                  <a:cubicBezTo>
                    <a:pt x="1840" y="130"/>
                    <a:pt x="1825" y="140"/>
                    <a:pt x="1825" y="140"/>
                  </a:cubicBezTo>
                  <a:cubicBezTo>
                    <a:pt x="1833" y="155"/>
                    <a:pt x="1833" y="155"/>
                    <a:pt x="1833" y="155"/>
                  </a:cubicBezTo>
                  <a:cubicBezTo>
                    <a:pt x="1848" y="168"/>
                    <a:pt x="1848" y="168"/>
                    <a:pt x="1848" y="168"/>
                  </a:cubicBezTo>
                  <a:cubicBezTo>
                    <a:pt x="1848" y="168"/>
                    <a:pt x="1857" y="179"/>
                    <a:pt x="1863" y="183"/>
                  </a:cubicBezTo>
                  <a:cubicBezTo>
                    <a:pt x="1868" y="186"/>
                    <a:pt x="1872" y="196"/>
                    <a:pt x="1872" y="207"/>
                  </a:cubicBezTo>
                  <a:cubicBezTo>
                    <a:pt x="1872" y="218"/>
                    <a:pt x="1855" y="233"/>
                    <a:pt x="1848" y="229"/>
                  </a:cubicBezTo>
                  <a:cubicBezTo>
                    <a:pt x="1840" y="226"/>
                    <a:pt x="1844" y="226"/>
                    <a:pt x="1848" y="216"/>
                  </a:cubicBezTo>
                  <a:cubicBezTo>
                    <a:pt x="1851" y="207"/>
                    <a:pt x="1848" y="188"/>
                    <a:pt x="1846" y="183"/>
                  </a:cubicBezTo>
                  <a:cubicBezTo>
                    <a:pt x="1844" y="177"/>
                    <a:pt x="1837" y="177"/>
                    <a:pt x="1822" y="171"/>
                  </a:cubicBezTo>
                  <a:cubicBezTo>
                    <a:pt x="1807" y="166"/>
                    <a:pt x="1810" y="179"/>
                    <a:pt x="1805" y="188"/>
                  </a:cubicBezTo>
                  <a:cubicBezTo>
                    <a:pt x="1799" y="198"/>
                    <a:pt x="1799" y="201"/>
                    <a:pt x="1790" y="203"/>
                  </a:cubicBezTo>
                  <a:cubicBezTo>
                    <a:pt x="1781" y="205"/>
                    <a:pt x="1784" y="214"/>
                    <a:pt x="1766" y="224"/>
                  </a:cubicBezTo>
                  <a:cubicBezTo>
                    <a:pt x="1747" y="233"/>
                    <a:pt x="1756" y="231"/>
                    <a:pt x="1751" y="216"/>
                  </a:cubicBezTo>
                  <a:cubicBezTo>
                    <a:pt x="1751" y="216"/>
                    <a:pt x="1775" y="177"/>
                    <a:pt x="1762" y="171"/>
                  </a:cubicBezTo>
                  <a:cubicBezTo>
                    <a:pt x="1749" y="166"/>
                    <a:pt x="1756" y="177"/>
                    <a:pt x="1740" y="175"/>
                  </a:cubicBezTo>
                  <a:cubicBezTo>
                    <a:pt x="1723" y="173"/>
                    <a:pt x="1723" y="175"/>
                    <a:pt x="1723" y="175"/>
                  </a:cubicBezTo>
                  <a:cubicBezTo>
                    <a:pt x="1695" y="188"/>
                    <a:pt x="1695" y="188"/>
                    <a:pt x="1695" y="188"/>
                  </a:cubicBezTo>
                  <a:cubicBezTo>
                    <a:pt x="1689" y="201"/>
                    <a:pt x="1689" y="201"/>
                    <a:pt x="1689" y="201"/>
                  </a:cubicBezTo>
                  <a:cubicBezTo>
                    <a:pt x="1702" y="203"/>
                    <a:pt x="1702" y="203"/>
                    <a:pt x="1702" y="203"/>
                  </a:cubicBezTo>
                  <a:cubicBezTo>
                    <a:pt x="1710" y="214"/>
                    <a:pt x="1710" y="214"/>
                    <a:pt x="1710" y="214"/>
                  </a:cubicBezTo>
                  <a:cubicBezTo>
                    <a:pt x="1710" y="214"/>
                    <a:pt x="1706" y="224"/>
                    <a:pt x="1697" y="224"/>
                  </a:cubicBezTo>
                  <a:cubicBezTo>
                    <a:pt x="1687" y="224"/>
                    <a:pt x="1689" y="231"/>
                    <a:pt x="1680" y="229"/>
                  </a:cubicBezTo>
                  <a:cubicBezTo>
                    <a:pt x="1670" y="227"/>
                    <a:pt x="1665" y="242"/>
                    <a:pt x="1657" y="250"/>
                  </a:cubicBezTo>
                  <a:cubicBezTo>
                    <a:pt x="1650" y="257"/>
                    <a:pt x="1631" y="274"/>
                    <a:pt x="1631" y="274"/>
                  </a:cubicBezTo>
                  <a:cubicBezTo>
                    <a:pt x="1631" y="274"/>
                    <a:pt x="1607" y="280"/>
                    <a:pt x="1600" y="289"/>
                  </a:cubicBezTo>
                  <a:cubicBezTo>
                    <a:pt x="1592" y="298"/>
                    <a:pt x="1588" y="304"/>
                    <a:pt x="1588" y="304"/>
                  </a:cubicBezTo>
                  <a:cubicBezTo>
                    <a:pt x="1588" y="304"/>
                    <a:pt x="1572" y="313"/>
                    <a:pt x="1564" y="300"/>
                  </a:cubicBezTo>
                  <a:cubicBezTo>
                    <a:pt x="1557" y="287"/>
                    <a:pt x="1551" y="298"/>
                    <a:pt x="1551" y="298"/>
                  </a:cubicBezTo>
                  <a:cubicBezTo>
                    <a:pt x="1551" y="298"/>
                    <a:pt x="1546" y="313"/>
                    <a:pt x="1551" y="311"/>
                  </a:cubicBezTo>
                  <a:cubicBezTo>
                    <a:pt x="1557" y="309"/>
                    <a:pt x="1560" y="319"/>
                    <a:pt x="1562" y="324"/>
                  </a:cubicBezTo>
                  <a:cubicBezTo>
                    <a:pt x="1564" y="330"/>
                    <a:pt x="1544" y="328"/>
                    <a:pt x="1544" y="328"/>
                  </a:cubicBezTo>
                  <a:cubicBezTo>
                    <a:pt x="1544" y="328"/>
                    <a:pt x="1544" y="328"/>
                    <a:pt x="1534" y="319"/>
                  </a:cubicBezTo>
                  <a:cubicBezTo>
                    <a:pt x="1525" y="309"/>
                    <a:pt x="1516" y="324"/>
                    <a:pt x="1516" y="324"/>
                  </a:cubicBezTo>
                  <a:cubicBezTo>
                    <a:pt x="1516" y="324"/>
                    <a:pt x="1516" y="324"/>
                    <a:pt x="1508" y="332"/>
                  </a:cubicBezTo>
                  <a:cubicBezTo>
                    <a:pt x="1501" y="339"/>
                    <a:pt x="1518" y="349"/>
                    <a:pt x="1518" y="349"/>
                  </a:cubicBezTo>
                  <a:cubicBezTo>
                    <a:pt x="1518" y="349"/>
                    <a:pt x="1525" y="347"/>
                    <a:pt x="1531" y="345"/>
                  </a:cubicBezTo>
                  <a:cubicBezTo>
                    <a:pt x="1536" y="343"/>
                    <a:pt x="1542" y="354"/>
                    <a:pt x="1546" y="362"/>
                  </a:cubicBezTo>
                  <a:cubicBezTo>
                    <a:pt x="1549" y="369"/>
                    <a:pt x="1544" y="373"/>
                    <a:pt x="1523" y="364"/>
                  </a:cubicBezTo>
                  <a:cubicBezTo>
                    <a:pt x="1503" y="354"/>
                    <a:pt x="1516" y="377"/>
                    <a:pt x="1519" y="386"/>
                  </a:cubicBezTo>
                  <a:cubicBezTo>
                    <a:pt x="1523" y="395"/>
                    <a:pt x="1529" y="401"/>
                    <a:pt x="1536" y="405"/>
                  </a:cubicBezTo>
                  <a:cubicBezTo>
                    <a:pt x="1544" y="408"/>
                    <a:pt x="1551" y="423"/>
                    <a:pt x="1551" y="423"/>
                  </a:cubicBezTo>
                  <a:cubicBezTo>
                    <a:pt x="1551" y="423"/>
                    <a:pt x="1551" y="438"/>
                    <a:pt x="1549" y="446"/>
                  </a:cubicBezTo>
                  <a:cubicBezTo>
                    <a:pt x="1547" y="453"/>
                    <a:pt x="1547" y="457"/>
                    <a:pt x="1538" y="461"/>
                  </a:cubicBezTo>
                  <a:cubicBezTo>
                    <a:pt x="1529" y="464"/>
                    <a:pt x="1519" y="468"/>
                    <a:pt x="1519" y="468"/>
                  </a:cubicBezTo>
                  <a:cubicBezTo>
                    <a:pt x="1519" y="468"/>
                    <a:pt x="1516" y="462"/>
                    <a:pt x="1523" y="442"/>
                  </a:cubicBezTo>
                  <a:cubicBezTo>
                    <a:pt x="1531" y="421"/>
                    <a:pt x="1516" y="429"/>
                    <a:pt x="1516" y="429"/>
                  </a:cubicBezTo>
                  <a:cubicBezTo>
                    <a:pt x="1516" y="429"/>
                    <a:pt x="1505" y="429"/>
                    <a:pt x="1490" y="427"/>
                  </a:cubicBezTo>
                  <a:cubicBezTo>
                    <a:pt x="1475" y="425"/>
                    <a:pt x="1482" y="436"/>
                    <a:pt x="1462" y="421"/>
                  </a:cubicBezTo>
                  <a:cubicBezTo>
                    <a:pt x="1441" y="406"/>
                    <a:pt x="1439" y="429"/>
                    <a:pt x="1439" y="429"/>
                  </a:cubicBezTo>
                  <a:cubicBezTo>
                    <a:pt x="1439" y="429"/>
                    <a:pt x="1430" y="442"/>
                    <a:pt x="1417" y="436"/>
                  </a:cubicBezTo>
                  <a:cubicBezTo>
                    <a:pt x="1404" y="431"/>
                    <a:pt x="1402" y="433"/>
                    <a:pt x="1402" y="433"/>
                  </a:cubicBezTo>
                  <a:cubicBezTo>
                    <a:pt x="1402" y="433"/>
                    <a:pt x="1394" y="442"/>
                    <a:pt x="1385" y="444"/>
                  </a:cubicBezTo>
                  <a:cubicBezTo>
                    <a:pt x="1376" y="446"/>
                    <a:pt x="1376" y="453"/>
                    <a:pt x="1376" y="475"/>
                  </a:cubicBezTo>
                  <a:cubicBezTo>
                    <a:pt x="1376" y="498"/>
                    <a:pt x="1387" y="492"/>
                    <a:pt x="1387" y="492"/>
                  </a:cubicBezTo>
                  <a:cubicBezTo>
                    <a:pt x="1387" y="492"/>
                    <a:pt x="1389" y="505"/>
                    <a:pt x="1372" y="511"/>
                  </a:cubicBezTo>
                  <a:cubicBezTo>
                    <a:pt x="1355" y="517"/>
                    <a:pt x="1376" y="533"/>
                    <a:pt x="1383" y="539"/>
                  </a:cubicBezTo>
                  <a:cubicBezTo>
                    <a:pt x="1391" y="544"/>
                    <a:pt x="1430" y="572"/>
                    <a:pt x="1430" y="572"/>
                  </a:cubicBezTo>
                  <a:cubicBezTo>
                    <a:pt x="1456" y="604"/>
                    <a:pt x="1456" y="604"/>
                    <a:pt x="1456" y="604"/>
                  </a:cubicBezTo>
                  <a:cubicBezTo>
                    <a:pt x="1456" y="604"/>
                    <a:pt x="1462" y="619"/>
                    <a:pt x="1460" y="628"/>
                  </a:cubicBezTo>
                  <a:cubicBezTo>
                    <a:pt x="1458" y="638"/>
                    <a:pt x="1443" y="651"/>
                    <a:pt x="1443" y="651"/>
                  </a:cubicBezTo>
                  <a:cubicBezTo>
                    <a:pt x="1441" y="677"/>
                    <a:pt x="1441" y="677"/>
                    <a:pt x="1441" y="677"/>
                  </a:cubicBezTo>
                  <a:cubicBezTo>
                    <a:pt x="1450" y="703"/>
                    <a:pt x="1450" y="703"/>
                    <a:pt x="1450" y="703"/>
                  </a:cubicBezTo>
                  <a:cubicBezTo>
                    <a:pt x="1450" y="703"/>
                    <a:pt x="1452" y="720"/>
                    <a:pt x="1449" y="729"/>
                  </a:cubicBezTo>
                  <a:cubicBezTo>
                    <a:pt x="1445" y="738"/>
                    <a:pt x="1447" y="750"/>
                    <a:pt x="1436" y="752"/>
                  </a:cubicBezTo>
                  <a:cubicBezTo>
                    <a:pt x="1424" y="753"/>
                    <a:pt x="1415" y="738"/>
                    <a:pt x="1415" y="738"/>
                  </a:cubicBezTo>
                  <a:cubicBezTo>
                    <a:pt x="1424" y="725"/>
                    <a:pt x="1424" y="725"/>
                    <a:pt x="1424" y="725"/>
                  </a:cubicBezTo>
                  <a:cubicBezTo>
                    <a:pt x="1424" y="725"/>
                    <a:pt x="1428" y="718"/>
                    <a:pt x="1428" y="699"/>
                  </a:cubicBezTo>
                  <a:cubicBezTo>
                    <a:pt x="1428" y="681"/>
                    <a:pt x="1428" y="699"/>
                    <a:pt x="1419" y="699"/>
                  </a:cubicBezTo>
                  <a:cubicBezTo>
                    <a:pt x="1409" y="699"/>
                    <a:pt x="1417" y="707"/>
                    <a:pt x="1415" y="714"/>
                  </a:cubicBezTo>
                  <a:cubicBezTo>
                    <a:pt x="1413" y="722"/>
                    <a:pt x="1409" y="725"/>
                    <a:pt x="1406" y="709"/>
                  </a:cubicBezTo>
                  <a:cubicBezTo>
                    <a:pt x="1402" y="692"/>
                    <a:pt x="1413" y="694"/>
                    <a:pt x="1415" y="671"/>
                  </a:cubicBezTo>
                  <a:cubicBezTo>
                    <a:pt x="1417" y="649"/>
                    <a:pt x="1406" y="643"/>
                    <a:pt x="1406" y="643"/>
                  </a:cubicBezTo>
                  <a:cubicBezTo>
                    <a:pt x="1426" y="628"/>
                    <a:pt x="1426" y="628"/>
                    <a:pt x="1426" y="628"/>
                  </a:cubicBezTo>
                  <a:cubicBezTo>
                    <a:pt x="1426" y="628"/>
                    <a:pt x="1432" y="617"/>
                    <a:pt x="1426" y="604"/>
                  </a:cubicBezTo>
                  <a:cubicBezTo>
                    <a:pt x="1421" y="591"/>
                    <a:pt x="1421" y="602"/>
                    <a:pt x="1413" y="606"/>
                  </a:cubicBezTo>
                  <a:cubicBezTo>
                    <a:pt x="1406" y="610"/>
                    <a:pt x="1404" y="610"/>
                    <a:pt x="1394" y="610"/>
                  </a:cubicBezTo>
                  <a:cubicBezTo>
                    <a:pt x="1385" y="610"/>
                    <a:pt x="1385" y="614"/>
                    <a:pt x="1376" y="610"/>
                  </a:cubicBezTo>
                  <a:cubicBezTo>
                    <a:pt x="1366" y="606"/>
                    <a:pt x="1366" y="599"/>
                    <a:pt x="1365" y="580"/>
                  </a:cubicBezTo>
                  <a:cubicBezTo>
                    <a:pt x="1363" y="561"/>
                    <a:pt x="1344" y="571"/>
                    <a:pt x="1344" y="571"/>
                  </a:cubicBezTo>
                  <a:cubicBezTo>
                    <a:pt x="1325" y="541"/>
                    <a:pt x="1325" y="541"/>
                    <a:pt x="1325" y="541"/>
                  </a:cubicBezTo>
                  <a:cubicBezTo>
                    <a:pt x="1325" y="541"/>
                    <a:pt x="1320" y="544"/>
                    <a:pt x="1309" y="546"/>
                  </a:cubicBezTo>
                  <a:cubicBezTo>
                    <a:pt x="1297" y="548"/>
                    <a:pt x="1297" y="561"/>
                    <a:pt x="1297" y="561"/>
                  </a:cubicBezTo>
                  <a:cubicBezTo>
                    <a:pt x="1312" y="574"/>
                    <a:pt x="1312" y="574"/>
                    <a:pt x="1312" y="574"/>
                  </a:cubicBezTo>
                  <a:cubicBezTo>
                    <a:pt x="1312" y="574"/>
                    <a:pt x="1314" y="584"/>
                    <a:pt x="1307" y="593"/>
                  </a:cubicBezTo>
                  <a:cubicBezTo>
                    <a:pt x="1299" y="602"/>
                    <a:pt x="1290" y="606"/>
                    <a:pt x="1290" y="606"/>
                  </a:cubicBezTo>
                  <a:cubicBezTo>
                    <a:pt x="1290" y="606"/>
                    <a:pt x="1290" y="606"/>
                    <a:pt x="1281" y="595"/>
                  </a:cubicBezTo>
                  <a:cubicBezTo>
                    <a:pt x="1271" y="584"/>
                    <a:pt x="1271" y="597"/>
                    <a:pt x="1262" y="612"/>
                  </a:cubicBezTo>
                  <a:cubicBezTo>
                    <a:pt x="1253" y="627"/>
                    <a:pt x="1277" y="628"/>
                    <a:pt x="1277" y="628"/>
                  </a:cubicBezTo>
                  <a:cubicBezTo>
                    <a:pt x="1277" y="628"/>
                    <a:pt x="1292" y="643"/>
                    <a:pt x="1299" y="645"/>
                  </a:cubicBezTo>
                  <a:cubicBezTo>
                    <a:pt x="1307" y="647"/>
                    <a:pt x="1314" y="658"/>
                    <a:pt x="1320" y="660"/>
                  </a:cubicBezTo>
                  <a:cubicBezTo>
                    <a:pt x="1325" y="662"/>
                    <a:pt x="1324" y="679"/>
                    <a:pt x="1314" y="679"/>
                  </a:cubicBezTo>
                  <a:cubicBezTo>
                    <a:pt x="1305" y="679"/>
                    <a:pt x="1292" y="677"/>
                    <a:pt x="1292" y="677"/>
                  </a:cubicBezTo>
                  <a:cubicBezTo>
                    <a:pt x="1292" y="677"/>
                    <a:pt x="1288" y="668"/>
                    <a:pt x="1273" y="653"/>
                  </a:cubicBezTo>
                  <a:cubicBezTo>
                    <a:pt x="1258" y="638"/>
                    <a:pt x="1262" y="656"/>
                    <a:pt x="1251" y="649"/>
                  </a:cubicBezTo>
                  <a:cubicBezTo>
                    <a:pt x="1240" y="641"/>
                    <a:pt x="1242" y="653"/>
                    <a:pt x="1238" y="641"/>
                  </a:cubicBezTo>
                  <a:cubicBezTo>
                    <a:pt x="1234" y="630"/>
                    <a:pt x="1242" y="619"/>
                    <a:pt x="1243" y="606"/>
                  </a:cubicBezTo>
                  <a:cubicBezTo>
                    <a:pt x="1245" y="593"/>
                    <a:pt x="1243" y="584"/>
                    <a:pt x="1242" y="567"/>
                  </a:cubicBezTo>
                  <a:cubicBezTo>
                    <a:pt x="1240" y="550"/>
                    <a:pt x="1243" y="548"/>
                    <a:pt x="1242" y="539"/>
                  </a:cubicBezTo>
                  <a:cubicBezTo>
                    <a:pt x="1240" y="530"/>
                    <a:pt x="1234" y="528"/>
                    <a:pt x="1234" y="528"/>
                  </a:cubicBezTo>
                  <a:cubicBezTo>
                    <a:pt x="1234" y="528"/>
                    <a:pt x="1227" y="518"/>
                    <a:pt x="1221" y="515"/>
                  </a:cubicBezTo>
                  <a:cubicBezTo>
                    <a:pt x="1215" y="511"/>
                    <a:pt x="1217" y="507"/>
                    <a:pt x="1215" y="494"/>
                  </a:cubicBezTo>
                  <a:cubicBezTo>
                    <a:pt x="1214" y="481"/>
                    <a:pt x="1200" y="500"/>
                    <a:pt x="1200" y="500"/>
                  </a:cubicBezTo>
                  <a:cubicBezTo>
                    <a:pt x="1214" y="518"/>
                    <a:pt x="1214" y="518"/>
                    <a:pt x="1214" y="518"/>
                  </a:cubicBezTo>
                  <a:cubicBezTo>
                    <a:pt x="1214" y="518"/>
                    <a:pt x="1227" y="531"/>
                    <a:pt x="1227" y="537"/>
                  </a:cubicBezTo>
                  <a:cubicBezTo>
                    <a:pt x="1227" y="543"/>
                    <a:pt x="1221" y="563"/>
                    <a:pt x="1219" y="571"/>
                  </a:cubicBezTo>
                  <a:cubicBezTo>
                    <a:pt x="1217" y="578"/>
                    <a:pt x="1199" y="602"/>
                    <a:pt x="1193" y="608"/>
                  </a:cubicBezTo>
                  <a:cubicBezTo>
                    <a:pt x="1187" y="614"/>
                    <a:pt x="1182" y="633"/>
                    <a:pt x="1182" y="633"/>
                  </a:cubicBezTo>
                  <a:cubicBezTo>
                    <a:pt x="1182" y="653"/>
                    <a:pt x="1182" y="653"/>
                    <a:pt x="1182" y="653"/>
                  </a:cubicBezTo>
                  <a:cubicBezTo>
                    <a:pt x="1182" y="653"/>
                    <a:pt x="1182" y="664"/>
                    <a:pt x="1182" y="669"/>
                  </a:cubicBezTo>
                  <a:cubicBezTo>
                    <a:pt x="1182" y="674"/>
                    <a:pt x="1195" y="690"/>
                    <a:pt x="1195" y="690"/>
                  </a:cubicBezTo>
                  <a:cubicBezTo>
                    <a:pt x="1195" y="690"/>
                    <a:pt x="1197" y="702"/>
                    <a:pt x="1201" y="702"/>
                  </a:cubicBezTo>
                  <a:cubicBezTo>
                    <a:pt x="1206" y="702"/>
                    <a:pt x="1206" y="710"/>
                    <a:pt x="1206" y="715"/>
                  </a:cubicBezTo>
                  <a:cubicBezTo>
                    <a:pt x="1206" y="720"/>
                    <a:pt x="1193" y="732"/>
                    <a:pt x="1193" y="732"/>
                  </a:cubicBezTo>
                  <a:cubicBezTo>
                    <a:pt x="1195" y="737"/>
                    <a:pt x="1193" y="742"/>
                    <a:pt x="1189" y="742"/>
                  </a:cubicBezTo>
                  <a:cubicBezTo>
                    <a:pt x="1184" y="742"/>
                    <a:pt x="1185" y="759"/>
                    <a:pt x="1185" y="759"/>
                  </a:cubicBezTo>
                  <a:cubicBezTo>
                    <a:pt x="1190" y="773"/>
                    <a:pt x="1190" y="773"/>
                    <a:pt x="1190" y="773"/>
                  </a:cubicBezTo>
                  <a:cubicBezTo>
                    <a:pt x="1197" y="788"/>
                    <a:pt x="1197" y="788"/>
                    <a:pt x="1197" y="788"/>
                  </a:cubicBezTo>
                  <a:cubicBezTo>
                    <a:pt x="1197" y="788"/>
                    <a:pt x="1192" y="797"/>
                    <a:pt x="1189" y="807"/>
                  </a:cubicBezTo>
                  <a:cubicBezTo>
                    <a:pt x="1185" y="816"/>
                    <a:pt x="1193" y="826"/>
                    <a:pt x="1204" y="829"/>
                  </a:cubicBezTo>
                  <a:cubicBezTo>
                    <a:pt x="1215" y="832"/>
                    <a:pt x="1227" y="827"/>
                    <a:pt x="1238" y="824"/>
                  </a:cubicBezTo>
                  <a:cubicBezTo>
                    <a:pt x="1249" y="821"/>
                    <a:pt x="1255" y="832"/>
                    <a:pt x="1277" y="837"/>
                  </a:cubicBezTo>
                  <a:cubicBezTo>
                    <a:pt x="1299" y="841"/>
                    <a:pt x="1296" y="865"/>
                    <a:pt x="1299" y="878"/>
                  </a:cubicBezTo>
                  <a:cubicBezTo>
                    <a:pt x="1302" y="890"/>
                    <a:pt x="1304" y="892"/>
                    <a:pt x="1299" y="897"/>
                  </a:cubicBezTo>
                  <a:cubicBezTo>
                    <a:pt x="1294" y="901"/>
                    <a:pt x="1305" y="917"/>
                    <a:pt x="1305" y="917"/>
                  </a:cubicBezTo>
                  <a:cubicBezTo>
                    <a:pt x="1320" y="919"/>
                    <a:pt x="1320" y="919"/>
                    <a:pt x="1320" y="919"/>
                  </a:cubicBezTo>
                  <a:cubicBezTo>
                    <a:pt x="1320" y="919"/>
                    <a:pt x="1332" y="920"/>
                    <a:pt x="1337" y="919"/>
                  </a:cubicBezTo>
                  <a:cubicBezTo>
                    <a:pt x="1342" y="917"/>
                    <a:pt x="1343" y="933"/>
                    <a:pt x="1343" y="933"/>
                  </a:cubicBezTo>
                  <a:cubicBezTo>
                    <a:pt x="1343" y="933"/>
                    <a:pt x="1337" y="950"/>
                    <a:pt x="1329" y="944"/>
                  </a:cubicBezTo>
                  <a:cubicBezTo>
                    <a:pt x="1321" y="938"/>
                    <a:pt x="1321" y="934"/>
                    <a:pt x="1316" y="933"/>
                  </a:cubicBezTo>
                  <a:cubicBezTo>
                    <a:pt x="1312" y="931"/>
                    <a:pt x="1310" y="942"/>
                    <a:pt x="1310" y="942"/>
                  </a:cubicBezTo>
                  <a:cubicBezTo>
                    <a:pt x="1305" y="966"/>
                    <a:pt x="1305" y="966"/>
                    <a:pt x="1305" y="966"/>
                  </a:cubicBezTo>
                  <a:cubicBezTo>
                    <a:pt x="1305" y="966"/>
                    <a:pt x="1304" y="969"/>
                    <a:pt x="1298" y="960"/>
                  </a:cubicBezTo>
                  <a:cubicBezTo>
                    <a:pt x="1291" y="950"/>
                    <a:pt x="1288" y="934"/>
                    <a:pt x="1288" y="934"/>
                  </a:cubicBezTo>
                  <a:cubicBezTo>
                    <a:pt x="1288" y="934"/>
                    <a:pt x="1288" y="934"/>
                    <a:pt x="1279" y="928"/>
                  </a:cubicBezTo>
                  <a:cubicBezTo>
                    <a:pt x="1269" y="922"/>
                    <a:pt x="1285" y="906"/>
                    <a:pt x="1285" y="906"/>
                  </a:cubicBezTo>
                  <a:cubicBezTo>
                    <a:pt x="1285" y="906"/>
                    <a:pt x="1280" y="903"/>
                    <a:pt x="1271" y="892"/>
                  </a:cubicBezTo>
                  <a:cubicBezTo>
                    <a:pt x="1261" y="881"/>
                    <a:pt x="1269" y="881"/>
                    <a:pt x="1274" y="860"/>
                  </a:cubicBezTo>
                  <a:cubicBezTo>
                    <a:pt x="1279" y="840"/>
                    <a:pt x="1258" y="846"/>
                    <a:pt x="1258" y="846"/>
                  </a:cubicBezTo>
                  <a:cubicBezTo>
                    <a:pt x="1258" y="846"/>
                    <a:pt x="1253" y="848"/>
                    <a:pt x="1227" y="857"/>
                  </a:cubicBezTo>
                  <a:cubicBezTo>
                    <a:pt x="1200" y="867"/>
                    <a:pt x="1230" y="868"/>
                    <a:pt x="1222" y="868"/>
                  </a:cubicBezTo>
                  <a:cubicBezTo>
                    <a:pt x="1214" y="868"/>
                    <a:pt x="1220" y="890"/>
                    <a:pt x="1220" y="890"/>
                  </a:cubicBezTo>
                  <a:cubicBezTo>
                    <a:pt x="1220" y="890"/>
                    <a:pt x="1227" y="904"/>
                    <a:pt x="1223" y="917"/>
                  </a:cubicBezTo>
                  <a:cubicBezTo>
                    <a:pt x="1220" y="930"/>
                    <a:pt x="1220" y="923"/>
                    <a:pt x="1209" y="922"/>
                  </a:cubicBezTo>
                  <a:cubicBezTo>
                    <a:pt x="1198" y="920"/>
                    <a:pt x="1203" y="931"/>
                    <a:pt x="1204" y="941"/>
                  </a:cubicBezTo>
                  <a:cubicBezTo>
                    <a:pt x="1206" y="950"/>
                    <a:pt x="1185" y="982"/>
                    <a:pt x="1185" y="982"/>
                  </a:cubicBezTo>
                  <a:cubicBezTo>
                    <a:pt x="1173" y="988"/>
                    <a:pt x="1173" y="988"/>
                    <a:pt x="1173" y="988"/>
                  </a:cubicBezTo>
                  <a:cubicBezTo>
                    <a:pt x="1171" y="1013"/>
                    <a:pt x="1171" y="1013"/>
                    <a:pt x="1171" y="1013"/>
                  </a:cubicBezTo>
                  <a:cubicBezTo>
                    <a:pt x="1171" y="1013"/>
                    <a:pt x="1182" y="1032"/>
                    <a:pt x="1181" y="1039"/>
                  </a:cubicBezTo>
                  <a:cubicBezTo>
                    <a:pt x="1179" y="1045"/>
                    <a:pt x="1187" y="1056"/>
                    <a:pt x="1187" y="1056"/>
                  </a:cubicBezTo>
                  <a:cubicBezTo>
                    <a:pt x="1187" y="1056"/>
                    <a:pt x="1185" y="1069"/>
                    <a:pt x="1182" y="1073"/>
                  </a:cubicBezTo>
                  <a:cubicBezTo>
                    <a:pt x="1179" y="1078"/>
                    <a:pt x="1168" y="1075"/>
                    <a:pt x="1168" y="1059"/>
                  </a:cubicBezTo>
                  <a:cubicBezTo>
                    <a:pt x="1168" y="1043"/>
                    <a:pt x="1162" y="1054"/>
                    <a:pt x="1151" y="1034"/>
                  </a:cubicBezTo>
                  <a:cubicBezTo>
                    <a:pt x="1140" y="1013"/>
                    <a:pt x="1143" y="1028"/>
                    <a:pt x="1135" y="1012"/>
                  </a:cubicBezTo>
                  <a:cubicBezTo>
                    <a:pt x="1127" y="996"/>
                    <a:pt x="1122" y="1023"/>
                    <a:pt x="1122" y="1023"/>
                  </a:cubicBezTo>
                  <a:cubicBezTo>
                    <a:pt x="1116" y="1010"/>
                    <a:pt x="1116" y="1010"/>
                    <a:pt x="1116" y="1010"/>
                  </a:cubicBezTo>
                  <a:cubicBezTo>
                    <a:pt x="1116" y="1010"/>
                    <a:pt x="1114" y="1018"/>
                    <a:pt x="1105" y="1021"/>
                  </a:cubicBezTo>
                  <a:cubicBezTo>
                    <a:pt x="1095" y="1024"/>
                    <a:pt x="1107" y="1015"/>
                    <a:pt x="1107" y="1004"/>
                  </a:cubicBezTo>
                  <a:cubicBezTo>
                    <a:pt x="1107" y="993"/>
                    <a:pt x="1097" y="1004"/>
                    <a:pt x="1092" y="1004"/>
                  </a:cubicBezTo>
                  <a:cubicBezTo>
                    <a:pt x="1088" y="1004"/>
                    <a:pt x="1083" y="1007"/>
                    <a:pt x="1081" y="1002"/>
                  </a:cubicBezTo>
                  <a:cubicBezTo>
                    <a:pt x="1080" y="998"/>
                    <a:pt x="1067" y="980"/>
                    <a:pt x="1067" y="980"/>
                  </a:cubicBezTo>
                  <a:cubicBezTo>
                    <a:pt x="1078" y="976"/>
                    <a:pt x="1078" y="976"/>
                    <a:pt x="1078" y="976"/>
                  </a:cubicBezTo>
                  <a:cubicBezTo>
                    <a:pt x="1094" y="979"/>
                    <a:pt x="1094" y="979"/>
                    <a:pt x="1094" y="979"/>
                  </a:cubicBezTo>
                  <a:cubicBezTo>
                    <a:pt x="1103" y="972"/>
                    <a:pt x="1103" y="972"/>
                    <a:pt x="1103" y="972"/>
                  </a:cubicBezTo>
                  <a:cubicBezTo>
                    <a:pt x="1113" y="987"/>
                    <a:pt x="1113" y="987"/>
                    <a:pt x="1113" y="987"/>
                  </a:cubicBezTo>
                  <a:cubicBezTo>
                    <a:pt x="1113" y="987"/>
                    <a:pt x="1124" y="993"/>
                    <a:pt x="1130" y="987"/>
                  </a:cubicBezTo>
                  <a:cubicBezTo>
                    <a:pt x="1137" y="980"/>
                    <a:pt x="1130" y="974"/>
                    <a:pt x="1137" y="966"/>
                  </a:cubicBezTo>
                  <a:cubicBezTo>
                    <a:pt x="1143" y="958"/>
                    <a:pt x="1163" y="952"/>
                    <a:pt x="1174" y="923"/>
                  </a:cubicBezTo>
                  <a:cubicBezTo>
                    <a:pt x="1185" y="895"/>
                    <a:pt x="1178" y="870"/>
                    <a:pt x="1178" y="870"/>
                  </a:cubicBezTo>
                  <a:cubicBezTo>
                    <a:pt x="1178" y="870"/>
                    <a:pt x="1176" y="860"/>
                    <a:pt x="1168" y="846"/>
                  </a:cubicBezTo>
                  <a:cubicBezTo>
                    <a:pt x="1160" y="832"/>
                    <a:pt x="1165" y="832"/>
                    <a:pt x="1157" y="799"/>
                  </a:cubicBezTo>
                  <a:cubicBezTo>
                    <a:pt x="1149" y="766"/>
                    <a:pt x="1160" y="778"/>
                    <a:pt x="1162" y="747"/>
                  </a:cubicBezTo>
                  <a:cubicBezTo>
                    <a:pt x="1163" y="715"/>
                    <a:pt x="1171" y="724"/>
                    <a:pt x="1170" y="710"/>
                  </a:cubicBezTo>
                  <a:cubicBezTo>
                    <a:pt x="1168" y="696"/>
                    <a:pt x="1170" y="698"/>
                    <a:pt x="1165" y="679"/>
                  </a:cubicBezTo>
                  <a:cubicBezTo>
                    <a:pt x="1160" y="660"/>
                    <a:pt x="1152" y="647"/>
                    <a:pt x="1152" y="647"/>
                  </a:cubicBezTo>
                  <a:cubicBezTo>
                    <a:pt x="1152" y="647"/>
                    <a:pt x="1146" y="636"/>
                    <a:pt x="1138" y="633"/>
                  </a:cubicBezTo>
                  <a:cubicBezTo>
                    <a:pt x="1130" y="630"/>
                    <a:pt x="1127" y="627"/>
                    <a:pt x="1133" y="616"/>
                  </a:cubicBezTo>
                  <a:cubicBezTo>
                    <a:pt x="1140" y="605"/>
                    <a:pt x="1146" y="603"/>
                    <a:pt x="1152" y="595"/>
                  </a:cubicBezTo>
                  <a:cubicBezTo>
                    <a:pt x="1159" y="587"/>
                    <a:pt x="1148" y="562"/>
                    <a:pt x="1148" y="562"/>
                  </a:cubicBezTo>
                  <a:cubicBezTo>
                    <a:pt x="1148" y="562"/>
                    <a:pt x="1155" y="537"/>
                    <a:pt x="1154" y="519"/>
                  </a:cubicBezTo>
                  <a:cubicBezTo>
                    <a:pt x="1152" y="502"/>
                    <a:pt x="1148" y="516"/>
                    <a:pt x="1127" y="508"/>
                  </a:cubicBezTo>
                  <a:cubicBezTo>
                    <a:pt x="1107" y="500"/>
                    <a:pt x="1119" y="507"/>
                    <a:pt x="1107" y="502"/>
                  </a:cubicBezTo>
                  <a:cubicBezTo>
                    <a:pt x="1094" y="497"/>
                    <a:pt x="1099" y="505"/>
                    <a:pt x="1069" y="538"/>
                  </a:cubicBezTo>
                  <a:cubicBezTo>
                    <a:pt x="1039" y="571"/>
                    <a:pt x="1072" y="551"/>
                    <a:pt x="1062" y="559"/>
                  </a:cubicBezTo>
                  <a:cubicBezTo>
                    <a:pt x="1053" y="567"/>
                    <a:pt x="1058" y="565"/>
                    <a:pt x="1064" y="573"/>
                  </a:cubicBezTo>
                  <a:cubicBezTo>
                    <a:pt x="1070" y="581"/>
                    <a:pt x="1064" y="586"/>
                    <a:pt x="1058" y="597"/>
                  </a:cubicBezTo>
                  <a:cubicBezTo>
                    <a:pt x="1051" y="608"/>
                    <a:pt x="1051" y="619"/>
                    <a:pt x="1051" y="619"/>
                  </a:cubicBezTo>
                  <a:cubicBezTo>
                    <a:pt x="1051" y="619"/>
                    <a:pt x="1048" y="633"/>
                    <a:pt x="1029" y="639"/>
                  </a:cubicBezTo>
                  <a:cubicBezTo>
                    <a:pt x="1010" y="646"/>
                    <a:pt x="1013" y="655"/>
                    <a:pt x="1013" y="655"/>
                  </a:cubicBezTo>
                  <a:cubicBezTo>
                    <a:pt x="1010" y="687"/>
                    <a:pt x="1010" y="687"/>
                    <a:pt x="1010" y="687"/>
                  </a:cubicBezTo>
                  <a:cubicBezTo>
                    <a:pt x="1010" y="687"/>
                    <a:pt x="1017" y="690"/>
                    <a:pt x="1018" y="694"/>
                  </a:cubicBezTo>
                  <a:cubicBezTo>
                    <a:pt x="1020" y="699"/>
                    <a:pt x="1012" y="721"/>
                    <a:pt x="1018" y="723"/>
                  </a:cubicBezTo>
                  <a:cubicBezTo>
                    <a:pt x="1024" y="724"/>
                    <a:pt x="1020" y="731"/>
                    <a:pt x="1021" y="740"/>
                  </a:cubicBezTo>
                  <a:cubicBezTo>
                    <a:pt x="1023" y="750"/>
                    <a:pt x="1017" y="754"/>
                    <a:pt x="1017" y="754"/>
                  </a:cubicBezTo>
                  <a:cubicBezTo>
                    <a:pt x="1015" y="773"/>
                    <a:pt x="1015" y="773"/>
                    <a:pt x="1015" y="773"/>
                  </a:cubicBezTo>
                  <a:cubicBezTo>
                    <a:pt x="1015" y="789"/>
                    <a:pt x="1015" y="789"/>
                    <a:pt x="1015" y="789"/>
                  </a:cubicBezTo>
                  <a:cubicBezTo>
                    <a:pt x="1015" y="789"/>
                    <a:pt x="1028" y="796"/>
                    <a:pt x="1043" y="784"/>
                  </a:cubicBezTo>
                  <a:cubicBezTo>
                    <a:pt x="1059" y="773"/>
                    <a:pt x="1043" y="794"/>
                    <a:pt x="1040" y="807"/>
                  </a:cubicBezTo>
                  <a:cubicBezTo>
                    <a:pt x="1040" y="807"/>
                    <a:pt x="1043" y="822"/>
                    <a:pt x="1045" y="827"/>
                  </a:cubicBezTo>
                  <a:cubicBezTo>
                    <a:pt x="1047" y="832"/>
                    <a:pt x="1056" y="843"/>
                    <a:pt x="1061" y="844"/>
                  </a:cubicBezTo>
                  <a:cubicBezTo>
                    <a:pt x="1065" y="846"/>
                    <a:pt x="1080" y="860"/>
                    <a:pt x="1080" y="860"/>
                  </a:cubicBezTo>
                  <a:cubicBezTo>
                    <a:pt x="1072" y="851"/>
                    <a:pt x="1065" y="857"/>
                    <a:pt x="1065" y="857"/>
                  </a:cubicBezTo>
                  <a:cubicBezTo>
                    <a:pt x="1065" y="857"/>
                    <a:pt x="1061" y="865"/>
                    <a:pt x="1056" y="879"/>
                  </a:cubicBezTo>
                  <a:cubicBezTo>
                    <a:pt x="1051" y="893"/>
                    <a:pt x="1039" y="874"/>
                    <a:pt x="1039" y="874"/>
                  </a:cubicBezTo>
                  <a:cubicBezTo>
                    <a:pt x="1023" y="854"/>
                    <a:pt x="1023" y="854"/>
                    <a:pt x="1023" y="854"/>
                  </a:cubicBezTo>
                  <a:cubicBezTo>
                    <a:pt x="1023" y="854"/>
                    <a:pt x="1010" y="848"/>
                    <a:pt x="999" y="843"/>
                  </a:cubicBezTo>
                  <a:cubicBezTo>
                    <a:pt x="988" y="838"/>
                    <a:pt x="991" y="843"/>
                    <a:pt x="988" y="827"/>
                  </a:cubicBezTo>
                  <a:cubicBezTo>
                    <a:pt x="985" y="811"/>
                    <a:pt x="982" y="832"/>
                    <a:pt x="975" y="830"/>
                  </a:cubicBezTo>
                  <a:cubicBezTo>
                    <a:pt x="969" y="829"/>
                    <a:pt x="963" y="835"/>
                    <a:pt x="964" y="824"/>
                  </a:cubicBezTo>
                  <a:cubicBezTo>
                    <a:pt x="966" y="813"/>
                    <a:pt x="968" y="819"/>
                    <a:pt x="966" y="807"/>
                  </a:cubicBezTo>
                  <a:cubicBezTo>
                    <a:pt x="964" y="794"/>
                    <a:pt x="952" y="792"/>
                    <a:pt x="933" y="791"/>
                  </a:cubicBezTo>
                  <a:cubicBezTo>
                    <a:pt x="914" y="789"/>
                    <a:pt x="920" y="786"/>
                    <a:pt x="914" y="770"/>
                  </a:cubicBezTo>
                  <a:cubicBezTo>
                    <a:pt x="908" y="754"/>
                    <a:pt x="892" y="773"/>
                    <a:pt x="876" y="772"/>
                  </a:cubicBezTo>
                  <a:cubicBezTo>
                    <a:pt x="860" y="770"/>
                    <a:pt x="867" y="777"/>
                    <a:pt x="852" y="781"/>
                  </a:cubicBezTo>
                  <a:cubicBezTo>
                    <a:pt x="838" y="786"/>
                    <a:pt x="851" y="789"/>
                    <a:pt x="851" y="819"/>
                  </a:cubicBezTo>
                  <a:cubicBezTo>
                    <a:pt x="851" y="849"/>
                    <a:pt x="867" y="833"/>
                    <a:pt x="862" y="838"/>
                  </a:cubicBezTo>
                  <a:cubicBezTo>
                    <a:pt x="857" y="843"/>
                    <a:pt x="857" y="851"/>
                    <a:pt x="835" y="856"/>
                  </a:cubicBezTo>
                  <a:cubicBezTo>
                    <a:pt x="813" y="860"/>
                    <a:pt x="827" y="874"/>
                    <a:pt x="816" y="878"/>
                  </a:cubicBezTo>
                  <a:cubicBezTo>
                    <a:pt x="805" y="881"/>
                    <a:pt x="816" y="852"/>
                    <a:pt x="814" y="837"/>
                  </a:cubicBezTo>
                  <a:cubicBezTo>
                    <a:pt x="813" y="821"/>
                    <a:pt x="803" y="835"/>
                    <a:pt x="794" y="841"/>
                  </a:cubicBezTo>
                  <a:cubicBezTo>
                    <a:pt x="784" y="848"/>
                    <a:pt x="777" y="851"/>
                    <a:pt x="764" y="860"/>
                  </a:cubicBezTo>
                  <a:cubicBezTo>
                    <a:pt x="751" y="870"/>
                    <a:pt x="748" y="862"/>
                    <a:pt x="748" y="862"/>
                  </a:cubicBezTo>
                  <a:cubicBezTo>
                    <a:pt x="721" y="863"/>
                    <a:pt x="721" y="863"/>
                    <a:pt x="721" y="863"/>
                  </a:cubicBezTo>
                  <a:cubicBezTo>
                    <a:pt x="721" y="863"/>
                    <a:pt x="723" y="873"/>
                    <a:pt x="718" y="881"/>
                  </a:cubicBezTo>
                  <a:cubicBezTo>
                    <a:pt x="713" y="889"/>
                    <a:pt x="712" y="890"/>
                    <a:pt x="691" y="897"/>
                  </a:cubicBezTo>
                  <a:cubicBezTo>
                    <a:pt x="671" y="903"/>
                    <a:pt x="680" y="912"/>
                    <a:pt x="668" y="920"/>
                  </a:cubicBezTo>
                  <a:cubicBezTo>
                    <a:pt x="655" y="928"/>
                    <a:pt x="661" y="920"/>
                    <a:pt x="682" y="893"/>
                  </a:cubicBezTo>
                  <a:cubicBezTo>
                    <a:pt x="702" y="867"/>
                    <a:pt x="685" y="878"/>
                    <a:pt x="687" y="859"/>
                  </a:cubicBezTo>
                  <a:cubicBezTo>
                    <a:pt x="688" y="840"/>
                    <a:pt x="690" y="838"/>
                    <a:pt x="679" y="835"/>
                  </a:cubicBezTo>
                  <a:cubicBezTo>
                    <a:pt x="668" y="832"/>
                    <a:pt x="679" y="835"/>
                    <a:pt x="668" y="835"/>
                  </a:cubicBezTo>
                  <a:cubicBezTo>
                    <a:pt x="657" y="835"/>
                    <a:pt x="658" y="851"/>
                    <a:pt x="658" y="851"/>
                  </a:cubicBezTo>
                  <a:cubicBezTo>
                    <a:pt x="658" y="851"/>
                    <a:pt x="657" y="857"/>
                    <a:pt x="641" y="860"/>
                  </a:cubicBezTo>
                  <a:cubicBezTo>
                    <a:pt x="625" y="863"/>
                    <a:pt x="636" y="871"/>
                    <a:pt x="614" y="863"/>
                  </a:cubicBezTo>
                  <a:cubicBezTo>
                    <a:pt x="592" y="856"/>
                    <a:pt x="601" y="874"/>
                    <a:pt x="586" y="892"/>
                  </a:cubicBezTo>
                  <a:cubicBezTo>
                    <a:pt x="570" y="909"/>
                    <a:pt x="559" y="904"/>
                    <a:pt x="559" y="904"/>
                  </a:cubicBezTo>
                  <a:cubicBezTo>
                    <a:pt x="559" y="904"/>
                    <a:pt x="556" y="909"/>
                    <a:pt x="541" y="909"/>
                  </a:cubicBezTo>
                  <a:cubicBezTo>
                    <a:pt x="527" y="909"/>
                    <a:pt x="540" y="920"/>
                    <a:pt x="526" y="925"/>
                  </a:cubicBezTo>
                  <a:cubicBezTo>
                    <a:pt x="511" y="930"/>
                    <a:pt x="527" y="938"/>
                    <a:pt x="524" y="949"/>
                  </a:cubicBezTo>
                  <a:cubicBezTo>
                    <a:pt x="521" y="960"/>
                    <a:pt x="521" y="972"/>
                    <a:pt x="500" y="972"/>
                  </a:cubicBezTo>
                  <a:cubicBezTo>
                    <a:pt x="480" y="972"/>
                    <a:pt x="500" y="972"/>
                    <a:pt x="492" y="968"/>
                  </a:cubicBezTo>
                  <a:cubicBezTo>
                    <a:pt x="484" y="963"/>
                    <a:pt x="481" y="971"/>
                    <a:pt x="481" y="960"/>
                  </a:cubicBezTo>
                  <a:cubicBezTo>
                    <a:pt x="481" y="949"/>
                    <a:pt x="481" y="952"/>
                    <a:pt x="477" y="944"/>
                  </a:cubicBezTo>
                  <a:cubicBezTo>
                    <a:pt x="472" y="936"/>
                    <a:pt x="467" y="938"/>
                    <a:pt x="462" y="925"/>
                  </a:cubicBezTo>
                  <a:cubicBezTo>
                    <a:pt x="458" y="912"/>
                    <a:pt x="469" y="923"/>
                    <a:pt x="478" y="922"/>
                  </a:cubicBezTo>
                  <a:cubicBezTo>
                    <a:pt x="488" y="920"/>
                    <a:pt x="492" y="920"/>
                    <a:pt x="510" y="911"/>
                  </a:cubicBezTo>
                  <a:cubicBezTo>
                    <a:pt x="527" y="901"/>
                    <a:pt x="507" y="892"/>
                    <a:pt x="491" y="881"/>
                  </a:cubicBezTo>
                  <a:cubicBezTo>
                    <a:pt x="475" y="870"/>
                    <a:pt x="491" y="874"/>
                    <a:pt x="478" y="863"/>
                  </a:cubicBezTo>
                  <a:cubicBezTo>
                    <a:pt x="466" y="852"/>
                    <a:pt x="462" y="862"/>
                    <a:pt x="456" y="865"/>
                  </a:cubicBezTo>
                  <a:cubicBezTo>
                    <a:pt x="450" y="868"/>
                    <a:pt x="440" y="856"/>
                    <a:pt x="426" y="851"/>
                  </a:cubicBezTo>
                  <a:cubicBezTo>
                    <a:pt x="412" y="846"/>
                    <a:pt x="409" y="856"/>
                    <a:pt x="420" y="865"/>
                  </a:cubicBezTo>
                  <a:cubicBezTo>
                    <a:pt x="431" y="874"/>
                    <a:pt x="428" y="871"/>
                    <a:pt x="434" y="893"/>
                  </a:cubicBezTo>
                  <a:cubicBezTo>
                    <a:pt x="440" y="916"/>
                    <a:pt x="436" y="909"/>
                    <a:pt x="431" y="917"/>
                  </a:cubicBezTo>
                  <a:cubicBezTo>
                    <a:pt x="426" y="925"/>
                    <a:pt x="429" y="938"/>
                    <a:pt x="448" y="957"/>
                  </a:cubicBezTo>
                  <a:cubicBezTo>
                    <a:pt x="467" y="976"/>
                    <a:pt x="448" y="966"/>
                    <a:pt x="447" y="985"/>
                  </a:cubicBezTo>
                  <a:cubicBezTo>
                    <a:pt x="445" y="1004"/>
                    <a:pt x="451" y="999"/>
                    <a:pt x="439" y="1028"/>
                  </a:cubicBezTo>
                  <a:cubicBezTo>
                    <a:pt x="426" y="1056"/>
                    <a:pt x="439" y="1043"/>
                    <a:pt x="426" y="1050"/>
                  </a:cubicBezTo>
                  <a:cubicBezTo>
                    <a:pt x="413" y="1056"/>
                    <a:pt x="417" y="1050"/>
                    <a:pt x="415" y="1028"/>
                  </a:cubicBezTo>
                  <a:cubicBezTo>
                    <a:pt x="413" y="1006"/>
                    <a:pt x="412" y="1018"/>
                    <a:pt x="398" y="1017"/>
                  </a:cubicBezTo>
                  <a:cubicBezTo>
                    <a:pt x="383" y="1015"/>
                    <a:pt x="398" y="1017"/>
                    <a:pt x="390" y="1006"/>
                  </a:cubicBezTo>
                  <a:cubicBezTo>
                    <a:pt x="382" y="994"/>
                    <a:pt x="385" y="1015"/>
                    <a:pt x="377" y="1024"/>
                  </a:cubicBezTo>
                  <a:cubicBezTo>
                    <a:pt x="369" y="1034"/>
                    <a:pt x="353" y="1047"/>
                    <a:pt x="339" y="1051"/>
                  </a:cubicBezTo>
                  <a:cubicBezTo>
                    <a:pt x="325" y="1056"/>
                    <a:pt x="335" y="1059"/>
                    <a:pt x="328" y="1067"/>
                  </a:cubicBezTo>
                  <a:cubicBezTo>
                    <a:pt x="322" y="1075"/>
                    <a:pt x="330" y="1078"/>
                    <a:pt x="325" y="1084"/>
                  </a:cubicBezTo>
                  <a:cubicBezTo>
                    <a:pt x="320" y="1091"/>
                    <a:pt x="331" y="1094"/>
                    <a:pt x="342" y="1100"/>
                  </a:cubicBezTo>
                  <a:cubicBezTo>
                    <a:pt x="353" y="1107"/>
                    <a:pt x="347" y="1113"/>
                    <a:pt x="333" y="1119"/>
                  </a:cubicBezTo>
                  <a:cubicBezTo>
                    <a:pt x="319" y="1125"/>
                    <a:pt x="327" y="1129"/>
                    <a:pt x="311" y="1118"/>
                  </a:cubicBezTo>
                  <a:cubicBezTo>
                    <a:pt x="295" y="1107"/>
                    <a:pt x="303" y="1127"/>
                    <a:pt x="292" y="1125"/>
                  </a:cubicBezTo>
                  <a:cubicBezTo>
                    <a:pt x="281" y="1124"/>
                    <a:pt x="287" y="1122"/>
                    <a:pt x="281" y="1111"/>
                  </a:cubicBezTo>
                  <a:cubicBezTo>
                    <a:pt x="275" y="1100"/>
                    <a:pt x="265" y="1114"/>
                    <a:pt x="257" y="1111"/>
                  </a:cubicBezTo>
                  <a:cubicBezTo>
                    <a:pt x="249" y="1108"/>
                    <a:pt x="251" y="1137"/>
                    <a:pt x="259" y="1132"/>
                  </a:cubicBezTo>
                  <a:cubicBezTo>
                    <a:pt x="267" y="1127"/>
                    <a:pt x="276" y="1151"/>
                    <a:pt x="276" y="1151"/>
                  </a:cubicBezTo>
                  <a:cubicBezTo>
                    <a:pt x="276" y="1151"/>
                    <a:pt x="273" y="1159"/>
                    <a:pt x="263" y="1165"/>
                  </a:cubicBezTo>
                  <a:cubicBezTo>
                    <a:pt x="254" y="1171"/>
                    <a:pt x="245" y="1165"/>
                    <a:pt x="232" y="1148"/>
                  </a:cubicBezTo>
                  <a:cubicBezTo>
                    <a:pt x="219" y="1130"/>
                    <a:pt x="210" y="1138"/>
                    <a:pt x="200" y="1122"/>
                  </a:cubicBezTo>
                  <a:cubicBezTo>
                    <a:pt x="191" y="1107"/>
                    <a:pt x="189" y="1116"/>
                    <a:pt x="177" y="1108"/>
                  </a:cubicBezTo>
                  <a:cubicBezTo>
                    <a:pt x="165" y="1100"/>
                    <a:pt x="185" y="1080"/>
                    <a:pt x="177" y="1070"/>
                  </a:cubicBezTo>
                  <a:cubicBezTo>
                    <a:pt x="170" y="1061"/>
                    <a:pt x="183" y="1061"/>
                    <a:pt x="183" y="1061"/>
                  </a:cubicBezTo>
                  <a:cubicBezTo>
                    <a:pt x="183" y="1061"/>
                    <a:pt x="191" y="1059"/>
                    <a:pt x="199" y="1047"/>
                  </a:cubicBezTo>
                  <a:cubicBezTo>
                    <a:pt x="207" y="1034"/>
                    <a:pt x="196" y="1040"/>
                    <a:pt x="185" y="1037"/>
                  </a:cubicBezTo>
                  <a:cubicBezTo>
                    <a:pt x="173" y="1034"/>
                    <a:pt x="185" y="1024"/>
                    <a:pt x="172" y="1015"/>
                  </a:cubicBezTo>
                  <a:cubicBezTo>
                    <a:pt x="159" y="1006"/>
                    <a:pt x="153" y="1012"/>
                    <a:pt x="143" y="998"/>
                  </a:cubicBezTo>
                  <a:cubicBezTo>
                    <a:pt x="134" y="983"/>
                    <a:pt x="137" y="998"/>
                    <a:pt x="129" y="999"/>
                  </a:cubicBezTo>
                  <a:cubicBezTo>
                    <a:pt x="121" y="1001"/>
                    <a:pt x="117" y="999"/>
                    <a:pt x="106" y="991"/>
                  </a:cubicBezTo>
                  <a:cubicBezTo>
                    <a:pt x="95" y="983"/>
                    <a:pt x="110" y="990"/>
                    <a:pt x="118" y="988"/>
                  </a:cubicBezTo>
                  <a:cubicBezTo>
                    <a:pt x="126" y="987"/>
                    <a:pt x="121" y="982"/>
                    <a:pt x="110" y="977"/>
                  </a:cubicBezTo>
                  <a:cubicBezTo>
                    <a:pt x="99" y="972"/>
                    <a:pt x="113" y="963"/>
                    <a:pt x="118" y="958"/>
                  </a:cubicBezTo>
                  <a:cubicBezTo>
                    <a:pt x="123" y="953"/>
                    <a:pt x="129" y="969"/>
                    <a:pt x="139" y="976"/>
                  </a:cubicBezTo>
                  <a:cubicBezTo>
                    <a:pt x="148" y="982"/>
                    <a:pt x="170" y="991"/>
                    <a:pt x="191" y="994"/>
                  </a:cubicBezTo>
                  <a:cubicBezTo>
                    <a:pt x="211" y="998"/>
                    <a:pt x="256" y="1024"/>
                    <a:pt x="287" y="1029"/>
                  </a:cubicBezTo>
                  <a:cubicBezTo>
                    <a:pt x="319" y="1034"/>
                    <a:pt x="335" y="999"/>
                    <a:pt x="352" y="969"/>
                  </a:cubicBezTo>
                  <a:cubicBezTo>
                    <a:pt x="369" y="939"/>
                    <a:pt x="357" y="933"/>
                    <a:pt x="347" y="922"/>
                  </a:cubicBezTo>
                  <a:cubicBezTo>
                    <a:pt x="338" y="911"/>
                    <a:pt x="328" y="897"/>
                    <a:pt x="314" y="881"/>
                  </a:cubicBezTo>
                  <a:cubicBezTo>
                    <a:pt x="300" y="865"/>
                    <a:pt x="292" y="865"/>
                    <a:pt x="279" y="849"/>
                  </a:cubicBezTo>
                  <a:cubicBezTo>
                    <a:pt x="267" y="833"/>
                    <a:pt x="270" y="846"/>
                    <a:pt x="246" y="846"/>
                  </a:cubicBezTo>
                  <a:cubicBezTo>
                    <a:pt x="222" y="846"/>
                    <a:pt x="232" y="844"/>
                    <a:pt x="233" y="833"/>
                  </a:cubicBezTo>
                  <a:cubicBezTo>
                    <a:pt x="235" y="822"/>
                    <a:pt x="230" y="826"/>
                    <a:pt x="221" y="824"/>
                  </a:cubicBezTo>
                  <a:cubicBezTo>
                    <a:pt x="211" y="822"/>
                    <a:pt x="205" y="810"/>
                    <a:pt x="183" y="811"/>
                  </a:cubicBezTo>
                  <a:cubicBezTo>
                    <a:pt x="161" y="813"/>
                    <a:pt x="177" y="821"/>
                    <a:pt x="159" y="816"/>
                  </a:cubicBezTo>
                  <a:cubicBezTo>
                    <a:pt x="141" y="811"/>
                    <a:pt x="156" y="827"/>
                    <a:pt x="147" y="833"/>
                  </a:cubicBezTo>
                  <a:cubicBezTo>
                    <a:pt x="137" y="840"/>
                    <a:pt x="137" y="833"/>
                    <a:pt x="137" y="824"/>
                  </a:cubicBezTo>
                  <a:cubicBezTo>
                    <a:pt x="137" y="815"/>
                    <a:pt x="140" y="809"/>
                    <a:pt x="139" y="801"/>
                  </a:cubicBezTo>
                  <a:cubicBezTo>
                    <a:pt x="139" y="799"/>
                    <a:pt x="139" y="799"/>
                    <a:pt x="139" y="799"/>
                  </a:cubicBezTo>
                  <a:cubicBezTo>
                    <a:pt x="137" y="789"/>
                    <a:pt x="126" y="797"/>
                    <a:pt x="115" y="797"/>
                  </a:cubicBezTo>
                  <a:cubicBezTo>
                    <a:pt x="108" y="797"/>
                    <a:pt x="108" y="773"/>
                    <a:pt x="104" y="758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2" y="762"/>
                    <a:pt x="95" y="767"/>
                    <a:pt x="95" y="765"/>
                  </a:cubicBezTo>
                  <a:cubicBezTo>
                    <a:pt x="94" y="762"/>
                    <a:pt x="98" y="760"/>
                    <a:pt x="94" y="755"/>
                  </a:cubicBezTo>
                  <a:cubicBezTo>
                    <a:pt x="90" y="749"/>
                    <a:pt x="90" y="756"/>
                    <a:pt x="88" y="756"/>
                  </a:cubicBezTo>
                  <a:cubicBezTo>
                    <a:pt x="85" y="756"/>
                    <a:pt x="83" y="756"/>
                    <a:pt x="80" y="754"/>
                  </a:cubicBezTo>
                  <a:cubicBezTo>
                    <a:pt x="80" y="754"/>
                    <a:pt x="80" y="754"/>
                    <a:pt x="80" y="754"/>
                  </a:cubicBezTo>
                  <a:cubicBezTo>
                    <a:pt x="77" y="768"/>
                    <a:pt x="77" y="774"/>
                    <a:pt x="64" y="780"/>
                  </a:cubicBezTo>
                  <a:cubicBezTo>
                    <a:pt x="59" y="783"/>
                    <a:pt x="53" y="784"/>
                    <a:pt x="47" y="787"/>
                  </a:cubicBezTo>
                  <a:cubicBezTo>
                    <a:pt x="38" y="791"/>
                    <a:pt x="38" y="794"/>
                    <a:pt x="34" y="798"/>
                  </a:cubicBezTo>
                  <a:cubicBezTo>
                    <a:pt x="31" y="802"/>
                    <a:pt x="29" y="804"/>
                    <a:pt x="25" y="807"/>
                  </a:cubicBezTo>
                  <a:cubicBezTo>
                    <a:pt x="19" y="812"/>
                    <a:pt x="15" y="815"/>
                    <a:pt x="10" y="822"/>
                  </a:cubicBezTo>
                  <a:cubicBezTo>
                    <a:pt x="2" y="833"/>
                    <a:pt x="5" y="840"/>
                    <a:pt x="6" y="854"/>
                  </a:cubicBezTo>
                  <a:cubicBezTo>
                    <a:pt x="18" y="861"/>
                    <a:pt x="42" y="885"/>
                    <a:pt x="49" y="898"/>
                  </a:cubicBezTo>
                  <a:cubicBezTo>
                    <a:pt x="55" y="908"/>
                    <a:pt x="51" y="909"/>
                    <a:pt x="44" y="921"/>
                  </a:cubicBezTo>
                  <a:cubicBezTo>
                    <a:pt x="40" y="928"/>
                    <a:pt x="36" y="934"/>
                    <a:pt x="38" y="942"/>
                  </a:cubicBezTo>
                  <a:cubicBezTo>
                    <a:pt x="9" y="954"/>
                    <a:pt x="50" y="1005"/>
                    <a:pt x="56" y="1022"/>
                  </a:cubicBezTo>
                  <a:cubicBezTo>
                    <a:pt x="60" y="1035"/>
                    <a:pt x="57" y="1028"/>
                    <a:pt x="53" y="1041"/>
                  </a:cubicBezTo>
                  <a:cubicBezTo>
                    <a:pt x="51" y="1048"/>
                    <a:pt x="54" y="1050"/>
                    <a:pt x="51" y="1057"/>
                  </a:cubicBezTo>
                  <a:cubicBezTo>
                    <a:pt x="48" y="1066"/>
                    <a:pt x="45" y="1066"/>
                    <a:pt x="44" y="1075"/>
                  </a:cubicBezTo>
                  <a:cubicBezTo>
                    <a:pt x="44" y="1084"/>
                    <a:pt x="46" y="1094"/>
                    <a:pt x="46" y="1103"/>
                  </a:cubicBezTo>
                  <a:cubicBezTo>
                    <a:pt x="50" y="1105"/>
                    <a:pt x="55" y="1106"/>
                    <a:pt x="60" y="1105"/>
                  </a:cubicBezTo>
                  <a:cubicBezTo>
                    <a:pt x="63" y="1115"/>
                    <a:pt x="61" y="1119"/>
                    <a:pt x="55" y="1126"/>
                  </a:cubicBezTo>
                  <a:cubicBezTo>
                    <a:pt x="58" y="1126"/>
                    <a:pt x="60" y="1128"/>
                    <a:pt x="64" y="1129"/>
                  </a:cubicBezTo>
                  <a:cubicBezTo>
                    <a:pt x="64" y="1135"/>
                    <a:pt x="65" y="1136"/>
                    <a:pt x="69" y="1140"/>
                  </a:cubicBezTo>
                  <a:cubicBezTo>
                    <a:pt x="62" y="1144"/>
                    <a:pt x="58" y="1151"/>
                    <a:pt x="64" y="1157"/>
                  </a:cubicBezTo>
                  <a:cubicBezTo>
                    <a:pt x="60" y="1159"/>
                    <a:pt x="58" y="1162"/>
                    <a:pt x="55" y="1165"/>
                  </a:cubicBezTo>
                  <a:cubicBezTo>
                    <a:pt x="58" y="1170"/>
                    <a:pt x="67" y="1171"/>
                    <a:pt x="67" y="1179"/>
                  </a:cubicBezTo>
                  <a:cubicBezTo>
                    <a:pt x="79" y="1186"/>
                    <a:pt x="89" y="1191"/>
                    <a:pt x="94" y="1205"/>
                  </a:cubicBezTo>
                  <a:cubicBezTo>
                    <a:pt x="99" y="1221"/>
                    <a:pt x="89" y="1234"/>
                    <a:pt x="80" y="1247"/>
                  </a:cubicBezTo>
                  <a:cubicBezTo>
                    <a:pt x="72" y="1258"/>
                    <a:pt x="62" y="1271"/>
                    <a:pt x="52" y="1279"/>
                  </a:cubicBezTo>
                  <a:cubicBezTo>
                    <a:pt x="45" y="1286"/>
                    <a:pt x="23" y="1291"/>
                    <a:pt x="32" y="1304"/>
                  </a:cubicBezTo>
                  <a:cubicBezTo>
                    <a:pt x="20" y="1309"/>
                    <a:pt x="4" y="1325"/>
                    <a:pt x="0" y="1338"/>
                  </a:cubicBezTo>
                  <a:cubicBezTo>
                    <a:pt x="0" y="1339"/>
                    <a:pt x="0" y="1339"/>
                    <a:pt x="0" y="1339"/>
                  </a:cubicBezTo>
                  <a:cubicBezTo>
                    <a:pt x="1" y="1338"/>
                    <a:pt x="2" y="1338"/>
                    <a:pt x="3" y="1337"/>
                  </a:cubicBezTo>
                  <a:cubicBezTo>
                    <a:pt x="8" y="1335"/>
                    <a:pt x="5" y="1339"/>
                    <a:pt x="7" y="1342"/>
                  </a:cubicBezTo>
                  <a:cubicBezTo>
                    <a:pt x="10" y="1346"/>
                    <a:pt x="13" y="1343"/>
                    <a:pt x="14" y="1338"/>
                  </a:cubicBezTo>
                  <a:cubicBezTo>
                    <a:pt x="14" y="1333"/>
                    <a:pt x="16" y="1339"/>
                    <a:pt x="19" y="1336"/>
                  </a:cubicBezTo>
                  <a:cubicBezTo>
                    <a:pt x="23" y="1333"/>
                    <a:pt x="23" y="1333"/>
                    <a:pt x="27" y="1330"/>
                  </a:cubicBezTo>
                  <a:cubicBezTo>
                    <a:pt x="31" y="1328"/>
                    <a:pt x="27" y="1334"/>
                    <a:pt x="27" y="1339"/>
                  </a:cubicBezTo>
                  <a:cubicBezTo>
                    <a:pt x="27" y="1344"/>
                    <a:pt x="29" y="1346"/>
                    <a:pt x="26" y="1344"/>
                  </a:cubicBezTo>
                  <a:cubicBezTo>
                    <a:pt x="22" y="1341"/>
                    <a:pt x="21" y="1344"/>
                    <a:pt x="20" y="1347"/>
                  </a:cubicBezTo>
                  <a:cubicBezTo>
                    <a:pt x="19" y="1350"/>
                    <a:pt x="22" y="1350"/>
                    <a:pt x="27" y="1352"/>
                  </a:cubicBezTo>
                  <a:cubicBezTo>
                    <a:pt x="32" y="1354"/>
                    <a:pt x="31" y="1355"/>
                    <a:pt x="33" y="1360"/>
                  </a:cubicBezTo>
                  <a:cubicBezTo>
                    <a:pt x="35" y="1364"/>
                    <a:pt x="37" y="1362"/>
                    <a:pt x="44" y="1359"/>
                  </a:cubicBezTo>
                  <a:cubicBezTo>
                    <a:pt x="51" y="1356"/>
                    <a:pt x="50" y="1360"/>
                    <a:pt x="54" y="1358"/>
                  </a:cubicBezTo>
                  <a:cubicBezTo>
                    <a:pt x="58" y="1356"/>
                    <a:pt x="60" y="1362"/>
                    <a:pt x="63" y="1362"/>
                  </a:cubicBezTo>
                  <a:cubicBezTo>
                    <a:pt x="66" y="1361"/>
                    <a:pt x="69" y="1369"/>
                    <a:pt x="69" y="1372"/>
                  </a:cubicBezTo>
                  <a:cubicBezTo>
                    <a:pt x="68" y="1374"/>
                    <a:pt x="66" y="1372"/>
                    <a:pt x="60" y="1370"/>
                  </a:cubicBezTo>
                  <a:cubicBezTo>
                    <a:pt x="55" y="1368"/>
                    <a:pt x="58" y="1371"/>
                    <a:pt x="54" y="1372"/>
                  </a:cubicBezTo>
                  <a:cubicBezTo>
                    <a:pt x="50" y="1373"/>
                    <a:pt x="50" y="1371"/>
                    <a:pt x="43" y="1369"/>
                  </a:cubicBezTo>
                  <a:cubicBezTo>
                    <a:pt x="36" y="1367"/>
                    <a:pt x="42" y="1373"/>
                    <a:pt x="36" y="1374"/>
                  </a:cubicBezTo>
                  <a:cubicBezTo>
                    <a:pt x="31" y="1374"/>
                    <a:pt x="33" y="1379"/>
                    <a:pt x="30" y="1377"/>
                  </a:cubicBezTo>
                  <a:cubicBezTo>
                    <a:pt x="27" y="1374"/>
                    <a:pt x="27" y="1377"/>
                    <a:pt x="21" y="1381"/>
                  </a:cubicBezTo>
                  <a:cubicBezTo>
                    <a:pt x="15" y="1385"/>
                    <a:pt x="16" y="1384"/>
                    <a:pt x="14" y="1382"/>
                  </a:cubicBezTo>
                  <a:cubicBezTo>
                    <a:pt x="11" y="1380"/>
                    <a:pt x="13" y="1382"/>
                    <a:pt x="11" y="1383"/>
                  </a:cubicBezTo>
                  <a:cubicBezTo>
                    <a:pt x="9" y="1384"/>
                    <a:pt x="8" y="1384"/>
                    <a:pt x="10" y="1387"/>
                  </a:cubicBezTo>
                  <a:cubicBezTo>
                    <a:pt x="11" y="1390"/>
                    <a:pt x="11" y="1391"/>
                    <a:pt x="10" y="1394"/>
                  </a:cubicBezTo>
                  <a:cubicBezTo>
                    <a:pt x="8" y="1396"/>
                    <a:pt x="8" y="1396"/>
                    <a:pt x="6" y="1397"/>
                  </a:cubicBezTo>
                  <a:cubicBezTo>
                    <a:pt x="6" y="1398"/>
                    <a:pt x="6" y="1398"/>
                    <a:pt x="6" y="1398"/>
                  </a:cubicBezTo>
                  <a:cubicBezTo>
                    <a:pt x="10" y="1403"/>
                    <a:pt x="12" y="1407"/>
                    <a:pt x="10" y="1413"/>
                  </a:cubicBezTo>
                  <a:cubicBezTo>
                    <a:pt x="9" y="1415"/>
                    <a:pt x="8" y="1417"/>
                    <a:pt x="7" y="1419"/>
                  </a:cubicBezTo>
                  <a:cubicBezTo>
                    <a:pt x="7" y="1420"/>
                    <a:pt x="6" y="1421"/>
                    <a:pt x="6" y="1422"/>
                  </a:cubicBezTo>
                  <a:cubicBezTo>
                    <a:pt x="6" y="1423"/>
                    <a:pt x="6" y="1423"/>
                    <a:pt x="6" y="1423"/>
                  </a:cubicBezTo>
                  <a:cubicBezTo>
                    <a:pt x="7" y="1426"/>
                    <a:pt x="7" y="1430"/>
                    <a:pt x="8" y="1433"/>
                  </a:cubicBezTo>
                  <a:cubicBezTo>
                    <a:pt x="10" y="1438"/>
                    <a:pt x="10" y="1440"/>
                    <a:pt x="8" y="1442"/>
                  </a:cubicBezTo>
                  <a:cubicBezTo>
                    <a:pt x="6" y="1444"/>
                    <a:pt x="6" y="1448"/>
                    <a:pt x="6" y="1449"/>
                  </a:cubicBezTo>
                  <a:cubicBezTo>
                    <a:pt x="7" y="1451"/>
                    <a:pt x="9" y="1454"/>
                    <a:pt x="11" y="1454"/>
                  </a:cubicBezTo>
                  <a:cubicBezTo>
                    <a:pt x="13" y="1455"/>
                    <a:pt x="14" y="1461"/>
                    <a:pt x="15" y="1463"/>
                  </a:cubicBezTo>
                  <a:cubicBezTo>
                    <a:pt x="16" y="1464"/>
                    <a:pt x="15" y="1467"/>
                    <a:pt x="13" y="1467"/>
                  </a:cubicBezTo>
                  <a:cubicBezTo>
                    <a:pt x="13" y="1468"/>
                    <a:pt x="13" y="1468"/>
                    <a:pt x="13" y="1468"/>
                  </a:cubicBezTo>
                  <a:cubicBezTo>
                    <a:pt x="19" y="1473"/>
                    <a:pt x="12" y="1494"/>
                    <a:pt x="15" y="1500"/>
                  </a:cubicBezTo>
                  <a:cubicBezTo>
                    <a:pt x="17" y="1506"/>
                    <a:pt x="17" y="1516"/>
                    <a:pt x="21" y="1520"/>
                  </a:cubicBezTo>
                  <a:cubicBezTo>
                    <a:pt x="17" y="1526"/>
                    <a:pt x="10" y="1526"/>
                    <a:pt x="8" y="1534"/>
                  </a:cubicBezTo>
                  <a:cubicBezTo>
                    <a:pt x="6" y="1543"/>
                    <a:pt x="11" y="1552"/>
                    <a:pt x="16" y="1559"/>
                  </a:cubicBezTo>
                  <a:cubicBezTo>
                    <a:pt x="14" y="1560"/>
                    <a:pt x="14" y="1560"/>
                    <a:pt x="14" y="1560"/>
                  </a:cubicBezTo>
                  <a:cubicBezTo>
                    <a:pt x="19" y="1561"/>
                    <a:pt x="21" y="1564"/>
                    <a:pt x="27" y="1568"/>
                  </a:cubicBezTo>
                  <a:cubicBezTo>
                    <a:pt x="29" y="1564"/>
                    <a:pt x="33" y="1562"/>
                    <a:pt x="37" y="1560"/>
                  </a:cubicBezTo>
                  <a:cubicBezTo>
                    <a:pt x="47" y="1568"/>
                    <a:pt x="50" y="1569"/>
                    <a:pt x="55" y="1583"/>
                  </a:cubicBezTo>
                  <a:cubicBezTo>
                    <a:pt x="90" y="1560"/>
                    <a:pt x="84" y="1600"/>
                    <a:pt x="88" y="1625"/>
                  </a:cubicBezTo>
                  <a:cubicBezTo>
                    <a:pt x="90" y="1635"/>
                    <a:pt x="93" y="1662"/>
                    <a:pt x="102" y="1667"/>
                  </a:cubicBezTo>
                  <a:cubicBezTo>
                    <a:pt x="107" y="1670"/>
                    <a:pt x="116" y="1666"/>
                    <a:pt x="122" y="1670"/>
                  </a:cubicBezTo>
                  <a:cubicBezTo>
                    <a:pt x="126" y="1673"/>
                    <a:pt x="121" y="1681"/>
                    <a:pt x="133" y="1680"/>
                  </a:cubicBezTo>
                  <a:cubicBezTo>
                    <a:pt x="133" y="1681"/>
                    <a:pt x="133" y="1682"/>
                    <a:pt x="134" y="1683"/>
                  </a:cubicBezTo>
                  <a:cubicBezTo>
                    <a:pt x="126" y="1694"/>
                    <a:pt x="111" y="1703"/>
                    <a:pt x="99" y="1708"/>
                  </a:cubicBezTo>
                  <a:cubicBezTo>
                    <a:pt x="102" y="1717"/>
                    <a:pt x="98" y="1732"/>
                    <a:pt x="107" y="1736"/>
                  </a:cubicBezTo>
                  <a:cubicBezTo>
                    <a:pt x="106" y="1739"/>
                    <a:pt x="108" y="1740"/>
                    <a:pt x="108" y="1742"/>
                  </a:cubicBezTo>
                  <a:cubicBezTo>
                    <a:pt x="108" y="1744"/>
                    <a:pt x="108" y="1744"/>
                    <a:pt x="108" y="1744"/>
                  </a:cubicBezTo>
                  <a:cubicBezTo>
                    <a:pt x="111" y="1744"/>
                    <a:pt x="114" y="1744"/>
                    <a:pt x="117" y="1743"/>
                  </a:cubicBezTo>
                  <a:cubicBezTo>
                    <a:pt x="128" y="1741"/>
                    <a:pt x="131" y="1734"/>
                    <a:pt x="141" y="1745"/>
                  </a:cubicBezTo>
                  <a:cubicBezTo>
                    <a:pt x="145" y="1736"/>
                    <a:pt x="159" y="1734"/>
                    <a:pt x="167" y="1735"/>
                  </a:cubicBezTo>
                  <a:cubicBezTo>
                    <a:pt x="168" y="1743"/>
                    <a:pt x="163" y="1766"/>
                    <a:pt x="169" y="1772"/>
                  </a:cubicBezTo>
                  <a:cubicBezTo>
                    <a:pt x="175" y="1778"/>
                    <a:pt x="193" y="1774"/>
                    <a:pt x="201" y="1780"/>
                  </a:cubicBezTo>
                  <a:cubicBezTo>
                    <a:pt x="197" y="1794"/>
                    <a:pt x="209" y="1804"/>
                    <a:pt x="210" y="1820"/>
                  </a:cubicBezTo>
                  <a:cubicBezTo>
                    <a:pt x="219" y="1816"/>
                    <a:pt x="224" y="1819"/>
                    <a:pt x="232" y="1818"/>
                  </a:cubicBezTo>
                  <a:cubicBezTo>
                    <a:pt x="245" y="1817"/>
                    <a:pt x="244" y="1811"/>
                    <a:pt x="253" y="1819"/>
                  </a:cubicBezTo>
                  <a:cubicBezTo>
                    <a:pt x="255" y="1820"/>
                    <a:pt x="253" y="1827"/>
                    <a:pt x="257" y="1829"/>
                  </a:cubicBezTo>
                  <a:cubicBezTo>
                    <a:pt x="261" y="1831"/>
                    <a:pt x="265" y="1825"/>
                    <a:pt x="269" y="1825"/>
                  </a:cubicBezTo>
                  <a:cubicBezTo>
                    <a:pt x="276" y="1826"/>
                    <a:pt x="283" y="1830"/>
                    <a:pt x="289" y="1832"/>
                  </a:cubicBezTo>
                  <a:cubicBezTo>
                    <a:pt x="289" y="1837"/>
                    <a:pt x="288" y="1842"/>
                    <a:pt x="288" y="1847"/>
                  </a:cubicBezTo>
                  <a:cubicBezTo>
                    <a:pt x="297" y="1847"/>
                    <a:pt x="315" y="1845"/>
                    <a:pt x="320" y="1856"/>
                  </a:cubicBezTo>
                  <a:cubicBezTo>
                    <a:pt x="324" y="1863"/>
                    <a:pt x="316" y="1877"/>
                    <a:pt x="315" y="1884"/>
                  </a:cubicBezTo>
                  <a:cubicBezTo>
                    <a:pt x="316" y="1885"/>
                    <a:pt x="318" y="1885"/>
                    <a:pt x="320" y="1885"/>
                  </a:cubicBezTo>
                  <a:cubicBezTo>
                    <a:pt x="320" y="1886"/>
                    <a:pt x="321" y="1888"/>
                    <a:pt x="321" y="1889"/>
                  </a:cubicBezTo>
                  <a:cubicBezTo>
                    <a:pt x="315" y="1896"/>
                    <a:pt x="323" y="1901"/>
                    <a:pt x="320" y="1908"/>
                  </a:cubicBezTo>
                  <a:cubicBezTo>
                    <a:pt x="317" y="1916"/>
                    <a:pt x="308" y="1917"/>
                    <a:pt x="306" y="1926"/>
                  </a:cubicBezTo>
                  <a:cubicBezTo>
                    <a:pt x="291" y="1919"/>
                    <a:pt x="284" y="1931"/>
                    <a:pt x="275" y="1941"/>
                  </a:cubicBezTo>
                  <a:cubicBezTo>
                    <a:pt x="276" y="1942"/>
                    <a:pt x="276" y="1942"/>
                    <a:pt x="276" y="1942"/>
                  </a:cubicBezTo>
                  <a:cubicBezTo>
                    <a:pt x="277" y="1941"/>
                    <a:pt x="278" y="1940"/>
                    <a:pt x="281" y="1942"/>
                  </a:cubicBezTo>
                  <a:cubicBezTo>
                    <a:pt x="287" y="1947"/>
                    <a:pt x="286" y="1947"/>
                    <a:pt x="292" y="1945"/>
                  </a:cubicBezTo>
                  <a:cubicBezTo>
                    <a:pt x="299" y="1944"/>
                    <a:pt x="304" y="1942"/>
                    <a:pt x="305" y="1944"/>
                  </a:cubicBezTo>
                  <a:cubicBezTo>
                    <a:pt x="307" y="1945"/>
                    <a:pt x="303" y="1949"/>
                    <a:pt x="288" y="1958"/>
                  </a:cubicBezTo>
                  <a:cubicBezTo>
                    <a:pt x="273" y="1966"/>
                    <a:pt x="274" y="1966"/>
                    <a:pt x="268" y="1966"/>
                  </a:cubicBezTo>
                  <a:cubicBezTo>
                    <a:pt x="262" y="1966"/>
                    <a:pt x="258" y="1961"/>
                    <a:pt x="262" y="1966"/>
                  </a:cubicBezTo>
                  <a:cubicBezTo>
                    <a:pt x="266" y="1972"/>
                    <a:pt x="269" y="1975"/>
                    <a:pt x="273" y="1977"/>
                  </a:cubicBezTo>
                  <a:cubicBezTo>
                    <a:pt x="278" y="1980"/>
                    <a:pt x="269" y="1988"/>
                    <a:pt x="275" y="1988"/>
                  </a:cubicBezTo>
                  <a:cubicBezTo>
                    <a:pt x="282" y="1988"/>
                    <a:pt x="287" y="1991"/>
                    <a:pt x="287" y="1991"/>
                  </a:cubicBezTo>
                  <a:cubicBezTo>
                    <a:pt x="287" y="1991"/>
                    <a:pt x="289" y="1992"/>
                    <a:pt x="283" y="1992"/>
                  </a:cubicBezTo>
                  <a:cubicBezTo>
                    <a:pt x="277" y="1993"/>
                    <a:pt x="269" y="1993"/>
                    <a:pt x="269" y="1993"/>
                  </a:cubicBezTo>
                  <a:cubicBezTo>
                    <a:pt x="264" y="1995"/>
                    <a:pt x="264" y="1995"/>
                    <a:pt x="264" y="1995"/>
                  </a:cubicBezTo>
                  <a:cubicBezTo>
                    <a:pt x="264" y="1995"/>
                    <a:pt x="261" y="1988"/>
                    <a:pt x="260" y="1994"/>
                  </a:cubicBezTo>
                  <a:cubicBezTo>
                    <a:pt x="260" y="2000"/>
                    <a:pt x="254" y="2015"/>
                    <a:pt x="254" y="2015"/>
                  </a:cubicBezTo>
                  <a:cubicBezTo>
                    <a:pt x="254" y="2015"/>
                    <a:pt x="249" y="2020"/>
                    <a:pt x="248" y="2018"/>
                  </a:cubicBezTo>
                  <a:cubicBezTo>
                    <a:pt x="247" y="2016"/>
                    <a:pt x="247" y="2017"/>
                    <a:pt x="244" y="2015"/>
                  </a:cubicBezTo>
                  <a:cubicBezTo>
                    <a:pt x="242" y="2014"/>
                    <a:pt x="245" y="2015"/>
                    <a:pt x="242" y="2014"/>
                  </a:cubicBezTo>
                  <a:cubicBezTo>
                    <a:pt x="239" y="2014"/>
                    <a:pt x="236" y="2015"/>
                    <a:pt x="239" y="2020"/>
                  </a:cubicBezTo>
                  <a:cubicBezTo>
                    <a:pt x="243" y="2025"/>
                    <a:pt x="249" y="2026"/>
                    <a:pt x="249" y="2028"/>
                  </a:cubicBezTo>
                  <a:cubicBezTo>
                    <a:pt x="250" y="2031"/>
                    <a:pt x="246" y="2036"/>
                    <a:pt x="251" y="2038"/>
                  </a:cubicBezTo>
                  <a:cubicBezTo>
                    <a:pt x="256" y="2041"/>
                    <a:pt x="252" y="2046"/>
                    <a:pt x="259" y="2045"/>
                  </a:cubicBezTo>
                  <a:cubicBezTo>
                    <a:pt x="265" y="2045"/>
                    <a:pt x="263" y="2035"/>
                    <a:pt x="269" y="2041"/>
                  </a:cubicBezTo>
                  <a:cubicBezTo>
                    <a:pt x="274" y="2046"/>
                    <a:pt x="274" y="2048"/>
                    <a:pt x="277" y="2051"/>
                  </a:cubicBezTo>
                  <a:cubicBezTo>
                    <a:pt x="279" y="2054"/>
                    <a:pt x="286" y="2053"/>
                    <a:pt x="288" y="2055"/>
                  </a:cubicBezTo>
                  <a:cubicBezTo>
                    <a:pt x="291" y="2058"/>
                    <a:pt x="294" y="2059"/>
                    <a:pt x="298" y="2062"/>
                  </a:cubicBezTo>
                  <a:cubicBezTo>
                    <a:pt x="301" y="2065"/>
                    <a:pt x="312" y="2076"/>
                    <a:pt x="314" y="2080"/>
                  </a:cubicBezTo>
                  <a:cubicBezTo>
                    <a:pt x="316" y="2083"/>
                    <a:pt x="320" y="2085"/>
                    <a:pt x="322" y="2086"/>
                  </a:cubicBezTo>
                  <a:cubicBezTo>
                    <a:pt x="323" y="2087"/>
                    <a:pt x="324" y="2089"/>
                    <a:pt x="325" y="2091"/>
                  </a:cubicBezTo>
                  <a:cubicBezTo>
                    <a:pt x="325" y="2092"/>
                    <a:pt x="325" y="2092"/>
                    <a:pt x="325" y="2092"/>
                  </a:cubicBezTo>
                  <a:lnTo>
                    <a:pt x="328" y="209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7" name="Freeform 709">
              <a:extLst>
                <a:ext uri="{FF2B5EF4-FFF2-40B4-BE49-F238E27FC236}">
                  <a16:creationId xmlns:a16="http://schemas.microsoft.com/office/drawing/2014/main" id="{3188F6DC-397D-E5B8-B73B-BB0075113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1338" y="3522663"/>
              <a:ext cx="441325" cy="195262"/>
            </a:xfrm>
            <a:custGeom>
              <a:avLst/>
              <a:gdLst>
                <a:gd name="T0" fmla="*/ 2147483646 w 498"/>
                <a:gd name="T1" fmla="*/ 2147483646 h 222"/>
                <a:gd name="T2" fmla="*/ 2147483646 w 498"/>
                <a:gd name="T3" fmla="*/ 2147483646 h 222"/>
                <a:gd name="T4" fmla="*/ 2147483646 w 498"/>
                <a:gd name="T5" fmla="*/ 2147483646 h 222"/>
                <a:gd name="T6" fmla="*/ 2147483646 w 498"/>
                <a:gd name="T7" fmla="*/ 2147483646 h 222"/>
                <a:gd name="T8" fmla="*/ 2147483646 w 498"/>
                <a:gd name="T9" fmla="*/ 2147483646 h 222"/>
                <a:gd name="T10" fmla="*/ 2147483646 w 498"/>
                <a:gd name="T11" fmla="*/ 2147483646 h 222"/>
                <a:gd name="T12" fmla="*/ 2147483646 w 498"/>
                <a:gd name="T13" fmla="*/ 2147483646 h 222"/>
                <a:gd name="T14" fmla="*/ 2147483646 w 498"/>
                <a:gd name="T15" fmla="*/ 2147483646 h 222"/>
                <a:gd name="T16" fmla="*/ 2147483646 w 498"/>
                <a:gd name="T17" fmla="*/ 2147483646 h 222"/>
                <a:gd name="T18" fmla="*/ 2147483646 w 498"/>
                <a:gd name="T19" fmla="*/ 2147483646 h 222"/>
                <a:gd name="T20" fmla="*/ 2147483646 w 498"/>
                <a:gd name="T21" fmla="*/ 2147483646 h 222"/>
                <a:gd name="T22" fmla="*/ 2147483646 w 498"/>
                <a:gd name="T23" fmla="*/ 2147483646 h 222"/>
                <a:gd name="T24" fmla="*/ 2147483646 w 498"/>
                <a:gd name="T25" fmla="*/ 2147483646 h 222"/>
                <a:gd name="T26" fmla="*/ 2147483646 w 498"/>
                <a:gd name="T27" fmla="*/ 2147483646 h 222"/>
                <a:gd name="T28" fmla="*/ 2147483646 w 498"/>
                <a:gd name="T29" fmla="*/ 2147483646 h 222"/>
                <a:gd name="T30" fmla="*/ 2147483646 w 498"/>
                <a:gd name="T31" fmla="*/ 2147483646 h 222"/>
                <a:gd name="T32" fmla="*/ 2147483646 w 498"/>
                <a:gd name="T33" fmla="*/ 2147483646 h 222"/>
                <a:gd name="T34" fmla="*/ 2147483646 w 498"/>
                <a:gd name="T35" fmla="*/ 2147483646 h 222"/>
                <a:gd name="T36" fmla="*/ 2147483646 w 498"/>
                <a:gd name="T37" fmla="*/ 2147483646 h 222"/>
                <a:gd name="T38" fmla="*/ 2147483646 w 498"/>
                <a:gd name="T39" fmla="*/ 2147483646 h 222"/>
                <a:gd name="T40" fmla="*/ 2147483646 w 498"/>
                <a:gd name="T41" fmla="*/ 2147483646 h 222"/>
                <a:gd name="T42" fmla="*/ 2147483646 w 498"/>
                <a:gd name="T43" fmla="*/ 2147483646 h 222"/>
                <a:gd name="T44" fmla="*/ 2147483646 w 498"/>
                <a:gd name="T45" fmla="*/ 2147483646 h 222"/>
                <a:gd name="T46" fmla="*/ 2147483646 w 498"/>
                <a:gd name="T47" fmla="*/ 2147483646 h 222"/>
                <a:gd name="T48" fmla="*/ 2147483646 w 498"/>
                <a:gd name="T49" fmla="*/ 2147483646 h 222"/>
                <a:gd name="T50" fmla="*/ 2147483646 w 498"/>
                <a:gd name="T51" fmla="*/ 2147483646 h 222"/>
                <a:gd name="T52" fmla="*/ 2147483646 w 498"/>
                <a:gd name="T53" fmla="*/ 2147483646 h 222"/>
                <a:gd name="T54" fmla="*/ 2147483646 w 498"/>
                <a:gd name="T55" fmla="*/ 2147483646 h 222"/>
                <a:gd name="T56" fmla="*/ 2147483646 w 498"/>
                <a:gd name="T57" fmla="*/ 2147483646 h 222"/>
                <a:gd name="T58" fmla="*/ 2147483646 w 498"/>
                <a:gd name="T59" fmla="*/ 2147483646 h 222"/>
                <a:gd name="T60" fmla="*/ 2147483646 w 498"/>
                <a:gd name="T61" fmla="*/ 2147483646 h 222"/>
                <a:gd name="T62" fmla="*/ 2147483646 w 498"/>
                <a:gd name="T63" fmla="*/ 2147483646 h 222"/>
                <a:gd name="T64" fmla="*/ 2147483646 w 498"/>
                <a:gd name="T65" fmla="*/ 2147483646 h 222"/>
                <a:gd name="T66" fmla="*/ 2147483646 w 498"/>
                <a:gd name="T67" fmla="*/ 2147483646 h 222"/>
                <a:gd name="T68" fmla="*/ 2147483646 w 498"/>
                <a:gd name="T69" fmla="*/ 2147483646 h 222"/>
                <a:gd name="T70" fmla="*/ 2147483646 w 498"/>
                <a:gd name="T71" fmla="*/ 2147483646 h 222"/>
                <a:gd name="T72" fmla="*/ 2147483646 w 498"/>
                <a:gd name="T73" fmla="*/ 2147483646 h 222"/>
                <a:gd name="T74" fmla="*/ 2147483646 w 498"/>
                <a:gd name="T75" fmla="*/ 2147483646 h 222"/>
                <a:gd name="T76" fmla="*/ 2147483646 w 498"/>
                <a:gd name="T77" fmla="*/ 2147483646 h 222"/>
                <a:gd name="T78" fmla="*/ 2147483646 w 498"/>
                <a:gd name="T79" fmla="*/ 2147483646 h 222"/>
                <a:gd name="T80" fmla="*/ 2147483646 w 498"/>
                <a:gd name="T81" fmla="*/ 2147483646 h 222"/>
                <a:gd name="T82" fmla="*/ 2147483646 w 498"/>
                <a:gd name="T83" fmla="*/ 2147483646 h 222"/>
                <a:gd name="T84" fmla="*/ 2147483646 w 498"/>
                <a:gd name="T85" fmla="*/ 2147483646 h 222"/>
                <a:gd name="T86" fmla="*/ 2147483646 w 498"/>
                <a:gd name="T87" fmla="*/ 2147483646 h 222"/>
                <a:gd name="T88" fmla="*/ 2147483646 w 498"/>
                <a:gd name="T89" fmla="*/ 2147483646 h 222"/>
                <a:gd name="T90" fmla="*/ 2147483646 w 498"/>
                <a:gd name="T91" fmla="*/ 2147483646 h 222"/>
                <a:gd name="T92" fmla="*/ 2147483646 w 498"/>
                <a:gd name="T93" fmla="*/ 2147483646 h 222"/>
                <a:gd name="T94" fmla="*/ 2147483646 w 498"/>
                <a:gd name="T95" fmla="*/ 2147483646 h 222"/>
                <a:gd name="T96" fmla="*/ 2147483646 w 498"/>
                <a:gd name="T97" fmla="*/ 2147483646 h 222"/>
                <a:gd name="T98" fmla="*/ 2147483646 w 498"/>
                <a:gd name="T99" fmla="*/ 2147483646 h 222"/>
                <a:gd name="T100" fmla="*/ 2147483646 w 498"/>
                <a:gd name="T101" fmla="*/ 2147483646 h 222"/>
                <a:gd name="T102" fmla="*/ 2147483646 w 498"/>
                <a:gd name="T103" fmla="*/ 2147483646 h 222"/>
                <a:gd name="T104" fmla="*/ 2147483646 w 498"/>
                <a:gd name="T105" fmla="*/ 2147483646 h 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98"/>
                <a:gd name="T160" fmla="*/ 0 h 222"/>
                <a:gd name="T161" fmla="*/ 498 w 498"/>
                <a:gd name="T162" fmla="*/ 222 h 22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98" h="222">
                  <a:moveTo>
                    <a:pt x="398" y="35"/>
                  </a:moveTo>
                  <a:cubicBezTo>
                    <a:pt x="405" y="46"/>
                    <a:pt x="427" y="50"/>
                    <a:pt x="437" y="49"/>
                  </a:cubicBezTo>
                  <a:cubicBezTo>
                    <a:pt x="437" y="49"/>
                    <a:pt x="450" y="71"/>
                    <a:pt x="457" y="75"/>
                  </a:cubicBezTo>
                  <a:cubicBezTo>
                    <a:pt x="463" y="78"/>
                    <a:pt x="468" y="86"/>
                    <a:pt x="468" y="97"/>
                  </a:cubicBezTo>
                  <a:cubicBezTo>
                    <a:pt x="469" y="107"/>
                    <a:pt x="472" y="114"/>
                    <a:pt x="478" y="114"/>
                  </a:cubicBezTo>
                  <a:cubicBezTo>
                    <a:pt x="484" y="115"/>
                    <a:pt x="487" y="108"/>
                    <a:pt x="497" y="112"/>
                  </a:cubicBezTo>
                  <a:cubicBezTo>
                    <a:pt x="497" y="112"/>
                    <a:pt x="485" y="126"/>
                    <a:pt x="480" y="127"/>
                  </a:cubicBezTo>
                  <a:cubicBezTo>
                    <a:pt x="475" y="128"/>
                    <a:pt x="475" y="136"/>
                    <a:pt x="486" y="150"/>
                  </a:cubicBezTo>
                  <a:cubicBezTo>
                    <a:pt x="498" y="163"/>
                    <a:pt x="491" y="190"/>
                    <a:pt x="487" y="186"/>
                  </a:cubicBezTo>
                  <a:cubicBezTo>
                    <a:pt x="483" y="182"/>
                    <a:pt x="460" y="189"/>
                    <a:pt x="453" y="182"/>
                  </a:cubicBezTo>
                  <a:cubicBezTo>
                    <a:pt x="446" y="175"/>
                    <a:pt x="441" y="182"/>
                    <a:pt x="429" y="183"/>
                  </a:cubicBezTo>
                  <a:cubicBezTo>
                    <a:pt x="417" y="185"/>
                    <a:pt x="407" y="191"/>
                    <a:pt x="399" y="189"/>
                  </a:cubicBezTo>
                  <a:cubicBezTo>
                    <a:pt x="390" y="186"/>
                    <a:pt x="361" y="192"/>
                    <a:pt x="344" y="192"/>
                  </a:cubicBezTo>
                  <a:cubicBezTo>
                    <a:pt x="327" y="192"/>
                    <a:pt x="328" y="204"/>
                    <a:pt x="316" y="195"/>
                  </a:cubicBezTo>
                  <a:cubicBezTo>
                    <a:pt x="303" y="186"/>
                    <a:pt x="307" y="199"/>
                    <a:pt x="299" y="203"/>
                  </a:cubicBezTo>
                  <a:cubicBezTo>
                    <a:pt x="291" y="207"/>
                    <a:pt x="284" y="216"/>
                    <a:pt x="277" y="219"/>
                  </a:cubicBezTo>
                  <a:cubicBezTo>
                    <a:pt x="270" y="222"/>
                    <a:pt x="270" y="211"/>
                    <a:pt x="270" y="204"/>
                  </a:cubicBezTo>
                  <a:cubicBezTo>
                    <a:pt x="270" y="197"/>
                    <a:pt x="253" y="190"/>
                    <a:pt x="247" y="189"/>
                  </a:cubicBezTo>
                  <a:cubicBezTo>
                    <a:pt x="243" y="188"/>
                    <a:pt x="245" y="188"/>
                    <a:pt x="244" y="191"/>
                  </a:cubicBezTo>
                  <a:cubicBezTo>
                    <a:pt x="242" y="193"/>
                    <a:pt x="240" y="191"/>
                    <a:pt x="240" y="191"/>
                  </a:cubicBezTo>
                  <a:cubicBezTo>
                    <a:pt x="239" y="190"/>
                    <a:pt x="238" y="188"/>
                    <a:pt x="234" y="185"/>
                  </a:cubicBezTo>
                  <a:cubicBezTo>
                    <a:pt x="226" y="179"/>
                    <a:pt x="231" y="186"/>
                    <a:pt x="226" y="188"/>
                  </a:cubicBezTo>
                  <a:cubicBezTo>
                    <a:pt x="220" y="191"/>
                    <a:pt x="218" y="198"/>
                    <a:pt x="211" y="202"/>
                  </a:cubicBezTo>
                  <a:cubicBezTo>
                    <a:pt x="205" y="206"/>
                    <a:pt x="191" y="210"/>
                    <a:pt x="185" y="212"/>
                  </a:cubicBezTo>
                  <a:cubicBezTo>
                    <a:pt x="179" y="214"/>
                    <a:pt x="175" y="213"/>
                    <a:pt x="176" y="211"/>
                  </a:cubicBezTo>
                  <a:cubicBezTo>
                    <a:pt x="177" y="209"/>
                    <a:pt x="171" y="203"/>
                    <a:pt x="164" y="199"/>
                  </a:cubicBezTo>
                  <a:cubicBezTo>
                    <a:pt x="157" y="196"/>
                    <a:pt x="154" y="191"/>
                    <a:pt x="145" y="186"/>
                  </a:cubicBezTo>
                  <a:cubicBezTo>
                    <a:pt x="137" y="182"/>
                    <a:pt x="138" y="184"/>
                    <a:pt x="133" y="189"/>
                  </a:cubicBezTo>
                  <a:cubicBezTo>
                    <a:pt x="128" y="194"/>
                    <a:pt x="131" y="198"/>
                    <a:pt x="127" y="199"/>
                  </a:cubicBezTo>
                  <a:cubicBezTo>
                    <a:pt x="123" y="201"/>
                    <a:pt x="119" y="200"/>
                    <a:pt x="118" y="203"/>
                  </a:cubicBezTo>
                  <a:cubicBezTo>
                    <a:pt x="117" y="206"/>
                    <a:pt x="101" y="210"/>
                    <a:pt x="97" y="209"/>
                  </a:cubicBezTo>
                  <a:cubicBezTo>
                    <a:pt x="92" y="208"/>
                    <a:pt x="87" y="200"/>
                    <a:pt x="86" y="195"/>
                  </a:cubicBezTo>
                  <a:cubicBezTo>
                    <a:pt x="86" y="191"/>
                    <a:pt x="86" y="191"/>
                    <a:pt x="82" y="188"/>
                  </a:cubicBezTo>
                  <a:cubicBezTo>
                    <a:pt x="79" y="185"/>
                    <a:pt x="82" y="192"/>
                    <a:pt x="81" y="196"/>
                  </a:cubicBezTo>
                  <a:cubicBezTo>
                    <a:pt x="80" y="200"/>
                    <a:pt x="63" y="193"/>
                    <a:pt x="60" y="188"/>
                  </a:cubicBezTo>
                  <a:cubicBezTo>
                    <a:pt x="58" y="183"/>
                    <a:pt x="67" y="179"/>
                    <a:pt x="64" y="178"/>
                  </a:cubicBezTo>
                  <a:cubicBezTo>
                    <a:pt x="62" y="177"/>
                    <a:pt x="59" y="178"/>
                    <a:pt x="54" y="181"/>
                  </a:cubicBezTo>
                  <a:cubicBezTo>
                    <a:pt x="48" y="185"/>
                    <a:pt x="52" y="186"/>
                    <a:pt x="48" y="186"/>
                  </a:cubicBezTo>
                  <a:cubicBezTo>
                    <a:pt x="44" y="186"/>
                    <a:pt x="41" y="186"/>
                    <a:pt x="37" y="182"/>
                  </a:cubicBezTo>
                  <a:cubicBezTo>
                    <a:pt x="37" y="182"/>
                    <a:pt x="39" y="170"/>
                    <a:pt x="38" y="165"/>
                  </a:cubicBezTo>
                  <a:cubicBezTo>
                    <a:pt x="37" y="161"/>
                    <a:pt x="42" y="161"/>
                    <a:pt x="38" y="160"/>
                  </a:cubicBezTo>
                  <a:cubicBezTo>
                    <a:pt x="34" y="159"/>
                    <a:pt x="38" y="153"/>
                    <a:pt x="34" y="147"/>
                  </a:cubicBezTo>
                  <a:cubicBezTo>
                    <a:pt x="30" y="141"/>
                    <a:pt x="30" y="146"/>
                    <a:pt x="26" y="149"/>
                  </a:cubicBezTo>
                  <a:cubicBezTo>
                    <a:pt x="21" y="152"/>
                    <a:pt x="22" y="146"/>
                    <a:pt x="23" y="141"/>
                  </a:cubicBezTo>
                  <a:cubicBezTo>
                    <a:pt x="23" y="136"/>
                    <a:pt x="18" y="139"/>
                    <a:pt x="14" y="138"/>
                  </a:cubicBezTo>
                  <a:cubicBezTo>
                    <a:pt x="10" y="137"/>
                    <a:pt x="16" y="137"/>
                    <a:pt x="12" y="134"/>
                  </a:cubicBezTo>
                  <a:cubicBezTo>
                    <a:pt x="9" y="131"/>
                    <a:pt x="24" y="133"/>
                    <a:pt x="23" y="133"/>
                  </a:cubicBezTo>
                  <a:cubicBezTo>
                    <a:pt x="21" y="132"/>
                    <a:pt x="25" y="125"/>
                    <a:pt x="25" y="125"/>
                  </a:cubicBezTo>
                  <a:cubicBezTo>
                    <a:pt x="25" y="125"/>
                    <a:pt x="34" y="118"/>
                    <a:pt x="32" y="117"/>
                  </a:cubicBezTo>
                  <a:cubicBezTo>
                    <a:pt x="29" y="116"/>
                    <a:pt x="29" y="119"/>
                    <a:pt x="25" y="118"/>
                  </a:cubicBezTo>
                  <a:cubicBezTo>
                    <a:pt x="21" y="116"/>
                    <a:pt x="29" y="113"/>
                    <a:pt x="29" y="110"/>
                  </a:cubicBezTo>
                  <a:cubicBezTo>
                    <a:pt x="28" y="107"/>
                    <a:pt x="25" y="109"/>
                    <a:pt x="21" y="106"/>
                  </a:cubicBezTo>
                  <a:cubicBezTo>
                    <a:pt x="18" y="102"/>
                    <a:pt x="26" y="105"/>
                    <a:pt x="26" y="105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28" y="95"/>
                    <a:pt x="25" y="98"/>
                  </a:cubicBezTo>
                  <a:cubicBezTo>
                    <a:pt x="22" y="100"/>
                    <a:pt x="22" y="98"/>
                    <a:pt x="19" y="97"/>
                  </a:cubicBezTo>
                  <a:cubicBezTo>
                    <a:pt x="16" y="95"/>
                    <a:pt x="15" y="100"/>
                    <a:pt x="10" y="100"/>
                  </a:cubicBezTo>
                  <a:cubicBezTo>
                    <a:pt x="5" y="100"/>
                    <a:pt x="9" y="98"/>
                    <a:pt x="6" y="94"/>
                  </a:cubicBezTo>
                  <a:cubicBezTo>
                    <a:pt x="3" y="89"/>
                    <a:pt x="8" y="88"/>
                    <a:pt x="11" y="87"/>
                  </a:cubicBezTo>
                  <a:cubicBezTo>
                    <a:pt x="14" y="85"/>
                    <a:pt x="15" y="82"/>
                    <a:pt x="18" y="76"/>
                  </a:cubicBezTo>
                  <a:cubicBezTo>
                    <a:pt x="21" y="70"/>
                    <a:pt x="25" y="71"/>
                    <a:pt x="25" y="67"/>
                  </a:cubicBezTo>
                  <a:cubicBezTo>
                    <a:pt x="25" y="62"/>
                    <a:pt x="29" y="67"/>
                    <a:pt x="32" y="66"/>
                  </a:cubicBezTo>
                  <a:cubicBezTo>
                    <a:pt x="34" y="64"/>
                    <a:pt x="36" y="68"/>
                    <a:pt x="44" y="70"/>
                  </a:cubicBezTo>
                  <a:cubicBezTo>
                    <a:pt x="53" y="72"/>
                    <a:pt x="46" y="64"/>
                    <a:pt x="42" y="60"/>
                  </a:cubicBezTo>
                  <a:cubicBezTo>
                    <a:pt x="37" y="56"/>
                    <a:pt x="45" y="59"/>
                    <a:pt x="48" y="60"/>
                  </a:cubicBezTo>
                  <a:cubicBezTo>
                    <a:pt x="51" y="60"/>
                    <a:pt x="50" y="61"/>
                    <a:pt x="57" y="66"/>
                  </a:cubicBezTo>
                  <a:cubicBezTo>
                    <a:pt x="64" y="70"/>
                    <a:pt x="67" y="64"/>
                    <a:pt x="69" y="65"/>
                  </a:cubicBezTo>
                  <a:cubicBezTo>
                    <a:pt x="72" y="66"/>
                    <a:pt x="79" y="66"/>
                    <a:pt x="80" y="66"/>
                  </a:cubicBezTo>
                  <a:cubicBezTo>
                    <a:pt x="82" y="65"/>
                    <a:pt x="79" y="62"/>
                    <a:pt x="76" y="60"/>
                  </a:cubicBezTo>
                  <a:cubicBezTo>
                    <a:pt x="72" y="59"/>
                    <a:pt x="75" y="58"/>
                    <a:pt x="84" y="57"/>
                  </a:cubicBezTo>
                  <a:cubicBezTo>
                    <a:pt x="92" y="57"/>
                    <a:pt x="92" y="54"/>
                    <a:pt x="90" y="53"/>
                  </a:cubicBezTo>
                  <a:cubicBezTo>
                    <a:pt x="89" y="52"/>
                    <a:pt x="87" y="49"/>
                    <a:pt x="84" y="47"/>
                  </a:cubicBezTo>
                  <a:cubicBezTo>
                    <a:pt x="81" y="45"/>
                    <a:pt x="79" y="46"/>
                    <a:pt x="73" y="47"/>
                  </a:cubicBezTo>
                  <a:cubicBezTo>
                    <a:pt x="68" y="47"/>
                    <a:pt x="68" y="45"/>
                    <a:pt x="60" y="41"/>
                  </a:cubicBezTo>
                  <a:cubicBezTo>
                    <a:pt x="53" y="38"/>
                    <a:pt x="51" y="40"/>
                    <a:pt x="46" y="43"/>
                  </a:cubicBezTo>
                  <a:cubicBezTo>
                    <a:pt x="41" y="46"/>
                    <a:pt x="45" y="52"/>
                    <a:pt x="40" y="54"/>
                  </a:cubicBezTo>
                  <a:cubicBezTo>
                    <a:pt x="34" y="56"/>
                    <a:pt x="40" y="54"/>
                    <a:pt x="33" y="53"/>
                  </a:cubicBezTo>
                  <a:cubicBezTo>
                    <a:pt x="26" y="53"/>
                    <a:pt x="29" y="57"/>
                    <a:pt x="24" y="64"/>
                  </a:cubicBezTo>
                  <a:cubicBezTo>
                    <a:pt x="20" y="70"/>
                    <a:pt x="17" y="74"/>
                    <a:pt x="8" y="76"/>
                  </a:cubicBezTo>
                  <a:cubicBezTo>
                    <a:pt x="0" y="78"/>
                    <a:pt x="8" y="74"/>
                    <a:pt x="9" y="70"/>
                  </a:cubicBezTo>
                  <a:cubicBezTo>
                    <a:pt x="10" y="66"/>
                    <a:pt x="19" y="61"/>
                    <a:pt x="20" y="59"/>
                  </a:cubicBezTo>
                  <a:cubicBezTo>
                    <a:pt x="21" y="57"/>
                    <a:pt x="15" y="58"/>
                    <a:pt x="8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2" y="45"/>
                    <a:pt x="17" y="40"/>
                    <a:pt x="20" y="32"/>
                  </a:cubicBezTo>
                  <a:cubicBezTo>
                    <a:pt x="21" y="28"/>
                    <a:pt x="22" y="24"/>
                    <a:pt x="21" y="20"/>
                  </a:cubicBezTo>
                  <a:cubicBezTo>
                    <a:pt x="20" y="17"/>
                    <a:pt x="17" y="12"/>
                    <a:pt x="18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9" y="4"/>
                    <a:pt x="42" y="11"/>
                    <a:pt x="52" y="10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5" y="15"/>
                    <a:pt x="63" y="23"/>
                    <a:pt x="66" y="27"/>
                  </a:cubicBezTo>
                  <a:cubicBezTo>
                    <a:pt x="68" y="32"/>
                    <a:pt x="78" y="35"/>
                    <a:pt x="90" y="38"/>
                  </a:cubicBezTo>
                  <a:cubicBezTo>
                    <a:pt x="102" y="42"/>
                    <a:pt x="133" y="43"/>
                    <a:pt x="137" y="39"/>
                  </a:cubicBezTo>
                  <a:cubicBezTo>
                    <a:pt x="142" y="34"/>
                    <a:pt x="145" y="30"/>
                    <a:pt x="153" y="22"/>
                  </a:cubicBezTo>
                  <a:cubicBezTo>
                    <a:pt x="160" y="15"/>
                    <a:pt x="165" y="22"/>
                    <a:pt x="170" y="19"/>
                  </a:cubicBezTo>
                  <a:cubicBezTo>
                    <a:pt x="175" y="15"/>
                    <a:pt x="179" y="13"/>
                    <a:pt x="185" y="9"/>
                  </a:cubicBezTo>
                  <a:cubicBezTo>
                    <a:pt x="191" y="5"/>
                    <a:pt x="196" y="8"/>
                    <a:pt x="213" y="9"/>
                  </a:cubicBezTo>
                  <a:cubicBezTo>
                    <a:pt x="231" y="9"/>
                    <a:pt x="231" y="8"/>
                    <a:pt x="236" y="4"/>
                  </a:cubicBezTo>
                  <a:cubicBezTo>
                    <a:pt x="241" y="0"/>
                    <a:pt x="239" y="6"/>
                    <a:pt x="240" y="10"/>
                  </a:cubicBezTo>
                  <a:cubicBezTo>
                    <a:pt x="241" y="14"/>
                    <a:pt x="244" y="16"/>
                    <a:pt x="245" y="19"/>
                  </a:cubicBezTo>
                  <a:cubicBezTo>
                    <a:pt x="246" y="21"/>
                    <a:pt x="254" y="21"/>
                    <a:pt x="258" y="18"/>
                  </a:cubicBezTo>
                  <a:cubicBezTo>
                    <a:pt x="262" y="14"/>
                    <a:pt x="267" y="26"/>
                    <a:pt x="269" y="30"/>
                  </a:cubicBezTo>
                  <a:cubicBezTo>
                    <a:pt x="271" y="34"/>
                    <a:pt x="285" y="31"/>
                    <a:pt x="296" y="40"/>
                  </a:cubicBezTo>
                  <a:cubicBezTo>
                    <a:pt x="306" y="49"/>
                    <a:pt x="322" y="49"/>
                    <a:pt x="340" y="41"/>
                  </a:cubicBezTo>
                  <a:cubicBezTo>
                    <a:pt x="358" y="33"/>
                    <a:pt x="349" y="41"/>
                    <a:pt x="353" y="40"/>
                  </a:cubicBezTo>
                  <a:cubicBezTo>
                    <a:pt x="358" y="39"/>
                    <a:pt x="366" y="41"/>
                    <a:pt x="370" y="43"/>
                  </a:cubicBezTo>
                  <a:cubicBezTo>
                    <a:pt x="374" y="45"/>
                    <a:pt x="377" y="41"/>
                    <a:pt x="384" y="35"/>
                  </a:cubicBezTo>
                  <a:cubicBezTo>
                    <a:pt x="391" y="28"/>
                    <a:pt x="398" y="35"/>
                    <a:pt x="398" y="35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19" name="Freeform 710">
              <a:extLst>
                <a:ext uri="{FF2B5EF4-FFF2-40B4-BE49-F238E27FC236}">
                  <a16:creationId xmlns:a16="http://schemas.microsoft.com/office/drawing/2014/main" id="{CCF91A5B-2281-F1F6-00F6-4B96FF87E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3" y="3554413"/>
              <a:ext cx="3175" cy="7937"/>
            </a:xfrm>
            <a:custGeom>
              <a:avLst/>
              <a:gdLst>
                <a:gd name="T0" fmla="*/ 0 w 2"/>
                <a:gd name="T1" fmla="*/ 2147483646 h 5"/>
                <a:gd name="T2" fmla="*/ 2147483646 w 2"/>
                <a:gd name="T3" fmla="*/ 0 h 5"/>
                <a:gd name="T4" fmla="*/ 0 w 2"/>
                <a:gd name="T5" fmla="*/ 2147483646 h 5"/>
                <a:gd name="T6" fmla="*/ 0 60000 65536"/>
                <a:gd name="T7" fmla="*/ 0 60000 65536"/>
                <a:gd name="T8" fmla="*/ 0 60000 65536"/>
                <a:gd name="T9" fmla="*/ 0 w 2"/>
                <a:gd name="T10" fmla="*/ 0 h 5"/>
                <a:gd name="T11" fmla="*/ 2 w 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5D0D3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21" name="Line 711">
              <a:extLst>
                <a:ext uri="{FF2B5EF4-FFF2-40B4-BE49-F238E27FC236}">
                  <a16:creationId xmlns:a16="http://schemas.microsoft.com/office/drawing/2014/main" id="{CD68E0F6-3947-850A-2050-8B95A35173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94363" y="3554413"/>
              <a:ext cx="3175" cy="7937"/>
            </a:xfrm>
            <a:prstGeom prst="line">
              <a:avLst/>
            </a:prstGeom>
            <a:noFill/>
            <a:ln w="3175" cap="rnd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fr-FR"/>
            </a:p>
          </p:txBody>
        </p:sp>
        <p:sp>
          <p:nvSpPr>
            <p:cNvPr id="723" name="Freeform 712">
              <a:extLst>
                <a:ext uri="{FF2B5EF4-FFF2-40B4-BE49-F238E27FC236}">
                  <a16:creationId xmlns:a16="http://schemas.microsoft.com/office/drawing/2014/main" id="{9D9533D3-6E32-7707-2BB5-256ADA529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926" y="1784350"/>
              <a:ext cx="193675" cy="215900"/>
            </a:xfrm>
            <a:custGeom>
              <a:avLst/>
              <a:gdLst>
                <a:gd name="T0" fmla="*/ 2147483646 w 218"/>
                <a:gd name="T1" fmla="*/ 2147483646 h 244"/>
                <a:gd name="T2" fmla="*/ 2147483646 w 218"/>
                <a:gd name="T3" fmla="*/ 2147483646 h 244"/>
                <a:gd name="T4" fmla="*/ 2147483646 w 218"/>
                <a:gd name="T5" fmla="*/ 2147483646 h 244"/>
                <a:gd name="T6" fmla="*/ 0 w 218"/>
                <a:gd name="T7" fmla="*/ 2147483646 h 244"/>
                <a:gd name="T8" fmla="*/ 2147483646 w 218"/>
                <a:gd name="T9" fmla="*/ 2147483646 h 244"/>
                <a:gd name="T10" fmla="*/ 2147483646 w 218"/>
                <a:gd name="T11" fmla="*/ 2147483646 h 244"/>
                <a:gd name="T12" fmla="*/ 2147483646 w 218"/>
                <a:gd name="T13" fmla="*/ 2147483646 h 244"/>
                <a:gd name="T14" fmla="*/ 2147483646 w 218"/>
                <a:gd name="T15" fmla="*/ 2147483646 h 244"/>
                <a:gd name="T16" fmla="*/ 2147483646 w 218"/>
                <a:gd name="T17" fmla="*/ 2147483646 h 244"/>
                <a:gd name="T18" fmla="*/ 2147483646 w 218"/>
                <a:gd name="T19" fmla="*/ 2147483646 h 244"/>
                <a:gd name="T20" fmla="*/ 2147483646 w 218"/>
                <a:gd name="T21" fmla="*/ 2147483646 h 244"/>
                <a:gd name="T22" fmla="*/ 2147483646 w 218"/>
                <a:gd name="T23" fmla="*/ 2147483646 h 244"/>
                <a:gd name="T24" fmla="*/ 2147483646 w 218"/>
                <a:gd name="T25" fmla="*/ 2147483646 h 244"/>
                <a:gd name="T26" fmla="*/ 2147483646 w 218"/>
                <a:gd name="T27" fmla="*/ 2147483646 h 244"/>
                <a:gd name="T28" fmla="*/ 2147483646 w 218"/>
                <a:gd name="T29" fmla="*/ 2147483646 h 244"/>
                <a:gd name="T30" fmla="*/ 2147483646 w 218"/>
                <a:gd name="T31" fmla="*/ 2147483646 h 244"/>
                <a:gd name="T32" fmla="*/ 2147483646 w 218"/>
                <a:gd name="T33" fmla="*/ 2147483646 h 244"/>
                <a:gd name="T34" fmla="*/ 2147483646 w 218"/>
                <a:gd name="T35" fmla="*/ 2147483646 h 244"/>
                <a:gd name="T36" fmla="*/ 2147483646 w 218"/>
                <a:gd name="T37" fmla="*/ 2147483646 h 244"/>
                <a:gd name="T38" fmla="*/ 2147483646 w 218"/>
                <a:gd name="T39" fmla="*/ 2147483646 h 2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18"/>
                <a:gd name="T61" fmla="*/ 0 h 244"/>
                <a:gd name="T62" fmla="*/ 218 w 218"/>
                <a:gd name="T63" fmla="*/ 244 h 24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18" h="244">
                  <a:moveTo>
                    <a:pt x="122" y="32"/>
                  </a:moveTo>
                  <a:cubicBezTo>
                    <a:pt x="125" y="48"/>
                    <a:pt x="74" y="85"/>
                    <a:pt x="74" y="85"/>
                  </a:cubicBezTo>
                  <a:cubicBezTo>
                    <a:pt x="74" y="85"/>
                    <a:pt x="42" y="111"/>
                    <a:pt x="37" y="95"/>
                  </a:cubicBezTo>
                  <a:cubicBezTo>
                    <a:pt x="32" y="79"/>
                    <a:pt x="0" y="64"/>
                    <a:pt x="0" y="95"/>
                  </a:cubicBezTo>
                  <a:cubicBezTo>
                    <a:pt x="0" y="127"/>
                    <a:pt x="26" y="138"/>
                    <a:pt x="26" y="138"/>
                  </a:cubicBezTo>
                  <a:cubicBezTo>
                    <a:pt x="42" y="175"/>
                    <a:pt x="11" y="170"/>
                    <a:pt x="42" y="175"/>
                  </a:cubicBezTo>
                  <a:cubicBezTo>
                    <a:pt x="74" y="180"/>
                    <a:pt x="85" y="122"/>
                    <a:pt x="85" y="154"/>
                  </a:cubicBezTo>
                  <a:cubicBezTo>
                    <a:pt x="85" y="186"/>
                    <a:pt x="26" y="212"/>
                    <a:pt x="26" y="212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111" y="233"/>
                    <a:pt x="127" y="196"/>
                    <a:pt x="127" y="196"/>
                  </a:cubicBezTo>
                  <a:cubicBezTo>
                    <a:pt x="127" y="196"/>
                    <a:pt x="149" y="143"/>
                    <a:pt x="149" y="191"/>
                  </a:cubicBezTo>
                  <a:cubicBezTo>
                    <a:pt x="149" y="239"/>
                    <a:pt x="154" y="244"/>
                    <a:pt x="170" y="233"/>
                  </a:cubicBezTo>
                  <a:cubicBezTo>
                    <a:pt x="186" y="223"/>
                    <a:pt x="191" y="186"/>
                    <a:pt x="191" y="186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1"/>
                    <a:pt x="207" y="69"/>
                    <a:pt x="186" y="74"/>
                  </a:cubicBezTo>
                  <a:cubicBezTo>
                    <a:pt x="164" y="79"/>
                    <a:pt x="133" y="74"/>
                    <a:pt x="149" y="69"/>
                  </a:cubicBezTo>
                  <a:cubicBezTo>
                    <a:pt x="164" y="64"/>
                    <a:pt x="207" y="48"/>
                    <a:pt x="207" y="48"/>
                  </a:cubicBezTo>
                  <a:cubicBezTo>
                    <a:pt x="207" y="48"/>
                    <a:pt x="218" y="0"/>
                    <a:pt x="202" y="5"/>
                  </a:cubicBezTo>
                  <a:cubicBezTo>
                    <a:pt x="186" y="10"/>
                    <a:pt x="117" y="0"/>
                    <a:pt x="122" y="3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25" name="Freeform 713">
              <a:extLst>
                <a:ext uri="{FF2B5EF4-FFF2-40B4-BE49-F238E27FC236}">
                  <a16:creationId xmlns:a16="http://schemas.microsoft.com/office/drawing/2014/main" id="{60104085-2D05-60F8-FB4A-5AFC77315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3063" y="1731963"/>
              <a:ext cx="193675" cy="211137"/>
            </a:xfrm>
            <a:custGeom>
              <a:avLst/>
              <a:gdLst>
                <a:gd name="T0" fmla="*/ 2147483646 w 218"/>
                <a:gd name="T1" fmla="*/ 2147483646 h 239"/>
                <a:gd name="T2" fmla="*/ 2147483646 w 218"/>
                <a:gd name="T3" fmla="*/ 2147483646 h 239"/>
                <a:gd name="T4" fmla="*/ 2147483646 w 218"/>
                <a:gd name="T5" fmla="*/ 2147483646 h 239"/>
                <a:gd name="T6" fmla="*/ 2147483646 w 218"/>
                <a:gd name="T7" fmla="*/ 2147483646 h 239"/>
                <a:gd name="T8" fmla="*/ 2147483646 w 218"/>
                <a:gd name="T9" fmla="*/ 2147483646 h 239"/>
                <a:gd name="T10" fmla="*/ 2147483646 w 218"/>
                <a:gd name="T11" fmla="*/ 2147483646 h 239"/>
                <a:gd name="T12" fmla="*/ 2147483646 w 218"/>
                <a:gd name="T13" fmla="*/ 2147483646 h 239"/>
                <a:gd name="T14" fmla="*/ 2147483646 w 218"/>
                <a:gd name="T15" fmla="*/ 2147483646 h 239"/>
                <a:gd name="T16" fmla="*/ 2147483646 w 218"/>
                <a:gd name="T17" fmla="*/ 2147483646 h 239"/>
                <a:gd name="T18" fmla="*/ 2147483646 w 218"/>
                <a:gd name="T19" fmla="*/ 2147483646 h 239"/>
                <a:gd name="T20" fmla="*/ 2147483646 w 218"/>
                <a:gd name="T21" fmla="*/ 2147483646 h 239"/>
                <a:gd name="T22" fmla="*/ 2147483646 w 218"/>
                <a:gd name="T23" fmla="*/ 2147483646 h 239"/>
                <a:gd name="T24" fmla="*/ 2147483646 w 218"/>
                <a:gd name="T25" fmla="*/ 2147483646 h 239"/>
                <a:gd name="T26" fmla="*/ 2147483646 w 218"/>
                <a:gd name="T27" fmla="*/ 2147483646 h 239"/>
                <a:gd name="T28" fmla="*/ 2147483646 w 218"/>
                <a:gd name="T29" fmla="*/ 2147483646 h 2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8"/>
                <a:gd name="T46" fmla="*/ 0 h 239"/>
                <a:gd name="T47" fmla="*/ 218 w 218"/>
                <a:gd name="T48" fmla="*/ 239 h 23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8" h="239">
                  <a:moveTo>
                    <a:pt x="42" y="64"/>
                  </a:moveTo>
                  <a:cubicBezTo>
                    <a:pt x="26" y="75"/>
                    <a:pt x="7" y="95"/>
                    <a:pt x="5" y="112"/>
                  </a:cubicBezTo>
                  <a:cubicBezTo>
                    <a:pt x="0" y="154"/>
                    <a:pt x="48" y="138"/>
                    <a:pt x="48" y="138"/>
                  </a:cubicBezTo>
                  <a:cubicBezTo>
                    <a:pt x="10" y="192"/>
                    <a:pt x="10" y="192"/>
                    <a:pt x="10" y="192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58" y="186"/>
                    <a:pt x="106" y="213"/>
                  </a:cubicBezTo>
                  <a:cubicBezTo>
                    <a:pt x="154" y="239"/>
                    <a:pt x="175" y="197"/>
                    <a:pt x="175" y="197"/>
                  </a:cubicBezTo>
                  <a:cubicBezTo>
                    <a:pt x="175" y="197"/>
                    <a:pt x="95" y="149"/>
                    <a:pt x="133" y="149"/>
                  </a:cubicBezTo>
                  <a:cubicBezTo>
                    <a:pt x="170" y="149"/>
                    <a:pt x="191" y="138"/>
                    <a:pt x="191" y="138"/>
                  </a:cubicBezTo>
                  <a:cubicBezTo>
                    <a:pt x="191" y="138"/>
                    <a:pt x="218" y="85"/>
                    <a:pt x="191" y="96"/>
                  </a:cubicBezTo>
                  <a:cubicBezTo>
                    <a:pt x="164" y="107"/>
                    <a:pt x="196" y="101"/>
                    <a:pt x="164" y="107"/>
                  </a:cubicBezTo>
                  <a:cubicBezTo>
                    <a:pt x="133" y="112"/>
                    <a:pt x="101" y="96"/>
                    <a:pt x="122" y="75"/>
                  </a:cubicBezTo>
                  <a:cubicBezTo>
                    <a:pt x="143" y="54"/>
                    <a:pt x="180" y="0"/>
                    <a:pt x="143" y="22"/>
                  </a:cubicBezTo>
                  <a:cubicBezTo>
                    <a:pt x="106" y="43"/>
                    <a:pt x="127" y="32"/>
                    <a:pt x="106" y="43"/>
                  </a:cubicBezTo>
                  <a:cubicBezTo>
                    <a:pt x="85" y="54"/>
                    <a:pt x="42" y="64"/>
                    <a:pt x="42" y="64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27" name="Freeform 714">
              <a:extLst>
                <a:ext uri="{FF2B5EF4-FFF2-40B4-BE49-F238E27FC236}">
                  <a16:creationId xmlns:a16="http://schemas.microsoft.com/office/drawing/2014/main" id="{9752295B-6A75-A952-A431-261B862C0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8776" y="1928813"/>
              <a:ext cx="76200" cy="90487"/>
            </a:xfrm>
            <a:custGeom>
              <a:avLst/>
              <a:gdLst>
                <a:gd name="T0" fmla="*/ 0 w 85"/>
                <a:gd name="T1" fmla="*/ 2147483646 h 101"/>
                <a:gd name="T2" fmla="*/ 2147483646 w 85"/>
                <a:gd name="T3" fmla="*/ 2147483646 h 101"/>
                <a:gd name="T4" fmla="*/ 2147483646 w 85"/>
                <a:gd name="T5" fmla="*/ 2147483646 h 101"/>
                <a:gd name="T6" fmla="*/ 2147483646 w 85"/>
                <a:gd name="T7" fmla="*/ 2147483646 h 101"/>
                <a:gd name="T8" fmla="*/ 2147483646 w 85"/>
                <a:gd name="T9" fmla="*/ 2147483646 h 101"/>
                <a:gd name="T10" fmla="*/ 2147483646 w 85"/>
                <a:gd name="T11" fmla="*/ 2147483646 h 101"/>
                <a:gd name="T12" fmla="*/ 0 w 85"/>
                <a:gd name="T13" fmla="*/ 2147483646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101"/>
                <a:gd name="T23" fmla="*/ 85 w 85"/>
                <a:gd name="T24" fmla="*/ 101 h 10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101">
                  <a:moveTo>
                    <a:pt x="0" y="32"/>
                  </a:moveTo>
                  <a:cubicBezTo>
                    <a:pt x="5" y="96"/>
                    <a:pt x="5" y="96"/>
                    <a:pt x="5" y="96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74" y="80"/>
                    <a:pt x="85" y="64"/>
                    <a:pt x="85" y="64"/>
                  </a:cubicBezTo>
                  <a:cubicBezTo>
                    <a:pt x="85" y="64"/>
                    <a:pt x="63" y="58"/>
                    <a:pt x="53" y="38"/>
                  </a:cubicBezTo>
                  <a:cubicBezTo>
                    <a:pt x="37" y="6"/>
                    <a:pt x="74" y="11"/>
                    <a:pt x="37" y="6"/>
                  </a:cubicBezTo>
                  <a:cubicBezTo>
                    <a:pt x="0" y="0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29" name="Freeform 715">
              <a:extLst>
                <a:ext uri="{FF2B5EF4-FFF2-40B4-BE49-F238E27FC236}">
                  <a16:creationId xmlns:a16="http://schemas.microsoft.com/office/drawing/2014/main" id="{BA40CEA7-A442-F3AA-6459-6CEA98EE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563" y="1879600"/>
              <a:ext cx="1036638" cy="889000"/>
            </a:xfrm>
            <a:custGeom>
              <a:avLst/>
              <a:gdLst>
                <a:gd name="T0" fmla="*/ 2147483646 w 1173"/>
                <a:gd name="T1" fmla="*/ 2147483646 h 1005"/>
                <a:gd name="T2" fmla="*/ 2147483646 w 1173"/>
                <a:gd name="T3" fmla="*/ 2147483646 h 1005"/>
                <a:gd name="T4" fmla="*/ 2147483646 w 1173"/>
                <a:gd name="T5" fmla="*/ 2147483646 h 1005"/>
                <a:gd name="T6" fmla="*/ 2147483646 w 1173"/>
                <a:gd name="T7" fmla="*/ 2147483646 h 1005"/>
                <a:gd name="T8" fmla="*/ 2147483646 w 1173"/>
                <a:gd name="T9" fmla="*/ 2147483646 h 1005"/>
                <a:gd name="T10" fmla="*/ 2147483646 w 1173"/>
                <a:gd name="T11" fmla="*/ 2147483646 h 1005"/>
                <a:gd name="T12" fmla="*/ 2147483646 w 1173"/>
                <a:gd name="T13" fmla="*/ 2147483646 h 1005"/>
                <a:gd name="T14" fmla="*/ 2147483646 w 1173"/>
                <a:gd name="T15" fmla="*/ 2147483646 h 1005"/>
                <a:gd name="T16" fmla="*/ 2147483646 w 1173"/>
                <a:gd name="T17" fmla="*/ 2147483646 h 1005"/>
                <a:gd name="T18" fmla="*/ 2147483646 w 1173"/>
                <a:gd name="T19" fmla="*/ 2147483646 h 1005"/>
                <a:gd name="T20" fmla="*/ 2147483646 w 1173"/>
                <a:gd name="T21" fmla="*/ 2147483646 h 1005"/>
                <a:gd name="T22" fmla="*/ 2147483646 w 1173"/>
                <a:gd name="T23" fmla="*/ 2147483646 h 1005"/>
                <a:gd name="T24" fmla="*/ 2147483646 w 1173"/>
                <a:gd name="T25" fmla="*/ 2147483646 h 1005"/>
                <a:gd name="T26" fmla="*/ 2147483646 w 1173"/>
                <a:gd name="T27" fmla="*/ 2147483646 h 1005"/>
                <a:gd name="T28" fmla="*/ 2147483646 w 1173"/>
                <a:gd name="T29" fmla="*/ 2147483646 h 1005"/>
                <a:gd name="T30" fmla="*/ 2147483646 w 1173"/>
                <a:gd name="T31" fmla="*/ 2147483646 h 1005"/>
                <a:gd name="T32" fmla="*/ 2147483646 w 1173"/>
                <a:gd name="T33" fmla="*/ 2147483646 h 1005"/>
                <a:gd name="T34" fmla="*/ 2147483646 w 1173"/>
                <a:gd name="T35" fmla="*/ 2147483646 h 1005"/>
                <a:gd name="T36" fmla="*/ 2147483646 w 1173"/>
                <a:gd name="T37" fmla="*/ 2147483646 h 1005"/>
                <a:gd name="T38" fmla="*/ 2147483646 w 1173"/>
                <a:gd name="T39" fmla="*/ 2147483646 h 1005"/>
                <a:gd name="T40" fmla="*/ 2147483646 w 1173"/>
                <a:gd name="T41" fmla="*/ 2147483646 h 1005"/>
                <a:gd name="T42" fmla="*/ 2147483646 w 1173"/>
                <a:gd name="T43" fmla="*/ 2147483646 h 1005"/>
                <a:gd name="T44" fmla="*/ 2147483646 w 1173"/>
                <a:gd name="T45" fmla="*/ 2147483646 h 1005"/>
                <a:gd name="T46" fmla="*/ 2147483646 w 1173"/>
                <a:gd name="T47" fmla="*/ 2147483646 h 1005"/>
                <a:gd name="T48" fmla="*/ 2147483646 w 1173"/>
                <a:gd name="T49" fmla="*/ 2147483646 h 1005"/>
                <a:gd name="T50" fmla="*/ 2147483646 w 1173"/>
                <a:gd name="T51" fmla="*/ 2147483646 h 1005"/>
                <a:gd name="T52" fmla="*/ 2147483646 w 1173"/>
                <a:gd name="T53" fmla="*/ 2147483646 h 1005"/>
                <a:gd name="T54" fmla="*/ 2147483646 w 1173"/>
                <a:gd name="T55" fmla="*/ 2147483646 h 1005"/>
                <a:gd name="T56" fmla="*/ 2147483646 w 1173"/>
                <a:gd name="T57" fmla="*/ 2147483646 h 1005"/>
                <a:gd name="T58" fmla="*/ 2147483646 w 1173"/>
                <a:gd name="T59" fmla="*/ 2147483646 h 1005"/>
                <a:gd name="T60" fmla="*/ 2147483646 w 1173"/>
                <a:gd name="T61" fmla="*/ 2147483646 h 1005"/>
                <a:gd name="T62" fmla="*/ 2147483646 w 1173"/>
                <a:gd name="T63" fmla="*/ 2147483646 h 1005"/>
                <a:gd name="T64" fmla="*/ 2147483646 w 1173"/>
                <a:gd name="T65" fmla="*/ 2147483646 h 1005"/>
                <a:gd name="T66" fmla="*/ 2147483646 w 1173"/>
                <a:gd name="T67" fmla="*/ 2147483646 h 1005"/>
                <a:gd name="T68" fmla="*/ 2147483646 w 1173"/>
                <a:gd name="T69" fmla="*/ 2147483646 h 1005"/>
                <a:gd name="T70" fmla="*/ 2147483646 w 1173"/>
                <a:gd name="T71" fmla="*/ 2147483646 h 1005"/>
                <a:gd name="T72" fmla="*/ 2147483646 w 1173"/>
                <a:gd name="T73" fmla="*/ 2147483646 h 1005"/>
                <a:gd name="T74" fmla="*/ 2147483646 w 1173"/>
                <a:gd name="T75" fmla="*/ 2147483646 h 1005"/>
                <a:gd name="T76" fmla="*/ 2147483646 w 1173"/>
                <a:gd name="T77" fmla="*/ 2147483646 h 1005"/>
                <a:gd name="T78" fmla="*/ 2147483646 w 1173"/>
                <a:gd name="T79" fmla="*/ 2147483646 h 1005"/>
                <a:gd name="T80" fmla="*/ 2147483646 w 1173"/>
                <a:gd name="T81" fmla="*/ 2147483646 h 1005"/>
                <a:gd name="T82" fmla="*/ 2147483646 w 1173"/>
                <a:gd name="T83" fmla="*/ 2147483646 h 1005"/>
                <a:gd name="T84" fmla="*/ 2147483646 w 1173"/>
                <a:gd name="T85" fmla="*/ 2147483646 h 1005"/>
                <a:gd name="T86" fmla="*/ 2147483646 w 1173"/>
                <a:gd name="T87" fmla="*/ 2147483646 h 1005"/>
                <a:gd name="T88" fmla="*/ 2147483646 w 1173"/>
                <a:gd name="T89" fmla="*/ 2147483646 h 1005"/>
                <a:gd name="T90" fmla="*/ 2147483646 w 1173"/>
                <a:gd name="T91" fmla="*/ 2147483646 h 1005"/>
                <a:gd name="T92" fmla="*/ 2147483646 w 1173"/>
                <a:gd name="T93" fmla="*/ 2147483646 h 1005"/>
                <a:gd name="T94" fmla="*/ 2147483646 w 1173"/>
                <a:gd name="T95" fmla="*/ 2147483646 h 1005"/>
                <a:gd name="T96" fmla="*/ 2147483646 w 1173"/>
                <a:gd name="T97" fmla="*/ 2147483646 h 1005"/>
                <a:gd name="T98" fmla="*/ 2147483646 w 1173"/>
                <a:gd name="T99" fmla="*/ 2147483646 h 1005"/>
                <a:gd name="T100" fmla="*/ 2147483646 w 1173"/>
                <a:gd name="T101" fmla="*/ 2147483646 h 1005"/>
                <a:gd name="T102" fmla="*/ 2147483646 w 1173"/>
                <a:gd name="T103" fmla="*/ 2147483646 h 1005"/>
                <a:gd name="T104" fmla="*/ 2147483646 w 1173"/>
                <a:gd name="T105" fmla="*/ 2147483646 h 1005"/>
                <a:gd name="T106" fmla="*/ 2147483646 w 1173"/>
                <a:gd name="T107" fmla="*/ 2147483646 h 1005"/>
                <a:gd name="T108" fmla="*/ 2147483646 w 1173"/>
                <a:gd name="T109" fmla="*/ 2147483646 h 1005"/>
                <a:gd name="T110" fmla="*/ 2147483646 w 1173"/>
                <a:gd name="T111" fmla="*/ 2147483646 h 1005"/>
                <a:gd name="T112" fmla="*/ 2147483646 w 1173"/>
                <a:gd name="T113" fmla="*/ 2147483646 h 1005"/>
                <a:gd name="T114" fmla="*/ 2147483646 w 1173"/>
                <a:gd name="T115" fmla="*/ 2147483646 h 1005"/>
                <a:gd name="T116" fmla="*/ 2147483646 w 1173"/>
                <a:gd name="T117" fmla="*/ 2147483646 h 1005"/>
                <a:gd name="T118" fmla="*/ 2147483646 w 1173"/>
                <a:gd name="T119" fmla="*/ 2147483646 h 100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3"/>
                <a:gd name="T181" fmla="*/ 0 h 1005"/>
                <a:gd name="T182" fmla="*/ 1173 w 1173"/>
                <a:gd name="T183" fmla="*/ 1005 h 100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3" h="1005">
                  <a:moveTo>
                    <a:pt x="488" y="61"/>
                  </a:moveTo>
                  <a:cubicBezTo>
                    <a:pt x="481" y="57"/>
                    <a:pt x="490" y="36"/>
                    <a:pt x="490" y="36"/>
                  </a:cubicBezTo>
                  <a:cubicBezTo>
                    <a:pt x="490" y="36"/>
                    <a:pt x="495" y="15"/>
                    <a:pt x="488" y="16"/>
                  </a:cubicBezTo>
                  <a:cubicBezTo>
                    <a:pt x="474" y="18"/>
                    <a:pt x="472" y="3"/>
                    <a:pt x="468" y="11"/>
                  </a:cubicBezTo>
                  <a:cubicBezTo>
                    <a:pt x="461" y="25"/>
                    <a:pt x="449" y="27"/>
                    <a:pt x="449" y="27"/>
                  </a:cubicBezTo>
                  <a:cubicBezTo>
                    <a:pt x="434" y="25"/>
                    <a:pt x="434" y="11"/>
                    <a:pt x="427" y="16"/>
                  </a:cubicBezTo>
                  <a:cubicBezTo>
                    <a:pt x="420" y="20"/>
                    <a:pt x="407" y="6"/>
                    <a:pt x="404" y="16"/>
                  </a:cubicBezTo>
                  <a:cubicBezTo>
                    <a:pt x="400" y="32"/>
                    <a:pt x="379" y="23"/>
                    <a:pt x="379" y="23"/>
                  </a:cubicBezTo>
                  <a:cubicBezTo>
                    <a:pt x="379" y="23"/>
                    <a:pt x="361" y="45"/>
                    <a:pt x="354" y="41"/>
                  </a:cubicBezTo>
                  <a:cubicBezTo>
                    <a:pt x="347" y="36"/>
                    <a:pt x="350" y="16"/>
                    <a:pt x="343" y="25"/>
                  </a:cubicBezTo>
                  <a:cubicBezTo>
                    <a:pt x="336" y="34"/>
                    <a:pt x="329" y="45"/>
                    <a:pt x="329" y="45"/>
                  </a:cubicBezTo>
                  <a:cubicBezTo>
                    <a:pt x="329" y="45"/>
                    <a:pt x="338" y="59"/>
                    <a:pt x="331" y="61"/>
                  </a:cubicBezTo>
                  <a:cubicBezTo>
                    <a:pt x="318" y="68"/>
                    <a:pt x="318" y="68"/>
                    <a:pt x="318" y="68"/>
                  </a:cubicBezTo>
                  <a:cubicBezTo>
                    <a:pt x="318" y="68"/>
                    <a:pt x="317" y="53"/>
                    <a:pt x="311" y="50"/>
                  </a:cubicBezTo>
                  <a:cubicBezTo>
                    <a:pt x="295" y="41"/>
                    <a:pt x="300" y="23"/>
                    <a:pt x="293" y="34"/>
                  </a:cubicBezTo>
                  <a:cubicBezTo>
                    <a:pt x="286" y="45"/>
                    <a:pt x="293" y="43"/>
                    <a:pt x="293" y="52"/>
                  </a:cubicBezTo>
                  <a:cubicBezTo>
                    <a:pt x="293" y="61"/>
                    <a:pt x="279" y="63"/>
                    <a:pt x="279" y="63"/>
                  </a:cubicBezTo>
                  <a:cubicBezTo>
                    <a:pt x="279" y="63"/>
                    <a:pt x="263" y="82"/>
                    <a:pt x="252" y="77"/>
                  </a:cubicBezTo>
                  <a:cubicBezTo>
                    <a:pt x="241" y="73"/>
                    <a:pt x="241" y="61"/>
                    <a:pt x="234" y="75"/>
                  </a:cubicBezTo>
                  <a:cubicBezTo>
                    <a:pt x="227" y="88"/>
                    <a:pt x="213" y="88"/>
                    <a:pt x="204" y="86"/>
                  </a:cubicBezTo>
                  <a:cubicBezTo>
                    <a:pt x="195" y="84"/>
                    <a:pt x="191" y="77"/>
                    <a:pt x="186" y="88"/>
                  </a:cubicBezTo>
                  <a:cubicBezTo>
                    <a:pt x="182" y="100"/>
                    <a:pt x="170" y="77"/>
                    <a:pt x="168" y="84"/>
                  </a:cubicBezTo>
                  <a:cubicBezTo>
                    <a:pt x="166" y="91"/>
                    <a:pt x="168" y="101"/>
                    <a:pt x="159" y="104"/>
                  </a:cubicBezTo>
                  <a:cubicBezTo>
                    <a:pt x="143" y="111"/>
                    <a:pt x="136" y="107"/>
                    <a:pt x="139" y="118"/>
                  </a:cubicBezTo>
                  <a:cubicBezTo>
                    <a:pt x="141" y="129"/>
                    <a:pt x="145" y="111"/>
                    <a:pt x="152" y="122"/>
                  </a:cubicBezTo>
                  <a:cubicBezTo>
                    <a:pt x="159" y="134"/>
                    <a:pt x="157" y="132"/>
                    <a:pt x="166" y="127"/>
                  </a:cubicBezTo>
                  <a:cubicBezTo>
                    <a:pt x="175" y="122"/>
                    <a:pt x="184" y="109"/>
                    <a:pt x="186" y="122"/>
                  </a:cubicBezTo>
                  <a:cubicBezTo>
                    <a:pt x="189" y="136"/>
                    <a:pt x="193" y="118"/>
                    <a:pt x="202" y="127"/>
                  </a:cubicBezTo>
                  <a:cubicBezTo>
                    <a:pt x="211" y="136"/>
                    <a:pt x="225" y="127"/>
                    <a:pt x="220" y="141"/>
                  </a:cubicBezTo>
                  <a:cubicBezTo>
                    <a:pt x="216" y="154"/>
                    <a:pt x="227" y="147"/>
                    <a:pt x="213" y="168"/>
                  </a:cubicBezTo>
                  <a:cubicBezTo>
                    <a:pt x="200" y="188"/>
                    <a:pt x="193" y="154"/>
                    <a:pt x="182" y="181"/>
                  </a:cubicBezTo>
                  <a:cubicBezTo>
                    <a:pt x="170" y="209"/>
                    <a:pt x="186" y="227"/>
                    <a:pt x="157" y="202"/>
                  </a:cubicBezTo>
                  <a:cubicBezTo>
                    <a:pt x="127" y="177"/>
                    <a:pt x="98" y="184"/>
                    <a:pt x="84" y="195"/>
                  </a:cubicBezTo>
                  <a:cubicBezTo>
                    <a:pt x="71" y="206"/>
                    <a:pt x="71" y="218"/>
                    <a:pt x="59" y="218"/>
                  </a:cubicBezTo>
                  <a:cubicBezTo>
                    <a:pt x="48" y="218"/>
                    <a:pt x="57" y="188"/>
                    <a:pt x="43" y="204"/>
                  </a:cubicBezTo>
                  <a:cubicBezTo>
                    <a:pt x="30" y="220"/>
                    <a:pt x="30" y="216"/>
                    <a:pt x="16" y="216"/>
                  </a:cubicBezTo>
                  <a:cubicBezTo>
                    <a:pt x="2" y="216"/>
                    <a:pt x="5" y="193"/>
                    <a:pt x="2" y="216"/>
                  </a:cubicBezTo>
                  <a:cubicBezTo>
                    <a:pt x="0" y="238"/>
                    <a:pt x="12" y="240"/>
                    <a:pt x="23" y="243"/>
                  </a:cubicBezTo>
                  <a:cubicBezTo>
                    <a:pt x="34" y="245"/>
                    <a:pt x="55" y="225"/>
                    <a:pt x="46" y="247"/>
                  </a:cubicBezTo>
                  <a:cubicBezTo>
                    <a:pt x="36" y="270"/>
                    <a:pt x="89" y="229"/>
                    <a:pt x="91" y="240"/>
                  </a:cubicBezTo>
                  <a:cubicBezTo>
                    <a:pt x="93" y="252"/>
                    <a:pt x="100" y="234"/>
                    <a:pt x="105" y="250"/>
                  </a:cubicBezTo>
                  <a:cubicBezTo>
                    <a:pt x="109" y="265"/>
                    <a:pt x="105" y="254"/>
                    <a:pt x="130" y="261"/>
                  </a:cubicBezTo>
                  <a:cubicBezTo>
                    <a:pt x="154" y="268"/>
                    <a:pt x="164" y="279"/>
                    <a:pt x="164" y="279"/>
                  </a:cubicBezTo>
                  <a:cubicBezTo>
                    <a:pt x="164" y="279"/>
                    <a:pt x="154" y="288"/>
                    <a:pt x="132" y="290"/>
                  </a:cubicBezTo>
                  <a:cubicBezTo>
                    <a:pt x="109" y="293"/>
                    <a:pt x="100" y="281"/>
                    <a:pt x="86" y="288"/>
                  </a:cubicBezTo>
                  <a:cubicBezTo>
                    <a:pt x="73" y="295"/>
                    <a:pt x="59" y="304"/>
                    <a:pt x="50" y="306"/>
                  </a:cubicBezTo>
                  <a:cubicBezTo>
                    <a:pt x="41" y="309"/>
                    <a:pt x="43" y="279"/>
                    <a:pt x="32" y="293"/>
                  </a:cubicBezTo>
                  <a:cubicBezTo>
                    <a:pt x="21" y="306"/>
                    <a:pt x="21" y="315"/>
                    <a:pt x="34" y="318"/>
                  </a:cubicBezTo>
                  <a:cubicBezTo>
                    <a:pt x="48" y="320"/>
                    <a:pt x="48" y="302"/>
                    <a:pt x="55" y="320"/>
                  </a:cubicBezTo>
                  <a:cubicBezTo>
                    <a:pt x="61" y="338"/>
                    <a:pt x="64" y="327"/>
                    <a:pt x="80" y="322"/>
                  </a:cubicBezTo>
                  <a:cubicBezTo>
                    <a:pt x="95" y="318"/>
                    <a:pt x="95" y="288"/>
                    <a:pt x="116" y="306"/>
                  </a:cubicBezTo>
                  <a:cubicBezTo>
                    <a:pt x="136" y="324"/>
                    <a:pt x="127" y="318"/>
                    <a:pt x="132" y="331"/>
                  </a:cubicBezTo>
                  <a:cubicBezTo>
                    <a:pt x="136" y="345"/>
                    <a:pt x="132" y="331"/>
                    <a:pt x="161" y="331"/>
                  </a:cubicBezTo>
                  <a:cubicBezTo>
                    <a:pt x="191" y="331"/>
                    <a:pt x="193" y="318"/>
                    <a:pt x="200" y="324"/>
                  </a:cubicBezTo>
                  <a:cubicBezTo>
                    <a:pt x="207" y="331"/>
                    <a:pt x="200" y="306"/>
                    <a:pt x="220" y="318"/>
                  </a:cubicBezTo>
                  <a:cubicBezTo>
                    <a:pt x="241" y="329"/>
                    <a:pt x="277" y="331"/>
                    <a:pt x="277" y="331"/>
                  </a:cubicBezTo>
                  <a:cubicBezTo>
                    <a:pt x="277" y="331"/>
                    <a:pt x="279" y="343"/>
                    <a:pt x="288" y="334"/>
                  </a:cubicBezTo>
                  <a:cubicBezTo>
                    <a:pt x="297" y="324"/>
                    <a:pt x="318" y="329"/>
                    <a:pt x="316" y="338"/>
                  </a:cubicBezTo>
                  <a:cubicBezTo>
                    <a:pt x="313" y="347"/>
                    <a:pt x="329" y="340"/>
                    <a:pt x="329" y="340"/>
                  </a:cubicBezTo>
                  <a:cubicBezTo>
                    <a:pt x="329" y="340"/>
                    <a:pt x="347" y="343"/>
                    <a:pt x="352" y="354"/>
                  </a:cubicBezTo>
                  <a:cubicBezTo>
                    <a:pt x="356" y="365"/>
                    <a:pt x="377" y="349"/>
                    <a:pt x="375" y="368"/>
                  </a:cubicBezTo>
                  <a:cubicBezTo>
                    <a:pt x="372" y="386"/>
                    <a:pt x="388" y="372"/>
                    <a:pt x="395" y="383"/>
                  </a:cubicBezTo>
                  <a:cubicBezTo>
                    <a:pt x="402" y="395"/>
                    <a:pt x="422" y="386"/>
                    <a:pt x="420" y="406"/>
                  </a:cubicBezTo>
                  <a:cubicBezTo>
                    <a:pt x="418" y="427"/>
                    <a:pt x="434" y="431"/>
                    <a:pt x="434" y="447"/>
                  </a:cubicBezTo>
                  <a:cubicBezTo>
                    <a:pt x="434" y="463"/>
                    <a:pt x="470" y="431"/>
                    <a:pt x="479" y="449"/>
                  </a:cubicBezTo>
                  <a:cubicBezTo>
                    <a:pt x="488" y="467"/>
                    <a:pt x="495" y="479"/>
                    <a:pt x="477" y="488"/>
                  </a:cubicBezTo>
                  <a:cubicBezTo>
                    <a:pt x="459" y="497"/>
                    <a:pt x="443" y="483"/>
                    <a:pt x="447" y="499"/>
                  </a:cubicBezTo>
                  <a:cubicBezTo>
                    <a:pt x="452" y="515"/>
                    <a:pt x="470" y="495"/>
                    <a:pt x="472" y="511"/>
                  </a:cubicBezTo>
                  <a:cubicBezTo>
                    <a:pt x="474" y="526"/>
                    <a:pt x="454" y="538"/>
                    <a:pt x="459" y="545"/>
                  </a:cubicBezTo>
                  <a:cubicBezTo>
                    <a:pt x="463" y="551"/>
                    <a:pt x="452" y="540"/>
                    <a:pt x="472" y="549"/>
                  </a:cubicBezTo>
                  <a:cubicBezTo>
                    <a:pt x="493" y="558"/>
                    <a:pt x="529" y="535"/>
                    <a:pt x="520" y="565"/>
                  </a:cubicBezTo>
                  <a:cubicBezTo>
                    <a:pt x="511" y="594"/>
                    <a:pt x="518" y="583"/>
                    <a:pt x="540" y="590"/>
                  </a:cubicBezTo>
                  <a:cubicBezTo>
                    <a:pt x="563" y="597"/>
                    <a:pt x="577" y="590"/>
                    <a:pt x="574" y="610"/>
                  </a:cubicBezTo>
                  <a:cubicBezTo>
                    <a:pt x="572" y="631"/>
                    <a:pt x="579" y="665"/>
                    <a:pt x="579" y="665"/>
                  </a:cubicBezTo>
                  <a:cubicBezTo>
                    <a:pt x="579" y="665"/>
                    <a:pt x="554" y="647"/>
                    <a:pt x="543" y="642"/>
                  </a:cubicBezTo>
                  <a:cubicBezTo>
                    <a:pt x="531" y="638"/>
                    <a:pt x="522" y="619"/>
                    <a:pt x="511" y="629"/>
                  </a:cubicBezTo>
                  <a:cubicBezTo>
                    <a:pt x="499" y="638"/>
                    <a:pt x="470" y="638"/>
                    <a:pt x="470" y="638"/>
                  </a:cubicBezTo>
                  <a:cubicBezTo>
                    <a:pt x="470" y="638"/>
                    <a:pt x="447" y="651"/>
                    <a:pt x="461" y="656"/>
                  </a:cubicBezTo>
                  <a:cubicBezTo>
                    <a:pt x="474" y="660"/>
                    <a:pt x="488" y="642"/>
                    <a:pt x="497" y="663"/>
                  </a:cubicBezTo>
                  <a:cubicBezTo>
                    <a:pt x="506" y="683"/>
                    <a:pt x="520" y="649"/>
                    <a:pt x="531" y="665"/>
                  </a:cubicBezTo>
                  <a:cubicBezTo>
                    <a:pt x="543" y="681"/>
                    <a:pt x="545" y="678"/>
                    <a:pt x="556" y="681"/>
                  </a:cubicBezTo>
                  <a:cubicBezTo>
                    <a:pt x="567" y="683"/>
                    <a:pt x="567" y="665"/>
                    <a:pt x="574" y="683"/>
                  </a:cubicBezTo>
                  <a:cubicBezTo>
                    <a:pt x="581" y="701"/>
                    <a:pt x="586" y="681"/>
                    <a:pt x="581" y="701"/>
                  </a:cubicBezTo>
                  <a:cubicBezTo>
                    <a:pt x="577" y="722"/>
                    <a:pt x="590" y="742"/>
                    <a:pt x="583" y="751"/>
                  </a:cubicBezTo>
                  <a:cubicBezTo>
                    <a:pt x="577" y="760"/>
                    <a:pt x="579" y="762"/>
                    <a:pt x="565" y="765"/>
                  </a:cubicBezTo>
                  <a:cubicBezTo>
                    <a:pt x="552" y="767"/>
                    <a:pt x="561" y="747"/>
                    <a:pt x="552" y="767"/>
                  </a:cubicBezTo>
                  <a:cubicBezTo>
                    <a:pt x="543" y="787"/>
                    <a:pt x="536" y="781"/>
                    <a:pt x="524" y="783"/>
                  </a:cubicBezTo>
                  <a:cubicBezTo>
                    <a:pt x="513" y="785"/>
                    <a:pt x="499" y="790"/>
                    <a:pt x="508" y="799"/>
                  </a:cubicBezTo>
                  <a:cubicBezTo>
                    <a:pt x="518" y="808"/>
                    <a:pt x="533" y="792"/>
                    <a:pt x="529" y="806"/>
                  </a:cubicBezTo>
                  <a:cubicBezTo>
                    <a:pt x="524" y="819"/>
                    <a:pt x="490" y="821"/>
                    <a:pt x="508" y="826"/>
                  </a:cubicBezTo>
                  <a:cubicBezTo>
                    <a:pt x="527" y="830"/>
                    <a:pt x="538" y="812"/>
                    <a:pt x="545" y="821"/>
                  </a:cubicBezTo>
                  <a:cubicBezTo>
                    <a:pt x="552" y="830"/>
                    <a:pt x="524" y="851"/>
                    <a:pt x="524" y="851"/>
                  </a:cubicBezTo>
                  <a:cubicBezTo>
                    <a:pt x="518" y="871"/>
                    <a:pt x="527" y="855"/>
                    <a:pt x="529" y="871"/>
                  </a:cubicBezTo>
                  <a:cubicBezTo>
                    <a:pt x="531" y="887"/>
                    <a:pt x="511" y="894"/>
                    <a:pt x="522" y="905"/>
                  </a:cubicBezTo>
                  <a:cubicBezTo>
                    <a:pt x="533" y="917"/>
                    <a:pt x="533" y="880"/>
                    <a:pt x="549" y="896"/>
                  </a:cubicBezTo>
                  <a:cubicBezTo>
                    <a:pt x="565" y="912"/>
                    <a:pt x="561" y="939"/>
                    <a:pt x="561" y="939"/>
                  </a:cubicBezTo>
                  <a:cubicBezTo>
                    <a:pt x="561" y="939"/>
                    <a:pt x="590" y="917"/>
                    <a:pt x="586" y="942"/>
                  </a:cubicBezTo>
                  <a:cubicBezTo>
                    <a:pt x="581" y="967"/>
                    <a:pt x="561" y="976"/>
                    <a:pt x="554" y="971"/>
                  </a:cubicBezTo>
                  <a:cubicBezTo>
                    <a:pt x="547" y="967"/>
                    <a:pt x="563" y="1005"/>
                    <a:pt x="572" y="1001"/>
                  </a:cubicBezTo>
                  <a:cubicBezTo>
                    <a:pt x="581" y="996"/>
                    <a:pt x="613" y="976"/>
                    <a:pt x="615" y="985"/>
                  </a:cubicBezTo>
                  <a:cubicBezTo>
                    <a:pt x="617" y="994"/>
                    <a:pt x="629" y="992"/>
                    <a:pt x="645" y="987"/>
                  </a:cubicBezTo>
                  <a:cubicBezTo>
                    <a:pt x="661" y="983"/>
                    <a:pt x="670" y="958"/>
                    <a:pt x="697" y="953"/>
                  </a:cubicBezTo>
                  <a:cubicBezTo>
                    <a:pt x="724" y="948"/>
                    <a:pt x="767" y="926"/>
                    <a:pt x="765" y="912"/>
                  </a:cubicBezTo>
                  <a:cubicBezTo>
                    <a:pt x="763" y="899"/>
                    <a:pt x="729" y="876"/>
                    <a:pt x="779" y="878"/>
                  </a:cubicBezTo>
                  <a:cubicBezTo>
                    <a:pt x="828" y="880"/>
                    <a:pt x="860" y="860"/>
                    <a:pt x="862" y="849"/>
                  </a:cubicBezTo>
                  <a:cubicBezTo>
                    <a:pt x="865" y="837"/>
                    <a:pt x="856" y="830"/>
                    <a:pt x="858" y="817"/>
                  </a:cubicBezTo>
                  <a:cubicBezTo>
                    <a:pt x="860" y="803"/>
                    <a:pt x="892" y="810"/>
                    <a:pt x="892" y="810"/>
                  </a:cubicBezTo>
                  <a:cubicBezTo>
                    <a:pt x="892" y="810"/>
                    <a:pt x="908" y="762"/>
                    <a:pt x="917" y="776"/>
                  </a:cubicBezTo>
                  <a:cubicBezTo>
                    <a:pt x="926" y="790"/>
                    <a:pt x="951" y="769"/>
                    <a:pt x="942" y="765"/>
                  </a:cubicBezTo>
                  <a:cubicBezTo>
                    <a:pt x="933" y="760"/>
                    <a:pt x="924" y="742"/>
                    <a:pt x="951" y="749"/>
                  </a:cubicBezTo>
                  <a:cubicBezTo>
                    <a:pt x="978" y="756"/>
                    <a:pt x="1015" y="731"/>
                    <a:pt x="1015" y="731"/>
                  </a:cubicBezTo>
                  <a:cubicBezTo>
                    <a:pt x="1015" y="731"/>
                    <a:pt x="958" y="703"/>
                    <a:pt x="1012" y="706"/>
                  </a:cubicBezTo>
                  <a:cubicBezTo>
                    <a:pt x="1067" y="708"/>
                    <a:pt x="1069" y="697"/>
                    <a:pt x="1078" y="699"/>
                  </a:cubicBezTo>
                  <a:cubicBezTo>
                    <a:pt x="1087" y="701"/>
                    <a:pt x="1087" y="676"/>
                    <a:pt x="1053" y="667"/>
                  </a:cubicBezTo>
                  <a:cubicBezTo>
                    <a:pt x="1019" y="658"/>
                    <a:pt x="1015" y="660"/>
                    <a:pt x="992" y="660"/>
                  </a:cubicBezTo>
                  <a:cubicBezTo>
                    <a:pt x="969" y="660"/>
                    <a:pt x="949" y="644"/>
                    <a:pt x="956" y="633"/>
                  </a:cubicBezTo>
                  <a:cubicBezTo>
                    <a:pt x="962" y="622"/>
                    <a:pt x="1028" y="601"/>
                    <a:pt x="1005" y="592"/>
                  </a:cubicBezTo>
                  <a:cubicBezTo>
                    <a:pt x="983" y="583"/>
                    <a:pt x="965" y="560"/>
                    <a:pt x="985" y="563"/>
                  </a:cubicBezTo>
                  <a:cubicBezTo>
                    <a:pt x="1005" y="565"/>
                    <a:pt x="1044" y="565"/>
                    <a:pt x="1028" y="558"/>
                  </a:cubicBezTo>
                  <a:cubicBezTo>
                    <a:pt x="1012" y="551"/>
                    <a:pt x="994" y="545"/>
                    <a:pt x="1001" y="545"/>
                  </a:cubicBezTo>
                  <a:cubicBezTo>
                    <a:pt x="1008" y="545"/>
                    <a:pt x="1044" y="547"/>
                    <a:pt x="1024" y="538"/>
                  </a:cubicBezTo>
                  <a:cubicBezTo>
                    <a:pt x="1003" y="529"/>
                    <a:pt x="1005" y="524"/>
                    <a:pt x="994" y="531"/>
                  </a:cubicBezTo>
                  <a:cubicBezTo>
                    <a:pt x="983" y="538"/>
                    <a:pt x="980" y="524"/>
                    <a:pt x="974" y="520"/>
                  </a:cubicBezTo>
                  <a:cubicBezTo>
                    <a:pt x="967" y="515"/>
                    <a:pt x="974" y="508"/>
                    <a:pt x="983" y="506"/>
                  </a:cubicBezTo>
                  <a:cubicBezTo>
                    <a:pt x="992" y="504"/>
                    <a:pt x="1019" y="488"/>
                    <a:pt x="1030" y="506"/>
                  </a:cubicBezTo>
                  <a:cubicBezTo>
                    <a:pt x="1042" y="524"/>
                    <a:pt x="1055" y="513"/>
                    <a:pt x="1062" y="531"/>
                  </a:cubicBezTo>
                  <a:cubicBezTo>
                    <a:pt x="1069" y="549"/>
                    <a:pt x="1071" y="570"/>
                    <a:pt x="1071" y="570"/>
                  </a:cubicBezTo>
                  <a:cubicBezTo>
                    <a:pt x="1071" y="570"/>
                    <a:pt x="1092" y="592"/>
                    <a:pt x="1094" y="574"/>
                  </a:cubicBezTo>
                  <a:cubicBezTo>
                    <a:pt x="1096" y="556"/>
                    <a:pt x="1103" y="556"/>
                    <a:pt x="1094" y="545"/>
                  </a:cubicBezTo>
                  <a:cubicBezTo>
                    <a:pt x="1085" y="533"/>
                    <a:pt x="1080" y="515"/>
                    <a:pt x="1080" y="515"/>
                  </a:cubicBezTo>
                  <a:cubicBezTo>
                    <a:pt x="1080" y="515"/>
                    <a:pt x="1080" y="499"/>
                    <a:pt x="1064" y="499"/>
                  </a:cubicBezTo>
                  <a:cubicBezTo>
                    <a:pt x="1049" y="499"/>
                    <a:pt x="1067" y="481"/>
                    <a:pt x="1046" y="479"/>
                  </a:cubicBezTo>
                  <a:cubicBezTo>
                    <a:pt x="1026" y="476"/>
                    <a:pt x="1037" y="465"/>
                    <a:pt x="1021" y="470"/>
                  </a:cubicBezTo>
                  <a:cubicBezTo>
                    <a:pt x="1005" y="474"/>
                    <a:pt x="1069" y="447"/>
                    <a:pt x="1058" y="431"/>
                  </a:cubicBezTo>
                  <a:cubicBezTo>
                    <a:pt x="1046" y="415"/>
                    <a:pt x="1026" y="408"/>
                    <a:pt x="1051" y="402"/>
                  </a:cubicBezTo>
                  <a:cubicBezTo>
                    <a:pt x="1076" y="395"/>
                    <a:pt x="1092" y="402"/>
                    <a:pt x="1089" y="395"/>
                  </a:cubicBezTo>
                  <a:cubicBezTo>
                    <a:pt x="1087" y="388"/>
                    <a:pt x="1076" y="374"/>
                    <a:pt x="1076" y="374"/>
                  </a:cubicBezTo>
                  <a:cubicBezTo>
                    <a:pt x="1062" y="368"/>
                    <a:pt x="1026" y="370"/>
                    <a:pt x="1026" y="363"/>
                  </a:cubicBezTo>
                  <a:cubicBezTo>
                    <a:pt x="1026" y="356"/>
                    <a:pt x="1024" y="347"/>
                    <a:pt x="1046" y="338"/>
                  </a:cubicBezTo>
                  <a:cubicBezTo>
                    <a:pt x="1069" y="329"/>
                    <a:pt x="1058" y="320"/>
                    <a:pt x="1083" y="320"/>
                  </a:cubicBezTo>
                  <a:cubicBezTo>
                    <a:pt x="1108" y="320"/>
                    <a:pt x="1155" y="290"/>
                    <a:pt x="1133" y="286"/>
                  </a:cubicBezTo>
                  <a:cubicBezTo>
                    <a:pt x="1110" y="281"/>
                    <a:pt x="1108" y="256"/>
                    <a:pt x="1128" y="261"/>
                  </a:cubicBezTo>
                  <a:cubicBezTo>
                    <a:pt x="1148" y="265"/>
                    <a:pt x="1173" y="238"/>
                    <a:pt x="1157" y="236"/>
                  </a:cubicBezTo>
                  <a:cubicBezTo>
                    <a:pt x="1142" y="234"/>
                    <a:pt x="1130" y="222"/>
                    <a:pt x="1117" y="234"/>
                  </a:cubicBezTo>
                  <a:cubicBezTo>
                    <a:pt x="1103" y="245"/>
                    <a:pt x="1108" y="252"/>
                    <a:pt x="1094" y="256"/>
                  </a:cubicBezTo>
                  <a:cubicBezTo>
                    <a:pt x="1080" y="261"/>
                    <a:pt x="1087" y="240"/>
                    <a:pt x="1078" y="254"/>
                  </a:cubicBezTo>
                  <a:cubicBezTo>
                    <a:pt x="1069" y="268"/>
                    <a:pt x="1071" y="275"/>
                    <a:pt x="1053" y="277"/>
                  </a:cubicBezTo>
                  <a:cubicBezTo>
                    <a:pt x="1035" y="279"/>
                    <a:pt x="1035" y="256"/>
                    <a:pt x="1028" y="263"/>
                  </a:cubicBezTo>
                  <a:cubicBezTo>
                    <a:pt x="1021" y="270"/>
                    <a:pt x="1012" y="247"/>
                    <a:pt x="1035" y="240"/>
                  </a:cubicBezTo>
                  <a:cubicBezTo>
                    <a:pt x="1058" y="234"/>
                    <a:pt x="1085" y="206"/>
                    <a:pt x="1098" y="213"/>
                  </a:cubicBezTo>
                  <a:cubicBezTo>
                    <a:pt x="1112" y="220"/>
                    <a:pt x="1114" y="204"/>
                    <a:pt x="1128" y="206"/>
                  </a:cubicBezTo>
                  <a:cubicBezTo>
                    <a:pt x="1142" y="209"/>
                    <a:pt x="1162" y="206"/>
                    <a:pt x="1162" y="206"/>
                  </a:cubicBezTo>
                  <a:cubicBezTo>
                    <a:pt x="1139" y="191"/>
                    <a:pt x="1148" y="172"/>
                    <a:pt x="1130" y="177"/>
                  </a:cubicBezTo>
                  <a:cubicBezTo>
                    <a:pt x="1112" y="181"/>
                    <a:pt x="1110" y="170"/>
                    <a:pt x="1094" y="181"/>
                  </a:cubicBezTo>
                  <a:cubicBezTo>
                    <a:pt x="1078" y="193"/>
                    <a:pt x="1067" y="193"/>
                    <a:pt x="1042" y="186"/>
                  </a:cubicBezTo>
                  <a:cubicBezTo>
                    <a:pt x="1017" y="179"/>
                    <a:pt x="1044" y="161"/>
                    <a:pt x="1017" y="179"/>
                  </a:cubicBezTo>
                  <a:cubicBezTo>
                    <a:pt x="990" y="197"/>
                    <a:pt x="971" y="193"/>
                    <a:pt x="965" y="179"/>
                  </a:cubicBezTo>
                  <a:cubicBezTo>
                    <a:pt x="958" y="166"/>
                    <a:pt x="933" y="141"/>
                    <a:pt x="933" y="141"/>
                  </a:cubicBezTo>
                  <a:cubicBezTo>
                    <a:pt x="933" y="141"/>
                    <a:pt x="962" y="122"/>
                    <a:pt x="978" y="125"/>
                  </a:cubicBezTo>
                  <a:cubicBezTo>
                    <a:pt x="994" y="127"/>
                    <a:pt x="1001" y="111"/>
                    <a:pt x="1021" y="111"/>
                  </a:cubicBezTo>
                  <a:cubicBezTo>
                    <a:pt x="1042" y="111"/>
                    <a:pt x="1069" y="107"/>
                    <a:pt x="1074" y="98"/>
                  </a:cubicBezTo>
                  <a:cubicBezTo>
                    <a:pt x="1078" y="88"/>
                    <a:pt x="1083" y="68"/>
                    <a:pt x="1062" y="75"/>
                  </a:cubicBezTo>
                  <a:cubicBezTo>
                    <a:pt x="1042" y="82"/>
                    <a:pt x="1024" y="77"/>
                    <a:pt x="1005" y="86"/>
                  </a:cubicBezTo>
                  <a:cubicBezTo>
                    <a:pt x="987" y="95"/>
                    <a:pt x="980" y="57"/>
                    <a:pt x="971" y="79"/>
                  </a:cubicBezTo>
                  <a:cubicBezTo>
                    <a:pt x="962" y="102"/>
                    <a:pt x="935" y="109"/>
                    <a:pt x="931" y="98"/>
                  </a:cubicBezTo>
                  <a:cubicBezTo>
                    <a:pt x="926" y="86"/>
                    <a:pt x="917" y="93"/>
                    <a:pt x="908" y="95"/>
                  </a:cubicBezTo>
                  <a:cubicBezTo>
                    <a:pt x="899" y="98"/>
                    <a:pt x="883" y="75"/>
                    <a:pt x="883" y="75"/>
                  </a:cubicBezTo>
                  <a:cubicBezTo>
                    <a:pt x="883" y="75"/>
                    <a:pt x="838" y="68"/>
                    <a:pt x="822" y="77"/>
                  </a:cubicBezTo>
                  <a:cubicBezTo>
                    <a:pt x="806" y="86"/>
                    <a:pt x="794" y="73"/>
                    <a:pt x="788" y="59"/>
                  </a:cubicBezTo>
                  <a:cubicBezTo>
                    <a:pt x="781" y="45"/>
                    <a:pt x="788" y="2"/>
                    <a:pt x="774" y="32"/>
                  </a:cubicBezTo>
                  <a:cubicBezTo>
                    <a:pt x="760" y="61"/>
                    <a:pt x="783" y="68"/>
                    <a:pt x="765" y="73"/>
                  </a:cubicBezTo>
                  <a:cubicBezTo>
                    <a:pt x="747" y="77"/>
                    <a:pt x="733" y="57"/>
                    <a:pt x="722" y="59"/>
                  </a:cubicBezTo>
                  <a:cubicBezTo>
                    <a:pt x="710" y="61"/>
                    <a:pt x="697" y="50"/>
                    <a:pt x="688" y="52"/>
                  </a:cubicBezTo>
                  <a:cubicBezTo>
                    <a:pt x="679" y="54"/>
                    <a:pt x="674" y="39"/>
                    <a:pt x="674" y="39"/>
                  </a:cubicBezTo>
                  <a:cubicBezTo>
                    <a:pt x="674" y="39"/>
                    <a:pt x="645" y="18"/>
                    <a:pt x="633" y="18"/>
                  </a:cubicBezTo>
                  <a:cubicBezTo>
                    <a:pt x="622" y="18"/>
                    <a:pt x="606" y="0"/>
                    <a:pt x="613" y="18"/>
                  </a:cubicBezTo>
                  <a:cubicBezTo>
                    <a:pt x="620" y="36"/>
                    <a:pt x="647" y="43"/>
                    <a:pt x="629" y="57"/>
                  </a:cubicBezTo>
                  <a:cubicBezTo>
                    <a:pt x="611" y="70"/>
                    <a:pt x="588" y="45"/>
                    <a:pt x="579" y="54"/>
                  </a:cubicBezTo>
                  <a:cubicBezTo>
                    <a:pt x="570" y="63"/>
                    <a:pt x="549" y="66"/>
                    <a:pt x="545" y="57"/>
                  </a:cubicBezTo>
                  <a:cubicBezTo>
                    <a:pt x="540" y="48"/>
                    <a:pt x="565" y="27"/>
                    <a:pt x="549" y="23"/>
                  </a:cubicBezTo>
                  <a:cubicBezTo>
                    <a:pt x="533" y="18"/>
                    <a:pt x="520" y="18"/>
                    <a:pt x="518" y="29"/>
                  </a:cubicBezTo>
                  <a:cubicBezTo>
                    <a:pt x="515" y="41"/>
                    <a:pt x="488" y="61"/>
                    <a:pt x="488" y="61"/>
                  </a:cubicBezTo>
                  <a:close/>
                </a:path>
              </a:pathLst>
            </a:custGeom>
            <a:solidFill>
              <a:srgbClr val="006600"/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1" name="Freeform 729">
              <a:extLst>
                <a:ext uri="{FF2B5EF4-FFF2-40B4-BE49-F238E27FC236}">
                  <a16:creationId xmlns:a16="http://schemas.microsoft.com/office/drawing/2014/main" id="{2209EA95-A9C7-4E2F-FA6F-76AB418D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2388" y="5764213"/>
              <a:ext cx="4763" cy="4762"/>
            </a:xfrm>
            <a:custGeom>
              <a:avLst/>
              <a:gdLst>
                <a:gd name="T0" fmla="*/ 2147483646 w 5"/>
                <a:gd name="T1" fmla="*/ 2147483646 h 7"/>
                <a:gd name="T2" fmla="*/ 2147483646 w 5"/>
                <a:gd name="T3" fmla="*/ 2147483646 h 7"/>
                <a:gd name="T4" fmla="*/ 0 w 5"/>
                <a:gd name="T5" fmla="*/ 2147483646 h 7"/>
                <a:gd name="T6" fmla="*/ 2147483646 w 5"/>
                <a:gd name="T7" fmla="*/ 2147483646 h 7"/>
                <a:gd name="T8" fmla="*/ 2147483646 w 5"/>
                <a:gd name="T9" fmla="*/ 2147483646 h 7"/>
                <a:gd name="T10" fmla="*/ 2147483646 w 5"/>
                <a:gd name="T11" fmla="*/ 2147483646 h 7"/>
                <a:gd name="T12" fmla="*/ 2147483646 w 5"/>
                <a:gd name="T13" fmla="*/ 21474836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7"/>
                <a:gd name="T23" fmla="*/ 5 w 5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7">
                  <a:moveTo>
                    <a:pt x="5" y="1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0"/>
                    <a:pt x="0" y="3"/>
                  </a:cubicBezTo>
                  <a:cubicBezTo>
                    <a:pt x="0" y="7"/>
                    <a:pt x="0" y="7"/>
                    <a:pt x="2" y="7"/>
                  </a:cubicBezTo>
                  <a:cubicBezTo>
                    <a:pt x="3" y="7"/>
                    <a:pt x="4" y="4"/>
                    <a:pt x="4" y="4"/>
                  </a:cubicBezTo>
                  <a:cubicBezTo>
                    <a:pt x="4" y="4"/>
                    <a:pt x="5" y="3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3" name="Freeform 730">
              <a:extLst>
                <a:ext uri="{FF2B5EF4-FFF2-40B4-BE49-F238E27FC236}">
                  <a16:creationId xmlns:a16="http://schemas.microsoft.com/office/drawing/2014/main" id="{86A3A5AE-B85C-DA60-B50C-BA91C674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1" y="5773738"/>
              <a:ext cx="7937" cy="6350"/>
            </a:xfrm>
            <a:custGeom>
              <a:avLst/>
              <a:gdLst>
                <a:gd name="T0" fmla="*/ 2147483646 w 9"/>
                <a:gd name="T1" fmla="*/ 2147483646 h 7"/>
                <a:gd name="T2" fmla="*/ 2147483646 w 9"/>
                <a:gd name="T3" fmla="*/ 2147483646 h 7"/>
                <a:gd name="T4" fmla="*/ 2147483646 w 9"/>
                <a:gd name="T5" fmla="*/ 2147483646 h 7"/>
                <a:gd name="T6" fmla="*/ 2147483646 w 9"/>
                <a:gd name="T7" fmla="*/ 2147483646 h 7"/>
                <a:gd name="T8" fmla="*/ 2147483646 w 9"/>
                <a:gd name="T9" fmla="*/ 2147483646 h 7"/>
                <a:gd name="T10" fmla="*/ 2147483646 w 9"/>
                <a:gd name="T11" fmla="*/ 2147483646 h 7"/>
                <a:gd name="T12" fmla="*/ 2147483646 w 9"/>
                <a:gd name="T13" fmla="*/ 2147483646 h 7"/>
                <a:gd name="T14" fmla="*/ 2147483646 w 9"/>
                <a:gd name="T15" fmla="*/ 0 h 7"/>
                <a:gd name="T16" fmla="*/ 2147483646 w 9"/>
                <a:gd name="T17" fmla="*/ 2147483646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7"/>
                <a:gd name="T29" fmla="*/ 9 w 9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7">
                  <a:moveTo>
                    <a:pt x="4" y="1"/>
                  </a:moveTo>
                  <a:cubicBezTo>
                    <a:pt x="3" y="0"/>
                    <a:pt x="0" y="0"/>
                    <a:pt x="1" y="1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4" y="5"/>
                    <a:pt x="5" y="4"/>
                    <a:pt x="5" y="5"/>
                  </a:cubicBezTo>
                  <a:cubicBezTo>
                    <a:pt x="5" y="6"/>
                    <a:pt x="4" y="7"/>
                    <a:pt x="5" y="7"/>
                  </a:cubicBezTo>
                  <a:cubicBezTo>
                    <a:pt x="6" y="7"/>
                    <a:pt x="7" y="6"/>
                    <a:pt x="7" y="5"/>
                  </a:cubicBezTo>
                  <a:cubicBezTo>
                    <a:pt x="8" y="5"/>
                    <a:pt x="9" y="1"/>
                    <a:pt x="9" y="1"/>
                  </a:cubicBezTo>
                  <a:cubicBezTo>
                    <a:pt x="9" y="1"/>
                    <a:pt x="8" y="0"/>
                    <a:pt x="8" y="0"/>
                  </a:cubicBezTo>
                  <a:cubicBezTo>
                    <a:pt x="7" y="0"/>
                    <a:pt x="4" y="1"/>
                    <a:pt x="4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5" name="Freeform 731">
              <a:extLst>
                <a:ext uri="{FF2B5EF4-FFF2-40B4-BE49-F238E27FC236}">
                  <a16:creationId xmlns:a16="http://schemas.microsoft.com/office/drawing/2014/main" id="{2B8529B0-8A18-2E6B-CFD9-8FA4ECBC0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1601" y="5599113"/>
              <a:ext cx="7937" cy="9525"/>
            </a:xfrm>
            <a:custGeom>
              <a:avLst/>
              <a:gdLst>
                <a:gd name="T0" fmla="*/ 2147483646 w 9"/>
                <a:gd name="T1" fmla="*/ 0 h 11"/>
                <a:gd name="T2" fmla="*/ 2147483646 w 9"/>
                <a:gd name="T3" fmla="*/ 2147483646 h 11"/>
                <a:gd name="T4" fmla="*/ 2147483646 w 9"/>
                <a:gd name="T5" fmla="*/ 2147483646 h 11"/>
                <a:gd name="T6" fmla="*/ 2147483646 w 9"/>
                <a:gd name="T7" fmla="*/ 2147483646 h 11"/>
                <a:gd name="T8" fmla="*/ 2147483646 w 9"/>
                <a:gd name="T9" fmla="*/ 2147483646 h 11"/>
                <a:gd name="T10" fmla="*/ 2147483646 w 9"/>
                <a:gd name="T11" fmla="*/ 2147483646 h 11"/>
                <a:gd name="T12" fmla="*/ 2147483646 w 9"/>
                <a:gd name="T13" fmla="*/ 2147483646 h 11"/>
                <a:gd name="T14" fmla="*/ 2147483646 w 9"/>
                <a:gd name="T15" fmla="*/ 2147483646 h 11"/>
                <a:gd name="T16" fmla="*/ 2147483646 w 9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1"/>
                <a:gd name="T29" fmla="*/ 9 w 9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1">
                  <a:moveTo>
                    <a:pt x="4" y="0"/>
                  </a:moveTo>
                  <a:cubicBezTo>
                    <a:pt x="3" y="0"/>
                    <a:pt x="3" y="2"/>
                    <a:pt x="3" y="3"/>
                  </a:cubicBezTo>
                  <a:cubicBezTo>
                    <a:pt x="3" y="4"/>
                    <a:pt x="0" y="3"/>
                    <a:pt x="1" y="5"/>
                  </a:cubicBezTo>
                  <a:cubicBezTo>
                    <a:pt x="2" y="7"/>
                    <a:pt x="5" y="8"/>
                    <a:pt x="6" y="9"/>
                  </a:cubicBezTo>
                  <a:cubicBezTo>
                    <a:pt x="7" y="10"/>
                    <a:pt x="6" y="11"/>
                    <a:pt x="8" y="11"/>
                  </a:cubicBezTo>
                  <a:cubicBezTo>
                    <a:pt x="9" y="11"/>
                    <a:pt x="8" y="9"/>
                    <a:pt x="8" y="7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3"/>
                    <a:pt x="5" y="0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7" name="Freeform 732">
              <a:extLst>
                <a:ext uri="{FF2B5EF4-FFF2-40B4-BE49-F238E27FC236}">
                  <a16:creationId xmlns:a16="http://schemas.microsoft.com/office/drawing/2014/main" id="{F2A912F7-3838-EACC-5CE0-49ACABB2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5622925"/>
              <a:ext cx="7937" cy="3175"/>
            </a:xfrm>
            <a:custGeom>
              <a:avLst/>
              <a:gdLst>
                <a:gd name="T0" fmla="*/ 2147483646 w 9"/>
                <a:gd name="T1" fmla="*/ 2147483646 h 4"/>
                <a:gd name="T2" fmla="*/ 2147483646 w 9"/>
                <a:gd name="T3" fmla="*/ 2147483646 h 4"/>
                <a:gd name="T4" fmla="*/ 2147483646 w 9"/>
                <a:gd name="T5" fmla="*/ 2147483646 h 4"/>
                <a:gd name="T6" fmla="*/ 2147483646 w 9"/>
                <a:gd name="T7" fmla="*/ 0 h 4"/>
                <a:gd name="T8" fmla="*/ 2147483646 w 9"/>
                <a:gd name="T9" fmla="*/ 2147483646 h 4"/>
                <a:gd name="T10" fmla="*/ 2147483646 w 9"/>
                <a:gd name="T11" fmla="*/ 2147483646 h 4"/>
                <a:gd name="T12" fmla="*/ 2147483646 w 9"/>
                <a:gd name="T13" fmla="*/ 2147483646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4"/>
                <a:gd name="T23" fmla="*/ 9 w 9"/>
                <a:gd name="T24" fmla="*/ 4 h 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4">
                  <a:moveTo>
                    <a:pt x="1" y="1"/>
                  </a:moveTo>
                  <a:cubicBezTo>
                    <a:pt x="0" y="2"/>
                    <a:pt x="1" y="3"/>
                    <a:pt x="3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2"/>
                    <a:pt x="9" y="1"/>
                    <a:pt x="8" y="0"/>
                  </a:cubicBezTo>
                  <a:cubicBezTo>
                    <a:pt x="8" y="0"/>
                    <a:pt x="6" y="1"/>
                    <a:pt x="5" y="1"/>
                  </a:cubicBezTo>
                  <a:cubicBezTo>
                    <a:pt x="4" y="1"/>
                    <a:pt x="3" y="3"/>
                    <a:pt x="3" y="2"/>
                  </a:cubicBezTo>
                  <a:cubicBezTo>
                    <a:pt x="3" y="1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39" name="Freeform 733">
              <a:extLst>
                <a:ext uri="{FF2B5EF4-FFF2-40B4-BE49-F238E27FC236}">
                  <a16:creationId xmlns:a16="http://schemas.microsoft.com/office/drawing/2014/main" id="{BD4392F3-6D2C-3FD3-CFFB-FD2DF38E04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53476" y="5754688"/>
              <a:ext cx="203200" cy="220662"/>
            </a:xfrm>
            <a:custGeom>
              <a:avLst/>
              <a:gdLst>
                <a:gd name="T0" fmla="*/ 2147483646 w 230"/>
                <a:gd name="T1" fmla="*/ 2147483646 h 250"/>
                <a:gd name="T2" fmla="*/ 2147483646 w 230"/>
                <a:gd name="T3" fmla="*/ 2147483646 h 250"/>
                <a:gd name="T4" fmla="*/ 2147483646 w 230"/>
                <a:gd name="T5" fmla="*/ 2147483646 h 250"/>
                <a:gd name="T6" fmla="*/ 2147483646 w 230"/>
                <a:gd name="T7" fmla="*/ 2147483646 h 250"/>
                <a:gd name="T8" fmla="*/ 2147483646 w 230"/>
                <a:gd name="T9" fmla="*/ 2147483646 h 250"/>
                <a:gd name="T10" fmla="*/ 2147483646 w 230"/>
                <a:gd name="T11" fmla="*/ 2147483646 h 250"/>
                <a:gd name="T12" fmla="*/ 2147483646 w 230"/>
                <a:gd name="T13" fmla="*/ 2147483646 h 250"/>
                <a:gd name="T14" fmla="*/ 2147483646 w 230"/>
                <a:gd name="T15" fmla="*/ 2147483646 h 250"/>
                <a:gd name="T16" fmla="*/ 2147483646 w 230"/>
                <a:gd name="T17" fmla="*/ 2147483646 h 250"/>
                <a:gd name="T18" fmla="*/ 2147483646 w 230"/>
                <a:gd name="T19" fmla="*/ 2147483646 h 250"/>
                <a:gd name="T20" fmla="*/ 2147483646 w 230"/>
                <a:gd name="T21" fmla="*/ 2147483646 h 250"/>
                <a:gd name="T22" fmla="*/ 2147483646 w 230"/>
                <a:gd name="T23" fmla="*/ 2147483646 h 250"/>
                <a:gd name="T24" fmla="*/ 2147483646 w 230"/>
                <a:gd name="T25" fmla="*/ 2147483646 h 250"/>
                <a:gd name="T26" fmla="*/ 2147483646 w 230"/>
                <a:gd name="T27" fmla="*/ 2147483646 h 250"/>
                <a:gd name="T28" fmla="*/ 2147483646 w 230"/>
                <a:gd name="T29" fmla="*/ 2147483646 h 250"/>
                <a:gd name="T30" fmla="*/ 2147483646 w 230"/>
                <a:gd name="T31" fmla="*/ 2147483646 h 250"/>
                <a:gd name="T32" fmla="*/ 2147483646 w 230"/>
                <a:gd name="T33" fmla="*/ 2147483646 h 250"/>
                <a:gd name="T34" fmla="*/ 2147483646 w 230"/>
                <a:gd name="T35" fmla="*/ 2147483646 h 250"/>
                <a:gd name="T36" fmla="*/ 2147483646 w 230"/>
                <a:gd name="T37" fmla="*/ 2147483646 h 250"/>
                <a:gd name="T38" fmla="*/ 2147483646 w 230"/>
                <a:gd name="T39" fmla="*/ 2147483646 h 250"/>
                <a:gd name="T40" fmla="*/ 2147483646 w 230"/>
                <a:gd name="T41" fmla="*/ 2147483646 h 250"/>
                <a:gd name="T42" fmla="*/ 2147483646 w 230"/>
                <a:gd name="T43" fmla="*/ 2147483646 h 250"/>
                <a:gd name="T44" fmla="*/ 2147483646 w 230"/>
                <a:gd name="T45" fmla="*/ 2147483646 h 250"/>
                <a:gd name="T46" fmla="*/ 2147483646 w 230"/>
                <a:gd name="T47" fmla="*/ 2147483646 h 250"/>
                <a:gd name="T48" fmla="*/ 2147483646 w 230"/>
                <a:gd name="T49" fmla="*/ 2147483646 h 250"/>
                <a:gd name="T50" fmla="*/ 2147483646 w 230"/>
                <a:gd name="T51" fmla="*/ 2147483646 h 250"/>
                <a:gd name="T52" fmla="*/ 2147483646 w 230"/>
                <a:gd name="T53" fmla="*/ 2147483646 h 250"/>
                <a:gd name="T54" fmla="*/ 2147483646 w 230"/>
                <a:gd name="T55" fmla="*/ 2147483646 h 250"/>
                <a:gd name="T56" fmla="*/ 2147483646 w 230"/>
                <a:gd name="T57" fmla="*/ 2147483646 h 250"/>
                <a:gd name="T58" fmla="*/ 2147483646 w 230"/>
                <a:gd name="T59" fmla="*/ 2147483646 h 250"/>
                <a:gd name="T60" fmla="*/ 2147483646 w 230"/>
                <a:gd name="T61" fmla="*/ 2147483646 h 250"/>
                <a:gd name="T62" fmla="*/ 2147483646 w 230"/>
                <a:gd name="T63" fmla="*/ 2147483646 h 250"/>
                <a:gd name="T64" fmla="*/ 2147483646 w 230"/>
                <a:gd name="T65" fmla="*/ 2147483646 h 250"/>
                <a:gd name="T66" fmla="*/ 2147483646 w 230"/>
                <a:gd name="T67" fmla="*/ 2147483646 h 250"/>
                <a:gd name="T68" fmla="*/ 2147483646 w 230"/>
                <a:gd name="T69" fmla="*/ 2147483646 h 250"/>
                <a:gd name="T70" fmla="*/ 2147483646 w 230"/>
                <a:gd name="T71" fmla="*/ 2147483646 h 250"/>
                <a:gd name="T72" fmla="*/ 2147483646 w 230"/>
                <a:gd name="T73" fmla="*/ 2147483646 h 250"/>
                <a:gd name="T74" fmla="*/ 2147483646 w 230"/>
                <a:gd name="T75" fmla="*/ 2147483646 h 250"/>
                <a:gd name="T76" fmla="*/ 2147483646 w 230"/>
                <a:gd name="T77" fmla="*/ 2147483646 h 250"/>
                <a:gd name="T78" fmla="*/ 2147483646 w 230"/>
                <a:gd name="T79" fmla="*/ 2147483646 h 250"/>
                <a:gd name="T80" fmla="*/ 2147483646 w 230"/>
                <a:gd name="T81" fmla="*/ 2147483646 h 250"/>
                <a:gd name="T82" fmla="*/ 2147483646 w 230"/>
                <a:gd name="T83" fmla="*/ 2147483646 h 250"/>
                <a:gd name="T84" fmla="*/ 2147483646 w 230"/>
                <a:gd name="T85" fmla="*/ 2147483646 h 250"/>
                <a:gd name="T86" fmla="*/ 2147483646 w 230"/>
                <a:gd name="T87" fmla="*/ 2147483646 h 250"/>
                <a:gd name="T88" fmla="*/ 2147483646 w 230"/>
                <a:gd name="T89" fmla="*/ 2147483646 h 250"/>
                <a:gd name="T90" fmla="*/ 2147483646 w 230"/>
                <a:gd name="T91" fmla="*/ 2147483646 h 250"/>
                <a:gd name="T92" fmla="*/ 2147483646 w 230"/>
                <a:gd name="T93" fmla="*/ 2147483646 h 250"/>
                <a:gd name="T94" fmla="*/ 2147483646 w 230"/>
                <a:gd name="T95" fmla="*/ 2147483646 h 250"/>
                <a:gd name="T96" fmla="*/ 2147483646 w 230"/>
                <a:gd name="T97" fmla="*/ 2147483646 h 250"/>
                <a:gd name="T98" fmla="*/ 2147483646 w 230"/>
                <a:gd name="T99" fmla="*/ 2147483646 h 250"/>
                <a:gd name="T100" fmla="*/ 2147483646 w 230"/>
                <a:gd name="T101" fmla="*/ 2147483646 h 250"/>
                <a:gd name="T102" fmla="*/ 2147483646 w 230"/>
                <a:gd name="T103" fmla="*/ 2147483646 h 250"/>
                <a:gd name="T104" fmla="*/ 2147483646 w 230"/>
                <a:gd name="T105" fmla="*/ 2147483646 h 250"/>
                <a:gd name="T106" fmla="*/ 2147483646 w 230"/>
                <a:gd name="T107" fmla="*/ 2147483646 h 250"/>
                <a:gd name="T108" fmla="*/ 2147483646 w 230"/>
                <a:gd name="T109" fmla="*/ 2147483646 h 250"/>
                <a:gd name="T110" fmla="*/ 2147483646 w 230"/>
                <a:gd name="T111" fmla="*/ 2147483646 h 250"/>
                <a:gd name="T112" fmla="*/ 2147483646 w 230"/>
                <a:gd name="T113" fmla="*/ 2147483646 h 250"/>
                <a:gd name="T114" fmla="*/ 2147483646 w 230"/>
                <a:gd name="T115" fmla="*/ 2147483646 h 2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0"/>
                <a:gd name="T175" fmla="*/ 0 h 250"/>
                <a:gd name="T176" fmla="*/ 230 w 230"/>
                <a:gd name="T177" fmla="*/ 250 h 25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0" h="250">
                  <a:moveTo>
                    <a:pt x="227" y="31"/>
                  </a:moveTo>
                  <a:cubicBezTo>
                    <a:pt x="226" y="30"/>
                    <a:pt x="225" y="32"/>
                    <a:pt x="223" y="31"/>
                  </a:cubicBezTo>
                  <a:cubicBezTo>
                    <a:pt x="222" y="31"/>
                    <a:pt x="221" y="32"/>
                    <a:pt x="220" y="31"/>
                  </a:cubicBezTo>
                  <a:cubicBezTo>
                    <a:pt x="219" y="31"/>
                    <a:pt x="222" y="29"/>
                    <a:pt x="222" y="28"/>
                  </a:cubicBezTo>
                  <a:cubicBezTo>
                    <a:pt x="223" y="27"/>
                    <a:pt x="220" y="28"/>
                    <a:pt x="219" y="29"/>
                  </a:cubicBezTo>
                  <a:cubicBezTo>
                    <a:pt x="217" y="29"/>
                    <a:pt x="218" y="30"/>
                    <a:pt x="216" y="31"/>
                  </a:cubicBezTo>
                  <a:cubicBezTo>
                    <a:pt x="215" y="32"/>
                    <a:pt x="214" y="32"/>
                    <a:pt x="213" y="32"/>
                  </a:cubicBezTo>
                  <a:cubicBezTo>
                    <a:pt x="211" y="31"/>
                    <a:pt x="213" y="31"/>
                    <a:pt x="214" y="29"/>
                  </a:cubicBezTo>
                  <a:cubicBezTo>
                    <a:pt x="216" y="28"/>
                    <a:pt x="215" y="29"/>
                    <a:pt x="215" y="27"/>
                  </a:cubicBezTo>
                  <a:cubicBezTo>
                    <a:pt x="215" y="26"/>
                    <a:pt x="216" y="26"/>
                    <a:pt x="215" y="24"/>
                  </a:cubicBezTo>
                  <a:cubicBezTo>
                    <a:pt x="215" y="23"/>
                    <a:pt x="214" y="26"/>
                    <a:pt x="212" y="25"/>
                  </a:cubicBezTo>
                  <a:cubicBezTo>
                    <a:pt x="210" y="24"/>
                    <a:pt x="212" y="23"/>
                    <a:pt x="215" y="22"/>
                  </a:cubicBezTo>
                  <a:cubicBezTo>
                    <a:pt x="216" y="21"/>
                    <a:pt x="215" y="18"/>
                    <a:pt x="213" y="20"/>
                  </a:cubicBezTo>
                  <a:cubicBezTo>
                    <a:pt x="211" y="21"/>
                    <a:pt x="212" y="20"/>
                    <a:pt x="211" y="21"/>
                  </a:cubicBezTo>
                  <a:cubicBezTo>
                    <a:pt x="209" y="22"/>
                    <a:pt x="210" y="23"/>
                    <a:pt x="209" y="24"/>
                  </a:cubicBezTo>
                  <a:cubicBezTo>
                    <a:pt x="208" y="26"/>
                    <a:pt x="208" y="23"/>
                    <a:pt x="207" y="23"/>
                  </a:cubicBezTo>
                  <a:cubicBezTo>
                    <a:pt x="206" y="24"/>
                    <a:pt x="204" y="24"/>
                    <a:pt x="204" y="27"/>
                  </a:cubicBezTo>
                  <a:cubicBezTo>
                    <a:pt x="204" y="29"/>
                    <a:pt x="204" y="29"/>
                    <a:pt x="202" y="27"/>
                  </a:cubicBezTo>
                  <a:cubicBezTo>
                    <a:pt x="199" y="26"/>
                    <a:pt x="200" y="27"/>
                    <a:pt x="198" y="29"/>
                  </a:cubicBezTo>
                  <a:cubicBezTo>
                    <a:pt x="197" y="31"/>
                    <a:pt x="197" y="30"/>
                    <a:pt x="195" y="32"/>
                  </a:cubicBezTo>
                  <a:cubicBezTo>
                    <a:pt x="194" y="34"/>
                    <a:pt x="194" y="33"/>
                    <a:pt x="194" y="31"/>
                  </a:cubicBezTo>
                  <a:cubicBezTo>
                    <a:pt x="194" y="29"/>
                    <a:pt x="191" y="28"/>
                    <a:pt x="189" y="27"/>
                  </a:cubicBezTo>
                  <a:cubicBezTo>
                    <a:pt x="187" y="25"/>
                    <a:pt x="189" y="22"/>
                    <a:pt x="191" y="19"/>
                  </a:cubicBezTo>
                  <a:cubicBezTo>
                    <a:pt x="193" y="17"/>
                    <a:pt x="191" y="16"/>
                    <a:pt x="190" y="15"/>
                  </a:cubicBezTo>
                  <a:cubicBezTo>
                    <a:pt x="189" y="15"/>
                    <a:pt x="190" y="12"/>
                    <a:pt x="189" y="12"/>
                  </a:cubicBezTo>
                  <a:cubicBezTo>
                    <a:pt x="188" y="11"/>
                    <a:pt x="187" y="12"/>
                    <a:pt x="186" y="13"/>
                  </a:cubicBezTo>
                  <a:cubicBezTo>
                    <a:pt x="184" y="14"/>
                    <a:pt x="182" y="11"/>
                    <a:pt x="180" y="9"/>
                  </a:cubicBezTo>
                  <a:cubicBezTo>
                    <a:pt x="178" y="8"/>
                    <a:pt x="179" y="6"/>
                    <a:pt x="180" y="4"/>
                  </a:cubicBezTo>
                  <a:cubicBezTo>
                    <a:pt x="180" y="2"/>
                    <a:pt x="180" y="2"/>
                    <a:pt x="184" y="1"/>
                  </a:cubicBezTo>
                  <a:cubicBezTo>
                    <a:pt x="187" y="1"/>
                    <a:pt x="188" y="2"/>
                    <a:pt x="187" y="1"/>
                  </a:cubicBezTo>
                  <a:cubicBezTo>
                    <a:pt x="186" y="0"/>
                    <a:pt x="183" y="0"/>
                    <a:pt x="180" y="0"/>
                  </a:cubicBezTo>
                  <a:cubicBezTo>
                    <a:pt x="177" y="0"/>
                    <a:pt x="177" y="0"/>
                    <a:pt x="177" y="2"/>
                  </a:cubicBezTo>
                  <a:cubicBezTo>
                    <a:pt x="177" y="4"/>
                    <a:pt x="177" y="5"/>
                    <a:pt x="175" y="4"/>
                  </a:cubicBezTo>
                  <a:cubicBezTo>
                    <a:pt x="172" y="3"/>
                    <a:pt x="172" y="6"/>
                    <a:pt x="168" y="9"/>
                  </a:cubicBezTo>
                  <a:cubicBezTo>
                    <a:pt x="164" y="12"/>
                    <a:pt x="164" y="13"/>
                    <a:pt x="162" y="15"/>
                  </a:cubicBezTo>
                  <a:cubicBezTo>
                    <a:pt x="160" y="17"/>
                    <a:pt x="161" y="18"/>
                    <a:pt x="162" y="20"/>
                  </a:cubicBezTo>
                  <a:cubicBezTo>
                    <a:pt x="162" y="20"/>
                    <a:pt x="162" y="23"/>
                    <a:pt x="162" y="24"/>
                  </a:cubicBezTo>
                  <a:cubicBezTo>
                    <a:pt x="161" y="26"/>
                    <a:pt x="161" y="27"/>
                    <a:pt x="162" y="29"/>
                  </a:cubicBezTo>
                  <a:cubicBezTo>
                    <a:pt x="163" y="31"/>
                    <a:pt x="162" y="33"/>
                    <a:pt x="161" y="35"/>
                  </a:cubicBezTo>
                  <a:cubicBezTo>
                    <a:pt x="160" y="37"/>
                    <a:pt x="158" y="37"/>
                    <a:pt x="156" y="41"/>
                  </a:cubicBezTo>
                  <a:cubicBezTo>
                    <a:pt x="155" y="44"/>
                    <a:pt x="153" y="46"/>
                    <a:pt x="150" y="49"/>
                  </a:cubicBezTo>
                  <a:cubicBezTo>
                    <a:pt x="146" y="51"/>
                    <a:pt x="144" y="48"/>
                    <a:pt x="143" y="49"/>
                  </a:cubicBezTo>
                  <a:cubicBezTo>
                    <a:pt x="141" y="49"/>
                    <a:pt x="142" y="50"/>
                    <a:pt x="142" y="51"/>
                  </a:cubicBezTo>
                  <a:cubicBezTo>
                    <a:pt x="143" y="53"/>
                    <a:pt x="142" y="54"/>
                    <a:pt x="140" y="55"/>
                  </a:cubicBezTo>
                  <a:cubicBezTo>
                    <a:pt x="139" y="55"/>
                    <a:pt x="140" y="58"/>
                    <a:pt x="139" y="63"/>
                  </a:cubicBezTo>
                  <a:cubicBezTo>
                    <a:pt x="137" y="67"/>
                    <a:pt x="138" y="67"/>
                    <a:pt x="138" y="70"/>
                  </a:cubicBezTo>
                  <a:cubicBezTo>
                    <a:pt x="138" y="74"/>
                    <a:pt x="133" y="80"/>
                    <a:pt x="132" y="83"/>
                  </a:cubicBezTo>
                  <a:cubicBezTo>
                    <a:pt x="130" y="85"/>
                    <a:pt x="130" y="86"/>
                    <a:pt x="126" y="91"/>
                  </a:cubicBezTo>
                  <a:cubicBezTo>
                    <a:pt x="122" y="96"/>
                    <a:pt x="121" y="96"/>
                    <a:pt x="118" y="98"/>
                  </a:cubicBezTo>
                  <a:cubicBezTo>
                    <a:pt x="114" y="100"/>
                    <a:pt x="113" y="101"/>
                    <a:pt x="111" y="102"/>
                  </a:cubicBezTo>
                  <a:cubicBezTo>
                    <a:pt x="109" y="104"/>
                    <a:pt x="109" y="105"/>
                    <a:pt x="106" y="104"/>
                  </a:cubicBezTo>
                  <a:cubicBezTo>
                    <a:pt x="104" y="104"/>
                    <a:pt x="106" y="106"/>
                    <a:pt x="105" y="108"/>
                  </a:cubicBezTo>
                  <a:cubicBezTo>
                    <a:pt x="105" y="109"/>
                    <a:pt x="103" y="110"/>
                    <a:pt x="101" y="112"/>
                  </a:cubicBezTo>
                  <a:cubicBezTo>
                    <a:pt x="99" y="114"/>
                    <a:pt x="99" y="115"/>
                    <a:pt x="96" y="116"/>
                  </a:cubicBezTo>
                  <a:cubicBezTo>
                    <a:pt x="93" y="116"/>
                    <a:pt x="93" y="116"/>
                    <a:pt x="92" y="120"/>
                  </a:cubicBezTo>
                  <a:cubicBezTo>
                    <a:pt x="90" y="123"/>
                    <a:pt x="84" y="127"/>
                    <a:pt x="81" y="127"/>
                  </a:cubicBezTo>
                  <a:cubicBezTo>
                    <a:pt x="78" y="127"/>
                    <a:pt x="72" y="135"/>
                    <a:pt x="72" y="135"/>
                  </a:cubicBezTo>
                  <a:cubicBezTo>
                    <a:pt x="72" y="135"/>
                    <a:pt x="70" y="137"/>
                    <a:pt x="69" y="137"/>
                  </a:cubicBezTo>
                  <a:cubicBezTo>
                    <a:pt x="69" y="138"/>
                    <a:pt x="67" y="139"/>
                    <a:pt x="66" y="140"/>
                  </a:cubicBezTo>
                  <a:cubicBezTo>
                    <a:pt x="64" y="141"/>
                    <a:pt x="64" y="141"/>
                    <a:pt x="61" y="141"/>
                  </a:cubicBezTo>
                  <a:cubicBezTo>
                    <a:pt x="59" y="141"/>
                    <a:pt x="60" y="140"/>
                    <a:pt x="59" y="139"/>
                  </a:cubicBezTo>
                  <a:cubicBezTo>
                    <a:pt x="58" y="138"/>
                    <a:pt x="58" y="140"/>
                    <a:pt x="57" y="140"/>
                  </a:cubicBezTo>
                  <a:cubicBezTo>
                    <a:pt x="56" y="140"/>
                    <a:pt x="54" y="140"/>
                    <a:pt x="54" y="140"/>
                  </a:cubicBezTo>
                  <a:cubicBezTo>
                    <a:pt x="54" y="140"/>
                    <a:pt x="53" y="140"/>
                    <a:pt x="52" y="142"/>
                  </a:cubicBezTo>
                  <a:cubicBezTo>
                    <a:pt x="51" y="145"/>
                    <a:pt x="51" y="144"/>
                    <a:pt x="51" y="146"/>
                  </a:cubicBezTo>
                  <a:cubicBezTo>
                    <a:pt x="50" y="147"/>
                    <a:pt x="50" y="148"/>
                    <a:pt x="48" y="148"/>
                  </a:cubicBezTo>
                  <a:cubicBezTo>
                    <a:pt x="47" y="149"/>
                    <a:pt x="45" y="150"/>
                    <a:pt x="46" y="151"/>
                  </a:cubicBezTo>
                  <a:cubicBezTo>
                    <a:pt x="46" y="152"/>
                    <a:pt x="46" y="153"/>
                    <a:pt x="46" y="153"/>
                  </a:cubicBezTo>
                  <a:cubicBezTo>
                    <a:pt x="45" y="153"/>
                    <a:pt x="45" y="155"/>
                    <a:pt x="44" y="156"/>
                  </a:cubicBezTo>
                  <a:cubicBezTo>
                    <a:pt x="43" y="157"/>
                    <a:pt x="42" y="156"/>
                    <a:pt x="41" y="157"/>
                  </a:cubicBezTo>
                  <a:cubicBezTo>
                    <a:pt x="40" y="158"/>
                    <a:pt x="39" y="159"/>
                    <a:pt x="38" y="161"/>
                  </a:cubicBezTo>
                  <a:cubicBezTo>
                    <a:pt x="37" y="163"/>
                    <a:pt x="37" y="165"/>
                    <a:pt x="39" y="166"/>
                  </a:cubicBezTo>
                  <a:cubicBezTo>
                    <a:pt x="42" y="168"/>
                    <a:pt x="41" y="169"/>
                    <a:pt x="41" y="169"/>
                  </a:cubicBezTo>
                  <a:cubicBezTo>
                    <a:pt x="41" y="169"/>
                    <a:pt x="38" y="168"/>
                    <a:pt x="38" y="167"/>
                  </a:cubicBezTo>
                  <a:cubicBezTo>
                    <a:pt x="37" y="166"/>
                    <a:pt x="37" y="165"/>
                    <a:pt x="36" y="165"/>
                  </a:cubicBezTo>
                  <a:cubicBezTo>
                    <a:pt x="34" y="165"/>
                    <a:pt x="35" y="167"/>
                    <a:pt x="33" y="166"/>
                  </a:cubicBezTo>
                  <a:cubicBezTo>
                    <a:pt x="31" y="165"/>
                    <a:pt x="31" y="168"/>
                    <a:pt x="31" y="169"/>
                  </a:cubicBezTo>
                  <a:cubicBezTo>
                    <a:pt x="31" y="171"/>
                    <a:pt x="29" y="172"/>
                    <a:pt x="29" y="172"/>
                  </a:cubicBezTo>
                  <a:cubicBezTo>
                    <a:pt x="29" y="172"/>
                    <a:pt x="28" y="174"/>
                    <a:pt x="27" y="175"/>
                  </a:cubicBezTo>
                  <a:cubicBezTo>
                    <a:pt x="27" y="175"/>
                    <a:pt x="26" y="177"/>
                    <a:pt x="24" y="177"/>
                  </a:cubicBezTo>
                  <a:cubicBezTo>
                    <a:pt x="23" y="178"/>
                    <a:pt x="21" y="181"/>
                    <a:pt x="21" y="181"/>
                  </a:cubicBezTo>
                  <a:cubicBezTo>
                    <a:pt x="21" y="181"/>
                    <a:pt x="19" y="185"/>
                    <a:pt x="19" y="186"/>
                  </a:cubicBezTo>
                  <a:cubicBezTo>
                    <a:pt x="19" y="187"/>
                    <a:pt x="19" y="188"/>
                    <a:pt x="18" y="187"/>
                  </a:cubicBezTo>
                  <a:cubicBezTo>
                    <a:pt x="17" y="186"/>
                    <a:pt x="17" y="187"/>
                    <a:pt x="16" y="186"/>
                  </a:cubicBezTo>
                  <a:cubicBezTo>
                    <a:pt x="16" y="185"/>
                    <a:pt x="15" y="187"/>
                    <a:pt x="14" y="188"/>
                  </a:cubicBezTo>
                  <a:cubicBezTo>
                    <a:pt x="14" y="189"/>
                    <a:pt x="15" y="192"/>
                    <a:pt x="15" y="193"/>
                  </a:cubicBezTo>
                  <a:cubicBezTo>
                    <a:pt x="16" y="193"/>
                    <a:pt x="17" y="194"/>
                    <a:pt x="18" y="193"/>
                  </a:cubicBezTo>
                  <a:cubicBezTo>
                    <a:pt x="19" y="193"/>
                    <a:pt x="19" y="194"/>
                    <a:pt x="20" y="193"/>
                  </a:cubicBezTo>
                  <a:cubicBezTo>
                    <a:pt x="21" y="193"/>
                    <a:pt x="22" y="195"/>
                    <a:pt x="22" y="195"/>
                  </a:cubicBezTo>
                  <a:cubicBezTo>
                    <a:pt x="22" y="195"/>
                    <a:pt x="21" y="198"/>
                    <a:pt x="20" y="197"/>
                  </a:cubicBezTo>
                  <a:cubicBezTo>
                    <a:pt x="19" y="197"/>
                    <a:pt x="19" y="196"/>
                    <a:pt x="17" y="195"/>
                  </a:cubicBezTo>
                  <a:cubicBezTo>
                    <a:pt x="16" y="194"/>
                    <a:pt x="17" y="196"/>
                    <a:pt x="18" y="196"/>
                  </a:cubicBezTo>
                  <a:cubicBezTo>
                    <a:pt x="19" y="197"/>
                    <a:pt x="18" y="200"/>
                    <a:pt x="18" y="200"/>
                  </a:cubicBezTo>
                  <a:cubicBezTo>
                    <a:pt x="18" y="200"/>
                    <a:pt x="18" y="200"/>
                    <a:pt x="17" y="199"/>
                  </a:cubicBezTo>
                  <a:cubicBezTo>
                    <a:pt x="16" y="197"/>
                    <a:pt x="15" y="197"/>
                    <a:pt x="15" y="197"/>
                  </a:cubicBezTo>
                  <a:cubicBezTo>
                    <a:pt x="15" y="196"/>
                    <a:pt x="14" y="195"/>
                    <a:pt x="12" y="195"/>
                  </a:cubicBezTo>
                  <a:cubicBezTo>
                    <a:pt x="11" y="194"/>
                    <a:pt x="11" y="195"/>
                    <a:pt x="11" y="196"/>
                  </a:cubicBezTo>
                  <a:cubicBezTo>
                    <a:pt x="10" y="197"/>
                    <a:pt x="9" y="198"/>
                    <a:pt x="9" y="199"/>
                  </a:cubicBezTo>
                  <a:cubicBezTo>
                    <a:pt x="8" y="200"/>
                    <a:pt x="9" y="200"/>
                    <a:pt x="9" y="200"/>
                  </a:cubicBezTo>
                  <a:cubicBezTo>
                    <a:pt x="9" y="200"/>
                    <a:pt x="8" y="201"/>
                    <a:pt x="7" y="202"/>
                  </a:cubicBezTo>
                  <a:cubicBezTo>
                    <a:pt x="6" y="203"/>
                    <a:pt x="7" y="204"/>
                    <a:pt x="7" y="204"/>
                  </a:cubicBezTo>
                  <a:cubicBezTo>
                    <a:pt x="8" y="203"/>
                    <a:pt x="9" y="204"/>
                    <a:pt x="8" y="205"/>
                  </a:cubicBezTo>
                  <a:cubicBezTo>
                    <a:pt x="8" y="205"/>
                    <a:pt x="9" y="207"/>
                    <a:pt x="11" y="206"/>
                  </a:cubicBezTo>
                  <a:cubicBezTo>
                    <a:pt x="12" y="205"/>
                    <a:pt x="12" y="207"/>
                    <a:pt x="12" y="207"/>
                  </a:cubicBezTo>
                  <a:cubicBezTo>
                    <a:pt x="12" y="207"/>
                    <a:pt x="11" y="209"/>
                    <a:pt x="10" y="208"/>
                  </a:cubicBezTo>
                  <a:cubicBezTo>
                    <a:pt x="9" y="207"/>
                    <a:pt x="8" y="210"/>
                    <a:pt x="8" y="211"/>
                  </a:cubicBezTo>
                  <a:cubicBezTo>
                    <a:pt x="8" y="212"/>
                    <a:pt x="9" y="212"/>
                    <a:pt x="10" y="211"/>
                  </a:cubicBezTo>
                  <a:cubicBezTo>
                    <a:pt x="11" y="211"/>
                    <a:pt x="11" y="211"/>
                    <a:pt x="12" y="211"/>
                  </a:cubicBezTo>
                  <a:cubicBezTo>
                    <a:pt x="12" y="211"/>
                    <a:pt x="12" y="213"/>
                    <a:pt x="10" y="213"/>
                  </a:cubicBezTo>
                  <a:cubicBezTo>
                    <a:pt x="8" y="214"/>
                    <a:pt x="9" y="215"/>
                    <a:pt x="7" y="214"/>
                  </a:cubicBezTo>
                  <a:cubicBezTo>
                    <a:pt x="4" y="213"/>
                    <a:pt x="5" y="216"/>
                    <a:pt x="2" y="215"/>
                  </a:cubicBezTo>
                  <a:cubicBezTo>
                    <a:pt x="0" y="215"/>
                    <a:pt x="0" y="216"/>
                    <a:pt x="0" y="217"/>
                  </a:cubicBezTo>
                  <a:cubicBezTo>
                    <a:pt x="0" y="218"/>
                    <a:pt x="0" y="219"/>
                    <a:pt x="1" y="221"/>
                  </a:cubicBezTo>
                  <a:cubicBezTo>
                    <a:pt x="1" y="223"/>
                    <a:pt x="1" y="223"/>
                    <a:pt x="2" y="224"/>
                  </a:cubicBezTo>
                  <a:cubicBezTo>
                    <a:pt x="3" y="224"/>
                    <a:pt x="4" y="223"/>
                    <a:pt x="4" y="221"/>
                  </a:cubicBezTo>
                  <a:cubicBezTo>
                    <a:pt x="4" y="219"/>
                    <a:pt x="5" y="220"/>
                    <a:pt x="6" y="219"/>
                  </a:cubicBezTo>
                  <a:cubicBezTo>
                    <a:pt x="8" y="218"/>
                    <a:pt x="8" y="220"/>
                    <a:pt x="8" y="220"/>
                  </a:cubicBezTo>
                  <a:cubicBezTo>
                    <a:pt x="8" y="221"/>
                    <a:pt x="8" y="222"/>
                    <a:pt x="7" y="223"/>
                  </a:cubicBezTo>
                  <a:cubicBezTo>
                    <a:pt x="6" y="223"/>
                    <a:pt x="5" y="224"/>
                    <a:pt x="5" y="226"/>
                  </a:cubicBezTo>
                  <a:cubicBezTo>
                    <a:pt x="5" y="227"/>
                    <a:pt x="6" y="227"/>
                    <a:pt x="7" y="227"/>
                  </a:cubicBezTo>
                  <a:cubicBezTo>
                    <a:pt x="8" y="227"/>
                    <a:pt x="8" y="225"/>
                    <a:pt x="9" y="223"/>
                  </a:cubicBezTo>
                  <a:cubicBezTo>
                    <a:pt x="11" y="221"/>
                    <a:pt x="10" y="225"/>
                    <a:pt x="9" y="226"/>
                  </a:cubicBezTo>
                  <a:cubicBezTo>
                    <a:pt x="9" y="227"/>
                    <a:pt x="7" y="229"/>
                    <a:pt x="7" y="231"/>
                  </a:cubicBezTo>
                  <a:cubicBezTo>
                    <a:pt x="6" y="233"/>
                    <a:pt x="8" y="234"/>
                    <a:pt x="11" y="232"/>
                  </a:cubicBezTo>
                  <a:cubicBezTo>
                    <a:pt x="13" y="231"/>
                    <a:pt x="20" y="231"/>
                    <a:pt x="23" y="232"/>
                  </a:cubicBezTo>
                  <a:cubicBezTo>
                    <a:pt x="26" y="232"/>
                    <a:pt x="26" y="233"/>
                    <a:pt x="26" y="231"/>
                  </a:cubicBezTo>
                  <a:cubicBezTo>
                    <a:pt x="26" y="230"/>
                    <a:pt x="26" y="230"/>
                    <a:pt x="26" y="229"/>
                  </a:cubicBezTo>
                  <a:cubicBezTo>
                    <a:pt x="27" y="228"/>
                    <a:pt x="24" y="229"/>
                    <a:pt x="30" y="228"/>
                  </a:cubicBezTo>
                  <a:cubicBezTo>
                    <a:pt x="37" y="228"/>
                    <a:pt x="33" y="230"/>
                    <a:pt x="36" y="233"/>
                  </a:cubicBezTo>
                  <a:cubicBezTo>
                    <a:pt x="38" y="235"/>
                    <a:pt x="36" y="234"/>
                    <a:pt x="37" y="236"/>
                  </a:cubicBezTo>
                  <a:cubicBezTo>
                    <a:pt x="38" y="238"/>
                    <a:pt x="40" y="239"/>
                    <a:pt x="42" y="238"/>
                  </a:cubicBezTo>
                  <a:cubicBezTo>
                    <a:pt x="43" y="237"/>
                    <a:pt x="43" y="236"/>
                    <a:pt x="44" y="237"/>
                  </a:cubicBezTo>
                  <a:cubicBezTo>
                    <a:pt x="46" y="237"/>
                    <a:pt x="45" y="236"/>
                    <a:pt x="48" y="236"/>
                  </a:cubicBezTo>
                  <a:cubicBezTo>
                    <a:pt x="50" y="236"/>
                    <a:pt x="50" y="236"/>
                    <a:pt x="50" y="238"/>
                  </a:cubicBezTo>
                  <a:cubicBezTo>
                    <a:pt x="51" y="240"/>
                    <a:pt x="52" y="239"/>
                    <a:pt x="55" y="241"/>
                  </a:cubicBezTo>
                  <a:cubicBezTo>
                    <a:pt x="57" y="243"/>
                    <a:pt x="53" y="242"/>
                    <a:pt x="51" y="244"/>
                  </a:cubicBezTo>
                  <a:cubicBezTo>
                    <a:pt x="50" y="246"/>
                    <a:pt x="54" y="246"/>
                    <a:pt x="55" y="245"/>
                  </a:cubicBezTo>
                  <a:cubicBezTo>
                    <a:pt x="56" y="244"/>
                    <a:pt x="56" y="244"/>
                    <a:pt x="57" y="244"/>
                  </a:cubicBezTo>
                  <a:cubicBezTo>
                    <a:pt x="57" y="244"/>
                    <a:pt x="56" y="247"/>
                    <a:pt x="57" y="247"/>
                  </a:cubicBezTo>
                  <a:cubicBezTo>
                    <a:pt x="58" y="248"/>
                    <a:pt x="59" y="248"/>
                    <a:pt x="59" y="246"/>
                  </a:cubicBezTo>
                  <a:cubicBezTo>
                    <a:pt x="60" y="244"/>
                    <a:pt x="60" y="247"/>
                    <a:pt x="62" y="245"/>
                  </a:cubicBezTo>
                  <a:cubicBezTo>
                    <a:pt x="64" y="244"/>
                    <a:pt x="64" y="246"/>
                    <a:pt x="65" y="245"/>
                  </a:cubicBezTo>
                  <a:cubicBezTo>
                    <a:pt x="67" y="244"/>
                    <a:pt x="67" y="246"/>
                    <a:pt x="67" y="246"/>
                  </a:cubicBezTo>
                  <a:cubicBezTo>
                    <a:pt x="67" y="246"/>
                    <a:pt x="67" y="247"/>
                    <a:pt x="67" y="248"/>
                  </a:cubicBezTo>
                  <a:cubicBezTo>
                    <a:pt x="67" y="250"/>
                    <a:pt x="69" y="250"/>
                    <a:pt x="70" y="250"/>
                  </a:cubicBezTo>
                  <a:cubicBezTo>
                    <a:pt x="71" y="249"/>
                    <a:pt x="73" y="250"/>
                    <a:pt x="74" y="248"/>
                  </a:cubicBezTo>
                  <a:cubicBezTo>
                    <a:pt x="75" y="246"/>
                    <a:pt x="75" y="249"/>
                    <a:pt x="77" y="248"/>
                  </a:cubicBezTo>
                  <a:cubicBezTo>
                    <a:pt x="78" y="246"/>
                    <a:pt x="78" y="247"/>
                    <a:pt x="79" y="246"/>
                  </a:cubicBezTo>
                  <a:cubicBezTo>
                    <a:pt x="80" y="246"/>
                    <a:pt x="80" y="248"/>
                    <a:pt x="81" y="248"/>
                  </a:cubicBezTo>
                  <a:cubicBezTo>
                    <a:pt x="82" y="248"/>
                    <a:pt x="83" y="247"/>
                    <a:pt x="85" y="246"/>
                  </a:cubicBezTo>
                  <a:cubicBezTo>
                    <a:pt x="87" y="246"/>
                    <a:pt x="87" y="244"/>
                    <a:pt x="90" y="244"/>
                  </a:cubicBezTo>
                  <a:cubicBezTo>
                    <a:pt x="93" y="243"/>
                    <a:pt x="93" y="242"/>
                    <a:pt x="94" y="241"/>
                  </a:cubicBezTo>
                  <a:cubicBezTo>
                    <a:pt x="95" y="239"/>
                    <a:pt x="94" y="238"/>
                    <a:pt x="94" y="236"/>
                  </a:cubicBezTo>
                  <a:cubicBezTo>
                    <a:pt x="95" y="234"/>
                    <a:pt x="96" y="234"/>
                    <a:pt x="99" y="232"/>
                  </a:cubicBezTo>
                  <a:cubicBezTo>
                    <a:pt x="102" y="230"/>
                    <a:pt x="104" y="230"/>
                    <a:pt x="105" y="230"/>
                  </a:cubicBezTo>
                  <a:cubicBezTo>
                    <a:pt x="105" y="229"/>
                    <a:pt x="106" y="228"/>
                    <a:pt x="106" y="226"/>
                  </a:cubicBezTo>
                  <a:cubicBezTo>
                    <a:pt x="107" y="224"/>
                    <a:pt x="107" y="224"/>
                    <a:pt x="108" y="222"/>
                  </a:cubicBezTo>
                  <a:cubicBezTo>
                    <a:pt x="109" y="220"/>
                    <a:pt x="109" y="220"/>
                    <a:pt x="111" y="218"/>
                  </a:cubicBezTo>
                  <a:cubicBezTo>
                    <a:pt x="113" y="217"/>
                    <a:pt x="114" y="217"/>
                    <a:pt x="117" y="215"/>
                  </a:cubicBezTo>
                  <a:cubicBezTo>
                    <a:pt x="119" y="214"/>
                    <a:pt x="119" y="213"/>
                    <a:pt x="118" y="212"/>
                  </a:cubicBezTo>
                  <a:cubicBezTo>
                    <a:pt x="117" y="211"/>
                    <a:pt x="116" y="212"/>
                    <a:pt x="116" y="209"/>
                  </a:cubicBezTo>
                  <a:cubicBezTo>
                    <a:pt x="115" y="205"/>
                    <a:pt x="117" y="206"/>
                    <a:pt x="119" y="204"/>
                  </a:cubicBezTo>
                  <a:cubicBezTo>
                    <a:pt x="121" y="203"/>
                    <a:pt x="121" y="203"/>
                    <a:pt x="122" y="201"/>
                  </a:cubicBezTo>
                  <a:cubicBezTo>
                    <a:pt x="123" y="199"/>
                    <a:pt x="122" y="199"/>
                    <a:pt x="124" y="198"/>
                  </a:cubicBezTo>
                  <a:cubicBezTo>
                    <a:pt x="127" y="197"/>
                    <a:pt x="124" y="195"/>
                    <a:pt x="124" y="191"/>
                  </a:cubicBezTo>
                  <a:cubicBezTo>
                    <a:pt x="124" y="187"/>
                    <a:pt x="125" y="189"/>
                    <a:pt x="127" y="187"/>
                  </a:cubicBezTo>
                  <a:cubicBezTo>
                    <a:pt x="129" y="185"/>
                    <a:pt x="129" y="186"/>
                    <a:pt x="131" y="183"/>
                  </a:cubicBezTo>
                  <a:cubicBezTo>
                    <a:pt x="133" y="180"/>
                    <a:pt x="132" y="179"/>
                    <a:pt x="133" y="176"/>
                  </a:cubicBezTo>
                  <a:cubicBezTo>
                    <a:pt x="134" y="172"/>
                    <a:pt x="133" y="170"/>
                    <a:pt x="132" y="168"/>
                  </a:cubicBezTo>
                  <a:cubicBezTo>
                    <a:pt x="132" y="166"/>
                    <a:pt x="131" y="166"/>
                    <a:pt x="132" y="164"/>
                  </a:cubicBezTo>
                  <a:cubicBezTo>
                    <a:pt x="134" y="162"/>
                    <a:pt x="135" y="162"/>
                    <a:pt x="136" y="159"/>
                  </a:cubicBezTo>
                  <a:cubicBezTo>
                    <a:pt x="138" y="156"/>
                    <a:pt x="136" y="157"/>
                    <a:pt x="137" y="153"/>
                  </a:cubicBezTo>
                  <a:cubicBezTo>
                    <a:pt x="138" y="149"/>
                    <a:pt x="141" y="151"/>
                    <a:pt x="144" y="148"/>
                  </a:cubicBezTo>
                  <a:cubicBezTo>
                    <a:pt x="147" y="146"/>
                    <a:pt x="149" y="145"/>
                    <a:pt x="152" y="143"/>
                  </a:cubicBezTo>
                  <a:cubicBezTo>
                    <a:pt x="155" y="141"/>
                    <a:pt x="158" y="140"/>
                    <a:pt x="159" y="139"/>
                  </a:cubicBezTo>
                  <a:cubicBezTo>
                    <a:pt x="160" y="139"/>
                    <a:pt x="165" y="138"/>
                    <a:pt x="167" y="136"/>
                  </a:cubicBezTo>
                  <a:cubicBezTo>
                    <a:pt x="169" y="134"/>
                    <a:pt x="167" y="135"/>
                    <a:pt x="167" y="133"/>
                  </a:cubicBezTo>
                  <a:cubicBezTo>
                    <a:pt x="167" y="130"/>
                    <a:pt x="169" y="131"/>
                    <a:pt x="170" y="131"/>
                  </a:cubicBezTo>
                  <a:cubicBezTo>
                    <a:pt x="171" y="130"/>
                    <a:pt x="172" y="132"/>
                    <a:pt x="173" y="131"/>
                  </a:cubicBezTo>
                  <a:cubicBezTo>
                    <a:pt x="173" y="130"/>
                    <a:pt x="174" y="133"/>
                    <a:pt x="174" y="134"/>
                  </a:cubicBezTo>
                  <a:cubicBezTo>
                    <a:pt x="174" y="134"/>
                    <a:pt x="171" y="134"/>
                    <a:pt x="170" y="134"/>
                  </a:cubicBezTo>
                  <a:cubicBezTo>
                    <a:pt x="168" y="134"/>
                    <a:pt x="171" y="135"/>
                    <a:pt x="171" y="135"/>
                  </a:cubicBezTo>
                  <a:cubicBezTo>
                    <a:pt x="172" y="135"/>
                    <a:pt x="173" y="135"/>
                    <a:pt x="175" y="135"/>
                  </a:cubicBezTo>
                  <a:cubicBezTo>
                    <a:pt x="177" y="134"/>
                    <a:pt x="177" y="134"/>
                    <a:pt x="178" y="134"/>
                  </a:cubicBezTo>
                  <a:cubicBezTo>
                    <a:pt x="179" y="134"/>
                    <a:pt x="179" y="136"/>
                    <a:pt x="180" y="137"/>
                  </a:cubicBezTo>
                  <a:cubicBezTo>
                    <a:pt x="181" y="137"/>
                    <a:pt x="182" y="140"/>
                    <a:pt x="183" y="139"/>
                  </a:cubicBezTo>
                  <a:cubicBezTo>
                    <a:pt x="185" y="139"/>
                    <a:pt x="183" y="138"/>
                    <a:pt x="183" y="136"/>
                  </a:cubicBezTo>
                  <a:cubicBezTo>
                    <a:pt x="183" y="134"/>
                    <a:pt x="183" y="134"/>
                    <a:pt x="184" y="132"/>
                  </a:cubicBezTo>
                  <a:cubicBezTo>
                    <a:pt x="185" y="130"/>
                    <a:pt x="185" y="135"/>
                    <a:pt x="185" y="135"/>
                  </a:cubicBezTo>
                  <a:cubicBezTo>
                    <a:pt x="185" y="135"/>
                    <a:pt x="185" y="137"/>
                    <a:pt x="186" y="137"/>
                  </a:cubicBezTo>
                  <a:cubicBezTo>
                    <a:pt x="187" y="138"/>
                    <a:pt x="188" y="137"/>
                    <a:pt x="189" y="136"/>
                  </a:cubicBezTo>
                  <a:cubicBezTo>
                    <a:pt x="190" y="135"/>
                    <a:pt x="190" y="133"/>
                    <a:pt x="190" y="131"/>
                  </a:cubicBezTo>
                  <a:cubicBezTo>
                    <a:pt x="189" y="129"/>
                    <a:pt x="189" y="130"/>
                    <a:pt x="187" y="129"/>
                  </a:cubicBezTo>
                  <a:cubicBezTo>
                    <a:pt x="185" y="129"/>
                    <a:pt x="185" y="128"/>
                    <a:pt x="184" y="127"/>
                  </a:cubicBezTo>
                  <a:cubicBezTo>
                    <a:pt x="183" y="126"/>
                    <a:pt x="183" y="127"/>
                    <a:pt x="182" y="127"/>
                  </a:cubicBezTo>
                  <a:cubicBezTo>
                    <a:pt x="181" y="126"/>
                    <a:pt x="179" y="127"/>
                    <a:pt x="177" y="126"/>
                  </a:cubicBezTo>
                  <a:cubicBezTo>
                    <a:pt x="175" y="126"/>
                    <a:pt x="178" y="126"/>
                    <a:pt x="179" y="125"/>
                  </a:cubicBezTo>
                  <a:cubicBezTo>
                    <a:pt x="181" y="125"/>
                    <a:pt x="181" y="123"/>
                    <a:pt x="180" y="123"/>
                  </a:cubicBezTo>
                  <a:cubicBezTo>
                    <a:pt x="179" y="122"/>
                    <a:pt x="179" y="121"/>
                    <a:pt x="177" y="119"/>
                  </a:cubicBezTo>
                  <a:cubicBezTo>
                    <a:pt x="176" y="117"/>
                    <a:pt x="177" y="117"/>
                    <a:pt x="178" y="115"/>
                  </a:cubicBezTo>
                  <a:cubicBezTo>
                    <a:pt x="179" y="114"/>
                    <a:pt x="180" y="113"/>
                    <a:pt x="179" y="111"/>
                  </a:cubicBezTo>
                  <a:cubicBezTo>
                    <a:pt x="179" y="109"/>
                    <a:pt x="180" y="111"/>
                    <a:pt x="181" y="109"/>
                  </a:cubicBezTo>
                  <a:cubicBezTo>
                    <a:pt x="183" y="108"/>
                    <a:pt x="184" y="109"/>
                    <a:pt x="185" y="107"/>
                  </a:cubicBezTo>
                  <a:cubicBezTo>
                    <a:pt x="186" y="105"/>
                    <a:pt x="187" y="106"/>
                    <a:pt x="188" y="104"/>
                  </a:cubicBezTo>
                  <a:cubicBezTo>
                    <a:pt x="189" y="103"/>
                    <a:pt x="190" y="103"/>
                    <a:pt x="191" y="101"/>
                  </a:cubicBezTo>
                  <a:cubicBezTo>
                    <a:pt x="193" y="98"/>
                    <a:pt x="193" y="100"/>
                    <a:pt x="195" y="99"/>
                  </a:cubicBezTo>
                  <a:cubicBezTo>
                    <a:pt x="197" y="98"/>
                    <a:pt x="196" y="98"/>
                    <a:pt x="197" y="96"/>
                  </a:cubicBezTo>
                  <a:cubicBezTo>
                    <a:pt x="197" y="94"/>
                    <a:pt x="198" y="92"/>
                    <a:pt x="199" y="91"/>
                  </a:cubicBezTo>
                  <a:cubicBezTo>
                    <a:pt x="200" y="89"/>
                    <a:pt x="202" y="86"/>
                    <a:pt x="202" y="84"/>
                  </a:cubicBezTo>
                  <a:cubicBezTo>
                    <a:pt x="203" y="82"/>
                    <a:pt x="203" y="82"/>
                    <a:pt x="204" y="80"/>
                  </a:cubicBezTo>
                  <a:cubicBezTo>
                    <a:pt x="205" y="79"/>
                    <a:pt x="205" y="79"/>
                    <a:pt x="208" y="79"/>
                  </a:cubicBezTo>
                  <a:cubicBezTo>
                    <a:pt x="210" y="79"/>
                    <a:pt x="209" y="79"/>
                    <a:pt x="209" y="77"/>
                  </a:cubicBezTo>
                  <a:cubicBezTo>
                    <a:pt x="210" y="76"/>
                    <a:pt x="210" y="76"/>
                    <a:pt x="210" y="74"/>
                  </a:cubicBezTo>
                  <a:cubicBezTo>
                    <a:pt x="210" y="72"/>
                    <a:pt x="211" y="73"/>
                    <a:pt x="212" y="72"/>
                  </a:cubicBezTo>
                  <a:cubicBezTo>
                    <a:pt x="214" y="71"/>
                    <a:pt x="215" y="71"/>
                    <a:pt x="216" y="70"/>
                  </a:cubicBezTo>
                  <a:cubicBezTo>
                    <a:pt x="217" y="69"/>
                    <a:pt x="216" y="69"/>
                    <a:pt x="216" y="66"/>
                  </a:cubicBezTo>
                  <a:cubicBezTo>
                    <a:pt x="215" y="64"/>
                    <a:pt x="218" y="63"/>
                    <a:pt x="221" y="59"/>
                  </a:cubicBezTo>
                  <a:cubicBezTo>
                    <a:pt x="224" y="55"/>
                    <a:pt x="224" y="56"/>
                    <a:pt x="226" y="52"/>
                  </a:cubicBezTo>
                  <a:cubicBezTo>
                    <a:pt x="226" y="52"/>
                    <a:pt x="225" y="50"/>
                    <a:pt x="224" y="48"/>
                  </a:cubicBezTo>
                  <a:cubicBezTo>
                    <a:pt x="223" y="47"/>
                    <a:pt x="223" y="46"/>
                    <a:pt x="223" y="44"/>
                  </a:cubicBezTo>
                  <a:cubicBezTo>
                    <a:pt x="222" y="42"/>
                    <a:pt x="221" y="42"/>
                    <a:pt x="220" y="39"/>
                  </a:cubicBezTo>
                  <a:cubicBezTo>
                    <a:pt x="219" y="37"/>
                    <a:pt x="221" y="38"/>
                    <a:pt x="221" y="36"/>
                  </a:cubicBezTo>
                  <a:cubicBezTo>
                    <a:pt x="221" y="33"/>
                    <a:pt x="222" y="36"/>
                    <a:pt x="223" y="35"/>
                  </a:cubicBezTo>
                  <a:cubicBezTo>
                    <a:pt x="224" y="35"/>
                    <a:pt x="227" y="34"/>
                    <a:pt x="229" y="33"/>
                  </a:cubicBezTo>
                  <a:cubicBezTo>
                    <a:pt x="230" y="31"/>
                    <a:pt x="228" y="32"/>
                    <a:pt x="227" y="31"/>
                  </a:cubicBezTo>
                  <a:close/>
                  <a:moveTo>
                    <a:pt x="35" y="205"/>
                  </a:moveTo>
                  <a:cubicBezTo>
                    <a:pt x="34" y="206"/>
                    <a:pt x="33" y="206"/>
                    <a:pt x="32" y="205"/>
                  </a:cubicBezTo>
                  <a:cubicBezTo>
                    <a:pt x="31" y="203"/>
                    <a:pt x="31" y="205"/>
                    <a:pt x="29" y="205"/>
                  </a:cubicBezTo>
                  <a:cubicBezTo>
                    <a:pt x="28" y="206"/>
                    <a:pt x="26" y="205"/>
                    <a:pt x="24" y="202"/>
                  </a:cubicBezTo>
                  <a:cubicBezTo>
                    <a:pt x="22" y="200"/>
                    <a:pt x="25" y="201"/>
                    <a:pt x="26" y="201"/>
                  </a:cubicBezTo>
                  <a:cubicBezTo>
                    <a:pt x="26" y="201"/>
                    <a:pt x="27" y="202"/>
                    <a:pt x="28" y="202"/>
                  </a:cubicBezTo>
                  <a:cubicBezTo>
                    <a:pt x="30" y="201"/>
                    <a:pt x="30" y="201"/>
                    <a:pt x="32" y="201"/>
                  </a:cubicBezTo>
                  <a:cubicBezTo>
                    <a:pt x="32" y="201"/>
                    <a:pt x="34" y="202"/>
                    <a:pt x="35" y="202"/>
                  </a:cubicBezTo>
                  <a:cubicBezTo>
                    <a:pt x="36" y="203"/>
                    <a:pt x="35" y="204"/>
                    <a:pt x="35" y="205"/>
                  </a:cubicBezTo>
                  <a:close/>
                  <a:moveTo>
                    <a:pt x="40" y="182"/>
                  </a:moveTo>
                  <a:cubicBezTo>
                    <a:pt x="40" y="183"/>
                    <a:pt x="40" y="184"/>
                    <a:pt x="39" y="186"/>
                  </a:cubicBezTo>
                  <a:cubicBezTo>
                    <a:pt x="39" y="187"/>
                    <a:pt x="39" y="188"/>
                    <a:pt x="38" y="189"/>
                  </a:cubicBezTo>
                  <a:cubicBezTo>
                    <a:pt x="38" y="190"/>
                    <a:pt x="39" y="191"/>
                    <a:pt x="39" y="192"/>
                  </a:cubicBezTo>
                  <a:cubicBezTo>
                    <a:pt x="39" y="194"/>
                    <a:pt x="39" y="196"/>
                    <a:pt x="38" y="197"/>
                  </a:cubicBezTo>
                  <a:cubicBezTo>
                    <a:pt x="37" y="198"/>
                    <a:pt x="37" y="198"/>
                    <a:pt x="34" y="197"/>
                  </a:cubicBezTo>
                  <a:cubicBezTo>
                    <a:pt x="32" y="197"/>
                    <a:pt x="31" y="197"/>
                    <a:pt x="29" y="195"/>
                  </a:cubicBezTo>
                  <a:cubicBezTo>
                    <a:pt x="27" y="194"/>
                    <a:pt x="30" y="194"/>
                    <a:pt x="31" y="194"/>
                  </a:cubicBezTo>
                  <a:cubicBezTo>
                    <a:pt x="32" y="194"/>
                    <a:pt x="32" y="195"/>
                    <a:pt x="34" y="196"/>
                  </a:cubicBezTo>
                  <a:cubicBezTo>
                    <a:pt x="35" y="197"/>
                    <a:pt x="34" y="196"/>
                    <a:pt x="36" y="195"/>
                  </a:cubicBezTo>
                  <a:cubicBezTo>
                    <a:pt x="37" y="194"/>
                    <a:pt x="36" y="193"/>
                    <a:pt x="35" y="191"/>
                  </a:cubicBezTo>
                  <a:cubicBezTo>
                    <a:pt x="34" y="190"/>
                    <a:pt x="34" y="191"/>
                    <a:pt x="32" y="190"/>
                  </a:cubicBezTo>
                  <a:cubicBezTo>
                    <a:pt x="31" y="189"/>
                    <a:pt x="30" y="189"/>
                    <a:pt x="31" y="186"/>
                  </a:cubicBezTo>
                  <a:cubicBezTo>
                    <a:pt x="31" y="183"/>
                    <a:pt x="31" y="186"/>
                    <a:pt x="32" y="187"/>
                  </a:cubicBezTo>
                  <a:cubicBezTo>
                    <a:pt x="33" y="187"/>
                    <a:pt x="33" y="188"/>
                    <a:pt x="34" y="188"/>
                  </a:cubicBezTo>
                  <a:cubicBezTo>
                    <a:pt x="35" y="188"/>
                    <a:pt x="36" y="188"/>
                    <a:pt x="35" y="186"/>
                  </a:cubicBezTo>
                  <a:cubicBezTo>
                    <a:pt x="34" y="185"/>
                    <a:pt x="35" y="184"/>
                    <a:pt x="37" y="185"/>
                  </a:cubicBezTo>
                  <a:cubicBezTo>
                    <a:pt x="37" y="185"/>
                    <a:pt x="37" y="183"/>
                    <a:pt x="37" y="182"/>
                  </a:cubicBezTo>
                  <a:cubicBezTo>
                    <a:pt x="37" y="180"/>
                    <a:pt x="38" y="180"/>
                    <a:pt x="40" y="179"/>
                  </a:cubicBezTo>
                  <a:cubicBezTo>
                    <a:pt x="42" y="178"/>
                    <a:pt x="41" y="180"/>
                    <a:pt x="40" y="182"/>
                  </a:cubicBezTo>
                  <a:close/>
                  <a:moveTo>
                    <a:pt x="65" y="192"/>
                  </a:moveTo>
                  <a:cubicBezTo>
                    <a:pt x="63" y="192"/>
                    <a:pt x="64" y="190"/>
                    <a:pt x="64" y="188"/>
                  </a:cubicBezTo>
                  <a:cubicBezTo>
                    <a:pt x="64" y="186"/>
                    <a:pt x="64" y="186"/>
                    <a:pt x="62" y="185"/>
                  </a:cubicBezTo>
                  <a:cubicBezTo>
                    <a:pt x="60" y="184"/>
                    <a:pt x="60" y="185"/>
                    <a:pt x="57" y="185"/>
                  </a:cubicBezTo>
                  <a:cubicBezTo>
                    <a:pt x="54" y="185"/>
                    <a:pt x="55" y="183"/>
                    <a:pt x="54" y="181"/>
                  </a:cubicBezTo>
                  <a:cubicBezTo>
                    <a:pt x="52" y="179"/>
                    <a:pt x="51" y="178"/>
                    <a:pt x="53" y="176"/>
                  </a:cubicBezTo>
                  <a:cubicBezTo>
                    <a:pt x="55" y="174"/>
                    <a:pt x="55" y="178"/>
                    <a:pt x="55" y="179"/>
                  </a:cubicBezTo>
                  <a:cubicBezTo>
                    <a:pt x="55" y="180"/>
                    <a:pt x="57" y="181"/>
                    <a:pt x="58" y="181"/>
                  </a:cubicBezTo>
                  <a:cubicBezTo>
                    <a:pt x="58" y="182"/>
                    <a:pt x="59" y="182"/>
                    <a:pt x="61" y="181"/>
                  </a:cubicBezTo>
                  <a:cubicBezTo>
                    <a:pt x="63" y="181"/>
                    <a:pt x="63" y="182"/>
                    <a:pt x="64" y="182"/>
                  </a:cubicBezTo>
                  <a:cubicBezTo>
                    <a:pt x="65" y="183"/>
                    <a:pt x="65" y="184"/>
                    <a:pt x="66" y="185"/>
                  </a:cubicBezTo>
                  <a:cubicBezTo>
                    <a:pt x="66" y="185"/>
                    <a:pt x="67" y="188"/>
                    <a:pt x="67" y="190"/>
                  </a:cubicBezTo>
                  <a:cubicBezTo>
                    <a:pt x="67" y="191"/>
                    <a:pt x="67" y="192"/>
                    <a:pt x="65" y="192"/>
                  </a:cubicBezTo>
                  <a:close/>
                  <a:moveTo>
                    <a:pt x="76" y="168"/>
                  </a:moveTo>
                  <a:cubicBezTo>
                    <a:pt x="75" y="169"/>
                    <a:pt x="73" y="168"/>
                    <a:pt x="71" y="166"/>
                  </a:cubicBezTo>
                  <a:cubicBezTo>
                    <a:pt x="70" y="164"/>
                    <a:pt x="72" y="164"/>
                    <a:pt x="73" y="162"/>
                  </a:cubicBezTo>
                  <a:cubicBezTo>
                    <a:pt x="74" y="160"/>
                    <a:pt x="73" y="161"/>
                    <a:pt x="73" y="158"/>
                  </a:cubicBezTo>
                  <a:cubicBezTo>
                    <a:pt x="73" y="155"/>
                    <a:pt x="74" y="154"/>
                    <a:pt x="75" y="154"/>
                  </a:cubicBezTo>
                  <a:cubicBezTo>
                    <a:pt x="76" y="154"/>
                    <a:pt x="76" y="155"/>
                    <a:pt x="76" y="155"/>
                  </a:cubicBezTo>
                  <a:cubicBezTo>
                    <a:pt x="76" y="155"/>
                    <a:pt x="75" y="156"/>
                    <a:pt x="76" y="158"/>
                  </a:cubicBezTo>
                  <a:cubicBezTo>
                    <a:pt x="76" y="159"/>
                    <a:pt x="76" y="160"/>
                    <a:pt x="75" y="161"/>
                  </a:cubicBezTo>
                  <a:cubicBezTo>
                    <a:pt x="75" y="162"/>
                    <a:pt x="74" y="164"/>
                    <a:pt x="74" y="165"/>
                  </a:cubicBezTo>
                  <a:cubicBezTo>
                    <a:pt x="74" y="166"/>
                    <a:pt x="75" y="165"/>
                    <a:pt x="76" y="165"/>
                  </a:cubicBezTo>
                  <a:cubicBezTo>
                    <a:pt x="77" y="164"/>
                    <a:pt x="76" y="167"/>
                    <a:pt x="76" y="168"/>
                  </a:cubicBezTo>
                  <a:close/>
                  <a:moveTo>
                    <a:pt x="83" y="158"/>
                  </a:moveTo>
                  <a:cubicBezTo>
                    <a:pt x="82" y="159"/>
                    <a:pt x="81" y="160"/>
                    <a:pt x="80" y="162"/>
                  </a:cubicBezTo>
                  <a:cubicBezTo>
                    <a:pt x="80" y="164"/>
                    <a:pt x="80" y="164"/>
                    <a:pt x="79" y="165"/>
                  </a:cubicBezTo>
                  <a:cubicBezTo>
                    <a:pt x="78" y="167"/>
                    <a:pt x="78" y="161"/>
                    <a:pt x="78" y="160"/>
                  </a:cubicBezTo>
                  <a:cubicBezTo>
                    <a:pt x="78" y="160"/>
                    <a:pt x="79" y="158"/>
                    <a:pt x="80" y="157"/>
                  </a:cubicBezTo>
                  <a:cubicBezTo>
                    <a:pt x="81" y="156"/>
                    <a:pt x="81" y="154"/>
                    <a:pt x="83" y="154"/>
                  </a:cubicBezTo>
                  <a:cubicBezTo>
                    <a:pt x="83" y="154"/>
                    <a:pt x="83" y="157"/>
                    <a:pt x="83" y="158"/>
                  </a:cubicBezTo>
                  <a:close/>
                  <a:moveTo>
                    <a:pt x="106" y="142"/>
                  </a:moveTo>
                  <a:cubicBezTo>
                    <a:pt x="106" y="144"/>
                    <a:pt x="106" y="145"/>
                    <a:pt x="106" y="147"/>
                  </a:cubicBezTo>
                  <a:cubicBezTo>
                    <a:pt x="106" y="148"/>
                    <a:pt x="106" y="150"/>
                    <a:pt x="106" y="151"/>
                  </a:cubicBezTo>
                  <a:cubicBezTo>
                    <a:pt x="105" y="151"/>
                    <a:pt x="104" y="150"/>
                    <a:pt x="104" y="149"/>
                  </a:cubicBezTo>
                  <a:cubicBezTo>
                    <a:pt x="103" y="148"/>
                    <a:pt x="103" y="147"/>
                    <a:pt x="104" y="146"/>
                  </a:cubicBezTo>
                  <a:cubicBezTo>
                    <a:pt x="104" y="145"/>
                    <a:pt x="104" y="144"/>
                    <a:pt x="103" y="142"/>
                  </a:cubicBezTo>
                  <a:cubicBezTo>
                    <a:pt x="103" y="140"/>
                    <a:pt x="102" y="137"/>
                    <a:pt x="103" y="137"/>
                  </a:cubicBezTo>
                  <a:cubicBezTo>
                    <a:pt x="103" y="137"/>
                    <a:pt x="105" y="135"/>
                    <a:pt x="106" y="137"/>
                  </a:cubicBezTo>
                  <a:cubicBezTo>
                    <a:pt x="106" y="138"/>
                    <a:pt x="107" y="141"/>
                    <a:pt x="106" y="14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41" name="Freeform 734">
              <a:extLst>
                <a:ext uri="{FF2B5EF4-FFF2-40B4-BE49-F238E27FC236}">
                  <a16:creationId xmlns:a16="http://schemas.microsoft.com/office/drawing/2014/main" id="{04548DAF-FD37-8932-3A3C-11D797EA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3476" y="5937250"/>
              <a:ext cx="6350" cy="4763"/>
            </a:xfrm>
            <a:custGeom>
              <a:avLst/>
              <a:gdLst>
                <a:gd name="T0" fmla="*/ 2147483646 w 7"/>
                <a:gd name="T1" fmla="*/ 2147483646 h 6"/>
                <a:gd name="T2" fmla="*/ 2147483646 w 7"/>
                <a:gd name="T3" fmla="*/ 2147483646 h 6"/>
                <a:gd name="T4" fmla="*/ 2147483646 w 7"/>
                <a:gd name="T5" fmla="*/ 2147483646 h 6"/>
                <a:gd name="T6" fmla="*/ 2147483646 w 7"/>
                <a:gd name="T7" fmla="*/ 2147483646 h 6"/>
                <a:gd name="T8" fmla="*/ 2147483646 w 7"/>
                <a:gd name="T9" fmla="*/ 214748364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6"/>
                <a:gd name="T17" fmla="*/ 7 w 7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6">
                  <a:moveTo>
                    <a:pt x="4" y="1"/>
                  </a:moveTo>
                  <a:cubicBezTo>
                    <a:pt x="2" y="2"/>
                    <a:pt x="0" y="1"/>
                    <a:pt x="1" y="3"/>
                  </a:cubicBezTo>
                  <a:cubicBezTo>
                    <a:pt x="2" y="6"/>
                    <a:pt x="3" y="6"/>
                    <a:pt x="5" y="6"/>
                  </a:cubicBezTo>
                  <a:cubicBezTo>
                    <a:pt x="6" y="6"/>
                    <a:pt x="7" y="4"/>
                    <a:pt x="7" y="3"/>
                  </a:cubicBezTo>
                  <a:cubicBezTo>
                    <a:pt x="7" y="2"/>
                    <a:pt x="5" y="0"/>
                    <a:pt x="4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43" name="Freeform 735">
              <a:extLst>
                <a:ext uri="{FF2B5EF4-FFF2-40B4-BE49-F238E27FC236}">
                  <a16:creationId xmlns:a16="http://schemas.microsoft.com/office/drawing/2014/main" id="{49EA198A-FD9A-2E34-5DFD-25B3C505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76" y="5973763"/>
              <a:ext cx="20637" cy="23812"/>
            </a:xfrm>
            <a:custGeom>
              <a:avLst/>
              <a:gdLst>
                <a:gd name="T0" fmla="*/ 2147483646 w 23"/>
                <a:gd name="T1" fmla="*/ 2147483646 h 26"/>
                <a:gd name="T2" fmla="*/ 2147483646 w 23"/>
                <a:gd name="T3" fmla="*/ 2147483646 h 26"/>
                <a:gd name="T4" fmla="*/ 2147483646 w 23"/>
                <a:gd name="T5" fmla="*/ 2147483646 h 26"/>
                <a:gd name="T6" fmla="*/ 2147483646 w 23"/>
                <a:gd name="T7" fmla="*/ 2147483646 h 26"/>
                <a:gd name="T8" fmla="*/ 2147483646 w 23"/>
                <a:gd name="T9" fmla="*/ 2147483646 h 26"/>
                <a:gd name="T10" fmla="*/ 2147483646 w 23"/>
                <a:gd name="T11" fmla="*/ 2147483646 h 26"/>
                <a:gd name="T12" fmla="*/ 2147483646 w 23"/>
                <a:gd name="T13" fmla="*/ 2147483646 h 26"/>
                <a:gd name="T14" fmla="*/ 2147483646 w 23"/>
                <a:gd name="T15" fmla="*/ 2147483646 h 26"/>
                <a:gd name="T16" fmla="*/ 2147483646 w 23"/>
                <a:gd name="T17" fmla="*/ 2147483646 h 26"/>
                <a:gd name="T18" fmla="*/ 2147483646 w 23"/>
                <a:gd name="T19" fmla="*/ 2147483646 h 26"/>
                <a:gd name="T20" fmla="*/ 2147483646 w 23"/>
                <a:gd name="T21" fmla="*/ 2147483646 h 26"/>
                <a:gd name="T22" fmla="*/ 2147483646 w 23"/>
                <a:gd name="T23" fmla="*/ 2147483646 h 26"/>
                <a:gd name="T24" fmla="*/ 2147483646 w 23"/>
                <a:gd name="T25" fmla="*/ 2147483646 h 26"/>
                <a:gd name="T26" fmla="*/ 2147483646 w 23"/>
                <a:gd name="T27" fmla="*/ 2147483646 h 26"/>
                <a:gd name="T28" fmla="*/ 2147483646 w 23"/>
                <a:gd name="T29" fmla="*/ 2147483646 h 26"/>
                <a:gd name="T30" fmla="*/ 2147483646 w 23"/>
                <a:gd name="T31" fmla="*/ 2147483646 h 26"/>
                <a:gd name="T32" fmla="*/ 2147483646 w 23"/>
                <a:gd name="T33" fmla="*/ 2147483646 h 26"/>
                <a:gd name="T34" fmla="*/ 2147483646 w 23"/>
                <a:gd name="T35" fmla="*/ 2147483646 h 26"/>
                <a:gd name="T36" fmla="*/ 2147483646 w 23"/>
                <a:gd name="T37" fmla="*/ 2147483646 h 26"/>
                <a:gd name="T38" fmla="*/ 2147483646 w 23"/>
                <a:gd name="T39" fmla="*/ 2147483646 h 26"/>
                <a:gd name="T40" fmla="*/ 2147483646 w 23"/>
                <a:gd name="T41" fmla="*/ 2147483646 h 26"/>
                <a:gd name="T42" fmla="*/ 2147483646 w 23"/>
                <a:gd name="T43" fmla="*/ 2147483646 h 26"/>
                <a:gd name="T44" fmla="*/ 2147483646 w 23"/>
                <a:gd name="T45" fmla="*/ 2147483646 h 26"/>
                <a:gd name="T46" fmla="*/ 2147483646 w 23"/>
                <a:gd name="T47" fmla="*/ 2147483646 h 26"/>
                <a:gd name="T48" fmla="*/ 2147483646 w 23"/>
                <a:gd name="T49" fmla="*/ 2147483646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3"/>
                <a:gd name="T76" fmla="*/ 0 h 26"/>
                <a:gd name="T77" fmla="*/ 23 w 23"/>
                <a:gd name="T78" fmla="*/ 26 h 2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3" h="26">
                  <a:moveTo>
                    <a:pt x="12" y="2"/>
                  </a:moveTo>
                  <a:cubicBezTo>
                    <a:pt x="10" y="2"/>
                    <a:pt x="9" y="1"/>
                    <a:pt x="8" y="2"/>
                  </a:cubicBezTo>
                  <a:cubicBezTo>
                    <a:pt x="7" y="3"/>
                    <a:pt x="6" y="3"/>
                    <a:pt x="7" y="5"/>
                  </a:cubicBezTo>
                  <a:cubicBezTo>
                    <a:pt x="9" y="8"/>
                    <a:pt x="9" y="8"/>
                    <a:pt x="10" y="10"/>
                  </a:cubicBezTo>
                  <a:cubicBezTo>
                    <a:pt x="10" y="13"/>
                    <a:pt x="11" y="13"/>
                    <a:pt x="9" y="14"/>
                  </a:cubicBezTo>
                  <a:cubicBezTo>
                    <a:pt x="8" y="14"/>
                    <a:pt x="6" y="12"/>
                    <a:pt x="7" y="14"/>
                  </a:cubicBezTo>
                  <a:cubicBezTo>
                    <a:pt x="8" y="16"/>
                    <a:pt x="9" y="15"/>
                    <a:pt x="7" y="16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4" y="17"/>
                    <a:pt x="1" y="18"/>
                    <a:pt x="3" y="20"/>
                  </a:cubicBezTo>
                  <a:cubicBezTo>
                    <a:pt x="4" y="22"/>
                    <a:pt x="5" y="23"/>
                    <a:pt x="4" y="24"/>
                  </a:cubicBezTo>
                  <a:cubicBezTo>
                    <a:pt x="2" y="26"/>
                    <a:pt x="0" y="26"/>
                    <a:pt x="3" y="26"/>
                  </a:cubicBezTo>
                  <a:cubicBezTo>
                    <a:pt x="5" y="26"/>
                    <a:pt x="7" y="26"/>
                    <a:pt x="7" y="25"/>
                  </a:cubicBezTo>
                  <a:cubicBezTo>
                    <a:pt x="7" y="25"/>
                    <a:pt x="6" y="22"/>
                    <a:pt x="7" y="22"/>
                  </a:cubicBezTo>
                  <a:cubicBezTo>
                    <a:pt x="9" y="21"/>
                    <a:pt x="8" y="19"/>
                    <a:pt x="11" y="20"/>
                  </a:cubicBezTo>
                  <a:cubicBezTo>
                    <a:pt x="13" y="22"/>
                    <a:pt x="12" y="22"/>
                    <a:pt x="16" y="20"/>
                  </a:cubicBezTo>
                  <a:cubicBezTo>
                    <a:pt x="20" y="19"/>
                    <a:pt x="23" y="18"/>
                    <a:pt x="22" y="16"/>
                  </a:cubicBezTo>
                  <a:cubicBezTo>
                    <a:pt x="22" y="14"/>
                    <a:pt x="22" y="12"/>
                    <a:pt x="21" y="12"/>
                  </a:cubicBezTo>
                  <a:cubicBezTo>
                    <a:pt x="20" y="12"/>
                    <a:pt x="21" y="10"/>
                    <a:pt x="19" y="12"/>
                  </a:cubicBezTo>
                  <a:cubicBezTo>
                    <a:pt x="18" y="14"/>
                    <a:pt x="17" y="13"/>
                    <a:pt x="16" y="12"/>
                  </a:cubicBezTo>
                  <a:cubicBezTo>
                    <a:pt x="15" y="12"/>
                    <a:pt x="14" y="8"/>
                    <a:pt x="16" y="9"/>
                  </a:cubicBezTo>
                  <a:cubicBezTo>
                    <a:pt x="18" y="10"/>
                    <a:pt x="20" y="10"/>
                    <a:pt x="21" y="10"/>
                  </a:cubicBezTo>
                  <a:cubicBezTo>
                    <a:pt x="21" y="9"/>
                    <a:pt x="21" y="8"/>
                    <a:pt x="19" y="7"/>
                  </a:cubicBezTo>
                  <a:cubicBezTo>
                    <a:pt x="17" y="6"/>
                    <a:pt x="16" y="5"/>
                    <a:pt x="15" y="3"/>
                  </a:cubicBezTo>
                  <a:cubicBezTo>
                    <a:pt x="14" y="2"/>
                    <a:pt x="14" y="0"/>
                    <a:pt x="13" y="1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45" name="Freeform 736">
              <a:extLst>
                <a:ext uri="{FF2B5EF4-FFF2-40B4-BE49-F238E27FC236}">
                  <a16:creationId xmlns:a16="http://schemas.microsoft.com/office/drawing/2014/main" id="{DB404392-B106-093F-6886-B7D0E5F163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16988" y="5535613"/>
              <a:ext cx="165100" cy="265112"/>
            </a:xfrm>
            <a:custGeom>
              <a:avLst/>
              <a:gdLst>
                <a:gd name="T0" fmla="*/ 2147483646 w 186"/>
                <a:gd name="T1" fmla="*/ 2147483646 h 300"/>
                <a:gd name="T2" fmla="*/ 2147483646 w 186"/>
                <a:gd name="T3" fmla="*/ 2147483646 h 300"/>
                <a:gd name="T4" fmla="*/ 2147483646 w 186"/>
                <a:gd name="T5" fmla="*/ 2147483646 h 300"/>
                <a:gd name="T6" fmla="*/ 2147483646 w 186"/>
                <a:gd name="T7" fmla="*/ 2147483646 h 300"/>
                <a:gd name="T8" fmla="*/ 2147483646 w 186"/>
                <a:gd name="T9" fmla="*/ 2147483646 h 300"/>
                <a:gd name="T10" fmla="*/ 2147483646 w 186"/>
                <a:gd name="T11" fmla="*/ 2147483646 h 300"/>
                <a:gd name="T12" fmla="*/ 2147483646 w 186"/>
                <a:gd name="T13" fmla="*/ 2147483646 h 300"/>
                <a:gd name="T14" fmla="*/ 2147483646 w 186"/>
                <a:gd name="T15" fmla="*/ 2147483646 h 300"/>
                <a:gd name="T16" fmla="*/ 2147483646 w 186"/>
                <a:gd name="T17" fmla="*/ 2147483646 h 300"/>
                <a:gd name="T18" fmla="*/ 2147483646 w 186"/>
                <a:gd name="T19" fmla="*/ 2147483646 h 300"/>
                <a:gd name="T20" fmla="*/ 2147483646 w 186"/>
                <a:gd name="T21" fmla="*/ 2147483646 h 300"/>
                <a:gd name="T22" fmla="*/ 2147483646 w 186"/>
                <a:gd name="T23" fmla="*/ 2147483646 h 300"/>
                <a:gd name="T24" fmla="*/ 2147483646 w 186"/>
                <a:gd name="T25" fmla="*/ 2147483646 h 300"/>
                <a:gd name="T26" fmla="*/ 2147483646 w 186"/>
                <a:gd name="T27" fmla="*/ 2147483646 h 300"/>
                <a:gd name="T28" fmla="*/ 2147483646 w 186"/>
                <a:gd name="T29" fmla="*/ 2147483646 h 300"/>
                <a:gd name="T30" fmla="*/ 2147483646 w 186"/>
                <a:gd name="T31" fmla="*/ 2147483646 h 300"/>
                <a:gd name="T32" fmla="*/ 2147483646 w 186"/>
                <a:gd name="T33" fmla="*/ 2147483646 h 300"/>
                <a:gd name="T34" fmla="*/ 2147483646 w 186"/>
                <a:gd name="T35" fmla="*/ 2147483646 h 300"/>
                <a:gd name="T36" fmla="*/ 2147483646 w 186"/>
                <a:gd name="T37" fmla="*/ 2147483646 h 300"/>
                <a:gd name="T38" fmla="*/ 2147483646 w 186"/>
                <a:gd name="T39" fmla="*/ 2147483646 h 300"/>
                <a:gd name="T40" fmla="*/ 2147483646 w 186"/>
                <a:gd name="T41" fmla="*/ 2147483646 h 300"/>
                <a:gd name="T42" fmla="*/ 2147483646 w 186"/>
                <a:gd name="T43" fmla="*/ 2147483646 h 300"/>
                <a:gd name="T44" fmla="*/ 2147483646 w 186"/>
                <a:gd name="T45" fmla="*/ 2147483646 h 300"/>
                <a:gd name="T46" fmla="*/ 2147483646 w 186"/>
                <a:gd name="T47" fmla="*/ 2147483646 h 300"/>
                <a:gd name="T48" fmla="*/ 2147483646 w 186"/>
                <a:gd name="T49" fmla="*/ 2147483646 h 300"/>
                <a:gd name="T50" fmla="*/ 2147483646 w 186"/>
                <a:gd name="T51" fmla="*/ 2147483646 h 300"/>
                <a:gd name="T52" fmla="*/ 2147483646 w 186"/>
                <a:gd name="T53" fmla="*/ 2147483646 h 300"/>
                <a:gd name="T54" fmla="*/ 2147483646 w 186"/>
                <a:gd name="T55" fmla="*/ 2147483646 h 300"/>
                <a:gd name="T56" fmla="*/ 2147483646 w 186"/>
                <a:gd name="T57" fmla="*/ 2147483646 h 300"/>
                <a:gd name="T58" fmla="*/ 2147483646 w 186"/>
                <a:gd name="T59" fmla="*/ 2147483646 h 300"/>
                <a:gd name="T60" fmla="*/ 2147483646 w 186"/>
                <a:gd name="T61" fmla="*/ 2147483646 h 300"/>
                <a:gd name="T62" fmla="*/ 2147483646 w 186"/>
                <a:gd name="T63" fmla="*/ 2147483646 h 300"/>
                <a:gd name="T64" fmla="*/ 2147483646 w 186"/>
                <a:gd name="T65" fmla="*/ 2147483646 h 300"/>
                <a:gd name="T66" fmla="*/ 2147483646 w 186"/>
                <a:gd name="T67" fmla="*/ 2147483646 h 300"/>
                <a:gd name="T68" fmla="*/ 2147483646 w 186"/>
                <a:gd name="T69" fmla="*/ 2147483646 h 300"/>
                <a:gd name="T70" fmla="*/ 2147483646 w 186"/>
                <a:gd name="T71" fmla="*/ 2147483646 h 300"/>
                <a:gd name="T72" fmla="*/ 2147483646 w 186"/>
                <a:gd name="T73" fmla="*/ 2147483646 h 300"/>
                <a:gd name="T74" fmla="*/ 2147483646 w 186"/>
                <a:gd name="T75" fmla="*/ 2147483646 h 300"/>
                <a:gd name="T76" fmla="*/ 2147483646 w 186"/>
                <a:gd name="T77" fmla="*/ 2147483646 h 300"/>
                <a:gd name="T78" fmla="*/ 2147483646 w 186"/>
                <a:gd name="T79" fmla="*/ 2147483646 h 300"/>
                <a:gd name="T80" fmla="*/ 2147483646 w 186"/>
                <a:gd name="T81" fmla="*/ 2147483646 h 300"/>
                <a:gd name="T82" fmla="*/ 2147483646 w 186"/>
                <a:gd name="T83" fmla="*/ 2147483646 h 300"/>
                <a:gd name="T84" fmla="*/ 2147483646 w 186"/>
                <a:gd name="T85" fmla="*/ 2147483646 h 300"/>
                <a:gd name="T86" fmla="*/ 2147483646 w 186"/>
                <a:gd name="T87" fmla="*/ 2147483646 h 300"/>
                <a:gd name="T88" fmla="*/ 2147483646 w 186"/>
                <a:gd name="T89" fmla="*/ 2147483646 h 300"/>
                <a:gd name="T90" fmla="*/ 2147483646 w 186"/>
                <a:gd name="T91" fmla="*/ 2147483646 h 300"/>
                <a:gd name="T92" fmla="*/ 2147483646 w 186"/>
                <a:gd name="T93" fmla="*/ 2147483646 h 300"/>
                <a:gd name="T94" fmla="*/ 2147483646 w 186"/>
                <a:gd name="T95" fmla="*/ 2147483646 h 300"/>
                <a:gd name="T96" fmla="*/ 2147483646 w 186"/>
                <a:gd name="T97" fmla="*/ 2147483646 h 300"/>
                <a:gd name="T98" fmla="*/ 2147483646 w 186"/>
                <a:gd name="T99" fmla="*/ 2147483646 h 300"/>
                <a:gd name="T100" fmla="*/ 2147483646 w 186"/>
                <a:gd name="T101" fmla="*/ 2147483646 h 300"/>
                <a:gd name="T102" fmla="*/ 2147483646 w 186"/>
                <a:gd name="T103" fmla="*/ 2147483646 h 300"/>
                <a:gd name="T104" fmla="*/ 2147483646 w 186"/>
                <a:gd name="T105" fmla="*/ 2147483646 h 300"/>
                <a:gd name="T106" fmla="*/ 2147483646 w 186"/>
                <a:gd name="T107" fmla="*/ 2147483646 h 300"/>
                <a:gd name="T108" fmla="*/ 2147483646 w 186"/>
                <a:gd name="T109" fmla="*/ 2147483646 h 300"/>
                <a:gd name="T110" fmla="*/ 2147483646 w 186"/>
                <a:gd name="T111" fmla="*/ 2147483646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86"/>
                <a:gd name="T169" fmla="*/ 0 h 300"/>
                <a:gd name="T170" fmla="*/ 186 w 186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86" h="300">
                  <a:moveTo>
                    <a:pt x="184" y="145"/>
                  </a:moveTo>
                  <a:cubicBezTo>
                    <a:pt x="183" y="143"/>
                    <a:pt x="179" y="144"/>
                    <a:pt x="179" y="142"/>
                  </a:cubicBezTo>
                  <a:cubicBezTo>
                    <a:pt x="179" y="140"/>
                    <a:pt x="176" y="137"/>
                    <a:pt x="174" y="138"/>
                  </a:cubicBezTo>
                  <a:cubicBezTo>
                    <a:pt x="172" y="139"/>
                    <a:pt x="170" y="136"/>
                    <a:pt x="168" y="138"/>
                  </a:cubicBezTo>
                  <a:cubicBezTo>
                    <a:pt x="166" y="141"/>
                    <a:pt x="163" y="144"/>
                    <a:pt x="162" y="143"/>
                  </a:cubicBezTo>
                  <a:cubicBezTo>
                    <a:pt x="161" y="142"/>
                    <a:pt x="160" y="143"/>
                    <a:pt x="158" y="145"/>
                  </a:cubicBezTo>
                  <a:cubicBezTo>
                    <a:pt x="157" y="147"/>
                    <a:pt x="144" y="157"/>
                    <a:pt x="142" y="155"/>
                  </a:cubicBezTo>
                  <a:cubicBezTo>
                    <a:pt x="140" y="154"/>
                    <a:pt x="139" y="156"/>
                    <a:pt x="139" y="156"/>
                  </a:cubicBezTo>
                  <a:cubicBezTo>
                    <a:pt x="139" y="156"/>
                    <a:pt x="139" y="153"/>
                    <a:pt x="135" y="152"/>
                  </a:cubicBezTo>
                  <a:cubicBezTo>
                    <a:pt x="131" y="151"/>
                    <a:pt x="125" y="151"/>
                    <a:pt x="123" y="148"/>
                  </a:cubicBezTo>
                  <a:cubicBezTo>
                    <a:pt x="121" y="144"/>
                    <a:pt x="117" y="142"/>
                    <a:pt x="115" y="141"/>
                  </a:cubicBezTo>
                  <a:cubicBezTo>
                    <a:pt x="113" y="139"/>
                    <a:pt x="109" y="138"/>
                    <a:pt x="109" y="140"/>
                  </a:cubicBezTo>
                  <a:cubicBezTo>
                    <a:pt x="110" y="141"/>
                    <a:pt x="104" y="138"/>
                    <a:pt x="103" y="136"/>
                  </a:cubicBezTo>
                  <a:cubicBezTo>
                    <a:pt x="102" y="133"/>
                    <a:pt x="103" y="132"/>
                    <a:pt x="102" y="131"/>
                  </a:cubicBezTo>
                  <a:cubicBezTo>
                    <a:pt x="101" y="130"/>
                    <a:pt x="105" y="130"/>
                    <a:pt x="104" y="128"/>
                  </a:cubicBezTo>
                  <a:cubicBezTo>
                    <a:pt x="103" y="125"/>
                    <a:pt x="101" y="125"/>
                    <a:pt x="101" y="119"/>
                  </a:cubicBezTo>
                  <a:cubicBezTo>
                    <a:pt x="101" y="113"/>
                    <a:pt x="103" y="112"/>
                    <a:pt x="101" y="110"/>
                  </a:cubicBezTo>
                  <a:cubicBezTo>
                    <a:pt x="99" y="109"/>
                    <a:pt x="99" y="105"/>
                    <a:pt x="98" y="104"/>
                  </a:cubicBezTo>
                  <a:cubicBezTo>
                    <a:pt x="96" y="103"/>
                    <a:pt x="99" y="102"/>
                    <a:pt x="99" y="101"/>
                  </a:cubicBezTo>
                  <a:cubicBezTo>
                    <a:pt x="100" y="101"/>
                    <a:pt x="101" y="100"/>
                    <a:pt x="100" y="99"/>
                  </a:cubicBezTo>
                  <a:cubicBezTo>
                    <a:pt x="99" y="98"/>
                    <a:pt x="97" y="102"/>
                    <a:pt x="95" y="101"/>
                  </a:cubicBezTo>
                  <a:cubicBezTo>
                    <a:pt x="94" y="99"/>
                    <a:pt x="93" y="98"/>
                    <a:pt x="92" y="97"/>
                  </a:cubicBezTo>
                  <a:cubicBezTo>
                    <a:pt x="91" y="97"/>
                    <a:pt x="94" y="94"/>
                    <a:pt x="92" y="93"/>
                  </a:cubicBezTo>
                  <a:cubicBezTo>
                    <a:pt x="91" y="93"/>
                    <a:pt x="91" y="91"/>
                    <a:pt x="89" y="90"/>
                  </a:cubicBezTo>
                  <a:cubicBezTo>
                    <a:pt x="88" y="90"/>
                    <a:pt x="86" y="88"/>
                    <a:pt x="84" y="89"/>
                  </a:cubicBezTo>
                  <a:cubicBezTo>
                    <a:pt x="83" y="90"/>
                    <a:pt x="86" y="94"/>
                    <a:pt x="87" y="94"/>
                  </a:cubicBezTo>
                  <a:cubicBezTo>
                    <a:pt x="89" y="95"/>
                    <a:pt x="90" y="98"/>
                    <a:pt x="89" y="98"/>
                  </a:cubicBezTo>
                  <a:cubicBezTo>
                    <a:pt x="88" y="99"/>
                    <a:pt x="89" y="100"/>
                    <a:pt x="89" y="101"/>
                  </a:cubicBezTo>
                  <a:cubicBezTo>
                    <a:pt x="90" y="101"/>
                    <a:pt x="89" y="101"/>
                    <a:pt x="88" y="102"/>
                  </a:cubicBezTo>
                  <a:cubicBezTo>
                    <a:pt x="87" y="102"/>
                    <a:pt x="86" y="103"/>
                    <a:pt x="87" y="105"/>
                  </a:cubicBezTo>
                  <a:cubicBezTo>
                    <a:pt x="89" y="107"/>
                    <a:pt x="91" y="109"/>
                    <a:pt x="90" y="110"/>
                  </a:cubicBezTo>
                  <a:cubicBezTo>
                    <a:pt x="90" y="112"/>
                    <a:pt x="91" y="113"/>
                    <a:pt x="90" y="115"/>
                  </a:cubicBezTo>
                  <a:cubicBezTo>
                    <a:pt x="89" y="117"/>
                    <a:pt x="88" y="120"/>
                    <a:pt x="86" y="119"/>
                  </a:cubicBezTo>
                  <a:cubicBezTo>
                    <a:pt x="83" y="117"/>
                    <a:pt x="81" y="116"/>
                    <a:pt x="81" y="113"/>
                  </a:cubicBezTo>
                  <a:cubicBezTo>
                    <a:pt x="81" y="110"/>
                    <a:pt x="83" y="108"/>
                    <a:pt x="81" y="108"/>
                  </a:cubicBezTo>
                  <a:cubicBezTo>
                    <a:pt x="78" y="108"/>
                    <a:pt x="75" y="108"/>
                    <a:pt x="75" y="106"/>
                  </a:cubicBezTo>
                  <a:cubicBezTo>
                    <a:pt x="75" y="105"/>
                    <a:pt x="75" y="105"/>
                    <a:pt x="73" y="105"/>
                  </a:cubicBezTo>
                  <a:cubicBezTo>
                    <a:pt x="71" y="106"/>
                    <a:pt x="70" y="104"/>
                    <a:pt x="69" y="103"/>
                  </a:cubicBezTo>
                  <a:cubicBezTo>
                    <a:pt x="67" y="101"/>
                    <a:pt x="65" y="101"/>
                    <a:pt x="65" y="103"/>
                  </a:cubicBezTo>
                  <a:cubicBezTo>
                    <a:pt x="64" y="105"/>
                    <a:pt x="62" y="104"/>
                    <a:pt x="62" y="102"/>
                  </a:cubicBezTo>
                  <a:cubicBezTo>
                    <a:pt x="63" y="100"/>
                    <a:pt x="65" y="101"/>
                    <a:pt x="66" y="100"/>
                  </a:cubicBezTo>
                  <a:cubicBezTo>
                    <a:pt x="67" y="98"/>
                    <a:pt x="65" y="96"/>
                    <a:pt x="66" y="95"/>
                  </a:cubicBezTo>
                  <a:cubicBezTo>
                    <a:pt x="67" y="95"/>
                    <a:pt x="68" y="95"/>
                    <a:pt x="68" y="94"/>
                  </a:cubicBezTo>
                  <a:cubicBezTo>
                    <a:pt x="68" y="93"/>
                    <a:pt x="64" y="96"/>
                    <a:pt x="65" y="93"/>
                  </a:cubicBezTo>
                  <a:cubicBezTo>
                    <a:pt x="65" y="91"/>
                    <a:pt x="64" y="89"/>
                    <a:pt x="65" y="89"/>
                  </a:cubicBezTo>
                  <a:cubicBezTo>
                    <a:pt x="67" y="88"/>
                    <a:pt x="65" y="86"/>
                    <a:pt x="65" y="85"/>
                  </a:cubicBezTo>
                  <a:cubicBezTo>
                    <a:pt x="66" y="84"/>
                    <a:pt x="69" y="85"/>
                    <a:pt x="69" y="84"/>
                  </a:cubicBezTo>
                  <a:cubicBezTo>
                    <a:pt x="69" y="83"/>
                    <a:pt x="67" y="82"/>
                    <a:pt x="67" y="82"/>
                  </a:cubicBezTo>
                  <a:cubicBezTo>
                    <a:pt x="67" y="81"/>
                    <a:pt x="69" y="81"/>
                    <a:pt x="69" y="80"/>
                  </a:cubicBezTo>
                  <a:cubicBezTo>
                    <a:pt x="69" y="79"/>
                    <a:pt x="64" y="79"/>
                    <a:pt x="64" y="76"/>
                  </a:cubicBezTo>
                  <a:cubicBezTo>
                    <a:pt x="63" y="72"/>
                    <a:pt x="64" y="70"/>
                    <a:pt x="61" y="69"/>
                  </a:cubicBezTo>
                  <a:cubicBezTo>
                    <a:pt x="58" y="69"/>
                    <a:pt x="57" y="67"/>
                    <a:pt x="57" y="65"/>
                  </a:cubicBezTo>
                  <a:cubicBezTo>
                    <a:pt x="58" y="63"/>
                    <a:pt x="59" y="62"/>
                    <a:pt x="57" y="61"/>
                  </a:cubicBezTo>
                  <a:cubicBezTo>
                    <a:pt x="55" y="60"/>
                    <a:pt x="53" y="60"/>
                    <a:pt x="53" y="59"/>
                  </a:cubicBezTo>
                  <a:cubicBezTo>
                    <a:pt x="54" y="58"/>
                    <a:pt x="55" y="57"/>
                    <a:pt x="57" y="58"/>
                  </a:cubicBezTo>
                  <a:cubicBezTo>
                    <a:pt x="58" y="59"/>
                    <a:pt x="60" y="58"/>
                    <a:pt x="60" y="60"/>
                  </a:cubicBezTo>
                  <a:cubicBezTo>
                    <a:pt x="60" y="61"/>
                    <a:pt x="61" y="63"/>
                    <a:pt x="61" y="62"/>
                  </a:cubicBezTo>
                  <a:cubicBezTo>
                    <a:pt x="62" y="61"/>
                    <a:pt x="62" y="60"/>
                    <a:pt x="62" y="58"/>
                  </a:cubicBezTo>
                  <a:cubicBezTo>
                    <a:pt x="62" y="57"/>
                    <a:pt x="63" y="56"/>
                    <a:pt x="61" y="55"/>
                  </a:cubicBezTo>
                  <a:cubicBezTo>
                    <a:pt x="60" y="53"/>
                    <a:pt x="61" y="52"/>
                    <a:pt x="60" y="51"/>
                  </a:cubicBezTo>
                  <a:cubicBezTo>
                    <a:pt x="60" y="49"/>
                    <a:pt x="61" y="51"/>
                    <a:pt x="59" y="49"/>
                  </a:cubicBezTo>
                  <a:cubicBezTo>
                    <a:pt x="58" y="47"/>
                    <a:pt x="59" y="47"/>
                    <a:pt x="58" y="46"/>
                  </a:cubicBezTo>
                  <a:cubicBezTo>
                    <a:pt x="56" y="45"/>
                    <a:pt x="55" y="46"/>
                    <a:pt x="55" y="44"/>
                  </a:cubicBezTo>
                  <a:cubicBezTo>
                    <a:pt x="55" y="43"/>
                    <a:pt x="55" y="42"/>
                    <a:pt x="55" y="42"/>
                  </a:cubicBezTo>
                  <a:cubicBezTo>
                    <a:pt x="55" y="42"/>
                    <a:pt x="57" y="42"/>
                    <a:pt x="56" y="41"/>
                  </a:cubicBezTo>
                  <a:cubicBezTo>
                    <a:pt x="54" y="40"/>
                    <a:pt x="54" y="41"/>
                    <a:pt x="54" y="40"/>
                  </a:cubicBezTo>
                  <a:cubicBezTo>
                    <a:pt x="54" y="38"/>
                    <a:pt x="57" y="36"/>
                    <a:pt x="54" y="37"/>
                  </a:cubicBezTo>
                  <a:cubicBezTo>
                    <a:pt x="51" y="37"/>
                    <a:pt x="51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8" y="37"/>
                    <a:pt x="49" y="39"/>
                  </a:cubicBezTo>
                  <a:cubicBezTo>
                    <a:pt x="49" y="40"/>
                    <a:pt x="48" y="42"/>
                    <a:pt x="47" y="40"/>
                  </a:cubicBezTo>
                  <a:cubicBezTo>
                    <a:pt x="46" y="38"/>
                    <a:pt x="48" y="36"/>
                    <a:pt x="46" y="36"/>
                  </a:cubicBezTo>
                  <a:cubicBezTo>
                    <a:pt x="44" y="35"/>
                    <a:pt x="42" y="33"/>
                    <a:pt x="44" y="33"/>
                  </a:cubicBezTo>
                  <a:cubicBezTo>
                    <a:pt x="46" y="33"/>
                    <a:pt x="47" y="35"/>
                    <a:pt x="47" y="34"/>
                  </a:cubicBezTo>
                  <a:cubicBezTo>
                    <a:pt x="48" y="33"/>
                    <a:pt x="47" y="31"/>
                    <a:pt x="46" y="31"/>
                  </a:cubicBezTo>
                  <a:cubicBezTo>
                    <a:pt x="44" y="31"/>
                    <a:pt x="41" y="33"/>
                    <a:pt x="42" y="31"/>
                  </a:cubicBezTo>
                  <a:cubicBezTo>
                    <a:pt x="42" y="29"/>
                    <a:pt x="43" y="26"/>
                    <a:pt x="40" y="26"/>
                  </a:cubicBezTo>
                  <a:cubicBezTo>
                    <a:pt x="38" y="26"/>
                    <a:pt x="35" y="27"/>
                    <a:pt x="35" y="28"/>
                  </a:cubicBezTo>
                  <a:cubicBezTo>
                    <a:pt x="34" y="29"/>
                    <a:pt x="35" y="26"/>
                    <a:pt x="33" y="25"/>
                  </a:cubicBezTo>
                  <a:cubicBezTo>
                    <a:pt x="32" y="24"/>
                    <a:pt x="31" y="23"/>
                    <a:pt x="30" y="24"/>
                  </a:cubicBezTo>
                  <a:cubicBezTo>
                    <a:pt x="29" y="24"/>
                    <a:pt x="30" y="26"/>
                    <a:pt x="28" y="25"/>
                  </a:cubicBezTo>
                  <a:cubicBezTo>
                    <a:pt x="26" y="25"/>
                    <a:pt x="24" y="24"/>
                    <a:pt x="24" y="22"/>
                  </a:cubicBezTo>
                  <a:cubicBezTo>
                    <a:pt x="25" y="20"/>
                    <a:pt x="26" y="19"/>
                    <a:pt x="25" y="18"/>
                  </a:cubicBezTo>
                  <a:cubicBezTo>
                    <a:pt x="24" y="17"/>
                    <a:pt x="23" y="18"/>
                    <a:pt x="22" y="19"/>
                  </a:cubicBezTo>
                  <a:cubicBezTo>
                    <a:pt x="21" y="20"/>
                    <a:pt x="21" y="22"/>
                    <a:pt x="22" y="22"/>
                  </a:cubicBezTo>
                  <a:cubicBezTo>
                    <a:pt x="23" y="23"/>
                    <a:pt x="23" y="27"/>
                    <a:pt x="21" y="26"/>
                  </a:cubicBezTo>
                  <a:cubicBezTo>
                    <a:pt x="19" y="24"/>
                    <a:pt x="21" y="23"/>
                    <a:pt x="20" y="22"/>
                  </a:cubicBezTo>
                  <a:cubicBezTo>
                    <a:pt x="19" y="20"/>
                    <a:pt x="16" y="20"/>
                    <a:pt x="17" y="18"/>
                  </a:cubicBezTo>
                  <a:cubicBezTo>
                    <a:pt x="17" y="17"/>
                    <a:pt x="17" y="17"/>
                    <a:pt x="15" y="15"/>
                  </a:cubicBezTo>
                  <a:cubicBezTo>
                    <a:pt x="13" y="13"/>
                    <a:pt x="12" y="11"/>
                    <a:pt x="12" y="10"/>
                  </a:cubicBezTo>
                  <a:cubicBezTo>
                    <a:pt x="12" y="8"/>
                    <a:pt x="12" y="7"/>
                    <a:pt x="11" y="7"/>
                  </a:cubicBezTo>
                  <a:cubicBezTo>
                    <a:pt x="10" y="8"/>
                    <a:pt x="9" y="8"/>
                    <a:pt x="9" y="6"/>
                  </a:cubicBezTo>
                  <a:cubicBezTo>
                    <a:pt x="10" y="5"/>
                    <a:pt x="12" y="7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3" y="2"/>
                    <a:pt x="14" y="0"/>
                    <a:pt x="12" y="1"/>
                  </a:cubicBezTo>
                  <a:cubicBezTo>
                    <a:pt x="12" y="1"/>
                    <a:pt x="10" y="2"/>
                    <a:pt x="8" y="1"/>
                  </a:cubicBezTo>
                  <a:cubicBezTo>
                    <a:pt x="7" y="0"/>
                    <a:pt x="7" y="2"/>
                    <a:pt x="6" y="2"/>
                  </a:cubicBezTo>
                  <a:cubicBezTo>
                    <a:pt x="5" y="2"/>
                    <a:pt x="2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3" y="6"/>
                    <a:pt x="16" y="21"/>
                    <a:pt x="16" y="25"/>
                  </a:cubicBezTo>
                  <a:cubicBezTo>
                    <a:pt x="16" y="28"/>
                    <a:pt x="17" y="31"/>
                    <a:pt x="15" y="31"/>
                  </a:cubicBezTo>
                  <a:cubicBezTo>
                    <a:pt x="14" y="31"/>
                    <a:pt x="12" y="32"/>
                    <a:pt x="14" y="34"/>
                  </a:cubicBezTo>
                  <a:cubicBezTo>
                    <a:pt x="15" y="35"/>
                    <a:pt x="16" y="36"/>
                    <a:pt x="16" y="37"/>
                  </a:cubicBezTo>
                  <a:cubicBezTo>
                    <a:pt x="15" y="38"/>
                    <a:pt x="22" y="47"/>
                    <a:pt x="23" y="45"/>
                  </a:cubicBezTo>
                  <a:cubicBezTo>
                    <a:pt x="23" y="43"/>
                    <a:pt x="24" y="41"/>
                    <a:pt x="26" y="41"/>
                  </a:cubicBezTo>
                  <a:cubicBezTo>
                    <a:pt x="27" y="41"/>
                    <a:pt x="29" y="40"/>
                    <a:pt x="29" y="39"/>
                  </a:cubicBezTo>
                  <a:cubicBezTo>
                    <a:pt x="29" y="38"/>
                    <a:pt x="30" y="39"/>
                    <a:pt x="31" y="40"/>
                  </a:cubicBezTo>
                  <a:cubicBezTo>
                    <a:pt x="31" y="41"/>
                    <a:pt x="31" y="42"/>
                    <a:pt x="29" y="42"/>
                  </a:cubicBezTo>
                  <a:cubicBezTo>
                    <a:pt x="28" y="42"/>
                    <a:pt x="25" y="42"/>
                    <a:pt x="24" y="44"/>
                  </a:cubicBezTo>
                  <a:cubicBezTo>
                    <a:pt x="24" y="46"/>
                    <a:pt x="21" y="48"/>
                    <a:pt x="23" y="49"/>
                  </a:cubicBezTo>
                  <a:cubicBezTo>
                    <a:pt x="25" y="50"/>
                    <a:pt x="38" y="67"/>
                    <a:pt x="41" y="78"/>
                  </a:cubicBezTo>
                  <a:cubicBezTo>
                    <a:pt x="43" y="84"/>
                    <a:pt x="43" y="83"/>
                    <a:pt x="45" y="83"/>
                  </a:cubicBezTo>
                  <a:cubicBezTo>
                    <a:pt x="47" y="83"/>
                    <a:pt x="49" y="80"/>
                    <a:pt x="47" y="79"/>
                  </a:cubicBezTo>
                  <a:cubicBezTo>
                    <a:pt x="45" y="77"/>
                    <a:pt x="41" y="73"/>
                    <a:pt x="44" y="73"/>
                  </a:cubicBezTo>
                  <a:cubicBezTo>
                    <a:pt x="47" y="74"/>
                    <a:pt x="48" y="74"/>
                    <a:pt x="48" y="75"/>
                  </a:cubicBezTo>
                  <a:cubicBezTo>
                    <a:pt x="48" y="77"/>
                    <a:pt x="49" y="78"/>
                    <a:pt x="50" y="77"/>
                  </a:cubicBezTo>
                  <a:cubicBezTo>
                    <a:pt x="51" y="76"/>
                    <a:pt x="49" y="72"/>
                    <a:pt x="50" y="72"/>
                  </a:cubicBezTo>
                  <a:cubicBezTo>
                    <a:pt x="51" y="73"/>
                    <a:pt x="51" y="76"/>
                    <a:pt x="53" y="75"/>
                  </a:cubicBezTo>
                  <a:cubicBezTo>
                    <a:pt x="54" y="75"/>
                    <a:pt x="56" y="74"/>
                    <a:pt x="55" y="76"/>
                  </a:cubicBezTo>
                  <a:cubicBezTo>
                    <a:pt x="53" y="77"/>
                    <a:pt x="52" y="77"/>
                    <a:pt x="53" y="78"/>
                  </a:cubicBezTo>
                  <a:cubicBezTo>
                    <a:pt x="53" y="79"/>
                    <a:pt x="55" y="78"/>
                    <a:pt x="55" y="79"/>
                  </a:cubicBezTo>
                  <a:cubicBezTo>
                    <a:pt x="55" y="81"/>
                    <a:pt x="53" y="81"/>
                    <a:pt x="52" y="81"/>
                  </a:cubicBezTo>
                  <a:cubicBezTo>
                    <a:pt x="52" y="80"/>
                    <a:pt x="50" y="80"/>
                    <a:pt x="50" y="82"/>
                  </a:cubicBezTo>
                  <a:cubicBezTo>
                    <a:pt x="50" y="83"/>
                    <a:pt x="52" y="85"/>
                    <a:pt x="53" y="84"/>
                  </a:cubicBezTo>
                  <a:cubicBezTo>
                    <a:pt x="54" y="83"/>
                    <a:pt x="56" y="82"/>
                    <a:pt x="56" y="83"/>
                  </a:cubicBezTo>
                  <a:cubicBezTo>
                    <a:pt x="56" y="85"/>
                    <a:pt x="54" y="85"/>
                    <a:pt x="55" y="87"/>
                  </a:cubicBezTo>
                  <a:cubicBezTo>
                    <a:pt x="56" y="89"/>
                    <a:pt x="56" y="91"/>
                    <a:pt x="56" y="92"/>
                  </a:cubicBezTo>
                  <a:cubicBezTo>
                    <a:pt x="55" y="93"/>
                    <a:pt x="54" y="94"/>
                    <a:pt x="53" y="93"/>
                  </a:cubicBezTo>
                  <a:cubicBezTo>
                    <a:pt x="52" y="93"/>
                    <a:pt x="55" y="90"/>
                    <a:pt x="53" y="90"/>
                  </a:cubicBezTo>
                  <a:cubicBezTo>
                    <a:pt x="52" y="90"/>
                    <a:pt x="51" y="89"/>
                    <a:pt x="51" y="87"/>
                  </a:cubicBezTo>
                  <a:cubicBezTo>
                    <a:pt x="50" y="86"/>
                    <a:pt x="50" y="86"/>
                    <a:pt x="49" y="86"/>
                  </a:cubicBezTo>
                  <a:cubicBezTo>
                    <a:pt x="48" y="86"/>
                    <a:pt x="46" y="86"/>
                    <a:pt x="47" y="87"/>
                  </a:cubicBezTo>
                  <a:cubicBezTo>
                    <a:pt x="48" y="88"/>
                    <a:pt x="51" y="91"/>
                    <a:pt x="51" y="93"/>
                  </a:cubicBezTo>
                  <a:cubicBezTo>
                    <a:pt x="52" y="95"/>
                    <a:pt x="57" y="106"/>
                    <a:pt x="57" y="108"/>
                  </a:cubicBezTo>
                  <a:cubicBezTo>
                    <a:pt x="57" y="110"/>
                    <a:pt x="59" y="111"/>
                    <a:pt x="60" y="109"/>
                  </a:cubicBezTo>
                  <a:cubicBezTo>
                    <a:pt x="62" y="108"/>
                    <a:pt x="63" y="105"/>
                    <a:pt x="64" y="106"/>
                  </a:cubicBezTo>
                  <a:cubicBezTo>
                    <a:pt x="65" y="108"/>
                    <a:pt x="66" y="108"/>
                    <a:pt x="67" y="109"/>
                  </a:cubicBezTo>
                  <a:cubicBezTo>
                    <a:pt x="69" y="110"/>
                    <a:pt x="70" y="111"/>
                    <a:pt x="68" y="112"/>
                  </a:cubicBezTo>
                  <a:cubicBezTo>
                    <a:pt x="67" y="112"/>
                    <a:pt x="64" y="113"/>
                    <a:pt x="63" y="112"/>
                  </a:cubicBezTo>
                  <a:cubicBezTo>
                    <a:pt x="63" y="112"/>
                    <a:pt x="62" y="111"/>
                    <a:pt x="61" y="111"/>
                  </a:cubicBezTo>
                  <a:cubicBezTo>
                    <a:pt x="59" y="111"/>
                    <a:pt x="57" y="111"/>
                    <a:pt x="58" y="113"/>
                  </a:cubicBezTo>
                  <a:cubicBezTo>
                    <a:pt x="60" y="115"/>
                    <a:pt x="61" y="118"/>
                    <a:pt x="62" y="121"/>
                  </a:cubicBezTo>
                  <a:cubicBezTo>
                    <a:pt x="63" y="125"/>
                    <a:pt x="62" y="127"/>
                    <a:pt x="63" y="130"/>
                  </a:cubicBezTo>
                  <a:cubicBezTo>
                    <a:pt x="64" y="133"/>
                    <a:pt x="65" y="135"/>
                    <a:pt x="65" y="137"/>
                  </a:cubicBezTo>
                  <a:cubicBezTo>
                    <a:pt x="66" y="139"/>
                    <a:pt x="67" y="141"/>
                    <a:pt x="68" y="140"/>
                  </a:cubicBezTo>
                  <a:cubicBezTo>
                    <a:pt x="69" y="140"/>
                    <a:pt x="71" y="141"/>
                    <a:pt x="69" y="142"/>
                  </a:cubicBezTo>
                  <a:cubicBezTo>
                    <a:pt x="67" y="142"/>
                    <a:pt x="63" y="141"/>
                    <a:pt x="63" y="144"/>
                  </a:cubicBezTo>
                  <a:cubicBezTo>
                    <a:pt x="64" y="147"/>
                    <a:pt x="63" y="149"/>
                    <a:pt x="65" y="149"/>
                  </a:cubicBezTo>
                  <a:cubicBezTo>
                    <a:pt x="66" y="148"/>
                    <a:pt x="68" y="149"/>
                    <a:pt x="66" y="150"/>
                  </a:cubicBezTo>
                  <a:cubicBezTo>
                    <a:pt x="64" y="151"/>
                    <a:pt x="64" y="151"/>
                    <a:pt x="64" y="152"/>
                  </a:cubicBezTo>
                  <a:cubicBezTo>
                    <a:pt x="65" y="153"/>
                    <a:pt x="67" y="152"/>
                    <a:pt x="68" y="153"/>
                  </a:cubicBezTo>
                  <a:cubicBezTo>
                    <a:pt x="68" y="154"/>
                    <a:pt x="67" y="154"/>
                    <a:pt x="65" y="155"/>
                  </a:cubicBezTo>
                  <a:cubicBezTo>
                    <a:pt x="64" y="155"/>
                    <a:pt x="61" y="153"/>
                    <a:pt x="61" y="155"/>
                  </a:cubicBezTo>
                  <a:cubicBezTo>
                    <a:pt x="61" y="157"/>
                    <a:pt x="62" y="161"/>
                    <a:pt x="60" y="163"/>
                  </a:cubicBezTo>
                  <a:cubicBezTo>
                    <a:pt x="59" y="164"/>
                    <a:pt x="58" y="164"/>
                    <a:pt x="58" y="166"/>
                  </a:cubicBezTo>
                  <a:cubicBezTo>
                    <a:pt x="58" y="169"/>
                    <a:pt x="58" y="180"/>
                    <a:pt x="56" y="182"/>
                  </a:cubicBezTo>
                  <a:cubicBezTo>
                    <a:pt x="55" y="184"/>
                    <a:pt x="53" y="188"/>
                    <a:pt x="52" y="188"/>
                  </a:cubicBezTo>
                  <a:cubicBezTo>
                    <a:pt x="51" y="189"/>
                    <a:pt x="48" y="190"/>
                    <a:pt x="48" y="189"/>
                  </a:cubicBezTo>
                  <a:cubicBezTo>
                    <a:pt x="48" y="188"/>
                    <a:pt x="47" y="188"/>
                    <a:pt x="46" y="189"/>
                  </a:cubicBezTo>
                  <a:cubicBezTo>
                    <a:pt x="45" y="189"/>
                    <a:pt x="43" y="188"/>
                    <a:pt x="43" y="189"/>
                  </a:cubicBezTo>
                  <a:cubicBezTo>
                    <a:pt x="42" y="191"/>
                    <a:pt x="41" y="191"/>
                    <a:pt x="40" y="191"/>
                  </a:cubicBezTo>
                  <a:cubicBezTo>
                    <a:pt x="39" y="191"/>
                    <a:pt x="39" y="191"/>
                    <a:pt x="37" y="192"/>
                  </a:cubicBezTo>
                  <a:cubicBezTo>
                    <a:pt x="36" y="193"/>
                    <a:pt x="32" y="194"/>
                    <a:pt x="31" y="196"/>
                  </a:cubicBezTo>
                  <a:cubicBezTo>
                    <a:pt x="30" y="198"/>
                    <a:pt x="28" y="202"/>
                    <a:pt x="31" y="205"/>
                  </a:cubicBezTo>
                  <a:cubicBezTo>
                    <a:pt x="35" y="208"/>
                    <a:pt x="40" y="211"/>
                    <a:pt x="43" y="213"/>
                  </a:cubicBezTo>
                  <a:cubicBezTo>
                    <a:pt x="46" y="215"/>
                    <a:pt x="48" y="218"/>
                    <a:pt x="49" y="219"/>
                  </a:cubicBezTo>
                  <a:cubicBezTo>
                    <a:pt x="51" y="221"/>
                    <a:pt x="56" y="224"/>
                    <a:pt x="62" y="226"/>
                  </a:cubicBezTo>
                  <a:cubicBezTo>
                    <a:pt x="68" y="227"/>
                    <a:pt x="72" y="229"/>
                    <a:pt x="72" y="238"/>
                  </a:cubicBezTo>
                  <a:cubicBezTo>
                    <a:pt x="73" y="246"/>
                    <a:pt x="74" y="246"/>
                    <a:pt x="73" y="249"/>
                  </a:cubicBezTo>
                  <a:cubicBezTo>
                    <a:pt x="71" y="251"/>
                    <a:pt x="70" y="251"/>
                    <a:pt x="71" y="254"/>
                  </a:cubicBezTo>
                  <a:cubicBezTo>
                    <a:pt x="71" y="257"/>
                    <a:pt x="72" y="258"/>
                    <a:pt x="69" y="262"/>
                  </a:cubicBezTo>
                  <a:cubicBezTo>
                    <a:pt x="67" y="265"/>
                    <a:pt x="65" y="266"/>
                    <a:pt x="64" y="269"/>
                  </a:cubicBezTo>
                  <a:cubicBezTo>
                    <a:pt x="64" y="272"/>
                    <a:pt x="65" y="270"/>
                    <a:pt x="62" y="272"/>
                  </a:cubicBezTo>
                  <a:cubicBezTo>
                    <a:pt x="60" y="274"/>
                    <a:pt x="58" y="278"/>
                    <a:pt x="56" y="279"/>
                  </a:cubicBezTo>
                  <a:cubicBezTo>
                    <a:pt x="53" y="280"/>
                    <a:pt x="51" y="280"/>
                    <a:pt x="53" y="282"/>
                  </a:cubicBezTo>
                  <a:cubicBezTo>
                    <a:pt x="54" y="285"/>
                    <a:pt x="56" y="287"/>
                    <a:pt x="58" y="286"/>
                  </a:cubicBezTo>
                  <a:cubicBezTo>
                    <a:pt x="61" y="285"/>
                    <a:pt x="60" y="290"/>
                    <a:pt x="62" y="288"/>
                  </a:cubicBezTo>
                  <a:cubicBezTo>
                    <a:pt x="65" y="286"/>
                    <a:pt x="68" y="287"/>
                    <a:pt x="69" y="289"/>
                  </a:cubicBezTo>
                  <a:cubicBezTo>
                    <a:pt x="69" y="290"/>
                    <a:pt x="68" y="294"/>
                    <a:pt x="70" y="294"/>
                  </a:cubicBezTo>
                  <a:cubicBezTo>
                    <a:pt x="72" y="294"/>
                    <a:pt x="71" y="300"/>
                    <a:pt x="74" y="297"/>
                  </a:cubicBezTo>
                  <a:cubicBezTo>
                    <a:pt x="77" y="294"/>
                    <a:pt x="83" y="294"/>
                    <a:pt x="86" y="290"/>
                  </a:cubicBezTo>
                  <a:cubicBezTo>
                    <a:pt x="89" y="286"/>
                    <a:pt x="92" y="285"/>
                    <a:pt x="94" y="284"/>
                  </a:cubicBezTo>
                  <a:cubicBezTo>
                    <a:pt x="96" y="283"/>
                    <a:pt x="94" y="279"/>
                    <a:pt x="97" y="278"/>
                  </a:cubicBezTo>
                  <a:cubicBezTo>
                    <a:pt x="100" y="278"/>
                    <a:pt x="98" y="273"/>
                    <a:pt x="100" y="272"/>
                  </a:cubicBezTo>
                  <a:cubicBezTo>
                    <a:pt x="103" y="271"/>
                    <a:pt x="102" y="269"/>
                    <a:pt x="105" y="265"/>
                  </a:cubicBezTo>
                  <a:cubicBezTo>
                    <a:pt x="107" y="261"/>
                    <a:pt x="108" y="263"/>
                    <a:pt x="110" y="261"/>
                  </a:cubicBezTo>
                  <a:cubicBezTo>
                    <a:pt x="111" y="260"/>
                    <a:pt x="109" y="258"/>
                    <a:pt x="111" y="257"/>
                  </a:cubicBezTo>
                  <a:cubicBezTo>
                    <a:pt x="113" y="256"/>
                    <a:pt x="115" y="256"/>
                    <a:pt x="116" y="254"/>
                  </a:cubicBezTo>
                  <a:cubicBezTo>
                    <a:pt x="117" y="253"/>
                    <a:pt x="115" y="251"/>
                    <a:pt x="117" y="250"/>
                  </a:cubicBezTo>
                  <a:cubicBezTo>
                    <a:pt x="119" y="249"/>
                    <a:pt x="117" y="247"/>
                    <a:pt x="119" y="246"/>
                  </a:cubicBezTo>
                  <a:cubicBezTo>
                    <a:pt x="120" y="245"/>
                    <a:pt x="122" y="245"/>
                    <a:pt x="123" y="241"/>
                  </a:cubicBezTo>
                  <a:cubicBezTo>
                    <a:pt x="125" y="237"/>
                    <a:pt x="128" y="233"/>
                    <a:pt x="130" y="229"/>
                  </a:cubicBezTo>
                  <a:cubicBezTo>
                    <a:pt x="133" y="225"/>
                    <a:pt x="130" y="224"/>
                    <a:pt x="132" y="224"/>
                  </a:cubicBezTo>
                  <a:cubicBezTo>
                    <a:pt x="134" y="224"/>
                    <a:pt x="133" y="222"/>
                    <a:pt x="131" y="222"/>
                  </a:cubicBezTo>
                  <a:cubicBezTo>
                    <a:pt x="130" y="222"/>
                    <a:pt x="128" y="221"/>
                    <a:pt x="128" y="218"/>
                  </a:cubicBezTo>
                  <a:cubicBezTo>
                    <a:pt x="129" y="216"/>
                    <a:pt x="128" y="215"/>
                    <a:pt x="128" y="213"/>
                  </a:cubicBezTo>
                  <a:cubicBezTo>
                    <a:pt x="127" y="212"/>
                    <a:pt x="127" y="211"/>
                    <a:pt x="128" y="210"/>
                  </a:cubicBezTo>
                  <a:cubicBezTo>
                    <a:pt x="129" y="209"/>
                    <a:pt x="130" y="205"/>
                    <a:pt x="132" y="204"/>
                  </a:cubicBezTo>
                  <a:cubicBezTo>
                    <a:pt x="135" y="202"/>
                    <a:pt x="137" y="200"/>
                    <a:pt x="141" y="200"/>
                  </a:cubicBezTo>
                  <a:cubicBezTo>
                    <a:pt x="145" y="199"/>
                    <a:pt x="154" y="199"/>
                    <a:pt x="155" y="199"/>
                  </a:cubicBezTo>
                  <a:cubicBezTo>
                    <a:pt x="156" y="199"/>
                    <a:pt x="158" y="202"/>
                    <a:pt x="159" y="201"/>
                  </a:cubicBezTo>
                  <a:cubicBezTo>
                    <a:pt x="160" y="200"/>
                    <a:pt x="160" y="198"/>
                    <a:pt x="160" y="196"/>
                  </a:cubicBezTo>
                  <a:cubicBezTo>
                    <a:pt x="160" y="194"/>
                    <a:pt x="159" y="191"/>
                    <a:pt x="161" y="190"/>
                  </a:cubicBezTo>
                  <a:cubicBezTo>
                    <a:pt x="164" y="189"/>
                    <a:pt x="160" y="185"/>
                    <a:pt x="162" y="184"/>
                  </a:cubicBezTo>
                  <a:cubicBezTo>
                    <a:pt x="164" y="183"/>
                    <a:pt x="165" y="187"/>
                    <a:pt x="167" y="185"/>
                  </a:cubicBezTo>
                  <a:cubicBezTo>
                    <a:pt x="169" y="184"/>
                    <a:pt x="169" y="184"/>
                    <a:pt x="171" y="182"/>
                  </a:cubicBezTo>
                  <a:cubicBezTo>
                    <a:pt x="173" y="179"/>
                    <a:pt x="175" y="180"/>
                    <a:pt x="174" y="178"/>
                  </a:cubicBezTo>
                  <a:cubicBezTo>
                    <a:pt x="174" y="175"/>
                    <a:pt x="175" y="176"/>
                    <a:pt x="176" y="175"/>
                  </a:cubicBezTo>
                  <a:cubicBezTo>
                    <a:pt x="176" y="174"/>
                    <a:pt x="176" y="172"/>
                    <a:pt x="176" y="170"/>
                  </a:cubicBezTo>
                  <a:cubicBezTo>
                    <a:pt x="177" y="169"/>
                    <a:pt x="176" y="168"/>
                    <a:pt x="176" y="167"/>
                  </a:cubicBezTo>
                  <a:cubicBezTo>
                    <a:pt x="176" y="166"/>
                    <a:pt x="176" y="163"/>
                    <a:pt x="177" y="163"/>
                  </a:cubicBezTo>
                  <a:cubicBezTo>
                    <a:pt x="178" y="164"/>
                    <a:pt x="177" y="159"/>
                    <a:pt x="178" y="159"/>
                  </a:cubicBezTo>
                  <a:cubicBezTo>
                    <a:pt x="179" y="160"/>
                    <a:pt x="179" y="157"/>
                    <a:pt x="180" y="156"/>
                  </a:cubicBezTo>
                  <a:cubicBezTo>
                    <a:pt x="181" y="155"/>
                    <a:pt x="180" y="152"/>
                    <a:pt x="182" y="151"/>
                  </a:cubicBezTo>
                  <a:cubicBezTo>
                    <a:pt x="184" y="150"/>
                    <a:pt x="186" y="147"/>
                    <a:pt x="184" y="145"/>
                  </a:cubicBezTo>
                  <a:close/>
                  <a:moveTo>
                    <a:pt x="102" y="186"/>
                  </a:moveTo>
                  <a:cubicBezTo>
                    <a:pt x="100" y="186"/>
                    <a:pt x="100" y="190"/>
                    <a:pt x="99" y="191"/>
                  </a:cubicBezTo>
                  <a:cubicBezTo>
                    <a:pt x="98" y="191"/>
                    <a:pt x="93" y="190"/>
                    <a:pt x="93" y="188"/>
                  </a:cubicBezTo>
                  <a:cubicBezTo>
                    <a:pt x="94" y="185"/>
                    <a:pt x="95" y="185"/>
                    <a:pt x="95" y="184"/>
                  </a:cubicBezTo>
                  <a:cubicBezTo>
                    <a:pt x="94" y="183"/>
                    <a:pt x="92" y="184"/>
                    <a:pt x="91" y="182"/>
                  </a:cubicBezTo>
                  <a:cubicBezTo>
                    <a:pt x="90" y="181"/>
                    <a:pt x="94" y="180"/>
                    <a:pt x="95" y="178"/>
                  </a:cubicBezTo>
                  <a:cubicBezTo>
                    <a:pt x="96" y="177"/>
                    <a:pt x="98" y="179"/>
                    <a:pt x="99" y="180"/>
                  </a:cubicBezTo>
                  <a:cubicBezTo>
                    <a:pt x="100" y="181"/>
                    <a:pt x="102" y="180"/>
                    <a:pt x="103" y="179"/>
                  </a:cubicBezTo>
                  <a:cubicBezTo>
                    <a:pt x="103" y="179"/>
                    <a:pt x="105" y="181"/>
                    <a:pt x="105" y="183"/>
                  </a:cubicBezTo>
                  <a:cubicBezTo>
                    <a:pt x="105" y="184"/>
                    <a:pt x="104" y="185"/>
                    <a:pt x="102" y="186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175" cap="rnd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746" name="ZoneTexte 745">
              <a:extLst>
                <a:ext uri="{FF2B5EF4-FFF2-40B4-BE49-F238E27FC236}">
                  <a16:creationId xmlns:a16="http://schemas.microsoft.com/office/drawing/2014/main" id="{662DD455-801B-3002-2315-39CC01091D79}"/>
                </a:ext>
              </a:extLst>
            </p:cNvPr>
            <p:cNvSpPr txBox="1"/>
            <p:nvPr/>
          </p:nvSpPr>
          <p:spPr>
            <a:xfrm>
              <a:off x="2620073" y="2543270"/>
              <a:ext cx="2072132" cy="496699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NORTH AMERICA AND WESTERN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dirty="0">
                  <a:solidFill>
                    <a:srgbClr val="000066"/>
                  </a:solidFill>
                </a:rPr>
                <a:t>AND CENTRAL EUROPE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b="1" dirty="0">
                  <a:solidFill>
                    <a:srgbClr val="006600"/>
                  </a:solidFill>
                </a:rPr>
                <a:t>62,000</a:t>
              </a:r>
              <a:endParaRPr lang="fr-FR" sz="1400" b="1" dirty="0" err="1">
                <a:solidFill>
                  <a:srgbClr val="006600"/>
                </a:solidFill>
              </a:endParaRPr>
            </a:p>
          </p:txBody>
        </p:sp>
        <p:sp>
          <p:nvSpPr>
            <p:cNvPr id="747" name="ZoneTexte 746">
              <a:extLst>
                <a:ext uri="{FF2B5EF4-FFF2-40B4-BE49-F238E27FC236}">
                  <a16:creationId xmlns:a16="http://schemas.microsoft.com/office/drawing/2014/main" id="{F8D087FA-FEBA-F82F-95D2-D1D7BEFF7E51}"/>
                </a:ext>
              </a:extLst>
            </p:cNvPr>
            <p:cNvSpPr txBox="1"/>
            <p:nvPr/>
          </p:nvSpPr>
          <p:spPr>
            <a:xfrm>
              <a:off x="3528263" y="3743248"/>
              <a:ext cx="787311" cy="355988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CARIBBEAN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rgbClr val="FF6600"/>
                  </a:solidFill>
                </a:rPr>
                <a:t>13,000</a:t>
              </a:r>
              <a:endParaRPr lang="fr-FR" sz="1400" b="1" dirty="0" err="1">
                <a:solidFill>
                  <a:srgbClr val="FF6600"/>
                </a:solidFill>
              </a:endParaRPr>
            </a:p>
          </p:txBody>
        </p:sp>
        <p:sp>
          <p:nvSpPr>
            <p:cNvPr id="748" name="ZoneTexte 747">
              <a:extLst>
                <a:ext uri="{FF2B5EF4-FFF2-40B4-BE49-F238E27FC236}">
                  <a16:creationId xmlns:a16="http://schemas.microsoft.com/office/drawing/2014/main" id="{D9E044D0-BFC6-9550-CCF9-5500567469F6}"/>
                </a:ext>
              </a:extLst>
            </p:cNvPr>
            <p:cNvSpPr txBox="1"/>
            <p:nvPr/>
          </p:nvSpPr>
          <p:spPr>
            <a:xfrm>
              <a:off x="2147550" y="4977688"/>
              <a:ext cx="1034141" cy="355988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LATIN AMERICA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rgbClr val="92D050"/>
                  </a:solidFill>
                </a:rPr>
                <a:t>130,000</a:t>
              </a:r>
              <a:endParaRPr lang="fr-FR" sz="1400" b="1" dirty="0" err="1">
                <a:solidFill>
                  <a:srgbClr val="92D050"/>
                </a:solidFill>
              </a:endParaRPr>
            </a:p>
          </p:txBody>
        </p:sp>
        <p:sp>
          <p:nvSpPr>
            <p:cNvPr id="749" name="ZoneTexte 748">
              <a:extLst>
                <a:ext uri="{FF2B5EF4-FFF2-40B4-BE49-F238E27FC236}">
                  <a16:creationId xmlns:a16="http://schemas.microsoft.com/office/drawing/2014/main" id="{E0ABF99C-AC02-F69F-0F56-55BECAF48EF3}"/>
                </a:ext>
              </a:extLst>
            </p:cNvPr>
            <p:cNvSpPr txBox="1"/>
            <p:nvPr/>
          </p:nvSpPr>
          <p:spPr>
            <a:xfrm>
              <a:off x="4291688" y="4195857"/>
              <a:ext cx="1121965" cy="496699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WESTERN AND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dirty="0">
                  <a:solidFill>
                    <a:srgbClr val="000066"/>
                  </a:solidFill>
                </a:rPr>
                <a:t>CENTRAL AFRICA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chemeClr val="accent2">
                      <a:lumMod val="75000"/>
                    </a:schemeClr>
                  </a:solidFill>
                </a:rPr>
                <a:t>190,000</a:t>
              </a:r>
              <a:endParaRPr lang="fr-FR" sz="1400" b="1" dirty="0" err="1">
                <a:solidFill>
                  <a:schemeClr val="accent2">
                    <a:lumMod val="75000"/>
                  </a:schemeClr>
                </a:solidFill>
              </a:endParaRPr>
            </a:p>
          </p:txBody>
        </p:sp>
        <p:sp>
          <p:nvSpPr>
            <p:cNvPr id="750" name="ZoneTexte 749">
              <a:extLst>
                <a:ext uri="{FF2B5EF4-FFF2-40B4-BE49-F238E27FC236}">
                  <a16:creationId xmlns:a16="http://schemas.microsoft.com/office/drawing/2014/main" id="{53A3DE9A-7D98-1ED2-29B6-EFE7D6762264}"/>
                </a:ext>
              </a:extLst>
            </p:cNvPr>
            <p:cNvSpPr txBox="1"/>
            <p:nvPr/>
          </p:nvSpPr>
          <p:spPr>
            <a:xfrm>
              <a:off x="4597872" y="3786314"/>
              <a:ext cx="1846907" cy="355988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200" dirty="0">
                  <a:solidFill>
                    <a:srgbClr val="000066"/>
                  </a:solidFill>
                </a:rPr>
                <a:t>MIDDLE EAST AND NORTH AFRICA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rgbClr val="FFC000"/>
                  </a:solidFill>
                </a:rPr>
                <a:t>22,000</a:t>
              </a:r>
              <a:endParaRPr lang="fr-FR" sz="1400" b="1" dirty="0" err="1">
                <a:solidFill>
                  <a:srgbClr val="FFC000"/>
                </a:solidFill>
              </a:endParaRPr>
            </a:p>
          </p:txBody>
        </p:sp>
        <p:sp>
          <p:nvSpPr>
            <p:cNvPr id="751" name="ZoneTexte 750">
              <a:extLst>
                <a:ext uri="{FF2B5EF4-FFF2-40B4-BE49-F238E27FC236}">
                  <a16:creationId xmlns:a16="http://schemas.microsoft.com/office/drawing/2014/main" id="{42BCE6D3-18EE-30AE-BB7F-971F3B946DF6}"/>
                </a:ext>
              </a:extLst>
            </p:cNvPr>
            <p:cNvSpPr txBox="1"/>
            <p:nvPr/>
          </p:nvSpPr>
          <p:spPr>
            <a:xfrm>
              <a:off x="5727468" y="4855662"/>
              <a:ext cx="1252688" cy="502973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EASTERN AND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dirty="0">
                  <a:solidFill>
                    <a:srgbClr val="000066"/>
                  </a:solidFill>
                </a:rPr>
                <a:t>SOUTHERN AFRICA</a:t>
              </a:r>
            </a:p>
            <a:p>
              <a:pPr algn="ctr">
                <a:lnSpc>
                  <a:spcPts val="1200"/>
                </a:lnSpc>
              </a:pPr>
              <a:r>
                <a:rPr lang="en-US" sz="1600" b="1" dirty="0">
                  <a:solidFill>
                    <a:srgbClr val="73B6BB"/>
                  </a:solidFill>
                </a:rPr>
                <a:t>420,000</a:t>
              </a:r>
              <a:endParaRPr lang="fr-FR" sz="1600" b="1" dirty="0" err="1">
                <a:solidFill>
                  <a:srgbClr val="73B6BB"/>
                </a:solidFill>
              </a:endParaRPr>
            </a:p>
          </p:txBody>
        </p:sp>
        <p:sp>
          <p:nvSpPr>
            <p:cNvPr id="752" name="ZoneTexte 751">
              <a:extLst>
                <a:ext uri="{FF2B5EF4-FFF2-40B4-BE49-F238E27FC236}">
                  <a16:creationId xmlns:a16="http://schemas.microsoft.com/office/drawing/2014/main" id="{CAF47F89-F251-2FEE-FC92-2CDC15A24C63}"/>
                </a:ext>
              </a:extLst>
            </p:cNvPr>
            <p:cNvSpPr txBox="1"/>
            <p:nvPr/>
          </p:nvSpPr>
          <p:spPr>
            <a:xfrm>
              <a:off x="7495474" y="3901424"/>
              <a:ext cx="958804" cy="496699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ASIA AND THE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dirty="0">
                  <a:solidFill>
                    <a:srgbClr val="000066"/>
                  </a:solidFill>
                </a:rPr>
                <a:t>PACIFIC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rgbClr val="E46C0A"/>
                  </a:solidFill>
                </a:rPr>
                <a:t>280,000</a:t>
              </a:r>
              <a:endParaRPr lang="fr-FR" sz="1400" b="1" dirty="0" err="1">
                <a:solidFill>
                  <a:srgbClr val="E46C0A"/>
                </a:solidFill>
              </a:endParaRPr>
            </a:p>
          </p:txBody>
        </p:sp>
        <p:sp>
          <p:nvSpPr>
            <p:cNvPr id="753" name="ZoneTexte 752">
              <a:extLst>
                <a:ext uri="{FF2B5EF4-FFF2-40B4-BE49-F238E27FC236}">
                  <a16:creationId xmlns:a16="http://schemas.microsoft.com/office/drawing/2014/main" id="{01358F87-3A18-9652-1AEA-EE21A61D5110}"/>
                </a:ext>
              </a:extLst>
            </p:cNvPr>
            <p:cNvSpPr txBox="1"/>
            <p:nvPr/>
          </p:nvSpPr>
          <p:spPr>
            <a:xfrm>
              <a:off x="6728613" y="2392664"/>
              <a:ext cx="1273331" cy="496699"/>
            </a:xfrm>
            <a:prstGeom prst="roundRect">
              <a:avLst/>
            </a:prstGeom>
            <a:solidFill>
              <a:schemeClr val="bg1"/>
            </a:solidFill>
          </p:spPr>
          <p:txBody>
            <a:bodyPr wrap="none" lIns="36000" tIns="36000" rIns="36000" bIns="36000" rtlCol="0" anchor="ctr">
              <a:spAutoFit/>
            </a:bodyPr>
            <a:lstStyle/>
            <a:p>
              <a:pPr algn="ctr">
                <a:lnSpc>
                  <a:spcPts val="1200"/>
                </a:lnSpc>
              </a:pPr>
              <a:r>
                <a:rPr lang="en-US" sz="1400" dirty="0">
                  <a:solidFill>
                    <a:srgbClr val="000066"/>
                  </a:solidFill>
                </a:rPr>
                <a:t>EASTERN EUROPE</a:t>
              </a:r>
              <a:br>
                <a:rPr lang="en-US" sz="1400" dirty="0">
                  <a:solidFill>
                    <a:srgbClr val="000066"/>
                  </a:solidFill>
                </a:rPr>
              </a:br>
              <a:r>
                <a:rPr lang="en-US" sz="1400" dirty="0">
                  <a:solidFill>
                    <a:srgbClr val="000066"/>
                  </a:solidFill>
                </a:rPr>
                <a:t>AND CENTRAL ASIA</a:t>
              </a:r>
            </a:p>
            <a:p>
              <a:pPr algn="ctr">
                <a:lnSpc>
                  <a:spcPts val="1200"/>
                </a:lnSpc>
              </a:pPr>
              <a:r>
                <a:rPr lang="en-US" sz="1400" b="1" dirty="0">
                  <a:solidFill>
                    <a:schemeClr val="bg1">
                      <a:lumMod val="50000"/>
                    </a:schemeClr>
                  </a:solidFill>
                </a:rPr>
                <a:t>120,000</a:t>
              </a:r>
              <a:endParaRPr lang="fr-FR" sz="1400" b="1" dirty="0" err="1">
                <a:solidFill>
                  <a:schemeClr val="bg1">
                    <a:lumMod val="50000"/>
                  </a:schemeClr>
                </a:solidFill>
              </a:endParaRPr>
            </a:p>
          </p:txBody>
        </p:sp>
        <p:sp>
          <p:nvSpPr>
            <p:cNvPr id="755" name="ZoneTexte 754">
              <a:extLst>
                <a:ext uri="{FF2B5EF4-FFF2-40B4-BE49-F238E27FC236}">
                  <a16:creationId xmlns:a16="http://schemas.microsoft.com/office/drawing/2014/main" id="{8D9160C6-D584-8687-B9D2-916EB0773EBA}"/>
                </a:ext>
              </a:extLst>
            </p:cNvPr>
            <p:cNvSpPr txBox="1"/>
            <p:nvPr/>
          </p:nvSpPr>
          <p:spPr>
            <a:xfrm>
              <a:off x="4926474" y="5663863"/>
              <a:ext cx="2225339" cy="3815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b="1" dirty="0">
                  <a:solidFill>
                    <a:srgbClr val="000066"/>
                  </a:solidFill>
                </a:rPr>
                <a:t>TOTAL: 1.2 MILLION</a:t>
              </a:r>
              <a:endParaRPr lang="fr-FR" sz="2800" b="1" dirty="0">
                <a:solidFill>
                  <a:srgbClr val="000066"/>
                </a:solidFill>
              </a:endParaRPr>
            </a:p>
          </p:txBody>
        </p:sp>
      </p:grpSp>
      <p:sp>
        <p:nvSpPr>
          <p:cNvPr id="5" name="Text Box 3">
            <a:extLst>
              <a:ext uri="{FF2B5EF4-FFF2-40B4-BE49-F238E27FC236}">
                <a16:creationId xmlns:a16="http://schemas.microsoft.com/office/drawing/2014/main" id="{E858FE81-EE5D-F984-F550-13C67F77A8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9910" y="6383079"/>
            <a:ext cx="2877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Landovitz</a:t>
            </a:r>
            <a:r>
              <a:rPr lang="fr-FR" sz="1400" i="1" dirty="0">
                <a:solidFill>
                  <a:srgbClr val="0070C0"/>
                </a:solidFill>
              </a:rPr>
              <a:t> R, AIDS 2026, Abs. PL02-02</a:t>
            </a:r>
          </a:p>
        </p:txBody>
      </p:sp>
    </p:spTree>
    <p:extLst>
      <p:ext uri="{BB962C8B-B14F-4D97-AF65-F5344CB8AC3E}">
        <p14:creationId xmlns:p14="http://schemas.microsoft.com/office/powerpoint/2010/main" val="459952700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F6ECDA-AF60-E6A8-E440-696393360B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re 25">
            <a:extLst>
              <a:ext uri="{FF2B5EF4-FFF2-40B4-BE49-F238E27FC236}">
                <a16:creationId xmlns:a16="http://schemas.microsoft.com/office/drawing/2014/main" id="{32454FB4-93BD-259E-75F5-02459CD6224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ctr">
            <a:normAutofit/>
          </a:bodyPr>
          <a:lstStyle/>
          <a:p>
            <a:r>
              <a:rPr lang="en-US" altLang="en-US" dirty="0"/>
              <a:t>VOGUE: DTG/3TC vs BIC/FTC/TAF in Naïve (2)</a:t>
            </a:r>
            <a:endParaRPr lang="es-419" dirty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42FA49B7-657D-71BD-B6A6-20930FF458AE}"/>
              </a:ext>
            </a:extLst>
          </p:cNvPr>
          <p:cNvSpPr>
            <a:spLocks noGrp="1"/>
          </p:cNvSpPr>
          <p:nvPr>
            <p:ph sz="quarter" idx="4294967295"/>
          </p:nvPr>
        </p:nvSpPr>
        <p:spPr>
          <a:xfrm>
            <a:off x="567318" y="5749925"/>
            <a:ext cx="10972800" cy="879475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1800" noProof="0" dirty="0"/>
              <a:t>83% of DTG/3TC and 67% of BIC/FTC/TAF </a:t>
            </a:r>
            <a:r>
              <a:rPr lang="en-US" sz="1800" kern="0" noProof="0" dirty="0"/>
              <a:t>Snapshot HIV-1 RNA ≥50 c/mL were blips &lt;200 c/mL</a:t>
            </a:r>
            <a:endParaRPr lang="en-US" sz="1800" noProof="0" dirty="0"/>
          </a:p>
          <a:p>
            <a:pPr>
              <a:spcBef>
                <a:spcPts val="0"/>
              </a:spcBef>
            </a:pPr>
            <a:r>
              <a:rPr lang="en-US" sz="1800" noProof="0" dirty="0"/>
              <a:t>7 confirmed virologic withdrawal in each group: no resistance emergence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239ADE15-323F-D7EA-D35C-9CF37B620F56}"/>
              </a:ext>
            </a:extLst>
          </p:cNvPr>
          <p:cNvGrpSpPr/>
          <p:nvPr/>
        </p:nvGrpSpPr>
        <p:grpSpPr>
          <a:xfrm>
            <a:off x="7526280" y="2801502"/>
            <a:ext cx="3873943" cy="2063126"/>
            <a:chOff x="7526280" y="2801502"/>
            <a:chExt cx="3873943" cy="2063126"/>
          </a:xfrm>
        </p:grpSpPr>
        <p:sp>
          <p:nvSpPr>
            <p:cNvPr id="115" name="Line 43">
              <a:extLst>
                <a:ext uri="{FF2B5EF4-FFF2-40B4-BE49-F238E27FC236}">
                  <a16:creationId xmlns:a16="http://schemas.microsoft.com/office/drawing/2014/main" id="{4CD0AF84-5E9D-44DB-E6B7-BBF30D3A5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34856" y="3861782"/>
              <a:ext cx="0" cy="52388"/>
            </a:xfrm>
            <a:prstGeom prst="line">
              <a:avLst/>
            </a:prstGeom>
            <a:noFill/>
            <a:ln w="19050">
              <a:solidFill>
                <a:srgbClr val="33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6" name="Line 44">
              <a:extLst>
                <a:ext uri="{FF2B5EF4-FFF2-40B4-BE49-F238E27FC236}">
                  <a16:creationId xmlns:a16="http://schemas.microsoft.com/office/drawing/2014/main" id="{5BCCD41A-E745-1255-A67C-22FF7423D4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0494" y="3809395"/>
              <a:ext cx="0" cy="52388"/>
            </a:xfrm>
            <a:prstGeom prst="line">
              <a:avLst/>
            </a:prstGeom>
            <a:noFill/>
            <a:ln w="19050">
              <a:solidFill>
                <a:srgbClr val="33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7" name="Line 45">
              <a:extLst>
                <a:ext uri="{FF2B5EF4-FFF2-40B4-BE49-F238E27FC236}">
                  <a16:creationId xmlns:a16="http://schemas.microsoft.com/office/drawing/2014/main" id="{0847810E-1E32-8167-B225-FA843C1CAC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0494" y="3861782"/>
              <a:ext cx="0" cy="52388"/>
            </a:xfrm>
            <a:prstGeom prst="line">
              <a:avLst/>
            </a:prstGeom>
            <a:noFill/>
            <a:ln w="19050">
              <a:solidFill>
                <a:srgbClr val="33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8" name="Line 46">
              <a:extLst>
                <a:ext uri="{FF2B5EF4-FFF2-40B4-BE49-F238E27FC236}">
                  <a16:creationId xmlns:a16="http://schemas.microsoft.com/office/drawing/2014/main" id="{2ACA6F52-275E-442F-CF4A-AAC7ADF86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0494" y="3861782"/>
              <a:ext cx="1884363" cy="0"/>
            </a:xfrm>
            <a:prstGeom prst="line">
              <a:avLst/>
            </a:prstGeom>
            <a:noFill/>
            <a:ln w="19050">
              <a:solidFill>
                <a:srgbClr val="33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19" name="Line 47">
              <a:extLst>
                <a:ext uri="{FF2B5EF4-FFF2-40B4-BE49-F238E27FC236}">
                  <a16:creationId xmlns:a16="http://schemas.microsoft.com/office/drawing/2014/main" id="{B61E9D3D-8043-BA58-E8F0-28EBA83916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34856" y="3809395"/>
              <a:ext cx="0" cy="52388"/>
            </a:xfrm>
            <a:prstGeom prst="line">
              <a:avLst/>
            </a:prstGeom>
            <a:noFill/>
            <a:ln w="19050">
              <a:solidFill>
                <a:srgbClr val="3399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149" name="Groupe 148">
              <a:extLst>
                <a:ext uri="{FF2B5EF4-FFF2-40B4-BE49-F238E27FC236}">
                  <a16:creationId xmlns:a16="http://schemas.microsoft.com/office/drawing/2014/main" id="{F76846B4-0A27-5E8F-487C-22617D6AD73D}"/>
                </a:ext>
              </a:extLst>
            </p:cNvPr>
            <p:cNvGrpSpPr/>
            <p:nvPr/>
          </p:nvGrpSpPr>
          <p:grpSpPr>
            <a:xfrm>
              <a:off x="7644106" y="3166457"/>
              <a:ext cx="3663950" cy="1438276"/>
              <a:chOff x="7605713" y="4111625"/>
              <a:chExt cx="3663950" cy="1438276"/>
            </a:xfrm>
          </p:grpSpPr>
          <p:sp>
            <p:nvSpPr>
              <p:cNvPr id="120" name="Line 48">
                <a:extLst>
                  <a:ext uri="{FF2B5EF4-FFF2-40B4-BE49-F238E27FC236}">
                    <a16:creationId xmlns:a16="http://schemas.microsoft.com/office/drawing/2014/main" id="{65B36753-D24E-DB41-4BA4-0B84EECFAA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02951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1" name="Freeform 49">
                <a:extLst>
                  <a:ext uri="{FF2B5EF4-FFF2-40B4-BE49-F238E27FC236}">
                    <a16:creationId xmlns:a16="http://schemas.microsoft.com/office/drawing/2014/main" id="{489F29D0-5CD6-3126-375F-3DFDB9A15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7688" y="5494338"/>
                <a:ext cx="1831975" cy="0"/>
              </a:xfrm>
              <a:custGeom>
                <a:avLst/>
                <a:gdLst>
                  <a:gd name="T0" fmla="*/ 1154 w 1154"/>
                  <a:gd name="T1" fmla="*/ 923 w 1154"/>
                  <a:gd name="T2" fmla="*/ 692 w 1154"/>
                  <a:gd name="T3" fmla="*/ 461 w 1154"/>
                  <a:gd name="T4" fmla="*/ 230 w 1154"/>
                  <a:gd name="T5" fmla="*/ 0 w 11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154">
                    <a:moveTo>
                      <a:pt x="1154" y="0"/>
                    </a:moveTo>
                    <a:lnTo>
                      <a:pt x="923" y="0"/>
                    </a:lnTo>
                    <a:lnTo>
                      <a:pt x="692" y="0"/>
                    </a:lnTo>
                    <a:lnTo>
                      <a:pt x="461" y="0"/>
                    </a:lnTo>
                    <a:lnTo>
                      <a:pt x="230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2" name="Line 50">
                <a:extLst>
                  <a:ext uri="{FF2B5EF4-FFF2-40B4-BE49-F238E27FC236}">
                    <a16:creationId xmlns:a16="http://schemas.microsoft.com/office/drawing/2014/main" id="{AAC2632E-E777-C1A8-06B1-F4F559B56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536238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3" name="Line 51">
                <a:extLst>
                  <a:ext uri="{FF2B5EF4-FFF2-40B4-BE49-F238E27FC236}">
                    <a16:creationId xmlns:a16="http://schemas.microsoft.com/office/drawing/2014/main" id="{7DAA2A4F-3D03-A3E9-110E-B8E5803CF3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169526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4" name="Line 52">
                <a:extLst>
                  <a:ext uri="{FF2B5EF4-FFF2-40B4-BE49-F238E27FC236}">
                    <a16:creationId xmlns:a16="http://schemas.microsoft.com/office/drawing/2014/main" id="{699FFE63-9EB3-8C4A-ADF3-059247845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02813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5" name="Line 53">
                <a:extLst>
                  <a:ext uri="{FF2B5EF4-FFF2-40B4-BE49-F238E27FC236}">
                    <a16:creationId xmlns:a16="http://schemas.microsoft.com/office/drawing/2014/main" id="{BE052AFD-021B-37C7-2F0D-FB1232C4C5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269663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6" name="Line 54">
                <a:extLst>
                  <a:ext uri="{FF2B5EF4-FFF2-40B4-BE49-F238E27FC236}">
                    <a16:creationId xmlns:a16="http://schemas.microsoft.com/office/drawing/2014/main" id="{E29F0CE0-9D1A-2895-4D50-50EFCAA584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337551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7" name="Freeform 55">
                <a:extLst>
                  <a:ext uri="{FF2B5EF4-FFF2-40B4-BE49-F238E27FC236}">
                    <a16:creationId xmlns:a16="http://schemas.microsoft.com/office/drawing/2014/main" id="{940B2811-2749-54D9-C755-CA0E18FF0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5713" y="5494338"/>
                <a:ext cx="1831975" cy="0"/>
              </a:xfrm>
              <a:custGeom>
                <a:avLst/>
                <a:gdLst>
                  <a:gd name="T0" fmla="*/ 1154 w 1154"/>
                  <a:gd name="T1" fmla="*/ 923 w 1154"/>
                  <a:gd name="T2" fmla="*/ 692 w 1154"/>
                  <a:gd name="T3" fmla="*/ 461 w 1154"/>
                  <a:gd name="T4" fmla="*/ 231 w 1154"/>
                  <a:gd name="T5" fmla="*/ 0 w 11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1154">
                    <a:moveTo>
                      <a:pt x="1154" y="0"/>
                    </a:moveTo>
                    <a:lnTo>
                      <a:pt x="923" y="0"/>
                    </a:lnTo>
                    <a:lnTo>
                      <a:pt x="692" y="0"/>
                    </a:lnTo>
                    <a:lnTo>
                      <a:pt x="461" y="0"/>
                    </a:lnTo>
                    <a:lnTo>
                      <a:pt x="231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8" name="Line 56">
                <a:extLst>
                  <a:ext uri="{FF2B5EF4-FFF2-40B4-BE49-F238E27FC236}">
                    <a16:creationId xmlns:a16="http://schemas.microsoft.com/office/drawing/2014/main" id="{18147FC7-7C08-375D-9D88-D9947BF8E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72426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9" name="Line 57">
                <a:extLst>
                  <a:ext uri="{FF2B5EF4-FFF2-40B4-BE49-F238E27FC236}">
                    <a16:creationId xmlns:a16="http://schemas.microsoft.com/office/drawing/2014/main" id="{8EA920F9-C28C-7AF7-8189-82AD006056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605713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0" name="Line 58">
                <a:extLst>
                  <a:ext uri="{FF2B5EF4-FFF2-40B4-BE49-F238E27FC236}">
                    <a16:creationId xmlns:a16="http://schemas.microsoft.com/office/drawing/2014/main" id="{3B2477F3-C126-9E50-A734-4B24FAC0D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7688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1" name="Line 59">
                <a:extLst>
                  <a:ext uri="{FF2B5EF4-FFF2-40B4-BE49-F238E27FC236}">
                    <a16:creationId xmlns:a16="http://schemas.microsoft.com/office/drawing/2014/main" id="{10E6C1DF-B5AE-79CC-2CA7-19E60E18B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070976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2" name="Line 60">
                <a:extLst>
                  <a:ext uri="{FF2B5EF4-FFF2-40B4-BE49-F238E27FC236}">
                    <a16:creationId xmlns:a16="http://schemas.microsoft.com/office/drawing/2014/main" id="{CFE8D3BD-C984-EC8F-1F1B-90DE2EB6E7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04263" y="5494338"/>
                <a:ext cx="0" cy="555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3" name="Line 61">
                <a:extLst>
                  <a:ext uri="{FF2B5EF4-FFF2-40B4-BE49-F238E27FC236}">
                    <a16:creationId xmlns:a16="http://schemas.microsoft.com/office/drawing/2014/main" id="{6690B188-9833-33B6-37D1-2222B2EC7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7688" y="4111625"/>
                <a:ext cx="0" cy="138271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00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34" name="Rectangle 62">
              <a:extLst>
                <a:ext uri="{FF2B5EF4-FFF2-40B4-BE49-F238E27FC236}">
                  <a16:creationId xmlns:a16="http://schemas.microsoft.com/office/drawing/2014/main" id="{5A3DACE3-5FE1-3D8E-09DB-48A1C29BB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6280" y="4649184"/>
              <a:ext cx="2372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-10</a:t>
              </a:r>
            </a:p>
          </p:txBody>
        </p:sp>
        <p:sp>
          <p:nvSpPr>
            <p:cNvPr id="135" name="Rectangle 63">
              <a:extLst>
                <a:ext uri="{FF2B5EF4-FFF2-40B4-BE49-F238E27FC236}">
                  <a16:creationId xmlns:a16="http://schemas.microsoft.com/office/drawing/2014/main" id="{13379D77-A80D-48FB-DF6B-D43C4C673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8679" y="4649184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-8</a:t>
              </a:r>
            </a:p>
          </p:txBody>
        </p:sp>
        <p:sp>
          <p:nvSpPr>
            <p:cNvPr id="136" name="Rectangle 64">
              <a:extLst>
                <a:ext uri="{FF2B5EF4-FFF2-40B4-BE49-F238E27FC236}">
                  <a16:creationId xmlns:a16="http://schemas.microsoft.com/office/drawing/2014/main" id="{A7A147FD-3A8A-B628-461F-3CB194162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3804" y="4649184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-6</a:t>
              </a:r>
            </a:p>
          </p:txBody>
        </p:sp>
        <p:sp>
          <p:nvSpPr>
            <p:cNvPr id="137" name="Rectangle 65">
              <a:extLst>
                <a:ext uri="{FF2B5EF4-FFF2-40B4-BE49-F238E27FC236}">
                  <a16:creationId xmlns:a16="http://schemas.microsoft.com/office/drawing/2014/main" id="{5FD28849-A7EA-B2F7-1F19-E23726255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70516" y="4649184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-4</a:t>
              </a:r>
            </a:p>
          </p:txBody>
        </p:sp>
        <p:sp>
          <p:nvSpPr>
            <p:cNvPr id="138" name="Rectangle 66">
              <a:extLst>
                <a:ext uri="{FF2B5EF4-FFF2-40B4-BE49-F238E27FC236}">
                  <a16:creationId xmlns:a16="http://schemas.microsoft.com/office/drawing/2014/main" id="{F5D4FACC-2404-FFEB-3B01-50E2C47EA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7229" y="4649184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-2</a:t>
              </a:r>
            </a:p>
          </p:txBody>
        </p:sp>
        <p:sp>
          <p:nvSpPr>
            <p:cNvPr id="139" name="Rectangle 67">
              <a:extLst>
                <a:ext uri="{FF2B5EF4-FFF2-40B4-BE49-F238E27FC236}">
                  <a16:creationId xmlns:a16="http://schemas.microsoft.com/office/drawing/2014/main" id="{ED0C02E6-B2A6-18BD-ADCA-F932C3241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1191" y="4649184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140" name="Rectangle 68">
              <a:extLst>
                <a:ext uri="{FF2B5EF4-FFF2-40B4-BE49-F238E27FC236}">
                  <a16:creationId xmlns:a16="http://schemas.microsoft.com/office/drawing/2014/main" id="{51CE982A-5025-7B97-E4D3-994EF93C0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7904" y="4649184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</a:p>
          </p:txBody>
        </p:sp>
        <p:sp>
          <p:nvSpPr>
            <p:cNvPr id="141" name="Rectangle 69">
              <a:extLst>
                <a:ext uri="{FF2B5EF4-FFF2-40B4-BE49-F238E27FC236}">
                  <a16:creationId xmlns:a16="http://schemas.microsoft.com/office/drawing/2014/main" id="{F18A3ED5-CEB4-FD8B-A1C3-09B575D1D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3029" y="4649184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</a:t>
              </a:r>
            </a:p>
          </p:txBody>
        </p:sp>
        <p:sp>
          <p:nvSpPr>
            <p:cNvPr id="142" name="Rectangle 70">
              <a:extLst>
                <a:ext uri="{FF2B5EF4-FFF2-40B4-BE49-F238E27FC236}">
                  <a16:creationId xmlns:a16="http://schemas.microsoft.com/office/drawing/2014/main" id="{7C23137B-8101-16B1-A0A9-6A2A9F326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9741" y="4649184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</a:t>
              </a:r>
            </a:p>
          </p:txBody>
        </p:sp>
        <p:sp>
          <p:nvSpPr>
            <p:cNvPr id="143" name="Rectangle 71">
              <a:extLst>
                <a:ext uri="{FF2B5EF4-FFF2-40B4-BE49-F238E27FC236}">
                  <a16:creationId xmlns:a16="http://schemas.microsoft.com/office/drawing/2014/main" id="{7FD9F34A-D94B-C937-94E7-8A92A4AFD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6454" y="4649184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</a:t>
              </a:r>
            </a:p>
          </p:txBody>
        </p:sp>
        <p:sp>
          <p:nvSpPr>
            <p:cNvPr id="144" name="Rectangle 72">
              <a:extLst>
                <a:ext uri="{FF2B5EF4-FFF2-40B4-BE49-F238E27FC236}">
                  <a16:creationId xmlns:a16="http://schemas.microsoft.com/office/drawing/2014/main" id="{DCB96D4D-2D7B-24EC-9E2D-0D4BEDEEB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7481" y="4649184"/>
              <a:ext cx="18274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</a:t>
              </a:r>
            </a:p>
          </p:txBody>
        </p:sp>
        <p:sp>
          <p:nvSpPr>
            <p:cNvPr id="145" name="Rectangle 73">
              <a:extLst>
                <a:ext uri="{FF2B5EF4-FFF2-40B4-BE49-F238E27FC236}">
                  <a16:creationId xmlns:a16="http://schemas.microsoft.com/office/drawing/2014/main" id="{85860F96-C576-BC60-8305-143253FD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3144" y="3803045"/>
              <a:ext cx="119063" cy="119063"/>
            </a:xfrm>
            <a:prstGeom prst="rect">
              <a:avLst/>
            </a:prstGeom>
            <a:solidFill>
              <a:srgbClr val="33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46" name="Rectangle 74">
              <a:extLst>
                <a:ext uri="{FF2B5EF4-FFF2-40B4-BE49-F238E27FC236}">
                  <a16:creationId xmlns:a16="http://schemas.microsoft.com/office/drawing/2014/main" id="{A8B54081-77A7-C201-9E6C-19A30106C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410" y="3574445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-8</a:t>
              </a:r>
            </a:p>
          </p:txBody>
        </p:sp>
        <p:sp>
          <p:nvSpPr>
            <p:cNvPr id="147" name="Rectangle 75">
              <a:extLst>
                <a:ext uri="{FF2B5EF4-FFF2-40B4-BE49-F238E27FC236}">
                  <a16:creationId xmlns:a16="http://schemas.microsoft.com/office/drawing/2014/main" id="{CA171F73-03D7-6696-FEE0-C6D55A410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385" y="3574445"/>
              <a:ext cx="14587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-3</a:t>
              </a:r>
            </a:p>
          </p:txBody>
        </p:sp>
        <p:sp>
          <p:nvSpPr>
            <p:cNvPr id="148" name="Rectangle 76">
              <a:extLst>
                <a:ext uri="{FF2B5EF4-FFF2-40B4-BE49-F238E27FC236}">
                  <a16:creationId xmlns:a16="http://schemas.microsoft.com/office/drawing/2014/main" id="{9CFC6DED-12F1-BE6E-C053-47235BB3E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82022" y="3574445"/>
              <a:ext cx="9137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A5886F9B-610A-BA62-6018-E506BE35E4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93879" y="3117046"/>
              <a:ext cx="0" cy="1364795"/>
            </a:xfrm>
            <a:prstGeom prst="line">
              <a:avLst/>
            </a:prstGeom>
            <a:ln w="9525">
              <a:solidFill>
                <a:schemeClr val="accent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Arrow: Pentagon 31">
              <a:extLst>
                <a:ext uri="{FF2B5EF4-FFF2-40B4-BE49-F238E27FC236}">
                  <a16:creationId xmlns:a16="http://schemas.microsoft.com/office/drawing/2014/main" id="{88E7455F-04CA-7A75-62B1-CC492CE765E6}"/>
                </a:ext>
              </a:extLst>
            </p:cNvPr>
            <p:cNvSpPr/>
            <p:nvPr/>
          </p:nvSpPr>
          <p:spPr>
            <a:xfrm flipH="1">
              <a:off x="7575806" y="2801502"/>
              <a:ext cx="1901952" cy="369332"/>
            </a:xfrm>
            <a:prstGeom prst="homePlate">
              <a:avLst/>
            </a:prstGeom>
            <a:solidFill>
              <a:srgbClr val="F2661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noProof="0" dirty="0">
                  <a:solidFill>
                    <a:schemeClr val="bg1"/>
                  </a:solidFill>
                </a:rPr>
                <a:t>BIC/FTC/TAF</a:t>
              </a:r>
            </a:p>
          </p:txBody>
        </p:sp>
        <p:sp>
          <p:nvSpPr>
            <p:cNvPr id="33" name="Arrow: Pentagon 32">
              <a:extLst>
                <a:ext uri="{FF2B5EF4-FFF2-40B4-BE49-F238E27FC236}">
                  <a16:creationId xmlns:a16="http://schemas.microsoft.com/office/drawing/2014/main" id="{5AAAED88-168A-043C-129C-3C74018D86F4}"/>
                </a:ext>
              </a:extLst>
            </p:cNvPr>
            <p:cNvSpPr/>
            <p:nvPr/>
          </p:nvSpPr>
          <p:spPr>
            <a:xfrm>
              <a:off x="9477758" y="2801502"/>
              <a:ext cx="1899092" cy="369332"/>
            </a:xfrm>
            <a:prstGeom prst="homePlat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400" b="1" noProof="0" dirty="0">
                  <a:solidFill>
                    <a:schemeClr val="bg1"/>
                  </a:solidFill>
                </a:rPr>
                <a:t>DTG/3TC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62A1326-9A97-C743-4737-B0EB6C0FF62D}"/>
                </a:ext>
              </a:extLst>
            </p:cNvPr>
            <p:cNvSpPr txBox="1"/>
            <p:nvPr/>
          </p:nvSpPr>
          <p:spPr bwMode="auto">
            <a:xfrm>
              <a:off x="7762822" y="4051295"/>
              <a:ext cx="157319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r>
                <a:rPr lang="en-US" sz="1400" kern="0" noProof="0" dirty="0">
                  <a:solidFill>
                    <a:srgbClr val="000066"/>
                  </a:solidFill>
                  <a:ea typeface="Calibri" panose="020F0502020204030204" pitchFamily="34" charset="0"/>
                  <a:cs typeface="Calibri" panose="020F0502020204030204" pitchFamily="34" charset="0"/>
                </a:rPr>
                <a:t>-10% non-inferiority</a:t>
              </a:r>
              <a:br>
                <a:rPr lang="en-US" sz="1400" kern="0" noProof="0" dirty="0">
                  <a:solidFill>
                    <a:srgbClr val="000066"/>
                  </a:solidFill>
                  <a:ea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en-US" sz="1400" kern="0" noProof="0" dirty="0">
                  <a:solidFill>
                    <a:srgbClr val="000066"/>
                  </a:solidFill>
                  <a:ea typeface="Calibri" panose="020F0502020204030204" pitchFamily="34" charset="0"/>
                  <a:cs typeface="Calibri" panose="020F0502020204030204" pitchFamily="34" charset="0"/>
                </a:rPr>
                <a:t>margin</a:t>
              </a:r>
            </a:p>
          </p:txBody>
        </p:sp>
      </p:grpSp>
      <p:sp>
        <p:nvSpPr>
          <p:cNvPr id="9" name="Text Box 2">
            <a:extLst>
              <a:ext uri="{FF2B5EF4-FFF2-40B4-BE49-F238E27FC236}">
                <a16:creationId xmlns:a16="http://schemas.microsoft.com/office/drawing/2014/main" id="{067CB0E0-F6FA-9835-18D1-E7007DF0D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5202" y="1798515"/>
            <a:ext cx="468897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Snapshot outcomes at Week 48</a:t>
            </a:r>
          </a:p>
        </p:txBody>
      </p:sp>
      <p:sp>
        <p:nvSpPr>
          <p:cNvPr id="10" name="Text Box 2">
            <a:extLst>
              <a:ext uri="{FF2B5EF4-FFF2-40B4-BE49-F238E27FC236}">
                <a16:creationId xmlns:a16="http://schemas.microsoft.com/office/drawing/2014/main" id="{6645EB75-A9F1-A301-5616-4DD84A9CB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6930" y="1798515"/>
            <a:ext cx="382487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Adjusted treatment difference for </a:t>
            </a:r>
            <a:b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</a:b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HIV-1 RNA &lt;50 c/mL (%, 95% CI)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0CBD56A4-096D-9705-6E93-4FEF36151908}"/>
              </a:ext>
            </a:extLst>
          </p:cNvPr>
          <p:cNvGrpSpPr/>
          <p:nvPr/>
        </p:nvGrpSpPr>
        <p:grpSpPr>
          <a:xfrm>
            <a:off x="850071" y="1895657"/>
            <a:ext cx="5868093" cy="3742272"/>
            <a:chOff x="850071" y="1895657"/>
            <a:chExt cx="5868093" cy="3742272"/>
          </a:xfrm>
        </p:grpSpPr>
        <p:sp>
          <p:nvSpPr>
            <p:cNvPr id="66" name="Rectangle 5">
              <a:extLst>
                <a:ext uri="{FF2B5EF4-FFF2-40B4-BE49-F238E27FC236}">
                  <a16:creationId xmlns:a16="http://schemas.microsoft.com/office/drawing/2014/main" id="{7506EE1F-B6BB-DFC9-588A-A3E3DC32D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0501" y="4694970"/>
              <a:ext cx="622300" cy="128588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7" name="Rectangle 6">
              <a:extLst>
                <a:ext uri="{FF2B5EF4-FFF2-40B4-BE49-F238E27FC236}">
                  <a16:creationId xmlns:a16="http://schemas.microsoft.com/office/drawing/2014/main" id="{8AF49E6F-26E8-FE42-561D-EF2E405E4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1388" y="4694970"/>
              <a:ext cx="623888" cy="128588"/>
            </a:xfrm>
            <a:prstGeom prst="rect">
              <a:avLst/>
            </a:pr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8" name="Rectangle 7">
              <a:extLst>
                <a:ext uri="{FF2B5EF4-FFF2-40B4-BE49-F238E27FC236}">
                  <a16:creationId xmlns:a16="http://schemas.microsoft.com/office/drawing/2014/main" id="{5D6CF478-51E2-956F-522C-0689C5687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1476" y="4737833"/>
              <a:ext cx="622300" cy="85725"/>
            </a:xfrm>
            <a:prstGeom prst="rect">
              <a:avLst/>
            </a:pr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9" name="Rectangle 8">
              <a:extLst>
                <a:ext uri="{FF2B5EF4-FFF2-40B4-BE49-F238E27FC236}">
                  <a16:creationId xmlns:a16="http://schemas.microsoft.com/office/drawing/2014/main" id="{4D56900D-C707-5E5C-D57C-6BB62CFF1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9976" y="2396270"/>
              <a:ext cx="622300" cy="2427288"/>
            </a:xfrm>
            <a:prstGeom prst="rect">
              <a:avLst/>
            </a:pr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0" name="Rectangle 9">
              <a:extLst>
                <a:ext uri="{FF2B5EF4-FFF2-40B4-BE49-F238E27FC236}">
                  <a16:creationId xmlns:a16="http://schemas.microsoft.com/office/drawing/2014/main" id="{0BBA6C3A-D234-349E-FF02-C55446438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7501" y="2481995"/>
              <a:ext cx="623888" cy="234156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71" name="Rectangle 10">
              <a:extLst>
                <a:ext uri="{FF2B5EF4-FFF2-40B4-BE49-F238E27FC236}">
                  <a16:creationId xmlns:a16="http://schemas.microsoft.com/office/drawing/2014/main" id="{9448F3A2-1F2B-73A5-6405-B8B2A343B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0588" y="4656870"/>
              <a:ext cx="620713" cy="166688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102" name="Groupe 101">
              <a:extLst>
                <a:ext uri="{FF2B5EF4-FFF2-40B4-BE49-F238E27FC236}">
                  <a16:creationId xmlns:a16="http://schemas.microsoft.com/office/drawing/2014/main" id="{7F051F08-86B5-CAF5-101A-D61F8EDE3FB0}"/>
                </a:ext>
              </a:extLst>
            </p:cNvPr>
            <p:cNvGrpSpPr/>
            <p:nvPr/>
          </p:nvGrpSpPr>
          <p:grpSpPr>
            <a:xfrm>
              <a:off x="1125401" y="2196245"/>
              <a:ext cx="5592763" cy="2627313"/>
              <a:chOff x="1112838" y="2628900"/>
              <a:chExt cx="5592763" cy="2627313"/>
            </a:xfrm>
          </p:grpSpPr>
          <p:sp>
            <p:nvSpPr>
              <p:cNvPr id="72" name="Line 11">
                <a:extLst>
                  <a:ext uri="{FF2B5EF4-FFF2-40B4-BE49-F238E27FC236}">
                    <a16:creationId xmlns:a16="http://schemas.microsoft.com/office/drawing/2014/main" id="{8F97F0E6-5F23-0CAA-A092-865EF0FC0A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3154363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3" name="Line 12">
                <a:extLst>
                  <a:ext uri="{FF2B5EF4-FFF2-40B4-BE49-F238E27FC236}">
                    <a16:creationId xmlns:a16="http://schemas.microsoft.com/office/drawing/2014/main" id="{7F09493C-C93A-8943-725B-F75CE8F7F5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4205288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4" name="Freeform 13">
                <a:extLst>
                  <a:ext uri="{FF2B5EF4-FFF2-40B4-BE49-F238E27FC236}">
                    <a16:creationId xmlns:a16="http://schemas.microsoft.com/office/drawing/2014/main" id="{3C7A3DD2-6EC3-6D12-69CE-48A9CBA31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988" y="2628900"/>
                <a:ext cx="5535613" cy="2627313"/>
              </a:xfrm>
              <a:custGeom>
                <a:avLst/>
                <a:gdLst>
                  <a:gd name="T0" fmla="*/ 3487 w 3487"/>
                  <a:gd name="T1" fmla="*/ 1655 h 1655"/>
                  <a:gd name="T2" fmla="*/ 0 w 3487"/>
                  <a:gd name="T3" fmla="*/ 1655 h 1655"/>
                  <a:gd name="T4" fmla="*/ 0 w 3487"/>
                  <a:gd name="T5" fmla="*/ 1324 h 1655"/>
                  <a:gd name="T6" fmla="*/ 0 w 3487"/>
                  <a:gd name="T7" fmla="*/ 993 h 1655"/>
                  <a:gd name="T8" fmla="*/ 0 w 3487"/>
                  <a:gd name="T9" fmla="*/ 662 h 1655"/>
                  <a:gd name="T10" fmla="*/ 0 w 3487"/>
                  <a:gd name="T11" fmla="*/ 331 h 1655"/>
                  <a:gd name="T12" fmla="*/ 0 w 3487"/>
                  <a:gd name="T13" fmla="*/ 0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87" h="1655">
                    <a:moveTo>
                      <a:pt x="3487" y="1655"/>
                    </a:moveTo>
                    <a:lnTo>
                      <a:pt x="0" y="1655"/>
                    </a:lnTo>
                    <a:lnTo>
                      <a:pt x="0" y="1324"/>
                    </a:lnTo>
                    <a:lnTo>
                      <a:pt x="0" y="993"/>
                    </a:lnTo>
                    <a:lnTo>
                      <a:pt x="0" y="662"/>
                    </a:lnTo>
                    <a:lnTo>
                      <a:pt x="0" y="331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5" name="Line 14">
                <a:extLst>
                  <a:ext uri="{FF2B5EF4-FFF2-40B4-BE49-F238E27FC236}">
                    <a16:creationId xmlns:a16="http://schemas.microsoft.com/office/drawing/2014/main" id="{04757D31-53A2-D9D5-0D48-81BF4EEF2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3679825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6" name="Line 15">
                <a:extLst>
                  <a:ext uri="{FF2B5EF4-FFF2-40B4-BE49-F238E27FC236}">
                    <a16:creationId xmlns:a16="http://schemas.microsoft.com/office/drawing/2014/main" id="{DEFE8A41-78BA-558B-E53B-89ECF1240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4730750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7" name="Line 16">
                <a:extLst>
                  <a:ext uri="{FF2B5EF4-FFF2-40B4-BE49-F238E27FC236}">
                    <a16:creationId xmlns:a16="http://schemas.microsoft.com/office/drawing/2014/main" id="{9DBF3E2A-7A5D-B8B1-6905-18B5B3EB9B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5256213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78" name="Line 17">
                <a:extLst>
                  <a:ext uri="{FF2B5EF4-FFF2-40B4-BE49-F238E27FC236}">
                    <a16:creationId xmlns:a16="http://schemas.microsoft.com/office/drawing/2014/main" id="{0BD11F06-8742-FF6D-099C-C98D4FADD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112838" y="2628900"/>
                <a:ext cx="57150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200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79" name="Rectangle 18">
              <a:extLst>
                <a:ext uri="{FF2B5EF4-FFF2-40B4-BE49-F238E27FC236}">
                  <a16:creationId xmlns:a16="http://schemas.microsoft.com/office/drawing/2014/main" id="{3C87A961-8528-0993-6499-A4CF50A8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071" y="2105760"/>
              <a:ext cx="2356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100</a:t>
              </a:r>
            </a:p>
          </p:txBody>
        </p:sp>
        <p:sp>
          <p:nvSpPr>
            <p:cNvPr id="80" name="Rectangle 19">
              <a:extLst>
                <a:ext uri="{FF2B5EF4-FFF2-40B4-BE49-F238E27FC236}">
                  <a16:creationId xmlns:a16="http://schemas.microsoft.com/office/drawing/2014/main" id="{C95DBBB1-F6EC-EFE7-0F5E-D86147532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18" y="263122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80</a:t>
              </a:r>
            </a:p>
          </p:txBody>
        </p:sp>
        <p:sp>
          <p:nvSpPr>
            <p:cNvPr id="81" name="Rectangle 20">
              <a:extLst>
                <a:ext uri="{FF2B5EF4-FFF2-40B4-BE49-F238E27FC236}">
                  <a16:creationId xmlns:a16="http://schemas.microsoft.com/office/drawing/2014/main" id="{B8BBEBCC-794A-B015-95DE-E4FB72BE5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18" y="315827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60</a:t>
              </a:r>
            </a:p>
          </p:txBody>
        </p:sp>
        <p:sp>
          <p:nvSpPr>
            <p:cNvPr id="82" name="Rectangle 21">
              <a:extLst>
                <a:ext uri="{FF2B5EF4-FFF2-40B4-BE49-F238E27FC236}">
                  <a16:creationId xmlns:a16="http://schemas.microsoft.com/office/drawing/2014/main" id="{71A67E92-35B8-66E4-FCAE-85BDE8B45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18" y="368214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40</a:t>
              </a:r>
            </a:p>
          </p:txBody>
        </p:sp>
        <p:sp>
          <p:nvSpPr>
            <p:cNvPr id="83" name="Rectangle 22">
              <a:extLst>
                <a:ext uri="{FF2B5EF4-FFF2-40B4-BE49-F238E27FC236}">
                  <a16:creationId xmlns:a16="http://schemas.microsoft.com/office/drawing/2014/main" id="{2DF34D9F-B06F-4C9D-5741-A7B3C0C33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18" y="420919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20</a:t>
              </a:r>
            </a:p>
          </p:txBody>
        </p:sp>
        <p:sp>
          <p:nvSpPr>
            <p:cNvPr id="84" name="Rectangle 23">
              <a:extLst>
                <a:ext uri="{FF2B5EF4-FFF2-40B4-BE49-F238E27FC236}">
                  <a16:creationId xmlns:a16="http://schemas.microsoft.com/office/drawing/2014/main" id="{43669993-CABA-B31B-24DA-4DA7426D8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7164" y="4734660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</a:p>
          </p:txBody>
        </p:sp>
        <p:sp>
          <p:nvSpPr>
            <p:cNvPr id="85" name="Rectangle 24">
              <a:extLst>
                <a:ext uri="{FF2B5EF4-FFF2-40B4-BE49-F238E27FC236}">
                  <a16:creationId xmlns:a16="http://schemas.microsoft.com/office/drawing/2014/main" id="{CB20732E-473B-FF7C-C899-FDA67A7CB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513" y="4878062"/>
              <a:ext cx="150098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HIV-1 RNA &lt;50 c/</a:t>
              </a:r>
              <a:r>
                <a:rPr lang="en-US" sz="1400" b="1" noProof="0" dirty="0">
                  <a:solidFill>
                    <a:srgbClr val="000066"/>
                  </a:solidFill>
                  <a:latin typeface="+mn-lt"/>
                </a:rPr>
                <a:t>mL</a:t>
              </a:r>
              <a:br>
                <a:rPr kumimoji="0" lang="en-US" sz="14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4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(primary endpoint)</a:t>
              </a:r>
            </a:p>
          </p:txBody>
        </p:sp>
        <p:sp>
          <p:nvSpPr>
            <p:cNvPr id="86" name="Rectangle 25">
              <a:extLst>
                <a:ext uri="{FF2B5EF4-FFF2-40B4-BE49-F238E27FC236}">
                  <a16:creationId xmlns:a16="http://schemas.microsoft.com/office/drawing/2014/main" id="{C6AC0989-62ED-9C03-001F-49EE1B9AF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0051" y="2254101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89</a:t>
              </a:r>
            </a:p>
          </p:txBody>
        </p:sp>
        <p:sp>
          <p:nvSpPr>
            <p:cNvPr id="87" name="Rectangle 26">
              <a:extLst>
                <a:ext uri="{FF2B5EF4-FFF2-40B4-BE49-F238E27FC236}">
                  <a16:creationId xmlns:a16="http://schemas.microsoft.com/office/drawing/2014/main" id="{4E19592A-F6D5-0130-6063-D4C3B7922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526" y="216678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92</a:t>
              </a:r>
            </a:p>
          </p:txBody>
        </p:sp>
        <p:sp>
          <p:nvSpPr>
            <p:cNvPr id="88" name="Rectangle 27">
              <a:extLst>
                <a:ext uri="{FF2B5EF4-FFF2-40B4-BE49-F238E27FC236}">
                  <a16:creationId xmlns:a16="http://schemas.microsoft.com/office/drawing/2014/main" id="{17E0314B-BD30-F53E-7BB3-68CD4AF2D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293" y="4878062"/>
              <a:ext cx="150842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HIV-1 RNA ≥50 c/mL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89" name="Rectangle 28">
              <a:extLst>
                <a:ext uri="{FF2B5EF4-FFF2-40B4-BE49-F238E27FC236}">
                  <a16:creationId xmlns:a16="http://schemas.microsoft.com/office/drawing/2014/main" id="{E1682024-FFED-A939-4B86-1DAE7344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1618" y="4428976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6</a:t>
              </a:r>
            </a:p>
          </p:txBody>
        </p:sp>
        <p:sp>
          <p:nvSpPr>
            <p:cNvPr id="90" name="Rectangle 29">
              <a:extLst>
                <a:ext uri="{FF2B5EF4-FFF2-40B4-BE49-F238E27FC236}">
                  <a16:creationId xmlns:a16="http://schemas.microsoft.com/office/drawing/2014/main" id="{F8C687F5-20B1-D15F-1B3F-CE7AD52D1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506" y="4508351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</a:t>
              </a:r>
            </a:p>
          </p:txBody>
        </p:sp>
        <p:sp>
          <p:nvSpPr>
            <p:cNvPr id="91" name="Rectangle 30">
              <a:extLst>
                <a:ext uri="{FF2B5EF4-FFF2-40B4-BE49-F238E27FC236}">
                  <a16:creationId xmlns:a16="http://schemas.microsoft.com/office/drawing/2014/main" id="{78C22220-79C7-3D02-67F6-2C6FD38FB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611" y="4878062"/>
              <a:ext cx="126079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No virologic data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92" name="Rectangle 31">
              <a:extLst>
                <a:ext uri="{FF2B5EF4-FFF2-40B4-BE49-F238E27FC236}">
                  <a16:creationId xmlns:a16="http://schemas.microsoft.com/office/drawing/2014/main" id="{8B18EEB4-6AC9-8833-74F2-0CA2650C4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3118" y="446548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</a:t>
              </a:r>
            </a:p>
          </p:txBody>
        </p:sp>
        <p:sp>
          <p:nvSpPr>
            <p:cNvPr id="93" name="Rectangle 32">
              <a:extLst>
                <a:ext uri="{FF2B5EF4-FFF2-40B4-BE49-F238E27FC236}">
                  <a16:creationId xmlns:a16="http://schemas.microsoft.com/office/drawing/2014/main" id="{9D2B0C93-C975-4FF3-2FBF-535584CA5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4006" y="446548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</a:t>
              </a:r>
            </a:p>
          </p:txBody>
        </p:sp>
        <p:sp>
          <p:nvSpPr>
            <p:cNvPr id="94" name="Rectangle 33">
              <a:extLst>
                <a:ext uri="{FF2B5EF4-FFF2-40B4-BE49-F238E27FC236}">
                  <a16:creationId xmlns:a16="http://schemas.microsoft.com/office/drawing/2014/main" id="{71C4C4A4-2F69-234E-F3D0-A361AD25D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273" y="5453263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226</a:t>
              </a:r>
            </a:p>
          </p:txBody>
        </p:sp>
        <p:sp>
          <p:nvSpPr>
            <p:cNvPr id="95" name="Rectangle 34">
              <a:extLst>
                <a:ext uri="{FF2B5EF4-FFF2-40B4-BE49-F238E27FC236}">
                  <a16:creationId xmlns:a16="http://schemas.microsoft.com/office/drawing/2014/main" id="{817694A0-0F15-860D-CB75-A9E3A23C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160" y="5453263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235</a:t>
              </a:r>
            </a:p>
          </p:txBody>
        </p:sp>
        <p:sp>
          <p:nvSpPr>
            <p:cNvPr id="96" name="Rectangle 35">
              <a:extLst>
                <a:ext uri="{FF2B5EF4-FFF2-40B4-BE49-F238E27FC236}">
                  <a16:creationId xmlns:a16="http://schemas.microsoft.com/office/drawing/2014/main" id="{1FD7C916-FEA2-1649-0D5A-5D414EBE4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5253" y="545326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16</a:t>
              </a:r>
            </a:p>
          </p:txBody>
        </p:sp>
        <p:sp>
          <p:nvSpPr>
            <p:cNvPr id="97" name="Rectangle 36">
              <a:extLst>
                <a:ext uri="{FF2B5EF4-FFF2-40B4-BE49-F238E27FC236}">
                  <a16:creationId xmlns:a16="http://schemas.microsoft.com/office/drawing/2014/main" id="{15EC44E6-E095-D92D-7693-5D5739EE8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6208" y="5453263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8</a:t>
              </a:r>
            </a:p>
          </p:txBody>
        </p:sp>
        <p:sp>
          <p:nvSpPr>
            <p:cNvPr id="98" name="Rectangle 37">
              <a:extLst>
                <a:ext uri="{FF2B5EF4-FFF2-40B4-BE49-F238E27FC236}">
                  <a16:creationId xmlns:a16="http://schemas.microsoft.com/office/drawing/2014/main" id="{304A58AE-EC55-9452-E19F-E906DC607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6753" y="545326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12</a:t>
              </a:r>
            </a:p>
          </p:txBody>
        </p:sp>
        <p:sp>
          <p:nvSpPr>
            <p:cNvPr id="99" name="Rectangle 38">
              <a:extLst>
                <a:ext uri="{FF2B5EF4-FFF2-40B4-BE49-F238E27FC236}">
                  <a16:creationId xmlns:a16="http://schemas.microsoft.com/office/drawing/2014/main" id="{0C944B72-DEB1-1C73-E996-60AD5144D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7641" y="545326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12</a:t>
              </a:r>
            </a:p>
          </p:txBody>
        </p:sp>
        <p:sp>
          <p:nvSpPr>
            <p:cNvPr id="100" name="Rectangle 39">
              <a:extLst>
                <a:ext uri="{FF2B5EF4-FFF2-40B4-BE49-F238E27FC236}">
                  <a16:creationId xmlns:a16="http://schemas.microsoft.com/office/drawing/2014/main" id="{55264700-064E-1139-385A-CF2174A34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309" y="5453263"/>
              <a:ext cx="17633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N</a:t>
              </a: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=</a:t>
              </a:r>
            </a:p>
          </p:txBody>
        </p:sp>
        <p:sp>
          <p:nvSpPr>
            <p:cNvPr id="101" name="Rectangle 18">
              <a:extLst>
                <a:ext uri="{FF2B5EF4-FFF2-40B4-BE49-F238E27FC236}">
                  <a16:creationId xmlns:a16="http://schemas.microsoft.com/office/drawing/2014/main" id="{8EA946A1-1825-392B-2E50-3F29F4FBF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617" y="1895657"/>
              <a:ext cx="11221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%</a:t>
              </a: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7A2FB938-C602-9BA7-D2AD-20A4AA819861}"/>
                </a:ext>
              </a:extLst>
            </p:cNvPr>
            <p:cNvSpPr/>
            <p:nvPr/>
          </p:nvSpPr>
          <p:spPr>
            <a:xfrm>
              <a:off x="3689976" y="2718538"/>
              <a:ext cx="186066" cy="186556"/>
            </a:xfrm>
            <a:prstGeom prst="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5A4E8F66-ADDE-BE2B-B4BB-DF9CB17AD54E}"/>
                </a:ext>
              </a:extLst>
            </p:cNvPr>
            <p:cNvSpPr/>
            <p:nvPr/>
          </p:nvSpPr>
          <p:spPr>
            <a:xfrm>
              <a:off x="3689543" y="3022540"/>
              <a:ext cx="186066" cy="186556"/>
            </a:xfrm>
            <a:prstGeom prst="rect">
              <a:avLst/>
            </a:prstGeom>
            <a:solidFill>
              <a:srgbClr val="F2661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08" name="TextBox 41">
              <a:extLst>
                <a:ext uri="{FF2B5EF4-FFF2-40B4-BE49-F238E27FC236}">
                  <a16:creationId xmlns:a16="http://schemas.microsoft.com/office/drawing/2014/main" id="{D5C73FFB-FF4B-43E6-1384-2CE08A38C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0568" y="2938985"/>
              <a:ext cx="1830918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BIC/FTC/TAF (N=255)</a:t>
              </a:r>
              <a:endParaRPr kumimoji="0" lang="en-US" sz="1400" b="1" i="0" u="none" strike="noStrike" kern="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TextBox 41">
              <a:extLst>
                <a:ext uri="{FF2B5EF4-FFF2-40B4-BE49-F238E27FC236}">
                  <a16:creationId xmlns:a16="http://schemas.microsoft.com/office/drawing/2014/main" id="{88476C74-9D0B-F998-1434-503B91F71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4346" y="2642573"/>
              <a:ext cx="1685164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DTG/3TC (N=254)</a:t>
              </a:r>
              <a:endParaRPr kumimoji="0" lang="en-US" sz="1400" b="1" i="0" u="none" strike="noStrike" kern="0" cap="none" spc="0" normalizeH="0" baseline="3000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7" name="ZoneTexte 6">
            <a:extLst>
              <a:ext uri="{FF2B5EF4-FFF2-40B4-BE49-F238E27FC236}">
                <a16:creationId xmlns:a16="http://schemas.microsoft.com/office/drawing/2014/main" id="{54DB44AA-C2ED-2893-AD39-ACDF6305EF20}"/>
              </a:ext>
            </a:extLst>
          </p:cNvPr>
          <p:cNvSpPr txBox="1"/>
          <p:nvPr/>
        </p:nvSpPr>
        <p:spPr>
          <a:xfrm>
            <a:off x="7721905" y="6369626"/>
            <a:ext cx="423308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/>
              <a:t>Ghosn J, AIDS 2026, Abs.OAB0106LB ; OFID 27 July 2026</a:t>
            </a:r>
          </a:p>
        </p:txBody>
      </p:sp>
    </p:spTree>
    <p:extLst>
      <p:ext uri="{BB962C8B-B14F-4D97-AF65-F5344CB8AC3E}">
        <p14:creationId xmlns:p14="http://schemas.microsoft.com/office/powerpoint/2010/main" val="77590293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A6CB0CD-59C5-9508-CA5F-097DAD4058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 err="1"/>
              <a:t>PrEP</a:t>
            </a:r>
            <a:r>
              <a:rPr lang="fr-FR" dirty="0"/>
              <a:t> initiations 2023-2024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77632A7-0763-E869-820E-1E78812D1A5D}"/>
              </a:ext>
            </a:extLst>
          </p:cNvPr>
          <p:cNvSpPr txBox="1"/>
          <p:nvPr/>
        </p:nvSpPr>
        <p:spPr>
          <a:xfrm>
            <a:off x="3610284" y="5818423"/>
            <a:ext cx="542520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b="1" dirty="0">
                <a:solidFill>
                  <a:srgbClr val="000066"/>
                </a:solidFill>
              </a:rPr>
              <a:t>8,484,216 </a:t>
            </a:r>
            <a:r>
              <a:rPr lang="en-US" sz="2400" dirty="0" err="1">
                <a:solidFill>
                  <a:srgbClr val="000066"/>
                </a:solidFill>
              </a:rPr>
              <a:t>PrEP</a:t>
            </a:r>
            <a:r>
              <a:rPr lang="en-US" sz="2400" dirty="0">
                <a:solidFill>
                  <a:srgbClr val="000066"/>
                </a:solidFill>
              </a:rPr>
              <a:t> initiations globally (</a:t>
            </a:r>
            <a:r>
              <a:rPr lang="en-US" sz="2800" b="1" dirty="0">
                <a:solidFill>
                  <a:srgbClr val="C00000"/>
                </a:solidFill>
              </a:rPr>
              <a:t>2024</a:t>
            </a:r>
            <a:r>
              <a:rPr lang="fr-FR" sz="2800" b="1" dirty="0">
                <a:solidFill>
                  <a:srgbClr val="000066"/>
                </a:solidFill>
              </a:rPr>
              <a:t>)</a:t>
            </a:r>
          </a:p>
          <a:p>
            <a:pPr algn="ctr"/>
            <a:r>
              <a:rPr lang="fr-FR" sz="2800" dirty="0">
                <a:solidFill>
                  <a:srgbClr val="000066"/>
                </a:solidFill>
              </a:rPr>
              <a:t>vs</a:t>
            </a:r>
            <a:r>
              <a:rPr lang="fr-FR" sz="2800" b="1" dirty="0">
                <a:solidFill>
                  <a:srgbClr val="000066"/>
                </a:solidFill>
              </a:rPr>
              <a:t> 6 M i</a:t>
            </a:r>
            <a:r>
              <a:rPr lang="fr-FR" sz="2800" dirty="0">
                <a:solidFill>
                  <a:srgbClr val="000066"/>
                </a:solidFill>
              </a:rPr>
              <a:t>n</a:t>
            </a:r>
            <a:r>
              <a:rPr lang="fr-FR" sz="2800" b="1" dirty="0">
                <a:solidFill>
                  <a:srgbClr val="000066"/>
                </a:solidFill>
              </a:rPr>
              <a:t> 2023</a:t>
            </a:r>
            <a:endParaRPr lang="fr-FR" sz="3200" b="1" dirty="0">
              <a:solidFill>
                <a:srgbClr val="C00000"/>
              </a:solidFill>
            </a:endParaRPr>
          </a:p>
        </p:txBody>
      </p:sp>
      <p:sp>
        <p:nvSpPr>
          <p:cNvPr id="17" name="Freeform 141">
            <a:extLst>
              <a:ext uri="{FF2B5EF4-FFF2-40B4-BE49-F238E27FC236}">
                <a16:creationId xmlns:a16="http://schemas.microsoft.com/office/drawing/2014/main" id="{C4ED5933-4573-BDFC-505B-68A8C2C6EFB6}"/>
              </a:ext>
            </a:extLst>
          </p:cNvPr>
          <p:cNvSpPr>
            <a:spLocks/>
          </p:cNvSpPr>
          <p:nvPr/>
        </p:nvSpPr>
        <p:spPr bwMode="auto">
          <a:xfrm>
            <a:off x="5418154" y="3300579"/>
            <a:ext cx="132540" cy="159433"/>
          </a:xfrm>
          <a:custGeom>
            <a:avLst/>
            <a:gdLst>
              <a:gd name="T0" fmla="*/ 2147483646 w 37"/>
              <a:gd name="T1" fmla="*/ 2147483646 h 51"/>
              <a:gd name="T2" fmla="*/ 2147483646 w 37"/>
              <a:gd name="T3" fmla="*/ 2147483646 h 51"/>
              <a:gd name="T4" fmla="*/ 2147483646 w 37"/>
              <a:gd name="T5" fmla="*/ 2147483646 h 51"/>
              <a:gd name="T6" fmla="*/ 2147483646 w 37"/>
              <a:gd name="T7" fmla="*/ 2147483646 h 51"/>
              <a:gd name="T8" fmla="*/ 2147483646 w 37"/>
              <a:gd name="T9" fmla="*/ 2147483646 h 51"/>
              <a:gd name="T10" fmla="*/ 2147483646 w 37"/>
              <a:gd name="T11" fmla="*/ 2147483646 h 51"/>
              <a:gd name="T12" fmla="*/ 2147483646 w 37"/>
              <a:gd name="T13" fmla="*/ 2147483646 h 51"/>
              <a:gd name="T14" fmla="*/ 2147483646 w 37"/>
              <a:gd name="T15" fmla="*/ 2147483646 h 51"/>
              <a:gd name="T16" fmla="*/ 2147483646 w 37"/>
              <a:gd name="T17" fmla="*/ 2147483646 h 51"/>
              <a:gd name="T18" fmla="*/ 2147483646 w 37"/>
              <a:gd name="T19" fmla="*/ 2147483646 h 51"/>
              <a:gd name="T20" fmla="*/ 2147483646 w 37"/>
              <a:gd name="T21" fmla="*/ 2147483646 h 51"/>
              <a:gd name="T22" fmla="*/ 2147483646 w 37"/>
              <a:gd name="T23" fmla="*/ 2147483646 h 51"/>
              <a:gd name="T24" fmla="*/ 2147483646 w 37"/>
              <a:gd name="T25" fmla="*/ 2147483646 h 51"/>
              <a:gd name="T26" fmla="*/ 0 w 37"/>
              <a:gd name="T27" fmla="*/ 2147483646 h 51"/>
              <a:gd name="T28" fmla="*/ 2147483646 w 37"/>
              <a:gd name="T29" fmla="*/ 2147483646 h 51"/>
              <a:gd name="T30" fmla="*/ 0 w 37"/>
              <a:gd name="T31" fmla="*/ 2147483646 h 51"/>
              <a:gd name="T32" fmla="*/ 2147483646 w 37"/>
              <a:gd name="T33" fmla="*/ 2147483646 h 51"/>
              <a:gd name="T34" fmla="*/ 2147483646 w 37"/>
              <a:gd name="T35" fmla="*/ 2147483646 h 51"/>
              <a:gd name="T36" fmla="*/ 2147483646 w 37"/>
              <a:gd name="T37" fmla="*/ 2147483646 h 51"/>
              <a:gd name="T38" fmla="*/ 2147483646 w 37"/>
              <a:gd name="T39" fmla="*/ 2147483646 h 51"/>
              <a:gd name="T40" fmla="*/ 2147483646 w 37"/>
              <a:gd name="T41" fmla="*/ 2147483646 h 51"/>
              <a:gd name="T42" fmla="*/ 2147483646 w 37"/>
              <a:gd name="T43" fmla="*/ 2147483646 h 51"/>
              <a:gd name="T44" fmla="*/ 2147483646 w 37"/>
              <a:gd name="T45" fmla="*/ 2147483646 h 51"/>
              <a:gd name="T46" fmla="*/ 2147483646 w 37"/>
              <a:gd name="T47" fmla="*/ 2147483646 h 51"/>
              <a:gd name="T48" fmla="*/ 2147483646 w 37"/>
              <a:gd name="T49" fmla="*/ 2147483646 h 51"/>
              <a:gd name="T50" fmla="*/ 2147483646 w 37"/>
              <a:gd name="T51" fmla="*/ 2147483646 h 51"/>
              <a:gd name="T52" fmla="*/ 2147483646 w 37"/>
              <a:gd name="T53" fmla="*/ 2147483646 h 51"/>
              <a:gd name="T54" fmla="*/ 2147483646 w 37"/>
              <a:gd name="T55" fmla="*/ 2147483646 h 51"/>
              <a:gd name="T56" fmla="*/ 2147483646 w 37"/>
              <a:gd name="T57" fmla="*/ 2147483646 h 51"/>
              <a:gd name="T58" fmla="*/ 2147483646 w 37"/>
              <a:gd name="T59" fmla="*/ 2147483646 h 51"/>
              <a:gd name="T60" fmla="*/ 2147483646 w 37"/>
              <a:gd name="T61" fmla="*/ 2147483646 h 51"/>
              <a:gd name="T62" fmla="*/ 2147483646 w 37"/>
              <a:gd name="T63" fmla="*/ 2147483646 h 51"/>
              <a:gd name="T64" fmla="*/ 2147483646 w 37"/>
              <a:gd name="T65" fmla="*/ 2147483646 h 51"/>
              <a:gd name="T66" fmla="*/ 2147483646 w 37"/>
              <a:gd name="T67" fmla="*/ 2147483646 h 51"/>
              <a:gd name="T68" fmla="*/ 2147483646 w 37"/>
              <a:gd name="T69" fmla="*/ 2147483646 h 51"/>
              <a:gd name="T70" fmla="*/ 2147483646 w 37"/>
              <a:gd name="T71" fmla="*/ 2147483646 h 51"/>
              <a:gd name="T72" fmla="*/ 2147483646 w 37"/>
              <a:gd name="T73" fmla="*/ 2147483646 h 51"/>
              <a:gd name="T74" fmla="*/ 2147483646 w 37"/>
              <a:gd name="T75" fmla="*/ 2147483646 h 51"/>
              <a:gd name="T76" fmla="*/ 2147483646 w 37"/>
              <a:gd name="T77" fmla="*/ 2147483646 h 51"/>
              <a:gd name="T78" fmla="*/ 2147483646 w 37"/>
              <a:gd name="T79" fmla="*/ 2147483646 h 5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37"/>
              <a:gd name="T121" fmla="*/ 0 h 51"/>
              <a:gd name="T122" fmla="*/ 37 w 37"/>
              <a:gd name="T123" fmla="*/ 51 h 51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37" h="51">
                <a:moveTo>
                  <a:pt x="36" y="37"/>
                </a:moveTo>
                <a:cubicBezTo>
                  <a:pt x="35" y="34"/>
                  <a:pt x="34" y="31"/>
                  <a:pt x="33" y="29"/>
                </a:cubicBezTo>
                <a:cubicBezTo>
                  <a:pt x="34" y="28"/>
                  <a:pt x="35" y="27"/>
                  <a:pt x="35" y="26"/>
                </a:cubicBezTo>
                <a:cubicBezTo>
                  <a:pt x="35" y="25"/>
                  <a:pt x="34" y="24"/>
                  <a:pt x="33" y="23"/>
                </a:cubicBezTo>
                <a:cubicBezTo>
                  <a:pt x="32" y="22"/>
                  <a:pt x="30" y="22"/>
                  <a:pt x="29" y="21"/>
                </a:cubicBezTo>
                <a:cubicBezTo>
                  <a:pt x="27" y="20"/>
                  <a:pt x="25" y="19"/>
                  <a:pt x="23" y="18"/>
                </a:cubicBezTo>
                <a:cubicBezTo>
                  <a:pt x="23" y="17"/>
                  <a:pt x="24" y="16"/>
                  <a:pt x="24" y="14"/>
                </a:cubicBezTo>
                <a:cubicBezTo>
                  <a:pt x="22" y="14"/>
                  <a:pt x="20" y="13"/>
                  <a:pt x="18" y="13"/>
                </a:cubicBezTo>
                <a:cubicBezTo>
                  <a:pt x="17" y="11"/>
                  <a:pt x="16" y="10"/>
                  <a:pt x="15" y="8"/>
                </a:cubicBezTo>
                <a:cubicBezTo>
                  <a:pt x="14" y="6"/>
                  <a:pt x="13" y="3"/>
                  <a:pt x="12" y="1"/>
                </a:cubicBezTo>
                <a:cubicBezTo>
                  <a:pt x="11" y="0"/>
                  <a:pt x="11" y="1"/>
                  <a:pt x="9" y="1"/>
                </a:cubicBezTo>
                <a:cubicBezTo>
                  <a:pt x="8" y="1"/>
                  <a:pt x="6" y="0"/>
                  <a:pt x="5" y="1"/>
                </a:cubicBezTo>
                <a:cubicBezTo>
                  <a:pt x="3" y="2"/>
                  <a:pt x="3" y="3"/>
                  <a:pt x="1" y="3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1" y="6"/>
                  <a:pt x="1" y="7"/>
                </a:cubicBezTo>
                <a:cubicBezTo>
                  <a:pt x="1" y="7"/>
                  <a:pt x="0" y="8"/>
                  <a:pt x="0" y="9"/>
                </a:cubicBezTo>
                <a:cubicBezTo>
                  <a:pt x="1" y="9"/>
                  <a:pt x="1" y="12"/>
                  <a:pt x="1" y="13"/>
                </a:cubicBezTo>
                <a:cubicBezTo>
                  <a:pt x="2" y="13"/>
                  <a:pt x="3" y="13"/>
                  <a:pt x="3" y="13"/>
                </a:cubicBezTo>
                <a:cubicBezTo>
                  <a:pt x="3" y="14"/>
                  <a:pt x="3" y="16"/>
                  <a:pt x="2" y="17"/>
                </a:cubicBezTo>
                <a:cubicBezTo>
                  <a:pt x="2" y="18"/>
                  <a:pt x="2" y="18"/>
                  <a:pt x="2" y="18"/>
                </a:cubicBezTo>
                <a:cubicBezTo>
                  <a:pt x="4" y="18"/>
                  <a:pt x="5" y="19"/>
                  <a:pt x="4" y="21"/>
                </a:cubicBezTo>
                <a:cubicBezTo>
                  <a:pt x="4" y="22"/>
                  <a:pt x="3" y="23"/>
                  <a:pt x="4" y="24"/>
                </a:cubicBezTo>
                <a:cubicBezTo>
                  <a:pt x="4" y="26"/>
                  <a:pt x="6" y="26"/>
                  <a:pt x="8" y="27"/>
                </a:cubicBezTo>
                <a:cubicBezTo>
                  <a:pt x="7" y="28"/>
                  <a:pt x="4" y="28"/>
                  <a:pt x="3" y="30"/>
                </a:cubicBezTo>
                <a:cubicBezTo>
                  <a:pt x="3" y="31"/>
                  <a:pt x="6" y="32"/>
                  <a:pt x="6" y="34"/>
                </a:cubicBezTo>
                <a:cubicBezTo>
                  <a:pt x="5" y="34"/>
                  <a:pt x="4" y="35"/>
                  <a:pt x="4" y="35"/>
                </a:cubicBezTo>
                <a:cubicBezTo>
                  <a:pt x="5" y="37"/>
                  <a:pt x="5" y="37"/>
                  <a:pt x="5" y="37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40"/>
                  <a:pt x="7" y="40"/>
                  <a:pt x="7" y="40"/>
                </a:cubicBezTo>
                <a:cubicBezTo>
                  <a:pt x="10" y="41"/>
                  <a:pt x="10" y="41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3"/>
                  <a:pt x="13" y="43"/>
                  <a:pt x="13" y="44"/>
                </a:cubicBezTo>
                <a:cubicBezTo>
                  <a:pt x="13" y="43"/>
                  <a:pt x="13" y="42"/>
                  <a:pt x="14" y="42"/>
                </a:cubicBezTo>
                <a:cubicBezTo>
                  <a:pt x="15" y="40"/>
                  <a:pt x="17" y="40"/>
                  <a:pt x="18" y="41"/>
                </a:cubicBezTo>
                <a:cubicBezTo>
                  <a:pt x="21" y="43"/>
                  <a:pt x="23" y="48"/>
                  <a:pt x="26" y="50"/>
                </a:cubicBezTo>
                <a:cubicBezTo>
                  <a:pt x="28" y="51"/>
                  <a:pt x="30" y="49"/>
                  <a:pt x="32" y="48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5"/>
                  <a:pt x="36" y="43"/>
                  <a:pt x="37" y="41"/>
                </a:cubicBezTo>
                <a:cubicBezTo>
                  <a:pt x="37" y="40"/>
                  <a:pt x="36" y="38"/>
                  <a:pt x="36" y="3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" name="Freeform 142">
            <a:extLst>
              <a:ext uri="{FF2B5EF4-FFF2-40B4-BE49-F238E27FC236}">
                <a16:creationId xmlns:a16="http://schemas.microsoft.com/office/drawing/2014/main" id="{B9EA8941-173C-A9E4-800D-E61A3EDB2687}"/>
              </a:ext>
            </a:extLst>
          </p:cNvPr>
          <p:cNvSpPr>
            <a:spLocks/>
          </p:cNvSpPr>
          <p:nvPr/>
        </p:nvSpPr>
        <p:spPr bwMode="auto">
          <a:xfrm>
            <a:off x="5402787" y="3410070"/>
            <a:ext cx="61468" cy="65310"/>
          </a:xfrm>
          <a:custGeom>
            <a:avLst/>
            <a:gdLst>
              <a:gd name="T0" fmla="*/ 2147483646 w 17"/>
              <a:gd name="T1" fmla="*/ 2147483646 h 21"/>
              <a:gd name="T2" fmla="*/ 2147483646 w 17"/>
              <a:gd name="T3" fmla="*/ 2147483646 h 21"/>
              <a:gd name="T4" fmla="*/ 2147483646 w 17"/>
              <a:gd name="T5" fmla="*/ 2147483646 h 21"/>
              <a:gd name="T6" fmla="*/ 2147483646 w 17"/>
              <a:gd name="T7" fmla="*/ 2147483646 h 21"/>
              <a:gd name="T8" fmla="*/ 2147483646 w 17"/>
              <a:gd name="T9" fmla="*/ 0 h 21"/>
              <a:gd name="T10" fmla="*/ 2147483646 w 17"/>
              <a:gd name="T11" fmla="*/ 0 h 21"/>
              <a:gd name="T12" fmla="*/ 2147483646 w 17"/>
              <a:gd name="T13" fmla="*/ 2147483646 h 21"/>
              <a:gd name="T14" fmla="*/ 2147483646 w 17"/>
              <a:gd name="T15" fmla="*/ 2147483646 h 21"/>
              <a:gd name="T16" fmla="*/ 2147483646 w 17"/>
              <a:gd name="T17" fmla="*/ 2147483646 h 21"/>
              <a:gd name="T18" fmla="*/ 2147483646 w 17"/>
              <a:gd name="T19" fmla="*/ 2147483646 h 21"/>
              <a:gd name="T20" fmla="*/ 2147483646 w 17"/>
              <a:gd name="T21" fmla="*/ 2147483646 h 21"/>
              <a:gd name="T22" fmla="*/ 2147483646 w 17"/>
              <a:gd name="T23" fmla="*/ 2147483646 h 21"/>
              <a:gd name="T24" fmla="*/ 2147483646 w 17"/>
              <a:gd name="T25" fmla="*/ 2147483646 h 21"/>
              <a:gd name="T26" fmla="*/ 2147483646 w 17"/>
              <a:gd name="T27" fmla="*/ 2147483646 h 21"/>
              <a:gd name="T28" fmla="*/ 2147483646 w 17"/>
              <a:gd name="T29" fmla="*/ 2147483646 h 21"/>
              <a:gd name="T30" fmla="*/ 2147483646 w 17"/>
              <a:gd name="T31" fmla="*/ 2147483646 h 21"/>
              <a:gd name="T32" fmla="*/ 2147483646 w 17"/>
              <a:gd name="T33" fmla="*/ 2147483646 h 21"/>
              <a:gd name="T34" fmla="*/ 2147483646 w 17"/>
              <a:gd name="T35" fmla="*/ 2147483646 h 21"/>
              <a:gd name="T36" fmla="*/ 2147483646 w 17"/>
              <a:gd name="T37" fmla="*/ 2147483646 h 21"/>
              <a:gd name="T38" fmla="*/ 2147483646 w 17"/>
              <a:gd name="T39" fmla="*/ 2147483646 h 21"/>
              <a:gd name="T40" fmla="*/ 2147483646 w 17"/>
              <a:gd name="T41" fmla="*/ 2147483646 h 21"/>
              <a:gd name="T42" fmla="*/ 0 w 17"/>
              <a:gd name="T43" fmla="*/ 2147483646 h 21"/>
              <a:gd name="T44" fmla="*/ 2147483646 w 17"/>
              <a:gd name="T45" fmla="*/ 2147483646 h 2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17"/>
              <a:gd name="T70" fmla="*/ 0 h 21"/>
              <a:gd name="T71" fmla="*/ 17 w 17"/>
              <a:gd name="T72" fmla="*/ 21 h 21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17" h="21">
                <a:moveTo>
                  <a:pt x="1" y="12"/>
                </a:moveTo>
                <a:cubicBezTo>
                  <a:pt x="1" y="9"/>
                  <a:pt x="3" y="6"/>
                  <a:pt x="3" y="3"/>
                </a:cubicBezTo>
                <a:cubicBezTo>
                  <a:pt x="4" y="3"/>
                  <a:pt x="5" y="3"/>
                  <a:pt x="5" y="3"/>
                </a:cubicBezTo>
                <a:cubicBezTo>
                  <a:pt x="6" y="2"/>
                  <a:pt x="5" y="2"/>
                  <a:pt x="6" y="1"/>
                </a:cubicBezTo>
                <a:cubicBezTo>
                  <a:pt x="6" y="1"/>
                  <a:pt x="6" y="1"/>
                  <a:pt x="7" y="0"/>
                </a:cubicBezTo>
                <a:cubicBezTo>
                  <a:pt x="7" y="0"/>
                  <a:pt x="7" y="0"/>
                  <a:pt x="8" y="0"/>
                </a:cubicBezTo>
                <a:cubicBezTo>
                  <a:pt x="9" y="2"/>
                  <a:pt x="9" y="2"/>
                  <a:pt x="9" y="2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4" y="6"/>
                  <a:pt x="14" y="6"/>
                  <a:pt x="14" y="6"/>
                </a:cubicBezTo>
                <a:cubicBezTo>
                  <a:pt x="15" y="7"/>
                  <a:pt x="15" y="7"/>
                  <a:pt x="15" y="7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9"/>
                  <a:pt x="17" y="10"/>
                  <a:pt x="16" y="11"/>
                </a:cubicBezTo>
                <a:cubicBezTo>
                  <a:pt x="16" y="12"/>
                  <a:pt x="16" y="12"/>
                  <a:pt x="16" y="12"/>
                </a:cubicBezTo>
                <a:cubicBezTo>
                  <a:pt x="15" y="11"/>
                  <a:pt x="14" y="11"/>
                  <a:pt x="12" y="11"/>
                </a:cubicBezTo>
                <a:cubicBezTo>
                  <a:pt x="9" y="12"/>
                  <a:pt x="9" y="12"/>
                  <a:pt x="9" y="15"/>
                </a:cubicBezTo>
                <a:cubicBezTo>
                  <a:pt x="9" y="17"/>
                  <a:pt x="8" y="19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7" y="21"/>
                  <a:pt x="7" y="20"/>
                  <a:pt x="6" y="18"/>
                </a:cubicBezTo>
                <a:cubicBezTo>
                  <a:pt x="4" y="16"/>
                  <a:pt x="4" y="17"/>
                  <a:pt x="2" y="17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4"/>
                  <a:pt x="0" y="14"/>
                  <a:pt x="0" y="14"/>
                </a:cubicBezTo>
                <a:lnTo>
                  <a:pt x="1" y="12"/>
                </a:lnTo>
                <a:close/>
              </a:path>
            </a:pathLst>
          </a:custGeom>
          <a:solidFill>
            <a:srgbClr val="87D1B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" name="Freeform 137">
            <a:extLst>
              <a:ext uri="{FF2B5EF4-FFF2-40B4-BE49-F238E27FC236}">
                <a16:creationId xmlns:a16="http://schemas.microsoft.com/office/drawing/2014/main" id="{04E0FE39-D7BB-531B-5EBC-31CBDE48EEB1}"/>
              </a:ext>
            </a:extLst>
          </p:cNvPr>
          <p:cNvSpPr>
            <a:spLocks/>
          </p:cNvSpPr>
          <p:nvPr/>
        </p:nvSpPr>
        <p:spPr bwMode="auto">
          <a:xfrm>
            <a:off x="4609465" y="2889512"/>
            <a:ext cx="128699" cy="192088"/>
          </a:xfrm>
          <a:custGeom>
            <a:avLst/>
            <a:gdLst>
              <a:gd name="T0" fmla="*/ 2147483646 w 42"/>
              <a:gd name="T1" fmla="*/ 2147483646 h 61"/>
              <a:gd name="T2" fmla="*/ 2147483646 w 42"/>
              <a:gd name="T3" fmla="*/ 2147483646 h 61"/>
              <a:gd name="T4" fmla="*/ 2147483646 w 42"/>
              <a:gd name="T5" fmla="*/ 2147483646 h 61"/>
              <a:gd name="T6" fmla="*/ 2147483646 w 42"/>
              <a:gd name="T7" fmla="*/ 2147483646 h 61"/>
              <a:gd name="T8" fmla="*/ 2147483646 w 42"/>
              <a:gd name="T9" fmla="*/ 2147483646 h 61"/>
              <a:gd name="T10" fmla="*/ 2147483646 w 42"/>
              <a:gd name="T11" fmla="*/ 2147483646 h 61"/>
              <a:gd name="T12" fmla="*/ 2147483646 w 42"/>
              <a:gd name="T13" fmla="*/ 2147483646 h 61"/>
              <a:gd name="T14" fmla="*/ 2147483646 w 42"/>
              <a:gd name="T15" fmla="*/ 2147483646 h 61"/>
              <a:gd name="T16" fmla="*/ 2147483646 w 42"/>
              <a:gd name="T17" fmla="*/ 2147483646 h 61"/>
              <a:gd name="T18" fmla="*/ 2147483646 w 42"/>
              <a:gd name="T19" fmla="*/ 2147483646 h 61"/>
              <a:gd name="T20" fmla="*/ 2147483646 w 42"/>
              <a:gd name="T21" fmla="*/ 2147483646 h 61"/>
              <a:gd name="T22" fmla="*/ 2147483646 w 42"/>
              <a:gd name="T23" fmla="*/ 2147483646 h 61"/>
              <a:gd name="T24" fmla="*/ 2147483646 w 42"/>
              <a:gd name="T25" fmla="*/ 2147483646 h 61"/>
              <a:gd name="T26" fmla="*/ 2147483646 w 42"/>
              <a:gd name="T27" fmla="*/ 2147483646 h 61"/>
              <a:gd name="T28" fmla="*/ 2147483646 w 42"/>
              <a:gd name="T29" fmla="*/ 2147483646 h 61"/>
              <a:gd name="T30" fmla="*/ 2147483646 w 42"/>
              <a:gd name="T31" fmla="*/ 2147483646 h 61"/>
              <a:gd name="T32" fmla="*/ 2147483646 w 42"/>
              <a:gd name="T33" fmla="*/ 2147483646 h 61"/>
              <a:gd name="T34" fmla="*/ 2147483646 w 42"/>
              <a:gd name="T35" fmla="*/ 2147483646 h 61"/>
              <a:gd name="T36" fmla="*/ 2147483646 w 42"/>
              <a:gd name="T37" fmla="*/ 2147483646 h 61"/>
              <a:gd name="T38" fmla="*/ 2147483646 w 42"/>
              <a:gd name="T39" fmla="*/ 2147483646 h 61"/>
              <a:gd name="T40" fmla="*/ 2147483646 w 42"/>
              <a:gd name="T41" fmla="*/ 2147483646 h 61"/>
              <a:gd name="T42" fmla="*/ 2147483646 w 42"/>
              <a:gd name="T43" fmla="*/ 2147483646 h 61"/>
              <a:gd name="T44" fmla="*/ 2147483646 w 42"/>
              <a:gd name="T45" fmla="*/ 2147483646 h 61"/>
              <a:gd name="T46" fmla="*/ 2147483646 w 42"/>
              <a:gd name="T47" fmla="*/ 2147483646 h 61"/>
              <a:gd name="T48" fmla="*/ 2147483646 w 42"/>
              <a:gd name="T49" fmla="*/ 2147483646 h 61"/>
              <a:gd name="T50" fmla="*/ 2147483646 w 42"/>
              <a:gd name="T51" fmla="*/ 2147483646 h 61"/>
              <a:gd name="T52" fmla="*/ 2147483646 w 42"/>
              <a:gd name="T53" fmla="*/ 2147483646 h 61"/>
              <a:gd name="T54" fmla="*/ 2147483646 w 42"/>
              <a:gd name="T55" fmla="*/ 2147483646 h 61"/>
              <a:gd name="T56" fmla="*/ 2147483646 w 42"/>
              <a:gd name="T57" fmla="*/ 2147483646 h 61"/>
              <a:gd name="T58" fmla="*/ 2147483646 w 42"/>
              <a:gd name="T59" fmla="*/ 2147483646 h 61"/>
              <a:gd name="T60" fmla="*/ 2147483646 w 42"/>
              <a:gd name="T61" fmla="*/ 2147483646 h 61"/>
              <a:gd name="T62" fmla="*/ 2147483646 w 42"/>
              <a:gd name="T63" fmla="*/ 2147483646 h 61"/>
              <a:gd name="T64" fmla="*/ 2147483646 w 42"/>
              <a:gd name="T65" fmla="*/ 2147483646 h 61"/>
              <a:gd name="T66" fmla="*/ 2147483646 w 42"/>
              <a:gd name="T67" fmla="*/ 2147483646 h 61"/>
              <a:gd name="T68" fmla="*/ 2147483646 w 42"/>
              <a:gd name="T69" fmla="*/ 2147483646 h 61"/>
              <a:gd name="T70" fmla="*/ 2147483646 w 42"/>
              <a:gd name="T71" fmla="*/ 2147483646 h 61"/>
              <a:gd name="T72" fmla="*/ 2147483646 w 42"/>
              <a:gd name="T73" fmla="*/ 2147483646 h 61"/>
              <a:gd name="T74" fmla="*/ 2147483646 w 42"/>
              <a:gd name="T75" fmla="*/ 2147483646 h 61"/>
              <a:gd name="T76" fmla="*/ 2147483646 w 42"/>
              <a:gd name="T77" fmla="*/ 2147483646 h 61"/>
              <a:gd name="T78" fmla="*/ 2147483646 w 42"/>
              <a:gd name="T79" fmla="*/ 2147483646 h 61"/>
              <a:gd name="T80" fmla="*/ 2147483646 w 42"/>
              <a:gd name="T81" fmla="*/ 2147483646 h 61"/>
              <a:gd name="T82" fmla="*/ 2147483646 w 42"/>
              <a:gd name="T83" fmla="*/ 2147483646 h 61"/>
              <a:gd name="T84" fmla="*/ 2147483646 w 42"/>
              <a:gd name="T85" fmla="*/ 2147483646 h 61"/>
              <a:gd name="T86" fmla="*/ 2147483646 w 42"/>
              <a:gd name="T87" fmla="*/ 2147483646 h 61"/>
              <a:gd name="T88" fmla="*/ 2147483646 w 42"/>
              <a:gd name="T89" fmla="*/ 2147483646 h 61"/>
              <a:gd name="T90" fmla="*/ 2147483646 w 42"/>
              <a:gd name="T91" fmla="*/ 2147483646 h 61"/>
              <a:gd name="T92" fmla="*/ 2147483646 w 42"/>
              <a:gd name="T93" fmla="*/ 2147483646 h 61"/>
              <a:gd name="T94" fmla="*/ 2147483646 w 42"/>
              <a:gd name="T95" fmla="*/ 2147483646 h 61"/>
              <a:gd name="T96" fmla="*/ 2147483646 w 42"/>
              <a:gd name="T97" fmla="*/ 2147483646 h 61"/>
              <a:gd name="T98" fmla="*/ 2147483646 w 42"/>
              <a:gd name="T99" fmla="*/ 2147483646 h 61"/>
              <a:gd name="T100" fmla="*/ 2147483646 w 42"/>
              <a:gd name="T101" fmla="*/ 2147483646 h 61"/>
              <a:gd name="T102" fmla="*/ 2147483646 w 42"/>
              <a:gd name="T103" fmla="*/ 2147483646 h 61"/>
              <a:gd name="T104" fmla="*/ 2147483646 w 42"/>
              <a:gd name="T105" fmla="*/ 2147483646 h 61"/>
              <a:gd name="T106" fmla="*/ 2147483646 w 42"/>
              <a:gd name="T107" fmla="*/ 2147483646 h 61"/>
              <a:gd name="T108" fmla="*/ 2147483646 w 42"/>
              <a:gd name="T109" fmla="*/ 2147483646 h 61"/>
              <a:gd name="T110" fmla="*/ 2147483646 w 42"/>
              <a:gd name="T111" fmla="*/ 2147483646 h 6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1"/>
              <a:gd name="T170" fmla="*/ 42 w 42"/>
              <a:gd name="T171" fmla="*/ 61 h 61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1">
                <a:moveTo>
                  <a:pt x="41" y="36"/>
                </a:moveTo>
                <a:cubicBezTo>
                  <a:pt x="41" y="35"/>
                  <a:pt x="41" y="33"/>
                  <a:pt x="40" y="32"/>
                </a:cubicBezTo>
                <a:cubicBezTo>
                  <a:pt x="39" y="31"/>
                  <a:pt x="39" y="29"/>
                  <a:pt x="39" y="28"/>
                </a:cubicBezTo>
                <a:cubicBezTo>
                  <a:pt x="38" y="26"/>
                  <a:pt x="37" y="25"/>
                  <a:pt x="38" y="24"/>
                </a:cubicBezTo>
                <a:cubicBezTo>
                  <a:pt x="39" y="23"/>
                  <a:pt x="39" y="22"/>
                  <a:pt x="40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40" y="22"/>
                  <a:pt x="40" y="21"/>
                  <a:pt x="39" y="20"/>
                </a:cubicBezTo>
                <a:cubicBezTo>
                  <a:pt x="38" y="20"/>
                  <a:pt x="36" y="21"/>
                  <a:pt x="36" y="21"/>
                </a:cubicBezTo>
                <a:cubicBezTo>
                  <a:pt x="35" y="21"/>
                  <a:pt x="36" y="19"/>
                  <a:pt x="36" y="19"/>
                </a:cubicBezTo>
                <a:cubicBezTo>
                  <a:pt x="36" y="19"/>
                  <a:pt x="33" y="16"/>
                  <a:pt x="33" y="16"/>
                </a:cubicBezTo>
                <a:cubicBezTo>
                  <a:pt x="32" y="16"/>
                  <a:pt x="31" y="19"/>
                  <a:pt x="31" y="20"/>
                </a:cubicBezTo>
                <a:cubicBezTo>
                  <a:pt x="30" y="21"/>
                  <a:pt x="27" y="20"/>
                  <a:pt x="27" y="20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7"/>
                  <a:pt x="23" y="17"/>
                  <a:pt x="23" y="15"/>
                </a:cubicBezTo>
                <a:cubicBezTo>
                  <a:pt x="23" y="14"/>
                  <a:pt x="25" y="14"/>
                  <a:pt x="25" y="14"/>
                </a:cubicBezTo>
                <a:cubicBezTo>
                  <a:pt x="25" y="14"/>
                  <a:pt x="26" y="14"/>
                  <a:pt x="27" y="13"/>
                </a:cubicBezTo>
                <a:cubicBezTo>
                  <a:pt x="27" y="13"/>
                  <a:pt x="25" y="12"/>
                  <a:pt x="25" y="11"/>
                </a:cubicBezTo>
                <a:cubicBezTo>
                  <a:pt x="26" y="11"/>
                  <a:pt x="27" y="11"/>
                  <a:pt x="28" y="11"/>
                </a:cubicBezTo>
                <a:cubicBezTo>
                  <a:pt x="28" y="11"/>
                  <a:pt x="29" y="10"/>
                  <a:pt x="29" y="10"/>
                </a:cubicBezTo>
                <a:cubicBezTo>
                  <a:pt x="31" y="6"/>
                  <a:pt x="31" y="6"/>
                  <a:pt x="31" y="6"/>
                </a:cubicBezTo>
                <a:cubicBezTo>
                  <a:pt x="30" y="6"/>
                  <a:pt x="30" y="6"/>
                  <a:pt x="31" y="5"/>
                </a:cubicBezTo>
                <a:cubicBezTo>
                  <a:pt x="32" y="5"/>
                  <a:pt x="33" y="3"/>
                  <a:pt x="32" y="3"/>
                </a:cubicBezTo>
                <a:cubicBezTo>
                  <a:pt x="30" y="2"/>
                  <a:pt x="31" y="0"/>
                  <a:pt x="30" y="1"/>
                </a:cubicBezTo>
                <a:cubicBezTo>
                  <a:pt x="29" y="2"/>
                  <a:pt x="27" y="2"/>
                  <a:pt x="28" y="3"/>
                </a:cubicBezTo>
                <a:cubicBezTo>
                  <a:pt x="29" y="5"/>
                  <a:pt x="30" y="5"/>
                  <a:pt x="28" y="6"/>
                </a:cubicBezTo>
                <a:cubicBezTo>
                  <a:pt x="27" y="7"/>
                  <a:pt x="26" y="8"/>
                  <a:pt x="26" y="6"/>
                </a:cubicBezTo>
                <a:cubicBezTo>
                  <a:pt x="26" y="5"/>
                  <a:pt x="26" y="3"/>
                  <a:pt x="25" y="3"/>
                </a:cubicBezTo>
                <a:cubicBezTo>
                  <a:pt x="24" y="4"/>
                  <a:pt x="23" y="4"/>
                  <a:pt x="23" y="5"/>
                </a:cubicBezTo>
                <a:cubicBezTo>
                  <a:pt x="22" y="7"/>
                  <a:pt x="19" y="5"/>
                  <a:pt x="20" y="7"/>
                </a:cubicBezTo>
                <a:cubicBezTo>
                  <a:pt x="20" y="9"/>
                  <a:pt x="22" y="9"/>
                  <a:pt x="19" y="10"/>
                </a:cubicBezTo>
                <a:cubicBezTo>
                  <a:pt x="16" y="11"/>
                  <a:pt x="15" y="12"/>
                  <a:pt x="17" y="13"/>
                </a:cubicBezTo>
                <a:cubicBezTo>
                  <a:pt x="19" y="14"/>
                  <a:pt x="20" y="13"/>
                  <a:pt x="21" y="13"/>
                </a:cubicBezTo>
                <a:cubicBezTo>
                  <a:pt x="22" y="14"/>
                  <a:pt x="23" y="14"/>
                  <a:pt x="21" y="15"/>
                </a:cubicBezTo>
                <a:cubicBezTo>
                  <a:pt x="20" y="16"/>
                  <a:pt x="18" y="15"/>
                  <a:pt x="19" y="16"/>
                </a:cubicBezTo>
                <a:cubicBezTo>
                  <a:pt x="19" y="18"/>
                  <a:pt x="20" y="17"/>
                  <a:pt x="19" y="19"/>
                </a:cubicBezTo>
                <a:cubicBezTo>
                  <a:pt x="18" y="20"/>
                  <a:pt x="18" y="21"/>
                  <a:pt x="17" y="20"/>
                </a:cubicBezTo>
                <a:cubicBezTo>
                  <a:pt x="17" y="19"/>
                  <a:pt x="15" y="17"/>
                  <a:pt x="15" y="18"/>
                </a:cubicBezTo>
                <a:cubicBezTo>
                  <a:pt x="14" y="19"/>
                  <a:pt x="15" y="20"/>
                  <a:pt x="14" y="20"/>
                </a:cubicBezTo>
                <a:cubicBezTo>
                  <a:pt x="14" y="21"/>
                  <a:pt x="13" y="21"/>
                  <a:pt x="12" y="20"/>
                </a:cubicBezTo>
                <a:cubicBezTo>
                  <a:pt x="12" y="19"/>
                  <a:pt x="12" y="17"/>
                  <a:pt x="10" y="18"/>
                </a:cubicBezTo>
                <a:cubicBezTo>
                  <a:pt x="9" y="18"/>
                  <a:pt x="10" y="18"/>
                  <a:pt x="8" y="18"/>
                </a:cubicBezTo>
                <a:cubicBezTo>
                  <a:pt x="6" y="19"/>
                  <a:pt x="7" y="20"/>
                  <a:pt x="8" y="21"/>
                </a:cubicBezTo>
                <a:cubicBezTo>
                  <a:pt x="8" y="21"/>
                  <a:pt x="8" y="21"/>
                  <a:pt x="7" y="22"/>
                </a:cubicBezTo>
                <a:cubicBezTo>
                  <a:pt x="6" y="22"/>
                  <a:pt x="6" y="23"/>
                  <a:pt x="7" y="23"/>
                </a:cubicBezTo>
                <a:cubicBezTo>
                  <a:pt x="8" y="24"/>
                  <a:pt x="6" y="25"/>
                  <a:pt x="5" y="24"/>
                </a:cubicBezTo>
                <a:cubicBezTo>
                  <a:pt x="4" y="24"/>
                  <a:pt x="2" y="23"/>
                  <a:pt x="4" y="24"/>
                </a:cubicBezTo>
                <a:cubicBezTo>
                  <a:pt x="5" y="25"/>
                  <a:pt x="5" y="25"/>
                  <a:pt x="6" y="26"/>
                </a:cubicBezTo>
                <a:cubicBezTo>
                  <a:pt x="7" y="27"/>
                  <a:pt x="7" y="28"/>
                  <a:pt x="7" y="27"/>
                </a:cubicBezTo>
                <a:cubicBezTo>
                  <a:pt x="8" y="26"/>
                  <a:pt x="7" y="25"/>
                  <a:pt x="8" y="26"/>
                </a:cubicBezTo>
                <a:cubicBezTo>
                  <a:pt x="9" y="26"/>
                  <a:pt x="10" y="27"/>
                  <a:pt x="8" y="27"/>
                </a:cubicBezTo>
                <a:cubicBezTo>
                  <a:pt x="7" y="28"/>
                  <a:pt x="6" y="27"/>
                  <a:pt x="6" y="28"/>
                </a:cubicBezTo>
                <a:cubicBezTo>
                  <a:pt x="5" y="29"/>
                  <a:pt x="6" y="29"/>
                  <a:pt x="5" y="30"/>
                </a:cubicBezTo>
                <a:cubicBezTo>
                  <a:pt x="4" y="31"/>
                  <a:pt x="3" y="29"/>
                  <a:pt x="4" y="31"/>
                </a:cubicBezTo>
                <a:cubicBezTo>
                  <a:pt x="5" y="33"/>
                  <a:pt x="5" y="31"/>
                  <a:pt x="7" y="33"/>
                </a:cubicBezTo>
                <a:cubicBezTo>
                  <a:pt x="8" y="34"/>
                  <a:pt x="8" y="33"/>
                  <a:pt x="9" y="33"/>
                </a:cubicBezTo>
                <a:cubicBezTo>
                  <a:pt x="10" y="33"/>
                  <a:pt x="10" y="33"/>
                  <a:pt x="10" y="34"/>
                </a:cubicBezTo>
                <a:cubicBezTo>
                  <a:pt x="11" y="35"/>
                  <a:pt x="10" y="34"/>
                  <a:pt x="12" y="35"/>
                </a:cubicBezTo>
                <a:cubicBezTo>
                  <a:pt x="14" y="35"/>
                  <a:pt x="14" y="35"/>
                  <a:pt x="15" y="34"/>
                </a:cubicBezTo>
                <a:cubicBezTo>
                  <a:pt x="15" y="34"/>
                  <a:pt x="14" y="34"/>
                  <a:pt x="14" y="32"/>
                </a:cubicBezTo>
                <a:cubicBezTo>
                  <a:pt x="14" y="31"/>
                  <a:pt x="13" y="30"/>
                  <a:pt x="14" y="31"/>
                </a:cubicBezTo>
                <a:cubicBezTo>
                  <a:pt x="16" y="31"/>
                  <a:pt x="16" y="32"/>
                  <a:pt x="16" y="33"/>
                </a:cubicBezTo>
                <a:cubicBezTo>
                  <a:pt x="15" y="34"/>
                  <a:pt x="15" y="33"/>
                  <a:pt x="15" y="34"/>
                </a:cubicBezTo>
                <a:cubicBezTo>
                  <a:pt x="16" y="35"/>
                  <a:pt x="17" y="35"/>
                  <a:pt x="16" y="36"/>
                </a:cubicBezTo>
                <a:cubicBezTo>
                  <a:pt x="14" y="36"/>
                  <a:pt x="14" y="36"/>
                  <a:pt x="13" y="37"/>
                </a:cubicBezTo>
                <a:cubicBezTo>
                  <a:pt x="12" y="37"/>
                  <a:pt x="12" y="36"/>
                  <a:pt x="12" y="37"/>
                </a:cubicBezTo>
                <a:cubicBezTo>
                  <a:pt x="11" y="39"/>
                  <a:pt x="11" y="39"/>
                  <a:pt x="11" y="40"/>
                </a:cubicBezTo>
                <a:cubicBezTo>
                  <a:pt x="10" y="40"/>
                  <a:pt x="11" y="42"/>
                  <a:pt x="10" y="42"/>
                </a:cubicBezTo>
                <a:cubicBezTo>
                  <a:pt x="9" y="43"/>
                  <a:pt x="10" y="42"/>
                  <a:pt x="8" y="44"/>
                </a:cubicBezTo>
                <a:cubicBezTo>
                  <a:pt x="7" y="45"/>
                  <a:pt x="6" y="45"/>
                  <a:pt x="6" y="45"/>
                </a:cubicBezTo>
                <a:cubicBezTo>
                  <a:pt x="7" y="46"/>
                  <a:pt x="8" y="45"/>
                  <a:pt x="10" y="45"/>
                </a:cubicBezTo>
                <a:cubicBezTo>
                  <a:pt x="10" y="45"/>
                  <a:pt x="10" y="45"/>
                  <a:pt x="11" y="45"/>
                </a:cubicBezTo>
                <a:cubicBezTo>
                  <a:pt x="12" y="45"/>
                  <a:pt x="12" y="45"/>
                  <a:pt x="13" y="45"/>
                </a:cubicBezTo>
                <a:cubicBezTo>
                  <a:pt x="14" y="45"/>
                  <a:pt x="14" y="43"/>
                  <a:pt x="14" y="42"/>
                </a:cubicBezTo>
                <a:cubicBezTo>
                  <a:pt x="15" y="42"/>
                  <a:pt x="16" y="40"/>
                  <a:pt x="16" y="42"/>
                </a:cubicBezTo>
                <a:cubicBezTo>
                  <a:pt x="16" y="44"/>
                  <a:pt x="16" y="44"/>
                  <a:pt x="17" y="44"/>
                </a:cubicBezTo>
                <a:cubicBezTo>
                  <a:pt x="18" y="45"/>
                  <a:pt x="16" y="45"/>
                  <a:pt x="15" y="45"/>
                </a:cubicBezTo>
                <a:cubicBezTo>
                  <a:pt x="13" y="45"/>
                  <a:pt x="9" y="46"/>
                  <a:pt x="8" y="47"/>
                </a:cubicBezTo>
                <a:cubicBezTo>
                  <a:pt x="8" y="47"/>
                  <a:pt x="7" y="45"/>
                  <a:pt x="7" y="48"/>
                </a:cubicBezTo>
                <a:cubicBezTo>
                  <a:pt x="8" y="50"/>
                  <a:pt x="8" y="50"/>
                  <a:pt x="7" y="51"/>
                </a:cubicBezTo>
                <a:cubicBezTo>
                  <a:pt x="7" y="51"/>
                  <a:pt x="6" y="51"/>
                  <a:pt x="5" y="50"/>
                </a:cubicBezTo>
                <a:cubicBezTo>
                  <a:pt x="5" y="50"/>
                  <a:pt x="4" y="47"/>
                  <a:pt x="3" y="49"/>
                </a:cubicBezTo>
                <a:cubicBezTo>
                  <a:pt x="3" y="50"/>
                  <a:pt x="0" y="52"/>
                  <a:pt x="2" y="52"/>
                </a:cubicBezTo>
                <a:cubicBezTo>
                  <a:pt x="4" y="52"/>
                  <a:pt x="4" y="51"/>
                  <a:pt x="6" y="52"/>
                </a:cubicBezTo>
                <a:cubicBezTo>
                  <a:pt x="7" y="52"/>
                  <a:pt x="2" y="55"/>
                  <a:pt x="3" y="55"/>
                </a:cubicBezTo>
                <a:cubicBezTo>
                  <a:pt x="3" y="56"/>
                  <a:pt x="3" y="55"/>
                  <a:pt x="4" y="55"/>
                </a:cubicBezTo>
                <a:cubicBezTo>
                  <a:pt x="5" y="56"/>
                  <a:pt x="5" y="56"/>
                  <a:pt x="6" y="57"/>
                </a:cubicBezTo>
                <a:cubicBezTo>
                  <a:pt x="6" y="57"/>
                  <a:pt x="6" y="56"/>
                  <a:pt x="7" y="56"/>
                </a:cubicBezTo>
                <a:cubicBezTo>
                  <a:pt x="8" y="55"/>
                  <a:pt x="9" y="53"/>
                  <a:pt x="9" y="55"/>
                </a:cubicBezTo>
                <a:cubicBezTo>
                  <a:pt x="9" y="56"/>
                  <a:pt x="8" y="57"/>
                  <a:pt x="7" y="58"/>
                </a:cubicBezTo>
                <a:cubicBezTo>
                  <a:pt x="5" y="58"/>
                  <a:pt x="4" y="59"/>
                  <a:pt x="5" y="59"/>
                </a:cubicBezTo>
                <a:cubicBezTo>
                  <a:pt x="5" y="60"/>
                  <a:pt x="5" y="60"/>
                  <a:pt x="6" y="59"/>
                </a:cubicBezTo>
                <a:cubicBezTo>
                  <a:pt x="8" y="58"/>
                  <a:pt x="7" y="58"/>
                  <a:pt x="8" y="57"/>
                </a:cubicBezTo>
                <a:cubicBezTo>
                  <a:pt x="9" y="57"/>
                  <a:pt x="10" y="57"/>
                  <a:pt x="10" y="58"/>
                </a:cubicBezTo>
                <a:cubicBezTo>
                  <a:pt x="9" y="58"/>
                  <a:pt x="8" y="59"/>
                  <a:pt x="8" y="60"/>
                </a:cubicBezTo>
                <a:cubicBezTo>
                  <a:pt x="8" y="60"/>
                  <a:pt x="5" y="60"/>
                  <a:pt x="7" y="60"/>
                </a:cubicBezTo>
                <a:cubicBezTo>
                  <a:pt x="10" y="60"/>
                  <a:pt x="9" y="57"/>
                  <a:pt x="11" y="59"/>
                </a:cubicBezTo>
                <a:cubicBezTo>
                  <a:pt x="13" y="60"/>
                  <a:pt x="12" y="60"/>
                  <a:pt x="14" y="60"/>
                </a:cubicBezTo>
                <a:cubicBezTo>
                  <a:pt x="16" y="60"/>
                  <a:pt x="17" y="61"/>
                  <a:pt x="18" y="59"/>
                </a:cubicBezTo>
                <a:cubicBezTo>
                  <a:pt x="20" y="57"/>
                  <a:pt x="19" y="55"/>
                  <a:pt x="21" y="55"/>
                </a:cubicBezTo>
                <a:cubicBezTo>
                  <a:pt x="22" y="56"/>
                  <a:pt x="20" y="53"/>
                  <a:pt x="23" y="54"/>
                </a:cubicBezTo>
                <a:cubicBezTo>
                  <a:pt x="25" y="54"/>
                  <a:pt x="25" y="55"/>
                  <a:pt x="26" y="54"/>
                </a:cubicBezTo>
                <a:cubicBezTo>
                  <a:pt x="28" y="54"/>
                  <a:pt x="27" y="52"/>
                  <a:pt x="29" y="52"/>
                </a:cubicBezTo>
                <a:cubicBezTo>
                  <a:pt x="31" y="52"/>
                  <a:pt x="31" y="52"/>
                  <a:pt x="32" y="52"/>
                </a:cubicBezTo>
                <a:cubicBezTo>
                  <a:pt x="32" y="52"/>
                  <a:pt x="31" y="51"/>
                  <a:pt x="33" y="51"/>
                </a:cubicBezTo>
                <a:cubicBezTo>
                  <a:pt x="34" y="50"/>
                  <a:pt x="33" y="49"/>
                  <a:pt x="34" y="50"/>
                </a:cubicBezTo>
                <a:cubicBezTo>
                  <a:pt x="35" y="51"/>
                  <a:pt x="34" y="51"/>
                  <a:pt x="36" y="51"/>
                </a:cubicBezTo>
                <a:cubicBezTo>
                  <a:pt x="37" y="51"/>
                  <a:pt x="37" y="50"/>
                  <a:pt x="38" y="50"/>
                </a:cubicBezTo>
                <a:cubicBezTo>
                  <a:pt x="39" y="50"/>
                  <a:pt x="40" y="50"/>
                  <a:pt x="39" y="49"/>
                </a:cubicBezTo>
                <a:cubicBezTo>
                  <a:pt x="38" y="47"/>
                  <a:pt x="38" y="47"/>
                  <a:pt x="39" y="46"/>
                </a:cubicBezTo>
                <a:cubicBezTo>
                  <a:pt x="40" y="46"/>
                  <a:pt x="39" y="48"/>
                  <a:pt x="40" y="45"/>
                </a:cubicBezTo>
                <a:cubicBezTo>
                  <a:pt x="42" y="41"/>
                  <a:pt x="42" y="40"/>
                  <a:pt x="41" y="39"/>
                </a:cubicBezTo>
                <a:cubicBezTo>
                  <a:pt x="41" y="38"/>
                  <a:pt x="41" y="37"/>
                  <a:pt x="41" y="36"/>
                </a:cubicBezTo>
                <a:close/>
              </a:path>
            </a:pathLst>
          </a:custGeom>
          <a:solidFill>
            <a:srgbClr val="47A9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" name="Freeform 139">
            <a:extLst>
              <a:ext uri="{FF2B5EF4-FFF2-40B4-BE49-F238E27FC236}">
                <a16:creationId xmlns:a16="http://schemas.microsoft.com/office/drawing/2014/main" id="{41442292-2A2B-4B5E-E0E3-87514331131D}"/>
              </a:ext>
            </a:extLst>
          </p:cNvPr>
          <p:cNvSpPr>
            <a:spLocks/>
          </p:cNvSpPr>
          <p:nvPr/>
        </p:nvSpPr>
        <p:spPr bwMode="auto">
          <a:xfrm>
            <a:off x="4680538" y="2893354"/>
            <a:ext cx="72993" cy="76835"/>
          </a:xfrm>
          <a:custGeom>
            <a:avLst/>
            <a:gdLst>
              <a:gd name="T0" fmla="*/ 2147483646 w 24"/>
              <a:gd name="T1" fmla="*/ 2147483646 h 25"/>
              <a:gd name="T2" fmla="*/ 2147483646 w 24"/>
              <a:gd name="T3" fmla="*/ 2147483646 h 25"/>
              <a:gd name="T4" fmla="*/ 2147483646 w 24"/>
              <a:gd name="T5" fmla="*/ 2147483646 h 25"/>
              <a:gd name="T6" fmla="*/ 2147483646 w 24"/>
              <a:gd name="T7" fmla="*/ 2147483646 h 25"/>
              <a:gd name="T8" fmla="*/ 2147483646 w 24"/>
              <a:gd name="T9" fmla="*/ 2147483646 h 25"/>
              <a:gd name="T10" fmla="*/ 2147483646 w 24"/>
              <a:gd name="T11" fmla="*/ 2147483646 h 25"/>
              <a:gd name="T12" fmla="*/ 2147483646 w 24"/>
              <a:gd name="T13" fmla="*/ 2147483646 h 25"/>
              <a:gd name="T14" fmla="*/ 2147483646 w 24"/>
              <a:gd name="T15" fmla="*/ 2147483646 h 25"/>
              <a:gd name="T16" fmla="*/ 2147483646 w 24"/>
              <a:gd name="T17" fmla="*/ 2147483646 h 25"/>
              <a:gd name="T18" fmla="*/ 2147483646 w 24"/>
              <a:gd name="T19" fmla="*/ 2147483646 h 25"/>
              <a:gd name="T20" fmla="*/ 2147483646 w 24"/>
              <a:gd name="T21" fmla="*/ 2147483646 h 25"/>
              <a:gd name="T22" fmla="*/ 2147483646 w 24"/>
              <a:gd name="T23" fmla="*/ 2147483646 h 25"/>
              <a:gd name="T24" fmla="*/ 2147483646 w 24"/>
              <a:gd name="T25" fmla="*/ 2147483646 h 25"/>
              <a:gd name="T26" fmla="*/ 2147483646 w 24"/>
              <a:gd name="T27" fmla="*/ 2147483646 h 25"/>
              <a:gd name="T28" fmla="*/ 2147483646 w 24"/>
              <a:gd name="T29" fmla="*/ 2147483646 h 25"/>
              <a:gd name="T30" fmla="*/ 2147483646 w 24"/>
              <a:gd name="T31" fmla="*/ 2147483646 h 25"/>
              <a:gd name="T32" fmla="*/ 2147483646 w 24"/>
              <a:gd name="T33" fmla="*/ 2147483646 h 25"/>
              <a:gd name="T34" fmla="*/ 2147483646 w 24"/>
              <a:gd name="T35" fmla="*/ 2147483646 h 25"/>
              <a:gd name="T36" fmla="*/ 0 w 24"/>
              <a:gd name="T37" fmla="*/ 2147483646 h 25"/>
              <a:gd name="T38" fmla="*/ 2147483646 w 24"/>
              <a:gd name="T39" fmla="*/ 2147483646 h 25"/>
              <a:gd name="T40" fmla="*/ 2147483646 w 24"/>
              <a:gd name="T41" fmla="*/ 2147483646 h 25"/>
              <a:gd name="T42" fmla="*/ 2147483646 w 24"/>
              <a:gd name="T43" fmla="*/ 2147483646 h 25"/>
              <a:gd name="T44" fmla="*/ 2147483646 w 24"/>
              <a:gd name="T45" fmla="*/ 2147483646 h 25"/>
              <a:gd name="T46" fmla="*/ 2147483646 w 24"/>
              <a:gd name="T47" fmla="*/ 2147483646 h 25"/>
              <a:gd name="T48" fmla="*/ 2147483646 w 24"/>
              <a:gd name="T49" fmla="*/ 2147483646 h 25"/>
              <a:gd name="T50" fmla="*/ 2147483646 w 24"/>
              <a:gd name="T51" fmla="*/ 2147483646 h 25"/>
              <a:gd name="T52" fmla="*/ 2147483646 w 24"/>
              <a:gd name="T53" fmla="*/ 2147483646 h 25"/>
              <a:gd name="T54" fmla="*/ 2147483646 w 24"/>
              <a:gd name="T55" fmla="*/ 2147483646 h 25"/>
              <a:gd name="T56" fmla="*/ 2147483646 w 24"/>
              <a:gd name="T57" fmla="*/ 2147483646 h 25"/>
              <a:gd name="T58" fmla="*/ 2147483646 w 24"/>
              <a:gd name="T59" fmla="*/ 2147483646 h 25"/>
              <a:gd name="T60" fmla="*/ 2147483646 w 24"/>
              <a:gd name="T61" fmla="*/ 2147483646 h 25"/>
              <a:gd name="T62" fmla="*/ 2147483646 w 24"/>
              <a:gd name="T63" fmla="*/ 2147483646 h 25"/>
              <a:gd name="T64" fmla="*/ 2147483646 w 24"/>
              <a:gd name="T65" fmla="*/ 2147483646 h 2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4"/>
              <a:gd name="T100" fmla="*/ 0 h 25"/>
              <a:gd name="T101" fmla="*/ 24 w 24"/>
              <a:gd name="T102" fmla="*/ 25 h 25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4" h="25">
                <a:moveTo>
                  <a:pt x="23" y="14"/>
                </a:moveTo>
                <a:cubicBezTo>
                  <a:pt x="23" y="13"/>
                  <a:pt x="24" y="12"/>
                  <a:pt x="23" y="12"/>
                </a:cubicBezTo>
                <a:cubicBezTo>
                  <a:pt x="22" y="12"/>
                  <a:pt x="21" y="11"/>
                  <a:pt x="21" y="12"/>
                </a:cubicBezTo>
                <a:cubicBezTo>
                  <a:pt x="20" y="13"/>
                  <a:pt x="20" y="14"/>
                  <a:pt x="19" y="13"/>
                </a:cubicBezTo>
                <a:cubicBezTo>
                  <a:pt x="19" y="13"/>
                  <a:pt x="20" y="11"/>
                  <a:pt x="20" y="10"/>
                </a:cubicBezTo>
                <a:cubicBezTo>
                  <a:pt x="21" y="10"/>
                  <a:pt x="23" y="9"/>
                  <a:pt x="21" y="8"/>
                </a:cubicBezTo>
                <a:cubicBezTo>
                  <a:pt x="19" y="7"/>
                  <a:pt x="20" y="6"/>
                  <a:pt x="18" y="6"/>
                </a:cubicBezTo>
                <a:cubicBezTo>
                  <a:pt x="17" y="5"/>
                  <a:pt x="17" y="3"/>
                  <a:pt x="16" y="4"/>
                </a:cubicBezTo>
                <a:cubicBezTo>
                  <a:pt x="15" y="4"/>
                  <a:pt x="15" y="0"/>
                  <a:pt x="14" y="2"/>
                </a:cubicBezTo>
                <a:cubicBezTo>
                  <a:pt x="13" y="3"/>
                  <a:pt x="12" y="2"/>
                  <a:pt x="11" y="3"/>
                </a:cubicBezTo>
                <a:cubicBezTo>
                  <a:pt x="10" y="4"/>
                  <a:pt x="10" y="4"/>
                  <a:pt x="9" y="4"/>
                </a:cubicBezTo>
                <a:cubicBezTo>
                  <a:pt x="9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11"/>
                  <a:pt x="5" y="11"/>
                </a:cubicBezTo>
                <a:cubicBezTo>
                  <a:pt x="4" y="11"/>
                  <a:pt x="3" y="10"/>
                  <a:pt x="3" y="11"/>
                </a:cubicBezTo>
                <a:cubicBezTo>
                  <a:pt x="2" y="11"/>
                  <a:pt x="4" y="12"/>
                  <a:pt x="4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0" y="13"/>
                  <a:pt x="0" y="14"/>
                </a:cubicBezTo>
                <a:cubicBezTo>
                  <a:pt x="0" y="16"/>
                  <a:pt x="2" y="16"/>
                  <a:pt x="2" y="16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7" y="20"/>
                  <a:pt x="8" y="19"/>
                </a:cubicBezTo>
                <a:cubicBezTo>
                  <a:pt x="8" y="18"/>
                  <a:pt x="9" y="15"/>
                  <a:pt x="10" y="15"/>
                </a:cubicBezTo>
                <a:cubicBezTo>
                  <a:pt x="10" y="15"/>
                  <a:pt x="13" y="18"/>
                  <a:pt x="13" y="18"/>
                </a:cubicBezTo>
                <a:cubicBezTo>
                  <a:pt x="13" y="18"/>
                  <a:pt x="12" y="21"/>
                  <a:pt x="13" y="21"/>
                </a:cubicBezTo>
                <a:cubicBezTo>
                  <a:pt x="13" y="21"/>
                  <a:pt x="15" y="19"/>
                  <a:pt x="16" y="19"/>
                </a:cubicBezTo>
                <a:cubicBezTo>
                  <a:pt x="17" y="20"/>
                  <a:pt x="17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1"/>
                  <a:pt x="18" y="21"/>
                </a:cubicBezTo>
                <a:cubicBezTo>
                  <a:pt x="20" y="22"/>
                  <a:pt x="19" y="25"/>
                  <a:pt x="21" y="21"/>
                </a:cubicBezTo>
                <a:cubicBezTo>
                  <a:pt x="23" y="18"/>
                  <a:pt x="24" y="18"/>
                  <a:pt x="24" y="17"/>
                </a:cubicBezTo>
                <a:cubicBezTo>
                  <a:pt x="24" y="16"/>
                  <a:pt x="24" y="15"/>
                  <a:pt x="23" y="14"/>
                </a:cubicBezTo>
                <a:close/>
              </a:path>
            </a:pathLst>
          </a:custGeom>
          <a:solidFill>
            <a:srgbClr val="116EA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" name="Line 3">
            <a:extLst>
              <a:ext uri="{FF2B5EF4-FFF2-40B4-BE49-F238E27FC236}">
                <a16:creationId xmlns:a16="http://schemas.microsoft.com/office/drawing/2014/main" id="{C4238D78-1C7C-FB95-F39A-D717BDF372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5654" y="4508811"/>
            <a:ext cx="1921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2" name="Line 4">
            <a:extLst>
              <a:ext uri="{FF2B5EF4-FFF2-40B4-BE49-F238E27FC236}">
                <a16:creationId xmlns:a16="http://schemas.microsoft.com/office/drawing/2014/main" id="{1D2CE60B-B424-6E23-FB16-48BED82A44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3677" y="4631747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3" name="Line 5">
            <a:extLst>
              <a:ext uri="{FF2B5EF4-FFF2-40B4-BE49-F238E27FC236}">
                <a16:creationId xmlns:a16="http://schemas.microsoft.com/office/drawing/2014/main" id="{C1145EE6-40C8-0BF9-91CD-2CBDD63C32B4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9461" y="3928706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4" name="Line 6">
            <a:extLst>
              <a:ext uri="{FF2B5EF4-FFF2-40B4-BE49-F238E27FC236}">
                <a16:creationId xmlns:a16="http://schemas.microsoft.com/office/drawing/2014/main" id="{721A7365-88D7-2689-6C1C-8FEF629350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86212" y="3842266"/>
            <a:ext cx="1920" cy="1921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5" name="Line 7">
            <a:extLst>
              <a:ext uri="{FF2B5EF4-FFF2-40B4-BE49-F238E27FC236}">
                <a16:creationId xmlns:a16="http://schemas.microsoft.com/office/drawing/2014/main" id="{D477B478-65C3-8B60-DCDC-C14727447E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4630" y="3938310"/>
            <a:ext cx="1920" cy="1921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6" name="Line 8">
            <a:extLst>
              <a:ext uri="{FF2B5EF4-FFF2-40B4-BE49-F238E27FC236}">
                <a16:creationId xmlns:a16="http://schemas.microsoft.com/office/drawing/2014/main" id="{7849BA3D-A90F-098F-4917-25CB325A50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89799" y="3379336"/>
            <a:ext cx="1921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7" name="Line 41">
            <a:extLst>
              <a:ext uri="{FF2B5EF4-FFF2-40B4-BE49-F238E27FC236}">
                <a16:creationId xmlns:a16="http://schemas.microsoft.com/office/drawing/2014/main" id="{3759317F-D976-2D94-C814-838C7C6C66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1974" y="4608696"/>
            <a:ext cx="1921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8" name="Line 305">
            <a:extLst>
              <a:ext uri="{FF2B5EF4-FFF2-40B4-BE49-F238E27FC236}">
                <a16:creationId xmlns:a16="http://schemas.microsoft.com/office/drawing/2014/main" id="{7D5B213F-15DC-B26D-0EB8-1A2A17818D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5499" y="4049721"/>
            <a:ext cx="1921" cy="1921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29" name="Freeform 363">
            <a:extLst>
              <a:ext uri="{FF2B5EF4-FFF2-40B4-BE49-F238E27FC236}">
                <a16:creationId xmlns:a16="http://schemas.microsoft.com/office/drawing/2014/main" id="{B3773C0A-1E5F-A7C7-7AA9-9A49AD4191CE}"/>
              </a:ext>
            </a:extLst>
          </p:cNvPr>
          <p:cNvSpPr>
            <a:spLocks/>
          </p:cNvSpPr>
          <p:nvPr/>
        </p:nvSpPr>
        <p:spPr bwMode="auto">
          <a:xfrm>
            <a:off x="2317862" y="4370508"/>
            <a:ext cx="138303" cy="147907"/>
          </a:xfrm>
          <a:custGeom>
            <a:avLst/>
            <a:gdLst>
              <a:gd name="T0" fmla="*/ 2147483646 w 130"/>
              <a:gd name="T1" fmla="*/ 2147483646 h 138"/>
              <a:gd name="T2" fmla="*/ 2147483646 w 130"/>
              <a:gd name="T3" fmla="*/ 2147483646 h 138"/>
              <a:gd name="T4" fmla="*/ 2147483646 w 130"/>
              <a:gd name="T5" fmla="*/ 2147483646 h 138"/>
              <a:gd name="T6" fmla="*/ 2147483646 w 130"/>
              <a:gd name="T7" fmla="*/ 2147483646 h 138"/>
              <a:gd name="T8" fmla="*/ 2147483646 w 130"/>
              <a:gd name="T9" fmla="*/ 2147483646 h 138"/>
              <a:gd name="T10" fmla="*/ 2147483646 w 130"/>
              <a:gd name="T11" fmla="*/ 2147483646 h 138"/>
              <a:gd name="T12" fmla="*/ 2147483646 w 130"/>
              <a:gd name="T13" fmla="*/ 2147483646 h 138"/>
              <a:gd name="T14" fmla="*/ 2147483646 w 130"/>
              <a:gd name="T15" fmla="*/ 2147483646 h 138"/>
              <a:gd name="T16" fmla="*/ 2147483646 w 130"/>
              <a:gd name="T17" fmla="*/ 2147483646 h 138"/>
              <a:gd name="T18" fmla="*/ 2147483646 w 130"/>
              <a:gd name="T19" fmla="*/ 2147483646 h 138"/>
              <a:gd name="T20" fmla="*/ 2147483646 w 130"/>
              <a:gd name="T21" fmla="*/ 2147483646 h 138"/>
              <a:gd name="T22" fmla="*/ 2147483646 w 130"/>
              <a:gd name="T23" fmla="*/ 2147483646 h 138"/>
              <a:gd name="T24" fmla="*/ 2147483646 w 130"/>
              <a:gd name="T25" fmla="*/ 2147483646 h 138"/>
              <a:gd name="T26" fmla="*/ 2147483646 w 130"/>
              <a:gd name="T27" fmla="*/ 2147483646 h 138"/>
              <a:gd name="T28" fmla="*/ 2147483646 w 130"/>
              <a:gd name="T29" fmla="*/ 2147483646 h 138"/>
              <a:gd name="T30" fmla="*/ 2147483646 w 130"/>
              <a:gd name="T31" fmla="*/ 2147483646 h 138"/>
              <a:gd name="T32" fmla="*/ 2147483646 w 130"/>
              <a:gd name="T33" fmla="*/ 2147483646 h 138"/>
              <a:gd name="T34" fmla="*/ 2147483646 w 130"/>
              <a:gd name="T35" fmla="*/ 2147483646 h 138"/>
              <a:gd name="T36" fmla="*/ 2147483646 w 130"/>
              <a:gd name="T37" fmla="*/ 2147483646 h 138"/>
              <a:gd name="T38" fmla="*/ 2147483646 w 130"/>
              <a:gd name="T39" fmla="*/ 2147483646 h 138"/>
              <a:gd name="T40" fmla="*/ 2147483646 w 130"/>
              <a:gd name="T41" fmla="*/ 2147483646 h 138"/>
              <a:gd name="T42" fmla="*/ 0 w 130"/>
              <a:gd name="T43" fmla="*/ 2147483646 h 138"/>
              <a:gd name="T44" fmla="*/ 0 w 130"/>
              <a:gd name="T45" fmla="*/ 2147483646 h 138"/>
              <a:gd name="T46" fmla="*/ 2147483646 w 130"/>
              <a:gd name="T47" fmla="*/ 2147483646 h 138"/>
              <a:gd name="T48" fmla="*/ 2147483646 w 130"/>
              <a:gd name="T49" fmla="*/ 2147483646 h 138"/>
              <a:gd name="T50" fmla="*/ 2147483646 w 130"/>
              <a:gd name="T51" fmla="*/ 2147483646 h 138"/>
              <a:gd name="T52" fmla="*/ 2147483646 w 130"/>
              <a:gd name="T53" fmla="*/ 2147483646 h 138"/>
              <a:gd name="T54" fmla="*/ 2147483646 w 130"/>
              <a:gd name="T55" fmla="*/ 2147483646 h 138"/>
              <a:gd name="T56" fmla="*/ 2147483646 w 130"/>
              <a:gd name="T57" fmla="*/ 2147483646 h 138"/>
              <a:gd name="T58" fmla="*/ 2147483646 w 130"/>
              <a:gd name="T59" fmla="*/ 2147483646 h 138"/>
              <a:gd name="T60" fmla="*/ 2147483646 w 130"/>
              <a:gd name="T61" fmla="*/ 2147483646 h 138"/>
              <a:gd name="T62" fmla="*/ 2147483646 w 130"/>
              <a:gd name="T63" fmla="*/ 2147483646 h 138"/>
              <a:gd name="T64" fmla="*/ 2147483646 w 130"/>
              <a:gd name="T65" fmla="*/ 2147483646 h 138"/>
              <a:gd name="T66" fmla="*/ 2147483646 w 130"/>
              <a:gd name="T67" fmla="*/ 2147483646 h 1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130"/>
              <a:gd name="T103" fmla="*/ 0 h 138"/>
              <a:gd name="T104" fmla="*/ 130 w 130"/>
              <a:gd name="T105" fmla="*/ 138 h 138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130" h="138">
                <a:moveTo>
                  <a:pt x="102" y="10"/>
                </a:moveTo>
                <a:cubicBezTo>
                  <a:pt x="100" y="13"/>
                  <a:pt x="96" y="17"/>
                  <a:pt x="95" y="22"/>
                </a:cubicBezTo>
                <a:cubicBezTo>
                  <a:pt x="93" y="28"/>
                  <a:pt x="92" y="27"/>
                  <a:pt x="93" y="37"/>
                </a:cubicBezTo>
                <a:cubicBezTo>
                  <a:pt x="94" y="47"/>
                  <a:pt x="94" y="36"/>
                  <a:pt x="91" y="54"/>
                </a:cubicBezTo>
                <a:cubicBezTo>
                  <a:pt x="87" y="71"/>
                  <a:pt x="87" y="74"/>
                  <a:pt x="89" y="76"/>
                </a:cubicBezTo>
                <a:cubicBezTo>
                  <a:pt x="92" y="78"/>
                  <a:pt x="100" y="73"/>
                  <a:pt x="100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7"/>
                  <a:pt x="109" y="75"/>
                  <a:pt x="109" y="75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26" y="72"/>
                  <a:pt x="127" y="73"/>
                  <a:pt x="130" y="74"/>
                </a:cubicBezTo>
                <a:cubicBezTo>
                  <a:pt x="129" y="76"/>
                  <a:pt x="129" y="76"/>
                  <a:pt x="129" y="76"/>
                </a:cubicBezTo>
                <a:cubicBezTo>
                  <a:pt x="126" y="79"/>
                  <a:pt x="120" y="80"/>
                  <a:pt x="116" y="83"/>
                </a:cubicBezTo>
                <a:cubicBezTo>
                  <a:pt x="111" y="86"/>
                  <a:pt x="105" y="89"/>
                  <a:pt x="101" y="93"/>
                </a:cubicBezTo>
                <a:cubicBezTo>
                  <a:pt x="97" y="96"/>
                  <a:pt x="91" y="99"/>
                  <a:pt x="89" y="103"/>
                </a:cubicBezTo>
                <a:cubicBezTo>
                  <a:pt x="87" y="106"/>
                  <a:pt x="88" y="111"/>
                  <a:pt x="86" y="114"/>
                </a:cubicBezTo>
                <a:cubicBezTo>
                  <a:pt x="83" y="121"/>
                  <a:pt x="73" y="125"/>
                  <a:pt x="68" y="129"/>
                </a:cubicBezTo>
                <a:cubicBezTo>
                  <a:pt x="64" y="131"/>
                  <a:pt x="62" y="134"/>
                  <a:pt x="59" y="137"/>
                </a:cubicBezTo>
                <a:cubicBezTo>
                  <a:pt x="58" y="138"/>
                  <a:pt x="58" y="138"/>
                  <a:pt x="58" y="138"/>
                </a:cubicBezTo>
                <a:cubicBezTo>
                  <a:pt x="55" y="138"/>
                  <a:pt x="53" y="138"/>
                  <a:pt x="51" y="135"/>
                </a:cubicBezTo>
                <a:cubicBezTo>
                  <a:pt x="47" y="128"/>
                  <a:pt x="38" y="135"/>
                  <a:pt x="33" y="133"/>
                </a:cubicBezTo>
                <a:cubicBezTo>
                  <a:pt x="28" y="132"/>
                  <a:pt x="14" y="127"/>
                  <a:pt x="4" y="117"/>
                </a:cubicBezTo>
                <a:cubicBezTo>
                  <a:pt x="3" y="116"/>
                  <a:pt x="2" y="114"/>
                  <a:pt x="0" y="113"/>
                </a:cubicBezTo>
                <a:cubicBezTo>
                  <a:pt x="0" y="112"/>
                  <a:pt x="0" y="112"/>
                  <a:pt x="0" y="112"/>
                </a:cubicBezTo>
                <a:cubicBezTo>
                  <a:pt x="1" y="107"/>
                  <a:pt x="1" y="95"/>
                  <a:pt x="2" y="89"/>
                </a:cubicBezTo>
                <a:cubicBezTo>
                  <a:pt x="3" y="81"/>
                  <a:pt x="5" y="76"/>
                  <a:pt x="11" y="72"/>
                </a:cubicBezTo>
                <a:cubicBezTo>
                  <a:pt x="18" y="68"/>
                  <a:pt x="12" y="61"/>
                  <a:pt x="25" y="64"/>
                </a:cubicBezTo>
                <a:cubicBezTo>
                  <a:pt x="39" y="66"/>
                  <a:pt x="52" y="67"/>
                  <a:pt x="54" y="64"/>
                </a:cubicBezTo>
                <a:cubicBezTo>
                  <a:pt x="55" y="61"/>
                  <a:pt x="57" y="47"/>
                  <a:pt x="50" y="43"/>
                </a:cubicBezTo>
                <a:cubicBezTo>
                  <a:pt x="42" y="38"/>
                  <a:pt x="32" y="35"/>
                  <a:pt x="36" y="31"/>
                </a:cubicBezTo>
                <a:cubicBezTo>
                  <a:pt x="40" y="28"/>
                  <a:pt x="45" y="18"/>
                  <a:pt x="48" y="16"/>
                </a:cubicBezTo>
                <a:cubicBezTo>
                  <a:pt x="51" y="13"/>
                  <a:pt x="46" y="0"/>
                  <a:pt x="58" y="7"/>
                </a:cubicBezTo>
                <a:cubicBezTo>
                  <a:pt x="69" y="13"/>
                  <a:pt x="65" y="9"/>
                  <a:pt x="76" y="8"/>
                </a:cubicBezTo>
                <a:cubicBezTo>
                  <a:pt x="87" y="7"/>
                  <a:pt x="81" y="7"/>
                  <a:pt x="87" y="7"/>
                </a:cubicBezTo>
                <a:cubicBezTo>
                  <a:pt x="90" y="6"/>
                  <a:pt x="98" y="8"/>
                  <a:pt x="102" y="10"/>
                </a:cubicBez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" name="Freeform 364">
            <a:extLst>
              <a:ext uri="{FF2B5EF4-FFF2-40B4-BE49-F238E27FC236}">
                <a16:creationId xmlns:a16="http://schemas.microsoft.com/office/drawing/2014/main" id="{9EB7B585-7B37-1CEC-6DFC-E3BA1700A1E0}"/>
              </a:ext>
            </a:extLst>
          </p:cNvPr>
          <p:cNvSpPr>
            <a:spLocks/>
          </p:cNvSpPr>
          <p:nvPr/>
        </p:nvSpPr>
        <p:spPr bwMode="auto">
          <a:xfrm>
            <a:off x="2410064" y="4445421"/>
            <a:ext cx="188246" cy="103727"/>
          </a:xfrm>
          <a:custGeom>
            <a:avLst/>
            <a:gdLst>
              <a:gd name="T0" fmla="*/ 2147483646 w 176"/>
              <a:gd name="T1" fmla="*/ 2147483646 h 98"/>
              <a:gd name="T2" fmla="*/ 2147483646 w 176"/>
              <a:gd name="T3" fmla="*/ 2147483646 h 98"/>
              <a:gd name="T4" fmla="*/ 2147483646 w 176"/>
              <a:gd name="T5" fmla="*/ 2147483646 h 98"/>
              <a:gd name="T6" fmla="*/ 2147483646 w 176"/>
              <a:gd name="T7" fmla="*/ 2147483646 h 98"/>
              <a:gd name="T8" fmla="*/ 2147483646 w 176"/>
              <a:gd name="T9" fmla="*/ 2147483646 h 98"/>
              <a:gd name="T10" fmla="*/ 2147483646 w 176"/>
              <a:gd name="T11" fmla="*/ 2147483646 h 98"/>
              <a:gd name="T12" fmla="*/ 2147483646 w 176"/>
              <a:gd name="T13" fmla="*/ 2147483646 h 98"/>
              <a:gd name="T14" fmla="*/ 2147483646 w 176"/>
              <a:gd name="T15" fmla="*/ 2147483646 h 98"/>
              <a:gd name="T16" fmla="*/ 2147483646 w 176"/>
              <a:gd name="T17" fmla="*/ 2147483646 h 98"/>
              <a:gd name="T18" fmla="*/ 2147483646 w 176"/>
              <a:gd name="T19" fmla="*/ 2147483646 h 98"/>
              <a:gd name="T20" fmla="*/ 2147483646 w 176"/>
              <a:gd name="T21" fmla="*/ 2147483646 h 98"/>
              <a:gd name="T22" fmla="*/ 2147483646 w 176"/>
              <a:gd name="T23" fmla="*/ 2147483646 h 98"/>
              <a:gd name="T24" fmla="*/ 2147483646 w 176"/>
              <a:gd name="T25" fmla="*/ 2147483646 h 98"/>
              <a:gd name="T26" fmla="*/ 2147483646 w 176"/>
              <a:gd name="T27" fmla="*/ 2147483646 h 98"/>
              <a:gd name="T28" fmla="*/ 2147483646 w 176"/>
              <a:gd name="T29" fmla="*/ 2147483646 h 98"/>
              <a:gd name="T30" fmla="*/ 2147483646 w 176"/>
              <a:gd name="T31" fmla="*/ 2147483646 h 98"/>
              <a:gd name="T32" fmla="*/ 2147483646 w 176"/>
              <a:gd name="T33" fmla="*/ 2147483646 h 98"/>
              <a:gd name="T34" fmla="*/ 2147483646 w 176"/>
              <a:gd name="T35" fmla="*/ 2147483646 h 98"/>
              <a:gd name="T36" fmla="*/ 2147483646 w 176"/>
              <a:gd name="T37" fmla="*/ 2147483646 h 98"/>
              <a:gd name="T38" fmla="*/ 2147483646 w 176"/>
              <a:gd name="T39" fmla="*/ 2147483646 h 98"/>
              <a:gd name="T40" fmla="*/ 2147483646 w 176"/>
              <a:gd name="T41" fmla="*/ 2147483646 h 98"/>
              <a:gd name="T42" fmla="*/ 2147483646 w 176"/>
              <a:gd name="T43" fmla="*/ 2147483646 h 98"/>
              <a:gd name="T44" fmla="*/ 2147483646 w 176"/>
              <a:gd name="T45" fmla="*/ 2147483646 h 98"/>
              <a:gd name="T46" fmla="*/ 2147483646 w 176"/>
              <a:gd name="T47" fmla="*/ 2147483646 h 98"/>
              <a:gd name="T48" fmla="*/ 2147483646 w 176"/>
              <a:gd name="T49" fmla="*/ 2147483646 h 98"/>
              <a:gd name="T50" fmla="*/ 2147483646 w 176"/>
              <a:gd name="T51" fmla="*/ 2147483646 h 98"/>
              <a:gd name="T52" fmla="*/ 2147483646 w 176"/>
              <a:gd name="T53" fmla="*/ 2147483646 h 98"/>
              <a:gd name="T54" fmla="*/ 2147483646 w 176"/>
              <a:gd name="T55" fmla="*/ 2147483646 h 98"/>
              <a:gd name="T56" fmla="*/ 2147483646 w 176"/>
              <a:gd name="T57" fmla="*/ 2147483646 h 98"/>
              <a:gd name="T58" fmla="*/ 2147483646 w 176"/>
              <a:gd name="T59" fmla="*/ 2147483646 h 98"/>
              <a:gd name="T60" fmla="*/ 2147483646 w 176"/>
              <a:gd name="T61" fmla="*/ 2147483646 h 98"/>
              <a:gd name="T62" fmla="*/ 2147483646 w 176"/>
              <a:gd name="T63" fmla="*/ 2147483646 h 98"/>
              <a:gd name="T64" fmla="*/ 2147483646 w 176"/>
              <a:gd name="T65" fmla="*/ 2147483646 h 98"/>
              <a:gd name="T66" fmla="*/ 2147483646 w 176"/>
              <a:gd name="T67" fmla="*/ 2147483646 h 98"/>
              <a:gd name="T68" fmla="*/ 2147483646 w 176"/>
              <a:gd name="T69" fmla="*/ 2147483646 h 9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76"/>
              <a:gd name="T106" fmla="*/ 0 h 98"/>
              <a:gd name="T107" fmla="*/ 176 w 176"/>
              <a:gd name="T108" fmla="*/ 98 h 98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76" h="98">
                <a:moveTo>
                  <a:pt x="1" y="41"/>
                </a:moveTo>
                <a:cubicBezTo>
                  <a:pt x="0" y="46"/>
                  <a:pt x="4" y="52"/>
                  <a:pt x="8" y="56"/>
                </a:cubicBezTo>
                <a:cubicBezTo>
                  <a:pt x="15" y="65"/>
                  <a:pt x="22" y="72"/>
                  <a:pt x="33" y="69"/>
                </a:cubicBezTo>
                <a:cubicBezTo>
                  <a:pt x="35" y="74"/>
                  <a:pt x="43" y="71"/>
                  <a:pt x="45" y="76"/>
                </a:cubicBezTo>
                <a:cubicBezTo>
                  <a:pt x="45" y="78"/>
                  <a:pt x="43" y="86"/>
                  <a:pt x="42" y="89"/>
                </a:cubicBezTo>
                <a:cubicBezTo>
                  <a:pt x="49" y="90"/>
                  <a:pt x="49" y="90"/>
                  <a:pt x="49" y="90"/>
                </a:cubicBezTo>
                <a:cubicBezTo>
                  <a:pt x="52" y="90"/>
                  <a:pt x="57" y="95"/>
                  <a:pt x="56" y="98"/>
                </a:cubicBezTo>
                <a:cubicBezTo>
                  <a:pt x="58" y="98"/>
                  <a:pt x="58" y="98"/>
                  <a:pt x="58" y="98"/>
                </a:cubicBezTo>
                <a:cubicBezTo>
                  <a:pt x="63" y="97"/>
                  <a:pt x="68" y="96"/>
                  <a:pt x="72" y="93"/>
                </a:cubicBezTo>
                <a:cubicBezTo>
                  <a:pt x="76" y="89"/>
                  <a:pt x="76" y="84"/>
                  <a:pt x="78" y="79"/>
                </a:cubicBezTo>
                <a:cubicBezTo>
                  <a:pt x="81" y="73"/>
                  <a:pt x="82" y="71"/>
                  <a:pt x="89" y="71"/>
                </a:cubicBezTo>
                <a:cubicBezTo>
                  <a:pt x="92" y="72"/>
                  <a:pt x="94" y="73"/>
                  <a:pt x="96" y="72"/>
                </a:cubicBezTo>
                <a:cubicBezTo>
                  <a:pt x="99" y="71"/>
                  <a:pt x="99" y="67"/>
                  <a:pt x="103" y="67"/>
                </a:cubicBezTo>
                <a:cubicBezTo>
                  <a:pt x="105" y="67"/>
                  <a:pt x="106" y="70"/>
                  <a:pt x="109" y="70"/>
                </a:cubicBezTo>
                <a:cubicBezTo>
                  <a:pt x="114" y="70"/>
                  <a:pt x="116" y="63"/>
                  <a:pt x="118" y="59"/>
                </a:cubicBezTo>
                <a:cubicBezTo>
                  <a:pt x="125" y="50"/>
                  <a:pt x="127" y="47"/>
                  <a:pt x="138" y="47"/>
                </a:cubicBezTo>
                <a:cubicBezTo>
                  <a:pt x="143" y="47"/>
                  <a:pt x="149" y="49"/>
                  <a:pt x="153" y="47"/>
                </a:cubicBezTo>
                <a:cubicBezTo>
                  <a:pt x="157" y="47"/>
                  <a:pt x="160" y="44"/>
                  <a:pt x="163" y="43"/>
                </a:cubicBezTo>
                <a:cubicBezTo>
                  <a:pt x="166" y="42"/>
                  <a:pt x="168" y="42"/>
                  <a:pt x="170" y="41"/>
                </a:cubicBezTo>
                <a:cubicBezTo>
                  <a:pt x="172" y="40"/>
                  <a:pt x="173" y="39"/>
                  <a:pt x="175" y="39"/>
                </a:cubicBezTo>
                <a:cubicBezTo>
                  <a:pt x="176" y="39"/>
                  <a:pt x="176" y="39"/>
                  <a:pt x="176" y="39"/>
                </a:cubicBezTo>
                <a:cubicBezTo>
                  <a:pt x="175" y="35"/>
                  <a:pt x="174" y="32"/>
                  <a:pt x="174" y="32"/>
                </a:cubicBezTo>
                <a:cubicBezTo>
                  <a:pt x="163" y="22"/>
                  <a:pt x="163" y="22"/>
                  <a:pt x="163" y="22"/>
                </a:cubicBezTo>
                <a:cubicBezTo>
                  <a:pt x="163" y="22"/>
                  <a:pt x="145" y="23"/>
                  <a:pt x="141" y="14"/>
                </a:cubicBezTo>
                <a:cubicBezTo>
                  <a:pt x="138" y="5"/>
                  <a:pt x="139" y="0"/>
                  <a:pt x="129" y="1"/>
                </a:cubicBezTo>
                <a:cubicBezTo>
                  <a:pt x="119" y="3"/>
                  <a:pt x="114" y="4"/>
                  <a:pt x="105" y="7"/>
                </a:cubicBezTo>
                <a:cubicBezTo>
                  <a:pt x="96" y="10"/>
                  <a:pt x="94" y="5"/>
                  <a:pt x="85" y="4"/>
                </a:cubicBezTo>
                <a:cubicBezTo>
                  <a:pt x="76" y="4"/>
                  <a:pt x="63" y="7"/>
                  <a:pt x="55" y="7"/>
                </a:cubicBezTo>
                <a:cubicBezTo>
                  <a:pt x="51" y="7"/>
                  <a:pt x="47" y="5"/>
                  <a:pt x="43" y="4"/>
                </a:cubicBezTo>
                <a:cubicBezTo>
                  <a:pt x="42" y="6"/>
                  <a:pt x="42" y="6"/>
                  <a:pt x="42" y="6"/>
                </a:cubicBezTo>
                <a:cubicBezTo>
                  <a:pt x="39" y="9"/>
                  <a:pt x="33" y="10"/>
                  <a:pt x="29" y="13"/>
                </a:cubicBezTo>
                <a:cubicBezTo>
                  <a:pt x="23" y="16"/>
                  <a:pt x="18" y="19"/>
                  <a:pt x="13" y="23"/>
                </a:cubicBezTo>
                <a:cubicBezTo>
                  <a:pt x="10" y="26"/>
                  <a:pt x="4" y="29"/>
                  <a:pt x="2" y="33"/>
                </a:cubicBezTo>
                <a:cubicBezTo>
                  <a:pt x="1" y="35"/>
                  <a:pt x="1" y="37"/>
                  <a:pt x="1" y="39"/>
                </a:cubicBezTo>
                <a:lnTo>
                  <a:pt x="1" y="41"/>
                </a:lnTo>
                <a:close/>
              </a:path>
            </a:pathLst>
          </a:custGeom>
          <a:solidFill>
            <a:srgbClr val="3FA2C9"/>
          </a:solidFill>
          <a:ln w="3175" cap="rnd">
            <a:solidFill>
              <a:srgbClr val="3FA2C9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" name="Freeform 365">
            <a:extLst>
              <a:ext uri="{FF2B5EF4-FFF2-40B4-BE49-F238E27FC236}">
                <a16:creationId xmlns:a16="http://schemas.microsoft.com/office/drawing/2014/main" id="{4CC613F8-C2D9-4026-6B2E-EC50DEBD5B0F}"/>
              </a:ext>
            </a:extLst>
          </p:cNvPr>
          <p:cNvSpPr>
            <a:spLocks/>
          </p:cNvSpPr>
          <p:nvPr/>
        </p:nvSpPr>
        <p:spPr bwMode="auto">
          <a:xfrm>
            <a:off x="8879571" y="6032064"/>
            <a:ext cx="92202" cy="92202"/>
          </a:xfrm>
          <a:custGeom>
            <a:avLst/>
            <a:gdLst>
              <a:gd name="T0" fmla="*/ 2147483646 w 86"/>
              <a:gd name="T1" fmla="*/ 2147483646 h 87"/>
              <a:gd name="T2" fmla="*/ 2147483646 w 86"/>
              <a:gd name="T3" fmla="*/ 2147483646 h 87"/>
              <a:gd name="T4" fmla="*/ 2147483646 w 86"/>
              <a:gd name="T5" fmla="*/ 2147483646 h 87"/>
              <a:gd name="T6" fmla="*/ 2147483646 w 86"/>
              <a:gd name="T7" fmla="*/ 2147483646 h 87"/>
              <a:gd name="T8" fmla="*/ 2147483646 w 86"/>
              <a:gd name="T9" fmla="*/ 2147483646 h 87"/>
              <a:gd name="T10" fmla="*/ 2147483646 w 86"/>
              <a:gd name="T11" fmla="*/ 2147483646 h 87"/>
              <a:gd name="T12" fmla="*/ 2147483646 w 86"/>
              <a:gd name="T13" fmla="*/ 2147483646 h 87"/>
              <a:gd name="T14" fmla="*/ 2147483646 w 86"/>
              <a:gd name="T15" fmla="*/ 2147483646 h 87"/>
              <a:gd name="T16" fmla="*/ 2147483646 w 86"/>
              <a:gd name="T17" fmla="*/ 2147483646 h 87"/>
              <a:gd name="T18" fmla="*/ 2147483646 w 86"/>
              <a:gd name="T19" fmla="*/ 2147483646 h 87"/>
              <a:gd name="T20" fmla="*/ 2147483646 w 86"/>
              <a:gd name="T21" fmla="*/ 2147483646 h 87"/>
              <a:gd name="T22" fmla="*/ 2147483646 w 86"/>
              <a:gd name="T23" fmla="*/ 2147483646 h 87"/>
              <a:gd name="T24" fmla="*/ 2147483646 w 86"/>
              <a:gd name="T25" fmla="*/ 2147483646 h 87"/>
              <a:gd name="T26" fmla="*/ 2147483646 w 86"/>
              <a:gd name="T27" fmla="*/ 2147483646 h 87"/>
              <a:gd name="T28" fmla="*/ 2147483646 w 86"/>
              <a:gd name="T29" fmla="*/ 2147483646 h 87"/>
              <a:gd name="T30" fmla="*/ 2147483646 w 86"/>
              <a:gd name="T31" fmla="*/ 2147483646 h 87"/>
              <a:gd name="T32" fmla="*/ 2147483646 w 86"/>
              <a:gd name="T33" fmla="*/ 2147483646 h 87"/>
              <a:gd name="T34" fmla="*/ 2147483646 w 86"/>
              <a:gd name="T35" fmla="*/ 2147483646 h 87"/>
              <a:gd name="T36" fmla="*/ 2147483646 w 86"/>
              <a:gd name="T37" fmla="*/ 2147483646 h 87"/>
              <a:gd name="T38" fmla="*/ 2147483646 w 86"/>
              <a:gd name="T39" fmla="*/ 2147483646 h 87"/>
              <a:gd name="T40" fmla="*/ 2147483646 w 86"/>
              <a:gd name="T41" fmla="*/ 2147483646 h 87"/>
              <a:gd name="T42" fmla="*/ 2147483646 w 86"/>
              <a:gd name="T43" fmla="*/ 2147483646 h 8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86"/>
              <a:gd name="T67" fmla="*/ 0 h 87"/>
              <a:gd name="T68" fmla="*/ 86 w 86"/>
              <a:gd name="T69" fmla="*/ 87 h 87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86" h="87">
                <a:moveTo>
                  <a:pt x="59" y="10"/>
                </a:moveTo>
                <a:cubicBezTo>
                  <a:pt x="56" y="6"/>
                  <a:pt x="53" y="11"/>
                  <a:pt x="48" y="12"/>
                </a:cubicBezTo>
                <a:cubicBezTo>
                  <a:pt x="42" y="14"/>
                  <a:pt x="35" y="13"/>
                  <a:pt x="31" y="10"/>
                </a:cubicBezTo>
                <a:cubicBezTo>
                  <a:pt x="27" y="7"/>
                  <a:pt x="15" y="0"/>
                  <a:pt x="10" y="1"/>
                </a:cubicBezTo>
                <a:cubicBezTo>
                  <a:pt x="5" y="2"/>
                  <a:pt x="5" y="6"/>
                  <a:pt x="5" y="10"/>
                </a:cubicBezTo>
                <a:cubicBezTo>
                  <a:pt x="6" y="14"/>
                  <a:pt x="0" y="16"/>
                  <a:pt x="7" y="23"/>
                </a:cubicBezTo>
                <a:cubicBezTo>
                  <a:pt x="14" y="29"/>
                  <a:pt x="18" y="29"/>
                  <a:pt x="19" y="36"/>
                </a:cubicBezTo>
                <a:cubicBezTo>
                  <a:pt x="19" y="44"/>
                  <a:pt x="19" y="46"/>
                  <a:pt x="18" y="51"/>
                </a:cubicBezTo>
                <a:cubicBezTo>
                  <a:pt x="18" y="55"/>
                  <a:pt x="13" y="55"/>
                  <a:pt x="18" y="58"/>
                </a:cubicBezTo>
                <a:cubicBezTo>
                  <a:pt x="23" y="61"/>
                  <a:pt x="32" y="61"/>
                  <a:pt x="31" y="66"/>
                </a:cubicBezTo>
                <a:cubicBezTo>
                  <a:pt x="29" y="71"/>
                  <a:pt x="27" y="87"/>
                  <a:pt x="32" y="86"/>
                </a:cubicBezTo>
                <a:cubicBezTo>
                  <a:pt x="38" y="86"/>
                  <a:pt x="50" y="86"/>
                  <a:pt x="51" y="81"/>
                </a:cubicBezTo>
                <a:cubicBezTo>
                  <a:pt x="52" y="75"/>
                  <a:pt x="50" y="67"/>
                  <a:pt x="55" y="68"/>
                </a:cubicBezTo>
                <a:cubicBezTo>
                  <a:pt x="61" y="68"/>
                  <a:pt x="63" y="71"/>
                  <a:pt x="64" y="69"/>
                </a:cubicBezTo>
                <a:cubicBezTo>
                  <a:pt x="66" y="68"/>
                  <a:pt x="65" y="57"/>
                  <a:pt x="69" y="66"/>
                </a:cubicBezTo>
                <a:cubicBezTo>
                  <a:pt x="73" y="76"/>
                  <a:pt x="78" y="73"/>
                  <a:pt x="75" y="67"/>
                </a:cubicBezTo>
                <a:cubicBezTo>
                  <a:pt x="72" y="60"/>
                  <a:pt x="72" y="55"/>
                  <a:pt x="73" y="52"/>
                </a:cubicBezTo>
                <a:cubicBezTo>
                  <a:pt x="75" y="49"/>
                  <a:pt x="75" y="47"/>
                  <a:pt x="78" y="42"/>
                </a:cubicBezTo>
                <a:cubicBezTo>
                  <a:pt x="81" y="37"/>
                  <a:pt x="82" y="30"/>
                  <a:pt x="83" y="25"/>
                </a:cubicBezTo>
                <a:cubicBezTo>
                  <a:pt x="84" y="20"/>
                  <a:pt x="86" y="16"/>
                  <a:pt x="85" y="11"/>
                </a:cubicBezTo>
                <a:cubicBezTo>
                  <a:pt x="84" y="7"/>
                  <a:pt x="82" y="5"/>
                  <a:pt x="79" y="4"/>
                </a:cubicBezTo>
                <a:cubicBezTo>
                  <a:pt x="77" y="2"/>
                  <a:pt x="62" y="14"/>
                  <a:pt x="59" y="10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" name="Freeform 366">
            <a:extLst>
              <a:ext uri="{FF2B5EF4-FFF2-40B4-BE49-F238E27FC236}">
                <a16:creationId xmlns:a16="http://schemas.microsoft.com/office/drawing/2014/main" id="{08DBDE0C-F8B9-77A0-8463-DC4462776AEE}"/>
              </a:ext>
            </a:extLst>
          </p:cNvPr>
          <p:cNvSpPr>
            <a:spLocks/>
          </p:cNvSpPr>
          <p:nvPr/>
        </p:nvSpPr>
        <p:spPr bwMode="auto">
          <a:xfrm>
            <a:off x="8860362" y="5999410"/>
            <a:ext cx="9604" cy="21129"/>
          </a:xfrm>
          <a:custGeom>
            <a:avLst/>
            <a:gdLst>
              <a:gd name="T0" fmla="*/ 2147483646 w 9"/>
              <a:gd name="T1" fmla="*/ 2147483646 h 20"/>
              <a:gd name="T2" fmla="*/ 0 w 9"/>
              <a:gd name="T3" fmla="*/ 2147483646 h 20"/>
              <a:gd name="T4" fmla="*/ 2147483646 w 9"/>
              <a:gd name="T5" fmla="*/ 2147483646 h 20"/>
              <a:gd name="T6" fmla="*/ 2147483646 w 9"/>
              <a:gd name="T7" fmla="*/ 2147483646 h 20"/>
              <a:gd name="T8" fmla="*/ 0 60000 65536"/>
              <a:gd name="T9" fmla="*/ 0 60000 65536"/>
              <a:gd name="T10" fmla="*/ 0 60000 65536"/>
              <a:gd name="T11" fmla="*/ 0 60000 65536"/>
              <a:gd name="T12" fmla="*/ 0 w 9"/>
              <a:gd name="T13" fmla="*/ 0 h 20"/>
              <a:gd name="T14" fmla="*/ 9 w 9"/>
              <a:gd name="T15" fmla="*/ 20 h 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" h="20">
                <a:moveTo>
                  <a:pt x="6" y="3"/>
                </a:moveTo>
                <a:cubicBezTo>
                  <a:pt x="4" y="0"/>
                  <a:pt x="1" y="3"/>
                  <a:pt x="0" y="9"/>
                </a:cubicBezTo>
                <a:cubicBezTo>
                  <a:pt x="0" y="14"/>
                  <a:pt x="2" y="20"/>
                  <a:pt x="4" y="18"/>
                </a:cubicBezTo>
                <a:cubicBezTo>
                  <a:pt x="7" y="15"/>
                  <a:pt x="9" y="7"/>
                  <a:pt x="6" y="3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" name="Freeform 367">
            <a:extLst>
              <a:ext uri="{FF2B5EF4-FFF2-40B4-BE49-F238E27FC236}">
                <a16:creationId xmlns:a16="http://schemas.microsoft.com/office/drawing/2014/main" id="{F1562B09-8638-F119-6331-0F603BD6FA33}"/>
              </a:ext>
            </a:extLst>
          </p:cNvPr>
          <p:cNvSpPr>
            <a:spLocks/>
          </p:cNvSpPr>
          <p:nvPr/>
        </p:nvSpPr>
        <p:spPr bwMode="auto">
          <a:xfrm>
            <a:off x="8956406" y="6001330"/>
            <a:ext cx="15367" cy="23051"/>
          </a:xfrm>
          <a:custGeom>
            <a:avLst/>
            <a:gdLst>
              <a:gd name="T0" fmla="*/ 2147483646 w 15"/>
              <a:gd name="T1" fmla="*/ 2147483646 h 21"/>
              <a:gd name="T2" fmla="*/ 2147483646 w 15"/>
              <a:gd name="T3" fmla="*/ 2147483646 h 21"/>
              <a:gd name="T4" fmla="*/ 2147483646 w 15"/>
              <a:gd name="T5" fmla="*/ 2147483646 h 21"/>
              <a:gd name="T6" fmla="*/ 2147483646 w 15"/>
              <a:gd name="T7" fmla="*/ 2147483646 h 21"/>
              <a:gd name="T8" fmla="*/ 2147483646 w 15"/>
              <a:gd name="T9" fmla="*/ 2147483646 h 2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"/>
              <a:gd name="T16" fmla="*/ 0 h 21"/>
              <a:gd name="T17" fmla="*/ 15 w 15"/>
              <a:gd name="T18" fmla="*/ 21 h 2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" h="21">
                <a:moveTo>
                  <a:pt x="4" y="2"/>
                </a:moveTo>
                <a:cubicBezTo>
                  <a:pt x="0" y="4"/>
                  <a:pt x="3" y="8"/>
                  <a:pt x="4" y="12"/>
                </a:cubicBezTo>
                <a:cubicBezTo>
                  <a:pt x="6" y="16"/>
                  <a:pt x="7" y="21"/>
                  <a:pt x="9" y="19"/>
                </a:cubicBezTo>
                <a:cubicBezTo>
                  <a:pt x="11" y="18"/>
                  <a:pt x="15" y="14"/>
                  <a:pt x="15" y="14"/>
                </a:cubicBezTo>
                <a:cubicBezTo>
                  <a:pt x="15" y="14"/>
                  <a:pt x="9" y="0"/>
                  <a:pt x="4" y="2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" name="Freeform 368">
            <a:extLst>
              <a:ext uri="{FF2B5EF4-FFF2-40B4-BE49-F238E27FC236}">
                <a16:creationId xmlns:a16="http://schemas.microsoft.com/office/drawing/2014/main" id="{03B014E1-0F6C-2B63-E092-D2FCF6A100CE}"/>
              </a:ext>
            </a:extLst>
          </p:cNvPr>
          <p:cNvSpPr>
            <a:spLocks/>
          </p:cNvSpPr>
          <p:nvPr/>
        </p:nvSpPr>
        <p:spPr bwMode="auto">
          <a:xfrm>
            <a:off x="9421258" y="5442356"/>
            <a:ext cx="103727" cy="84519"/>
          </a:xfrm>
          <a:custGeom>
            <a:avLst/>
            <a:gdLst>
              <a:gd name="T0" fmla="*/ 2147483646 w 96"/>
              <a:gd name="T1" fmla="*/ 2147483646 h 80"/>
              <a:gd name="T2" fmla="*/ 2147483646 w 96"/>
              <a:gd name="T3" fmla="*/ 2147483646 h 80"/>
              <a:gd name="T4" fmla="*/ 2147483646 w 96"/>
              <a:gd name="T5" fmla="*/ 2147483646 h 80"/>
              <a:gd name="T6" fmla="*/ 2147483646 w 96"/>
              <a:gd name="T7" fmla="*/ 2147483646 h 80"/>
              <a:gd name="T8" fmla="*/ 2147483646 w 96"/>
              <a:gd name="T9" fmla="*/ 2147483646 h 80"/>
              <a:gd name="T10" fmla="*/ 2147483646 w 96"/>
              <a:gd name="T11" fmla="*/ 2147483646 h 80"/>
              <a:gd name="T12" fmla="*/ 2147483646 w 96"/>
              <a:gd name="T13" fmla="*/ 2147483646 h 80"/>
              <a:gd name="T14" fmla="*/ 2147483646 w 96"/>
              <a:gd name="T15" fmla="*/ 2147483646 h 80"/>
              <a:gd name="T16" fmla="*/ 2147483646 w 96"/>
              <a:gd name="T17" fmla="*/ 2147483646 h 80"/>
              <a:gd name="T18" fmla="*/ 2147483646 w 96"/>
              <a:gd name="T19" fmla="*/ 2147483646 h 80"/>
              <a:gd name="T20" fmla="*/ 2147483646 w 96"/>
              <a:gd name="T21" fmla="*/ 2147483646 h 80"/>
              <a:gd name="T22" fmla="*/ 2147483646 w 96"/>
              <a:gd name="T23" fmla="*/ 2147483646 h 80"/>
              <a:gd name="T24" fmla="*/ 2147483646 w 96"/>
              <a:gd name="T25" fmla="*/ 2147483646 h 80"/>
              <a:gd name="T26" fmla="*/ 2147483646 w 96"/>
              <a:gd name="T27" fmla="*/ 2147483646 h 80"/>
              <a:gd name="T28" fmla="*/ 2147483646 w 96"/>
              <a:gd name="T29" fmla="*/ 2147483646 h 80"/>
              <a:gd name="T30" fmla="*/ 2147483646 w 96"/>
              <a:gd name="T31" fmla="*/ 2147483646 h 80"/>
              <a:gd name="T32" fmla="*/ 2147483646 w 96"/>
              <a:gd name="T33" fmla="*/ 2147483646 h 80"/>
              <a:gd name="T34" fmla="*/ 2147483646 w 96"/>
              <a:gd name="T35" fmla="*/ 2147483646 h 80"/>
              <a:gd name="T36" fmla="*/ 2147483646 w 96"/>
              <a:gd name="T37" fmla="*/ 2147483646 h 80"/>
              <a:gd name="T38" fmla="*/ 2147483646 w 96"/>
              <a:gd name="T39" fmla="*/ 2147483646 h 80"/>
              <a:gd name="T40" fmla="*/ 2147483646 w 96"/>
              <a:gd name="T41" fmla="*/ 2147483646 h 80"/>
              <a:gd name="T42" fmla="*/ 2147483646 w 96"/>
              <a:gd name="T43" fmla="*/ 2147483646 h 80"/>
              <a:gd name="T44" fmla="*/ 2147483646 w 96"/>
              <a:gd name="T45" fmla="*/ 2147483646 h 80"/>
              <a:gd name="T46" fmla="*/ 2147483646 w 96"/>
              <a:gd name="T47" fmla="*/ 2147483646 h 80"/>
              <a:gd name="T48" fmla="*/ 2147483646 w 96"/>
              <a:gd name="T49" fmla="*/ 2147483646 h 80"/>
              <a:gd name="T50" fmla="*/ 2147483646 w 96"/>
              <a:gd name="T51" fmla="*/ 2147483646 h 80"/>
              <a:gd name="T52" fmla="*/ 2147483646 w 96"/>
              <a:gd name="T53" fmla="*/ 2147483646 h 80"/>
              <a:gd name="T54" fmla="*/ 2147483646 w 96"/>
              <a:gd name="T55" fmla="*/ 2147483646 h 80"/>
              <a:gd name="T56" fmla="*/ 2147483646 w 96"/>
              <a:gd name="T57" fmla="*/ 2147483646 h 80"/>
              <a:gd name="T58" fmla="*/ 2147483646 w 96"/>
              <a:gd name="T59" fmla="*/ 2147483646 h 80"/>
              <a:gd name="T60" fmla="*/ 2147483646 w 96"/>
              <a:gd name="T61" fmla="*/ 2147483646 h 80"/>
              <a:gd name="T62" fmla="*/ 2147483646 w 96"/>
              <a:gd name="T63" fmla="*/ 2147483646 h 80"/>
              <a:gd name="T64" fmla="*/ 2147483646 w 96"/>
              <a:gd name="T65" fmla="*/ 2147483646 h 80"/>
              <a:gd name="T66" fmla="*/ 2147483646 w 96"/>
              <a:gd name="T67" fmla="*/ 2147483646 h 80"/>
              <a:gd name="T68" fmla="*/ 2147483646 w 96"/>
              <a:gd name="T69" fmla="*/ 2147483646 h 80"/>
              <a:gd name="T70" fmla="*/ 2147483646 w 96"/>
              <a:gd name="T71" fmla="*/ 2147483646 h 80"/>
              <a:gd name="T72" fmla="*/ 2147483646 w 96"/>
              <a:gd name="T73" fmla="*/ 2147483646 h 80"/>
              <a:gd name="T74" fmla="*/ 2147483646 w 96"/>
              <a:gd name="T75" fmla="*/ 2147483646 h 8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96"/>
              <a:gd name="T115" fmla="*/ 0 h 80"/>
              <a:gd name="T116" fmla="*/ 96 w 96"/>
              <a:gd name="T117" fmla="*/ 80 h 80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96" h="80">
                <a:moveTo>
                  <a:pt x="2" y="1"/>
                </a:moveTo>
                <a:cubicBezTo>
                  <a:pt x="1" y="1"/>
                  <a:pt x="0" y="3"/>
                  <a:pt x="2" y="3"/>
                </a:cubicBezTo>
                <a:cubicBezTo>
                  <a:pt x="3" y="3"/>
                  <a:pt x="5" y="4"/>
                  <a:pt x="5" y="4"/>
                </a:cubicBezTo>
                <a:cubicBezTo>
                  <a:pt x="5" y="5"/>
                  <a:pt x="3" y="6"/>
                  <a:pt x="3" y="6"/>
                </a:cubicBezTo>
                <a:cubicBezTo>
                  <a:pt x="3" y="6"/>
                  <a:pt x="2" y="8"/>
                  <a:pt x="2" y="8"/>
                </a:cubicBezTo>
                <a:cubicBezTo>
                  <a:pt x="3" y="9"/>
                  <a:pt x="4" y="8"/>
                  <a:pt x="5" y="8"/>
                </a:cubicBezTo>
                <a:cubicBezTo>
                  <a:pt x="6" y="9"/>
                  <a:pt x="5" y="7"/>
                  <a:pt x="6" y="8"/>
                </a:cubicBezTo>
                <a:cubicBezTo>
                  <a:pt x="7" y="9"/>
                  <a:pt x="5" y="11"/>
                  <a:pt x="5" y="12"/>
                </a:cubicBezTo>
                <a:cubicBezTo>
                  <a:pt x="6" y="13"/>
                  <a:pt x="10" y="14"/>
                  <a:pt x="10" y="16"/>
                </a:cubicBezTo>
                <a:cubicBezTo>
                  <a:pt x="11" y="17"/>
                  <a:pt x="10" y="18"/>
                  <a:pt x="11" y="19"/>
                </a:cubicBezTo>
                <a:cubicBezTo>
                  <a:pt x="12" y="19"/>
                  <a:pt x="13" y="20"/>
                  <a:pt x="14" y="21"/>
                </a:cubicBezTo>
                <a:cubicBezTo>
                  <a:pt x="15" y="22"/>
                  <a:pt x="15" y="23"/>
                  <a:pt x="15" y="23"/>
                </a:cubicBezTo>
                <a:cubicBezTo>
                  <a:pt x="14" y="24"/>
                  <a:pt x="20" y="27"/>
                  <a:pt x="20" y="28"/>
                </a:cubicBezTo>
                <a:cubicBezTo>
                  <a:pt x="21" y="29"/>
                  <a:pt x="23" y="29"/>
                  <a:pt x="23" y="30"/>
                </a:cubicBezTo>
                <a:cubicBezTo>
                  <a:pt x="24" y="31"/>
                  <a:pt x="22" y="32"/>
                  <a:pt x="23" y="33"/>
                </a:cubicBezTo>
                <a:cubicBezTo>
                  <a:pt x="23" y="34"/>
                  <a:pt x="26" y="36"/>
                  <a:pt x="27" y="35"/>
                </a:cubicBezTo>
                <a:cubicBezTo>
                  <a:pt x="27" y="34"/>
                  <a:pt x="26" y="31"/>
                  <a:pt x="27" y="34"/>
                </a:cubicBezTo>
                <a:cubicBezTo>
                  <a:pt x="29" y="37"/>
                  <a:pt x="27" y="37"/>
                  <a:pt x="29" y="39"/>
                </a:cubicBezTo>
                <a:cubicBezTo>
                  <a:pt x="31" y="40"/>
                  <a:pt x="32" y="42"/>
                  <a:pt x="32" y="42"/>
                </a:cubicBezTo>
                <a:cubicBezTo>
                  <a:pt x="32" y="42"/>
                  <a:pt x="30" y="44"/>
                  <a:pt x="31" y="44"/>
                </a:cubicBezTo>
                <a:cubicBezTo>
                  <a:pt x="33" y="44"/>
                  <a:pt x="34" y="42"/>
                  <a:pt x="35" y="43"/>
                </a:cubicBezTo>
                <a:cubicBezTo>
                  <a:pt x="36" y="44"/>
                  <a:pt x="37" y="46"/>
                  <a:pt x="37" y="46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40" y="48"/>
                  <a:pt x="41" y="49"/>
                </a:cubicBezTo>
                <a:cubicBezTo>
                  <a:pt x="42" y="51"/>
                  <a:pt x="45" y="52"/>
                  <a:pt x="46" y="52"/>
                </a:cubicBezTo>
                <a:cubicBezTo>
                  <a:pt x="48" y="53"/>
                  <a:pt x="51" y="56"/>
                  <a:pt x="51" y="56"/>
                </a:cubicBezTo>
                <a:cubicBezTo>
                  <a:pt x="51" y="56"/>
                  <a:pt x="53" y="58"/>
                  <a:pt x="55" y="58"/>
                </a:cubicBezTo>
                <a:cubicBezTo>
                  <a:pt x="56" y="58"/>
                  <a:pt x="58" y="57"/>
                  <a:pt x="59" y="59"/>
                </a:cubicBezTo>
                <a:cubicBezTo>
                  <a:pt x="59" y="60"/>
                  <a:pt x="60" y="61"/>
                  <a:pt x="61" y="62"/>
                </a:cubicBezTo>
                <a:cubicBezTo>
                  <a:pt x="62" y="62"/>
                  <a:pt x="62" y="62"/>
                  <a:pt x="63" y="64"/>
                </a:cubicBezTo>
                <a:cubicBezTo>
                  <a:pt x="65" y="65"/>
                  <a:pt x="63" y="59"/>
                  <a:pt x="66" y="63"/>
                </a:cubicBezTo>
                <a:cubicBezTo>
                  <a:pt x="69" y="67"/>
                  <a:pt x="69" y="67"/>
                  <a:pt x="68" y="68"/>
                </a:cubicBezTo>
                <a:cubicBezTo>
                  <a:pt x="68" y="68"/>
                  <a:pt x="66" y="67"/>
                  <a:pt x="67" y="68"/>
                </a:cubicBezTo>
                <a:cubicBezTo>
                  <a:pt x="68" y="69"/>
                  <a:pt x="70" y="69"/>
                  <a:pt x="72" y="70"/>
                </a:cubicBezTo>
                <a:cubicBezTo>
                  <a:pt x="74" y="72"/>
                  <a:pt x="74" y="72"/>
                  <a:pt x="76" y="73"/>
                </a:cubicBezTo>
                <a:cubicBezTo>
                  <a:pt x="77" y="73"/>
                  <a:pt x="78" y="69"/>
                  <a:pt x="80" y="71"/>
                </a:cubicBezTo>
                <a:cubicBezTo>
                  <a:pt x="82" y="73"/>
                  <a:pt x="81" y="75"/>
                  <a:pt x="83" y="76"/>
                </a:cubicBezTo>
                <a:cubicBezTo>
                  <a:pt x="86" y="76"/>
                  <a:pt x="87" y="74"/>
                  <a:pt x="87" y="76"/>
                </a:cubicBezTo>
                <a:cubicBezTo>
                  <a:pt x="87" y="78"/>
                  <a:pt x="87" y="79"/>
                  <a:pt x="88" y="80"/>
                </a:cubicBezTo>
                <a:cubicBezTo>
                  <a:pt x="90" y="80"/>
                  <a:pt x="88" y="76"/>
                  <a:pt x="91" y="78"/>
                </a:cubicBezTo>
                <a:cubicBezTo>
                  <a:pt x="94" y="79"/>
                  <a:pt x="95" y="78"/>
                  <a:pt x="95" y="77"/>
                </a:cubicBezTo>
                <a:cubicBezTo>
                  <a:pt x="96" y="75"/>
                  <a:pt x="95" y="72"/>
                  <a:pt x="95" y="72"/>
                </a:cubicBezTo>
                <a:cubicBezTo>
                  <a:pt x="95" y="72"/>
                  <a:pt x="92" y="72"/>
                  <a:pt x="92" y="71"/>
                </a:cubicBezTo>
                <a:cubicBezTo>
                  <a:pt x="91" y="70"/>
                  <a:pt x="91" y="67"/>
                  <a:pt x="90" y="67"/>
                </a:cubicBezTo>
                <a:cubicBezTo>
                  <a:pt x="89" y="67"/>
                  <a:pt x="87" y="67"/>
                  <a:pt x="86" y="66"/>
                </a:cubicBezTo>
                <a:cubicBezTo>
                  <a:pt x="85" y="64"/>
                  <a:pt x="85" y="62"/>
                  <a:pt x="84" y="61"/>
                </a:cubicBezTo>
                <a:cubicBezTo>
                  <a:pt x="83" y="60"/>
                  <a:pt x="82" y="60"/>
                  <a:pt x="81" y="60"/>
                </a:cubicBezTo>
                <a:cubicBezTo>
                  <a:pt x="79" y="60"/>
                  <a:pt x="78" y="58"/>
                  <a:pt x="77" y="57"/>
                </a:cubicBezTo>
                <a:cubicBezTo>
                  <a:pt x="76" y="56"/>
                  <a:pt x="76" y="53"/>
                  <a:pt x="75" y="54"/>
                </a:cubicBezTo>
                <a:cubicBezTo>
                  <a:pt x="74" y="55"/>
                  <a:pt x="73" y="53"/>
                  <a:pt x="73" y="54"/>
                </a:cubicBezTo>
                <a:cubicBezTo>
                  <a:pt x="72" y="55"/>
                  <a:pt x="72" y="51"/>
                  <a:pt x="70" y="51"/>
                </a:cubicBezTo>
                <a:cubicBezTo>
                  <a:pt x="69" y="51"/>
                  <a:pt x="68" y="50"/>
                  <a:pt x="68" y="49"/>
                </a:cubicBezTo>
                <a:cubicBezTo>
                  <a:pt x="67" y="49"/>
                  <a:pt x="67" y="47"/>
                  <a:pt x="67" y="48"/>
                </a:cubicBezTo>
                <a:cubicBezTo>
                  <a:pt x="66" y="49"/>
                  <a:pt x="65" y="49"/>
                  <a:pt x="64" y="48"/>
                </a:cubicBezTo>
                <a:cubicBezTo>
                  <a:pt x="64" y="47"/>
                  <a:pt x="63" y="44"/>
                  <a:pt x="63" y="45"/>
                </a:cubicBezTo>
                <a:cubicBezTo>
                  <a:pt x="63" y="47"/>
                  <a:pt x="61" y="47"/>
                  <a:pt x="61" y="46"/>
                </a:cubicBezTo>
                <a:cubicBezTo>
                  <a:pt x="61" y="46"/>
                  <a:pt x="62" y="44"/>
                  <a:pt x="61" y="44"/>
                </a:cubicBezTo>
                <a:cubicBezTo>
                  <a:pt x="59" y="44"/>
                  <a:pt x="60" y="43"/>
                  <a:pt x="59" y="44"/>
                </a:cubicBezTo>
                <a:cubicBezTo>
                  <a:pt x="59" y="46"/>
                  <a:pt x="58" y="46"/>
                  <a:pt x="58" y="45"/>
                </a:cubicBezTo>
                <a:cubicBezTo>
                  <a:pt x="57" y="44"/>
                  <a:pt x="58" y="42"/>
                  <a:pt x="56" y="41"/>
                </a:cubicBezTo>
                <a:cubicBezTo>
                  <a:pt x="55" y="41"/>
                  <a:pt x="54" y="41"/>
                  <a:pt x="52" y="40"/>
                </a:cubicBezTo>
                <a:cubicBezTo>
                  <a:pt x="50" y="40"/>
                  <a:pt x="49" y="37"/>
                  <a:pt x="50" y="37"/>
                </a:cubicBezTo>
                <a:cubicBezTo>
                  <a:pt x="51" y="37"/>
                  <a:pt x="52" y="36"/>
                  <a:pt x="51" y="36"/>
                </a:cubicBezTo>
                <a:cubicBezTo>
                  <a:pt x="50" y="36"/>
                  <a:pt x="46" y="29"/>
                  <a:pt x="46" y="29"/>
                </a:cubicBezTo>
                <a:cubicBezTo>
                  <a:pt x="46" y="29"/>
                  <a:pt x="44" y="28"/>
                  <a:pt x="43" y="29"/>
                </a:cubicBezTo>
                <a:cubicBezTo>
                  <a:pt x="42" y="29"/>
                  <a:pt x="40" y="26"/>
                  <a:pt x="40" y="25"/>
                </a:cubicBezTo>
                <a:cubicBezTo>
                  <a:pt x="40" y="23"/>
                  <a:pt x="40" y="22"/>
                  <a:pt x="38" y="22"/>
                </a:cubicBezTo>
                <a:cubicBezTo>
                  <a:pt x="37" y="22"/>
                  <a:pt x="33" y="21"/>
                  <a:pt x="31" y="20"/>
                </a:cubicBezTo>
                <a:cubicBezTo>
                  <a:pt x="29" y="19"/>
                  <a:pt x="27" y="18"/>
                  <a:pt x="26" y="16"/>
                </a:cubicBezTo>
                <a:cubicBezTo>
                  <a:pt x="25" y="14"/>
                  <a:pt x="24" y="12"/>
                  <a:pt x="23" y="11"/>
                </a:cubicBezTo>
                <a:cubicBezTo>
                  <a:pt x="21" y="10"/>
                  <a:pt x="21" y="10"/>
                  <a:pt x="19" y="8"/>
                </a:cubicBezTo>
                <a:cubicBezTo>
                  <a:pt x="17" y="6"/>
                  <a:pt x="15" y="4"/>
                  <a:pt x="14" y="5"/>
                </a:cubicBezTo>
                <a:cubicBezTo>
                  <a:pt x="13" y="6"/>
                  <a:pt x="11" y="4"/>
                  <a:pt x="11" y="5"/>
                </a:cubicBezTo>
                <a:cubicBezTo>
                  <a:pt x="11" y="7"/>
                  <a:pt x="5" y="2"/>
                  <a:pt x="5" y="2"/>
                </a:cubicBezTo>
                <a:cubicBezTo>
                  <a:pt x="5" y="2"/>
                  <a:pt x="4" y="0"/>
                  <a:pt x="3" y="1"/>
                </a:cubicBezTo>
                <a:cubicBezTo>
                  <a:pt x="2" y="1"/>
                  <a:pt x="2" y="1"/>
                  <a:pt x="2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" name="Freeform 369">
            <a:extLst>
              <a:ext uri="{FF2B5EF4-FFF2-40B4-BE49-F238E27FC236}">
                <a16:creationId xmlns:a16="http://schemas.microsoft.com/office/drawing/2014/main" id="{0A277EA8-7C78-EDF5-6932-170A548A8B72}"/>
              </a:ext>
            </a:extLst>
          </p:cNvPr>
          <p:cNvSpPr>
            <a:spLocks/>
          </p:cNvSpPr>
          <p:nvPr/>
        </p:nvSpPr>
        <p:spPr bwMode="auto">
          <a:xfrm>
            <a:off x="9517302" y="5463485"/>
            <a:ext cx="13446" cy="17288"/>
          </a:xfrm>
          <a:custGeom>
            <a:avLst/>
            <a:gdLst>
              <a:gd name="T0" fmla="*/ 2147483646 w 13"/>
              <a:gd name="T1" fmla="*/ 0 h 16"/>
              <a:gd name="T2" fmla="*/ 2147483646 w 13"/>
              <a:gd name="T3" fmla="*/ 0 h 16"/>
              <a:gd name="T4" fmla="*/ 2147483646 w 13"/>
              <a:gd name="T5" fmla="*/ 2147483646 h 16"/>
              <a:gd name="T6" fmla="*/ 2147483646 w 13"/>
              <a:gd name="T7" fmla="*/ 2147483646 h 16"/>
              <a:gd name="T8" fmla="*/ 2147483646 w 13"/>
              <a:gd name="T9" fmla="*/ 2147483646 h 16"/>
              <a:gd name="T10" fmla="*/ 2147483646 w 13"/>
              <a:gd name="T11" fmla="*/ 2147483646 h 16"/>
              <a:gd name="T12" fmla="*/ 2147483646 w 13"/>
              <a:gd name="T13" fmla="*/ 2147483646 h 16"/>
              <a:gd name="T14" fmla="*/ 2147483646 w 13"/>
              <a:gd name="T15" fmla="*/ 2147483646 h 16"/>
              <a:gd name="T16" fmla="*/ 2147483646 w 13"/>
              <a:gd name="T17" fmla="*/ 2147483646 h 16"/>
              <a:gd name="T18" fmla="*/ 2147483646 w 13"/>
              <a:gd name="T19" fmla="*/ 2147483646 h 16"/>
              <a:gd name="T20" fmla="*/ 2147483646 w 13"/>
              <a:gd name="T21" fmla="*/ 2147483646 h 16"/>
              <a:gd name="T22" fmla="*/ 2147483646 w 13"/>
              <a:gd name="T23" fmla="*/ 0 h 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"/>
              <a:gd name="T37" fmla="*/ 0 h 16"/>
              <a:gd name="T38" fmla="*/ 13 w 13"/>
              <a:gd name="T39" fmla="*/ 16 h 1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" h="16">
                <a:moveTo>
                  <a:pt x="8" y="0"/>
                </a:moveTo>
                <a:cubicBezTo>
                  <a:pt x="8" y="0"/>
                  <a:pt x="3" y="0"/>
                  <a:pt x="3" y="0"/>
                </a:cubicBezTo>
                <a:cubicBezTo>
                  <a:pt x="2" y="0"/>
                  <a:pt x="1" y="1"/>
                  <a:pt x="2" y="2"/>
                </a:cubicBezTo>
                <a:cubicBezTo>
                  <a:pt x="3" y="2"/>
                  <a:pt x="5" y="3"/>
                  <a:pt x="5" y="3"/>
                </a:cubicBezTo>
                <a:cubicBezTo>
                  <a:pt x="5" y="4"/>
                  <a:pt x="3" y="6"/>
                  <a:pt x="3" y="6"/>
                </a:cubicBezTo>
                <a:cubicBezTo>
                  <a:pt x="2" y="7"/>
                  <a:pt x="1" y="6"/>
                  <a:pt x="1" y="7"/>
                </a:cubicBezTo>
                <a:cubicBezTo>
                  <a:pt x="0" y="7"/>
                  <a:pt x="5" y="12"/>
                  <a:pt x="6" y="13"/>
                </a:cubicBezTo>
                <a:cubicBezTo>
                  <a:pt x="8" y="14"/>
                  <a:pt x="8" y="16"/>
                  <a:pt x="9" y="16"/>
                </a:cubicBezTo>
                <a:cubicBezTo>
                  <a:pt x="10" y="16"/>
                  <a:pt x="10" y="16"/>
                  <a:pt x="12" y="15"/>
                </a:cubicBezTo>
                <a:cubicBezTo>
                  <a:pt x="13" y="15"/>
                  <a:pt x="11" y="11"/>
                  <a:pt x="11" y="9"/>
                </a:cubicBezTo>
                <a:cubicBezTo>
                  <a:pt x="11" y="8"/>
                  <a:pt x="9" y="8"/>
                  <a:pt x="9" y="6"/>
                </a:cubicBezTo>
                <a:cubicBezTo>
                  <a:pt x="9" y="4"/>
                  <a:pt x="12" y="3"/>
                  <a:pt x="8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" name="Freeform 370">
            <a:extLst>
              <a:ext uri="{FF2B5EF4-FFF2-40B4-BE49-F238E27FC236}">
                <a16:creationId xmlns:a16="http://schemas.microsoft.com/office/drawing/2014/main" id="{22B91283-FCDA-1B2D-3099-DF9BE68F836E}"/>
              </a:ext>
            </a:extLst>
          </p:cNvPr>
          <p:cNvSpPr>
            <a:spLocks/>
          </p:cNvSpPr>
          <p:nvPr/>
        </p:nvSpPr>
        <p:spPr bwMode="auto">
          <a:xfrm>
            <a:off x="9498093" y="5453881"/>
            <a:ext cx="9604" cy="11525"/>
          </a:xfrm>
          <a:custGeom>
            <a:avLst/>
            <a:gdLst>
              <a:gd name="T0" fmla="*/ 2147483646 w 9"/>
              <a:gd name="T1" fmla="*/ 2147483646 h 12"/>
              <a:gd name="T2" fmla="*/ 2147483646 w 9"/>
              <a:gd name="T3" fmla="*/ 2147483646 h 12"/>
              <a:gd name="T4" fmla="*/ 2147483646 w 9"/>
              <a:gd name="T5" fmla="*/ 2147483646 h 12"/>
              <a:gd name="T6" fmla="*/ 2147483646 w 9"/>
              <a:gd name="T7" fmla="*/ 2147483646 h 12"/>
              <a:gd name="T8" fmla="*/ 2147483646 w 9"/>
              <a:gd name="T9" fmla="*/ 2147483646 h 12"/>
              <a:gd name="T10" fmla="*/ 0 w 9"/>
              <a:gd name="T11" fmla="*/ 2147483646 h 12"/>
              <a:gd name="T12" fmla="*/ 2147483646 w 9"/>
              <a:gd name="T13" fmla="*/ 2147483646 h 12"/>
              <a:gd name="T14" fmla="*/ 2147483646 w 9"/>
              <a:gd name="T15" fmla="*/ 2147483646 h 12"/>
              <a:gd name="T16" fmla="*/ 2147483646 w 9"/>
              <a:gd name="T17" fmla="*/ 2147483646 h 12"/>
              <a:gd name="T18" fmla="*/ 2147483646 w 9"/>
              <a:gd name="T19" fmla="*/ 2147483646 h 12"/>
              <a:gd name="T20" fmla="*/ 2147483646 w 9"/>
              <a:gd name="T21" fmla="*/ 2147483646 h 12"/>
              <a:gd name="T22" fmla="*/ 2147483646 w 9"/>
              <a:gd name="T23" fmla="*/ 0 h 12"/>
              <a:gd name="T24" fmla="*/ 2147483646 w 9"/>
              <a:gd name="T25" fmla="*/ 2147483646 h 1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9"/>
              <a:gd name="T40" fmla="*/ 0 h 12"/>
              <a:gd name="T41" fmla="*/ 9 w 9"/>
              <a:gd name="T42" fmla="*/ 12 h 12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9" h="12">
                <a:moveTo>
                  <a:pt x="3" y="1"/>
                </a:moveTo>
                <a:cubicBezTo>
                  <a:pt x="3" y="1"/>
                  <a:pt x="4" y="0"/>
                  <a:pt x="6" y="1"/>
                </a:cubicBezTo>
                <a:cubicBezTo>
                  <a:pt x="7" y="2"/>
                  <a:pt x="6" y="4"/>
                  <a:pt x="6" y="4"/>
                </a:cubicBezTo>
                <a:cubicBezTo>
                  <a:pt x="5" y="5"/>
                  <a:pt x="5" y="6"/>
                  <a:pt x="5" y="7"/>
                </a:cubicBezTo>
                <a:cubicBezTo>
                  <a:pt x="5" y="8"/>
                  <a:pt x="3" y="8"/>
                  <a:pt x="2" y="9"/>
                </a:cubicBezTo>
                <a:cubicBezTo>
                  <a:pt x="2" y="11"/>
                  <a:pt x="0" y="12"/>
                  <a:pt x="0" y="12"/>
                </a:cubicBezTo>
                <a:cubicBezTo>
                  <a:pt x="0" y="12"/>
                  <a:pt x="2" y="11"/>
                  <a:pt x="4" y="11"/>
                </a:cubicBezTo>
                <a:cubicBezTo>
                  <a:pt x="6" y="11"/>
                  <a:pt x="6" y="8"/>
                  <a:pt x="6" y="8"/>
                </a:cubicBezTo>
                <a:cubicBezTo>
                  <a:pt x="7" y="7"/>
                  <a:pt x="5" y="6"/>
                  <a:pt x="6" y="6"/>
                </a:cubicBezTo>
                <a:cubicBezTo>
                  <a:pt x="6" y="5"/>
                  <a:pt x="6" y="4"/>
                  <a:pt x="8" y="4"/>
                </a:cubicBezTo>
                <a:cubicBezTo>
                  <a:pt x="9" y="3"/>
                  <a:pt x="9" y="2"/>
                  <a:pt x="9" y="2"/>
                </a:cubicBezTo>
                <a:cubicBezTo>
                  <a:pt x="9" y="1"/>
                  <a:pt x="8" y="0"/>
                  <a:pt x="8" y="0"/>
                </a:cubicBezTo>
                <a:cubicBezTo>
                  <a:pt x="7" y="0"/>
                  <a:pt x="3" y="1"/>
                  <a:pt x="3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" name="Freeform 371">
            <a:extLst>
              <a:ext uri="{FF2B5EF4-FFF2-40B4-BE49-F238E27FC236}">
                <a16:creationId xmlns:a16="http://schemas.microsoft.com/office/drawing/2014/main" id="{DA34A5B4-3519-E557-E892-F240813A2FEF}"/>
              </a:ext>
            </a:extLst>
          </p:cNvPr>
          <p:cNvSpPr>
            <a:spLocks/>
          </p:cNvSpPr>
          <p:nvPr/>
        </p:nvSpPr>
        <p:spPr bwMode="auto">
          <a:xfrm>
            <a:off x="9540352" y="5484615"/>
            <a:ext cx="13446" cy="11525"/>
          </a:xfrm>
          <a:custGeom>
            <a:avLst/>
            <a:gdLst>
              <a:gd name="T0" fmla="*/ 2147483646 w 12"/>
              <a:gd name="T1" fmla="*/ 2147483646 h 11"/>
              <a:gd name="T2" fmla="*/ 2147483646 w 12"/>
              <a:gd name="T3" fmla="*/ 2147483646 h 11"/>
              <a:gd name="T4" fmla="*/ 0 w 12"/>
              <a:gd name="T5" fmla="*/ 2147483646 h 11"/>
              <a:gd name="T6" fmla="*/ 2147483646 w 12"/>
              <a:gd name="T7" fmla="*/ 2147483646 h 11"/>
              <a:gd name="T8" fmla="*/ 2147483646 w 12"/>
              <a:gd name="T9" fmla="*/ 2147483646 h 11"/>
              <a:gd name="T10" fmla="*/ 2147483646 w 12"/>
              <a:gd name="T11" fmla="*/ 2147483646 h 11"/>
              <a:gd name="T12" fmla="*/ 2147483646 w 12"/>
              <a:gd name="T13" fmla="*/ 2147483646 h 11"/>
              <a:gd name="T14" fmla="*/ 2147483646 w 12"/>
              <a:gd name="T15" fmla="*/ 2147483646 h 11"/>
              <a:gd name="T16" fmla="*/ 2147483646 w 12"/>
              <a:gd name="T17" fmla="*/ 2147483646 h 11"/>
              <a:gd name="T18" fmla="*/ 2147483646 w 12"/>
              <a:gd name="T19" fmla="*/ 2147483646 h 1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"/>
              <a:gd name="T31" fmla="*/ 0 h 11"/>
              <a:gd name="T32" fmla="*/ 12 w 12"/>
              <a:gd name="T33" fmla="*/ 11 h 1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" h="11">
                <a:moveTo>
                  <a:pt x="5" y="1"/>
                </a:moveTo>
                <a:cubicBezTo>
                  <a:pt x="4" y="2"/>
                  <a:pt x="3" y="2"/>
                  <a:pt x="2" y="2"/>
                </a:cubicBezTo>
                <a:cubicBezTo>
                  <a:pt x="1" y="2"/>
                  <a:pt x="0" y="0"/>
                  <a:pt x="0" y="3"/>
                </a:cubicBezTo>
                <a:cubicBezTo>
                  <a:pt x="0" y="6"/>
                  <a:pt x="2" y="9"/>
                  <a:pt x="4" y="9"/>
                </a:cubicBezTo>
                <a:cubicBezTo>
                  <a:pt x="5" y="9"/>
                  <a:pt x="5" y="8"/>
                  <a:pt x="6" y="10"/>
                </a:cubicBezTo>
                <a:cubicBezTo>
                  <a:pt x="7" y="11"/>
                  <a:pt x="9" y="9"/>
                  <a:pt x="10" y="10"/>
                </a:cubicBezTo>
                <a:cubicBezTo>
                  <a:pt x="11" y="10"/>
                  <a:pt x="12" y="8"/>
                  <a:pt x="12" y="8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8" y="4"/>
                  <a:pt x="7" y="4"/>
                </a:cubicBezTo>
                <a:cubicBezTo>
                  <a:pt x="6" y="3"/>
                  <a:pt x="7" y="0"/>
                  <a:pt x="5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" name="Freeform 372">
            <a:extLst>
              <a:ext uri="{FF2B5EF4-FFF2-40B4-BE49-F238E27FC236}">
                <a16:creationId xmlns:a16="http://schemas.microsoft.com/office/drawing/2014/main" id="{C98398F1-AA98-0CE2-D244-85C4009B5CAB}"/>
              </a:ext>
            </a:extLst>
          </p:cNvPr>
          <p:cNvSpPr>
            <a:spLocks/>
          </p:cNvSpPr>
          <p:nvPr/>
        </p:nvSpPr>
        <p:spPr bwMode="auto">
          <a:xfrm>
            <a:off x="8017098" y="5098519"/>
            <a:ext cx="1116029" cy="887444"/>
          </a:xfrm>
          <a:custGeom>
            <a:avLst/>
            <a:gdLst>
              <a:gd name="T0" fmla="*/ 2147483646 w 1042"/>
              <a:gd name="T1" fmla="*/ 2147483646 h 829"/>
              <a:gd name="T2" fmla="*/ 2147483646 w 1042"/>
              <a:gd name="T3" fmla="*/ 2147483646 h 829"/>
              <a:gd name="T4" fmla="*/ 2147483646 w 1042"/>
              <a:gd name="T5" fmla="*/ 2147483646 h 829"/>
              <a:gd name="T6" fmla="*/ 2147483646 w 1042"/>
              <a:gd name="T7" fmla="*/ 2147483646 h 829"/>
              <a:gd name="T8" fmla="*/ 2147483646 w 1042"/>
              <a:gd name="T9" fmla="*/ 2147483646 h 829"/>
              <a:gd name="T10" fmla="*/ 2147483646 w 1042"/>
              <a:gd name="T11" fmla="*/ 2147483646 h 829"/>
              <a:gd name="T12" fmla="*/ 2147483646 w 1042"/>
              <a:gd name="T13" fmla="*/ 2147483646 h 829"/>
              <a:gd name="T14" fmla="*/ 2147483646 w 1042"/>
              <a:gd name="T15" fmla="*/ 2147483646 h 829"/>
              <a:gd name="T16" fmla="*/ 2147483646 w 1042"/>
              <a:gd name="T17" fmla="*/ 2147483646 h 829"/>
              <a:gd name="T18" fmla="*/ 2147483646 w 1042"/>
              <a:gd name="T19" fmla="*/ 2147483646 h 829"/>
              <a:gd name="T20" fmla="*/ 2147483646 w 1042"/>
              <a:gd name="T21" fmla="*/ 2147483646 h 829"/>
              <a:gd name="T22" fmla="*/ 2147483646 w 1042"/>
              <a:gd name="T23" fmla="*/ 2147483646 h 829"/>
              <a:gd name="T24" fmla="*/ 2147483646 w 1042"/>
              <a:gd name="T25" fmla="*/ 2147483646 h 829"/>
              <a:gd name="T26" fmla="*/ 2147483646 w 1042"/>
              <a:gd name="T27" fmla="*/ 2147483646 h 829"/>
              <a:gd name="T28" fmla="*/ 2147483646 w 1042"/>
              <a:gd name="T29" fmla="*/ 2147483646 h 829"/>
              <a:gd name="T30" fmla="*/ 2147483646 w 1042"/>
              <a:gd name="T31" fmla="*/ 2147483646 h 829"/>
              <a:gd name="T32" fmla="*/ 2147483646 w 1042"/>
              <a:gd name="T33" fmla="*/ 2147483646 h 829"/>
              <a:gd name="T34" fmla="*/ 2147483646 w 1042"/>
              <a:gd name="T35" fmla="*/ 2147483646 h 829"/>
              <a:gd name="T36" fmla="*/ 2147483646 w 1042"/>
              <a:gd name="T37" fmla="*/ 2147483646 h 829"/>
              <a:gd name="T38" fmla="*/ 2147483646 w 1042"/>
              <a:gd name="T39" fmla="*/ 2147483646 h 829"/>
              <a:gd name="T40" fmla="*/ 2147483646 w 1042"/>
              <a:gd name="T41" fmla="*/ 2147483646 h 829"/>
              <a:gd name="T42" fmla="*/ 2147483646 w 1042"/>
              <a:gd name="T43" fmla="*/ 2147483646 h 829"/>
              <a:gd name="T44" fmla="*/ 2147483646 w 1042"/>
              <a:gd name="T45" fmla="*/ 2147483646 h 829"/>
              <a:gd name="T46" fmla="*/ 2147483646 w 1042"/>
              <a:gd name="T47" fmla="*/ 2147483646 h 829"/>
              <a:gd name="T48" fmla="*/ 2147483646 w 1042"/>
              <a:gd name="T49" fmla="*/ 2147483646 h 829"/>
              <a:gd name="T50" fmla="*/ 2147483646 w 1042"/>
              <a:gd name="T51" fmla="*/ 2147483646 h 829"/>
              <a:gd name="T52" fmla="*/ 2147483646 w 1042"/>
              <a:gd name="T53" fmla="*/ 2147483646 h 829"/>
              <a:gd name="T54" fmla="*/ 2147483646 w 1042"/>
              <a:gd name="T55" fmla="*/ 2147483646 h 829"/>
              <a:gd name="T56" fmla="*/ 2147483646 w 1042"/>
              <a:gd name="T57" fmla="*/ 2147483646 h 829"/>
              <a:gd name="T58" fmla="*/ 2147483646 w 1042"/>
              <a:gd name="T59" fmla="*/ 2147483646 h 829"/>
              <a:gd name="T60" fmla="*/ 2147483646 w 1042"/>
              <a:gd name="T61" fmla="*/ 2147483646 h 829"/>
              <a:gd name="T62" fmla="*/ 2147483646 w 1042"/>
              <a:gd name="T63" fmla="*/ 2147483646 h 829"/>
              <a:gd name="T64" fmla="*/ 2147483646 w 1042"/>
              <a:gd name="T65" fmla="*/ 2147483646 h 829"/>
              <a:gd name="T66" fmla="*/ 2147483646 w 1042"/>
              <a:gd name="T67" fmla="*/ 2147483646 h 829"/>
              <a:gd name="T68" fmla="*/ 2147483646 w 1042"/>
              <a:gd name="T69" fmla="*/ 2147483646 h 829"/>
              <a:gd name="T70" fmla="*/ 2147483646 w 1042"/>
              <a:gd name="T71" fmla="*/ 2147483646 h 829"/>
              <a:gd name="T72" fmla="*/ 2147483646 w 1042"/>
              <a:gd name="T73" fmla="*/ 2147483646 h 829"/>
              <a:gd name="T74" fmla="*/ 2147483646 w 1042"/>
              <a:gd name="T75" fmla="*/ 2147483646 h 829"/>
              <a:gd name="T76" fmla="*/ 2147483646 w 1042"/>
              <a:gd name="T77" fmla="*/ 2147483646 h 829"/>
              <a:gd name="T78" fmla="*/ 2147483646 w 1042"/>
              <a:gd name="T79" fmla="*/ 2147483646 h 829"/>
              <a:gd name="T80" fmla="*/ 2147483646 w 1042"/>
              <a:gd name="T81" fmla="*/ 2147483646 h 829"/>
              <a:gd name="T82" fmla="*/ 2147483646 w 1042"/>
              <a:gd name="T83" fmla="*/ 2147483646 h 829"/>
              <a:gd name="T84" fmla="*/ 2147483646 w 1042"/>
              <a:gd name="T85" fmla="*/ 2147483646 h 829"/>
              <a:gd name="T86" fmla="*/ 2147483646 w 1042"/>
              <a:gd name="T87" fmla="*/ 2147483646 h 829"/>
              <a:gd name="T88" fmla="*/ 2147483646 w 1042"/>
              <a:gd name="T89" fmla="*/ 2147483646 h 829"/>
              <a:gd name="T90" fmla="*/ 2147483646 w 1042"/>
              <a:gd name="T91" fmla="*/ 2147483646 h 829"/>
              <a:gd name="T92" fmla="*/ 2147483646 w 1042"/>
              <a:gd name="T93" fmla="*/ 2147483646 h 829"/>
              <a:gd name="T94" fmla="*/ 2147483646 w 1042"/>
              <a:gd name="T95" fmla="*/ 2147483646 h 829"/>
              <a:gd name="T96" fmla="*/ 2147483646 w 1042"/>
              <a:gd name="T97" fmla="*/ 2147483646 h 829"/>
              <a:gd name="T98" fmla="*/ 2147483646 w 1042"/>
              <a:gd name="T99" fmla="*/ 2147483646 h 829"/>
              <a:gd name="T100" fmla="*/ 2147483646 w 1042"/>
              <a:gd name="T101" fmla="*/ 2147483646 h 829"/>
              <a:gd name="T102" fmla="*/ 2147483646 w 1042"/>
              <a:gd name="T103" fmla="*/ 2147483646 h 829"/>
              <a:gd name="T104" fmla="*/ 2147483646 w 1042"/>
              <a:gd name="T105" fmla="*/ 2147483646 h 829"/>
              <a:gd name="T106" fmla="*/ 2147483646 w 1042"/>
              <a:gd name="T107" fmla="*/ 2147483646 h 829"/>
              <a:gd name="T108" fmla="*/ 2147483646 w 1042"/>
              <a:gd name="T109" fmla="*/ 2147483646 h 829"/>
              <a:gd name="T110" fmla="*/ 2147483646 w 1042"/>
              <a:gd name="T111" fmla="*/ 2147483646 h 829"/>
              <a:gd name="T112" fmla="*/ 2147483646 w 1042"/>
              <a:gd name="T113" fmla="*/ 2147483646 h 829"/>
              <a:gd name="T114" fmla="*/ 2147483646 w 1042"/>
              <a:gd name="T115" fmla="*/ 2147483646 h 829"/>
              <a:gd name="T116" fmla="*/ 2147483646 w 1042"/>
              <a:gd name="T117" fmla="*/ 2147483646 h 829"/>
              <a:gd name="T118" fmla="*/ 2147483646 w 1042"/>
              <a:gd name="T119" fmla="*/ 2147483646 h 829"/>
              <a:gd name="T120" fmla="*/ 2147483646 w 1042"/>
              <a:gd name="T121" fmla="*/ 2147483646 h 82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042"/>
              <a:gd name="T184" fmla="*/ 0 h 829"/>
              <a:gd name="T185" fmla="*/ 1042 w 1042"/>
              <a:gd name="T186" fmla="*/ 829 h 829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042" h="829">
                <a:moveTo>
                  <a:pt x="732" y="793"/>
                </a:moveTo>
                <a:cubicBezTo>
                  <a:pt x="741" y="799"/>
                  <a:pt x="737" y="802"/>
                  <a:pt x="746" y="802"/>
                </a:cubicBezTo>
                <a:cubicBezTo>
                  <a:pt x="755" y="802"/>
                  <a:pt x="751" y="793"/>
                  <a:pt x="762" y="801"/>
                </a:cubicBezTo>
                <a:cubicBezTo>
                  <a:pt x="774" y="810"/>
                  <a:pt x="764" y="803"/>
                  <a:pt x="780" y="807"/>
                </a:cubicBezTo>
                <a:cubicBezTo>
                  <a:pt x="795" y="811"/>
                  <a:pt x="794" y="808"/>
                  <a:pt x="801" y="803"/>
                </a:cubicBezTo>
                <a:cubicBezTo>
                  <a:pt x="808" y="798"/>
                  <a:pt x="801" y="788"/>
                  <a:pt x="810" y="794"/>
                </a:cubicBezTo>
                <a:cubicBezTo>
                  <a:pt x="820" y="799"/>
                  <a:pt x="817" y="796"/>
                  <a:pt x="818" y="802"/>
                </a:cubicBezTo>
                <a:cubicBezTo>
                  <a:pt x="818" y="809"/>
                  <a:pt x="817" y="803"/>
                  <a:pt x="826" y="802"/>
                </a:cubicBezTo>
                <a:cubicBezTo>
                  <a:pt x="836" y="802"/>
                  <a:pt x="832" y="805"/>
                  <a:pt x="830" y="810"/>
                </a:cubicBezTo>
                <a:cubicBezTo>
                  <a:pt x="829" y="815"/>
                  <a:pt x="837" y="816"/>
                  <a:pt x="837" y="816"/>
                </a:cubicBezTo>
                <a:cubicBezTo>
                  <a:pt x="837" y="816"/>
                  <a:pt x="843" y="811"/>
                  <a:pt x="844" y="817"/>
                </a:cubicBezTo>
                <a:cubicBezTo>
                  <a:pt x="845" y="823"/>
                  <a:pt x="849" y="824"/>
                  <a:pt x="851" y="820"/>
                </a:cubicBezTo>
                <a:cubicBezTo>
                  <a:pt x="853" y="816"/>
                  <a:pt x="856" y="809"/>
                  <a:pt x="857" y="817"/>
                </a:cubicBezTo>
                <a:cubicBezTo>
                  <a:pt x="858" y="825"/>
                  <a:pt x="859" y="829"/>
                  <a:pt x="861" y="826"/>
                </a:cubicBezTo>
                <a:cubicBezTo>
                  <a:pt x="863" y="824"/>
                  <a:pt x="863" y="810"/>
                  <a:pt x="863" y="810"/>
                </a:cubicBezTo>
                <a:cubicBezTo>
                  <a:pt x="865" y="804"/>
                  <a:pt x="865" y="804"/>
                  <a:pt x="865" y="804"/>
                </a:cubicBezTo>
                <a:cubicBezTo>
                  <a:pt x="865" y="804"/>
                  <a:pt x="873" y="801"/>
                  <a:pt x="874" y="797"/>
                </a:cubicBezTo>
                <a:cubicBezTo>
                  <a:pt x="875" y="792"/>
                  <a:pt x="878" y="790"/>
                  <a:pt x="880" y="790"/>
                </a:cubicBezTo>
                <a:cubicBezTo>
                  <a:pt x="883" y="790"/>
                  <a:pt x="892" y="787"/>
                  <a:pt x="895" y="790"/>
                </a:cubicBezTo>
                <a:cubicBezTo>
                  <a:pt x="898" y="793"/>
                  <a:pt x="901" y="789"/>
                  <a:pt x="907" y="789"/>
                </a:cubicBezTo>
                <a:cubicBezTo>
                  <a:pt x="913" y="788"/>
                  <a:pt x="921" y="791"/>
                  <a:pt x="923" y="784"/>
                </a:cubicBezTo>
                <a:cubicBezTo>
                  <a:pt x="925" y="777"/>
                  <a:pt x="928" y="778"/>
                  <a:pt x="931" y="777"/>
                </a:cubicBezTo>
                <a:cubicBezTo>
                  <a:pt x="934" y="776"/>
                  <a:pt x="933" y="769"/>
                  <a:pt x="931" y="760"/>
                </a:cubicBezTo>
                <a:cubicBezTo>
                  <a:pt x="929" y="752"/>
                  <a:pt x="930" y="747"/>
                  <a:pt x="934" y="742"/>
                </a:cubicBezTo>
                <a:cubicBezTo>
                  <a:pt x="939" y="737"/>
                  <a:pt x="938" y="730"/>
                  <a:pt x="943" y="722"/>
                </a:cubicBezTo>
                <a:cubicBezTo>
                  <a:pt x="948" y="714"/>
                  <a:pt x="949" y="710"/>
                  <a:pt x="953" y="704"/>
                </a:cubicBezTo>
                <a:cubicBezTo>
                  <a:pt x="958" y="698"/>
                  <a:pt x="959" y="708"/>
                  <a:pt x="961" y="691"/>
                </a:cubicBezTo>
                <a:cubicBezTo>
                  <a:pt x="964" y="675"/>
                  <a:pt x="983" y="658"/>
                  <a:pt x="987" y="654"/>
                </a:cubicBezTo>
                <a:cubicBezTo>
                  <a:pt x="992" y="649"/>
                  <a:pt x="998" y="643"/>
                  <a:pt x="1001" y="640"/>
                </a:cubicBezTo>
                <a:cubicBezTo>
                  <a:pt x="1004" y="637"/>
                  <a:pt x="1009" y="630"/>
                  <a:pt x="1006" y="629"/>
                </a:cubicBezTo>
                <a:cubicBezTo>
                  <a:pt x="1002" y="628"/>
                  <a:pt x="1006" y="621"/>
                  <a:pt x="1006" y="621"/>
                </a:cubicBezTo>
                <a:cubicBezTo>
                  <a:pt x="1006" y="621"/>
                  <a:pt x="1014" y="616"/>
                  <a:pt x="1014" y="613"/>
                </a:cubicBezTo>
                <a:cubicBezTo>
                  <a:pt x="1014" y="609"/>
                  <a:pt x="1015" y="606"/>
                  <a:pt x="1018" y="604"/>
                </a:cubicBezTo>
                <a:cubicBezTo>
                  <a:pt x="1020" y="601"/>
                  <a:pt x="1020" y="592"/>
                  <a:pt x="1018" y="590"/>
                </a:cubicBezTo>
                <a:cubicBezTo>
                  <a:pt x="1016" y="589"/>
                  <a:pt x="1016" y="583"/>
                  <a:pt x="1020" y="582"/>
                </a:cubicBezTo>
                <a:cubicBezTo>
                  <a:pt x="1024" y="581"/>
                  <a:pt x="1020" y="564"/>
                  <a:pt x="1024" y="563"/>
                </a:cubicBezTo>
                <a:cubicBezTo>
                  <a:pt x="1029" y="562"/>
                  <a:pt x="1027" y="559"/>
                  <a:pt x="1030" y="555"/>
                </a:cubicBezTo>
                <a:cubicBezTo>
                  <a:pt x="1033" y="551"/>
                  <a:pt x="1029" y="548"/>
                  <a:pt x="1035" y="544"/>
                </a:cubicBezTo>
                <a:cubicBezTo>
                  <a:pt x="1041" y="540"/>
                  <a:pt x="1038" y="547"/>
                  <a:pt x="1040" y="534"/>
                </a:cubicBezTo>
                <a:cubicBezTo>
                  <a:pt x="1042" y="521"/>
                  <a:pt x="1041" y="516"/>
                  <a:pt x="1039" y="510"/>
                </a:cubicBezTo>
                <a:cubicBezTo>
                  <a:pt x="1039" y="510"/>
                  <a:pt x="1039" y="510"/>
                  <a:pt x="1039" y="510"/>
                </a:cubicBezTo>
                <a:cubicBezTo>
                  <a:pt x="1038" y="505"/>
                  <a:pt x="1039" y="499"/>
                  <a:pt x="1036" y="500"/>
                </a:cubicBezTo>
                <a:cubicBezTo>
                  <a:pt x="1033" y="501"/>
                  <a:pt x="1027" y="501"/>
                  <a:pt x="1026" y="495"/>
                </a:cubicBezTo>
                <a:cubicBezTo>
                  <a:pt x="1025" y="489"/>
                  <a:pt x="1025" y="482"/>
                  <a:pt x="1026" y="480"/>
                </a:cubicBezTo>
                <a:cubicBezTo>
                  <a:pt x="1026" y="478"/>
                  <a:pt x="1027" y="444"/>
                  <a:pt x="1026" y="440"/>
                </a:cubicBezTo>
                <a:cubicBezTo>
                  <a:pt x="1026" y="437"/>
                  <a:pt x="1024" y="437"/>
                  <a:pt x="1023" y="434"/>
                </a:cubicBezTo>
                <a:cubicBezTo>
                  <a:pt x="1022" y="431"/>
                  <a:pt x="1022" y="425"/>
                  <a:pt x="1018" y="424"/>
                </a:cubicBezTo>
                <a:cubicBezTo>
                  <a:pt x="1015" y="422"/>
                  <a:pt x="1007" y="417"/>
                  <a:pt x="1007" y="417"/>
                </a:cubicBezTo>
                <a:cubicBezTo>
                  <a:pt x="1007" y="417"/>
                  <a:pt x="1001" y="410"/>
                  <a:pt x="1002" y="408"/>
                </a:cubicBezTo>
                <a:cubicBezTo>
                  <a:pt x="1003" y="406"/>
                  <a:pt x="1004" y="400"/>
                  <a:pt x="1003" y="398"/>
                </a:cubicBezTo>
                <a:cubicBezTo>
                  <a:pt x="1003" y="397"/>
                  <a:pt x="999" y="393"/>
                  <a:pt x="999" y="393"/>
                </a:cubicBezTo>
                <a:cubicBezTo>
                  <a:pt x="999" y="393"/>
                  <a:pt x="979" y="379"/>
                  <a:pt x="979" y="372"/>
                </a:cubicBezTo>
                <a:cubicBezTo>
                  <a:pt x="980" y="366"/>
                  <a:pt x="977" y="365"/>
                  <a:pt x="977" y="359"/>
                </a:cubicBezTo>
                <a:cubicBezTo>
                  <a:pt x="978" y="352"/>
                  <a:pt x="979" y="340"/>
                  <a:pt x="970" y="343"/>
                </a:cubicBezTo>
                <a:cubicBezTo>
                  <a:pt x="961" y="346"/>
                  <a:pt x="961" y="348"/>
                  <a:pt x="960" y="344"/>
                </a:cubicBezTo>
                <a:cubicBezTo>
                  <a:pt x="958" y="340"/>
                  <a:pt x="957" y="329"/>
                  <a:pt x="954" y="337"/>
                </a:cubicBezTo>
                <a:cubicBezTo>
                  <a:pt x="951" y="345"/>
                  <a:pt x="951" y="355"/>
                  <a:pt x="946" y="351"/>
                </a:cubicBezTo>
                <a:cubicBezTo>
                  <a:pt x="942" y="348"/>
                  <a:pt x="942" y="341"/>
                  <a:pt x="942" y="341"/>
                </a:cubicBezTo>
                <a:cubicBezTo>
                  <a:pt x="942" y="332"/>
                  <a:pt x="942" y="332"/>
                  <a:pt x="942" y="332"/>
                </a:cubicBezTo>
                <a:cubicBezTo>
                  <a:pt x="942" y="332"/>
                  <a:pt x="946" y="321"/>
                  <a:pt x="940" y="317"/>
                </a:cubicBezTo>
                <a:cubicBezTo>
                  <a:pt x="934" y="313"/>
                  <a:pt x="933" y="309"/>
                  <a:pt x="933" y="309"/>
                </a:cubicBezTo>
                <a:cubicBezTo>
                  <a:pt x="933" y="309"/>
                  <a:pt x="940" y="299"/>
                  <a:pt x="934" y="298"/>
                </a:cubicBezTo>
                <a:cubicBezTo>
                  <a:pt x="928" y="298"/>
                  <a:pt x="926" y="299"/>
                  <a:pt x="923" y="295"/>
                </a:cubicBezTo>
                <a:cubicBezTo>
                  <a:pt x="921" y="292"/>
                  <a:pt x="921" y="287"/>
                  <a:pt x="923" y="286"/>
                </a:cubicBezTo>
                <a:cubicBezTo>
                  <a:pt x="926" y="284"/>
                  <a:pt x="927" y="280"/>
                  <a:pt x="922" y="278"/>
                </a:cubicBezTo>
                <a:cubicBezTo>
                  <a:pt x="918" y="275"/>
                  <a:pt x="914" y="269"/>
                  <a:pt x="912" y="271"/>
                </a:cubicBezTo>
                <a:cubicBezTo>
                  <a:pt x="910" y="272"/>
                  <a:pt x="906" y="263"/>
                  <a:pt x="903" y="265"/>
                </a:cubicBezTo>
                <a:cubicBezTo>
                  <a:pt x="900" y="267"/>
                  <a:pt x="898" y="262"/>
                  <a:pt x="895" y="261"/>
                </a:cubicBezTo>
                <a:cubicBezTo>
                  <a:pt x="892" y="260"/>
                  <a:pt x="887" y="254"/>
                  <a:pt x="887" y="254"/>
                </a:cubicBezTo>
                <a:cubicBezTo>
                  <a:pt x="887" y="254"/>
                  <a:pt x="884" y="243"/>
                  <a:pt x="881" y="249"/>
                </a:cubicBezTo>
                <a:cubicBezTo>
                  <a:pt x="878" y="255"/>
                  <a:pt x="872" y="251"/>
                  <a:pt x="872" y="251"/>
                </a:cubicBezTo>
                <a:cubicBezTo>
                  <a:pt x="865" y="246"/>
                  <a:pt x="865" y="246"/>
                  <a:pt x="865" y="246"/>
                </a:cubicBezTo>
                <a:cubicBezTo>
                  <a:pt x="860" y="237"/>
                  <a:pt x="860" y="237"/>
                  <a:pt x="860" y="237"/>
                </a:cubicBezTo>
                <a:cubicBezTo>
                  <a:pt x="859" y="226"/>
                  <a:pt x="859" y="226"/>
                  <a:pt x="859" y="226"/>
                </a:cubicBezTo>
                <a:cubicBezTo>
                  <a:pt x="856" y="215"/>
                  <a:pt x="856" y="215"/>
                  <a:pt x="856" y="215"/>
                </a:cubicBezTo>
                <a:cubicBezTo>
                  <a:pt x="856" y="215"/>
                  <a:pt x="860" y="206"/>
                  <a:pt x="858" y="201"/>
                </a:cubicBezTo>
                <a:cubicBezTo>
                  <a:pt x="856" y="196"/>
                  <a:pt x="854" y="193"/>
                  <a:pt x="850" y="189"/>
                </a:cubicBezTo>
                <a:cubicBezTo>
                  <a:pt x="846" y="185"/>
                  <a:pt x="843" y="176"/>
                  <a:pt x="843" y="173"/>
                </a:cubicBezTo>
                <a:cubicBezTo>
                  <a:pt x="843" y="170"/>
                  <a:pt x="833" y="174"/>
                  <a:pt x="834" y="168"/>
                </a:cubicBezTo>
                <a:cubicBezTo>
                  <a:pt x="835" y="163"/>
                  <a:pt x="841" y="153"/>
                  <a:pt x="836" y="151"/>
                </a:cubicBezTo>
                <a:cubicBezTo>
                  <a:pt x="832" y="150"/>
                  <a:pt x="830" y="140"/>
                  <a:pt x="833" y="136"/>
                </a:cubicBezTo>
                <a:cubicBezTo>
                  <a:pt x="835" y="133"/>
                  <a:pt x="837" y="124"/>
                  <a:pt x="834" y="122"/>
                </a:cubicBezTo>
                <a:cubicBezTo>
                  <a:pt x="832" y="120"/>
                  <a:pt x="833" y="114"/>
                  <a:pt x="829" y="116"/>
                </a:cubicBezTo>
                <a:cubicBezTo>
                  <a:pt x="825" y="118"/>
                  <a:pt x="833" y="114"/>
                  <a:pt x="818" y="109"/>
                </a:cubicBezTo>
                <a:cubicBezTo>
                  <a:pt x="804" y="104"/>
                  <a:pt x="808" y="98"/>
                  <a:pt x="804" y="104"/>
                </a:cubicBezTo>
                <a:cubicBezTo>
                  <a:pt x="799" y="109"/>
                  <a:pt x="798" y="110"/>
                  <a:pt x="794" y="105"/>
                </a:cubicBezTo>
                <a:cubicBezTo>
                  <a:pt x="790" y="100"/>
                  <a:pt x="788" y="90"/>
                  <a:pt x="789" y="86"/>
                </a:cubicBezTo>
                <a:cubicBezTo>
                  <a:pt x="790" y="81"/>
                  <a:pt x="789" y="76"/>
                  <a:pt x="789" y="73"/>
                </a:cubicBezTo>
                <a:cubicBezTo>
                  <a:pt x="788" y="69"/>
                  <a:pt x="787" y="66"/>
                  <a:pt x="784" y="63"/>
                </a:cubicBezTo>
                <a:cubicBezTo>
                  <a:pt x="781" y="61"/>
                  <a:pt x="777" y="61"/>
                  <a:pt x="780" y="55"/>
                </a:cubicBezTo>
                <a:cubicBezTo>
                  <a:pt x="783" y="50"/>
                  <a:pt x="787" y="46"/>
                  <a:pt x="781" y="47"/>
                </a:cubicBezTo>
                <a:cubicBezTo>
                  <a:pt x="774" y="48"/>
                  <a:pt x="771" y="44"/>
                  <a:pt x="774" y="40"/>
                </a:cubicBezTo>
                <a:cubicBezTo>
                  <a:pt x="776" y="36"/>
                  <a:pt x="777" y="33"/>
                  <a:pt x="773" y="31"/>
                </a:cubicBezTo>
                <a:cubicBezTo>
                  <a:pt x="769" y="29"/>
                  <a:pt x="767" y="30"/>
                  <a:pt x="766" y="25"/>
                </a:cubicBezTo>
                <a:cubicBezTo>
                  <a:pt x="765" y="20"/>
                  <a:pt x="764" y="19"/>
                  <a:pt x="762" y="15"/>
                </a:cubicBezTo>
                <a:cubicBezTo>
                  <a:pt x="760" y="10"/>
                  <a:pt x="761" y="0"/>
                  <a:pt x="755" y="4"/>
                </a:cubicBezTo>
                <a:cubicBezTo>
                  <a:pt x="748" y="7"/>
                  <a:pt x="744" y="7"/>
                  <a:pt x="746" y="16"/>
                </a:cubicBezTo>
                <a:cubicBezTo>
                  <a:pt x="747" y="25"/>
                  <a:pt x="743" y="23"/>
                  <a:pt x="740" y="31"/>
                </a:cubicBezTo>
                <a:cubicBezTo>
                  <a:pt x="738" y="38"/>
                  <a:pt x="735" y="32"/>
                  <a:pt x="735" y="39"/>
                </a:cubicBezTo>
                <a:cubicBezTo>
                  <a:pt x="735" y="46"/>
                  <a:pt x="735" y="51"/>
                  <a:pt x="736" y="59"/>
                </a:cubicBezTo>
                <a:cubicBezTo>
                  <a:pt x="738" y="68"/>
                  <a:pt x="739" y="63"/>
                  <a:pt x="738" y="73"/>
                </a:cubicBezTo>
                <a:cubicBezTo>
                  <a:pt x="737" y="83"/>
                  <a:pt x="737" y="82"/>
                  <a:pt x="735" y="89"/>
                </a:cubicBezTo>
                <a:cubicBezTo>
                  <a:pt x="732" y="95"/>
                  <a:pt x="729" y="110"/>
                  <a:pt x="733" y="115"/>
                </a:cubicBezTo>
                <a:cubicBezTo>
                  <a:pt x="736" y="120"/>
                  <a:pt x="731" y="124"/>
                  <a:pt x="735" y="127"/>
                </a:cubicBezTo>
                <a:cubicBezTo>
                  <a:pt x="738" y="130"/>
                  <a:pt x="744" y="130"/>
                  <a:pt x="740" y="133"/>
                </a:cubicBezTo>
                <a:cubicBezTo>
                  <a:pt x="735" y="137"/>
                  <a:pt x="731" y="140"/>
                  <a:pt x="730" y="147"/>
                </a:cubicBezTo>
                <a:cubicBezTo>
                  <a:pt x="729" y="153"/>
                  <a:pt x="728" y="169"/>
                  <a:pt x="723" y="174"/>
                </a:cubicBezTo>
                <a:cubicBezTo>
                  <a:pt x="719" y="178"/>
                  <a:pt x="719" y="179"/>
                  <a:pt x="719" y="184"/>
                </a:cubicBezTo>
                <a:cubicBezTo>
                  <a:pt x="719" y="189"/>
                  <a:pt x="722" y="186"/>
                  <a:pt x="717" y="192"/>
                </a:cubicBezTo>
                <a:cubicBezTo>
                  <a:pt x="712" y="198"/>
                  <a:pt x="688" y="212"/>
                  <a:pt x="678" y="202"/>
                </a:cubicBezTo>
                <a:cubicBezTo>
                  <a:pt x="669" y="193"/>
                  <a:pt x="676" y="194"/>
                  <a:pt x="669" y="193"/>
                </a:cubicBezTo>
                <a:cubicBezTo>
                  <a:pt x="662" y="192"/>
                  <a:pt x="662" y="185"/>
                  <a:pt x="661" y="182"/>
                </a:cubicBezTo>
                <a:cubicBezTo>
                  <a:pt x="659" y="178"/>
                  <a:pt x="646" y="178"/>
                  <a:pt x="641" y="178"/>
                </a:cubicBezTo>
                <a:cubicBezTo>
                  <a:pt x="640" y="178"/>
                  <a:pt x="639" y="178"/>
                  <a:pt x="638" y="178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6" y="177"/>
                  <a:pt x="636" y="177"/>
                  <a:pt x="636" y="177"/>
                </a:cubicBezTo>
                <a:cubicBezTo>
                  <a:pt x="635" y="177"/>
                  <a:pt x="634" y="176"/>
                  <a:pt x="633" y="173"/>
                </a:cubicBezTo>
                <a:cubicBezTo>
                  <a:pt x="630" y="169"/>
                  <a:pt x="627" y="163"/>
                  <a:pt x="627" y="163"/>
                </a:cubicBezTo>
                <a:cubicBezTo>
                  <a:pt x="627" y="163"/>
                  <a:pt x="626" y="161"/>
                  <a:pt x="618" y="161"/>
                </a:cubicBezTo>
                <a:cubicBezTo>
                  <a:pt x="611" y="160"/>
                  <a:pt x="618" y="161"/>
                  <a:pt x="606" y="156"/>
                </a:cubicBezTo>
                <a:cubicBezTo>
                  <a:pt x="593" y="151"/>
                  <a:pt x="594" y="143"/>
                  <a:pt x="586" y="144"/>
                </a:cubicBezTo>
                <a:cubicBezTo>
                  <a:pt x="579" y="144"/>
                  <a:pt x="572" y="143"/>
                  <a:pt x="574" y="140"/>
                </a:cubicBezTo>
                <a:cubicBezTo>
                  <a:pt x="576" y="136"/>
                  <a:pt x="582" y="138"/>
                  <a:pt x="573" y="130"/>
                </a:cubicBezTo>
                <a:cubicBezTo>
                  <a:pt x="565" y="122"/>
                  <a:pt x="563" y="121"/>
                  <a:pt x="564" y="119"/>
                </a:cubicBezTo>
                <a:cubicBezTo>
                  <a:pt x="565" y="117"/>
                  <a:pt x="575" y="109"/>
                  <a:pt x="575" y="102"/>
                </a:cubicBezTo>
                <a:cubicBezTo>
                  <a:pt x="576" y="94"/>
                  <a:pt x="571" y="94"/>
                  <a:pt x="573" y="89"/>
                </a:cubicBezTo>
                <a:cubicBezTo>
                  <a:pt x="575" y="84"/>
                  <a:pt x="579" y="72"/>
                  <a:pt x="582" y="79"/>
                </a:cubicBezTo>
                <a:cubicBezTo>
                  <a:pt x="585" y="86"/>
                  <a:pt x="585" y="85"/>
                  <a:pt x="588" y="79"/>
                </a:cubicBezTo>
                <a:cubicBezTo>
                  <a:pt x="592" y="73"/>
                  <a:pt x="591" y="69"/>
                  <a:pt x="593" y="64"/>
                </a:cubicBezTo>
                <a:cubicBezTo>
                  <a:pt x="595" y="59"/>
                  <a:pt x="596" y="61"/>
                  <a:pt x="598" y="55"/>
                </a:cubicBezTo>
                <a:cubicBezTo>
                  <a:pt x="600" y="50"/>
                  <a:pt x="607" y="46"/>
                  <a:pt x="600" y="48"/>
                </a:cubicBezTo>
                <a:cubicBezTo>
                  <a:pt x="594" y="50"/>
                  <a:pt x="592" y="55"/>
                  <a:pt x="591" y="50"/>
                </a:cubicBezTo>
                <a:cubicBezTo>
                  <a:pt x="591" y="45"/>
                  <a:pt x="586" y="43"/>
                  <a:pt x="584" y="46"/>
                </a:cubicBezTo>
                <a:cubicBezTo>
                  <a:pt x="582" y="50"/>
                  <a:pt x="582" y="59"/>
                  <a:pt x="579" y="58"/>
                </a:cubicBezTo>
                <a:cubicBezTo>
                  <a:pt x="576" y="56"/>
                  <a:pt x="572" y="58"/>
                  <a:pt x="572" y="53"/>
                </a:cubicBezTo>
                <a:cubicBezTo>
                  <a:pt x="573" y="48"/>
                  <a:pt x="573" y="42"/>
                  <a:pt x="573" y="42"/>
                </a:cubicBezTo>
                <a:cubicBezTo>
                  <a:pt x="573" y="42"/>
                  <a:pt x="572" y="34"/>
                  <a:pt x="567" y="42"/>
                </a:cubicBezTo>
                <a:cubicBezTo>
                  <a:pt x="561" y="49"/>
                  <a:pt x="556" y="47"/>
                  <a:pt x="556" y="47"/>
                </a:cubicBezTo>
                <a:cubicBezTo>
                  <a:pt x="556" y="47"/>
                  <a:pt x="555" y="41"/>
                  <a:pt x="553" y="46"/>
                </a:cubicBezTo>
                <a:cubicBezTo>
                  <a:pt x="552" y="50"/>
                  <a:pt x="556" y="52"/>
                  <a:pt x="553" y="54"/>
                </a:cubicBezTo>
                <a:cubicBezTo>
                  <a:pt x="549" y="55"/>
                  <a:pt x="549" y="54"/>
                  <a:pt x="546" y="51"/>
                </a:cubicBezTo>
                <a:cubicBezTo>
                  <a:pt x="544" y="49"/>
                  <a:pt x="544" y="47"/>
                  <a:pt x="544" y="47"/>
                </a:cubicBezTo>
                <a:cubicBezTo>
                  <a:pt x="544" y="47"/>
                  <a:pt x="536" y="57"/>
                  <a:pt x="535" y="53"/>
                </a:cubicBezTo>
                <a:cubicBezTo>
                  <a:pt x="534" y="49"/>
                  <a:pt x="534" y="40"/>
                  <a:pt x="532" y="43"/>
                </a:cubicBezTo>
                <a:cubicBezTo>
                  <a:pt x="530" y="47"/>
                  <a:pt x="524" y="45"/>
                  <a:pt x="521" y="46"/>
                </a:cubicBezTo>
                <a:cubicBezTo>
                  <a:pt x="518" y="46"/>
                  <a:pt x="516" y="46"/>
                  <a:pt x="513" y="44"/>
                </a:cubicBezTo>
                <a:cubicBezTo>
                  <a:pt x="510" y="42"/>
                  <a:pt x="506" y="38"/>
                  <a:pt x="506" y="38"/>
                </a:cubicBezTo>
                <a:cubicBezTo>
                  <a:pt x="495" y="34"/>
                  <a:pt x="495" y="34"/>
                  <a:pt x="495" y="34"/>
                </a:cubicBezTo>
                <a:cubicBezTo>
                  <a:pt x="490" y="31"/>
                  <a:pt x="490" y="31"/>
                  <a:pt x="490" y="31"/>
                </a:cubicBezTo>
                <a:cubicBezTo>
                  <a:pt x="490" y="31"/>
                  <a:pt x="483" y="19"/>
                  <a:pt x="477" y="24"/>
                </a:cubicBezTo>
                <a:cubicBezTo>
                  <a:pt x="471" y="28"/>
                  <a:pt x="474" y="24"/>
                  <a:pt x="468" y="26"/>
                </a:cubicBezTo>
                <a:cubicBezTo>
                  <a:pt x="462" y="27"/>
                  <a:pt x="452" y="26"/>
                  <a:pt x="456" y="30"/>
                </a:cubicBezTo>
                <a:cubicBezTo>
                  <a:pt x="461" y="34"/>
                  <a:pt x="467" y="35"/>
                  <a:pt x="471" y="37"/>
                </a:cubicBezTo>
                <a:cubicBezTo>
                  <a:pt x="476" y="39"/>
                  <a:pt x="478" y="44"/>
                  <a:pt x="478" y="44"/>
                </a:cubicBezTo>
                <a:cubicBezTo>
                  <a:pt x="478" y="44"/>
                  <a:pt x="479" y="45"/>
                  <a:pt x="484" y="51"/>
                </a:cubicBezTo>
                <a:cubicBezTo>
                  <a:pt x="489" y="58"/>
                  <a:pt x="496" y="61"/>
                  <a:pt x="488" y="61"/>
                </a:cubicBezTo>
                <a:cubicBezTo>
                  <a:pt x="480" y="61"/>
                  <a:pt x="472" y="55"/>
                  <a:pt x="472" y="55"/>
                </a:cubicBezTo>
                <a:cubicBezTo>
                  <a:pt x="472" y="55"/>
                  <a:pt x="474" y="43"/>
                  <a:pt x="464" y="54"/>
                </a:cubicBezTo>
                <a:cubicBezTo>
                  <a:pt x="455" y="64"/>
                  <a:pt x="461" y="57"/>
                  <a:pt x="449" y="61"/>
                </a:cubicBezTo>
                <a:cubicBezTo>
                  <a:pt x="437" y="64"/>
                  <a:pt x="447" y="52"/>
                  <a:pt x="443" y="53"/>
                </a:cubicBezTo>
                <a:cubicBezTo>
                  <a:pt x="439" y="54"/>
                  <a:pt x="432" y="53"/>
                  <a:pt x="432" y="58"/>
                </a:cubicBezTo>
                <a:cubicBezTo>
                  <a:pt x="431" y="63"/>
                  <a:pt x="432" y="67"/>
                  <a:pt x="432" y="67"/>
                </a:cubicBezTo>
                <a:cubicBezTo>
                  <a:pt x="432" y="67"/>
                  <a:pt x="429" y="69"/>
                  <a:pt x="425" y="70"/>
                </a:cubicBezTo>
                <a:cubicBezTo>
                  <a:pt x="422" y="71"/>
                  <a:pt x="420" y="71"/>
                  <a:pt x="420" y="71"/>
                </a:cubicBezTo>
                <a:cubicBezTo>
                  <a:pt x="420" y="71"/>
                  <a:pt x="418" y="73"/>
                  <a:pt x="416" y="79"/>
                </a:cubicBezTo>
                <a:cubicBezTo>
                  <a:pt x="414" y="85"/>
                  <a:pt x="419" y="86"/>
                  <a:pt x="416" y="90"/>
                </a:cubicBezTo>
                <a:cubicBezTo>
                  <a:pt x="413" y="94"/>
                  <a:pt x="411" y="95"/>
                  <a:pt x="411" y="95"/>
                </a:cubicBezTo>
                <a:cubicBezTo>
                  <a:pt x="411" y="95"/>
                  <a:pt x="406" y="96"/>
                  <a:pt x="405" y="101"/>
                </a:cubicBezTo>
                <a:cubicBezTo>
                  <a:pt x="403" y="105"/>
                  <a:pt x="404" y="111"/>
                  <a:pt x="404" y="111"/>
                </a:cubicBezTo>
                <a:cubicBezTo>
                  <a:pt x="404" y="111"/>
                  <a:pt x="397" y="112"/>
                  <a:pt x="396" y="116"/>
                </a:cubicBezTo>
                <a:cubicBezTo>
                  <a:pt x="396" y="119"/>
                  <a:pt x="395" y="122"/>
                  <a:pt x="395" y="122"/>
                </a:cubicBezTo>
                <a:cubicBezTo>
                  <a:pt x="395" y="122"/>
                  <a:pt x="400" y="124"/>
                  <a:pt x="399" y="130"/>
                </a:cubicBezTo>
                <a:cubicBezTo>
                  <a:pt x="399" y="136"/>
                  <a:pt x="399" y="138"/>
                  <a:pt x="398" y="141"/>
                </a:cubicBezTo>
                <a:cubicBezTo>
                  <a:pt x="397" y="143"/>
                  <a:pt x="394" y="142"/>
                  <a:pt x="394" y="142"/>
                </a:cubicBezTo>
                <a:cubicBezTo>
                  <a:pt x="394" y="142"/>
                  <a:pt x="391" y="137"/>
                  <a:pt x="390" y="139"/>
                </a:cubicBezTo>
                <a:cubicBezTo>
                  <a:pt x="389" y="141"/>
                  <a:pt x="386" y="141"/>
                  <a:pt x="386" y="141"/>
                </a:cubicBezTo>
                <a:cubicBezTo>
                  <a:pt x="386" y="141"/>
                  <a:pt x="386" y="141"/>
                  <a:pt x="386" y="141"/>
                </a:cubicBezTo>
                <a:cubicBezTo>
                  <a:pt x="370" y="137"/>
                  <a:pt x="370" y="137"/>
                  <a:pt x="370" y="137"/>
                </a:cubicBezTo>
                <a:cubicBezTo>
                  <a:pt x="370" y="137"/>
                  <a:pt x="365" y="147"/>
                  <a:pt x="362" y="148"/>
                </a:cubicBezTo>
                <a:cubicBezTo>
                  <a:pt x="359" y="148"/>
                  <a:pt x="360" y="141"/>
                  <a:pt x="360" y="139"/>
                </a:cubicBezTo>
                <a:cubicBezTo>
                  <a:pt x="360" y="137"/>
                  <a:pt x="353" y="136"/>
                  <a:pt x="353" y="136"/>
                </a:cubicBezTo>
                <a:cubicBezTo>
                  <a:pt x="353" y="136"/>
                  <a:pt x="348" y="135"/>
                  <a:pt x="347" y="131"/>
                </a:cubicBezTo>
                <a:cubicBezTo>
                  <a:pt x="346" y="127"/>
                  <a:pt x="344" y="123"/>
                  <a:pt x="340" y="118"/>
                </a:cubicBezTo>
                <a:cubicBezTo>
                  <a:pt x="336" y="114"/>
                  <a:pt x="327" y="111"/>
                  <a:pt x="324" y="113"/>
                </a:cubicBezTo>
                <a:cubicBezTo>
                  <a:pt x="321" y="114"/>
                  <a:pt x="317" y="119"/>
                  <a:pt x="315" y="121"/>
                </a:cubicBezTo>
                <a:cubicBezTo>
                  <a:pt x="313" y="124"/>
                  <a:pt x="308" y="125"/>
                  <a:pt x="308" y="125"/>
                </a:cubicBezTo>
                <a:cubicBezTo>
                  <a:pt x="305" y="125"/>
                  <a:pt x="306" y="117"/>
                  <a:pt x="304" y="118"/>
                </a:cubicBezTo>
                <a:cubicBezTo>
                  <a:pt x="302" y="119"/>
                  <a:pt x="300" y="119"/>
                  <a:pt x="300" y="123"/>
                </a:cubicBezTo>
                <a:cubicBezTo>
                  <a:pt x="300" y="126"/>
                  <a:pt x="302" y="141"/>
                  <a:pt x="300" y="141"/>
                </a:cubicBezTo>
                <a:cubicBezTo>
                  <a:pt x="299" y="142"/>
                  <a:pt x="295" y="139"/>
                  <a:pt x="293" y="137"/>
                </a:cubicBezTo>
                <a:cubicBezTo>
                  <a:pt x="291" y="136"/>
                  <a:pt x="290" y="129"/>
                  <a:pt x="288" y="134"/>
                </a:cubicBezTo>
                <a:cubicBezTo>
                  <a:pt x="285" y="139"/>
                  <a:pt x="276" y="140"/>
                  <a:pt x="276" y="145"/>
                </a:cubicBezTo>
                <a:cubicBezTo>
                  <a:pt x="276" y="149"/>
                  <a:pt x="281" y="153"/>
                  <a:pt x="278" y="156"/>
                </a:cubicBezTo>
                <a:cubicBezTo>
                  <a:pt x="275" y="159"/>
                  <a:pt x="272" y="158"/>
                  <a:pt x="273" y="161"/>
                </a:cubicBezTo>
                <a:cubicBezTo>
                  <a:pt x="275" y="164"/>
                  <a:pt x="279" y="168"/>
                  <a:pt x="278" y="169"/>
                </a:cubicBezTo>
                <a:cubicBezTo>
                  <a:pt x="278" y="171"/>
                  <a:pt x="272" y="169"/>
                  <a:pt x="271" y="169"/>
                </a:cubicBezTo>
                <a:cubicBezTo>
                  <a:pt x="269" y="169"/>
                  <a:pt x="267" y="163"/>
                  <a:pt x="265" y="166"/>
                </a:cubicBezTo>
                <a:cubicBezTo>
                  <a:pt x="263" y="170"/>
                  <a:pt x="259" y="171"/>
                  <a:pt x="260" y="175"/>
                </a:cubicBezTo>
                <a:cubicBezTo>
                  <a:pt x="261" y="178"/>
                  <a:pt x="267" y="178"/>
                  <a:pt x="267" y="178"/>
                </a:cubicBezTo>
                <a:cubicBezTo>
                  <a:pt x="265" y="186"/>
                  <a:pt x="267" y="178"/>
                  <a:pt x="265" y="186"/>
                </a:cubicBezTo>
                <a:cubicBezTo>
                  <a:pt x="262" y="194"/>
                  <a:pt x="251" y="194"/>
                  <a:pt x="248" y="193"/>
                </a:cubicBezTo>
                <a:cubicBezTo>
                  <a:pt x="246" y="191"/>
                  <a:pt x="240" y="189"/>
                  <a:pt x="238" y="193"/>
                </a:cubicBezTo>
                <a:cubicBezTo>
                  <a:pt x="236" y="197"/>
                  <a:pt x="237" y="209"/>
                  <a:pt x="239" y="210"/>
                </a:cubicBezTo>
                <a:cubicBezTo>
                  <a:pt x="240" y="211"/>
                  <a:pt x="244" y="214"/>
                  <a:pt x="242" y="215"/>
                </a:cubicBezTo>
                <a:cubicBezTo>
                  <a:pt x="241" y="216"/>
                  <a:pt x="241" y="218"/>
                  <a:pt x="240" y="219"/>
                </a:cubicBezTo>
                <a:cubicBezTo>
                  <a:pt x="238" y="220"/>
                  <a:pt x="232" y="220"/>
                  <a:pt x="230" y="217"/>
                </a:cubicBezTo>
                <a:cubicBezTo>
                  <a:pt x="228" y="215"/>
                  <a:pt x="227" y="212"/>
                  <a:pt x="224" y="208"/>
                </a:cubicBezTo>
                <a:cubicBezTo>
                  <a:pt x="220" y="205"/>
                  <a:pt x="220" y="200"/>
                  <a:pt x="217" y="204"/>
                </a:cubicBezTo>
                <a:cubicBezTo>
                  <a:pt x="214" y="209"/>
                  <a:pt x="217" y="208"/>
                  <a:pt x="212" y="215"/>
                </a:cubicBezTo>
                <a:cubicBezTo>
                  <a:pt x="207" y="221"/>
                  <a:pt x="203" y="227"/>
                  <a:pt x="201" y="232"/>
                </a:cubicBezTo>
                <a:cubicBezTo>
                  <a:pt x="200" y="236"/>
                  <a:pt x="201" y="243"/>
                  <a:pt x="205" y="247"/>
                </a:cubicBezTo>
                <a:cubicBezTo>
                  <a:pt x="208" y="250"/>
                  <a:pt x="218" y="252"/>
                  <a:pt x="212" y="257"/>
                </a:cubicBezTo>
                <a:cubicBezTo>
                  <a:pt x="207" y="262"/>
                  <a:pt x="203" y="264"/>
                  <a:pt x="201" y="268"/>
                </a:cubicBezTo>
                <a:cubicBezTo>
                  <a:pt x="199" y="273"/>
                  <a:pt x="196" y="270"/>
                  <a:pt x="195" y="274"/>
                </a:cubicBezTo>
                <a:cubicBezTo>
                  <a:pt x="195" y="278"/>
                  <a:pt x="191" y="292"/>
                  <a:pt x="190" y="294"/>
                </a:cubicBezTo>
                <a:cubicBezTo>
                  <a:pt x="189" y="296"/>
                  <a:pt x="182" y="297"/>
                  <a:pt x="178" y="303"/>
                </a:cubicBezTo>
                <a:cubicBezTo>
                  <a:pt x="174" y="308"/>
                  <a:pt x="159" y="316"/>
                  <a:pt x="152" y="316"/>
                </a:cubicBezTo>
                <a:cubicBezTo>
                  <a:pt x="145" y="316"/>
                  <a:pt x="143" y="316"/>
                  <a:pt x="136" y="323"/>
                </a:cubicBezTo>
                <a:cubicBezTo>
                  <a:pt x="129" y="330"/>
                  <a:pt x="127" y="321"/>
                  <a:pt x="124" y="330"/>
                </a:cubicBezTo>
                <a:cubicBezTo>
                  <a:pt x="121" y="339"/>
                  <a:pt x="113" y="342"/>
                  <a:pt x="110" y="343"/>
                </a:cubicBezTo>
                <a:cubicBezTo>
                  <a:pt x="107" y="345"/>
                  <a:pt x="105" y="341"/>
                  <a:pt x="103" y="348"/>
                </a:cubicBezTo>
                <a:cubicBezTo>
                  <a:pt x="100" y="355"/>
                  <a:pt x="98" y="353"/>
                  <a:pt x="92" y="355"/>
                </a:cubicBezTo>
                <a:cubicBezTo>
                  <a:pt x="87" y="357"/>
                  <a:pt x="77" y="351"/>
                  <a:pt x="72" y="355"/>
                </a:cubicBezTo>
                <a:cubicBezTo>
                  <a:pt x="67" y="360"/>
                  <a:pt x="64" y="370"/>
                  <a:pt x="44" y="387"/>
                </a:cubicBezTo>
                <a:cubicBezTo>
                  <a:pt x="23" y="404"/>
                  <a:pt x="26" y="411"/>
                  <a:pt x="23" y="417"/>
                </a:cubicBezTo>
                <a:cubicBezTo>
                  <a:pt x="21" y="423"/>
                  <a:pt x="15" y="425"/>
                  <a:pt x="16" y="419"/>
                </a:cubicBezTo>
                <a:cubicBezTo>
                  <a:pt x="17" y="412"/>
                  <a:pt x="16" y="402"/>
                  <a:pt x="12" y="408"/>
                </a:cubicBezTo>
                <a:cubicBezTo>
                  <a:pt x="8" y="415"/>
                  <a:pt x="0" y="431"/>
                  <a:pt x="5" y="431"/>
                </a:cubicBezTo>
                <a:cubicBezTo>
                  <a:pt x="9" y="431"/>
                  <a:pt x="14" y="430"/>
                  <a:pt x="15" y="436"/>
                </a:cubicBezTo>
                <a:cubicBezTo>
                  <a:pt x="17" y="442"/>
                  <a:pt x="18" y="454"/>
                  <a:pt x="18" y="456"/>
                </a:cubicBezTo>
                <a:cubicBezTo>
                  <a:pt x="17" y="458"/>
                  <a:pt x="13" y="457"/>
                  <a:pt x="12" y="466"/>
                </a:cubicBezTo>
                <a:cubicBezTo>
                  <a:pt x="11" y="474"/>
                  <a:pt x="9" y="485"/>
                  <a:pt x="18" y="493"/>
                </a:cubicBezTo>
                <a:cubicBezTo>
                  <a:pt x="27" y="501"/>
                  <a:pt x="44" y="519"/>
                  <a:pt x="44" y="527"/>
                </a:cubicBezTo>
                <a:cubicBezTo>
                  <a:pt x="45" y="536"/>
                  <a:pt x="48" y="540"/>
                  <a:pt x="42" y="535"/>
                </a:cubicBezTo>
                <a:cubicBezTo>
                  <a:pt x="36" y="531"/>
                  <a:pt x="20" y="514"/>
                  <a:pt x="19" y="516"/>
                </a:cubicBezTo>
                <a:cubicBezTo>
                  <a:pt x="18" y="518"/>
                  <a:pt x="22" y="521"/>
                  <a:pt x="26" y="526"/>
                </a:cubicBezTo>
                <a:cubicBezTo>
                  <a:pt x="30" y="531"/>
                  <a:pt x="40" y="539"/>
                  <a:pt x="37" y="544"/>
                </a:cubicBezTo>
                <a:cubicBezTo>
                  <a:pt x="34" y="548"/>
                  <a:pt x="22" y="533"/>
                  <a:pt x="20" y="537"/>
                </a:cubicBezTo>
                <a:cubicBezTo>
                  <a:pt x="18" y="541"/>
                  <a:pt x="21" y="543"/>
                  <a:pt x="27" y="548"/>
                </a:cubicBezTo>
                <a:cubicBezTo>
                  <a:pt x="34" y="553"/>
                  <a:pt x="38" y="556"/>
                  <a:pt x="45" y="563"/>
                </a:cubicBezTo>
                <a:cubicBezTo>
                  <a:pt x="51" y="571"/>
                  <a:pt x="48" y="575"/>
                  <a:pt x="53" y="582"/>
                </a:cubicBezTo>
                <a:cubicBezTo>
                  <a:pt x="58" y="590"/>
                  <a:pt x="50" y="585"/>
                  <a:pt x="60" y="594"/>
                </a:cubicBezTo>
                <a:cubicBezTo>
                  <a:pt x="71" y="602"/>
                  <a:pt x="83" y="609"/>
                  <a:pt x="84" y="620"/>
                </a:cubicBezTo>
                <a:cubicBezTo>
                  <a:pt x="85" y="631"/>
                  <a:pt x="84" y="636"/>
                  <a:pt x="89" y="644"/>
                </a:cubicBezTo>
                <a:cubicBezTo>
                  <a:pt x="95" y="652"/>
                  <a:pt x="100" y="667"/>
                  <a:pt x="109" y="676"/>
                </a:cubicBezTo>
                <a:cubicBezTo>
                  <a:pt x="118" y="685"/>
                  <a:pt x="120" y="690"/>
                  <a:pt x="121" y="695"/>
                </a:cubicBezTo>
                <a:cubicBezTo>
                  <a:pt x="122" y="701"/>
                  <a:pt x="123" y="707"/>
                  <a:pt x="125" y="709"/>
                </a:cubicBezTo>
                <a:cubicBezTo>
                  <a:pt x="126" y="712"/>
                  <a:pt x="123" y="711"/>
                  <a:pt x="122" y="716"/>
                </a:cubicBezTo>
                <a:cubicBezTo>
                  <a:pt x="121" y="720"/>
                  <a:pt x="119" y="727"/>
                  <a:pt x="120" y="734"/>
                </a:cubicBezTo>
                <a:cubicBezTo>
                  <a:pt x="122" y="741"/>
                  <a:pt x="120" y="744"/>
                  <a:pt x="116" y="742"/>
                </a:cubicBezTo>
                <a:cubicBezTo>
                  <a:pt x="112" y="740"/>
                  <a:pt x="103" y="737"/>
                  <a:pt x="108" y="743"/>
                </a:cubicBezTo>
                <a:cubicBezTo>
                  <a:pt x="114" y="749"/>
                  <a:pt x="116" y="752"/>
                  <a:pt x="119" y="757"/>
                </a:cubicBezTo>
                <a:cubicBezTo>
                  <a:pt x="121" y="761"/>
                  <a:pt x="115" y="767"/>
                  <a:pt x="122" y="766"/>
                </a:cubicBezTo>
                <a:cubicBezTo>
                  <a:pt x="129" y="764"/>
                  <a:pt x="134" y="764"/>
                  <a:pt x="139" y="768"/>
                </a:cubicBezTo>
                <a:cubicBezTo>
                  <a:pt x="143" y="771"/>
                  <a:pt x="147" y="776"/>
                  <a:pt x="153" y="774"/>
                </a:cubicBezTo>
                <a:cubicBezTo>
                  <a:pt x="158" y="772"/>
                  <a:pt x="159" y="765"/>
                  <a:pt x="165" y="771"/>
                </a:cubicBezTo>
                <a:cubicBezTo>
                  <a:pt x="170" y="778"/>
                  <a:pt x="173" y="769"/>
                  <a:pt x="178" y="768"/>
                </a:cubicBezTo>
                <a:cubicBezTo>
                  <a:pt x="183" y="768"/>
                  <a:pt x="187" y="767"/>
                  <a:pt x="191" y="767"/>
                </a:cubicBezTo>
                <a:cubicBezTo>
                  <a:pt x="194" y="768"/>
                  <a:pt x="196" y="765"/>
                  <a:pt x="200" y="762"/>
                </a:cubicBezTo>
                <a:cubicBezTo>
                  <a:pt x="204" y="759"/>
                  <a:pt x="204" y="756"/>
                  <a:pt x="212" y="753"/>
                </a:cubicBezTo>
                <a:cubicBezTo>
                  <a:pt x="219" y="750"/>
                  <a:pt x="222" y="756"/>
                  <a:pt x="222" y="744"/>
                </a:cubicBezTo>
                <a:cubicBezTo>
                  <a:pt x="223" y="732"/>
                  <a:pt x="223" y="730"/>
                  <a:pt x="234" y="726"/>
                </a:cubicBezTo>
                <a:cubicBezTo>
                  <a:pt x="245" y="722"/>
                  <a:pt x="268" y="717"/>
                  <a:pt x="272" y="717"/>
                </a:cubicBezTo>
                <a:cubicBezTo>
                  <a:pt x="276" y="716"/>
                  <a:pt x="273" y="711"/>
                  <a:pt x="280" y="716"/>
                </a:cubicBezTo>
                <a:cubicBezTo>
                  <a:pt x="288" y="721"/>
                  <a:pt x="288" y="712"/>
                  <a:pt x="294" y="713"/>
                </a:cubicBezTo>
                <a:cubicBezTo>
                  <a:pt x="300" y="715"/>
                  <a:pt x="289" y="716"/>
                  <a:pt x="303" y="713"/>
                </a:cubicBezTo>
                <a:cubicBezTo>
                  <a:pt x="317" y="710"/>
                  <a:pt x="316" y="705"/>
                  <a:pt x="321" y="694"/>
                </a:cubicBezTo>
                <a:cubicBezTo>
                  <a:pt x="325" y="684"/>
                  <a:pt x="317" y="685"/>
                  <a:pt x="333" y="678"/>
                </a:cubicBezTo>
                <a:cubicBezTo>
                  <a:pt x="349" y="671"/>
                  <a:pt x="359" y="652"/>
                  <a:pt x="380" y="653"/>
                </a:cubicBezTo>
                <a:cubicBezTo>
                  <a:pt x="401" y="655"/>
                  <a:pt x="408" y="649"/>
                  <a:pt x="419" y="640"/>
                </a:cubicBezTo>
                <a:cubicBezTo>
                  <a:pt x="426" y="633"/>
                  <a:pt x="428" y="629"/>
                  <a:pt x="433" y="628"/>
                </a:cubicBezTo>
                <a:cubicBezTo>
                  <a:pt x="433" y="628"/>
                  <a:pt x="433" y="628"/>
                  <a:pt x="433" y="628"/>
                </a:cubicBezTo>
                <a:cubicBezTo>
                  <a:pt x="435" y="627"/>
                  <a:pt x="438" y="627"/>
                  <a:pt x="442" y="627"/>
                </a:cubicBezTo>
                <a:cubicBezTo>
                  <a:pt x="455" y="627"/>
                  <a:pt x="477" y="612"/>
                  <a:pt x="493" y="623"/>
                </a:cubicBezTo>
                <a:cubicBezTo>
                  <a:pt x="509" y="634"/>
                  <a:pt x="512" y="637"/>
                  <a:pt x="518" y="632"/>
                </a:cubicBezTo>
                <a:cubicBezTo>
                  <a:pt x="524" y="627"/>
                  <a:pt x="523" y="620"/>
                  <a:pt x="531" y="627"/>
                </a:cubicBezTo>
                <a:cubicBezTo>
                  <a:pt x="538" y="634"/>
                  <a:pt x="543" y="619"/>
                  <a:pt x="549" y="631"/>
                </a:cubicBezTo>
                <a:cubicBezTo>
                  <a:pt x="556" y="643"/>
                  <a:pt x="558" y="639"/>
                  <a:pt x="564" y="648"/>
                </a:cubicBezTo>
                <a:cubicBezTo>
                  <a:pt x="570" y="657"/>
                  <a:pt x="567" y="650"/>
                  <a:pt x="572" y="661"/>
                </a:cubicBezTo>
                <a:cubicBezTo>
                  <a:pt x="578" y="672"/>
                  <a:pt x="582" y="662"/>
                  <a:pt x="582" y="673"/>
                </a:cubicBezTo>
                <a:cubicBezTo>
                  <a:pt x="582" y="683"/>
                  <a:pt x="584" y="692"/>
                  <a:pt x="584" y="692"/>
                </a:cubicBezTo>
                <a:cubicBezTo>
                  <a:pt x="595" y="698"/>
                  <a:pt x="595" y="698"/>
                  <a:pt x="595" y="698"/>
                </a:cubicBezTo>
                <a:cubicBezTo>
                  <a:pt x="598" y="706"/>
                  <a:pt x="598" y="706"/>
                  <a:pt x="598" y="706"/>
                </a:cubicBezTo>
                <a:cubicBezTo>
                  <a:pt x="598" y="706"/>
                  <a:pt x="600" y="719"/>
                  <a:pt x="605" y="710"/>
                </a:cubicBezTo>
                <a:cubicBezTo>
                  <a:pt x="609" y="700"/>
                  <a:pt x="605" y="697"/>
                  <a:pt x="613" y="689"/>
                </a:cubicBezTo>
                <a:cubicBezTo>
                  <a:pt x="621" y="680"/>
                  <a:pt x="632" y="673"/>
                  <a:pt x="636" y="670"/>
                </a:cubicBezTo>
                <a:cubicBezTo>
                  <a:pt x="639" y="666"/>
                  <a:pt x="642" y="666"/>
                  <a:pt x="644" y="652"/>
                </a:cubicBezTo>
                <a:cubicBezTo>
                  <a:pt x="646" y="638"/>
                  <a:pt x="642" y="622"/>
                  <a:pt x="649" y="634"/>
                </a:cubicBezTo>
                <a:cubicBezTo>
                  <a:pt x="656" y="646"/>
                  <a:pt x="652" y="646"/>
                  <a:pt x="653" y="654"/>
                </a:cubicBezTo>
                <a:cubicBezTo>
                  <a:pt x="654" y="661"/>
                  <a:pt x="646" y="669"/>
                  <a:pt x="645" y="679"/>
                </a:cubicBezTo>
                <a:cubicBezTo>
                  <a:pt x="644" y="688"/>
                  <a:pt x="649" y="691"/>
                  <a:pt x="647" y="697"/>
                </a:cubicBezTo>
                <a:cubicBezTo>
                  <a:pt x="645" y="704"/>
                  <a:pt x="633" y="698"/>
                  <a:pt x="636" y="706"/>
                </a:cubicBezTo>
                <a:cubicBezTo>
                  <a:pt x="640" y="714"/>
                  <a:pt x="650" y="714"/>
                  <a:pt x="652" y="705"/>
                </a:cubicBezTo>
                <a:cubicBezTo>
                  <a:pt x="653" y="696"/>
                  <a:pt x="651" y="676"/>
                  <a:pt x="658" y="683"/>
                </a:cubicBezTo>
                <a:cubicBezTo>
                  <a:pt x="665" y="691"/>
                  <a:pt x="665" y="691"/>
                  <a:pt x="669" y="697"/>
                </a:cubicBezTo>
                <a:cubicBezTo>
                  <a:pt x="672" y="704"/>
                  <a:pt x="676" y="707"/>
                  <a:pt x="669" y="715"/>
                </a:cubicBezTo>
                <a:cubicBezTo>
                  <a:pt x="663" y="723"/>
                  <a:pt x="671" y="724"/>
                  <a:pt x="673" y="724"/>
                </a:cubicBezTo>
                <a:cubicBezTo>
                  <a:pt x="676" y="724"/>
                  <a:pt x="679" y="722"/>
                  <a:pt x="681" y="719"/>
                </a:cubicBezTo>
                <a:cubicBezTo>
                  <a:pt x="684" y="716"/>
                  <a:pt x="686" y="715"/>
                  <a:pt x="686" y="715"/>
                </a:cubicBezTo>
                <a:cubicBezTo>
                  <a:pt x="687" y="733"/>
                  <a:pt x="687" y="733"/>
                  <a:pt x="687" y="733"/>
                </a:cubicBezTo>
                <a:cubicBezTo>
                  <a:pt x="687" y="733"/>
                  <a:pt x="687" y="733"/>
                  <a:pt x="694" y="737"/>
                </a:cubicBezTo>
                <a:cubicBezTo>
                  <a:pt x="700" y="740"/>
                  <a:pt x="703" y="748"/>
                  <a:pt x="703" y="753"/>
                </a:cubicBezTo>
                <a:cubicBezTo>
                  <a:pt x="704" y="758"/>
                  <a:pt x="702" y="755"/>
                  <a:pt x="700" y="761"/>
                </a:cubicBezTo>
                <a:cubicBezTo>
                  <a:pt x="699" y="768"/>
                  <a:pt x="700" y="767"/>
                  <a:pt x="706" y="773"/>
                </a:cubicBezTo>
                <a:cubicBezTo>
                  <a:pt x="712" y="780"/>
                  <a:pt x="713" y="774"/>
                  <a:pt x="715" y="782"/>
                </a:cubicBezTo>
                <a:cubicBezTo>
                  <a:pt x="718" y="789"/>
                  <a:pt x="712" y="791"/>
                  <a:pt x="719" y="793"/>
                </a:cubicBezTo>
                <a:cubicBezTo>
                  <a:pt x="725" y="795"/>
                  <a:pt x="718" y="782"/>
                  <a:pt x="730" y="791"/>
                </a:cubicBezTo>
                <a:cubicBezTo>
                  <a:pt x="731" y="791"/>
                  <a:pt x="731" y="792"/>
                  <a:pt x="732" y="792"/>
                </a:cubicBezTo>
                <a:lnTo>
                  <a:pt x="732" y="793"/>
                </a:ln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9" name="Freeform 373">
            <a:extLst>
              <a:ext uri="{FF2B5EF4-FFF2-40B4-BE49-F238E27FC236}">
                <a16:creationId xmlns:a16="http://schemas.microsoft.com/office/drawing/2014/main" id="{1D6D3A3E-A2D7-E2E0-62D4-74C06E78FC29}"/>
              </a:ext>
            </a:extLst>
          </p:cNvPr>
          <p:cNvSpPr>
            <a:spLocks/>
          </p:cNvSpPr>
          <p:nvPr/>
        </p:nvSpPr>
        <p:spPr bwMode="auto">
          <a:xfrm>
            <a:off x="2377409" y="4485760"/>
            <a:ext cx="80677" cy="59547"/>
          </a:xfrm>
          <a:custGeom>
            <a:avLst/>
            <a:gdLst>
              <a:gd name="T0" fmla="*/ 2147483646 w 75"/>
              <a:gd name="T1" fmla="*/ 2147483646 h 55"/>
              <a:gd name="T2" fmla="*/ 2147483646 w 75"/>
              <a:gd name="T3" fmla="*/ 2147483646 h 55"/>
              <a:gd name="T4" fmla="*/ 2147483646 w 75"/>
              <a:gd name="T5" fmla="*/ 2147483646 h 55"/>
              <a:gd name="T6" fmla="*/ 2147483646 w 75"/>
              <a:gd name="T7" fmla="*/ 2147483646 h 55"/>
              <a:gd name="T8" fmla="*/ 2147483646 w 75"/>
              <a:gd name="T9" fmla="*/ 2147483646 h 55"/>
              <a:gd name="T10" fmla="*/ 2147483646 w 75"/>
              <a:gd name="T11" fmla="*/ 2147483646 h 55"/>
              <a:gd name="T12" fmla="*/ 2147483646 w 75"/>
              <a:gd name="T13" fmla="*/ 2147483646 h 55"/>
              <a:gd name="T14" fmla="*/ 2147483646 w 75"/>
              <a:gd name="T15" fmla="*/ 2147483646 h 55"/>
              <a:gd name="T16" fmla="*/ 2147483646 w 75"/>
              <a:gd name="T17" fmla="*/ 2147483646 h 55"/>
              <a:gd name="T18" fmla="*/ 2147483646 w 75"/>
              <a:gd name="T19" fmla="*/ 2147483646 h 55"/>
              <a:gd name="T20" fmla="*/ 2147483646 w 75"/>
              <a:gd name="T21" fmla="*/ 2147483646 h 55"/>
              <a:gd name="T22" fmla="*/ 0 w 75"/>
              <a:gd name="T23" fmla="*/ 2147483646 h 55"/>
              <a:gd name="T24" fmla="*/ 2147483646 w 75"/>
              <a:gd name="T25" fmla="*/ 2147483646 h 55"/>
              <a:gd name="T26" fmla="*/ 2147483646 w 75"/>
              <a:gd name="T27" fmla="*/ 2147483646 h 55"/>
              <a:gd name="T28" fmla="*/ 2147483646 w 75"/>
              <a:gd name="T29" fmla="*/ 2147483646 h 55"/>
              <a:gd name="T30" fmla="*/ 2147483646 w 75"/>
              <a:gd name="T31" fmla="*/ 0 h 55"/>
              <a:gd name="T32" fmla="*/ 2147483646 w 75"/>
              <a:gd name="T33" fmla="*/ 2147483646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75"/>
              <a:gd name="T52" fmla="*/ 0 h 55"/>
              <a:gd name="T53" fmla="*/ 75 w 75"/>
              <a:gd name="T54" fmla="*/ 55 h 55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75" h="55">
                <a:moveTo>
                  <a:pt x="31" y="2"/>
                </a:moveTo>
                <a:cubicBezTo>
                  <a:pt x="30" y="7"/>
                  <a:pt x="35" y="13"/>
                  <a:pt x="38" y="17"/>
                </a:cubicBezTo>
                <a:cubicBezTo>
                  <a:pt x="45" y="26"/>
                  <a:pt x="52" y="33"/>
                  <a:pt x="63" y="30"/>
                </a:cubicBezTo>
                <a:cubicBezTo>
                  <a:pt x="65" y="35"/>
                  <a:pt x="73" y="32"/>
                  <a:pt x="75" y="37"/>
                </a:cubicBezTo>
                <a:cubicBezTo>
                  <a:pt x="75" y="39"/>
                  <a:pt x="73" y="47"/>
                  <a:pt x="72" y="50"/>
                </a:cubicBezTo>
                <a:cubicBezTo>
                  <a:pt x="72" y="51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65" y="53"/>
                  <a:pt x="58" y="55"/>
                  <a:pt x="55" y="55"/>
                </a:cubicBezTo>
                <a:cubicBezTo>
                  <a:pt x="52" y="55"/>
                  <a:pt x="47" y="52"/>
                  <a:pt x="37" y="51"/>
                </a:cubicBezTo>
                <a:cubicBezTo>
                  <a:pt x="26" y="50"/>
                  <a:pt x="29" y="50"/>
                  <a:pt x="23" y="42"/>
                </a:cubicBezTo>
                <a:cubicBezTo>
                  <a:pt x="16" y="34"/>
                  <a:pt x="15" y="39"/>
                  <a:pt x="9" y="33"/>
                </a:cubicBezTo>
                <a:cubicBezTo>
                  <a:pt x="6" y="30"/>
                  <a:pt x="3" y="30"/>
                  <a:pt x="0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5" y="26"/>
                  <a:pt x="6" y="23"/>
                  <a:pt x="11" y="20"/>
                </a:cubicBezTo>
                <a:cubicBezTo>
                  <a:pt x="16" y="16"/>
                  <a:pt x="26" y="12"/>
                  <a:pt x="29" y="5"/>
                </a:cubicBezTo>
                <a:cubicBezTo>
                  <a:pt x="30" y="4"/>
                  <a:pt x="30" y="2"/>
                  <a:pt x="30" y="0"/>
                </a:cubicBezTo>
                <a:lnTo>
                  <a:pt x="31" y="2"/>
                </a:lnTo>
                <a:close/>
              </a:path>
            </a:pathLst>
          </a:custGeom>
          <a:solidFill>
            <a:srgbClr val="3FA2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0" name="Freeform 374">
            <a:extLst>
              <a:ext uri="{FF2B5EF4-FFF2-40B4-BE49-F238E27FC236}">
                <a16:creationId xmlns:a16="http://schemas.microsoft.com/office/drawing/2014/main" id="{6EE3AC41-6F4B-8395-62F8-B724B404982F}"/>
              </a:ext>
            </a:extLst>
          </p:cNvPr>
          <p:cNvSpPr>
            <a:spLocks/>
          </p:cNvSpPr>
          <p:nvPr/>
        </p:nvSpPr>
        <p:spPr bwMode="auto">
          <a:xfrm>
            <a:off x="2461927" y="4485760"/>
            <a:ext cx="145987" cy="144065"/>
          </a:xfrm>
          <a:custGeom>
            <a:avLst/>
            <a:gdLst>
              <a:gd name="T0" fmla="*/ 2147483646 w 135"/>
              <a:gd name="T1" fmla="*/ 0 h 134"/>
              <a:gd name="T2" fmla="*/ 2147483646 w 135"/>
              <a:gd name="T3" fmla="*/ 2147483646 h 134"/>
              <a:gd name="T4" fmla="*/ 2147483646 w 135"/>
              <a:gd name="T5" fmla="*/ 2147483646 h 134"/>
              <a:gd name="T6" fmla="*/ 2147483646 w 135"/>
              <a:gd name="T7" fmla="*/ 2147483646 h 134"/>
              <a:gd name="T8" fmla="*/ 2147483646 w 135"/>
              <a:gd name="T9" fmla="*/ 2147483646 h 134"/>
              <a:gd name="T10" fmla="*/ 2147483646 w 135"/>
              <a:gd name="T11" fmla="*/ 2147483646 h 134"/>
              <a:gd name="T12" fmla="*/ 2147483646 w 135"/>
              <a:gd name="T13" fmla="*/ 2147483646 h 134"/>
              <a:gd name="T14" fmla="*/ 2147483646 w 135"/>
              <a:gd name="T15" fmla="*/ 2147483646 h 134"/>
              <a:gd name="T16" fmla="*/ 2147483646 w 135"/>
              <a:gd name="T17" fmla="*/ 2147483646 h 134"/>
              <a:gd name="T18" fmla="*/ 2147483646 w 135"/>
              <a:gd name="T19" fmla="*/ 2147483646 h 134"/>
              <a:gd name="T20" fmla="*/ 2147483646 w 135"/>
              <a:gd name="T21" fmla="*/ 2147483646 h 134"/>
              <a:gd name="T22" fmla="*/ 2147483646 w 135"/>
              <a:gd name="T23" fmla="*/ 2147483646 h 134"/>
              <a:gd name="T24" fmla="*/ 2147483646 w 135"/>
              <a:gd name="T25" fmla="*/ 2147483646 h 134"/>
              <a:gd name="T26" fmla="*/ 2147483646 w 135"/>
              <a:gd name="T27" fmla="*/ 2147483646 h 134"/>
              <a:gd name="T28" fmla="*/ 2147483646 w 135"/>
              <a:gd name="T29" fmla="*/ 2147483646 h 134"/>
              <a:gd name="T30" fmla="*/ 2147483646 w 135"/>
              <a:gd name="T31" fmla="*/ 2147483646 h 134"/>
              <a:gd name="T32" fmla="*/ 2147483646 w 135"/>
              <a:gd name="T33" fmla="*/ 2147483646 h 134"/>
              <a:gd name="T34" fmla="*/ 2147483646 w 135"/>
              <a:gd name="T35" fmla="*/ 2147483646 h 134"/>
              <a:gd name="T36" fmla="*/ 2147483646 w 135"/>
              <a:gd name="T37" fmla="*/ 2147483646 h 134"/>
              <a:gd name="T38" fmla="*/ 2147483646 w 135"/>
              <a:gd name="T39" fmla="*/ 2147483646 h 134"/>
              <a:gd name="T40" fmla="*/ 2147483646 w 135"/>
              <a:gd name="T41" fmla="*/ 2147483646 h 134"/>
              <a:gd name="T42" fmla="*/ 2147483646 w 135"/>
              <a:gd name="T43" fmla="*/ 2147483646 h 134"/>
              <a:gd name="T44" fmla="*/ 2147483646 w 135"/>
              <a:gd name="T45" fmla="*/ 2147483646 h 134"/>
              <a:gd name="T46" fmla="*/ 2147483646 w 135"/>
              <a:gd name="T47" fmla="*/ 2147483646 h 134"/>
              <a:gd name="T48" fmla="*/ 2147483646 w 135"/>
              <a:gd name="T49" fmla="*/ 2147483646 h 134"/>
              <a:gd name="T50" fmla="*/ 2147483646 w 135"/>
              <a:gd name="T51" fmla="*/ 2147483646 h 134"/>
              <a:gd name="T52" fmla="*/ 2147483646 w 135"/>
              <a:gd name="T53" fmla="*/ 2147483646 h 134"/>
              <a:gd name="T54" fmla="*/ 2147483646 w 135"/>
              <a:gd name="T55" fmla="*/ 2147483646 h 134"/>
              <a:gd name="T56" fmla="*/ 2147483646 w 135"/>
              <a:gd name="T57" fmla="*/ 2147483646 h 134"/>
              <a:gd name="T58" fmla="*/ 2147483646 w 135"/>
              <a:gd name="T59" fmla="*/ 2147483646 h 134"/>
              <a:gd name="T60" fmla="*/ 2147483646 w 135"/>
              <a:gd name="T61" fmla="*/ 2147483646 h 134"/>
              <a:gd name="T62" fmla="*/ 2147483646 w 135"/>
              <a:gd name="T63" fmla="*/ 2147483646 h 134"/>
              <a:gd name="T64" fmla="*/ 2147483646 w 135"/>
              <a:gd name="T65" fmla="*/ 2147483646 h 134"/>
              <a:gd name="T66" fmla="*/ 2147483646 w 135"/>
              <a:gd name="T67" fmla="*/ 0 h 134"/>
              <a:gd name="T68" fmla="*/ 2147483646 w 135"/>
              <a:gd name="T69" fmla="*/ 0 h 13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135"/>
              <a:gd name="T106" fmla="*/ 0 h 134"/>
              <a:gd name="T107" fmla="*/ 135 w 135"/>
              <a:gd name="T108" fmla="*/ 134 h 134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135" h="134">
                <a:moveTo>
                  <a:pt x="127" y="0"/>
                </a:moveTo>
                <a:cubicBezTo>
                  <a:pt x="128" y="3"/>
                  <a:pt x="129" y="7"/>
                  <a:pt x="131" y="10"/>
                </a:cubicBezTo>
                <a:cubicBezTo>
                  <a:pt x="135" y="18"/>
                  <a:pt x="130" y="31"/>
                  <a:pt x="124" y="39"/>
                </a:cubicBezTo>
                <a:cubicBezTo>
                  <a:pt x="117" y="47"/>
                  <a:pt x="121" y="64"/>
                  <a:pt x="116" y="80"/>
                </a:cubicBezTo>
                <a:cubicBezTo>
                  <a:pt x="111" y="97"/>
                  <a:pt x="110" y="98"/>
                  <a:pt x="115" y="107"/>
                </a:cubicBezTo>
                <a:cubicBezTo>
                  <a:pt x="118" y="113"/>
                  <a:pt x="116" y="116"/>
                  <a:pt x="118" y="128"/>
                </a:cubicBezTo>
                <a:cubicBezTo>
                  <a:pt x="117" y="129"/>
                  <a:pt x="117" y="129"/>
                  <a:pt x="117" y="129"/>
                </a:cubicBezTo>
                <a:cubicBezTo>
                  <a:pt x="110" y="130"/>
                  <a:pt x="106" y="134"/>
                  <a:pt x="99" y="129"/>
                </a:cubicBezTo>
                <a:cubicBezTo>
                  <a:pt x="93" y="125"/>
                  <a:pt x="90" y="119"/>
                  <a:pt x="81" y="120"/>
                </a:cubicBezTo>
                <a:cubicBezTo>
                  <a:pt x="81" y="119"/>
                  <a:pt x="81" y="119"/>
                  <a:pt x="81" y="119"/>
                </a:cubicBezTo>
                <a:cubicBezTo>
                  <a:pt x="78" y="114"/>
                  <a:pt x="68" y="106"/>
                  <a:pt x="65" y="103"/>
                </a:cubicBezTo>
                <a:cubicBezTo>
                  <a:pt x="62" y="100"/>
                  <a:pt x="62" y="97"/>
                  <a:pt x="59" y="94"/>
                </a:cubicBezTo>
                <a:cubicBezTo>
                  <a:pt x="56" y="91"/>
                  <a:pt x="54" y="90"/>
                  <a:pt x="51" y="90"/>
                </a:cubicBezTo>
                <a:cubicBezTo>
                  <a:pt x="49" y="89"/>
                  <a:pt x="48" y="98"/>
                  <a:pt x="49" y="101"/>
                </a:cubicBezTo>
                <a:cubicBezTo>
                  <a:pt x="50" y="104"/>
                  <a:pt x="56" y="112"/>
                  <a:pt x="57" y="114"/>
                </a:cubicBezTo>
                <a:cubicBezTo>
                  <a:pt x="59" y="115"/>
                  <a:pt x="56" y="117"/>
                  <a:pt x="55" y="118"/>
                </a:cubicBezTo>
                <a:cubicBezTo>
                  <a:pt x="54" y="119"/>
                  <a:pt x="46" y="114"/>
                  <a:pt x="40" y="106"/>
                </a:cubicBezTo>
                <a:cubicBezTo>
                  <a:pt x="34" y="99"/>
                  <a:pt x="31" y="98"/>
                  <a:pt x="25" y="90"/>
                </a:cubicBezTo>
                <a:cubicBezTo>
                  <a:pt x="19" y="82"/>
                  <a:pt x="15" y="77"/>
                  <a:pt x="9" y="71"/>
                </a:cubicBezTo>
                <a:cubicBezTo>
                  <a:pt x="2" y="65"/>
                  <a:pt x="0" y="64"/>
                  <a:pt x="5" y="61"/>
                </a:cubicBezTo>
                <a:cubicBezTo>
                  <a:pt x="6" y="61"/>
                  <a:pt x="6" y="60"/>
                  <a:pt x="7" y="59"/>
                </a:cubicBezTo>
                <a:cubicBezTo>
                  <a:pt x="8" y="59"/>
                  <a:pt x="8" y="59"/>
                  <a:pt x="8" y="59"/>
                </a:cubicBezTo>
                <a:cubicBezTo>
                  <a:pt x="13" y="59"/>
                  <a:pt x="18" y="57"/>
                  <a:pt x="22" y="54"/>
                </a:cubicBezTo>
                <a:cubicBezTo>
                  <a:pt x="27" y="50"/>
                  <a:pt x="27" y="45"/>
                  <a:pt x="29" y="40"/>
                </a:cubicBezTo>
                <a:cubicBezTo>
                  <a:pt x="31" y="34"/>
                  <a:pt x="33" y="32"/>
                  <a:pt x="40" y="33"/>
                </a:cubicBezTo>
                <a:cubicBezTo>
                  <a:pt x="43" y="33"/>
                  <a:pt x="44" y="34"/>
                  <a:pt x="47" y="33"/>
                </a:cubicBezTo>
                <a:cubicBezTo>
                  <a:pt x="50" y="32"/>
                  <a:pt x="49" y="28"/>
                  <a:pt x="53" y="28"/>
                </a:cubicBezTo>
                <a:cubicBezTo>
                  <a:pt x="56" y="29"/>
                  <a:pt x="56" y="31"/>
                  <a:pt x="59" y="31"/>
                </a:cubicBezTo>
                <a:cubicBezTo>
                  <a:pt x="64" y="31"/>
                  <a:pt x="67" y="24"/>
                  <a:pt x="69" y="20"/>
                </a:cubicBezTo>
                <a:cubicBezTo>
                  <a:pt x="75" y="11"/>
                  <a:pt x="78" y="8"/>
                  <a:pt x="89" y="8"/>
                </a:cubicBezTo>
                <a:cubicBezTo>
                  <a:pt x="93" y="8"/>
                  <a:pt x="100" y="10"/>
                  <a:pt x="104" y="9"/>
                </a:cubicBezTo>
                <a:cubicBezTo>
                  <a:pt x="107" y="8"/>
                  <a:pt x="110" y="5"/>
                  <a:pt x="114" y="4"/>
                </a:cubicBezTo>
                <a:cubicBezTo>
                  <a:pt x="117" y="4"/>
                  <a:pt x="118" y="3"/>
                  <a:pt x="121" y="2"/>
                </a:cubicBezTo>
                <a:cubicBezTo>
                  <a:pt x="123" y="1"/>
                  <a:pt x="124" y="0"/>
                  <a:pt x="126" y="0"/>
                </a:cubicBezTo>
                <a:lnTo>
                  <a:pt x="127" y="0"/>
                </a:lnTo>
                <a:close/>
              </a:path>
            </a:pathLst>
          </a:custGeom>
          <a:solidFill>
            <a:srgbClr val="72C6C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1" name="Freeform 375">
            <a:extLst>
              <a:ext uri="{FF2B5EF4-FFF2-40B4-BE49-F238E27FC236}">
                <a16:creationId xmlns:a16="http://schemas.microsoft.com/office/drawing/2014/main" id="{A318909E-11E8-E060-01BF-8A60608AC6EC}"/>
              </a:ext>
            </a:extLst>
          </p:cNvPr>
          <p:cNvSpPr>
            <a:spLocks/>
          </p:cNvSpPr>
          <p:nvPr/>
        </p:nvSpPr>
        <p:spPr bwMode="auto">
          <a:xfrm>
            <a:off x="2515712" y="4612538"/>
            <a:ext cx="99886" cy="101806"/>
          </a:xfrm>
          <a:custGeom>
            <a:avLst/>
            <a:gdLst>
              <a:gd name="T0" fmla="*/ 2147483646 w 93"/>
              <a:gd name="T1" fmla="*/ 2147483646 h 96"/>
              <a:gd name="T2" fmla="*/ 2147483646 w 93"/>
              <a:gd name="T3" fmla="*/ 2147483646 h 96"/>
              <a:gd name="T4" fmla="*/ 2147483646 w 93"/>
              <a:gd name="T5" fmla="*/ 2147483646 h 96"/>
              <a:gd name="T6" fmla="*/ 2147483646 w 93"/>
              <a:gd name="T7" fmla="*/ 2147483646 h 96"/>
              <a:gd name="T8" fmla="*/ 2147483646 w 93"/>
              <a:gd name="T9" fmla="*/ 2147483646 h 96"/>
              <a:gd name="T10" fmla="*/ 2147483646 w 93"/>
              <a:gd name="T11" fmla="*/ 2147483646 h 96"/>
              <a:gd name="T12" fmla="*/ 2147483646 w 93"/>
              <a:gd name="T13" fmla="*/ 2147483646 h 96"/>
              <a:gd name="T14" fmla="*/ 2147483646 w 93"/>
              <a:gd name="T15" fmla="*/ 2147483646 h 96"/>
              <a:gd name="T16" fmla="*/ 2147483646 w 93"/>
              <a:gd name="T17" fmla="*/ 2147483646 h 96"/>
              <a:gd name="T18" fmla="*/ 2147483646 w 93"/>
              <a:gd name="T19" fmla="*/ 2147483646 h 96"/>
              <a:gd name="T20" fmla="*/ 2147483646 w 93"/>
              <a:gd name="T21" fmla="*/ 2147483646 h 96"/>
              <a:gd name="T22" fmla="*/ 2147483646 w 93"/>
              <a:gd name="T23" fmla="*/ 2147483646 h 96"/>
              <a:gd name="T24" fmla="*/ 2147483646 w 93"/>
              <a:gd name="T25" fmla="*/ 0 h 96"/>
              <a:gd name="T26" fmla="*/ 2147483646 w 93"/>
              <a:gd name="T27" fmla="*/ 2147483646 h 96"/>
              <a:gd name="T28" fmla="*/ 2147483646 w 93"/>
              <a:gd name="T29" fmla="*/ 2147483646 h 96"/>
              <a:gd name="T30" fmla="*/ 2147483646 w 93"/>
              <a:gd name="T31" fmla="*/ 2147483646 h 96"/>
              <a:gd name="T32" fmla="*/ 2147483646 w 93"/>
              <a:gd name="T33" fmla="*/ 2147483646 h 96"/>
              <a:gd name="T34" fmla="*/ 2147483646 w 93"/>
              <a:gd name="T35" fmla="*/ 2147483646 h 96"/>
              <a:gd name="T36" fmla="*/ 2147483646 w 93"/>
              <a:gd name="T37" fmla="*/ 2147483646 h 96"/>
              <a:gd name="T38" fmla="*/ 2147483646 w 93"/>
              <a:gd name="T39" fmla="*/ 2147483646 h 96"/>
              <a:gd name="T40" fmla="*/ 2147483646 w 93"/>
              <a:gd name="T41" fmla="*/ 2147483646 h 96"/>
              <a:gd name="T42" fmla="*/ 2147483646 w 93"/>
              <a:gd name="T43" fmla="*/ 2147483646 h 96"/>
              <a:gd name="T44" fmla="*/ 2147483646 w 93"/>
              <a:gd name="T45" fmla="*/ 2147483646 h 96"/>
              <a:gd name="T46" fmla="*/ 2147483646 w 93"/>
              <a:gd name="T47" fmla="*/ 2147483646 h 96"/>
              <a:gd name="T48" fmla="*/ 2147483646 w 93"/>
              <a:gd name="T49" fmla="*/ 2147483646 h 96"/>
              <a:gd name="T50" fmla="*/ 2147483646 w 93"/>
              <a:gd name="T51" fmla="*/ 2147483646 h 9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93"/>
              <a:gd name="T79" fmla="*/ 0 h 96"/>
              <a:gd name="T80" fmla="*/ 93 w 93"/>
              <a:gd name="T81" fmla="*/ 96 h 9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93" h="96">
                <a:moveTo>
                  <a:pt x="85" y="94"/>
                </a:moveTo>
                <a:cubicBezTo>
                  <a:pt x="85" y="91"/>
                  <a:pt x="86" y="87"/>
                  <a:pt x="87" y="84"/>
                </a:cubicBezTo>
                <a:cubicBezTo>
                  <a:pt x="90" y="79"/>
                  <a:pt x="92" y="79"/>
                  <a:pt x="90" y="74"/>
                </a:cubicBezTo>
                <a:cubicBezTo>
                  <a:pt x="88" y="65"/>
                  <a:pt x="81" y="56"/>
                  <a:pt x="93" y="52"/>
                </a:cubicBezTo>
                <a:cubicBezTo>
                  <a:pt x="93" y="51"/>
                  <a:pt x="93" y="51"/>
                  <a:pt x="93" y="51"/>
                </a:cubicBezTo>
                <a:cubicBezTo>
                  <a:pt x="84" y="44"/>
                  <a:pt x="75" y="34"/>
                  <a:pt x="72" y="24"/>
                </a:cubicBezTo>
                <a:cubicBezTo>
                  <a:pt x="70" y="18"/>
                  <a:pt x="69" y="14"/>
                  <a:pt x="68" y="11"/>
                </a:cubicBezTo>
                <a:cubicBezTo>
                  <a:pt x="67" y="12"/>
                  <a:pt x="67" y="12"/>
                  <a:pt x="67" y="12"/>
                </a:cubicBezTo>
                <a:cubicBezTo>
                  <a:pt x="60" y="14"/>
                  <a:pt x="56" y="17"/>
                  <a:pt x="49" y="13"/>
                </a:cubicBezTo>
                <a:cubicBezTo>
                  <a:pt x="43" y="9"/>
                  <a:pt x="39" y="2"/>
                  <a:pt x="31" y="3"/>
                </a:cubicBezTo>
                <a:cubicBezTo>
                  <a:pt x="31" y="3"/>
                  <a:pt x="31" y="3"/>
                  <a:pt x="31" y="3"/>
                </a:cubicBezTo>
                <a:cubicBezTo>
                  <a:pt x="29" y="5"/>
                  <a:pt x="26" y="9"/>
                  <a:pt x="25" y="8"/>
                </a:cubicBezTo>
                <a:cubicBezTo>
                  <a:pt x="23" y="8"/>
                  <a:pt x="9" y="0"/>
                  <a:pt x="9" y="0"/>
                </a:cubicBezTo>
                <a:cubicBezTo>
                  <a:pt x="9" y="0"/>
                  <a:pt x="4" y="1"/>
                  <a:pt x="4" y="4"/>
                </a:cubicBezTo>
                <a:cubicBezTo>
                  <a:pt x="3" y="6"/>
                  <a:pt x="0" y="20"/>
                  <a:pt x="1" y="24"/>
                </a:cubicBezTo>
                <a:cubicBezTo>
                  <a:pt x="2" y="28"/>
                  <a:pt x="3" y="38"/>
                  <a:pt x="7" y="39"/>
                </a:cubicBezTo>
                <a:cubicBezTo>
                  <a:pt x="12" y="41"/>
                  <a:pt x="17" y="48"/>
                  <a:pt x="22" y="47"/>
                </a:cubicBezTo>
                <a:cubicBezTo>
                  <a:pt x="26" y="46"/>
                  <a:pt x="21" y="38"/>
                  <a:pt x="26" y="40"/>
                </a:cubicBezTo>
                <a:cubicBezTo>
                  <a:pt x="32" y="41"/>
                  <a:pt x="35" y="44"/>
                  <a:pt x="38" y="48"/>
                </a:cubicBezTo>
                <a:cubicBezTo>
                  <a:pt x="42" y="51"/>
                  <a:pt x="45" y="52"/>
                  <a:pt x="48" y="54"/>
                </a:cubicBezTo>
                <a:cubicBezTo>
                  <a:pt x="50" y="57"/>
                  <a:pt x="63" y="70"/>
                  <a:pt x="64" y="74"/>
                </a:cubicBezTo>
                <a:cubicBezTo>
                  <a:pt x="66" y="77"/>
                  <a:pt x="61" y="86"/>
                  <a:pt x="61" y="88"/>
                </a:cubicBezTo>
                <a:cubicBezTo>
                  <a:pt x="62" y="90"/>
                  <a:pt x="74" y="96"/>
                  <a:pt x="77" y="95"/>
                </a:cubicBezTo>
                <a:cubicBezTo>
                  <a:pt x="80" y="94"/>
                  <a:pt x="81" y="85"/>
                  <a:pt x="83" y="88"/>
                </a:cubicBezTo>
                <a:cubicBezTo>
                  <a:pt x="85" y="90"/>
                  <a:pt x="84" y="92"/>
                  <a:pt x="84" y="94"/>
                </a:cubicBezTo>
                <a:lnTo>
                  <a:pt x="85" y="94"/>
                </a:ln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2" name="Freeform 376">
            <a:extLst>
              <a:ext uri="{FF2B5EF4-FFF2-40B4-BE49-F238E27FC236}">
                <a16:creationId xmlns:a16="http://schemas.microsoft.com/office/drawing/2014/main" id="{84F62AAE-09D0-5707-DFBB-1CD11C389ABB}"/>
              </a:ext>
            </a:extLst>
          </p:cNvPr>
          <p:cNvSpPr>
            <a:spLocks/>
          </p:cNvSpPr>
          <p:nvPr/>
        </p:nvSpPr>
        <p:spPr bwMode="auto">
          <a:xfrm>
            <a:off x="2602152" y="4668243"/>
            <a:ext cx="201691" cy="80677"/>
          </a:xfrm>
          <a:custGeom>
            <a:avLst/>
            <a:gdLst>
              <a:gd name="T0" fmla="*/ 2147483646 w 188"/>
              <a:gd name="T1" fmla="*/ 2147483646 h 76"/>
              <a:gd name="T2" fmla="*/ 2147483646 w 188"/>
              <a:gd name="T3" fmla="*/ 2147483646 h 76"/>
              <a:gd name="T4" fmla="*/ 2147483646 w 188"/>
              <a:gd name="T5" fmla="*/ 2147483646 h 76"/>
              <a:gd name="T6" fmla="*/ 2147483646 w 188"/>
              <a:gd name="T7" fmla="*/ 2147483646 h 76"/>
              <a:gd name="T8" fmla="*/ 2147483646 w 188"/>
              <a:gd name="T9" fmla="*/ 2147483646 h 76"/>
              <a:gd name="T10" fmla="*/ 2147483646 w 188"/>
              <a:gd name="T11" fmla="*/ 2147483646 h 76"/>
              <a:gd name="T12" fmla="*/ 2147483646 w 188"/>
              <a:gd name="T13" fmla="*/ 2147483646 h 76"/>
              <a:gd name="T14" fmla="*/ 2147483646 w 188"/>
              <a:gd name="T15" fmla="*/ 2147483646 h 76"/>
              <a:gd name="T16" fmla="*/ 2147483646 w 188"/>
              <a:gd name="T17" fmla="*/ 2147483646 h 76"/>
              <a:gd name="T18" fmla="*/ 2147483646 w 188"/>
              <a:gd name="T19" fmla="*/ 2147483646 h 76"/>
              <a:gd name="T20" fmla="*/ 2147483646 w 188"/>
              <a:gd name="T21" fmla="*/ 2147483646 h 76"/>
              <a:gd name="T22" fmla="*/ 2147483646 w 188"/>
              <a:gd name="T23" fmla="*/ 2147483646 h 76"/>
              <a:gd name="T24" fmla="*/ 2147483646 w 188"/>
              <a:gd name="T25" fmla="*/ 2147483646 h 76"/>
              <a:gd name="T26" fmla="*/ 2147483646 w 188"/>
              <a:gd name="T27" fmla="*/ 2147483646 h 76"/>
              <a:gd name="T28" fmla="*/ 2147483646 w 188"/>
              <a:gd name="T29" fmla="*/ 0 h 76"/>
              <a:gd name="T30" fmla="*/ 2147483646 w 188"/>
              <a:gd name="T31" fmla="*/ 0 h 76"/>
              <a:gd name="T32" fmla="*/ 2147483646 w 188"/>
              <a:gd name="T33" fmla="*/ 2147483646 h 76"/>
              <a:gd name="T34" fmla="*/ 2147483646 w 188"/>
              <a:gd name="T35" fmla="*/ 2147483646 h 76"/>
              <a:gd name="T36" fmla="*/ 2147483646 w 188"/>
              <a:gd name="T37" fmla="*/ 2147483646 h 76"/>
              <a:gd name="T38" fmla="*/ 2147483646 w 188"/>
              <a:gd name="T39" fmla="*/ 2147483646 h 76"/>
              <a:gd name="T40" fmla="*/ 2147483646 w 188"/>
              <a:gd name="T41" fmla="*/ 2147483646 h 76"/>
              <a:gd name="T42" fmla="*/ 2147483646 w 188"/>
              <a:gd name="T43" fmla="*/ 2147483646 h 76"/>
              <a:gd name="T44" fmla="*/ 2147483646 w 188"/>
              <a:gd name="T45" fmla="*/ 2147483646 h 76"/>
              <a:gd name="T46" fmla="*/ 2147483646 w 188"/>
              <a:gd name="T47" fmla="*/ 2147483646 h 76"/>
              <a:gd name="T48" fmla="*/ 2147483646 w 188"/>
              <a:gd name="T49" fmla="*/ 2147483646 h 76"/>
              <a:gd name="T50" fmla="*/ 2147483646 w 188"/>
              <a:gd name="T51" fmla="*/ 2147483646 h 76"/>
              <a:gd name="T52" fmla="*/ 2147483646 w 188"/>
              <a:gd name="T53" fmla="*/ 2147483646 h 76"/>
              <a:gd name="T54" fmla="*/ 2147483646 w 188"/>
              <a:gd name="T55" fmla="*/ 2147483646 h 76"/>
              <a:gd name="T56" fmla="*/ 2147483646 w 188"/>
              <a:gd name="T57" fmla="*/ 2147483646 h 76"/>
              <a:gd name="T58" fmla="*/ 2147483646 w 188"/>
              <a:gd name="T59" fmla="*/ 2147483646 h 76"/>
              <a:gd name="T60" fmla="*/ 2147483646 w 188"/>
              <a:gd name="T61" fmla="*/ 2147483646 h 76"/>
              <a:gd name="T62" fmla="*/ 2147483646 w 188"/>
              <a:gd name="T63" fmla="*/ 2147483646 h 76"/>
              <a:gd name="T64" fmla="*/ 2147483646 w 188"/>
              <a:gd name="T65" fmla="*/ 2147483646 h 76"/>
              <a:gd name="T66" fmla="*/ 2147483646 w 188"/>
              <a:gd name="T67" fmla="*/ 2147483646 h 76"/>
              <a:gd name="T68" fmla="*/ 2147483646 w 188"/>
              <a:gd name="T69" fmla="*/ 2147483646 h 76"/>
              <a:gd name="T70" fmla="*/ 2147483646 w 188"/>
              <a:gd name="T71" fmla="*/ 2147483646 h 76"/>
              <a:gd name="T72" fmla="*/ 2147483646 w 188"/>
              <a:gd name="T73" fmla="*/ 2147483646 h 76"/>
              <a:gd name="T74" fmla="*/ 2147483646 w 188"/>
              <a:gd name="T75" fmla="*/ 2147483646 h 76"/>
              <a:gd name="T76" fmla="*/ 2147483646 w 188"/>
              <a:gd name="T77" fmla="*/ 2147483646 h 76"/>
              <a:gd name="T78" fmla="*/ 2147483646 w 188"/>
              <a:gd name="T79" fmla="*/ 2147483646 h 76"/>
              <a:gd name="T80" fmla="*/ 2147483646 w 188"/>
              <a:gd name="T81" fmla="*/ 2147483646 h 7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188"/>
              <a:gd name="T124" fmla="*/ 0 h 76"/>
              <a:gd name="T125" fmla="*/ 188 w 188"/>
              <a:gd name="T126" fmla="*/ 76 h 7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188" h="76">
                <a:moveTo>
                  <a:pt x="163" y="72"/>
                </a:moveTo>
                <a:cubicBezTo>
                  <a:pt x="167" y="73"/>
                  <a:pt x="175" y="67"/>
                  <a:pt x="178" y="63"/>
                </a:cubicBezTo>
                <a:cubicBezTo>
                  <a:pt x="180" y="60"/>
                  <a:pt x="184" y="56"/>
                  <a:pt x="186" y="53"/>
                </a:cubicBezTo>
                <a:cubicBezTo>
                  <a:pt x="188" y="49"/>
                  <a:pt x="186" y="45"/>
                  <a:pt x="186" y="41"/>
                </a:cubicBezTo>
                <a:cubicBezTo>
                  <a:pt x="186" y="40"/>
                  <a:pt x="186" y="40"/>
                  <a:pt x="186" y="40"/>
                </a:cubicBezTo>
                <a:cubicBezTo>
                  <a:pt x="184" y="37"/>
                  <a:pt x="182" y="34"/>
                  <a:pt x="182" y="34"/>
                </a:cubicBezTo>
                <a:cubicBezTo>
                  <a:pt x="170" y="22"/>
                  <a:pt x="170" y="22"/>
                  <a:pt x="170" y="22"/>
                </a:cubicBezTo>
                <a:cubicBezTo>
                  <a:pt x="170" y="22"/>
                  <a:pt x="166" y="8"/>
                  <a:pt x="158" y="11"/>
                </a:cubicBezTo>
                <a:cubicBezTo>
                  <a:pt x="151" y="15"/>
                  <a:pt x="145" y="8"/>
                  <a:pt x="145" y="8"/>
                </a:cubicBezTo>
                <a:cubicBezTo>
                  <a:pt x="145" y="8"/>
                  <a:pt x="133" y="2"/>
                  <a:pt x="125" y="3"/>
                </a:cubicBezTo>
                <a:cubicBezTo>
                  <a:pt x="117" y="4"/>
                  <a:pt x="103" y="0"/>
                  <a:pt x="100" y="5"/>
                </a:cubicBezTo>
                <a:cubicBezTo>
                  <a:pt x="97" y="9"/>
                  <a:pt x="92" y="11"/>
                  <a:pt x="80" y="16"/>
                </a:cubicBezTo>
                <a:cubicBezTo>
                  <a:pt x="68" y="21"/>
                  <a:pt x="54" y="18"/>
                  <a:pt x="54" y="18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4"/>
                  <a:pt x="23" y="8"/>
                  <a:pt x="13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0" y="4"/>
                  <a:pt x="7" y="13"/>
                  <a:pt x="9" y="22"/>
                </a:cubicBezTo>
                <a:cubicBezTo>
                  <a:pt x="11" y="27"/>
                  <a:pt x="9" y="27"/>
                  <a:pt x="6" y="32"/>
                </a:cubicBezTo>
                <a:cubicBezTo>
                  <a:pt x="5" y="36"/>
                  <a:pt x="3" y="42"/>
                  <a:pt x="4" y="45"/>
                </a:cubicBezTo>
                <a:cubicBezTo>
                  <a:pt x="7" y="45"/>
                  <a:pt x="7" y="45"/>
                  <a:pt x="7" y="45"/>
                </a:cubicBezTo>
                <a:cubicBezTo>
                  <a:pt x="13" y="48"/>
                  <a:pt x="15" y="44"/>
                  <a:pt x="22" y="45"/>
                </a:cubicBezTo>
                <a:cubicBezTo>
                  <a:pt x="29" y="46"/>
                  <a:pt x="30" y="42"/>
                  <a:pt x="37" y="47"/>
                </a:cubicBezTo>
                <a:cubicBezTo>
                  <a:pt x="44" y="51"/>
                  <a:pt x="46" y="48"/>
                  <a:pt x="49" y="53"/>
                </a:cubicBezTo>
                <a:cubicBezTo>
                  <a:pt x="52" y="59"/>
                  <a:pt x="51" y="62"/>
                  <a:pt x="55" y="64"/>
                </a:cubicBezTo>
                <a:cubicBezTo>
                  <a:pt x="59" y="65"/>
                  <a:pt x="58" y="61"/>
                  <a:pt x="63" y="62"/>
                </a:cubicBezTo>
                <a:cubicBezTo>
                  <a:pt x="67" y="62"/>
                  <a:pt x="69" y="65"/>
                  <a:pt x="74" y="70"/>
                </a:cubicBezTo>
                <a:cubicBezTo>
                  <a:pt x="79" y="76"/>
                  <a:pt x="83" y="67"/>
                  <a:pt x="88" y="67"/>
                </a:cubicBezTo>
                <a:cubicBezTo>
                  <a:pt x="93" y="67"/>
                  <a:pt x="96" y="66"/>
                  <a:pt x="96" y="64"/>
                </a:cubicBezTo>
                <a:cubicBezTo>
                  <a:pt x="96" y="62"/>
                  <a:pt x="91" y="48"/>
                  <a:pt x="90" y="48"/>
                </a:cubicBezTo>
                <a:cubicBezTo>
                  <a:pt x="88" y="48"/>
                  <a:pt x="95" y="39"/>
                  <a:pt x="98" y="37"/>
                </a:cubicBezTo>
                <a:cubicBezTo>
                  <a:pt x="100" y="36"/>
                  <a:pt x="110" y="29"/>
                  <a:pt x="110" y="26"/>
                </a:cubicBezTo>
                <a:cubicBezTo>
                  <a:pt x="109" y="23"/>
                  <a:pt x="112" y="20"/>
                  <a:pt x="115" y="20"/>
                </a:cubicBezTo>
                <a:cubicBezTo>
                  <a:pt x="118" y="20"/>
                  <a:pt x="116" y="14"/>
                  <a:pt x="121" y="19"/>
                </a:cubicBezTo>
                <a:cubicBezTo>
                  <a:pt x="126" y="23"/>
                  <a:pt x="129" y="20"/>
                  <a:pt x="133" y="26"/>
                </a:cubicBezTo>
                <a:cubicBezTo>
                  <a:pt x="137" y="32"/>
                  <a:pt x="133" y="32"/>
                  <a:pt x="137" y="34"/>
                </a:cubicBezTo>
                <a:cubicBezTo>
                  <a:pt x="141" y="36"/>
                  <a:pt x="148" y="31"/>
                  <a:pt x="149" y="37"/>
                </a:cubicBezTo>
                <a:cubicBezTo>
                  <a:pt x="150" y="43"/>
                  <a:pt x="145" y="41"/>
                  <a:pt x="144" y="45"/>
                </a:cubicBezTo>
                <a:cubicBezTo>
                  <a:pt x="144" y="50"/>
                  <a:pt x="143" y="52"/>
                  <a:pt x="148" y="55"/>
                </a:cubicBezTo>
                <a:cubicBezTo>
                  <a:pt x="153" y="58"/>
                  <a:pt x="152" y="65"/>
                  <a:pt x="156" y="70"/>
                </a:cubicBezTo>
                <a:cubicBezTo>
                  <a:pt x="158" y="72"/>
                  <a:pt x="159" y="72"/>
                  <a:pt x="161" y="72"/>
                </a:cubicBezTo>
                <a:lnTo>
                  <a:pt x="163" y="72"/>
                </a:ln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3" name="Freeform 377">
            <a:extLst>
              <a:ext uri="{FF2B5EF4-FFF2-40B4-BE49-F238E27FC236}">
                <a16:creationId xmlns:a16="http://schemas.microsoft.com/office/drawing/2014/main" id="{CB341BCB-96FE-ACE2-F16D-DF7EDA4BDA37}"/>
              </a:ext>
            </a:extLst>
          </p:cNvPr>
          <p:cNvSpPr>
            <a:spLocks/>
          </p:cNvSpPr>
          <p:nvPr/>
        </p:nvSpPr>
        <p:spPr bwMode="auto">
          <a:xfrm>
            <a:off x="3316717" y="4685531"/>
            <a:ext cx="165195" cy="240109"/>
          </a:xfrm>
          <a:custGeom>
            <a:avLst/>
            <a:gdLst>
              <a:gd name="T0" fmla="*/ 2147483646 w 154"/>
              <a:gd name="T1" fmla="*/ 2147483646 h 225"/>
              <a:gd name="T2" fmla="*/ 2147483646 w 154"/>
              <a:gd name="T3" fmla="*/ 2147483646 h 225"/>
              <a:gd name="T4" fmla="*/ 2147483646 w 154"/>
              <a:gd name="T5" fmla="*/ 2147483646 h 225"/>
              <a:gd name="T6" fmla="*/ 2147483646 w 154"/>
              <a:gd name="T7" fmla="*/ 2147483646 h 225"/>
              <a:gd name="T8" fmla="*/ 2147483646 w 154"/>
              <a:gd name="T9" fmla="*/ 0 h 225"/>
              <a:gd name="T10" fmla="*/ 2147483646 w 154"/>
              <a:gd name="T11" fmla="*/ 2147483646 h 225"/>
              <a:gd name="T12" fmla="*/ 2147483646 w 154"/>
              <a:gd name="T13" fmla="*/ 2147483646 h 225"/>
              <a:gd name="T14" fmla="*/ 2147483646 w 154"/>
              <a:gd name="T15" fmla="*/ 2147483646 h 225"/>
              <a:gd name="T16" fmla="*/ 2147483646 w 154"/>
              <a:gd name="T17" fmla="*/ 2147483646 h 225"/>
              <a:gd name="T18" fmla="*/ 2147483646 w 154"/>
              <a:gd name="T19" fmla="*/ 2147483646 h 225"/>
              <a:gd name="T20" fmla="*/ 0 w 154"/>
              <a:gd name="T21" fmla="*/ 2147483646 h 225"/>
              <a:gd name="T22" fmla="*/ 2147483646 w 154"/>
              <a:gd name="T23" fmla="*/ 2147483646 h 225"/>
              <a:gd name="T24" fmla="*/ 2147483646 w 154"/>
              <a:gd name="T25" fmla="*/ 2147483646 h 225"/>
              <a:gd name="T26" fmla="*/ 2147483646 w 154"/>
              <a:gd name="T27" fmla="*/ 2147483646 h 225"/>
              <a:gd name="T28" fmla="*/ 2147483646 w 154"/>
              <a:gd name="T29" fmla="*/ 2147483646 h 225"/>
              <a:gd name="T30" fmla="*/ 2147483646 w 154"/>
              <a:gd name="T31" fmla="*/ 2147483646 h 225"/>
              <a:gd name="T32" fmla="*/ 2147483646 w 154"/>
              <a:gd name="T33" fmla="*/ 2147483646 h 225"/>
              <a:gd name="T34" fmla="*/ 2147483646 w 154"/>
              <a:gd name="T35" fmla="*/ 2147483646 h 225"/>
              <a:gd name="T36" fmla="*/ 2147483646 w 154"/>
              <a:gd name="T37" fmla="*/ 2147483646 h 225"/>
              <a:gd name="T38" fmla="*/ 2147483646 w 154"/>
              <a:gd name="T39" fmla="*/ 2147483646 h 225"/>
              <a:gd name="T40" fmla="*/ 2147483646 w 154"/>
              <a:gd name="T41" fmla="*/ 2147483646 h 225"/>
              <a:gd name="T42" fmla="*/ 2147483646 w 154"/>
              <a:gd name="T43" fmla="*/ 2147483646 h 225"/>
              <a:gd name="T44" fmla="*/ 2147483646 w 154"/>
              <a:gd name="T45" fmla="*/ 2147483646 h 225"/>
              <a:gd name="T46" fmla="*/ 2147483646 w 154"/>
              <a:gd name="T47" fmla="*/ 2147483646 h 225"/>
              <a:gd name="T48" fmla="*/ 2147483646 w 154"/>
              <a:gd name="T49" fmla="*/ 2147483646 h 225"/>
              <a:gd name="T50" fmla="*/ 2147483646 w 154"/>
              <a:gd name="T51" fmla="*/ 2147483646 h 225"/>
              <a:gd name="T52" fmla="*/ 2147483646 w 154"/>
              <a:gd name="T53" fmla="*/ 2147483646 h 225"/>
              <a:gd name="T54" fmla="*/ 2147483646 w 154"/>
              <a:gd name="T55" fmla="*/ 2147483646 h 225"/>
              <a:gd name="T56" fmla="*/ 2147483646 w 154"/>
              <a:gd name="T57" fmla="*/ 2147483646 h 225"/>
              <a:gd name="T58" fmla="*/ 2147483646 w 154"/>
              <a:gd name="T59" fmla="*/ 2147483646 h 225"/>
              <a:gd name="T60" fmla="*/ 2147483646 w 154"/>
              <a:gd name="T61" fmla="*/ 2147483646 h 225"/>
              <a:gd name="T62" fmla="*/ 2147483646 w 154"/>
              <a:gd name="T63" fmla="*/ 2147483646 h 225"/>
              <a:gd name="T64" fmla="*/ 2147483646 w 154"/>
              <a:gd name="T65" fmla="*/ 2147483646 h 225"/>
              <a:gd name="T66" fmla="*/ 2147483646 w 154"/>
              <a:gd name="T67" fmla="*/ 2147483646 h 225"/>
              <a:gd name="T68" fmla="*/ 2147483646 w 154"/>
              <a:gd name="T69" fmla="*/ 2147483646 h 225"/>
              <a:gd name="T70" fmla="*/ 2147483646 w 154"/>
              <a:gd name="T71" fmla="*/ 2147483646 h 225"/>
              <a:gd name="T72" fmla="*/ 2147483646 w 154"/>
              <a:gd name="T73" fmla="*/ 2147483646 h 225"/>
              <a:gd name="T74" fmla="*/ 2147483646 w 154"/>
              <a:gd name="T75" fmla="*/ 2147483646 h 225"/>
              <a:gd name="T76" fmla="*/ 2147483646 w 154"/>
              <a:gd name="T77" fmla="*/ 2147483646 h 225"/>
              <a:gd name="T78" fmla="*/ 2147483646 w 154"/>
              <a:gd name="T79" fmla="*/ 2147483646 h 22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154"/>
              <a:gd name="T121" fmla="*/ 0 h 225"/>
              <a:gd name="T122" fmla="*/ 154 w 154"/>
              <a:gd name="T123" fmla="*/ 225 h 225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154" h="225">
                <a:moveTo>
                  <a:pt x="133" y="67"/>
                </a:moveTo>
                <a:cubicBezTo>
                  <a:pt x="127" y="68"/>
                  <a:pt x="120" y="56"/>
                  <a:pt x="117" y="55"/>
                </a:cubicBezTo>
                <a:cubicBezTo>
                  <a:pt x="114" y="54"/>
                  <a:pt x="101" y="49"/>
                  <a:pt x="94" y="45"/>
                </a:cubicBezTo>
                <a:cubicBezTo>
                  <a:pt x="87" y="42"/>
                  <a:pt x="102" y="26"/>
                  <a:pt x="82" y="21"/>
                </a:cubicBezTo>
                <a:cubicBezTo>
                  <a:pt x="63" y="16"/>
                  <a:pt x="63" y="6"/>
                  <a:pt x="49" y="0"/>
                </a:cubicBezTo>
                <a:cubicBezTo>
                  <a:pt x="49" y="1"/>
                  <a:pt x="49" y="1"/>
                  <a:pt x="49" y="1"/>
                </a:cubicBezTo>
                <a:cubicBezTo>
                  <a:pt x="47" y="9"/>
                  <a:pt x="35" y="13"/>
                  <a:pt x="29" y="20"/>
                </a:cubicBezTo>
                <a:cubicBezTo>
                  <a:pt x="26" y="23"/>
                  <a:pt x="19" y="30"/>
                  <a:pt x="19" y="34"/>
                </a:cubicBezTo>
                <a:cubicBezTo>
                  <a:pt x="19" y="41"/>
                  <a:pt x="29" y="38"/>
                  <a:pt x="31" y="46"/>
                </a:cubicBezTo>
                <a:cubicBezTo>
                  <a:pt x="32" y="55"/>
                  <a:pt x="14" y="57"/>
                  <a:pt x="8" y="61"/>
                </a:cubicBezTo>
                <a:cubicBezTo>
                  <a:pt x="3" y="64"/>
                  <a:pt x="0" y="66"/>
                  <a:pt x="0" y="72"/>
                </a:cubicBezTo>
                <a:cubicBezTo>
                  <a:pt x="1" y="76"/>
                  <a:pt x="4" y="79"/>
                  <a:pt x="5" y="81"/>
                </a:cubicBezTo>
                <a:cubicBezTo>
                  <a:pt x="6" y="83"/>
                  <a:pt x="5" y="87"/>
                  <a:pt x="6" y="89"/>
                </a:cubicBezTo>
                <a:cubicBezTo>
                  <a:pt x="8" y="93"/>
                  <a:pt x="13" y="91"/>
                  <a:pt x="17" y="94"/>
                </a:cubicBezTo>
                <a:cubicBezTo>
                  <a:pt x="22" y="97"/>
                  <a:pt x="28" y="105"/>
                  <a:pt x="32" y="109"/>
                </a:cubicBezTo>
                <a:cubicBezTo>
                  <a:pt x="38" y="108"/>
                  <a:pt x="45" y="103"/>
                  <a:pt x="49" y="110"/>
                </a:cubicBezTo>
                <a:cubicBezTo>
                  <a:pt x="52" y="115"/>
                  <a:pt x="50" y="118"/>
                  <a:pt x="50" y="122"/>
                </a:cubicBezTo>
                <a:cubicBezTo>
                  <a:pt x="50" y="127"/>
                  <a:pt x="51" y="129"/>
                  <a:pt x="52" y="134"/>
                </a:cubicBezTo>
                <a:cubicBezTo>
                  <a:pt x="60" y="134"/>
                  <a:pt x="65" y="137"/>
                  <a:pt x="63" y="145"/>
                </a:cubicBezTo>
                <a:cubicBezTo>
                  <a:pt x="62" y="150"/>
                  <a:pt x="60" y="151"/>
                  <a:pt x="56" y="155"/>
                </a:cubicBezTo>
                <a:cubicBezTo>
                  <a:pt x="52" y="159"/>
                  <a:pt x="51" y="162"/>
                  <a:pt x="51" y="167"/>
                </a:cubicBezTo>
                <a:cubicBezTo>
                  <a:pt x="49" y="177"/>
                  <a:pt x="56" y="178"/>
                  <a:pt x="59" y="187"/>
                </a:cubicBezTo>
                <a:cubicBezTo>
                  <a:pt x="60" y="194"/>
                  <a:pt x="63" y="203"/>
                  <a:pt x="68" y="208"/>
                </a:cubicBezTo>
                <a:cubicBezTo>
                  <a:pt x="70" y="212"/>
                  <a:pt x="77" y="218"/>
                  <a:pt x="80" y="221"/>
                </a:cubicBezTo>
                <a:cubicBezTo>
                  <a:pt x="87" y="225"/>
                  <a:pt x="98" y="217"/>
                  <a:pt x="104" y="214"/>
                </a:cubicBezTo>
                <a:cubicBezTo>
                  <a:pt x="111" y="210"/>
                  <a:pt x="116" y="206"/>
                  <a:pt x="123" y="203"/>
                </a:cubicBezTo>
                <a:cubicBezTo>
                  <a:pt x="127" y="202"/>
                  <a:pt x="131" y="203"/>
                  <a:pt x="134" y="201"/>
                </a:cubicBezTo>
                <a:cubicBezTo>
                  <a:pt x="137" y="200"/>
                  <a:pt x="140" y="197"/>
                  <a:pt x="143" y="195"/>
                </a:cubicBezTo>
                <a:cubicBezTo>
                  <a:pt x="147" y="194"/>
                  <a:pt x="151" y="195"/>
                  <a:pt x="154" y="192"/>
                </a:cubicBezTo>
                <a:cubicBezTo>
                  <a:pt x="148" y="185"/>
                  <a:pt x="140" y="179"/>
                  <a:pt x="135" y="171"/>
                </a:cubicBezTo>
                <a:cubicBezTo>
                  <a:pt x="131" y="166"/>
                  <a:pt x="130" y="159"/>
                  <a:pt x="126" y="154"/>
                </a:cubicBezTo>
                <a:cubicBezTo>
                  <a:pt x="124" y="151"/>
                  <a:pt x="122" y="148"/>
                  <a:pt x="121" y="145"/>
                </a:cubicBezTo>
                <a:cubicBezTo>
                  <a:pt x="116" y="145"/>
                  <a:pt x="112" y="146"/>
                  <a:pt x="108" y="143"/>
                </a:cubicBezTo>
                <a:cubicBezTo>
                  <a:pt x="103" y="139"/>
                  <a:pt x="104" y="131"/>
                  <a:pt x="106" y="126"/>
                </a:cubicBezTo>
                <a:cubicBezTo>
                  <a:pt x="108" y="121"/>
                  <a:pt x="110" y="117"/>
                  <a:pt x="112" y="111"/>
                </a:cubicBezTo>
                <a:cubicBezTo>
                  <a:pt x="113" y="107"/>
                  <a:pt x="114" y="105"/>
                  <a:pt x="119" y="103"/>
                </a:cubicBezTo>
                <a:cubicBezTo>
                  <a:pt x="122" y="103"/>
                  <a:pt x="122" y="102"/>
                  <a:pt x="124" y="102"/>
                </a:cubicBezTo>
                <a:cubicBezTo>
                  <a:pt x="126" y="101"/>
                  <a:pt x="129" y="103"/>
                  <a:pt x="131" y="102"/>
                </a:cubicBezTo>
                <a:cubicBezTo>
                  <a:pt x="134" y="99"/>
                  <a:pt x="133" y="92"/>
                  <a:pt x="133" y="88"/>
                </a:cubicBezTo>
                <a:cubicBezTo>
                  <a:pt x="133" y="81"/>
                  <a:pt x="134" y="74"/>
                  <a:pt x="133" y="67"/>
                </a:cubicBezTo>
                <a:close/>
              </a:path>
            </a:pathLst>
          </a:custGeom>
          <a:solidFill>
            <a:srgbClr val="5BB9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4" name="Freeform 378">
            <a:extLst>
              <a:ext uri="{FF2B5EF4-FFF2-40B4-BE49-F238E27FC236}">
                <a16:creationId xmlns:a16="http://schemas.microsoft.com/office/drawing/2014/main" id="{CF62E7B4-08D6-CD6F-A39D-E03AF3A88DC8}"/>
              </a:ext>
            </a:extLst>
          </p:cNvPr>
          <p:cNvSpPr>
            <a:spLocks/>
          </p:cNvSpPr>
          <p:nvPr/>
        </p:nvSpPr>
        <p:spPr bwMode="auto">
          <a:xfrm>
            <a:off x="2926779" y="4574120"/>
            <a:ext cx="443723" cy="382254"/>
          </a:xfrm>
          <a:custGeom>
            <a:avLst/>
            <a:gdLst>
              <a:gd name="T0" fmla="*/ 2147483646 w 415"/>
              <a:gd name="T1" fmla="*/ 2147483646 h 358"/>
              <a:gd name="T2" fmla="*/ 2147483646 w 415"/>
              <a:gd name="T3" fmla="*/ 2147483646 h 358"/>
              <a:gd name="T4" fmla="*/ 0 w 415"/>
              <a:gd name="T5" fmla="*/ 2147483646 h 358"/>
              <a:gd name="T6" fmla="*/ 2147483646 w 415"/>
              <a:gd name="T7" fmla="*/ 2147483646 h 358"/>
              <a:gd name="T8" fmla="*/ 2147483646 w 415"/>
              <a:gd name="T9" fmla="*/ 2147483646 h 358"/>
              <a:gd name="T10" fmla="*/ 2147483646 w 415"/>
              <a:gd name="T11" fmla="*/ 2147483646 h 358"/>
              <a:gd name="T12" fmla="*/ 2147483646 w 415"/>
              <a:gd name="T13" fmla="*/ 2147483646 h 358"/>
              <a:gd name="T14" fmla="*/ 2147483646 w 415"/>
              <a:gd name="T15" fmla="*/ 2147483646 h 358"/>
              <a:gd name="T16" fmla="*/ 2147483646 w 415"/>
              <a:gd name="T17" fmla="*/ 2147483646 h 358"/>
              <a:gd name="T18" fmla="*/ 2147483646 w 415"/>
              <a:gd name="T19" fmla="*/ 2147483646 h 358"/>
              <a:gd name="T20" fmla="*/ 2147483646 w 415"/>
              <a:gd name="T21" fmla="*/ 2147483646 h 358"/>
              <a:gd name="T22" fmla="*/ 2147483646 w 415"/>
              <a:gd name="T23" fmla="*/ 2147483646 h 358"/>
              <a:gd name="T24" fmla="*/ 2147483646 w 415"/>
              <a:gd name="T25" fmla="*/ 2147483646 h 358"/>
              <a:gd name="T26" fmla="*/ 2147483646 w 415"/>
              <a:gd name="T27" fmla="*/ 2147483646 h 358"/>
              <a:gd name="T28" fmla="*/ 2147483646 w 415"/>
              <a:gd name="T29" fmla="*/ 2147483646 h 358"/>
              <a:gd name="T30" fmla="*/ 2147483646 w 415"/>
              <a:gd name="T31" fmla="*/ 2147483646 h 358"/>
              <a:gd name="T32" fmla="*/ 2147483646 w 415"/>
              <a:gd name="T33" fmla="*/ 2147483646 h 358"/>
              <a:gd name="T34" fmla="*/ 2147483646 w 415"/>
              <a:gd name="T35" fmla="*/ 2147483646 h 358"/>
              <a:gd name="T36" fmla="*/ 2147483646 w 415"/>
              <a:gd name="T37" fmla="*/ 2147483646 h 358"/>
              <a:gd name="T38" fmla="*/ 2147483646 w 415"/>
              <a:gd name="T39" fmla="*/ 2147483646 h 358"/>
              <a:gd name="T40" fmla="*/ 2147483646 w 415"/>
              <a:gd name="T41" fmla="*/ 2147483646 h 358"/>
              <a:gd name="T42" fmla="*/ 2147483646 w 415"/>
              <a:gd name="T43" fmla="*/ 2147483646 h 358"/>
              <a:gd name="T44" fmla="*/ 2147483646 w 415"/>
              <a:gd name="T45" fmla="*/ 2147483646 h 358"/>
              <a:gd name="T46" fmla="*/ 2147483646 w 415"/>
              <a:gd name="T47" fmla="*/ 2147483646 h 358"/>
              <a:gd name="T48" fmla="*/ 2147483646 w 415"/>
              <a:gd name="T49" fmla="*/ 2147483646 h 358"/>
              <a:gd name="T50" fmla="*/ 2147483646 w 415"/>
              <a:gd name="T51" fmla="*/ 2147483646 h 358"/>
              <a:gd name="T52" fmla="*/ 2147483646 w 415"/>
              <a:gd name="T53" fmla="*/ 2147483646 h 358"/>
              <a:gd name="T54" fmla="*/ 2147483646 w 415"/>
              <a:gd name="T55" fmla="*/ 2147483646 h 358"/>
              <a:gd name="T56" fmla="*/ 2147483646 w 415"/>
              <a:gd name="T57" fmla="*/ 2147483646 h 358"/>
              <a:gd name="T58" fmla="*/ 2147483646 w 415"/>
              <a:gd name="T59" fmla="*/ 2147483646 h 358"/>
              <a:gd name="T60" fmla="*/ 2147483646 w 415"/>
              <a:gd name="T61" fmla="*/ 2147483646 h 358"/>
              <a:gd name="T62" fmla="*/ 2147483646 w 415"/>
              <a:gd name="T63" fmla="*/ 2147483646 h 358"/>
              <a:gd name="T64" fmla="*/ 2147483646 w 415"/>
              <a:gd name="T65" fmla="*/ 2147483646 h 358"/>
              <a:gd name="T66" fmla="*/ 2147483646 w 415"/>
              <a:gd name="T67" fmla="*/ 2147483646 h 358"/>
              <a:gd name="T68" fmla="*/ 2147483646 w 415"/>
              <a:gd name="T69" fmla="*/ 2147483646 h 358"/>
              <a:gd name="T70" fmla="*/ 2147483646 w 415"/>
              <a:gd name="T71" fmla="*/ 2147483646 h 358"/>
              <a:gd name="T72" fmla="*/ 2147483646 w 415"/>
              <a:gd name="T73" fmla="*/ 2147483646 h 358"/>
              <a:gd name="T74" fmla="*/ 2147483646 w 415"/>
              <a:gd name="T75" fmla="*/ 2147483646 h 358"/>
              <a:gd name="T76" fmla="*/ 2147483646 w 415"/>
              <a:gd name="T77" fmla="*/ 2147483646 h 358"/>
              <a:gd name="T78" fmla="*/ 2147483646 w 415"/>
              <a:gd name="T79" fmla="*/ 2147483646 h 3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415"/>
              <a:gd name="T121" fmla="*/ 0 h 358"/>
              <a:gd name="T122" fmla="*/ 415 w 415"/>
              <a:gd name="T123" fmla="*/ 358 h 358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415" h="358">
                <a:moveTo>
                  <a:pt x="37" y="28"/>
                </a:moveTo>
                <a:cubicBezTo>
                  <a:pt x="33" y="35"/>
                  <a:pt x="23" y="39"/>
                  <a:pt x="20" y="47"/>
                </a:cubicBezTo>
                <a:cubicBezTo>
                  <a:pt x="19" y="49"/>
                  <a:pt x="21" y="51"/>
                  <a:pt x="20" y="53"/>
                </a:cubicBezTo>
                <a:cubicBezTo>
                  <a:pt x="18" y="56"/>
                  <a:pt x="15" y="58"/>
                  <a:pt x="13" y="61"/>
                </a:cubicBezTo>
                <a:cubicBezTo>
                  <a:pt x="9" y="68"/>
                  <a:pt x="10" y="77"/>
                  <a:pt x="9" y="85"/>
                </a:cubicBezTo>
                <a:cubicBezTo>
                  <a:pt x="8" y="92"/>
                  <a:pt x="1" y="95"/>
                  <a:pt x="0" y="101"/>
                </a:cubicBezTo>
                <a:cubicBezTo>
                  <a:pt x="5" y="104"/>
                  <a:pt x="11" y="98"/>
                  <a:pt x="16" y="102"/>
                </a:cubicBezTo>
                <a:cubicBezTo>
                  <a:pt x="24" y="107"/>
                  <a:pt x="17" y="117"/>
                  <a:pt x="18" y="123"/>
                </a:cubicBezTo>
                <a:cubicBezTo>
                  <a:pt x="19" y="131"/>
                  <a:pt x="27" y="130"/>
                  <a:pt x="29" y="136"/>
                </a:cubicBezTo>
                <a:cubicBezTo>
                  <a:pt x="32" y="143"/>
                  <a:pt x="29" y="147"/>
                  <a:pt x="27" y="153"/>
                </a:cubicBezTo>
                <a:cubicBezTo>
                  <a:pt x="23" y="169"/>
                  <a:pt x="39" y="173"/>
                  <a:pt x="52" y="170"/>
                </a:cubicBezTo>
                <a:cubicBezTo>
                  <a:pt x="64" y="167"/>
                  <a:pt x="75" y="163"/>
                  <a:pt x="88" y="167"/>
                </a:cubicBezTo>
                <a:cubicBezTo>
                  <a:pt x="96" y="169"/>
                  <a:pt x="107" y="170"/>
                  <a:pt x="110" y="178"/>
                </a:cubicBezTo>
                <a:cubicBezTo>
                  <a:pt x="111" y="184"/>
                  <a:pt x="111" y="194"/>
                  <a:pt x="117" y="198"/>
                </a:cubicBezTo>
                <a:cubicBezTo>
                  <a:pt x="122" y="201"/>
                  <a:pt x="132" y="195"/>
                  <a:pt x="137" y="193"/>
                </a:cubicBezTo>
                <a:cubicBezTo>
                  <a:pt x="148" y="189"/>
                  <a:pt x="166" y="182"/>
                  <a:pt x="176" y="189"/>
                </a:cubicBezTo>
                <a:cubicBezTo>
                  <a:pt x="180" y="192"/>
                  <a:pt x="181" y="194"/>
                  <a:pt x="178" y="199"/>
                </a:cubicBezTo>
                <a:cubicBezTo>
                  <a:pt x="177" y="202"/>
                  <a:pt x="173" y="205"/>
                  <a:pt x="171" y="209"/>
                </a:cubicBezTo>
                <a:cubicBezTo>
                  <a:pt x="168" y="213"/>
                  <a:pt x="167" y="220"/>
                  <a:pt x="167" y="226"/>
                </a:cubicBezTo>
                <a:cubicBezTo>
                  <a:pt x="168" y="235"/>
                  <a:pt x="174" y="239"/>
                  <a:pt x="177" y="248"/>
                </a:cubicBezTo>
                <a:cubicBezTo>
                  <a:pt x="178" y="252"/>
                  <a:pt x="175" y="256"/>
                  <a:pt x="175" y="260"/>
                </a:cubicBezTo>
                <a:cubicBezTo>
                  <a:pt x="176" y="264"/>
                  <a:pt x="180" y="266"/>
                  <a:pt x="183" y="269"/>
                </a:cubicBezTo>
                <a:cubicBezTo>
                  <a:pt x="192" y="280"/>
                  <a:pt x="185" y="282"/>
                  <a:pt x="179" y="290"/>
                </a:cubicBezTo>
                <a:cubicBezTo>
                  <a:pt x="171" y="300"/>
                  <a:pt x="184" y="297"/>
                  <a:pt x="188" y="304"/>
                </a:cubicBezTo>
                <a:cubicBezTo>
                  <a:pt x="191" y="308"/>
                  <a:pt x="192" y="315"/>
                  <a:pt x="194" y="320"/>
                </a:cubicBezTo>
                <a:cubicBezTo>
                  <a:pt x="196" y="325"/>
                  <a:pt x="198" y="330"/>
                  <a:pt x="200" y="335"/>
                </a:cubicBezTo>
                <a:cubicBezTo>
                  <a:pt x="201" y="338"/>
                  <a:pt x="202" y="344"/>
                  <a:pt x="205" y="346"/>
                </a:cubicBezTo>
                <a:cubicBezTo>
                  <a:pt x="210" y="349"/>
                  <a:pt x="213" y="345"/>
                  <a:pt x="217" y="345"/>
                </a:cubicBezTo>
                <a:cubicBezTo>
                  <a:pt x="227" y="345"/>
                  <a:pt x="228" y="358"/>
                  <a:pt x="238" y="352"/>
                </a:cubicBezTo>
                <a:cubicBezTo>
                  <a:pt x="241" y="350"/>
                  <a:pt x="242" y="346"/>
                  <a:pt x="246" y="348"/>
                </a:cubicBezTo>
                <a:cubicBezTo>
                  <a:pt x="249" y="350"/>
                  <a:pt x="249" y="355"/>
                  <a:pt x="250" y="357"/>
                </a:cubicBezTo>
                <a:cubicBezTo>
                  <a:pt x="255" y="353"/>
                  <a:pt x="259" y="345"/>
                  <a:pt x="265" y="340"/>
                </a:cubicBezTo>
                <a:cubicBezTo>
                  <a:pt x="271" y="336"/>
                  <a:pt x="277" y="334"/>
                  <a:pt x="283" y="330"/>
                </a:cubicBezTo>
                <a:cubicBezTo>
                  <a:pt x="293" y="324"/>
                  <a:pt x="298" y="313"/>
                  <a:pt x="309" y="309"/>
                </a:cubicBezTo>
                <a:cubicBezTo>
                  <a:pt x="308" y="302"/>
                  <a:pt x="291" y="299"/>
                  <a:pt x="285" y="296"/>
                </a:cubicBezTo>
                <a:cubicBezTo>
                  <a:pt x="297" y="295"/>
                  <a:pt x="283" y="285"/>
                  <a:pt x="279" y="279"/>
                </a:cubicBezTo>
                <a:cubicBezTo>
                  <a:pt x="274" y="271"/>
                  <a:pt x="268" y="258"/>
                  <a:pt x="269" y="248"/>
                </a:cubicBezTo>
                <a:cubicBezTo>
                  <a:pt x="271" y="227"/>
                  <a:pt x="300" y="263"/>
                  <a:pt x="301" y="248"/>
                </a:cubicBezTo>
                <a:cubicBezTo>
                  <a:pt x="305" y="250"/>
                  <a:pt x="306" y="255"/>
                  <a:pt x="308" y="259"/>
                </a:cubicBezTo>
                <a:cubicBezTo>
                  <a:pt x="311" y="258"/>
                  <a:pt x="314" y="252"/>
                  <a:pt x="318" y="253"/>
                </a:cubicBezTo>
                <a:cubicBezTo>
                  <a:pt x="322" y="253"/>
                  <a:pt x="326" y="262"/>
                  <a:pt x="329" y="265"/>
                </a:cubicBezTo>
                <a:cubicBezTo>
                  <a:pt x="332" y="259"/>
                  <a:pt x="333" y="245"/>
                  <a:pt x="340" y="242"/>
                </a:cubicBezTo>
                <a:cubicBezTo>
                  <a:pt x="345" y="240"/>
                  <a:pt x="346" y="243"/>
                  <a:pt x="351" y="244"/>
                </a:cubicBezTo>
                <a:cubicBezTo>
                  <a:pt x="359" y="247"/>
                  <a:pt x="368" y="240"/>
                  <a:pt x="374" y="234"/>
                </a:cubicBezTo>
                <a:cubicBezTo>
                  <a:pt x="379" y="230"/>
                  <a:pt x="386" y="227"/>
                  <a:pt x="390" y="222"/>
                </a:cubicBezTo>
                <a:cubicBezTo>
                  <a:pt x="392" y="219"/>
                  <a:pt x="392" y="215"/>
                  <a:pt x="393" y="211"/>
                </a:cubicBezTo>
                <a:cubicBezTo>
                  <a:pt x="393" y="209"/>
                  <a:pt x="393" y="209"/>
                  <a:pt x="393" y="209"/>
                </a:cubicBezTo>
                <a:cubicBezTo>
                  <a:pt x="390" y="206"/>
                  <a:pt x="386" y="201"/>
                  <a:pt x="383" y="199"/>
                </a:cubicBezTo>
                <a:cubicBezTo>
                  <a:pt x="379" y="197"/>
                  <a:pt x="374" y="199"/>
                  <a:pt x="372" y="195"/>
                </a:cubicBezTo>
                <a:cubicBezTo>
                  <a:pt x="371" y="193"/>
                  <a:pt x="371" y="188"/>
                  <a:pt x="370" y="186"/>
                </a:cubicBezTo>
                <a:cubicBezTo>
                  <a:pt x="369" y="184"/>
                  <a:pt x="366" y="182"/>
                  <a:pt x="366" y="178"/>
                </a:cubicBezTo>
                <a:cubicBezTo>
                  <a:pt x="366" y="172"/>
                  <a:pt x="369" y="169"/>
                  <a:pt x="373" y="167"/>
                </a:cubicBezTo>
                <a:cubicBezTo>
                  <a:pt x="379" y="163"/>
                  <a:pt x="398" y="161"/>
                  <a:pt x="396" y="151"/>
                </a:cubicBezTo>
                <a:cubicBezTo>
                  <a:pt x="394" y="144"/>
                  <a:pt x="384" y="146"/>
                  <a:pt x="384" y="140"/>
                </a:cubicBezTo>
                <a:cubicBezTo>
                  <a:pt x="384" y="135"/>
                  <a:pt x="392" y="129"/>
                  <a:pt x="394" y="126"/>
                </a:cubicBezTo>
                <a:cubicBezTo>
                  <a:pt x="400" y="118"/>
                  <a:pt x="413" y="115"/>
                  <a:pt x="415" y="105"/>
                </a:cubicBezTo>
                <a:cubicBezTo>
                  <a:pt x="412" y="104"/>
                  <a:pt x="412" y="104"/>
                  <a:pt x="412" y="104"/>
                </a:cubicBezTo>
                <a:cubicBezTo>
                  <a:pt x="394" y="98"/>
                  <a:pt x="348" y="114"/>
                  <a:pt x="361" y="103"/>
                </a:cubicBezTo>
                <a:cubicBezTo>
                  <a:pt x="374" y="91"/>
                  <a:pt x="388" y="75"/>
                  <a:pt x="374" y="71"/>
                </a:cubicBezTo>
                <a:cubicBezTo>
                  <a:pt x="360" y="68"/>
                  <a:pt x="346" y="63"/>
                  <a:pt x="337" y="60"/>
                </a:cubicBezTo>
                <a:cubicBezTo>
                  <a:pt x="327" y="57"/>
                  <a:pt x="320" y="55"/>
                  <a:pt x="320" y="50"/>
                </a:cubicBezTo>
                <a:cubicBezTo>
                  <a:pt x="320" y="45"/>
                  <a:pt x="310" y="44"/>
                  <a:pt x="307" y="44"/>
                </a:cubicBezTo>
                <a:cubicBezTo>
                  <a:pt x="304" y="44"/>
                  <a:pt x="291" y="45"/>
                  <a:pt x="279" y="52"/>
                </a:cubicBezTo>
                <a:cubicBezTo>
                  <a:pt x="267" y="58"/>
                  <a:pt x="261" y="64"/>
                  <a:pt x="252" y="63"/>
                </a:cubicBezTo>
                <a:cubicBezTo>
                  <a:pt x="242" y="62"/>
                  <a:pt x="226" y="55"/>
                  <a:pt x="216" y="52"/>
                </a:cubicBezTo>
                <a:cubicBezTo>
                  <a:pt x="207" y="49"/>
                  <a:pt x="205" y="46"/>
                  <a:pt x="186" y="51"/>
                </a:cubicBezTo>
                <a:cubicBezTo>
                  <a:pt x="167" y="56"/>
                  <a:pt x="157" y="68"/>
                  <a:pt x="154" y="51"/>
                </a:cubicBezTo>
                <a:cubicBezTo>
                  <a:pt x="150" y="34"/>
                  <a:pt x="149" y="30"/>
                  <a:pt x="135" y="27"/>
                </a:cubicBezTo>
                <a:cubicBezTo>
                  <a:pt x="121" y="25"/>
                  <a:pt x="106" y="36"/>
                  <a:pt x="102" y="22"/>
                </a:cubicBezTo>
                <a:cubicBezTo>
                  <a:pt x="99" y="7"/>
                  <a:pt x="90" y="0"/>
                  <a:pt x="89" y="9"/>
                </a:cubicBezTo>
                <a:cubicBezTo>
                  <a:pt x="88" y="19"/>
                  <a:pt x="97" y="35"/>
                  <a:pt x="84" y="35"/>
                </a:cubicBezTo>
                <a:cubicBezTo>
                  <a:pt x="71" y="36"/>
                  <a:pt x="57" y="33"/>
                  <a:pt x="56" y="47"/>
                </a:cubicBezTo>
                <a:cubicBezTo>
                  <a:pt x="56" y="60"/>
                  <a:pt x="62" y="64"/>
                  <a:pt x="66" y="72"/>
                </a:cubicBezTo>
                <a:cubicBezTo>
                  <a:pt x="70" y="80"/>
                  <a:pt x="79" y="93"/>
                  <a:pt x="67" y="95"/>
                </a:cubicBezTo>
                <a:cubicBezTo>
                  <a:pt x="56" y="98"/>
                  <a:pt x="53" y="106"/>
                  <a:pt x="48" y="100"/>
                </a:cubicBezTo>
                <a:cubicBezTo>
                  <a:pt x="44" y="95"/>
                  <a:pt x="48" y="87"/>
                  <a:pt x="43" y="84"/>
                </a:cubicBezTo>
                <a:cubicBezTo>
                  <a:pt x="37" y="81"/>
                  <a:pt x="34" y="77"/>
                  <a:pt x="34" y="77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2"/>
                  <a:pt x="52" y="50"/>
                  <a:pt x="47" y="44"/>
                </a:cubicBezTo>
                <a:cubicBezTo>
                  <a:pt x="41" y="38"/>
                  <a:pt x="34" y="31"/>
                  <a:pt x="40" y="2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5" name="Freeform 379">
            <a:extLst>
              <a:ext uri="{FF2B5EF4-FFF2-40B4-BE49-F238E27FC236}">
                <a16:creationId xmlns:a16="http://schemas.microsoft.com/office/drawing/2014/main" id="{36E1B287-FA0C-A084-77AA-1CEC370C7C42}"/>
              </a:ext>
            </a:extLst>
          </p:cNvPr>
          <p:cNvSpPr>
            <a:spLocks/>
          </p:cNvSpPr>
          <p:nvPr/>
        </p:nvSpPr>
        <p:spPr bwMode="auto">
          <a:xfrm>
            <a:off x="2926779" y="4574120"/>
            <a:ext cx="443723" cy="382254"/>
          </a:xfrm>
          <a:custGeom>
            <a:avLst/>
            <a:gdLst>
              <a:gd name="T0" fmla="*/ 2147483646 w 415"/>
              <a:gd name="T1" fmla="*/ 2147483646 h 358"/>
              <a:gd name="T2" fmla="*/ 2147483646 w 415"/>
              <a:gd name="T3" fmla="*/ 2147483646 h 358"/>
              <a:gd name="T4" fmla="*/ 0 w 415"/>
              <a:gd name="T5" fmla="*/ 2147483646 h 358"/>
              <a:gd name="T6" fmla="*/ 2147483646 w 415"/>
              <a:gd name="T7" fmla="*/ 2147483646 h 358"/>
              <a:gd name="T8" fmla="*/ 2147483646 w 415"/>
              <a:gd name="T9" fmla="*/ 2147483646 h 358"/>
              <a:gd name="T10" fmla="*/ 2147483646 w 415"/>
              <a:gd name="T11" fmla="*/ 2147483646 h 358"/>
              <a:gd name="T12" fmla="*/ 2147483646 w 415"/>
              <a:gd name="T13" fmla="*/ 2147483646 h 358"/>
              <a:gd name="T14" fmla="*/ 2147483646 w 415"/>
              <a:gd name="T15" fmla="*/ 2147483646 h 358"/>
              <a:gd name="T16" fmla="*/ 2147483646 w 415"/>
              <a:gd name="T17" fmla="*/ 2147483646 h 358"/>
              <a:gd name="T18" fmla="*/ 2147483646 w 415"/>
              <a:gd name="T19" fmla="*/ 2147483646 h 358"/>
              <a:gd name="T20" fmla="*/ 2147483646 w 415"/>
              <a:gd name="T21" fmla="*/ 2147483646 h 358"/>
              <a:gd name="T22" fmla="*/ 2147483646 w 415"/>
              <a:gd name="T23" fmla="*/ 2147483646 h 358"/>
              <a:gd name="T24" fmla="*/ 2147483646 w 415"/>
              <a:gd name="T25" fmla="*/ 2147483646 h 358"/>
              <a:gd name="T26" fmla="*/ 2147483646 w 415"/>
              <a:gd name="T27" fmla="*/ 2147483646 h 358"/>
              <a:gd name="T28" fmla="*/ 2147483646 w 415"/>
              <a:gd name="T29" fmla="*/ 2147483646 h 358"/>
              <a:gd name="T30" fmla="*/ 2147483646 w 415"/>
              <a:gd name="T31" fmla="*/ 2147483646 h 358"/>
              <a:gd name="T32" fmla="*/ 2147483646 w 415"/>
              <a:gd name="T33" fmla="*/ 2147483646 h 358"/>
              <a:gd name="T34" fmla="*/ 2147483646 w 415"/>
              <a:gd name="T35" fmla="*/ 2147483646 h 358"/>
              <a:gd name="T36" fmla="*/ 2147483646 w 415"/>
              <a:gd name="T37" fmla="*/ 2147483646 h 358"/>
              <a:gd name="T38" fmla="*/ 2147483646 w 415"/>
              <a:gd name="T39" fmla="*/ 2147483646 h 358"/>
              <a:gd name="T40" fmla="*/ 2147483646 w 415"/>
              <a:gd name="T41" fmla="*/ 2147483646 h 358"/>
              <a:gd name="T42" fmla="*/ 2147483646 w 415"/>
              <a:gd name="T43" fmla="*/ 2147483646 h 358"/>
              <a:gd name="T44" fmla="*/ 2147483646 w 415"/>
              <a:gd name="T45" fmla="*/ 2147483646 h 358"/>
              <a:gd name="T46" fmla="*/ 2147483646 w 415"/>
              <a:gd name="T47" fmla="*/ 2147483646 h 358"/>
              <a:gd name="T48" fmla="*/ 2147483646 w 415"/>
              <a:gd name="T49" fmla="*/ 2147483646 h 358"/>
              <a:gd name="T50" fmla="*/ 2147483646 w 415"/>
              <a:gd name="T51" fmla="*/ 2147483646 h 358"/>
              <a:gd name="T52" fmla="*/ 2147483646 w 415"/>
              <a:gd name="T53" fmla="*/ 2147483646 h 358"/>
              <a:gd name="T54" fmla="*/ 2147483646 w 415"/>
              <a:gd name="T55" fmla="*/ 2147483646 h 358"/>
              <a:gd name="T56" fmla="*/ 2147483646 w 415"/>
              <a:gd name="T57" fmla="*/ 2147483646 h 358"/>
              <a:gd name="T58" fmla="*/ 2147483646 w 415"/>
              <a:gd name="T59" fmla="*/ 2147483646 h 358"/>
              <a:gd name="T60" fmla="*/ 2147483646 w 415"/>
              <a:gd name="T61" fmla="*/ 2147483646 h 358"/>
              <a:gd name="T62" fmla="*/ 2147483646 w 415"/>
              <a:gd name="T63" fmla="*/ 2147483646 h 358"/>
              <a:gd name="T64" fmla="*/ 2147483646 w 415"/>
              <a:gd name="T65" fmla="*/ 2147483646 h 358"/>
              <a:gd name="T66" fmla="*/ 2147483646 w 415"/>
              <a:gd name="T67" fmla="*/ 2147483646 h 358"/>
              <a:gd name="T68" fmla="*/ 2147483646 w 415"/>
              <a:gd name="T69" fmla="*/ 2147483646 h 358"/>
              <a:gd name="T70" fmla="*/ 2147483646 w 415"/>
              <a:gd name="T71" fmla="*/ 2147483646 h 358"/>
              <a:gd name="T72" fmla="*/ 2147483646 w 415"/>
              <a:gd name="T73" fmla="*/ 2147483646 h 358"/>
              <a:gd name="T74" fmla="*/ 2147483646 w 415"/>
              <a:gd name="T75" fmla="*/ 2147483646 h 358"/>
              <a:gd name="T76" fmla="*/ 2147483646 w 415"/>
              <a:gd name="T77" fmla="*/ 2147483646 h 358"/>
              <a:gd name="T78" fmla="*/ 2147483646 w 415"/>
              <a:gd name="T79" fmla="*/ 2147483646 h 3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415"/>
              <a:gd name="T121" fmla="*/ 0 h 358"/>
              <a:gd name="T122" fmla="*/ 415 w 415"/>
              <a:gd name="T123" fmla="*/ 358 h 358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415" h="358">
                <a:moveTo>
                  <a:pt x="37" y="28"/>
                </a:moveTo>
                <a:cubicBezTo>
                  <a:pt x="33" y="35"/>
                  <a:pt x="23" y="39"/>
                  <a:pt x="20" y="47"/>
                </a:cubicBezTo>
                <a:cubicBezTo>
                  <a:pt x="19" y="49"/>
                  <a:pt x="21" y="51"/>
                  <a:pt x="20" y="53"/>
                </a:cubicBezTo>
                <a:cubicBezTo>
                  <a:pt x="18" y="56"/>
                  <a:pt x="15" y="58"/>
                  <a:pt x="13" y="61"/>
                </a:cubicBezTo>
                <a:cubicBezTo>
                  <a:pt x="9" y="68"/>
                  <a:pt x="10" y="77"/>
                  <a:pt x="9" y="85"/>
                </a:cubicBezTo>
                <a:cubicBezTo>
                  <a:pt x="8" y="92"/>
                  <a:pt x="1" y="95"/>
                  <a:pt x="0" y="101"/>
                </a:cubicBezTo>
                <a:cubicBezTo>
                  <a:pt x="5" y="104"/>
                  <a:pt x="11" y="98"/>
                  <a:pt x="16" y="102"/>
                </a:cubicBezTo>
                <a:cubicBezTo>
                  <a:pt x="24" y="107"/>
                  <a:pt x="17" y="117"/>
                  <a:pt x="18" y="123"/>
                </a:cubicBezTo>
                <a:cubicBezTo>
                  <a:pt x="19" y="131"/>
                  <a:pt x="27" y="130"/>
                  <a:pt x="29" y="136"/>
                </a:cubicBezTo>
                <a:cubicBezTo>
                  <a:pt x="32" y="143"/>
                  <a:pt x="29" y="147"/>
                  <a:pt x="27" y="153"/>
                </a:cubicBezTo>
                <a:cubicBezTo>
                  <a:pt x="23" y="169"/>
                  <a:pt x="39" y="173"/>
                  <a:pt x="52" y="170"/>
                </a:cubicBezTo>
                <a:cubicBezTo>
                  <a:pt x="64" y="167"/>
                  <a:pt x="75" y="163"/>
                  <a:pt x="88" y="167"/>
                </a:cubicBezTo>
                <a:cubicBezTo>
                  <a:pt x="96" y="169"/>
                  <a:pt x="107" y="170"/>
                  <a:pt x="110" y="178"/>
                </a:cubicBezTo>
                <a:cubicBezTo>
                  <a:pt x="111" y="184"/>
                  <a:pt x="111" y="194"/>
                  <a:pt x="117" y="198"/>
                </a:cubicBezTo>
                <a:cubicBezTo>
                  <a:pt x="122" y="201"/>
                  <a:pt x="132" y="195"/>
                  <a:pt x="137" y="193"/>
                </a:cubicBezTo>
                <a:cubicBezTo>
                  <a:pt x="148" y="189"/>
                  <a:pt x="166" y="182"/>
                  <a:pt x="176" y="189"/>
                </a:cubicBezTo>
                <a:cubicBezTo>
                  <a:pt x="180" y="192"/>
                  <a:pt x="181" y="194"/>
                  <a:pt x="178" y="199"/>
                </a:cubicBezTo>
                <a:cubicBezTo>
                  <a:pt x="177" y="202"/>
                  <a:pt x="173" y="205"/>
                  <a:pt x="171" y="209"/>
                </a:cubicBezTo>
                <a:cubicBezTo>
                  <a:pt x="168" y="213"/>
                  <a:pt x="167" y="220"/>
                  <a:pt x="167" y="226"/>
                </a:cubicBezTo>
                <a:cubicBezTo>
                  <a:pt x="168" y="235"/>
                  <a:pt x="174" y="239"/>
                  <a:pt x="177" y="248"/>
                </a:cubicBezTo>
                <a:cubicBezTo>
                  <a:pt x="178" y="252"/>
                  <a:pt x="175" y="256"/>
                  <a:pt x="175" y="260"/>
                </a:cubicBezTo>
                <a:cubicBezTo>
                  <a:pt x="176" y="264"/>
                  <a:pt x="180" y="266"/>
                  <a:pt x="183" y="269"/>
                </a:cubicBezTo>
                <a:cubicBezTo>
                  <a:pt x="192" y="280"/>
                  <a:pt x="185" y="282"/>
                  <a:pt x="179" y="290"/>
                </a:cubicBezTo>
                <a:cubicBezTo>
                  <a:pt x="171" y="300"/>
                  <a:pt x="184" y="297"/>
                  <a:pt x="188" y="304"/>
                </a:cubicBezTo>
                <a:cubicBezTo>
                  <a:pt x="191" y="308"/>
                  <a:pt x="192" y="315"/>
                  <a:pt x="194" y="320"/>
                </a:cubicBezTo>
                <a:cubicBezTo>
                  <a:pt x="196" y="325"/>
                  <a:pt x="198" y="330"/>
                  <a:pt x="200" y="335"/>
                </a:cubicBezTo>
                <a:cubicBezTo>
                  <a:pt x="201" y="338"/>
                  <a:pt x="202" y="344"/>
                  <a:pt x="205" y="346"/>
                </a:cubicBezTo>
                <a:cubicBezTo>
                  <a:pt x="210" y="349"/>
                  <a:pt x="213" y="345"/>
                  <a:pt x="217" y="345"/>
                </a:cubicBezTo>
                <a:cubicBezTo>
                  <a:pt x="227" y="345"/>
                  <a:pt x="228" y="358"/>
                  <a:pt x="238" y="352"/>
                </a:cubicBezTo>
                <a:cubicBezTo>
                  <a:pt x="241" y="350"/>
                  <a:pt x="242" y="346"/>
                  <a:pt x="246" y="348"/>
                </a:cubicBezTo>
                <a:cubicBezTo>
                  <a:pt x="249" y="350"/>
                  <a:pt x="249" y="355"/>
                  <a:pt x="250" y="357"/>
                </a:cubicBezTo>
                <a:cubicBezTo>
                  <a:pt x="255" y="353"/>
                  <a:pt x="259" y="345"/>
                  <a:pt x="265" y="340"/>
                </a:cubicBezTo>
                <a:cubicBezTo>
                  <a:pt x="271" y="336"/>
                  <a:pt x="277" y="334"/>
                  <a:pt x="283" y="330"/>
                </a:cubicBezTo>
                <a:cubicBezTo>
                  <a:pt x="293" y="324"/>
                  <a:pt x="298" y="313"/>
                  <a:pt x="309" y="309"/>
                </a:cubicBezTo>
                <a:cubicBezTo>
                  <a:pt x="308" y="302"/>
                  <a:pt x="291" y="299"/>
                  <a:pt x="285" y="296"/>
                </a:cubicBezTo>
                <a:cubicBezTo>
                  <a:pt x="297" y="295"/>
                  <a:pt x="283" y="285"/>
                  <a:pt x="279" y="279"/>
                </a:cubicBezTo>
                <a:cubicBezTo>
                  <a:pt x="274" y="271"/>
                  <a:pt x="268" y="258"/>
                  <a:pt x="269" y="248"/>
                </a:cubicBezTo>
                <a:cubicBezTo>
                  <a:pt x="271" y="227"/>
                  <a:pt x="300" y="263"/>
                  <a:pt x="301" y="248"/>
                </a:cubicBezTo>
                <a:cubicBezTo>
                  <a:pt x="305" y="250"/>
                  <a:pt x="306" y="255"/>
                  <a:pt x="308" y="259"/>
                </a:cubicBezTo>
                <a:cubicBezTo>
                  <a:pt x="311" y="258"/>
                  <a:pt x="314" y="252"/>
                  <a:pt x="318" y="253"/>
                </a:cubicBezTo>
                <a:cubicBezTo>
                  <a:pt x="322" y="253"/>
                  <a:pt x="326" y="262"/>
                  <a:pt x="329" y="265"/>
                </a:cubicBezTo>
                <a:cubicBezTo>
                  <a:pt x="332" y="259"/>
                  <a:pt x="333" y="245"/>
                  <a:pt x="340" y="242"/>
                </a:cubicBezTo>
                <a:cubicBezTo>
                  <a:pt x="345" y="240"/>
                  <a:pt x="346" y="243"/>
                  <a:pt x="351" y="244"/>
                </a:cubicBezTo>
                <a:cubicBezTo>
                  <a:pt x="359" y="247"/>
                  <a:pt x="368" y="240"/>
                  <a:pt x="374" y="234"/>
                </a:cubicBezTo>
                <a:cubicBezTo>
                  <a:pt x="379" y="230"/>
                  <a:pt x="386" y="227"/>
                  <a:pt x="390" y="222"/>
                </a:cubicBezTo>
                <a:cubicBezTo>
                  <a:pt x="392" y="219"/>
                  <a:pt x="392" y="215"/>
                  <a:pt x="393" y="211"/>
                </a:cubicBezTo>
                <a:cubicBezTo>
                  <a:pt x="393" y="209"/>
                  <a:pt x="393" y="209"/>
                  <a:pt x="393" y="209"/>
                </a:cubicBezTo>
                <a:cubicBezTo>
                  <a:pt x="390" y="206"/>
                  <a:pt x="386" y="201"/>
                  <a:pt x="383" y="199"/>
                </a:cubicBezTo>
                <a:cubicBezTo>
                  <a:pt x="379" y="197"/>
                  <a:pt x="374" y="199"/>
                  <a:pt x="372" y="195"/>
                </a:cubicBezTo>
                <a:cubicBezTo>
                  <a:pt x="371" y="193"/>
                  <a:pt x="371" y="188"/>
                  <a:pt x="370" y="186"/>
                </a:cubicBezTo>
                <a:cubicBezTo>
                  <a:pt x="369" y="184"/>
                  <a:pt x="366" y="182"/>
                  <a:pt x="366" y="178"/>
                </a:cubicBezTo>
                <a:cubicBezTo>
                  <a:pt x="366" y="172"/>
                  <a:pt x="369" y="169"/>
                  <a:pt x="373" y="167"/>
                </a:cubicBezTo>
                <a:cubicBezTo>
                  <a:pt x="379" y="163"/>
                  <a:pt x="398" y="161"/>
                  <a:pt x="396" y="151"/>
                </a:cubicBezTo>
                <a:cubicBezTo>
                  <a:pt x="394" y="144"/>
                  <a:pt x="384" y="146"/>
                  <a:pt x="384" y="140"/>
                </a:cubicBezTo>
                <a:cubicBezTo>
                  <a:pt x="384" y="135"/>
                  <a:pt x="392" y="129"/>
                  <a:pt x="394" y="126"/>
                </a:cubicBezTo>
                <a:cubicBezTo>
                  <a:pt x="400" y="118"/>
                  <a:pt x="413" y="115"/>
                  <a:pt x="415" y="105"/>
                </a:cubicBezTo>
                <a:cubicBezTo>
                  <a:pt x="412" y="104"/>
                  <a:pt x="412" y="104"/>
                  <a:pt x="412" y="104"/>
                </a:cubicBezTo>
                <a:cubicBezTo>
                  <a:pt x="394" y="98"/>
                  <a:pt x="348" y="114"/>
                  <a:pt x="361" y="103"/>
                </a:cubicBezTo>
                <a:cubicBezTo>
                  <a:pt x="374" y="91"/>
                  <a:pt x="388" y="75"/>
                  <a:pt x="374" y="71"/>
                </a:cubicBezTo>
                <a:cubicBezTo>
                  <a:pt x="360" y="68"/>
                  <a:pt x="346" y="63"/>
                  <a:pt x="337" y="60"/>
                </a:cubicBezTo>
                <a:cubicBezTo>
                  <a:pt x="327" y="57"/>
                  <a:pt x="320" y="55"/>
                  <a:pt x="320" y="50"/>
                </a:cubicBezTo>
                <a:cubicBezTo>
                  <a:pt x="320" y="45"/>
                  <a:pt x="310" y="44"/>
                  <a:pt x="307" y="44"/>
                </a:cubicBezTo>
                <a:cubicBezTo>
                  <a:pt x="304" y="44"/>
                  <a:pt x="291" y="45"/>
                  <a:pt x="279" y="52"/>
                </a:cubicBezTo>
                <a:cubicBezTo>
                  <a:pt x="267" y="58"/>
                  <a:pt x="261" y="64"/>
                  <a:pt x="252" y="63"/>
                </a:cubicBezTo>
                <a:cubicBezTo>
                  <a:pt x="242" y="62"/>
                  <a:pt x="226" y="55"/>
                  <a:pt x="216" y="52"/>
                </a:cubicBezTo>
                <a:cubicBezTo>
                  <a:pt x="207" y="49"/>
                  <a:pt x="205" y="46"/>
                  <a:pt x="186" y="51"/>
                </a:cubicBezTo>
                <a:cubicBezTo>
                  <a:pt x="167" y="56"/>
                  <a:pt x="157" y="68"/>
                  <a:pt x="154" y="51"/>
                </a:cubicBezTo>
                <a:cubicBezTo>
                  <a:pt x="150" y="34"/>
                  <a:pt x="149" y="30"/>
                  <a:pt x="135" y="27"/>
                </a:cubicBezTo>
                <a:cubicBezTo>
                  <a:pt x="121" y="25"/>
                  <a:pt x="106" y="36"/>
                  <a:pt x="102" y="22"/>
                </a:cubicBezTo>
                <a:cubicBezTo>
                  <a:pt x="99" y="7"/>
                  <a:pt x="90" y="0"/>
                  <a:pt x="89" y="9"/>
                </a:cubicBezTo>
                <a:cubicBezTo>
                  <a:pt x="88" y="19"/>
                  <a:pt x="97" y="35"/>
                  <a:pt x="84" y="35"/>
                </a:cubicBezTo>
                <a:cubicBezTo>
                  <a:pt x="71" y="36"/>
                  <a:pt x="57" y="33"/>
                  <a:pt x="56" y="47"/>
                </a:cubicBezTo>
                <a:cubicBezTo>
                  <a:pt x="56" y="60"/>
                  <a:pt x="62" y="64"/>
                  <a:pt x="66" y="72"/>
                </a:cubicBezTo>
                <a:cubicBezTo>
                  <a:pt x="70" y="80"/>
                  <a:pt x="79" y="93"/>
                  <a:pt x="67" y="95"/>
                </a:cubicBezTo>
                <a:cubicBezTo>
                  <a:pt x="56" y="98"/>
                  <a:pt x="53" y="106"/>
                  <a:pt x="48" y="100"/>
                </a:cubicBezTo>
                <a:cubicBezTo>
                  <a:pt x="44" y="95"/>
                  <a:pt x="48" y="87"/>
                  <a:pt x="43" y="84"/>
                </a:cubicBezTo>
                <a:cubicBezTo>
                  <a:pt x="37" y="81"/>
                  <a:pt x="34" y="77"/>
                  <a:pt x="34" y="77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2"/>
                  <a:pt x="52" y="50"/>
                  <a:pt x="47" y="44"/>
                </a:cubicBezTo>
                <a:cubicBezTo>
                  <a:pt x="41" y="38"/>
                  <a:pt x="34" y="31"/>
                  <a:pt x="40" y="2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6" name="Freeform 380">
            <a:extLst>
              <a:ext uri="{FF2B5EF4-FFF2-40B4-BE49-F238E27FC236}">
                <a16:creationId xmlns:a16="http://schemas.microsoft.com/office/drawing/2014/main" id="{FE00BBA4-8533-EF7A-0507-1C8590B2EF58}"/>
              </a:ext>
            </a:extLst>
          </p:cNvPr>
          <p:cNvSpPr>
            <a:spLocks/>
          </p:cNvSpPr>
          <p:nvPr/>
        </p:nvSpPr>
        <p:spPr bwMode="auto">
          <a:xfrm>
            <a:off x="3428128" y="4752761"/>
            <a:ext cx="134461" cy="153670"/>
          </a:xfrm>
          <a:custGeom>
            <a:avLst/>
            <a:gdLst>
              <a:gd name="T0" fmla="*/ 2147483646 w 125"/>
              <a:gd name="T1" fmla="*/ 2147483646 h 143"/>
              <a:gd name="T2" fmla="*/ 2147483646 w 125"/>
              <a:gd name="T3" fmla="*/ 2147483646 h 143"/>
              <a:gd name="T4" fmla="*/ 2147483646 w 125"/>
              <a:gd name="T5" fmla="*/ 2147483646 h 143"/>
              <a:gd name="T6" fmla="*/ 2147483646 w 125"/>
              <a:gd name="T7" fmla="*/ 2147483646 h 143"/>
              <a:gd name="T8" fmla="*/ 2147483646 w 125"/>
              <a:gd name="T9" fmla="*/ 2147483646 h 143"/>
              <a:gd name="T10" fmla="*/ 2147483646 w 125"/>
              <a:gd name="T11" fmla="*/ 2147483646 h 143"/>
              <a:gd name="T12" fmla="*/ 2147483646 w 125"/>
              <a:gd name="T13" fmla="*/ 2147483646 h 143"/>
              <a:gd name="T14" fmla="*/ 2147483646 w 125"/>
              <a:gd name="T15" fmla="*/ 2147483646 h 143"/>
              <a:gd name="T16" fmla="*/ 2147483646 w 125"/>
              <a:gd name="T17" fmla="*/ 2147483646 h 143"/>
              <a:gd name="T18" fmla="*/ 2147483646 w 125"/>
              <a:gd name="T19" fmla="*/ 2147483646 h 143"/>
              <a:gd name="T20" fmla="*/ 2147483646 w 125"/>
              <a:gd name="T21" fmla="*/ 2147483646 h 143"/>
              <a:gd name="T22" fmla="*/ 2147483646 w 125"/>
              <a:gd name="T23" fmla="*/ 2147483646 h 143"/>
              <a:gd name="T24" fmla="*/ 2147483646 w 125"/>
              <a:gd name="T25" fmla="*/ 2147483646 h 143"/>
              <a:gd name="T26" fmla="*/ 2147483646 w 125"/>
              <a:gd name="T27" fmla="*/ 2147483646 h 143"/>
              <a:gd name="T28" fmla="*/ 2147483646 w 125"/>
              <a:gd name="T29" fmla="*/ 2147483646 h 143"/>
              <a:gd name="T30" fmla="*/ 2147483646 w 125"/>
              <a:gd name="T31" fmla="*/ 2147483646 h 143"/>
              <a:gd name="T32" fmla="*/ 2147483646 w 125"/>
              <a:gd name="T33" fmla="*/ 2147483646 h 143"/>
              <a:gd name="T34" fmla="*/ 2147483646 w 125"/>
              <a:gd name="T35" fmla="*/ 2147483646 h 143"/>
              <a:gd name="T36" fmla="*/ 2147483646 w 125"/>
              <a:gd name="T37" fmla="*/ 2147483646 h 143"/>
              <a:gd name="T38" fmla="*/ 2147483646 w 125"/>
              <a:gd name="T39" fmla="*/ 2147483646 h 143"/>
              <a:gd name="T40" fmla="*/ 2147483646 w 125"/>
              <a:gd name="T41" fmla="*/ 2147483646 h 143"/>
              <a:gd name="T42" fmla="*/ 2147483646 w 125"/>
              <a:gd name="T43" fmla="*/ 2147483646 h 143"/>
              <a:gd name="T44" fmla="*/ 2147483646 w 125"/>
              <a:gd name="T45" fmla="*/ 2147483646 h 143"/>
              <a:gd name="T46" fmla="*/ 2147483646 w 125"/>
              <a:gd name="T47" fmla="*/ 2147483646 h 143"/>
              <a:gd name="T48" fmla="*/ 2147483646 w 125"/>
              <a:gd name="T49" fmla="*/ 2147483646 h 143"/>
              <a:gd name="T50" fmla="*/ 2147483646 w 125"/>
              <a:gd name="T51" fmla="*/ 2147483646 h 143"/>
              <a:gd name="T52" fmla="*/ 2147483646 w 125"/>
              <a:gd name="T53" fmla="*/ 2147483646 h 143"/>
              <a:gd name="T54" fmla="*/ 2147483646 w 125"/>
              <a:gd name="T55" fmla="*/ 2147483646 h 143"/>
              <a:gd name="T56" fmla="*/ 2147483646 w 125"/>
              <a:gd name="T57" fmla="*/ 2147483646 h 143"/>
              <a:gd name="T58" fmla="*/ 2147483646 w 125"/>
              <a:gd name="T59" fmla="*/ 2147483646 h 14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125"/>
              <a:gd name="T91" fmla="*/ 0 h 143"/>
              <a:gd name="T92" fmla="*/ 125 w 125"/>
              <a:gd name="T93" fmla="*/ 143 h 143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125" h="143">
                <a:moveTo>
                  <a:pt x="50" y="130"/>
                </a:moveTo>
                <a:cubicBezTo>
                  <a:pt x="55" y="134"/>
                  <a:pt x="65" y="143"/>
                  <a:pt x="69" y="135"/>
                </a:cubicBezTo>
                <a:cubicBezTo>
                  <a:pt x="73" y="129"/>
                  <a:pt x="70" y="123"/>
                  <a:pt x="70" y="117"/>
                </a:cubicBezTo>
                <a:cubicBezTo>
                  <a:pt x="76" y="118"/>
                  <a:pt x="80" y="114"/>
                  <a:pt x="86" y="115"/>
                </a:cubicBezTo>
                <a:cubicBezTo>
                  <a:pt x="90" y="115"/>
                  <a:pt x="92" y="116"/>
                  <a:pt x="95" y="115"/>
                </a:cubicBezTo>
                <a:cubicBezTo>
                  <a:pt x="97" y="115"/>
                  <a:pt x="100" y="111"/>
                  <a:pt x="101" y="111"/>
                </a:cubicBezTo>
                <a:cubicBezTo>
                  <a:pt x="105" y="110"/>
                  <a:pt x="105" y="113"/>
                  <a:pt x="108" y="114"/>
                </a:cubicBezTo>
                <a:cubicBezTo>
                  <a:pt x="111" y="116"/>
                  <a:pt x="115" y="115"/>
                  <a:pt x="116" y="118"/>
                </a:cubicBezTo>
                <a:cubicBezTo>
                  <a:pt x="120" y="112"/>
                  <a:pt x="120" y="106"/>
                  <a:pt x="121" y="99"/>
                </a:cubicBezTo>
                <a:cubicBezTo>
                  <a:pt x="121" y="93"/>
                  <a:pt x="124" y="88"/>
                  <a:pt x="124" y="83"/>
                </a:cubicBezTo>
                <a:cubicBezTo>
                  <a:pt x="124" y="78"/>
                  <a:pt x="124" y="71"/>
                  <a:pt x="122" y="67"/>
                </a:cubicBezTo>
                <a:cubicBezTo>
                  <a:pt x="119" y="62"/>
                  <a:pt x="114" y="60"/>
                  <a:pt x="112" y="54"/>
                </a:cubicBezTo>
                <a:cubicBezTo>
                  <a:pt x="108" y="43"/>
                  <a:pt x="114" y="34"/>
                  <a:pt x="120" y="25"/>
                </a:cubicBezTo>
                <a:cubicBezTo>
                  <a:pt x="124" y="19"/>
                  <a:pt x="125" y="13"/>
                  <a:pt x="123" y="6"/>
                </a:cubicBezTo>
                <a:cubicBezTo>
                  <a:pt x="122" y="5"/>
                  <a:pt x="122" y="5"/>
                  <a:pt x="122" y="5"/>
                </a:cubicBezTo>
                <a:cubicBezTo>
                  <a:pt x="114" y="3"/>
                  <a:pt x="93" y="0"/>
                  <a:pt x="80" y="5"/>
                </a:cubicBezTo>
                <a:cubicBezTo>
                  <a:pt x="66" y="10"/>
                  <a:pt x="59" y="15"/>
                  <a:pt x="50" y="12"/>
                </a:cubicBezTo>
                <a:cubicBezTo>
                  <a:pt x="42" y="9"/>
                  <a:pt x="35" y="4"/>
                  <a:pt x="30" y="5"/>
                </a:cubicBezTo>
                <a:cubicBezTo>
                  <a:pt x="30" y="6"/>
                  <a:pt x="30" y="6"/>
                  <a:pt x="30" y="6"/>
                </a:cubicBezTo>
                <a:cubicBezTo>
                  <a:pt x="30" y="12"/>
                  <a:pt x="30" y="19"/>
                  <a:pt x="29" y="26"/>
                </a:cubicBezTo>
                <a:cubicBezTo>
                  <a:pt x="29" y="29"/>
                  <a:pt x="30" y="37"/>
                  <a:pt x="27" y="39"/>
                </a:cubicBezTo>
                <a:cubicBezTo>
                  <a:pt x="25" y="41"/>
                  <a:pt x="23" y="39"/>
                  <a:pt x="21" y="39"/>
                </a:cubicBezTo>
                <a:cubicBezTo>
                  <a:pt x="18" y="40"/>
                  <a:pt x="18" y="40"/>
                  <a:pt x="16" y="41"/>
                </a:cubicBezTo>
                <a:cubicBezTo>
                  <a:pt x="10" y="43"/>
                  <a:pt x="9" y="44"/>
                  <a:pt x="8" y="49"/>
                </a:cubicBezTo>
                <a:cubicBezTo>
                  <a:pt x="6" y="55"/>
                  <a:pt x="4" y="59"/>
                  <a:pt x="2" y="64"/>
                </a:cubicBezTo>
                <a:cubicBezTo>
                  <a:pt x="0" y="69"/>
                  <a:pt x="0" y="76"/>
                  <a:pt x="4" y="80"/>
                </a:cubicBezTo>
                <a:cubicBezTo>
                  <a:pt x="8" y="84"/>
                  <a:pt x="13" y="82"/>
                  <a:pt x="17" y="83"/>
                </a:cubicBezTo>
                <a:cubicBezTo>
                  <a:pt x="18" y="86"/>
                  <a:pt x="20" y="89"/>
                  <a:pt x="22" y="91"/>
                </a:cubicBezTo>
                <a:cubicBezTo>
                  <a:pt x="26" y="97"/>
                  <a:pt x="28" y="103"/>
                  <a:pt x="31" y="109"/>
                </a:cubicBezTo>
                <a:cubicBezTo>
                  <a:pt x="36" y="117"/>
                  <a:pt x="44" y="123"/>
                  <a:pt x="50" y="13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7" name="Freeform 381">
            <a:extLst>
              <a:ext uri="{FF2B5EF4-FFF2-40B4-BE49-F238E27FC236}">
                <a16:creationId xmlns:a16="http://schemas.microsoft.com/office/drawing/2014/main" id="{98122047-9C67-82F8-AAFF-703009719822}"/>
              </a:ext>
            </a:extLst>
          </p:cNvPr>
          <p:cNvSpPr>
            <a:spLocks/>
          </p:cNvSpPr>
          <p:nvPr/>
        </p:nvSpPr>
        <p:spPr bwMode="auto">
          <a:xfrm>
            <a:off x="3543380" y="4760445"/>
            <a:ext cx="101806" cy="124857"/>
          </a:xfrm>
          <a:custGeom>
            <a:avLst/>
            <a:gdLst>
              <a:gd name="T0" fmla="*/ 2147483646 w 95"/>
              <a:gd name="T1" fmla="*/ 2147483646 h 118"/>
              <a:gd name="T2" fmla="*/ 2147483646 w 95"/>
              <a:gd name="T3" fmla="*/ 2147483646 h 118"/>
              <a:gd name="T4" fmla="*/ 2147483646 w 95"/>
              <a:gd name="T5" fmla="*/ 2147483646 h 118"/>
              <a:gd name="T6" fmla="*/ 2147483646 w 95"/>
              <a:gd name="T7" fmla="*/ 2147483646 h 118"/>
              <a:gd name="T8" fmla="*/ 2147483646 w 95"/>
              <a:gd name="T9" fmla="*/ 2147483646 h 118"/>
              <a:gd name="T10" fmla="*/ 2147483646 w 95"/>
              <a:gd name="T11" fmla="*/ 2147483646 h 118"/>
              <a:gd name="T12" fmla="*/ 2147483646 w 95"/>
              <a:gd name="T13" fmla="*/ 2147483646 h 118"/>
              <a:gd name="T14" fmla="*/ 2147483646 w 95"/>
              <a:gd name="T15" fmla="*/ 2147483646 h 118"/>
              <a:gd name="T16" fmla="*/ 2147483646 w 95"/>
              <a:gd name="T17" fmla="*/ 2147483646 h 118"/>
              <a:gd name="T18" fmla="*/ 2147483646 w 95"/>
              <a:gd name="T19" fmla="*/ 2147483646 h 118"/>
              <a:gd name="T20" fmla="*/ 2147483646 w 95"/>
              <a:gd name="T21" fmla="*/ 2147483646 h 118"/>
              <a:gd name="T22" fmla="*/ 2147483646 w 95"/>
              <a:gd name="T23" fmla="*/ 2147483646 h 118"/>
              <a:gd name="T24" fmla="*/ 2147483646 w 95"/>
              <a:gd name="T25" fmla="*/ 2147483646 h 118"/>
              <a:gd name="T26" fmla="*/ 2147483646 w 95"/>
              <a:gd name="T27" fmla="*/ 0 h 118"/>
              <a:gd name="T28" fmla="*/ 2147483646 w 95"/>
              <a:gd name="T29" fmla="*/ 0 h 118"/>
              <a:gd name="T30" fmla="*/ 2147483646 w 95"/>
              <a:gd name="T31" fmla="*/ 2147483646 h 118"/>
              <a:gd name="T32" fmla="*/ 2147483646 w 95"/>
              <a:gd name="T33" fmla="*/ 2147483646 h 118"/>
              <a:gd name="T34" fmla="*/ 2147483646 w 95"/>
              <a:gd name="T35" fmla="*/ 2147483646 h 118"/>
              <a:gd name="T36" fmla="*/ 2147483646 w 95"/>
              <a:gd name="T37" fmla="*/ 2147483646 h 118"/>
              <a:gd name="T38" fmla="*/ 2147483646 w 95"/>
              <a:gd name="T39" fmla="*/ 2147483646 h 118"/>
              <a:gd name="T40" fmla="*/ 2147483646 w 95"/>
              <a:gd name="T41" fmla="*/ 2147483646 h 11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95"/>
              <a:gd name="T64" fmla="*/ 0 h 118"/>
              <a:gd name="T65" fmla="*/ 95 w 95"/>
              <a:gd name="T66" fmla="*/ 118 h 118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95" h="118">
                <a:moveTo>
                  <a:pt x="9" y="113"/>
                </a:moveTo>
                <a:cubicBezTo>
                  <a:pt x="11" y="115"/>
                  <a:pt x="14" y="117"/>
                  <a:pt x="16" y="117"/>
                </a:cubicBezTo>
                <a:cubicBezTo>
                  <a:pt x="20" y="118"/>
                  <a:pt x="19" y="117"/>
                  <a:pt x="22" y="115"/>
                </a:cubicBezTo>
                <a:cubicBezTo>
                  <a:pt x="26" y="113"/>
                  <a:pt x="32" y="108"/>
                  <a:pt x="37" y="108"/>
                </a:cubicBezTo>
                <a:cubicBezTo>
                  <a:pt x="40" y="107"/>
                  <a:pt x="44" y="112"/>
                  <a:pt x="49" y="110"/>
                </a:cubicBezTo>
                <a:cubicBezTo>
                  <a:pt x="51" y="109"/>
                  <a:pt x="51" y="106"/>
                  <a:pt x="54" y="105"/>
                </a:cubicBezTo>
                <a:cubicBezTo>
                  <a:pt x="56" y="105"/>
                  <a:pt x="59" y="107"/>
                  <a:pt x="61" y="106"/>
                </a:cubicBezTo>
                <a:cubicBezTo>
                  <a:pt x="66" y="105"/>
                  <a:pt x="68" y="94"/>
                  <a:pt x="70" y="90"/>
                </a:cubicBezTo>
                <a:cubicBezTo>
                  <a:pt x="73" y="83"/>
                  <a:pt x="77" y="76"/>
                  <a:pt x="81" y="69"/>
                </a:cubicBezTo>
                <a:cubicBezTo>
                  <a:pt x="86" y="61"/>
                  <a:pt x="94" y="52"/>
                  <a:pt x="95" y="43"/>
                </a:cubicBezTo>
                <a:cubicBezTo>
                  <a:pt x="95" y="42"/>
                  <a:pt x="95" y="42"/>
                  <a:pt x="95" y="42"/>
                </a:cubicBezTo>
                <a:cubicBezTo>
                  <a:pt x="92" y="41"/>
                  <a:pt x="77" y="36"/>
                  <a:pt x="65" y="22"/>
                </a:cubicBezTo>
                <a:cubicBezTo>
                  <a:pt x="51" y="7"/>
                  <a:pt x="41" y="8"/>
                  <a:pt x="33" y="7"/>
                </a:cubicBezTo>
                <a:cubicBezTo>
                  <a:pt x="26" y="7"/>
                  <a:pt x="23" y="2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8" y="7"/>
                  <a:pt x="17" y="14"/>
                  <a:pt x="13" y="20"/>
                </a:cubicBezTo>
                <a:cubicBezTo>
                  <a:pt x="6" y="28"/>
                  <a:pt x="0" y="37"/>
                  <a:pt x="4" y="48"/>
                </a:cubicBezTo>
                <a:cubicBezTo>
                  <a:pt x="6" y="54"/>
                  <a:pt x="12" y="56"/>
                  <a:pt x="14" y="62"/>
                </a:cubicBezTo>
                <a:cubicBezTo>
                  <a:pt x="17" y="66"/>
                  <a:pt x="16" y="72"/>
                  <a:pt x="16" y="77"/>
                </a:cubicBezTo>
                <a:cubicBezTo>
                  <a:pt x="16" y="83"/>
                  <a:pt x="14" y="88"/>
                  <a:pt x="13" y="94"/>
                </a:cubicBezTo>
                <a:cubicBezTo>
                  <a:pt x="12" y="101"/>
                  <a:pt x="12" y="106"/>
                  <a:pt x="9" y="11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8" name="Freeform 382">
            <a:extLst>
              <a:ext uri="{FF2B5EF4-FFF2-40B4-BE49-F238E27FC236}">
                <a16:creationId xmlns:a16="http://schemas.microsoft.com/office/drawing/2014/main" id="{79721654-CE32-DC00-8260-58C3A7F13E87}"/>
              </a:ext>
            </a:extLst>
          </p:cNvPr>
          <p:cNvSpPr>
            <a:spLocks/>
          </p:cNvSpPr>
          <p:nvPr/>
        </p:nvSpPr>
        <p:spPr bwMode="auto">
          <a:xfrm>
            <a:off x="2742375" y="4568357"/>
            <a:ext cx="391859" cy="557054"/>
          </a:xfrm>
          <a:custGeom>
            <a:avLst/>
            <a:gdLst>
              <a:gd name="T0" fmla="*/ 2147483646 w 366"/>
              <a:gd name="T1" fmla="*/ 2147483646 h 520"/>
              <a:gd name="T2" fmla="*/ 2147483646 w 366"/>
              <a:gd name="T3" fmla="*/ 2147483646 h 520"/>
              <a:gd name="T4" fmla="*/ 2147483646 w 366"/>
              <a:gd name="T5" fmla="*/ 2147483646 h 520"/>
              <a:gd name="T6" fmla="*/ 2147483646 w 366"/>
              <a:gd name="T7" fmla="*/ 2147483646 h 520"/>
              <a:gd name="T8" fmla="*/ 2147483646 w 366"/>
              <a:gd name="T9" fmla="*/ 2147483646 h 520"/>
              <a:gd name="T10" fmla="*/ 2147483646 w 366"/>
              <a:gd name="T11" fmla="*/ 2147483646 h 520"/>
              <a:gd name="T12" fmla="*/ 2147483646 w 366"/>
              <a:gd name="T13" fmla="*/ 2147483646 h 520"/>
              <a:gd name="T14" fmla="*/ 2147483646 w 366"/>
              <a:gd name="T15" fmla="*/ 2147483646 h 520"/>
              <a:gd name="T16" fmla="*/ 2147483646 w 366"/>
              <a:gd name="T17" fmla="*/ 2147483646 h 520"/>
              <a:gd name="T18" fmla="*/ 2147483646 w 366"/>
              <a:gd name="T19" fmla="*/ 2147483646 h 520"/>
              <a:gd name="T20" fmla="*/ 2147483646 w 366"/>
              <a:gd name="T21" fmla="*/ 2147483646 h 520"/>
              <a:gd name="T22" fmla="*/ 2147483646 w 366"/>
              <a:gd name="T23" fmla="*/ 2147483646 h 520"/>
              <a:gd name="T24" fmla="*/ 2147483646 w 366"/>
              <a:gd name="T25" fmla="*/ 2147483646 h 520"/>
              <a:gd name="T26" fmla="*/ 2147483646 w 366"/>
              <a:gd name="T27" fmla="*/ 2147483646 h 520"/>
              <a:gd name="T28" fmla="*/ 2147483646 w 366"/>
              <a:gd name="T29" fmla="*/ 2147483646 h 520"/>
              <a:gd name="T30" fmla="*/ 2147483646 w 366"/>
              <a:gd name="T31" fmla="*/ 2147483646 h 520"/>
              <a:gd name="T32" fmla="*/ 2147483646 w 366"/>
              <a:gd name="T33" fmla="*/ 2147483646 h 520"/>
              <a:gd name="T34" fmla="*/ 2147483646 w 366"/>
              <a:gd name="T35" fmla="*/ 2147483646 h 520"/>
              <a:gd name="T36" fmla="*/ 2147483646 w 366"/>
              <a:gd name="T37" fmla="*/ 2147483646 h 520"/>
              <a:gd name="T38" fmla="*/ 2147483646 w 366"/>
              <a:gd name="T39" fmla="*/ 2147483646 h 520"/>
              <a:gd name="T40" fmla="*/ 2147483646 w 366"/>
              <a:gd name="T41" fmla="*/ 2147483646 h 520"/>
              <a:gd name="T42" fmla="*/ 2147483646 w 366"/>
              <a:gd name="T43" fmla="*/ 2147483646 h 520"/>
              <a:gd name="T44" fmla="*/ 2147483646 w 366"/>
              <a:gd name="T45" fmla="*/ 2147483646 h 520"/>
              <a:gd name="T46" fmla="*/ 2147483646 w 366"/>
              <a:gd name="T47" fmla="*/ 2147483646 h 520"/>
              <a:gd name="T48" fmla="*/ 2147483646 w 366"/>
              <a:gd name="T49" fmla="*/ 2147483646 h 520"/>
              <a:gd name="T50" fmla="*/ 2147483646 w 366"/>
              <a:gd name="T51" fmla="*/ 2147483646 h 520"/>
              <a:gd name="T52" fmla="*/ 2147483646 w 366"/>
              <a:gd name="T53" fmla="*/ 2147483646 h 520"/>
              <a:gd name="T54" fmla="*/ 2147483646 w 366"/>
              <a:gd name="T55" fmla="*/ 2147483646 h 520"/>
              <a:gd name="T56" fmla="*/ 2147483646 w 366"/>
              <a:gd name="T57" fmla="*/ 2147483646 h 520"/>
              <a:gd name="T58" fmla="*/ 2147483646 w 366"/>
              <a:gd name="T59" fmla="*/ 2147483646 h 520"/>
              <a:gd name="T60" fmla="*/ 2147483646 w 366"/>
              <a:gd name="T61" fmla="*/ 2147483646 h 520"/>
              <a:gd name="T62" fmla="*/ 2147483646 w 366"/>
              <a:gd name="T63" fmla="*/ 2147483646 h 520"/>
              <a:gd name="T64" fmla="*/ 2147483646 w 366"/>
              <a:gd name="T65" fmla="*/ 2147483646 h 520"/>
              <a:gd name="T66" fmla="*/ 2147483646 w 366"/>
              <a:gd name="T67" fmla="*/ 2147483646 h 520"/>
              <a:gd name="T68" fmla="*/ 2147483646 w 366"/>
              <a:gd name="T69" fmla="*/ 2147483646 h 520"/>
              <a:gd name="T70" fmla="*/ 2147483646 w 366"/>
              <a:gd name="T71" fmla="*/ 2147483646 h 520"/>
              <a:gd name="T72" fmla="*/ 2147483646 w 366"/>
              <a:gd name="T73" fmla="*/ 2147483646 h 520"/>
              <a:gd name="T74" fmla="*/ 2147483646 w 366"/>
              <a:gd name="T75" fmla="*/ 2147483646 h 520"/>
              <a:gd name="T76" fmla="*/ 2147483646 w 366"/>
              <a:gd name="T77" fmla="*/ 2147483646 h 520"/>
              <a:gd name="T78" fmla="*/ 2147483646 w 366"/>
              <a:gd name="T79" fmla="*/ 2147483646 h 520"/>
              <a:gd name="T80" fmla="*/ 2147483646 w 366"/>
              <a:gd name="T81" fmla="*/ 2147483646 h 520"/>
              <a:gd name="T82" fmla="*/ 2147483646 w 366"/>
              <a:gd name="T83" fmla="*/ 2147483646 h 520"/>
              <a:gd name="T84" fmla="*/ 2147483646 w 366"/>
              <a:gd name="T85" fmla="*/ 2147483646 h 520"/>
              <a:gd name="T86" fmla="*/ 2147483646 w 366"/>
              <a:gd name="T87" fmla="*/ 2147483646 h 520"/>
              <a:gd name="T88" fmla="*/ 2147483646 w 366"/>
              <a:gd name="T89" fmla="*/ 2147483646 h 520"/>
              <a:gd name="T90" fmla="*/ 2147483646 w 366"/>
              <a:gd name="T91" fmla="*/ 2147483646 h 520"/>
              <a:gd name="T92" fmla="*/ 2147483646 w 366"/>
              <a:gd name="T93" fmla="*/ 2147483646 h 520"/>
              <a:gd name="T94" fmla="*/ 2147483646 w 366"/>
              <a:gd name="T95" fmla="*/ 2147483646 h 52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366"/>
              <a:gd name="T145" fmla="*/ 0 h 520"/>
              <a:gd name="T146" fmla="*/ 366 w 366"/>
              <a:gd name="T147" fmla="*/ 520 h 520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366" h="520">
                <a:moveTo>
                  <a:pt x="366" y="322"/>
                </a:moveTo>
                <a:cubicBezTo>
                  <a:pt x="364" y="317"/>
                  <a:pt x="364" y="313"/>
                  <a:pt x="361" y="309"/>
                </a:cubicBezTo>
                <a:cubicBezTo>
                  <a:pt x="357" y="302"/>
                  <a:pt x="344" y="305"/>
                  <a:pt x="352" y="295"/>
                </a:cubicBezTo>
                <a:cubicBezTo>
                  <a:pt x="358" y="287"/>
                  <a:pt x="365" y="285"/>
                  <a:pt x="356" y="274"/>
                </a:cubicBezTo>
                <a:cubicBezTo>
                  <a:pt x="353" y="271"/>
                  <a:pt x="349" y="269"/>
                  <a:pt x="348" y="265"/>
                </a:cubicBezTo>
                <a:cubicBezTo>
                  <a:pt x="348" y="261"/>
                  <a:pt x="351" y="257"/>
                  <a:pt x="350" y="253"/>
                </a:cubicBezTo>
                <a:cubicBezTo>
                  <a:pt x="347" y="244"/>
                  <a:pt x="341" y="241"/>
                  <a:pt x="340" y="231"/>
                </a:cubicBezTo>
                <a:cubicBezTo>
                  <a:pt x="340" y="225"/>
                  <a:pt x="341" y="219"/>
                  <a:pt x="344" y="214"/>
                </a:cubicBezTo>
                <a:cubicBezTo>
                  <a:pt x="346" y="210"/>
                  <a:pt x="350" y="207"/>
                  <a:pt x="351" y="204"/>
                </a:cubicBezTo>
                <a:cubicBezTo>
                  <a:pt x="354" y="199"/>
                  <a:pt x="353" y="197"/>
                  <a:pt x="349" y="194"/>
                </a:cubicBezTo>
                <a:cubicBezTo>
                  <a:pt x="339" y="187"/>
                  <a:pt x="321" y="194"/>
                  <a:pt x="310" y="198"/>
                </a:cubicBezTo>
                <a:cubicBezTo>
                  <a:pt x="305" y="200"/>
                  <a:pt x="295" y="206"/>
                  <a:pt x="290" y="203"/>
                </a:cubicBezTo>
                <a:cubicBezTo>
                  <a:pt x="284" y="199"/>
                  <a:pt x="284" y="189"/>
                  <a:pt x="283" y="183"/>
                </a:cubicBezTo>
                <a:cubicBezTo>
                  <a:pt x="280" y="175"/>
                  <a:pt x="269" y="174"/>
                  <a:pt x="261" y="172"/>
                </a:cubicBezTo>
                <a:cubicBezTo>
                  <a:pt x="248" y="168"/>
                  <a:pt x="237" y="172"/>
                  <a:pt x="225" y="175"/>
                </a:cubicBezTo>
                <a:cubicBezTo>
                  <a:pt x="212" y="178"/>
                  <a:pt x="196" y="174"/>
                  <a:pt x="200" y="158"/>
                </a:cubicBezTo>
                <a:cubicBezTo>
                  <a:pt x="202" y="152"/>
                  <a:pt x="205" y="148"/>
                  <a:pt x="202" y="141"/>
                </a:cubicBezTo>
                <a:cubicBezTo>
                  <a:pt x="200" y="135"/>
                  <a:pt x="192" y="136"/>
                  <a:pt x="191" y="128"/>
                </a:cubicBezTo>
                <a:cubicBezTo>
                  <a:pt x="190" y="122"/>
                  <a:pt x="197" y="112"/>
                  <a:pt x="189" y="107"/>
                </a:cubicBezTo>
                <a:cubicBezTo>
                  <a:pt x="184" y="104"/>
                  <a:pt x="178" y="109"/>
                  <a:pt x="173" y="106"/>
                </a:cubicBezTo>
                <a:cubicBezTo>
                  <a:pt x="174" y="100"/>
                  <a:pt x="181" y="97"/>
                  <a:pt x="182" y="90"/>
                </a:cubicBezTo>
                <a:cubicBezTo>
                  <a:pt x="183" y="82"/>
                  <a:pt x="182" y="73"/>
                  <a:pt x="186" y="66"/>
                </a:cubicBezTo>
                <a:cubicBezTo>
                  <a:pt x="188" y="63"/>
                  <a:pt x="192" y="61"/>
                  <a:pt x="193" y="58"/>
                </a:cubicBezTo>
                <a:cubicBezTo>
                  <a:pt x="194" y="56"/>
                  <a:pt x="192" y="54"/>
                  <a:pt x="193" y="52"/>
                </a:cubicBezTo>
                <a:cubicBezTo>
                  <a:pt x="196" y="44"/>
                  <a:pt x="206" y="40"/>
                  <a:pt x="210" y="33"/>
                </a:cubicBezTo>
                <a:cubicBezTo>
                  <a:pt x="213" y="31"/>
                  <a:pt x="213" y="31"/>
                  <a:pt x="213" y="31"/>
                </a:cubicBezTo>
                <a:cubicBezTo>
                  <a:pt x="219" y="25"/>
                  <a:pt x="221" y="21"/>
                  <a:pt x="226" y="20"/>
                </a:cubicBezTo>
                <a:cubicBezTo>
                  <a:pt x="230" y="19"/>
                  <a:pt x="235" y="13"/>
                  <a:pt x="235" y="13"/>
                </a:cubicBezTo>
                <a:cubicBezTo>
                  <a:pt x="235" y="13"/>
                  <a:pt x="235" y="0"/>
                  <a:pt x="227" y="2"/>
                </a:cubicBezTo>
                <a:cubicBezTo>
                  <a:pt x="219" y="4"/>
                  <a:pt x="204" y="13"/>
                  <a:pt x="204" y="13"/>
                </a:cubicBezTo>
                <a:cubicBezTo>
                  <a:pt x="204" y="13"/>
                  <a:pt x="203" y="21"/>
                  <a:pt x="194" y="25"/>
                </a:cubicBezTo>
                <a:cubicBezTo>
                  <a:pt x="185" y="30"/>
                  <a:pt x="174" y="34"/>
                  <a:pt x="169" y="36"/>
                </a:cubicBezTo>
                <a:cubicBezTo>
                  <a:pt x="163" y="39"/>
                  <a:pt x="162" y="44"/>
                  <a:pt x="153" y="40"/>
                </a:cubicBezTo>
                <a:cubicBezTo>
                  <a:pt x="144" y="36"/>
                  <a:pt x="141" y="37"/>
                  <a:pt x="141" y="37"/>
                </a:cubicBezTo>
                <a:cubicBezTo>
                  <a:pt x="141" y="37"/>
                  <a:pt x="146" y="54"/>
                  <a:pt x="138" y="55"/>
                </a:cubicBezTo>
                <a:cubicBezTo>
                  <a:pt x="131" y="57"/>
                  <a:pt x="125" y="51"/>
                  <a:pt x="125" y="51"/>
                </a:cubicBezTo>
                <a:cubicBezTo>
                  <a:pt x="125" y="51"/>
                  <a:pt x="127" y="35"/>
                  <a:pt x="120" y="45"/>
                </a:cubicBezTo>
                <a:cubicBezTo>
                  <a:pt x="114" y="55"/>
                  <a:pt x="93" y="69"/>
                  <a:pt x="97" y="75"/>
                </a:cubicBezTo>
                <a:cubicBezTo>
                  <a:pt x="101" y="81"/>
                  <a:pt x="103" y="89"/>
                  <a:pt x="103" y="89"/>
                </a:cubicBezTo>
                <a:cubicBezTo>
                  <a:pt x="94" y="100"/>
                  <a:pt x="94" y="100"/>
                  <a:pt x="94" y="100"/>
                </a:cubicBezTo>
                <a:cubicBezTo>
                  <a:pt x="94" y="100"/>
                  <a:pt x="84" y="102"/>
                  <a:pt x="79" y="105"/>
                </a:cubicBezTo>
                <a:cubicBezTo>
                  <a:pt x="74" y="109"/>
                  <a:pt x="67" y="114"/>
                  <a:pt x="69" y="118"/>
                </a:cubicBezTo>
                <a:cubicBezTo>
                  <a:pt x="71" y="123"/>
                  <a:pt x="66" y="127"/>
                  <a:pt x="66" y="127"/>
                </a:cubicBezTo>
                <a:cubicBezTo>
                  <a:pt x="66" y="127"/>
                  <a:pt x="68" y="141"/>
                  <a:pt x="64" y="140"/>
                </a:cubicBezTo>
                <a:cubicBezTo>
                  <a:pt x="62" y="139"/>
                  <a:pt x="59" y="137"/>
                  <a:pt x="57" y="134"/>
                </a:cubicBezTo>
                <a:cubicBezTo>
                  <a:pt x="56" y="133"/>
                  <a:pt x="56" y="133"/>
                  <a:pt x="56" y="133"/>
                </a:cubicBezTo>
                <a:cubicBezTo>
                  <a:pt x="55" y="137"/>
                  <a:pt x="57" y="142"/>
                  <a:pt x="55" y="146"/>
                </a:cubicBezTo>
                <a:cubicBezTo>
                  <a:pt x="54" y="149"/>
                  <a:pt x="50" y="153"/>
                  <a:pt x="48" y="156"/>
                </a:cubicBezTo>
                <a:cubicBezTo>
                  <a:pt x="44" y="160"/>
                  <a:pt x="37" y="165"/>
                  <a:pt x="32" y="164"/>
                </a:cubicBezTo>
                <a:cubicBezTo>
                  <a:pt x="30" y="165"/>
                  <a:pt x="30" y="165"/>
                  <a:pt x="30" y="165"/>
                </a:cubicBezTo>
                <a:cubicBezTo>
                  <a:pt x="31" y="166"/>
                  <a:pt x="31" y="166"/>
                  <a:pt x="31" y="166"/>
                </a:cubicBezTo>
                <a:cubicBezTo>
                  <a:pt x="33" y="166"/>
                  <a:pt x="34" y="167"/>
                  <a:pt x="36" y="169"/>
                </a:cubicBezTo>
                <a:cubicBezTo>
                  <a:pt x="40" y="175"/>
                  <a:pt x="37" y="175"/>
                  <a:pt x="41" y="183"/>
                </a:cubicBezTo>
                <a:cubicBezTo>
                  <a:pt x="45" y="191"/>
                  <a:pt x="49" y="193"/>
                  <a:pt x="48" y="199"/>
                </a:cubicBezTo>
                <a:cubicBezTo>
                  <a:pt x="47" y="204"/>
                  <a:pt x="41" y="205"/>
                  <a:pt x="44" y="213"/>
                </a:cubicBezTo>
                <a:cubicBezTo>
                  <a:pt x="47" y="221"/>
                  <a:pt x="48" y="235"/>
                  <a:pt x="50" y="240"/>
                </a:cubicBezTo>
                <a:cubicBezTo>
                  <a:pt x="52" y="245"/>
                  <a:pt x="47" y="249"/>
                  <a:pt x="49" y="256"/>
                </a:cubicBezTo>
                <a:cubicBezTo>
                  <a:pt x="51" y="263"/>
                  <a:pt x="58" y="270"/>
                  <a:pt x="56" y="276"/>
                </a:cubicBezTo>
                <a:cubicBezTo>
                  <a:pt x="53" y="282"/>
                  <a:pt x="46" y="283"/>
                  <a:pt x="44" y="290"/>
                </a:cubicBezTo>
                <a:cubicBezTo>
                  <a:pt x="42" y="297"/>
                  <a:pt x="42" y="297"/>
                  <a:pt x="39" y="305"/>
                </a:cubicBezTo>
                <a:cubicBezTo>
                  <a:pt x="35" y="313"/>
                  <a:pt x="33" y="314"/>
                  <a:pt x="28" y="314"/>
                </a:cubicBezTo>
                <a:cubicBezTo>
                  <a:pt x="23" y="315"/>
                  <a:pt x="22" y="302"/>
                  <a:pt x="15" y="313"/>
                </a:cubicBezTo>
                <a:cubicBezTo>
                  <a:pt x="9" y="324"/>
                  <a:pt x="12" y="327"/>
                  <a:pt x="11" y="330"/>
                </a:cubicBezTo>
                <a:cubicBezTo>
                  <a:pt x="11" y="333"/>
                  <a:pt x="7" y="334"/>
                  <a:pt x="3" y="336"/>
                </a:cubicBezTo>
                <a:cubicBezTo>
                  <a:pt x="0" y="338"/>
                  <a:pt x="2" y="345"/>
                  <a:pt x="2" y="349"/>
                </a:cubicBezTo>
                <a:cubicBezTo>
                  <a:pt x="3" y="349"/>
                  <a:pt x="3" y="349"/>
                  <a:pt x="3" y="349"/>
                </a:cubicBezTo>
                <a:cubicBezTo>
                  <a:pt x="13" y="355"/>
                  <a:pt x="23" y="364"/>
                  <a:pt x="32" y="370"/>
                </a:cubicBezTo>
                <a:cubicBezTo>
                  <a:pt x="36" y="373"/>
                  <a:pt x="39" y="376"/>
                  <a:pt x="44" y="376"/>
                </a:cubicBezTo>
                <a:cubicBezTo>
                  <a:pt x="51" y="377"/>
                  <a:pt x="51" y="374"/>
                  <a:pt x="58" y="379"/>
                </a:cubicBezTo>
                <a:cubicBezTo>
                  <a:pt x="63" y="381"/>
                  <a:pt x="65" y="385"/>
                  <a:pt x="71" y="386"/>
                </a:cubicBezTo>
                <a:cubicBezTo>
                  <a:pt x="77" y="386"/>
                  <a:pt x="84" y="379"/>
                  <a:pt x="91" y="380"/>
                </a:cubicBezTo>
                <a:cubicBezTo>
                  <a:pt x="103" y="381"/>
                  <a:pt x="116" y="394"/>
                  <a:pt x="127" y="399"/>
                </a:cubicBezTo>
                <a:cubicBezTo>
                  <a:pt x="138" y="404"/>
                  <a:pt x="153" y="411"/>
                  <a:pt x="159" y="422"/>
                </a:cubicBezTo>
                <a:cubicBezTo>
                  <a:pt x="165" y="434"/>
                  <a:pt x="170" y="449"/>
                  <a:pt x="178" y="460"/>
                </a:cubicBezTo>
                <a:cubicBezTo>
                  <a:pt x="185" y="470"/>
                  <a:pt x="197" y="464"/>
                  <a:pt x="208" y="461"/>
                </a:cubicBezTo>
                <a:cubicBezTo>
                  <a:pt x="212" y="460"/>
                  <a:pt x="218" y="457"/>
                  <a:pt x="223" y="458"/>
                </a:cubicBezTo>
                <a:cubicBezTo>
                  <a:pt x="229" y="459"/>
                  <a:pt x="232" y="464"/>
                  <a:pt x="237" y="464"/>
                </a:cubicBezTo>
                <a:cubicBezTo>
                  <a:pt x="241" y="465"/>
                  <a:pt x="246" y="462"/>
                  <a:pt x="251" y="463"/>
                </a:cubicBezTo>
                <a:cubicBezTo>
                  <a:pt x="257" y="464"/>
                  <a:pt x="262" y="464"/>
                  <a:pt x="265" y="469"/>
                </a:cubicBezTo>
                <a:cubicBezTo>
                  <a:pt x="270" y="477"/>
                  <a:pt x="264" y="494"/>
                  <a:pt x="261" y="502"/>
                </a:cubicBezTo>
                <a:cubicBezTo>
                  <a:pt x="267" y="507"/>
                  <a:pt x="276" y="512"/>
                  <a:pt x="279" y="520"/>
                </a:cubicBezTo>
                <a:cubicBezTo>
                  <a:pt x="282" y="517"/>
                  <a:pt x="282" y="503"/>
                  <a:pt x="283" y="497"/>
                </a:cubicBezTo>
                <a:cubicBezTo>
                  <a:pt x="285" y="484"/>
                  <a:pt x="288" y="472"/>
                  <a:pt x="290" y="460"/>
                </a:cubicBezTo>
                <a:cubicBezTo>
                  <a:pt x="292" y="451"/>
                  <a:pt x="293" y="442"/>
                  <a:pt x="296" y="432"/>
                </a:cubicBezTo>
                <a:cubicBezTo>
                  <a:pt x="297" y="426"/>
                  <a:pt x="299" y="418"/>
                  <a:pt x="296" y="413"/>
                </a:cubicBezTo>
                <a:cubicBezTo>
                  <a:pt x="289" y="400"/>
                  <a:pt x="272" y="397"/>
                  <a:pt x="275" y="379"/>
                </a:cubicBezTo>
                <a:cubicBezTo>
                  <a:pt x="277" y="366"/>
                  <a:pt x="291" y="367"/>
                  <a:pt x="301" y="373"/>
                </a:cubicBezTo>
                <a:cubicBezTo>
                  <a:pt x="301" y="369"/>
                  <a:pt x="300" y="365"/>
                  <a:pt x="298" y="362"/>
                </a:cubicBezTo>
                <a:cubicBezTo>
                  <a:pt x="294" y="357"/>
                  <a:pt x="289" y="359"/>
                  <a:pt x="285" y="356"/>
                </a:cubicBezTo>
                <a:cubicBezTo>
                  <a:pt x="274" y="348"/>
                  <a:pt x="288" y="332"/>
                  <a:pt x="300" y="333"/>
                </a:cubicBezTo>
                <a:cubicBezTo>
                  <a:pt x="307" y="334"/>
                  <a:pt x="316" y="339"/>
                  <a:pt x="324" y="338"/>
                </a:cubicBezTo>
                <a:cubicBezTo>
                  <a:pt x="327" y="338"/>
                  <a:pt x="329" y="337"/>
                  <a:pt x="331" y="337"/>
                </a:cubicBezTo>
                <a:cubicBezTo>
                  <a:pt x="333" y="336"/>
                  <a:pt x="334" y="334"/>
                  <a:pt x="337" y="334"/>
                </a:cubicBezTo>
                <a:cubicBezTo>
                  <a:pt x="338" y="334"/>
                  <a:pt x="339" y="335"/>
                  <a:pt x="340" y="335"/>
                </a:cubicBezTo>
                <a:cubicBezTo>
                  <a:pt x="350" y="334"/>
                  <a:pt x="356" y="328"/>
                  <a:pt x="363" y="324"/>
                </a:cubicBezTo>
                <a:lnTo>
                  <a:pt x="366" y="322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49" name="Freeform 383">
            <a:extLst>
              <a:ext uri="{FF2B5EF4-FFF2-40B4-BE49-F238E27FC236}">
                <a16:creationId xmlns:a16="http://schemas.microsoft.com/office/drawing/2014/main" id="{048E7358-05FC-C2A9-D115-EC11F3FFEE32}"/>
              </a:ext>
            </a:extLst>
          </p:cNvPr>
          <p:cNvSpPr>
            <a:spLocks/>
          </p:cNvSpPr>
          <p:nvPr/>
        </p:nvSpPr>
        <p:spPr bwMode="auto">
          <a:xfrm>
            <a:off x="2673223" y="4941007"/>
            <a:ext cx="195929" cy="220901"/>
          </a:xfrm>
          <a:custGeom>
            <a:avLst/>
            <a:gdLst>
              <a:gd name="T0" fmla="*/ 2147483646 w 183"/>
              <a:gd name="T1" fmla="*/ 2147483646 h 206"/>
              <a:gd name="T2" fmla="*/ 2147483646 w 183"/>
              <a:gd name="T3" fmla="*/ 2147483646 h 206"/>
              <a:gd name="T4" fmla="*/ 2147483646 w 183"/>
              <a:gd name="T5" fmla="*/ 2147483646 h 206"/>
              <a:gd name="T6" fmla="*/ 2147483646 w 183"/>
              <a:gd name="T7" fmla="*/ 2147483646 h 206"/>
              <a:gd name="T8" fmla="*/ 2147483646 w 183"/>
              <a:gd name="T9" fmla="*/ 2147483646 h 206"/>
              <a:gd name="T10" fmla="*/ 2147483646 w 183"/>
              <a:gd name="T11" fmla="*/ 2147483646 h 206"/>
              <a:gd name="T12" fmla="*/ 2147483646 w 183"/>
              <a:gd name="T13" fmla="*/ 2147483646 h 206"/>
              <a:gd name="T14" fmla="*/ 2147483646 w 183"/>
              <a:gd name="T15" fmla="*/ 2147483646 h 206"/>
              <a:gd name="T16" fmla="*/ 2147483646 w 183"/>
              <a:gd name="T17" fmla="*/ 2147483646 h 206"/>
              <a:gd name="T18" fmla="*/ 2147483646 w 183"/>
              <a:gd name="T19" fmla="*/ 2147483646 h 206"/>
              <a:gd name="T20" fmla="*/ 2147483646 w 183"/>
              <a:gd name="T21" fmla="*/ 2147483646 h 206"/>
              <a:gd name="T22" fmla="*/ 2147483646 w 183"/>
              <a:gd name="T23" fmla="*/ 2147483646 h 206"/>
              <a:gd name="T24" fmla="*/ 2147483646 w 183"/>
              <a:gd name="T25" fmla="*/ 2147483646 h 206"/>
              <a:gd name="T26" fmla="*/ 2147483646 w 183"/>
              <a:gd name="T27" fmla="*/ 2147483646 h 206"/>
              <a:gd name="T28" fmla="*/ 2147483646 w 183"/>
              <a:gd name="T29" fmla="*/ 2147483646 h 206"/>
              <a:gd name="T30" fmla="*/ 2147483646 w 183"/>
              <a:gd name="T31" fmla="*/ 2147483646 h 206"/>
              <a:gd name="T32" fmla="*/ 2147483646 w 183"/>
              <a:gd name="T33" fmla="*/ 2147483646 h 206"/>
              <a:gd name="T34" fmla="*/ 2147483646 w 183"/>
              <a:gd name="T35" fmla="*/ 2147483646 h 206"/>
              <a:gd name="T36" fmla="*/ 2147483646 w 183"/>
              <a:gd name="T37" fmla="*/ 2147483646 h 206"/>
              <a:gd name="T38" fmla="*/ 2147483646 w 183"/>
              <a:gd name="T39" fmla="*/ 2147483646 h 206"/>
              <a:gd name="T40" fmla="*/ 2147483646 w 183"/>
              <a:gd name="T41" fmla="*/ 0 h 206"/>
              <a:gd name="T42" fmla="*/ 2147483646 w 183"/>
              <a:gd name="T43" fmla="*/ 2147483646 h 206"/>
              <a:gd name="T44" fmla="*/ 2147483646 w 183"/>
              <a:gd name="T45" fmla="*/ 2147483646 h 206"/>
              <a:gd name="T46" fmla="*/ 2147483646 w 183"/>
              <a:gd name="T47" fmla="*/ 2147483646 h 206"/>
              <a:gd name="T48" fmla="*/ 2147483646 w 183"/>
              <a:gd name="T49" fmla="*/ 2147483646 h 206"/>
              <a:gd name="T50" fmla="*/ 2147483646 w 183"/>
              <a:gd name="T51" fmla="*/ 2147483646 h 206"/>
              <a:gd name="T52" fmla="*/ 2147483646 w 183"/>
              <a:gd name="T53" fmla="*/ 2147483646 h 206"/>
              <a:gd name="T54" fmla="*/ 2147483646 w 183"/>
              <a:gd name="T55" fmla="*/ 2147483646 h 206"/>
              <a:gd name="T56" fmla="*/ 2147483646 w 183"/>
              <a:gd name="T57" fmla="*/ 2147483646 h 206"/>
              <a:gd name="T58" fmla="*/ 2147483646 w 183"/>
              <a:gd name="T59" fmla="*/ 2147483646 h 206"/>
              <a:gd name="T60" fmla="*/ 2147483646 w 183"/>
              <a:gd name="T61" fmla="*/ 2147483646 h 206"/>
              <a:gd name="T62" fmla="*/ 2147483646 w 183"/>
              <a:gd name="T63" fmla="*/ 2147483646 h 206"/>
              <a:gd name="T64" fmla="*/ 2147483646 w 183"/>
              <a:gd name="T65" fmla="*/ 2147483646 h 206"/>
              <a:gd name="T66" fmla="*/ 2147483646 w 183"/>
              <a:gd name="T67" fmla="*/ 2147483646 h 206"/>
              <a:gd name="T68" fmla="*/ 2147483646 w 183"/>
              <a:gd name="T69" fmla="*/ 2147483646 h 206"/>
              <a:gd name="T70" fmla="*/ 2147483646 w 183"/>
              <a:gd name="T71" fmla="*/ 2147483646 h 206"/>
              <a:gd name="T72" fmla="*/ 2147483646 w 183"/>
              <a:gd name="T73" fmla="*/ 2147483646 h 20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183"/>
              <a:gd name="T112" fmla="*/ 0 h 206"/>
              <a:gd name="T113" fmla="*/ 183 w 183"/>
              <a:gd name="T114" fmla="*/ 206 h 20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183" h="206">
                <a:moveTo>
                  <a:pt x="14" y="153"/>
                </a:moveTo>
                <a:cubicBezTo>
                  <a:pt x="15" y="156"/>
                  <a:pt x="16" y="159"/>
                  <a:pt x="15" y="162"/>
                </a:cubicBezTo>
                <a:cubicBezTo>
                  <a:pt x="13" y="168"/>
                  <a:pt x="6" y="175"/>
                  <a:pt x="10" y="180"/>
                </a:cubicBezTo>
                <a:cubicBezTo>
                  <a:pt x="12" y="182"/>
                  <a:pt x="20" y="184"/>
                  <a:pt x="23" y="184"/>
                </a:cubicBezTo>
                <a:cubicBezTo>
                  <a:pt x="27" y="185"/>
                  <a:pt x="33" y="182"/>
                  <a:pt x="36" y="183"/>
                </a:cubicBezTo>
                <a:cubicBezTo>
                  <a:pt x="40" y="184"/>
                  <a:pt x="41" y="187"/>
                  <a:pt x="44" y="191"/>
                </a:cubicBezTo>
                <a:cubicBezTo>
                  <a:pt x="51" y="200"/>
                  <a:pt x="56" y="206"/>
                  <a:pt x="65" y="195"/>
                </a:cubicBezTo>
                <a:cubicBezTo>
                  <a:pt x="74" y="184"/>
                  <a:pt x="80" y="169"/>
                  <a:pt x="86" y="156"/>
                </a:cubicBezTo>
                <a:cubicBezTo>
                  <a:pt x="92" y="143"/>
                  <a:pt x="95" y="145"/>
                  <a:pt x="108" y="143"/>
                </a:cubicBezTo>
                <a:cubicBezTo>
                  <a:pt x="122" y="140"/>
                  <a:pt x="135" y="129"/>
                  <a:pt x="146" y="119"/>
                </a:cubicBezTo>
                <a:cubicBezTo>
                  <a:pt x="158" y="109"/>
                  <a:pt x="168" y="95"/>
                  <a:pt x="176" y="81"/>
                </a:cubicBezTo>
                <a:cubicBezTo>
                  <a:pt x="180" y="74"/>
                  <a:pt x="183" y="70"/>
                  <a:pt x="182" y="63"/>
                </a:cubicBezTo>
                <a:cubicBezTo>
                  <a:pt x="181" y="55"/>
                  <a:pt x="176" y="44"/>
                  <a:pt x="170" y="39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2" y="32"/>
                  <a:pt x="159" y="31"/>
                  <a:pt x="156" y="31"/>
                </a:cubicBezTo>
                <a:cubicBezTo>
                  <a:pt x="149" y="30"/>
                  <a:pt x="142" y="37"/>
                  <a:pt x="136" y="36"/>
                </a:cubicBezTo>
                <a:cubicBezTo>
                  <a:pt x="130" y="36"/>
                  <a:pt x="128" y="32"/>
                  <a:pt x="123" y="30"/>
                </a:cubicBezTo>
                <a:cubicBezTo>
                  <a:pt x="116" y="25"/>
                  <a:pt x="116" y="28"/>
                  <a:pt x="109" y="27"/>
                </a:cubicBezTo>
                <a:cubicBezTo>
                  <a:pt x="104" y="27"/>
                  <a:pt x="101" y="24"/>
                  <a:pt x="97" y="21"/>
                </a:cubicBezTo>
                <a:cubicBezTo>
                  <a:pt x="88" y="15"/>
                  <a:pt x="79" y="6"/>
                  <a:pt x="69" y="1"/>
                </a:cubicBezTo>
                <a:cubicBezTo>
                  <a:pt x="67" y="0"/>
                  <a:pt x="67" y="0"/>
                  <a:pt x="67" y="0"/>
                </a:cubicBezTo>
                <a:cubicBezTo>
                  <a:pt x="67" y="1"/>
                  <a:pt x="67" y="1"/>
                  <a:pt x="66" y="2"/>
                </a:cubicBezTo>
                <a:cubicBezTo>
                  <a:pt x="64" y="5"/>
                  <a:pt x="52" y="9"/>
                  <a:pt x="50" y="9"/>
                </a:cubicBezTo>
                <a:cubicBezTo>
                  <a:pt x="49" y="9"/>
                  <a:pt x="46" y="7"/>
                  <a:pt x="40" y="10"/>
                </a:cubicBezTo>
                <a:cubicBezTo>
                  <a:pt x="34" y="14"/>
                  <a:pt x="29" y="26"/>
                  <a:pt x="30" y="32"/>
                </a:cubicBezTo>
                <a:cubicBezTo>
                  <a:pt x="31" y="37"/>
                  <a:pt x="29" y="50"/>
                  <a:pt x="25" y="51"/>
                </a:cubicBezTo>
                <a:cubicBezTo>
                  <a:pt x="22" y="52"/>
                  <a:pt x="14" y="51"/>
                  <a:pt x="13" y="56"/>
                </a:cubicBezTo>
                <a:cubicBezTo>
                  <a:pt x="11" y="62"/>
                  <a:pt x="11" y="75"/>
                  <a:pt x="11" y="79"/>
                </a:cubicBezTo>
                <a:cubicBezTo>
                  <a:pt x="12" y="83"/>
                  <a:pt x="7" y="89"/>
                  <a:pt x="6" y="92"/>
                </a:cubicBezTo>
                <a:cubicBezTo>
                  <a:pt x="5" y="94"/>
                  <a:pt x="7" y="102"/>
                  <a:pt x="6" y="104"/>
                </a:cubicBezTo>
                <a:cubicBezTo>
                  <a:pt x="5" y="107"/>
                  <a:pt x="0" y="112"/>
                  <a:pt x="5" y="114"/>
                </a:cubicBezTo>
                <a:cubicBezTo>
                  <a:pt x="9" y="115"/>
                  <a:pt x="13" y="114"/>
                  <a:pt x="18" y="115"/>
                </a:cubicBezTo>
                <a:cubicBezTo>
                  <a:pt x="22" y="116"/>
                  <a:pt x="35" y="100"/>
                  <a:pt x="37" y="108"/>
                </a:cubicBezTo>
                <a:cubicBezTo>
                  <a:pt x="39" y="117"/>
                  <a:pt x="36" y="118"/>
                  <a:pt x="36" y="125"/>
                </a:cubicBezTo>
                <a:cubicBezTo>
                  <a:pt x="35" y="131"/>
                  <a:pt x="30" y="140"/>
                  <a:pt x="27" y="143"/>
                </a:cubicBezTo>
                <a:cubicBezTo>
                  <a:pt x="24" y="147"/>
                  <a:pt x="15" y="147"/>
                  <a:pt x="14" y="151"/>
                </a:cubicBezTo>
                <a:lnTo>
                  <a:pt x="14" y="153"/>
                </a:lnTo>
                <a:close/>
              </a:path>
            </a:pathLst>
          </a:custGeom>
          <a:solidFill>
            <a:srgbClr val="4CAE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0" name="Freeform 384">
            <a:extLst>
              <a:ext uri="{FF2B5EF4-FFF2-40B4-BE49-F238E27FC236}">
                <a16:creationId xmlns:a16="http://schemas.microsoft.com/office/drawing/2014/main" id="{61A94061-59B7-023F-3F59-853EBC18AB9B}"/>
              </a:ext>
            </a:extLst>
          </p:cNvPr>
          <p:cNvSpPr>
            <a:spLocks/>
          </p:cNvSpPr>
          <p:nvPr/>
        </p:nvSpPr>
        <p:spPr bwMode="auto">
          <a:xfrm>
            <a:off x="2654015" y="4979424"/>
            <a:ext cx="426434" cy="608918"/>
          </a:xfrm>
          <a:custGeom>
            <a:avLst/>
            <a:gdLst>
              <a:gd name="T0" fmla="*/ 2147483646 w 400"/>
              <a:gd name="T1" fmla="*/ 2147483646 h 569"/>
              <a:gd name="T2" fmla="*/ 2147483646 w 400"/>
              <a:gd name="T3" fmla="*/ 2147483646 h 569"/>
              <a:gd name="T4" fmla="*/ 2147483646 w 400"/>
              <a:gd name="T5" fmla="*/ 2147483646 h 569"/>
              <a:gd name="T6" fmla="*/ 2147483646 w 400"/>
              <a:gd name="T7" fmla="*/ 2147483646 h 569"/>
              <a:gd name="T8" fmla="*/ 2147483646 w 400"/>
              <a:gd name="T9" fmla="*/ 2147483646 h 569"/>
              <a:gd name="T10" fmla="*/ 2147483646 w 400"/>
              <a:gd name="T11" fmla="*/ 2147483646 h 569"/>
              <a:gd name="T12" fmla="*/ 2147483646 w 400"/>
              <a:gd name="T13" fmla="*/ 2147483646 h 569"/>
              <a:gd name="T14" fmla="*/ 2147483646 w 400"/>
              <a:gd name="T15" fmla="*/ 2147483646 h 569"/>
              <a:gd name="T16" fmla="*/ 2147483646 w 400"/>
              <a:gd name="T17" fmla="*/ 2147483646 h 569"/>
              <a:gd name="T18" fmla="*/ 2147483646 w 400"/>
              <a:gd name="T19" fmla="*/ 2147483646 h 569"/>
              <a:gd name="T20" fmla="*/ 2147483646 w 400"/>
              <a:gd name="T21" fmla="*/ 2147483646 h 569"/>
              <a:gd name="T22" fmla="*/ 2147483646 w 400"/>
              <a:gd name="T23" fmla="*/ 2147483646 h 569"/>
              <a:gd name="T24" fmla="*/ 2147483646 w 400"/>
              <a:gd name="T25" fmla="*/ 2147483646 h 569"/>
              <a:gd name="T26" fmla="*/ 2147483646 w 400"/>
              <a:gd name="T27" fmla="*/ 2147483646 h 569"/>
              <a:gd name="T28" fmla="*/ 2147483646 w 400"/>
              <a:gd name="T29" fmla="*/ 2147483646 h 569"/>
              <a:gd name="T30" fmla="*/ 2147483646 w 400"/>
              <a:gd name="T31" fmla="*/ 2147483646 h 569"/>
              <a:gd name="T32" fmla="*/ 2147483646 w 400"/>
              <a:gd name="T33" fmla="*/ 2147483646 h 569"/>
              <a:gd name="T34" fmla="*/ 2147483646 w 400"/>
              <a:gd name="T35" fmla="*/ 2147483646 h 569"/>
              <a:gd name="T36" fmla="*/ 2147483646 w 400"/>
              <a:gd name="T37" fmla="*/ 2147483646 h 569"/>
              <a:gd name="T38" fmla="*/ 2147483646 w 400"/>
              <a:gd name="T39" fmla="*/ 2147483646 h 569"/>
              <a:gd name="T40" fmla="*/ 2147483646 w 400"/>
              <a:gd name="T41" fmla="*/ 2147483646 h 569"/>
              <a:gd name="T42" fmla="*/ 2147483646 w 400"/>
              <a:gd name="T43" fmla="*/ 2147483646 h 569"/>
              <a:gd name="T44" fmla="*/ 2147483646 w 400"/>
              <a:gd name="T45" fmla="*/ 2147483646 h 569"/>
              <a:gd name="T46" fmla="*/ 2147483646 w 400"/>
              <a:gd name="T47" fmla="*/ 2147483646 h 569"/>
              <a:gd name="T48" fmla="*/ 2147483646 w 400"/>
              <a:gd name="T49" fmla="*/ 2147483646 h 569"/>
              <a:gd name="T50" fmla="*/ 2147483646 w 400"/>
              <a:gd name="T51" fmla="*/ 2147483646 h 569"/>
              <a:gd name="T52" fmla="*/ 2147483646 w 400"/>
              <a:gd name="T53" fmla="*/ 2147483646 h 569"/>
              <a:gd name="T54" fmla="*/ 2147483646 w 400"/>
              <a:gd name="T55" fmla="*/ 2147483646 h 569"/>
              <a:gd name="T56" fmla="*/ 2147483646 w 400"/>
              <a:gd name="T57" fmla="*/ 2147483646 h 569"/>
              <a:gd name="T58" fmla="*/ 2147483646 w 400"/>
              <a:gd name="T59" fmla="*/ 2147483646 h 569"/>
              <a:gd name="T60" fmla="*/ 2147483646 w 400"/>
              <a:gd name="T61" fmla="*/ 2147483646 h 569"/>
              <a:gd name="T62" fmla="*/ 2147483646 w 400"/>
              <a:gd name="T63" fmla="*/ 2147483646 h 569"/>
              <a:gd name="T64" fmla="*/ 2147483646 w 400"/>
              <a:gd name="T65" fmla="*/ 2147483646 h 569"/>
              <a:gd name="T66" fmla="*/ 2147483646 w 400"/>
              <a:gd name="T67" fmla="*/ 2147483646 h 56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400"/>
              <a:gd name="T103" fmla="*/ 0 h 569"/>
              <a:gd name="T104" fmla="*/ 400 w 400"/>
              <a:gd name="T105" fmla="*/ 569 h 569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400" h="569">
                <a:moveTo>
                  <a:pt x="349" y="565"/>
                </a:moveTo>
                <a:cubicBezTo>
                  <a:pt x="349" y="567"/>
                  <a:pt x="348" y="569"/>
                  <a:pt x="336" y="564"/>
                </a:cubicBezTo>
                <a:cubicBezTo>
                  <a:pt x="320" y="557"/>
                  <a:pt x="323" y="553"/>
                  <a:pt x="316" y="538"/>
                </a:cubicBezTo>
                <a:cubicBezTo>
                  <a:pt x="309" y="524"/>
                  <a:pt x="296" y="526"/>
                  <a:pt x="279" y="516"/>
                </a:cubicBezTo>
                <a:cubicBezTo>
                  <a:pt x="263" y="507"/>
                  <a:pt x="226" y="500"/>
                  <a:pt x="219" y="493"/>
                </a:cubicBezTo>
                <a:cubicBezTo>
                  <a:pt x="212" y="485"/>
                  <a:pt x="201" y="482"/>
                  <a:pt x="193" y="476"/>
                </a:cubicBezTo>
                <a:cubicBezTo>
                  <a:pt x="186" y="471"/>
                  <a:pt x="162" y="423"/>
                  <a:pt x="162" y="407"/>
                </a:cubicBezTo>
                <a:cubicBezTo>
                  <a:pt x="162" y="390"/>
                  <a:pt x="146" y="383"/>
                  <a:pt x="139" y="374"/>
                </a:cubicBezTo>
                <a:cubicBezTo>
                  <a:pt x="131" y="364"/>
                  <a:pt x="115" y="335"/>
                  <a:pt x="115" y="335"/>
                </a:cubicBezTo>
                <a:cubicBezTo>
                  <a:pt x="115" y="335"/>
                  <a:pt x="73" y="258"/>
                  <a:pt x="65" y="251"/>
                </a:cubicBezTo>
                <a:cubicBezTo>
                  <a:pt x="58" y="244"/>
                  <a:pt x="53" y="225"/>
                  <a:pt x="47" y="218"/>
                </a:cubicBezTo>
                <a:cubicBezTo>
                  <a:pt x="42" y="211"/>
                  <a:pt x="20" y="203"/>
                  <a:pt x="11" y="200"/>
                </a:cubicBezTo>
                <a:cubicBezTo>
                  <a:pt x="1" y="196"/>
                  <a:pt x="14" y="191"/>
                  <a:pt x="22" y="187"/>
                </a:cubicBezTo>
                <a:cubicBezTo>
                  <a:pt x="29" y="183"/>
                  <a:pt x="11" y="161"/>
                  <a:pt x="5" y="156"/>
                </a:cubicBezTo>
                <a:cubicBezTo>
                  <a:pt x="0" y="150"/>
                  <a:pt x="0" y="134"/>
                  <a:pt x="13" y="130"/>
                </a:cubicBezTo>
                <a:cubicBezTo>
                  <a:pt x="24" y="127"/>
                  <a:pt x="30" y="122"/>
                  <a:pt x="32" y="118"/>
                </a:cubicBezTo>
                <a:cubicBezTo>
                  <a:pt x="33" y="117"/>
                  <a:pt x="33" y="117"/>
                  <a:pt x="33" y="117"/>
                </a:cubicBezTo>
                <a:cubicBezTo>
                  <a:pt x="33" y="119"/>
                  <a:pt x="33" y="119"/>
                  <a:pt x="33" y="119"/>
                </a:cubicBezTo>
                <a:cubicBezTo>
                  <a:pt x="34" y="122"/>
                  <a:pt x="33" y="124"/>
                  <a:pt x="33" y="127"/>
                </a:cubicBezTo>
                <a:cubicBezTo>
                  <a:pt x="31" y="132"/>
                  <a:pt x="24" y="139"/>
                  <a:pt x="29" y="145"/>
                </a:cubicBezTo>
                <a:cubicBezTo>
                  <a:pt x="30" y="147"/>
                  <a:pt x="38" y="148"/>
                  <a:pt x="41" y="149"/>
                </a:cubicBezTo>
                <a:cubicBezTo>
                  <a:pt x="45" y="149"/>
                  <a:pt x="51" y="146"/>
                  <a:pt x="54" y="147"/>
                </a:cubicBezTo>
                <a:cubicBezTo>
                  <a:pt x="58" y="148"/>
                  <a:pt x="59" y="151"/>
                  <a:pt x="62" y="155"/>
                </a:cubicBezTo>
                <a:cubicBezTo>
                  <a:pt x="69" y="164"/>
                  <a:pt x="75" y="170"/>
                  <a:pt x="83" y="159"/>
                </a:cubicBezTo>
                <a:cubicBezTo>
                  <a:pt x="92" y="148"/>
                  <a:pt x="98" y="133"/>
                  <a:pt x="104" y="121"/>
                </a:cubicBezTo>
                <a:cubicBezTo>
                  <a:pt x="111" y="108"/>
                  <a:pt x="113" y="110"/>
                  <a:pt x="126" y="107"/>
                </a:cubicBezTo>
                <a:cubicBezTo>
                  <a:pt x="141" y="104"/>
                  <a:pt x="154" y="93"/>
                  <a:pt x="164" y="84"/>
                </a:cubicBezTo>
                <a:cubicBezTo>
                  <a:pt x="176" y="73"/>
                  <a:pt x="186" y="59"/>
                  <a:pt x="194" y="45"/>
                </a:cubicBezTo>
                <a:cubicBezTo>
                  <a:pt x="198" y="38"/>
                  <a:pt x="201" y="35"/>
                  <a:pt x="200" y="27"/>
                </a:cubicBezTo>
                <a:cubicBezTo>
                  <a:pt x="199" y="19"/>
                  <a:pt x="194" y="9"/>
                  <a:pt x="189" y="3"/>
                </a:cubicBezTo>
                <a:cubicBezTo>
                  <a:pt x="187" y="0"/>
                  <a:pt x="187" y="0"/>
                  <a:pt x="187" y="0"/>
                </a:cubicBezTo>
                <a:cubicBezTo>
                  <a:pt x="195" y="5"/>
                  <a:pt x="203" y="11"/>
                  <a:pt x="210" y="14"/>
                </a:cubicBezTo>
                <a:cubicBezTo>
                  <a:pt x="221" y="19"/>
                  <a:pt x="236" y="26"/>
                  <a:pt x="242" y="38"/>
                </a:cubicBezTo>
                <a:cubicBezTo>
                  <a:pt x="249" y="50"/>
                  <a:pt x="253" y="64"/>
                  <a:pt x="261" y="75"/>
                </a:cubicBezTo>
                <a:cubicBezTo>
                  <a:pt x="268" y="86"/>
                  <a:pt x="280" y="80"/>
                  <a:pt x="291" y="77"/>
                </a:cubicBezTo>
                <a:cubicBezTo>
                  <a:pt x="295" y="75"/>
                  <a:pt x="301" y="73"/>
                  <a:pt x="306" y="73"/>
                </a:cubicBezTo>
                <a:cubicBezTo>
                  <a:pt x="312" y="74"/>
                  <a:pt x="315" y="79"/>
                  <a:pt x="320" y="80"/>
                </a:cubicBezTo>
                <a:cubicBezTo>
                  <a:pt x="325" y="80"/>
                  <a:pt x="329" y="78"/>
                  <a:pt x="334" y="78"/>
                </a:cubicBezTo>
                <a:cubicBezTo>
                  <a:pt x="340" y="79"/>
                  <a:pt x="345" y="79"/>
                  <a:pt x="349" y="85"/>
                </a:cubicBezTo>
                <a:cubicBezTo>
                  <a:pt x="353" y="93"/>
                  <a:pt x="347" y="109"/>
                  <a:pt x="344" y="117"/>
                </a:cubicBezTo>
                <a:cubicBezTo>
                  <a:pt x="349" y="122"/>
                  <a:pt x="357" y="126"/>
                  <a:pt x="360" y="132"/>
                </a:cubicBezTo>
                <a:cubicBezTo>
                  <a:pt x="358" y="134"/>
                  <a:pt x="358" y="134"/>
                  <a:pt x="358" y="134"/>
                </a:cubicBezTo>
                <a:cubicBezTo>
                  <a:pt x="354" y="138"/>
                  <a:pt x="349" y="134"/>
                  <a:pt x="344" y="135"/>
                </a:cubicBezTo>
                <a:cubicBezTo>
                  <a:pt x="336" y="135"/>
                  <a:pt x="327" y="140"/>
                  <a:pt x="321" y="143"/>
                </a:cubicBezTo>
                <a:cubicBezTo>
                  <a:pt x="315" y="145"/>
                  <a:pt x="310" y="149"/>
                  <a:pt x="305" y="152"/>
                </a:cubicBezTo>
                <a:cubicBezTo>
                  <a:pt x="296" y="157"/>
                  <a:pt x="288" y="161"/>
                  <a:pt x="279" y="167"/>
                </a:cubicBezTo>
                <a:cubicBezTo>
                  <a:pt x="273" y="173"/>
                  <a:pt x="264" y="178"/>
                  <a:pt x="260" y="185"/>
                </a:cubicBezTo>
                <a:cubicBezTo>
                  <a:pt x="256" y="192"/>
                  <a:pt x="258" y="194"/>
                  <a:pt x="259" y="200"/>
                </a:cubicBezTo>
                <a:cubicBezTo>
                  <a:pt x="260" y="202"/>
                  <a:pt x="261" y="211"/>
                  <a:pt x="259" y="213"/>
                </a:cubicBezTo>
                <a:cubicBezTo>
                  <a:pt x="257" y="217"/>
                  <a:pt x="247" y="221"/>
                  <a:pt x="243" y="226"/>
                </a:cubicBezTo>
                <a:cubicBezTo>
                  <a:pt x="234" y="239"/>
                  <a:pt x="245" y="255"/>
                  <a:pt x="252" y="268"/>
                </a:cubicBezTo>
                <a:cubicBezTo>
                  <a:pt x="256" y="274"/>
                  <a:pt x="262" y="280"/>
                  <a:pt x="265" y="287"/>
                </a:cubicBezTo>
                <a:cubicBezTo>
                  <a:pt x="268" y="292"/>
                  <a:pt x="266" y="299"/>
                  <a:pt x="274" y="299"/>
                </a:cubicBezTo>
                <a:cubicBezTo>
                  <a:pt x="277" y="299"/>
                  <a:pt x="278" y="295"/>
                  <a:pt x="281" y="296"/>
                </a:cubicBezTo>
                <a:cubicBezTo>
                  <a:pt x="285" y="296"/>
                  <a:pt x="288" y="301"/>
                  <a:pt x="290" y="303"/>
                </a:cubicBezTo>
                <a:cubicBezTo>
                  <a:pt x="294" y="310"/>
                  <a:pt x="293" y="314"/>
                  <a:pt x="302" y="314"/>
                </a:cubicBezTo>
                <a:cubicBezTo>
                  <a:pt x="319" y="314"/>
                  <a:pt x="329" y="297"/>
                  <a:pt x="343" y="291"/>
                </a:cubicBezTo>
                <a:cubicBezTo>
                  <a:pt x="344" y="305"/>
                  <a:pt x="338" y="332"/>
                  <a:pt x="346" y="344"/>
                </a:cubicBezTo>
                <a:cubicBezTo>
                  <a:pt x="348" y="347"/>
                  <a:pt x="354" y="351"/>
                  <a:pt x="358" y="352"/>
                </a:cubicBezTo>
                <a:cubicBezTo>
                  <a:pt x="366" y="354"/>
                  <a:pt x="369" y="348"/>
                  <a:pt x="376" y="352"/>
                </a:cubicBezTo>
                <a:cubicBezTo>
                  <a:pt x="381" y="355"/>
                  <a:pt x="383" y="361"/>
                  <a:pt x="386" y="365"/>
                </a:cubicBezTo>
                <a:cubicBezTo>
                  <a:pt x="389" y="372"/>
                  <a:pt x="395" y="379"/>
                  <a:pt x="397" y="385"/>
                </a:cubicBezTo>
                <a:cubicBezTo>
                  <a:pt x="400" y="395"/>
                  <a:pt x="391" y="414"/>
                  <a:pt x="389" y="426"/>
                </a:cubicBezTo>
                <a:cubicBezTo>
                  <a:pt x="388" y="438"/>
                  <a:pt x="391" y="451"/>
                  <a:pt x="387" y="462"/>
                </a:cubicBezTo>
                <a:cubicBezTo>
                  <a:pt x="384" y="472"/>
                  <a:pt x="376" y="481"/>
                  <a:pt x="383" y="489"/>
                </a:cubicBezTo>
                <a:cubicBezTo>
                  <a:pt x="390" y="497"/>
                  <a:pt x="396" y="500"/>
                  <a:pt x="389" y="511"/>
                </a:cubicBezTo>
                <a:cubicBezTo>
                  <a:pt x="383" y="520"/>
                  <a:pt x="378" y="529"/>
                  <a:pt x="374" y="539"/>
                </a:cubicBezTo>
                <a:cubicBezTo>
                  <a:pt x="371" y="547"/>
                  <a:pt x="360" y="564"/>
                  <a:pt x="350" y="565"/>
                </a:cubicBezTo>
                <a:lnTo>
                  <a:pt x="349" y="565"/>
                </a:lnTo>
                <a:close/>
              </a:path>
            </a:pathLst>
          </a:custGeom>
          <a:solidFill>
            <a:srgbClr val="3DA0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1" name="Freeform 385">
            <a:extLst>
              <a:ext uri="{FF2B5EF4-FFF2-40B4-BE49-F238E27FC236}">
                <a16:creationId xmlns:a16="http://schemas.microsoft.com/office/drawing/2014/main" id="{81152385-4D9A-17BB-3787-46FD029EEAB6}"/>
              </a:ext>
            </a:extLst>
          </p:cNvPr>
          <p:cNvSpPr>
            <a:spLocks/>
          </p:cNvSpPr>
          <p:nvPr/>
        </p:nvSpPr>
        <p:spPr bwMode="auto">
          <a:xfrm>
            <a:off x="3022823" y="5296369"/>
            <a:ext cx="414909" cy="432196"/>
          </a:xfrm>
          <a:custGeom>
            <a:avLst/>
            <a:gdLst>
              <a:gd name="T0" fmla="*/ 2147483646 w 389"/>
              <a:gd name="T1" fmla="*/ 2147483646 h 404"/>
              <a:gd name="T2" fmla="*/ 2147483646 w 389"/>
              <a:gd name="T3" fmla="*/ 2147483646 h 404"/>
              <a:gd name="T4" fmla="*/ 2147483646 w 389"/>
              <a:gd name="T5" fmla="*/ 2147483646 h 404"/>
              <a:gd name="T6" fmla="*/ 2147483646 w 389"/>
              <a:gd name="T7" fmla="*/ 2147483646 h 404"/>
              <a:gd name="T8" fmla="*/ 2147483646 w 389"/>
              <a:gd name="T9" fmla="*/ 2147483646 h 404"/>
              <a:gd name="T10" fmla="*/ 2147483646 w 389"/>
              <a:gd name="T11" fmla="*/ 2147483646 h 404"/>
              <a:gd name="T12" fmla="*/ 2147483646 w 389"/>
              <a:gd name="T13" fmla="*/ 2147483646 h 404"/>
              <a:gd name="T14" fmla="*/ 2147483646 w 389"/>
              <a:gd name="T15" fmla="*/ 2147483646 h 404"/>
              <a:gd name="T16" fmla="*/ 2147483646 w 389"/>
              <a:gd name="T17" fmla="*/ 2147483646 h 404"/>
              <a:gd name="T18" fmla="*/ 2147483646 w 389"/>
              <a:gd name="T19" fmla="*/ 2147483646 h 404"/>
              <a:gd name="T20" fmla="*/ 2147483646 w 389"/>
              <a:gd name="T21" fmla="*/ 2147483646 h 404"/>
              <a:gd name="T22" fmla="*/ 2147483646 w 389"/>
              <a:gd name="T23" fmla="*/ 2147483646 h 404"/>
              <a:gd name="T24" fmla="*/ 2147483646 w 389"/>
              <a:gd name="T25" fmla="*/ 2147483646 h 404"/>
              <a:gd name="T26" fmla="*/ 2147483646 w 389"/>
              <a:gd name="T27" fmla="*/ 2147483646 h 404"/>
              <a:gd name="T28" fmla="*/ 2147483646 w 389"/>
              <a:gd name="T29" fmla="*/ 2147483646 h 404"/>
              <a:gd name="T30" fmla="*/ 2147483646 w 389"/>
              <a:gd name="T31" fmla="*/ 2147483646 h 404"/>
              <a:gd name="T32" fmla="*/ 2147483646 w 389"/>
              <a:gd name="T33" fmla="*/ 2147483646 h 404"/>
              <a:gd name="T34" fmla="*/ 2147483646 w 389"/>
              <a:gd name="T35" fmla="*/ 2147483646 h 404"/>
              <a:gd name="T36" fmla="*/ 2147483646 w 389"/>
              <a:gd name="T37" fmla="*/ 2147483646 h 404"/>
              <a:gd name="T38" fmla="*/ 2147483646 w 389"/>
              <a:gd name="T39" fmla="*/ 2147483646 h 404"/>
              <a:gd name="T40" fmla="*/ 2147483646 w 389"/>
              <a:gd name="T41" fmla="*/ 2147483646 h 404"/>
              <a:gd name="T42" fmla="*/ 2147483646 w 389"/>
              <a:gd name="T43" fmla="*/ 2147483646 h 404"/>
              <a:gd name="T44" fmla="*/ 2147483646 w 389"/>
              <a:gd name="T45" fmla="*/ 2147483646 h 404"/>
              <a:gd name="T46" fmla="*/ 2147483646 w 389"/>
              <a:gd name="T47" fmla="*/ 2147483646 h 404"/>
              <a:gd name="T48" fmla="*/ 2147483646 w 389"/>
              <a:gd name="T49" fmla="*/ 2147483646 h 404"/>
              <a:gd name="T50" fmla="*/ 2147483646 w 389"/>
              <a:gd name="T51" fmla="*/ 2147483646 h 404"/>
              <a:gd name="T52" fmla="*/ 2147483646 w 389"/>
              <a:gd name="T53" fmla="*/ 2147483646 h 404"/>
              <a:gd name="T54" fmla="*/ 2147483646 w 389"/>
              <a:gd name="T55" fmla="*/ 2147483646 h 404"/>
              <a:gd name="T56" fmla="*/ 2147483646 w 389"/>
              <a:gd name="T57" fmla="*/ 2147483646 h 404"/>
              <a:gd name="T58" fmla="*/ 2147483646 w 389"/>
              <a:gd name="T59" fmla="*/ 2147483646 h 404"/>
              <a:gd name="T60" fmla="*/ 2147483646 w 389"/>
              <a:gd name="T61" fmla="*/ 2147483646 h 404"/>
              <a:gd name="T62" fmla="*/ 2147483646 w 389"/>
              <a:gd name="T63" fmla="*/ 2147483646 h 404"/>
              <a:gd name="T64" fmla="*/ 2147483646 w 389"/>
              <a:gd name="T65" fmla="*/ 2147483646 h 404"/>
              <a:gd name="T66" fmla="*/ 2147483646 w 389"/>
              <a:gd name="T67" fmla="*/ 2147483646 h 404"/>
              <a:gd name="T68" fmla="*/ 2147483646 w 389"/>
              <a:gd name="T69" fmla="*/ 2147483646 h 404"/>
              <a:gd name="T70" fmla="*/ 2147483646 w 389"/>
              <a:gd name="T71" fmla="*/ 2147483646 h 404"/>
              <a:gd name="T72" fmla="*/ 2147483646 w 389"/>
              <a:gd name="T73" fmla="*/ 2147483646 h 404"/>
              <a:gd name="T74" fmla="*/ 2147483646 w 389"/>
              <a:gd name="T75" fmla="*/ 2147483646 h 404"/>
              <a:gd name="T76" fmla="*/ 2147483646 w 389"/>
              <a:gd name="T77" fmla="*/ 2147483646 h 404"/>
              <a:gd name="T78" fmla="*/ 2147483646 w 389"/>
              <a:gd name="T79" fmla="*/ 2147483646 h 404"/>
              <a:gd name="T80" fmla="*/ 2147483646 w 389"/>
              <a:gd name="T81" fmla="*/ 2147483646 h 404"/>
              <a:gd name="T82" fmla="*/ 2147483646 w 389"/>
              <a:gd name="T83" fmla="*/ 2147483646 h 404"/>
              <a:gd name="T84" fmla="*/ 2147483646 w 389"/>
              <a:gd name="T85" fmla="*/ 2147483646 h 404"/>
              <a:gd name="T86" fmla="*/ 2147483646 w 389"/>
              <a:gd name="T87" fmla="*/ 2147483646 h 404"/>
              <a:gd name="T88" fmla="*/ 2147483646 w 389"/>
              <a:gd name="T89" fmla="*/ 2147483646 h 404"/>
              <a:gd name="T90" fmla="*/ 2147483646 w 389"/>
              <a:gd name="T91" fmla="*/ 2147483646 h 404"/>
              <a:gd name="T92" fmla="*/ 0 w 389"/>
              <a:gd name="T93" fmla="*/ 2147483646 h 404"/>
              <a:gd name="T94" fmla="*/ 2147483646 w 389"/>
              <a:gd name="T95" fmla="*/ 2147483646 h 404"/>
              <a:gd name="T96" fmla="*/ 2147483646 w 389"/>
              <a:gd name="T97" fmla="*/ 2147483646 h 404"/>
              <a:gd name="T98" fmla="*/ 2147483646 w 389"/>
              <a:gd name="T99" fmla="*/ 2147483646 h 404"/>
              <a:gd name="T100" fmla="*/ 2147483646 w 389"/>
              <a:gd name="T101" fmla="*/ 2147483646 h 404"/>
              <a:gd name="T102" fmla="*/ 2147483646 w 389"/>
              <a:gd name="T103" fmla="*/ 2147483646 h 404"/>
              <a:gd name="T104" fmla="*/ 2147483646 w 389"/>
              <a:gd name="T105" fmla="*/ 2147483646 h 404"/>
              <a:gd name="T106" fmla="*/ 2147483646 w 389"/>
              <a:gd name="T107" fmla="*/ 2147483646 h 404"/>
              <a:gd name="T108" fmla="*/ 2147483646 w 389"/>
              <a:gd name="T109" fmla="*/ 2147483646 h 404"/>
              <a:gd name="T110" fmla="*/ 2147483646 w 389"/>
              <a:gd name="T111" fmla="*/ 2147483646 h 404"/>
              <a:gd name="T112" fmla="*/ 2147483646 w 389"/>
              <a:gd name="T113" fmla="*/ 2147483646 h 404"/>
              <a:gd name="T114" fmla="*/ 2147483646 w 389"/>
              <a:gd name="T115" fmla="*/ 2147483646 h 40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389"/>
              <a:gd name="T175" fmla="*/ 0 h 404"/>
              <a:gd name="T176" fmla="*/ 389 w 389"/>
              <a:gd name="T177" fmla="*/ 404 h 404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389" h="404">
                <a:moveTo>
                  <a:pt x="29" y="245"/>
                </a:moveTo>
                <a:cubicBezTo>
                  <a:pt x="35" y="252"/>
                  <a:pt x="35" y="268"/>
                  <a:pt x="40" y="277"/>
                </a:cubicBezTo>
                <a:cubicBezTo>
                  <a:pt x="43" y="283"/>
                  <a:pt x="49" y="287"/>
                  <a:pt x="52" y="293"/>
                </a:cubicBezTo>
                <a:cubicBezTo>
                  <a:pt x="54" y="300"/>
                  <a:pt x="49" y="303"/>
                  <a:pt x="46" y="309"/>
                </a:cubicBezTo>
                <a:cubicBezTo>
                  <a:pt x="42" y="319"/>
                  <a:pt x="46" y="321"/>
                  <a:pt x="51" y="329"/>
                </a:cubicBezTo>
                <a:cubicBezTo>
                  <a:pt x="57" y="337"/>
                  <a:pt x="58" y="349"/>
                  <a:pt x="62" y="358"/>
                </a:cubicBezTo>
                <a:cubicBezTo>
                  <a:pt x="67" y="372"/>
                  <a:pt x="68" y="391"/>
                  <a:pt x="74" y="404"/>
                </a:cubicBezTo>
                <a:cubicBezTo>
                  <a:pt x="77" y="398"/>
                  <a:pt x="88" y="397"/>
                  <a:pt x="94" y="395"/>
                </a:cubicBezTo>
                <a:cubicBezTo>
                  <a:pt x="103" y="392"/>
                  <a:pt x="107" y="381"/>
                  <a:pt x="116" y="377"/>
                </a:cubicBezTo>
                <a:cubicBezTo>
                  <a:pt x="123" y="373"/>
                  <a:pt x="121" y="376"/>
                  <a:pt x="128" y="379"/>
                </a:cubicBezTo>
                <a:cubicBezTo>
                  <a:pt x="132" y="381"/>
                  <a:pt x="138" y="381"/>
                  <a:pt x="143" y="382"/>
                </a:cubicBezTo>
                <a:cubicBezTo>
                  <a:pt x="148" y="382"/>
                  <a:pt x="154" y="381"/>
                  <a:pt x="159" y="383"/>
                </a:cubicBezTo>
                <a:cubicBezTo>
                  <a:pt x="163" y="384"/>
                  <a:pt x="166" y="389"/>
                  <a:pt x="170" y="392"/>
                </a:cubicBezTo>
                <a:cubicBezTo>
                  <a:pt x="178" y="398"/>
                  <a:pt x="180" y="389"/>
                  <a:pt x="186" y="382"/>
                </a:cubicBezTo>
                <a:cubicBezTo>
                  <a:pt x="191" y="377"/>
                  <a:pt x="190" y="376"/>
                  <a:pt x="196" y="375"/>
                </a:cubicBezTo>
                <a:cubicBezTo>
                  <a:pt x="202" y="374"/>
                  <a:pt x="210" y="376"/>
                  <a:pt x="216" y="377"/>
                </a:cubicBezTo>
                <a:cubicBezTo>
                  <a:pt x="219" y="377"/>
                  <a:pt x="224" y="380"/>
                  <a:pt x="227" y="378"/>
                </a:cubicBezTo>
                <a:cubicBezTo>
                  <a:pt x="230" y="376"/>
                  <a:pt x="234" y="363"/>
                  <a:pt x="235" y="360"/>
                </a:cubicBezTo>
                <a:cubicBezTo>
                  <a:pt x="239" y="346"/>
                  <a:pt x="241" y="329"/>
                  <a:pt x="251" y="318"/>
                </a:cubicBezTo>
                <a:cubicBezTo>
                  <a:pt x="267" y="303"/>
                  <a:pt x="293" y="299"/>
                  <a:pt x="313" y="293"/>
                </a:cubicBezTo>
                <a:cubicBezTo>
                  <a:pt x="322" y="290"/>
                  <a:pt x="332" y="290"/>
                  <a:pt x="341" y="293"/>
                </a:cubicBezTo>
                <a:cubicBezTo>
                  <a:pt x="349" y="295"/>
                  <a:pt x="355" y="299"/>
                  <a:pt x="362" y="302"/>
                </a:cubicBezTo>
                <a:cubicBezTo>
                  <a:pt x="365" y="304"/>
                  <a:pt x="368" y="303"/>
                  <a:pt x="371" y="306"/>
                </a:cubicBezTo>
                <a:cubicBezTo>
                  <a:pt x="377" y="299"/>
                  <a:pt x="379" y="289"/>
                  <a:pt x="381" y="281"/>
                </a:cubicBezTo>
                <a:cubicBezTo>
                  <a:pt x="383" y="275"/>
                  <a:pt x="383" y="269"/>
                  <a:pt x="384" y="263"/>
                </a:cubicBezTo>
                <a:cubicBezTo>
                  <a:pt x="385" y="257"/>
                  <a:pt x="389" y="251"/>
                  <a:pt x="389" y="245"/>
                </a:cubicBezTo>
                <a:cubicBezTo>
                  <a:pt x="389" y="234"/>
                  <a:pt x="379" y="236"/>
                  <a:pt x="373" y="229"/>
                </a:cubicBezTo>
                <a:cubicBezTo>
                  <a:pt x="365" y="222"/>
                  <a:pt x="372" y="210"/>
                  <a:pt x="372" y="202"/>
                </a:cubicBezTo>
                <a:cubicBezTo>
                  <a:pt x="362" y="202"/>
                  <a:pt x="353" y="201"/>
                  <a:pt x="344" y="200"/>
                </a:cubicBezTo>
                <a:cubicBezTo>
                  <a:pt x="334" y="198"/>
                  <a:pt x="321" y="202"/>
                  <a:pt x="315" y="191"/>
                </a:cubicBezTo>
                <a:cubicBezTo>
                  <a:pt x="311" y="186"/>
                  <a:pt x="314" y="175"/>
                  <a:pt x="314" y="169"/>
                </a:cubicBezTo>
                <a:cubicBezTo>
                  <a:pt x="314" y="160"/>
                  <a:pt x="314" y="150"/>
                  <a:pt x="311" y="141"/>
                </a:cubicBezTo>
                <a:cubicBezTo>
                  <a:pt x="310" y="136"/>
                  <a:pt x="306" y="128"/>
                  <a:pt x="301" y="126"/>
                </a:cubicBezTo>
                <a:cubicBezTo>
                  <a:pt x="296" y="123"/>
                  <a:pt x="290" y="127"/>
                  <a:pt x="285" y="125"/>
                </a:cubicBezTo>
                <a:cubicBezTo>
                  <a:pt x="280" y="124"/>
                  <a:pt x="275" y="118"/>
                  <a:pt x="270" y="116"/>
                </a:cubicBezTo>
                <a:cubicBezTo>
                  <a:pt x="262" y="111"/>
                  <a:pt x="254" y="108"/>
                  <a:pt x="245" y="105"/>
                </a:cubicBezTo>
                <a:cubicBezTo>
                  <a:pt x="237" y="102"/>
                  <a:pt x="229" y="98"/>
                  <a:pt x="221" y="98"/>
                </a:cubicBezTo>
                <a:cubicBezTo>
                  <a:pt x="215" y="99"/>
                  <a:pt x="209" y="102"/>
                  <a:pt x="203" y="101"/>
                </a:cubicBezTo>
                <a:cubicBezTo>
                  <a:pt x="196" y="100"/>
                  <a:pt x="187" y="93"/>
                  <a:pt x="182" y="89"/>
                </a:cubicBezTo>
                <a:cubicBezTo>
                  <a:pt x="179" y="86"/>
                  <a:pt x="177" y="83"/>
                  <a:pt x="173" y="81"/>
                </a:cubicBezTo>
                <a:cubicBezTo>
                  <a:pt x="171" y="80"/>
                  <a:pt x="167" y="80"/>
                  <a:pt x="166" y="79"/>
                </a:cubicBezTo>
                <a:cubicBezTo>
                  <a:pt x="161" y="74"/>
                  <a:pt x="161" y="58"/>
                  <a:pt x="160" y="51"/>
                </a:cubicBezTo>
                <a:cubicBezTo>
                  <a:pt x="160" y="40"/>
                  <a:pt x="160" y="29"/>
                  <a:pt x="162" y="17"/>
                </a:cubicBezTo>
                <a:cubicBezTo>
                  <a:pt x="164" y="0"/>
                  <a:pt x="151" y="2"/>
                  <a:pt x="137" y="5"/>
                </a:cubicBezTo>
                <a:cubicBezTo>
                  <a:pt x="115" y="11"/>
                  <a:pt x="104" y="22"/>
                  <a:pt x="86" y="34"/>
                </a:cubicBezTo>
                <a:cubicBezTo>
                  <a:pt x="74" y="42"/>
                  <a:pt x="67" y="54"/>
                  <a:pt x="52" y="52"/>
                </a:cubicBezTo>
                <a:cubicBezTo>
                  <a:pt x="44" y="51"/>
                  <a:pt x="4" y="47"/>
                  <a:pt x="0" y="48"/>
                </a:cubicBezTo>
                <a:cubicBezTo>
                  <a:pt x="2" y="49"/>
                  <a:pt x="2" y="49"/>
                  <a:pt x="2" y="49"/>
                </a:cubicBezTo>
                <a:cubicBezTo>
                  <a:pt x="3" y="52"/>
                  <a:pt x="10" y="56"/>
                  <a:pt x="13" y="57"/>
                </a:cubicBezTo>
                <a:cubicBezTo>
                  <a:pt x="21" y="59"/>
                  <a:pt x="25" y="52"/>
                  <a:pt x="32" y="57"/>
                </a:cubicBezTo>
                <a:cubicBezTo>
                  <a:pt x="37" y="60"/>
                  <a:pt x="39" y="66"/>
                  <a:pt x="41" y="70"/>
                </a:cubicBezTo>
                <a:cubicBezTo>
                  <a:pt x="45" y="76"/>
                  <a:pt x="50" y="83"/>
                  <a:pt x="53" y="90"/>
                </a:cubicBezTo>
                <a:cubicBezTo>
                  <a:pt x="56" y="100"/>
                  <a:pt x="46" y="119"/>
                  <a:pt x="45" y="131"/>
                </a:cubicBezTo>
                <a:cubicBezTo>
                  <a:pt x="43" y="143"/>
                  <a:pt x="47" y="155"/>
                  <a:pt x="43" y="167"/>
                </a:cubicBezTo>
                <a:cubicBezTo>
                  <a:pt x="40" y="177"/>
                  <a:pt x="32" y="185"/>
                  <a:pt x="39" y="194"/>
                </a:cubicBezTo>
                <a:cubicBezTo>
                  <a:pt x="46" y="202"/>
                  <a:pt x="52" y="204"/>
                  <a:pt x="45" y="215"/>
                </a:cubicBezTo>
                <a:cubicBezTo>
                  <a:pt x="39" y="225"/>
                  <a:pt x="34" y="234"/>
                  <a:pt x="30" y="244"/>
                </a:cubicBezTo>
                <a:lnTo>
                  <a:pt x="29" y="24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2" name="Freeform 386">
            <a:extLst>
              <a:ext uri="{FF2B5EF4-FFF2-40B4-BE49-F238E27FC236}">
                <a16:creationId xmlns:a16="http://schemas.microsoft.com/office/drawing/2014/main" id="{946B8205-47D4-B92F-9C12-3E823C172151}"/>
              </a:ext>
            </a:extLst>
          </p:cNvPr>
          <p:cNvSpPr>
            <a:spLocks/>
          </p:cNvSpPr>
          <p:nvPr/>
        </p:nvSpPr>
        <p:spPr bwMode="auto">
          <a:xfrm>
            <a:off x="3264853" y="5605630"/>
            <a:ext cx="267002" cy="265081"/>
          </a:xfrm>
          <a:custGeom>
            <a:avLst/>
            <a:gdLst>
              <a:gd name="T0" fmla="*/ 2147483646 w 249"/>
              <a:gd name="T1" fmla="*/ 2147483646 h 247"/>
              <a:gd name="T2" fmla="*/ 2147483646 w 249"/>
              <a:gd name="T3" fmla="*/ 2147483646 h 247"/>
              <a:gd name="T4" fmla="*/ 2147483646 w 249"/>
              <a:gd name="T5" fmla="*/ 2147483646 h 247"/>
              <a:gd name="T6" fmla="*/ 2147483646 w 249"/>
              <a:gd name="T7" fmla="*/ 2147483646 h 247"/>
              <a:gd name="T8" fmla="*/ 2147483646 w 249"/>
              <a:gd name="T9" fmla="*/ 2147483646 h 247"/>
              <a:gd name="T10" fmla="*/ 2147483646 w 249"/>
              <a:gd name="T11" fmla="*/ 2147483646 h 247"/>
              <a:gd name="T12" fmla="*/ 0 w 249"/>
              <a:gd name="T13" fmla="*/ 2147483646 h 247"/>
              <a:gd name="T14" fmla="*/ 2147483646 w 249"/>
              <a:gd name="T15" fmla="*/ 2147483646 h 247"/>
              <a:gd name="T16" fmla="*/ 2147483646 w 249"/>
              <a:gd name="T17" fmla="*/ 2147483646 h 247"/>
              <a:gd name="T18" fmla="*/ 2147483646 w 249"/>
              <a:gd name="T19" fmla="*/ 2147483646 h 247"/>
              <a:gd name="T20" fmla="*/ 2147483646 w 249"/>
              <a:gd name="T21" fmla="*/ 2147483646 h 247"/>
              <a:gd name="T22" fmla="*/ 2147483646 w 249"/>
              <a:gd name="T23" fmla="*/ 2147483646 h 247"/>
              <a:gd name="T24" fmla="*/ 2147483646 w 249"/>
              <a:gd name="T25" fmla="*/ 2147483646 h 247"/>
              <a:gd name="T26" fmla="*/ 2147483646 w 249"/>
              <a:gd name="T27" fmla="*/ 2147483646 h 247"/>
              <a:gd name="T28" fmla="*/ 2147483646 w 249"/>
              <a:gd name="T29" fmla="*/ 2147483646 h 247"/>
              <a:gd name="T30" fmla="*/ 2147483646 w 249"/>
              <a:gd name="T31" fmla="*/ 2147483646 h 247"/>
              <a:gd name="T32" fmla="*/ 2147483646 w 249"/>
              <a:gd name="T33" fmla="*/ 2147483646 h 247"/>
              <a:gd name="T34" fmla="*/ 2147483646 w 249"/>
              <a:gd name="T35" fmla="*/ 2147483646 h 247"/>
              <a:gd name="T36" fmla="*/ 2147483646 w 249"/>
              <a:gd name="T37" fmla="*/ 2147483646 h 247"/>
              <a:gd name="T38" fmla="*/ 2147483646 w 249"/>
              <a:gd name="T39" fmla="*/ 2147483646 h 247"/>
              <a:gd name="T40" fmla="*/ 2147483646 w 249"/>
              <a:gd name="T41" fmla="*/ 2147483646 h 247"/>
              <a:gd name="T42" fmla="*/ 2147483646 w 249"/>
              <a:gd name="T43" fmla="*/ 2147483646 h 247"/>
              <a:gd name="T44" fmla="*/ 2147483646 w 249"/>
              <a:gd name="T45" fmla="*/ 2147483646 h 247"/>
              <a:gd name="T46" fmla="*/ 2147483646 w 249"/>
              <a:gd name="T47" fmla="*/ 2147483646 h 247"/>
              <a:gd name="T48" fmla="*/ 2147483646 w 249"/>
              <a:gd name="T49" fmla="*/ 2147483646 h 247"/>
              <a:gd name="T50" fmla="*/ 2147483646 w 249"/>
              <a:gd name="T51" fmla="*/ 2147483646 h 247"/>
              <a:gd name="T52" fmla="*/ 2147483646 w 249"/>
              <a:gd name="T53" fmla="*/ 2147483646 h 247"/>
              <a:gd name="T54" fmla="*/ 2147483646 w 249"/>
              <a:gd name="T55" fmla="*/ 2147483646 h 247"/>
              <a:gd name="T56" fmla="*/ 2147483646 w 249"/>
              <a:gd name="T57" fmla="*/ 2147483646 h 247"/>
              <a:gd name="T58" fmla="*/ 2147483646 w 249"/>
              <a:gd name="T59" fmla="*/ 2147483646 h 24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249"/>
              <a:gd name="T91" fmla="*/ 0 h 247"/>
              <a:gd name="T92" fmla="*/ 249 w 249"/>
              <a:gd name="T93" fmla="*/ 247 h 247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249" h="247">
                <a:moveTo>
                  <a:pt x="139" y="13"/>
                </a:moveTo>
                <a:cubicBezTo>
                  <a:pt x="138" y="13"/>
                  <a:pt x="136" y="13"/>
                  <a:pt x="135" y="12"/>
                </a:cubicBezTo>
                <a:cubicBezTo>
                  <a:pt x="128" y="9"/>
                  <a:pt x="122" y="4"/>
                  <a:pt x="114" y="3"/>
                </a:cubicBezTo>
                <a:cubicBezTo>
                  <a:pt x="105" y="0"/>
                  <a:pt x="95" y="0"/>
                  <a:pt x="86" y="3"/>
                </a:cubicBezTo>
                <a:cubicBezTo>
                  <a:pt x="66" y="9"/>
                  <a:pt x="40" y="13"/>
                  <a:pt x="25" y="28"/>
                </a:cubicBezTo>
                <a:cubicBezTo>
                  <a:pt x="14" y="38"/>
                  <a:pt x="12" y="56"/>
                  <a:pt x="8" y="69"/>
                </a:cubicBezTo>
                <a:cubicBezTo>
                  <a:pt x="7" y="73"/>
                  <a:pt x="3" y="86"/>
                  <a:pt x="0" y="88"/>
                </a:cubicBezTo>
                <a:cubicBezTo>
                  <a:pt x="1" y="90"/>
                  <a:pt x="1" y="90"/>
                  <a:pt x="1" y="90"/>
                </a:cubicBezTo>
                <a:cubicBezTo>
                  <a:pt x="10" y="103"/>
                  <a:pt x="18" y="117"/>
                  <a:pt x="29" y="128"/>
                </a:cubicBezTo>
                <a:cubicBezTo>
                  <a:pt x="36" y="135"/>
                  <a:pt x="44" y="136"/>
                  <a:pt x="53" y="139"/>
                </a:cubicBezTo>
                <a:cubicBezTo>
                  <a:pt x="61" y="143"/>
                  <a:pt x="68" y="149"/>
                  <a:pt x="78" y="149"/>
                </a:cubicBezTo>
                <a:cubicBezTo>
                  <a:pt x="82" y="149"/>
                  <a:pt x="86" y="147"/>
                  <a:pt x="91" y="148"/>
                </a:cubicBezTo>
                <a:cubicBezTo>
                  <a:pt x="99" y="149"/>
                  <a:pt x="107" y="150"/>
                  <a:pt x="114" y="153"/>
                </a:cubicBezTo>
                <a:cubicBezTo>
                  <a:pt x="129" y="157"/>
                  <a:pt x="152" y="163"/>
                  <a:pt x="147" y="183"/>
                </a:cubicBezTo>
                <a:cubicBezTo>
                  <a:pt x="143" y="194"/>
                  <a:pt x="131" y="203"/>
                  <a:pt x="124" y="213"/>
                </a:cubicBezTo>
                <a:cubicBezTo>
                  <a:pt x="119" y="220"/>
                  <a:pt x="114" y="231"/>
                  <a:pt x="107" y="237"/>
                </a:cubicBezTo>
                <a:cubicBezTo>
                  <a:pt x="121" y="240"/>
                  <a:pt x="136" y="238"/>
                  <a:pt x="150" y="240"/>
                </a:cubicBezTo>
                <a:cubicBezTo>
                  <a:pt x="160" y="242"/>
                  <a:pt x="176" y="247"/>
                  <a:pt x="186" y="246"/>
                </a:cubicBezTo>
                <a:cubicBezTo>
                  <a:pt x="194" y="244"/>
                  <a:pt x="201" y="235"/>
                  <a:pt x="208" y="229"/>
                </a:cubicBezTo>
                <a:cubicBezTo>
                  <a:pt x="216" y="222"/>
                  <a:pt x="224" y="210"/>
                  <a:pt x="228" y="201"/>
                </a:cubicBezTo>
                <a:cubicBezTo>
                  <a:pt x="233" y="192"/>
                  <a:pt x="234" y="181"/>
                  <a:pt x="238" y="171"/>
                </a:cubicBezTo>
                <a:cubicBezTo>
                  <a:pt x="240" y="164"/>
                  <a:pt x="248" y="154"/>
                  <a:pt x="248" y="147"/>
                </a:cubicBezTo>
                <a:cubicBezTo>
                  <a:pt x="249" y="126"/>
                  <a:pt x="230" y="138"/>
                  <a:pt x="220" y="143"/>
                </a:cubicBezTo>
                <a:cubicBezTo>
                  <a:pt x="215" y="136"/>
                  <a:pt x="214" y="132"/>
                  <a:pt x="214" y="123"/>
                </a:cubicBezTo>
                <a:cubicBezTo>
                  <a:pt x="215" y="115"/>
                  <a:pt x="220" y="103"/>
                  <a:pt x="214" y="96"/>
                </a:cubicBezTo>
                <a:cubicBezTo>
                  <a:pt x="202" y="82"/>
                  <a:pt x="188" y="86"/>
                  <a:pt x="173" y="89"/>
                </a:cubicBezTo>
                <a:cubicBezTo>
                  <a:pt x="166" y="90"/>
                  <a:pt x="151" y="90"/>
                  <a:pt x="146" y="84"/>
                </a:cubicBezTo>
                <a:cubicBezTo>
                  <a:pt x="142" y="77"/>
                  <a:pt x="147" y="59"/>
                  <a:pt x="147" y="50"/>
                </a:cubicBezTo>
                <a:cubicBezTo>
                  <a:pt x="148" y="40"/>
                  <a:pt x="151" y="24"/>
                  <a:pt x="143" y="17"/>
                </a:cubicBezTo>
                <a:lnTo>
                  <a:pt x="139" y="13"/>
                </a:lnTo>
                <a:close/>
              </a:path>
            </a:pathLst>
          </a:custGeom>
          <a:solidFill>
            <a:srgbClr val="58B7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3" name="Freeform 387">
            <a:extLst>
              <a:ext uri="{FF2B5EF4-FFF2-40B4-BE49-F238E27FC236}">
                <a16:creationId xmlns:a16="http://schemas.microsoft.com/office/drawing/2014/main" id="{8149DE2F-5DD7-543F-135F-C27BA733B702}"/>
              </a:ext>
            </a:extLst>
          </p:cNvPr>
          <p:cNvSpPr>
            <a:spLocks/>
          </p:cNvSpPr>
          <p:nvPr/>
        </p:nvSpPr>
        <p:spPr bwMode="auto">
          <a:xfrm>
            <a:off x="3364738" y="5943704"/>
            <a:ext cx="161354" cy="159433"/>
          </a:xfrm>
          <a:custGeom>
            <a:avLst/>
            <a:gdLst>
              <a:gd name="T0" fmla="*/ 2147483646 w 150"/>
              <a:gd name="T1" fmla="*/ 0 h 150"/>
              <a:gd name="T2" fmla="*/ 2147483646 w 150"/>
              <a:gd name="T3" fmla="*/ 2147483646 h 150"/>
              <a:gd name="T4" fmla="*/ 2147483646 w 150"/>
              <a:gd name="T5" fmla="*/ 2147483646 h 150"/>
              <a:gd name="T6" fmla="*/ 2147483646 w 150"/>
              <a:gd name="T7" fmla="*/ 2147483646 h 150"/>
              <a:gd name="T8" fmla="*/ 2147483646 w 150"/>
              <a:gd name="T9" fmla="*/ 2147483646 h 150"/>
              <a:gd name="T10" fmla="*/ 2147483646 w 150"/>
              <a:gd name="T11" fmla="*/ 2147483646 h 150"/>
              <a:gd name="T12" fmla="*/ 2147483646 w 150"/>
              <a:gd name="T13" fmla="*/ 2147483646 h 150"/>
              <a:gd name="T14" fmla="*/ 2147483646 w 150"/>
              <a:gd name="T15" fmla="*/ 2147483646 h 150"/>
              <a:gd name="T16" fmla="*/ 2147483646 w 150"/>
              <a:gd name="T17" fmla="*/ 2147483646 h 150"/>
              <a:gd name="T18" fmla="*/ 2147483646 w 150"/>
              <a:gd name="T19" fmla="*/ 2147483646 h 150"/>
              <a:gd name="T20" fmla="*/ 2147483646 w 150"/>
              <a:gd name="T21" fmla="*/ 2147483646 h 150"/>
              <a:gd name="T22" fmla="*/ 2147483646 w 150"/>
              <a:gd name="T23" fmla="*/ 2147483646 h 150"/>
              <a:gd name="T24" fmla="*/ 2147483646 w 150"/>
              <a:gd name="T25" fmla="*/ 2147483646 h 150"/>
              <a:gd name="T26" fmla="*/ 2147483646 w 150"/>
              <a:gd name="T27" fmla="*/ 2147483646 h 150"/>
              <a:gd name="T28" fmla="*/ 2147483646 w 150"/>
              <a:gd name="T29" fmla="*/ 2147483646 h 150"/>
              <a:gd name="T30" fmla="*/ 0 w 150"/>
              <a:gd name="T31" fmla="*/ 2147483646 h 150"/>
              <a:gd name="T32" fmla="*/ 0 w 150"/>
              <a:gd name="T33" fmla="*/ 2147483646 h 150"/>
              <a:gd name="T34" fmla="*/ 0 w 150"/>
              <a:gd name="T35" fmla="*/ 2147483646 h 150"/>
              <a:gd name="T36" fmla="*/ 2147483646 w 150"/>
              <a:gd name="T37" fmla="*/ 2147483646 h 150"/>
              <a:gd name="T38" fmla="*/ 2147483646 w 150"/>
              <a:gd name="T39" fmla="*/ 2147483646 h 150"/>
              <a:gd name="T40" fmla="*/ 2147483646 w 150"/>
              <a:gd name="T41" fmla="*/ 2147483646 h 150"/>
              <a:gd name="T42" fmla="*/ 2147483646 w 150"/>
              <a:gd name="T43" fmla="*/ 0 h 150"/>
              <a:gd name="T44" fmla="*/ 2147483646 w 150"/>
              <a:gd name="T45" fmla="*/ 0 h 15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150"/>
              <a:gd name="T70" fmla="*/ 0 h 150"/>
              <a:gd name="T71" fmla="*/ 150 w 150"/>
              <a:gd name="T72" fmla="*/ 150 h 150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150" h="150">
                <a:moveTo>
                  <a:pt x="50" y="0"/>
                </a:moveTo>
                <a:cubicBezTo>
                  <a:pt x="56" y="1"/>
                  <a:pt x="60" y="0"/>
                  <a:pt x="65" y="7"/>
                </a:cubicBezTo>
                <a:cubicBezTo>
                  <a:pt x="70" y="14"/>
                  <a:pt x="73" y="30"/>
                  <a:pt x="81" y="34"/>
                </a:cubicBezTo>
                <a:cubicBezTo>
                  <a:pt x="85" y="36"/>
                  <a:pt x="90" y="34"/>
                  <a:pt x="94" y="35"/>
                </a:cubicBezTo>
                <a:cubicBezTo>
                  <a:pt x="97" y="37"/>
                  <a:pt x="99" y="38"/>
                  <a:pt x="102" y="40"/>
                </a:cubicBezTo>
                <a:cubicBezTo>
                  <a:pt x="112" y="45"/>
                  <a:pt x="121" y="50"/>
                  <a:pt x="129" y="58"/>
                </a:cubicBezTo>
                <a:cubicBezTo>
                  <a:pt x="136" y="63"/>
                  <a:pt x="150" y="74"/>
                  <a:pt x="148" y="83"/>
                </a:cubicBezTo>
                <a:cubicBezTo>
                  <a:pt x="146" y="88"/>
                  <a:pt x="141" y="93"/>
                  <a:pt x="139" y="98"/>
                </a:cubicBezTo>
                <a:cubicBezTo>
                  <a:pt x="137" y="102"/>
                  <a:pt x="137" y="107"/>
                  <a:pt x="138" y="112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4" y="117"/>
                  <a:pt x="130" y="122"/>
                  <a:pt x="127" y="123"/>
                </a:cubicBezTo>
                <a:cubicBezTo>
                  <a:pt x="122" y="124"/>
                  <a:pt x="112" y="135"/>
                  <a:pt x="104" y="140"/>
                </a:cubicBezTo>
                <a:cubicBezTo>
                  <a:pt x="95" y="145"/>
                  <a:pt x="69" y="150"/>
                  <a:pt x="56" y="147"/>
                </a:cubicBezTo>
                <a:cubicBezTo>
                  <a:pt x="44" y="145"/>
                  <a:pt x="47" y="146"/>
                  <a:pt x="40" y="140"/>
                </a:cubicBezTo>
                <a:cubicBezTo>
                  <a:pt x="33" y="133"/>
                  <a:pt x="28" y="136"/>
                  <a:pt x="17" y="127"/>
                </a:cubicBezTo>
                <a:cubicBezTo>
                  <a:pt x="8" y="119"/>
                  <a:pt x="4" y="120"/>
                  <a:pt x="0" y="122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20"/>
                  <a:pt x="0" y="119"/>
                  <a:pt x="0" y="119"/>
                </a:cubicBezTo>
                <a:cubicBezTo>
                  <a:pt x="0" y="111"/>
                  <a:pt x="5" y="106"/>
                  <a:pt x="7" y="98"/>
                </a:cubicBezTo>
                <a:cubicBezTo>
                  <a:pt x="12" y="85"/>
                  <a:pt x="13" y="69"/>
                  <a:pt x="15" y="54"/>
                </a:cubicBezTo>
                <a:cubicBezTo>
                  <a:pt x="18" y="40"/>
                  <a:pt x="21" y="29"/>
                  <a:pt x="30" y="17"/>
                </a:cubicBezTo>
                <a:cubicBezTo>
                  <a:pt x="36" y="11"/>
                  <a:pt x="42" y="6"/>
                  <a:pt x="49" y="0"/>
                </a:cubicBezTo>
                <a:lnTo>
                  <a:pt x="50" y="0"/>
                </a:lnTo>
                <a:close/>
              </a:path>
            </a:pathLst>
          </a:custGeom>
          <a:solidFill>
            <a:srgbClr val="58B7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4" name="Freeform 388">
            <a:extLst>
              <a:ext uri="{FF2B5EF4-FFF2-40B4-BE49-F238E27FC236}">
                <a16:creationId xmlns:a16="http://schemas.microsoft.com/office/drawing/2014/main" id="{A803DFB5-AB20-FC74-F6B5-C300B6EBDACB}"/>
              </a:ext>
            </a:extLst>
          </p:cNvPr>
          <p:cNvSpPr>
            <a:spLocks/>
          </p:cNvSpPr>
          <p:nvPr/>
        </p:nvSpPr>
        <p:spPr bwMode="auto">
          <a:xfrm>
            <a:off x="2903728" y="4796942"/>
            <a:ext cx="1311958" cy="1265856"/>
          </a:xfrm>
          <a:custGeom>
            <a:avLst/>
            <a:gdLst>
              <a:gd name="T0" fmla="*/ 2147483646 w 1226"/>
              <a:gd name="T1" fmla="*/ 2147483646 h 1183"/>
              <a:gd name="T2" fmla="*/ 2147483646 w 1226"/>
              <a:gd name="T3" fmla="*/ 2147483646 h 1183"/>
              <a:gd name="T4" fmla="*/ 2147483646 w 1226"/>
              <a:gd name="T5" fmla="*/ 2147483646 h 1183"/>
              <a:gd name="T6" fmla="*/ 2147483646 w 1226"/>
              <a:gd name="T7" fmla="*/ 2147483646 h 1183"/>
              <a:gd name="T8" fmla="*/ 2147483646 w 1226"/>
              <a:gd name="T9" fmla="*/ 2147483646 h 1183"/>
              <a:gd name="T10" fmla="*/ 2147483646 w 1226"/>
              <a:gd name="T11" fmla="*/ 2147483646 h 1183"/>
              <a:gd name="T12" fmla="*/ 2147483646 w 1226"/>
              <a:gd name="T13" fmla="*/ 2147483646 h 1183"/>
              <a:gd name="T14" fmla="*/ 2147483646 w 1226"/>
              <a:gd name="T15" fmla="*/ 2147483646 h 1183"/>
              <a:gd name="T16" fmla="*/ 2147483646 w 1226"/>
              <a:gd name="T17" fmla="*/ 2147483646 h 1183"/>
              <a:gd name="T18" fmla="*/ 2147483646 w 1226"/>
              <a:gd name="T19" fmla="*/ 2147483646 h 1183"/>
              <a:gd name="T20" fmla="*/ 2147483646 w 1226"/>
              <a:gd name="T21" fmla="*/ 2147483646 h 1183"/>
              <a:gd name="T22" fmla="*/ 2147483646 w 1226"/>
              <a:gd name="T23" fmla="*/ 2147483646 h 1183"/>
              <a:gd name="T24" fmla="*/ 2147483646 w 1226"/>
              <a:gd name="T25" fmla="*/ 2147483646 h 1183"/>
              <a:gd name="T26" fmla="*/ 2147483646 w 1226"/>
              <a:gd name="T27" fmla="*/ 2147483646 h 1183"/>
              <a:gd name="T28" fmla="*/ 2147483646 w 1226"/>
              <a:gd name="T29" fmla="*/ 2147483646 h 1183"/>
              <a:gd name="T30" fmla="*/ 2147483646 w 1226"/>
              <a:gd name="T31" fmla="*/ 2147483646 h 1183"/>
              <a:gd name="T32" fmla="*/ 2147483646 w 1226"/>
              <a:gd name="T33" fmla="*/ 2147483646 h 1183"/>
              <a:gd name="T34" fmla="*/ 2147483646 w 1226"/>
              <a:gd name="T35" fmla="*/ 2147483646 h 1183"/>
              <a:gd name="T36" fmla="*/ 2147483646 w 1226"/>
              <a:gd name="T37" fmla="*/ 2147483646 h 1183"/>
              <a:gd name="T38" fmla="*/ 2147483646 w 1226"/>
              <a:gd name="T39" fmla="*/ 2147483646 h 1183"/>
              <a:gd name="T40" fmla="*/ 2147483646 w 1226"/>
              <a:gd name="T41" fmla="*/ 2147483646 h 1183"/>
              <a:gd name="T42" fmla="*/ 2147483646 w 1226"/>
              <a:gd name="T43" fmla="*/ 2147483646 h 1183"/>
              <a:gd name="T44" fmla="*/ 2147483646 w 1226"/>
              <a:gd name="T45" fmla="*/ 2147483646 h 1183"/>
              <a:gd name="T46" fmla="*/ 2147483646 w 1226"/>
              <a:gd name="T47" fmla="*/ 2147483646 h 1183"/>
              <a:gd name="T48" fmla="*/ 2147483646 w 1226"/>
              <a:gd name="T49" fmla="*/ 2147483646 h 1183"/>
              <a:gd name="T50" fmla="*/ 2147483646 w 1226"/>
              <a:gd name="T51" fmla="*/ 2147483646 h 1183"/>
              <a:gd name="T52" fmla="*/ 2147483646 w 1226"/>
              <a:gd name="T53" fmla="*/ 2147483646 h 1183"/>
              <a:gd name="T54" fmla="*/ 2147483646 w 1226"/>
              <a:gd name="T55" fmla="*/ 2147483646 h 1183"/>
              <a:gd name="T56" fmla="*/ 2147483646 w 1226"/>
              <a:gd name="T57" fmla="*/ 2147483646 h 1183"/>
              <a:gd name="T58" fmla="*/ 2147483646 w 1226"/>
              <a:gd name="T59" fmla="*/ 2147483646 h 1183"/>
              <a:gd name="T60" fmla="*/ 2147483646 w 1226"/>
              <a:gd name="T61" fmla="*/ 2147483646 h 1183"/>
              <a:gd name="T62" fmla="*/ 2147483646 w 1226"/>
              <a:gd name="T63" fmla="*/ 2147483646 h 1183"/>
              <a:gd name="T64" fmla="*/ 2147483646 w 1226"/>
              <a:gd name="T65" fmla="*/ 2147483646 h 1183"/>
              <a:gd name="T66" fmla="*/ 2147483646 w 1226"/>
              <a:gd name="T67" fmla="*/ 2147483646 h 1183"/>
              <a:gd name="T68" fmla="*/ 2147483646 w 1226"/>
              <a:gd name="T69" fmla="*/ 2147483646 h 1183"/>
              <a:gd name="T70" fmla="*/ 2147483646 w 1226"/>
              <a:gd name="T71" fmla="*/ 2147483646 h 1183"/>
              <a:gd name="T72" fmla="*/ 2147483646 w 1226"/>
              <a:gd name="T73" fmla="*/ 2147483646 h 1183"/>
              <a:gd name="T74" fmla="*/ 2147483646 w 1226"/>
              <a:gd name="T75" fmla="*/ 2147483646 h 1183"/>
              <a:gd name="T76" fmla="*/ 2147483646 w 1226"/>
              <a:gd name="T77" fmla="*/ 2147483646 h 1183"/>
              <a:gd name="T78" fmla="*/ 2147483646 w 1226"/>
              <a:gd name="T79" fmla="*/ 2147483646 h 1183"/>
              <a:gd name="T80" fmla="*/ 2147483646 w 1226"/>
              <a:gd name="T81" fmla="*/ 2147483646 h 1183"/>
              <a:gd name="T82" fmla="*/ 2147483646 w 1226"/>
              <a:gd name="T83" fmla="*/ 2147483646 h 1183"/>
              <a:gd name="T84" fmla="*/ 2147483646 w 1226"/>
              <a:gd name="T85" fmla="*/ 2147483646 h 1183"/>
              <a:gd name="T86" fmla="*/ 2147483646 w 1226"/>
              <a:gd name="T87" fmla="*/ 2147483646 h 1183"/>
              <a:gd name="T88" fmla="*/ 2147483646 w 1226"/>
              <a:gd name="T89" fmla="*/ 2147483646 h 1183"/>
              <a:gd name="T90" fmla="*/ 2147483646 w 1226"/>
              <a:gd name="T91" fmla="*/ 2147483646 h 1183"/>
              <a:gd name="T92" fmla="*/ 2147483646 w 1226"/>
              <a:gd name="T93" fmla="*/ 2147483646 h 1183"/>
              <a:gd name="T94" fmla="*/ 2147483646 w 1226"/>
              <a:gd name="T95" fmla="*/ 2147483646 h 1183"/>
              <a:gd name="T96" fmla="*/ 2147483646 w 1226"/>
              <a:gd name="T97" fmla="*/ 2147483646 h 1183"/>
              <a:gd name="T98" fmla="*/ 2147483646 w 1226"/>
              <a:gd name="T99" fmla="*/ 2147483646 h 1183"/>
              <a:gd name="T100" fmla="*/ 2147483646 w 1226"/>
              <a:gd name="T101" fmla="*/ 2147483646 h 1183"/>
              <a:gd name="T102" fmla="*/ 2147483646 w 1226"/>
              <a:gd name="T103" fmla="*/ 2147483646 h 1183"/>
              <a:gd name="T104" fmla="*/ 2147483646 w 1226"/>
              <a:gd name="T105" fmla="*/ 2147483646 h 1183"/>
              <a:gd name="T106" fmla="*/ 2147483646 w 1226"/>
              <a:gd name="T107" fmla="*/ 2147483646 h 118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226"/>
              <a:gd name="T163" fmla="*/ 0 h 1183"/>
              <a:gd name="T164" fmla="*/ 1226 w 1226"/>
              <a:gd name="T165" fmla="*/ 1183 h 1183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226" h="1183">
                <a:moveTo>
                  <a:pt x="569" y="1182"/>
                </a:moveTo>
                <a:cubicBezTo>
                  <a:pt x="568" y="1177"/>
                  <a:pt x="569" y="1173"/>
                  <a:pt x="571" y="1169"/>
                </a:cubicBezTo>
                <a:cubicBezTo>
                  <a:pt x="572" y="1163"/>
                  <a:pt x="578" y="1159"/>
                  <a:pt x="579" y="1154"/>
                </a:cubicBezTo>
                <a:cubicBezTo>
                  <a:pt x="582" y="1144"/>
                  <a:pt x="567" y="1134"/>
                  <a:pt x="561" y="1128"/>
                </a:cubicBezTo>
                <a:cubicBezTo>
                  <a:pt x="552" y="1121"/>
                  <a:pt x="543" y="1116"/>
                  <a:pt x="533" y="1111"/>
                </a:cubicBezTo>
                <a:cubicBezTo>
                  <a:pt x="531" y="1109"/>
                  <a:pt x="529" y="1107"/>
                  <a:pt x="526" y="1106"/>
                </a:cubicBezTo>
                <a:cubicBezTo>
                  <a:pt x="522" y="1105"/>
                  <a:pt x="516" y="1106"/>
                  <a:pt x="513" y="1105"/>
                </a:cubicBezTo>
                <a:cubicBezTo>
                  <a:pt x="505" y="1101"/>
                  <a:pt x="502" y="1085"/>
                  <a:pt x="496" y="1077"/>
                </a:cubicBezTo>
                <a:cubicBezTo>
                  <a:pt x="492" y="1071"/>
                  <a:pt x="488" y="1071"/>
                  <a:pt x="482" y="1071"/>
                </a:cubicBezTo>
                <a:cubicBezTo>
                  <a:pt x="481" y="1071"/>
                  <a:pt x="481" y="1071"/>
                  <a:pt x="481" y="1071"/>
                </a:cubicBezTo>
                <a:cubicBezTo>
                  <a:pt x="486" y="1067"/>
                  <a:pt x="491" y="1063"/>
                  <a:pt x="495" y="1059"/>
                </a:cubicBezTo>
                <a:cubicBezTo>
                  <a:pt x="506" y="1048"/>
                  <a:pt x="516" y="1038"/>
                  <a:pt x="529" y="1030"/>
                </a:cubicBezTo>
                <a:cubicBezTo>
                  <a:pt x="543" y="1020"/>
                  <a:pt x="556" y="1011"/>
                  <a:pt x="569" y="999"/>
                </a:cubicBezTo>
                <a:cubicBezTo>
                  <a:pt x="577" y="992"/>
                  <a:pt x="589" y="988"/>
                  <a:pt x="592" y="978"/>
                </a:cubicBezTo>
                <a:cubicBezTo>
                  <a:pt x="597" y="967"/>
                  <a:pt x="593" y="954"/>
                  <a:pt x="593" y="942"/>
                </a:cubicBezTo>
                <a:cubicBezTo>
                  <a:pt x="588" y="942"/>
                  <a:pt x="583" y="941"/>
                  <a:pt x="578" y="941"/>
                </a:cubicBezTo>
                <a:cubicBezTo>
                  <a:pt x="575" y="941"/>
                  <a:pt x="575" y="941"/>
                  <a:pt x="572" y="941"/>
                </a:cubicBezTo>
                <a:cubicBezTo>
                  <a:pt x="571" y="940"/>
                  <a:pt x="571" y="940"/>
                  <a:pt x="571" y="940"/>
                </a:cubicBezTo>
                <a:cubicBezTo>
                  <a:pt x="572" y="935"/>
                  <a:pt x="573" y="931"/>
                  <a:pt x="575" y="927"/>
                </a:cubicBezTo>
                <a:cubicBezTo>
                  <a:pt x="577" y="920"/>
                  <a:pt x="585" y="911"/>
                  <a:pt x="586" y="903"/>
                </a:cubicBezTo>
                <a:cubicBezTo>
                  <a:pt x="586" y="882"/>
                  <a:pt x="567" y="895"/>
                  <a:pt x="557" y="899"/>
                </a:cubicBezTo>
                <a:cubicBezTo>
                  <a:pt x="553" y="892"/>
                  <a:pt x="551" y="888"/>
                  <a:pt x="552" y="879"/>
                </a:cubicBezTo>
                <a:cubicBezTo>
                  <a:pt x="552" y="871"/>
                  <a:pt x="557" y="860"/>
                  <a:pt x="551" y="853"/>
                </a:cubicBezTo>
                <a:cubicBezTo>
                  <a:pt x="539" y="838"/>
                  <a:pt x="526" y="842"/>
                  <a:pt x="511" y="845"/>
                </a:cubicBezTo>
                <a:cubicBezTo>
                  <a:pt x="504" y="847"/>
                  <a:pt x="489" y="847"/>
                  <a:pt x="484" y="840"/>
                </a:cubicBezTo>
                <a:cubicBezTo>
                  <a:pt x="479" y="833"/>
                  <a:pt x="484" y="815"/>
                  <a:pt x="485" y="806"/>
                </a:cubicBezTo>
                <a:cubicBezTo>
                  <a:pt x="485" y="796"/>
                  <a:pt x="488" y="780"/>
                  <a:pt x="480" y="773"/>
                </a:cubicBezTo>
                <a:cubicBezTo>
                  <a:pt x="481" y="772"/>
                  <a:pt x="481" y="772"/>
                  <a:pt x="481" y="772"/>
                </a:cubicBezTo>
                <a:cubicBezTo>
                  <a:pt x="487" y="765"/>
                  <a:pt x="490" y="756"/>
                  <a:pt x="492" y="747"/>
                </a:cubicBezTo>
                <a:cubicBezTo>
                  <a:pt x="493" y="741"/>
                  <a:pt x="494" y="735"/>
                  <a:pt x="495" y="729"/>
                </a:cubicBezTo>
                <a:cubicBezTo>
                  <a:pt x="496" y="723"/>
                  <a:pt x="500" y="718"/>
                  <a:pt x="500" y="711"/>
                </a:cubicBezTo>
                <a:cubicBezTo>
                  <a:pt x="499" y="700"/>
                  <a:pt x="489" y="702"/>
                  <a:pt x="483" y="695"/>
                </a:cubicBezTo>
                <a:cubicBezTo>
                  <a:pt x="476" y="688"/>
                  <a:pt x="483" y="676"/>
                  <a:pt x="482" y="668"/>
                </a:cubicBezTo>
                <a:cubicBezTo>
                  <a:pt x="473" y="668"/>
                  <a:pt x="463" y="667"/>
                  <a:pt x="454" y="666"/>
                </a:cubicBezTo>
                <a:cubicBezTo>
                  <a:pt x="444" y="664"/>
                  <a:pt x="431" y="668"/>
                  <a:pt x="425" y="657"/>
                </a:cubicBezTo>
                <a:cubicBezTo>
                  <a:pt x="422" y="652"/>
                  <a:pt x="424" y="641"/>
                  <a:pt x="424" y="635"/>
                </a:cubicBezTo>
                <a:cubicBezTo>
                  <a:pt x="424" y="626"/>
                  <a:pt x="424" y="616"/>
                  <a:pt x="422" y="607"/>
                </a:cubicBezTo>
                <a:cubicBezTo>
                  <a:pt x="420" y="602"/>
                  <a:pt x="417" y="594"/>
                  <a:pt x="411" y="592"/>
                </a:cubicBezTo>
                <a:cubicBezTo>
                  <a:pt x="406" y="589"/>
                  <a:pt x="400" y="593"/>
                  <a:pt x="395" y="591"/>
                </a:cubicBezTo>
                <a:cubicBezTo>
                  <a:pt x="391" y="590"/>
                  <a:pt x="385" y="584"/>
                  <a:pt x="381" y="582"/>
                </a:cubicBezTo>
                <a:cubicBezTo>
                  <a:pt x="372" y="577"/>
                  <a:pt x="365" y="574"/>
                  <a:pt x="356" y="571"/>
                </a:cubicBezTo>
                <a:cubicBezTo>
                  <a:pt x="348" y="568"/>
                  <a:pt x="340" y="564"/>
                  <a:pt x="331" y="564"/>
                </a:cubicBezTo>
                <a:cubicBezTo>
                  <a:pt x="325" y="565"/>
                  <a:pt x="319" y="568"/>
                  <a:pt x="313" y="567"/>
                </a:cubicBezTo>
                <a:cubicBezTo>
                  <a:pt x="306" y="566"/>
                  <a:pt x="297" y="559"/>
                  <a:pt x="292" y="555"/>
                </a:cubicBezTo>
                <a:cubicBezTo>
                  <a:pt x="289" y="552"/>
                  <a:pt x="287" y="549"/>
                  <a:pt x="283" y="547"/>
                </a:cubicBezTo>
                <a:cubicBezTo>
                  <a:pt x="282" y="546"/>
                  <a:pt x="277" y="546"/>
                  <a:pt x="276" y="545"/>
                </a:cubicBezTo>
                <a:cubicBezTo>
                  <a:pt x="271" y="540"/>
                  <a:pt x="271" y="524"/>
                  <a:pt x="271" y="517"/>
                </a:cubicBezTo>
                <a:cubicBezTo>
                  <a:pt x="270" y="506"/>
                  <a:pt x="271" y="495"/>
                  <a:pt x="272" y="483"/>
                </a:cubicBezTo>
                <a:cubicBezTo>
                  <a:pt x="274" y="466"/>
                  <a:pt x="262" y="468"/>
                  <a:pt x="247" y="471"/>
                </a:cubicBezTo>
                <a:cubicBezTo>
                  <a:pt x="226" y="477"/>
                  <a:pt x="214" y="489"/>
                  <a:pt x="196" y="500"/>
                </a:cubicBezTo>
                <a:cubicBezTo>
                  <a:pt x="184" y="508"/>
                  <a:pt x="178" y="520"/>
                  <a:pt x="162" y="518"/>
                </a:cubicBezTo>
                <a:cubicBezTo>
                  <a:pt x="155" y="517"/>
                  <a:pt x="122" y="513"/>
                  <a:pt x="113" y="513"/>
                </a:cubicBezTo>
                <a:cubicBezTo>
                  <a:pt x="111" y="512"/>
                  <a:pt x="111" y="512"/>
                  <a:pt x="111" y="512"/>
                </a:cubicBezTo>
                <a:cubicBezTo>
                  <a:pt x="104" y="499"/>
                  <a:pt x="110" y="475"/>
                  <a:pt x="109" y="462"/>
                </a:cubicBezTo>
                <a:cubicBezTo>
                  <a:pt x="95" y="468"/>
                  <a:pt x="85" y="485"/>
                  <a:pt x="68" y="485"/>
                </a:cubicBezTo>
                <a:cubicBezTo>
                  <a:pt x="59" y="485"/>
                  <a:pt x="60" y="481"/>
                  <a:pt x="56" y="474"/>
                </a:cubicBezTo>
                <a:cubicBezTo>
                  <a:pt x="54" y="472"/>
                  <a:pt x="51" y="467"/>
                  <a:pt x="47" y="467"/>
                </a:cubicBezTo>
                <a:cubicBezTo>
                  <a:pt x="44" y="466"/>
                  <a:pt x="43" y="470"/>
                  <a:pt x="40" y="470"/>
                </a:cubicBezTo>
                <a:cubicBezTo>
                  <a:pt x="32" y="470"/>
                  <a:pt x="34" y="463"/>
                  <a:pt x="31" y="458"/>
                </a:cubicBezTo>
                <a:cubicBezTo>
                  <a:pt x="28" y="450"/>
                  <a:pt x="22" y="445"/>
                  <a:pt x="18" y="439"/>
                </a:cubicBezTo>
                <a:cubicBezTo>
                  <a:pt x="11" y="426"/>
                  <a:pt x="0" y="410"/>
                  <a:pt x="9" y="397"/>
                </a:cubicBezTo>
                <a:cubicBezTo>
                  <a:pt x="13" y="392"/>
                  <a:pt x="23" y="388"/>
                  <a:pt x="25" y="384"/>
                </a:cubicBezTo>
                <a:cubicBezTo>
                  <a:pt x="26" y="382"/>
                  <a:pt x="26" y="373"/>
                  <a:pt x="25" y="371"/>
                </a:cubicBezTo>
                <a:cubicBezTo>
                  <a:pt x="24" y="365"/>
                  <a:pt x="22" y="362"/>
                  <a:pt x="26" y="356"/>
                </a:cubicBezTo>
                <a:cubicBezTo>
                  <a:pt x="30" y="349"/>
                  <a:pt x="39" y="343"/>
                  <a:pt x="45" y="338"/>
                </a:cubicBezTo>
                <a:cubicBezTo>
                  <a:pt x="53" y="332"/>
                  <a:pt x="62" y="328"/>
                  <a:pt x="71" y="323"/>
                </a:cubicBezTo>
                <a:cubicBezTo>
                  <a:pt x="76" y="320"/>
                  <a:pt x="81" y="316"/>
                  <a:pt x="86" y="314"/>
                </a:cubicBezTo>
                <a:cubicBezTo>
                  <a:pt x="93" y="311"/>
                  <a:pt x="102" y="306"/>
                  <a:pt x="109" y="306"/>
                </a:cubicBezTo>
                <a:cubicBezTo>
                  <a:pt x="114" y="305"/>
                  <a:pt x="120" y="308"/>
                  <a:pt x="124" y="305"/>
                </a:cubicBezTo>
                <a:cubicBezTo>
                  <a:pt x="126" y="303"/>
                  <a:pt x="126" y="303"/>
                  <a:pt x="126" y="303"/>
                </a:cubicBezTo>
                <a:cubicBezTo>
                  <a:pt x="127" y="304"/>
                  <a:pt x="127" y="305"/>
                  <a:pt x="128" y="306"/>
                </a:cubicBezTo>
                <a:cubicBezTo>
                  <a:pt x="131" y="303"/>
                  <a:pt x="131" y="289"/>
                  <a:pt x="132" y="283"/>
                </a:cubicBezTo>
                <a:cubicBezTo>
                  <a:pt x="134" y="271"/>
                  <a:pt x="137" y="259"/>
                  <a:pt x="139" y="246"/>
                </a:cubicBezTo>
                <a:cubicBezTo>
                  <a:pt x="141" y="237"/>
                  <a:pt x="142" y="228"/>
                  <a:pt x="145" y="219"/>
                </a:cubicBezTo>
                <a:cubicBezTo>
                  <a:pt x="146" y="213"/>
                  <a:pt x="148" y="205"/>
                  <a:pt x="145" y="199"/>
                </a:cubicBezTo>
                <a:cubicBezTo>
                  <a:pt x="138" y="186"/>
                  <a:pt x="121" y="183"/>
                  <a:pt x="124" y="165"/>
                </a:cubicBezTo>
                <a:cubicBezTo>
                  <a:pt x="126" y="152"/>
                  <a:pt x="140" y="153"/>
                  <a:pt x="150" y="159"/>
                </a:cubicBezTo>
                <a:cubicBezTo>
                  <a:pt x="150" y="155"/>
                  <a:pt x="149" y="151"/>
                  <a:pt x="147" y="148"/>
                </a:cubicBezTo>
                <a:cubicBezTo>
                  <a:pt x="143" y="143"/>
                  <a:pt x="138" y="145"/>
                  <a:pt x="134" y="142"/>
                </a:cubicBezTo>
                <a:cubicBezTo>
                  <a:pt x="123" y="134"/>
                  <a:pt x="137" y="118"/>
                  <a:pt x="149" y="119"/>
                </a:cubicBezTo>
                <a:cubicBezTo>
                  <a:pt x="156" y="120"/>
                  <a:pt x="165" y="125"/>
                  <a:pt x="173" y="125"/>
                </a:cubicBezTo>
                <a:cubicBezTo>
                  <a:pt x="176" y="124"/>
                  <a:pt x="178" y="124"/>
                  <a:pt x="180" y="123"/>
                </a:cubicBezTo>
                <a:cubicBezTo>
                  <a:pt x="182" y="123"/>
                  <a:pt x="183" y="120"/>
                  <a:pt x="186" y="120"/>
                </a:cubicBezTo>
                <a:cubicBezTo>
                  <a:pt x="187" y="120"/>
                  <a:pt x="188" y="121"/>
                  <a:pt x="189" y="121"/>
                </a:cubicBezTo>
                <a:cubicBezTo>
                  <a:pt x="199" y="120"/>
                  <a:pt x="205" y="114"/>
                  <a:pt x="212" y="110"/>
                </a:cubicBezTo>
                <a:cubicBezTo>
                  <a:pt x="215" y="108"/>
                  <a:pt x="215" y="108"/>
                  <a:pt x="215" y="108"/>
                </a:cubicBezTo>
                <a:cubicBezTo>
                  <a:pt x="215" y="109"/>
                  <a:pt x="215" y="110"/>
                  <a:pt x="216" y="111"/>
                </a:cubicBezTo>
                <a:cubicBezTo>
                  <a:pt x="218" y="116"/>
                  <a:pt x="220" y="121"/>
                  <a:pt x="222" y="126"/>
                </a:cubicBezTo>
                <a:cubicBezTo>
                  <a:pt x="223" y="130"/>
                  <a:pt x="224" y="135"/>
                  <a:pt x="227" y="137"/>
                </a:cubicBezTo>
                <a:cubicBezTo>
                  <a:pt x="232" y="140"/>
                  <a:pt x="235" y="137"/>
                  <a:pt x="239" y="136"/>
                </a:cubicBezTo>
                <a:cubicBezTo>
                  <a:pt x="249" y="136"/>
                  <a:pt x="250" y="149"/>
                  <a:pt x="260" y="143"/>
                </a:cubicBezTo>
                <a:cubicBezTo>
                  <a:pt x="263" y="141"/>
                  <a:pt x="264" y="137"/>
                  <a:pt x="268" y="140"/>
                </a:cubicBezTo>
                <a:cubicBezTo>
                  <a:pt x="271" y="141"/>
                  <a:pt x="271" y="146"/>
                  <a:pt x="272" y="149"/>
                </a:cubicBezTo>
                <a:cubicBezTo>
                  <a:pt x="277" y="144"/>
                  <a:pt x="281" y="136"/>
                  <a:pt x="287" y="132"/>
                </a:cubicBezTo>
                <a:cubicBezTo>
                  <a:pt x="293" y="127"/>
                  <a:pt x="299" y="125"/>
                  <a:pt x="305" y="122"/>
                </a:cubicBezTo>
                <a:cubicBezTo>
                  <a:pt x="315" y="115"/>
                  <a:pt x="320" y="104"/>
                  <a:pt x="331" y="100"/>
                </a:cubicBezTo>
                <a:cubicBezTo>
                  <a:pt x="330" y="93"/>
                  <a:pt x="313" y="90"/>
                  <a:pt x="307" y="88"/>
                </a:cubicBezTo>
                <a:cubicBezTo>
                  <a:pt x="319" y="86"/>
                  <a:pt x="305" y="76"/>
                  <a:pt x="301" y="70"/>
                </a:cubicBezTo>
                <a:cubicBezTo>
                  <a:pt x="296" y="62"/>
                  <a:pt x="290" y="49"/>
                  <a:pt x="291" y="39"/>
                </a:cubicBezTo>
                <a:cubicBezTo>
                  <a:pt x="293" y="18"/>
                  <a:pt x="322" y="54"/>
                  <a:pt x="323" y="39"/>
                </a:cubicBezTo>
                <a:cubicBezTo>
                  <a:pt x="327" y="41"/>
                  <a:pt x="328" y="46"/>
                  <a:pt x="330" y="50"/>
                </a:cubicBezTo>
                <a:cubicBezTo>
                  <a:pt x="333" y="49"/>
                  <a:pt x="336" y="44"/>
                  <a:pt x="340" y="44"/>
                </a:cubicBezTo>
                <a:cubicBezTo>
                  <a:pt x="344" y="45"/>
                  <a:pt x="348" y="53"/>
                  <a:pt x="351" y="56"/>
                </a:cubicBezTo>
                <a:cubicBezTo>
                  <a:pt x="354" y="50"/>
                  <a:pt x="355" y="36"/>
                  <a:pt x="362" y="33"/>
                </a:cubicBezTo>
                <a:cubicBezTo>
                  <a:pt x="367" y="31"/>
                  <a:pt x="368" y="34"/>
                  <a:pt x="373" y="36"/>
                </a:cubicBezTo>
                <a:cubicBezTo>
                  <a:pt x="381" y="38"/>
                  <a:pt x="390" y="31"/>
                  <a:pt x="396" y="25"/>
                </a:cubicBezTo>
                <a:cubicBezTo>
                  <a:pt x="401" y="21"/>
                  <a:pt x="408" y="18"/>
                  <a:pt x="412" y="13"/>
                </a:cubicBezTo>
                <a:cubicBezTo>
                  <a:pt x="414" y="10"/>
                  <a:pt x="414" y="5"/>
                  <a:pt x="415" y="1"/>
                </a:cubicBezTo>
                <a:cubicBezTo>
                  <a:pt x="416" y="2"/>
                  <a:pt x="416" y="2"/>
                  <a:pt x="416" y="2"/>
                </a:cubicBezTo>
                <a:cubicBezTo>
                  <a:pt x="417" y="3"/>
                  <a:pt x="418" y="4"/>
                  <a:pt x="419" y="5"/>
                </a:cubicBezTo>
                <a:cubicBezTo>
                  <a:pt x="425" y="5"/>
                  <a:pt x="432" y="0"/>
                  <a:pt x="437" y="7"/>
                </a:cubicBezTo>
                <a:cubicBezTo>
                  <a:pt x="439" y="11"/>
                  <a:pt x="437" y="15"/>
                  <a:pt x="437" y="19"/>
                </a:cubicBezTo>
                <a:cubicBezTo>
                  <a:pt x="437" y="23"/>
                  <a:pt x="439" y="26"/>
                  <a:pt x="440" y="30"/>
                </a:cubicBezTo>
                <a:cubicBezTo>
                  <a:pt x="447" y="30"/>
                  <a:pt x="452" y="34"/>
                  <a:pt x="450" y="42"/>
                </a:cubicBezTo>
                <a:cubicBezTo>
                  <a:pt x="449" y="47"/>
                  <a:pt x="447" y="47"/>
                  <a:pt x="443" y="51"/>
                </a:cubicBezTo>
                <a:cubicBezTo>
                  <a:pt x="440" y="55"/>
                  <a:pt x="439" y="59"/>
                  <a:pt x="438" y="64"/>
                </a:cubicBezTo>
                <a:cubicBezTo>
                  <a:pt x="436" y="73"/>
                  <a:pt x="444" y="75"/>
                  <a:pt x="446" y="84"/>
                </a:cubicBezTo>
                <a:cubicBezTo>
                  <a:pt x="448" y="90"/>
                  <a:pt x="451" y="99"/>
                  <a:pt x="455" y="105"/>
                </a:cubicBezTo>
                <a:cubicBezTo>
                  <a:pt x="458" y="109"/>
                  <a:pt x="464" y="115"/>
                  <a:pt x="468" y="117"/>
                </a:cubicBezTo>
                <a:cubicBezTo>
                  <a:pt x="474" y="121"/>
                  <a:pt x="485" y="114"/>
                  <a:pt x="491" y="110"/>
                </a:cubicBezTo>
                <a:cubicBezTo>
                  <a:pt x="498" y="107"/>
                  <a:pt x="504" y="102"/>
                  <a:pt x="511" y="100"/>
                </a:cubicBezTo>
                <a:cubicBezTo>
                  <a:pt x="514" y="99"/>
                  <a:pt x="518" y="99"/>
                  <a:pt x="521" y="98"/>
                </a:cubicBezTo>
                <a:cubicBezTo>
                  <a:pt x="525" y="97"/>
                  <a:pt x="527" y="93"/>
                  <a:pt x="531" y="92"/>
                </a:cubicBezTo>
                <a:cubicBezTo>
                  <a:pt x="534" y="91"/>
                  <a:pt x="539" y="91"/>
                  <a:pt x="541" y="89"/>
                </a:cubicBezTo>
                <a:cubicBezTo>
                  <a:pt x="541" y="88"/>
                  <a:pt x="541" y="88"/>
                  <a:pt x="541" y="88"/>
                </a:cubicBezTo>
                <a:cubicBezTo>
                  <a:pt x="546" y="92"/>
                  <a:pt x="556" y="102"/>
                  <a:pt x="560" y="94"/>
                </a:cubicBezTo>
                <a:cubicBezTo>
                  <a:pt x="564" y="88"/>
                  <a:pt x="561" y="82"/>
                  <a:pt x="561" y="76"/>
                </a:cubicBezTo>
                <a:cubicBezTo>
                  <a:pt x="567" y="77"/>
                  <a:pt x="571" y="73"/>
                  <a:pt x="577" y="74"/>
                </a:cubicBezTo>
                <a:cubicBezTo>
                  <a:pt x="581" y="74"/>
                  <a:pt x="583" y="75"/>
                  <a:pt x="586" y="74"/>
                </a:cubicBezTo>
                <a:cubicBezTo>
                  <a:pt x="588" y="74"/>
                  <a:pt x="591" y="70"/>
                  <a:pt x="592" y="70"/>
                </a:cubicBezTo>
                <a:cubicBezTo>
                  <a:pt x="597" y="69"/>
                  <a:pt x="596" y="72"/>
                  <a:pt x="599" y="73"/>
                </a:cubicBezTo>
                <a:cubicBezTo>
                  <a:pt x="602" y="75"/>
                  <a:pt x="606" y="74"/>
                  <a:pt x="608" y="77"/>
                </a:cubicBezTo>
                <a:cubicBezTo>
                  <a:pt x="608" y="79"/>
                  <a:pt x="608" y="79"/>
                  <a:pt x="608" y="79"/>
                </a:cubicBezTo>
                <a:cubicBezTo>
                  <a:pt x="610" y="80"/>
                  <a:pt x="613" y="82"/>
                  <a:pt x="614" y="82"/>
                </a:cubicBezTo>
                <a:cubicBezTo>
                  <a:pt x="618" y="83"/>
                  <a:pt x="617" y="82"/>
                  <a:pt x="620" y="80"/>
                </a:cubicBezTo>
                <a:cubicBezTo>
                  <a:pt x="625" y="78"/>
                  <a:pt x="631" y="72"/>
                  <a:pt x="635" y="72"/>
                </a:cubicBezTo>
                <a:cubicBezTo>
                  <a:pt x="639" y="72"/>
                  <a:pt x="643" y="76"/>
                  <a:pt x="647" y="74"/>
                </a:cubicBezTo>
                <a:cubicBezTo>
                  <a:pt x="650" y="73"/>
                  <a:pt x="650" y="71"/>
                  <a:pt x="652" y="70"/>
                </a:cubicBezTo>
                <a:cubicBezTo>
                  <a:pt x="655" y="69"/>
                  <a:pt x="657" y="72"/>
                  <a:pt x="660" y="71"/>
                </a:cubicBezTo>
                <a:cubicBezTo>
                  <a:pt x="665" y="70"/>
                  <a:pt x="666" y="59"/>
                  <a:pt x="668" y="55"/>
                </a:cubicBezTo>
                <a:cubicBezTo>
                  <a:pt x="671" y="47"/>
                  <a:pt x="676" y="41"/>
                  <a:pt x="680" y="34"/>
                </a:cubicBezTo>
                <a:cubicBezTo>
                  <a:pt x="684" y="26"/>
                  <a:pt x="693" y="16"/>
                  <a:pt x="694" y="7"/>
                </a:cubicBezTo>
                <a:cubicBezTo>
                  <a:pt x="695" y="7"/>
                  <a:pt x="695" y="7"/>
                  <a:pt x="695" y="7"/>
                </a:cubicBezTo>
                <a:cubicBezTo>
                  <a:pt x="705" y="4"/>
                  <a:pt x="715" y="44"/>
                  <a:pt x="716" y="51"/>
                </a:cubicBezTo>
                <a:cubicBezTo>
                  <a:pt x="718" y="58"/>
                  <a:pt x="720" y="71"/>
                  <a:pt x="732" y="79"/>
                </a:cubicBezTo>
                <a:cubicBezTo>
                  <a:pt x="743" y="87"/>
                  <a:pt x="748" y="99"/>
                  <a:pt x="747" y="103"/>
                </a:cubicBezTo>
                <a:cubicBezTo>
                  <a:pt x="747" y="107"/>
                  <a:pt x="733" y="124"/>
                  <a:pt x="728" y="131"/>
                </a:cubicBezTo>
                <a:cubicBezTo>
                  <a:pt x="722" y="138"/>
                  <a:pt x="714" y="145"/>
                  <a:pt x="710" y="148"/>
                </a:cubicBezTo>
                <a:cubicBezTo>
                  <a:pt x="706" y="151"/>
                  <a:pt x="700" y="157"/>
                  <a:pt x="692" y="175"/>
                </a:cubicBezTo>
                <a:cubicBezTo>
                  <a:pt x="683" y="193"/>
                  <a:pt x="669" y="196"/>
                  <a:pt x="669" y="196"/>
                </a:cubicBezTo>
                <a:cubicBezTo>
                  <a:pt x="681" y="199"/>
                  <a:pt x="707" y="182"/>
                  <a:pt x="713" y="179"/>
                </a:cubicBezTo>
                <a:cubicBezTo>
                  <a:pt x="719" y="176"/>
                  <a:pt x="723" y="178"/>
                  <a:pt x="725" y="175"/>
                </a:cubicBezTo>
                <a:cubicBezTo>
                  <a:pt x="728" y="172"/>
                  <a:pt x="725" y="162"/>
                  <a:pt x="725" y="162"/>
                </a:cubicBezTo>
                <a:cubicBezTo>
                  <a:pt x="725" y="162"/>
                  <a:pt x="727" y="153"/>
                  <a:pt x="734" y="145"/>
                </a:cubicBezTo>
                <a:cubicBezTo>
                  <a:pt x="741" y="138"/>
                  <a:pt x="745" y="146"/>
                  <a:pt x="754" y="144"/>
                </a:cubicBezTo>
                <a:cubicBezTo>
                  <a:pt x="762" y="142"/>
                  <a:pt x="768" y="141"/>
                  <a:pt x="787" y="141"/>
                </a:cubicBezTo>
                <a:cubicBezTo>
                  <a:pt x="807" y="142"/>
                  <a:pt x="787" y="155"/>
                  <a:pt x="787" y="164"/>
                </a:cubicBezTo>
                <a:cubicBezTo>
                  <a:pt x="787" y="174"/>
                  <a:pt x="765" y="187"/>
                  <a:pt x="765" y="191"/>
                </a:cubicBezTo>
                <a:cubicBezTo>
                  <a:pt x="765" y="194"/>
                  <a:pt x="778" y="192"/>
                  <a:pt x="788" y="186"/>
                </a:cubicBezTo>
                <a:cubicBezTo>
                  <a:pt x="798" y="180"/>
                  <a:pt x="795" y="175"/>
                  <a:pt x="798" y="162"/>
                </a:cubicBezTo>
                <a:cubicBezTo>
                  <a:pt x="801" y="149"/>
                  <a:pt x="817" y="150"/>
                  <a:pt x="829" y="146"/>
                </a:cubicBezTo>
                <a:cubicBezTo>
                  <a:pt x="842" y="143"/>
                  <a:pt x="860" y="153"/>
                  <a:pt x="878" y="164"/>
                </a:cubicBezTo>
                <a:cubicBezTo>
                  <a:pt x="896" y="176"/>
                  <a:pt x="896" y="178"/>
                  <a:pt x="902" y="177"/>
                </a:cubicBezTo>
                <a:cubicBezTo>
                  <a:pt x="908" y="176"/>
                  <a:pt x="909" y="178"/>
                  <a:pt x="913" y="181"/>
                </a:cubicBezTo>
                <a:cubicBezTo>
                  <a:pt x="917" y="184"/>
                  <a:pt x="911" y="195"/>
                  <a:pt x="910" y="198"/>
                </a:cubicBezTo>
                <a:cubicBezTo>
                  <a:pt x="909" y="202"/>
                  <a:pt x="912" y="216"/>
                  <a:pt x="914" y="210"/>
                </a:cubicBezTo>
                <a:cubicBezTo>
                  <a:pt x="916" y="205"/>
                  <a:pt x="915" y="213"/>
                  <a:pt x="915" y="213"/>
                </a:cubicBezTo>
                <a:cubicBezTo>
                  <a:pt x="915" y="213"/>
                  <a:pt x="928" y="208"/>
                  <a:pt x="938" y="198"/>
                </a:cubicBezTo>
                <a:cubicBezTo>
                  <a:pt x="948" y="189"/>
                  <a:pt x="959" y="193"/>
                  <a:pt x="963" y="193"/>
                </a:cubicBezTo>
                <a:cubicBezTo>
                  <a:pt x="967" y="192"/>
                  <a:pt x="972" y="198"/>
                  <a:pt x="981" y="203"/>
                </a:cubicBezTo>
                <a:cubicBezTo>
                  <a:pt x="990" y="208"/>
                  <a:pt x="998" y="207"/>
                  <a:pt x="1011" y="205"/>
                </a:cubicBezTo>
                <a:cubicBezTo>
                  <a:pt x="1024" y="204"/>
                  <a:pt x="1024" y="198"/>
                  <a:pt x="1042" y="198"/>
                </a:cubicBezTo>
                <a:cubicBezTo>
                  <a:pt x="1059" y="198"/>
                  <a:pt x="1095" y="225"/>
                  <a:pt x="1110" y="240"/>
                </a:cubicBezTo>
                <a:cubicBezTo>
                  <a:pt x="1125" y="254"/>
                  <a:pt x="1148" y="255"/>
                  <a:pt x="1164" y="254"/>
                </a:cubicBezTo>
                <a:cubicBezTo>
                  <a:pt x="1180" y="252"/>
                  <a:pt x="1185" y="254"/>
                  <a:pt x="1196" y="287"/>
                </a:cubicBezTo>
                <a:cubicBezTo>
                  <a:pt x="1226" y="373"/>
                  <a:pt x="1169" y="409"/>
                  <a:pt x="1163" y="415"/>
                </a:cubicBezTo>
                <a:cubicBezTo>
                  <a:pt x="1158" y="422"/>
                  <a:pt x="1155" y="428"/>
                  <a:pt x="1145" y="437"/>
                </a:cubicBezTo>
                <a:cubicBezTo>
                  <a:pt x="1135" y="445"/>
                  <a:pt x="1130" y="449"/>
                  <a:pt x="1123" y="465"/>
                </a:cubicBezTo>
                <a:cubicBezTo>
                  <a:pt x="1117" y="481"/>
                  <a:pt x="1104" y="502"/>
                  <a:pt x="1098" y="514"/>
                </a:cubicBezTo>
                <a:cubicBezTo>
                  <a:pt x="1091" y="526"/>
                  <a:pt x="1091" y="523"/>
                  <a:pt x="1081" y="516"/>
                </a:cubicBezTo>
                <a:cubicBezTo>
                  <a:pt x="1070" y="510"/>
                  <a:pt x="1075" y="525"/>
                  <a:pt x="1067" y="533"/>
                </a:cubicBezTo>
                <a:cubicBezTo>
                  <a:pt x="1058" y="541"/>
                  <a:pt x="1063" y="566"/>
                  <a:pt x="1065" y="583"/>
                </a:cubicBezTo>
                <a:cubicBezTo>
                  <a:pt x="1067" y="601"/>
                  <a:pt x="1068" y="616"/>
                  <a:pt x="1065" y="622"/>
                </a:cubicBezTo>
                <a:cubicBezTo>
                  <a:pt x="1062" y="628"/>
                  <a:pt x="1061" y="635"/>
                  <a:pt x="1058" y="661"/>
                </a:cubicBezTo>
                <a:cubicBezTo>
                  <a:pt x="1055" y="687"/>
                  <a:pt x="1050" y="680"/>
                  <a:pt x="1038" y="689"/>
                </a:cubicBezTo>
                <a:cubicBezTo>
                  <a:pt x="1026" y="697"/>
                  <a:pt x="1036" y="702"/>
                  <a:pt x="1031" y="729"/>
                </a:cubicBezTo>
                <a:cubicBezTo>
                  <a:pt x="1026" y="757"/>
                  <a:pt x="1009" y="766"/>
                  <a:pt x="995" y="783"/>
                </a:cubicBezTo>
                <a:cubicBezTo>
                  <a:pt x="982" y="799"/>
                  <a:pt x="992" y="789"/>
                  <a:pt x="988" y="794"/>
                </a:cubicBezTo>
                <a:cubicBezTo>
                  <a:pt x="985" y="799"/>
                  <a:pt x="985" y="806"/>
                  <a:pt x="985" y="808"/>
                </a:cubicBezTo>
                <a:cubicBezTo>
                  <a:pt x="985" y="811"/>
                  <a:pt x="975" y="816"/>
                  <a:pt x="965" y="819"/>
                </a:cubicBezTo>
                <a:cubicBezTo>
                  <a:pt x="956" y="821"/>
                  <a:pt x="955" y="824"/>
                  <a:pt x="949" y="839"/>
                </a:cubicBezTo>
                <a:cubicBezTo>
                  <a:pt x="944" y="853"/>
                  <a:pt x="906" y="848"/>
                  <a:pt x="900" y="845"/>
                </a:cubicBezTo>
                <a:cubicBezTo>
                  <a:pt x="894" y="842"/>
                  <a:pt x="885" y="848"/>
                  <a:pt x="882" y="851"/>
                </a:cubicBezTo>
                <a:cubicBezTo>
                  <a:pt x="878" y="854"/>
                  <a:pt x="874" y="861"/>
                  <a:pt x="869" y="860"/>
                </a:cubicBezTo>
                <a:cubicBezTo>
                  <a:pt x="863" y="859"/>
                  <a:pt x="859" y="863"/>
                  <a:pt x="855" y="869"/>
                </a:cubicBezTo>
                <a:cubicBezTo>
                  <a:pt x="850" y="875"/>
                  <a:pt x="841" y="877"/>
                  <a:pt x="829" y="879"/>
                </a:cubicBezTo>
                <a:cubicBezTo>
                  <a:pt x="818" y="881"/>
                  <a:pt x="788" y="907"/>
                  <a:pt x="776" y="915"/>
                </a:cubicBezTo>
                <a:cubicBezTo>
                  <a:pt x="764" y="923"/>
                  <a:pt x="764" y="918"/>
                  <a:pt x="757" y="925"/>
                </a:cubicBezTo>
                <a:cubicBezTo>
                  <a:pt x="751" y="932"/>
                  <a:pt x="757" y="931"/>
                  <a:pt x="745" y="941"/>
                </a:cubicBezTo>
                <a:cubicBezTo>
                  <a:pt x="733" y="950"/>
                  <a:pt x="741" y="957"/>
                  <a:pt x="739" y="977"/>
                </a:cubicBezTo>
                <a:cubicBezTo>
                  <a:pt x="737" y="997"/>
                  <a:pt x="736" y="1014"/>
                  <a:pt x="736" y="1016"/>
                </a:cubicBezTo>
                <a:cubicBezTo>
                  <a:pt x="735" y="1018"/>
                  <a:pt x="729" y="1023"/>
                  <a:pt x="725" y="1026"/>
                </a:cubicBezTo>
                <a:cubicBezTo>
                  <a:pt x="721" y="1028"/>
                  <a:pt x="714" y="1037"/>
                  <a:pt x="706" y="1041"/>
                </a:cubicBezTo>
                <a:cubicBezTo>
                  <a:pt x="698" y="1045"/>
                  <a:pt x="695" y="1053"/>
                  <a:pt x="691" y="1053"/>
                </a:cubicBezTo>
                <a:cubicBezTo>
                  <a:pt x="687" y="1054"/>
                  <a:pt x="682" y="1069"/>
                  <a:pt x="680" y="1071"/>
                </a:cubicBezTo>
                <a:cubicBezTo>
                  <a:pt x="678" y="1073"/>
                  <a:pt x="686" y="1064"/>
                  <a:pt x="671" y="1089"/>
                </a:cubicBezTo>
                <a:cubicBezTo>
                  <a:pt x="656" y="1113"/>
                  <a:pt x="636" y="1118"/>
                  <a:pt x="636" y="1118"/>
                </a:cubicBezTo>
                <a:cubicBezTo>
                  <a:pt x="650" y="1110"/>
                  <a:pt x="665" y="1082"/>
                  <a:pt x="665" y="1079"/>
                </a:cubicBezTo>
                <a:cubicBezTo>
                  <a:pt x="665" y="1076"/>
                  <a:pt x="663" y="1080"/>
                  <a:pt x="656" y="1080"/>
                </a:cubicBezTo>
                <a:cubicBezTo>
                  <a:pt x="650" y="1081"/>
                  <a:pt x="653" y="1073"/>
                  <a:pt x="650" y="1074"/>
                </a:cubicBezTo>
                <a:cubicBezTo>
                  <a:pt x="646" y="1075"/>
                  <a:pt x="652" y="1080"/>
                  <a:pt x="650" y="1083"/>
                </a:cubicBezTo>
                <a:cubicBezTo>
                  <a:pt x="649" y="1087"/>
                  <a:pt x="643" y="1092"/>
                  <a:pt x="640" y="1095"/>
                </a:cubicBezTo>
                <a:cubicBezTo>
                  <a:pt x="637" y="1098"/>
                  <a:pt x="629" y="1105"/>
                  <a:pt x="624" y="1113"/>
                </a:cubicBezTo>
                <a:cubicBezTo>
                  <a:pt x="619" y="1120"/>
                  <a:pt x="621" y="1127"/>
                  <a:pt x="621" y="1127"/>
                </a:cubicBezTo>
                <a:cubicBezTo>
                  <a:pt x="621" y="1127"/>
                  <a:pt x="613" y="1130"/>
                  <a:pt x="606" y="1146"/>
                </a:cubicBezTo>
                <a:cubicBezTo>
                  <a:pt x="599" y="1162"/>
                  <a:pt x="603" y="1156"/>
                  <a:pt x="594" y="1164"/>
                </a:cubicBezTo>
                <a:cubicBezTo>
                  <a:pt x="584" y="1172"/>
                  <a:pt x="579" y="1176"/>
                  <a:pt x="574" y="1178"/>
                </a:cubicBezTo>
                <a:cubicBezTo>
                  <a:pt x="572" y="1179"/>
                  <a:pt x="571" y="1181"/>
                  <a:pt x="569" y="1183"/>
                </a:cubicBezTo>
                <a:lnTo>
                  <a:pt x="569" y="1182"/>
                </a:lnTo>
                <a:close/>
              </a:path>
            </a:pathLst>
          </a:custGeom>
          <a:solidFill>
            <a:srgbClr val="0C63A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5" name="Freeform 389">
            <a:extLst>
              <a:ext uri="{FF2B5EF4-FFF2-40B4-BE49-F238E27FC236}">
                <a16:creationId xmlns:a16="http://schemas.microsoft.com/office/drawing/2014/main" id="{049C851E-C6A5-AF09-E84A-D6BD32452EF5}"/>
              </a:ext>
            </a:extLst>
          </p:cNvPr>
          <p:cNvSpPr>
            <a:spLocks/>
          </p:cNvSpPr>
          <p:nvPr/>
        </p:nvSpPr>
        <p:spPr bwMode="auto">
          <a:xfrm>
            <a:off x="2888361" y="5695911"/>
            <a:ext cx="655019" cy="920099"/>
          </a:xfrm>
          <a:custGeom>
            <a:avLst/>
            <a:gdLst>
              <a:gd name="T0" fmla="*/ 2147483646 w 613"/>
              <a:gd name="T1" fmla="*/ 2147483646 h 860"/>
              <a:gd name="T2" fmla="*/ 2147483646 w 613"/>
              <a:gd name="T3" fmla="*/ 2147483646 h 860"/>
              <a:gd name="T4" fmla="*/ 2147483646 w 613"/>
              <a:gd name="T5" fmla="*/ 2147483646 h 860"/>
              <a:gd name="T6" fmla="*/ 2147483646 w 613"/>
              <a:gd name="T7" fmla="*/ 2147483646 h 860"/>
              <a:gd name="T8" fmla="*/ 2147483646 w 613"/>
              <a:gd name="T9" fmla="*/ 2147483646 h 860"/>
              <a:gd name="T10" fmla="*/ 2147483646 w 613"/>
              <a:gd name="T11" fmla="*/ 2147483646 h 860"/>
              <a:gd name="T12" fmla="*/ 2147483646 w 613"/>
              <a:gd name="T13" fmla="*/ 2147483646 h 860"/>
              <a:gd name="T14" fmla="*/ 2147483646 w 613"/>
              <a:gd name="T15" fmla="*/ 2147483646 h 860"/>
              <a:gd name="T16" fmla="*/ 2147483646 w 613"/>
              <a:gd name="T17" fmla="*/ 2147483646 h 860"/>
              <a:gd name="T18" fmla="*/ 2147483646 w 613"/>
              <a:gd name="T19" fmla="*/ 2147483646 h 860"/>
              <a:gd name="T20" fmla="*/ 2147483646 w 613"/>
              <a:gd name="T21" fmla="*/ 2147483646 h 860"/>
              <a:gd name="T22" fmla="*/ 2147483646 w 613"/>
              <a:gd name="T23" fmla="*/ 2147483646 h 860"/>
              <a:gd name="T24" fmla="*/ 2147483646 w 613"/>
              <a:gd name="T25" fmla="*/ 2147483646 h 860"/>
              <a:gd name="T26" fmla="*/ 2147483646 w 613"/>
              <a:gd name="T27" fmla="*/ 2147483646 h 860"/>
              <a:gd name="T28" fmla="*/ 2147483646 w 613"/>
              <a:gd name="T29" fmla="*/ 2147483646 h 860"/>
              <a:gd name="T30" fmla="*/ 2147483646 w 613"/>
              <a:gd name="T31" fmla="*/ 2147483646 h 860"/>
              <a:gd name="T32" fmla="*/ 2147483646 w 613"/>
              <a:gd name="T33" fmla="*/ 2147483646 h 860"/>
              <a:gd name="T34" fmla="*/ 2147483646 w 613"/>
              <a:gd name="T35" fmla="*/ 2147483646 h 860"/>
              <a:gd name="T36" fmla="*/ 2147483646 w 613"/>
              <a:gd name="T37" fmla="*/ 2147483646 h 860"/>
              <a:gd name="T38" fmla="*/ 2147483646 w 613"/>
              <a:gd name="T39" fmla="*/ 2147483646 h 860"/>
              <a:gd name="T40" fmla="*/ 2147483646 w 613"/>
              <a:gd name="T41" fmla="*/ 2147483646 h 860"/>
              <a:gd name="T42" fmla="*/ 2147483646 w 613"/>
              <a:gd name="T43" fmla="*/ 2147483646 h 860"/>
              <a:gd name="T44" fmla="*/ 2147483646 w 613"/>
              <a:gd name="T45" fmla="*/ 2147483646 h 860"/>
              <a:gd name="T46" fmla="*/ 2147483646 w 613"/>
              <a:gd name="T47" fmla="*/ 2147483646 h 860"/>
              <a:gd name="T48" fmla="*/ 2147483646 w 613"/>
              <a:gd name="T49" fmla="*/ 2147483646 h 860"/>
              <a:gd name="T50" fmla="*/ 2147483646 w 613"/>
              <a:gd name="T51" fmla="*/ 2147483646 h 860"/>
              <a:gd name="T52" fmla="*/ 2147483646 w 613"/>
              <a:gd name="T53" fmla="*/ 2147483646 h 860"/>
              <a:gd name="T54" fmla="*/ 2147483646 w 613"/>
              <a:gd name="T55" fmla="*/ 2147483646 h 860"/>
              <a:gd name="T56" fmla="*/ 2147483646 w 613"/>
              <a:gd name="T57" fmla="*/ 2147483646 h 860"/>
              <a:gd name="T58" fmla="*/ 2147483646 w 613"/>
              <a:gd name="T59" fmla="*/ 2147483646 h 860"/>
              <a:gd name="T60" fmla="*/ 2147483646 w 613"/>
              <a:gd name="T61" fmla="*/ 2147483646 h 860"/>
              <a:gd name="T62" fmla="*/ 2147483646 w 613"/>
              <a:gd name="T63" fmla="*/ 2147483646 h 860"/>
              <a:gd name="T64" fmla="*/ 2147483646 w 613"/>
              <a:gd name="T65" fmla="*/ 2147483646 h 860"/>
              <a:gd name="T66" fmla="*/ 2147483646 w 613"/>
              <a:gd name="T67" fmla="*/ 2147483646 h 860"/>
              <a:gd name="T68" fmla="*/ 2147483646 w 613"/>
              <a:gd name="T69" fmla="*/ 2147483646 h 860"/>
              <a:gd name="T70" fmla="*/ 2147483646 w 613"/>
              <a:gd name="T71" fmla="*/ 2147483646 h 860"/>
              <a:gd name="T72" fmla="*/ 2147483646 w 613"/>
              <a:gd name="T73" fmla="*/ 2147483646 h 860"/>
              <a:gd name="T74" fmla="*/ 2147483646 w 613"/>
              <a:gd name="T75" fmla="*/ 2147483646 h 860"/>
              <a:gd name="T76" fmla="*/ 2147483646 w 613"/>
              <a:gd name="T77" fmla="*/ 2147483646 h 860"/>
              <a:gd name="T78" fmla="*/ 2147483646 w 613"/>
              <a:gd name="T79" fmla="*/ 2147483646 h 860"/>
              <a:gd name="T80" fmla="*/ 2147483646 w 613"/>
              <a:gd name="T81" fmla="*/ 2147483646 h 860"/>
              <a:gd name="T82" fmla="*/ 2147483646 w 613"/>
              <a:gd name="T83" fmla="*/ 2147483646 h 860"/>
              <a:gd name="T84" fmla="*/ 2147483646 w 613"/>
              <a:gd name="T85" fmla="*/ 2147483646 h 860"/>
              <a:gd name="T86" fmla="*/ 2147483646 w 613"/>
              <a:gd name="T87" fmla="*/ 2147483646 h 860"/>
              <a:gd name="T88" fmla="*/ 2147483646 w 613"/>
              <a:gd name="T89" fmla="*/ 2147483646 h 860"/>
              <a:gd name="T90" fmla="*/ 2147483646 w 613"/>
              <a:gd name="T91" fmla="*/ 2147483646 h 860"/>
              <a:gd name="T92" fmla="*/ 2147483646 w 613"/>
              <a:gd name="T93" fmla="*/ 2147483646 h 860"/>
              <a:gd name="T94" fmla="*/ 2147483646 w 613"/>
              <a:gd name="T95" fmla="*/ 2147483646 h 860"/>
              <a:gd name="T96" fmla="*/ 2147483646 w 613"/>
              <a:gd name="T97" fmla="*/ 2147483646 h 860"/>
              <a:gd name="T98" fmla="*/ 2147483646 w 613"/>
              <a:gd name="T99" fmla="*/ 2147483646 h 860"/>
              <a:gd name="T100" fmla="*/ 2147483646 w 613"/>
              <a:gd name="T101" fmla="*/ 2147483646 h 860"/>
              <a:gd name="T102" fmla="*/ 2147483646 w 613"/>
              <a:gd name="T103" fmla="*/ 2147483646 h 860"/>
              <a:gd name="T104" fmla="*/ 2147483646 w 613"/>
              <a:gd name="T105" fmla="*/ 2147483646 h 860"/>
              <a:gd name="T106" fmla="*/ 2147483646 w 613"/>
              <a:gd name="T107" fmla="*/ 2147483646 h 860"/>
              <a:gd name="T108" fmla="*/ 2147483646 w 613"/>
              <a:gd name="T109" fmla="*/ 2147483646 h 860"/>
              <a:gd name="T110" fmla="*/ 2147483646 w 613"/>
              <a:gd name="T111" fmla="*/ 2147483646 h 860"/>
              <a:gd name="T112" fmla="*/ 2147483646 w 613"/>
              <a:gd name="T113" fmla="*/ 2147483646 h 860"/>
              <a:gd name="T114" fmla="*/ 2147483646 w 613"/>
              <a:gd name="T115" fmla="*/ 2147483646 h 860"/>
              <a:gd name="T116" fmla="*/ 2147483646 w 613"/>
              <a:gd name="T117" fmla="*/ 2147483646 h 860"/>
              <a:gd name="T118" fmla="*/ 2147483646 w 613"/>
              <a:gd name="T119" fmla="*/ 2147483646 h 860"/>
              <a:gd name="T120" fmla="*/ 2147483646 w 613"/>
              <a:gd name="T121" fmla="*/ 2147483646 h 860"/>
              <a:gd name="T122" fmla="*/ 2147483646 w 613"/>
              <a:gd name="T123" fmla="*/ 2147483646 h 860"/>
              <a:gd name="T124" fmla="*/ 2147483646 w 613"/>
              <a:gd name="T125" fmla="*/ 2147483646 h 86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613"/>
              <a:gd name="T190" fmla="*/ 0 h 860"/>
              <a:gd name="T191" fmla="*/ 613 w 613"/>
              <a:gd name="T192" fmla="*/ 860 h 860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613" h="860">
                <a:moveTo>
                  <a:pt x="222" y="22"/>
                </a:moveTo>
                <a:cubicBezTo>
                  <a:pt x="222" y="25"/>
                  <a:pt x="221" y="31"/>
                  <a:pt x="220" y="42"/>
                </a:cubicBezTo>
                <a:cubicBezTo>
                  <a:pt x="219" y="60"/>
                  <a:pt x="218" y="65"/>
                  <a:pt x="199" y="74"/>
                </a:cubicBezTo>
                <a:cubicBezTo>
                  <a:pt x="181" y="83"/>
                  <a:pt x="173" y="71"/>
                  <a:pt x="177" y="88"/>
                </a:cubicBezTo>
                <a:cubicBezTo>
                  <a:pt x="180" y="105"/>
                  <a:pt x="185" y="119"/>
                  <a:pt x="182" y="126"/>
                </a:cubicBezTo>
                <a:cubicBezTo>
                  <a:pt x="180" y="133"/>
                  <a:pt x="172" y="140"/>
                  <a:pt x="174" y="143"/>
                </a:cubicBezTo>
                <a:cubicBezTo>
                  <a:pt x="177" y="146"/>
                  <a:pt x="187" y="145"/>
                  <a:pt x="182" y="151"/>
                </a:cubicBezTo>
                <a:cubicBezTo>
                  <a:pt x="178" y="157"/>
                  <a:pt x="160" y="163"/>
                  <a:pt x="154" y="169"/>
                </a:cubicBezTo>
                <a:cubicBezTo>
                  <a:pt x="147" y="175"/>
                  <a:pt x="149" y="182"/>
                  <a:pt x="146" y="189"/>
                </a:cubicBezTo>
                <a:cubicBezTo>
                  <a:pt x="143" y="196"/>
                  <a:pt x="126" y="230"/>
                  <a:pt x="127" y="234"/>
                </a:cubicBezTo>
                <a:cubicBezTo>
                  <a:pt x="129" y="238"/>
                  <a:pt x="132" y="251"/>
                  <a:pt x="125" y="256"/>
                </a:cubicBezTo>
                <a:cubicBezTo>
                  <a:pt x="117" y="261"/>
                  <a:pt x="107" y="267"/>
                  <a:pt x="110" y="277"/>
                </a:cubicBezTo>
                <a:cubicBezTo>
                  <a:pt x="114" y="288"/>
                  <a:pt x="129" y="324"/>
                  <a:pt x="129" y="332"/>
                </a:cubicBezTo>
                <a:cubicBezTo>
                  <a:pt x="128" y="340"/>
                  <a:pt x="127" y="349"/>
                  <a:pt x="123" y="359"/>
                </a:cubicBezTo>
                <a:cubicBezTo>
                  <a:pt x="118" y="369"/>
                  <a:pt x="106" y="371"/>
                  <a:pt x="105" y="383"/>
                </a:cubicBezTo>
                <a:cubicBezTo>
                  <a:pt x="104" y="395"/>
                  <a:pt x="107" y="398"/>
                  <a:pt x="105" y="410"/>
                </a:cubicBezTo>
                <a:cubicBezTo>
                  <a:pt x="102" y="421"/>
                  <a:pt x="103" y="408"/>
                  <a:pt x="92" y="428"/>
                </a:cubicBezTo>
                <a:cubicBezTo>
                  <a:pt x="80" y="448"/>
                  <a:pt x="82" y="455"/>
                  <a:pt x="83" y="463"/>
                </a:cubicBezTo>
                <a:cubicBezTo>
                  <a:pt x="84" y="471"/>
                  <a:pt x="85" y="472"/>
                  <a:pt x="86" y="477"/>
                </a:cubicBezTo>
                <a:cubicBezTo>
                  <a:pt x="88" y="482"/>
                  <a:pt x="99" y="480"/>
                  <a:pt x="86" y="489"/>
                </a:cubicBezTo>
                <a:cubicBezTo>
                  <a:pt x="74" y="499"/>
                  <a:pt x="66" y="496"/>
                  <a:pt x="63" y="505"/>
                </a:cubicBezTo>
                <a:cubicBezTo>
                  <a:pt x="60" y="514"/>
                  <a:pt x="62" y="505"/>
                  <a:pt x="62" y="520"/>
                </a:cubicBezTo>
                <a:cubicBezTo>
                  <a:pt x="61" y="536"/>
                  <a:pt x="60" y="533"/>
                  <a:pt x="60" y="551"/>
                </a:cubicBezTo>
                <a:cubicBezTo>
                  <a:pt x="60" y="568"/>
                  <a:pt x="58" y="571"/>
                  <a:pt x="54" y="579"/>
                </a:cubicBezTo>
                <a:cubicBezTo>
                  <a:pt x="51" y="586"/>
                  <a:pt x="38" y="594"/>
                  <a:pt x="40" y="601"/>
                </a:cubicBezTo>
                <a:cubicBezTo>
                  <a:pt x="43" y="608"/>
                  <a:pt x="55" y="607"/>
                  <a:pt x="52" y="620"/>
                </a:cubicBezTo>
                <a:cubicBezTo>
                  <a:pt x="48" y="633"/>
                  <a:pt x="46" y="633"/>
                  <a:pt x="53" y="638"/>
                </a:cubicBezTo>
                <a:cubicBezTo>
                  <a:pt x="61" y="643"/>
                  <a:pt x="70" y="643"/>
                  <a:pt x="68" y="647"/>
                </a:cubicBezTo>
                <a:cubicBezTo>
                  <a:pt x="67" y="651"/>
                  <a:pt x="58" y="661"/>
                  <a:pt x="54" y="661"/>
                </a:cubicBezTo>
                <a:cubicBezTo>
                  <a:pt x="50" y="662"/>
                  <a:pt x="42" y="664"/>
                  <a:pt x="45" y="666"/>
                </a:cubicBezTo>
                <a:cubicBezTo>
                  <a:pt x="49" y="667"/>
                  <a:pt x="60" y="665"/>
                  <a:pt x="59" y="673"/>
                </a:cubicBezTo>
                <a:cubicBezTo>
                  <a:pt x="59" y="680"/>
                  <a:pt x="45" y="684"/>
                  <a:pt x="47" y="691"/>
                </a:cubicBezTo>
                <a:cubicBezTo>
                  <a:pt x="49" y="698"/>
                  <a:pt x="51" y="697"/>
                  <a:pt x="50" y="702"/>
                </a:cubicBezTo>
                <a:cubicBezTo>
                  <a:pt x="49" y="706"/>
                  <a:pt x="44" y="709"/>
                  <a:pt x="44" y="714"/>
                </a:cubicBezTo>
                <a:cubicBezTo>
                  <a:pt x="45" y="720"/>
                  <a:pt x="44" y="721"/>
                  <a:pt x="39" y="729"/>
                </a:cubicBezTo>
                <a:cubicBezTo>
                  <a:pt x="34" y="737"/>
                  <a:pt x="27" y="740"/>
                  <a:pt x="28" y="746"/>
                </a:cubicBezTo>
                <a:cubicBezTo>
                  <a:pt x="28" y="752"/>
                  <a:pt x="0" y="774"/>
                  <a:pt x="1" y="784"/>
                </a:cubicBezTo>
                <a:cubicBezTo>
                  <a:pt x="1" y="793"/>
                  <a:pt x="3" y="803"/>
                  <a:pt x="9" y="807"/>
                </a:cubicBezTo>
                <a:cubicBezTo>
                  <a:pt x="15" y="810"/>
                  <a:pt x="22" y="795"/>
                  <a:pt x="26" y="806"/>
                </a:cubicBezTo>
                <a:cubicBezTo>
                  <a:pt x="30" y="816"/>
                  <a:pt x="20" y="810"/>
                  <a:pt x="25" y="825"/>
                </a:cubicBezTo>
                <a:cubicBezTo>
                  <a:pt x="30" y="840"/>
                  <a:pt x="26" y="840"/>
                  <a:pt x="39" y="843"/>
                </a:cubicBezTo>
                <a:cubicBezTo>
                  <a:pt x="52" y="846"/>
                  <a:pt x="82" y="837"/>
                  <a:pt x="87" y="848"/>
                </a:cubicBezTo>
                <a:cubicBezTo>
                  <a:pt x="88" y="848"/>
                  <a:pt x="88" y="848"/>
                  <a:pt x="88" y="848"/>
                </a:cubicBezTo>
                <a:cubicBezTo>
                  <a:pt x="89" y="847"/>
                  <a:pt x="91" y="847"/>
                  <a:pt x="94" y="850"/>
                </a:cubicBezTo>
                <a:cubicBezTo>
                  <a:pt x="101" y="857"/>
                  <a:pt x="111" y="860"/>
                  <a:pt x="112" y="858"/>
                </a:cubicBezTo>
                <a:cubicBezTo>
                  <a:pt x="113" y="857"/>
                  <a:pt x="101" y="842"/>
                  <a:pt x="100" y="840"/>
                </a:cubicBezTo>
                <a:cubicBezTo>
                  <a:pt x="99" y="839"/>
                  <a:pt x="99" y="836"/>
                  <a:pt x="96" y="836"/>
                </a:cubicBezTo>
                <a:cubicBezTo>
                  <a:pt x="93" y="837"/>
                  <a:pt x="96" y="818"/>
                  <a:pt x="96" y="816"/>
                </a:cubicBezTo>
                <a:cubicBezTo>
                  <a:pt x="97" y="814"/>
                  <a:pt x="100" y="803"/>
                  <a:pt x="105" y="804"/>
                </a:cubicBezTo>
                <a:cubicBezTo>
                  <a:pt x="111" y="805"/>
                  <a:pt x="115" y="795"/>
                  <a:pt x="117" y="797"/>
                </a:cubicBezTo>
                <a:cubicBezTo>
                  <a:pt x="119" y="798"/>
                  <a:pt x="127" y="800"/>
                  <a:pt x="130" y="794"/>
                </a:cubicBezTo>
                <a:cubicBezTo>
                  <a:pt x="133" y="789"/>
                  <a:pt x="133" y="785"/>
                  <a:pt x="135" y="782"/>
                </a:cubicBezTo>
                <a:cubicBezTo>
                  <a:pt x="136" y="779"/>
                  <a:pt x="144" y="768"/>
                  <a:pt x="147" y="766"/>
                </a:cubicBezTo>
                <a:cubicBezTo>
                  <a:pt x="151" y="764"/>
                  <a:pt x="160" y="759"/>
                  <a:pt x="165" y="756"/>
                </a:cubicBezTo>
                <a:cubicBezTo>
                  <a:pt x="169" y="752"/>
                  <a:pt x="188" y="743"/>
                  <a:pt x="183" y="739"/>
                </a:cubicBezTo>
                <a:cubicBezTo>
                  <a:pt x="179" y="734"/>
                  <a:pt x="199" y="720"/>
                  <a:pt x="190" y="716"/>
                </a:cubicBezTo>
                <a:cubicBezTo>
                  <a:pt x="182" y="713"/>
                  <a:pt x="160" y="706"/>
                  <a:pt x="158" y="702"/>
                </a:cubicBezTo>
                <a:cubicBezTo>
                  <a:pt x="155" y="698"/>
                  <a:pt x="154" y="683"/>
                  <a:pt x="158" y="679"/>
                </a:cubicBezTo>
                <a:cubicBezTo>
                  <a:pt x="161" y="674"/>
                  <a:pt x="175" y="665"/>
                  <a:pt x="179" y="665"/>
                </a:cubicBezTo>
                <a:cubicBezTo>
                  <a:pt x="183" y="664"/>
                  <a:pt x="199" y="662"/>
                  <a:pt x="204" y="658"/>
                </a:cubicBezTo>
                <a:cubicBezTo>
                  <a:pt x="210" y="654"/>
                  <a:pt x="217" y="643"/>
                  <a:pt x="218" y="640"/>
                </a:cubicBezTo>
                <a:cubicBezTo>
                  <a:pt x="219" y="638"/>
                  <a:pt x="219" y="633"/>
                  <a:pt x="220" y="626"/>
                </a:cubicBezTo>
                <a:cubicBezTo>
                  <a:pt x="220" y="619"/>
                  <a:pt x="219" y="613"/>
                  <a:pt x="225" y="612"/>
                </a:cubicBezTo>
                <a:cubicBezTo>
                  <a:pt x="231" y="610"/>
                  <a:pt x="233" y="608"/>
                  <a:pt x="237" y="608"/>
                </a:cubicBezTo>
                <a:cubicBezTo>
                  <a:pt x="241" y="608"/>
                  <a:pt x="245" y="607"/>
                  <a:pt x="245" y="605"/>
                </a:cubicBezTo>
                <a:cubicBezTo>
                  <a:pt x="244" y="602"/>
                  <a:pt x="240" y="595"/>
                  <a:pt x="240" y="595"/>
                </a:cubicBezTo>
                <a:cubicBezTo>
                  <a:pt x="247" y="590"/>
                  <a:pt x="247" y="590"/>
                  <a:pt x="247" y="590"/>
                </a:cubicBezTo>
                <a:cubicBezTo>
                  <a:pt x="247" y="590"/>
                  <a:pt x="242" y="583"/>
                  <a:pt x="239" y="580"/>
                </a:cubicBezTo>
                <a:cubicBezTo>
                  <a:pt x="236" y="576"/>
                  <a:pt x="238" y="567"/>
                  <a:pt x="238" y="563"/>
                </a:cubicBezTo>
                <a:cubicBezTo>
                  <a:pt x="238" y="558"/>
                  <a:pt x="233" y="552"/>
                  <a:pt x="238" y="545"/>
                </a:cubicBezTo>
                <a:cubicBezTo>
                  <a:pt x="242" y="538"/>
                  <a:pt x="250" y="532"/>
                  <a:pt x="254" y="541"/>
                </a:cubicBezTo>
                <a:cubicBezTo>
                  <a:pt x="257" y="550"/>
                  <a:pt x="260" y="552"/>
                  <a:pt x="268" y="554"/>
                </a:cubicBezTo>
                <a:cubicBezTo>
                  <a:pt x="277" y="556"/>
                  <a:pt x="284" y="552"/>
                  <a:pt x="284" y="552"/>
                </a:cubicBezTo>
                <a:cubicBezTo>
                  <a:pt x="284" y="552"/>
                  <a:pt x="312" y="543"/>
                  <a:pt x="309" y="539"/>
                </a:cubicBezTo>
                <a:cubicBezTo>
                  <a:pt x="305" y="534"/>
                  <a:pt x="306" y="530"/>
                  <a:pt x="310" y="528"/>
                </a:cubicBezTo>
                <a:cubicBezTo>
                  <a:pt x="313" y="525"/>
                  <a:pt x="321" y="519"/>
                  <a:pt x="322" y="516"/>
                </a:cubicBezTo>
                <a:cubicBezTo>
                  <a:pt x="323" y="512"/>
                  <a:pt x="319" y="509"/>
                  <a:pt x="316" y="503"/>
                </a:cubicBezTo>
                <a:cubicBezTo>
                  <a:pt x="314" y="497"/>
                  <a:pt x="316" y="486"/>
                  <a:pt x="320" y="487"/>
                </a:cubicBezTo>
                <a:cubicBezTo>
                  <a:pt x="323" y="488"/>
                  <a:pt x="324" y="486"/>
                  <a:pt x="331" y="493"/>
                </a:cubicBezTo>
                <a:cubicBezTo>
                  <a:pt x="338" y="501"/>
                  <a:pt x="338" y="493"/>
                  <a:pt x="350" y="494"/>
                </a:cubicBezTo>
                <a:cubicBezTo>
                  <a:pt x="361" y="494"/>
                  <a:pt x="369" y="492"/>
                  <a:pt x="375" y="490"/>
                </a:cubicBezTo>
                <a:cubicBezTo>
                  <a:pt x="381" y="488"/>
                  <a:pt x="382" y="483"/>
                  <a:pt x="393" y="484"/>
                </a:cubicBezTo>
                <a:cubicBezTo>
                  <a:pt x="403" y="484"/>
                  <a:pt x="463" y="460"/>
                  <a:pt x="470" y="446"/>
                </a:cubicBezTo>
                <a:cubicBezTo>
                  <a:pt x="476" y="433"/>
                  <a:pt x="483" y="427"/>
                  <a:pt x="477" y="423"/>
                </a:cubicBezTo>
                <a:cubicBezTo>
                  <a:pt x="471" y="420"/>
                  <a:pt x="466" y="423"/>
                  <a:pt x="464" y="416"/>
                </a:cubicBezTo>
                <a:cubicBezTo>
                  <a:pt x="461" y="410"/>
                  <a:pt x="461" y="404"/>
                  <a:pt x="466" y="401"/>
                </a:cubicBezTo>
                <a:cubicBezTo>
                  <a:pt x="472" y="399"/>
                  <a:pt x="482" y="391"/>
                  <a:pt x="474" y="388"/>
                </a:cubicBezTo>
                <a:cubicBezTo>
                  <a:pt x="465" y="384"/>
                  <a:pt x="462" y="382"/>
                  <a:pt x="462" y="382"/>
                </a:cubicBezTo>
                <a:cubicBezTo>
                  <a:pt x="462" y="382"/>
                  <a:pt x="444" y="379"/>
                  <a:pt x="443" y="373"/>
                </a:cubicBezTo>
                <a:cubicBezTo>
                  <a:pt x="442" y="366"/>
                  <a:pt x="441" y="359"/>
                  <a:pt x="444" y="356"/>
                </a:cubicBezTo>
                <a:cubicBezTo>
                  <a:pt x="445" y="355"/>
                  <a:pt x="446" y="354"/>
                  <a:pt x="447" y="354"/>
                </a:cubicBezTo>
                <a:cubicBezTo>
                  <a:pt x="447" y="350"/>
                  <a:pt x="447" y="350"/>
                  <a:pt x="447" y="350"/>
                </a:cubicBezTo>
                <a:cubicBezTo>
                  <a:pt x="448" y="342"/>
                  <a:pt x="452" y="337"/>
                  <a:pt x="455" y="330"/>
                </a:cubicBezTo>
                <a:cubicBezTo>
                  <a:pt x="459" y="316"/>
                  <a:pt x="460" y="300"/>
                  <a:pt x="463" y="286"/>
                </a:cubicBezTo>
                <a:cubicBezTo>
                  <a:pt x="465" y="272"/>
                  <a:pt x="468" y="260"/>
                  <a:pt x="478" y="249"/>
                </a:cubicBezTo>
                <a:cubicBezTo>
                  <a:pt x="487" y="238"/>
                  <a:pt x="500" y="230"/>
                  <a:pt x="511" y="220"/>
                </a:cubicBezTo>
                <a:cubicBezTo>
                  <a:pt x="522" y="209"/>
                  <a:pt x="532" y="199"/>
                  <a:pt x="545" y="190"/>
                </a:cubicBezTo>
                <a:cubicBezTo>
                  <a:pt x="559" y="181"/>
                  <a:pt x="572" y="171"/>
                  <a:pt x="585" y="160"/>
                </a:cubicBezTo>
                <a:cubicBezTo>
                  <a:pt x="593" y="153"/>
                  <a:pt x="605" y="149"/>
                  <a:pt x="608" y="139"/>
                </a:cubicBezTo>
                <a:cubicBezTo>
                  <a:pt x="613" y="127"/>
                  <a:pt x="609" y="115"/>
                  <a:pt x="609" y="103"/>
                </a:cubicBezTo>
                <a:cubicBezTo>
                  <a:pt x="604" y="103"/>
                  <a:pt x="599" y="101"/>
                  <a:pt x="594" y="101"/>
                </a:cubicBezTo>
                <a:cubicBezTo>
                  <a:pt x="593" y="101"/>
                  <a:pt x="591" y="101"/>
                  <a:pt x="589" y="101"/>
                </a:cubicBezTo>
                <a:cubicBezTo>
                  <a:pt x="587" y="101"/>
                  <a:pt x="587" y="101"/>
                  <a:pt x="587" y="101"/>
                </a:cubicBezTo>
                <a:cubicBezTo>
                  <a:pt x="586" y="107"/>
                  <a:pt x="585" y="112"/>
                  <a:pt x="582" y="118"/>
                </a:cubicBezTo>
                <a:cubicBezTo>
                  <a:pt x="577" y="127"/>
                  <a:pt x="569" y="139"/>
                  <a:pt x="561" y="146"/>
                </a:cubicBezTo>
                <a:cubicBezTo>
                  <a:pt x="555" y="151"/>
                  <a:pt x="547" y="161"/>
                  <a:pt x="539" y="162"/>
                </a:cubicBezTo>
                <a:cubicBezTo>
                  <a:pt x="529" y="164"/>
                  <a:pt x="514" y="159"/>
                  <a:pt x="503" y="157"/>
                </a:cubicBezTo>
                <a:cubicBezTo>
                  <a:pt x="489" y="155"/>
                  <a:pt x="474" y="157"/>
                  <a:pt x="461" y="154"/>
                </a:cubicBezTo>
                <a:cubicBezTo>
                  <a:pt x="467" y="147"/>
                  <a:pt x="472" y="137"/>
                  <a:pt x="478" y="130"/>
                </a:cubicBezTo>
                <a:cubicBezTo>
                  <a:pt x="484" y="120"/>
                  <a:pt x="496" y="111"/>
                  <a:pt x="500" y="100"/>
                </a:cubicBezTo>
                <a:cubicBezTo>
                  <a:pt x="506" y="80"/>
                  <a:pt x="483" y="74"/>
                  <a:pt x="467" y="69"/>
                </a:cubicBezTo>
                <a:cubicBezTo>
                  <a:pt x="460" y="67"/>
                  <a:pt x="452" y="65"/>
                  <a:pt x="445" y="65"/>
                </a:cubicBezTo>
                <a:cubicBezTo>
                  <a:pt x="440" y="64"/>
                  <a:pt x="436" y="66"/>
                  <a:pt x="431" y="66"/>
                </a:cubicBezTo>
                <a:cubicBezTo>
                  <a:pt x="422" y="65"/>
                  <a:pt x="414" y="59"/>
                  <a:pt x="406" y="56"/>
                </a:cubicBezTo>
                <a:cubicBezTo>
                  <a:pt x="397" y="53"/>
                  <a:pt x="389" y="52"/>
                  <a:pt x="382" y="45"/>
                </a:cubicBezTo>
                <a:cubicBezTo>
                  <a:pt x="371" y="34"/>
                  <a:pt x="363" y="18"/>
                  <a:pt x="353" y="5"/>
                </a:cubicBezTo>
                <a:cubicBezTo>
                  <a:pt x="353" y="5"/>
                  <a:pt x="353" y="5"/>
                  <a:pt x="353" y="5"/>
                </a:cubicBezTo>
                <a:cubicBezTo>
                  <a:pt x="350" y="6"/>
                  <a:pt x="345" y="4"/>
                  <a:pt x="342" y="3"/>
                </a:cubicBezTo>
                <a:cubicBezTo>
                  <a:pt x="336" y="2"/>
                  <a:pt x="328" y="0"/>
                  <a:pt x="323" y="1"/>
                </a:cubicBezTo>
                <a:cubicBezTo>
                  <a:pt x="316" y="2"/>
                  <a:pt x="317" y="3"/>
                  <a:pt x="313" y="8"/>
                </a:cubicBezTo>
                <a:cubicBezTo>
                  <a:pt x="306" y="16"/>
                  <a:pt x="305" y="25"/>
                  <a:pt x="296" y="18"/>
                </a:cubicBezTo>
                <a:cubicBezTo>
                  <a:pt x="292" y="16"/>
                  <a:pt x="290" y="11"/>
                  <a:pt x="285" y="9"/>
                </a:cubicBezTo>
                <a:cubicBezTo>
                  <a:pt x="281" y="8"/>
                  <a:pt x="274" y="9"/>
                  <a:pt x="269" y="8"/>
                </a:cubicBezTo>
                <a:cubicBezTo>
                  <a:pt x="264" y="7"/>
                  <a:pt x="258" y="8"/>
                  <a:pt x="254" y="6"/>
                </a:cubicBezTo>
                <a:cubicBezTo>
                  <a:pt x="248" y="3"/>
                  <a:pt x="249" y="0"/>
                  <a:pt x="242" y="3"/>
                </a:cubicBezTo>
                <a:cubicBezTo>
                  <a:pt x="234" y="8"/>
                  <a:pt x="230" y="17"/>
                  <a:pt x="222" y="21"/>
                </a:cubicBezTo>
                <a:lnTo>
                  <a:pt x="222" y="22"/>
                </a:lnTo>
                <a:close/>
              </a:path>
            </a:pathLst>
          </a:custGeom>
          <a:solidFill>
            <a:srgbClr val="3FA2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6" name="Freeform 390">
            <a:extLst>
              <a:ext uri="{FF2B5EF4-FFF2-40B4-BE49-F238E27FC236}">
                <a16:creationId xmlns:a16="http://schemas.microsoft.com/office/drawing/2014/main" id="{30CE09C4-810B-D217-CBAE-780E81AB1451}"/>
              </a:ext>
            </a:extLst>
          </p:cNvPr>
          <p:cNvSpPr>
            <a:spLocks/>
          </p:cNvSpPr>
          <p:nvPr/>
        </p:nvSpPr>
        <p:spPr bwMode="auto">
          <a:xfrm>
            <a:off x="2982485" y="6621773"/>
            <a:ext cx="92202" cy="67230"/>
          </a:xfrm>
          <a:custGeom>
            <a:avLst/>
            <a:gdLst>
              <a:gd name="T0" fmla="*/ 2147483646 w 87"/>
              <a:gd name="T1" fmla="*/ 2147483646 h 64"/>
              <a:gd name="T2" fmla="*/ 2147483646 w 87"/>
              <a:gd name="T3" fmla="*/ 2147483646 h 64"/>
              <a:gd name="T4" fmla="*/ 2147483646 w 87"/>
              <a:gd name="T5" fmla="*/ 2147483646 h 64"/>
              <a:gd name="T6" fmla="*/ 2147483646 w 87"/>
              <a:gd name="T7" fmla="*/ 2147483646 h 64"/>
              <a:gd name="T8" fmla="*/ 2147483646 w 87"/>
              <a:gd name="T9" fmla="*/ 2147483646 h 64"/>
              <a:gd name="T10" fmla="*/ 2147483646 w 87"/>
              <a:gd name="T11" fmla="*/ 2147483646 h 64"/>
              <a:gd name="T12" fmla="*/ 2147483646 w 87"/>
              <a:gd name="T13" fmla="*/ 0 h 64"/>
              <a:gd name="T14" fmla="*/ 2147483646 w 87"/>
              <a:gd name="T15" fmla="*/ 2147483646 h 64"/>
              <a:gd name="T16" fmla="*/ 2147483646 w 87"/>
              <a:gd name="T17" fmla="*/ 2147483646 h 64"/>
              <a:gd name="T18" fmla="*/ 2147483646 w 87"/>
              <a:gd name="T19" fmla="*/ 2147483646 h 64"/>
              <a:gd name="T20" fmla="*/ 2147483646 w 87"/>
              <a:gd name="T21" fmla="*/ 2147483646 h 64"/>
              <a:gd name="T22" fmla="*/ 2147483646 w 87"/>
              <a:gd name="T23" fmla="*/ 2147483646 h 6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7"/>
              <a:gd name="T37" fmla="*/ 0 h 64"/>
              <a:gd name="T38" fmla="*/ 87 w 87"/>
              <a:gd name="T39" fmla="*/ 64 h 64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7" h="64">
                <a:moveTo>
                  <a:pt x="60" y="64"/>
                </a:moveTo>
                <a:cubicBezTo>
                  <a:pt x="64" y="63"/>
                  <a:pt x="72" y="61"/>
                  <a:pt x="75" y="62"/>
                </a:cubicBezTo>
                <a:cubicBezTo>
                  <a:pt x="78" y="62"/>
                  <a:pt x="87" y="53"/>
                  <a:pt x="78" y="50"/>
                </a:cubicBezTo>
                <a:cubicBezTo>
                  <a:pt x="69" y="47"/>
                  <a:pt x="61" y="46"/>
                  <a:pt x="56" y="43"/>
                </a:cubicBezTo>
                <a:cubicBezTo>
                  <a:pt x="51" y="40"/>
                  <a:pt x="44" y="35"/>
                  <a:pt x="35" y="27"/>
                </a:cubicBezTo>
                <a:cubicBezTo>
                  <a:pt x="27" y="19"/>
                  <a:pt x="20" y="16"/>
                  <a:pt x="19" y="7"/>
                </a:cubicBezTo>
                <a:cubicBezTo>
                  <a:pt x="19" y="4"/>
                  <a:pt x="17" y="1"/>
                  <a:pt x="14" y="0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2"/>
                  <a:pt x="13" y="31"/>
                </a:cubicBezTo>
                <a:cubicBezTo>
                  <a:pt x="11" y="41"/>
                  <a:pt x="0" y="56"/>
                  <a:pt x="11" y="56"/>
                </a:cubicBezTo>
                <a:cubicBezTo>
                  <a:pt x="22" y="57"/>
                  <a:pt x="50" y="55"/>
                  <a:pt x="59" y="63"/>
                </a:cubicBezTo>
                <a:lnTo>
                  <a:pt x="60" y="64"/>
                </a:lnTo>
                <a:close/>
              </a:path>
            </a:pathLst>
          </a:custGeom>
          <a:solidFill>
            <a:srgbClr val="4AAC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7" name="Freeform 391">
            <a:extLst>
              <a:ext uri="{FF2B5EF4-FFF2-40B4-BE49-F238E27FC236}">
                <a16:creationId xmlns:a16="http://schemas.microsoft.com/office/drawing/2014/main" id="{64696117-71B4-2796-1151-1A968FC1821E}"/>
              </a:ext>
            </a:extLst>
          </p:cNvPr>
          <p:cNvSpPr>
            <a:spLocks/>
          </p:cNvSpPr>
          <p:nvPr/>
        </p:nvSpPr>
        <p:spPr bwMode="auto">
          <a:xfrm>
            <a:off x="2830735" y="5557608"/>
            <a:ext cx="293894" cy="1150604"/>
          </a:xfrm>
          <a:custGeom>
            <a:avLst/>
            <a:gdLst>
              <a:gd name="T0" fmla="*/ 2147483646 w 275"/>
              <a:gd name="T1" fmla="*/ 2147483646 h 1075"/>
              <a:gd name="T2" fmla="*/ 2147483646 w 275"/>
              <a:gd name="T3" fmla="*/ 2147483646 h 1075"/>
              <a:gd name="T4" fmla="*/ 2147483646 w 275"/>
              <a:gd name="T5" fmla="*/ 2147483646 h 1075"/>
              <a:gd name="T6" fmla="*/ 2147483646 w 275"/>
              <a:gd name="T7" fmla="*/ 2147483646 h 1075"/>
              <a:gd name="T8" fmla="*/ 2147483646 w 275"/>
              <a:gd name="T9" fmla="*/ 2147483646 h 1075"/>
              <a:gd name="T10" fmla="*/ 2147483646 w 275"/>
              <a:gd name="T11" fmla="*/ 2147483646 h 1075"/>
              <a:gd name="T12" fmla="*/ 2147483646 w 275"/>
              <a:gd name="T13" fmla="*/ 2147483646 h 1075"/>
              <a:gd name="T14" fmla="*/ 2147483646 w 275"/>
              <a:gd name="T15" fmla="*/ 2147483646 h 1075"/>
              <a:gd name="T16" fmla="*/ 2147483646 w 275"/>
              <a:gd name="T17" fmla="*/ 2147483646 h 1075"/>
              <a:gd name="T18" fmla="*/ 2147483646 w 275"/>
              <a:gd name="T19" fmla="*/ 2147483646 h 1075"/>
              <a:gd name="T20" fmla="*/ 2147483646 w 275"/>
              <a:gd name="T21" fmla="*/ 2147483646 h 1075"/>
              <a:gd name="T22" fmla="*/ 2147483646 w 275"/>
              <a:gd name="T23" fmla="*/ 2147483646 h 1075"/>
              <a:gd name="T24" fmla="*/ 2147483646 w 275"/>
              <a:gd name="T25" fmla="*/ 2147483646 h 1075"/>
              <a:gd name="T26" fmla="*/ 2147483646 w 275"/>
              <a:gd name="T27" fmla="*/ 2147483646 h 1075"/>
              <a:gd name="T28" fmla="*/ 2147483646 w 275"/>
              <a:gd name="T29" fmla="*/ 2147483646 h 1075"/>
              <a:gd name="T30" fmla="*/ 2147483646 w 275"/>
              <a:gd name="T31" fmla="*/ 2147483646 h 1075"/>
              <a:gd name="T32" fmla="*/ 2147483646 w 275"/>
              <a:gd name="T33" fmla="*/ 2147483646 h 1075"/>
              <a:gd name="T34" fmla="*/ 2147483646 w 275"/>
              <a:gd name="T35" fmla="*/ 2147483646 h 1075"/>
              <a:gd name="T36" fmla="*/ 2147483646 w 275"/>
              <a:gd name="T37" fmla="*/ 2147483646 h 1075"/>
              <a:gd name="T38" fmla="*/ 2147483646 w 275"/>
              <a:gd name="T39" fmla="*/ 2147483646 h 1075"/>
              <a:gd name="T40" fmla="*/ 2147483646 w 275"/>
              <a:gd name="T41" fmla="*/ 2147483646 h 1075"/>
              <a:gd name="T42" fmla="*/ 2147483646 w 275"/>
              <a:gd name="T43" fmla="*/ 2147483646 h 1075"/>
              <a:gd name="T44" fmla="*/ 2147483646 w 275"/>
              <a:gd name="T45" fmla="*/ 2147483646 h 1075"/>
              <a:gd name="T46" fmla="*/ 2147483646 w 275"/>
              <a:gd name="T47" fmla="*/ 2147483646 h 1075"/>
              <a:gd name="T48" fmla="*/ 2147483646 w 275"/>
              <a:gd name="T49" fmla="*/ 2147483646 h 1075"/>
              <a:gd name="T50" fmla="*/ 2147483646 w 275"/>
              <a:gd name="T51" fmla="*/ 2147483646 h 1075"/>
              <a:gd name="T52" fmla="*/ 2147483646 w 275"/>
              <a:gd name="T53" fmla="*/ 2147483646 h 1075"/>
              <a:gd name="T54" fmla="*/ 2147483646 w 275"/>
              <a:gd name="T55" fmla="*/ 2147483646 h 1075"/>
              <a:gd name="T56" fmla="*/ 2147483646 w 275"/>
              <a:gd name="T57" fmla="*/ 2147483646 h 1075"/>
              <a:gd name="T58" fmla="*/ 2147483646 w 275"/>
              <a:gd name="T59" fmla="*/ 2147483646 h 1075"/>
              <a:gd name="T60" fmla="*/ 2147483646 w 275"/>
              <a:gd name="T61" fmla="*/ 2147483646 h 1075"/>
              <a:gd name="T62" fmla="*/ 2147483646 w 275"/>
              <a:gd name="T63" fmla="*/ 2147483646 h 1075"/>
              <a:gd name="T64" fmla="*/ 2147483646 w 275"/>
              <a:gd name="T65" fmla="*/ 2147483646 h 1075"/>
              <a:gd name="T66" fmla="*/ 2147483646 w 275"/>
              <a:gd name="T67" fmla="*/ 2147483646 h 1075"/>
              <a:gd name="T68" fmla="*/ 2147483646 w 275"/>
              <a:gd name="T69" fmla="*/ 2147483646 h 1075"/>
              <a:gd name="T70" fmla="*/ 2147483646 w 275"/>
              <a:gd name="T71" fmla="*/ 2147483646 h 1075"/>
              <a:gd name="T72" fmla="*/ 2147483646 w 275"/>
              <a:gd name="T73" fmla="*/ 2147483646 h 1075"/>
              <a:gd name="T74" fmla="*/ 2147483646 w 275"/>
              <a:gd name="T75" fmla="*/ 2147483646 h 1075"/>
              <a:gd name="T76" fmla="*/ 2147483646 w 275"/>
              <a:gd name="T77" fmla="*/ 2147483646 h 1075"/>
              <a:gd name="T78" fmla="*/ 2147483646 w 275"/>
              <a:gd name="T79" fmla="*/ 2147483646 h 1075"/>
              <a:gd name="T80" fmla="*/ 2147483646 w 275"/>
              <a:gd name="T81" fmla="*/ 2147483646 h 1075"/>
              <a:gd name="T82" fmla="*/ 2147483646 w 275"/>
              <a:gd name="T83" fmla="*/ 2147483646 h 1075"/>
              <a:gd name="T84" fmla="*/ 2147483646 w 275"/>
              <a:gd name="T85" fmla="*/ 2147483646 h 1075"/>
              <a:gd name="T86" fmla="*/ 2147483646 w 275"/>
              <a:gd name="T87" fmla="*/ 2147483646 h 1075"/>
              <a:gd name="T88" fmla="*/ 2147483646 w 275"/>
              <a:gd name="T89" fmla="*/ 2147483646 h 1075"/>
              <a:gd name="T90" fmla="*/ 2147483646 w 275"/>
              <a:gd name="T91" fmla="*/ 2147483646 h 1075"/>
              <a:gd name="T92" fmla="*/ 2147483646 w 275"/>
              <a:gd name="T93" fmla="*/ 2147483646 h 1075"/>
              <a:gd name="T94" fmla="*/ 2147483646 w 275"/>
              <a:gd name="T95" fmla="*/ 2147483646 h 1075"/>
              <a:gd name="T96" fmla="*/ 2147483646 w 275"/>
              <a:gd name="T97" fmla="*/ 2147483646 h 1075"/>
              <a:gd name="T98" fmla="*/ 2147483646 w 275"/>
              <a:gd name="T99" fmla="*/ 2147483646 h 1075"/>
              <a:gd name="T100" fmla="*/ 2147483646 w 275"/>
              <a:gd name="T101" fmla="*/ 2147483646 h 1075"/>
              <a:gd name="T102" fmla="*/ 2147483646 w 275"/>
              <a:gd name="T103" fmla="*/ 2147483646 h 107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275"/>
              <a:gd name="T157" fmla="*/ 0 h 1075"/>
              <a:gd name="T158" fmla="*/ 275 w 275"/>
              <a:gd name="T159" fmla="*/ 1075 h 1075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275" h="1075">
                <a:moveTo>
                  <a:pt x="200" y="1056"/>
                </a:moveTo>
                <a:cubicBezTo>
                  <a:pt x="191" y="1049"/>
                  <a:pt x="163" y="1050"/>
                  <a:pt x="152" y="1050"/>
                </a:cubicBezTo>
                <a:cubicBezTo>
                  <a:pt x="141" y="1049"/>
                  <a:pt x="152" y="1034"/>
                  <a:pt x="154" y="1025"/>
                </a:cubicBezTo>
                <a:cubicBezTo>
                  <a:pt x="155" y="1015"/>
                  <a:pt x="155" y="995"/>
                  <a:pt x="155" y="995"/>
                </a:cubicBezTo>
                <a:cubicBezTo>
                  <a:pt x="155" y="993"/>
                  <a:pt x="155" y="993"/>
                  <a:pt x="155" y="993"/>
                </a:cubicBezTo>
                <a:cubicBezTo>
                  <a:pt x="151" y="990"/>
                  <a:pt x="145" y="988"/>
                  <a:pt x="143" y="986"/>
                </a:cubicBezTo>
                <a:cubicBezTo>
                  <a:pt x="141" y="984"/>
                  <a:pt x="139" y="979"/>
                  <a:pt x="140" y="977"/>
                </a:cubicBezTo>
                <a:cubicBezTo>
                  <a:pt x="140" y="976"/>
                  <a:pt x="140" y="976"/>
                  <a:pt x="140" y="976"/>
                </a:cubicBezTo>
                <a:cubicBezTo>
                  <a:pt x="134" y="965"/>
                  <a:pt x="105" y="974"/>
                  <a:pt x="92" y="971"/>
                </a:cubicBezTo>
                <a:cubicBezTo>
                  <a:pt x="79" y="968"/>
                  <a:pt x="83" y="968"/>
                  <a:pt x="78" y="953"/>
                </a:cubicBezTo>
                <a:cubicBezTo>
                  <a:pt x="73" y="938"/>
                  <a:pt x="83" y="945"/>
                  <a:pt x="79" y="934"/>
                </a:cubicBezTo>
                <a:cubicBezTo>
                  <a:pt x="75" y="923"/>
                  <a:pt x="68" y="939"/>
                  <a:pt x="62" y="935"/>
                </a:cubicBezTo>
                <a:cubicBezTo>
                  <a:pt x="56" y="931"/>
                  <a:pt x="54" y="922"/>
                  <a:pt x="54" y="912"/>
                </a:cubicBezTo>
                <a:cubicBezTo>
                  <a:pt x="53" y="902"/>
                  <a:pt x="81" y="880"/>
                  <a:pt x="81" y="874"/>
                </a:cubicBezTo>
                <a:cubicBezTo>
                  <a:pt x="80" y="868"/>
                  <a:pt x="86" y="865"/>
                  <a:pt x="92" y="857"/>
                </a:cubicBezTo>
                <a:cubicBezTo>
                  <a:pt x="97" y="849"/>
                  <a:pt x="98" y="848"/>
                  <a:pt x="97" y="843"/>
                </a:cubicBezTo>
                <a:cubicBezTo>
                  <a:pt x="97" y="837"/>
                  <a:pt x="102" y="834"/>
                  <a:pt x="103" y="830"/>
                </a:cubicBezTo>
                <a:cubicBezTo>
                  <a:pt x="104" y="826"/>
                  <a:pt x="102" y="826"/>
                  <a:pt x="100" y="819"/>
                </a:cubicBezTo>
                <a:cubicBezTo>
                  <a:pt x="98" y="812"/>
                  <a:pt x="111" y="808"/>
                  <a:pt x="112" y="801"/>
                </a:cubicBezTo>
                <a:cubicBezTo>
                  <a:pt x="113" y="793"/>
                  <a:pt x="102" y="796"/>
                  <a:pt x="98" y="794"/>
                </a:cubicBezTo>
                <a:cubicBezTo>
                  <a:pt x="94" y="792"/>
                  <a:pt x="102" y="790"/>
                  <a:pt x="107" y="789"/>
                </a:cubicBezTo>
                <a:cubicBezTo>
                  <a:pt x="111" y="789"/>
                  <a:pt x="120" y="780"/>
                  <a:pt x="121" y="775"/>
                </a:cubicBezTo>
                <a:cubicBezTo>
                  <a:pt x="123" y="771"/>
                  <a:pt x="114" y="771"/>
                  <a:pt x="106" y="766"/>
                </a:cubicBezTo>
                <a:cubicBezTo>
                  <a:pt x="99" y="761"/>
                  <a:pt x="101" y="761"/>
                  <a:pt x="105" y="748"/>
                </a:cubicBezTo>
                <a:cubicBezTo>
                  <a:pt x="108" y="735"/>
                  <a:pt x="95" y="736"/>
                  <a:pt x="93" y="729"/>
                </a:cubicBezTo>
                <a:cubicBezTo>
                  <a:pt x="91" y="723"/>
                  <a:pt x="104" y="715"/>
                  <a:pt x="107" y="707"/>
                </a:cubicBezTo>
                <a:cubicBezTo>
                  <a:pt x="110" y="700"/>
                  <a:pt x="113" y="696"/>
                  <a:pt x="113" y="679"/>
                </a:cubicBezTo>
                <a:cubicBezTo>
                  <a:pt x="113" y="662"/>
                  <a:pt x="114" y="664"/>
                  <a:pt x="115" y="648"/>
                </a:cubicBezTo>
                <a:cubicBezTo>
                  <a:pt x="115" y="633"/>
                  <a:pt x="113" y="642"/>
                  <a:pt x="116" y="633"/>
                </a:cubicBezTo>
                <a:cubicBezTo>
                  <a:pt x="119" y="624"/>
                  <a:pt x="127" y="627"/>
                  <a:pt x="139" y="617"/>
                </a:cubicBezTo>
                <a:cubicBezTo>
                  <a:pt x="152" y="608"/>
                  <a:pt x="141" y="610"/>
                  <a:pt x="139" y="605"/>
                </a:cubicBezTo>
                <a:cubicBezTo>
                  <a:pt x="138" y="600"/>
                  <a:pt x="137" y="599"/>
                  <a:pt x="136" y="591"/>
                </a:cubicBezTo>
                <a:cubicBezTo>
                  <a:pt x="134" y="583"/>
                  <a:pt x="133" y="576"/>
                  <a:pt x="145" y="556"/>
                </a:cubicBezTo>
                <a:cubicBezTo>
                  <a:pt x="156" y="536"/>
                  <a:pt x="155" y="549"/>
                  <a:pt x="157" y="538"/>
                </a:cubicBezTo>
                <a:cubicBezTo>
                  <a:pt x="160" y="527"/>
                  <a:pt x="157" y="523"/>
                  <a:pt x="158" y="511"/>
                </a:cubicBezTo>
                <a:cubicBezTo>
                  <a:pt x="159" y="499"/>
                  <a:pt x="171" y="497"/>
                  <a:pt x="176" y="487"/>
                </a:cubicBezTo>
                <a:cubicBezTo>
                  <a:pt x="180" y="477"/>
                  <a:pt x="181" y="468"/>
                  <a:pt x="181" y="460"/>
                </a:cubicBezTo>
                <a:cubicBezTo>
                  <a:pt x="182" y="452"/>
                  <a:pt x="166" y="416"/>
                  <a:pt x="163" y="406"/>
                </a:cubicBezTo>
                <a:cubicBezTo>
                  <a:pt x="160" y="395"/>
                  <a:pt x="170" y="389"/>
                  <a:pt x="178" y="384"/>
                </a:cubicBezTo>
                <a:cubicBezTo>
                  <a:pt x="185" y="379"/>
                  <a:pt x="182" y="367"/>
                  <a:pt x="180" y="362"/>
                </a:cubicBezTo>
                <a:cubicBezTo>
                  <a:pt x="179" y="358"/>
                  <a:pt x="196" y="324"/>
                  <a:pt x="199" y="317"/>
                </a:cubicBezTo>
                <a:cubicBezTo>
                  <a:pt x="202" y="311"/>
                  <a:pt x="200" y="304"/>
                  <a:pt x="206" y="297"/>
                </a:cubicBezTo>
                <a:cubicBezTo>
                  <a:pt x="213" y="291"/>
                  <a:pt x="231" y="285"/>
                  <a:pt x="235" y="279"/>
                </a:cubicBezTo>
                <a:cubicBezTo>
                  <a:pt x="240" y="273"/>
                  <a:pt x="230" y="274"/>
                  <a:pt x="227" y="271"/>
                </a:cubicBezTo>
                <a:cubicBezTo>
                  <a:pt x="225" y="268"/>
                  <a:pt x="233" y="261"/>
                  <a:pt x="235" y="254"/>
                </a:cubicBezTo>
                <a:cubicBezTo>
                  <a:pt x="238" y="248"/>
                  <a:pt x="233" y="233"/>
                  <a:pt x="229" y="216"/>
                </a:cubicBezTo>
                <a:cubicBezTo>
                  <a:pt x="226" y="199"/>
                  <a:pt x="234" y="211"/>
                  <a:pt x="252" y="202"/>
                </a:cubicBezTo>
                <a:cubicBezTo>
                  <a:pt x="271" y="194"/>
                  <a:pt x="272" y="188"/>
                  <a:pt x="273" y="170"/>
                </a:cubicBezTo>
                <a:cubicBezTo>
                  <a:pt x="274" y="158"/>
                  <a:pt x="275" y="152"/>
                  <a:pt x="275" y="150"/>
                </a:cubicBezTo>
                <a:cubicBezTo>
                  <a:pt x="275" y="149"/>
                  <a:pt x="275" y="149"/>
                  <a:pt x="275" y="149"/>
                </a:cubicBezTo>
                <a:cubicBezTo>
                  <a:pt x="275" y="149"/>
                  <a:pt x="274" y="150"/>
                  <a:pt x="273" y="150"/>
                </a:cubicBezTo>
                <a:cubicBezTo>
                  <a:pt x="268" y="152"/>
                  <a:pt x="256" y="152"/>
                  <a:pt x="254" y="158"/>
                </a:cubicBezTo>
                <a:cubicBezTo>
                  <a:pt x="247" y="146"/>
                  <a:pt x="247" y="127"/>
                  <a:pt x="241" y="113"/>
                </a:cubicBezTo>
                <a:cubicBezTo>
                  <a:pt x="238" y="103"/>
                  <a:pt x="236" y="92"/>
                  <a:pt x="230" y="84"/>
                </a:cubicBezTo>
                <a:cubicBezTo>
                  <a:pt x="225" y="76"/>
                  <a:pt x="221" y="74"/>
                  <a:pt x="225" y="64"/>
                </a:cubicBezTo>
                <a:cubicBezTo>
                  <a:pt x="228" y="57"/>
                  <a:pt x="233" y="55"/>
                  <a:pt x="231" y="47"/>
                </a:cubicBezTo>
                <a:cubicBezTo>
                  <a:pt x="229" y="42"/>
                  <a:pt x="222" y="37"/>
                  <a:pt x="219" y="32"/>
                </a:cubicBezTo>
                <a:cubicBezTo>
                  <a:pt x="215" y="23"/>
                  <a:pt x="215" y="6"/>
                  <a:pt x="208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204" y="8"/>
                  <a:pt x="195" y="24"/>
                  <a:pt x="184" y="25"/>
                </a:cubicBezTo>
                <a:cubicBezTo>
                  <a:pt x="184" y="28"/>
                  <a:pt x="184" y="28"/>
                  <a:pt x="184" y="28"/>
                </a:cubicBezTo>
                <a:cubicBezTo>
                  <a:pt x="184" y="41"/>
                  <a:pt x="184" y="76"/>
                  <a:pt x="186" y="86"/>
                </a:cubicBezTo>
                <a:cubicBezTo>
                  <a:pt x="188" y="99"/>
                  <a:pt x="173" y="157"/>
                  <a:pt x="173" y="179"/>
                </a:cubicBezTo>
                <a:cubicBezTo>
                  <a:pt x="173" y="201"/>
                  <a:pt x="173" y="220"/>
                  <a:pt x="171" y="230"/>
                </a:cubicBezTo>
                <a:cubicBezTo>
                  <a:pt x="169" y="241"/>
                  <a:pt x="167" y="252"/>
                  <a:pt x="164" y="265"/>
                </a:cubicBezTo>
                <a:cubicBezTo>
                  <a:pt x="160" y="278"/>
                  <a:pt x="153" y="302"/>
                  <a:pt x="149" y="316"/>
                </a:cubicBezTo>
                <a:cubicBezTo>
                  <a:pt x="146" y="331"/>
                  <a:pt x="138" y="342"/>
                  <a:pt x="140" y="355"/>
                </a:cubicBezTo>
                <a:cubicBezTo>
                  <a:pt x="142" y="368"/>
                  <a:pt x="146" y="386"/>
                  <a:pt x="136" y="386"/>
                </a:cubicBezTo>
                <a:cubicBezTo>
                  <a:pt x="127" y="386"/>
                  <a:pt x="127" y="371"/>
                  <a:pt x="127" y="386"/>
                </a:cubicBezTo>
                <a:cubicBezTo>
                  <a:pt x="127" y="401"/>
                  <a:pt x="131" y="434"/>
                  <a:pt x="129" y="446"/>
                </a:cubicBezTo>
                <a:cubicBezTo>
                  <a:pt x="127" y="459"/>
                  <a:pt x="116" y="478"/>
                  <a:pt x="114" y="485"/>
                </a:cubicBezTo>
                <a:cubicBezTo>
                  <a:pt x="113" y="492"/>
                  <a:pt x="109" y="509"/>
                  <a:pt x="107" y="514"/>
                </a:cubicBezTo>
                <a:cubicBezTo>
                  <a:pt x="105" y="520"/>
                  <a:pt x="91" y="538"/>
                  <a:pt x="87" y="547"/>
                </a:cubicBezTo>
                <a:cubicBezTo>
                  <a:pt x="83" y="556"/>
                  <a:pt x="76" y="565"/>
                  <a:pt x="76" y="565"/>
                </a:cubicBezTo>
                <a:cubicBezTo>
                  <a:pt x="76" y="565"/>
                  <a:pt x="67" y="567"/>
                  <a:pt x="65" y="573"/>
                </a:cubicBezTo>
                <a:cubicBezTo>
                  <a:pt x="63" y="578"/>
                  <a:pt x="65" y="609"/>
                  <a:pt x="69" y="618"/>
                </a:cubicBezTo>
                <a:cubicBezTo>
                  <a:pt x="72" y="628"/>
                  <a:pt x="74" y="635"/>
                  <a:pt x="65" y="646"/>
                </a:cubicBezTo>
                <a:cubicBezTo>
                  <a:pt x="56" y="657"/>
                  <a:pt x="52" y="681"/>
                  <a:pt x="52" y="681"/>
                </a:cubicBezTo>
                <a:cubicBezTo>
                  <a:pt x="52" y="681"/>
                  <a:pt x="53" y="693"/>
                  <a:pt x="56" y="697"/>
                </a:cubicBezTo>
                <a:cubicBezTo>
                  <a:pt x="59" y="702"/>
                  <a:pt x="67" y="705"/>
                  <a:pt x="70" y="702"/>
                </a:cubicBezTo>
                <a:cubicBezTo>
                  <a:pt x="72" y="700"/>
                  <a:pt x="77" y="693"/>
                  <a:pt x="80" y="695"/>
                </a:cubicBezTo>
                <a:cubicBezTo>
                  <a:pt x="82" y="696"/>
                  <a:pt x="82" y="711"/>
                  <a:pt x="80" y="715"/>
                </a:cubicBezTo>
                <a:cubicBezTo>
                  <a:pt x="78" y="720"/>
                  <a:pt x="82" y="723"/>
                  <a:pt x="79" y="726"/>
                </a:cubicBezTo>
                <a:cubicBezTo>
                  <a:pt x="76" y="729"/>
                  <a:pt x="70" y="738"/>
                  <a:pt x="71" y="741"/>
                </a:cubicBezTo>
                <a:cubicBezTo>
                  <a:pt x="72" y="744"/>
                  <a:pt x="77" y="751"/>
                  <a:pt x="75" y="756"/>
                </a:cubicBezTo>
                <a:cubicBezTo>
                  <a:pt x="72" y="761"/>
                  <a:pt x="68" y="764"/>
                  <a:pt x="70" y="767"/>
                </a:cubicBezTo>
                <a:cubicBezTo>
                  <a:pt x="71" y="770"/>
                  <a:pt x="75" y="771"/>
                  <a:pt x="75" y="773"/>
                </a:cubicBezTo>
                <a:cubicBezTo>
                  <a:pt x="74" y="775"/>
                  <a:pt x="65" y="781"/>
                  <a:pt x="64" y="783"/>
                </a:cubicBezTo>
                <a:cubicBezTo>
                  <a:pt x="61" y="791"/>
                  <a:pt x="63" y="794"/>
                  <a:pt x="62" y="798"/>
                </a:cubicBezTo>
                <a:cubicBezTo>
                  <a:pt x="60" y="802"/>
                  <a:pt x="60" y="804"/>
                  <a:pt x="59" y="808"/>
                </a:cubicBezTo>
                <a:cubicBezTo>
                  <a:pt x="59" y="813"/>
                  <a:pt x="59" y="812"/>
                  <a:pt x="57" y="815"/>
                </a:cubicBezTo>
                <a:cubicBezTo>
                  <a:pt x="56" y="817"/>
                  <a:pt x="51" y="826"/>
                  <a:pt x="48" y="824"/>
                </a:cubicBezTo>
                <a:cubicBezTo>
                  <a:pt x="45" y="821"/>
                  <a:pt x="43" y="815"/>
                  <a:pt x="43" y="815"/>
                </a:cubicBezTo>
                <a:cubicBezTo>
                  <a:pt x="43" y="815"/>
                  <a:pt x="40" y="810"/>
                  <a:pt x="38" y="807"/>
                </a:cubicBezTo>
                <a:cubicBezTo>
                  <a:pt x="36" y="804"/>
                  <a:pt x="35" y="797"/>
                  <a:pt x="31" y="808"/>
                </a:cubicBezTo>
                <a:cubicBezTo>
                  <a:pt x="27" y="819"/>
                  <a:pt x="26" y="818"/>
                  <a:pt x="20" y="821"/>
                </a:cubicBezTo>
                <a:cubicBezTo>
                  <a:pt x="13" y="825"/>
                  <a:pt x="12" y="824"/>
                  <a:pt x="11" y="829"/>
                </a:cubicBezTo>
                <a:cubicBezTo>
                  <a:pt x="11" y="833"/>
                  <a:pt x="4" y="827"/>
                  <a:pt x="6" y="833"/>
                </a:cubicBezTo>
                <a:cubicBezTo>
                  <a:pt x="8" y="838"/>
                  <a:pt x="12" y="836"/>
                  <a:pt x="17" y="836"/>
                </a:cubicBezTo>
                <a:cubicBezTo>
                  <a:pt x="22" y="836"/>
                  <a:pt x="28" y="832"/>
                  <a:pt x="30" y="835"/>
                </a:cubicBezTo>
                <a:cubicBezTo>
                  <a:pt x="31" y="839"/>
                  <a:pt x="33" y="838"/>
                  <a:pt x="36" y="840"/>
                </a:cubicBezTo>
                <a:cubicBezTo>
                  <a:pt x="40" y="842"/>
                  <a:pt x="45" y="845"/>
                  <a:pt x="40" y="849"/>
                </a:cubicBezTo>
                <a:cubicBezTo>
                  <a:pt x="35" y="853"/>
                  <a:pt x="36" y="860"/>
                  <a:pt x="40" y="861"/>
                </a:cubicBezTo>
                <a:cubicBezTo>
                  <a:pt x="44" y="862"/>
                  <a:pt x="51" y="861"/>
                  <a:pt x="50" y="866"/>
                </a:cubicBezTo>
                <a:cubicBezTo>
                  <a:pt x="49" y="871"/>
                  <a:pt x="40" y="878"/>
                  <a:pt x="38" y="879"/>
                </a:cubicBezTo>
                <a:cubicBezTo>
                  <a:pt x="36" y="880"/>
                  <a:pt x="43" y="883"/>
                  <a:pt x="34" y="888"/>
                </a:cubicBezTo>
                <a:cubicBezTo>
                  <a:pt x="26" y="893"/>
                  <a:pt x="22" y="884"/>
                  <a:pt x="21" y="893"/>
                </a:cubicBezTo>
                <a:cubicBezTo>
                  <a:pt x="21" y="902"/>
                  <a:pt x="28" y="901"/>
                  <a:pt x="19" y="904"/>
                </a:cubicBezTo>
                <a:cubicBezTo>
                  <a:pt x="10" y="908"/>
                  <a:pt x="9" y="903"/>
                  <a:pt x="5" y="911"/>
                </a:cubicBezTo>
                <a:cubicBezTo>
                  <a:pt x="0" y="920"/>
                  <a:pt x="2" y="924"/>
                  <a:pt x="8" y="924"/>
                </a:cubicBezTo>
                <a:cubicBezTo>
                  <a:pt x="15" y="924"/>
                  <a:pt x="17" y="913"/>
                  <a:pt x="22" y="917"/>
                </a:cubicBezTo>
                <a:cubicBezTo>
                  <a:pt x="27" y="920"/>
                  <a:pt x="30" y="916"/>
                  <a:pt x="31" y="911"/>
                </a:cubicBezTo>
                <a:cubicBezTo>
                  <a:pt x="31" y="907"/>
                  <a:pt x="36" y="899"/>
                  <a:pt x="38" y="903"/>
                </a:cubicBezTo>
                <a:cubicBezTo>
                  <a:pt x="39" y="906"/>
                  <a:pt x="43" y="908"/>
                  <a:pt x="38" y="916"/>
                </a:cubicBezTo>
                <a:cubicBezTo>
                  <a:pt x="33" y="923"/>
                  <a:pt x="25" y="915"/>
                  <a:pt x="29" y="925"/>
                </a:cubicBezTo>
                <a:cubicBezTo>
                  <a:pt x="33" y="935"/>
                  <a:pt x="33" y="937"/>
                  <a:pt x="29" y="940"/>
                </a:cubicBezTo>
                <a:cubicBezTo>
                  <a:pt x="24" y="943"/>
                  <a:pt x="18" y="941"/>
                  <a:pt x="21" y="945"/>
                </a:cubicBezTo>
                <a:cubicBezTo>
                  <a:pt x="23" y="950"/>
                  <a:pt x="30" y="948"/>
                  <a:pt x="32" y="947"/>
                </a:cubicBezTo>
                <a:cubicBezTo>
                  <a:pt x="34" y="945"/>
                  <a:pt x="36" y="934"/>
                  <a:pt x="36" y="944"/>
                </a:cubicBezTo>
                <a:cubicBezTo>
                  <a:pt x="35" y="954"/>
                  <a:pt x="30" y="956"/>
                  <a:pt x="35" y="958"/>
                </a:cubicBezTo>
                <a:cubicBezTo>
                  <a:pt x="40" y="961"/>
                  <a:pt x="43" y="959"/>
                  <a:pt x="47" y="956"/>
                </a:cubicBezTo>
                <a:cubicBezTo>
                  <a:pt x="50" y="953"/>
                  <a:pt x="55" y="959"/>
                  <a:pt x="52" y="965"/>
                </a:cubicBezTo>
                <a:cubicBezTo>
                  <a:pt x="49" y="971"/>
                  <a:pt x="43" y="966"/>
                  <a:pt x="48" y="972"/>
                </a:cubicBezTo>
                <a:cubicBezTo>
                  <a:pt x="53" y="979"/>
                  <a:pt x="57" y="977"/>
                  <a:pt x="59" y="975"/>
                </a:cubicBezTo>
                <a:cubicBezTo>
                  <a:pt x="62" y="972"/>
                  <a:pt x="69" y="967"/>
                  <a:pt x="69" y="969"/>
                </a:cubicBezTo>
                <a:cubicBezTo>
                  <a:pt x="69" y="971"/>
                  <a:pt x="52" y="986"/>
                  <a:pt x="52" y="992"/>
                </a:cubicBezTo>
                <a:cubicBezTo>
                  <a:pt x="51" y="998"/>
                  <a:pt x="56" y="1001"/>
                  <a:pt x="58" y="1002"/>
                </a:cubicBezTo>
                <a:cubicBezTo>
                  <a:pt x="59" y="1003"/>
                  <a:pt x="49" y="1006"/>
                  <a:pt x="48" y="1011"/>
                </a:cubicBezTo>
                <a:cubicBezTo>
                  <a:pt x="47" y="1017"/>
                  <a:pt x="42" y="1015"/>
                  <a:pt x="48" y="1019"/>
                </a:cubicBezTo>
                <a:cubicBezTo>
                  <a:pt x="54" y="1023"/>
                  <a:pt x="61" y="1021"/>
                  <a:pt x="61" y="1021"/>
                </a:cubicBezTo>
                <a:cubicBezTo>
                  <a:pt x="73" y="1011"/>
                  <a:pt x="73" y="1011"/>
                  <a:pt x="73" y="1011"/>
                </a:cubicBezTo>
                <a:cubicBezTo>
                  <a:pt x="73" y="1011"/>
                  <a:pt x="72" y="1002"/>
                  <a:pt x="76" y="1003"/>
                </a:cubicBezTo>
                <a:cubicBezTo>
                  <a:pt x="80" y="1005"/>
                  <a:pt x="72" y="999"/>
                  <a:pt x="82" y="1000"/>
                </a:cubicBezTo>
                <a:cubicBezTo>
                  <a:pt x="93" y="1002"/>
                  <a:pt x="94" y="1006"/>
                  <a:pt x="88" y="1010"/>
                </a:cubicBezTo>
                <a:cubicBezTo>
                  <a:pt x="82" y="1014"/>
                  <a:pt x="75" y="1016"/>
                  <a:pt x="77" y="1021"/>
                </a:cubicBezTo>
                <a:cubicBezTo>
                  <a:pt x="79" y="1025"/>
                  <a:pt x="75" y="1027"/>
                  <a:pt x="80" y="1029"/>
                </a:cubicBezTo>
                <a:cubicBezTo>
                  <a:pt x="85" y="1031"/>
                  <a:pt x="94" y="1029"/>
                  <a:pt x="98" y="1026"/>
                </a:cubicBezTo>
                <a:cubicBezTo>
                  <a:pt x="101" y="1024"/>
                  <a:pt x="107" y="1018"/>
                  <a:pt x="106" y="1015"/>
                </a:cubicBezTo>
                <a:cubicBezTo>
                  <a:pt x="105" y="1012"/>
                  <a:pt x="102" y="1000"/>
                  <a:pt x="108" y="1001"/>
                </a:cubicBezTo>
                <a:cubicBezTo>
                  <a:pt x="114" y="1002"/>
                  <a:pt x="109" y="996"/>
                  <a:pt x="116" y="998"/>
                </a:cubicBezTo>
                <a:cubicBezTo>
                  <a:pt x="122" y="1000"/>
                  <a:pt x="116" y="1004"/>
                  <a:pt x="116" y="1008"/>
                </a:cubicBezTo>
                <a:cubicBezTo>
                  <a:pt x="117" y="1013"/>
                  <a:pt x="118" y="1009"/>
                  <a:pt x="123" y="1011"/>
                </a:cubicBezTo>
                <a:cubicBezTo>
                  <a:pt x="128" y="1012"/>
                  <a:pt x="134" y="1004"/>
                  <a:pt x="135" y="1010"/>
                </a:cubicBezTo>
                <a:cubicBezTo>
                  <a:pt x="135" y="1016"/>
                  <a:pt x="136" y="1018"/>
                  <a:pt x="131" y="1021"/>
                </a:cubicBezTo>
                <a:cubicBezTo>
                  <a:pt x="127" y="1023"/>
                  <a:pt x="122" y="1020"/>
                  <a:pt x="120" y="1024"/>
                </a:cubicBezTo>
                <a:cubicBezTo>
                  <a:pt x="118" y="1028"/>
                  <a:pt x="125" y="1034"/>
                  <a:pt x="125" y="1034"/>
                </a:cubicBezTo>
                <a:cubicBezTo>
                  <a:pt x="125" y="1034"/>
                  <a:pt x="135" y="1030"/>
                  <a:pt x="131" y="1036"/>
                </a:cubicBezTo>
                <a:cubicBezTo>
                  <a:pt x="127" y="1043"/>
                  <a:pt x="113" y="1042"/>
                  <a:pt x="111" y="1043"/>
                </a:cubicBezTo>
                <a:cubicBezTo>
                  <a:pt x="108" y="1044"/>
                  <a:pt x="104" y="1035"/>
                  <a:pt x="104" y="1044"/>
                </a:cubicBezTo>
                <a:cubicBezTo>
                  <a:pt x="105" y="1053"/>
                  <a:pt x="127" y="1039"/>
                  <a:pt x="127" y="1052"/>
                </a:cubicBezTo>
                <a:cubicBezTo>
                  <a:pt x="126" y="1064"/>
                  <a:pt x="123" y="1062"/>
                  <a:pt x="130" y="1066"/>
                </a:cubicBezTo>
                <a:cubicBezTo>
                  <a:pt x="137" y="1069"/>
                  <a:pt x="132" y="1071"/>
                  <a:pt x="143" y="1066"/>
                </a:cubicBezTo>
                <a:cubicBezTo>
                  <a:pt x="154" y="1060"/>
                  <a:pt x="162" y="1046"/>
                  <a:pt x="164" y="1059"/>
                </a:cubicBezTo>
                <a:cubicBezTo>
                  <a:pt x="166" y="1072"/>
                  <a:pt x="157" y="1075"/>
                  <a:pt x="175" y="1069"/>
                </a:cubicBezTo>
                <a:cubicBezTo>
                  <a:pt x="192" y="1063"/>
                  <a:pt x="198" y="1058"/>
                  <a:pt x="198" y="1058"/>
                </a:cubicBezTo>
                <a:cubicBezTo>
                  <a:pt x="198" y="1058"/>
                  <a:pt x="199" y="1058"/>
                  <a:pt x="201" y="1057"/>
                </a:cubicBezTo>
                <a:lnTo>
                  <a:pt x="200" y="1056"/>
                </a:lnTo>
                <a:close/>
              </a:path>
            </a:pathLst>
          </a:custGeom>
          <a:solidFill>
            <a:srgbClr val="4AAC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8" name="Freeform 392">
            <a:extLst>
              <a:ext uri="{FF2B5EF4-FFF2-40B4-BE49-F238E27FC236}">
                <a16:creationId xmlns:a16="http://schemas.microsoft.com/office/drawing/2014/main" id="{6F6FCFB5-9A68-D122-BF0B-42CDB76E6F2C}"/>
              </a:ext>
            </a:extLst>
          </p:cNvPr>
          <p:cNvSpPr>
            <a:spLocks/>
          </p:cNvSpPr>
          <p:nvPr/>
        </p:nvSpPr>
        <p:spPr bwMode="auto">
          <a:xfrm>
            <a:off x="2972880" y="4312881"/>
            <a:ext cx="107569" cy="84519"/>
          </a:xfrm>
          <a:custGeom>
            <a:avLst/>
            <a:gdLst>
              <a:gd name="T0" fmla="*/ 0 w 101"/>
              <a:gd name="T1" fmla="*/ 2147483646 h 79"/>
              <a:gd name="T2" fmla="*/ 0 w 101"/>
              <a:gd name="T3" fmla="*/ 2147483646 h 79"/>
              <a:gd name="T4" fmla="*/ 2147483646 w 101"/>
              <a:gd name="T5" fmla="*/ 2147483646 h 79"/>
              <a:gd name="T6" fmla="*/ 2147483646 w 101"/>
              <a:gd name="T7" fmla="*/ 2147483646 h 79"/>
              <a:gd name="T8" fmla="*/ 2147483646 w 101"/>
              <a:gd name="T9" fmla="*/ 2147483646 h 79"/>
              <a:gd name="T10" fmla="*/ 2147483646 w 101"/>
              <a:gd name="T11" fmla="*/ 2147483646 h 79"/>
              <a:gd name="T12" fmla="*/ 2147483646 w 101"/>
              <a:gd name="T13" fmla="*/ 2147483646 h 79"/>
              <a:gd name="T14" fmla="*/ 2147483646 w 101"/>
              <a:gd name="T15" fmla="*/ 2147483646 h 79"/>
              <a:gd name="T16" fmla="*/ 2147483646 w 101"/>
              <a:gd name="T17" fmla="*/ 2147483646 h 79"/>
              <a:gd name="T18" fmla="*/ 2147483646 w 101"/>
              <a:gd name="T19" fmla="*/ 2147483646 h 79"/>
              <a:gd name="T20" fmla="*/ 2147483646 w 101"/>
              <a:gd name="T21" fmla="*/ 2147483646 h 79"/>
              <a:gd name="T22" fmla="*/ 2147483646 w 101"/>
              <a:gd name="T23" fmla="*/ 2147483646 h 79"/>
              <a:gd name="T24" fmla="*/ 0 w 101"/>
              <a:gd name="T25" fmla="*/ 2147483646 h 7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01"/>
              <a:gd name="T40" fmla="*/ 0 h 79"/>
              <a:gd name="T41" fmla="*/ 101 w 101"/>
              <a:gd name="T42" fmla="*/ 79 h 7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01" h="79">
                <a:moveTo>
                  <a:pt x="0" y="12"/>
                </a:moveTo>
                <a:cubicBezTo>
                  <a:pt x="0" y="12"/>
                  <a:pt x="0" y="12"/>
                  <a:pt x="0" y="12"/>
                </a:cubicBezTo>
                <a:cubicBezTo>
                  <a:pt x="5" y="13"/>
                  <a:pt x="11" y="12"/>
                  <a:pt x="16" y="7"/>
                </a:cubicBezTo>
                <a:cubicBezTo>
                  <a:pt x="25" y="0"/>
                  <a:pt x="34" y="13"/>
                  <a:pt x="40" y="10"/>
                </a:cubicBezTo>
                <a:cubicBezTo>
                  <a:pt x="45" y="7"/>
                  <a:pt x="46" y="28"/>
                  <a:pt x="58" y="30"/>
                </a:cubicBezTo>
                <a:cubicBezTo>
                  <a:pt x="70" y="31"/>
                  <a:pt x="75" y="32"/>
                  <a:pt x="88" y="31"/>
                </a:cubicBezTo>
                <a:cubicBezTo>
                  <a:pt x="101" y="30"/>
                  <a:pt x="98" y="47"/>
                  <a:pt x="91" y="53"/>
                </a:cubicBezTo>
                <a:cubicBezTo>
                  <a:pt x="83" y="60"/>
                  <a:pt x="85" y="60"/>
                  <a:pt x="49" y="62"/>
                </a:cubicBezTo>
                <a:cubicBezTo>
                  <a:pt x="33" y="64"/>
                  <a:pt x="33" y="65"/>
                  <a:pt x="26" y="62"/>
                </a:cubicBezTo>
                <a:cubicBezTo>
                  <a:pt x="15" y="58"/>
                  <a:pt x="21" y="79"/>
                  <a:pt x="17" y="78"/>
                </a:cubicBezTo>
                <a:cubicBezTo>
                  <a:pt x="13" y="77"/>
                  <a:pt x="15" y="70"/>
                  <a:pt x="8" y="64"/>
                </a:cubicBezTo>
                <a:cubicBezTo>
                  <a:pt x="7" y="63"/>
                  <a:pt x="4" y="62"/>
                  <a:pt x="1" y="62"/>
                </a:cubicBezTo>
                <a:lnTo>
                  <a:pt x="0" y="12"/>
                </a:lnTo>
                <a:close/>
              </a:path>
            </a:pathLst>
          </a:custGeom>
          <a:solidFill>
            <a:srgbClr val="4BAE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59" name="Freeform 393">
            <a:extLst>
              <a:ext uri="{FF2B5EF4-FFF2-40B4-BE49-F238E27FC236}">
                <a16:creationId xmlns:a16="http://schemas.microsoft.com/office/drawing/2014/main" id="{04BBD544-3332-7C19-ADF2-B371614D53A1}"/>
              </a:ext>
            </a:extLst>
          </p:cNvPr>
          <p:cNvSpPr>
            <a:spLocks/>
          </p:cNvSpPr>
          <p:nvPr/>
        </p:nvSpPr>
        <p:spPr bwMode="auto">
          <a:xfrm>
            <a:off x="2882599" y="4316723"/>
            <a:ext cx="92202" cy="71072"/>
          </a:xfrm>
          <a:custGeom>
            <a:avLst/>
            <a:gdLst>
              <a:gd name="T0" fmla="*/ 2147483646 w 85"/>
              <a:gd name="T1" fmla="*/ 2147483646 h 67"/>
              <a:gd name="T2" fmla="*/ 2147483646 w 85"/>
              <a:gd name="T3" fmla="*/ 2147483646 h 67"/>
              <a:gd name="T4" fmla="*/ 2147483646 w 85"/>
              <a:gd name="T5" fmla="*/ 2147483646 h 67"/>
              <a:gd name="T6" fmla="*/ 2147483646 w 85"/>
              <a:gd name="T7" fmla="*/ 2147483646 h 67"/>
              <a:gd name="T8" fmla="*/ 2147483646 w 85"/>
              <a:gd name="T9" fmla="*/ 2147483646 h 67"/>
              <a:gd name="T10" fmla="*/ 2147483646 w 85"/>
              <a:gd name="T11" fmla="*/ 2147483646 h 67"/>
              <a:gd name="T12" fmla="*/ 2147483646 w 85"/>
              <a:gd name="T13" fmla="*/ 2147483646 h 67"/>
              <a:gd name="T14" fmla="*/ 2147483646 w 85"/>
              <a:gd name="T15" fmla="*/ 0 h 67"/>
              <a:gd name="T16" fmla="*/ 2147483646 w 85"/>
              <a:gd name="T17" fmla="*/ 2147483646 h 67"/>
              <a:gd name="T18" fmla="*/ 2147483646 w 85"/>
              <a:gd name="T19" fmla="*/ 2147483646 h 67"/>
              <a:gd name="T20" fmla="*/ 2147483646 w 85"/>
              <a:gd name="T21" fmla="*/ 2147483646 h 6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85"/>
              <a:gd name="T34" fmla="*/ 0 h 67"/>
              <a:gd name="T35" fmla="*/ 85 w 85"/>
              <a:gd name="T36" fmla="*/ 67 h 67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85" h="67">
                <a:moveTo>
                  <a:pt x="85" y="57"/>
                </a:moveTo>
                <a:cubicBezTo>
                  <a:pt x="70" y="56"/>
                  <a:pt x="38" y="62"/>
                  <a:pt x="21" y="65"/>
                </a:cubicBezTo>
                <a:cubicBezTo>
                  <a:pt x="0" y="67"/>
                  <a:pt x="4" y="57"/>
                  <a:pt x="4" y="42"/>
                </a:cubicBezTo>
                <a:cubicBezTo>
                  <a:pt x="4" y="28"/>
                  <a:pt x="13" y="46"/>
                  <a:pt x="20" y="46"/>
                </a:cubicBezTo>
                <a:cubicBezTo>
                  <a:pt x="26" y="46"/>
                  <a:pt x="68" y="50"/>
                  <a:pt x="62" y="45"/>
                </a:cubicBezTo>
                <a:cubicBezTo>
                  <a:pt x="55" y="40"/>
                  <a:pt x="55" y="37"/>
                  <a:pt x="59" y="31"/>
                </a:cubicBezTo>
                <a:cubicBezTo>
                  <a:pt x="63" y="24"/>
                  <a:pt x="51" y="23"/>
                  <a:pt x="37" y="16"/>
                </a:cubicBezTo>
                <a:cubicBezTo>
                  <a:pt x="22" y="10"/>
                  <a:pt x="43" y="0"/>
                  <a:pt x="51" y="0"/>
                </a:cubicBezTo>
                <a:cubicBezTo>
                  <a:pt x="51" y="0"/>
                  <a:pt x="66" y="0"/>
                  <a:pt x="72" y="4"/>
                </a:cubicBezTo>
                <a:cubicBezTo>
                  <a:pt x="75" y="6"/>
                  <a:pt x="79" y="8"/>
                  <a:pt x="84" y="8"/>
                </a:cubicBezTo>
                <a:lnTo>
                  <a:pt x="85" y="57"/>
                </a:lnTo>
                <a:close/>
              </a:path>
            </a:pathLst>
          </a:custGeom>
          <a:solidFill>
            <a:srgbClr val="1778B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0" name="Freeform 394">
            <a:extLst>
              <a:ext uri="{FF2B5EF4-FFF2-40B4-BE49-F238E27FC236}">
                <a16:creationId xmlns:a16="http://schemas.microsoft.com/office/drawing/2014/main" id="{6DA0853D-3EA8-FBE2-D41A-000EA86710E8}"/>
              </a:ext>
            </a:extLst>
          </p:cNvPr>
          <p:cNvSpPr>
            <a:spLocks/>
          </p:cNvSpPr>
          <p:nvPr/>
        </p:nvSpPr>
        <p:spPr bwMode="auto">
          <a:xfrm>
            <a:off x="2410064" y="4362824"/>
            <a:ext cx="51863" cy="90281"/>
          </a:xfrm>
          <a:custGeom>
            <a:avLst/>
            <a:gdLst>
              <a:gd name="T0" fmla="*/ 2147483646 w 49"/>
              <a:gd name="T1" fmla="*/ 2147483646 h 84"/>
              <a:gd name="T2" fmla="*/ 2147483646 w 49"/>
              <a:gd name="T3" fmla="*/ 2147483646 h 84"/>
              <a:gd name="T4" fmla="*/ 2147483646 w 49"/>
              <a:gd name="T5" fmla="*/ 2147483646 h 84"/>
              <a:gd name="T6" fmla="*/ 2147483646 w 49"/>
              <a:gd name="T7" fmla="*/ 2147483646 h 84"/>
              <a:gd name="T8" fmla="*/ 2147483646 w 49"/>
              <a:gd name="T9" fmla="*/ 2147483646 h 84"/>
              <a:gd name="T10" fmla="*/ 2147483646 w 49"/>
              <a:gd name="T11" fmla="*/ 2147483646 h 84"/>
              <a:gd name="T12" fmla="*/ 2147483646 w 49"/>
              <a:gd name="T13" fmla="*/ 2147483646 h 84"/>
              <a:gd name="T14" fmla="*/ 2147483646 w 49"/>
              <a:gd name="T15" fmla="*/ 2147483646 h 84"/>
              <a:gd name="T16" fmla="*/ 2147483646 w 49"/>
              <a:gd name="T17" fmla="*/ 2147483646 h 84"/>
              <a:gd name="T18" fmla="*/ 2147483646 w 49"/>
              <a:gd name="T19" fmla="*/ 2147483646 h 84"/>
              <a:gd name="T20" fmla="*/ 2147483646 w 49"/>
              <a:gd name="T21" fmla="*/ 2147483646 h 84"/>
              <a:gd name="T22" fmla="*/ 2147483646 w 49"/>
              <a:gd name="T23" fmla="*/ 2147483646 h 84"/>
              <a:gd name="T24" fmla="*/ 2147483646 w 49"/>
              <a:gd name="T25" fmla="*/ 2147483646 h 84"/>
              <a:gd name="T26" fmla="*/ 2147483646 w 49"/>
              <a:gd name="T27" fmla="*/ 2147483646 h 84"/>
              <a:gd name="T28" fmla="*/ 2147483646 w 49"/>
              <a:gd name="T29" fmla="*/ 2147483646 h 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9"/>
              <a:gd name="T46" fmla="*/ 0 h 84"/>
              <a:gd name="T47" fmla="*/ 49 w 49"/>
              <a:gd name="T48" fmla="*/ 84 h 8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9" h="84">
                <a:moveTo>
                  <a:pt x="16" y="76"/>
                </a:moveTo>
                <a:cubicBezTo>
                  <a:pt x="23" y="68"/>
                  <a:pt x="35" y="58"/>
                  <a:pt x="35" y="58"/>
                </a:cubicBezTo>
                <a:cubicBezTo>
                  <a:pt x="35" y="58"/>
                  <a:pt x="37" y="48"/>
                  <a:pt x="36" y="38"/>
                </a:cubicBezTo>
                <a:cubicBezTo>
                  <a:pt x="36" y="27"/>
                  <a:pt x="37" y="20"/>
                  <a:pt x="37" y="20"/>
                </a:cubicBezTo>
                <a:cubicBezTo>
                  <a:pt x="37" y="20"/>
                  <a:pt x="45" y="15"/>
                  <a:pt x="49" y="12"/>
                </a:cubicBezTo>
                <a:cubicBezTo>
                  <a:pt x="49" y="10"/>
                  <a:pt x="49" y="10"/>
                  <a:pt x="49" y="10"/>
                </a:cubicBezTo>
                <a:cubicBezTo>
                  <a:pt x="49" y="10"/>
                  <a:pt x="43" y="1"/>
                  <a:pt x="40" y="1"/>
                </a:cubicBezTo>
                <a:cubicBezTo>
                  <a:pt x="37" y="0"/>
                  <a:pt x="32" y="0"/>
                  <a:pt x="28" y="2"/>
                </a:cubicBezTo>
                <a:cubicBezTo>
                  <a:pt x="25" y="5"/>
                  <a:pt x="19" y="12"/>
                  <a:pt x="18" y="15"/>
                </a:cubicBezTo>
                <a:cubicBezTo>
                  <a:pt x="16" y="17"/>
                  <a:pt x="10" y="22"/>
                  <a:pt x="9" y="28"/>
                </a:cubicBezTo>
                <a:cubicBezTo>
                  <a:pt x="7" y="34"/>
                  <a:pt x="6" y="33"/>
                  <a:pt x="7" y="43"/>
                </a:cubicBezTo>
                <a:cubicBezTo>
                  <a:pt x="8" y="53"/>
                  <a:pt x="8" y="42"/>
                  <a:pt x="5" y="60"/>
                </a:cubicBezTo>
                <a:cubicBezTo>
                  <a:pt x="1" y="77"/>
                  <a:pt x="0" y="80"/>
                  <a:pt x="3" y="82"/>
                </a:cubicBezTo>
                <a:cubicBezTo>
                  <a:pt x="6" y="84"/>
                  <a:pt x="14" y="79"/>
                  <a:pt x="14" y="79"/>
                </a:cubicBezTo>
                <a:lnTo>
                  <a:pt x="16" y="76"/>
                </a:lnTo>
                <a:close/>
              </a:path>
            </a:pathLst>
          </a:custGeom>
          <a:solidFill>
            <a:srgbClr val="72C6C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1" name="Line 395">
            <a:extLst>
              <a:ext uri="{FF2B5EF4-FFF2-40B4-BE49-F238E27FC236}">
                <a16:creationId xmlns:a16="http://schemas.microsoft.com/office/drawing/2014/main" id="{B5EC302C-8F8F-AB94-6749-E8E7E83982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4938" y="4622142"/>
            <a:ext cx="1921" cy="1921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62" name="Line 396">
            <a:extLst>
              <a:ext uri="{FF2B5EF4-FFF2-40B4-BE49-F238E27FC236}">
                <a16:creationId xmlns:a16="http://schemas.microsoft.com/office/drawing/2014/main" id="{5BBB6B73-AD02-4F63-F11E-DDF345040D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8028" y="4622142"/>
            <a:ext cx="1921" cy="1921"/>
          </a:xfrm>
          <a:prstGeom prst="line">
            <a:avLst/>
          </a:pr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3" name="Line 397">
            <a:extLst>
              <a:ext uri="{FF2B5EF4-FFF2-40B4-BE49-F238E27FC236}">
                <a16:creationId xmlns:a16="http://schemas.microsoft.com/office/drawing/2014/main" id="{986D4F36-4929-5C60-2C2B-B9546FEE8B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2209" y="4735474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fr-FR"/>
          </a:p>
        </p:txBody>
      </p:sp>
      <p:sp>
        <p:nvSpPr>
          <p:cNvPr id="64" name="Line 398">
            <a:extLst>
              <a:ext uri="{FF2B5EF4-FFF2-40B4-BE49-F238E27FC236}">
                <a16:creationId xmlns:a16="http://schemas.microsoft.com/office/drawing/2014/main" id="{0A7732B9-633B-C3C8-0F85-A71ED41598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2209" y="4735474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5" name="Freeform 399">
            <a:extLst>
              <a:ext uri="{FF2B5EF4-FFF2-40B4-BE49-F238E27FC236}">
                <a16:creationId xmlns:a16="http://schemas.microsoft.com/office/drawing/2014/main" id="{018E0E18-EED6-E0A7-E9B4-430442E2AB62}"/>
              </a:ext>
            </a:extLst>
          </p:cNvPr>
          <p:cNvSpPr>
            <a:spLocks/>
          </p:cNvSpPr>
          <p:nvPr/>
        </p:nvSpPr>
        <p:spPr bwMode="auto">
          <a:xfrm>
            <a:off x="2548367" y="4211074"/>
            <a:ext cx="341916" cy="115253"/>
          </a:xfrm>
          <a:custGeom>
            <a:avLst/>
            <a:gdLst>
              <a:gd name="T0" fmla="*/ 2147483646 w 319"/>
              <a:gd name="T1" fmla="*/ 2147483646 h 107"/>
              <a:gd name="T2" fmla="*/ 2147483646 w 319"/>
              <a:gd name="T3" fmla="*/ 2147483646 h 107"/>
              <a:gd name="T4" fmla="*/ 2147483646 w 319"/>
              <a:gd name="T5" fmla="*/ 2147483646 h 107"/>
              <a:gd name="T6" fmla="*/ 2147483646 w 319"/>
              <a:gd name="T7" fmla="*/ 2147483646 h 107"/>
              <a:gd name="T8" fmla="*/ 2147483646 w 319"/>
              <a:gd name="T9" fmla="*/ 2147483646 h 107"/>
              <a:gd name="T10" fmla="*/ 2147483646 w 319"/>
              <a:gd name="T11" fmla="*/ 2147483646 h 107"/>
              <a:gd name="T12" fmla="*/ 2147483646 w 319"/>
              <a:gd name="T13" fmla="*/ 2147483646 h 107"/>
              <a:gd name="T14" fmla="*/ 2147483646 w 319"/>
              <a:gd name="T15" fmla="*/ 2147483646 h 107"/>
              <a:gd name="T16" fmla="*/ 2147483646 w 319"/>
              <a:gd name="T17" fmla="*/ 2147483646 h 107"/>
              <a:gd name="T18" fmla="*/ 2147483646 w 319"/>
              <a:gd name="T19" fmla="*/ 2147483646 h 107"/>
              <a:gd name="T20" fmla="*/ 2147483646 w 319"/>
              <a:gd name="T21" fmla="*/ 2147483646 h 107"/>
              <a:gd name="T22" fmla="*/ 2147483646 w 319"/>
              <a:gd name="T23" fmla="*/ 2147483646 h 107"/>
              <a:gd name="T24" fmla="*/ 2147483646 w 319"/>
              <a:gd name="T25" fmla="*/ 2147483646 h 107"/>
              <a:gd name="T26" fmla="*/ 2147483646 w 319"/>
              <a:gd name="T27" fmla="*/ 2147483646 h 107"/>
              <a:gd name="T28" fmla="*/ 2147483646 w 319"/>
              <a:gd name="T29" fmla="*/ 2147483646 h 107"/>
              <a:gd name="T30" fmla="*/ 2147483646 w 319"/>
              <a:gd name="T31" fmla="*/ 2147483646 h 107"/>
              <a:gd name="T32" fmla="*/ 2147483646 w 319"/>
              <a:gd name="T33" fmla="*/ 2147483646 h 107"/>
              <a:gd name="T34" fmla="*/ 2147483646 w 319"/>
              <a:gd name="T35" fmla="*/ 2147483646 h 107"/>
              <a:gd name="T36" fmla="*/ 2147483646 w 319"/>
              <a:gd name="T37" fmla="*/ 2147483646 h 107"/>
              <a:gd name="T38" fmla="*/ 2147483646 w 319"/>
              <a:gd name="T39" fmla="*/ 2147483646 h 107"/>
              <a:gd name="T40" fmla="*/ 2147483646 w 319"/>
              <a:gd name="T41" fmla="*/ 2147483646 h 107"/>
              <a:gd name="T42" fmla="*/ 2147483646 w 319"/>
              <a:gd name="T43" fmla="*/ 2147483646 h 107"/>
              <a:gd name="T44" fmla="*/ 2147483646 w 319"/>
              <a:gd name="T45" fmla="*/ 2147483646 h 107"/>
              <a:gd name="T46" fmla="*/ 2147483646 w 319"/>
              <a:gd name="T47" fmla="*/ 2147483646 h 107"/>
              <a:gd name="T48" fmla="*/ 2147483646 w 319"/>
              <a:gd name="T49" fmla="*/ 2147483646 h 107"/>
              <a:gd name="T50" fmla="*/ 2147483646 w 319"/>
              <a:gd name="T51" fmla="*/ 2147483646 h 107"/>
              <a:gd name="T52" fmla="*/ 2147483646 w 319"/>
              <a:gd name="T53" fmla="*/ 2147483646 h 107"/>
              <a:gd name="T54" fmla="*/ 2147483646 w 319"/>
              <a:gd name="T55" fmla="*/ 2147483646 h 107"/>
              <a:gd name="T56" fmla="*/ 2147483646 w 319"/>
              <a:gd name="T57" fmla="*/ 2147483646 h 107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319"/>
              <a:gd name="T88" fmla="*/ 0 h 107"/>
              <a:gd name="T89" fmla="*/ 319 w 319"/>
              <a:gd name="T90" fmla="*/ 107 h 107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319" h="107">
                <a:moveTo>
                  <a:pt x="109" y="6"/>
                </a:moveTo>
                <a:cubicBezTo>
                  <a:pt x="84" y="5"/>
                  <a:pt x="76" y="0"/>
                  <a:pt x="65" y="5"/>
                </a:cubicBezTo>
                <a:cubicBezTo>
                  <a:pt x="53" y="10"/>
                  <a:pt x="45" y="5"/>
                  <a:pt x="40" y="15"/>
                </a:cubicBezTo>
                <a:cubicBezTo>
                  <a:pt x="34" y="26"/>
                  <a:pt x="40" y="27"/>
                  <a:pt x="30" y="32"/>
                </a:cubicBezTo>
                <a:cubicBezTo>
                  <a:pt x="21" y="38"/>
                  <a:pt x="0" y="44"/>
                  <a:pt x="19" y="43"/>
                </a:cubicBezTo>
                <a:cubicBezTo>
                  <a:pt x="37" y="41"/>
                  <a:pt x="49" y="36"/>
                  <a:pt x="57" y="32"/>
                </a:cubicBezTo>
                <a:cubicBezTo>
                  <a:pt x="65" y="28"/>
                  <a:pt x="62" y="17"/>
                  <a:pt x="70" y="19"/>
                </a:cubicBezTo>
                <a:cubicBezTo>
                  <a:pt x="78" y="22"/>
                  <a:pt x="83" y="10"/>
                  <a:pt x="88" y="18"/>
                </a:cubicBezTo>
                <a:cubicBezTo>
                  <a:pt x="93" y="26"/>
                  <a:pt x="109" y="6"/>
                  <a:pt x="108" y="19"/>
                </a:cubicBezTo>
                <a:cubicBezTo>
                  <a:pt x="106" y="32"/>
                  <a:pt x="92" y="22"/>
                  <a:pt x="96" y="28"/>
                </a:cubicBezTo>
                <a:cubicBezTo>
                  <a:pt x="100" y="35"/>
                  <a:pt x="106" y="30"/>
                  <a:pt x="118" y="36"/>
                </a:cubicBezTo>
                <a:cubicBezTo>
                  <a:pt x="130" y="43"/>
                  <a:pt x="146" y="23"/>
                  <a:pt x="151" y="36"/>
                </a:cubicBezTo>
                <a:cubicBezTo>
                  <a:pt x="156" y="49"/>
                  <a:pt x="155" y="49"/>
                  <a:pt x="164" y="52"/>
                </a:cubicBezTo>
                <a:cubicBezTo>
                  <a:pt x="173" y="55"/>
                  <a:pt x="176" y="44"/>
                  <a:pt x="186" y="53"/>
                </a:cubicBezTo>
                <a:cubicBezTo>
                  <a:pt x="197" y="62"/>
                  <a:pt x="207" y="44"/>
                  <a:pt x="203" y="61"/>
                </a:cubicBezTo>
                <a:cubicBezTo>
                  <a:pt x="199" y="78"/>
                  <a:pt x="211" y="73"/>
                  <a:pt x="222" y="82"/>
                </a:cubicBezTo>
                <a:cubicBezTo>
                  <a:pt x="232" y="91"/>
                  <a:pt x="218" y="83"/>
                  <a:pt x="219" y="95"/>
                </a:cubicBezTo>
                <a:cubicBezTo>
                  <a:pt x="220" y="107"/>
                  <a:pt x="207" y="103"/>
                  <a:pt x="235" y="103"/>
                </a:cubicBezTo>
                <a:cubicBezTo>
                  <a:pt x="262" y="103"/>
                  <a:pt x="300" y="106"/>
                  <a:pt x="306" y="104"/>
                </a:cubicBezTo>
                <a:cubicBezTo>
                  <a:pt x="311" y="103"/>
                  <a:pt x="317" y="100"/>
                  <a:pt x="317" y="100"/>
                </a:cubicBezTo>
                <a:cubicBezTo>
                  <a:pt x="317" y="100"/>
                  <a:pt x="319" y="78"/>
                  <a:pt x="308" y="82"/>
                </a:cubicBezTo>
                <a:cubicBezTo>
                  <a:pt x="298" y="86"/>
                  <a:pt x="296" y="73"/>
                  <a:pt x="287" y="77"/>
                </a:cubicBezTo>
                <a:cubicBezTo>
                  <a:pt x="278" y="81"/>
                  <a:pt x="282" y="57"/>
                  <a:pt x="271" y="60"/>
                </a:cubicBezTo>
                <a:cubicBezTo>
                  <a:pt x="261" y="62"/>
                  <a:pt x="247" y="59"/>
                  <a:pt x="239" y="53"/>
                </a:cubicBezTo>
                <a:cubicBezTo>
                  <a:pt x="231" y="48"/>
                  <a:pt x="220" y="45"/>
                  <a:pt x="214" y="43"/>
                </a:cubicBezTo>
                <a:cubicBezTo>
                  <a:pt x="207" y="40"/>
                  <a:pt x="205" y="34"/>
                  <a:pt x="196" y="30"/>
                </a:cubicBezTo>
                <a:cubicBezTo>
                  <a:pt x="186" y="26"/>
                  <a:pt x="175" y="24"/>
                  <a:pt x="168" y="23"/>
                </a:cubicBezTo>
                <a:cubicBezTo>
                  <a:pt x="161" y="22"/>
                  <a:pt x="141" y="6"/>
                  <a:pt x="135" y="6"/>
                </a:cubicBezTo>
                <a:cubicBezTo>
                  <a:pt x="130" y="6"/>
                  <a:pt x="109" y="6"/>
                  <a:pt x="109" y="6"/>
                </a:cubicBezTo>
                <a:close/>
              </a:path>
            </a:pathLst>
          </a:custGeom>
          <a:solidFill>
            <a:srgbClr val="4BAE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6" name="Freeform 400">
            <a:extLst>
              <a:ext uri="{FF2B5EF4-FFF2-40B4-BE49-F238E27FC236}">
                <a16:creationId xmlns:a16="http://schemas.microsoft.com/office/drawing/2014/main" id="{84AFAA21-0C36-EADE-5495-1C09964B673D}"/>
              </a:ext>
            </a:extLst>
          </p:cNvPr>
          <p:cNvSpPr>
            <a:spLocks/>
          </p:cNvSpPr>
          <p:nvPr/>
        </p:nvSpPr>
        <p:spPr bwMode="auto">
          <a:xfrm>
            <a:off x="3105421" y="4343615"/>
            <a:ext cx="71072" cy="36496"/>
          </a:xfrm>
          <a:custGeom>
            <a:avLst/>
            <a:gdLst>
              <a:gd name="T0" fmla="*/ 2147483646 w 67"/>
              <a:gd name="T1" fmla="*/ 2147483646 h 33"/>
              <a:gd name="T2" fmla="*/ 2147483646 w 67"/>
              <a:gd name="T3" fmla="*/ 2147483646 h 33"/>
              <a:gd name="T4" fmla="*/ 2147483646 w 67"/>
              <a:gd name="T5" fmla="*/ 2147483646 h 33"/>
              <a:gd name="T6" fmla="*/ 2147483646 w 67"/>
              <a:gd name="T7" fmla="*/ 2147483646 h 33"/>
              <a:gd name="T8" fmla="*/ 2147483646 w 67"/>
              <a:gd name="T9" fmla="*/ 2147483646 h 33"/>
              <a:gd name="T10" fmla="*/ 2147483646 w 67"/>
              <a:gd name="T11" fmla="*/ 2147483646 h 33"/>
              <a:gd name="T12" fmla="*/ 2147483646 w 67"/>
              <a:gd name="T13" fmla="*/ 2147483646 h 3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67"/>
              <a:gd name="T22" fmla="*/ 0 h 33"/>
              <a:gd name="T23" fmla="*/ 67 w 67"/>
              <a:gd name="T24" fmla="*/ 33 h 3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67" h="33">
                <a:moveTo>
                  <a:pt x="33" y="14"/>
                </a:moveTo>
                <a:cubicBezTo>
                  <a:pt x="25" y="17"/>
                  <a:pt x="7" y="0"/>
                  <a:pt x="6" y="12"/>
                </a:cubicBezTo>
                <a:cubicBezTo>
                  <a:pt x="4" y="24"/>
                  <a:pt x="0" y="33"/>
                  <a:pt x="11" y="33"/>
                </a:cubicBezTo>
                <a:cubicBezTo>
                  <a:pt x="21" y="33"/>
                  <a:pt x="40" y="28"/>
                  <a:pt x="46" y="28"/>
                </a:cubicBezTo>
                <a:cubicBezTo>
                  <a:pt x="53" y="28"/>
                  <a:pt x="67" y="17"/>
                  <a:pt x="63" y="17"/>
                </a:cubicBezTo>
                <a:cubicBezTo>
                  <a:pt x="59" y="17"/>
                  <a:pt x="49" y="10"/>
                  <a:pt x="44" y="13"/>
                </a:cubicBezTo>
                <a:cubicBezTo>
                  <a:pt x="38" y="16"/>
                  <a:pt x="33" y="14"/>
                  <a:pt x="33" y="14"/>
                </a:cubicBezTo>
                <a:close/>
              </a:path>
            </a:pathLst>
          </a:custGeom>
          <a:solidFill>
            <a:srgbClr val="4BAE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7" name="Freeform 401">
            <a:extLst>
              <a:ext uri="{FF2B5EF4-FFF2-40B4-BE49-F238E27FC236}">
                <a16:creationId xmlns:a16="http://schemas.microsoft.com/office/drawing/2014/main" id="{746CFDA7-E5BE-6F97-00DA-8C3E1B8A3C20}"/>
              </a:ext>
            </a:extLst>
          </p:cNvPr>
          <p:cNvSpPr>
            <a:spLocks/>
          </p:cNvSpPr>
          <p:nvPr/>
        </p:nvSpPr>
        <p:spPr bwMode="auto">
          <a:xfrm>
            <a:off x="2761584" y="4366666"/>
            <a:ext cx="65310" cy="36496"/>
          </a:xfrm>
          <a:custGeom>
            <a:avLst/>
            <a:gdLst>
              <a:gd name="T0" fmla="*/ 2147483646 w 62"/>
              <a:gd name="T1" fmla="*/ 2147483646 h 34"/>
              <a:gd name="T2" fmla="*/ 0 w 62"/>
              <a:gd name="T3" fmla="*/ 2147483646 h 34"/>
              <a:gd name="T4" fmla="*/ 2147483646 w 62"/>
              <a:gd name="T5" fmla="*/ 2147483646 h 34"/>
              <a:gd name="T6" fmla="*/ 2147483646 w 62"/>
              <a:gd name="T7" fmla="*/ 2147483646 h 34"/>
              <a:gd name="T8" fmla="*/ 2147483646 w 62"/>
              <a:gd name="T9" fmla="*/ 2147483646 h 34"/>
              <a:gd name="T10" fmla="*/ 2147483646 w 62"/>
              <a:gd name="T11" fmla="*/ 2147483646 h 3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2"/>
              <a:gd name="T19" fmla="*/ 0 h 34"/>
              <a:gd name="T20" fmla="*/ 62 w 62"/>
              <a:gd name="T21" fmla="*/ 34 h 3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2" h="34">
                <a:moveTo>
                  <a:pt x="27" y="1"/>
                </a:moveTo>
                <a:cubicBezTo>
                  <a:pt x="17" y="3"/>
                  <a:pt x="0" y="0"/>
                  <a:pt x="0" y="8"/>
                </a:cubicBezTo>
                <a:cubicBezTo>
                  <a:pt x="0" y="16"/>
                  <a:pt x="7" y="26"/>
                  <a:pt x="20" y="30"/>
                </a:cubicBezTo>
                <a:cubicBezTo>
                  <a:pt x="33" y="34"/>
                  <a:pt x="44" y="25"/>
                  <a:pt x="52" y="25"/>
                </a:cubicBezTo>
                <a:cubicBezTo>
                  <a:pt x="59" y="25"/>
                  <a:pt x="62" y="18"/>
                  <a:pt x="62" y="18"/>
                </a:cubicBezTo>
                <a:lnTo>
                  <a:pt x="27" y="1"/>
                </a:lnTo>
                <a:close/>
              </a:path>
            </a:pathLst>
          </a:custGeom>
          <a:solidFill>
            <a:srgbClr val="4BAE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8" name="Freeform 402">
            <a:extLst>
              <a:ext uri="{FF2B5EF4-FFF2-40B4-BE49-F238E27FC236}">
                <a16:creationId xmlns:a16="http://schemas.microsoft.com/office/drawing/2014/main" id="{2CF7F970-AE81-3E94-238F-147752E4BD0E}"/>
              </a:ext>
            </a:extLst>
          </p:cNvPr>
          <p:cNvSpPr>
            <a:spLocks/>
          </p:cNvSpPr>
          <p:nvPr/>
        </p:nvSpPr>
        <p:spPr bwMode="auto">
          <a:xfrm>
            <a:off x="3307112" y="4602933"/>
            <a:ext cx="28814" cy="36497"/>
          </a:xfrm>
          <a:custGeom>
            <a:avLst/>
            <a:gdLst>
              <a:gd name="T0" fmla="*/ 2147483646 w 26"/>
              <a:gd name="T1" fmla="*/ 2147483646 h 33"/>
              <a:gd name="T2" fmla="*/ 2147483646 w 26"/>
              <a:gd name="T3" fmla="*/ 2147483646 h 33"/>
              <a:gd name="T4" fmla="*/ 2147483646 w 26"/>
              <a:gd name="T5" fmla="*/ 2147483646 h 33"/>
              <a:gd name="T6" fmla="*/ 2147483646 w 26"/>
              <a:gd name="T7" fmla="*/ 2147483646 h 33"/>
              <a:gd name="T8" fmla="*/ 2147483646 w 26"/>
              <a:gd name="T9" fmla="*/ 2147483646 h 33"/>
              <a:gd name="T10" fmla="*/ 2147483646 w 26"/>
              <a:gd name="T11" fmla="*/ 2147483646 h 3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6"/>
              <a:gd name="T19" fmla="*/ 0 h 33"/>
              <a:gd name="T20" fmla="*/ 26 w 26"/>
              <a:gd name="T21" fmla="*/ 33 h 3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6" h="33">
                <a:moveTo>
                  <a:pt x="13" y="8"/>
                </a:moveTo>
                <a:cubicBezTo>
                  <a:pt x="9" y="11"/>
                  <a:pt x="0" y="19"/>
                  <a:pt x="3" y="24"/>
                </a:cubicBezTo>
                <a:cubicBezTo>
                  <a:pt x="6" y="29"/>
                  <a:pt x="15" y="33"/>
                  <a:pt x="19" y="29"/>
                </a:cubicBezTo>
                <a:cubicBezTo>
                  <a:pt x="23" y="25"/>
                  <a:pt x="26" y="13"/>
                  <a:pt x="26" y="13"/>
                </a:cubicBezTo>
                <a:cubicBezTo>
                  <a:pt x="26" y="13"/>
                  <a:pt x="24" y="0"/>
                  <a:pt x="19" y="4"/>
                </a:cubicBezTo>
                <a:cubicBezTo>
                  <a:pt x="13" y="8"/>
                  <a:pt x="13" y="8"/>
                  <a:pt x="13" y="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69" name="Freeform 403">
            <a:extLst>
              <a:ext uri="{FF2B5EF4-FFF2-40B4-BE49-F238E27FC236}">
                <a16:creationId xmlns:a16="http://schemas.microsoft.com/office/drawing/2014/main" id="{12B1D814-0911-992C-4597-D15A0A597A30}"/>
              </a:ext>
            </a:extLst>
          </p:cNvPr>
          <p:cNvSpPr>
            <a:spLocks/>
          </p:cNvSpPr>
          <p:nvPr/>
        </p:nvSpPr>
        <p:spPr bwMode="auto">
          <a:xfrm>
            <a:off x="2310179" y="4971741"/>
            <a:ext cx="38418" cy="42259"/>
          </a:xfrm>
          <a:custGeom>
            <a:avLst/>
            <a:gdLst>
              <a:gd name="T0" fmla="*/ 2147483646 w 36"/>
              <a:gd name="T1" fmla="*/ 0 h 38"/>
              <a:gd name="T2" fmla="*/ 2147483646 w 36"/>
              <a:gd name="T3" fmla="*/ 2147483646 h 38"/>
              <a:gd name="T4" fmla="*/ 2147483646 w 36"/>
              <a:gd name="T5" fmla="*/ 2147483646 h 38"/>
              <a:gd name="T6" fmla="*/ 2147483646 w 36"/>
              <a:gd name="T7" fmla="*/ 2147483646 h 38"/>
              <a:gd name="T8" fmla="*/ 2147483646 w 36"/>
              <a:gd name="T9" fmla="*/ 2147483646 h 38"/>
              <a:gd name="T10" fmla="*/ 2147483646 w 36"/>
              <a:gd name="T11" fmla="*/ 2147483646 h 38"/>
              <a:gd name="T12" fmla="*/ 2147483646 w 36"/>
              <a:gd name="T13" fmla="*/ 2147483646 h 38"/>
              <a:gd name="T14" fmla="*/ 2147483646 w 36"/>
              <a:gd name="T15" fmla="*/ 2147483646 h 38"/>
              <a:gd name="T16" fmla="*/ 2147483646 w 36"/>
              <a:gd name="T17" fmla="*/ 2147483646 h 38"/>
              <a:gd name="T18" fmla="*/ 2147483646 w 36"/>
              <a:gd name="T19" fmla="*/ 0 h 3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36"/>
              <a:gd name="T31" fmla="*/ 0 h 38"/>
              <a:gd name="T32" fmla="*/ 36 w 36"/>
              <a:gd name="T33" fmla="*/ 38 h 3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36" h="38">
                <a:moveTo>
                  <a:pt x="15" y="0"/>
                </a:moveTo>
                <a:cubicBezTo>
                  <a:pt x="12" y="1"/>
                  <a:pt x="11" y="16"/>
                  <a:pt x="11" y="16"/>
                </a:cubicBezTo>
                <a:cubicBezTo>
                  <a:pt x="11" y="16"/>
                  <a:pt x="0" y="11"/>
                  <a:pt x="2" y="17"/>
                </a:cubicBezTo>
                <a:cubicBezTo>
                  <a:pt x="4" y="22"/>
                  <a:pt x="14" y="18"/>
                  <a:pt x="18" y="20"/>
                </a:cubicBezTo>
                <a:cubicBezTo>
                  <a:pt x="21" y="22"/>
                  <a:pt x="13" y="30"/>
                  <a:pt x="13" y="30"/>
                </a:cubicBezTo>
                <a:cubicBezTo>
                  <a:pt x="13" y="30"/>
                  <a:pt x="10" y="35"/>
                  <a:pt x="15" y="37"/>
                </a:cubicBezTo>
                <a:cubicBezTo>
                  <a:pt x="20" y="38"/>
                  <a:pt x="27" y="38"/>
                  <a:pt x="30" y="38"/>
                </a:cubicBezTo>
                <a:cubicBezTo>
                  <a:pt x="33" y="37"/>
                  <a:pt x="36" y="28"/>
                  <a:pt x="36" y="28"/>
                </a:cubicBezTo>
                <a:cubicBezTo>
                  <a:pt x="34" y="17"/>
                  <a:pt x="34" y="17"/>
                  <a:pt x="34" y="17"/>
                </a:cubicBezTo>
                <a:lnTo>
                  <a:pt x="1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0" name="Freeform 404">
            <a:extLst>
              <a:ext uri="{FF2B5EF4-FFF2-40B4-BE49-F238E27FC236}">
                <a16:creationId xmlns:a16="http://schemas.microsoft.com/office/drawing/2014/main" id="{909F27B8-6840-EDBD-CAB3-F019BA3A8826}"/>
              </a:ext>
            </a:extLst>
          </p:cNvPr>
          <p:cNvSpPr>
            <a:spLocks/>
          </p:cNvSpPr>
          <p:nvPr/>
        </p:nvSpPr>
        <p:spPr bwMode="auto">
          <a:xfrm>
            <a:off x="3188018" y="6579514"/>
            <a:ext cx="82598" cy="44180"/>
          </a:xfrm>
          <a:custGeom>
            <a:avLst/>
            <a:gdLst>
              <a:gd name="T0" fmla="*/ 2147483646 w 77"/>
              <a:gd name="T1" fmla="*/ 2147483646 h 40"/>
              <a:gd name="T2" fmla="*/ 2147483646 w 77"/>
              <a:gd name="T3" fmla="*/ 2147483646 h 40"/>
              <a:gd name="T4" fmla="*/ 2147483646 w 77"/>
              <a:gd name="T5" fmla="*/ 2147483646 h 40"/>
              <a:gd name="T6" fmla="*/ 2147483646 w 77"/>
              <a:gd name="T7" fmla="*/ 2147483646 h 40"/>
              <a:gd name="T8" fmla="*/ 2147483646 w 77"/>
              <a:gd name="T9" fmla="*/ 2147483646 h 40"/>
              <a:gd name="T10" fmla="*/ 2147483646 w 77"/>
              <a:gd name="T11" fmla="*/ 2147483646 h 40"/>
              <a:gd name="T12" fmla="*/ 2147483646 w 77"/>
              <a:gd name="T13" fmla="*/ 2147483646 h 40"/>
              <a:gd name="T14" fmla="*/ 2147483646 w 77"/>
              <a:gd name="T15" fmla="*/ 2147483646 h 40"/>
              <a:gd name="T16" fmla="*/ 2147483646 w 77"/>
              <a:gd name="T17" fmla="*/ 2147483646 h 40"/>
              <a:gd name="T18" fmla="*/ 2147483646 w 77"/>
              <a:gd name="T19" fmla="*/ 2147483646 h 40"/>
              <a:gd name="T20" fmla="*/ 2147483646 w 77"/>
              <a:gd name="T21" fmla="*/ 2147483646 h 4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77"/>
              <a:gd name="T34" fmla="*/ 0 h 40"/>
              <a:gd name="T35" fmla="*/ 77 w 77"/>
              <a:gd name="T36" fmla="*/ 40 h 40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77" h="40">
                <a:moveTo>
                  <a:pt x="36" y="9"/>
                </a:moveTo>
                <a:cubicBezTo>
                  <a:pt x="36" y="9"/>
                  <a:pt x="31" y="4"/>
                  <a:pt x="26" y="7"/>
                </a:cubicBezTo>
                <a:cubicBezTo>
                  <a:pt x="21" y="11"/>
                  <a:pt x="17" y="14"/>
                  <a:pt x="13" y="17"/>
                </a:cubicBezTo>
                <a:cubicBezTo>
                  <a:pt x="10" y="21"/>
                  <a:pt x="0" y="15"/>
                  <a:pt x="2" y="22"/>
                </a:cubicBezTo>
                <a:cubicBezTo>
                  <a:pt x="5" y="28"/>
                  <a:pt x="22" y="28"/>
                  <a:pt x="25" y="30"/>
                </a:cubicBezTo>
                <a:cubicBezTo>
                  <a:pt x="29" y="33"/>
                  <a:pt x="31" y="26"/>
                  <a:pt x="35" y="33"/>
                </a:cubicBezTo>
                <a:cubicBezTo>
                  <a:pt x="38" y="40"/>
                  <a:pt x="42" y="34"/>
                  <a:pt x="49" y="28"/>
                </a:cubicBezTo>
                <a:cubicBezTo>
                  <a:pt x="56" y="22"/>
                  <a:pt x="58" y="16"/>
                  <a:pt x="64" y="17"/>
                </a:cubicBezTo>
                <a:cubicBezTo>
                  <a:pt x="70" y="17"/>
                  <a:pt x="77" y="11"/>
                  <a:pt x="75" y="9"/>
                </a:cubicBezTo>
                <a:cubicBezTo>
                  <a:pt x="74" y="6"/>
                  <a:pt x="70" y="0"/>
                  <a:pt x="67" y="1"/>
                </a:cubicBezTo>
                <a:cubicBezTo>
                  <a:pt x="63" y="3"/>
                  <a:pt x="36" y="9"/>
                  <a:pt x="36" y="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1" name="Freeform 405">
            <a:extLst>
              <a:ext uri="{FF2B5EF4-FFF2-40B4-BE49-F238E27FC236}">
                <a16:creationId xmlns:a16="http://schemas.microsoft.com/office/drawing/2014/main" id="{2C992CA1-1B0E-1130-341F-C61A6AF15F1C}"/>
              </a:ext>
            </a:extLst>
          </p:cNvPr>
          <p:cNvSpPr>
            <a:spLocks/>
          </p:cNvSpPr>
          <p:nvPr/>
        </p:nvSpPr>
        <p:spPr bwMode="auto">
          <a:xfrm>
            <a:off x="2867232" y="6314433"/>
            <a:ext cx="32654" cy="48021"/>
          </a:xfrm>
          <a:custGeom>
            <a:avLst/>
            <a:gdLst>
              <a:gd name="T0" fmla="*/ 2147483646 w 31"/>
              <a:gd name="T1" fmla="*/ 2147483646 h 44"/>
              <a:gd name="T2" fmla="*/ 2147483646 w 31"/>
              <a:gd name="T3" fmla="*/ 2147483646 h 44"/>
              <a:gd name="T4" fmla="*/ 2147483646 w 31"/>
              <a:gd name="T5" fmla="*/ 2147483646 h 44"/>
              <a:gd name="T6" fmla="*/ 2147483646 w 31"/>
              <a:gd name="T7" fmla="*/ 2147483646 h 44"/>
              <a:gd name="T8" fmla="*/ 2147483646 w 31"/>
              <a:gd name="T9" fmla="*/ 2147483646 h 44"/>
              <a:gd name="T10" fmla="*/ 2147483646 w 31"/>
              <a:gd name="T11" fmla="*/ 2147483646 h 44"/>
              <a:gd name="T12" fmla="*/ 2147483646 w 31"/>
              <a:gd name="T13" fmla="*/ 2147483646 h 44"/>
              <a:gd name="T14" fmla="*/ 2147483646 w 31"/>
              <a:gd name="T15" fmla="*/ 2147483646 h 4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1"/>
              <a:gd name="T25" fmla="*/ 0 h 44"/>
              <a:gd name="T26" fmla="*/ 31 w 31"/>
              <a:gd name="T27" fmla="*/ 44 h 4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1" h="44">
                <a:moveTo>
                  <a:pt x="19" y="1"/>
                </a:moveTo>
                <a:cubicBezTo>
                  <a:pt x="14" y="1"/>
                  <a:pt x="11" y="0"/>
                  <a:pt x="10" y="8"/>
                </a:cubicBezTo>
                <a:cubicBezTo>
                  <a:pt x="9" y="15"/>
                  <a:pt x="12" y="13"/>
                  <a:pt x="12" y="20"/>
                </a:cubicBezTo>
                <a:cubicBezTo>
                  <a:pt x="12" y="27"/>
                  <a:pt x="4" y="26"/>
                  <a:pt x="4" y="31"/>
                </a:cubicBezTo>
                <a:cubicBezTo>
                  <a:pt x="3" y="36"/>
                  <a:pt x="0" y="36"/>
                  <a:pt x="10" y="40"/>
                </a:cubicBezTo>
                <a:cubicBezTo>
                  <a:pt x="20" y="44"/>
                  <a:pt x="25" y="36"/>
                  <a:pt x="27" y="35"/>
                </a:cubicBezTo>
                <a:cubicBezTo>
                  <a:pt x="29" y="34"/>
                  <a:pt x="31" y="21"/>
                  <a:pt x="31" y="17"/>
                </a:cubicBezTo>
                <a:cubicBezTo>
                  <a:pt x="31" y="13"/>
                  <a:pt x="19" y="1"/>
                  <a:pt x="19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2" name="Freeform 406">
            <a:extLst>
              <a:ext uri="{FF2B5EF4-FFF2-40B4-BE49-F238E27FC236}">
                <a16:creationId xmlns:a16="http://schemas.microsoft.com/office/drawing/2014/main" id="{E0C257C8-1EA9-CE49-9662-36B0AAD4CB94}"/>
              </a:ext>
            </a:extLst>
          </p:cNvPr>
          <p:cNvSpPr>
            <a:spLocks/>
          </p:cNvSpPr>
          <p:nvPr/>
        </p:nvSpPr>
        <p:spPr bwMode="auto">
          <a:xfrm>
            <a:off x="2826893" y="6485390"/>
            <a:ext cx="28814" cy="28814"/>
          </a:xfrm>
          <a:custGeom>
            <a:avLst/>
            <a:gdLst>
              <a:gd name="T0" fmla="*/ 2147483646 w 28"/>
              <a:gd name="T1" fmla="*/ 2147483646 h 28"/>
              <a:gd name="T2" fmla="*/ 2147483646 w 28"/>
              <a:gd name="T3" fmla="*/ 2147483646 h 28"/>
              <a:gd name="T4" fmla="*/ 2147483646 w 28"/>
              <a:gd name="T5" fmla="*/ 2147483646 h 28"/>
              <a:gd name="T6" fmla="*/ 2147483646 w 28"/>
              <a:gd name="T7" fmla="*/ 2147483646 h 28"/>
              <a:gd name="T8" fmla="*/ 2147483646 w 28"/>
              <a:gd name="T9" fmla="*/ 2147483646 h 28"/>
              <a:gd name="T10" fmla="*/ 2147483646 w 28"/>
              <a:gd name="T11" fmla="*/ 2147483646 h 28"/>
              <a:gd name="T12" fmla="*/ 2147483646 w 28"/>
              <a:gd name="T13" fmla="*/ 2147483646 h 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8"/>
              <a:gd name="T22" fmla="*/ 0 h 28"/>
              <a:gd name="T23" fmla="*/ 28 w 28"/>
              <a:gd name="T24" fmla="*/ 28 h 2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8" h="28">
                <a:moveTo>
                  <a:pt x="20" y="1"/>
                </a:moveTo>
                <a:cubicBezTo>
                  <a:pt x="18" y="0"/>
                  <a:pt x="11" y="0"/>
                  <a:pt x="9" y="5"/>
                </a:cubicBezTo>
                <a:cubicBezTo>
                  <a:pt x="8" y="10"/>
                  <a:pt x="11" y="11"/>
                  <a:pt x="9" y="17"/>
                </a:cubicBezTo>
                <a:cubicBezTo>
                  <a:pt x="8" y="23"/>
                  <a:pt x="0" y="22"/>
                  <a:pt x="6" y="25"/>
                </a:cubicBezTo>
                <a:cubicBezTo>
                  <a:pt x="11" y="28"/>
                  <a:pt x="20" y="18"/>
                  <a:pt x="22" y="16"/>
                </a:cubicBezTo>
                <a:cubicBezTo>
                  <a:pt x="24" y="14"/>
                  <a:pt x="28" y="7"/>
                  <a:pt x="28" y="7"/>
                </a:cubicBezTo>
                <a:lnTo>
                  <a:pt x="20" y="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3" name="Freeform 407">
            <a:extLst>
              <a:ext uri="{FF2B5EF4-FFF2-40B4-BE49-F238E27FC236}">
                <a16:creationId xmlns:a16="http://schemas.microsoft.com/office/drawing/2014/main" id="{BC09B467-FE55-BD22-8EE0-5F65A9BCD697}"/>
              </a:ext>
            </a:extLst>
          </p:cNvPr>
          <p:cNvSpPr>
            <a:spLocks/>
          </p:cNvSpPr>
          <p:nvPr/>
        </p:nvSpPr>
        <p:spPr bwMode="auto">
          <a:xfrm>
            <a:off x="2834577" y="6577592"/>
            <a:ext cx="11525" cy="17288"/>
          </a:xfrm>
          <a:custGeom>
            <a:avLst/>
            <a:gdLst>
              <a:gd name="T0" fmla="*/ 2147483646 w 11"/>
              <a:gd name="T1" fmla="*/ 0 h 16"/>
              <a:gd name="T2" fmla="*/ 2147483646 w 11"/>
              <a:gd name="T3" fmla="*/ 2147483646 h 16"/>
              <a:gd name="T4" fmla="*/ 2147483646 w 11"/>
              <a:gd name="T5" fmla="*/ 2147483646 h 16"/>
              <a:gd name="T6" fmla="*/ 2147483646 w 11"/>
              <a:gd name="T7" fmla="*/ 2147483646 h 16"/>
              <a:gd name="T8" fmla="*/ 2147483646 w 11"/>
              <a:gd name="T9" fmla="*/ 0 h 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"/>
              <a:gd name="T16" fmla="*/ 0 h 16"/>
              <a:gd name="T17" fmla="*/ 11 w 11"/>
              <a:gd name="T18" fmla="*/ 16 h 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" h="16">
                <a:moveTo>
                  <a:pt x="3" y="0"/>
                </a:moveTo>
                <a:cubicBezTo>
                  <a:pt x="0" y="2"/>
                  <a:pt x="0" y="12"/>
                  <a:pt x="4" y="14"/>
                </a:cubicBezTo>
                <a:cubicBezTo>
                  <a:pt x="8" y="16"/>
                  <a:pt x="9" y="10"/>
                  <a:pt x="9" y="8"/>
                </a:cubicBezTo>
                <a:cubicBezTo>
                  <a:pt x="10" y="7"/>
                  <a:pt x="11" y="2"/>
                  <a:pt x="10" y="2"/>
                </a:cubicBezTo>
                <a:cubicBezTo>
                  <a:pt x="9" y="2"/>
                  <a:pt x="3" y="0"/>
                  <a:pt x="3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4" name="Freeform 408">
            <a:extLst>
              <a:ext uri="{FF2B5EF4-FFF2-40B4-BE49-F238E27FC236}">
                <a16:creationId xmlns:a16="http://schemas.microsoft.com/office/drawing/2014/main" id="{6F5B053B-B3EE-C225-8725-1A3A729FDD61}"/>
              </a:ext>
            </a:extLst>
          </p:cNvPr>
          <p:cNvSpPr>
            <a:spLocks/>
          </p:cNvSpPr>
          <p:nvPr/>
        </p:nvSpPr>
        <p:spPr bwMode="auto">
          <a:xfrm>
            <a:off x="2855707" y="6600643"/>
            <a:ext cx="11525" cy="15367"/>
          </a:xfrm>
          <a:custGeom>
            <a:avLst/>
            <a:gdLst>
              <a:gd name="T0" fmla="*/ 2147483646 w 10"/>
              <a:gd name="T1" fmla="*/ 2147483646 h 14"/>
              <a:gd name="T2" fmla="*/ 2147483646 w 10"/>
              <a:gd name="T3" fmla="*/ 2147483646 h 14"/>
              <a:gd name="T4" fmla="*/ 2147483646 w 10"/>
              <a:gd name="T5" fmla="*/ 2147483646 h 14"/>
              <a:gd name="T6" fmla="*/ 2147483646 w 10"/>
              <a:gd name="T7" fmla="*/ 2147483646 h 14"/>
              <a:gd name="T8" fmla="*/ 2147483646 w 10"/>
              <a:gd name="T9" fmla="*/ 2147483646 h 14"/>
              <a:gd name="T10" fmla="*/ 2147483646 w 10"/>
              <a:gd name="T11" fmla="*/ 2147483646 h 1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0"/>
              <a:gd name="T19" fmla="*/ 0 h 14"/>
              <a:gd name="T20" fmla="*/ 10 w 10"/>
              <a:gd name="T21" fmla="*/ 14 h 1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0" h="14">
                <a:moveTo>
                  <a:pt x="4" y="4"/>
                </a:moveTo>
                <a:cubicBezTo>
                  <a:pt x="4" y="4"/>
                  <a:pt x="7" y="0"/>
                  <a:pt x="9" y="7"/>
                </a:cubicBezTo>
                <a:cubicBezTo>
                  <a:pt x="10" y="13"/>
                  <a:pt x="10" y="12"/>
                  <a:pt x="7" y="13"/>
                </a:cubicBezTo>
                <a:cubicBezTo>
                  <a:pt x="5" y="14"/>
                  <a:pt x="1" y="13"/>
                  <a:pt x="1" y="11"/>
                </a:cubicBezTo>
                <a:cubicBezTo>
                  <a:pt x="0" y="10"/>
                  <a:pt x="2" y="6"/>
                  <a:pt x="2" y="6"/>
                </a:cubicBezTo>
                <a:lnTo>
                  <a:pt x="4" y="4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5" name="Freeform 409">
            <a:extLst>
              <a:ext uri="{FF2B5EF4-FFF2-40B4-BE49-F238E27FC236}">
                <a16:creationId xmlns:a16="http://schemas.microsoft.com/office/drawing/2014/main" id="{0605FC1E-0AA2-2AC1-5467-CE6D6D886CF8}"/>
              </a:ext>
            </a:extLst>
          </p:cNvPr>
          <p:cNvSpPr>
            <a:spLocks/>
          </p:cNvSpPr>
          <p:nvPr/>
        </p:nvSpPr>
        <p:spPr bwMode="auto">
          <a:xfrm>
            <a:off x="2855707" y="6629457"/>
            <a:ext cx="19209" cy="11525"/>
          </a:xfrm>
          <a:custGeom>
            <a:avLst/>
            <a:gdLst>
              <a:gd name="T0" fmla="*/ 2147483646 w 18"/>
              <a:gd name="T1" fmla="*/ 2147483646 h 10"/>
              <a:gd name="T2" fmla="*/ 0 w 18"/>
              <a:gd name="T3" fmla="*/ 2147483646 h 10"/>
              <a:gd name="T4" fmla="*/ 2147483646 w 18"/>
              <a:gd name="T5" fmla="*/ 2147483646 h 10"/>
              <a:gd name="T6" fmla="*/ 2147483646 w 18"/>
              <a:gd name="T7" fmla="*/ 2147483646 h 10"/>
              <a:gd name="T8" fmla="*/ 2147483646 w 18"/>
              <a:gd name="T9" fmla="*/ 0 h 10"/>
              <a:gd name="T10" fmla="*/ 2147483646 w 18"/>
              <a:gd name="T11" fmla="*/ 2147483646 h 1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8"/>
              <a:gd name="T19" fmla="*/ 0 h 10"/>
              <a:gd name="T20" fmla="*/ 18 w 18"/>
              <a:gd name="T21" fmla="*/ 10 h 1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8" h="10">
                <a:moveTo>
                  <a:pt x="6" y="2"/>
                </a:moveTo>
                <a:cubicBezTo>
                  <a:pt x="4" y="2"/>
                  <a:pt x="0" y="2"/>
                  <a:pt x="0" y="4"/>
                </a:cubicBezTo>
                <a:cubicBezTo>
                  <a:pt x="1" y="6"/>
                  <a:pt x="7" y="10"/>
                  <a:pt x="8" y="10"/>
                </a:cubicBezTo>
                <a:cubicBezTo>
                  <a:pt x="10" y="10"/>
                  <a:pt x="15" y="5"/>
                  <a:pt x="15" y="5"/>
                </a:cubicBezTo>
                <a:cubicBezTo>
                  <a:pt x="15" y="5"/>
                  <a:pt x="18" y="0"/>
                  <a:pt x="16" y="0"/>
                </a:cubicBezTo>
                <a:cubicBezTo>
                  <a:pt x="15" y="0"/>
                  <a:pt x="6" y="2"/>
                  <a:pt x="6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6" name="Freeform 410">
            <a:extLst>
              <a:ext uri="{FF2B5EF4-FFF2-40B4-BE49-F238E27FC236}">
                <a16:creationId xmlns:a16="http://schemas.microsoft.com/office/drawing/2014/main" id="{21776F3F-D926-30E4-A026-9D9928C3DD2B}"/>
              </a:ext>
            </a:extLst>
          </p:cNvPr>
          <p:cNvSpPr>
            <a:spLocks/>
          </p:cNvSpPr>
          <p:nvPr/>
        </p:nvSpPr>
        <p:spPr bwMode="auto">
          <a:xfrm>
            <a:off x="1144207" y="1838794"/>
            <a:ext cx="847106" cy="818293"/>
          </a:xfrm>
          <a:custGeom>
            <a:avLst/>
            <a:gdLst>
              <a:gd name="T0" fmla="*/ 2147483646 w 792"/>
              <a:gd name="T1" fmla="*/ 2147483646 h 764"/>
              <a:gd name="T2" fmla="*/ 2147483646 w 792"/>
              <a:gd name="T3" fmla="*/ 2147483646 h 764"/>
              <a:gd name="T4" fmla="*/ 2147483646 w 792"/>
              <a:gd name="T5" fmla="*/ 2147483646 h 764"/>
              <a:gd name="T6" fmla="*/ 2147483646 w 792"/>
              <a:gd name="T7" fmla="*/ 2147483646 h 764"/>
              <a:gd name="T8" fmla="*/ 2147483646 w 792"/>
              <a:gd name="T9" fmla="*/ 2147483646 h 764"/>
              <a:gd name="T10" fmla="*/ 2147483646 w 792"/>
              <a:gd name="T11" fmla="*/ 2147483646 h 764"/>
              <a:gd name="T12" fmla="*/ 2147483646 w 792"/>
              <a:gd name="T13" fmla="*/ 2147483646 h 764"/>
              <a:gd name="T14" fmla="*/ 2147483646 w 792"/>
              <a:gd name="T15" fmla="*/ 2147483646 h 764"/>
              <a:gd name="T16" fmla="*/ 2147483646 w 792"/>
              <a:gd name="T17" fmla="*/ 2147483646 h 764"/>
              <a:gd name="T18" fmla="*/ 2147483646 w 792"/>
              <a:gd name="T19" fmla="*/ 2147483646 h 764"/>
              <a:gd name="T20" fmla="*/ 2147483646 w 792"/>
              <a:gd name="T21" fmla="*/ 2147483646 h 764"/>
              <a:gd name="T22" fmla="*/ 2147483646 w 792"/>
              <a:gd name="T23" fmla="*/ 2147483646 h 764"/>
              <a:gd name="T24" fmla="*/ 2147483646 w 792"/>
              <a:gd name="T25" fmla="*/ 2147483646 h 764"/>
              <a:gd name="T26" fmla="*/ 2147483646 w 792"/>
              <a:gd name="T27" fmla="*/ 2147483646 h 764"/>
              <a:gd name="T28" fmla="*/ 2147483646 w 792"/>
              <a:gd name="T29" fmla="*/ 2147483646 h 764"/>
              <a:gd name="T30" fmla="*/ 2147483646 w 792"/>
              <a:gd name="T31" fmla="*/ 2147483646 h 764"/>
              <a:gd name="T32" fmla="*/ 2147483646 w 792"/>
              <a:gd name="T33" fmla="*/ 2147483646 h 764"/>
              <a:gd name="T34" fmla="*/ 2147483646 w 792"/>
              <a:gd name="T35" fmla="*/ 2147483646 h 764"/>
              <a:gd name="T36" fmla="*/ 2147483646 w 792"/>
              <a:gd name="T37" fmla="*/ 2147483646 h 764"/>
              <a:gd name="T38" fmla="*/ 2147483646 w 792"/>
              <a:gd name="T39" fmla="*/ 2147483646 h 764"/>
              <a:gd name="T40" fmla="*/ 2147483646 w 792"/>
              <a:gd name="T41" fmla="*/ 2147483646 h 764"/>
              <a:gd name="T42" fmla="*/ 2147483646 w 792"/>
              <a:gd name="T43" fmla="*/ 2147483646 h 764"/>
              <a:gd name="T44" fmla="*/ 2147483646 w 792"/>
              <a:gd name="T45" fmla="*/ 2147483646 h 764"/>
              <a:gd name="T46" fmla="*/ 2147483646 w 792"/>
              <a:gd name="T47" fmla="*/ 2147483646 h 764"/>
              <a:gd name="T48" fmla="*/ 2147483646 w 792"/>
              <a:gd name="T49" fmla="*/ 2147483646 h 764"/>
              <a:gd name="T50" fmla="*/ 2147483646 w 792"/>
              <a:gd name="T51" fmla="*/ 2147483646 h 764"/>
              <a:gd name="T52" fmla="*/ 2147483646 w 792"/>
              <a:gd name="T53" fmla="*/ 2147483646 h 764"/>
              <a:gd name="T54" fmla="*/ 2147483646 w 792"/>
              <a:gd name="T55" fmla="*/ 2147483646 h 764"/>
              <a:gd name="T56" fmla="*/ 2147483646 w 792"/>
              <a:gd name="T57" fmla="*/ 2147483646 h 764"/>
              <a:gd name="T58" fmla="*/ 2147483646 w 792"/>
              <a:gd name="T59" fmla="*/ 2147483646 h 764"/>
              <a:gd name="T60" fmla="*/ 2147483646 w 792"/>
              <a:gd name="T61" fmla="*/ 2147483646 h 764"/>
              <a:gd name="T62" fmla="*/ 2147483646 w 792"/>
              <a:gd name="T63" fmla="*/ 2147483646 h 764"/>
              <a:gd name="T64" fmla="*/ 2147483646 w 792"/>
              <a:gd name="T65" fmla="*/ 2147483646 h 764"/>
              <a:gd name="T66" fmla="*/ 2147483646 w 792"/>
              <a:gd name="T67" fmla="*/ 2147483646 h 764"/>
              <a:gd name="T68" fmla="*/ 2147483646 w 792"/>
              <a:gd name="T69" fmla="*/ 2147483646 h 764"/>
              <a:gd name="T70" fmla="*/ 2147483646 w 792"/>
              <a:gd name="T71" fmla="*/ 2147483646 h 764"/>
              <a:gd name="T72" fmla="*/ 2147483646 w 792"/>
              <a:gd name="T73" fmla="*/ 2147483646 h 764"/>
              <a:gd name="T74" fmla="*/ 2147483646 w 792"/>
              <a:gd name="T75" fmla="*/ 2147483646 h 764"/>
              <a:gd name="T76" fmla="*/ 2147483646 w 792"/>
              <a:gd name="T77" fmla="*/ 2147483646 h 764"/>
              <a:gd name="T78" fmla="*/ 2147483646 w 792"/>
              <a:gd name="T79" fmla="*/ 2147483646 h 764"/>
              <a:gd name="T80" fmla="*/ 2147483646 w 792"/>
              <a:gd name="T81" fmla="*/ 2147483646 h 764"/>
              <a:gd name="T82" fmla="*/ 2147483646 w 792"/>
              <a:gd name="T83" fmla="*/ 2147483646 h 764"/>
              <a:gd name="T84" fmla="*/ 2147483646 w 792"/>
              <a:gd name="T85" fmla="*/ 2147483646 h 764"/>
              <a:gd name="T86" fmla="*/ 2147483646 w 792"/>
              <a:gd name="T87" fmla="*/ 2147483646 h 764"/>
              <a:gd name="T88" fmla="*/ 2147483646 w 792"/>
              <a:gd name="T89" fmla="*/ 2147483646 h 764"/>
              <a:gd name="T90" fmla="*/ 2147483646 w 792"/>
              <a:gd name="T91" fmla="*/ 2147483646 h 764"/>
              <a:gd name="T92" fmla="*/ 2147483646 w 792"/>
              <a:gd name="T93" fmla="*/ 2147483646 h 764"/>
              <a:gd name="T94" fmla="*/ 2147483646 w 792"/>
              <a:gd name="T95" fmla="*/ 2147483646 h 764"/>
              <a:gd name="T96" fmla="*/ 2147483646 w 792"/>
              <a:gd name="T97" fmla="*/ 2147483646 h 764"/>
              <a:gd name="T98" fmla="*/ 2147483646 w 792"/>
              <a:gd name="T99" fmla="*/ 2147483646 h 764"/>
              <a:gd name="T100" fmla="*/ 2147483646 w 792"/>
              <a:gd name="T101" fmla="*/ 2147483646 h 764"/>
              <a:gd name="T102" fmla="*/ 2147483646 w 792"/>
              <a:gd name="T103" fmla="*/ 2147483646 h 764"/>
              <a:gd name="T104" fmla="*/ 2147483646 w 792"/>
              <a:gd name="T105" fmla="*/ 2147483646 h 764"/>
              <a:gd name="T106" fmla="*/ 2147483646 w 792"/>
              <a:gd name="T107" fmla="*/ 2147483646 h 764"/>
              <a:gd name="T108" fmla="*/ 2147483646 w 792"/>
              <a:gd name="T109" fmla="*/ 2147483646 h 764"/>
              <a:gd name="T110" fmla="*/ 2147483646 w 792"/>
              <a:gd name="T111" fmla="*/ 2147483646 h 764"/>
              <a:gd name="T112" fmla="*/ 2147483646 w 792"/>
              <a:gd name="T113" fmla="*/ 2147483646 h 764"/>
              <a:gd name="T114" fmla="*/ 2147483646 w 792"/>
              <a:gd name="T115" fmla="*/ 2147483646 h 764"/>
              <a:gd name="T116" fmla="*/ 2147483646 w 792"/>
              <a:gd name="T117" fmla="*/ 2147483646 h 764"/>
              <a:gd name="T118" fmla="*/ 2147483646 w 792"/>
              <a:gd name="T119" fmla="*/ 2147483646 h 764"/>
              <a:gd name="T120" fmla="*/ 2147483646 w 792"/>
              <a:gd name="T121" fmla="*/ 2147483646 h 7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2"/>
              <a:gd name="T184" fmla="*/ 0 h 764"/>
              <a:gd name="T185" fmla="*/ 792 w 792"/>
              <a:gd name="T186" fmla="*/ 764 h 76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2" h="764">
                <a:moveTo>
                  <a:pt x="791" y="221"/>
                </a:moveTo>
                <a:cubicBezTo>
                  <a:pt x="790" y="218"/>
                  <a:pt x="792" y="208"/>
                  <a:pt x="789" y="201"/>
                </a:cubicBezTo>
                <a:cubicBezTo>
                  <a:pt x="787" y="194"/>
                  <a:pt x="780" y="189"/>
                  <a:pt x="777" y="185"/>
                </a:cubicBezTo>
                <a:cubicBezTo>
                  <a:pt x="774" y="182"/>
                  <a:pt x="766" y="170"/>
                  <a:pt x="766" y="170"/>
                </a:cubicBezTo>
                <a:cubicBezTo>
                  <a:pt x="766" y="170"/>
                  <a:pt x="766" y="160"/>
                  <a:pt x="765" y="152"/>
                </a:cubicBezTo>
                <a:cubicBezTo>
                  <a:pt x="763" y="144"/>
                  <a:pt x="756" y="142"/>
                  <a:pt x="753" y="136"/>
                </a:cubicBezTo>
                <a:cubicBezTo>
                  <a:pt x="749" y="130"/>
                  <a:pt x="747" y="128"/>
                  <a:pt x="748" y="121"/>
                </a:cubicBezTo>
                <a:cubicBezTo>
                  <a:pt x="749" y="115"/>
                  <a:pt x="745" y="119"/>
                  <a:pt x="745" y="115"/>
                </a:cubicBezTo>
                <a:cubicBezTo>
                  <a:pt x="745" y="111"/>
                  <a:pt x="756" y="94"/>
                  <a:pt x="756" y="94"/>
                </a:cubicBezTo>
                <a:cubicBezTo>
                  <a:pt x="756" y="94"/>
                  <a:pt x="756" y="94"/>
                  <a:pt x="749" y="88"/>
                </a:cubicBezTo>
                <a:cubicBezTo>
                  <a:pt x="743" y="82"/>
                  <a:pt x="744" y="72"/>
                  <a:pt x="744" y="72"/>
                </a:cubicBezTo>
                <a:cubicBezTo>
                  <a:pt x="744" y="72"/>
                  <a:pt x="738" y="66"/>
                  <a:pt x="745" y="66"/>
                </a:cubicBezTo>
                <a:cubicBezTo>
                  <a:pt x="752" y="65"/>
                  <a:pt x="755" y="60"/>
                  <a:pt x="755" y="60"/>
                </a:cubicBezTo>
                <a:cubicBezTo>
                  <a:pt x="749" y="56"/>
                  <a:pt x="749" y="56"/>
                  <a:pt x="749" y="56"/>
                </a:cubicBezTo>
                <a:cubicBezTo>
                  <a:pt x="742" y="52"/>
                  <a:pt x="742" y="52"/>
                  <a:pt x="742" y="52"/>
                </a:cubicBezTo>
                <a:cubicBezTo>
                  <a:pt x="725" y="51"/>
                  <a:pt x="725" y="51"/>
                  <a:pt x="725" y="51"/>
                </a:cubicBezTo>
                <a:cubicBezTo>
                  <a:pt x="725" y="51"/>
                  <a:pt x="718" y="37"/>
                  <a:pt x="716" y="39"/>
                </a:cubicBezTo>
                <a:cubicBezTo>
                  <a:pt x="714" y="40"/>
                  <a:pt x="701" y="30"/>
                  <a:pt x="695" y="35"/>
                </a:cubicBezTo>
                <a:cubicBezTo>
                  <a:pt x="689" y="39"/>
                  <a:pt x="680" y="34"/>
                  <a:pt x="680" y="34"/>
                </a:cubicBezTo>
                <a:cubicBezTo>
                  <a:pt x="672" y="20"/>
                  <a:pt x="672" y="20"/>
                  <a:pt x="672" y="20"/>
                </a:cubicBezTo>
                <a:cubicBezTo>
                  <a:pt x="658" y="25"/>
                  <a:pt x="658" y="25"/>
                  <a:pt x="658" y="25"/>
                </a:cubicBezTo>
                <a:cubicBezTo>
                  <a:pt x="658" y="25"/>
                  <a:pt x="652" y="18"/>
                  <a:pt x="644" y="20"/>
                </a:cubicBezTo>
                <a:cubicBezTo>
                  <a:pt x="637" y="22"/>
                  <a:pt x="629" y="28"/>
                  <a:pt x="623" y="25"/>
                </a:cubicBezTo>
                <a:cubicBezTo>
                  <a:pt x="618" y="23"/>
                  <a:pt x="604" y="3"/>
                  <a:pt x="591" y="6"/>
                </a:cubicBezTo>
                <a:cubicBezTo>
                  <a:pt x="577" y="9"/>
                  <a:pt x="577" y="0"/>
                  <a:pt x="571" y="12"/>
                </a:cubicBezTo>
                <a:cubicBezTo>
                  <a:pt x="565" y="24"/>
                  <a:pt x="570" y="18"/>
                  <a:pt x="559" y="35"/>
                </a:cubicBezTo>
                <a:cubicBezTo>
                  <a:pt x="548" y="52"/>
                  <a:pt x="542" y="48"/>
                  <a:pt x="539" y="58"/>
                </a:cubicBezTo>
                <a:cubicBezTo>
                  <a:pt x="537" y="68"/>
                  <a:pt x="550" y="75"/>
                  <a:pt x="544" y="79"/>
                </a:cubicBezTo>
                <a:cubicBezTo>
                  <a:pt x="539" y="83"/>
                  <a:pt x="529" y="86"/>
                  <a:pt x="529" y="86"/>
                </a:cubicBezTo>
                <a:cubicBezTo>
                  <a:pt x="529" y="86"/>
                  <a:pt x="533" y="101"/>
                  <a:pt x="524" y="103"/>
                </a:cubicBezTo>
                <a:cubicBezTo>
                  <a:pt x="515" y="105"/>
                  <a:pt x="512" y="125"/>
                  <a:pt x="503" y="101"/>
                </a:cubicBezTo>
                <a:cubicBezTo>
                  <a:pt x="495" y="78"/>
                  <a:pt x="503" y="72"/>
                  <a:pt x="506" y="70"/>
                </a:cubicBezTo>
                <a:cubicBezTo>
                  <a:pt x="509" y="69"/>
                  <a:pt x="510" y="62"/>
                  <a:pt x="506" y="60"/>
                </a:cubicBezTo>
                <a:cubicBezTo>
                  <a:pt x="501" y="58"/>
                  <a:pt x="494" y="49"/>
                  <a:pt x="489" y="51"/>
                </a:cubicBezTo>
                <a:cubicBezTo>
                  <a:pt x="484" y="53"/>
                  <a:pt x="475" y="48"/>
                  <a:pt x="475" y="48"/>
                </a:cubicBezTo>
                <a:cubicBezTo>
                  <a:pt x="460" y="39"/>
                  <a:pt x="460" y="39"/>
                  <a:pt x="460" y="39"/>
                </a:cubicBezTo>
                <a:cubicBezTo>
                  <a:pt x="448" y="42"/>
                  <a:pt x="448" y="42"/>
                  <a:pt x="448" y="42"/>
                </a:cubicBezTo>
                <a:cubicBezTo>
                  <a:pt x="438" y="47"/>
                  <a:pt x="448" y="62"/>
                  <a:pt x="435" y="66"/>
                </a:cubicBezTo>
                <a:cubicBezTo>
                  <a:pt x="423" y="69"/>
                  <a:pt x="412" y="61"/>
                  <a:pt x="409" y="69"/>
                </a:cubicBezTo>
                <a:cubicBezTo>
                  <a:pt x="406" y="76"/>
                  <a:pt x="410" y="107"/>
                  <a:pt x="410" y="107"/>
                </a:cubicBezTo>
                <a:cubicBezTo>
                  <a:pt x="424" y="129"/>
                  <a:pt x="445" y="134"/>
                  <a:pt x="445" y="134"/>
                </a:cubicBezTo>
                <a:cubicBezTo>
                  <a:pt x="445" y="134"/>
                  <a:pt x="438" y="140"/>
                  <a:pt x="426" y="146"/>
                </a:cubicBezTo>
                <a:cubicBezTo>
                  <a:pt x="414" y="152"/>
                  <a:pt x="406" y="134"/>
                  <a:pt x="398" y="146"/>
                </a:cubicBezTo>
                <a:cubicBezTo>
                  <a:pt x="390" y="159"/>
                  <a:pt x="379" y="160"/>
                  <a:pt x="375" y="154"/>
                </a:cubicBezTo>
                <a:cubicBezTo>
                  <a:pt x="370" y="148"/>
                  <a:pt x="373" y="140"/>
                  <a:pt x="366" y="137"/>
                </a:cubicBezTo>
                <a:cubicBezTo>
                  <a:pt x="358" y="134"/>
                  <a:pt x="358" y="131"/>
                  <a:pt x="348" y="132"/>
                </a:cubicBezTo>
                <a:cubicBezTo>
                  <a:pt x="339" y="134"/>
                  <a:pt x="339" y="112"/>
                  <a:pt x="328" y="128"/>
                </a:cubicBezTo>
                <a:cubicBezTo>
                  <a:pt x="317" y="143"/>
                  <a:pt x="310" y="148"/>
                  <a:pt x="297" y="146"/>
                </a:cubicBezTo>
                <a:cubicBezTo>
                  <a:pt x="285" y="145"/>
                  <a:pt x="299" y="142"/>
                  <a:pt x="285" y="145"/>
                </a:cubicBezTo>
                <a:cubicBezTo>
                  <a:pt x="271" y="148"/>
                  <a:pt x="252" y="159"/>
                  <a:pt x="254" y="169"/>
                </a:cubicBezTo>
                <a:cubicBezTo>
                  <a:pt x="255" y="180"/>
                  <a:pt x="259" y="183"/>
                  <a:pt x="242" y="191"/>
                </a:cubicBezTo>
                <a:cubicBezTo>
                  <a:pt x="224" y="199"/>
                  <a:pt x="209" y="210"/>
                  <a:pt x="217" y="217"/>
                </a:cubicBezTo>
                <a:cubicBezTo>
                  <a:pt x="224" y="225"/>
                  <a:pt x="232" y="210"/>
                  <a:pt x="242" y="214"/>
                </a:cubicBezTo>
                <a:cubicBezTo>
                  <a:pt x="251" y="219"/>
                  <a:pt x="217" y="242"/>
                  <a:pt x="209" y="252"/>
                </a:cubicBezTo>
                <a:cubicBezTo>
                  <a:pt x="201" y="261"/>
                  <a:pt x="201" y="256"/>
                  <a:pt x="195" y="265"/>
                </a:cubicBezTo>
                <a:cubicBezTo>
                  <a:pt x="189" y="275"/>
                  <a:pt x="170" y="244"/>
                  <a:pt x="180" y="269"/>
                </a:cubicBezTo>
                <a:cubicBezTo>
                  <a:pt x="189" y="293"/>
                  <a:pt x="198" y="284"/>
                  <a:pt x="206" y="301"/>
                </a:cubicBezTo>
                <a:cubicBezTo>
                  <a:pt x="214" y="318"/>
                  <a:pt x="198" y="321"/>
                  <a:pt x="203" y="326"/>
                </a:cubicBezTo>
                <a:cubicBezTo>
                  <a:pt x="207" y="331"/>
                  <a:pt x="187" y="343"/>
                  <a:pt x="175" y="345"/>
                </a:cubicBezTo>
                <a:cubicBezTo>
                  <a:pt x="163" y="346"/>
                  <a:pt x="144" y="348"/>
                  <a:pt x="135" y="349"/>
                </a:cubicBezTo>
                <a:cubicBezTo>
                  <a:pt x="125" y="351"/>
                  <a:pt x="110" y="352"/>
                  <a:pt x="97" y="345"/>
                </a:cubicBezTo>
                <a:cubicBezTo>
                  <a:pt x="85" y="337"/>
                  <a:pt x="87" y="337"/>
                  <a:pt x="65" y="346"/>
                </a:cubicBezTo>
                <a:cubicBezTo>
                  <a:pt x="43" y="355"/>
                  <a:pt x="35" y="349"/>
                  <a:pt x="26" y="348"/>
                </a:cubicBezTo>
                <a:cubicBezTo>
                  <a:pt x="17" y="346"/>
                  <a:pt x="15" y="326"/>
                  <a:pt x="11" y="334"/>
                </a:cubicBezTo>
                <a:cubicBezTo>
                  <a:pt x="6" y="341"/>
                  <a:pt x="0" y="360"/>
                  <a:pt x="23" y="362"/>
                </a:cubicBezTo>
                <a:cubicBezTo>
                  <a:pt x="46" y="363"/>
                  <a:pt x="63" y="369"/>
                  <a:pt x="68" y="374"/>
                </a:cubicBezTo>
                <a:cubicBezTo>
                  <a:pt x="73" y="379"/>
                  <a:pt x="80" y="351"/>
                  <a:pt x="90" y="365"/>
                </a:cubicBezTo>
                <a:cubicBezTo>
                  <a:pt x="99" y="379"/>
                  <a:pt x="91" y="372"/>
                  <a:pt x="107" y="383"/>
                </a:cubicBezTo>
                <a:cubicBezTo>
                  <a:pt x="122" y="394"/>
                  <a:pt x="133" y="385"/>
                  <a:pt x="159" y="380"/>
                </a:cubicBezTo>
                <a:cubicBezTo>
                  <a:pt x="186" y="376"/>
                  <a:pt x="204" y="360"/>
                  <a:pt x="215" y="369"/>
                </a:cubicBezTo>
                <a:cubicBezTo>
                  <a:pt x="226" y="379"/>
                  <a:pt x="228" y="380"/>
                  <a:pt x="238" y="379"/>
                </a:cubicBezTo>
                <a:cubicBezTo>
                  <a:pt x="249" y="377"/>
                  <a:pt x="245" y="365"/>
                  <a:pt x="257" y="369"/>
                </a:cubicBezTo>
                <a:cubicBezTo>
                  <a:pt x="269" y="374"/>
                  <a:pt x="260" y="366"/>
                  <a:pt x="273" y="362"/>
                </a:cubicBezTo>
                <a:cubicBezTo>
                  <a:pt x="285" y="357"/>
                  <a:pt x="280" y="362"/>
                  <a:pt x="297" y="358"/>
                </a:cubicBezTo>
                <a:cubicBezTo>
                  <a:pt x="314" y="355"/>
                  <a:pt x="314" y="352"/>
                  <a:pt x="328" y="352"/>
                </a:cubicBezTo>
                <a:cubicBezTo>
                  <a:pt x="342" y="352"/>
                  <a:pt x="339" y="348"/>
                  <a:pt x="350" y="348"/>
                </a:cubicBezTo>
                <a:cubicBezTo>
                  <a:pt x="361" y="348"/>
                  <a:pt x="356" y="341"/>
                  <a:pt x="369" y="346"/>
                </a:cubicBezTo>
                <a:cubicBezTo>
                  <a:pt x="381" y="351"/>
                  <a:pt x="383" y="349"/>
                  <a:pt x="386" y="355"/>
                </a:cubicBezTo>
                <a:cubicBezTo>
                  <a:pt x="389" y="362"/>
                  <a:pt x="369" y="357"/>
                  <a:pt x="358" y="360"/>
                </a:cubicBezTo>
                <a:cubicBezTo>
                  <a:pt x="347" y="363"/>
                  <a:pt x="345" y="348"/>
                  <a:pt x="338" y="360"/>
                </a:cubicBezTo>
                <a:cubicBezTo>
                  <a:pt x="330" y="372"/>
                  <a:pt x="322" y="372"/>
                  <a:pt x="322" y="377"/>
                </a:cubicBezTo>
                <a:cubicBezTo>
                  <a:pt x="322" y="382"/>
                  <a:pt x="293" y="377"/>
                  <a:pt x="300" y="385"/>
                </a:cubicBezTo>
                <a:cubicBezTo>
                  <a:pt x="308" y="393"/>
                  <a:pt x="333" y="399"/>
                  <a:pt x="342" y="397"/>
                </a:cubicBezTo>
                <a:cubicBezTo>
                  <a:pt x="352" y="396"/>
                  <a:pt x="364" y="410"/>
                  <a:pt x="373" y="407"/>
                </a:cubicBezTo>
                <a:cubicBezTo>
                  <a:pt x="383" y="403"/>
                  <a:pt x="393" y="396"/>
                  <a:pt x="398" y="389"/>
                </a:cubicBezTo>
                <a:cubicBezTo>
                  <a:pt x="403" y="383"/>
                  <a:pt x="417" y="385"/>
                  <a:pt x="418" y="394"/>
                </a:cubicBezTo>
                <a:cubicBezTo>
                  <a:pt x="420" y="403"/>
                  <a:pt x="420" y="400"/>
                  <a:pt x="415" y="413"/>
                </a:cubicBezTo>
                <a:cubicBezTo>
                  <a:pt x="410" y="425"/>
                  <a:pt x="415" y="431"/>
                  <a:pt x="418" y="438"/>
                </a:cubicBezTo>
                <a:cubicBezTo>
                  <a:pt x="421" y="444"/>
                  <a:pt x="412" y="455"/>
                  <a:pt x="418" y="461"/>
                </a:cubicBezTo>
                <a:cubicBezTo>
                  <a:pt x="424" y="467"/>
                  <a:pt x="431" y="469"/>
                  <a:pt x="438" y="473"/>
                </a:cubicBezTo>
                <a:cubicBezTo>
                  <a:pt x="446" y="478"/>
                  <a:pt x="451" y="470"/>
                  <a:pt x="452" y="482"/>
                </a:cubicBezTo>
                <a:cubicBezTo>
                  <a:pt x="454" y="495"/>
                  <a:pt x="441" y="496"/>
                  <a:pt x="454" y="504"/>
                </a:cubicBezTo>
                <a:cubicBezTo>
                  <a:pt x="466" y="512"/>
                  <a:pt x="476" y="503"/>
                  <a:pt x="476" y="512"/>
                </a:cubicBezTo>
                <a:cubicBezTo>
                  <a:pt x="476" y="521"/>
                  <a:pt x="468" y="526"/>
                  <a:pt x="465" y="534"/>
                </a:cubicBezTo>
                <a:cubicBezTo>
                  <a:pt x="462" y="541"/>
                  <a:pt x="451" y="552"/>
                  <a:pt x="457" y="558"/>
                </a:cubicBezTo>
                <a:cubicBezTo>
                  <a:pt x="463" y="565"/>
                  <a:pt x="465" y="568"/>
                  <a:pt x="469" y="572"/>
                </a:cubicBezTo>
                <a:cubicBezTo>
                  <a:pt x="474" y="577"/>
                  <a:pt x="476" y="574"/>
                  <a:pt x="480" y="574"/>
                </a:cubicBezTo>
                <a:cubicBezTo>
                  <a:pt x="485" y="574"/>
                  <a:pt x="491" y="583"/>
                  <a:pt x="486" y="591"/>
                </a:cubicBezTo>
                <a:cubicBezTo>
                  <a:pt x="482" y="599"/>
                  <a:pt x="474" y="603"/>
                  <a:pt x="482" y="606"/>
                </a:cubicBezTo>
                <a:cubicBezTo>
                  <a:pt x="489" y="610"/>
                  <a:pt x="493" y="603"/>
                  <a:pt x="494" y="611"/>
                </a:cubicBezTo>
                <a:cubicBezTo>
                  <a:pt x="496" y="619"/>
                  <a:pt x="497" y="625"/>
                  <a:pt x="489" y="633"/>
                </a:cubicBezTo>
                <a:cubicBezTo>
                  <a:pt x="482" y="641"/>
                  <a:pt x="480" y="628"/>
                  <a:pt x="482" y="641"/>
                </a:cubicBezTo>
                <a:cubicBezTo>
                  <a:pt x="483" y="653"/>
                  <a:pt x="468" y="673"/>
                  <a:pt x="469" y="679"/>
                </a:cubicBezTo>
                <a:cubicBezTo>
                  <a:pt x="474" y="698"/>
                  <a:pt x="477" y="709"/>
                  <a:pt x="472" y="712"/>
                </a:cubicBezTo>
                <a:cubicBezTo>
                  <a:pt x="468" y="715"/>
                  <a:pt x="448" y="716"/>
                  <a:pt x="452" y="721"/>
                </a:cubicBezTo>
                <a:cubicBezTo>
                  <a:pt x="457" y="726"/>
                  <a:pt x="457" y="729"/>
                  <a:pt x="465" y="724"/>
                </a:cubicBezTo>
                <a:cubicBezTo>
                  <a:pt x="472" y="720"/>
                  <a:pt x="482" y="704"/>
                  <a:pt x="483" y="712"/>
                </a:cubicBezTo>
                <a:cubicBezTo>
                  <a:pt x="485" y="720"/>
                  <a:pt x="488" y="718"/>
                  <a:pt x="485" y="724"/>
                </a:cubicBezTo>
                <a:cubicBezTo>
                  <a:pt x="482" y="730"/>
                  <a:pt x="474" y="746"/>
                  <a:pt x="466" y="747"/>
                </a:cubicBezTo>
                <a:cubicBezTo>
                  <a:pt x="461" y="750"/>
                  <a:pt x="461" y="750"/>
                  <a:pt x="461" y="750"/>
                </a:cubicBezTo>
                <a:cubicBezTo>
                  <a:pt x="461" y="750"/>
                  <a:pt x="482" y="764"/>
                  <a:pt x="490" y="750"/>
                </a:cubicBezTo>
                <a:cubicBezTo>
                  <a:pt x="499" y="736"/>
                  <a:pt x="509" y="728"/>
                  <a:pt x="512" y="721"/>
                </a:cubicBezTo>
                <a:cubicBezTo>
                  <a:pt x="516" y="714"/>
                  <a:pt x="514" y="699"/>
                  <a:pt x="507" y="688"/>
                </a:cubicBezTo>
                <a:cubicBezTo>
                  <a:pt x="500" y="678"/>
                  <a:pt x="497" y="678"/>
                  <a:pt x="504" y="664"/>
                </a:cubicBezTo>
                <a:cubicBezTo>
                  <a:pt x="511" y="651"/>
                  <a:pt x="509" y="651"/>
                  <a:pt x="514" y="634"/>
                </a:cubicBezTo>
                <a:cubicBezTo>
                  <a:pt x="519" y="617"/>
                  <a:pt x="523" y="575"/>
                  <a:pt x="526" y="562"/>
                </a:cubicBezTo>
                <a:cubicBezTo>
                  <a:pt x="529" y="548"/>
                  <a:pt x="514" y="529"/>
                  <a:pt x="507" y="540"/>
                </a:cubicBezTo>
                <a:cubicBezTo>
                  <a:pt x="500" y="550"/>
                  <a:pt x="488" y="557"/>
                  <a:pt x="485" y="545"/>
                </a:cubicBezTo>
                <a:cubicBezTo>
                  <a:pt x="482" y="533"/>
                  <a:pt x="494" y="528"/>
                  <a:pt x="499" y="519"/>
                </a:cubicBezTo>
                <a:cubicBezTo>
                  <a:pt x="504" y="510"/>
                  <a:pt x="511" y="500"/>
                  <a:pt x="504" y="493"/>
                </a:cubicBezTo>
                <a:cubicBezTo>
                  <a:pt x="497" y="487"/>
                  <a:pt x="494" y="480"/>
                  <a:pt x="488" y="475"/>
                </a:cubicBezTo>
                <a:cubicBezTo>
                  <a:pt x="483" y="469"/>
                  <a:pt x="475" y="469"/>
                  <a:pt x="480" y="461"/>
                </a:cubicBezTo>
                <a:cubicBezTo>
                  <a:pt x="485" y="452"/>
                  <a:pt x="766" y="235"/>
                  <a:pt x="791" y="221"/>
                </a:cubicBezTo>
                <a:close/>
              </a:path>
            </a:pathLst>
          </a:custGeom>
          <a:solidFill>
            <a:srgbClr val="09559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7" name="Freeform 411">
            <a:extLst>
              <a:ext uri="{FF2B5EF4-FFF2-40B4-BE49-F238E27FC236}">
                <a16:creationId xmlns:a16="http://schemas.microsoft.com/office/drawing/2014/main" id="{66F4E6EC-7A25-23C6-6A09-66FA3822DC70}"/>
              </a:ext>
            </a:extLst>
          </p:cNvPr>
          <p:cNvSpPr>
            <a:spLocks/>
          </p:cNvSpPr>
          <p:nvPr/>
        </p:nvSpPr>
        <p:spPr bwMode="auto">
          <a:xfrm>
            <a:off x="1522620" y="3630970"/>
            <a:ext cx="910495" cy="862474"/>
          </a:xfrm>
          <a:custGeom>
            <a:avLst/>
            <a:gdLst>
              <a:gd name="T0" fmla="*/ 2147483646 w 852"/>
              <a:gd name="T1" fmla="*/ 2147483646 h 807"/>
              <a:gd name="T2" fmla="*/ 2147483646 w 852"/>
              <a:gd name="T3" fmla="*/ 2147483646 h 807"/>
              <a:gd name="T4" fmla="*/ 2147483646 w 852"/>
              <a:gd name="T5" fmla="*/ 2147483646 h 807"/>
              <a:gd name="T6" fmla="*/ 2147483646 w 852"/>
              <a:gd name="T7" fmla="*/ 2147483646 h 807"/>
              <a:gd name="T8" fmla="*/ 2147483646 w 852"/>
              <a:gd name="T9" fmla="*/ 2147483646 h 807"/>
              <a:gd name="T10" fmla="*/ 2147483646 w 852"/>
              <a:gd name="T11" fmla="*/ 2147483646 h 807"/>
              <a:gd name="T12" fmla="*/ 2147483646 w 852"/>
              <a:gd name="T13" fmla="*/ 2147483646 h 807"/>
              <a:gd name="T14" fmla="*/ 2147483646 w 852"/>
              <a:gd name="T15" fmla="*/ 2147483646 h 807"/>
              <a:gd name="T16" fmla="*/ 2147483646 w 852"/>
              <a:gd name="T17" fmla="*/ 2147483646 h 807"/>
              <a:gd name="T18" fmla="*/ 2147483646 w 852"/>
              <a:gd name="T19" fmla="*/ 2147483646 h 807"/>
              <a:gd name="T20" fmla="*/ 2147483646 w 852"/>
              <a:gd name="T21" fmla="*/ 2147483646 h 807"/>
              <a:gd name="T22" fmla="*/ 2147483646 w 852"/>
              <a:gd name="T23" fmla="*/ 2147483646 h 807"/>
              <a:gd name="T24" fmla="*/ 2147483646 w 852"/>
              <a:gd name="T25" fmla="*/ 2147483646 h 807"/>
              <a:gd name="T26" fmla="*/ 2147483646 w 852"/>
              <a:gd name="T27" fmla="*/ 2147483646 h 807"/>
              <a:gd name="T28" fmla="*/ 2147483646 w 852"/>
              <a:gd name="T29" fmla="*/ 2147483646 h 807"/>
              <a:gd name="T30" fmla="*/ 2147483646 w 852"/>
              <a:gd name="T31" fmla="*/ 2147483646 h 807"/>
              <a:gd name="T32" fmla="*/ 2147483646 w 852"/>
              <a:gd name="T33" fmla="*/ 2147483646 h 807"/>
              <a:gd name="T34" fmla="*/ 2147483646 w 852"/>
              <a:gd name="T35" fmla="*/ 2147483646 h 807"/>
              <a:gd name="T36" fmla="*/ 2147483646 w 852"/>
              <a:gd name="T37" fmla="*/ 2147483646 h 807"/>
              <a:gd name="T38" fmla="*/ 2147483646 w 852"/>
              <a:gd name="T39" fmla="*/ 2147483646 h 807"/>
              <a:gd name="T40" fmla="*/ 2147483646 w 852"/>
              <a:gd name="T41" fmla="*/ 2147483646 h 807"/>
              <a:gd name="T42" fmla="*/ 2147483646 w 852"/>
              <a:gd name="T43" fmla="*/ 2147483646 h 807"/>
              <a:gd name="T44" fmla="*/ 2147483646 w 852"/>
              <a:gd name="T45" fmla="*/ 2147483646 h 807"/>
              <a:gd name="T46" fmla="*/ 2147483646 w 852"/>
              <a:gd name="T47" fmla="*/ 2147483646 h 807"/>
              <a:gd name="T48" fmla="*/ 2147483646 w 852"/>
              <a:gd name="T49" fmla="*/ 2147483646 h 807"/>
              <a:gd name="T50" fmla="*/ 2147483646 w 852"/>
              <a:gd name="T51" fmla="*/ 2147483646 h 807"/>
              <a:gd name="T52" fmla="*/ 2147483646 w 852"/>
              <a:gd name="T53" fmla="*/ 2147483646 h 807"/>
              <a:gd name="T54" fmla="*/ 2147483646 w 852"/>
              <a:gd name="T55" fmla="*/ 2147483646 h 807"/>
              <a:gd name="T56" fmla="*/ 2147483646 w 852"/>
              <a:gd name="T57" fmla="*/ 2147483646 h 807"/>
              <a:gd name="T58" fmla="*/ 2147483646 w 852"/>
              <a:gd name="T59" fmla="*/ 2147483646 h 807"/>
              <a:gd name="T60" fmla="*/ 2147483646 w 852"/>
              <a:gd name="T61" fmla="*/ 2147483646 h 807"/>
              <a:gd name="T62" fmla="*/ 2147483646 w 852"/>
              <a:gd name="T63" fmla="*/ 2147483646 h 807"/>
              <a:gd name="T64" fmla="*/ 2147483646 w 852"/>
              <a:gd name="T65" fmla="*/ 2147483646 h 807"/>
              <a:gd name="T66" fmla="*/ 2147483646 w 852"/>
              <a:gd name="T67" fmla="*/ 2147483646 h 807"/>
              <a:gd name="T68" fmla="*/ 2147483646 w 852"/>
              <a:gd name="T69" fmla="*/ 2147483646 h 807"/>
              <a:gd name="T70" fmla="*/ 2147483646 w 852"/>
              <a:gd name="T71" fmla="*/ 2147483646 h 807"/>
              <a:gd name="T72" fmla="*/ 2147483646 w 852"/>
              <a:gd name="T73" fmla="*/ 2147483646 h 807"/>
              <a:gd name="T74" fmla="*/ 2147483646 w 852"/>
              <a:gd name="T75" fmla="*/ 2147483646 h 807"/>
              <a:gd name="T76" fmla="*/ 2147483646 w 852"/>
              <a:gd name="T77" fmla="*/ 2147483646 h 807"/>
              <a:gd name="T78" fmla="*/ 2147483646 w 852"/>
              <a:gd name="T79" fmla="*/ 2147483646 h 807"/>
              <a:gd name="T80" fmla="*/ 2147483646 w 852"/>
              <a:gd name="T81" fmla="*/ 2147483646 h 807"/>
              <a:gd name="T82" fmla="*/ 2147483646 w 852"/>
              <a:gd name="T83" fmla="*/ 2147483646 h 807"/>
              <a:gd name="T84" fmla="*/ 2147483646 w 852"/>
              <a:gd name="T85" fmla="*/ 2147483646 h 807"/>
              <a:gd name="T86" fmla="*/ 2147483646 w 852"/>
              <a:gd name="T87" fmla="*/ 2147483646 h 807"/>
              <a:gd name="T88" fmla="*/ 2147483646 w 852"/>
              <a:gd name="T89" fmla="*/ 2147483646 h 807"/>
              <a:gd name="T90" fmla="*/ 2147483646 w 852"/>
              <a:gd name="T91" fmla="*/ 2147483646 h 807"/>
              <a:gd name="T92" fmla="*/ 2147483646 w 852"/>
              <a:gd name="T93" fmla="*/ 2147483646 h 807"/>
              <a:gd name="T94" fmla="*/ 2147483646 w 852"/>
              <a:gd name="T95" fmla="*/ 2147483646 h 807"/>
              <a:gd name="T96" fmla="*/ 2147483646 w 852"/>
              <a:gd name="T97" fmla="*/ 2147483646 h 807"/>
              <a:gd name="T98" fmla="*/ 2147483646 w 852"/>
              <a:gd name="T99" fmla="*/ 2147483646 h 807"/>
              <a:gd name="T100" fmla="*/ 2147483646 w 852"/>
              <a:gd name="T101" fmla="*/ 2147483646 h 807"/>
              <a:gd name="T102" fmla="*/ 2147483646 w 852"/>
              <a:gd name="T103" fmla="*/ 2147483646 h 807"/>
              <a:gd name="T104" fmla="*/ 2147483646 w 852"/>
              <a:gd name="T105" fmla="*/ 2147483646 h 807"/>
              <a:gd name="T106" fmla="*/ 2147483646 w 852"/>
              <a:gd name="T107" fmla="*/ 2147483646 h 807"/>
              <a:gd name="T108" fmla="*/ 2147483646 w 852"/>
              <a:gd name="T109" fmla="*/ 2147483646 h 807"/>
              <a:gd name="T110" fmla="*/ 2147483646 w 852"/>
              <a:gd name="T111" fmla="*/ 2147483646 h 807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52"/>
              <a:gd name="T169" fmla="*/ 0 h 807"/>
              <a:gd name="T170" fmla="*/ 852 w 852"/>
              <a:gd name="T171" fmla="*/ 807 h 807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52" h="807">
                <a:moveTo>
                  <a:pt x="845" y="701"/>
                </a:moveTo>
                <a:cubicBezTo>
                  <a:pt x="841" y="699"/>
                  <a:pt x="833" y="697"/>
                  <a:pt x="830" y="698"/>
                </a:cubicBezTo>
                <a:cubicBezTo>
                  <a:pt x="824" y="698"/>
                  <a:pt x="830" y="698"/>
                  <a:pt x="819" y="699"/>
                </a:cubicBezTo>
                <a:cubicBezTo>
                  <a:pt x="808" y="700"/>
                  <a:pt x="812" y="704"/>
                  <a:pt x="801" y="698"/>
                </a:cubicBezTo>
                <a:cubicBezTo>
                  <a:pt x="789" y="691"/>
                  <a:pt x="794" y="704"/>
                  <a:pt x="791" y="707"/>
                </a:cubicBezTo>
                <a:cubicBezTo>
                  <a:pt x="788" y="709"/>
                  <a:pt x="783" y="719"/>
                  <a:pt x="779" y="722"/>
                </a:cubicBezTo>
                <a:cubicBezTo>
                  <a:pt x="775" y="726"/>
                  <a:pt x="785" y="729"/>
                  <a:pt x="793" y="734"/>
                </a:cubicBezTo>
                <a:cubicBezTo>
                  <a:pt x="800" y="738"/>
                  <a:pt x="798" y="752"/>
                  <a:pt x="797" y="755"/>
                </a:cubicBezTo>
                <a:cubicBezTo>
                  <a:pt x="795" y="758"/>
                  <a:pt x="782" y="757"/>
                  <a:pt x="768" y="755"/>
                </a:cubicBezTo>
                <a:cubicBezTo>
                  <a:pt x="755" y="752"/>
                  <a:pt x="761" y="759"/>
                  <a:pt x="754" y="763"/>
                </a:cubicBezTo>
                <a:cubicBezTo>
                  <a:pt x="748" y="767"/>
                  <a:pt x="746" y="772"/>
                  <a:pt x="745" y="780"/>
                </a:cubicBezTo>
                <a:cubicBezTo>
                  <a:pt x="744" y="786"/>
                  <a:pt x="744" y="798"/>
                  <a:pt x="743" y="803"/>
                </a:cubicBezTo>
                <a:cubicBezTo>
                  <a:pt x="743" y="804"/>
                  <a:pt x="743" y="804"/>
                  <a:pt x="743" y="804"/>
                </a:cubicBezTo>
                <a:cubicBezTo>
                  <a:pt x="743" y="804"/>
                  <a:pt x="726" y="807"/>
                  <a:pt x="724" y="803"/>
                </a:cubicBezTo>
                <a:cubicBezTo>
                  <a:pt x="721" y="800"/>
                  <a:pt x="716" y="789"/>
                  <a:pt x="711" y="789"/>
                </a:cubicBezTo>
                <a:cubicBezTo>
                  <a:pt x="706" y="788"/>
                  <a:pt x="697" y="789"/>
                  <a:pt x="692" y="779"/>
                </a:cubicBezTo>
                <a:cubicBezTo>
                  <a:pt x="688" y="770"/>
                  <a:pt x="680" y="775"/>
                  <a:pt x="674" y="765"/>
                </a:cubicBezTo>
                <a:cubicBezTo>
                  <a:pt x="668" y="756"/>
                  <a:pt x="660" y="753"/>
                  <a:pt x="649" y="755"/>
                </a:cubicBezTo>
                <a:cubicBezTo>
                  <a:pt x="638" y="756"/>
                  <a:pt x="621" y="761"/>
                  <a:pt x="612" y="765"/>
                </a:cubicBezTo>
                <a:cubicBezTo>
                  <a:pt x="602" y="770"/>
                  <a:pt x="593" y="770"/>
                  <a:pt x="587" y="765"/>
                </a:cubicBezTo>
                <a:cubicBezTo>
                  <a:pt x="581" y="761"/>
                  <a:pt x="567" y="762"/>
                  <a:pt x="561" y="759"/>
                </a:cubicBezTo>
                <a:cubicBezTo>
                  <a:pt x="554" y="756"/>
                  <a:pt x="536" y="750"/>
                  <a:pt x="528" y="744"/>
                </a:cubicBezTo>
                <a:cubicBezTo>
                  <a:pt x="520" y="738"/>
                  <a:pt x="492" y="731"/>
                  <a:pt x="486" y="724"/>
                </a:cubicBezTo>
                <a:cubicBezTo>
                  <a:pt x="480" y="716"/>
                  <a:pt x="474" y="725"/>
                  <a:pt x="461" y="716"/>
                </a:cubicBezTo>
                <a:cubicBezTo>
                  <a:pt x="449" y="707"/>
                  <a:pt x="443" y="708"/>
                  <a:pt x="434" y="700"/>
                </a:cubicBezTo>
                <a:cubicBezTo>
                  <a:pt x="424" y="693"/>
                  <a:pt x="420" y="690"/>
                  <a:pt x="418" y="683"/>
                </a:cubicBezTo>
                <a:cubicBezTo>
                  <a:pt x="416" y="677"/>
                  <a:pt x="403" y="668"/>
                  <a:pt x="393" y="666"/>
                </a:cubicBezTo>
                <a:cubicBezTo>
                  <a:pt x="384" y="665"/>
                  <a:pt x="373" y="648"/>
                  <a:pt x="358" y="645"/>
                </a:cubicBezTo>
                <a:cubicBezTo>
                  <a:pt x="342" y="642"/>
                  <a:pt x="328" y="628"/>
                  <a:pt x="327" y="611"/>
                </a:cubicBezTo>
                <a:cubicBezTo>
                  <a:pt x="325" y="593"/>
                  <a:pt x="306" y="598"/>
                  <a:pt x="294" y="592"/>
                </a:cubicBezTo>
                <a:cubicBezTo>
                  <a:pt x="282" y="586"/>
                  <a:pt x="277" y="569"/>
                  <a:pt x="274" y="558"/>
                </a:cubicBezTo>
                <a:cubicBezTo>
                  <a:pt x="271" y="547"/>
                  <a:pt x="286" y="527"/>
                  <a:pt x="289" y="508"/>
                </a:cubicBezTo>
                <a:cubicBezTo>
                  <a:pt x="293" y="490"/>
                  <a:pt x="286" y="493"/>
                  <a:pt x="279" y="480"/>
                </a:cubicBezTo>
                <a:cubicBezTo>
                  <a:pt x="271" y="468"/>
                  <a:pt x="277" y="462"/>
                  <a:pt x="277" y="451"/>
                </a:cubicBezTo>
                <a:cubicBezTo>
                  <a:pt x="277" y="440"/>
                  <a:pt x="265" y="423"/>
                  <a:pt x="258" y="417"/>
                </a:cubicBezTo>
                <a:cubicBezTo>
                  <a:pt x="252" y="411"/>
                  <a:pt x="238" y="395"/>
                  <a:pt x="235" y="389"/>
                </a:cubicBezTo>
                <a:cubicBezTo>
                  <a:pt x="232" y="383"/>
                  <a:pt x="229" y="373"/>
                  <a:pt x="223" y="358"/>
                </a:cubicBezTo>
                <a:cubicBezTo>
                  <a:pt x="217" y="342"/>
                  <a:pt x="209" y="352"/>
                  <a:pt x="190" y="338"/>
                </a:cubicBezTo>
                <a:cubicBezTo>
                  <a:pt x="172" y="324"/>
                  <a:pt x="189" y="325"/>
                  <a:pt x="200" y="319"/>
                </a:cubicBezTo>
                <a:cubicBezTo>
                  <a:pt x="210" y="313"/>
                  <a:pt x="204" y="304"/>
                  <a:pt x="201" y="290"/>
                </a:cubicBezTo>
                <a:cubicBezTo>
                  <a:pt x="198" y="276"/>
                  <a:pt x="182" y="282"/>
                  <a:pt x="179" y="268"/>
                </a:cubicBezTo>
                <a:cubicBezTo>
                  <a:pt x="176" y="254"/>
                  <a:pt x="164" y="249"/>
                  <a:pt x="158" y="243"/>
                </a:cubicBezTo>
                <a:cubicBezTo>
                  <a:pt x="151" y="237"/>
                  <a:pt x="148" y="236"/>
                  <a:pt x="145" y="226"/>
                </a:cubicBezTo>
                <a:cubicBezTo>
                  <a:pt x="142" y="217"/>
                  <a:pt x="141" y="201"/>
                  <a:pt x="138" y="192"/>
                </a:cubicBezTo>
                <a:cubicBezTo>
                  <a:pt x="134" y="183"/>
                  <a:pt x="125" y="180"/>
                  <a:pt x="122" y="167"/>
                </a:cubicBezTo>
                <a:cubicBezTo>
                  <a:pt x="119" y="155"/>
                  <a:pt x="120" y="149"/>
                  <a:pt x="125" y="129"/>
                </a:cubicBezTo>
                <a:cubicBezTo>
                  <a:pt x="130" y="108"/>
                  <a:pt x="119" y="110"/>
                  <a:pt x="114" y="98"/>
                </a:cubicBezTo>
                <a:cubicBezTo>
                  <a:pt x="110" y="85"/>
                  <a:pt x="116" y="85"/>
                  <a:pt x="114" y="71"/>
                </a:cubicBezTo>
                <a:cubicBezTo>
                  <a:pt x="113" y="57"/>
                  <a:pt x="100" y="68"/>
                  <a:pt x="90" y="59"/>
                </a:cubicBezTo>
                <a:cubicBezTo>
                  <a:pt x="79" y="50"/>
                  <a:pt x="66" y="39"/>
                  <a:pt x="66" y="39"/>
                </a:cubicBezTo>
                <a:cubicBezTo>
                  <a:pt x="66" y="39"/>
                  <a:pt x="66" y="43"/>
                  <a:pt x="66" y="50"/>
                </a:cubicBezTo>
                <a:cubicBezTo>
                  <a:pt x="66" y="56"/>
                  <a:pt x="66" y="67"/>
                  <a:pt x="66" y="73"/>
                </a:cubicBezTo>
                <a:cubicBezTo>
                  <a:pt x="66" y="79"/>
                  <a:pt x="63" y="88"/>
                  <a:pt x="60" y="94"/>
                </a:cubicBezTo>
                <a:cubicBezTo>
                  <a:pt x="57" y="101"/>
                  <a:pt x="63" y="110"/>
                  <a:pt x="68" y="115"/>
                </a:cubicBezTo>
                <a:cubicBezTo>
                  <a:pt x="72" y="119"/>
                  <a:pt x="69" y="132"/>
                  <a:pt x="71" y="143"/>
                </a:cubicBezTo>
                <a:cubicBezTo>
                  <a:pt x="72" y="153"/>
                  <a:pt x="79" y="158"/>
                  <a:pt x="83" y="161"/>
                </a:cubicBezTo>
                <a:cubicBezTo>
                  <a:pt x="88" y="164"/>
                  <a:pt x="85" y="177"/>
                  <a:pt x="82" y="187"/>
                </a:cubicBezTo>
                <a:cubicBezTo>
                  <a:pt x="79" y="198"/>
                  <a:pt x="82" y="203"/>
                  <a:pt x="90" y="206"/>
                </a:cubicBezTo>
                <a:cubicBezTo>
                  <a:pt x="97" y="209"/>
                  <a:pt x="94" y="220"/>
                  <a:pt x="96" y="228"/>
                </a:cubicBezTo>
                <a:cubicBezTo>
                  <a:pt x="97" y="236"/>
                  <a:pt x="100" y="245"/>
                  <a:pt x="105" y="248"/>
                </a:cubicBezTo>
                <a:cubicBezTo>
                  <a:pt x="110" y="251"/>
                  <a:pt x="114" y="271"/>
                  <a:pt x="119" y="279"/>
                </a:cubicBezTo>
                <a:cubicBezTo>
                  <a:pt x="124" y="287"/>
                  <a:pt x="120" y="302"/>
                  <a:pt x="124" y="307"/>
                </a:cubicBezTo>
                <a:cubicBezTo>
                  <a:pt x="127" y="311"/>
                  <a:pt x="134" y="322"/>
                  <a:pt x="138" y="327"/>
                </a:cubicBezTo>
                <a:cubicBezTo>
                  <a:pt x="141" y="332"/>
                  <a:pt x="133" y="347"/>
                  <a:pt x="128" y="359"/>
                </a:cubicBezTo>
                <a:cubicBezTo>
                  <a:pt x="124" y="372"/>
                  <a:pt x="138" y="378"/>
                  <a:pt x="151" y="377"/>
                </a:cubicBezTo>
                <a:cubicBezTo>
                  <a:pt x="165" y="375"/>
                  <a:pt x="165" y="411"/>
                  <a:pt x="162" y="415"/>
                </a:cubicBezTo>
                <a:cubicBezTo>
                  <a:pt x="159" y="420"/>
                  <a:pt x="153" y="426"/>
                  <a:pt x="142" y="423"/>
                </a:cubicBezTo>
                <a:cubicBezTo>
                  <a:pt x="131" y="420"/>
                  <a:pt x="130" y="404"/>
                  <a:pt x="124" y="395"/>
                </a:cubicBezTo>
                <a:cubicBezTo>
                  <a:pt x="117" y="386"/>
                  <a:pt x="113" y="375"/>
                  <a:pt x="108" y="359"/>
                </a:cubicBezTo>
                <a:cubicBezTo>
                  <a:pt x="103" y="344"/>
                  <a:pt x="97" y="359"/>
                  <a:pt x="83" y="352"/>
                </a:cubicBezTo>
                <a:cubicBezTo>
                  <a:pt x="69" y="344"/>
                  <a:pt x="80" y="346"/>
                  <a:pt x="85" y="335"/>
                </a:cubicBezTo>
                <a:cubicBezTo>
                  <a:pt x="90" y="324"/>
                  <a:pt x="93" y="322"/>
                  <a:pt x="94" y="305"/>
                </a:cubicBezTo>
                <a:cubicBezTo>
                  <a:pt x="96" y="288"/>
                  <a:pt x="77" y="284"/>
                  <a:pt x="72" y="260"/>
                </a:cubicBezTo>
                <a:cubicBezTo>
                  <a:pt x="71" y="253"/>
                  <a:pt x="62" y="257"/>
                  <a:pt x="54" y="248"/>
                </a:cubicBezTo>
                <a:cubicBezTo>
                  <a:pt x="46" y="239"/>
                  <a:pt x="37" y="231"/>
                  <a:pt x="32" y="200"/>
                </a:cubicBezTo>
                <a:cubicBezTo>
                  <a:pt x="31" y="192"/>
                  <a:pt x="46" y="200"/>
                  <a:pt x="52" y="184"/>
                </a:cubicBezTo>
                <a:cubicBezTo>
                  <a:pt x="59" y="169"/>
                  <a:pt x="51" y="169"/>
                  <a:pt x="46" y="153"/>
                </a:cubicBezTo>
                <a:cubicBezTo>
                  <a:pt x="41" y="138"/>
                  <a:pt x="38" y="143"/>
                  <a:pt x="29" y="130"/>
                </a:cubicBezTo>
                <a:cubicBezTo>
                  <a:pt x="20" y="118"/>
                  <a:pt x="23" y="98"/>
                  <a:pt x="23" y="88"/>
                </a:cubicBezTo>
                <a:cubicBezTo>
                  <a:pt x="23" y="79"/>
                  <a:pt x="15" y="51"/>
                  <a:pt x="10" y="36"/>
                </a:cubicBezTo>
                <a:cubicBezTo>
                  <a:pt x="6" y="20"/>
                  <a:pt x="0" y="17"/>
                  <a:pt x="1" y="6"/>
                </a:cubicBezTo>
                <a:cubicBezTo>
                  <a:pt x="1" y="6"/>
                  <a:pt x="12" y="9"/>
                  <a:pt x="31" y="9"/>
                </a:cubicBezTo>
                <a:cubicBezTo>
                  <a:pt x="49" y="9"/>
                  <a:pt x="75" y="0"/>
                  <a:pt x="85" y="14"/>
                </a:cubicBezTo>
                <a:cubicBezTo>
                  <a:pt x="96" y="28"/>
                  <a:pt x="97" y="38"/>
                  <a:pt x="116" y="48"/>
                </a:cubicBezTo>
                <a:cubicBezTo>
                  <a:pt x="135" y="59"/>
                  <a:pt x="161" y="100"/>
                  <a:pt x="212" y="100"/>
                </a:cubicBezTo>
                <a:cubicBezTo>
                  <a:pt x="263" y="100"/>
                  <a:pt x="273" y="115"/>
                  <a:pt x="278" y="101"/>
                </a:cubicBezTo>
                <a:cubicBezTo>
                  <a:pt x="284" y="88"/>
                  <a:pt x="290" y="96"/>
                  <a:pt x="314" y="101"/>
                </a:cubicBezTo>
                <a:cubicBezTo>
                  <a:pt x="338" y="106"/>
                  <a:pt x="338" y="115"/>
                  <a:pt x="355" y="132"/>
                </a:cubicBezTo>
                <a:cubicBezTo>
                  <a:pt x="373" y="149"/>
                  <a:pt x="366" y="153"/>
                  <a:pt x="374" y="178"/>
                </a:cubicBezTo>
                <a:cubicBezTo>
                  <a:pt x="383" y="204"/>
                  <a:pt x="381" y="209"/>
                  <a:pt x="398" y="219"/>
                </a:cubicBezTo>
                <a:cubicBezTo>
                  <a:pt x="415" y="230"/>
                  <a:pt x="431" y="216"/>
                  <a:pt x="446" y="204"/>
                </a:cubicBezTo>
                <a:cubicBezTo>
                  <a:pt x="461" y="192"/>
                  <a:pt x="451" y="182"/>
                  <a:pt x="479" y="204"/>
                </a:cubicBezTo>
                <a:cubicBezTo>
                  <a:pt x="506" y="226"/>
                  <a:pt x="521" y="228"/>
                  <a:pt x="518" y="259"/>
                </a:cubicBezTo>
                <a:cubicBezTo>
                  <a:pt x="514" y="289"/>
                  <a:pt x="533" y="329"/>
                  <a:pt x="533" y="329"/>
                </a:cubicBezTo>
                <a:cubicBezTo>
                  <a:pt x="549" y="353"/>
                  <a:pt x="549" y="359"/>
                  <a:pt x="564" y="365"/>
                </a:cubicBezTo>
                <a:cubicBezTo>
                  <a:pt x="579" y="370"/>
                  <a:pt x="597" y="378"/>
                  <a:pt x="597" y="378"/>
                </a:cubicBezTo>
                <a:cubicBezTo>
                  <a:pt x="597" y="379"/>
                  <a:pt x="597" y="379"/>
                  <a:pt x="597" y="379"/>
                </a:cubicBezTo>
                <a:cubicBezTo>
                  <a:pt x="596" y="384"/>
                  <a:pt x="592" y="387"/>
                  <a:pt x="583" y="397"/>
                </a:cubicBezTo>
                <a:cubicBezTo>
                  <a:pt x="568" y="415"/>
                  <a:pt x="569" y="441"/>
                  <a:pt x="556" y="494"/>
                </a:cubicBezTo>
                <a:cubicBezTo>
                  <a:pt x="543" y="546"/>
                  <a:pt x="580" y="587"/>
                  <a:pt x="585" y="599"/>
                </a:cubicBezTo>
                <a:cubicBezTo>
                  <a:pt x="591" y="612"/>
                  <a:pt x="603" y="633"/>
                  <a:pt x="603" y="633"/>
                </a:cubicBezTo>
                <a:cubicBezTo>
                  <a:pt x="619" y="644"/>
                  <a:pt x="619" y="644"/>
                  <a:pt x="619" y="644"/>
                </a:cubicBezTo>
                <a:cubicBezTo>
                  <a:pt x="619" y="644"/>
                  <a:pt x="629" y="648"/>
                  <a:pt x="637" y="657"/>
                </a:cubicBezTo>
                <a:cubicBezTo>
                  <a:pt x="645" y="665"/>
                  <a:pt x="668" y="669"/>
                  <a:pt x="683" y="673"/>
                </a:cubicBezTo>
                <a:cubicBezTo>
                  <a:pt x="698" y="678"/>
                  <a:pt x="705" y="674"/>
                  <a:pt x="730" y="660"/>
                </a:cubicBezTo>
                <a:cubicBezTo>
                  <a:pt x="754" y="645"/>
                  <a:pt x="739" y="666"/>
                  <a:pt x="751" y="663"/>
                </a:cubicBezTo>
                <a:cubicBezTo>
                  <a:pt x="763" y="660"/>
                  <a:pt x="762" y="662"/>
                  <a:pt x="778" y="653"/>
                </a:cubicBezTo>
                <a:cubicBezTo>
                  <a:pt x="794" y="644"/>
                  <a:pt x="789" y="646"/>
                  <a:pt x="793" y="634"/>
                </a:cubicBezTo>
                <a:cubicBezTo>
                  <a:pt x="793" y="634"/>
                  <a:pt x="802" y="616"/>
                  <a:pt x="811" y="622"/>
                </a:cubicBezTo>
                <a:cubicBezTo>
                  <a:pt x="820" y="628"/>
                  <a:pt x="831" y="633"/>
                  <a:pt x="834" y="635"/>
                </a:cubicBezTo>
                <a:cubicBezTo>
                  <a:pt x="838" y="638"/>
                  <a:pt x="846" y="651"/>
                  <a:pt x="847" y="652"/>
                </a:cubicBezTo>
                <a:cubicBezTo>
                  <a:pt x="847" y="653"/>
                  <a:pt x="852" y="675"/>
                  <a:pt x="852" y="681"/>
                </a:cubicBezTo>
                <a:cubicBezTo>
                  <a:pt x="852" y="686"/>
                  <a:pt x="845" y="701"/>
                  <a:pt x="845" y="701"/>
                </a:cubicBez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8" name="Freeform 412">
            <a:extLst>
              <a:ext uri="{FF2B5EF4-FFF2-40B4-BE49-F238E27FC236}">
                <a16:creationId xmlns:a16="http://schemas.microsoft.com/office/drawing/2014/main" id="{CD3ECF9A-62A4-64C9-2CE0-518D75021104}"/>
              </a:ext>
            </a:extLst>
          </p:cNvPr>
          <p:cNvSpPr>
            <a:spLocks/>
          </p:cNvSpPr>
          <p:nvPr/>
        </p:nvSpPr>
        <p:spPr bwMode="auto">
          <a:xfrm>
            <a:off x="2221818" y="2048169"/>
            <a:ext cx="174799" cy="126778"/>
          </a:xfrm>
          <a:custGeom>
            <a:avLst/>
            <a:gdLst>
              <a:gd name="T0" fmla="*/ 2147483646 w 164"/>
              <a:gd name="T1" fmla="*/ 2147483646 h 119"/>
              <a:gd name="T2" fmla="*/ 2147483646 w 164"/>
              <a:gd name="T3" fmla="*/ 2147483646 h 119"/>
              <a:gd name="T4" fmla="*/ 2147483646 w 164"/>
              <a:gd name="T5" fmla="*/ 2147483646 h 119"/>
              <a:gd name="T6" fmla="*/ 2147483646 w 164"/>
              <a:gd name="T7" fmla="*/ 2147483646 h 119"/>
              <a:gd name="T8" fmla="*/ 2147483646 w 164"/>
              <a:gd name="T9" fmla="*/ 2147483646 h 119"/>
              <a:gd name="T10" fmla="*/ 2147483646 w 164"/>
              <a:gd name="T11" fmla="*/ 2147483646 h 119"/>
              <a:gd name="T12" fmla="*/ 2147483646 w 164"/>
              <a:gd name="T13" fmla="*/ 2147483646 h 119"/>
              <a:gd name="T14" fmla="*/ 2147483646 w 164"/>
              <a:gd name="T15" fmla="*/ 2147483646 h 119"/>
              <a:gd name="T16" fmla="*/ 2147483646 w 164"/>
              <a:gd name="T17" fmla="*/ 2147483646 h 119"/>
              <a:gd name="T18" fmla="*/ 2147483646 w 164"/>
              <a:gd name="T19" fmla="*/ 2147483646 h 119"/>
              <a:gd name="T20" fmla="*/ 2147483646 w 164"/>
              <a:gd name="T21" fmla="*/ 2147483646 h 119"/>
              <a:gd name="T22" fmla="*/ 2147483646 w 164"/>
              <a:gd name="T23" fmla="*/ 2147483646 h 119"/>
              <a:gd name="T24" fmla="*/ 2147483646 w 164"/>
              <a:gd name="T25" fmla="*/ 2147483646 h 119"/>
              <a:gd name="T26" fmla="*/ 2147483646 w 164"/>
              <a:gd name="T27" fmla="*/ 2147483646 h 119"/>
              <a:gd name="T28" fmla="*/ 2147483646 w 164"/>
              <a:gd name="T29" fmla="*/ 2147483646 h 119"/>
              <a:gd name="T30" fmla="*/ 2147483646 w 164"/>
              <a:gd name="T31" fmla="*/ 2147483646 h 119"/>
              <a:gd name="T32" fmla="*/ 2147483646 w 164"/>
              <a:gd name="T33" fmla="*/ 2147483646 h 11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64"/>
              <a:gd name="T52" fmla="*/ 0 h 119"/>
              <a:gd name="T53" fmla="*/ 164 w 164"/>
              <a:gd name="T54" fmla="*/ 119 h 119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64" h="119">
                <a:moveTo>
                  <a:pt x="88" y="13"/>
                </a:moveTo>
                <a:cubicBezTo>
                  <a:pt x="80" y="14"/>
                  <a:pt x="81" y="14"/>
                  <a:pt x="74" y="24"/>
                </a:cubicBezTo>
                <a:cubicBezTo>
                  <a:pt x="67" y="35"/>
                  <a:pt x="59" y="39"/>
                  <a:pt x="52" y="42"/>
                </a:cubicBezTo>
                <a:cubicBezTo>
                  <a:pt x="45" y="44"/>
                  <a:pt x="32" y="49"/>
                  <a:pt x="22" y="58"/>
                </a:cubicBezTo>
                <a:cubicBezTo>
                  <a:pt x="12" y="67"/>
                  <a:pt x="13" y="62"/>
                  <a:pt x="9" y="69"/>
                </a:cubicBezTo>
                <a:cubicBezTo>
                  <a:pt x="6" y="76"/>
                  <a:pt x="6" y="79"/>
                  <a:pt x="16" y="92"/>
                </a:cubicBezTo>
                <a:cubicBezTo>
                  <a:pt x="27" y="106"/>
                  <a:pt x="0" y="108"/>
                  <a:pt x="20" y="110"/>
                </a:cubicBezTo>
                <a:cubicBezTo>
                  <a:pt x="39" y="111"/>
                  <a:pt x="23" y="119"/>
                  <a:pt x="60" y="106"/>
                </a:cubicBezTo>
                <a:cubicBezTo>
                  <a:pt x="97" y="94"/>
                  <a:pt x="93" y="69"/>
                  <a:pt x="106" y="75"/>
                </a:cubicBezTo>
                <a:cubicBezTo>
                  <a:pt x="119" y="81"/>
                  <a:pt x="119" y="73"/>
                  <a:pt x="134" y="75"/>
                </a:cubicBezTo>
                <a:cubicBezTo>
                  <a:pt x="149" y="77"/>
                  <a:pt x="145" y="70"/>
                  <a:pt x="152" y="68"/>
                </a:cubicBezTo>
                <a:cubicBezTo>
                  <a:pt x="159" y="66"/>
                  <a:pt x="164" y="54"/>
                  <a:pt x="156" y="49"/>
                </a:cubicBezTo>
                <a:cubicBezTo>
                  <a:pt x="148" y="43"/>
                  <a:pt x="150" y="32"/>
                  <a:pt x="138" y="35"/>
                </a:cubicBezTo>
                <a:cubicBezTo>
                  <a:pt x="127" y="37"/>
                  <a:pt x="126" y="36"/>
                  <a:pt x="121" y="21"/>
                </a:cubicBezTo>
                <a:cubicBezTo>
                  <a:pt x="116" y="6"/>
                  <a:pt x="120" y="0"/>
                  <a:pt x="110" y="5"/>
                </a:cubicBezTo>
                <a:cubicBezTo>
                  <a:pt x="99" y="9"/>
                  <a:pt x="100" y="4"/>
                  <a:pt x="96" y="7"/>
                </a:cubicBezTo>
                <a:cubicBezTo>
                  <a:pt x="91" y="11"/>
                  <a:pt x="88" y="13"/>
                  <a:pt x="88" y="13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79" name="Freeform 413">
            <a:extLst>
              <a:ext uri="{FF2B5EF4-FFF2-40B4-BE49-F238E27FC236}">
                <a16:creationId xmlns:a16="http://schemas.microsoft.com/office/drawing/2014/main" id="{66237189-3AB1-4869-7053-099B56E94AAC}"/>
              </a:ext>
            </a:extLst>
          </p:cNvPr>
          <p:cNvSpPr>
            <a:spLocks/>
          </p:cNvSpPr>
          <p:nvPr/>
        </p:nvSpPr>
        <p:spPr bwMode="auto">
          <a:xfrm>
            <a:off x="2267919" y="2125004"/>
            <a:ext cx="245872" cy="215138"/>
          </a:xfrm>
          <a:custGeom>
            <a:avLst/>
            <a:gdLst>
              <a:gd name="T0" fmla="*/ 2147483646 w 230"/>
              <a:gd name="T1" fmla="*/ 2147483646 h 200"/>
              <a:gd name="T2" fmla="*/ 2147483646 w 230"/>
              <a:gd name="T3" fmla="*/ 2147483646 h 200"/>
              <a:gd name="T4" fmla="*/ 2147483646 w 230"/>
              <a:gd name="T5" fmla="*/ 2147483646 h 200"/>
              <a:gd name="T6" fmla="*/ 2147483646 w 230"/>
              <a:gd name="T7" fmla="*/ 2147483646 h 200"/>
              <a:gd name="T8" fmla="*/ 2147483646 w 230"/>
              <a:gd name="T9" fmla="*/ 2147483646 h 200"/>
              <a:gd name="T10" fmla="*/ 2147483646 w 230"/>
              <a:gd name="T11" fmla="*/ 2147483646 h 200"/>
              <a:gd name="T12" fmla="*/ 2147483646 w 230"/>
              <a:gd name="T13" fmla="*/ 2147483646 h 200"/>
              <a:gd name="T14" fmla="*/ 2147483646 w 230"/>
              <a:gd name="T15" fmla="*/ 2147483646 h 200"/>
              <a:gd name="T16" fmla="*/ 2147483646 w 230"/>
              <a:gd name="T17" fmla="*/ 2147483646 h 200"/>
              <a:gd name="T18" fmla="*/ 2147483646 w 230"/>
              <a:gd name="T19" fmla="*/ 2147483646 h 200"/>
              <a:gd name="T20" fmla="*/ 2147483646 w 230"/>
              <a:gd name="T21" fmla="*/ 2147483646 h 200"/>
              <a:gd name="T22" fmla="*/ 2147483646 w 230"/>
              <a:gd name="T23" fmla="*/ 2147483646 h 200"/>
              <a:gd name="T24" fmla="*/ 2147483646 w 230"/>
              <a:gd name="T25" fmla="*/ 2147483646 h 200"/>
              <a:gd name="T26" fmla="*/ 2147483646 w 230"/>
              <a:gd name="T27" fmla="*/ 2147483646 h 200"/>
              <a:gd name="T28" fmla="*/ 2147483646 w 230"/>
              <a:gd name="T29" fmla="*/ 2147483646 h 200"/>
              <a:gd name="T30" fmla="*/ 2147483646 w 230"/>
              <a:gd name="T31" fmla="*/ 2147483646 h 200"/>
              <a:gd name="T32" fmla="*/ 2147483646 w 230"/>
              <a:gd name="T33" fmla="*/ 2147483646 h 200"/>
              <a:gd name="T34" fmla="*/ 2147483646 w 230"/>
              <a:gd name="T35" fmla="*/ 2147483646 h 200"/>
              <a:gd name="T36" fmla="*/ 2147483646 w 230"/>
              <a:gd name="T37" fmla="*/ 2147483646 h 200"/>
              <a:gd name="T38" fmla="*/ 2147483646 w 230"/>
              <a:gd name="T39" fmla="*/ 2147483646 h 200"/>
              <a:gd name="T40" fmla="*/ 2147483646 w 230"/>
              <a:gd name="T41" fmla="*/ 2147483646 h 200"/>
              <a:gd name="T42" fmla="*/ 2147483646 w 230"/>
              <a:gd name="T43" fmla="*/ 2147483646 h 200"/>
              <a:gd name="T44" fmla="*/ 2147483646 w 230"/>
              <a:gd name="T45" fmla="*/ 2147483646 h 200"/>
              <a:gd name="T46" fmla="*/ 2147483646 w 230"/>
              <a:gd name="T47" fmla="*/ 2147483646 h 200"/>
              <a:gd name="T48" fmla="*/ 2147483646 w 230"/>
              <a:gd name="T49" fmla="*/ 2147483646 h 200"/>
              <a:gd name="T50" fmla="*/ 2147483646 w 230"/>
              <a:gd name="T51" fmla="*/ 2147483646 h 200"/>
              <a:gd name="T52" fmla="*/ 2147483646 w 230"/>
              <a:gd name="T53" fmla="*/ 2147483646 h 200"/>
              <a:gd name="T54" fmla="*/ 2147483646 w 230"/>
              <a:gd name="T55" fmla="*/ 2147483646 h 200"/>
              <a:gd name="T56" fmla="*/ 2147483646 w 230"/>
              <a:gd name="T57" fmla="*/ 2147483646 h 200"/>
              <a:gd name="T58" fmla="*/ 2147483646 w 230"/>
              <a:gd name="T59" fmla="*/ 2147483646 h 200"/>
              <a:gd name="T60" fmla="*/ 2147483646 w 230"/>
              <a:gd name="T61" fmla="*/ 2147483646 h 200"/>
              <a:gd name="T62" fmla="*/ 2147483646 w 230"/>
              <a:gd name="T63" fmla="*/ 2147483646 h 200"/>
              <a:gd name="T64" fmla="*/ 2147483646 w 230"/>
              <a:gd name="T65" fmla="*/ 2147483646 h 200"/>
              <a:gd name="T66" fmla="*/ 2147483646 w 230"/>
              <a:gd name="T67" fmla="*/ 2147483646 h 200"/>
              <a:gd name="T68" fmla="*/ 2147483646 w 230"/>
              <a:gd name="T69" fmla="*/ 2147483646 h 200"/>
              <a:gd name="T70" fmla="*/ 2147483646 w 230"/>
              <a:gd name="T71" fmla="*/ 2147483646 h 200"/>
              <a:gd name="T72" fmla="*/ 2147483646 w 230"/>
              <a:gd name="T73" fmla="*/ 2147483646 h 200"/>
              <a:gd name="T74" fmla="*/ 2147483646 w 230"/>
              <a:gd name="T75" fmla="*/ 2147483646 h 200"/>
              <a:gd name="T76" fmla="*/ 2147483646 w 230"/>
              <a:gd name="T77" fmla="*/ 2147483646 h 200"/>
              <a:gd name="T78" fmla="*/ 2147483646 w 230"/>
              <a:gd name="T79" fmla="*/ 2147483646 h 20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230"/>
              <a:gd name="T121" fmla="*/ 0 h 200"/>
              <a:gd name="T122" fmla="*/ 230 w 230"/>
              <a:gd name="T123" fmla="*/ 200 h 200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230" h="200">
                <a:moveTo>
                  <a:pt x="55" y="25"/>
                </a:moveTo>
                <a:cubicBezTo>
                  <a:pt x="48" y="32"/>
                  <a:pt x="28" y="44"/>
                  <a:pt x="34" y="52"/>
                </a:cubicBezTo>
                <a:cubicBezTo>
                  <a:pt x="41" y="60"/>
                  <a:pt x="41" y="57"/>
                  <a:pt x="48" y="61"/>
                </a:cubicBezTo>
                <a:cubicBezTo>
                  <a:pt x="55" y="64"/>
                  <a:pt x="37" y="72"/>
                  <a:pt x="33" y="71"/>
                </a:cubicBezTo>
                <a:cubicBezTo>
                  <a:pt x="30" y="70"/>
                  <a:pt x="28" y="56"/>
                  <a:pt x="25" y="67"/>
                </a:cubicBezTo>
                <a:cubicBezTo>
                  <a:pt x="23" y="77"/>
                  <a:pt x="19" y="84"/>
                  <a:pt x="31" y="87"/>
                </a:cubicBezTo>
                <a:cubicBezTo>
                  <a:pt x="43" y="91"/>
                  <a:pt x="51" y="89"/>
                  <a:pt x="62" y="94"/>
                </a:cubicBezTo>
                <a:cubicBezTo>
                  <a:pt x="74" y="100"/>
                  <a:pt x="90" y="100"/>
                  <a:pt x="85" y="108"/>
                </a:cubicBezTo>
                <a:cubicBezTo>
                  <a:pt x="81" y="116"/>
                  <a:pt x="64" y="123"/>
                  <a:pt x="55" y="115"/>
                </a:cubicBezTo>
                <a:cubicBezTo>
                  <a:pt x="46" y="107"/>
                  <a:pt x="39" y="100"/>
                  <a:pt x="33" y="101"/>
                </a:cubicBezTo>
                <a:cubicBezTo>
                  <a:pt x="28" y="102"/>
                  <a:pt x="17" y="97"/>
                  <a:pt x="13" y="102"/>
                </a:cubicBezTo>
                <a:cubicBezTo>
                  <a:pt x="8" y="108"/>
                  <a:pt x="0" y="122"/>
                  <a:pt x="15" y="132"/>
                </a:cubicBezTo>
                <a:cubicBezTo>
                  <a:pt x="30" y="143"/>
                  <a:pt x="44" y="133"/>
                  <a:pt x="44" y="145"/>
                </a:cubicBezTo>
                <a:cubicBezTo>
                  <a:pt x="44" y="157"/>
                  <a:pt x="25" y="163"/>
                  <a:pt x="41" y="167"/>
                </a:cubicBezTo>
                <a:cubicBezTo>
                  <a:pt x="58" y="170"/>
                  <a:pt x="69" y="166"/>
                  <a:pt x="87" y="168"/>
                </a:cubicBezTo>
                <a:cubicBezTo>
                  <a:pt x="106" y="170"/>
                  <a:pt x="105" y="158"/>
                  <a:pt x="119" y="166"/>
                </a:cubicBezTo>
                <a:cubicBezTo>
                  <a:pt x="132" y="174"/>
                  <a:pt x="127" y="158"/>
                  <a:pt x="141" y="168"/>
                </a:cubicBezTo>
                <a:cubicBezTo>
                  <a:pt x="154" y="178"/>
                  <a:pt x="151" y="180"/>
                  <a:pt x="170" y="190"/>
                </a:cubicBezTo>
                <a:cubicBezTo>
                  <a:pt x="190" y="200"/>
                  <a:pt x="198" y="198"/>
                  <a:pt x="203" y="195"/>
                </a:cubicBezTo>
                <a:cubicBezTo>
                  <a:pt x="207" y="191"/>
                  <a:pt x="204" y="174"/>
                  <a:pt x="204" y="174"/>
                </a:cubicBezTo>
                <a:cubicBezTo>
                  <a:pt x="204" y="174"/>
                  <a:pt x="206" y="176"/>
                  <a:pt x="218" y="177"/>
                </a:cubicBezTo>
                <a:cubicBezTo>
                  <a:pt x="229" y="178"/>
                  <a:pt x="230" y="165"/>
                  <a:pt x="225" y="163"/>
                </a:cubicBezTo>
                <a:cubicBezTo>
                  <a:pt x="219" y="162"/>
                  <a:pt x="200" y="152"/>
                  <a:pt x="205" y="148"/>
                </a:cubicBezTo>
                <a:cubicBezTo>
                  <a:pt x="210" y="145"/>
                  <a:pt x="203" y="154"/>
                  <a:pt x="204" y="131"/>
                </a:cubicBezTo>
                <a:cubicBezTo>
                  <a:pt x="205" y="108"/>
                  <a:pt x="200" y="120"/>
                  <a:pt x="210" y="106"/>
                </a:cubicBezTo>
                <a:cubicBezTo>
                  <a:pt x="219" y="92"/>
                  <a:pt x="212" y="102"/>
                  <a:pt x="214" y="80"/>
                </a:cubicBezTo>
                <a:cubicBezTo>
                  <a:pt x="217" y="59"/>
                  <a:pt x="222" y="44"/>
                  <a:pt x="213" y="42"/>
                </a:cubicBezTo>
                <a:cubicBezTo>
                  <a:pt x="204" y="41"/>
                  <a:pt x="197" y="26"/>
                  <a:pt x="192" y="35"/>
                </a:cubicBezTo>
                <a:cubicBezTo>
                  <a:pt x="188" y="45"/>
                  <a:pt x="181" y="56"/>
                  <a:pt x="180" y="70"/>
                </a:cubicBezTo>
                <a:cubicBezTo>
                  <a:pt x="179" y="84"/>
                  <a:pt x="176" y="95"/>
                  <a:pt x="169" y="97"/>
                </a:cubicBezTo>
                <a:cubicBezTo>
                  <a:pt x="162" y="98"/>
                  <a:pt x="157" y="78"/>
                  <a:pt x="165" y="71"/>
                </a:cubicBezTo>
                <a:cubicBezTo>
                  <a:pt x="173" y="64"/>
                  <a:pt x="175" y="41"/>
                  <a:pt x="165" y="48"/>
                </a:cubicBezTo>
                <a:cubicBezTo>
                  <a:pt x="154" y="55"/>
                  <a:pt x="122" y="63"/>
                  <a:pt x="130" y="59"/>
                </a:cubicBezTo>
                <a:cubicBezTo>
                  <a:pt x="138" y="54"/>
                  <a:pt x="144" y="53"/>
                  <a:pt x="142" y="45"/>
                </a:cubicBezTo>
                <a:cubicBezTo>
                  <a:pt x="139" y="37"/>
                  <a:pt x="127" y="32"/>
                  <a:pt x="123" y="34"/>
                </a:cubicBezTo>
                <a:cubicBezTo>
                  <a:pt x="120" y="37"/>
                  <a:pt x="89" y="42"/>
                  <a:pt x="105" y="32"/>
                </a:cubicBezTo>
                <a:cubicBezTo>
                  <a:pt x="121" y="22"/>
                  <a:pt x="135" y="0"/>
                  <a:pt x="121" y="6"/>
                </a:cubicBezTo>
                <a:cubicBezTo>
                  <a:pt x="107" y="11"/>
                  <a:pt x="76" y="8"/>
                  <a:pt x="71" y="12"/>
                </a:cubicBezTo>
                <a:cubicBezTo>
                  <a:pt x="67" y="17"/>
                  <a:pt x="62" y="11"/>
                  <a:pt x="60" y="17"/>
                </a:cubicBezTo>
                <a:cubicBezTo>
                  <a:pt x="58" y="23"/>
                  <a:pt x="55" y="25"/>
                  <a:pt x="55" y="25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0" name="Freeform 414">
            <a:extLst>
              <a:ext uri="{FF2B5EF4-FFF2-40B4-BE49-F238E27FC236}">
                <a16:creationId xmlns:a16="http://schemas.microsoft.com/office/drawing/2014/main" id="{F5B64BE5-F1FC-DCCC-7629-8B55F22B6806}"/>
              </a:ext>
            </a:extLst>
          </p:cNvPr>
          <p:cNvSpPr>
            <a:spLocks/>
          </p:cNvSpPr>
          <p:nvPr/>
        </p:nvSpPr>
        <p:spPr bwMode="auto">
          <a:xfrm>
            <a:off x="2377409" y="1990543"/>
            <a:ext cx="119094" cy="44181"/>
          </a:xfrm>
          <a:custGeom>
            <a:avLst/>
            <a:gdLst>
              <a:gd name="T0" fmla="*/ 2147483646 w 112"/>
              <a:gd name="T1" fmla="*/ 2147483646 h 42"/>
              <a:gd name="T2" fmla="*/ 2147483646 w 112"/>
              <a:gd name="T3" fmla="*/ 2147483646 h 42"/>
              <a:gd name="T4" fmla="*/ 2147483646 w 112"/>
              <a:gd name="T5" fmla="*/ 2147483646 h 42"/>
              <a:gd name="T6" fmla="*/ 2147483646 w 112"/>
              <a:gd name="T7" fmla="*/ 2147483646 h 42"/>
              <a:gd name="T8" fmla="*/ 2147483646 w 112"/>
              <a:gd name="T9" fmla="*/ 2147483646 h 42"/>
              <a:gd name="T10" fmla="*/ 2147483646 w 112"/>
              <a:gd name="T11" fmla="*/ 2147483646 h 42"/>
              <a:gd name="T12" fmla="*/ 2147483646 w 112"/>
              <a:gd name="T13" fmla="*/ 2147483646 h 42"/>
              <a:gd name="T14" fmla="*/ 2147483646 w 112"/>
              <a:gd name="T15" fmla="*/ 2147483646 h 42"/>
              <a:gd name="T16" fmla="*/ 2147483646 w 112"/>
              <a:gd name="T17" fmla="*/ 2147483646 h 42"/>
              <a:gd name="T18" fmla="*/ 2147483646 w 112"/>
              <a:gd name="T19" fmla="*/ 2147483646 h 42"/>
              <a:gd name="T20" fmla="*/ 2147483646 w 112"/>
              <a:gd name="T21" fmla="*/ 2147483646 h 42"/>
              <a:gd name="T22" fmla="*/ 2147483646 w 112"/>
              <a:gd name="T23" fmla="*/ 2147483646 h 42"/>
              <a:gd name="T24" fmla="*/ 2147483646 w 112"/>
              <a:gd name="T25" fmla="*/ 2147483646 h 4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12"/>
              <a:gd name="T40" fmla="*/ 0 h 42"/>
              <a:gd name="T41" fmla="*/ 112 w 112"/>
              <a:gd name="T42" fmla="*/ 42 h 42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12" h="42">
                <a:moveTo>
                  <a:pt x="73" y="1"/>
                </a:moveTo>
                <a:cubicBezTo>
                  <a:pt x="67" y="0"/>
                  <a:pt x="55" y="0"/>
                  <a:pt x="48" y="8"/>
                </a:cubicBezTo>
                <a:cubicBezTo>
                  <a:pt x="41" y="16"/>
                  <a:pt x="36" y="15"/>
                  <a:pt x="30" y="14"/>
                </a:cubicBezTo>
                <a:cubicBezTo>
                  <a:pt x="25" y="13"/>
                  <a:pt x="22" y="12"/>
                  <a:pt x="17" y="15"/>
                </a:cubicBezTo>
                <a:cubicBezTo>
                  <a:pt x="11" y="19"/>
                  <a:pt x="0" y="20"/>
                  <a:pt x="11" y="29"/>
                </a:cubicBezTo>
                <a:cubicBezTo>
                  <a:pt x="21" y="38"/>
                  <a:pt x="29" y="42"/>
                  <a:pt x="37" y="38"/>
                </a:cubicBezTo>
                <a:cubicBezTo>
                  <a:pt x="45" y="35"/>
                  <a:pt x="50" y="12"/>
                  <a:pt x="55" y="25"/>
                </a:cubicBezTo>
                <a:cubicBezTo>
                  <a:pt x="59" y="39"/>
                  <a:pt x="62" y="19"/>
                  <a:pt x="66" y="29"/>
                </a:cubicBezTo>
                <a:cubicBezTo>
                  <a:pt x="71" y="39"/>
                  <a:pt x="75" y="27"/>
                  <a:pt x="80" y="28"/>
                </a:cubicBezTo>
                <a:cubicBezTo>
                  <a:pt x="85" y="29"/>
                  <a:pt x="88" y="29"/>
                  <a:pt x="93" y="30"/>
                </a:cubicBezTo>
                <a:cubicBezTo>
                  <a:pt x="97" y="31"/>
                  <a:pt x="101" y="21"/>
                  <a:pt x="104" y="19"/>
                </a:cubicBezTo>
                <a:cubicBezTo>
                  <a:pt x="108" y="16"/>
                  <a:pt x="112" y="9"/>
                  <a:pt x="108" y="9"/>
                </a:cubicBezTo>
                <a:cubicBezTo>
                  <a:pt x="103" y="9"/>
                  <a:pt x="73" y="1"/>
                  <a:pt x="73" y="1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1" name="Freeform 415">
            <a:extLst>
              <a:ext uri="{FF2B5EF4-FFF2-40B4-BE49-F238E27FC236}">
                <a16:creationId xmlns:a16="http://schemas.microsoft.com/office/drawing/2014/main" id="{1E953990-7614-63FD-86B1-916E52CF0860}"/>
              </a:ext>
            </a:extLst>
          </p:cNvPr>
          <p:cNvSpPr>
            <a:spLocks/>
          </p:cNvSpPr>
          <p:nvPr/>
        </p:nvSpPr>
        <p:spPr bwMode="auto">
          <a:xfrm>
            <a:off x="2419668" y="2040485"/>
            <a:ext cx="132541" cy="71073"/>
          </a:xfrm>
          <a:custGeom>
            <a:avLst/>
            <a:gdLst>
              <a:gd name="T0" fmla="*/ 2147483646 w 124"/>
              <a:gd name="T1" fmla="*/ 2147483646 h 67"/>
              <a:gd name="T2" fmla="*/ 2147483646 w 124"/>
              <a:gd name="T3" fmla="*/ 2147483646 h 67"/>
              <a:gd name="T4" fmla="*/ 0 w 124"/>
              <a:gd name="T5" fmla="*/ 2147483646 h 67"/>
              <a:gd name="T6" fmla="*/ 2147483646 w 124"/>
              <a:gd name="T7" fmla="*/ 2147483646 h 67"/>
              <a:gd name="T8" fmla="*/ 2147483646 w 124"/>
              <a:gd name="T9" fmla="*/ 2147483646 h 67"/>
              <a:gd name="T10" fmla="*/ 2147483646 w 124"/>
              <a:gd name="T11" fmla="*/ 2147483646 h 67"/>
              <a:gd name="T12" fmla="*/ 2147483646 w 124"/>
              <a:gd name="T13" fmla="*/ 2147483646 h 67"/>
              <a:gd name="T14" fmla="*/ 2147483646 w 124"/>
              <a:gd name="T15" fmla="*/ 2147483646 h 67"/>
              <a:gd name="T16" fmla="*/ 2147483646 w 124"/>
              <a:gd name="T17" fmla="*/ 2147483646 h 67"/>
              <a:gd name="T18" fmla="*/ 2147483646 w 124"/>
              <a:gd name="T19" fmla="*/ 2147483646 h 67"/>
              <a:gd name="T20" fmla="*/ 2147483646 w 124"/>
              <a:gd name="T21" fmla="*/ 2147483646 h 67"/>
              <a:gd name="T22" fmla="*/ 2147483646 w 124"/>
              <a:gd name="T23" fmla="*/ 2147483646 h 67"/>
              <a:gd name="T24" fmla="*/ 2147483646 w 124"/>
              <a:gd name="T25" fmla="*/ 2147483646 h 67"/>
              <a:gd name="T26" fmla="*/ 2147483646 w 124"/>
              <a:gd name="T27" fmla="*/ 2147483646 h 67"/>
              <a:gd name="T28" fmla="*/ 2147483646 w 124"/>
              <a:gd name="T29" fmla="*/ 2147483646 h 67"/>
              <a:gd name="T30" fmla="*/ 2147483646 w 124"/>
              <a:gd name="T31" fmla="*/ 2147483646 h 67"/>
              <a:gd name="T32" fmla="*/ 2147483646 w 124"/>
              <a:gd name="T33" fmla="*/ 2147483646 h 67"/>
              <a:gd name="T34" fmla="*/ 2147483646 w 124"/>
              <a:gd name="T35" fmla="*/ 2147483646 h 67"/>
              <a:gd name="T36" fmla="*/ 2147483646 w 124"/>
              <a:gd name="T37" fmla="*/ 2147483646 h 67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124"/>
              <a:gd name="T58" fmla="*/ 0 h 67"/>
              <a:gd name="T59" fmla="*/ 124 w 124"/>
              <a:gd name="T60" fmla="*/ 67 h 67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124" h="67">
                <a:moveTo>
                  <a:pt x="34" y="3"/>
                </a:moveTo>
                <a:cubicBezTo>
                  <a:pt x="30" y="3"/>
                  <a:pt x="15" y="5"/>
                  <a:pt x="17" y="12"/>
                </a:cubicBezTo>
                <a:cubicBezTo>
                  <a:pt x="19" y="19"/>
                  <a:pt x="0" y="28"/>
                  <a:pt x="0" y="28"/>
                </a:cubicBezTo>
                <a:cubicBezTo>
                  <a:pt x="9" y="38"/>
                  <a:pt x="11" y="30"/>
                  <a:pt x="19" y="37"/>
                </a:cubicBezTo>
                <a:cubicBezTo>
                  <a:pt x="27" y="44"/>
                  <a:pt x="19" y="47"/>
                  <a:pt x="24" y="47"/>
                </a:cubicBezTo>
                <a:cubicBezTo>
                  <a:pt x="28" y="47"/>
                  <a:pt x="33" y="28"/>
                  <a:pt x="39" y="38"/>
                </a:cubicBezTo>
                <a:cubicBezTo>
                  <a:pt x="45" y="49"/>
                  <a:pt x="12" y="49"/>
                  <a:pt x="13" y="53"/>
                </a:cubicBezTo>
                <a:cubicBezTo>
                  <a:pt x="15" y="58"/>
                  <a:pt x="56" y="58"/>
                  <a:pt x="64" y="61"/>
                </a:cubicBezTo>
                <a:cubicBezTo>
                  <a:pt x="72" y="65"/>
                  <a:pt x="98" y="62"/>
                  <a:pt x="102" y="65"/>
                </a:cubicBezTo>
                <a:cubicBezTo>
                  <a:pt x="107" y="67"/>
                  <a:pt x="111" y="53"/>
                  <a:pt x="115" y="50"/>
                </a:cubicBezTo>
                <a:cubicBezTo>
                  <a:pt x="118" y="46"/>
                  <a:pt x="113" y="43"/>
                  <a:pt x="110" y="34"/>
                </a:cubicBezTo>
                <a:cubicBezTo>
                  <a:pt x="108" y="24"/>
                  <a:pt x="111" y="26"/>
                  <a:pt x="115" y="21"/>
                </a:cubicBezTo>
                <a:cubicBezTo>
                  <a:pt x="118" y="16"/>
                  <a:pt x="124" y="0"/>
                  <a:pt x="115" y="5"/>
                </a:cubicBezTo>
                <a:cubicBezTo>
                  <a:pt x="106" y="9"/>
                  <a:pt x="92" y="4"/>
                  <a:pt x="91" y="14"/>
                </a:cubicBezTo>
                <a:cubicBezTo>
                  <a:pt x="90" y="24"/>
                  <a:pt x="85" y="33"/>
                  <a:pt x="82" y="31"/>
                </a:cubicBezTo>
                <a:cubicBezTo>
                  <a:pt x="78" y="30"/>
                  <a:pt x="76" y="22"/>
                  <a:pt x="71" y="22"/>
                </a:cubicBezTo>
                <a:cubicBezTo>
                  <a:pt x="67" y="22"/>
                  <a:pt x="61" y="23"/>
                  <a:pt x="58" y="19"/>
                </a:cubicBezTo>
                <a:cubicBezTo>
                  <a:pt x="56" y="14"/>
                  <a:pt x="58" y="1"/>
                  <a:pt x="52" y="1"/>
                </a:cubicBezTo>
                <a:cubicBezTo>
                  <a:pt x="45" y="1"/>
                  <a:pt x="34" y="3"/>
                  <a:pt x="34" y="3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2" name="Freeform 416">
            <a:extLst>
              <a:ext uri="{FF2B5EF4-FFF2-40B4-BE49-F238E27FC236}">
                <a16:creationId xmlns:a16="http://schemas.microsoft.com/office/drawing/2014/main" id="{64756E22-6A86-5994-6402-B6E2B1D1560C}"/>
              </a:ext>
            </a:extLst>
          </p:cNvPr>
          <p:cNvSpPr>
            <a:spLocks/>
          </p:cNvSpPr>
          <p:nvPr/>
        </p:nvSpPr>
        <p:spPr bwMode="auto">
          <a:xfrm>
            <a:off x="2521475" y="2173026"/>
            <a:ext cx="99886" cy="92202"/>
          </a:xfrm>
          <a:custGeom>
            <a:avLst/>
            <a:gdLst>
              <a:gd name="T0" fmla="*/ 2147483646 w 94"/>
              <a:gd name="T1" fmla="*/ 2147483646 h 86"/>
              <a:gd name="T2" fmla="*/ 2147483646 w 94"/>
              <a:gd name="T3" fmla="*/ 2147483646 h 86"/>
              <a:gd name="T4" fmla="*/ 2147483646 w 94"/>
              <a:gd name="T5" fmla="*/ 2147483646 h 86"/>
              <a:gd name="T6" fmla="*/ 2147483646 w 94"/>
              <a:gd name="T7" fmla="*/ 2147483646 h 86"/>
              <a:gd name="T8" fmla="*/ 2147483646 w 94"/>
              <a:gd name="T9" fmla="*/ 2147483646 h 86"/>
              <a:gd name="T10" fmla="*/ 2147483646 w 94"/>
              <a:gd name="T11" fmla="*/ 2147483646 h 86"/>
              <a:gd name="T12" fmla="*/ 2147483646 w 94"/>
              <a:gd name="T13" fmla="*/ 2147483646 h 86"/>
              <a:gd name="T14" fmla="*/ 2147483646 w 94"/>
              <a:gd name="T15" fmla="*/ 2147483646 h 86"/>
              <a:gd name="T16" fmla="*/ 2147483646 w 94"/>
              <a:gd name="T17" fmla="*/ 2147483646 h 86"/>
              <a:gd name="T18" fmla="*/ 2147483646 w 94"/>
              <a:gd name="T19" fmla="*/ 2147483646 h 86"/>
              <a:gd name="T20" fmla="*/ 2147483646 w 94"/>
              <a:gd name="T21" fmla="*/ 2147483646 h 86"/>
              <a:gd name="T22" fmla="*/ 2147483646 w 94"/>
              <a:gd name="T23" fmla="*/ 2147483646 h 86"/>
              <a:gd name="T24" fmla="*/ 2147483646 w 94"/>
              <a:gd name="T25" fmla="*/ 2147483646 h 86"/>
              <a:gd name="T26" fmla="*/ 2147483646 w 94"/>
              <a:gd name="T27" fmla="*/ 2147483646 h 86"/>
              <a:gd name="T28" fmla="*/ 2147483646 w 94"/>
              <a:gd name="T29" fmla="*/ 2147483646 h 86"/>
              <a:gd name="T30" fmla="*/ 2147483646 w 94"/>
              <a:gd name="T31" fmla="*/ 2147483646 h 86"/>
              <a:gd name="T32" fmla="*/ 2147483646 w 94"/>
              <a:gd name="T33" fmla="*/ 2147483646 h 8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94"/>
              <a:gd name="T52" fmla="*/ 0 h 86"/>
              <a:gd name="T53" fmla="*/ 94 w 94"/>
              <a:gd name="T54" fmla="*/ 86 h 8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94" h="86">
                <a:moveTo>
                  <a:pt x="47" y="4"/>
                </a:moveTo>
                <a:cubicBezTo>
                  <a:pt x="42" y="2"/>
                  <a:pt x="35" y="18"/>
                  <a:pt x="39" y="20"/>
                </a:cubicBezTo>
                <a:cubicBezTo>
                  <a:pt x="44" y="23"/>
                  <a:pt x="53" y="26"/>
                  <a:pt x="45" y="28"/>
                </a:cubicBezTo>
                <a:cubicBezTo>
                  <a:pt x="37" y="31"/>
                  <a:pt x="27" y="32"/>
                  <a:pt x="27" y="32"/>
                </a:cubicBezTo>
                <a:cubicBezTo>
                  <a:pt x="27" y="32"/>
                  <a:pt x="24" y="17"/>
                  <a:pt x="20" y="18"/>
                </a:cubicBezTo>
                <a:cubicBezTo>
                  <a:pt x="15" y="19"/>
                  <a:pt x="0" y="49"/>
                  <a:pt x="12" y="54"/>
                </a:cubicBezTo>
                <a:cubicBezTo>
                  <a:pt x="23" y="58"/>
                  <a:pt x="31" y="47"/>
                  <a:pt x="34" y="58"/>
                </a:cubicBezTo>
                <a:cubicBezTo>
                  <a:pt x="36" y="70"/>
                  <a:pt x="24" y="80"/>
                  <a:pt x="32" y="83"/>
                </a:cubicBezTo>
                <a:cubicBezTo>
                  <a:pt x="41" y="85"/>
                  <a:pt x="49" y="86"/>
                  <a:pt x="53" y="78"/>
                </a:cubicBezTo>
                <a:cubicBezTo>
                  <a:pt x="58" y="70"/>
                  <a:pt x="54" y="58"/>
                  <a:pt x="64" y="64"/>
                </a:cubicBezTo>
                <a:cubicBezTo>
                  <a:pt x="73" y="70"/>
                  <a:pt x="77" y="59"/>
                  <a:pt x="79" y="53"/>
                </a:cubicBezTo>
                <a:cubicBezTo>
                  <a:pt x="80" y="46"/>
                  <a:pt x="79" y="38"/>
                  <a:pt x="79" y="38"/>
                </a:cubicBezTo>
                <a:cubicBezTo>
                  <a:pt x="79" y="38"/>
                  <a:pt x="75" y="21"/>
                  <a:pt x="81" y="20"/>
                </a:cubicBezTo>
                <a:cubicBezTo>
                  <a:pt x="87" y="19"/>
                  <a:pt x="91" y="11"/>
                  <a:pt x="91" y="11"/>
                </a:cubicBezTo>
                <a:cubicBezTo>
                  <a:pt x="91" y="11"/>
                  <a:pt x="94" y="0"/>
                  <a:pt x="88" y="3"/>
                </a:cubicBezTo>
                <a:cubicBezTo>
                  <a:pt x="82" y="6"/>
                  <a:pt x="51" y="3"/>
                  <a:pt x="51" y="3"/>
                </a:cubicBezTo>
                <a:lnTo>
                  <a:pt x="47" y="4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3" name="Freeform 417">
            <a:extLst>
              <a:ext uri="{FF2B5EF4-FFF2-40B4-BE49-F238E27FC236}">
                <a16:creationId xmlns:a16="http://schemas.microsoft.com/office/drawing/2014/main" id="{E2FA45CD-8E32-4D8E-2149-9385F93DBB06}"/>
              </a:ext>
            </a:extLst>
          </p:cNvPr>
          <p:cNvSpPr>
            <a:spLocks/>
          </p:cNvSpPr>
          <p:nvPr/>
        </p:nvSpPr>
        <p:spPr bwMode="auto">
          <a:xfrm>
            <a:off x="2690512" y="2199919"/>
            <a:ext cx="462930" cy="434118"/>
          </a:xfrm>
          <a:custGeom>
            <a:avLst/>
            <a:gdLst>
              <a:gd name="T0" fmla="*/ 2147483646 w 433"/>
              <a:gd name="T1" fmla="*/ 2147483646 h 406"/>
              <a:gd name="T2" fmla="*/ 2147483646 w 433"/>
              <a:gd name="T3" fmla="*/ 2147483646 h 406"/>
              <a:gd name="T4" fmla="*/ 2147483646 w 433"/>
              <a:gd name="T5" fmla="*/ 2147483646 h 406"/>
              <a:gd name="T6" fmla="*/ 2147483646 w 433"/>
              <a:gd name="T7" fmla="*/ 2147483646 h 406"/>
              <a:gd name="T8" fmla="*/ 2147483646 w 433"/>
              <a:gd name="T9" fmla="*/ 2147483646 h 406"/>
              <a:gd name="T10" fmla="*/ 2147483646 w 433"/>
              <a:gd name="T11" fmla="*/ 2147483646 h 406"/>
              <a:gd name="T12" fmla="*/ 2147483646 w 433"/>
              <a:gd name="T13" fmla="*/ 2147483646 h 406"/>
              <a:gd name="T14" fmla="*/ 2147483646 w 433"/>
              <a:gd name="T15" fmla="*/ 2147483646 h 406"/>
              <a:gd name="T16" fmla="*/ 2147483646 w 433"/>
              <a:gd name="T17" fmla="*/ 2147483646 h 406"/>
              <a:gd name="T18" fmla="*/ 2147483646 w 433"/>
              <a:gd name="T19" fmla="*/ 2147483646 h 406"/>
              <a:gd name="T20" fmla="*/ 2147483646 w 433"/>
              <a:gd name="T21" fmla="*/ 2147483646 h 406"/>
              <a:gd name="T22" fmla="*/ 2147483646 w 433"/>
              <a:gd name="T23" fmla="*/ 2147483646 h 406"/>
              <a:gd name="T24" fmla="*/ 2147483646 w 433"/>
              <a:gd name="T25" fmla="*/ 2147483646 h 406"/>
              <a:gd name="T26" fmla="*/ 2147483646 w 433"/>
              <a:gd name="T27" fmla="*/ 2147483646 h 406"/>
              <a:gd name="T28" fmla="*/ 2147483646 w 433"/>
              <a:gd name="T29" fmla="*/ 2147483646 h 406"/>
              <a:gd name="T30" fmla="*/ 2147483646 w 433"/>
              <a:gd name="T31" fmla="*/ 2147483646 h 406"/>
              <a:gd name="T32" fmla="*/ 2147483646 w 433"/>
              <a:gd name="T33" fmla="*/ 2147483646 h 406"/>
              <a:gd name="T34" fmla="*/ 2147483646 w 433"/>
              <a:gd name="T35" fmla="*/ 2147483646 h 406"/>
              <a:gd name="T36" fmla="*/ 2147483646 w 433"/>
              <a:gd name="T37" fmla="*/ 2147483646 h 406"/>
              <a:gd name="T38" fmla="*/ 2147483646 w 433"/>
              <a:gd name="T39" fmla="*/ 2147483646 h 406"/>
              <a:gd name="T40" fmla="*/ 2147483646 w 433"/>
              <a:gd name="T41" fmla="*/ 2147483646 h 406"/>
              <a:gd name="T42" fmla="*/ 2147483646 w 433"/>
              <a:gd name="T43" fmla="*/ 2147483646 h 406"/>
              <a:gd name="T44" fmla="*/ 2147483646 w 433"/>
              <a:gd name="T45" fmla="*/ 2147483646 h 406"/>
              <a:gd name="T46" fmla="*/ 2147483646 w 433"/>
              <a:gd name="T47" fmla="*/ 2147483646 h 406"/>
              <a:gd name="T48" fmla="*/ 2147483646 w 433"/>
              <a:gd name="T49" fmla="*/ 2147483646 h 406"/>
              <a:gd name="T50" fmla="*/ 2147483646 w 433"/>
              <a:gd name="T51" fmla="*/ 2147483646 h 406"/>
              <a:gd name="T52" fmla="*/ 2147483646 w 433"/>
              <a:gd name="T53" fmla="*/ 2147483646 h 406"/>
              <a:gd name="T54" fmla="*/ 2147483646 w 433"/>
              <a:gd name="T55" fmla="*/ 2147483646 h 406"/>
              <a:gd name="T56" fmla="*/ 2147483646 w 433"/>
              <a:gd name="T57" fmla="*/ 2147483646 h 406"/>
              <a:gd name="T58" fmla="*/ 2147483646 w 433"/>
              <a:gd name="T59" fmla="*/ 2147483646 h 406"/>
              <a:gd name="T60" fmla="*/ 2147483646 w 433"/>
              <a:gd name="T61" fmla="*/ 2147483646 h 406"/>
              <a:gd name="T62" fmla="*/ 2147483646 w 433"/>
              <a:gd name="T63" fmla="*/ 2147483646 h 406"/>
              <a:gd name="T64" fmla="*/ 2147483646 w 433"/>
              <a:gd name="T65" fmla="*/ 2147483646 h 406"/>
              <a:gd name="T66" fmla="*/ 2147483646 w 433"/>
              <a:gd name="T67" fmla="*/ 2147483646 h 406"/>
              <a:gd name="T68" fmla="*/ 2147483646 w 433"/>
              <a:gd name="T69" fmla="*/ 2147483646 h 406"/>
              <a:gd name="T70" fmla="*/ 2147483646 w 433"/>
              <a:gd name="T71" fmla="*/ 2147483646 h 406"/>
              <a:gd name="T72" fmla="*/ 2147483646 w 433"/>
              <a:gd name="T73" fmla="*/ 2147483646 h 406"/>
              <a:gd name="T74" fmla="*/ 2147483646 w 433"/>
              <a:gd name="T75" fmla="*/ 2147483646 h 406"/>
              <a:gd name="T76" fmla="*/ 2147483646 w 433"/>
              <a:gd name="T77" fmla="*/ 2147483646 h 406"/>
              <a:gd name="T78" fmla="*/ 2147483646 w 433"/>
              <a:gd name="T79" fmla="*/ 2147483646 h 406"/>
              <a:gd name="T80" fmla="*/ 2147483646 w 433"/>
              <a:gd name="T81" fmla="*/ 2147483646 h 406"/>
              <a:gd name="T82" fmla="*/ 2147483646 w 433"/>
              <a:gd name="T83" fmla="*/ 2147483646 h 406"/>
              <a:gd name="T84" fmla="*/ 2147483646 w 433"/>
              <a:gd name="T85" fmla="*/ 2147483646 h 406"/>
              <a:gd name="T86" fmla="*/ 2147483646 w 433"/>
              <a:gd name="T87" fmla="*/ 2147483646 h 406"/>
              <a:gd name="T88" fmla="*/ 2147483646 w 433"/>
              <a:gd name="T89" fmla="*/ 2147483646 h 406"/>
              <a:gd name="T90" fmla="*/ 2147483646 w 433"/>
              <a:gd name="T91" fmla="*/ 2147483646 h 406"/>
              <a:gd name="T92" fmla="*/ 2147483646 w 433"/>
              <a:gd name="T93" fmla="*/ 2147483646 h 406"/>
              <a:gd name="T94" fmla="*/ 2147483646 w 433"/>
              <a:gd name="T95" fmla="*/ 2147483646 h 406"/>
              <a:gd name="T96" fmla="*/ 2147483646 w 433"/>
              <a:gd name="T97" fmla="*/ 2147483646 h 406"/>
              <a:gd name="T98" fmla="*/ 2147483646 w 433"/>
              <a:gd name="T99" fmla="*/ 0 h 40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433"/>
              <a:gd name="T151" fmla="*/ 0 h 406"/>
              <a:gd name="T152" fmla="*/ 433 w 433"/>
              <a:gd name="T153" fmla="*/ 406 h 40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433" h="406">
                <a:moveTo>
                  <a:pt x="54" y="0"/>
                </a:moveTo>
                <a:cubicBezTo>
                  <a:pt x="43" y="1"/>
                  <a:pt x="35" y="12"/>
                  <a:pt x="27" y="24"/>
                </a:cubicBezTo>
                <a:cubicBezTo>
                  <a:pt x="19" y="37"/>
                  <a:pt x="7" y="42"/>
                  <a:pt x="7" y="54"/>
                </a:cubicBezTo>
                <a:cubicBezTo>
                  <a:pt x="7" y="67"/>
                  <a:pt x="0" y="70"/>
                  <a:pt x="5" y="76"/>
                </a:cubicBezTo>
                <a:cubicBezTo>
                  <a:pt x="9" y="82"/>
                  <a:pt x="17" y="65"/>
                  <a:pt x="28" y="74"/>
                </a:cubicBezTo>
                <a:cubicBezTo>
                  <a:pt x="38" y="83"/>
                  <a:pt x="42" y="85"/>
                  <a:pt x="31" y="89"/>
                </a:cubicBezTo>
                <a:cubicBezTo>
                  <a:pt x="21" y="92"/>
                  <a:pt x="8" y="98"/>
                  <a:pt x="8" y="98"/>
                </a:cubicBezTo>
                <a:cubicBezTo>
                  <a:pt x="8" y="98"/>
                  <a:pt x="5" y="102"/>
                  <a:pt x="21" y="106"/>
                </a:cubicBezTo>
                <a:cubicBezTo>
                  <a:pt x="37" y="111"/>
                  <a:pt x="43" y="92"/>
                  <a:pt x="46" y="103"/>
                </a:cubicBezTo>
                <a:cubicBezTo>
                  <a:pt x="50" y="113"/>
                  <a:pt x="44" y="116"/>
                  <a:pt x="55" y="116"/>
                </a:cubicBezTo>
                <a:cubicBezTo>
                  <a:pt x="67" y="116"/>
                  <a:pt x="67" y="108"/>
                  <a:pt x="77" y="116"/>
                </a:cubicBezTo>
                <a:cubicBezTo>
                  <a:pt x="88" y="125"/>
                  <a:pt x="97" y="121"/>
                  <a:pt x="112" y="125"/>
                </a:cubicBezTo>
                <a:cubicBezTo>
                  <a:pt x="127" y="128"/>
                  <a:pt x="138" y="119"/>
                  <a:pt x="138" y="119"/>
                </a:cubicBezTo>
                <a:cubicBezTo>
                  <a:pt x="138" y="119"/>
                  <a:pt x="138" y="96"/>
                  <a:pt x="149" y="111"/>
                </a:cubicBezTo>
                <a:cubicBezTo>
                  <a:pt x="159" y="126"/>
                  <a:pt x="153" y="128"/>
                  <a:pt x="165" y="133"/>
                </a:cubicBezTo>
                <a:cubicBezTo>
                  <a:pt x="176" y="137"/>
                  <a:pt x="195" y="149"/>
                  <a:pt x="208" y="163"/>
                </a:cubicBezTo>
                <a:cubicBezTo>
                  <a:pt x="220" y="176"/>
                  <a:pt x="218" y="171"/>
                  <a:pt x="220" y="176"/>
                </a:cubicBezTo>
                <a:cubicBezTo>
                  <a:pt x="223" y="182"/>
                  <a:pt x="206" y="193"/>
                  <a:pt x="216" y="190"/>
                </a:cubicBezTo>
                <a:cubicBezTo>
                  <a:pt x="225" y="188"/>
                  <a:pt x="227" y="185"/>
                  <a:pt x="232" y="188"/>
                </a:cubicBezTo>
                <a:cubicBezTo>
                  <a:pt x="236" y="191"/>
                  <a:pt x="241" y="194"/>
                  <a:pt x="240" y="199"/>
                </a:cubicBezTo>
                <a:cubicBezTo>
                  <a:pt x="239" y="205"/>
                  <a:pt x="229" y="218"/>
                  <a:pt x="240" y="212"/>
                </a:cubicBezTo>
                <a:cubicBezTo>
                  <a:pt x="250" y="206"/>
                  <a:pt x="255" y="190"/>
                  <a:pt x="255" y="204"/>
                </a:cubicBezTo>
                <a:cubicBezTo>
                  <a:pt x="255" y="218"/>
                  <a:pt x="249" y="220"/>
                  <a:pt x="254" y="224"/>
                </a:cubicBezTo>
                <a:cubicBezTo>
                  <a:pt x="258" y="227"/>
                  <a:pt x="269" y="232"/>
                  <a:pt x="261" y="235"/>
                </a:cubicBezTo>
                <a:cubicBezTo>
                  <a:pt x="253" y="239"/>
                  <a:pt x="256" y="242"/>
                  <a:pt x="251" y="244"/>
                </a:cubicBezTo>
                <a:cubicBezTo>
                  <a:pt x="247" y="247"/>
                  <a:pt x="242" y="241"/>
                  <a:pt x="238" y="251"/>
                </a:cubicBezTo>
                <a:cubicBezTo>
                  <a:pt x="233" y="262"/>
                  <a:pt x="233" y="265"/>
                  <a:pt x="236" y="272"/>
                </a:cubicBezTo>
                <a:cubicBezTo>
                  <a:pt x="240" y="279"/>
                  <a:pt x="210" y="292"/>
                  <a:pt x="201" y="288"/>
                </a:cubicBezTo>
                <a:cubicBezTo>
                  <a:pt x="191" y="285"/>
                  <a:pt x="182" y="274"/>
                  <a:pt x="178" y="278"/>
                </a:cubicBezTo>
                <a:cubicBezTo>
                  <a:pt x="173" y="281"/>
                  <a:pt x="155" y="302"/>
                  <a:pt x="160" y="314"/>
                </a:cubicBezTo>
                <a:cubicBezTo>
                  <a:pt x="166" y="325"/>
                  <a:pt x="171" y="340"/>
                  <a:pt x="188" y="339"/>
                </a:cubicBezTo>
                <a:cubicBezTo>
                  <a:pt x="205" y="338"/>
                  <a:pt x="206" y="318"/>
                  <a:pt x="212" y="322"/>
                </a:cubicBezTo>
                <a:cubicBezTo>
                  <a:pt x="218" y="325"/>
                  <a:pt x="234" y="310"/>
                  <a:pt x="240" y="314"/>
                </a:cubicBezTo>
                <a:cubicBezTo>
                  <a:pt x="246" y="317"/>
                  <a:pt x="256" y="304"/>
                  <a:pt x="263" y="325"/>
                </a:cubicBezTo>
                <a:cubicBezTo>
                  <a:pt x="270" y="346"/>
                  <a:pt x="280" y="350"/>
                  <a:pt x="288" y="355"/>
                </a:cubicBezTo>
                <a:cubicBezTo>
                  <a:pt x="296" y="360"/>
                  <a:pt x="310" y="339"/>
                  <a:pt x="304" y="359"/>
                </a:cubicBezTo>
                <a:cubicBezTo>
                  <a:pt x="299" y="378"/>
                  <a:pt x="329" y="372"/>
                  <a:pt x="339" y="383"/>
                </a:cubicBezTo>
                <a:cubicBezTo>
                  <a:pt x="349" y="393"/>
                  <a:pt x="348" y="371"/>
                  <a:pt x="361" y="389"/>
                </a:cubicBezTo>
                <a:cubicBezTo>
                  <a:pt x="374" y="406"/>
                  <a:pt x="379" y="391"/>
                  <a:pt x="386" y="397"/>
                </a:cubicBezTo>
                <a:cubicBezTo>
                  <a:pt x="393" y="402"/>
                  <a:pt x="401" y="389"/>
                  <a:pt x="404" y="393"/>
                </a:cubicBezTo>
                <a:cubicBezTo>
                  <a:pt x="406" y="398"/>
                  <a:pt x="348" y="356"/>
                  <a:pt x="344" y="354"/>
                </a:cubicBezTo>
                <a:cubicBezTo>
                  <a:pt x="339" y="352"/>
                  <a:pt x="330" y="340"/>
                  <a:pt x="339" y="340"/>
                </a:cubicBezTo>
                <a:cubicBezTo>
                  <a:pt x="348" y="340"/>
                  <a:pt x="359" y="336"/>
                  <a:pt x="367" y="349"/>
                </a:cubicBezTo>
                <a:cubicBezTo>
                  <a:pt x="375" y="363"/>
                  <a:pt x="377" y="352"/>
                  <a:pt x="385" y="359"/>
                </a:cubicBezTo>
                <a:cubicBezTo>
                  <a:pt x="393" y="365"/>
                  <a:pt x="399" y="354"/>
                  <a:pt x="405" y="361"/>
                </a:cubicBezTo>
                <a:cubicBezTo>
                  <a:pt x="410" y="368"/>
                  <a:pt x="414" y="357"/>
                  <a:pt x="415" y="354"/>
                </a:cubicBezTo>
                <a:cubicBezTo>
                  <a:pt x="416" y="350"/>
                  <a:pt x="413" y="330"/>
                  <a:pt x="413" y="330"/>
                </a:cubicBezTo>
                <a:cubicBezTo>
                  <a:pt x="413" y="330"/>
                  <a:pt x="406" y="302"/>
                  <a:pt x="398" y="310"/>
                </a:cubicBezTo>
                <a:cubicBezTo>
                  <a:pt x="390" y="318"/>
                  <a:pt x="389" y="289"/>
                  <a:pt x="376" y="293"/>
                </a:cubicBezTo>
                <a:cubicBezTo>
                  <a:pt x="363" y="296"/>
                  <a:pt x="368" y="281"/>
                  <a:pt x="352" y="276"/>
                </a:cubicBezTo>
                <a:cubicBezTo>
                  <a:pt x="336" y="270"/>
                  <a:pt x="325" y="246"/>
                  <a:pt x="322" y="249"/>
                </a:cubicBezTo>
                <a:cubicBezTo>
                  <a:pt x="318" y="253"/>
                  <a:pt x="314" y="233"/>
                  <a:pt x="309" y="244"/>
                </a:cubicBezTo>
                <a:cubicBezTo>
                  <a:pt x="304" y="256"/>
                  <a:pt x="334" y="228"/>
                  <a:pt x="339" y="235"/>
                </a:cubicBezTo>
                <a:cubicBezTo>
                  <a:pt x="344" y="242"/>
                  <a:pt x="354" y="248"/>
                  <a:pt x="359" y="253"/>
                </a:cubicBezTo>
                <a:cubicBezTo>
                  <a:pt x="363" y="257"/>
                  <a:pt x="370" y="243"/>
                  <a:pt x="382" y="258"/>
                </a:cubicBezTo>
                <a:cubicBezTo>
                  <a:pt x="393" y="273"/>
                  <a:pt x="401" y="267"/>
                  <a:pt x="412" y="279"/>
                </a:cubicBezTo>
                <a:cubicBezTo>
                  <a:pt x="422" y="291"/>
                  <a:pt x="428" y="279"/>
                  <a:pt x="428" y="267"/>
                </a:cubicBezTo>
                <a:cubicBezTo>
                  <a:pt x="428" y="256"/>
                  <a:pt x="433" y="228"/>
                  <a:pt x="430" y="234"/>
                </a:cubicBezTo>
                <a:cubicBezTo>
                  <a:pt x="427" y="240"/>
                  <a:pt x="421" y="204"/>
                  <a:pt x="409" y="217"/>
                </a:cubicBezTo>
                <a:cubicBezTo>
                  <a:pt x="398" y="229"/>
                  <a:pt x="391" y="196"/>
                  <a:pt x="378" y="199"/>
                </a:cubicBezTo>
                <a:cubicBezTo>
                  <a:pt x="365" y="203"/>
                  <a:pt x="362" y="187"/>
                  <a:pt x="355" y="183"/>
                </a:cubicBezTo>
                <a:cubicBezTo>
                  <a:pt x="348" y="180"/>
                  <a:pt x="340" y="161"/>
                  <a:pt x="336" y="164"/>
                </a:cubicBezTo>
                <a:cubicBezTo>
                  <a:pt x="331" y="166"/>
                  <a:pt x="323" y="143"/>
                  <a:pt x="318" y="143"/>
                </a:cubicBezTo>
                <a:cubicBezTo>
                  <a:pt x="314" y="143"/>
                  <a:pt x="333" y="156"/>
                  <a:pt x="333" y="149"/>
                </a:cubicBezTo>
                <a:cubicBezTo>
                  <a:pt x="333" y="142"/>
                  <a:pt x="326" y="122"/>
                  <a:pt x="319" y="127"/>
                </a:cubicBezTo>
                <a:cubicBezTo>
                  <a:pt x="312" y="131"/>
                  <a:pt x="302" y="135"/>
                  <a:pt x="301" y="140"/>
                </a:cubicBezTo>
                <a:cubicBezTo>
                  <a:pt x="300" y="144"/>
                  <a:pt x="297" y="143"/>
                  <a:pt x="294" y="140"/>
                </a:cubicBezTo>
                <a:cubicBezTo>
                  <a:pt x="291" y="136"/>
                  <a:pt x="291" y="111"/>
                  <a:pt x="299" y="114"/>
                </a:cubicBezTo>
                <a:cubicBezTo>
                  <a:pt x="307" y="118"/>
                  <a:pt x="289" y="108"/>
                  <a:pt x="289" y="108"/>
                </a:cubicBezTo>
                <a:cubicBezTo>
                  <a:pt x="289" y="108"/>
                  <a:pt x="284" y="118"/>
                  <a:pt x="279" y="125"/>
                </a:cubicBezTo>
                <a:cubicBezTo>
                  <a:pt x="274" y="131"/>
                  <a:pt x="278" y="91"/>
                  <a:pt x="281" y="91"/>
                </a:cubicBezTo>
                <a:cubicBezTo>
                  <a:pt x="285" y="91"/>
                  <a:pt x="259" y="87"/>
                  <a:pt x="257" y="99"/>
                </a:cubicBezTo>
                <a:cubicBezTo>
                  <a:pt x="255" y="112"/>
                  <a:pt x="246" y="89"/>
                  <a:pt x="247" y="85"/>
                </a:cubicBezTo>
                <a:cubicBezTo>
                  <a:pt x="248" y="82"/>
                  <a:pt x="236" y="74"/>
                  <a:pt x="236" y="74"/>
                </a:cubicBezTo>
                <a:cubicBezTo>
                  <a:pt x="236" y="74"/>
                  <a:pt x="229" y="88"/>
                  <a:pt x="232" y="92"/>
                </a:cubicBezTo>
                <a:cubicBezTo>
                  <a:pt x="234" y="97"/>
                  <a:pt x="219" y="90"/>
                  <a:pt x="217" y="87"/>
                </a:cubicBezTo>
                <a:cubicBezTo>
                  <a:pt x="214" y="83"/>
                  <a:pt x="211" y="74"/>
                  <a:pt x="213" y="68"/>
                </a:cubicBezTo>
                <a:cubicBezTo>
                  <a:pt x="216" y="62"/>
                  <a:pt x="208" y="52"/>
                  <a:pt x="203" y="53"/>
                </a:cubicBezTo>
                <a:cubicBezTo>
                  <a:pt x="198" y="54"/>
                  <a:pt x="183" y="48"/>
                  <a:pt x="187" y="59"/>
                </a:cubicBezTo>
                <a:cubicBezTo>
                  <a:pt x="190" y="69"/>
                  <a:pt x="197" y="88"/>
                  <a:pt x="187" y="78"/>
                </a:cubicBezTo>
                <a:cubicBezTo>
                  <a:pt x="176" y="69"/>
                  <a:pt x="163" y="55"/>
                  <a:pt x="161" y="52"/>
                </a:cubicBezTo>
                <a:cubicBezTo>
                  <a:pt x="160" y="48"/>
                  <a:pt x="144" y="40"/>
                  <a:pt x="144" y="40"/>
                </a:cubicBezTo>
                <a:cubicBezTo>
                  <a:pt x="144" y="40"/>
                  <a:pt x="140" y="50"/>
                  <a:pt x="138" y="53"/>
                </a:cubicBezTo>
                <a:cubicBezTo>
                  <a:pt x="137" y="57"/>
                  <a:pt x="130" y="54"/>
                  <a:pt x="127" y="57"/>
                </a:cubicBezTo>
                <a:cubicBezTo>
                  <a:pt x="123" y="59"/>
                  <a:pt x="117" y="54"/>
                  <a:pt x="122" y="46"/>
                </a:cubicBezTo>
                <a:cubicBezTo>
                  <a:pt x="128" y="38"/>
                  <a:pt x="133" y="23"/>
                  <a:pt x="129" y="22"/>
                </a:cubicBezTo>
                <a:cubicBezTo>
                  <a:pt x="126" y="21"/>
                  <a:pt x="123" y="6"/>
                  <a:pt x="113" y="7"/>
                </a:cubicBezTo>
                <a:cubicBezTo>
                  <a:pt x="103" y="8"/>
                  <a:pt x="92" y="30"/>
                  <a:pt x="85" y="31"/>
                </a:cubicBezTo>
                <a:cubicBezTo>
                  <a:pt x="78" y="32"/>
                  <a:pt x="58" y="20"/>
                  <a:pt x="63" y="28"/>
                </a:cubicBezTo>
                <a:cubicBezTo>
                  <a:pt x="69" y="36"/>
                  <a:pt x="63" y="42"/>
                  <a:pt x="73" y="43"/>
                </a:cubicBezTo>
                <a:cubicBezTo>
                  <a:pt x="82" y="44"/>
                  <a:pt x="88" y="57"/>
                  <a:pt x="84" y="57"/>
                </a:cubicBezTo>
                <a:cubicBezTo>
                  <a:pt x="81" y="57"/>
                  <a:pt x="77" y="53"/>
                  <a:pt x="74" y="54"/>
                </a:cubicBezTo>
                <a:cubicBezTo>
                  <a:pt x="70" y="55"/>
                  <a:pt x="70" y="40"/>
                  <a:pt x="66" y="46"/>
                </a:cubicBezTo>
                <a:cubicBezTo>
                  <a:pt x="61" y="52"/>
                  <a:pt x="63" y="53"/>
                  <a:pt x="68" y="60"/>
                </a:cubicBezTo>
                <a:cubicBezTo>
                  <a:pt x="73" y="67"/>
                  <a:pt x="85" y="65"/>
                  <a:pt x="84" y="68"/>
                </a:cubicBezTo>
                <a:cubicBezTo>
                  <a:pt x="83" y="72"/>
                  <a:pt x="81" y="75"/>
                  <a:pt x="73" y="77"/>
                </a:cubicBezTo>
                <a:cubicBezTo>
                  <a:pt x="65" y="80"/>
                  <a:pt x="68" y="73"/>
                  <a:pt x="61" y="77"/>
                </a:cubicBezTo>
                <a:cubicBezTo>
                  <a:pt x="54" y="82"/>
                  <a:pt x="45" y="75"/>
                  <a:pt x="46" y="68"/>
                </a:cubicBezTo>
                <a:cubicBezTo>
                  <a:pt x="47" y="61"/>
                  <a:pt x="51" y="19"/>
                  <a:pt x="68" y="13"/>
                </a:cubicBezTo>
                <a:cubicBezTo>
                  <a:pt x="85" y="7"/>
                  <a:pt x="54" y="0"/>
                  <a:pt x="54" y="0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4" name="Freeform 418">
            <a:extLst>
              <a:ext uri="{FF2B5EF4-FFF2-40B4-BE49-F238E27FC236}">
                <a16:creationId xmlns:a16="http://schemas.microsoft.com/office/drawing/2014/main" id="{6E2B4C33-9F8B-98F6-AA18-CDB42EF1566F}"/>
              </a:ext>
            </a:extLst>
          </p:cNvPr>
          <p:cNvSpPr>
            <a:spLocks/>
          </p:cNvSpPr>
          <p:nvPr/>
        </p:nvSpPr>
        <p:spPr bwMode="auto">
          <a:xfrm>
            <a:off x="2836498" y="2201839"/>
            <a:ext cx="63388" cy="38418"/>
          </a:xfrm>
          <a:custGeom>
            <a:avLst/>
            <a:gdLst>
              <a:gd name="T0" fmla="*/ 2147483646 w 60"/>
              <a:gd name="T1" fmla="*/ 2147483646 h 36"/>
              <a:gd name="T2" fmla="*/ 2147483646 w 60"/>
              <a:gd name="T3" fmla="*/ 2147483646 h 36"/>
              <a:gd name="T4" fmla="*/ 2147483646 w 60"/>
              <a:gd name="T5" fmla="*/ 2147483646 h 36"/>
              <a:gd name="T6" fmla="*/ 2147483646 w 60"/>
              <a:gd name="T7" fmla="*/ 2147483646 h 36"/>
              <a:gd name="T8" fmla="*/ 2147483646 w 60"/>
              <a:gd name="T9" fmla="*/ 2147483646 h 36"/>
              <a:gd name="T10" fmla="*/ 2147483646 w 60"/>
              <a:gd name="T11" fmla="*/ 2147483646 h 36"/>
              <a:gd name="T12" fmla="*/ 2147483646 w 60"/>
              <a:gd name="T13" fmla="*/ 2147483646 h 36"/>
              <a:gd name="T14" fmla="*/ 2147483646 w 60"/>
              <a:gd name="T15" fmla="*/ 2147483646 h 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0"/>
              <a:gd name="T25" fmla="*/ 0 h 36"/>
              <a:gd name="T26" fmla="*/ 60 w 60"/>
              <a:gd name="T27" fmla="*/ 36 h 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0" h="36">
                <a:moveTo>
                  <a:pt x="18" y="4"/>
                </a:moveTo>
                <a:cubicBezTo>
                  <a:pt x="9" y="0"/>
                  <a:pt x="1" y="6"/>
                  <a:pt x="1" y="13"/>
                </a:cubicBezTo>
                <a:cubicBezTo>
                  <a:pt x="1" y="20"/>
                  <a:pt x="0" y="22"/>
                  <a:pt x="7" y="27"/>
                </a:cubicBezTo>
                <a:cubicBezTo>
                  <a:pt x="14" y="32"/>
                  <a:pt x="21" y="32"/>
                  <a:pt x="28" y="34"/>
                </a:cubicBezTo>
                <a:cubicBezTo>
                  <a:pt x="35" y="36"/>
                  <a:pt x="41" y="23"/>
                  <a:pt x="45" y="27"/>
                </a:cubicBezTo>
                <a:cubicBezTo>
                  <a:pt x="50" y="30"/>
                  <a:pt x="60" y="19"/>
                  <a:pt x="56" y="18"/>
                </a:cubicBezTo>
                <a:cubicBezTo>
                  <a:pt x="51" y="17"/>
                  <a:pt x="38" y="5"/>
                  <a:pt x="35" y="5"/>
                </a:cubicBezTo>
                <a:cubicBezTo>
                  <a:pt x="31" y="5"/>
                  <a:pt x="18" y="4"/>
                  <a:pt x="18" y="4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5" name="Freeform 419">
            <a:extLst>
              <a:ext uri="{FF2B5EF4-FFF2-40B4-BE49-F238E27FC236}">
                <a16:creationId xmlns:a16="http://schemas.microsoft.com/office/drawing/2014/main" id="{F71F52FD-75D5-0B76-A0B4-4DEEA25D29CB}"/>
              </a:ext>
            </a:extLst>
          </p:cNvPr>
          <p:cNvSpPr>
            <a:spLocks/>
          </p:cNvSpPr>
          <p:nvPr/>
        </p:nvSpPr>
        <p:spPr bwMode="auto">
          <a:xfrm>
            <a:off x="2684749" y="2489970"/>
            <a:ext cx="130620" cy="97965"/>
          </a:xfrm>
          <a:custGeom>
            <a:avLst/>
            <a:gdLst>
              <a:gd name="T0" fmla="*/ 2147483646 w 123"/>
              <a:gd name="T1" fmla="*/ 0 h 92"/>
              <a:gd name="T2" fmla="*/ 2147483646 w 123"/>
              <a:gd name="T3" fmla="*/ 2147483646 h 92"/>
              <a:gd name="T4" fmla="*/ 2147483646 w 123"/>
              <a:gd name="T5" fmla="*/ 2147483646 h 92"/>
              <a:gd name="T6" fmla="*/ 2147483646 w 123"/>
              <a:gd name="T7" fmla="*/ 2147483646 h 92"/>
              <a:gd name="T8" fmla="*/ 2147483646 w 123"/>
              <a:gd name="T9" fmla="*/ 2147483646 h 92"/>
              <a:gd name="T10" fmla="*/ 2147483646 w 123"/>
              <a:gd name="T11" fmla="*/ 2147483646 h 92"/>
              <a:gd name="T12" fmla="*/ 2147483646 w 123"/>
              <a:gd name="T13" fmla="*/ 2147483646 h 92"/>
              <a:gd name="T14" fmla="*/ 2147483646 w 123"/>
              <a:gd name="T15" fmla="*/ 2147483646 h 92"/>
              <a:gd name="T16" fmla="*/ 2147483646 w 123"/>
              <a:gd name="T17" fmla="*/ 2147483646 h 92"/>
              <a:gd name="T18" fmla="*/ 2147483646 w 123"/>
              <a:gd name="T19" fmla="*/ 2147483646 h 92"/>
              <a:gd name="T20" fmla="*/ 2147483646 w 123"/>
              <a:gd name="T21" fmla="*/ 2147483646 h 92"/>
              <a:gd name="T22" fmla="*/ 2147483646 w 123"/>
              <a:gd name="T23" fmla="*/ 2147483646 h 92"/>
              <a:gd name="T24" fmla="*/ 2147483646 w 123"/>
              <a:gd name="T25" fmla="*/ 2147483646 h 92"/>
              <a:gd name="T26" fmla="*/ 2147483646 w 123"/>
              <a:gd name="T27" fmla="*/ 2147483646 h 92"/>
              <a:gd name="T28" fmla="*/ 2147483646 w 123"/>
              <a:gd name="T29" fmla="*/ 2147483646 h 92"/>
              <a:gd name="T30" fmla="*/ 2147483646 w 123"/>
              <a:gd name="T31" fmla="*/ 0 h 9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23"/>
              <a:gd name="T49" fmla="*/ 0 h 92"/>
              <a:gd name="T50" fmla="*/ 123 w 123"/>
              <a:gd name="T51" fmla="*/ 92 h 92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23" h="92">
                <a:moveTo>
                  <a:pt x="47" y="0"/>
                </a:moveTo>
                <a:cubicBezTo>
                  <a:pt x="47" y="0"/>
                  <a:pt x="30" y="3"/>
                  <a:pt x="30" y="11"/>
                </a:cubicBezTo>
                <a:cubicBezTo>
                  <a:pt x="30" y="20"/>
                  <a:pt x="30" y="25"/>
                  <a:pt x="29" y="35"/>
                </a:cubicBezTo>
                <a:cubicBezTo>
                  <a:pt x="28" y="44"/>
                  <a:pt x="5" y="67"/>
                  <a:pt x="3" y="71"/>
                </a:cubicBezTo>
                <a:cubicBezTo>
                  <a:pt x="0" y="76"/>
                  <a:pt x="14" y="69"/>
                  <a:pt x="20" y="70"/>
                </a:cubicBezTo>
                <a:cubicBezTo>
                  <a:pt x="26" y="71"/>
                  <a:pt x="41" y="56"/>
                  <a:pt x="35" y="71"/>
                </a:cubicBezTo>
                <a:cubicBezTo>
                  <a:pt x="29" y="86"/>
                  <a:pt x="20" y="92"/>
                  <a:pt x="32" y="91"/>
                </a:cubicBezTo>
                <a:cubicBezTo>
                  <a:pt x="43" y="90"/>
                  <a:pt x="47" y="71"/>
                  <a:pt x="54" y="70"/>
                </a:cubicBezTo>
                <a:cubicBezTo>
                  <a:pt x="60" y="69"/>
                  <a:pt x="65" y="51"/>
                  <a:pt x="71" y="65"/>
                </a:cubicBezTo>
                <a:cubicBezTo>
                  <a:pt x="77" y="78"/>
                  <a:pt x="78" y="67"/>
                  <a:pt x="90" y="76"/>
                </a:cubicBezTo>
                <a:cubicBezTo>
                  <a:pt x="103" y="85"/>
                  <a:pt x="113" y="75"/>
                  <a:pt x="118" y="76"/>
                </a:cubicBezTo>
                <a:cubicBezTo>
                  <a:pt x="123" y="77"/>
                  <a:pt x="119" y="56"/>
                  <a:pt x="111" y="56"/>
                </a:cubicBezTo>
                <a:cubicBezTo>
                  <a:pt x="103" y="56"/>
                  <a:pt x="89" y="46"/>
                  <a:pt x="85" y="40"/>
                </a:cubicBezTo>
                <a:cubicBezTo>
                  <a:pt x="80" y="35"/>
                  <a:pt x="80" y="23"/>
                  <a:pt x="74" y="21"/>
                </a:cubicBezTo>
                <a:cubicBezTo>
                  <a:pt x="68" y="18"/>
                  <a:pt x="60" y="11"/>
                  <a:pt x="60" y="11"/>
                </a:cubicBezTo>
                <a:lnTo>
                  <a:pt x="47" y="0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6" name="Freeform 420">
            <a:extLst>
              <a:ext uri="{FF2B5EF4-FFF2-40B4-BE49-F238E27FC236}">
                <a16:creationId xmlns:a16="http://schemas.microsoft.com/office/drawing/2014/main" id="{CBEBE6FD-0106-6DFB-888C-E7B50CB9F8C8}"/>
              </a:ext>
            </a:extLst>
          </p:cNvPr>
          <p:cNvSpPr>
            <a:spLocks/>
          </p:cNvSpPr>
          <p:nvPr/>
        </p:nvSpPr>
        <p:spPr bwMode="auto">
          <a:xfrm>
            <a:off x="2736613" y="2597539"/>
            <a:ext cx="44180" cy="36497"/>
          </a:xfrm>
          <a:custGeom>
            <a:avLst/>
            <a:gdLst>
              <a:gd name="T0" fmla="*/ 2147483646 w 41"/>
              <a:gd name="T1" fmla="*/ 0 h 34"/>
              <a:gd name="T2" fmla="*/ 2147483646 w 41"/>
              <a:gd name="T3" fmla="*/ 2147483646 h 34"/>
              <a:gd name="T4" fmla="*/ 2147483646 w 41"/>
              <a:gd name="T5" fmla="*/ 2147483646 h 34"/>
              <a:gd name="T6" fmla="*/ 2147483646 w 41"/>
              <a:gd name="T7" fmla="*/ 2147483646 h 34"/>
              <a:gd name="T8" fmla="*/ 2147483646 w 41"/>
              <a:gd name="T9" fmla="*/ 0 h 3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34"/>
              <a:gd name="T17" fmla="*/ 41 w 41"/>
              <a:gd name="T18" fmla="*/ 34 h 3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34">
                <a:moveTo>
                  <a:pt x="24" y="0"/>
                </a:moveTo>
                <a:cubicBezTo>
                  <a:pt x="18" y="4"/>
                  <a:pt x="0" y="4"/>
                  <a:pt x="8" y="19"/>
                </a:cubicBezTo>
                <a:cubicBezTo>
                  <a:pt x="16" y="34"/>
                  <a:pt x="21" y="23"/>
                  <a:pt x="26" y="23"/>
                </a:cubicBezTo>
                <a:cubicBezTo>
                  <a:pt x="32" y="23"/>
                  <a:pt x="37" y="19"/>
                  <a:pt x="39" y="15"/>
                </a:cubicBezTo>
                <a:cubicBezTo>
                  <a:pt x="41" y="12"/>
                  <a:pt x="24" y="0"/>
                  <a:pt x="24" y="0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7" name="Freeform 421">
            <a:extLst>
              <a:ext uri="{FF2B5EF4-FFF2-40B4-BE49-F238E27FC236}">
                <a16:creationId xmlns:a16="http://schemas.microsoft.com/office/drawing/2014/main" id="{4A4AE8BB-D167-A8C4-881C-41CE120F21CF}"/>
              </a:ext>
            </a:extLst>
          </p:cNvPr>
          <p:cNvSpPr>
            <a:spLocks/>
          </p:cNvSpPr>
          <p:nvPr/>
        </p:nvSpPr>
        <p:spPr bwMode="auto">
          <a:xfrm>
            <a:off x="2815368" y="2620590"/>
            <a:ext cx="26892" cy="32655"/>
          </a:xfrm>
          <a:custGeom>
            <a:avLst/>
            <a:gdLst>
              <a:gd name="T0" fmla="*/ 2147483646 w 26"/>
              <a:gd name="T1" fmla="*/ 0 h 30"/>
              <a:gd name="T2" fmla="*/ 2147483646 w 26"/>
              <a:gd name="T3" fmla="*/ 2147483646 h 30"/>
              <a:gd name="T4" fmla="*/ 2147483646 w 26"/>
              <a:gd name="T5" fmla="*/ 2147483646 h 30"/>
              <a:gd name="T6" fmla="*/ 2147483646 w 26"/>
              <a:gd name="T7" fmla="*/ 2147483646 h 30"/>
              <a:gd name="T8" fmla="*/ 2147483646 w 26"/>
              <a:gd name="T9" fmla="*/ 0 h 3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30"/>
              <a:gd name="T17" fmla="*/ 26 w 26"/>
              <a:gd name="T18" fmla="*/ 30 h 3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30">
                <a:moveTo>
                  <a:pt x="17" y="0"/>
                </a:moveTo>
                <a:cubicBezTo>
                  <a:pt x="10" y="0"/>
                  <a:pt x="0" y="2"/>
                  <a:pt x="3" y="14"/>
                </a:cubicBezTo>
                <a:cubicBezTo>
                  <a:pt x="6" y="25"/>
                  <a:pt x="8" y="30"/>
                  <a:pt x="14" y="28"/>
                </a:cubicBezTo>
                <a:cubicBezTo>
                  <a:pt x="21" y="25"/>
                  <a:pt x="26" y="15"/>
                  <a:pt x="26" y="15"/>
                </a:cubicBezTo>
                <a:lnTo>
                  <a:pt x="17" y="0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8" name="Freeform 422">
            <a:extLst>
              <a:ext uri="{FF2B5EF4-FFF2-40B4-BE49-F238E27FC236}">
                <a16:creationId xmlns:a16="http://schemas.microsoft.com/office/drawing/2014/main" id="{9916E06B-8B74-185B-5C12-BEB50329D803}"/>
              </a:ext>
            </a:extLst>
          </p:cNvPr>
          <p:cNvSpPr>
            <a:spLocks/>
          </p:cNvSpPr>
          <p:nvPr/>
        </p:nvSpPr>
        <p:spPr bwMode="auto">
          <a:xfrm>
            <a:off x="2872994" y="2399690"/>
            <a:ext cx="51864" cy="46101"/>
          </a:xfrm>
          <a:custGeom>
            <a:avLst/>
            <a:gdLst>
              <a:gd name="T0" fmla="*/ 2147483646 w 49"/>
              <a:gd name="T1" fmla="*/ 2147483646 h 42"/>
              <a:gd name="T2" fmla="*/ 2147483646 w 49"/>
              <a:gd name="T3" fmla="*/ 2147483646 h 42"/>
              <a:gd name="T4" fmla="*/ 2147483646 w 49"/>
              <a:gd name="T5" fmla="*/ 2147483646 h 42"/>
              <a:gd name="T6" fmla="*/ 2147483646 w 49"/>
              <a:gd name="T7" fmla="*/ 2147483646 h 42"/>
              <a:gd name="T8" fmla="*/ 2147483646 w 49"/>
              <a:gd name="T9" fmla="*/ 2147483646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9"/>
              <a:gd name="T16" fmla="*/ 0 h 42"/>
              <a:gd name="T17" fmla="*/ 49 w 49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9" h="42">
                <a:moveTo>
                  <a:pt x="29" y="4"/>
                </a:moveTo>
                <a:cubicBezTo>
                  <a:pt x="24" y="3"/>
                  <a:pt x="11" y="0"/>
                  <a:pt x="8" y="14"/>
                </a:cubicBezTo>
                <a:cubicBezTo>
                  <a:pt x="4" y="27"/>
                  <a:pt x="0" y="19"/>
                  <a:pt x="9" y="31"/>
                </a:cubicBezTo>
                <a:cubicBezTo>
                  <a:pt x="18" y="42"/>
                  <a:pt x="33" y="39"/>
                  <a:pt x="37" y="36"/>
                </a:cubicBezTo>
                <a:cubicBezTo>
                  <a:pt x="40" y="32"/>
                  <a:pt x="49" y="9"/>
                  <a:pt x="29" y="4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89" name="Freeform 423">
            <a:extLst>
              <a:ext uri="{FF2B5EF4-FFF2-40B4-BE49-F238E27FC236}">
                <a16:creationId xmlns:a16="http://schemas.microsoft.com/office/drawing/2014/main" id="{6AF3287E-522C-545C-0496-2434F339DBDB}"/>
              </a:ext>
            </a:extLst>
          </p:cNvPr>
          <p:cNvSpPr>
            <a:spLocks/>
          </p:cNvSpPr>
          <p:nvPr/>
        </p:nvSpPr>
        <p:spPr bwMode="auto">
          <a:xfrm>
            <a:off x="2719324" y="1867607"/>
            <a:ext cx="257397" cy="259319"/>
          </a:xfrm>
          <a:custGeom>
            <a:avLst/>
            <a:gdLst>
              <a:gd name="T0" fmla="*/ 2147483646 w 242"/>
              <a:gd name="T1" fmla="*/ 2147483646 h 241"/>
              <a:gd name="T2" fmla="*/ 2147483646 w 242"/>
              <a:gd name="T3" fmla="*/ 2147483646 h 241"/>
              <a:gd name="T4" fmla="*/ 2147483646 w 242"/>
              <a:gd name="T5" fmla="*/ 2147483646 h 241"/>
              <a:gd name="T6" fmla="*/ 2147483646 w 242"/>
              <a:gd name="T7" fmla="*/ 2147483646 h 241"/>
              <a:gd name="T8" fmla="*/ 2147483646 w 242"/>
              <a:gd name="T9" fmla="*/ 2147483646 h 241"/>
              <a:gd name="T10" fmla="*/ 2147483646 w 242"/>
              <a:gd name="T11" fmla="*/ 2147483646 h 241"/>
              <a:gd name="T12" fmla="*/ 2147483646 w 242"/>
              <a:gd name="T13" fmla="*/ 2147483646 h 241"/>
              <a:gd name="T14" fmla="*/ 2147483646 w 242"/>
              <a:gd name="T15" fmla="*/ 2147483646 h 241"/>
              <a:gd name="T16" fmla="*/ 2147483646 w 242"/>
              <a:gd name="T17" fmla="*/ 2147483646 h 241"/>
              <a:gd name="T18" fmla="*/ 2147483646 w 242"/>
              <a:gd name="T19" fmla="*/ 2147483646 h 241"/>
              <a:gd name="T20" fmla="*/ 2147483646 w 242"/>
              <a:gd name="T21" fmla="*/ 2147483646 h 241"/>
              <a:gd name="T22" fmla="*/ 2147483646 w 242"/>
              <a:gd name="T23" fmla="*/ 2147483646 h 241"/>
              <a:gd name="T24" fmla="*/ 2147483646 w 242"/>
              <a:gd name="T25" fmla="*/ 2147483646 h 241"/>
              <a:gd name="T26" fmla="*/ 2147483646 w 242"/>
              <a:gd name="T27" fmla="*/ 2147483646 h 241"/>
              <a:gd name="T28" fmla="*/ 2147483646 w 242"/>
              <a:gd name="T29" fmla="*/ 2147483646 h 241"/>
              <a:gd name="T30" fmla="*/ 2147483646 w 242"/>
              <a:gd name="T31" fmla="*/ 2147483646 h 241"/>
              <a:gd name="T32" fmla="*/ 2147483646 w 242"/>
              <a:gd name="T33" fmla="*/ 2147483646 h 241"/>
              <a:gd name="T34" fmla="*/ 2147483646 w 242"/>
              <a:gd name="T35" fmla="*/ 2147483646 h 241"/>
              <a:gd name="T36" fmla="*/ 2147483646 w 242"/>
              <a:gd name="T37" fmla="*/ 2147483646 h 241"/>
              <a:gd name="T38" fmla="*/ 2147483646 w 242"/>
              <a:gd name="T39" fmla="*/ 2147483646 h 241"/>
              <a:gd name="T40" fmla="*/ 2147483646 w 242"/>
              <a:gd name="T41" fmla="*/ 2147483646 h 241"/>
              <a:gd name="T42" fmla="*/ 2147483646 w 242"/>
              <a:gd name="T43" fmla="*/ 2147483646 h 241"/>
              <a:gd name="T44" fmla="*/ 2147483646 w 242"/>
              <a:gd name="T45" fmla="*/ 2147483646 h 241"/>
              <a:gd name="T46" fmla="*/ 2147483646 w 242"/>
              <a:gd name="T47" fmla="*/ 2147483646 h 241"/>
              <a:gd name="T48" fmla="*/ 2147483646 w 242"/>
              <a:gd name="T49" fmla="*/ 2147483646 h 241"/>
              <a:gd name="T50" fmla="*/ 2147483646 w 242"/>
              <a:gd name="T51" fmla="*/ 2147483646 h 241"/>
              <a:gd name="T52" fmla="*/ 2147483646 w 242"/>
              <a:gd name="T53" fmla="*/ 2147483646 h 241"/>
              <a:gd name="T54" fmla="*/ 2147483646 w 242"/>
              <a:gd name="T55" fmla="*/ 2147483646 h 241"/>
              <a:gd name="T56" fmla="*/ 2147483646 w 242"/>
              <a:gd name="T57" fmla="*/ 2147483646 h 241"/>
              <a:gd name="T58" fmla="*/ 2147483646 w 242"/>
              <a:gd name="T59" fmla="*/ 2147483646 h 241"/>
              <a:gd name="T60" fmla="*/ 2147483646 w 242"/>
              <a:gd name="T61" fmla="*/ 2147483646 h 241"/>
              <a:gd name="T62" fmla="*/ 2147483646 w 242"/>
              <a:gd name="T63" fmla="*/ 2147483646 h 241"/>
              <a:gd name="T64" fmla="*/ 2147483646 w 242"/>
              <a:gd name="T65" fmla="*/ 2147483646 h 241"/>
              <a:gd name="T66" fmla="*/ 2147483646 w 242"/>
              <a:gd name="T67" fmla="*/ 2147483646 h 24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242"/>
              <a:gd name="T103" fmla="*/ 0 h 241"/>
              <a:gd name="T104" fmla="*/ 242 w 242"/>
              <a:gd name="T105" fmla="*/ 241 h 241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242" h="241">
                <a:moveTo>
                  <a:pt x="228" y="17"/>
                </a:moveTo>
                <a:cubicBezTo>
                  <a:pt x="219" y="16"/>
                  <a:pt x="213" y="9"/>
                  <a:pt x="204" y="14"/>
                </a:cubicBezTo>
                <a:cubicBezTo>
                  <a:pt x="194" y="18"/>
                  <a:pt x="192" y="17"/>
                  <a:pt x="186" y="15"/>
                </a:cubicBezTo>
                <a:cubicBezTo>
                  <a:pt x="181" y="13"/>
                  <a:pt x="181" y="0"/>
                  <a:pt x="169" y="5"/>
                </a:cubicBezTo>
                <a:cubicBezTo>
                  <a:pt x="158" y="9"/>
                  <a:pt x="139" y="14"/>
                  <a:pt x="141" y="20"/>
                </a:cubicBezTo>
                <a:cubicBezTo>
                  <a:pt x="144" y="25"/>
                  <a:pt x="139" y="29"/>
                  <a:pt x="129" y="25"/>
                </a:cubicBezTo>
                <a:cubicBezTo>
                  <a:pt x="118" y="22"/>
                  <a:pt x="110" y="10"/>
                  <a:pt x="114" y="21"/>
                </a:cubicBezTo>
                <a:cubicBezTo>
                  <a:pt x="117" y="31"/>
                  <a:pt x="92" y="22"/>
                  <a:pt x="88" y="28"/>
                </a:cubicBezTo>
                <a:cubicBezTo>
                  <a:pt x="85" y="33"/>
                  <a:pt x="75" y="40"/>
                  <a:pt x="79" y="45"/>
                </a:cubicBezTo>
                <a:cubicBezTo>
                  <a:pt x="84" y="50"/>
                  <a:pt x="79" y="42"/>
                  <a:pt x="66" y="48"/>
                </a:cubicBezTo>
                <a:cubicBezTo>
                  <a:pt x="54" y="55"/>
                  <a:pt x="55" y="58"/>
                  <a:pt x="68" y="65"/>
                </a:cubicBezTo>
                <a:cubicBezTo>
                  <a:pt x="80" y="71"/>
                  <a:pt x="92" y="58"/>
                  <a:pt x="85" y="70"/>
                </a:cubicBezTo>
                <a:cubicBezTo>
                  <a:pt x="78" y="83"/>
                  <a:pt x="71" y="88"/>
                  <a:pt x="81" y="85"/>
                </a:cubicBezTo>
                <a:cubicBezTo>
                  <a:pt x="92" y="83"/>
                  <a:pt x="92" y="71"/>
                  <a:pt x="98" y="71"/>
                </a:cubicBezTo>
                <a:cubicBezTo>
                  <a:pt x="103" y="71"/>
                  <a:pt x="114" y="81"/>
                  <a:pt x="121" y="77"/>
                </a:cubicBezTo>
                <a:cubicBezTo>
                  <a:pt x="128" y="74"/>
                  <a:pt x="124" y="61"/>
                  <a:pt x="130" y="67"/>
                </a:cubicBezTo>
                <a:cubicBezTo>
                  <a:pt x="136" y="73"/>
                  <a:pt x="113" y="92"/>
                  <a:pt x="117" y="96"/>
                </a:cubicBezTo>
                <a:cubicBezTo>
                  <a:pt x="122" y="99"/>
                  <a:pt x="103" y="99"/>
                  <a:pt x="102" y="96"/>
                </a:cubicBezTo>
                <a:cubicBezTo>
                  <a:pt x="101" y="92"/>
                  <a:pt x="87" y="88"/>
                  <a:pt x="95" y="96"/>
                </a:cubicBezTo>
                <a:cubicBezTo>
                  <a:pt x="103" y="104"/>
                  <a:pt x="113" y="98"/>
                  <a:pt x="115" y="111"/>
                </a:cubicBezTo>
                <a:cubicBezTo>
                  <a:pt x="117" y="123"/>
                  <a:pt x="99" y="125"/>
                  <a:pt x="96" y="120"/>
                </a:cubicBezTo>
                <a:cubicBezTo>
                  <a:pt x="94" y="115"/>
                  <a:pt x="91" y="104"/>
                  <a:pt x="91" y="104"/>
                </a:cubicBezTo>
                <a:cubicBezTo>
                  <a:pt x="91" y="104"/>
                  <a:pt x="71" y="106"/>
                  <a:pt x="75" y="115"/>
                </a:cubicBezTo>
                <a:cubicBezTo>
                  <a:pt x="78" y="125"/>
                  <a:pt x="84" y="128"/>
                  <a:pt x="88" y="131"/>
                </a:cubicBezTo>
                <a:cubicBezTo>
                  <a:pt x="93" y="135"/>
                  <a:pt x="108" y="128"/>
                  <a:pt x="101" y="141"/>
                </a:cubicBezTo>
                <a:cubicBezTo>
                  <a:pt x="94" y="153"/>
                  <a:pt x="87" y="149"/>
                  <a:pt x="83" y="149"/>
                </a:cubicBezTo>
                <a:cubicBezTo>
                  <a:pt x="78" y="149"/>
                  <a:pt x="78" y="133"/>
                  <a:pt x="72" y="141"/>
                </a:cubicBezTo>
                <a:cubicBezTo>
                  <a:pt x="66" y="149"/>
                  <a:pt x="72" y="158"/>
                  <a:pt x="66" y="159"/>
                </a:cubicBezTo>
                <a:cubicBezTo>
                  <a:pt x="61" y="160"/>
                  <a:pt x="50" y="160"/>
                  <a:pt x="50" y="160"/>
                </a:cubicBezTo>
                <a:cubicBezTo>
                  <a:pt x="50" y="160"/>
                  <a:pt x="38" y="167"/>
                  <a:pt x="50" y="172"/>
                </a:cubicBezTo>
                <a:cubicBezTo>
                  <a:pt x="53" y="173"/>
                  <a:pt x="56" y="173"/>
                  <a:pt x="58" y="173"/>
                </a:cubicBezTo>
                <a:cubicBezTo>
                  <a:pt x="65" y="174"/>
                  <a:pt x="68" y="170"/>
                  <a:pt x="71" y="173"/>
                </a:cubicBezTo>
                <a:cubicBezTo>
                  <a:pt x="75" y="176"/>
                  <a:pt x="72" y="183"/>
                  <a:pt x="75" y="189"/>
                </a:cubicBezTo>
                <a:cubicBezTo>
                  <a:pt x="77" y="195"/>
                  <a:pt x="85" y="188"/>
                  <a:pt x="85" y="188"/>
                </a:cubicBezTo>
                <a:cubicBezTo>
                  <a:pt x="85" y="188"/>
                  <a:pt x="70" y="198"/>
                  <a:pt x="66" y="191"/>
                </a:cubicBezTo>
                <a:cubicBezTo>
                  <a:pt x="63" y="184"/>
                  <a:pt x="44" y="179"/>
                  <a:pt x="45" y="183"/>
                </a:cubicBezTo>
                <a:cubicBezTo>
                  <a:pt x="46" y="198"/>
                  <a:pt x="26" y="194"/>
                  <a:pt x="23" y="198"/>
                </a:cubicBezTo>
                <a:cubicBezTo>
                  <a:pt x="19" y="203"/>
                  <a:pt x="0" y="207"/>
                  <a:pt x="19" y="214"/>
                </a:cubicBezTo>
                <a:cubicBezTo>
                  <a:pt x="39" y="221"/>
                  <a:pt x="39" y="210"/>
                  <a:pt x="51" y="213"/>
                </a:cubicBezTo>
                <a:cubicBezTo>
                  <a:pt x="64" y="217"/>
                  <a:pt x="66" y="222"/>
                  <a:pt x="72" y="219"/>
                </a:cubicBezTo>
                <a:cubicBezTo>
                  <a:pt x="78" y="216"/>
                  <a:pt x="78" y="198"/>
                  <a:pt x="84" y="209"/>
                </a:cubicBezTo>
                <a:cubicBezTo>
                  <a:pt x="90" y="219"/>
                  <a:pt x="80" y="221"/>
                  <a:pt x="87" y="224"/>
                </a:cubicBezTo>
                <a:cubicBezTo>
                  <a:pt x="94" y="226"/>
                  <a:pt x="99" y="216"/>
                  <a:pt x="102" y="222"/>
                </a:cubicBezTo>
                <a:cubicBezTo>
                  <a:pt x="106" y="229"/>
                  <a:pt x="99" y="241"/>
                  <a:pt x="109" y="239"/>
                </a:cubicBezTo>
                <a:cubicBezTo>
                  <a:pt x="119" y="236"/>
                  <a:pt x="115" y="218"/>
                  <a:pt x="126" y="222"/>
                </a:cubicBezTo>
                <a:cubicBezTo>
                  <a:pt x="138" y="227"/>
                  <a:pt x="140" y="217"/>
                  <a:pt x="140" y="217"/>
                </a:cubicBezTo>
                <a:cubicBezTo>
                  <a:pt x="140" y="217"/>
                  <a:pt x="140" y="205"/>
                  <a:pt x="136" y="206"/>
                </a:cubicBezTo>
                <a:cubicBezTo>
                  <a:pt x="131" y="207"/>
                  <a:pt x="126" y="203"/>
                  <a:pt x="126" y="199"/>
                </a:cubicBezTo>
                <a:cubicBezTo>
                  <a:pt x="126" y="196"/>
                  <a:pt x="133" y="201"/>
                  <a:pt x="139" y="196"/>
                </a:cubicBezTo>
                <a:cubicBezTo>
                  <a:pt x="145" y="191"/>
                  <a:pt x="137" y="177"/>
                  <a:pt x="140" y="178"/>
                </a:cubicBezTo>
                <a:cubicBezTo>
                  <a:pt x="156" y="181"/>
                  <a:pt x="156" y="176"/>
                  <a:pt x="160" y="173"/>
                </a:cubicBezTo>
                <a:cubicBezTo>
                  <a:pt x="163" y="169"/>
                  <a:pt x="164" y="151"/>
                  <a:pt x="164" y="151"/>
                </a:cubicBezTo>
                <a:cubicBezTo>
                  <a:pt x="164" y="151"/>
                  <a:pt x="158" y="141"/>
                  <a:pt x="153" y="145"/>
                </a:cubicBezTo>
                <a:cubicBezTo>
                  <a:pt x="148" y="150"/>
                  <a:pt x="147" y="136"/>
                  <a:pt x="147" y="136"/>
                </a:cubicBezTo>
                <a:cubicBezTo>
                  <a:pt x="147" y="136"/>
                  <a:pt x="136" y="143"/>
                  <a:pt x="140" y="134"/>
                </a:cubicBezTo>
                <a:cubicBezTo>
                  <a:pt x="145" y="125"/>
                  <a:pt x="155" y="114"/>
                  <a:pt x="161" y="123"/>
                </a:cubicBezTo>
                <a:cubicBezTo>
                  <a:pt x="167" y="133"/>
                  <a:pt x="158" y="127"/>
                  <a:pt x="167" y="130"/>
                </a:cubicBezTo>
                <a:cubicBezTo>
                  <a:pt x="176" y="134"/>
                  <a:pt x="172" y="130"/>
                  <a:pt x="179" y="122"/>
                </a:cubicBezTo>
                <a:cubicBezTo>
                  <a:pt x="186" y="114"/>
                  <a:pt x="191" y="108"/>
                  <a:pt x="186" y="110"/>
                </a:cubicBezTo>
                <a:cubicBezTo>
                  <a:pt x="182" y="111"/>
                  <a:pt x="174" y="110"/>
                  <a:pt x="176" y="105"/>
                </a:cubicBezTo>
                <a:cubicBezTo>
                  <a:pt x="178" y="100"/>
                  <a:pt x="182" y="95"/>
                  <a:pt x="186" y="97"/>
                </a:cubicBezTo>
                <a:cubicBezTo>
                  <a:pt x="191" y="99"/>
                  <a:pt x="191" y="84"/>
                  <a:pt x="200" y="83"/>
                </a:cubicBezTo>
                <a:cubicBezTo>
                  <a:pt x="209" y="82"/>
                  <a:pt x="212" y="75"/>
                  <a:pt x="216" y="70"/>
                </a:cubicBezTo>
                <a:cubicBezTo>
                  <a:pt x="221" y="66"/>
                  <a:pt x="229" y="55"/>
                  <a:pt x="229" y="55"/>
                </a:cubicBezTo>
                <a:cubicBezTo>
                  <a:pt x="229" y="55"/>
                  <a:pt x="221" y="53"/>
                  <a:pt x="216" y="55"/>
                </a:cubicBezTo>
                <a:cubicBezTo>
                  <a:pt x="212" y="58"/>
                  <a:pt x="202" y="52"/>
                  <a:pt x="211" y="48"/>
                </a:cubicBezTo>
                <a:cubicBezTo>
                  <a:pt x="219" y="45"/>
                  <a:pt x="242" y="27"/>
                  <a:pt x="242" y="27"/>
                </a:cubicBezTo>
                <a:cubicBezTo>
                  <a:pt x="242" y="27"/>
                  <a:pt x="237" y="18"/>
                  <a:pt x="228" y="17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0" name="Freeform 424">
            <a:extLst>
              <a:ext uri="{FF2B5EF4-FFF2-40B4-BE49-F238E27FC236}">
                <a16:creationId xmlns:a16="http://schemas.microsoft.com/office/drawing/2014/main" id="{5C9DD1E9-2964-E77D-9931-95593BBCEDED}"/>
              </a:ext>
            </a:extLst>
          </p:cNvPr>
          <p:cNvSpPr>
            <a:spLocks/>
          </p:cNvSpPr>
          <p:nvPr/>
        </p:nvSpPr>
        <p:spPr bwMode="auto">
          <a:xfrm>
            <a:off x="2700116" y="1927154"/>
            <a:ext cx="94123" cy="115253"/>
          </a:xfrm>
          <a:custGeom>
            <a:avLst/>
            <a:gdLst>
              <a:gd name="T0" fmla="*/ 2147483646 w 87"/>
              <a:gd name="T1" fmla="*/ 2147483646 h 109"/>
              <a:gd name="T2" fmla="*/ 2147483646 w 87"/>
              <a:gd name="T3" fmla="*/ 2147483646 h 109"/>
              <a:gd name="T4" fmla="*/ 2147483646 w 87"/>
              <a:gd name="T5" fmla="*/ 2147483646 h 109"/>
              <a:gd name="T6" fmla="*/ 2147483646 w 87"/>
              <a:gd name="T7" fmla="*/ 2147483646 h 109"/>
              <a:gd name="T8" fmla="*/ 2147483646 w 87"/>
              <a:gd name="T9" fmla="*/ 2147483646 h 109"/>
              <a:gd name="T10" fmla="*/ 2147483646 w 87"/>
              <a:gd name="T11" fmla="*/ 2147483646 h 109"/>
              <a:gd name="T12" fmla="*/ 2147483646 w 87"/>
              <a:gd name="T13" fmla="*/ 2147483646 h 109"/>
              <a:gd name="T14" fmla="*/ 2147483646 w 87"/>
              <a:gd name="T15" fmla="*/ 2147483646 h 109"/>
              <a:gd name="T16" fmla="*/ 2147483646 w 87"/>
              <a:gd name="T17" fmla="*/ 2147483646 h 109"/>
              <a:gd name="T18" fmla="*/ 2147483646 w 87"/>
              <a:gd name="T19" fmla="*/ 2147483646 h 109"/>
              <a:gd name="T20" fmla="*/ 2147483646 w 87"/>
              <a:gd name="T21" fmla="*/ 2147483646 h 109"/>
              <a:gd name="T22" fmla="*/ 2147483646 w 87"/>
              <a:gd name="T23" fmla="*/ 2147483646 h 109"/>
              <a:gd name="T24" fmla="*/ 2147483646 w 87"/>
              <a:gd name="T25" fmla="*/ 2147483646 h 109"/>
              <a:gd name="T26" fmla="*/ 2147483646 w 87"/>
              <a:gd name="T27" fmla="*/ 2147483646 h 109"/>
              <a:gd name="T28" fmla="*/ 2147483646 w 87"/>
              <a:gd name="T29" fmla="*/ 2147483646 h 109"/>
              <a:gd name="T30" fmla="*/ 2147483646 w 87"/>
              <a:gd name="T31" fmla="*/ 2147483646 h 109"/>
              <a:gd name="T32" fmla="*/ 2147483646 w 87"/>
              <a:gd name="T33" fmla="*/ 2147483646 h 109"/>
              <a:gd name="T34" fmla="*/ 2147483646 w 87"/>
              <a:gd name="T35" fmla="*/ 2147483646 h 109"/>
              <a:gd name="T36" fmla="*/ 2147483646 w 87"/>
              <a:gd name="T37" fmla="*/ 2147483646 h 109"/>
              <a:gd name="T38" fmla="*/ 2147483646 w 87"/>
              <a:gd name="T39" fmla="*/ 2147483646 h 109"/>
              <a:gd name="T40" fmla="*/ 2147483646 w 87"/>
              <a:gd name="T41" fmla="*/ 2147483646 h 109"/>
              <a:gd name="T42" fmla="*/ 2147483646 w 87"/>
              <a:gd name="T43" fmla="*/ 2147483646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87"/>
              <a:gd name="T67" fmla="*/ 0 h 109"/>
              <a:gd name="T68" fmla="*/ 87 w 87"/>
              <a:gd name="T69" fmla="*/ 109 h 109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87" h="109">
                <a:moveTo>
                  <a:pt x="55" y="1"/>
                </a:moveTo>
                <a:cubicBezTo>
                  <a:pt x="47" y="3"/>
                  <a:pt x="37" y="4"/>
                  <a:pt x="39" y="11"/>
                </a:cubicBezTo>
                <a:cubicBezTo>
                  <a:pt x="40" y="17"/>
                  <a:pt x="40" y="19"/>
                  <a:pt x="36" y="23"/>
                </a:cubicBezTo>
                <a:cubicBezTo>
                  <a:pt x="33" y="28"/>
                  <a:pt x="26" y="28"/>
                  <a:pt x="21" y="27"/>
                </a:cubicBezTo>
                <a:cubicBezTo>
                  <a:pt x="17" y="26"/>
                  <a:pt x="7" y="20"/>
                  <a:pt x="13" y="29"/>
                </a:cubicBezTo>
                <a:cubicBezTo>
                  <a:pt x="19" y="38"/>
                  <a:pt x="25" y="41"/>
                  <a:pt x="22" y="44"/>
                </a:cubicBezTo>
                <a:cubicBezTo>
                  <a:pt x="20" y="47"/>
                  <a:pt x="4" y="39"/>
                  <a:pt x="3" y="44"/>
                </a:cubicBezTo>
                <a:cubicBezTo>
                  <a:pt x="2" y="49"/>
                  <a:pt x="0" y="45"/>
                  <a:pt x="4" y="52"/>
                </a:cubicBezTo>
                <a:cubicBezTo>
                  <a:pt x="7" y="59"/>
                  <a:pt x="20" y="51"/>
                  <a:pt x="20" y="56"/>
                </a:cubicBezTo>
                <a:cubicBezTo>
                  <a:pt x="20" y="60"/>
                  <a:pt x="6" y="60"/>
                  <a:pt x="13" y="65"/>
                </a:cubicBezTo>
                <a:cubicBezTo>
                  <a:pt x="20" y="69"/>
                  <a:pt x="26" y="60"/>
                  <a:pt x="30" y="61"/>
                </a:cubicBezTo>
                <a:cubicBezTo>
                  <a:pt x="35" y="62"/>
                  <a:pt x="24" y="71"/>
                  <a:pt x="20" y="74"/>
                </a:cubicBezTo>
                <a:cubicBezTo>
                  <a:pt x="17" y="77"/>
                  <a:pt x="14" y="79"/>
                  <a:pt x="20" y="85"/>
                </a:cubicBezTo>
                <a:cubicBezTo>
                  <a:pt x="26" y="92"/>
                  <a:pt x="42" y="84"/>
                  <a:pt x="40" y="90"/>
                </a:cubicBezTo>
                <a:cubicBezTo>
                  <a:pt x="37" y="96"/>
                  <a:pt x="19" y="109"/>
                  <a:pt x="33" y="106"/>
                </a:cubicBezTo>
                <a:cubicBezTo>
                  <a:pt x="47" y="104"/>
                  <a:pt x="51" y="94"/>
                  <a:pt x="56" y="94"/>
                </a:cubicBezTo>
                <a:cubicBezTo>
                  <a:pt x="60" y="94"/>
                  <a:pt x="60" y="77"/>
                  <a:pt x="68" y="83"/>
                </a:cubicBezTo>
                <a:cubicBezTo>
                  <a:pt x="77" y="89"/>
                  <a:pt x="81" y="79"/>
                  <a:pt x="79" y="71"/>
                </a:cubicBezTo>
                <a:cubicBezTo>
                  <a:pt x="77" y="62"/>
                  <a:pt x="75" y="52"/>
                  <a:pt x="81" y="51"/>
                </a:cubicBezTo>
                <a:cubicBezTo>
                  <a:pt x="87" y="50"/>
                  <a:pt x="81" y="44"/>
                  <a:pt x="74" y="38"/>
                </a:cubicBezTo>
                <a:cubicBezTo>
                  <a:pt x="67" y="32"/>
                  <a:pt x="67" y="26"/>
                  <a:pt x="64" y="21"/>
                </a:cubicBezTo>
                <a:cubicBezTo>
                  <a:pt x="60" y="16"/>
                  <a:pt x="62" y="0"/>
                  <a:pt x="55" y="1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1" name="Freeform 425">
            <a:extLst>
              <a:ext uri="{FF2B5EF4-FFF2-40B4-BE49-F238E27FC236}">
                <a16:creationId xmlns:a16="http://schemas.microsoft.com/office/drawing/2014/main" id="{2A38B17A-77EA-A7E1-18E4-BECB3ED9BDC7}"/>
              </a:ext>
            </a:extLst>
          </p:cNvPr>
          <p:cNvSpPr>
            <a:spLocks/>
          </p:cNvSpPr>
          <p:nvPr/>
        </p:nvSpPr>
        <p:spPr bwMode="auto">
          <a:xfrm>
            <a:off x="2615597" y="1977097"/>
            <a:ext cx="49943" cy="74914"/>
          </a:xfrm>
          <a:custGeom>
            <a:avLst/>
            <a:gdLst>
              <a:gd name="T0" fmla="*/ 2147483646 w 46"/>
              <a:gd name="T1" fmla="*/ 2147483646 h 70"/>
              <a:gd name="T2" fmla="*/ 2147483646 w 46"/>
              <a:gd name="T3" fmla="*/ 2147483646 h 70"/>
              <a:gd name="T4" fmla="*/ 2147483646 w 46"/>
              <a:gd name="T5" fmla="*/ 2147483646 h 70"/>
              <a:gd name="T6" fmla="*/ 2147483646 w 46"/>
              <a:gd name="T7" fmla="*/ 2147483646 h 70"/>
              <a:gd name="T8" fmla="*/ 2147483646 w 46"/>
              <a:gd name="T9" fmla="*/ 2147483646 h 70"/>
              <a:gd name="T10" fmla="*/ 2147483646 w 46"/>
              <a:gd name="T11" fmla="*/ 2147483646 h 70"/>
              <a:gd name="T12" fmla="*/ 2147483646 w 46"/>
              <a:gd name="T13" fmla="*/ 2147483646 h 70"/>
              <a:gd name="T14" fmla="*/ 2147483646 w 46"/>
              <a:gd name="T15" fmla="*/ 2147483646 h 70"/>
              <a:gd name="T16" fmla="*/ 2147483646 w 46"/>
              <a:gd name="T17" fmla="*/ 2147483646 h 70"/>
              <a:gd name="T18" fmla="*/ 2147483646 w 46"/>
              <a:gd name="T19" fmla="*/ 2147483646 h 7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6"/>
              <a:gd name="T31" fmla="*/ 0 h 70"/>
              <a:gd name="T32" fmla="*/ 46 w 46"/>
              <a:gd name="T33" fmla="*/ 70 h 7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6" h="70">
                <a:moveTo>
                  <a:pt x="15" y="2"/>
                </a:moveTo>
                <a:cubicBezTo>
                  <a:pt x="7" y="3"/>
                  <a:pt x="5" y="24"/>
                  <a:pt x="9" y="27"/>
                </a:cubicBezTo>
                <a:cubicBezTo>
                  <a:pt x="14" y="30"/>
                  <a:pt x="5" y="27"/>
                  <a:pt x="2" y="30"/>
                </a:cubicBezTo>
                <a:cubicBezTo>
                  <a:pt x="0" y="34"/>
                  <a:pt x="10" y="38"/>
                  <a:pt x="16" y="41"/>
                </a:cubicBezTo>
                <a:cubicBezTo>
                  <a:pt x="22" y="43"/>
                  <a:pt x="25" y="49"/>
                  <a:pt x="24" y="55"/>
                </a:cubicBezTo>
                <a:cubicBezTo>
                  <a:pt x="23" y="60"/>
                  <a:pt x="29" y="70"/>
                  <a:pt x="35" y="64"/>
                </a:cubicBezTo>
                <a:cubicBezTo>
                  <a:pt x="40" y="58"/>
                  <a:pt x="40" y="45"/>
                  <a:pt x="40" y="38"/>
                </a:cubicBezTo>
                <a:cubicBezTo>
                  <a:pt x="40" y="32"/>
                  <a:pt x="46" y="22"/>
                  <a:pt x="44" y="19"/>
                </a:cubicBezTo>
                <a:cubicBezTo>
                  <a:pt x="41" y="15"/>
                  <a:pt x="35" y="0"/>
                  <a:pt x="31" y="3"/>
                </a:cubicBezTo>
                <a:cubicBezTo>
                  <a:pt x="28" y="5"/>
                  <a:pt x="15" y="2"/>
                  <a:pt x="15" y="2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2" name="Freeform 426">
            <a:extLst>
              <a:ext uri="{FF2B5EF4-FFF2-40B4-BE49-F238E27FC236}">
                <a16:creationId xmlns:a16="http://schemas.microsoft.com/office/drawing/2014/main" id="{ED549182-3AE1-1269-2901-7B3189D37582}"/>
              </a:ext>
            </a:extLst>
          </p:cNvPr>
          <p:cNvSpPr>
            <a:spLocks/>
          </p:cNvSpPr>
          <p:nvPr/>
        </p:nvSpPr>
        <p:spPr bwMode="auto">
          <a:xfrm>
            <a:off x="2669382" y="2015515"/>
            <a:ext cx="32655" cy="28813"/>
          </a:xfrm>
          <a:custGeom>
            <a:avLst/>
            <a:gdLst>
              <a:gd name="T0" fmla="*/ 2147483646 w 30"/>
              <a:gd name="T1" fmla="*/ 2147483646 h 27"/>
              <a:gd name="T2" fmla="*/ 2147483646 w 30"/>
              <a:gd name="T3" fmla="*/ 2147483646 h 27"/>
              <a:gd name="T4" fmla="*/ 2147483646 w 30"/>
              <a:gd name="T5" fmla="*/ 2147483646 h 27"/>
              <a:gd name="T6" fmla="*/ 2147483646 w 30"/>
              <a:gd name="T7" fmla="*/ 2147483646 h 27"/>
              <a:gd name="T8" fmla="*/ 2147483646 w 30"/>
              <a:gd name="T9" fmla="*/ 2147483646 h 27"/>
              <a:gd name="T10" fmla="*/ 2147483646 w 30"/>
              <a:gd name="T11" fmla="*/ 2147483646 h 2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0"/>
              <a:gd name="T19" fmla="*/ 0 h 27"/>
              <a:gd name="T20" fmla="*/ 30 w 30"/>
              <a:gd name="T21" fmla="*/ 27 h 2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0" h="27">
                <a:moveTo>
                  <a:pt x="12" y="1"/>
                </a:moveTo>
                <a:cubicBezTo>
                  <a:pt x="9" y="0"/>
                  <a:pt x="0" y="8"/>
                  <a:pt x="5" y="16"/>
                </a:cubicBezTo>
                <a:cubicBezTo>
                  <a:pt x="11" y="24"/>
                  <a:pt x="9" y="20"/>
                  <a:pt x="15" y="23"/>
                </a:cubicBezTo>
                <a:cubicBezTo>
                  <a:pt x="20" y="27"/>
                  <a:pt x="25" y="19"/>
                  <a:pt x="25" y="19"/>
                </a:cubicBezTo>
                <a:cubicBezTo>
                  <a:pt x="30" y="9"/>
                  <a:pt x="30" y="9"/>
                  <a:pt x="30" y="9"/>
                </a:cubicBezTo>
                <a:lnTo>
                  <a:pt x="12" y="1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3" name="Freeform 427">
            <a:extLst>
              <a:ext uri="{FF2B5EF4-FFF2-40B4-BE49-F238E27FC236}">
                <a16:creationId xmlns:a16="http://schemas.microsoft.com/office/drawing/2014/main" id="{808AB79C-8795-8E0D-8C22-0C2BBD4BB3B8}"/>
              </a:ext>
            </a:extLst>
          </p:cNvPr>
          <p:cNvSpPr>
            <a:spLocks/>
          </p:cNvSpPr>
          <p:nvPr/>
        </p:nvSpPr>
        <p:spPr bwMode="auto">
          <a:xfrm>
            <a:off x="2581021" y="2059694"/>
            <a:ext cx="72993" cy="74915"/>
          </a:xfrm>
          <a:custGeom>
            <a:avLst/>
            <a:gdLst>
              <a:gd name="T0" fmla="*/ 2147483646 w 67"/>
              <a:gd name="T1" fmla="*/ 2147483646 h 70"/>
              <a:gd name="T2" fmla="*/ 2147483646 w 67"/>
              <a:gd name="T3" fmla="*/ 2147483646 h 70"/>
              <a:gd name="T4" fmla="*/ 2147483646 w 67"/>
              <a:gd name="T5" fmla="*/ 2147483646 h 70"/>
              <a:gd name="T6" fmla="*/ 2147483646 w 67"/>
              <a:gd name="T7" fmla="*/ 2147483646 h 70"/>
              <a:gd name="T8" fmla="*/ 2147483646 w 67"/>
              <a:gd name="T9" fmla="*/ 2147483646 h 70"/>
              <a:gd name="T10" fmla="*/ 2147483646 w 67"/>
              <a:gd name="T11" fmla="*/ 2147483646 h 70"/>
              <a:gd name="T12" fmla="*/ 2147483646 w 67"/>
              <a:gd name="T13" fmla="*/ 2147483646 h 70"/>
              <a:gd name="T14" fmla="*/ 2147483646 w 67"/>
              <a:gd name="T15" fmla="*/ 2147483646 h 70"/>
              <a:gd name="T16" fmla="*/ 2147483646 w 67"/>
              <a:gd name="T17" fmla="*/ 2147483646 h 70"/>
              <a:gd name="T18" fmla="*/ 2147483646 w 67"/>
              <a:gd name="T19" fmla="*/ 2147483646 h 70"/>
              <a:gd name="T20" fmla="*/ 2147483646 w 67"/>
              <a:gd name="T21" fmla="*/ 2147483646 h 70"/>
              <a:gd name="T22" fmla="*/ 2147483646 w 67"/>
              <a:gd name="T23" fmla="*/ 2147483646 h 70"/>
              <a:gd name="T24" fmla="*/ 2147483646 w 67"/>
              <a:gd name="T25" fmla="*/ 2147483646 h 7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67"/>
              <a:gd name="T40" fmla="*/ 0 h 70"/>
              <a:gd name="T41" fmla="*/ 67 w 67"/>
              <a:gd name="T42" fmla="*/ 70 h 7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67" h="70">
                <a:moveTo>
                  <a:pt x="39" y="13"/>
                </a:moveTo>
                <a:cubicBezTo>
                  <a:pt x="38" y="19"/>
                  <a:pt x="28" y="26"/>
                  <a:pt x="25" y="28"/>
                </a:cubicBezTo>
                <a:cubicBezTo>
                  <a:pt x="22" y="31"/>
                  <a:pt x="16" y="24"/>
                  <a:pt x="16" y="24"/>
                </a:cubicBezTo>
                <a:cubicBezTo>
                  <a:pt x="16" y="24"/>
                  <a:pt x="8" y="29"/>
                  <a:pt x="7" y="25"/>
                </a:cubicBezTo>
                <a:cubicBezTo>
                  <a:pt x="5" y="20"/>
                  <a:pt x="10" y="0"/>
                  <a:pt x="5" y="2"/>
                </a:cubicBezTo>
                <a:cubicBezTo>
                  <a:pt x="1" y="4"/>
                  <a:pt x="0" y="41"/>
                  <a:pt x="4" y="42"/>
                </a:cubicBezTo>
                <a:cubicBezTo>
                  <a:pt x="9" y="43"/>
                  <a:pt x="17" y="36"/>
                  <a:pt x="22" y="39"/>
                </a:cubicBezTo>
                <a:cubicBezTo>
                  <a:pt x="26" y="41"/>
                  <a:pt x="15" y="54"/>
                  <a:pt x="13" y="57"/>
                </a:cubicBezTo>
                <a:cubicBezTo>
                  <a:pt x="12" y="61"/>
                  <a:pt x="18" y="65"/>
                  <a:pt x="23" y="68"/>
                </a:cubicBezTo>
                <a:cubicBezTo>
                  <a:pt x="27" y="70"/>
                  <a:pt x="37" y="61"/>
                  <a:pt x="42" y="63"/>
                </a:cubicBezTo>
                <a:cubicBezTo>
                  <a:pt x="48" y="65"/>
                  <a:pt x="57" y="54"/>
                  <a:pt x="58" y="49"/>
                </a:cubicBezTo>
                <a:cubicBezTo>
                  <a:pt x="60" y="44"/>
                  <a:pt x="67" y="19"/>
                  <a:pt x="62" y="18"/>
                </a:cubicBezTo>
                <a:cubicBezTo>
                  <a:pt x="57" y="17"/>
                  <a:pt x="39" y="13"/>
                  <a:pt x="39" y="13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4" name="Freeform 428">
            <a:extLst>
              <a:ext uri="{FF2B5EF4-FFF2-40B4-BE49-F238E27FC236}">
                <a16:creationId xmlns:a16="http://schemas.microsoft.com/office/drawing/2014/main" id="{7ADDCC53-FBF3-07DC-1164-5669E92392A5}"/>
              </a:ext>
            </a:extLst>
          </p:cNvPr>
          <p:cNvSpPr>
            <a:spLocks/>
          </p:cNvSpPr>
          <p:nvPr/>
        </p:nvSpPr>
        <p:spPr bwMode="auto">
          <a:xfrm>
            <a:off x="2686670" y="2092350"/>
            <a:ext cx="157512" cy="88360"/>
          </a:xfrm>
          <a:custGeom>
            <a:avLst/>
            <a:gdLst>
              <a:gd name="T0" fmla="*/ 2147483646 w 148"/>
              <a:gd name="T1" fmla="*/ 2147483646 h 82"/>
              <a:gd name="T2" fmla="*/ 2147483646 w 148"/>
              <a:gd name="T3" fmla="*/ 2147483646 h 82"/>
              <a:gd name="T4" fmla="*/ 2147483646 w 148"/>
              <a:gd name="T5" fmla="*/ 2147483646 h 82"/>
              <a:gd name="T6" fmla="*/ 2147483646 w 148"/>
              <a:gd name="T7" fmla="*/ 2147483646 h 82"/>
              <a:gd name="T8" fmla="*/ 2147483646 w 148"/>
              <a:gd name="T9" fmla="*/ 2147483646 h 82"/>
              <a:gd name="T10" fmla="*/ 2147483646 w 148"/>
              <a:gd name="T11" fmla="*/ 2147483646 h 82"/>
              <a:gd name="T12" fmla="*/ 2147483646 w 148"/>
              <a:gd name="T13" fmla="*/ 2147483646 h 82"/>
              <a:gd name="T14" fmla="*/ 2147483646 w 148"/>
              <a:gd name="T15" fmla="*/ 2147483646 h 82"/>
              <a:gd name="T16" fmla="*/ 2147483646 w 148"/>
              <a:gd name="T17" fmla="*/ 2147483646 h 82"/>
              <a:gd name="T18" fmla="*/ 2147483646 w 148"/>
              <a:gd name="T19" fmla="*/ 2147483646 h 82"/>
              <a:gd name="T20" fmla="*/ 2147483646 w 148"/>
              <a:gd name="T21" fmla="*/ 2147483646 h 82"/>
              <a:gd name="T22" fmla="*/ 2147483646 w 148"/>
              <a:gd name="T23" fmla="*/ 2147483646 h 82"/>
              <a:gd name="T24" fmla="*/ 2147483646 w 148"/>
              <a:gd name="T25" fmla="*/ 2147483646 h 82"/>
              <a:gd name="T26" fmla="*/ 2147483646 w 148"/>
              <a:gd name="T27" fmla="*/ 2147483646 h 82"/>
              <a:gd name="T28" fmla="*/ 2147483646 w 148"/>
              <a:gd name="T29" fmla="*/ 2147483646 h 82"/>
              <a:gd name="T30" fmla="*/ 2147483646 w 148"/>
              <a:gd name="T31" fmla="*/ 2147483646 h 82"/>
              <a:gd name="T32" fmla="*/ 2147483646 w 148"/>
              <a:gd name="T33" fmla="*/ 2147483646 h 8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48"/>
              <a:gd name="T52" fmla="*/ 0 h 82"/>
              <a:gd name="T53" fmla="*/ 148 w 148"/>
              <a:gd name="T54" fmla="*/ 82 h 82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48" h="82">
                <a:moveTo>
                  <a:pt x="22" y="1"/>
                </a:moveTo>
                <a:cubicBezTo>
                  <a:pt x="15" y="0"/>
                  <a:pt x="0" y="1"/>
                  <a:pt x="9" y="11"/>
                </a:cubicBezTo>
                <a:cubicBezTo>
                  <a:pt x="18" y="22"/>
                  <a:pt x="22" y="30"/>
                  <a:pt x="17" y="34"/>
                </a:cubicBezTo>
                <a:cubicBezTo>
                  <a:pt x="12" y="39"/>
                  <a:pt x="4" y="40"/>
                  <a:pt x="5" y="47"/>
                </a:cubicBezTo>
                <a:cubicBezTo>
                  <a:pt x="7" y="54"/>
                  <a:pt x="10" y="53"/>
                  <a:pt x="17" y="56"/>
                </a:cubicBezTo>
                <a:cubicBezTo>
                  <a:pt x="24" y="60"/>
                  <a:pt x="32" y="46"/>
                  <a:pt x="41" y="56"/>
                </a:cubicBezTo>
                <a:cubicBezTo>
                  <a:pt x="50" y="67"/>
                  <a:pt x="60" y="62"/>
                  <a:pt x="66" y="68"/>
                </a:cubicBezTo>
                <a:cubicBezTo>
                  <a:pt x="73" y="74"/>
                  <a:pt x="78" y="61"/>
                  <a:pt x="87" y="71"/>
                </a:cubicBezTo>
                <a:cubicBezTo>
                  <a:pt x="96" y="82"/>
                  <a:pt x="100" y="62"/>
                  <a:pt x="106" y="67"/>
                </a:cubicBezTo>
                <a:cubicBezTo>
                  <a:pt x="111" y="71"/>
                  <a:pt x="121" y="47"/>
                  <a:pt x="125" y="64"/>
                </a:cubicBezTo>
                <a:cubicBezTo>
                  <a:pt x="130" y="82"/>
                  <a:pt x="148" y="39"/>
                  <a:pt x="144" y="38"/>
                </a:cubicBezTo>
                <a:cubicBezTo>
                  <a:pt x="139" y="37"/>
                  <a:pt x="108" y="26"/>
                  <a:pt x="107" y="30"/>
                </a:cubicBezTo>
                <a:cubicBezTo>
                  <a:pt x="106" y="33"/>
                  <a:pt x="90" y="40"/>
                  <a:pt x="83" y="42"/>
                </a:cubicBezTo>
                <a:cubicBezTo>
                  <a:pt x="76" y="45"/>
                  <a:pt x="62" y="33"/>
                  <a:pt x="58" y="36"/>
                </a:cubicBezTo>
                <a:cubicBezTo>
                  <a:pt x="55" y="38"/>
                  <a:pt x="49" y="30"/>
                  <a:pt x="45" y="31"/>
                </a:cubicBezTo>
                <a:cubicBezTo>
                  <a:pt x="40" y="32"/>
                  <a:pt x="30" y="17"/>
                  <a:pt x="32" y="14"/>
                </a:cubicBezTo>
                <a:cubicBezTo>
                  <a:pt x="34" y="10"/>
                  <a:pt x="28" y="2"/>
                  <a:pt x="22" y="1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5" name="Freeform 429">
            <a:extLst>
              <a:ext uri="{FF2B5EF4-FFF2-40B4-BE49-F238E27FC236}">
                <a16:creationId xmlns:a16="http://schemas.microsoft.com/office/drawing/2014/main" id="{389AF9A0-4CCC-E38A-2731-E774FB27D60E}"/>
              </a:ext>
            </a:extLst>
          </p:cNvPr>
          <p:cNvSpPr>
            <a:spLocks/>
          </p:cNvSpPr>
          <p:nvPr/>
        </p:nvSpPr>
        <p:spPr bwMode="auto">
          <a:xfrm>
            <a:off x="2632886" y="2119242"/>
            <a:ext cx="49943" cy="42259"/>
          </a:xfrm>
          <a:custGeom>
            <a:avLst/>
            <a:gdLst>
              <a:gd name="T0" fmla="*/ 2147483646 w 47"/>
              <a:gd name="T1" fmla="*/ 2147483646 h 38"/>
              <a:gd name="T2" fmla="*/ 2147483646 w 47"/>
              <a:gd name="T3" fmla="*/ 2147483646 h 38"/>
              <a:gd name="T4" fmla="*/ 2147483646 w 47"/>
              <a:gd name="T5" fmla="*/ 2147483646 h 38"/>
              <a:gd name="T6" fmla="*/ 2147483646 w 47"/>
              <a:gd name="T7" fmla="*/ 2147483646 h 38"/>
              <a:gd name="T8" fmla="*/ 2147483646 w 47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7"/>
              <a:gd name="T16" fmla="*/ 0 h 38"/>
              <a:gd name="T17" fmla="*/ 47 w 47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7" h="38">
                <a:moveTo>
                  <a:pt x="23" y="1"/>
                </a:moveTo>
                <a:cubicBezTo>
                  <a:pt x="16" y="0"/>
                  <a:pt x="0" y="5"/>
                  <a:pt x="10" y="21"/>
                </a:cubicBezTo>
                <a:cubicBezTo>
                  <a:pt x="21" y="37"/>
                  <a:pt x="20" y="31"/>
                  <a:pt x="30" y="35"/>
                </a:cubicBezTo>
                <a:cubicBezTo>
                  <a:pt x="40" y="38"/>
                  <a:pt x="47" y="31"/>
                  <a:pt x="47" y="24"/>
                </a:cubicBezTo>
                <a:cubicBezTo>
                  <a:pt x="47" y="17"/>
                  <a:pt x="29" y="2"/>
                  <a:pt x="23" y="1"/>
                </a:cubicBez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6" name="Freeform 430">
            <a:extLst>
              <a:ext uri="{FF2B5EF4-FFF2-40B4-BE49-F238E27FC236}">
                <a16:creationId xmlns:a16="http://schemas.microsoft.com/office/drawing/2014/main" id="{71A998F9-A525-281A-9CF1-1AE9FE0540D6}"/>
              </a:ext>
            </a:extLst>
          </p:cNvPr>
          <p:cNvSpPr>
            <a:spLocks/>
          </p:cNvSpPr>
          <p:nvPr/>
        </p:nvSpPr>
        <p:spPr bwMode="auto">
          <a:xfrm>
            <a:off x="3380105" y="2979794"/>
            <a:ext cx="215138" cy="199771"/>
          </a:xfrm>
          <a:custGeom>
            <a:avLst/>
            <a:gdLst>
              <a:gd name="T0" fmla="*/ 2147483646 w 200"/>
              <a:gd name="T1" fmla="*/ 2147483646 h 187"/>
              <a:gd name="T2" fmla="*/ 2147483646 w 200"/>
              <a:gd name="T3" fmla="*/ 2147483646 h 187"/>
              <a:gd name="T4" fmla="*/ 2147483646 w 200"/>
              <a:gd name="T5" fmla="*/ 2147483646 h 187"/>
              <a:gd name="T6" fmla="*/ 2147483646 w 200"/>
              <a:gd name="T7" fmla="*/ 2147483646 h 187"/>
              <a:gd name="T8" fmla="*/ 2147483646 w 200"/>
              <a:gd name="T9" fmla="*/ 2147483646 h 187"/>
              <a:gd name="T10" fmla="*/ 2147483646 w 200"/>
              <a:gd name="T11" fmla="*/ 2147483646 h 187"/>
              <a:gd name="T12" fmla="*/ 2147483646 w 200"/>
              <a:gd name="T13" fmla="*/ 2147483646 h 187"/>
              <a:gd name="T14" fmla="*/ 2147483646 w 200"/>
              <a:gd name="T15" fmla="*/ 2147483646 h 187"/>
              <a:gd name="T16" fmla="*/ 2147483646 w 200"/>
              <a:gd name="T17" fmla="*/ 2147483646 h 187"/>
              <a:gd name="T18" fmla="*/ 2147483646 w 200"/>
              <a:gd name="T19" fmla="*/ 2147483646 h 187"/>
              <a:gd name="T20" fmla="*/ 2147483646 w 200"/>
              <a:gd name="T21" fmla="*/ 2147483646 h 187"/>
              <a:gd name="T22" fmla="*/ 2147483646 w 200"/>
              <a:gd name="T23" fmla="*/ 2147483646 h 187"/>
              <a:gd name="T24" fmla="*/ 2147483646 w 200"/>
              <a:gd name="T25" fmla="*/ 2147483646 h 187"/>
              <a:gd name="T26" fmla="*/ 2147483646 w 200"/>
              <a:gd name="T27" fmla="*/ 2147483646 h 187"/>
              <a:gd name="T28" fmla="*/ 2147483646 w 200"/>
              <a:gd name="T29" fmla="*/ 2147483646 h 187"/>
              <a:gd name="T30" fmla="*/ 2147483646 w 200"/>
              <a:gd name="T31" fmla="*/ 2147483646 h 187"/>
              <a:gd name="T32" fmla="*/ 2147483646 w 200"/>
              <a:gd name="T33" fmla="*/ 2147483646 h 187"/>
              <a:gd name="T34" fmla="*/ 2147483646 w 200"/>
              <a:gd name="T35" fmla="*/ 2147483646 h 187"/>
              <a:gd name="T36" fmla="*/ 2147483646 w 200"/>
              <a:gd name="T37" fmla="*/ 2147483646 h 187"/>
              <a:gd name="T38" fmla="*/ 2147483646 w 200"/>
              <a:gd name="T39" fmla="*/ 2147483646 h 187"/>
              <a:gd name="T40" fmla="*/ 2147483646 w 200"/>
              <a:gd name="T41" fmla="*/ 2147483646 h 187"/>
              <a:gd name="T42" fmla="*/ 2147483646 w 200"/>
              <a:gd name="T43" fmla="*/ 2147483646 h 187"/>
              <a:gd name="T44" fmla="*/ 2147483646 w 200"/>
              <a:gd name="T45" fmla="*/ 2147483646 h 18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w 200"/>
              <a:gd name="T70" fmla="*/ 0 h 187"/>
              <a:gd name="T71" fmla="*/ 200 w 200"/>
              <a:gd name="T72" fmla="*/ 187 h 187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T69" t="T70" r="T71" b="T72"/>
            <a:pathLst>
              <a:path w="200" h="187">
                <a:moveTo>
                  <a:pt x="80" y="25"/>
                </a:moveTo>
                <a:cubicBezTo>
                  <a:pt x="76" y="11"/>
                  <a:pt x="64" y="0"/>
                  <a:pt x="56" y="14"/>
                </a:cubicBezTo>
                <a:cubicBezTo>
                  <a:pt x="47" y="27"/>
                  <a:pt x="42" y="18"/>
                  <a:pt x="45" y="43"/>
                </a:cubicBezTo>
                <a:cubicBezTo>
                  <a:pt x="47" y="67"/>
                  <a:pt x="45" y="73"/>
                  <a:pt x="36" y="86"/>
                </a:cubicBezTo>
                <a:cubicBezTo>
                  <a:pt x="28" y="100"/>
                  <a:pt x="46" y="100"/>
                  <a:pt x="34" y="106"/>
                </a:cubicBezTo>
                <a:cubicBezTo>
                  <a:pt x="22" y="112"/>
                  <a:pt x="0" y="102"/>
                  <a:pt x="12" y="114"/>
                </a:cubicBezTo>
                <a:cubicBezTo>
                  <a:pt x="24" y="126"/>
                  <a:pt x="41" y="121"/>
                  <a:pt x="32" y="131"/>
                </a:cubicBezTo>
                <a:cubicBezTo>
                  <a:pt x="22" y="141"/>
                  <a:pt x="5" y="135"/>
                  <a:pt x="15" y="146"/>
                </a:cubicBezTo>
                <a:cubicBezTo>
                  <a:pt x="24" y="156"/>
                  <a:pt x="50" y="147"/>
                  <a:pt x="59" y="148"/>
                </a:cubicBezTo>
                <a:cubicBezTo>
                  <a:pt x="69" y="149"/>
                  <a:pt x="80" y="140"/>
                  <a:pt x="92" y="149"/>
                </a:cubicBezTo>
                <a:cubicBezTo>
                  <a:pt x="104" y="159"/>
                  <a:pt x="110" y="143"/>
                  <a:pt x="121" y="149"/>
                </a:cubicBezTo>
                <a:cubicBezTo>
                  <a:pt x="132" y="155"/>
                  <a:pt x="99" y="171"/>
                  <a:pt x="132" y="166"/>
                </a:cubicBezTo>
                <a:cubicBezTo>
                  <a:pt x="165" y="161"/>
                  <a:pt x="162" y="131"/>
                  <a:pt x="171" y="159"/>
                </a:cubicBezTo>
                <a:cubicBezTo>
                  <a:pt x="179" y="187"/>
                  <a:pt x="183" y="183"/>
                  <a:pt x="191" y="176"/>
                </a:cubicBezTo>
                <a:cubicBezTo>
                  <a:pt x="200" y="169"/>
                  <a:pt x="200" y="125"/>
                  <a:pt x="190" y="126"/>
                </a:cubicBezTo>
                <a:cubicBezTo>
                  <a:pt x="180" y="127"/>
                  <a:pt x="184" y="103"/>
                  <a:pt x="173" y="117"/>
                </a:cubicBezTo>
                <a:cubicBezTo>
                  <a:pt x="162" y="130"/>
                  <a:pt x="154" y="117"/>
                  <a:pt x="157" y="108"/>
                </a:cubicBezTo>
                <a:cubicBezTo>
                  <a:pt x="161" y="100"/>
                  <a:pt x="170" y="79"/>
                  <a:pt x="153" y="87"/>
                </a:cubicBezTo>
                <a:cubicBezTo>
                  <a:pt x="136" y="96"/>
                  <a:pt x="159" y="73"/>
                  <a:pt x="127" y="79"/>
                </a:cubicBezTo>
                <a:cubicBezTo>
                  <a:pt x="96" y="85"/>
                  <a:pt x="82" y="84"/>
                  <a:pt x="81" y="73"/>
                </a:cubicBezTo>
                <a:cubicBezTo>
                  <a:pt x="80" y="62"/>
                  <a:pt x="76" y="50"/>
                  <a:pt x="81" y="44"/>
                </a:cubicBezTo>
                <a:cubicBezTo>
                  <a:pt x="86" y="38"/>
                  <a:pt x="87" y="26"/>
                  <a:pt x="87" y="26"/>
                </a:cubicBezTo>
                <a:lnTo>
                  <a:pt x="80" y="25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7" name="Freeform 431">
            <a:extLst>
              <a:ext uri="{FF2B5EF4-FFF2-40B4-BE49-F238E27FC236}">
                <a16:creationId xmlns:a16="http://schemas.microsoft.com/office/drawing/2014/main" id="{E3ABDA98-773A-4897-AA54-2C5E6B186647}"/>
              </a:ext>
            </a:extLst>
          </p:cNvPr>
          <p:cNvSpPr>
            <a:spLocks noEditPoints="1"/>
          </p:cNvSpPr>
          <p:nvPr/>
        </p:nvSpPr>
        <p:spPr bwMode="auto">
          <a:xfrm>
            <a:off x="1440022" y="2935613"/>
            <a:ext cx="1759522" cy="1165972"/>
          </a:xfrm>
          <a:custGeom>
            <a:avLst/>
            <a:gdLst>
              <a:gd name="T0" fmla="*/ 2147483646 w 1644"/>
              <a:gd name="T1" fmla="*/ 2147483646 h 1089"/>
              <a:gd name="T2" fmla="*/ 2147483646 w 1644"/>
              <a:gd name="T3" fmla="*/ 2147483646 h 1089"/>
              <a:gd name="T4" fmla="*/ 2147483646 w 1644"/>
              <a:gd name="T5" fmla="*/ 2147483646 h 1089"/>
              <a:gd name="T6" fmla="*/ 2147483646 w 1644"/>
              <a:gd name="T7" fmla="*/ 2147483646 h 1089"/>
              <a:gd name="T8" fmla="*/ 2147483646 w 1644"/>
              <a:gd name="T9" fmla="*/ 2147483646 h 1089"/>
              <a:gd name="T10" fmla="*/ 2147483646 w 1644"/>
              <a:gd name="T11" fmla="*/ 2147483646 h 1089"/>
              <a:gd name="T12" fmla="*/ 2147483646 w 1644"/>
              <a:gd name="T13" fmla="*/ 2147483646 h 1089"/>
              <a:gd name="T14" fmla="*/ 2147483646 w 1644"/>
              <a:gd name="T15" fmla="*/ 2147483646 h 1089"/>
              <a:gd name="T16" fmla="*/ 2147483646 w 1644"/>
              <a:gd name="T17" fmla="*/ 2147483646 h 1089"/>
              <a:gd name="T18" fmla="*/ 2147483646 w 1644"/>
              <a:gd name="T19" fmla="*/ 2147483646 h 1089"/>
              <a:gd name="T20" fmla="*/ 2147483646 w 1644"/>
              <a:gd name="T21" fmla="*/ 2147483646 h 1089"/>
              <a:gd name="T22" fmla="*/ 2147483646 w 1644"/>
              <a:gd name="T23" fmla="*/ 2147483646 h 1089"/>
              <a:gd name="T24" fmla="*/ 2147483646 w 1644"/>
              <a:gd name="T25" fmla="*/ 2147483646 h 1089"/>
              <a:gd name="T26" fmla="*/ 2147483646 w 1644"/>
              <a:gd name="T27" fmla="*/ 2147483646 h 1089"/>
              <a:gd name="T28" fmla="*/ 2147483646 w 1644"/>
              <a:gd name="T29" fmla="*/ 2147483646 h 1089"/>
              <a:gd name="T30" fmla="*/ 2147483646 w 1644"/>
              <a:gd name="T31" fmla="*/ 2147483646 h 1089"/>
              <a:gd name="T32" fmla="*/ 2147483646 w 1644"/>
              <a:gd name="T33" fmla="*/ 2147483646 h 1089"/>
              <a:gd name="T34" fmla="*/ 2147483646 w 1644"/>
              <a:gd name="T35" fmla="*/ 2147483646 h 1089"/>
              <a:gd name="T36" fmla="*/ 2147483646 w 1644"/>
              <a:gd name="T37" fmla="*/ 2147483646 h 1089"/>
              <a:gd name="T38" fmla="*/ 2147483646 w 1644"/>
              <a:gd name="T39" fmla="*/ 2147483646 h 1089"/>
              <a:gd name="T40" fmla="*/ 2147483646 w 1644"/>
              <a:gd name="T41" fmla="*/ 2147483646 h 1089"/>
              <a:gd name="T42" fmla="*/ 2147483646 w 1644"/>
              <a:gd name="T43" fmla="*/ 2147483646 h 1089"/>
              <a:gd name="T44" fmla="*/ 2147483646 w 1644"/>
              <a:gd name="T45" fmla="*/ 2147483646 h 1089"/>
              <a:gd name="T46" fmla="*/ 2147483646 w 1644"/>
              <a:gd name="T47" fmla="*/ 2147483646 h 1089"/>
              <a:gd name="T48" fmla="*/ 2147483646 w 1644"/>
              <a:gd name="T49" fmla="*/ 2147483646 h 1089"/>
              <a:gd name="T50" fmla="*/ 2147483646 w 1644"/>
              <a:gd name="T51" fmla="*/ 2147483646 h 1089"/>
              <a:gd name="T52" fmla="*/ 2147483646 w 1644"/>
              <a:gd name="T53" fmla="*/ 2147483646 h 1089"/>
              <a:gd name="T54" fmla="*/ 2147483646 w 1644"/>
              <a:gd name="T55" fmla="*/ 2147483646 h 1089"/>
              <a:gd name="T56" fmla="*/ 2147483646 w 1644"/>
              <a:gd name="T57" fmla="*/ 2147483646 h 1089"/>
              <a:gd name="T58" fmla="*/ 2147483646 w 1644"/>
              <a:gd name="T59" fmla="*/ 2147483646 h 1089"/>
              <a:gd name="T60" fmla="*/ 2147483646 w 1644"/>
              <a:gd name="T61" fmla="*/ 2147483646 h 1089"/>
              <a:gd name="T62" fmla="*/ 2147483646 w 1644"/>
              <a:gd name="T63" fmla="*/ 2147483646 h 1089"/>
              <a:gd name="T64" fmla="*/ 2147483646 w 1644"/>
              <a:gd name="T65" fmla="*/ 2147483646 h 1089"/>
              <a:gd name="T66" fmla="*/ 2147483646 w 1644"/>
              <a:gd name="T67" fmla="*/ 2147483646 h 1089"/>
              <a:gd name="T68" fmla="*/ 2147483646 w 1644"/>
              <a:gd name="T69" fmla="*/ 2147483646 h 1089"/>
              <a:gd name="T70" fmla="*/ 2147483646 w 1644"/>
              <a:gd name="T71" fmla="*/ 2147483646 h 1089"/>
              <a:gd name="T72" fmla="*/ 2147483646 w 1644"/>
              <a:gd name="T73" fmla="*/ 2147483646 h 1089"/>
              <a:gd name="T74" fmla="*/ 2147483646 w 1644"/>
              <a:gd name="T75" fmla="*/ 2147483646 h 1089"/>
              <a:gd name="T76" fmla="*/ 2147483646 w 1644"/>
              <a:gd name="T77" fmla="*/ 2147483646 h 1089"/>
              <a:gd name="T78" fmla="*/ 2147483646 w 1644"/>
              <a:gd name="T79" fmla="*/ 2147483646 h 1089"/>
              <a:gd name="T80" fmla="*/ 2147483646 w 1644"/>
              <a:gd name="T81" fmla="*/ 2147483646 h 1089"/>
              <a:gd name="T82" fmla="*/ 2147483646 w 1644"/>
              <a:gd name="T83" fmla="*/ 2147483646 h 1089"/>
              <a:gd name="T84" fmla="*/ 2147483646 w 1644"/>
              <a:gd name="T85" fmla="*/ 2147483646 h 1089"/>
              <a:gd name="T86" fmla="*/ 2147483646 w 1644"/>
              <a:gd name="T87" fmla="*/ 2147483646 h 1089"/>
              <a:gd name="T88" fmla="*/ 2147483646 w 1644"/>
              <a:gd name="T89" fmla="*/ 2147483646 h 1089"/>
              <a:gd name="T90" fmla="*/ 2147483646 w 1644"/>
              <a:gd name="T91" fmla="*/ 2147483646 h 1089"/>
              <a:gd name="T92" fmla="*/ 2147483646 w 1644"/>
              <a:gd name="T93" fmla="*/ 2147483646 h 1089"/>
              <a:gd name="T94" fmla="*/ 2147483646 w 1644"/>
              <a:gd name="T95" fmla="*/ 2147483646 h 1089"/>
              <a:gd name="T96" fmla="*/ 2147483646 w 1644"/>
              <a:gd name="T97" fmla="*/ 2147483646 h 1089"/>
              <a:gd name="T98" fmla="*/ 2147483646 w 1644"/>
              <a:gd name="T99" fmla="*/ 2147483646 h 1089"/>
              <a:gd name="T100" fmla="*/ 2147483646 w 1644"/>
              <a:gd name="T101" fmla="*/ 2147483646 h 1089"/>
              <a:gd name="T102" fmla="*/ 2147483646 w 1644"/>
              <a:gd name="T103" fmla="*/ 2147483646 h 1089"/>
              <a:gd name="T104" fmla="*/ 2147483646 w 1644"/>
              <a:gd name="T105" fmla="*/ 2147483646 h 1089"/>
              <a:gd name="T106" fmla="*/ 2147483646 w 1644"/>
              <a:gd name="T107" fmla="*/ 2147483646 h 1089"/>
              <a:gd name="T108" fmla="*/ 2147483646 w 1644"/>
              <a:gd name="T109" fmla="*/ 2147483646 h 108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644"/>
              <a:gd name="T166" fmla="*/ 0 h 1089"/>
              <a:gd name="T167" fmla="*/ 1644 w 1644"/>
              <a:gd name="T168" fmla="*/ 1089 h 1089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644" h="1089">
                <a:moveTo>
                  <a:pt x="1642" y="328"/>
                </a:moveTo>
                <a:cubicBezTo>
                  <a:pt x="1636" y="320"/>
                  <a:pt x="1622" y="299"/>
                  <a:pt x="1615" y="284"/>
                </a:cubicBezTo>
                <a:cubicBezTo>
                  <a:pt x="1608" y="268"/>
                  <a:pt x="1618" y="253"/>
                  <a:pt x="1608" y="244"/>
                </a:cubicBezTo>
                <a:cubicBezTo>
                  <a:pt x="1598" y="236"/>
                  <a:pt x="1593" y="249"/>
                  <a:pt x="1583" y="239"/>
                </a:cubicBezTo>
                <a:cubicBezTo>
                  <a:pt x="1572" y="229"/>
                  <a:pt x="1565" y="239"/>
                  <a:pt x="1560" y="251"/>
                </a:cubicBezTo>
                <a:cubicBezTo>
                  <a:pt x="1555" y="263"/>
                  <a:pt x="1547" y="278"/>
                  <a:pt x="1542" y="302"/>
                </a:cubicBezTo>
                <a:cubicBezTo>
                  <a:pt x="1536" y="326"/>
                  <a:pt x="1514" y="326"/>
                  <a:pt x="1500" y="332"/>
                </a:cubicBezTo>
                <a:cubicBezTo>
                  <a:pt x="1487" y="337"/>
                  <a:pt x="1463" y="338"/>
                  <a:pt x="1439" y="335"/>
                </a:cubicBezTo>
                <a:cubicBezTo>
                  <a:pt x="1415" y="331"/>
                  <a:pt x="1413" y="337"/>
                  <a:pt x="1406" y="343"/>
                </a:cubicBezTo>
                <a:cubicBezTo>
                  <a:pt x="1400" y="350"/>
                  <a:pt x="1386" y="359"/>
                  <a:pt x="1386" y="359"/>
                </a:cubicBezTo>
                <a:cubicBezTo>
                  <a:pt x="1384" y="360"/>
                  <a:pt x="1384" y="360"/>
                  <a:pt x="1384" y="360"/>
                </a:cubicBezTo>
                <a:cubicBezTo>
                  <a:pt x="1386" y="363"/>
                  <a:pt x="1387" y="368"/>
                  <a:pt x="1387" y="368"/>
                </a:cubicBezTo>
                <a:cubicBezTo>
                  <a:pt x="1387" y="368"/>
                  <a:pt x="1385" y="387"/>
                  <a:pt x="1382" y="389"/>
                </a:cubicBezTo>
                <a:cubicBezTo>
                  <a:pt x="1378" y="391"/>
                  <a:pt x="1368" y="400"/>
                  <a:pt x="1361" y="401"/>
                </a:cubicBezTo>
                <a:cubicBezTo>
                  <a:pt x="1355" y="402"/>
                  <a:pt x="1340" y="404"/>
                  <a:pt x="1324" y="394"/>
                </a:cubicBezTo>
                <a:cubicBezTo>
                  <a:pt x="1308" y="383"/>
                  <a:pt x="1314" y="399"/>
                  <a:pt x="1305" y="402"/>
                </a:cubicBezTo>
                <a:cubicBezTo>
                  <a:pt x="1295" y="405"/>
                  <a:pt x="1289" y="391"/>
                  <a:pt x="1291" y="383"/>
                </a:cubicBezTo>
                <a:cubicBezTo>
                  <a:pt x="1291" y="380"/>
                  <a:pt x="1291" y="380"/>
                  <a:pt x="1291" y="380"/>
                </a:cubicBezTo>
                <a:cubicBezTo>
                  <a:pt x="1283" y="370"/>
                  <a:pt x="1270" y="355"/>
                  <a:pt x="1257" y="347"/>
                </a:cubicBezTo>
                <a:cubicBezTo>
                  <a:pt x="1257" y="347"/>
                  <a:pt x="1254" y="342"/>
                  <a:pt x="1250" y="336"/>
                </a:cubicBezTo>
                <a:cubicBezTo>
                  <a:pt x="1242" y="323"/>
                  <a:pt x="1235" y="320"/>
                  <a:pt x="1231" y="322"/>
                </a:cubicBezTo>
                <a:cubicBezTo>
                  <a:pt x="1227" y="324"/>
                  <a:pt x="1235" y="336"/>
                  <a:pt x="1233" y="339"/>
                </a:cubicBezTo>
                <a:cubicBezTo>
                  <a:pt x="1231" y="342"/>
                  <a:pt x="1237" y="369"/>
                  <a:pt x="1227" y="387"/>
                </a:cubicBezTo>
                <a:cubicBezTo>
                  <a:pt x="1217" y="405"/>
                  <a:pt x="1218" y="402"/>
                  <a:pt x="1208" y="390"/>
                </a:cubicBezTo>
                <a:cubicBezTo>
                  <a:pt x="1197" y="379"/>
                  <a:pt x="1203" y="379"/>
                  <a:pt x="1194" y="368"/>
                </a:cubicBezTo>
                <a:cubicBezTo>
                  <a:pt x="1184" y="357"/>
                  <a:pt x="1177" y="378"/>
                  <a:pt x="1167" y="378"/>
                </a:cubicBezTo>
                <a:cubicBezTo>
                  <a:pt x="1158" y="378"/>
                  <a:pt x="1176" y="358"/>
                  <a:pt x="1181" y="348"/>
                </a:cubicBezTo>
                <a:cubicBezTo>
                  <a:pt x="1186" y="337"/>
                  <a:pt x="1185" y="336"/>
                  <a:pt x="1181" y="327"/>
                </a:cubicBezTo>
                <a:cubicBezTo>
                  <a:pt x="1177" y="319"/>
                  <a:pt x="1173" y="316"/>
                  <a:pt x="1149" y="302"/>
                </a:cubicBezTo>
                <a:cubicBezTo>
                  <a:pt x="1143" y="298"/>
                  <a:pt x="1139" y="297"/>
                  <a:pt x="1136" y="296"/>
                </a:cubicBezTo>
                <a:cubicBezTo>
                  <a:pt x="1139" y="296"/>
                  <a:pt x="1141" y="296"/>
                  <a:pt x="1145" y="296"/>
                </a:cubicBezTo>
                <a:cubicBezTo>
                  <a:pt x="1154" y="296"/>
                  <a:pt x="1167" y="294"/>
                  <a:pt x="1166" y="286"/>
                </a:cubicBezTo>
                <a:cubicBezTo>
                  <a:pt x="1165" y="277"/>
                  <a:pt x="1158" y="278"/>
                  <a:pt x="1143" y="264"/>
                </a:cubicBezTo>
                <a:cubicBezTo>
                  <a:pt x="1128" y="249"/>
                  <a:pt x="1138" y="268"/>
                  <a:pt x="1115" y="258"/>
                </a:cubicBezTo>
                <a:cubicBezTo>
                  <a:pt x="1092" y="249"/>
                  <a:pt x="1104" y="261"/>
                  <a:pt x="1087" y="253"/>
                </a:cubicBezTo>
                <a:cubicBezTo>
                  <a:pt x="1070" y="244"/>
                  <a:pt x="1069" y="257"/>
                  <a:pt x="1065" y="245"/>
                </a:cubicBezTo>
                <a:cubicBezTo>
                  <a:pt x="1061" y="234"/>
                  <a:pt x="1061" y="237"/>
                  <a:pt x="1048" y="237"/>
                </a:cubicBezTo>
                <a:cubicBezTo>
                  <a:pt x="1035" y="237"/>
                  <a:pt x="1035" y="248"/>
                  <a:pt x="1012" y="250"/>
                </a:cubicBezTo>
                <a:cubicBezTo>
                  <a:pt x="988" y="252"/>
                  <a:pt x="991" y="251"/>
                  <a:pt x="964" y="252"/>
                </a:cubicBezTo>
                <a:cubicBezTo>
                  <a:pt x="936" y="253"/>
                  <a:pt x="961" y="244"/>
                  <a:pt x="965" y="239"/>
                </a:cubicBezTo>
                <a:cubicBezTo>
                  <a:pt x="968" y="234"/>
                  <a:pt x="986" y="228"/>
                  <a:pt x="1002" y="222"/>
                </a:cubicBezTo>
                <a:cubicBezTo>
                  <a:pt x="1014" y="217"/>
                  <a:pt x="1024" y="216"/>
                  <a:pt x="1032" y="208"/>
                </a:cubicBezTo>
                <a:cubicBezTo>
                  <a:pt x="1027" y="208"/>
                  <a:pt x="1027" y="208"/>
                  <a:pt x="1027" y="208"/>
                </a:cubicBezTo>
                <a:cubicBezTo>
                  <a:pt x="1027" y="208"/>
                  <a:pt x="1011" y="207"/>
                  <a:pt x="1003" y="207"/>
                </a:cubicBezTo>
                <a:cubicBezTo>
                  <a:pt x="994" y="207"/>
                  <a:pt x="993" y="208"/>
                  <a:pt x="989" y="200"/>
                </a:cubicBezTo>
                <a:cubicBezTo>
                  <a:pt x="986" y="191"/>
                  <a:pt x="976" y="196"/>
                  <a:pt x="970" y="196"/>
                </a:cubicBezTo>
                <a:cubicBezTo>
                  <a:pt x="965" y="196"/>
                  <a:pt x="958" y="198"/>
                  <a:pt x="953" y="193"/>
                </a:cubicBezTo>
                <a:cubicBezTo>
                  <a:pt x="948" y="188"/>
                  <a:pt x="941" y="184"/>
                  <a:pt x="933" y="184"/>
                </a:cubicBezTo>
                <a:cubicBezTo>
                  <a:pt x="924" y="184"/>
                  <a:pt x="909" y="172"/>
                  <a:pt x="897" y="169"/>
                </a:cubicBezTo>
                <a:cubicBezTo>
                  <a:pt x="885" y="166"/>
                  <a:pt x="899" y="152"/>
                  <a:pt x="894" y="149"/>
                </a:cubicBezTo>
                <a:cubicBezTo>
                  <a:pt x="888" y="145"/>
                  <a:pt x="882" y="154"/>
                  <a:pt x="882" y="161"/>
                </a:cubicBezTo>
                <a:cubicBezTo>
                  <a:pt x="882" y="167"/>
                  <a:pt x="856" y="161"/>
                  <a:pt x="856" y="161"/>
                </a:cubicBezTo>
                <a:cubicBezTo>
                  <a:pt x="675" y="140"/>
                  <a:pt x="251" y="10"/>
                  <a:pt x="222" y="5"/>
                </a:cubicBezTo>
                <a:cubicBezTo>
                  <a:pt x="193" y="0"/>
                  <a:pt x="193" y="27"/>
                  <a:pt x="181" y="34"/>
                </a:cubicBezTo>
                <a:cubicBezTo>
                  <a:pt x="169" y="41"/>
                  <a:pt x="155" y="15"/>
                  <a:pt x="155" y="15"/>
                </a:cubicBezTo>
                <a:cubicBezTo>
                  <a:pt x="154" y="24"/>
                  <a:pt x="149" y="31"/>
                  <a:pt x="144" y="37"/>
                </a:cubicBezTo>
                <a:cubicBezTo>
                  <a:pt x="140" y="43"/>
                  <a:pt x="144" y="49"/>
                  <a:pt x="141" y="55"/>
                </a:cubicBezTo>
                <a:cubicBezTo>
                  <a:pt x="138" y="62"/>
                  <a:pt x="132" y="71"/>
                  <a:pt x="132" y="79"/>
                </a:cubicBezTo>
                <a:cubicBezTo>
                  <a:pt x="132" y="86"/>
                  <a:pt x="143" y="91"/>
                  <a:pt x="132" y="99"/>
                </a:cubicBezTo>
                <a:cubicBezTo>
                  <a:pt x="121" y="107"/>
                  <a:pt x="110" y="96"/>
                  <a:pt x="104" y="111"/>
                </a:cubicBezTo>
                <a:cubicBezTo>
                  <a:pt x="98" y="127"/>
                  <a:pt x="62" y="173"/>
                  <a:pt x="61" y="179"/>
                </a:cubicBezTo>
                <a:cubicBezTo>
                  <a:pt x="59" y="186"/>
                  <a:pt x="56" y="200"/>
                  <a:pt x="45" y="207"/>
                </a:cubicBezTo>
                <a:cubicBezTo>
                  <a:pt x="34" y="215"/>
                  <a:pt x="25" y="217"/>
                  <a:pt x="30" y="227"/>
                </a:cubicBezTo>
                <a:cubicBezTo>
                  <a:pt x="34" y="238"/>
                  <a:pt x="45" y="245"/>
                  <a:pt x="39" y="252"/>
                </a:cubicBezTo>
                <a:cubicBezTo>
                  <a:pt x="33" y="260"/>
                  <a:pt x="31" y="258"/>
                  <a:pt x="28" y="268"/>
                </a:cubicBezTo>
                <a:cubicBezTo>
                  <a:pt x="25" y="277"/>
                  <a:pt x="2" y="307"/>
                  <a:pt x="5" y="314"/>
                </a:cubicBezTo>
                <a:cubicBezTo>
                  <a:pt x="8" y="322"/>
                  <a:pt x="17" y="336"/>
                  <a:pt x="11" y="344"/>
                </a:cubicBezTo>
                <a:cubicBezTo>
                  <a:pt x="5" y="351"/>
                  <a:pt x="0" y="348"/>
                  <a:pt x="3" y="367"/>
                </a:cubicBezTo>
                <a:cubicBezTo>
                  <a:pt x="6" y="386"/>
                  <a:pt x="20" y="395"/>
                  <a:pt x="23" y="398"/>
                </a:cubicBezTo>
                <a:cubicBezTo>
                  <a:pt x="27" y="401"/>
                  <a:pt x="37" y="396"/>
                  <a:pt x="37" y="404"/>
                </a:cubicBezTo>
                <a:cubicBezTo>
                  <a:pt x="37" y="412"/>
                  <a:pt x="23" y="409"/>
                  <a:pt x="16" y="423"/>
                </a:cubicBezTo>
                <a:cubicBezTo>
                  <a:pt x="8" y="437"/>
                  <a:pt x="11" y="448"/>
                  <a:pt x="14" y="452"/>
                </a:cubicBezTo>
                <a:cubicBezTo>
                  <a:pt x="17" y="457"/>
                  <a:pt x="20" y="472"/>
                  <a:pt x="23" y="479"/>
                </a:cubicBezTo>
                <a:cubicBezTo>
                  <a:pt x="27" y="485"/>
                  <a:pt x="20" y="492"/>
                  <a:pt x="19" y="503"/>
                </a:cubicBezTo>
                <a:cubicBezTo>
                  <a:pt x="17" y="514"/>
                  <a:pt x="19" y="520"/>
                  <a:pt x="25" y="534"/>
                </a:cubicBezTo>
                <a:cubicBezTo>
                  <a:pt x="31" y="548"/>
                  <a:pt x="39" y="558"/>
                  <a:pt x="44" y="564"/>
                </a:cubicBezTo>
                <a:cubicBezTo>
                  <a:pt x="48" y="570"/>
                  <a:pt x="56" y="570"/>
                  <a:pt x="54" y="581"/>
                </a:cubicBezTo>
                <a:cubicBezTo>
                  <a:pt x="53" y="592"/>
                  <a:pt x="64" y="593"/>
                  <a:pt x="70" y="601"/>
                </a:cubicBezTo>
                <a:cubicBezTo>
                  <a:pt x="76" y="609"/>
                  <a:pt x="82" y="609"/>
                  <a:pt x="82" y="621"/>
                </a:cubicBezTo>
                <a:cubicBezTo>
                  <a:pt x="82" y="634"/>
                  <a:pt x="79" y="644"/>
                  <a:pt x="78" y="655"/>
                </a:cubicBezTo>
                <a:cubicBezTo>
                  <a:pt x="78" y="655"/>
                  <a:pt x="88" y="658"/>
                  <a:pt x="107" y="658"/>
                </a:cubicBezTo>
                <a:cubicBezTo>
                  <a:pt x="126" y="658"/>
                  <a:pt x="152" y="650"/>
                  <a:pt x="162" y="663"/>
                </a:cubicBezTo>
                <a:cubicBezTo>
                  <a:pt x="172" y="677"/>
                  <a:pt x="174" y="687"/>
                  <a:pt x="193" y="697"/>
                </a:cubicBezTo>
                <a:cubicBezTo>
                  <a:pt x="211" y="708"/>
                  <a:pt x="237" y="749"/>
                  <a:pt x="288" y="749"/>
                </a:cubicBezTo>
                <a:cubicBezTo>
                  <a:pt x="340" y="749"/>
                  <a:pt x="350" y="764"/>
                  <a:pt x="355" y="750"/>
                </a:cubicBezTo>
                <a:cubicBezTo>
                  <a:pt x="360" y="737"/>
                  <a:pt x="367" y="745"/>
                  <a:pt x="391" y="750"/>
                </a:cubicBezTo>
                <a:cubicBezTo>
                  <a:pt x="415" y="756"/>
                  <a:pt x="415" y="764"/>
                  <a:pt x="432" y="781"/>
                </a:cubicBezTo>
                <a:cubicBezTo>
                  <a:pt x="449" y="798"/>
                  <a:pt x="442" y="802"/>
                  <a:pt x="451" y="827"/>
                </a:cubicBezTo>
                <a:cubicBezTo>
                  <a:pt x="459" y="853"/>
                  <a:pt x="458" y="858"/>
                  <a:pt x="475" y="868"/>
                </a:cubicBezTo>
                <a:cubicBezTo>
                  <a:pt x="492" y="879"/>
                  <a:pt x="507" y="865"/>
                  <a:pt x="523" y="853"/>
                </a:cubicBezTo>
                <a:cubicBezTo>
                  <a:pt x="538" y="841"/>
                  <a:pt x="528" y="831"/>
                  <a:pt x="555" y="853"/>
                </a:cubicBezTo>
                <a:cubicBezTo>
                  <a:pt x="582" y="875"/>
                  <a:pt x="598" y="877"/>
                  <a:pt x="594" y="908"/>
                </a:cubicBezTo>
                <a:cubicBezTo>
                  <a:pt x="591" y="938"/>
                  <a:pt x="594" y="954"/>
                  <a:pt x="610" y="978"/>
                </a:cubicBezTo>
                <a:cubicBezTo>
                  <a:pt x="625" y="1002"/>
                  <a:pt x="625" y="1009"/>
                  <a:pt x="640" y="1014"/>
                </a:cubicBezTo>
                <a:cubicBezTo>
                  <a:pt x="656" y="1019"/>
                  <a:pt x="673" y="1027"/>
                  <a:pt x="673" y="1027"/>
                </a:cubicBezTo>
                <a:cubicBezTo>
                  <a:pt x="674" y="1027"/>
                  <a:pt x="674" y="1027"/>
                  <a:pt x="674" y="1027"/>
                </a:cubicBezTo>
                <a:cubicBezTo>
                  <a:pt x="674" y="1023"/>
                  <a:pt x="674" y="1018"/>
                  <a:pt x="673" y="1009"/>
                </a:cubicBezTo>
                <a:cubicBezTo>
                  <a:pt x="669" y="985"/>
                  <a:pt x="665" y="988"/>
                  <a:pt x="669" y="969"/>
                </a:cubicBezTo>
                <a:cubicBezTo>
                  <a:pt x="673" y="950"/>
                  <a:pt x="686" y="933"/>
                  <a:pt x="697" y="929"/>
                </a:cubicBezTo>
                <a:cubicBezTo>
                  <a:pt x="709" y="925"/>
                  <a:pt x="706" y="912"/>
                  <a:pt x="722" y="916"/>
                </a:cubicBezTo>
                <a:cubicBezTo>
                  <a:pt x="738" y="921"/>
                  <a:pt x="722" y="932"/>
                  <a:pt x="760" y="911"/>
                </a:cubicBezTo>
                <a:cubicBezTo>
                  <a:pt x="798" y="889"/>
                  <a:pt x="813" y="889"/>
                  <a:pt x="813" y="889"/>
                </a:cubicBezTo>
                <a:cubicBezTo>
                  <a:pt x="813" y="889"/>
                  <a:pt x="830" y="892"/>
                  <a:pt x="847" y="894"/>
                </a:cubicBezTo>
                <a:cubicBezTo>
                  <a:pt x="863" y="896"/>
                  <a:pt x="869" y="894"/>
                  <a:pt x="872" y="894"/>
                </a:cubicBezTo>
                <a:cubicBezTo>
                  <a:pt x="876" y="894"/>
                  <a:pt x="876" y="880"/>
                  <a:pt x="884" y="894"/>
                </a:cubicBezTo>
                <a:cubicBezTo>
                  <a:pt x="891" y="908"/>
                  <a:pt x="893" y="898"/>
                  <a:pt x="904" y="908"/>
                </a:cubicBezTo>
                <a:cubicBezTo>
                  <a:pt x="914" y="918"/>
                  <a:pt x="913" y="898"/>
                  <a:pt x="927" y="911"/>
                </a:cubicBezTo>
                <a:cubicBezTo>
                  <a:pt x="941" y="923"/>
                  <a:pt x="924" y="929"/>
                  <a:pt x="945" y="924"/>
                </a:cubicBezTo>
                <a:cubicBezTo>
                  <a:pt x="967" y="919"/>
                  <a:pt x="968" y="914"/>
                  <a:pt x="964" y="914"/>
                </a:cubicBezTo>
                <a:cubicBezTo>
                  <a:pt x="961" y="913"/>
                  <a:pt x="947" y="903"/>
                  <a:pt x="947" y="903"/>
                </a:cubicBezTo>
                <a:cubicBezTo>
                  <a:pt x="947" y="903"/>
                  <a:pt x="940" y="880"/>
                  <a:pt x="957" y="882"/>
                </a:cubicBezTo>
                <a:cubicBezTo>
                  <a:pt x="974" y="883"/>
                  <a:pt x="951" y="879"/>
                  <a:pt x="984" y="877"/>
                </a:cubicBezTo>
                <a:cubicBezTo>
                  <a:pt x="1018" y="875"/>
                  <a:pt x="996" y="892"/>
                  <a:pt x="1011" y="881"/>
                </a:cubicBezTo>
                <a:cubicBezTo>
                  <a:pt x="1027" y="870"/>
                  <a:pt x="1027" y="864"/>
                  <a:pt x="1038" y="871"/>
                </a:cubicBezTo>
                <a:cubicBezTo>
                  <a:pt x="1050" y="878"/>
                  <a:pt x="1047" y="870"/>
                  <a:pt x="1060" y="880"/>
                </a:cubicBezTo>
                <a:cubicBezTo>
                  <a:pt x="1072" y="889"/>
                  <a:pt x="1089" y="894"/>
                  <a:pt x="1092" y="902"/>
                </a:cubicBezTo>
                <a:cubicBezTo>
                  <a:pt x="1094" y="910"/>
                  <a:pt x="1103" y="916"/>
                  <a:pt x="1103" y="916"/>
                </a:cubicBezTo>
                <a:cubicBezTo>
                  <a:pt x="1103" y="916"/>
                  <a:pt x="1109" y="896"/>
                  <a:pt x="1127" y="898"/>
                </a:cubicBezTo>
                <a:cubicBezTo>
                  <a:pt x="1145" y="900"/>
                  <a:pt x="1139" y="896"/>
                  <a:pt x="1149" y="910"/>
                </a:cubicBezTo>
                <a:cubicBezTo>
                  <a:pt x="1159" y="924"/>
                  <a:pt x="1165" y="932"/>
                  <a:pt x="1171" y="934"/>
                </a:cubicBezTo>
                <a:cubicBezTo>
                  <a:pt x="1176" y="935"/>
                  <a:pt x="1178" y="925"/>
                  <a:pt x="1178" y="939"/>
                </a:cubicBezTo>
                <a:cubicBezTo>
                  <a:pt x="1178" y="954"/>
                  <a:pt x="1163" y="946"/>
                  <a:pt x="1167" y="967"/>
                </a:cubicBezTo>
                <a:cubicBezTo>
                  <a:pt x="1171" y="988"/>
                  <a:pt x="1175" y="988"/>
                  <a:pt x="1180" y="990"/>
                </a:cubicBezTo>
                <a:cubicBezTo>
                  <a:pt x="1184" y="992"/>
                  <a:pt x="1176" y="986"/>
                  <a:pt x="1179" y="1003"/>
                </a:cubicBezTo>
                <a:cubicBezTo>
                  <a:pt x="1182" y="1019"/>
                  <a:pt x="1187" y="1016"/>
                  <a:pt x="1194" y="1024"/>
                </a:cubicBezTo>
                <a:cubicBezTo>
                  <a:pt x="1201" y="1033"/>
                  <a:pt x="1207" y="1038"/>
                  <a:pt x="1207" y="1038"/>
                </a:cubicBezTo>
                <a:cubicBezTo>
                  <a:pt x="1207" y="1038"/>
                  <a:pt x="1211" y="1060"/>
                  <a:pt x="1213" y="1066"/>
                </a:cubicBezTo>
                <a:cubicBezTo>
                  <a:pt x="1214" y="1072"/>
                  <a:pt x="1214" y="1072"/>
                  <a:pt x="1227" y="1078"/>
                </a:cubicBezTo>
                <a:cubicBezTo>
                  <a:pt x="1239" y="1085"/>
                  <a:pt x="1241" y="1089"/>
                  <a:pt x="1247" y="1081"/>
                </a:cubicBezTo>
                <a:cubicBezTo>
                  <a:pt x="1254" y="1073"/>
                  <a:pt x="1256" y="1067"/>
                  <a:pt x="1258" y="1062"/>
                </a:cubicBezTo>
                <a:cubicBezTo>
                  <a:pt x="1259" y="1057"/>
                  <a:pt x="1265" y="1026"/>
                  <a:pt x="1265" y="1026"/>
                </a:cubicBezTo>
                <a:cubicBezTo>
                  <a:pt x="1265" y="1026"/>
                  <a:pt x="1260" y="1001"/>
                  <a:pt x="1255" y="997"/>
                </a:cubicBezTo>
                <a:cubicBezTo>
                  <a:pt x="1250" y="993"/>
                  <a:pt x="1242" y="987"/>
                  <a:pt x="1241" y="972"/>
                </a:cubicBezTo>
                <a:cubicBezTo>
                  <a:pt x="1240" y="958"/>
                  <a:pt x="1243" y="957"/>
                  <a:pt x="1233" y="935"/>
                </a:cubicBezTo>
                <a:cubicBezTo>
                  <a:pt x="1224" y="913"/>
                  <a:pt x="1221" y="889"/>
                  <a:pt x="1219" y="868"/>
                </a:cubicBezTo>
                <a:cubicBezTo>
                  <a:pt x="1217" y="847"/>
                  <a:pt x="1226" y="835"/>
                  <a:pt x="1226" y="835"/>
                </a:cubicBezTo>
                <a:cubicBezTo>
                  <a:pt x="1226" y="835"/>
                  <a:pt x="1230" y="829"/>
                  <a:pt x="1241" y="815"/>
                </a:cubicBezTo>
                <a:cubicBezTo>
                  <a:pt x="1252" y="802"/>
                  <a:pt x="1272" y="802"/>
                  <a:pt x="1298" y="769"/>
                </a:cubicBezTo>
                <a:cubicBezTo>
                  <a:pt x="1324" y="737"/>
                  <a:pt x="1321" y="755"/>
                  <a:pt x="1334" y="746"/>
                </a:cubicBezTo>
                <a:cubicBezTo>
                  <a:pt x="1348" y="737"/>
                  <a:pt x="1348" y="718"/>
                  <a:pt x="1363" y="717"/>
                </a:cubicBezTo>
                <a:cubicBezTo>
                  <a:pt x="1379" y="717"/>
                  <a:pt x="1384" y="720"/>
                  <a:pt x="1388" y="712"/>
                </a:cubicBezTo>
                <a:cubicBezTo>
                  <a:pt x="1393" y="705"/>
                  <a:pt x="1379" y="701"/>
                  <a:pt x="1379" y="694"/>
                </a:cubicBezTo>
                <a:cubicBezTo>
                  <a:pt x="1379" y="688"/>
                  <a:pt x="1399" y="688"/>
                  <a:pt x="1397" y="686"/>
                </a:cubicBezTo>
                <a:cubicBezTo>
                  <a:pt x="1395" y="685"/>
                  <a:pt x="1387" y="679"/>
                  <a:pt x="1385" y="677"/>
                </a:cubicBezTo>
                <a:cubicBezTo>
                  <a:pt x="1383" y="675"/>
                  <a:pt x="1380" y="671"/>
                  <a:pt x="1380" y="671"/>
                </a:cubicBezTo>
                <a:cubicBezTo>
                  <a:pt x="1370" y="670"/>
                  <a:pt x="1370" y="670"/>
                  <a:pt x="1370" y="670"/>
                </a:cubicBezTo>
                <a:cubicBezTo>
                  <a:pt x="1370" y="670"/>
                  <a:pt x="1376" y="657"/>
                  <a:pt x="1381" y="661"/>
                </a:cubicBezTo>
                <a:cubicBezTo>
                  <a:pt x="1387" y="665"/>
                  <a:pt x="1392" y="659"/>
                  <a:pt x="1392" y="659"/>
                </a:cubicBezTo>
                <a:cubicBezTo>
                  <a:pt x="1392" y="659"/>
                  <a:pt x="1396" y="652"/>
                  <a:pt x="1395" y="649"/>
                </a:cubicBezTo>
                <a:cubicBezTo>
                  <a:pt x="1393" y="646"/>
                  <a:pt x="1395" y="638"/>
                  <a:pt x="1390" y="638"/>
                </a:cubicBezTo>
                <a:cubicBezTo>
                  <a:pt x="1385" y="638"/>
                  <a:pt x="1381" y="634"/>
                  <a:pt x="1381" y="634"/>
                </a:cubicBezTo>
                <a:cubicBezTo>
                  <a:pt x="1381" y="634"/>
                  <a:pt x="1372" y="632"/>
                  <a:pt x="1369" y="631"/>
                </a:cubicBezTo>
                <a:cubicBezTo>
                  <a:pt x="1366" y="630"/>
                  <a:pt x="1361" y="626"/>
                  <a:pt x="1361" y="626"/>
                </a:cubicBezTo>
                <a:cubicBezTo>
                  <a:pt x="1375" y="618"/>
                  <a:pt x="1375" y="618"/>
                  <a:pt x="1375" y="618"/>
                </a:cubicBezTo>
                <a:cubicBezTo>
                  <a:pt x="1384" y="618"/>
                  <a:pt x="1384" y="618"/>
                  <a:pt x="1384" y="618"/>
                </a:cubicBezTo>
                <a:cubicBezTo>
                  <a:pt x="1384" y="618"/>
                  <a:pt x="1386" y="608"/>
                  <a:pt x="1383" y="607"/>
                </a:cubicBezTo>
                <a:cubicBezTo>
                  <a:pt x="1380" y="605"/>
                  <a:pt x="1378" y="601"/>
                  <a:pt x="1378" y="601"/>
                </a:cubicBezTo>
                <a:cubicBezTo>
                  <a:pt x="1378" y="601"/>
                  <a:pt x="1376" y="600"/>
                  <a:pt x="1373" y="595"/>
                </a:cubicBezTo>
                <a:cubicBezTo>
                  <a:pt x="1370" y="590"/>
                  <a:pt x="1378" y="595"/>
                  <a:pt x="1379" y="584"/>
                </a:cubicBezTo>
                <a:cubicBezTo>
                  <a:pt x="1379" y="574"/>
                  <a:pt x="1378" y="571"/>
                  <a:pt x="1378" y="571"/>
                </a:cubicBezTo>
                <a:cubicBezTo>
                  <a:pt x="1378" y="571"/>
                  <a:pt x="1377" y="562"/>
                  <a:pt x="1378" y="558"/>
                </a:cubicBezTo>
                <a:cubicBezTo>
                  <a:pt x="1379" y="555"/>
                  <a:pt x="1377" y="551"/>
                  <a:pt x="1381" y="546"/>
                </a:cubicBezTo>
                <a:cubicBezTo>
                  <a:pt x="1386" y="540"/>
                  <a:pt x="1394" y="545"/>
                  <a:pt x="1394" y="545"/>
                </a:cubicBezTo>
                <a:cubicBezTo>
                  <a:pt x="1394" y="545"/>
                  <a:pt x="1385" y="558"/>
                  <a:pt x="1388" y="569"/>
                </a:cubicBezTo>
                <a:cubicBezTo>
                  <a:pt x="1392" y="581"/>
                  <a:pt x="1397" y="591"/>
                  <a:pt x="1397" y="591"/>
                </a:cubicBezTo>
                <a:cubicBezTo>
                  <a:pt x="1397" y="591"/>
                  <a:pt x="1406" y="602"/>
                  <a:pt x="1405" y="607"/>
                </a:cubicBezTo>
                <a:cubicBezTo>
                  <a:pt x="1404" y="611"/>
                  <a:pt x="1396" y="617"/>
                  <a:pt x="1396" y="617"/>
                </a:cubicBezTo>
                <a:cubicBezTo>
                  <a:pt x="1396" y="617"/>
                  <a:pt x="1392" y="617"/>
                  <a:pt x="1397" y="621"/>
                </a:cubicBezTo>
                <a:cubicBezTo>
                  <a:pt x="1402" y="625"/>
                  <a:pt x="1409" y="613"/>
                  <a:pt x="1409" y="613"/>
                </a:cubicBezTo>
                <a:cubicBezTo>
                  <a:pt x="1409" y="613"/>
                  <a:pt x="1409" y="600"/>
                  <a:pt x="1413" y="596"/>
                </a:cubicBezTo>
                <a:cubicBezTo>
                  <a:pt x="1417" y="591"/>
                  <a:pt x="1422" y="592"/>
                  <a:pt x="1422" y="585"/>
                </a:cubicBezTo>
                <a:cubicBezTo>
                  <a:pt x="1423" y="578"/>
                  <a:pt x="1426" y="572"/>
                  <a:pt x="1422" y="567"/>
                </a:cubicBezTo>
                <a:cubicBezTo>
                  <a:pt x="1417" y="561"/>
                  <a:pt x="1419" y="557"/>
                  <a:pt x="1413" y="555"/>
                </a:cubicBezTo>
                <a:cubicBezTo>
                  <a:pt x="1408" y="553"/>
                  <a:pt x="1405" y="551"/>
                  <a:pt x="1406" y="544"/>
                </a:cubicBezTo>
                <a:cubicBezTo>
                  <a:pt x="1406" y="537"/>
                  <a:pt x="1413" y="526"/>
                  <a:pt x="1413" y="526"/>
                </a:cubicBezTo>
                <a:cubicBezTo>
                  <a:pt x="1413" y="526"/>
                  <a:pt x="1424" y="522"/>
                  <a:pt x="1420" y="527"/>
                </a:cubicBezTo>
                <a:cubicBezTo>
                  <a:pt x="1416" y="532"/>
                  <a:pt x="1413" y="542"/>
                  <a:pt x="1417" y="546"/>
                </a:cubicBezTo>
                <a:cubicBezTo>
                  <a:pt x="1422" y="551"/>
                  <a:pt x="1424" y="555"/>
                  <a:pt x="1428" y="557"/>
                </a:cubicBezTo>
                <a:cubicBezTo>
                  <a:pt x="1431" y="559"/>
                  <a:pt x="1441" y="551"/>
                  <a:pt x="1441" y="551"/>
                </a:cubicBezTo>
                <a:cubicBezTo>
                  <a:pt x="1441" y="551"/>
                  <a:pt x="1444" y="544"/>
                  <a:pt x="1444" y="542"/>
                </a:cubicBezTo>
                <a:cubicBezTo>
                  <a:pt x="1444" y="539"/>
                  <a:pt x="1450" y="519"/>
                  <a:pt x="1450" y="519"/>
                </a:cubicBezTo>
                <a:cubicBezTo>
                  <a:pt x="1450" y="519"/>
                  <a:pt x="1452" y="506"/>
                  <a:pt x="1452" y="499"/>
                </a:cubicBezTo>
                <a:cubicBezTo>
                  <a:pt x="1452" y="493"/>
                  <a:pt x="1475" y="479"/>
                  <a:pt x="1475" y="479"/>
                </a:cubicBezTo>
                <a:cubicBezTo>
                  <a:pt x="1475" y="479"/>
                  <a:pt x="1485" y="472"/>
                  <a:pt x="1494" y="475"/>
                </a:cubicBezTo>
                <a:cubicBezTo>
                  <a:pt x="1502" y="477"/>
                  <a:pt x="1494" y="466"/>
                  <a:pt x="1510" y="468"/>
                </a:cubicBezTo>
                <a:cubicBezTo>
                  <a:pt x="1526" y="469"/>
                  <a:pt x="1536" y="460"/>
                  <a:pt x="1536" y="460"/>
                </a:cubicBezTo>
                <a:cubicBezTo>
                  <a:pt x="1536" y="460"/>
                  <a:pt x="1540" y="458"/>
                  <a:pt x="1543" y="454"/>
                </a:cubicBezTo>
                <a:cubicBezTo>
                  <a:pt x="1547" y="450"/>
                  <a:pt x="1549" y="448"/>
                  <a:pt x="1549" y="444"/>
                </a:cubicBezTo>
                <a:cubicBezTo>
                  <a:pt x="1549" y="440"/>
                  <a:pt x="1549" y="432"/>
                  <a:pt x="1549" y="432"/>
                </a:cubicBezTo>
                <a:cubicBezTo>
                  <a:pt x="1549" y="432"/>
                  <a:pt x="1545" y="427"/>
                  <a:pt x="1543" y="421"/>
                </a:cubicBezTo>
                <a:cubicBezTo>
                  <a:pt x="1542" y="415"/>
                  <a:pt x="1542" y="420"/>
                  <a:pt x="1545" y="404"/>
                </a:cubicBezTo>
                <a:cubicBezTo>
                  <a:pt x="1549" y="388"/>
                  <a:pt x="1575" y="360"/>
                  <a:pt x="1575" y="360"/>
                </a:cubicBezTo>
                <a:cubicBezTo>
                  <a:pt x="1575" y="360"/>
                  <a:pt x="1610" y="351"/>
                  <a:pt x="1619" y="347"/>
                </a:cubicBezTo>
                <a:cubicBezTo>
                  <a:pt x="1629" y="344"/>
                  <a:pt x="1637" y="340"/>
                  <a:pt x="1642" y="333"/>
                </a:cubicBezTo>
                <a:cubicBezTo>
                  <a:pt x="1644" y="330"/>
                  <a:pt x="1644" y="330"/>
                  <a:pt x="1644" y="330"/>
                </a:cubicBezTo>
                <a:lnTo>
                  <a:pt x="1642" y="328"/>
                </a:lnTo>
                <a:close/>
                <a:moveTo>
                  <a:pt x="1121" y="313"/>
                </a:moveTo>
                <a:cubicBezTo>
                  <a:pt x="1108" y="322"/>
                  <a:pt x="1093" y="364"/>
                  <a:pt x="1093" y="364"/>
                </a:cubicBezTo>
                <a:cubicBezTo>
                  <a:pt x="1093" y="364"/>
                  <a:pt x="1093" y="410"/>
                  <a:pt x="1090" y="419"/>
                </a:cubicBezTo>
                <a:cubicBezTo>
                  <a:pt x="1088" y="429"/>
                  <a:pt x="1071" y="446"/>
                  <a:pt x="1063" y="449"/>
                </a:cubicBezTo>
                <a:cubicBezTo>
                  <a:pt x="1054" y="452"/>
                  <a:pt x="1051" y="403"/>
                  <a:pt x="1057" y="384"/>
                </a:cubicBezTo>
                <a:cubicBezTo>
                  <a:pt x="1064" y="365"/>
                  <a:pt x="1067" y="364"/>
                  <a:pt x="1068" y="350"/>
                </a:cubicBezTo>
                <a:cubicBezTo>
                  <a:pt x="1069" y="336"/>
                  <a:pt x="1058" y="340"/>
                  <a:pt x="1063" y="319"/>
                </a:cubicBezTo>
                <a:cubicBezTo>
                  <a:pt x="1067" y="298"/>
                  <a:pt x="1079" y="309"/>
                  <a:pt x="1093" y="296"/>
                </a:cubicBezTo>
                <a:cubicBezTo>
                  <a:pt x="1106" y="282"/>
                  <a:pt x="1113" y="292"/>
                  <a:pt x="1122" y="296"/>
                </a:cubicBezTo>
                <a:cubicBezTo>
                  <a:pt x="1127" y="297"/>
                  <a:pt x="1130" y="297"/>
                  <a:pt x="1134" y="297"/>
                </a:cubicBezTo>
                <a:cubicBezTo>
                  <a:pt x="1130" y="299"/>
                  <a:pt x="1130" y="307"/>
                  <a:pt x="1121" y="313"/>
                </a:cubicBezTo>
                <a:close/>
                <a:moveTo>
                  <a:pt x="1302" y="407"/>
                </a:moveTo>
                <a:cubicBezTo>
                  <a:pt x="1300" y="411"/>
                  <a:pt x="1298" y="419"/>
                  <a:pt x="1294" y="420"/>
                </a:cubicBezTo>
                <a:cubicBezTo>
                  <a:pt x="1288" y="421"/>
                  <a:pt x="1277" y="435"/>
                  <a:pt x="1272" y="439"/>
                </a:cubicBezTo>
                <a:cubicBezTo>
                  <a:pt x="1268" y="444"/>
                  <a:pt x="1233" y="465"/>
                  <a:pt x="1217" y="465"/>
                </a:cubicBezTo>
                <a:cubicBezTo>
                  <a:pt x="1201" y="465"/>
                  <a:pt x="1205" y="468"/>
                  <a:pt x="1185" y="460"/>
                </a:cubicBezTo>
                <a:cubicBezTo>
                  <a:pt x="1165" y="451"/>
                  <a:pt x="1173" y="450"/>
                  <a:pt x="1174" y="444"/>
                </a:cubicBezTo>
                <a:cubicBezTo>
                  <a:pt x="1175" y="437"/>
                  <a:pt x="1198" y="444"/>
                  <a:pt x="1205" y="437"/>
                </a:cubicBezTo>
                <a:cubicBezTo>
                  <a:pt x="1205" y="437"/>
                  <a:pt x="1216" y="423"/>
                  <a:pt x="1221" y="426"/>
                </a:cubicBezTo>
                <a:cubicBezTo>
                  <a:pt x="1227" y="428"/>
                  <a:pt x="1248" y="426"/>
                  <a:pt x="1255" y="416"/>
                </a:cubicBezTo>
                <a:cubicBezTo>
                  <a:pt x="1263" y="406"/>
                  <a:pt x="1270" y="419"/>
                  <a:pt x="1278" y="415"/>
                </a:cubicBezTo>
                <a:cubicBezTo>
                  <a:pt x="1284" y="411"/>
                  <a:pt x="1298" y="410"/>
                  <a:pt x="1302" y="407"/>
                </a:cubicBezTo>
                <a:cubicBezTo>
                  <a:pt x="1302" y="406"/>
                  <a:pt x="1302" y="405"/>
                  <a:pt x="1302" y="406"/>
                </a:cubicBezTo>
                <a:cubicBezTo>
                  <a:pt x="1302" y="407"/>
                  <a:pt x="1302" y="407"/>
                  <a:pt x="1302" y="407"/>
                </a:cubicBezTo>
                <a:close/>
              </a:path>
            </a:pathLst>
          </a:custGeom>
          <a:solidFill>
            <a:srgbClr val="09559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8" name="Freeform 432">
            <a:extLst>
              <a:ext uri="{FF2B5EF4-FFF2-40B4-BE49-F238E27FC236}">
                <a16:creationId xmlns:a16="http://schemas.microsoft.com/office/drawing/2014/main" id="{2A991BC6-7A6F-2566-BD9E-9995EE542E46}"/>
              </a:ext>
            </a:extLst>
          </p:cNvPr>
          <p:cNvSpPr>
            <a:spLocks noEditPoints="1"/>
          </p:cNvSpPr>
          <p:nvPr/>
        </p:nvSpPr>
        <p:spPr bwMode="auto">
          <a:xfrm>
            <a:off x="1561037" y="2076983"/>
            <a:ext cx="1895903" cy="1269698"/>
          </a:xfrm>
          <a:custGeom>
            <a:avLst/>
            <a:gdLst>
              <a:gd name="T0" fmla="*/ 2147483646 w 1772"/>
              <a:gd name="T1" fmla="*/ 2147483646 h 1187"/>
              <a:gd name="T2" fmla="*/ 2147483646 w 1772"/>
              <a:gd name="T3" fmla="*/ 2147483646 h 1187"/>
              <a:gd name="T4" fmla="*/ 2147483646 w 1772"/>
              <a:gd name="T5" fmla="*/ 2147483646 h 1187"/>
              <a:gd name="T6" fmla="*/ 2147483646 w 1772"/>
              <a:gd name="T7" fmla="*/ 2147483646 h 1187"/>
              <a:gd name="T8" fmla="*/ 2147483646 w 1772"/>
              <a:gd name="T9" fmla="*/ 2147483646 h 1187"/>
              <a:gd name="T10" fmla="*/ 2147483646 w 1772"/>
              <a:gd name="T11" fmla="*/ 2147483646 h 1187"/>
              <a:gd name="T12" fmla="*/ 2147483646 w 1772"/>
              <a:gd name="T13" fmla="*/ 2147483646 h 1187"/>
              <a:gd name="T14" fmla="*/ 2147483646 w 1772"/>
              <a:gd name="T15" fmla="*/ 2147483646 h 1187"/>
              <a:gd name="T16" fmla="*/ 2147483646 w 1772"/>
              <a:gd name="T17" fmla="*/ 2147483646 h 1187"/>
              <a:gd name="T18" fmla="*/ 2147483646 w 1772"/>
              <a:gd name="T19" fmla="*/ 2147483646 h 1187"/>
              <a:gd name="T20" fmla="*/ 2147483646 w 1772"/>
              <a:gd name="T21" fmla="*/ 2147483646 h 1187"/>
              <a:gd name="T22" fmla="*/ 2147483646 w 1772"/>
              <a:gd name="T23" fmla="*/ 2147483646 h 1187"/>
              <a:gd name="T24" fmla="*/ 2147483646 w 1772"/>
              <a:gd name="T25" fmla="*/ 2147483646 h 1187"/>
              <a:gd name="T26" fmla="*/ 2147483646 w 1772"/>
              <a:gd name="T27" fmla="*/ 2147483646 h 1187"/>
              <a:gd name="T28" fmla="*/ 2147483646 w 1772"/>
              <a:gd name="T29" fmla="*/ 2147483646 h 1187"/>
              <a:gd name="T30" fmla="*/ 2147483646 w 1772"/>
              <a:gd name="T31" fmla="*/ 2147483646 h 1187"/>
              <a:gd name="T32" fmla="*/ 2147483646 w 1772"/>
              <a:gd name="T33" fmla="*/ 2147483646 h 1187"/>
              <a:gd name="T34" fmla="*/ 2147483646 w 1772"/>
              <a:gd name="T35" fmla="*/ 2147483646 h 1187"/>
              <a:gd name="T36" fmla="*/ 2147483646 w 1772"/>
              <a:gd name="T37" fmla="*/ 2147483646 h 1187"/>
              <a:gd name="T38" fmla="*/ 2147483646 w 1772"/>
              <a:gd name="T39" fmla="*/ 2147483646 h 1187"/>
              <a:gd name="T40" fmla="*/ 2147483646 w 1772"/>
              <a:gd name="T41" fmla="*/ 2147483646 h 1187"/>
              <a:gd name="T42" fmla="*/ 2147483646 w 1772"/>
              <a:gd name="T43" fmla="*/ 2147483646 h 1187"/>
              <a:gd name="T44" fmla="*/ 2147483646 w 1772"/>
              <a:gd name="T45" fmla="*/ 2147483646 h 1187"/>
              <a:gd name="T46" fmla="*/ 2147483646 w 1772"/>
              <a:gd name="T47" fmla="*/ 2147483646 h 1187"/>
              <a:gd name="T48" fmla="*/ 2147483646 w 1772"/>
              <a:gd name="T49" fmla="*/ 2147483646 h 1187"/>
              <a:gd name="T50" fmla="*/ 2147483646 w 1772"/>
              <a:gd name="T51" fmla="*/ 2147483646 h 1187"/>
              <a:gd name="T52" fmla="*/ 2147483646 w 1772"/>
              <a:gd name="T53" fmla="*/ 2147483646 h 1187"/>
              <a:gd name="T54" fmla="*/ 2147483646 w 1772"/>
              <a:gd name="T55" fmla="*/ 2147483646 h 1187"/>
              <a:gd name="T56" fmla="*/ 2147483646 w 1772"/>
              <a:gd name="T57" fmla="*/ 2147483646 h 1187"/>
              <a:gd name="T58" fmla="*/ 2147483646 w 1772"/>
              <a:gd name="T59" fmla="*/ 2147483646 h 1187"/>
              <a:gd name="T60" fmla="*/ 2147483646 w 1772"/>
              <a:gd name="T61" fmla="*/ 2147483646 h 1187"/>
              <a:gd name="T62" fmla="*/ 2147483646 w 1772"/>
              <a:gd name="T63" fmla="*/ 2147483646 h 1187"/>
              <a:gd name="T64" fmla="*/ 2147483646 w 1772"/>
              <a:gd name="T65" fmla="*/ 2147483646 h 1187"/>
              <a:gd name="T66" fmla="*/ 2147483646 w 1772"/>
              <a:gd name="T67" fmla="*/ 2147483646 h 1187"/>
              <a:gd name="T68" fmla="*/ 2147483646 w 1772"/>
              <a:gd name="T69" fmla="*/ 2147483646 h 1187"/>
              <a:gd name="T70" fmla="*/ 2147483646 w 1772"/>
              <a:gd name="T71" fmla="*/ 2147483646 h 1187"/>
              <a:gd name="T72" fmla="*/ 2147483646 w 1772"/>
              <a:gd name="T73" fmla="*/ 2147483646 h 1187"/>
              <a:gd name="T74" fmla="*/ 2147483646 w 1772"/>
              <a:gd name="T75" fmla="*/ 2147483646 h 1187"/>
              <a:gd name="T76" fmla="*/ 2147483646 w 1772"/>
              <a:gd name="T77" fmla="*/ 2147483646 h 1187"/>
              <a:gd name="T78" fmla="*/ 2147483646 w 1772"/>
              <a:gd name="T79" fmla="*/ 2147483646 h 1187"/>
              <a:gd name="T80" fmla="*/ 2147483646 w 1772"/>
              <a:gd name="T81" fmla="*/ 2147483646 h 1187"/>
              <a:gd name="T82" fmla="*/ 2147483646 w 1772"/>
              <a:gd name="T83" fmla="*/ 2147483646 h 1187"/>
              <a:gd name="T84" fmla="*/ 2147483646 w 1772"/>
              <a:gd name="T85" fmla="*/ 2147483646 h 1187"/>
              <a:gd name="T86" fmla="*/ 2147483646 w 1772"/>
              <a:gd name="T87" fmla="*/ 2147483646 h 1187"/>
              <a:gd name="T88" fmla="*/ 2147483646 w 1772"/>
              <a:gd name="T89" fmla="*/ 2147483646 h 1187"/>
              <a:gd name="T90" fmla="*/ 2147483646 w 1772"/>
              <a:gd name="T91" fmla="*/ 2147483646 h 1187"/>
              <a:gd name="T92" fmla="*/ 2147483646 w 1772"/>
              <a:gd name="T93" fmla="*/ 2147483646 h 1187"/>
              <a:gd name="T94" fmla="*/ 2147483646 w 1772"/>
              <a:gd name="T95" fmla="*/ 2147483646 h 1187"/>
              <a:gd name="T96" fmla="*/ 2147483646 w 1772"/>
              <a:gd name="T97" fmla="*/ 2147483646 h 1187"/>
              <a:gd name="T98" fmla="*/ 2147483646 w 1772"/>
              <a:gd name="T99" fmla="*/ 2147483646 h 1187"/>
              <a:gd name="T100" fmla="*/ 2147483646 w 1772"/>
              <a:gd name="T101" fmla="*/ 2147483646 h 1187"/>
              <a:gd name="T102" fmla="*/ 2147483646 w 1772"/>
              <a:gd name="T103" fmla="*/ 2147483646 h 1187"/>
              <a:gd name="T104" fmla="*/ 2147483646 w 1772"/>
              <a:gd name="T105" fmla="*/ 2147483646 h 1187"/>
              <a:gd name="T106" fmla="*/ 2147483646 w 1772"/>
              <a:gd name="T107" fmla="*/ 2147483646 h 1187"/>
              <a:gd name="T108" fmla="*/ 2147483646 w 1772"/>
              <a:gd name="T109" fmla="*/ 2147483646 h 1187"/>
              <a:gd name="T110" fmla="*/ 2147483646 w 1772"/>
              <a:gd name="T111" fmla="*/ 2147483646 h 1187"/>
              <a:gd name="T112" fmla="*/ 2147483646 w 1772"/>
              <a:gd name="T113" fmla="*/ 2147483646 h 1187"/>
              <a:gd name="T114" fmla="*/ 2147483646 w 1772"/>
              <a:gd name="T115" fmla="*/ 2147483646 h 1187"/>
              <a:gd name="T116" fmla="*/ 2147483646 w 1772"/>
              <a:gd name="T117" fmla="*/ 2147483646 h 1187"/>
              <a:gd name="T118" fmla="*/ 2147483646 w 1772"/>
              <a:gd name="T119" fmla="*/ 2147483646 h 1187"/>
              <a:gd name="T120" fmla="*/ 2147483646 w 1772"/>
              <a:gd name="T121" fmla="*/ 2147483646 h 1187"/>
              <a:gd name="T122" fmla="*/ 2147483646 w 1772"/>
              <a:gd name="T123" fmla="*/ 2147483646 h 1187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772"/>
              <a:gd name="T187" fmla="*/ 0 h 1187"/>
              <a:gd name="T188" fmla="*/ 1772 w 1772"/>
              <a:gd name="T189" fmla="*/ 1187 h 1187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772" h="1187">
                <a:moveTo>
                  <a:pt x="1762" y="825"/>
                </a:moveTo>
                <a:cubicBezTo>
                  <a:pt x="1753" y="819"/>
                  <a:pt x="1749" y="817"/>
                  <a:pt x="1749" y="817"/>
                </a:cubicBezTo>
                <a:cubicBezTo>
                  <a:pt x="1751" y="802"/>
                  <a:pt x="1751" y="802"/>
                  <a:pt x="1751" y="802"/>
                </a:cubicBezTo>
                <a:cubicBezTo>
                  <a:pt x="1751" y="802"/>
                  <a:pt x="1751" y="784"/>
                  <a:pt x="1742" y="784"/>
                </a:cubicBezTo>
                <a:cubicBezTo>
                  <a:pt x="1733" y="784"/>
                  <a:pt x="1726" y="778"/>
                  <a:pt x="1726" y="778"/>
                </a:cubicBezTo>
                <a:cubicBezTo>
                  <a:pt x="1726" y="778"/>
                  <a:pt x="1719" y="787"/>
                  <a:pt x="1716" y="788"/>
                </a:cubicBezTo>
                <a:cubicBezTo>
                  <a:pt x="1713" y="790"/>
                  <a:pt x="1708" y="775"/>
                  <a:pt x="1708" y="775"/>
                </a:cubicBezTo>
                <a:cubicBezTo>
                  <a:pt x="1708" y="775"/>
                  <a:pt x="1684" y="772"/>
                  <a:pt x="1680" y="777"/>
                </a:cubicBezTo>
                <a:cubicBezTo>
                  <a:pt x="1676" y="781"/>
                  <a:pt x="1670" y="787"/>
                  <a:pt x="1670" y="787"/>
                </a:cubicBezTo>
                <a:cubicBezTo>
                  <a:pt x="1670" y="787"/>
                  <a:pt x="1651" y="805"/>
                  <a:pt x="1649" y="805"/>
                </a:cubicBezTo>
                <a:cubicBezTo>
                  <a:pt x="1647" y="805"/>
                  <a:pt x="1644" y="797"/>
                  <a:pt x="1644" y="797"/>
                </a:cubicBezTo>
                <a:cubicBezTo>
                  <a:pt x="1644" y="797"/>
                  <a:pt x="1667" y="775"/>
                  <a:pt x="1677" y="770"/>
                </a:cubicBezTo>
                <a:cubicBezTo>
                  <a:pt x="1688" y="764"/>
                  <a:pt x="1708" y="766"/>
                  <a:pt x="1699" y="757"/>
                </a:cubicBezTo>
                <a:cubicBezTo>
                  <a:pt x="1690" y="748"/>
                  <a:pt x="1662" y="749"/>
                  <a:pt x="1659" y="745"/>
                </a:cubicBezTo>
                <a:cubicBezTo>
                  <a:pt x="1655" y="741"/>
                  <a:pt x="1655" y="737"/>
                  <a:pt x="1650" y="740"/>
                </a:cubicBezTo>
                <a:cubicBezTo>
                  <a:pt x="1644" y="743"/>
                  <a:pt x="1640" y="756"/>
                  <a:pt x="1634" y="748"/>
                </a:cubicBezTo>
                <a:cubicBezTo>
                  <a:pt x="1629" y="739"/>
                  <a:pt x="1630" y="740"/>
                  <a:pt x="1625" y="733"/>
                </a:cubicBezTo>
                <a:cubicBezTo>
                  <a:pt x="1620" y="726"/>
                  <a:pt x="1616" y="721"/>
                  <a:pt x="1616" y="721"/>
                </a:cubicBezTo>
                <a:cubicBezTo>
                  <a:pt x="1616" y="721"/>
                  <a:pt x="1587" y="703"/>
                  <a:pt x="1581" y="693"/>
                </a:cubicBezTo>
                <a:cubicBezTo>
                  <a:pt x="1576" y="683"/>
                  <a:pt x="1592" y="688"/>
                  <a:pt x="1585" y="679"/>
                </a:cubicBezTo>
                <a:cubicBezTo>
                  <a:pt x="1579" y="670"/>
                  <a:pt x="1569" y="658"/>
                  <a:pt x="1562" y="655"/>
                </a:cubicBezTo>
                <a:cubicBezTo>
                  <a:pt x="1554" y="652"/>
                  <a:pt x="1557" y="648"/>
                  <a:pt x="1550" y="649"/>
                </a:cubicBezTo>
                <a:cubicBezTo>
                  <a:pt x="1543" y="651"/>
                  <a:pt x="1540" y="645"/>
                  <a:pt x="1542" y="641"/>
                </a:cubicBezTo>
                <a:cubicBezTo>
                  <a:pt x="1543" y="638"/>
                  <a:pt x="1549" y="624"/>
                  <a:pt x="1542" y="628"/>
                </a:cubicBezTo>
                <a:cubicBezTo>
                  <a:pt x="1536" y="631"/>
                  <a:pt x="1531" y="624"/>
                  <a:pt x="1531" y="624"/>
                </a:cubicBezTo>
                <a:cubicBezTo>
                  <a:pt x="1531" y="624"/>
                  <a:pt x="1539" y="608"/>
                  <a:pt x="1533" y="612"/>
                </a:cubicBezTo>
                <a:cubicBezTo>
                  <a:pt x="1528" y="616"/>
                  <a:pt x="1526" y="611"/>
                  <a:pt x="1526" y="611"/>
                </a:cubicBezTo>
                <a:cubicBezTo>
                  <a:pt x="1524" y="606"/>
                  <a:pt x="1524" y="606"/>
                  <a:pt x="1524" y="606"/>
                </a:cubicBezTo>
                <a:cubicBezTo>
                  <a:pt x="1524" y="602"/>
                  <a:pt x="1524" y="602"/>
                  <a:pt x="1524" y="602"/>
                </a:cubicBezTo>
                <a:cubicBezTo>
                  <a:pt x="1524" y="602"/>
                  <a:pt x="1521" y="596"/>
                  <a:pt x="1518" y="601"/>
                </a:cubicBezTo>
                <a:cubicBezTo>
                  <a:pt x="1515" y="606"/>
                  <a:pt x="1513" y="610"/>
                  <a:pt x="1513" y="610"/>
                </a:cubicBezTo>
                <a:cubicBezTo>
                  <a:pt x="1512" y="597"/>
                  <a:pt x="1512" y="597"/>
                  <a:pt x="1512" y="597"/>
                </a:cubicBezTo>
                <a:cubicBezTo>
                  <a:pt x="1512" y="597"/>
                  <a:pt x="1515" y="586"/>
                  <a:pt x="1512" y="586"/>
                </a:cubicBezTo>
                <a:cubicBezTo>
                  <a:pt x="1509" y="585"/>
                  <a:pt x="1503" y="586"/>
                  <a:pt x="1503" y="586"/>
                </a:cubicBezTo>
                <a:cubicBezTo>
                  <a:pt x="1497" y="576"/>
                  <a:pt x="1497" y="576"/>
                  <a:pt x="1497" y="576"/>
                </a:cubicBezTo>
                <a:cubicBezTo>
                  <a:pt x="1495" y="567"/>
                  <a:pt x="1495" y="567"/>
                  <a:pt x="1495" y="567"/>
                </a:cubicBezTo>
                <a:cubicBezTo>
                  <a:pt x="1488" y="564"/>
                  <a:pt x="1488" y="564"/>
                  <a:pt x="1488" y="564"/>
                </a:cubicBezTo>
                <a:cubicBezTo>
                  <a:pt x="1488" y="564"/>
                  <a:pt x="1484" y="573"/>
                  <a:pt x="1484" y="578"/>
                </a:cubicBezTo>
                <a:cubicBezTo>
                  <a:pt x="1485" y="584"/>
                  <a:pt x="1490" y="590"/>
                  <a:pt x="1483" y="595"/>
                </a:cubicBezTo>
                <a:cubicBezTo>
                  <a:pt x="1476" y="600"/>
                  <a:pt x="1472" y="593"/>
                  <a:pt x="1477" y="603"/>
                </a:cubicBezTo>
                <a:cubicBezTo>
                  <a:pt x="1482" y="613"/>
                  <a:pt x="1486" y="609"/>
                  <a:pt x="1484" y="616"/>
                </a:cubicBezTo>
                <a:cubicBezTo>
                  <a:pt x="1483" y="622"/>
                  <a:pt x="1480" y="622"/>
                  <a:pt x="1480" y="627"/>
                </a:cubicBezTo>
                <a:cubicBezTo>
                  <a:pt x="1480" y="631"/>
                  <a:pt x="1479" y="641"/>
                  <a:pt x="1479" y="641"/>
                </a:cubicBezTo>
                <a:cubicBezTo>
                  <a:pt x="1474" y="628"/>
                  <a:pt x="1474" y="628"/>
                  <a:pt x="1474" y="628"/>
                </a:cubicBezTo>
                <a:cubicBezTo>
                  <a:pt x="1474" y="628"/>
                  <a:pt x="1475" y="612"/>
                  <a:pt x="1468" y="623"/>
                </a:cubicBezTo>
                <a:cubicBezTo>
                  <a:pt x="1461" y="634"/>
                  <a:pt x="1464" y="637"/>
                  <a:pt x="1453" y="645"/>
                </a:cubicBezTo>
                <a:cubicBezTo>
                  <a:pt x="1441" y="652"/>
                  <a:pt x="1432" y="656"/>
                  <a:pt x="1432" y="656"/>
                </a:cubicBezTo>
                <a:cubicBezTo>
                  <a:pt x="1432" y="656"/>
                  <a:pt x="1435" y="650"/>
                  <a:pt x="1434" y="644"/>
                </a:cubicBezTo>
                <a:cubicBezTo>
                  <a:pt x="1432" y="638"/>
                  <a:pt x="1446" y="640"/>
                  <a:pt x="1431" y="634"/>
                </a:cubicBezTo>
                <a:cubicBezTo>
                  <a:pt x="1416" y="628"/>
                  <a:pt x="1419" y="621"/>
                  <a:pt x="1414" y="627"/>
                </a:cubicBezTo>
                <a:cubicBezTo>
                  <a:pt x="1409" y="632"/>
                  <a:pt x="1400" y="635"/>
                  <a:pt x="1400" y="635"/>
                </a:cubicBezTo>
                <a:cubicBezTo>
                  <a:pt x="1400" y="635"/>
                  <a:pt x="1391" y="639"/>
                  <a:pt x="1392" y="631"/>
                </a:cubicBezTo>
                <a:cubicBezTo>
                  <a:pt x="1392" y="624"/>
                  <a:pt x="1403" y="614"/>
                  <a:pt x="1401" y="611"/>
                </a:cubicBezTo>
                <a:cubicBezTo>
                  <a:pt x="1400" y="609"/>
                  <a:pt x="1405" y="599"/>
                  <a:pt x="1399" y="603"/>
                </a:cubicBezTo>
                <a:cubicBezTo>
                  <a:pt x="1394" y="607"/>
                  <a:pt x="1390" y="609"/>
                  <a:pt x="1391" y="603"/>
                </a:cubicBezTo>
                <a:cubicBezTo>
                  <a:pt x="1392" y="598"/>
                  <a:pt x="1397" y="589"/>
                  <a:pt x="1397" y="589"/>
                </a:cubicBezTo>
                <a:cubicBezTo>
                  <a:pt x="1392" y="579"/>
                  <a:pt x="1392" y="579"/>
                  <a:pt x="1392" y="579"/>
                </a:cubicBezTo>
                <a:cubicBezTo>
                  <a:pt x="1396" y="569"/>
                  <a:pt x="1396" y="569"/>
                  <a:pt x="1396" y="569"/>
                </a:cubicBezTo>
                <a:cubicBezTo>
                  <a:pt x="1396" y="569"/>
                  <a:pt x="1395" y="558"/>
                  <a:pt x="1387" y="559"/>
                </a:cubicBezTo>
                <a:cubicBezTo>
                  <a:pt x="1379" y="559"/>
                  <a:pt x="1373" y="557"/>
                  <a:pt x="1373" y="557"/>
                </a:cubicBezTo>
                <a:cubicBezTo>
                  <a:pt x="1360" y="548"/>
                  <a:pt x="1360" y="548"/>
                  <a:pt x="1360" y="548"/>
                </a:cubicBezTo>
                <a:cubicBezTo>
                  <a:pt x="1360" y="548"/>
                  <a:pt x="1340" y="544"/>
                  <a:pt x="1339" y="539"/>
                </a:cubicBezTo>
                <a:cubicBezTo>
                  <a:pt x="1338" y="533"/>
                  <a:pt x="1341" y="524"/>
                  <a:pt x="1336" y="528"/>
                </a:cubicBezTo>
                <a:cubicBezTo>
                  <a:pt x="1330" y="531"/>
                  <a:pt x="1322" y="520"/>
                  <a:pt x="1322" y="520"/>
                </a:cubicBezTo>
                <a:cubicBezTo>
                  <a:pt x="1315" y="519"/>
                  <a:pt x="1315" y="519"/>
                  <a:pt x="1315" y="519"/>
                </a:cubicBezTo>
                <a:cubicBezTo>
                  <a:pt x="1303" y="506"/>
                  <a:pt x="1303" y="506"/>
                  <a:pt x="1303" y="506"/>
                </a:cubicBezTo>
                <a:cubicBezTo>
                  <a:pt x="1303" y="506"/>
                  <a:pt x="1298" y="506"/>
                  <a:pt x="1295" y="509"/>
                </a:cubicBezTo>
                <a:cubicBezTo>
                  <a:pt x="1292" y="512"/>
                  <a:pt x="1294" y="514"/>
                  <a:pt x="1287" y="515"/>
                </a:cubicBezTo>
                <a:cubicBezTo>
                  <a:pt x="1279" y="517"/>
                  <a:pt x="1275" y="514"/>
                  <a:pt x="1275" y="514"/>
                </a:cubicBezTo>
                <a:cubicBezTo>
                  <a:pt x="1275" y="514"/>
                  <a:pt x="1263" y="511"/>
                  <a:pt x="1253" y="510"/>
                </a:cubicBezTo>
                <a:cubicBezTo>
                  <a:pt x="1242" y="510"/>
                  <a:pt x="1228" y="492"/>
                  <a:pt x="1222" y="503"/>
                </a:cubicBezTo>
                <a:cubicBezTo>
                  <a:pt x="1215" y="515"/>
                  <a:pt x="1211" y="524"/>
                  <a:pt x="1220" y="530"/>
                </a:cubicBezTo>
                <a:cubicBezTo>
                  <a:pt x="1229" y="537"/>
                  <a:pt x="1235" y="544"/>
                  <a:pt x="1231" y="549"/>
                </a:cubicBezTo>
                <a:cubicBezTo>
                  <a:pt x="1227" y="555"/>
                  <a:pt x="1225" y="569"/>
                  <a:pt x="1225" y="569"/>
                </a:cubicBezTo>
                <a:cubicBezTo>
                  <a:pt x="1225" y="569"/>
                  <a:pt x="1230" y="591"/>
                  <a:pt x="1229" y="593"/>
                </a:cubicBezTo>
                <a:cubicBezTo>
                  <a:pt x="1228" y="596"/>
                  <a:pt x="1231" y="601"/>
                  <a:pt x="1231" y="601"/>
                </a:cubicBezTo>
                <a:cubicBezTo>
                  <a:pt x="1231" y="601"/>
                  <a:pt x="1230" y="601"/>
                  <a:pt x="1219" y="614"/>
                </a:cubicBezTo>
                <a:cubicBezTo>
                  <a:pt x="1208" y="627"/>
                  <a:pt x="1215" y="632"/>
                  <a:pt x="1211" y="636"/>
                </a:cubicBezTo>
                <a:cubicBezTo>
                  <a:pt x="1208" y="640"/>
                  <a:pt x="1190" y="636"/>
                  <a:pt x="1206" y="642"/>
                </a:cubicBezTo>
                <a:cubicBezTo>
                  <a:pt x="1222" y="649"/>
                  <a:pt x="1303" y="750"/>
                  <a:pt x="1187" y="782"/>
                </a:cubicBezTo>
                <a:cubicBezTo>
                  <a:pt x="1187" y="782"/>
                  <a:pt x="1177" y="783"/>
                  <a:pt x="1182" y="789"/>
                </a:cubicBezTo>
                <a:cubicBezTo>
                  <a:pt x="1187" y="795"/>
                  <a:pt x="1190" y="807"/>
                  <a:pt x="1192" y="810"/>
                </a:cubicBezTo>
                <a:cubicBezTo>
                  <a:pt x="1194" y="813"/>
                  <a:pt x="1197" y="824"/>
                  <a:pt x="1197" y="824"/>
                </a:cubicBezTo>
                <a:cubicBezTo>
                  <a:pt x="1197" y="824"/>
                  <a:pt x="1202" y="857"/>
                  <a:pt x="1206" y="861"/>
                </a:cubicBezTo>
                <a:cubicBezTo>
                  <a:pt x="1209" y="865"/>
                  <a:pt x="1212" y="870"/>
                  <a:pt x="1204" y="875"/>
                </a:cubicBezTo>
                <a:cubicBezTo>
                  <a:pt x="1197" y="880"/>
                  <a:pt x="1194" y="876"/>
                  <a:pt x="1196" y="887"/>
                </a:cubicBezTo>
                <a:cubicBezTo>
                  <a:pt x="1198" y="898"/>
                  <a:pt x="1202" y="902"/>
                  <a:pt x="1202" y="902"/>
                </a:cubicBezTo>
                <a:cubicBezTo>
                  <a:pt x="1202" y="902"/>
                  <a:pt x="1186" y="910"/>
                  <a:pt x="1186" y="903"/>
                </a:cubicBezTo>
                <a:cubicBezTo>
                  <a:pt x="1186" y="896"/>
                  <a:pt x="1190" y="882"/>
                  <a:pt x="1183" y="892"/>
                </a:cubicBezTo>
                <a:cubicBezTo>
                  <a:pt x="1175" y="903"/>
                  <a:pt x="1177" y="914"/>
                  <a:pt x="1177" y="914"/>
                </a:cubicBezTo>
                <a:cubicBezTo>
                  <a:pt x="1177" y="914"/>
                  <a:pt x="1172" y="912"/>
                  <a:pt x="1168" y="910"/>
                </a:cubicBezTo>
                <a:cubicBezTo>
                  <a:pt x="1165" y="908"/>
                  <a:pt x="1161" y="905"/>
                  <a:pt x="1161" y="905"/>
                </a:cubicBezTo>
                <a:cubicBezTo>
                  <a:pt x="1161" y="905"/>
                  <a:pt x="1150" y="911"/>
                  <a:pt x="1149" y="905"/>
                </a:cubicBezTo>
                <a:cubicBezTo>
                  <a:pt x="1148" y="898"/>
                  <a:pt x="1145" y="882"/>
                  <a:pt x="1145" y="882"/>
                </a:cubicBezTo>
                <a:cubicBezTo>
                  <a:pt x="1145" y="882"/>
                  <a:pt x="1141" y="869"/>
                  <a:pt x="1133" y="871"/>
                </a:cubicBezTo>
                <a:cubicBezTo>
                  <a:pt x="1125" y="874"/>
                  <a:pt x="1126" y="873"/>
                  <a:pt x="1127" y="867"/>
                </a:cubicBezTo>
                <a:cubicBezTo>
                  <a:pt x="1129" y="861"/>
                  <a:pt x="1117" y="847"/>
                  <a:pt x="1117" y="847"/>
                </a:cubicBezTo>
                <a:cubicBezTo>
                  <a:pt x="1117" y="847"/>
                  <a:pt x="1105" y="838"/>
                  <a:pt x="1112" y="829"/>
                </a:cubicBezTo>
                <a:cubicBezTo>
                  <a:pt x="1118" y="821"/>
                  <a:pt x="1116" y="804"/>
                  <a:pt x="1116" y="804"/>
                </a:cubicBezTo>
                <a:cubicBezTo>
                  <a:pt x="1116" y="804"/>
                  <a:pt x="1102" y="794"/>
                  <a:pt x="1109" y="783"/>
                </a:cubicBezTo>
                <a:cubicBezTo>
                  <a:pt x="1117" y="772"/>
                  <a:pt x="1117" y="766"/>
                  <a:pt x="1117" y="766"/>
                </a:cubicBezTo>
                <a:cubicBezTo>
                  <a:pt x="1117" y="766"/>
                  <a:pt x="1095" y="761"/>
                  <a:pt x="1084" y="760"/>
                </a:cubicBezTo>
                <a:cubicBezTo>
                  <a:pt x="1073" y="759"/>
                  <a:pt x="1065" y="755"/>
                  <a:pt x="1058" y="759"/>
                </a:cubicBezTo>
                <a:cubicBezTo>
                  <a:pt x="1052" y="764"/>
                  <a:pt x="1048" y="762"/>
                  <a:pt x="1048" y="762"/>
                </a:cubicBezTo>
                <a:cubicBezTo>
                  <a:pt x="1048" y="762"/>
                  <a:pt x="1046" y="743"/>
                  <a:pt x="1039" y="741"/>
                </a:cubicBezTo>
                <a:cubicBezTo>
                  <a:pt x="1032" y="739"/>
                  <a:pt x="1053" y="750"/>
                  <a:pt x="1019" y="732"/>
                </a:cubicBezTo>
                <a:cubicBezTo>
                  <a:pt x="985" y="714"/>
                  <a:pt x="983" y="691"/>
                  <a:pt x="950" y="687"/>
                </a:cubicBezTo>
                <a:cubicBezTo>
                  <a:pt x="918" y="684"/>
                  <a:pt x="922" y="676"/>
                  <a:pt x="901" y="683"/>
                </a:cubicBezTo>
                <a:cubicBezTo>
                  <a:pt x="881" y="689"/>
                  <a:pt x="910" y="670"/>
                  <a:pt x="896" y="643"/>
                </a:cubicBezTo>
                <a:cubicBezTo>
                  <a:pt x="885" y="621"/>
                  <a:pt x="872" y="617"/>
                  <a:pt x="868" y="621"/>
                </a:cubicBezTo>
                <a:cubicBezTo>
                  <a:pt x="869" y="616"/>
                  <a:pt x="871" y="606"/>
                  <a:pt x="870" y="594"/>
                </a:cubicBezTo>
                <a:cubicBezTo>
                  <a:pt x="869" y="571"/>
                  <a:pt x="864" y="571"/>
                  <a:pt x="882" y="549"/>
                </a:cubicBezTo>
                <a:cubicBezTo>
                  <a:pt x="900" y="528"/>
                  <a:pt x="917" y="499"/>
                  <a:pt x="941" y="488"/>
                </a:cubicBezTo>
                <a:cubicBezTo>
                  <a:pt x="966" y="477"/>
                  <a:pt x="982" y="476"/>
                  <a:pt x="975" y="463"/>
                </a:cubicBezTo>
                <a:cubicBezTo>
                  <a:pt x="975" y="463"/>
                  <a:pt x="979" y="459"/>
                  <a:pt x="994" y="452"/>
                </a:cubicBezTo>
                <a:cubicBezTo>
                  <a:pt x="1009" y="445"/>
                  <a:pt x="1012" y="438"/>
                  <a:pt x="1015" y="437"/>
                </a:cubicBezTo>
                <a:cubicBezTo>
                  <a:pt x="1017" y="436"/>
                  <a:pt x="1031" y="437"/>
                  <a:pt x="1031" y="437"/>
                </a:cubicBezTo>
                <a:cubicBezTo>
                  <a:pt x="1031" y="437"/>
                  <a:pt x="1055" y="418"/>
                  <a:pt x="1059" y="412"/>
                </a:cubicBezTo>
                <a:cubicBezTo>
                  <a:pt x="1063" y="406"/>
                  <a:pt x="1067" y="407"/>
                  <a:pt x="1058" y="404"/>
                </a:cubicBezTo>
                <a:cubicBezTo>
                  <a:pt x="1054" y="403"/>
                  <a:pt x="1051" y="402"/>
                  <a:pt x="1048" y="402"/>
                </a:cubicBezTo>
                <a:cubicBezTo>
                  <a:pt x="1050" y="402"/>
                  <a:pt x="1052" y="401"/>
                  <a:pt x="1055" y="400"/>
                </a:cubicBezTo>
                <a:cubicBezTo>
                  <a:pt x="1062" y="396"/>
                  <a:pt x="1076" y="387"/>
                  <a:pt x="1078" y="380"/>
                </a:cubicBezTo>
                <a:cubicBezTo>
                  <a:pt x="1080" y="374"/>
                  <a:pt x="1074" y="369"/>
                  <a:pt x="1075" y="362"/>
                </a:cubicBezTo>
                <a:cubicBezTo>
                  <a:pt x="1076" y="355"/>
                  <a:pt x="1085" y="348"/>
                  <a:pt x="1096" y="355"/>
                </a:cubicBezTo>
                <a:cubicBezTo>
                  <a:pt x="1106" y="362"/>
                  <a:pt x="1121" y="358"/>
                  <a:pt x="1125" y="360"/>
                </a:cubicBezTo>
                <a:cubicBezTo>
                  <a:pt x="1130" y="363"/>
                  <a:pt x="1137" y="364"/>
                  <a:pt x="1143" y="359"/>
                </a:cubicBezTo>
                <a:cubicBezTo>
                  <a:pt x="1148" y="353"/>
                  <a:pt x="1157" y="352"/>
                  <a:pt x="1159" y="340"/>
                </a:cubicBezTo>
                <a:cubicBezTo>
                  <a:pt x="1162" y="327"/>
                  <a:pt x="1160" y="320"/>
                  <a:pt x="1160" y="320"/>
                </a:cubicBezTo>
                <a:cubicBezTo>
                  <a:pt x="1160" y="320"/>
                  <a:pt x="1157" y="323"/>
                  <a:pt x="1152" y="315"/>
                </a:cubicBezTo>
                <a:cubicBezTo>
                  <a:pt x="1147" y="306"/>
                  <a:pt x="1144" y="296"/>
                  <a:pt x="1152" y="297"/>
                </a:cubicBezTo>
                <a:cubicBezTo>
                  <a:pt x="1161" y="299"/>
                  <a:pt x="1167" y="293"/>
                  <a:pt x="1167" y="293"/>
                </a:cubicBezTo>
                <a:cubicBezTo>
                  <a:pt x="1163" y="275"/>
                  <a:pt x="1163" y="275"/>
                  <a:pt x="1163" y="275"/>
                </a:cubicBezTo>
                <a:cubicBezTo>
                  <a:pt x="1163" y="275"/>
                  <a:pt x="1155" y="267"/>
                  <a:pt x="1150" y="267"/>
                </a:cubicBezTo>
                <a:cubicBezTo>
                  <a:pt x="1145" y="267"/>
                  <a:pt x="1133" y="258"/>
                  <a:pt x="1127" y="255"/>
                </a:cubicBezTo>
                <a:cubicBezTo>
                  <a:pt x="1122" y="252"/>
                  <a:pt x="1113" y="255"/>
                  <a:pt x="1113" y="255"/>
                </a:cubicBezTo>
                <a:cubicBezTo>
                  <a:pt x="1109" y="266"/>
                  <a:pt x="1109" y="266"/>
                  <a:pt x="1109" y="266"/>
                </a:cubicBezTo>
                <a:cubicBezTo>
                  <a:pt x="1112" y="275"/>
                  <a:pt x="1112" y="275"/>
                  <a:pt x="1112" y="275"/>
                </a:cubicBezTo>
                <a:cubicBezTo>
                  <a:pt x="1112" y="275"/>
                  <a:pt x="1120" y="281"/>
                  <a:pt x="1115" y="284"/>
                </a:cubicBezTo>
                <a:cubicBezTo>
                  <a:pt x="1110" y="288"/>
                  <a:pt x="1108" y="290"/>
                  <a:pt x="1103" y="293"/>
                </a:cubicBezTo>
                <a:cubicBezTo>
                  <a:pt x="1097" y="295"/>
                  <a:pt x="1093" y="304"/>
                  <a:pt x="1093" y="304"/>
                </a:cubicBezTo>
                <a:cubicBezTo>
                  <a:pt x="1085" y="313"/>
                  <a:pt x="1085" y="313"/>
                  <a:pt x="1085" y="313"/>
                </a:cubicBezTo>
                <a:cubicBezTo>
                  <a:pt x="1085" y="313"/>
                  <a:pt x="1076" y="317"/>
                  <a:pt x="1076" y="324"/>
                </a:cubicBezTo>
                <a:cubicBezTo>
                  <a:pt x="1076" y="331"/>
                  <a:pt x="1074" y="337"/>
                  <a:pt x="1067" y="331"/>
                </a:cubicBezTo>
                <a:cubicBezTo>
                  <a:pt x="1061" y="324"/>
                  <a:pt x="1054" y="321"/>
                  <a:pt x="1055" y="312"/>
                </a:cubicBezTo>
                <a:cubicBezTo>
                  <a:pt x="1056" y="303"/>
                  <a:pt x="1062" y="297"/>
                  <a:pt x="1062" y="297"/>
                </a:cubicBezTo>
                <a:cubicBezTo>
                  <a:pt x="1060" y="271"/>
                  <a:pt x="1060" y="271"/>
                  <a:pt x="1060" y="271"/>
                </a:cubicBezTo>
                <a:cubicBezTo>
                  <a:pt x="1060" y="271"/>
                  <a:pt x="1054" y="250"/>
                  <a:pt x="1046" y="263"/>
                </a:cubicBezTo>
                <a:cubicBezTo>
                  <a:pt x="1038" y="275"/>
                  <a:pt x="1035" y="282"/>
                  <a:pt x="1032" y="290"/>
                </a:cubicBezTo>
                <a:cubicBezTo>
                  <a:pt x="1029" y="299"/>
                  <a:pt x="1021" y="296"/>
                  <a:pt x="1021" y="296"/>
                </a:cubicBezTo>
                <a:cubicBezTo>
                  <a:pt x="1023" y="267"/>
                  <a:pt x="1023" y="267"/>
                  <a:pt x="1023" y="267"/>
                </a:cubicBezTo>
                <a:cubicBezTo>
                  <a:pt x="1023" y="267"/>
                  <a:pt x="1028" y="253"/>
                  <a:pt x="1021" y="250"/>
                </a:cubicBezTo>
                <a:cubicBezTo>
                  <a:pt x="1014" y="248"/>
                  <a:pt x="1005" y="244"/>
                  <a:pt x="1005" y="244"/>
                </a:cubicBezTo>
                <a:cubicBezTo>
                  <a:pt x="1005" y="244"/>
                  <a:pt x="1006" y="237"/>
                  <a:pt x="1013" y="230"/>
                </a:cubicBezTo>
                <a:cubicBezTo>
                  <a:pt x="1019" y="222"/>
                  <a:pt x="1022" y="203"/>
                  <a:pt x="1017" y="198"/>
                </a:cubicBezTo>
                <a:cubicBezTo>
                  <a:pt x="1013" y="194"/>
                  <a:pt x="1008" y="178"/>
                  <a:pt x="1008" y="178"/>
                </a:cubicBezTo>
                <a:cubicBezTo>
                  <a:pt x="1008" y="178"/>
                  <a:pt x="1015" y="160"/>
                  <a:pt x="1008" y="162"/>
                </a:cubicBezTo>
                <a:cubicBezTo>
                  <a:pt x="1001" y="164"/>
                  <a:pt x="994" y="167"/>
                  <a:pt x="998" y="163"/>
                </a:cubicBezTo>
                <a:cubicBezTo>
                  <a:pt x="1002" y="159"/>
                  <a:pt x="1012" y="156"/>
                  <a:pt x="1013" y="153"/>
                </a:cubicBezTo>
                <a:cubicBezTo>
                  <a:pt x="1015" y="150"/>
                  <a:pt x="997" y="142"/>
                  <a:pt x="1016" y="142"/>
                </a:cubicBezTo>
                <a:cubicBezTo>
                  <a:pt x="1035" y="142"/>
                  <a:pt x="1042" y="138"/>
                  <a:pt x="1042" y="138"/>
                </a:cubicBezTo>
                <a:cubicBezTo>
                  <a:pt x="1042" y="138"/>
                  <a:pt x="1054" y="131"/>
                  <a:pt x="1056" y="124"/>
                </a:cubicBezTo>
                <a:cubicBezTo>
                  <a:pt x="1057" y="118"/>
                  <a:pt x="1064" y="111"/>
                  <a:pt x="1064" y="111"/>
                </a:cubicBezTo>
                <a:cubicBezTo>
                  <a:pt x="1064" y="111"/>
                  <a:pt x="1071" y="104"/>
                  <a:pt x="1062" y="102"/>
                </a:cubicBezTo>
                <a:cubicBezTo>
                  <a:pt x="1052" y="101"/>
                  <a:pt x="1053" y="92"/>
                  <a:pt x="1044" y="100"/>
                </a:cubicBezTo>
                <a:cubicBezTo>
                  <a:pt x="1035" y="109"/>
                  <a:pt x="1024" y="99"/>
                  <a:pt x="1024" y="99"/>
                </a:cubicBezTo>
                <a:cubicBezTo>
                  <a:pt x="998" y="118"/>
                  <a:pt x="998" y="118"/>
                  <a:pt x="998" y="118"/>
                </a:cubicBezTo>
                <a:cubicBezTo>
                  <a:pt x="998" y="118"/>
                  <a:pt x="998" y="127"/>
                  <a:pt x="997" y="135"/>
                </a:cubicBezTo>
                <a:cubicBezTo>
                  <a:pt x="995" y="143"/>
                  <a:pt x="997" y="154"/>
                  <a:pt x="997" y="154"/>
                </a:cubicBezTo>
                <a:cubicBezTo>
                  <a:pt x="997" y="154"/>
                  <a:pt x="1000" y="156"/>
                  <a:pt x="993" y="160"/>
                </a:cubicBezTo>
                <a:cubicBezTo>
                  <a:pt x="987" y="165"/>
                  <a:pt x="973" y="177"/>
                  <a:pt x="973" y="177"/>
                </a:cubicBezTo>
                <a:cubicBezTo>
                  <a:pt x="961" y="198"/>
                  <a:pt x="961" y="198"/>
                  <a:pt x="961" y="198"/>
                </a:cubicBezTo>
                <a:cubicBezTo>
                  <a:pt x="968" y="203"/>
                  <a:pt x="968" y="203"/>
                  <a:pt x="968" y="203"/>
                </a:cubicBezTo>
                <a:cubicBezTo>
                  <a:pt x="952" y="212"/>
                  <a:pt x="952" y="212"/>
                  <a:pt x="952" y="212"/>
                </a:cubicBezTo>
                <a:cubicBezTo>
                  <a:pt x="952" y="212"/>
                  <a:pt x="948" y="218"/>
                  <a:pt x="952" y="224"/>
                </a:cubicBezTo>
                <a:cubicBezTo>
                  <a:pt x="957" y="230"/>
                  <a:pt x="962" y="222"/>
                  <a:pt x="967" y="233"/>
                </a:cubicBezTo>
                <a:cubicBezTo>
                  <a:pt x="972" y="244"/>
                  <a:pt x="978" y="246"/>
                  <a:pt x="980" y="248"/>
                </a:cubicBezTo>
                <a:cubicBezTo>
                  <a:pt x="982" y="250"/>
                  <a:pt x="968" y="255"/>
                  <a:pt x="969" y="263"/>
                </a:cubicBezTo>
                <a:cubicBezTo>
                  <a:pt x="970" y="272"/>
                  <a:pt x="976" y="275"/>
                  <a:pt x="976" y="275"/>
                </a:cubicBezTo>
                <a:cubicBezTo>
                  <a:pt x="976" y="275"/>
                  <a:pt x="954" y="283"/>
                  <a:pt x="951" y="287"/>
                </a:cubicBezTo>
                <a:cubicBezTo>
                  <a:pt x="948" y="291"/>
                  <a:pt x="943" y="293"/>
                  <a:pt x="943" y="293"/>
                </a:cubicBezTo>
                <a:cubicBezTo>
                  <a:pt x="943" y="293"/>
                  <a:pt x="939" y="302"/>
                  <a:pt x="935" y="311"/>
                </a:cubicBezTo>
                <a:cubicBezTo>
                  <a:pt x="932" y="321"/>
                  <a:pt x="923" y="322"/>
                  <a:pt x="923" y="322"/>
                </a:cubicBezTo>
                <a:cubicBezTo>
                  <a:pt x="923" y="322"/>
                  <a:pt x="915" y="306"/>
                  <a:pt x="921" y="304"/>
                </a:cubicBezTo>
                <a:cubicBezTo>
                  <a:pt x="926" y="301"/>
                  <a:pt x="932" y="292"/>
                  <a:pt x="932" y="292"/>
                </a:cubicBezTo>
                <a:cubicBezTo>
                  <a:pt x="932" y="292"/>
                  <a:pt x="929" y="279"/>
                  <a:pt x="921" y="279"/>
                </a:cubicBezTo>
                <a:cubicBezTo>
                  <a:pt x="912" y="278"/>
                  <a:pt x="907" y="272"/>
                  <a:pt x="907" y="272"/>
                </a:cubicBezTo>
                <a:cubicBezTo>
                  <a:pt x="894" y="282"/>
                  <a:pt x="894" y="282"/>
                  <a:pt x="894" y="282"/>
                </a:cubicBezTo>
                <a:cubicBezTo>
                  <a:pt x="894" y="282"/>
                  <a:pt x="912" y="296"/>
                  <a:pt x="903" y="296"/>
                </a:cubicBezTo>
                <a:cubicBezTo>
                  <a:pt x="895" y="296"/>
                  <a:pt x="877" y="290"/>
                  <a:pt x="877" y="290"/>
                </a:cubicBezTo>
                <a:cubicBezTo>
                  <a:pt x="863" y="288"/>
                  <a:pt x="863" y="288"/>
                  <a:pt x="863" y="288"/>
                </a:cubicBezTo>
                <a:cubicBezTo>
                  <a:pt x="863" y="288"/>
                  <a:pt x="842" y="281"/>
                  <a:pt x="838" y="284"/>
                </a:cubicBezTo>
                <a:cubicBezTo>
                  <a:pt x="834" y="286"/>
                  <a:pt x="813" y="274"/>
                  <a:pt x="812" y="270"/>
                </a:cubicBezTo>
                <a:cubicBezTo>
                  <a:pt x="811" y="267"/>
                  <a:pt x="791" y="252"/>
                  <a:pt x="795" y="246"/>
                </a:cubicBezTo>
                <a:cubicBezTo>
                  <a:pt x="800" y="239"/>
                  <a:pt x="813" y="225"/>
                  <a:pt x="790" y="231"/>
                </a:cubicBezTo>
                <a:cubicBezTo>
                  <a:pt x="767" y="237"/>
                  <a:pt x="764" y="238"/>
                  <a:pt x="764" y="238"/>
                </a:cubicBezTo>
                <a:cubicBezTo>
                  <a:pt x="764" y="238"/>
                  <a:pt x="749" y="235"/>
                  <a:pt x="753" y="239"/>
                </a:cubicBezTo>
                <a:cubicBezTo>
                  <a:pt x="756" y="243"/>
                  <a:pt x="762" y="241"/>
                  <a:pt x="764" y="245"/>
                </a:cubicBezTo>
                <a:cubicBezTo>
                  <a:pt x="766" y="248"/>
                  <a:pt x="758" y="256"/>
                  <a:pt x="753" y="255"/>
                </a:cubicBezTo>
                <a:cubicBezTo>
                  <a:pt x="747" y="255"/>
                  <a:pt x="744" y="250"/>
                  <a:pt x="742" y="257"/>
                </a:cubicBezTo>
                <a:cubicBezTo>
                  <a:pt x="741" y="264"/>
                  <a:pt x="745" y="272"/>
                  <a:pt x="745" y="272"/>
                </a:cubicBezTo>
                <a:cubicBezTo>
                  <a:pt x="744" y="288"/>
                  <a:pt x="744" y="288"/>
                  <a:pt x="744" y="288"/>
                </a:cubicBezTo>
                <a:cubicBezTo>
                  <a:pt x="744" y="288"/>
                  <a:pt x="733" y="291"/>
                  <a:pt x="730" y="292"/>
                </a:cubicBezTo>
                <a:cubicBezTo>
                  <a:pt x="728" y="293"/>
                  <a:pt x="733" y="268"/>
                  <a:pt x="733" y="268"/>
                </a:cubicBezTo>
                <a:cubicBezTo>
                  <a:pt x="724" y="255"/>
                  <a:pt x="724" y="255"/>
                  <a:pt x="724" y="255"/>
                </a:cubicBezTo>
                <a:cubicBezTo>
                  <a:pt x="724" y="255"/>
                  <a:pt x="731" y="248"/>
                  <a:pt x="719" y="247"/>
                </a:cubicBezTo>
                <a:cubicBezTo>
                  <a:pt x="706" y="246"/>
                  <a:pt x="695" y="243"/>
                  <a:pt x="694" y="246"/>
                </a:cubicBezTo>
                <a:cubicBezTo>
                  <a:pt x="692" y="249"/>
                  <a:pt x="695" y="243"/>
                  <a:pt x="682" y="243"/>
                </a:cubicBezTo>
                <a:cubicBezTo>
                  <a:pt x="670" y="244"/>
                  <a:pt x="637" y="239"/>
                  <a:pt x="645" y="229"/>
                </a:cubicBezTo>
                <a:cubicBezTo>
                  <a:pt x="654" y="219"/>
                  <a:pt x="651" y="216"/>
                  <a:pt x="660" y="219"/>
                </a:cubicBezTo>
                <a:cubicBezTo>
                  <a:pt x="669" y="221"/>
                  <a:pt x="672" y="219"/>
                  <a:pt x="672" y="212"/>
                </a:cubicBezTo>
                <a:cubicBezTo>
                  <a:pt x="673" y="204"/>
                  <a:pt x="668" y="191"/>
                  <a:pt x="668" y="191"/>
                </a:cubicBezTo>
                <a:cubicBezTo>
                  <a:pt x="668" y="191"/>
                  <a:pt x="663" y="189"/>
                  <a:pt x="656" y="187"/>
                </a:cubicBezTo>
                <a:cubicBezTo>
                  <a:pt x="650" y="186"/>
                  <a:pt x="640" y="180"/>
                  <a:pt x="640" y="180"/>
                </a:cubicBezTo>
                <a:cubicBezTo>
                  <a:pt x="628" y="165"/>
                  <a:pt x="628" y="165"/>
                  <a:pt x="628" y="165"/>
                </a:cubicBezTo>
                <a:cubicBezTo>
                  <a:pt x="628" y="165"/>
                  <a:pt x="624" y="163"/>
                  <a:pt x="619" y="150"/>
                </a:cubicBezTo>
                <a:cubicBezTo>
                  <a:pt x="614" y="138"/>
                  <a:pt x="613" y="131"/>
                  <a:pt x="605" y="129"/>
                </a:cubicBezTo>
                <a:cubicBezTo>
                  <a:pt x="596" y="126"/>
                  <a:pt x="599" y="120"/>
                  <a:pt x="589" y="123"/>
                </a:cubicBezTo>
                <a:cubicBezTo>
                  <a:pt x="580" y="126"/>
                  <a:pt x="568" y="136"/>
                  <a:pt x="567" y="128"/>
                </a:cubicBezTo>
                <a:cubicBezTo>
                  <a:pt x="567" y="120"/>
                  <a:pt x="587" y="104"/>
                  <a:pt x="587" y="104"/>
                </a:cubicBezTo>
                <a:cubicBezTo>
                  <a:pt x="587" y="104"/>
                  <a:pt x="589" y="93"/>
                  <a:pt x="586" y="97"/>
                </a:cubicBezTo>
                <a:cubicBezTo>
                  <a:pt x="583" y="100"/>
                  <a:pt x="569" y="104"/>
                  <a:pt x="569" y="104"/>
                </a:cubicBezTo>
                <a:cubicBezTo>
                  <a:pt x="569" y="104"/>
                  <a:pt x="561" y="112"/>
                  <a:pt x="556" y="115"/>
                </a:cubicBezTo>
                <a:cubicBezTo>
                  <a:pt x="550" y="119"/>
                  <a:pt x="547" y="110"/>
                  <a:pt x="547" y="110"/>
                </a:cubicBezTo>
                <a:cubicBezTo>
                  <a:pt x="556" y="89"/>
                  <a:pt x="556" y="89"/>
                  <a:pt x="556" y="89"/>
                </a:cubicBezTo>
                <a:cubicBezTo>
                  <a:pt x="556" y="89"/>
                  <a:pt x="571" y="80"/>
                  <a:pt x="568" y="73"/>
                </a:cubicBezTo>
                <a:cubicBezTo>
                  <a:pt x="565" y="66"/>
                  <a:pt x="560" y="62"/>
                  <a:pt x="560" y="62"/>
                </a:cubicBezTo>
                <a:cubicBezTo>
                  <a:pt x="560" y="62"/>
                  <a:pt x="554" y="66"/>
                  <a:pt x="550" y="72"/>
                </a:cubicBezTo>
                <a:cubicBezTo>
                  <a:pt x="546" y="77"/>
                  <a:pt x="541" y="80"/>
                  <a:pt x="541" y="80"/>
                </a:cubicBezTo>
                <a:cubicBezTo>
                  <a:pt x="541" y="80"/>
                  <a:pt x="527" y="98"/>
                  <a:pt x="525" y="87"/>
                </a:cubicBezTo>
                <a:cubicBezTo>
                  <a:pt x="523" y="76"/>
                  <a:pt x="543" y="63"/>
                  <a:pt x="524" y="66"/>
                </a:cubicBezTo>
                <a:cubicBezTo>
                  <a:pt x="506" y="68"/>
                  <a:pt x="506" y="61"/>
                  <a:pt x="502" y="65"/>
                </a:cubicBezTo>
                <a:cubicBezTo>
                  <a:pt x="499" y="69"/>
                  <a:pt x="502" y="75"/>
                  <a:pt x="494" y="79"/>
                </a:cubicBezTo>
                <a:cubicBezTo>
                  <a:pt x="486" y="82"/>
                  <a:pt x="482" y="79"/>
                  <a:pt x="476" y="77"/>
                </a:cubicBezTo>
                <a:cubicBezTo>
                  <a:pt x="470" y="75"/>
                  <a:pt x="466" y="53"/>
                  <a:pt x="463" y="68"/>
                </a:cubicBezTo>
                <a:cubicBezTo>
                  <a:pt x="459" y="82"/>
                  <a:pt x="459" y="88"/>
                  <a:pt x="452" y="80"/>
                </a:cubicBezTo>
                <a:cubicBezTo>
                  <a:pt x="444" y="71"/>
                  <a:pt x="444" y="64"/>
                  <a:pt x="444" y="64"/>
                </a:cubicBezTo>
                <a:cubicBezTo>
                  <a:pt x="444" y="64"/>
                  <a:pt x="425" y="83"/>
                  <a:pt x="431" y="75"/>
                </a:cubicBezTo>
                <a:cubicBezTo>
                  <a:pt x="437" y="66"/>
                  <a:pt x="431" y="63"/>
                  <a:pt x="431" y="63"/>
                </a:cubicBezTo>
                <a:cubicBezTo>
                  <a:pt x="418" y="56"/>
                  <a:pt x="418" y="56"/>
                  <a:pt x="418" y="56"/>
                </a:cubicBezTo>
                <a:cubicBezTo>
                  <a:pt x="418" y="56"/>
                  <a:pt x="418" y="46"/>
                  <a:pt x="415" y="44"/>
                </a:cubicBezTo>
                <a:cubicBezTo>
                  <a:pt x="412" y="43"/>
                  <a:pt x="408" y="34"/>
                  <a:pt x="408" y="34"/>
                </a:cubicBezTo>
                <a:cubicBezTo>
                  <a:pt x="410" y="17"/>
                  <a:pt x="410" y="17"/>
                  <a:pt x="410" y="17"/>
                </a:cubicBezTo>
                <a:cubicBezTo>
                  <a:pt x="410" y="17"/>
                  <a:pt x="403" y="0"/>
                  <a:pt x="401" y="1"/>
                </a:cubicBezTo>
                <a:cubicBezTo>
                  <a:pt x="376" y="14"/>
                  <a:pt x="95" y="232"/>
                  <a:pt x="90" y="240"/>
                </a:cubicBezTo>
                <a:cubicBezTo>
                  <a:pt x="85" y="249"/>
                  <a:pt x="93" y="249"/>
                  <a:pt x="98" y="254"/>
                </a:cubicBezTo>
                <a:cubicBezTo>
                  <a:pt x="104" y="259"/>
                  <a:pt x="107" y="266"/>
                  <a:pt x="114" y="273"/>
                </a:cubicBezTo>
                <a:cubicBezTo>
                  <a:pt x="121" y="279"/>
                  <a:pt x="114" y="290"/>
                  <a:pt x="109" y="298"/>
                </a:cubicBezTo>
                <a:cubicBezTo>
                  <a:pt x="104" y="307"/>
                  <a:pt x="92" y="312"/>
                  <a:pt x="95" y="324"/>
                </a:cubicBezTo>
                <a:cubicBezTo>
                  <a:pt x="98" y="336"/>
                  <a:pt x="110" y="329"/>
                  <a:pt x="117" y="319"/>
                </a:cubicBezTo>
                <a:cubicBezTo>
                  <a:pt x="124" y="309"/>
                  <a:pt x="139" y="327"/>
                  <a:pt x="136" y="341"/>
                </a:cubicBezTo>
                <a:cubicBezTo>
                  <a:pt x="133" y="355"/>
                  <a:pt x="129" y="396"/>
                  <a:pt x="124" y="413"/>
                </a:cubicBezTo>
                <a:cubicBezTo>
                  <a:pt x="119" y="430"/>
                  <a:pt x="121" y="430"/>
                  <a:pt x="114" y="444"/>
                </a:cubicBezTo>
                <a:cubicBezTo>
                  <a:pt x="107" y="457"/>
                  <a:pt x="110" y="457"/>
                  <a:pt x="117" y="468"/>
                </a:cubicBezTo>
                <a:cubicBezTo>
                  <a:pt x="124" y="478"/>
                  <a:pt x="126" y="493"/>
                  <a:pt x="122" y="500"/>
                </a:cubicBezTo>
                <a:cubicBezTo>
                  <a:pt x="119" y="507"/>
                  <a:pt x="109" y="515"/>
                  <a:pt x="100" y="529"/>
                </a:cubicBezTo>
                <a:cubicBezTo>
                  <a:pt x="92" y="543"/>
                  <a:pt x="71" y="529"/>
                  <a:pt x="71" y="529"/>
                </a:cubicBezTo>
                <a:cubicBezTo>
                  <a:pt x="69" y="528"/>
                  <a:pt x="69" y="528"/>
                  <a:pt x="69" y="528"/>
                </a:cubicBezTo>
                <a:cubicBezTo>
                  <a:pt x="68" y="530"/>
                  <a:pt x="68" y="530"/>
                  <a:pt x="68" y="530"/>
                </a:cubicBezTo>
                <a:cubicBezTo>
                  <a:pt x="67" y="532"/>
                  <a:pt x="66" y="535"/>
                  <a:pt x="67" y="539"/>
                </a:cubicBezTo>
                <a:cubicBezTo>
                  <a:pt x="69" y="548"/>
                  <a:pt x="73" y="562"/>
                  <a:pt x="65" y="562"/>
                </a:cubicBezTo>
                <a:cubicBezTo>
                  <a:pt x="58" y="562"/>
                  <a:pt x="58" y="558"/>
                  <a:pt x="51" y="564"/>
                </a:cubicBezTo>
                <a:cubicBezTo>
                  <a:pt x="45" y="570"/>
                  <a:pt x="36" y="567"/>
                  <a:pt x="42" y="576"/>
                </a:cubicBezTo>
                <a:cubicBezTo>
                  <a:pt x="48" y="586"/>
                  <a:pt x="56" y="584"/>
                  <a:pt x="56" y="584"/>
                </a:cubicBezTo>
                <a:cubicBezTo>
                  <a:pt x="56" y="584"/>
                  <a:pt x="64" y="572"/>
                  <a:pt x="67" y="581"/>
                </a:cubicBezTo>
                <a:cubicBezTo>
                  <a:pt x="70" y="590"/>
                  <a:pt x="75" y="590"/>
                  <a:pt x="70" y="596"/>
                </a:cubicBezTo>
                <a:cubicBezTo>
                  <a:pt x="65" y="603"/>
                  <a:pt x="64" y="604"/>
                  <a:pt x="58" y="607"/>
                </a:cubicBezTo>
                <a:cubicBezTo>
                  <a:pt x="51" y="610"/>
                  <a:pt x="53" y="598"/>
                  <a:pt x="51" y="610"/>
                </a:cubicBezTo>
                <a:cubicBezTo>
                  <a:pt x="50" y="623"/>
                  <a:pt x="58" y="617"/>
                  <a:pt x="58" y="621"/>
                </a:cubicBezTo>
                <a:cubicBezTo>
                  <a:pt x="58" y="626"/>
                  <a:pt x="48" y="634"/>
                  <a:pt x="48" y="634"/>
                </a:cubicBezTo>
                <a:cubicBezTo>
                  <a:pt x="48" y="634"/>
                  <a:pt x="67" y="634"/>
                  <a:pt x="69" y="637"/>
                </a:cubicBezTo>
                <a:cubicBezTo>
                  <a:pt x="70" y="640"/>
                  <a:pt x="78" y="627"/>
                  <a:pt x="79" y="638"/>
                </a:cubicBezTo>
                <a:cubicBezTo>
                  <a:pt x="81" y="649"/>
                  <a:pt x="76" y="654"/>
                  <a:pt x="69" y="657"/>
                </a:cubicBezTo>
                <a:cubicBezTo>
                  <a:pt x="61" y="660"/>
                  <a:pt x="53" y="660"/>
                  <a:pt x="53" y="660"/>
                </a:cubicBezTo>
                <a:cubicBezTo>
                  <a:pt x="53" y="660"/>
                  <a:pt x="47" y="655"/>
                  <a:pt x="45" y="663"/>
                </a:cubicBezTo>
                <a:cubicBezTo>
                  <a:pt x="44" y="671"/>
                  <a:pt x="47" y="674"/>
                  <a:pt x="51" y="677"/>
                </a:cubicBezTo>
                <a:cubicBezTo>
                  <a:pt x="56" y="680"/>
                  <a:pt x="41" y="688"/>
                  <a:pt x="47" y="696"/>
                </a:cubicBezTo>
                <a:cubicBezTo>
                  <a:pt x="53" y="703"/>
                  <a:pt x="65" y="699"/>
                  <a:pt x="65" y="699"/>
                </a:cubicBezTo>
                <a:cubicBezTo>
                  <a:pt x="65" y="699"/>
                  <a:pt x="76" y="683"/>
                  <a:pt x="75" y="696"/>
                </a:cubicBezTo>
                <a:cubicBezTo>
                  <a:pt x="73" y="708"/>
                  <a:pt x="58" y="706"/>
                  <a:pt x="64" y="714"/>
                </a:cubicBezTo>
                <a:cubicBezTo>
                  <a:pt x="70" y="722"/>
                  <a:pt x="73" y="711"/>
                  <a:pt x="79" y="720"/>
                </a:cubicBezTo>
                <a:cubicBezTo>
                  <a:pt x="86" y="730"/>
                  <a:pt x="78" y="733"/>
                  <a:pt x="78" y="741"/>
                </a:cubicBezTo>
                <a:cubicBezTo>
                  <a:pt x="78" y="748"/>
                  <a:pt x="87" y="753"/>
                  <a:pt x="89" y="758"/>
                </a:cubicBezTo>
                <a:cubicBezTo>
                  <a:pt x="90" y="762"/>
                  <a:pt x="93" y="776"/>
                  <a:pt x="89" y="781"/>
                </a:cubicBezTo>
                <a:cubicBezTo>
                  <a:pt x="84" y="785"/>
                  <a:pt x="79" y="784"/>
                  <a:pt x="81" y="793"/>
                </a:cubicBezTo>
                <a:cubicBezTo>
                  <a:pt x="82" y="803"/>
                  <a:pt x="84" y="804"/>
                  <a:pt x="76" y="809"/>
                </a:cubicBezTo>
                <a:cubicBezTo>
                  <a:pt x="69" y="813"/>
                  <a:pt x="64" y="815"/>
                  <a:pt x="64" y="807"/>
                </a:cubicBezTo>
                <a:cubicBezTo>
                  <a:pt x="64" y="799"/>
                  <a:pt x="69" y="787"/>
                  <a:pt x="67" y="781"/>
                </a:cubicBezTo>
                <a:cubicBezTo>
                  <a:pt x="65" y="775"/>
                  <a:pt x="70" y="751"/>
                  <a:pt x="64" y="751"/>
                </a:cubicBezTo>
                <a:cubicBezTo>
                  <a:pt x="58" y="751"/>
                  <a:pt x="58" y="737"/>
                  <a:pt x="58" y="733"/>
                </a:cubicBezTo>
                <a:cubicBezTo>
                  <a:pt x="58" y="728"/>
                  <a:pt x="48" y="716"/>
                  <a:pt x="45" y="722"/>
                </a:cubicBezTo>
                <a:cubicBezTo>
                  <a:pt x="42" y="728"/>
                  <a:pt x="36" y="720"/>
                  <a:pt x="36" y="720"/>
                </a:cubicBezTo>
                <a:cubicBezTo>
                  <a:pt x="36" y="720"/>
                  <a:pt x="38" y="693"/>
                  <a:pt x="31" y="697"/>
                </a:cubicBezTo>
                <a:cubicBezTo>
                  <a:pt x="25" y="702"/>
                  <a:pt x="19" y="680"/>
                  <a:pt x="13" y="689"/>
                </a:cubicBezTo>
                <a:cubicBezTo>
                  <a:pt x="7" y="699"/>
                  <a:pt x="0" y="689"/>
                  <a:pt x="8" y="705"/>
                </a:cubicBezTo>
                <a:cubicBezTo>
                  <a:pt x="16" y="720"/>
                  <a:pt x="18" y="733"/>
                  <a:pt x="22" y="736"/>
                </a:cubicBezTo>
                <a:cubicBezTo>
                  <a:pt x="31" y="744"/>
                  <a:pt x="41" y="747"/>
                  <a:pt x="36" y="753"/>
                </a:cubicBezTo>
                <a:cubicBezTo>
                  <a:pt x="31" y="759"/>
                  <a:pt x="28" y="756"/>
                  <a:pt x="28" y="765"/>
                </a:cubicBezTo>
                <a:cubicBezTo>
                  <a:pt x="28" y="775"/>
                  <a:pt x="39" y="776"/>
                  <a:pt x="39" y="776"/>
                </a:cubicBezTo>
                <a:cubicBezTo>
                  <a:pt x="39" y="776"/>
                  <a:pt x="41" y="775"/>
                  <a:pt x="36" y="793"/>
                </a:cubicBezTo>
                <a:cubicBezTo>
                  <a:pt x="31" y="812"/>
                  <a:pt x="44" y="809"/>
                  <a:pt x="42" y="818"/>
                </a:cubicBezTo>
                <a:cubicBezTo>
                  <a:pt x="42" y="818"/>
                  <a:pt x="56" y="844"/>
                  <a:pt x="68" y="837"/>
                </a:cubicBezTo>
                <a:cubicBezTo>
                  <a:pt x="80" y="830"/>
                  <a:pt x="80" y="803"/>
                  <a:pt x="109" y="808"/>
                </a:cubicBezTo>
                <a:cubicBezTo>
                  <a:pt x="138" y="813"/>
                  <a:pt x="562" y="943"/>
                  <a:pt x="743" y="963"/>
                </a:cubicBezTo>
                <a:cubicBezTo>
                  <a:pt x="743" y="963"/>
                  <a:pt x="769" y="970"/>
                  <a:pt x="769" y="963"/>
                </a:cubicBezTo>
                <a:cubicBezTo>
                  <a:pt x="769" y="957"/>
                  <a:pt x="775" y="948"/>
                  <a:pt x="781" y="951"/>
                </a:cubicBezTo>
                <a:cubicBezTo>
                  <a:pt x="786" y="955"/>
                  <a:pt x="772" y="968"/>
                  <a:pt x="784" y="972"/>
                </a:cubicBezTo>
                <a:cubicBezTo>
                  <a:pt x="796" y="975"/>
                  <a:pt x="811" y="987"/>
                  <a:pt x="820" y="987"/>
                </a:cubicBezTo>
                <a:cubicBezTo>
                  <a:pt x="828" y="987"/>
                  <a:pt x="835" y="991"/>
                  <a:pt x="840" y="996"/>
                </a:cubicBezTo>
                <a:cubicBezTo>
                  <a:pt x="846" y="1001"/>
                  <a:pt x="852" y="999"/>
                  <a:pt x="858" y="999"/>
                </a:cubicBezTo>
                <a:cubicBezTo>
                  <a:pt x="863" y="999"/>
                  <a:pt x="873" y="994"/>
                  <a:pt x="876" y="1003"/>
                </a:cubicBezTo>
                <a:cubicBezTo>
                  <a:pt x="880" y="1011"/>
                  <a:pt x="881" y="1010"/>
                  <a:pt x="890" y="1010"/>
                </a:cubicBezTo>
                <a:cubicBezTo>
                  <a:pt x="899" y="1010"/>
                  <a:pt x="914" y="1011"/>
                  <a:pt x="914" y="1011"/>
                </a:cubicBezTo>
                <a:cubicBezTo>
                  <a:pt x="915" y="1014"/>
                  <a:pt x="915" y="1014"/>
                  <a:pt x="915" y="1014"/>
                </a:cubicBezTo>
                <a:cubicBezTo>
                  <a:pt x="919" y="1011"/>
                  <a:pt x="923" y="1008"/>
                  <a:pt x="926" y="1002"/>
                </a:cubicBezTo>
                <a:cubicBezTo>
                  <a:pt x="937" y="986"/>
                  <a:pt x="940" y="986"/>
                  <a:pt x="952" y="987"/>
                </a:cubicBezTo>
                <a:cubicBezTo>
                  <a:pt x="952" y="987"/>
                  <a:pt x="968" y="980"/>
                  <a:pt x="978" y="981"/>
                </a:cubicBezTo>
                <a:cubicBezTo>
                  <a:pt x="987" y="982"/>
                  <a:pt x="987" y="990"/>
                  <a:pt x="989" y="998"/>
                </a:cubicBezTo>
                <a:cubicBezTo>
                  <a:pt x="991" y="1007"/>
                  <a:pt x="1002" y="1018"/>
                  <a:pt x="1005" y="1012"/>
                </a:cubicBezTo>
                <a:cubicBezTo>
                  <a:pt x="1008" y="1006"/>
                  <a:pt x="1023" y="1022"/>
                  <a:pt x="1028" y="1022"/>
                </a:cubicBezTo>
                <a:cubicBezTo>
                  <a:pt x="1032" y="1022"/>
                  <a:pt x="1033" y="1030"/>
                  <a:pt x="1043" y="1060"/>
                </a:cubicBezTo>
                <a:cubicBezTo>
                  <a:pt x="1052" y="1090"/>
                  <a:pt x="1062" y="1075"/>
                  <a:pt x="1065" y="1080"/>
                </a:cubicBezTo>
                <a:cubicBezTo>
                  <a:pt x="1068" y="1086"/>
                  <a:pt x="1073" y="1083"/>
                  <a:pt x="1078" y="1086"/>
                </a:cubicBezTo>
                <a:cubicBezTo>
                  <a:pt x="1082" y="1088"/>
                  <a:pt x="1104" y="1091"/>
                  <a:pt x="1113" y="1091"/>
                </a:cubicBezTo>
                <a:cubicBezTo>
                  <a:pt x="1121" y="1091"/>
                  <a:pt x="1131" y="1098"/>
                  <a:pt x="1140" y="1102"/>
                </a:cubicBezTo>
                <a:cubicBezTo>
                  <a:pt x="1148" y="1105"/>
                  <a:pt x="1158" y="1122"/>
                  <a:pt x="1163" y="1127"/>
                </a:cubicBezTo>
                <a:cubicBezTo>
                  <a:pt x="1168" y="1132"/>
                  <a:pt x="1166" y="1145"/>
                  <a:pt x="1156" y="1147"/>
                </a:cubicBezTo>
                <a:cubicBezTo>
                  <a:pt x="1151" y="1148"/>
                  <a:pt x="1149" y="1149"/>
                  <a:pt x="1147" y="1149"/>
                </a:cubicBezTo>
                <a:cubicBezTo>
                  <a:pt x="1146" y="1150"/>
                  <a:pt x="1146" y="1150"/>
                  <a:pt x="1146" y="1150"/>
                </a:cubicBezTo>
                <a:cubicBezTo>
                  <a:pt x="1155" y="1164"/>
                  <a:pt x="1167" y="1172"/>
                  <a:pt x="1177" y="1187"/>
                </a:cubicBezTo>
                <a:cubicBezTo>
                  <a:pt x="1178" y="1186"/>
                  <a:pt x="1178" y="1186"/>
                  <a:pt x="1178" y="1186"/>
                </a:cubicBezTo>
                <a:cubicBezTo>
                  <a:pt x="1196" y="1175"/>
                  <a:pt x="1196" y="1175"/>
                  <a:pt x="1196" y="1175"/>
                </a:cubicBezTo>
                <a:cubicBezTo>
                  <a:pt x="1196" y="1175"/>
                  <a:pt x="1227" y="1177"/>
                  <a:pt x="1231" y="1177"/>
                </a:cubicBezTo>
                <a:cubicBezTo>
                  <a:pt x="1236" y="1177"/>
                  <a:pt x="1263" y="1168"/>
                  <a:pt x="1268" y="1162"/>
                </a:cubicBezTo>
                <a:cubicBezTo>
                  <a:pt x="1269" y="1161"/>
                  <a:pt x="1270" y="1161"/>
                  <a:pt x="1271" y="1162"/>
                </a:cubicBezTo>
                <a:cubicBezTo>
                  <a:pt x="1273" y="1162"/>
                  <a:pt x="1273" y="1162"/>
                  <a:pt x="1273" y="1162"/>
                </a:cubicBezTo>
                <a:cubicBezTo>
                  <a:pt x="1273" y="1162"/>
                  <a:pt x="1287" y="1153"/>
                  <a:pt x="1294" y="1146"/>
                </a:cubicBezTo>
                <a:cubicBezTo>
                  <a:pt x="1300" y="1139"/>
                  <a:pt x="1302" y="1134"/>
                  <a:pt x="1326" y="1138"/>
                </a:cubicBezTo>
                <a:cubicBezTo>
                  <a:pt x="1350" y="1141"/>
                  <a:pt x="1374" y="1139"/>
                  <a:pt x="1388" y="1134"/>
                </a:cubicBezTo>
                <a:cubicBezTo>
                  <a:pt x="1401" y="1129"/>
                  <a:pt x="1423" y="1129"/>
                  <a:pt x="1429" y="1105"/>
                </a:cubicBezTo>
                <a:cubicBezTo>
                  <a:pt x="1434" y="1081"/>
                  <a:pt x="1442" y="1066"/>
                  <a:pt x="1447" y="1054"/>
                </a:cubicBezTo>
                <a:cubicBezTo>
                  <a:pt x="1453" y="1042"/>
                  <a:pt x="1459" y="1032"/>
                  <a:pt x="1470" y="1042"/>
                </a:cubicBezTo>
                <a:cubicBezTo>
                  <a:pt x="1480" y="1052"/>
                  <a:pt x="1485" y="1039"/>
                  <a:pt x="1495" y="1047"/>
                </a:cubicBezTo>
                <a:cubicBezTo>
                  <a:pt x="1506" y="1056"/>
                  <a:pt x="1495" y="1071"/>
                  <a:pt x="1502" y="1086"/>
                </a:cubicBezTo>
                <a:cubicBezTo>
                  <a:pt x="1509" y="1102"/>
                  <a:pt x="1523" y="1122"/>
                  <a:pt x="1529" y="1131"/>
                </a:cubicBezTo>
                <a:cubicBezTo>
                  <a:pt x="1531" y="1133"/>
                  <a:pt x="1531" y="1133"/>
                  <a:pt x="1531" y="1133"/>
                </a:cubicBezTo>
                <a:cubicBezTo>
                  <a:pt x="1535" y="1128"/>
                  <a:pt x="1537" y="1125"/>
                  <a:pt x="1537" y="1125"/>
                </a:cubicBezTo>
                <a:cubicBezTo>
                  <a:pt x="1537" y="1125"/>
                  <a:pt x="1557" y="1116"/>
                  <a:pt x="1565" y="1112"/>
                </a:cubicBezTo>
                <a:cubicBezTo>
                  <a:pt x="1574" y="1109"/>
                  <a:pt x="1583" y="1099"/>
                  <a:pt x="1583" y="1099"/>
                </a:cubicBezTo>
                <a:cubicBezTo>
                  <a:pt x="1589" y="1093"/>
                  <a:pt x="1589" y="1093"/>
                  <a:pt x="1589" y="1093"/>
                </a:cubicBezTo>
                <a:cubicBezTo>
                  <a:pt x="1589" y="1093"/>
                  <a:pt x="1583" y="1099"/>
                  <a:pt x="1596" y="1102"/>
                </a:cubicBezTo>
                <a:cubicBezTo>
                  <a:pt x="1608" y="1106"/>
                  <a:pt x="1618" y="1096"/>
                  <a:pt x="1618" y="1102"/>
                </a:cubicBezTo>
                <a:cubicBezTo>
                  <a:pt x="1617" y="1109"/>
                  <a:pt x="1601" y="1116"/>
                  <a:pt x="1601" y="1116"/>
                </a:cubicBezTo>
                <a:cubicBezTo>
                  <a:pt x="1601" y="1116"/>
                  <a:pt x="1598" y="1116"/>
                  <a:pt x="1591" y="1117"/>
                </a:cubicBezTo>
                <a:cubicBezTo>
                  <a:pt x="1584" y="1118"/>
                  <a:pt x="1573" y="1132"/>
                  <a:pt x="1573" y="1132"/>
                </a:cubicBezTo>
                <a:cubicBezTo>
                  <a:pt x="1573" y="1132"/>
                  <a:pt x="1568" y="1135"/>
                  <a:pt x="1565" y="1140"/>
                </a:cubicBezTo>
                <a:cubicBezTo>
                  <a:pt x="1561" y="1146"/>
                  <a:pt x="1558" y="1152"/>
                  <a:pt x="1559" y="1158"/>
                </a:cubicBezTo>
                <a:cubicBezTo>
                  <a:pt x="1560" y="1165"/>
                  <a:pt x="1559" y="1169"/>
                  <a:pt x="1567" y="1172"/>
                </a:cubicBezTo>
                <a:cubicBezTo>
                  <a:pt x="1574" y="1174"/>
                  <a:pt x="1584" y="1169"/>
                  <a:pt x="1584" y="1169"/>
                </a:cubicBezTo>
                <a:cubicBezTo>
                  <a:pt x="1584" y="1169"/>
                  <a:pt x="1601" y="1156"/>
                  <a:pt x="1603" y="1152"/>
                </a:cubicBezTo>
                <a:cubicBezTo>
                  <a:pt x="1604" y="1149"/>
                  <a:pt x="1609" y="1138"/>
                  <a:pt x="1609" y="1138"/>
                </a:cubicBezTo>
                <a:cubicBezTo>
                  <a:pt x="1625" y="1129"/>
                  <a:pt x="1625" y="1129"/>
                  <a:pt x="1625" y="1129"/>
                </a:cubicBezTo>
                <a:cubicBezTo>
                  <a:pt x="1625" y="1129"/>
                  <a:pt x="1634" y="1129"/>
                  <a:pt x="1643" y="1127"/>
                </a:cubicBezTo>
                <a:cubicBezTo>
                  <a:pt x="1653" y="1125"/>
                  <a:pt x="1666" y="1118"/>
                  <a:pt x="1666" y="1118"/>
                </a:cubicBezTo>
                <a:cubicBezTo>
                  <a:pt x="1666" y="1118"/>
                  <a:pt x="1677" y="1113"/>
                  <a:pt x="1681" y="1109"/>
                </a:cubicBezTo>
                <a:cubicBezTo>
                  <a:pt x="1684" y="1104"/>
                  <a:pt x="1685" y="1102"/>
                  <a:pt x="1685" y="1102"/>
                </a:cubicBezTo>
                <a:cubicBezTo>
                  <a:pt x="1685" y="1102"/>
                  <a:pt x="1684" y="1093"/>
                  <a:pt x="1681" y="1093"/>
                </a:cubicBezTo>
                <a:cubicBezTo>
                  <a:pt x="1677" y="1092"/>
                  <a:pt x="1673" y="1095"/>
                  <a:pt x="1681" y="1088"/>
                </a:cubicBezTo>
                <a:cubicBezTo>
                  <a:pt x="1690" y="1081"/>
                  <a:pt x="1683" y="1085"/>
                  <a:pt x="1691" y="1079"/>
                </a:cubicBezTo>
                <a:cubicBezTo>
                  <a:pt x="1699" y="1073"/>
                  <a:pt x="1702" y="1063"/>
                  <a:pt x="1702" y="1063"/>
                </a:cubicBezTo>
                <a:cubicBezTo>
                  <a:pt x="1698" y="1045"/>
                  <a:pt x="1698" y="1045"/>
                  <a:pt x="1698" y="1045"/>
                </a:cubicBezTo>
                <a:cubicBezTo>
                  <a:pt x="1698" y="1045"/>
                  <a:pt x="1690" y="1035"/>
                  <a:pt x="1686" y="1044"/>
                </a:cubicBezTo>
                <a:cubicBezTo>
                  <a:pt x="1682" y="1053"/>
                  <a:pt x="1680" y="1065"/>
                  <a:pt x="1677" y="1075"/>
                </a:cubicBezTo>
                <a:cubicBezTo>
                  <a:pt x="1673" y="1086"/>
                  <a:pt x="1664" y="1087"/>
                  <a:pt x="1664" y="1087"/>
                </a:cubicBezTo>
                <a:cubicBezTo>
                  <a:pt x="1664" y="1087"/>
                  <a:pt x="1657" y="1084"/>
                  <a:pt x="1649" y="1086"/>
                </a:cubicBezTo>
                <a:cubicBezTo>
                  <a:pt x="1641" y="1087"/>
                  <a:pt x="1611" y="1093"/>
                  <a:pt x="1607" y="1082"/>
                </a:cubicBezTo>
                <a:cubicBezTo>
                  <a:pt x="1604" y="1072"/>
                  <a:pt x="1594" y="1062"/>
                  <a:pt x="1587" y="1064"/>
                </a:cubicBezTo>
                <a:cubicBezTo>
                  <a:pt x="1579" y="1066"/>
                  <a:pt x="1574" y="1056"/>
                  <a:pt x="1575" y="1046"/>
                </a:cubicBezTo>
                <a:cubicBezTo>
                  <a:pt x="1576" y="1037"/>
                  <a:pt x="1569" y="1021"/>
                  <a:pt x="1569" y="1021"/>
                </a:cubicBezTo>
                <a:cubicBezTo>
                  <a:pt x="1569" y="1021"/>
                  <a:pt x="1590" y="1017"/>
                  <a:pt x="1567" y="1017"/>
                </a:cubicBezTo>
                <a:cubicBezTo>
                  <a:pt x="1543" y="1018"/>
                  <a:pt x="1535" y="1016"/>
                  <a:pt x="1535" y="1016"/>
                </a:cubicBezTo>
                <a:cubicBezTo>
                  <a:pt x="1560" y="997"/>
                  <a:pt x="1560" y="997"/>
                  <a:pt x="1560" y="997"/>
                </a:cubicBezTo>
                <a:cubicBezTo>
                  <a:pt x="1560" y="997"/>
                  <a:pt x="1575" y="1001"/>
                  <a:pt x="1578" y="996"/>
                </a:cubicBezTo>
                <a:cubicBezTo>
                  <a:pt x="1580" y="990"/>
                  <a:pt x="1579" y="983"/>
                  <a:pt x="1579" y="983"/>
                </a:cubicBezTo>
                <a:cubicBezTo>
                  <a:pt x="1579" y="983"/>
                  <a:pt x="1580" y="968"/>
                  <a:pt x="1549" y="972"/>
                </a:cubicBezTo>
                <a:cubicBezTo>
                  <a:pt x="1519" y="975"/>
                  <a:pt x="1486" y="989"/>
                  <a:pt x="1479" y="995"/>
                </a:cubicBezTo>
                <a:cubicBezTo>
                  <a:pt x="1472" y="1000"/>
                  <a:pt x="1433" y="1053"/>
                  <a:pt x="1414" y="1061"/>
                </a:cubicBezTo>
                <a:cubicBezTo>
                  <a:pt x="1414" y="1061"/>
                  <a:pt x="1444" y="1026"/>
                  <a:pt x="1438" y="1018"/>
                </a:cubicBezTo>
                <a:cubicBezTo>
                  <a:pt x="1432" y="1010"/>
                  <a:pt x="1452" y="983"/>
                  <a:pt x="1472" y="976"/>
                </a:cubicBezTo>
                <a:cubicBezTo>
                  <a:pt x="1491" y="968"/>
                  <a:pt x="1497" y="971"/>
                  <a:pt x="1504" y="953"/>
                </a:cubicBezTo>
                <a:cubicBezTo>
                  <a:pt x="1512" y="935"/>
                  <a:pt x="1522" y="927"/>
                  <a:pt x="1531" y="927"/>
                </a:cubicBezTo>
                <a:cubicBezTo>
                  <a:pt x="1539" y="927"/>
                  <a:pt x="1538" y="927"/>
                  <a:pt x="1558" y="926"/>
                </a:cubicBezTo>
                <a:cubicBezTo>
                  <a:pt x="1577" y="925"/>
                  <a:pt x="1592" y="920"/>
                  <a:pt x="1592" y="920"/>
                </a:cubicBezTo>
                <a:cubicBezTo>
                  <a:pt x="1592" y="920"/>
                  <a:pt x="1627" y="921"/>
                  <a:pt x="1638" y="923"/>
                </a:cubicBezTo>
                <a:cubicBezTo>
                  <a:pt x="1648" y="925"/>
                  <a:pt x="1665" y="917"/>
                  <a:pt x="1673" y="914"/>
                </a:cubicBezTo>
                <a:cubicBezTo>
                  <a:pt x="1681" y="912"/>
                  <a:pt x="1694" y="904"/>
                  <a:pt x="1699" y="899"/>
                </a:cubicBezTo>
                <a:cubicBezTo>
                  <a:pt x="1704" y="894"/>
                  <a:pt x="1710" y="878"/>
                  <a:pt x="1710" y="878"/>
                </a:cubicBezTo>
                <a:cubicBezTo>
                  <a:pt x="1710" y="878"/>
                  <a:pt x="1722" y="862"/>
                  <a:pt x="1731" y="860"/>
                </a:cubicBezTo>
                <a:cubicBezTo>
                  <a:pt x="1739" y="859"/>
                  <a:pt x="1745" y="858"/>
                  <a:pt x="1751" y="852"/>
                </a:cubicBezTo>
                <a:cubicBezTo>
                  <a:pt x="1756" y="847"/>
                  <a:pt x="1772" y="831"/>
                  <a:pt x="1762" y="825"/>
                </a:cubicBezTo>
                <a:close/>
                <a:moveTo>
                  <a:pt x="1038" y="389"/>
                </a:moveTo>
                <a:cubicBezTo>
                  <a:pt x="1042" y="397"/>
                  <a:pt x="1044" y="400"/>
                  <a:pt x="1047" y="401"/>
                </a:cubicBezTo>
                <a:cubicBezTo>
                  <a:pt x="1043" y="401"/>
                  <a:pt x="1041" y="400"/>
                  <a:pt x="1041" y="400"/>
                </a:cubicBezTo>
                <a:cubicBezTo>
                  <a:pt x="1041" y="400"/>
                  <a:pt x="1029" y="389"/>
                  <a:pt x="1011" y="384"/>
                </a:cubicBezTo>
                <a:cubicBezTo>
                  <a:pt x="1011" y="384"/>
                  <a:pt x="1032" y="374"/>
                  <a:pt x="1038" y="389"/>
                </a:cubicBezTo>
                <a:close/>
                <a:moveTo>
                  <a:pt x="512" y="251"/>
                </a:moveTo>
                <a:cubicBezTo>
                  <a:pt x="521" y="243"/>
                  <a:pt x="481" y="235"/>
                  <a:pt x="476" y="227"/>
                </a:cubicBezTo>
                <a:cubicBezTo>
                  <a:pt x="471" y="219"/>
                  <a:pt x="497" y="220"/>
                  <a:pt x="508" y="219"/>
                </a:cubicBezTo>
                <a:cubicBezTo>
                  <a:pt x="555" y="222"/>
                  <a:pt x="555" y="222"/>
                  <a:pt x="555" y="222"/>
                </a:cubicBezTo>
                <a:cubicBezTo>
                  <a:pt x="555" y="222"/>
                  <a:pt x="538" y="240"/>
                  <a:pt x="542" y="242"/>
                </a:cubicBezTo>
                <a:cubicBezTo>
                  <a:pt x="545" y="242"/>
                  <a:pt x="554" y="247"/>
                  <a:pt x="562" y="249"/>
                </a:cubicBezTo>
                <a:cubicBezTo>
                  <a:pt x="567" y="247"/>
                  <a:pt x="571" y="246"/>
                  <a:pt x="572" y="248"/>
                </a:cubicBezTo>
                <a:cubicBezTo>
                  <a:pt x="573" y="252"/>
                  <a:pt x="568" y="251"/>
                  <a:pt x="562" y="249"/>
                </a:cubicBezTo>
                <a:cubicBezTo>
                  <a:pt x="549" y="255"/>
                  <a:pt x="526" y="270"/>
                  <a:pt x="513" y="269"/>
                </a:cubicBezTo>
                <a:cubicBezTo>
                  <a:pt x="495" y="268"/>
                  <a:pt x="471" y="274"/>
                  <a:pt x="468" y="268"/>
                </a:cubicBezTo>
                <a:cubicBezTo>
                  <a:pt x="465" y="261"/>
                  <a:pt x="502" y="259"/>
                  <a:pt x="512" y="251"/>
                </a:cubicBezTo>
                <a:close/>
                <a:moveTo>
                  <a:pt x="602" y="414"/>
                </a:moveTo>
                <a:cubicBezTo>
                  <a:pt x="591" y="412"/>
                  <a:pt x="577" y="441"/>
                  <a:pt x="572" y="441"/>
                </a:cubicBezTo>
                <a:cubicBezTo>
                  <a:pt x="567" y="441"/>
                  <a:pt x="538" y="453"/>
                  <a:pt x="523" y="449"/>
                </a:cubicBezTo>
                <a:cubicBezTo>
                  <a:pt x="508" y="446"/>
                  <a:pt x="476" y="436"/>
                  <a:pt x="466" y="427"/>
                </a:cubicBezTo>
                <a:cubicBezTo>
                  <a:pt x="456" y="417"/>
                  <a:pt x="481" y="430"/>
                  <a:pt x="489" y="430"/>
                </a:cubicBezTo>
                <a:cubicBezTo>
                  <a:pt x="497" y="430"/>
                  <a:pt x="507" y="410"/>
                  <a:pt x="508" y="381"/>
                </a:cubicBezTo>
                <a:cubicBezTo>
                  <a:pt x="510" y="352"/>
                  <a:pt x="521" y="391"/>
                  <a:pt x="534" y="402"/>
                </a:cubicBezTo>
                <a:cubicBezTo>
                  <a:pt x="534" y="402"/>
                  <a:pt x="614" y="396"/>
                  <a:pt x="620" y="401"/>
                </a:cubicBezTo>
                <a:cubicBezTo>
                  <a:pt x="627" y="405"/>
                  <a:pt x="614" y="415"/>
                  <a:pt x="602" y="414"/>
                </a:cubicBezTo>
                <a:close/>
                <a:moveTo>
                  <a:pt x="752" y="898"/>
                </a:moveTo>
                <a:cubicBezTo>
                  <a:pt x="752" y="898"/>
                  <a:pt x="752" y="898"/>
                  <a:pt x="752" y="886"/>
                </a:cubicBezTo>
                <a:cubicBezTo>
                  <a:pt x="752" y="875"/>
                  <a:pt x="738" y="864"/>
                  <a:pt x="731" y="853"/>
                </a:cubicBezTo>
                <a:cubicBezTo>
                  <a:pt x="725" y="841"/>
                  <a:pt x="729" y="830"/>
                  <a:pt x="713" y="819"/>
                </a:cubicBezTo>
                <a:cubicBezTo>
                  <a:pt x="698" y="808"/>
                  <a:pt x="718" y="787"/>
                  <a:pt x="731" y="778"/>
                </a:cubicBezTo>
                <a:cubicBezTo>
                  <a:pt x="731" y="771"/>
                  <a:pt x="731" y="771"/>
                  <a:pt x="731" y="771"/>
                </a:cubicBezTo>
                <a:cubicBezTo>
                  <a:pt x="743" y="794"/>
                  <a:pt x="743" y="794"/>
                  <a:pt x="743" y="794"/>
                </a:cubicBezTo>
                <a:cubicBezTo>
                  <a:pt x="743" y="794"/>
                  <a:pt x="740" y="814"/>
                  <a:pt x="745" y="823"/>
                </a:cubicBezTo>
                <a:cubicBezTo>
                  <a:pt x="750" y="832"/>
                  <a:pt x="759" y="859"/>
                  <a:pt x="759" y="859"/>
                </a:cubicBezTo>
                <a:lnTo>
                  <a:pt x="752" y="898"/>
                </a:lnTo>
                <a:close/>
              </a:path>
            </a:pathLst>
          </a:custGeom>
          <a:solidFill>
            <a:srgbClr val="1F80B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99" name="Freeform 433">
            <a:extLst>
              <a:ext uri="{FF2B5EF4-FFF2-40B4-BE49-F238E27FC236}">
                <a16:creationId xmlns:a16="http://schemas.microsoft.com/office/drawing/2014/main" id="{26E2E171-372B-92C8-4C54-C7D521937B98}"/>
              </a:ext>
            </a:extLst>
          </p:cNvPr>
          <p:cNvSpPr>
            <a:spLocks/>
          </p:cNvSpPr>
          <p:nvPr/>
        </p:nvSpPr>
        <p:spPr bwMode="auto">
          <a:xfrm>
            <a:off x="4242579" y="2340142"/>
            <a:ext cx="230505" cy="186325"/>
          </a:xfrm>
          <a:custGeom>
            <a:avLst/>
            <a:gdLst>
              <a:gd name="T0" fmla="*/ 2147483646 w 217"/>
              <a:gd name="T1" fmla="*/ 2147483646 h 174"/>
              <a:gd name="T2" fmla="*/ 2147483646 w 217"/>
              <a:gd name="T3" fmla="*/ 2147483646 h 174"/>
              <a:gd name="T4" fmla="*/ 2147483646 w 217"/>
              <a:gd name="T5" fmla="*/ 2147483646 h 174"/>
              <a:gd name="T6" fmla="*/ 2147483646 w 217"/>
              <a:gd name="T7" fmla="*/ 2147483646 h 174"/>
              <a:gd name="T8" fmla="*/ 2147483646 w 217"/>
              <a:gd name="T9" fmla="*/ 2147483646 h 174"/>
              <a:gd name="T10" fmla="*/ 2147483646 w 217"/>
              <a:gd name="T11" fmla="*/ 2147483646 h 174"/>
              <a:gd name="T12" fmla="*/ 2147483646 w 217"/>
              <a:gd name="T13" fmla="*/ 2147483646 h 174"/>
              <a:gd name="T14" fmla="*/ 2147483646 w 217"/>
              <a:gd name="T15" fmla="*/ 2147483646 h 174"/>
              <a:gd name="T16" fmla="*/ 2147483646 w 217"/>
              <a:gd name="T17" fmla="*/ 2147483646 h 174"/>
              <a:gd name="T18" fmla="*/ 2147483646 w 217"/>
              <a:gd name="T19" fmla="*/ 2147483646 h 174"/>
              <a:gd name="T20" fmla="*/ 2147483646 w 217"/>
              <a:gd name="T21" fmla="*/ 2147483646 h 174"/>
              <a:gd name="T22" fmla="*/ 2147483646 w 217"/>
              <a:gd name="T23" fmla="*/ 2147483646 h 174"/>
              <a:gd name="T24" fmla="*/ 2147483646 w 217"/>
              <a:gd name="T25" fmla="*/ 2147483646 h 174"/>
              <a:gd name="T26" fmla="*/ 2147483646 w 217"/>
              <a:gd name="T27" fmla="*/ 2147483646 h 174"/>
              <a:gd name="T28" fmla="*/ 2147483646 w 217"/>
              <a:gd name="T29" fmla="*/ 2147483646 h 174"/>
              <a:gd name="T30" fmla="*/ 2147483646 w 217"/>
              <a:gd name="T31" fmla="*/ 2147483646 h 174"/>
              <a:gd name="T32" fmla="*/ 2147483646 w 217"/>
              <a:gd name="T33" fmla="*/ 2147483646 h 174"/>
              <a:gd name="T34" fmla="*/ 2147483646 w 217"/>
              <a:gd name="T35" fmla="*/ 2147483646 h 174"/>
              <a:gd name="T36" fmla="*/ 2147483646 w 217"/>
              <a:gd name="T37" fmla="*/ 2147483646 h 174"/>
              <a:gd name="T38" fmla="*/ 2147483646 w 217"/>
              <a:gd name="T39" fmla="*/ 2147483646 h 174"/>
              <a:gd name="T40" fmla="*/ 2147483646 w 217"/>
              <a:gd name="T41" fmla="*/ 2147483646 h 174"/>
              <a:gd name="T42" fmla="*/ 2147483646 w 217"/>
              <a:gd name="T43" fmla="*/ 2147483646 h 174"/>
              <a:gd name="T44" fmla="*/ 2147483646 w 217"/>
              <a:gd name="T45" fmla="*/ 2147483646 h 174"/>
              <a:gd name="T46" fmla="*/ 2147483646 w 217"/>
              <a:gd name="T47" fmla="*/ 2147483646 h 174"/>
              <a:gd name="T48" fmla="*/ 2147483646 w 217"/>
              <a:gd name="T49" fmla="*/ 2147483646 h 174"/>
              <a:gd name="T50" fmla="*/ 2147483646 w 217"/>
              <a:gd name="T51" fmla="*/ 2147483646 h 174"/>
              <a:gd name="T52" fmla="*/ 2147483646 w 217"/>
              <a:gd name="T53" fmla="*/ 2147483646 h 17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217"/>
              <a:gd name="T82" fmla="*/ 0 h 174"/>
              <a:gd name="T83" fmla="*/ 217 w 217"/>
              <a:gd name="T84" fmla="*/ 174 h 174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217" h="174">
                <a:moveTo>
                  <a:pt x="148" y="8"/>
                </a:moveTo>
                <a:cubicBezTo>
                  <a:pt x="140" y="10"/>
                  <a:pt x="124" y="0"/>
                  <a:pt x="118" y="10"/>
                </a:cubicBezTo>
                <a:cubicBezTo>
                  <a:pt x="111" y="20"/>
                  <a:pt x="111" y="26"/>
                  <a:pt x="114" y="32"/>
                </a:cubicBezTo>
                <a:cubicBezTo>
                  <a:pt x="116" y="38"/>
                  <a:pt x="107" y="50"/>
                  <a:pt x="97" y="46"/>
                </a:cubicBezTo>
                <a:cubicBezTo>
                  <a:pt x="87" y="42"/>
                  <a:pt x="79" y="40"/>
                  <a:pt x="83" y="46"/>
                </a:cubicBezTo>
                <a:cubicBezTo>
                  <a:pt x="87" y="52"/>
                  <a:pt x="99" y="64"/>
                  <a:pt x="93" y="71"/>
                </a:cubicBezTo>
                <a:cubicBezTo>
                  <a:pt x="87" y="77"/>
                  <a:pt x="73" y="60"/>
                  <a:pt x="73" y="66"/>
                </a:cubicBezTo>
                <a:cubicBezTo>
                  <a:pt x="73" y="85"/>
                  <a:pt x="91" y="85"/>
                  <a:pt x="87" y="93"/>
                </a:cubicBezTo>
                <a:cubicBezTo>
                  <a:pt x="83" y="101"/>
                  <a:pt x="77" y="97"/>
                  <a:pt x="69" y="95"/>
                </a:cubicBezTo>
                <a:cubicBezTo>
                  <a:pt x="61" y="93"/>
                  <a:pt x="59" y="83"/>
                  <a:pt x="53" y="77"/>
                </a:cubicBezTo>
                <a:cubicBezTo>
                  <a:pt x="47" y="71"/>
                  <a:pt x="28" y="60"/>
                  <a:pt x="28" y="75"/>
                </a:cubicBezTo>
                <a:cubicBezTo>
                  <a:pt x="28" y="89"/>
                  <a:pt x="0" y="101"/>
                  <a:pt x="14" y="103"/>
                </a:cubicBezTo>
                <a:cubicBezTo>
                  <a:pt x="28" y="105"/>
                  <a:pt x="59" y="93"/>
                  <a:pt x="49" y="105"/>
                </a:cubicBezTo>
                <a:cubicBezTo>
                  <a:pt x="38" y="117"/>
                  <a:pt x="26" y="127"/>
                  <a:pt x="36" y="125"/>
                </a:cubicBezTo>
                <a:cubicBezTo>
                  <a:pt x="47" y="123"/>
                  <a:pt x="53" y="109"/>
                  <a:pt x="61" y="111"/>
                </a:cubicBezTo>
                <a:cubicBezTo>
                  <a:pt x="69" y="113"/>
                  <a:pt x="69" y="117"/>
                  <a:pt x="69" y="125"/>
                </a:cubicBezTo>
                <a:cubicBezTo>
                  <a:pt x="69" y="133"/>
                  <a:pt x="87" y="142"/>
                  <a:pt x="83" y="148"/>
                </a:cubicBezTo>
                <a:cubicBezTo>
                  <a:pt x="79" y="154"/>
                  <a:pt x="97" y="138"/>
                  <a:pt x="105" y="140"/>
                </a:cubicBezTo>
                <a:cubicBezTo>
                  <a:pt x="114" y="142"/>
                  <a:pt x="128" y="131"/>
                  <a:pt x="124" y="150"/>
                </a:cubicBezTo>
                <a:cubicBezTo>
                  <a:pt x="120" y="168"/>
                  <a:pt x="124" y="174"/>
                  <a:pt x="130" y="172"/>
                </a:cubicBezTo>
                <a:cubicBezTo>
                  <a:pt x="136" y="170"/>
                  <a:pt x="140" y="119"/>
                  <a:pt x="158" y="140"/>
                </a:cubicBezTo>
                <a:cubicBezTo>
                  <a:pt x="176" y="160"/>
                  <a:pt x="176" y="156"/>
                  <a:pt x="187" y="148"/>
                </a:cubicBezTo>
                <a:cubicBezTo>
                  <a:pt x="197" y="140"/>
                  <a:pt x="199" y="121"/>
                  <a:pt x="205" y="117"/>
                </a:cubicBezTo>
                <a:cubicBezTo>
                  <a:pt x="211" y="113"/>
                  <a:pt x="211" y="83"/>
                  <a:pt x="211" y="83"/>
                </a:cubicBezTo>
                <a:cubicBezTo>
                  <a:pt x="211" y="83"/>
                  <a:pt x="217" y="60"/>
                  <a:pt x="207" y="54"/>
                </a:cubicBezTo>
                <a:cubicBezTo>
                  <a:pt x="197" y="48"/>
                  <a:pt x="199" y="12"/>
                  <a:pt x="180" y="14"/>
                </a:cubicBezTo>
                <a:cubicBezTo>
                  <a:pt x="162" y="16"/>
                  <a:pt x="148" y="8"/>
                  <a:pt x="148" y="8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0" name="Freeform 434">
            <a:extLst>
              <a:ext uri="{FF2B5EF4-FFF2-40B4-BE49-F238E27FC236}">
                <a16:creationId xmlns:a16="http://schemas.microsoft.com/office/drawing/2014/main" id="{80C7BEF9-362B-1662-04EC-1EC19AC5C8C9}"/>
              </a:ext>
            </a:extLst>
          </p:cNvPr>
          <p:cNvSpPr>
            <a:spLocks/>
          </p:cNvSpPr>
          <p:nvPr/>
        </p:nvSpPr>
        <p:spPr bwMode="auto">
          <a:xfrm>
            <a:off x="4736243" y="2720475"/>
            <a:ext cx="218980" cy="428356"/>
          </a:xfrm>
          <a:custGeom>
            <a:avLst/>
            <a:gdLst>
              <a:gd name="T0" fmla="*/ 2147483646 w 205"/>
              <a:gd name="T1" fmla="*/ 2147483646 h 400"/>
              <a:gd name="T2" fmla="*/ 2147483646 w 205"/>
              <a:gd name="T3" fmla="*/ 2147483646 h 400"/>
              <a:gd name="T4" fmla="*/ 2147483646 w 205"/>
              <a:gd name="T5" fmla="*/ 2147483646 h 400"/>
              <a:gd name="T6" fmla="*/ 2147483646 w 205"/>
              <a:gd name="T7" fmla="*/ 2147483646 h 400"/>
              <a:gd name="T8" fmla="*/ 2147483646 w 205"/>
              <a:gd name="T9" fmla="*/ 2147483646 h 400"/>
              <a:gd name="T10" fmla="*/ 2147483646 w 205"/>
              <a:gd name="T11" fmla="*/ 2147483646 h 400"/>
              <a:gd name="T12" fmla="*/ 2147483646 w 205"/>
              <a:gd name="T13" fmla="*/ 2147483646 h 400"/>
              <a:gd name="T14" fmla="*/ 2147483646 w 205"/>
              <a:gd name="T15" fmla="*/ 2147483646 h 400"/>
              <a:gd name="T16" fmla="*/ 2147483646 w 205"/>
              <a:gd name="T17" fmla="*/ 2147483646 h 400"/>
              <a:gd name="T18" fmla="*/ 2147483646 w 205"/>
              <a:gd name="T19" fmla="*/ 2147483646 h 400"/>
              <a:gd name="T20" fmla="*/ 2147483646 w 205"/>
              <a:gd name="T21" fmla="*/ 2147483646 h 400"/>
              <a:gd name="T22" fmla="*/ 2147483646 w 205"/>
              <a:gd name="T23" fmla="*/ 2147483646 h 400"/>
              <a:gd name="T24" fmla="*/ 2147483646 w 205"/>
              <a:gd name="T25" fmla="*/ 2147483646 h 400"/>
              <a:gd name="T26" fmla="*/ 2147483646 w 205"/>
              <a:gd name="T27" fmla="*/ 2147483646 h 400"/>
              <a:gd name="T28" fmla="*/ 2147483646 w 205"/>
              <a:gd name="T29" fmla="*/ 2147483646 h 400"/>
              <a:gd name="T30" fmla="*/ 2147483646 w 205"/>
              <a:gd name="T31" fmla="*/ 2147483646 h 400"/>
              <a:gd name="T32" fmla="*/ 2147483646 w 205"/>
              <a:gd name="T33" fmla="*/ 2147483646 h 400"/>
              <a:gd name="T34" fmla="*/ 2147483646 w 205"/>
              <a:gd name="T35" fmla="*/ 2147483646 h 400"/>
              <a:gd name="T36" fmla="*/ 2147483646 w 205"/>
              <a:gd name="T37" fmla="*/ 2147483646 h 400"/>
              <a:gd name="T38" fmla="*/ 2147483646 w 205"/>
              <a:gd name="T39" fmla="*/ 2147483646 h 400"/>
              <a:gd name="T40" fmla="*/ 2147483646 w 205"/>
              <a:gd name="T41" fmla="*/ 2147483646 h 400"/>
              <a:gd name="T42" fmla="*/ 2147483646 w 205"/>
              <a:gd name="T43" fmla="*/ 2147483646 h 400"/>
              <a:gd name="T44" fmla="*/ 2147483646 w 205"/>
              <a:gd name="T45" fmla="*/ 2147483646 h 400"/>
              <a:gd name="T46" fmla="*/ 2147483646 w 205"/>
              <a:gd name="T47" fmla="*/ 2147483646 h 400"/>
              <a:gd name="T48" fmla="*/ 2147483646 w 205"/>
              <a:gd name="T49" fmla="*/ 2147483646 h 400"/>
              <a:gd name="T50" fmla="*/ 2147483646 w 205"/>
              <a:gd name="T51" fmla="*/ 2147483646 h 400"/>
              <a:gd name="T52" fmla="*/ 2147483646 w 205"/>
              <a:gd name="T53" fmla="*/ 2147483646 h 400"/>
              <a:gd name="T54" fmla="*/ 2147483646 w 205"/>
              <a:gd name="T55" fmla="*/ 2147483646 h 400"/>
              <a:gd name="T56" fmla="*/ 2147483646 w 205"/>
              <a:gd name="T57" fmla="*/ 2147483646 h 400"/>
              <a:gd name="T58" fmla="*/ 2147483646 w 205"/>
              <a:gd name="T59" fmla="*/ 2147483646 h 400"/>
              <a:gd name="T60" fmla="*/ 2147483646 w 205"/>
              <a:gd name="T61" fmla="*/ 2147483646 h 400"/>
              <a:gd name="T62" fmla="*/ 2147483646 w 205"/>
              <a:gd name="T63" fmla="*/ 2147483646 h 400"/>
              <a:gd name="T64" fmla="*/ 2147483646 w 205"/>
              <a:gd name="T65" fmla="*/ 2147483646 h 400"/>
              <a:gd name="T66" fmla="*/ 2147483646 w 205"/>
              <a:gd name="T67" fmla="*/ 2147483646 h 400"/>
              <a:gd name="T68" fmla="*/ 2147483646 w 205"/>
              <a:gd name="T69" fmla="*/ 2147483646 h 400"/>
              <a:gd name="T70" fmla="*/ 2147483646 w 205"/>
              <a:gd name="T71" fmla="*/ 2147483646 h 400"/>
              <a:gd name="T72" fmla="*/ 2147483646 w 205"/>
              <a:gd name="T73" fmla="*/ 2147483646 h 400"/>
              <a:gd name="T74" fmla="*/ 2147483646 w 205"/>
              <a:gd name="T75" fmla="*/ 2147483646 h 400"/>
              <a:gd name="T76" fmla="*/ 2147483646 w 205"/>
              <a:gd name="T77" fmla="*/ 2147483646 h 400"/>
              <a:gd name="T78" fmla="*/ 2147483646 w 205"/>
              <a:gd name="T79" fmla="*/ 2147483646 h 400"/>
              <a:gd name="T80" fmla="*/ 2147483646 w 205"/>
              <a:gd name="T81" fmla="*/ 2147483646 h 400"/>
              <a:gd name="T82" fmla="*/ 2147483646 w 205"/>
              <a:gd name="T83" fmla="*/ 2147483646 h 400"/>
              <a:gd name="T84" fmla="*/ 2147483646 w 205"/>
              <a:gd name="T85" fmla="*/ 2147483646 h 400"/>
              <a:gd name="T86" fmla="*/ 2147483646 w 205"/>
              <a:gd name="T87" fmla="*/ 2147483646 h 400"/>
              <a:gd name="T88" fmla="*/ 2147483646 w 205"/>
              <a:gd name="T89" fmla="*/ 2147483646 h 400"/>
              <a:gd name="T90" fmla="*/ 2147483646 w 205"/>
              <a:gd name="T91" fmla="*/ 2147483646 h 400"/>
              <a:gd name="T92" fmla="*/ 2147483646 w 205"/>
              <a:gd name="T93" fmla="*/ 2147483646 h 400"/>
              <a:gd name="T94" fmla="*/ 2147483646 w 205"/>
              <a:gd name="T95" fmla="*/ 2147483646 h 400"/>
              <a:gd name="T96" fmla="*/ 2147483646 w 205"/>
              <a:gd name="T97" fmla="*/ 2147483646 h 400"/>
              <a:gd name="T98" fmla="*/ 2147483646 w 205"/>
              <a:gd name="T99" fmla="*/ 2147483646 h 400"/>
              <a:gd name="T100" fmla="*/ 2147483646 w 205"/>
              <a:gd name="T101" fmla="*/ 2147483646 h 400"/>
              <a:gd name="T102" fmla="*/ 2147483646 w 205"/>
              <a:gd name="T103" fmla="*/ 2147483646 h 400"/>
              <a:gd name="T104" fmla="*/ 2147483646 w 205"/>
              <a:gd name="T105" fmla="*/ 2147483646 h 400"/>
              <a:gd name="T106" fmla="*/ 2147483646 w 205"/>
              <a:gd name="T107" fmla="*/ 2147483646 h 400"/>
              <a:gd name="T108" fmla="*/ 2147483646 w 205"/>
              <a:gd name="T109" fmla="*/ 2147483646 h 400"/>
              <a:gd name="T110" fmla="*/ 2147483646 w 205"/>
              <a:gd name="T111" fmla="*/ 2147483646 h 400"/>
              <a:gd name="T112" fmla="*/ 2147483646 w 205"/>
              <a:gd name="T113" fmla="*/ 2147483646 h 400"/>
              <a:gd name="T114" fmla="*/ 2147483646 w 205"/>
              <a:gd name="T115" fmla="*/ 2147483646 h 400"/>
              <a:gd name="T116" fmla="*/ 2147483646 w 205"/>
              <a:gd name="T117" fmla="*/ 2147483646 h 400"/>
              <a:gd name="T118" fmla="*/ 2147483646 w 205"/>
              <a:gd name="T119" fmla="*/ 2147483646 h 400"/>
              <a:gd name="T120" fmla="*/ 2147483646 w 205"/>
              <a:gd name="T121" fmla="*/ 2147483646 h 40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05"/>
              <a:gd name="T184" fmla="*/ 0 h 400"/>
              <a:gd name="T185" fmla="*/ 205 w 205"/>
              <a:gd name="T186" fmla="*/ 400 h 400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05" h="400">
                <a:moveTo>
                  <a:pt x="31" y="6"/>
                </a:moveTo>
                <a:cubicBezTo>
                  <a:pt x="31" y="6"/>
                  <a:pt x="25" y="6"/>
                  <a:pt x="25" y="8"/>
                </a:cubicBezTo>
                <a:cubicBezTo>
                  <a:pt x="25" y="11"/>
                  <a:pt x="21" y="17"/>
                  <a:pt x="23" y="18"/>
                </a:cubicBezTo>
                <a:cubicBezTo>
                  <a:pt x="25" y="20"/>
                  <a:pt x="29" y="25"/>
                  <a:pt x="27" y="25"/>
                </a:cubicBezTo>
                <a:cubicBezTo>
                  <a:pt x="25" y="25"/>
                  <a:pt x="23" y="25"/>
                  <a:pt x="21" y="25"/>
                </a:cubicBezTo>
                <a:cubicBezTo>
                  <a:pt x="19" y="25"/>
                  <a:pt x="17" y="26"/>
                  <a:pt x="17" y="29"/>
                </a:cubicBezTo>
                <a:cubicBezTo>
                  <a:pt x="17" y="32"/>
                  <a:pt x="19" y="33"/>
                  <a:pt x="16" y="34"/>
                </a:cubicBezTo>
                <a:cubicBezTo>
                  <a:pt x="14" y="35"/>
                  <a:pt x="12" y="32"/>
                  <a:pt x="14" y="35"/>
                </a:cubicBezTo>
                <a:cubicBezTo>
                  <a:pt x="16" y="37"/>
                  <a:pt x="17" y="35"/>
                  <a:pt x="19" y="38"/>
                </a:cubicBezTo>
                <a:cubicBezTo>
                  <a:pt x="20" y="41"/>
                  <a:pt x="19" y="41"/>
                  <a:pt x="17" y="41"/>
                </a:cubicBezTo>
                <a:cubicBezTo>
                  <a:pt x="16" y="42"/>
                  <a:pt x="15" y="42"/>
                  <a:pt x="12" y="41"/>
                </a:cubicBezTo>
                <a:cubicBezTo>
                  <a:pt x="9" y="41"/>
                  <a:pt x="5" y="40"/>
                  <a:pt x="5" y="42"/>
                </a:cubicBezTo>
                <a:cubicBezTo>
                  <a:pt x="5" y="45"/>
                  <a:pt x="5" y="47"/>
                  <a:pt x="6" y="50"/>
                </a:cubicBezTo>
                <a:cubicBezTo>
                  <a:pt x="7" y="52"/>
                  <a:pt x="2" y="53"/>
                  <a:pt x="5" y="54"/>
                </a:cubicBezTo>
                <a:cubicBezTo>
                  <a:pt x="7" y="55"/>
                  <a:pt x="9" y="58"/>
                  <a:pt x="9" y="58"/>
                </a:cubicBezTo>
                <a:cubicBezTo>
                  <a:pt x="9" y="58"/>
                  <a:pt x="15" y="61"/>
                  <a:pt x="10" y="61"/>
                </a:cubicBezTo>
                <a:cubicBezTo>
                  <a:pt x="5" y="60"/>
                  <a:pt x="2" y="55"/>
                  <a:pt x="4" y="60"/>
                </a:cubicBezTo>
                <a:cubicBezTo>
                  <a:pt x="5" y="65"/>
                  <a:pt x="5" y="68"/>
                  <a:pt x="7" y="68"/>
                </a:cubicBezTo>
                <a:cubicBezTo>
                  <a:pt x="8" y="68"/>
                  <a:pt x="9" y="71"/>
                  <a:pt x="11" y="70"/>
                </a:cubicBezTo>
                <a:cubicBezTo>
                  <a:pt x="12" y="69"/>
                  <a:pt x="12" y="65"/>
                  <a:pt x="14" y="67"/>
                </a:cubicBezTo>
                <a:cubicBezTo>
                  <a:pt x="16" y="69"/>
                  <a:pt x="19" y="73"/>
                  <a:pt x="15" y="74"/>
                </a:cubicBezTo>
                <a:cubicBezTo>
                  <a:pt x="12" y="75"/>
                  <a:pt x="10" y="73"/>
                  <a:pt x="11" y="75"/>
                </a:cubicBezTo>
                <a:cubicBezTo>
                  <a:pt x="12" y="77"/>
                  <a:pt x="14" y="81"/>
                  <a:pt x="10" y="81"/>
                </a:cubicBezTo>
                <a:cubicBezTo>
                  <a:pt x="7" y="81"/>
                  <a:pt x="5" y="80"/>
                  <a:pt x="6" y="84"/>
                </a:cubicBezTo>
                <a:cubicBezTo>
                  <a:pt x="7" y="87"/>
                  <a:pt x="8" y="89"/>
                  <a:pt x="6" y="89"/>
                </a:cubicBezTo>
                <a:cubicBezTo>
                  <a:pt x="4" y="90"/>
                  <a:pt x="3" y="89"/>
                  <a:pt x="4" y="91"/>
                </a:cubicBezTo>
                <a:cubicBezTo>
                  <a:pt x="6" y="93"/>
                  <a:pt x="4" y="95"/>
                  <a:pt x="3" y="96"/>
                </a:cubicBezTo>
                <a:cubicBezTo>
                  <a:pt x="2" y="96"/>
                  <a:pt x="0" y="101"/>
                  <a:pt x="2" y="101"/>
                </a:cubicBezTo>
                <a:cubicBezTo>
                  <a:pt x="5" y="101"/>
                  <a:pt x="7" y="102"/>
                  <a:pt x="7" y="102"/>
                </a:cubicBezTo>
                <a:cubicBezTo>
                  <a:pt x="7" y="102"/>
                  <a:pt x="5" y="103"/>
                  <a:pt x="4" y="105"/>
                </a:cubicBezTo>
                <a:cubicBezTo>
                  <a:pt x="4" y="106"/>
                  <a:pt x="2" y="107"/>
                  <a:pt x="5" y="108"/>
                </a:cubicBezTo>
                <a:cubicBezTo>
                  <a:pt x="8" y="109"/>
                  <a:pt x="9" y="108"/>
                  <a:pt x="9" y="108"/>
                </a:cubicBezTo>
                <a:cubicBezTo>
                  <a:pt x="9" y="108"/>
                  <a:pt x="11" y="107"/>
                  <a:pt x="12" y="107"/>
                </a:cubicBezTo>
                <a:cubicBezTo>
                  <a:pt x="13" y="107"/>
                  <a:pt x="16" y="105"/>
                  <a:pt x="17" y="103"/>
                </a:cubicBezTo>
                <a:cubicBezTo>
                  <a:pt x="19" y="101"/>
                  <a:pt x="27" y="88"/>
                  <a:pt x="29" y="88"/>
                </a:cubicBezTo>
                <a:cubicBezTo>
                  <a:pt x="31" y="88"/>
                  <a:pt x="21" y="102"/>
                  <a:pt x="21" y="105"/>
                </a:cubicBezTo>
                <a:cubicBezTo>
                  <a:pt x="21" y="107"/>
                  <a:pt x="17" y="110"/>
                  <a:pt x="17" y="111"/>
                </a:cubicBezTo>
                <a:cubicBezTo>
                  <a:pt x="16" y="113"/>
                  <a:pt x="12" y="116"/>
                  <a:pt x="11" y="117"/>
                </a:cubicBezTo>
                <a:cubicBezTo>
                  <a:pt x="10" y="118"/>
                  <a:pt x="9" y="122"/>
                  <a:pt x="12" y="123"/>
                </a:cubicBezTo>
                <a:cubicBezTo>
                  <a:pt x="14" y="124"/>
                  <a:pt x="17" y="124"/>
                  <a:pt x="15" y="126"/>
                </a:cubicBezTo>
                <a:cubicBezTo>
                  <a:pt x="13" y="129"/>
                  <a:pt x="12" y="127"/>
                  <a:pt x="11" y="131"/>
                </a:cubicBezTo>
                <a:cubicBezTo>
                  <a:pt x="11" y="134"/>
                  <a:pt x="13" y="136"/>
                  <a:pt x="11" y="136"/>
                </a:cubicBezTo>
                <a:cubicBezTo>
                  <a:pt x="10" y="137"/>
                  <a:pt x="6" y="142"/>
                  <a:pt x="9" y="142"/>
                </a:cubicBezTo>
                <a:cubicBezTo>
                  <a:pt x="11" y="143"/>
                  <a:pt x="15" y="141"/>
                  <a:pt x="12" y="146"/>
                </a:cubicBezTo>
                <a:cubicBezTo>
                  <a:pt x="9" y="150"/>
                  <a:pt x="0" y="162"/>
                  <a:pt x="7" y="166"/>
                </a:cubicBezTo>
                <a:cubicBezTo>
                  <a:pt x="13" y="169"/>
                  <a:pt x="12" y="161"/>
                  <a:pt x="13" y="158"/>
                </a:cubicBezTo>
                <a:cubicBezTo>
                  <a:pt x="15" y="155"/>
                  <a:pt x="16" y="150"/>
                  <a:pt x="17" y="148"/>
                </a:cubicBezTo>
                <a:cubicBezTo>
                  <a:pt x="18" y="147"/>
                  <a:pt x="19" y="146"/>
                  <a:pt x="19" y="143"/>
                </a:cubicBezTo>
                <a:cubicBezTo>
                  <a:pt x="20" y="141"/>
                  <a:pt x="20" y="138"/>
                  <a:pt x="19" y="137"/>
                </a:cubicBezTo>
                <a:cubicBezTo>
                  <a:pt x="18" y="136"/>
                  <a:pt x="16" y="135"/>
                  <a:pt x="17" y="133"/>
                </a:cubicBezTo>
                <a:cubicBezTo>
                  <a:pt x="18" y="131"/>
                  <a:pt x="18" y="130"/>
                  <a:pt x="20" y="129"/>
                </a:cubicBezTo>
                <a:cubicBezTo>
                  <a:pt x="21" y="127"/>
                  <a:pt x="20" y="133"/>
                  <a:pt x="23" y="135"/>
                </a:cubicBezTo>
                <a:cubicBezTo>
                  <a:pt x="26" y="136"/>
                  <a:pt x="29" y="134"/>
                  <a:pt x="29" y="134"/>
                </a:cubicBezTo>
                <a:cubicBezTo>
                  <a:pt x="29" y="134"/>
                  <a:pt x="29" y="131"/>
                  <a:pt x="30" y="130"/>
                </a:cubicBezTo>
                <a:cubicBezTo>
                  <a:pt x="31" y="129"/>
                  <a:pt x="31" y="133"/>
                  <a:pt x="34" y="134"/>
                </a:cubicBezTo>
                <a:cubicBezTo>
                  <a:pt x="36" y="136"/>
                  <a:pt x="40" y="132"/>
                  <a:pt x="35" y="138"/>
                </a:cubicBezTo>
                <a:cubicBezTo>
                  <a:pt x="31" y="144"/>
                  <a:pt x="29" y="146"/>
                  <a:pt x="31" y="148"/>
                </a:cubicBezTo>
                <a:cubicBezTo>
                  <a:pt x="33" y="151"/>
                  <a:pt x="34" y="150"/>
                  <a:pt x="34" y="154"/>
                </a:cubicBezTo>
                <a:cubicBezTo>
                  <a:pt x="34" y="158"/>
                  <a:pt x="35" y="156"/>
                  <a:pt x="32" y="160"/>
                </a:cubicBezTo>
                <a:cubicBezTo>
                  <a:pt x="29" y="164"/>
                  <a:pt x="26" y="168"/>
                  <a:pt x="28" y="170"/>
                </a:cubicBezTo>
                <a:cubicBezTo>
                  <a:pt x="29" y="173"/>
                  <a:pt x="30" y="170"/>
                  <a:pt x="28" y="175"/>
                </a:cubicBezTo>
                <a:cubicBezTo>
                  <a:pt x="26" y="179"/>
                  <a:pt x="26" y="179"/>
                  <a:pt x="25" y="181"/>
                </a:cubicBezTo>
                <a:cubicBezTo>
                  <a:pt x="24" y="183"/>
                  <a:pt x="19" y="182"/>
                  <a:pt x="22" y="184"/>
                </a:cubicBezTo>
                <a:cubicBezTo>
                  <a:pt x="24" y="185"/>
                  <a:pt x="21" y="184"/>
                  <a:pt x="24" y="186"/>
                </a:cubicBezTo>
                <a:cubicBezTo>
                  <a:pt x="27" y="188"/>
                  <a:pt x="29" y="183"/>
                  <a:pt x="30" y="186"/>
                </a:cubicBezTo>
                <a:cubicBezTo>
                  <a:pt x="31" y="189"/>
                  <a:pt x="26" y="197"/>
                  <a:pt x="30" y="195"/>
                </a:cubicBezTo>
                <a:cubicBezTo>
                  <a:pt x="34" y="193"/>
                  <a:pt x="29" y="186"/>
                  <a:pt x="33" y="187"/>
                </a:cubicBezTo>
                <a:cubicBezTo>
                  <a:pt x="37" y="188"/>
                  <a:pt x="36" y="195"/>
                  <a:pt x="40" y="194"/>
                </a:cubicBezTo>
                <a:cubicBezTo>
                  <a:pt x="43" y="194"/>
                  <a:pt x="40" y="186"/>
                  <a:pt x="45" y="190"/>
                </a:cubicBezTo>
                <a:cubicBezTo>
                  <a:pt x="50" y="194"/>
                  <a:pt x="47" y="191"/>
                  <a:pt x="49" y="188"/>
                </a:cubicBezTo>
                <a:cubicBezTo>
                  <a:pt x="51" y="186"/>
                  <a:pt x="53" y="187"/>
                  <a:pt x="55" y="188"/>
                </a:cubicBezTo>
                <a:cubicBezTo>
                  <a:pt x="57" y="188"/>
                  <a:pt x="61" y="183"/>
                  <a:pt x="63" y="183"/>
                </a:cubicBezTo>
                <a:cubicBezTo>
                  <a:pt x="66" y="183"/>
                  <a:pt x="64" y="179"/>
                  <a:pt x="66" y="178"/>
                </a:cubicBezTo>
                <a:cubicBezTo>
                  <a:pt x="68" y="176"/>
                  <a:pt x="67" y="185"/>
                  <a:pt x="71" y="184"/>
                </a:cubicBezTo>
                <a:cubicBezTo>
                  <a:pt x="76" y="183"/>
                  <a:pt x="84" y="182"/>
                  <a:pt x="79" y="185"/>
                </a:cubicBezTo>
                <a:cubicBezTo>
                  <a:pt x="73" y="188"/>
                  <a:pt x="66" y="184"/>
                  <a:pt x="68" y="189"/>
                </a:cubicBezTo>
                <a:cubicBezTo>
                  <a:pt x="70" y="194"/>
                  <a:pt x="65" y="196"/>
                  <a:pt x="65" y="200"/>
                </a:cubicBezTo>
                <a:cubicBezTo>
                  <a:pt x="64" y="204"/>
                  <a:pt x="63" y="204"/>
                  <a:pt x="66" y="206"/>
                </a:cubicBezTo>
                <a:cubicBezTo>
                  <a:pt x="68" y="209"/>
                  <a:pt x="69" y="209"/>
                  <a:pt x="71" y="211"/>
                </a:cubicBezTo>
                <a:cubicBezTo>
                  <a:pt x="71" y="211"/>
                  <a:pt x="71" y="213"/>
                  <a:pt x="71" y="215"/>
                </a:cubicBezTo>
                <a:cubicBezTo>
                  <a:pt x="72" y="218"/>
                  <a:pt x="73" y="218"/>
                  <a:pt x="75" y="219"/>
                </a:cubicBezTo>
                <a:cubicBezTo>
                  <a:pt x="77" y="219"/>
                  <a:pt x="79" y="219"/>
                  <a:pt x="79" y="219"/>
                </a:cubicBezTo>
                <a:cubicBezTo>
                  <a:pt x="79" y="219"/>
                  <a:pt x="81" y="215"/>
                  <a:pt x="82" y="217"/>
                </a:cubicBezTo>
                <a:cubicBezTo>
                  <a:pt x="84" y="219"/>
                  <a:pt x="80" y="223"/>
                  <a:pt x="82" y="225"/>
                </a:cubicBezTo>
                <a:cubicBezTo>
                  <a:pt x="84" y="227"/>
                  <a:pt x="83" y="224"/>
                  <a:pt x="81" y="230"/>
                </a:cubicBezTo>
                <a:cubicBezTo>
                  <a:pt x="79" y="236"/>
                  <a:pt x="81" y="236"/>
                  <a:pt x="80" y="238"/>
                </a:cubicBezTo>
                <a:cubicBezTo>
                  <a:pt x="79" y="240"/>
                  <a:pt x="76" y="238"/>
                  <a:pt x="78" y="241"/>
                </a:cubicBezTo>
                <a:cubicBezTo>
                  <a:pt x="79" y="245"/>
                  <a:pt x="81" y="245"/>
                  <a:pt x="80" y="247"/>
                </a:cubicBezTo>
                <a:cubicBezTo>
                  <a:pt x="79" y="249"/>
                  <a:pt x="76" y="249"/>
                  <a:pt x="78" y="251"/>
                </a:cubicBezTo>
                <a:cubicBezTo>
                  <a:pt x="81" y="253"/>
                  <a:pt x="87" y="253"/>
                  <a:pt x="84" y="255"/>
                </a:cubicBezTo>
                <a:cubicBezTo>
                  <a:pt x="81" y="257"/>
                  <a:pt x="77" y="255"/>
                  <a:pt x="76" y="254"/>
                </a:cubicBezTo>
                <a:cubicBezTo>
                  <a:pt x="75" y="253"/>
                  <a:pt x="73" y="248"/>
                  <a:pt x="74" y="252"/>
                </a:cubicBezTo>
                <a:cubicBezTo>
                  <a:pt x="75" y="256"/>
                  <a:pt x="78" y="258"/>
                  <a:pt x="75" y="258"/>
                </a:cubicBezTo>
                <a:cubicBezTo>
                  <a:pt x="72" y="259"/>
                  <a:pt x="68" y="253"/>
                  <a:pt x="68" y="255"/>
                </a:cubicBezTo>
                <a:cubicBezTo>
                  <a:pt x="67" y="258"/>
                  <a:pt x="65" y="260"/>
                  <a:pt x="63" y="258"/>
                </a:cubicBezTo>
                <a:cubicBezTo>
                  <a:pt x="61" y="257"/>
                  <a:pt x="60" y="252"/>
                  <a:pt x="59" y="255"/>
                </a:cubicBezTo>
                <a:cubicBezTo>
                  <a:pt x="57" y="257"/>
                  <a:pt x="56" y="255"/>
                  <a:pt x="54" y="255"/>
                </a:cubicBezTo>
                <a:cubicBezTo>
                  <a:pt x="53" y="256"/>
                  <a:pt x="52" y="260"/>
                  <a:pt x="51" y="258"/>
                </a:cubicBezTo>
                <a:cubicBezTo>
                  <a:pt x="50" y="256"/>
                  <a:pt x="47" y="258"/>
                  <a:pt x="47" y="261"/>
                </a:cubicBezTo>
                <a:cubicBezTo>
                  <a:pt x="47" y="263"/>
                  <a:pt x="48" y="267"/>
                  <a:pt x="46" y="269"/>
                </a:cubicBezTo>
                <a:cubicBezTo>
                  <a:pt x="43" y="271"/>
                  <a:pt x="42" y="269"/>
                  <a:pt x="39" y="272"/>
                </a:cubicBezTo>
                <a:cubicBezTo>
                  <a:pt x="37" y="274"/>
                  <a:pt x="34" y="272"/>
                  <a:pt x="35" y="276"/>
                </a:cubicBezTo>
                <a:cubicBezTo>
                  <a:pt x="36" y="279"/>
                  <a:pt x="36" y="277"/>
                  <a:pt x="34" y="279"/>
                </a:cubicBezTo>
                <a:cubicBezTo>
                  <a:pt x="32" y="282"/>
                  <a:pt x="32" y="283"/>
                  <a:pt x="35" y="282"/>
                </a:cubicBezTo>
                <a:cubicBezTo>
                  <a:pt x="38" y="282"/>
                  <a:pt x="38" y="281"/>
                  <a:pt x="41" y="279"/>
                </a:cubicBezTo>
                <a:cubicBezTo>
                  <a:pt x="43" y="276"/>
                  <a:pt x="49" y="274"/>
                  <a:pt x="49" y="275"/>
                </a:cubicBezTo>
                <a:cubicBezTo>
                  <a:pt x="50" y="276"/>
                  <a:pt x="49" y="273"/>
                  <a:pt x="51" y="278"/>
                </a:cubicBezTo>
                <a:cubicBezTo>
                  <a:pt x="52" y="282"/>
                  <a:pt x="51" y="287"/>
                  <a:pt x="52" y="291"/>
                </a:cubicBezTo>
                <a:cubicBezTo>
                  <a:pt x="53" y="295"/>
                  <a:pt x="53" y="301"/>
                  <a:pt x="49" y="303"/>
                </a:cubicBezTo>
                <a:cubicBezTo>
                  <a:pt x="45" y="305"/>
                  <a:pt x="42" y="304"/>
                  <a:pt x="41" y="307"/>
                </a:cubicBezTo>
                <a:cubicBezTo>
                  <a:pt x="40" y="310"/>
                  <a:pt x="43" y="305"/>
                  <a:pt x="37" y="310"/>
                </a:cubicBezTo>
                <a:cubicBezTo>
                  <a:pt x="32" y="315"/>
                  <a:pt x="32" y="315"/>
                  <a:pt x="29" y="316"/>
                </a:cubicBezTo>
                <a:cubicBezTo>
                  <a:pt x="25" y="317"/>
                  <a:pt x="20" y="310"/>
                  <a:pt x="23" y="317"/>
                </a:cubicBezTo>
                <a:cubicBezTo>
                  <a:pt x="25" y="323"/>
                  <a:pt x="25" y="322"/>
                  <a:pt x="24" y="325"/>
                </a:cubicBezTo>
                <a:cubicBezTo>
                  <a:pt x="23" y="328"/>
                  <a:pt x="24" y="327"/>
                  <a:pt x="27" y="329"/>
                </a:cubicBezTo>
                <a:cubicBezTo>
                  <a:pt x="31" y="331"/>
                  <a:pt x="30" y="330"/>
                  <a:pt x="33" y="330"/>
                </a:cubicBezTo>
                <a:cubicBezTo>
                  <a:pt x="35" y="331"/>
                  <a:pt x="35" y="324"/>
                  <a:pt x="38" y="324"/>
                </a:cubicBezTo>
                <a:cubicBezTo>
                  <a:pt x="41" y="324"/>
                  <a:pt x="41" y="320"/>
                  <a:pt x="43" y="322"/>
                </a:cubicBezTo>
                <a:cubicBezTo>
                  <a:pt x="46" y="323"/>
                  <a:pt x="44" y="324"/>
                  <a:pt x="47" y="324"/>
                </a:cubicBezTo>
                <a:cubicBezTo>
                  <a:pt x="49" y="324"/>
                  <a:pt x="50" y="321"/>
                  <a:pt x="49" y="324"/>
                </a:cubicBezTo>
                <a:cubicBezTo>
                  <a:pt x="49" y="328"/>
                  <a:pt x="41" y="329"/>
                  <a:pt x="44" y="331"/>
                </a:cubicBezTo>
                <a:cubicBezTo>
                  <a:pt x="47" y="332"/>
                  <a:pt x="48" y="330"/>
                  <a:pt x="51" y="330"/>
                </a:cubicBezTo>
                <a:cubicBezTo>
                  <a:pt x="53" y="331"/>
                  <a:pt x="51" y="329"/>
                  <a:pt x="54" y="329"/>
                </a:cubicBezTo>
                <a:cubicBezTo>
                  <a:pt x="58" y="330"/>
                  <a:pt x="58" y="327"/>
                  <a:pt x="59" y="330"/>
                </a:cubicBezTo>
                <a:cubicBezTo>
                  <a:pt x="60" y="333"/>
                  <a:pt x="65" y="338"/>
                  <a:pt x="69" y="338"/>
                </a:cubicBezTo>
                <a:cubicBezTo>
                  <a:pt x="72" y="338"/>
                  <a:pt x="70" y="334"/>
                  <a:pt x="74" y="335"/>
                </a:cubicBezTo>
                <a:cubicBezTo>
                  <a:pt x="78" y="336"/>
                  <a:pt x="77" y="333"/>
                  <a:pt x="79" y="333"/>
                </a:cubicBezTo>
                <a:cubicBezTo>
                  <a:pt x="82" y="332"/>
                  <a:pt x="80" y="328"/>
                  <a:pt x="84" y="329"/>
                </a:cubicBezTo>
                <a:cubicBezTo>
                  <a:pt x="87" y="330"/>
                  <a:pt x="84" y="330"/>
                  <a:pt x="89" y="327"/>
                </a:cubicBezTo>
                <a:cubicBezTo>
                  <a:pt x="93" y="323"/>
                  <a:pt x="92" y="321"/>
                  <a:pt x="94" y="322"/>
                </a:cubicBezTo>
                <a:cubicBezTo>
                  <a:pt x="96" y="323"/>
                  <a:pt x="97" y="321"/>
                  <a:pt x="97" y="321"/>
                </a:cubicBezTo>
                <a:cubicBezTo>
                  <a:pt x="97" y="321"/>
                  <a:pt x="91" y="333"/>
                  <a:pt x="87" y="335"/>
                </a:cubicBezTo>
                <a:cubicBezTo>
                  <a:pt x="83" y="337"/>
                  <a:pt x="82" y="336"/>
                  <a:pt x="79" y="341"/>
                </a:cubicBezTo>
                <a:cubicBezTo>
                  <a:pt x="77" y="347"/>
                  <a:pt x="74" y="350"/>
                  <a:pt x="69" y="349"/>
                </a:cubicBezTo>
                <a:cubicBezTo>
                  <a:pt x="65" y="347"/>
                  <a:pt x="64" y="345"/>
                  <a:pt x="61" y="346"/>
                </a:cubicBezTo>
                <a:cubicBezTo>
                  <a:pt x="57" y="347"/>
                  <a:pt x="57" y="345"/>
                  <a:pt x="54" y="348"/>
                </a:cubicBezTo>
                <a:cubicBezTo>
                  <a:pt x="51" y="350"/>
                  <a:pt x="46" y="349"/>
                  <a:pt x="48" y="351"/>
                </a:cubicBezTo>
                <a:cubicBezTo>
                  <a:pt x="51" y="354"/>
                  <a:pt x="56" y="358"/>
                  <a:pt x="49" y="357"/>
                </a:cubicBezTo>
                <a:cubicBezTo>
                  <a:pt x="43" y="355"/>
                  <a:pt x="42" y="351"/>
                  <a:pt x="41" y="356"/>
                </a:cubicBezTo>
                <a:cubicBezTo>
                  <a:pt x="41" y="361"/>
                  <a:pt x="44" y="359"/>
                  <a:pt x="42" y="364"/>
                </a:cubicBezTo>
                <a:cubicBezTo>
                  <a:pt x="40" y="368"/>
                  <a:pt x="42" y="365"/>
                  <a:pt x="38" y="368"/>
                </a:cubicBezTo>
                <a:cubicBezTo>
                  <a:pt x="33" y="370"/>
                  <a:pt x="33" y="365"/>
                  <a:pt x="31" y="370"/>
                </a:cubicBezTo>
                <a:cubicBezTo>
                  <a:pt x="29" y="376"/>
                  <a:pt x="30" y="374"/>
                  <a:pt x="28" y="378"/>
                </a:cubicBezTo>
                <a:cubicBezTo>
                  <a:pt x="26" y="382"/>
                  <a:pt x="16" y="389"/>
                  <a:pt x="13" y="390"/>
                </a:cubicBezTo>
                <a:cubicBezTo>
                  <a:pt x="10" y="390"/>
                  <a:pt x="8" y="390"/>
                  <a:pt x="10" y="395"/>
                </a:cubicBezTo>
                <a:cubicBezTo>
                  <a:pt x="12" y="399"/>
                  <a:pt x="14" y="399"/>
                  <a:pt x="15" y="399"/>
                </a:cubicBezTo>
                <a:cubicBezTo>
                  <a:pt x="16" y="399"/>
                  <a:pt x="17" y="392"/>
                  <a:pt x="19" y="395"/>
                </a:cubicBezTo>
                <a:cubicBezTo>
                  <a:pt x="21" y="398"/>
                  <a:pt x="29" y="400"/>
                  <a:pt x="29" y="395"/>
                </a:cubicBezTo>
                <a:cubicBezTo>
                  <a:pt x="28" y="390"/>
                  <a:pt x="29" y="388"/>
                  <a:pt x="33" y="387"/>
                </a:cubicBezTo>
                <a:cubicBezTo>
                  <a:pt x="36" y="385"/>
                  <a:pt x="38" y="383"/>
                  <a:pt x="40" y="382"/>
                </a:cubicBezTo>
                <a:cubicBezTo>
                  <a:pt x="42" y="381"/>
                  <a:pt x="38" y="377"/>
                  <a:pt x="43" y="379"/>
                </a:cubicBezTo>
                <a:cubicBezTo>
                  <a:pt x="47" y="381"/>
                  <a:pt x="58" y="386"/>
                  <a:pt x="62" y="386"/>
                </a:cubicBezTo>
                <a:cubicBezTo>
                  <a:pt x="66" y="386"/>
                  <a:pt x="67" y="384"/>
                  <a:pt x="66" y="380"/>
                </a:cubicBezTo>
                <a:cubicBezTo>
                  <a:pt x="66" y="376"/>
                  <a:pt x="65" y="374"/>
                  <a:pt x="67" y="372"/>
                </a:cubicBezTo>
                <a:cubicBezTo>
                  <a:pt x="70" y="370"/>
                  <a:pt x="68" y="366"/>
                  <a:pt x="72" y="369"/>
                </a:cubicBezTo>
                <a:cubicBezTo>
                  <a:pt x="76" y="371"/>
                  <a:pt x="76" y="371"/>
                  <a:pt x="80" y="369"/>
                </a:cubicBezTo>
                <a:cubicBezTo>
                  <a:pt x="83" y="366"/>
                  <a:pt x="84" y="362"/>
                  <a:pt x="88" y="366"/>
                </a:cubicBezTo>
                <a:cubicBezTo>
                  <a:pt x="91" y="370"/>
                  <a:pt x="92" y="367"/>
                  <a:pt x="93" y="371"/>
                </a:cubicBezTo>
                <a:cubicBezTo>
                  <a:pt x="94" y="375"/>
                  <a:pt x="98" y="374"/>
                  <a:pt x="102" y="374"/>
                </a:cubicBezTo>
                <a:cubicBezTo>
                  <a:pt x="106" y="373"/>
                  <a:pt x="107" y="370"/>
                  <a:pt x="107" y="368"/>
                </a:cubicBezTo>
                <a:cubicBezTo>
                  <a:pt x="107" y="366"/>
                  <a:pt x="109" y="366"/>
                  <a:pt x="112" y="367"/>
                </a:cubicBezTo>
                <a:cubicBezTo>
                  <a:pt x="114" y="368"/>
                  <a:pt x="115" y="372"/>
                  <a:pt x="118" y="371"/>
                </a:cubicBezTo>
                <a:cubicBezTo>
                  <a:pt x="120" y="369"/>
                  <a:pt x="118" y="354"/>
                  <a:pt x="122" y="358"/>
                </a:cubicBezTo>
                <a:cubicBezTo>
                  <a:pt x="125" y="362"/>
                  <a:pt x="126" y="363"/>
                  <a:pt x="130" y="362"/>
                </a:cubicBezTo>
                <a:cubicBezTo>
                  <a:pt x="133" y="362"/>
                  <a:pt x="136" y="355"/>
                  <a:pt x="137" y="361"/>
                </a:cubicBezTo>
                <a:cubicBezTo>
                  <a:pt x="138" y="367"/>
                  <a:pt x="140" y="366"/>
                  <a:pt x="142" y="366"/>
                </a:cubicBezTo>
                <a:cubicBezTo>
                  <a:pt x="144" y="365"/>
                  <a:pt x="144" y="361"/>
                  <a:pt x="147" y="362"/>
                </a:cubicBezTo>
                <a:cubicBezTo>
                  <a:pt x="150" y="363"/>
                  <a:pt x="150" y="362"/>
                  <a:pt x="154" y="364"/>
                </a:cubicBezTo>
                <a:cubicBezTo>
                  <a:pt x="157" y="365"/>
                  <a:pt x="165" y="364"/>
                  <a:pt x="169" y="362"/>
                </a:cubicBezTo>
                <a:cubicBezTo>
                  <a:pt x="172" y="361"/>
                  <a:pt x="175" y="358"/>
                  <a:pt x="177" y="358"/>
                </a:cubicBezTo>
                <a:cubicBezTo>
                  <a:pt x="179" y="357"/>
                  <a:pt x="180" y="355"/>
                  <a:pt x="182" y="356"/>
                </a:cubicBezTo>
                <a:cubicBezTo>
                  <a:pt x="184" y="357"/>
                  <a:pt x="184" y="355"/>
                  <a:pt x="187" y="353"/>
                </a:cubicBezTo>
                <a:cubicBezTo>
                  <a:pt x="191" y="351"/>
                  <a:pt x="194" y="342"/>
                  <a:pt x="194" y="340"/>
                </a:cubicBezTo>
                <a:cubicBezTo>
                  <a:pt x="194" y="338"/>
                  <a:pt x="192" y="340"/>
                  <a:pt x="186" y="340"/>
                </a:cubicBezTo>
                <a:cubicBezTo>
                  <a:pt x="181" y="341"/>
                  <a:pt x="181" y="341"/>
                  <a:pt x="176" y="341"/>
                </a:cubicBezTo>
                <a:cubicBezTo>
                  <a:pt x="172" y="340"/>
                  <a:pt x="168" y="341"/>
                  <a:pt x="171" y="338"/>
                </a:cubicBezTo>
                <a:cubicBezTo>
                  <a:pt x="175" y="336"/>
                  <a:pt x="176" y="335"/>
                  <a:pt x="177" y="333"/>
                </a:cubicBezTo>
                <a:cubicBezTo>
                  <a:pt x="178" y="331"/>
                  <a:pt x="182" y="329"/>
                  <a:pt x="182" y="327"/>
                </a:cubicBezTo>
                <a:cubicBezTo>
                  <a:pt x="182" y="324"/>
                  <a:pt x="182" y="324"/>
                  <a:pt x="181" y="323"/>
                </a:cubicBezTo>
                <a:cubicBezTo>
                  <a:pt x="180" y="322"/>
                  <a:pt x="180" y="322"/>
                  <a:pt x="179" y="322"/>
                </a:cubicBezTo>
                <a:cubicBezTo>
                  <a:pt x="178" y="321"/>
                  <a:pt x="181" y="321"/>
                  <a:pt x="184" y="322"/>
                </a:cubicBezTo>
                <a:cubicBezTo>
                  <a:pt x="186" y="323"/>
                  <a:pt x="186" y="322"/>
                  <a:pt x="188" y="322"/>
                </a:cubicBezTo>
                <a:cubicBezTo>
                  <a:pt x="191" y="323"/>
                  <a:pt x="192" y="323"/>
                  <a:pt x="193" y="320"/>
                </a:cubicBezTo>
                <a:cubicBezTo>
                  <a:pt x="194" y="318"/>
                  <a:pt x="193" y="320"/>
                  <a:pt x="191" y="317"/>
                </a:cubicBezTo>
                <a:cubicBezTo>
                  <a:pt x="190" y="313"/>
                  <a:pt x="190" y="310"/>
                  <a:pt x="193" y="310"/>
                </a:cubicBezTo>
                <a:cubicBezTo>
                  <a:pt x="197" y="310"/>
                  <a:pt x="197" y="313"/>
                  <a:pt x="199" y="308"/>
                </a:cubicBezTo>
                <a:cubicBezTo>
                  <a:pt x="202" y="303"/>
                  <a:pt x="203" y="306"/>
                  <a:pt x="203" y="300"/>
                </a:cubicBezTo>
                <a:cubicBezTo>
                  <a:pt x="203" y="295"/>
                  <a:pt x="205" y="296"/>
                  <a:pt x="202" y="291"/>
                </a:cubicBezTo>
                <a:cubicBezTo>
                  <a:pt x="200" y="286"/>
                  <a:pt x="189" y="269"/>
                  <a:pt x="181" y="271"/>
                </a:cubicBezTo>
                <a:cubicBezTo>
                  <a:pt x="172" y="272"/>
                  <a:pt x="164" y="269"/>
                  <a:pt x="165" y="273"/>
                </a:cubicBezTo>
                <a:cubicBezTo>
                  <a:pt x="166" y="276"/>
                  <a:pt x="168" y="283"/>
                  <a:pt x="164" y="281"/>
                </a:cubicBezTo>
                <a:cubicBezTo>
                  <a:pt x="160" y="279"/>
                  <a:pt x="155" y="279"/>
                  <a:pt x="157" y="274"/>
                </a:cubicBezTo>
                <a:cubicBezTo>
                  <a:pt x="158" y="269"/>
                  <a:pt x="160" y="265"/>
                  <a:pt x="162" y="264"/>
                </a:cubicBezTo>
                <a:cubicBezTo>
                  <a:pt x="164" y="262"/>
                  <a:pt x="164" y="260"/>
                  <a:pt x="164" y="258"/>
                </a:cubicBezTo>
                <a:cubicBezTo>
                  <a:pt x="164" y="257"/>
                  <a:pt x="163" y="249"/>
                  <a:pt x="158" y="246"/>
                </a:cubicBezTo>
                <a:cubicBezTo>
                  <a:pt x="154" y="244"/>
                  <a:pt x="160" y="244"/>
                  <a:pt x="150" y="242"/>
                </a:cubicBezTo>
                <a:cubicBezTo>
                  <a:pt x="141" y="240"/>
                  <a:pt x="136" y="238"/>
                  <a:pt x="135" y="237"/>
                </a:cubicBezTo>
                <a:cubicBezTo>
                  <a:pt x="134" y="236"/>
                  <a:pt x="154" y="239"/>
                  <a:pt x="157" y="240"/>
                </a:cubicBezTo>
                <a:cubicBezTo>
                  <a:pt x="159" y="241"/>
                  <a:pt x="163" y="240"/>
                  <a:pt x="161" y="237"/>
                </a:cubicBezTo>
                <a:cubicBezTo>
                  <a:pt x="159" y="234"/>
                  <a:pt x="157" y="232"/>
                  <a:pt x="154" y="231"/>
                </a:cubicBezTo>
                <a:cubicBezTo>
                  <a:pt x="151" y="229"/>
                  <a:pt x="149" y="228"/>
                  <a:pt x="149" y="226"/>
                </a:cubicBezTo>
                <a:cubicBezTo>
                  <a:pt x="150" y="223"/>
                  <a:pt x="149" y="221"/>
                  <a:pt x="150" y="220"/>
                </a:cubicBezTo>
                <a:cubicBezTo>
                  <a:pt x="151" y="218"/>
                  <a:pt x="152" y="218"/>
                  <a:pt x="149" y="216"/>
                </a:cubicBezTo>
                <a:cubicBezTo>
                  <a:pt x="146" y="214"/>
                  <a:pt x="143" y="213"/>
                  <a:pt x="142" y="212"/>
                </a:cubicBezTo>
                <a:cubicBezTo>
                  <a:pt x="141" y="211"/>
                  <a:pt x="133" y="195"/>
                  <a:pt x="127" y="198"/>
                </a:cubicBezTo>
                <a:cubicBezTo>
                  <a:pt x="121" y="201"/>
                  <a:pt x="127" y="195"/>
                  <a:pt x="123" y="188"/>
                </a:cubicBezTo>
                <a:cubicBezTo>
                  <a:pt x="118" y="181"/>
                  <a:pt x="118" y="177"/>
                  <a:pt x="118" y="173"/>
                </a:cubicBezTo>
                <a:cubicBezTo>
                  <a:pt x="118" y="169"/>
                  <a:pt x="114" y="170"/>
                  <a:pt x="115" y="163"/>
                </a:cubicBezTo>
                <a:cubicBezTo>
                  <a:pt x="117" y="156"/>
                  <a:pt x="119" y="157"/>
                  <a:pt x="114" y="153"/>
                </a:cubicBezTo>
                <a:cubicBezTo>
                  <a:pt x="108" y="148"/>
                  <a:pt x="108" y="146"/>
                  <a:pt x="106" y="145"/>
                </a:cubicBezTo>
                <a:cubicBezTo>
                  <a:pt x="104" y="144"/>
                  <a:pt x="100" y="139"/>
                  <a:pt x="95" y="136"/>
                </a:cubicBezTo>
                <a:cubicBezTo>
                  <a:pt x="89" y="133"/>
                  <a:pt x="88" y="132"/>
                  <a:pt x="85" y="131"/>
                </a:cubicBezTo>
                <a:cubicBezTo>
                  <a:pt x="82" y="131"/>
                  <a:pt x="84" y="130"/>
                  <a:pt x="78" y="132"/>
                </a:cubicBezTo>
                <a:cubicBezTo>
                  <a:pt x="72" y="134"/>
                  <a:pt x="66" y="132"/>
                  <a:pt x="60" y="131"/>
                </a:cubicBezTo>
                <a:cubicBezTo>
                  <a:pt x="55" y="130"/>
                  <a:pt x="74" y="130"/>
                  <a:pt x="77" y="127"/>
                </a:cubicBezTo>
                <a:cubicBezTo>
                  <a:pt x="80" y="123"/>
                  <a:pt x="79" y="121"/>
                  <a:pt x="84" y="122"/>
                </a:cubicBezTo>
                <a:cubicBezTo>
                  <a:pt x="89" y="123"/>
                  <a:pt x="92" y="121"/>
                  <a:pt x="90" y="118"/>
                </a:cubicBezTo>
                <a:cubicBezTo>
                  <a:pt x="87" y="116"/>
                  <a:pt x="87" y="114"/>
                  <a:pt x="83" y="115"/>
                </a:cubicBezTo>
                <a:cubicBezTo>
                  <a:pt x="79" y="115"/>
                  <a:pt x="79" y="114"/>
                  <a:pt x="77" y="113"/>
                </a:cubicBezTo>
                <a:cubicBezTo>
                  <a:pt x="75" y="112"/>
                  <a:pt x="87" y="108"/>
                  <a:pt x="89" y="105"/>
                </a:cubicBezTo>
                <a:cubicBezTo>
                  <a:pt x="91" y="103"/>
                  <a:pt x="91" y="99"/>
                  <a:pt x="93" y="96"/>
                </a:cubicBezTo>
                <a:cubicBezTo>
                  <a:pt x="96" y="92"/>
                  <a:pt x="101" y="85"/>
                  <a:pt x="100" y="82"/>
                </a:cubicBezTo>
                <a:cubicBezTo>
                  <a:pt x="100" y="78"/>
                  <a:pt x="99" y="75"/>
                  <a:pt x="102" y="73"/>
                </a:cubicBezTo>
                <a:cubicBezTo>
                  <a:pt x="105" y="71"/>
                  <a:pt x="107" y="70"/>
                  <a:pt x="107" y="67"/>
                </a:cubicBezTo>
                <a:cubicBezTo>
                  <a:pt x="107" y="64"/>
                  <a:pt x="108" y="58"/>
                  <a:pt x="106" y="55"/>
                </a:cubicBezTo>
                <a:cubicBezTo>
                  <a:pt x="105" y="52"/>
                  <a:pt x="105" y="50"/>
                  <a:pt x="99" y="51"/>
                </a:cubicBezTo>
                <a:cubicBezTo>
                  <a:pt x="93" y="52"/>
                  <a:pt x="97" y="51"/>
                  <a:pt x="89" y="51"/>
                </a:cubicBezTo>
                <a:cubicBezTo>
                  <a:pt x="81" y="50"/>
                  <a:pt x="84" y="49"/>
                  <a:pt x="80" y="50"/>
                </a:cubicBezTo>
                <a:cubicBezTo>
                  <a:pt x="75" y="51"/>
                  <a:pt x="76" y="53"/>
                  <a:pt x="71" y="53"/>
                </a:cubicBezTo>
                <a:cubicBezTo>
                  <a:pt x="66" y="53"/>
                  <a:pt x="68" y="51"/>
                  <a:pt x="63" y="53"/>
                </a:cubicBezTo>
                <a:cubicBezTo>
                  <a:pt x="58" y="55"/>
                  <a:pt x="59" y="48"/>
                  <a:pt x="54" y="55"/>
                </a:cubicBezTo>
                <a:cubicBezTo>
                  <a:pt x="48" y="63"/>
                  <a:pt x="39" y="65"/>
                  <a:pt x="41" y="61"/>
                </a:cubicBezTo>
                <a:cubicBezTo>
                  <a:pt x="43" y="57"/>
                  <a:pt x="50" y="54"/>
                  <a:pt x="48" y="53"/>
                </a:cubicBezTo>
                <a:cubicBezTo>
                  <a:pt x="45" y="52"/>
                  <a:pt x="44" y="46"/>
                  <a:pt x="48" y="49"/>
                </a:cubicBezTo>
                <a:cubicBezTo>
                  <a:pt x="52" y="51"/>
                  <a:pt x="55" y="47"/>
                  <a:pt x="55" y="45"/>
                </a:cubicBezTo>
                <a:cubicBezTo>
                  <a:pt x="55" y="42"/>
                  <a:pt x="55" y="43"/>
                  <a:pt x="53" y="40"/>
                </a:cubicBezTo>
                <a:cubicBezTo>
                  <a:pt x="51" y="38"/>
                  <a:pt x="49" y="38"/>
                  <a:pt x="54" y="36"/>
                </a:cubicBezTo>
                <a:cubicBezTo>
                  <a:pt x="58" y="34"/>
                  <a:pt x="59" y="30"/>
                  <a:pt x="62" y="27"/>
                </a:cubicBezTo>
                <a:cubicBezTo>
                  <a:pt x="65" y="25"/>
                  <a:pt x="80" y="14"/>
                  <a:pt x="76" y="11"/>
                </a:cubicBezTo>
                <a:cubicBezTo>
                  <a:pt x="73" y="8"/>
                  <a:pt x="78" y="0"/>
                  <a:pt x="71" y="3"/>
                </a:cubicBezTo>
                <a:cubicBezTo>
                  <a:pt x="64" y="7"/>
                  <a:pt x="62" y="1"/>
                  <a:pt x="59" y="6"/>
                </a:cubicBezTo>
                <a:cubicBezTo>
                  <a:pt x="56" y="10"/>
                  <a:pt x="55" y="3"/>
                  <a:pt x="50" y="6"/>
                </a:cubicBezTo>
                <a:cubicBezTo>
                  <a:pt x="46" y="10"/>
                  <a:pt x="42" y="9"/>
                  <a:pt x="39" y="8"/>
                </a:cubicBezTo>
                <a:cubicBezTo>
                  <a:pt x="35" y="7"/>
                  <a:pt x="33" y="6"/>
                  <a:pt x="33" y="5"/>
                </a:cubicBezTo>
                <a:cubicBezTo>
                  <a:pt x="33" y="4"/>
                  <a:pt x="31" y="6"/>
                  <a:pt x="31" y="6"/>
                </a:cubicBezTo>
                <a:close/>
              </a:path>
            </a:pathLst>
          </a:custGeom>
          <a:solidFill>
            <a:srgbClr val="116EA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1" name="Freeform 436">
            <a:extLst>
              <a:ext uri="{FF2B5EF4-FFF2-40B4-BE49-F238E27FC236}">
                <a16:creationId xmlns:a16="http://schemas.microsoft.com/office/drawing/2014/main" id="{ECF994F1-A2B4-E625-C123-CEF6AFD91B08}"/>
              </a:ext>
            </a:extLst>
          </p:cNvPr>
          <p:cNvSpPr>
            <a:spLocks/>
          </p:cNvSpPr>
          <p:nvPr/>
        </p:nvSpPr>
        <p:spPr bwMode="auto">
          <a:xfrm>
            <a:off x="4699747" y="2726238"/>
            <a:ext cx="36496" cy="44180"/>
          </a:xfrm>
          <a:custGeom>
            <a:avLst/>
            <a:gdLst>
              <a:gd name="T0" fmla="*/ 2147483646 w 33"/>
              <a:gd name="T1" fmla="*/ 2147483646 h 42"/>
              <a:gd name="T2" fmla="*/ 2147483646 w 33"/>
              <a:gd name="T3" fmla="*/ 2147483646 h 42"/>
              <a:gd name="T4" fmla="*/ 2147483646 w 33"/>
              <a:gd name="T5" fmla="*/ 2147483646 h 42"/>
              <a:gd name="T6" fmla="*/ 2147483646 w 33"/>
              <a:gd name="T7" fmla="*/ 2147483646 h 42"/>
              <a:gd name="T8" fmla="*/ 2147483646 w 33"/>
              <a:gd name="T9" fmla="*/ 2147483646 h 42"/>
              <a:gd name="T10" fmla="*/ 2147483646 w 33"/>
              <a:gd name="T11" fmla="*/ 2147483646 h 42"/>
              <a:gd name="T12" fmla="*/ 2147483646 w 33"/>
              <a:gd name="T13" fmla="*/ 2147483646 h 42"/>
              <a:gd name="T14" fmla="*/ 2147483646 w 33"/>
              <a:gd name="T15" fmla="*/ 2147483646 h 42"/>
              <a:gd name="T16" fmla="*/ 2147483646 w 33"/>
              <a:gd name="T17" fmla="*/ 2147483646 h 42"/>
              <a:gd name="T18" fmla="*/ 2147483646 w 33"/>
              <a:gd name="T19" fmla="*/ 2147483646 h 42"/>
              <a:gd name="T20" fmla="*/ 2147483646 w 33"/>
              <a:gd name="T21" fmla="*/ 2147483646 h 4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3"/>
              <a:gd name="T34" fmla="*/ 0 h 42"/>
              <a:gd name="T35" fmla="*/ 33 w 33"/>
              <a:gd name="T36" fmla="*/ 42 h 42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3" h="42">
                <a:moveTo>
                  <a:pt x="30" y="10"/>
                </a:moveTo>
                <a:cubicBezTo>
                  <a:pt x="26" y="7"/>
                  <a:pt x="26" y="0"/>
                  <a:pt x="23" y="8"/>
                </a:cubicBezTo>
                <a:cubicBezTo>
                  <a:pt x="20" y="16"/>
                  <a:pt x="20" y="12"/>
                  <a:pt x="16" y="16"/>
                </a:cubicBezTo>
                <a:cubicBezTo>
                  <a:pt x="13" y="19"/>
                  <a:pt x="11" y="20"/>
                  <a:pt x="8" y="20"/>
                </a:cubicBezTo>
                <a:cubicBezTo>
                  <a:pt x="6" y="21"/>
                  <a:pt x="0" y="15"/>
                  <a:pt x="3" y="22"/>
                </a:cubicBezTo>
                <a:cubicBezTo>
                  <a:pt x="5" y="30"/>
                  <a:pt x="11" y="28"/>
                  <a:pt x="11" y="33"/>
                </a:cubicBezTo>
                <a:cubicBezTo>
                  <a:pt x="10" y="38"/>
                  <a:pt x="7" y="41"/>
                  <a:pt x="10" y="42"/>
                </a:cubicBezTo>
                <a:cubicBezTo>
                  <a:pt x="12" y="42"/>
                  <a:pt x="17" y="41"/>
                  <a:pt x="19" y="35"/>
                </a:cubicBezTo>
                <a:cubicBezTo>
                  <a:pt x="21" y="29"/>
                  <a:pt x="20" y="19"/>
                  <a:pt x="24" y="22"/>
                </a:cubicBezTo>
                <a:cubicBezTo>
                  <a:pt x="28" y="26"/>
                  <a:pt x="25" y="23"/>
                  <a:pt x="29" y="19"/>
                </a:cubicBezTo>
                <a:cubicBezTo>
                  <a:pt x="33" y="15"/>
                  <a:pt x="30" y="10"/>
                  <a:pt x="30" y="1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2" name="Freeform 437">
            <a:extLst>
              <a:ext uri="{FF2B5EF4-FFF2-40B4-BE49-F238E27FC236}">
                <a16:creationId xmlns:a16="http://schemas.microsoft.com/office/drawing/2014/main" id="{32A0906A-7968-761A-F066-76F5D445BEB4}"/>
              </a:ext>
            </a:extLst>
          </p:cNvPr>
          <p:cNvSpPr>
            <a:spLocks/>
          </p:cNvSpPr>
          <p:nvPr/>
        </p:nvSpPr>
        <p:spPr bwMode="auto">
          <a:xfrm>
            <a:off x="4686300" y="2778101"/>
            <a:ext cx="21130" cy="38418"/>
          </a:xfrm>
          <a:custGeom>
            <a:avLst/>
            <a:gdLst>
              <a:gd name="T0" fmla="*/ 2147483646 w 20"/>
              <a:gd name="T1" fmla="*/ 2147483646 h 37"/>
              <a:gd name="T2" fmla="*/ 2147483646 w 20"/>
              <a:gd name="T3" fmla="*/ 2147483646 h 37"/>
              <a:gd name="T4" fmla="*/ 2147483646 w 20"/>
              <a:gd name="T5" fmla="*/ 2147483646 h 37"/>
              <a:gd name="T6" fmla="*/ 2147483646 w 20"/>
              <a:gd name="T7" fmla="*/ 2147483646 h 37"/>
              <a:gd name="T8" fmla="*/ 2147483646 w 20"/>
              <a:gd name="T9" fmla="*/ 2147483646 h 37"/>
              <a:gd name="T10" fmla="*/ 2147483646 w 20"/>
              <a:gd name="T11" fmla="*/ 2147483646 h 37"/>
              <a:gd name="T12" fmla="*/ 2147483646 w 20"/>
              <a:gd name="T13" fmla="*/ 2147483646 h 37"/>
              <a:gd name="T14" fmla="*/ 2147483646 w 20"/>
              <a:gd name="T15" fmla="*/ 2147483646 h 37"/>
              <a:gd name="T16" fmla="*/ 2147483646 w 20"/>
              <a:gd name="T17" fmla="*/ 2147483646 h 3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0"/>
              <a:gd name="T28" fmla="*/ 0 h 37"/>
              <a:gd name="T29" fmla="*/ 20 w 20"/>
              <a:gd name="T30" fmla="*/ 37 h 3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0" h="37">
                <a:moveTo>
                  <a:pt x="12" y="1"/>
                </a:moveTo>
                <a:cubicBezTo>
                  <a:pt x="7" y="2"/>
                  <a:pt x="0" y="1"/>
                  <a:pt x="6" y="6"/>
                </a:cubicBezTo>
                <a:cubicBezTo>
                  <a:pt x="13" y="11"/>
                  <a:pt x="16" y="11"/>
                  <a:pt x="12" y="15"/>
                </a:cubicBezTo>
                <a:cubicBezTo>
                  <a:pt x="9" y="19"/>
                  <a:pt x="9" y="18"/>
                  <a:pt x="11" y="25"/>
                </a:cubicBezTo>
                <a:cubicBezTo>
                  <a:pt x="13" y="31"/>
                  <a:pt x="10" y="32"/>
                  <a:pt x="12" y="34"/>
                </a:cubicBezTo>
                <a:cubicBezTo>
                  <a:pt x="14" y="36"/>
                  <a:pt x="14" y="37"/>
                  <a:pt x="17" y="24"/>
                </a:cubicBezTo>
                <a:cubicBezTo>
                  <a:pt x="20" y="11"/>
                  <a:pt x="18" y="10"/>
                  <a:pt x="17" y="6"/>
                </a:cubicBezTo>
                <a:cubicBezTo>
                  <a:pt x="16" y="3"/>
                  <a:pt x="16" y="1"/>
                  <a:pt x="15" y="1"/>
                </a:cubicBezTo>
                <a:cubicBezTo>
                  <a:pt x="13" y="0"/>
                  <a:pt x="12" y="1"/>
                  <a:pt x="12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3" name="Freeform 438">
            <a:extLst>
              <a:ext uri="{FF2B5EF4-FFF2-40B4-BE49-F238E27FC236}">
                <a16:creationId xmlns:a16="http://schemas.microsoft.com/office/drawing/2014/main" id="{E762F08F-E44B-5FDB-4B72-3A0E43DAF873}"/>
              </a:ext>
            </a:extLst>
          </p:cNvPr>
          <p:cNvSpPr>
            <a:spLocks/>
          </p:cNvSpPr>
          <p:nvPr/>
        </p:nvSpPr>
        <p:spPr bwMode="auto">
          <a:xfrm>
            <a:off x="4707431" y="2778101"/>
            <a:ext cx="34576" cy="32655"/>
          </a:xfrm>
          <a:custGeom>
            <a:avLst/>
            <a:gdLst>
              <a:gd name="T0" fmla="*/ 2147483646 w 32"/>
              <a:gd name="T1" fmla="*/ 2147483646 h 31"/>
              <a:gd name="T2" fmla="*/ 2147483646 w 32"/>
              <a:gd name="T3" fmla="*/ 2147483646 h 31"/>
              <a:gd name="T4" fmla="*/ 2147483646 w 32"/>
              <a:gd name="T5" fmla="*/ 2147483646 h 31"/>
              <a:gd name="T6" fmla="*/ 2147483646 w 32"/>
              <a:gd name="T7" fmla="*/ 2147483646 h 31"/>
              <a:gd name="T8" fmla="*/ 2147483646 w 32"/>
              <a:gd name="T9" fmla="*/ 2147483646 h 31"/>
              <a:gd name="T10" fmla="*/ 2147483646 w 32"/>
              <a:gd name="T11" fmla="*/ 2147483646 h 31"/>
              <a:gd name="T12" fmla="*/ 2147483646 w 32"/>
              <a:gd name="T13" fmla="*/ 2147483646 h 31"/>
              <a:gd name="T14" fmla="*/ 2147483646 w 32"/>
              <a:gd name="T15" fmla="*/ 2147483646 h 31"/>
              <a:gd name="T16" fmla="*/ 2147483646 w 32"/>
              <a:gd name="T17" fmla="*/ 2147483646 h 31"/>
              <a:gd name="T18" fmla="*/ 2147483646 w 32"/>
              <a:gd name="T19" fmla="*/ 2147483646 h 31"/>
              <a:gd name="T20" fmla="*/ 2147483646 w 32"/>
              <a:gd name="T21" fmla="*/ 2147483646 h 31"/>
              <a:gd name="T22" fmla="*/ 2147483646 w 32"/>
              <a:gd name="T23" fmla="*/ 2147483646 h 3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32"/>
              <a:gd name="T37" fmla="*/ 0 h 31"/>
              <a:gd name="T38" fmla="*/ 32 w 32"/>
              <a:gd name="T39" fmla="*/ 31 h 31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32" h="31">
                <a:moveTo>
                  <a:pt x="13" y="2"/>
                </a:moveTo>
                <a:cubicBezTo>
                  <a:pt x="15" y="8"/>
                  <a:pt x="12" y="3"/>
                  <a:pt x="11" y="6"/>
                </a:cubicBezTo>
                <a:cubicBezTo>
                  <a:pt x="10" y="11"/>
                  <a:pt x="10" y="12"/>
                  <a:pt x="7" y="12"/>
                </a:cubicBezTo>
                <a:cubicBezTo>
                  <a:pt x="5" y="12"/>
                  <a:pt x="0" y="8"/>
                  <a:pt x="5" y="12"/>
                </a:cubicBezTo>
                <a:cubicBezTo>
                  <a:pt x="10" y="16"/>
                  <a:pt x="9" y="8"/>
                  <a:pt x="14" y="17"/>
                </a:cubicBezTo>
                <a:cubicBezTo>
                  <a:pt x="19" y="27"/>
                  <a:pt x="20" y="20"/>
                  <a:pt x="24" y="25"/>
                </a:cubicBezTo>
                <a:cubicBezTo>
                  <a:pt x="29" y="31"/>
                  <a:pt x="31" y="28"/>
                  <a:pt x="30" y="25"/>
                </a:cubicBezTo>
                <a:cubicBezTo>
                  <a:pt x="29" y="21"/>
                  <a:pt x="32" y="15"/>
                  <a:pt x="27" y="15"/>
                </a:cubicBezTo>
                <a:cubicBezTo>
                  <a:pt x="23" y="15"/>
                  <a:pt x="18" y="13"/>
                  <a:pt x="19" y="10"/>
                </a:cubicBezTo>
                <a:cubicBezTo>
                  <a:pt x="21" y="7"/>
                  <a:pt x="23" y="7"/>
                  <a:pt x="21" y="5"/>
                </a:cubicBezTo>
                <a:cubicBezTo>
                  <a:pt x="19" y="2"/>
                  <a:pt x="21" y="2"/>
                  <a:pt x="19" y="1"/>
                </a:cubicBezTo>
                <a:cubicBezTo>
                  <a:pt x="17" y="0"/>
                  <a:pt x="13" y="2"/>
                  <a:pt x="13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4" name="Freeform 439">
            <a:extLst>
              <a:ext uri="{FF2B5EF4-FFF2-40B4-BE49-F238E27FC236}">
                <a16:creationId xmlns:a16="http://schemas.microsoft.com/office/drawing/2014/main" id="{2D279B9C-FD6D-3064-F6F5-3CC741CD6E63}"/>
              </a:ext>
            </a:extLst>
          </p:cNvPr>
          <p:cNvSpPr>
            <a:spLocks/>
          </p:cNvSpPr>
          <p:nvPr/>
        </p:nvSpPr>
        <p:spPr bwMode="auto">
          <a:xfrm>
            <a:off x="4722798" y="2808835"/>
            <a:ext cx="9604" cy="11525"/>
          </a:xfrm>
          <a:custGeom>
            <a:avLst/>
            <a:gdLst>
              <a:gd name="T0" fmla="*/ 2147483646 w 9"/>
              <a:gd name="T1" fmla="*/ 2147483646 h 11"/>
              <a:gd name="T2" fmla="*/ 2147483646 w 9"/>
              <a:gd name="T3" fmla="*/ 2147483646 h 11"/>
              <a:gd name="T4" fmla="*/ 2147483646 w 9"/>
              <a:gd name="T5" fmla="*/ 2147483646 h 11"/>
              <a:gd name="T6" fmla="*/ 2147483646 w 9"/>
              <a:gd name="T7" fmla="*/ 2147483646 h 11"/>
              <a:gd name="T8" fmla="*/ 0 60000 65536"/>
              <a:gd name="T9" fmla="*/ 0 60000 65536"/>
              <a:gd name="T10" fmla="*/ 0 60000 65536"/>
              <a:gd name="T11" fmla="*/ 0 60000 65536"/>
              <a:gd name="T12" fmla="*/ 0 w 9"/>
              <a:gd name="T13" fmla="*/ 0 h 11"/>
              <a:gd name="T14" fmla="*/ 9 w 9"/>
              <a:gd name="T15" fmla="*/ 11 h 1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" h="11">
                <a:moveTo>
                  <a:pt x="2" y="3"/>
                </a:moveTo>
                <a:cubicBezTo>
                  <a:pt x="0" y="6"/>
                  <a:pt x="4" y="4"/>
                  <a:pt x="5" y="7"/>
                </a:cubicBezTo>
                <a:cubicBezTo>
                  <a:pt x="7" y="11"/>
                  <a:pt x="7" y="9"/>
                  <a:pt x="8" y="7"/>
                </a:cubicBezTo>
                <a:cubicBezTo>
                  <a:pt x="9" y="6"/>
                  <a:pt x="3" y="0"/>
                  <a:pt x="2" y="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5" name="Freeform 440">
            <a:extLst>
              <a:ext uri="{FF2B5EF4-FFF2-40B4-BE49-F238E27FC236}">
                <a16:creationId xmlns:a16="http://schemas.microsoft.com/office/drawing/2014/main" id="{E619F76D-880A-BB4B-26A4-E4BA80D2C4A2}"/>
              </a:ext>
            </a:extLst>
          </p:cNvPr>
          <p:cNvSpPr>
            <a:spLocks/>
          </p:cNvSpPr>
          <p:nvPr/>
        </p:nvSpPr>
        <p:spPr bwMode="auto">
          <a:xfrm>
            <a:off x="4724718" y="2826124"/>
            <a:ext cx="9605" cy="11525"/>
          </a:xfrm>
          <a:custGeom>
            <a:avLst/>
            <a:gdLst>
              <a:gd name="T0" fmla="*/ 2147483646 w 8"/>
              <a:gd name="T1" fmla="*/ 0 h 11"/>
              <a:gd name="T2" fmla="*/ 2147483646 w 8"/>
              <a:gd name="T3" fmla="*/ 2147483646 h 11"/>
              <a:gd name="T4" fmla="*/ 2147483646 w 8"/>
              <a:gd name="T5" fmla="*/ 2147483646 h 11"/>
              <a:gd name="T6" fmla="*/ 2147483646 w 8"/>
              <a:gd name="T7" fmla="*/ 2147483646 h 11"/>
              <a:gd name="T8" fmla="*/ 2147483646 w 8"/>
              <a:gd name="T9" fmla="*/ 0 h 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"/>
              <a:gd name="T16" fmla="*/ 0 h 11"/>
              <a:gd name="T17" fmla="*/ 8 w 8"/>
              <a:gd name="T18" fmla="*/ 11 h 1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" h="11">
                <a:moveTo>
                  <a:pt x="5" y="0"/>
                </a:moveTo>
                <a:cubicBezTo>
                  <a:pt x="3" y="0"/>
                  <a:pt x="0" y="3"/>
                  <a:pt x="2" y="5"/>
                </a:cubicBezTo>
                <a:cubicBezTo>
                  <a:pt x="4" y="7"/>
                  <a:pt x="5" y="4"/>
                  <a:pt x="5" y="7"/>
                </a:cubicBezTo>
                <a:cubicBezTo>
                  <a:pt x="6" y="11"/>
                  <a:pt x="8" y="5"/>
                  <a:pt x="8" y="5"/>
                </a:cubicBezTo>
                <a:lnTo>
                  <a:pt x="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6" name="Freeform 441">
            <a:extLst>
              <a:ext uri="{FF2B5EF4-FFF2-40B4-BE49-F238E27FC236}">
                <a16:creationId xmlns:a16="http://schemas.microsoft.com/office/drawing/2014/main" id="{999795C2-086D-30A5-57F2-7B7376999648}"/>
              </a:ext>
            </a:extLst>
          </p:cNvPr>
          <p:cNvSpPr>
            <a:spLocks/>
          </p:cNvSpPr>
          <p:nvPr/>
        </p:nvSpPr>
        <p:spPr bwMode="auto">
          <a:xfrm>
            <a:off x="4724718" y="2839569"/>
            <a:ext cx="19209" cy="11525"/>
          </a:xfrm>
          <a:custGeom>
            <a:avLst/>
            <a:gdLst>
              <a:gd name="T0" fmla="*/ 2147483646 w 17"/>
              <a:gd name="T1" fmla="*/ 2147483646 h 10"/>
              <a:gd name="T2" fmla="*/ 2147483646 w 17"/>
              <a:gd name="T3" fmla="*/ 2147483646 h 10"/>
              <a:gd name="T4" fmla="*/ 2147483646 w 17"/>
              <a:gd name="T5" fmla="*/ 2147483646 h 10"/>
              <a:gd name="T6" fmla="*/ 2147483646 w 17"/>
              <a:gd name="T7" fmla="*/ 2147483646 h 10"/>
              <a:gd name="T8" fmla="*/ 2147483646 w 17"/>
              <a:gd name="T9" fmla="*/ 2147483646 h 10"/>
              <a:gd name="T10" fmla="*/ 2147483646 w 17"/>
              <a:gd name="T11" fmla="*/ 2147483646 h 1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7"/>
              <a:gd name="T19" fmla="*/ 0 h 10"/>
              <a:gd name="T20" fmla="*/ 17 w 17"/>
              <a:gd name="T21" fmla="*/ 10 h 1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7" h="10">
                <a:moveTo>
                  <a:pt x="8" y="2"/>
                </a:moveTo>
                <a:cubicBezTo>
                  <a:pt x="6" y="4"/>
                  <a:pt x="0" y="1"/>
                  <a:pt x="4" y="6"/>
                </a:cubicBezTo>
                <a:cubicBezTo>
                  <a:pt x="8" y="10"/>
                  <a:pt x="10" y="8"/>
                  <a:pt x="12" y="8"/>
                </a:cubicBezTo>
                <a:cubicBezTo>
                  <a:pt x="14" y="8"/>
                  <a:pt x="13" y="7"/>
                  <a:pt x="14" y="6"/>
                </a:cubicBezTo>
                <a:cubicBezTo>
                  <a:pt x="16" y="5"/>
                  <a:pt x="17" y="4"/>
                  <a:pt x="15" y="2"/>
                </a:cubicBezTo>
                <a:cubicBezTo>
                  <a:pt x="13" y="0"/>
                  <a:pt x="11" y="0"/>
                  <a:pt x="8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7" name="Freeform 442">
            <a:extLst>
              <a:ext uri="{FF2B5EF4-FFF2-40B4-BE49-F238E27FC236}">
                <a16:creationId xmlns:a16="http://schemas.microsoft.com/office/drawing/2014/main" id="{C854C28D-97D0-B1D3-6E58-28E4C5B4EFD6}"/>
              </a:ext>
            </a:extLst>
          </p:cNvPr>
          <p:cNvSpPr>
            <a:spLocks/>
          </p:cNvSpPr>
          <p:nvPr/>
        </p:nvSpPr>
        <p:spPr bwMode="auto">
          <a:xfrm>
            <a:off x="4715114" y="2829966"/>
            <a:ext cx="7684" cy="9604"/>
          </a:xfrm>
          <a:custGeom>
            <a:avLst/>
            <a:gdLst>
              <a:gd name="T0" fmla="*/ 2147483646 w 6"/>
              <a:gd name="T1" fmla="*/ 0 h 9"/>
              <a:gd name="T2" fmla="*/ 2147483646 w 6"/>
              <a:gd name="T3" fmla="*/ 2147483646 h 9"/>
              <a:gd name="T4" fmla="*/ 2147483646 w 6"/>
              <a:gd name="T5" fmla="*/ 2147483646 h 9"/>
              <a:gd name="T6" fmla="*/ 2147483646 w 6"/>
              <a:gd name="T7" fmla="*/ 0 h 9"/>
              <a:gd name="T8" fmla="*/ 0 60000 65536"/>
              <a:gd name="T9" fmla="*/ 0 60000 65536"/>
              <a:gd name="T10" fmla="*/ 0 60000 65536"/>
              <a:gd name="T11" fmla="*/ 0 60000 65536"/>
              <a:gd name="T12" fmla="*/ 0 w 6"/>
              <a:gd name="T13" fmla="*/ 0 h 9"/>
              <a:gd name="T14" fmla="*/ 6 w 6"/>
              <a:gd name="T15" fmla="*/ 9 h 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" h="9">
                <a:moveTo>
                  <a:pt x="6" y="0"/>
                </a:moveTo>
                <a:cubicBezTo>
                  <a:pt x="6" y="4"/>
                  <a:pt x="3" y="9"/>
                  <a:pt x="2" y="8"/>
                </a:cubicBezTo>
                <a:cubicBezTo>
                  <a:pt x="0" y="6"/>
                  <a:pt x="2" y="1"/>
                  <a:pt x="2" y="1"/>
                </a:cubicBezTo>
                <a:lnTo>
                  <a:pt x="6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8" name="Freeform 443">
            <a:extLst>
              <a:ext uri="{FF2B5EF4-FFF2-40B4-BE49-F238E27FC236}">
                <a16:creationId xmlns:a16="http://schemas.microsoft.com/office/drawing/2014/main" id="{E569B594-EF52-BA52-C04F-DCCFC3FB6C2E}"/>
              </a:ext>
            </a:extLst>
          </p:cNvPr>
          <p:cNvSpPr>
            <a:spLocks/>
          </p:cNvSpPr>
          <p:nvPr/>
        </p:nvSpPr>
        <p:spPr bwMode="auto">
          <a:xfrm>
            <a:off x="4722798" y="2860700"/>
            <a:ext cx="17287" cy="21129"/>
          </a:xfrm>
          <a:custGeom>
            <a:avLst/>
            <a:gdLst>
              <a:gd name="T0" fmla="*/ 2147483646 w 17"/>
              <a:gd name="T1" fmla="*/ 0 h 19"/>
              <a:gd name="T2" fmla="*/ 2147483646 w 17"/>
              <a:gd name="T3" fmla="*/ 2147483646 h 19"/>
              <a:gd name="T4" fmla="*/ 2147483646 w 17"/>
              <a:gd name="T5" fmla="*/ 2147483646 h 19"/>
              <a:gd name="T6" fmla="*/ 2147483646 w 17"/>
              <a:gd name="T7" fmla="*/ 2147483646 h 19"/>
              <a:gd name="T8" fmla="*/ 2147483646 w 17"/>
              <a:gd name="T9" fmla="*/ 2147483646 h 19"/>
              <a:gd name="T10" fmla="*/ 2147483646 w 17"/>
              <a:gd name="T11" fmla="*/ 2147483646 h 19"/>
              <a:gd name="T12" fmla="*/ 2147483646 w 17"/>
              <a:gd name="T13" fmla="*/ 0 h 1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7"/>
              <a:gd name="T22" fmla="*/ 0 h 19"/>
              <a:gd name="T23" fmla="*/ 17 w 17"/>
              <a:gd name="T24" fmla="*/ 19 h 19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7" h="19">
                <a:moveTo>
                  <a:pt x="16" y="0"/>
                </a:moveTo>
                <a:cubicBezTo>
                  <a:pt x="12" y="3"/>
                  <a:pt x="11" y="6"/>
                  <a:pt x="7" y="8"/>
                </a:cubicBezTo>
                <a:cubicBezTo>
                  <a:pt x="4" y="9"/>
                  <a:pt x="0" y="5"/>
                  <a:pt x="3" y="11"/>
                </a:cubicBezTo>
                <a:cubicBezTo>
                  <a:pt x="6" y="16"/>
                  <a:pt x="7" y="11"/>
                  <a:pt x="10" y="15"/>
                </a:cubicBezTo>
                <a:cubicBezTo>
                  <a:pt x="12" y="19"/>
                  <a:pt x="13" y="14"/>
                  <a:pt x="14" y="10"/>
                </a:cubicBezTo>
                <a:cubicBezTo>
                  <a:pt x="15" y="7"/>
                  <a:pt x="17" y="4"/>
                  <a:pt x="17" y="4"/>
                </a:cubicBezTo>
                <a:lnTo>
                  <a:pt x="16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09" name="Freeform 444">
            <a:extLst>
              <a:ext uri="{FF2B5EF4-FFF2-40B4-BE49-F238E27FC236}">
                <a16:creationId xmlns:a16="http://schemas.microsoft.com/office/drawing/2014/main" id="{23F14DCD-00FC-BA81-9C10-C3F418927722}"/>
              </a:ext>
            </a:extLst>
          </p:cNvPr>
          <p:cNvSpPr>
            <a:spLocks/>
          </p:cNvSpPr>
          <p:nvPr/>
        </p:nvSpPr>
        <p:spPr bwMode="auto">
          <a:xfrm>
            <a:off x="4765057" y="2939455"/>
            <a:ext cx="17287" cy="19209"/>
          </a:xfrm>
          <a:custGeom>
            <a:avLst/>
            <a:gdLst>
              <a:gd name="T0" fmla="*/ 2147483646 w 17"/>
              <a:gd name="T1" fmla="*/ 2147483646 h 18"/>
              <a:gd name="T2" fmla="*/ 2147483646 w 17"/>
              <a:gd name="T3" fmla="*/ 2147483646 h 18"/>
              <a:gd name="T4" fmla="*/ 2147483646 w 17"/>
              <a:gd name="T5" fmla="*/ 2147483646 h 18"/>
              <a:gd name="T6" fmla="*/ 2147483646 w 17"/>
              <a:gd name="T7" fmla="*/ 2147483646 h 18"/>
              <a:gd name="T8" fmla="*/ 2147483646 w 17"/>
              <a:gd name="T9" fmla="*/ 2147483646 h 1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"/>
              <a:gd name="T16" fmla="*/ 0 h 18"/>
              <a:gd name="T17" fmla="*/ 17 w 17"/>
              <a:gd name="T18" fmla="*/ 18 h 1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" h="18">
                <a:moveTo>
                  <a:pt x="16" y="4"/>
                </a:moveTo>
                <a:cubicBezTo>
                  <a:pt x="12" y="4"/>
                  <a:pt x="11" y="0"/>
                  <a:pt x="10" y="7"/>
                </a:cubicBezTo>
                <a:cubicBezTo>
                  <a:pt x="9" y="14"/>
                  <a:pt x="0" y="15"/>
                  <a:pt x="6" y="17"/>
                </a:cubicBezTo>
                <a:cubicBezTo>
                  <a:pt x="11" y="18"/>
                  <a:pt x="16" y="15"/>
                  <a:pt x="16" y="13"/>
                </a:cubicBezTo>
                <a:cubicBezTo>
                  <a:pt x="17" y="10"/>
                  <a:pt x="16" y="4"/>
                  <a:pt x="16" y="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0" name="Freeform 445">
            <a:extLst>
              <a:ext uri="{FF2B5EF4-FFF2-40B4-BE49-F238E27FC236}">
                <a16:creationId xmlns:a16="http://schemas.microsoft.com/office/drawing/2014/main" id="{9F15A6DC-548B-9D01-D64F-CF3C79EB723D}"/>
              </a:ext>
            </a:extLst>
          </p:cNvPr>
          <p:cNvSpPr>
            <a:spLocks/>
          </p:cNvSpPr>
          <p:nvPr/>
        </p:nvSpPr>
        <p:spPr bwMode="auto">
          <a:xfrm>
            <a:off x="4770819" y="2987477"/>
            <a:ext cx="17288" cy="15367"/>
          </a:xfrm>
          <a:custGeom>
            <a:avLst/>
            <a:gdLst>
              <a:gd name="T0" fmla="*/ 2147483646 w 17"/>
              <a:gd name="T1" fmla="*/ 0 h 13"/>
              <a:gd name="T2" fmla="*/ 2147483646 w 17"/>
              <a:gd name="T3" fmla="*/ 2147483646 h 13"/>
              <a:gd name="T4" fmla="*/ 2147483646 w 17"/>
              <a:gd name="T5" fmla="*/ 2147483646 h 13"/>
              <a:gd name="T6" fmla="*/ 2147483646 w 17"/>
              <a:gd name="T7" fmla="*/ 2147483646 h 13"/>
              <a:gd name="T8" fmla="*/ 2147483646 w 17"/>
              <a:gd name="T9" fmla="*/ 0 h 1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"/>
              <a:gd name="T16" fmla="*/ 0 h 13"/>
              <a:gd name="T17" fmla="*/ 17 w 17"/>
              <a:gd name="T18" fmla="*/ 13 h 1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" h="13">
                <a:moveTo>
                  <a:pt x="7" y="0"/>
                </a:moveTo>
                <a:cubicBezTo>
                  <a:pt x="4" y="3"/>
                  <a:pt x="0" y="9"/>
                  <a:pt x="6" y="11"/>
                </a:cubicBezTo>
                <a:cubicBezTo>
                  <a:pt x="11" y="13"/>
                  <a:pt x="12" y="11"/>
                  <a:pt x="12" y="11"/>
                </a:cubicBezTo>
                <a:cubicBezTo>
                  <a:pt x="17" y="5"/>
                  <a:pt x="17" y="5"/>
                  <a:pt x="17" y="5"/>
                </a:cubicBezTo>
                <a:lnTo>
                  <a:pt x="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1" name="Freeform 446">
            <a:extLst>
              <a:ext uri="{FF2B5EF4-FFF2-40B4-BE49-F238E27FC236}">
                <a16:creationId xmlns:a16="http://schemas.microsoft.com/office/drawing/2014/main" id="{357B600D-4782-9A40-4AFB-18083793718F}"/>
              </a:ext>
            </a:extLst>
          </p:cNvPr>
          <p:cNvSpPr>
            <a:spLocks/>
          </p:cNvSpPr>
          <p:nvPr/>
        </p:nvSpPr>
        <p:spPr bwMode="auto">
          <a:xfrm>
            <a:off x="4805395" y="2697425"/>
            <a:ext cx="13447" cy="9605"/>
          </a:xfrm>
          <a:custGeom>
            <a:avLst/>
            <a:gdLst>
              <a:gd name="T0" fmla="*/ 2147483646 w 13"/>
              <a:gd name="T1" fmla="*/ 2147483646 h 10"/>
              <a:gd name="T2" fmla="*/ 2147483646 w 13"/>
              <a:gd name="T3" fmla="*/ 2147483646 h 10"/>
              <a:gd name="T4" fmla="*/ 2147483646 w 13"/>
              <a:gd name="T5" fmla="*/ 2147483646 h 10"/>
              <a:gd name="T6" fmla="*/ 2147483646 w 13"/>
              <a:gd name="T7" fmla="*/ 2147483646 h 10"/>
              <a:gd name="T8" fmla="*/ 2147483646 w 13"/>
              <a:gd name="T9" fmla="*/ 2147483646 h 10"/>
              <a:gd name="T10" fmla="*/ 2147483646 w 13"/>
              <a:gd name="T11" fmla="*/ 0 h 10"/>
              <a:gd name="T12" fmla="*/ 2147483646 w 13"/>
              <a:gd name="T13" fmla="*/ 2147483646 h 1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3"/>
              <a:gd name="T22" fmla="*/ 0 h 10"/>
              <a:gd name="T23" fmla="*/ 13 w 13"/>
              <a:gd name="T24" fmla="*/ 10 h 1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3" h="10">
                <a:moveTo>
                  <a:pt x="6" y="1"/>
                </a:moveTo>
                <a:cubicBezTo>
                  <a:pt x="5" y="2"/>
                  <a:pt x="0" y="4"/>
                  <a:pt x="3" y="7"/>
                </a:cubicBezTo>
                <a:cubicBezTo>
                  <a:pt x="6" y="10"/>
                  <a:pt x="7" y="8"/>
                  <a:pt x="9" y="9"/>
                </a:cubicBezTo>
                <a:cubicBezTo>
                  <a:pt x="10" y="9"/>
                  <a:pt x="12" y="7"/>
                  <a:pt x="12" y="7"/>
                </a:cubicBezTo>
                <a:cubicBezTo>
                  <a:pt x="12" y="7"/>
                  <a:pt x="13" y="5"/>
                  <a:pt x="11" y="3"/>
                </a:cubicBezTo>
                <a:cubicBezTo>
                  <a:pt x="10" y="2"/>
                  <a:pt x="10" y="0"/>
                  <a:pt x="9" y="0"/>
                </a:cubicBezTo>
                <a:cubicBezTo>
                  <a:pt x="7" y="1"/>
                  <a:pt x="6" y="1"/>
                  <a:pt x="6" y="1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2" name="Freeform 447">
            <a:extLst>
              <a:ext uri="{FF2B5EF4-FFF2-40B4-BE49-F238E27FC236}">
                <a16:creationId xmlns:a16="http://schemas.microsoft.com/office/drawing/2014/main" id="{50740D01-D2CC-38FF-8599-8E5E74841EC4}"/>
              </a:ext>
            </a:extLst>
          </p:cNvPr>
          <p:cNvSpPr>
            <a:spLocks/>
          </p:cNvSpPr>
          <p:nvPr/>
        </p:nvSpPr>
        <p:spPr bwMode="auto">
          <a:xfrm>
            <a:off x="4813078" y="2685899"/>
            <a:ext cx="7684" cy="9605"/>
          </a:xfrm>
          <a:custGeom>
            <a:avLst/>
            <a:gdLst>
              <a:gd name="T0" fmla="*/ 2147483646 w 8"/>
              <a:gd name="T1" fmla="*/ 0 h 9"/>
              <a:gd name="T2" fmla="*/ 2147483646 w 8"/>
              <a:gd name="T3" fmla="*/ 2147483646 h 9"/>
              <a:gd name="T4" fmla="*/ 2147483646 w 8"/>
              <a:gd name="T5" fmla="*/ 2147483646 h 9"/>
              <a:gd name="T6" fmla="*/ 2147483646 w 8"/>
              <a:gd name="T7" fmla="*/ 2147483646 h 9"/>
              <a:gd name="T8" fmla="*/ 2147483646 w 8"/>
              <a:gd name="T9" fmla="*/ 0 h 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"/>
              <a:gd name="T16" fmla="*/ 0 h 9"/>
              <a:gd name="T17" fmla="*/ 8 w 8"/>
              <a:gd name="T18" fmla="*/ 9 h 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" h="9">
                <a:moveTo>
                  <a:pt x="5" y="0"/>
                </a:moveTo>
                <a:cubicBezTo>
                  <a:pt x="4" y="2"/>
                  <a:pt x="0" y="2"/>
                  <a:pt x="3" y="5"/>
                </a:cubicBezTo>
                <a:cubicBezTo>
                  <a:pt x="6" y="9"/>
                  <a:pt x="7" y="5"/>
                  <a:pt x="8" y="6"/>
                </a:cubicBezTo>
                <a:cubicBezTo>
                  <a:pt x="8" y="6"/>
                  <a:pt x="6" y="3"/>
                  <a:pt x="6" y="2"/>
                </a:cubicBezTo>
                <a:cubicBezTo>
                  <a:pt x="7" y="2"/>
                  <a:pt x="5" y="0"/>
                  <a:pt x="5" y="0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3" name="Freeform 448">
            <a:extLst>
              <a:ext uri="{FF2B5EF4-FFF2-40B4-BE49-F238E27FC236}">
                <a16:creationId xmlns:a16="http://schemas.microsoft.com/office/drawing/2014/main" id="{58C8CCA8-7830-EAAA-366E-88C640E667C9}"/>
              </a:ext>
            </a:extLst>
          </p:cNvPr>
          <p:cNvSpPr>
            <a:spLocks/>
          </p:cNvSpPr>
          <p:nvPr/>
        </p:nvSpPr>
        <p:spPr bwMode="auto">
          <a:xfrm>
            <a:off x="4809236" y="2705108"/>
            <a:ext cx="7684" cy="9605"/>
          </a:xfrm>
          <a:custGeom>
            <a:avLst/>
            <a:gdLst>
              <a:gd name="T0" fmla="*/ 2147483646 w 7"/>
              <a:gd name="T1" fmla="*/ 2147483646 h 10"/>
              <a:gd name="T2" fmla="*/ 0 w 7"/>
              <a:gd name="T3" fmla="*/ 2147483646 h 10"/>
              <a:gd name="T4" fmla="*/ 2147483646 w 7"/>
              <a:gd name="T5" fmla="*/ 2147483646 h 10"/>
              <a:gd name="T6" fmla="*/ 2147483646 w 7"/>
              <a:gd name="T7" fmla="*/ 2147483646 h 10"/>
              <a:gd name="T8" fmla="*/ 2147483646 w 7"/>
              <a:gd name="T9" fmla="*/ 2147483646 h 1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"/>
              <a:gd name="T16" fmla="*/ 0 h 10"/>
              <a:gd name="T17" fmla="*/ 7 w 7"/>
              <a:gd name="T18" fmla="*/ 10 h 1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" h="10">
                <a:moveTo>
                  <a:pt x="4" y="3"/>
                </a:moveTo>
                <a:cubicBezTo>
                  <a:pt x="3" y="3"/>
                  <a:pt x="0" y="0"/>
                  <a:pt x="0" y="4"/>
                </a:cubicBezTo>
                <a:cubicBezTo>
                  <a:pt x="0" y="8"/>
                  <a:pt x="1" y="10"/>
                  <a:pt x="2" y="10"/>
                </a:cubicBezTo>
                <a:cubicBezTo>
                  <a:pt x="3" y="10"/>
                  <a:pt x="2" y="7"/>
                  <a:pt x="4" y="7"/>
                </a:cubicBezTo>
                <a:cubicBezTo>
                  <a:pt x="7" y="7"/>
                  <a:pt x="4" y="3"/>
                  <a:pt x="4" y="3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4" name="Freeform 449">
            <a:extLst>
              <a:ext uri="{FF2B5EF4-FFF2-40B4-BE49-F238E27FC236}">
                <a16:creationId xmlns:a16="http://schemas.microsoft.com/office/drawing/2014/main" id="{12385290-4921-7821-975D-E328010C4271}"/>
              </a:ext>
            </a:extLst>
          </p:cNvPr>
          <p:cNvSpPr>
            <a:spLocks/>
          </p:cNvSpPr>
          <p:nvPr/>
        </p:nvSpPr>
        <p:spPr bwMode="auto">
          <a:xfrm>
            <a:off x="4815000" y="2708950"/>
            <a:ext cx="9604" cy="7684"/>
          </a:xfrm>
          <a:custGeom>
            <a:avLst/>
            <a:gdLst>
              <a:gd name="T0" fmla="*/ 2147483646 w 10"/>
              <a:gd name="T1" fmla="*/ 0 h 7"/>
              <a:gd name="T2" fmla="*/ 2147483646 w 10"/>
              <a:gd name="T3" fmla="*/ 2147483646 h 7"/>
              <a:gd name="T4" fmla="*/ 2147483646 w 10"/>
              <a:gd name="T5" fmla="*/ 2147483646 h 7"/>
              <a:gd name="T6" fmla="*/ 2147483646 w 10"/>
              <a:gd name="T7" fmla="*/ 2147483646 h 7"/>
              <a:gd name="T8" fmla="*/ 2147483646 w 10"/>
              <a:gd name="T9" fmla="*/ 0 h 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"/>
              <a:gd name="T16" fmla="*/ 0 h 7"/>
              <a:gd name="T17" fmla="*/ 10 w 10"/>
              <a:gd name="T18" fmla="*/ 7 h 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" h="7">
                <a:moveTo>
                  <a:pt x="7" y="0"/>
                </a:moveTo>
                <a:cubicBezTo>
                  <a:pt x="4" y="3"/>
                  <a:pt x="0" y="4"/>
                  <a:pt x="4" y="5"/>
                </a:cubicBezTo>
                <a:cubicBezTo>
                  <a:pt x="8" y="7"/>
                  <a:pt x="7" y="6"/>
                  <a:pt x="8" y="5"/>
                </a:cubicBezTo>
                <a:cubicBezTo>
                  <a:pt x="10" y="4"/>
                  <a:pt x="10" y="1"/>
                  <a:pt x="10" y="1"/>
                </a:cubicBezTo>
                <a:lnTo>
                  <a:pt x="7" y="0"/>
                </a:ln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5" name="Freeform 450">
            <a:extLst>
              <a:ext uri="{FF2B5EF4-FFF2-40B4-BE49-F238E27FC236}">
                <a16:creationId xmlns:a16="http://schemas.microsoft.com/office/drawing/2014/main" id="{77D5F394-9D0C-6CBD-EAAD-92A9134AE65C}"/>
              </a:ext>
            </a:extLst>
          </p:cNvPr>
          <p:cNvSpPr>
            <a:spLocks/>
          </p:cNvSpPr>
          <p:nvPr/>
        </p:nvSpPr>
        <p:spPr bwMode="auto">
          <a:xfrm>
            <a:off x="4816920" y="2693583"/>
            <a:ext cx="11525" cy="13447"/>
          </a:xfrm>
          <a:custGeom>
            <a:avLst/>
            <a:gdLst>
              <a:gd name="T0" fmla="*/ 2147483646 w 10"/>
              <a:gd name="T1" fmla="*/ 2147483646 h 12"/>
              <a:gd name="T2" fmla="*/ 2147483646 w 10"/>
              <a:gd name="T3" fmla="*/ 2147483646 h 12"/>
              <a:gd name="T4" fmla="*/ 2147483646 w 10"/>
              <a:gd name="T5" fmla="*/ 2147483646 h 12"/>
              <a:gd name="T6" fmla="*/ 2147483646 w 10"/>
              <a:gd name="T7" fmla="*/ 2147483646 h 12"/>
              <a:gd name="T8" fmla="*/ 2147483646 w 10"/>
              <a:gd name="T9" fmla="*/ 2147483646 h 12"/>
              <a:gd name="T10" fmla="*/ 2147483646 w 10"/>
              <a:gd name="T11" fmla="*/ 2147483646 h 12"/>
              <a:gd name="T12" fmla="*/ 2147483646 w 10"/>
              <a:gd name="T13" fmla="*/ 2147483646 h 12"/>
              <a:gd name="T14" fmla="*/ 2147483646 w 10"/>
              <a:gd name="T15" fmla="*/ 2147483646 h 12"/>
              <a:gd name="T16" fmla="*/ 2147483646 w 10"/>
              <a:gd name="T17" fmla="*/ 2147483646 h 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0"/>
              <a:gd name="T28" fmla="*/ 0 h 12"/>
              <a:gd name="T29" fmla="*/ 10 w 10"/>
              <a:gd name="T30" fmla="*/ 12 h 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0" h="12">
                <a:moveTo>
                  <a:pt x="3" y="5"/>
                </a:moveTo>
                <a:cubicBezTo>
                  <a:pt x="2" y="7"/>
                  <a:pt x="0" y="9"/>
                  <a:pt x="3" y="11"/>
                </a:cubicBezTo>
                <a:cubicBezTo>
                  <a:pt x="5" y="12"/>
                  <a:pt x="4" y="11"/>
                  <a:pt x="6" y="11"/>
                </a:cubicBezTo>
                <a:cubicBezTo>
                  <a:pt x="8" y="11"/>
                  <a:pt x="8" y="8"/>
                  <a:pt x="8" y="8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9" y="0"/>
                  <a:pt x="8" y="1"/>
                </a:cubicBezTo>
                <a:cubicBezTo>
                  <a:pt x="6" y="2"/>
                  <a:pt x="5" y="1"/>
                  <a:pt x="5" y="3"/>
                </a:cubicBezTo>
                <a:cubicBezTo>
                  <a:pt x="5" y="4"/>
                  <a:pt x="3" y="5"/>
                  <a:pt x="3" y="5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6" name="Freeform 451">
            <a:extLst>
              <a:ext uri="{FF2B5EF4-FFF2-40B4-BE49-F238E27FC236}">
                <a16:creationId xmlns:a16="http://schemas.microsoft.com/office/drawing/2014/main" id="{FF454FEF-D190-E81A-8983-0E614D444027}"/>
              </a:ext>
            </a:extLst>
          </p:cNvPr>
          <p:cNvSpPr>
            <a:spLocks/>
          </p:cNvSpPr>
          <p:nvPr/>
        </p:nvSpPr>
        <p:spPr bwMode="auto">
          <a:xfrm>
            <a:off x="4826525" y="2680137"/>
            <a:ext cx="9604" cy="11525"/>
          </a:xfrm>
          <a:custGeom>
            <a:avLst/>
            <a:gdLst>
              <a:gd name="T0" fmla="*/ 2147483646 w 8"/>
              <a:gd name="T1" fmla="*/ 2147483646 h 11"/>
              <a:gd name="T2" fmla="*/ 2147483646 w 8"/>
              <a:gd name="T3" fmla="*/ 2147483646 h 11"/>
              <a:gd name="T4" fmla="*/ 2147483646 w 8"/>
              <a:gd name="T5" fmla="*/ 2147483646 h 11"/>
              <a:gd name="T6" fmla="*/ 2147483646 w 8"/>
              <a:gd name="T7" fmla="*/ 2147483646 h 11"/>
              <a:gd name="T8" fmla="*/ 2147483646 w 8"/>
              <a:gd name="T9" fmla="*/ 2147483646 h 11"/>
              <a:gd name="T10" fmla="*/ 0 w 8"/>
              <a:gd name="T11" fmla="*/ 2147483646 h 11"/>
              <a:gd name="T12" fmla="*/ 2147483646 w 8"/>
              <a:gd name="T13" fmla="*/ 2147483646 h 1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"/>
              <a:gd name="T22" fmla="*/ 0 h 11"/>
              <a:gd name="T23" fmla="*/ 8 w 8"/>
              <a:gd name="T24" fmla="*/ 11 h 1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" h="11">
                <a:moveTo>
                  <a:pt x="1" y="8"/>
                </a:moveTo>
                <a:cubicBezTo>
                  <a:pt x="2" y="11"/>
                  <a:pt x="3" y="11"/>
                  <a:pt x="4" y="10"/>
                </a:cubicBezTo>
                <a:cubicBezTo>
                  <a:pt x="6" y="9"/>
                  <a:pt x="6" y="8"/>
                  <a:pt x="7" y="7"/>
                </a:cubicBezTo>
                <a:cubicBezTo>
                  <a:pt x="8" y="6"/>
                  <a:pt x="8" y="3"/>
                  <a:pt x="7" y="3"/>
                </a:cubicBezTo>
                <a:cubicBezTo>
                  <a:pt x="5" y="3"/>
                  <a:pt x="3" y="0"/>
                  <a:pt x="3" y="2"/>
                </a:cubicBezTo>
                <a:cubicBezTo>
                  <a:pt x="3" y="5"/>
                  <a:pt x="0" y="7"/>
                  <a:pt x="0" y="7"/>
                </a:cubicBezTo>
                <a:lnTo>
                  <a:pt x="1" y="8"/>
                </a:ln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7" name="Freeform 452">
            <a:extLst>
              <a:ext uri="{FF2B5EF4-FFF2-40B4-BE49-F238E27FC236}">
                <a16:creationId xmlns:a16="http://schemas.microsoft.com/office/drawing/2014/main" id="{42ABD4B3-8807-8676-37F6-16DFFB8549FA}"/>
              </a:ext>
            </a:extLst>
          </p:cNvPr>
          <p:cNvSpPr>
            <a:spLocks/>
          </p:cNvSpPr>
          <p:nvPr/>
        </p:nvSpPr>
        <p:spPr bwMode="auto">
          <a:xfrm>
            <a:off x="4822683" y="2705108"/>
            <a:ext cx="9604" cy="3842"/>
          </a:xfrm>
          <a:custGeom>
            <a:avLst/>
            <a:gdLst>
              <a:gd name="T0" fmla="*/ 2147483646 w 9"/>
              <a:gd name="T1" fmla="*/ 0 h 4"/>
              <a:gd name="T2" fmla="*/ 2147483646 w 9"/>
              <a:gd name="T3" fmla="*/ 2147483646 h 4"/>
              <a:gd name="T4" fmla="*/ 2147483646 w 9"/>
              <a:gd name="T5" fmla="*/ 2147483646 h 4"/>
              <a:gd name="T6" fmla="*/ 2147483646 w 9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  <a:gd name="T12" fmla="*/ 0 w 9"/>
              <a:gd name="T13" fmla="*/ 0 h 4"/>
              <a:gd name="T14" fmla="*/ 9 w 9"/>
              <a:gd name="T15" fmla="*/ 4 h 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" h="4">
                <a:moveTo>
                  <a:pt x="6" y="0"/>
                </a:moveTo>
                <a:cubicBezTo>
                  <a:pt x="4" y="1"/>
                  <a:pt x="0" y="4"/>
                  <a:pt x="3" y="4"/>
                </a:cubicBezTo>
                <a:cubicBezTo>
                  <a:pt x="7" y="4"/>
                  <a:pt x="6" y="4"/>
                  <a:pt x="7" y="3"/>
                </a:cubicBezTo>
                <a:cubicBezTo>
                  <a:pt x="9" y="2"/>
                  <a:pt x="6" y="0"/>
                  <a:pt x="6" y="0"/>
                </a:cubicBezTo>
                <a:close/>
              </a:path>
            </a:pathLst>
          </a:custGeom>
          <a:solidFill>
            <a:srgbClr val="69C1C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8" name="Freeform 453">
            <a:extLst>
              <a:ext uri="{FF2B5EF4-FFF2-40B4-BE49-F238E27FC236}">
                <a16:creationId xmlns:a16="http://schemas.microsoft.com/office/drawing/2014/main" id="{D5508806-EDE6-C832-A57F-0179C3B826ED}"/>
              </a:ext>
            </a:extLst>
          </p:cNvPr>
          <p:cNvSpPr>
            <a:spLocks/>
          </p:cNvSpPr>
          <p:nvPr/>
        </p:nvSpPr>
        <p:spPr bwMode="auto">
          <a:xfrm>
            <a:off x="5794646" y="3310184"/>
            <a:ext cx="122936" cy="67230"/>
          </a:xfrm>
          <a:custGeom>
            <a:avLst/>
            <a:gdLst>
              <a:gd name="T0" fmla="*/ 2147483646 w 114"/>
              <a:gd name="T1" fmla="*/ 2147483646 h 62"/>
              <a:gd name="T2" fmla="*/ 2147483646 w 114"/>
              <a:gd name="T3" fmla="*/ 2147483646 h 62"/>
              <a:gd name="T4" fmla="*/ 2147483646 w 114"/>
              <a:gd name="T5" fmla="*/ 2147483646 h 62"/>
              <a:gd name="T6" fmla="*/ 2147483646 w 114"/>
              <a:gd name="T7" fmla="*/ 2147483646 h 62"/>
              <a:gd name="T8" fmla="*/ 2147483646 w 114"/>
              <a:gd name="T9" fmla="*/ 2147483646 h 62"/>
              <a:gd name="T10" fmla="*/ 2147483646 w 114"/>
              <a:gd name="T11" fmla="*/ 2147483646 h 62"/>
              <a:gd name="T12" fmla="*/ 2147483646 w 114"/>
              <a:gd name="T13" fmla="*/ 2147483646 h 62"/>
              <a:gd name="T14" fmla="*/ 2147483646 w 114"/>
              <a:gd name="T15" fmla="*/ 2147483646 h 62"/>
              <a:gd name="T16" fmla="*/ 2147483646 w 114"/>
              <a:gd name="T17" fmla="*/ 2147483646 h 62"/>
              <a:gd name="T18" fmla="*/ 2147483646 w 114"/>
              <a:gd name="T19" fmla="*/ 2147483646 h 62"/>
              <a:gd name="T20" fmla="*/ 2147483646 w 114"/>
              <a:gd name="T21" fmla="*/ 2147483646 h 62"/>
              <a:gd name="T22" fmla="*/ 2147483646 w 114"/>
              <a:gd name="T23" fmla="*/ 2147483646 h 62"/>
              <a:gd name="T24" fmla="*/ 2147483646 w 114"/>
              <a:gd name="T25" fmla="*/ 2147483646 h 62"/>
              <a:gd name="T26" fmla="*/ 2147483646 w 114"/>
              <a:gd name="T27" fmla="*/ 2147483646 h 62"/>
              <a:gd name="T28" fmla="*/ 2147483646 w 114"/>
              <a:gd name="T29" fmla="*/ 2147483646 h 62"/>
              <a:gd name="T30" fmla="*/ 2147483646 w 114"/>
              <a:gd name="T31" fmla="*/ 2147483646 h 62"/>
              <a:gd name="T32" fmla="*/ 2147483646 w 114"/>
              <a:gd name="T33" fmla="*/ 2147483646 h 62"/>
              <a:gd name="T34" fmla="*/ 2147483646 w 114"/>
              <a:gd name="T35" fmla="*/ 2147483646 h 62"/>
              <a:gd name="T36" fmla="*/ 2147483646 w 114"/>
              <a:gd name="T37" fmla="*/ 2147483646 h 62"/>
              <a:gd name="T38" fmla="*/ 2147483646 w 114"/>
              <a:gd name="T39" fmla="*/ 2147483646 h 62"/>
              <a:gd name="T40" fmla="*/ 2147483646 w 114"/>
              <a:gd name="T41" fmla="*/ 2147483646 h 62"/>
              <a:gd name="T42" fmla="*/ 2147483646 w 114"/>
              <a:gd name="T43" fmla="*/ 2147483646 h 62"/>
              <a:gd name="T44" fmla="*/ 2147483646 w 114"/>
              <a:gd name="T45" fmla="*/ 2147483646 h 62"/>
              <a:gd name="T46" fmla="*/ 2147483646 w 114"/>
              <a:gd name="T47" fmla="*/ 2147483646 h 62"/>
              <a:gd name="T48" fmla="*/ 2147483646 w 114"/>
              <a:gd name="T49" fmla="*/ 2147483646 h 62"/>
              <a:gd name="T50" fmla="*/ 2147483646 w 114"/>
              <a:gd name="T51" fmla="*/ 2147483646 h 62"/>
              <a:gd name="T52" fmla="*/ 2147483646 w 114"/>
              <a:gd name="T53" fmla="*/ 2147483646 h 62"/>
              <a:gd name="T54" fmla="*/ 2147483646 w 114"/>
              <a:gd name="T55" fmla="*/ 2147483646 h 6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w 114"/>
              <a:gd name="T85" fmla="*/ 0 h 62"/>
              <a:gd name="T86" fmla="*/ 114 w 114"/>
              <a:gd name="T87" fmla="*/ 62 h 62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T84" t="T85" r="T86" b="T87"/>
            <a:pathLst>
              <a:path w="114" h="62">
                <a:moveTo>
                  <a:pt x="111" y="20"/>
                </a:moveTo>
                <a:cubicBezTo>
                  <a:pt x="110" y="17"/>
                  <a:pt x="105" y="14"/>
                  <a:pt x="101" y="18"/>
                </a:cubicBezTo>
                <a:cubicBezTo>
                  <a:pt x="97" y="22"/>
                  <a:pt x="97" y="25"/>
                  <a:pt x="94" y="24"/>
                </a:cubicBezTo>
                <a:cubicBezTo>
                  <a:pt x="90" y="23"/>
                  <a:pt x="88" y="18"/>
                  <a:pt x="86" y="21"/>
                </a:cubicBezTo>
                <a:cubicBezTo>
                  <a:pt x="84" y="23"/>
                  <a:pt x="75" y="26"/>
                  <a:pt x="75" y="26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9" y="10"/>
                  <a:pt x="64" y="9"/>
                </a:cubicBezTo>
                <a:cubicBezTo>
                  <a:pt x="60" y="9"/>
                  <a:pt x="55" y="4"/>
                  <a:pt x="55" y="7"/>
                </a:cubicBezTo>
                <a:cubicBezTo>
                  <a:pt x="54" y="9"/>
                  <a:pt x="53" y="4"/>
                  <a:pt x="49" y="4"/>
                </a:cubicBezTo>
                <a:cubicBezTo>
                  <a:pt x="46" y="4"/>
                  <a:pt x="43" y="0"/>
                  <a:pt x="42" y="2"/>
                </a:cubicBezTo>
                <a:cubicBezTo>
                  <a:pt x="42" y="5"/>
                  <a:pt x="41" y="8"/>
                  <a:pt x="41" y="8"/>
                </a:cubicBezTo>
                <a:cubicBezTo>
                  <a:pt x="41" y="8"/>
                  <a:pt x="41" y="6"/>
                  <a:pt x="33" y="9"/>
                </a:cubicBezTo>
                <a:cubicBezTo>
                  <a:pt x="25" y="12"/>
                  <a:pt x="24" y="12"/>
                  <a:pt x="20" y="14"/>
                </a:cubicBezTo>
                <a:cubicBezTo>
                  <a:pt x="17" y="15"/>
                  <a:pt x="0" y="18"/>
                  <a:pt x="9" y="24"/>
                </a:cubicBezTo>
                <a:cubicBezTo>
                  <a:pt x="18" y="30"/>
                  <a:pt x="19" y="30"/>
                  <a:pt x="23" y="31"/>
                </a:cubicBezTo>
                <a:cubicBezTo>
                  <a:pt x="27" y="32"/>
                  <a:pt x="30" y="31"/>
                  <a:pt x="30" y="35"/>
                </a:cubicBezTo>
                <a:cubicBezTo>
                  <a:pt x="30" y="38"/>
                  <a:pt x="34" y="35"/>
                  <a:pt x="36" y="37"/>
                </a:cubicBezTo>
                <a:cubicBezTo>
                  <a:pt x="37" y="40"/>
                  <a:pt x="37" y="46"/>
                  <a:pt x="34" y="50"/>
                </a:cubicBezTo>
                <a:cubicBezTo>
                  <a:pt x="32" y="53"/>
                  <a:pt x="27" y="57"/>
                  <a:pt x="27" y="57"/>
                </a:cubicBezTo>
                <a:cubicBezTo>
                  <a:pt x="27" y="57"/>
                  <a:pt x="41" y="56"/>
                  <a:pt x="45" y="59"/>
                </a:cubicBezTo>
                <a:cubicBezTo>
                  <a:pt x="48" y="62"/>
                  <a:pt x="50" y="60"/>
                  <a:pt x="53" y="57"/>
                </a:cubicBezTo>
                <a:cubicBezTo>
                  <a:pt x="56" y="54"/>
                  <a:pt x="66" y="38"/>
                  <a:pt x="69" y="40"/>
                </a:cubicBezTo>
                <a:cubicBezTo>
                  <a:pt x="72" y="43"/>
                  <a:pt x="73" y="42"/>
                  <a:pt x="76" y="42"/>
                </a:cubicBezTo>
                <a:cubicBezTo>
                  <a:pt x="79" y="43"/>
                  <a:pt x="76" y="39"/>
                  <a:pt x="82" y="37"/>
                </a:cubicBezTo>
                <a:cubicBezTo>
                  <a:pt x="88" y="36"/>
                  <a:pt x="88" y="29"/>
                  <a:pt x="93" y="33"/>
                </a:cubicBezTo>
                <a:cubicBezTo>
                  <a:pt x="98" y="36"/>
                  <a:pt x="100" y="35"/>
                  <a:pt x="103" y="35"/>
                </a:cubicBezTo>
                <a:cubicBezTo>
                  <a:pt x="107" y="35"/>
                  <a:pt x="114" y="25"/>
                  <a:pt x="111" y="2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19" name="Freeform 454">
            <a:extLst>
              <a:ext uri="{FF2B5EF4-FFF2-40B4-BE49-F238E27FC236}">
                <a16:creationId xmlns:a16="http://schemas.microsoft.com/office/drawing/2014/main" id="{3FE77B16-CD88-26E3-3561-5545999F42D1}"/>
              </a:ext>
            </a:extLst>
          </p:cNvPr>
          <p:cNvSpPr>
            <a:spLocks/>
          </p:cNvSpPr>
          <p:nvPr/>
        </p:nvSpPr>
        <p:spPr bwMode="auto">
          <a:xfrm>
            <a:off x="5170361" y="2881829"/>
            <a:ext cx="32655" cy="28814"/>
          </a:xfrm>
          <a:custGeom>
            <a:avLst/>
            <a:gdLst>
              <a:gd name="T0" fmla="*/ 2147483646 w 30"/>
              <a:gd name="T1" fmla="*/ 0 h 27"/>
              <a:gd name="T2" fmla="*/ 2147483646 w 30"/>
              <a:gd name="T3" fmla="*/ 2147483646 h 27"/>
              <a:gd name="T4" fmla="*/ 2147483646 w 30"/>
              <a:gd name="T5" fmla="*/ 2147483646 h 27"/>
              <a:gd name="T6" fmla="*/ 2147483646 w 30"/>
              <a:gd name="T7" fmla="*/ 2147483646 h 27"/>
              <a:gd name="T8" fmla="*/ 2147483646 w 30"/>
              <a:gd name="T9" fmla="*/ 2147483646 h 27"/>
              <a:gd name="T10" fmla="*/ 2147483646 w 30"/>
              <a:gd name="T11" fmla="*/ 2147483646 h 27"/>
              <a:gd name="T12" fmla="*/ 2147483646 w 30"/>
              <a:gd name="T13" fmla="*/ 2147483646 h 27"/>
              <a:gd name="T14" fmla="*/ 2147483646 w 30"/>
              <a:gd name="T15" fmla="*/ 2147483646 h 27"/>
              <a:gd name="T16" fmla="*/ 2147483646 w 30"/>
              <a:gd name="T17" fmla="*/ 2147483646 h 27"/>
              <a:gd name="T18" fmla="*/ 2147483646 w 30"/>
              <a:gd name="T19" fmla="*/ 0 h 27"/>
              <a:gd name="T20" fmla="*/ 2147483646 w 30"/>
              <a:gd name="T21" fmla="*/ 0 h 2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0"/>
              <a:gd name="T34" fmla="*/ 0 h 27"/>
              <a:gd name="T35" fmla="*/ 30 w 30"/>
              <a:gd name="T36" fmla="*/ 27 h 27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0" h="27">
                <a:moveTo>
                  <a:pt x="9" y="0"/>
                </a:moveTo>
                <a:cubicBezTo>
                  <a:pt x="7" y="2"/>
                  <a:pt x="2" y="4"/>
                  <a:pt x="1" y="5"/>
                </a:cubicBezTo>
                <a:cubicBezTo>
                  <a:pt x="0" y="7"/>
                  <a:pt x="1" y="10"/>
                  <a:pt x="3" y="11"/>
                </a:cubicBezTo>
                <a:cubicBezTo>
                  <a:pt x="5" y="13"/>
                  <a:pt x="7" y="14"/>
                  <a:pt x="8" y="17"/>
                </a:cubicBezTo>
                <a:cubicBezTo>
                  <a:pt x="8" y="19"/>
                  <a:pt x="10" y="21"/>
                  <a:pt x="12" y="23"/>
                </a:cubicBezTo>
                <a:cubicBezTo>
                  <a:pt x="13" y="25"/>
                  <a:pt x="18" y="27"/>
                  <a:pt x="21" y="26"/>
                </a:cubicBezTo>
                <a:cubicBezTo>
                  <a:pt x="24" y="25"/>
                  <a:pt x="29" y="19"/>
                  <a:pt x="30" y="18"/>
                </a:cubicBezTo>
                <a:cubicBezTo>
                  <a:pt x="30" y="16"/>
                  <a:pt x="27" y="10"/>
                  <a:pt x="26" y="10"/>
                </a:cubicBezTo>
                <a:cubicBezTo>
                  <a:pt x="25" y="9"/>
                  <a:pt x="20" y="7"/>
                  <a:pt x="20" y="5"/>
                </a:cubicBezTo>
                <a:cubicBezTo>
                  <a:pt x="19" y="4"/>
                  <a:pt x="18" y="0"/>
                  <a:pt x="17" y="0"/>
                </a:cubicBezTo>
                <a:cubicBezTo>
                  <a:pt x="15" y="0"/>
                  <a:pt x="9" y="0"/>
                  <a:pt x="9" y="0"/>
                </a:cubicBez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0" name="Freeform 455">
            <a:extLst>
              <a:ext uri="{FF2B5EF4-FFF2-40B4-BE49-F238E27FC236}">
                <a16:creationId xmlns:a16="http://schemas.microsoft.com/office/drawing/2014/main" id="{9B61E7A6-A8E8-3F91-C2D8-61A0CD2CAA18}"/>
              </a:ext>
            </a:extLst>
          </p:cNvPr>
          <p:cNvSpPr>
            <a:spLocks/>
          </p:cNvSpPr>
          <p:nvPr/>
        </p:nvSpPr>
        <p:spPr bwMode="auto">
          <a:xfrm>
            <a:off x="5126181" y="2770418"/>
            <a:ext cx="69152" cy="63389"/>
          </a:xfrm>
          <a:custGeom>
            <a:avLst/>
            <a:gdLst>
              <a:gd name="T0" fmla="*/ 2147483646 w 65"/>
              <a:gd name="T1" fmla="*/ 0 h 60"/>
              <a:gd name="T2" fmla="*/ 2147483646 w 65"/>
              <a:gd name="T3" fmla="*/ 2147483646 h 60"/>
              <a:gd name="T4" fmla="*/ 2147483646 w 65"/>
              <a:gd name="T5" fmla="*/ 2147483646 h 60"/>
              <a:gd name="T6" fmla="*/ 2147483646 w 65"/>
              <a:gd name="T7" fmla="*/ 2147483646 h 60"/>
              <a:gd name="T8" fmla="*/ 2147483646 w 65"/>
              <a:gd name="T9" fmla="*/ 2147483646 h 60"/>
              <a:gd name="T10" fmla="*/ 2147483646 w 65"/>
              <a:gd name="T11" fmla="*/ 2147483646 h 60"/>
              <a:gd name="T12" fmla="*/ 2147483646 w 65"/>
              <a:gd name="T13" fmla="*/ 2147483646 h 60"/>
              <a:gd name="T14" fmla="*/ 2147483646 w 65"/>
              <a:gd name="T15" fmla="*/ 2147483646 h 60"/>
              <a:gd name="T16" fmla="*/ 2147483646 w 65"/>
              <a:gd name="T17" fmla="*/ 2147483646 h 60"/>
              <a:gd name="T18" fmla="*/ 2147483646 w 65"/>
              <a:gd name="T19" fmla="*/ 2147483646 h 60"/>
              <a:gd name="T20" fmla="*/ 2147483646 w 65"/>
              <a:gd name="T21" fmla="*/ 2147483646 h 60"/>
              <a:gd name="T22" fmla="*/ 2147483646 w 65"/>
              <a:gd name="T23" fmla="*/ 2147483646 h 60"/>
              <a:gd name="T24" fmla="*/ 2147483646 w 65"/>
              <a:gd name="T25" fmla="*/ 2147483646 h 60"/>
              <a:gd name="T26" fmla="*/ 2147483646 w 65"/>
              <a:gd name="T27" fmla="*/ 2147483646 h 60"/>
              <a:gd name="T28" fmla="*/ 2147483646 w 65"/>
              <a:gd name="T29" fmla="*/ 2147483646 h 60"/>
              <a:gd name="T30" fmla="*/ 2147483646 w 65"/>
              <a:gd name="T31" fmla="*/ 2147483646 h 60"/>
              <a:gd name="T32" fmla="*/ 2147483646 w 65"/>
              <a:gd name="T33" fmla="*/ 2147483646 h 60"/>
              <a:gd name="T34" fmla="*/ 2147483646 w 65"/>
              <a:gd name="T35" fmla="*/ 2147483646 h 60"/>
              <a:gd name="T36" fmla="*/ 2147483646 w 65"/>
              <a:gd name="T37" fmla="*/ 2147483646 h 60"/>
              <a:gd name="T38" fmla="*/ 2147483646 w 65"/>
              <a:gd name="T39" fmla="*/ 2147483646 h 60"/>
              <a:gd name="T40" fmla="*/ 2147483646 w 65"/>
              <a:gd name="T41" fmla="*/ 2147483646 h 60"/>
              <a:gd name="T42" fmla="*/ 2147483646 w 65"/>
              <a:gd name="T43" fmla="*/ 2147483646 h 60"/>
              <a:gd name="T44" fmla="*/ 2147483646 w 65"/>
              <a:gd name="T45" fmla="*/ 2147483646 h 60"/>
              <a:gd name="T46" fmla="*/ 2147483646 w 65"/>
              <a:gd name="T47" fmla="*/ 0 h 6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65"/>
              <a:gd name="T73" fmla="*/ 0 h 60"/>
              <a:gd name="T74" fmla="*/ 65 w 65"/>
              <a:gd name="T75" fmla="*/ 60 h 60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65" h="60">
                <a:moveTo>
                  <a:pt x="60" y="0"/>
                </a:moveTo>
                <a:cubicBezTo>
                  <a:pt x="58" y="3"/>
                  <a:pt x="55" y="8"/>
                  <a:pt x="50" y="8"/>
                </a:cubicBezTo>
                <a:cubicBezTo>
                  <a:pt x="45" y="7"/>
                  <a:pt x="44" y="11"/>
                  <a:pt x="40" y="16"/>
                </a:cubicBezTo>
                <a:cubicBezTo>
                  <a:pt x="36" y="21"/>
                  <a:pt x="31" y="24"/>
                  <a:pt x="28" y="25"/>
                </a:cubicBezTo>
                <a:cubicBezTo>
                  <a:pt x="24" y="25"/>
                  <a:pt x="22" y="26"/>
                  <a:pt x="20" y="27"/>
                </a:cubicBezTo>
                <a:cubicBezTo>
                  <a:pt x="18" y="28"/>
                  <a:pt x="14" y="27"/>
                  <a:pt x="10" y="32"/>
                </a:cubicBezTo>
                <a:cubicBezTo>
                  <a:pt x="5" y="36"/>
                  <a:pt x="0" y="38"/>
                  <a:pt x="3" y="44"/>
                </a:cubicBezTo>
                <a:cubicBezTo>
                  <a:pt x="7" y="51"/>
                  <a:pt x="8" y="52"/>
                  <a:pt x="11" y="54"/>
                </a:cubicBezTo>
                <a:cubicBezTo>
                  <a:pt x="14" y="56"/>
                  <a:pt x="13" y="60"/>
                  <a:pt x="16" y="57"/>
                </a:cubicBezTo>
                <a:cubicBezTo>
                  <a:pt x="19" y="53"/>
                  <a:pt x="19" y="50"/>
                  <a:pt x="20" y="46"/>
                </a:cubicBezTo>
                <a:cubicBezTo>
                  <a:pt x="21" y="43"/>
                  <a:pt x="19" y="45"/>
                  <a:pt x="15" y="46"/>
                </a:cubicBezTo>
                <a:cubicBezTo>
                  <a:pt x="11" y="46"/>
                  <a:pt x="7" y="44"/>
                  <a:pt x="10" y="41"/>
                </a:cubicBezTo>
                <a:cubicBezTo>
                  <a:pt x="13" y="38"/>
                  <a:pt x="11" y="38"/>
                  <a:pt x="15" y="37"/>
                </a:cubicBezTo>
                <a:cubicBezTo>
                  <a:pt x="19" y="37"/>
                  <a:pt x="20" y="35"/>
                  <a:pt x="21" y="35"/>
                </a:cubicBezTo>
                <a:cubicBezTo>
                  <a:pt x="23" y="35"/>
                  <a:pt x="25" y="31"/>
                  <a:pt x="26" y="35"/>
                </a:cubicBezTo>
                <a:cubicBezTo>
                  <a:pt x="26" y="38"/>
                  <a:pt x="25" y="40"/>
                  <a:pt x="27" y="40"/>
                </a:cubicBezTo>
                <a:cubicBezTo>
                  <a:pt x="28" y="39"/>
                  <a:pt x="34" y="36"/>
                  <a:pt x="37" y="34"/>
                </a:cubicBezTo>
                <a:cubicBezTo>
                  <a:pt x="41" y="31"/>
                  <a:pt x="41" y="29"/>
                  <a:pt x="45" y="30"/>
                </a:cubicBezTo>
                <a:cubicBezTo>
                  <a:pt x="49" y="32"/>
                  <a:pt x="49" y="33"/>
                  <a:pt x="52" y="35"/>
                </a:cubicBezTo>
                <a:cubicBezTo>
                  <a:pt x="54" y="36"/>
                  <a:pt x="53" y="39"/>
                  <a:pt x="56" y="37"/>
                </a:cubicBezTo>
                <a:cubicBezTo>
                  <a:pt x="59" y="35"/>
                  <a:pt x="59" y="33"/>
                  <a:pt x="61" y="30"/>
                </a:cubicBezTo>
                <a:cubicBezTo>
                  <a:pt x="62" y="26"/>
                  <a:pt x="63" y="23"/>
                  <a:pt x="64" y="21"/>
                </a:cubicBezTo>
                <a:cubicBezTo>
                  <a:pt x="65" y="19"/>
                  <a:pt x="61" y="12"/>
                  <a:pt x="60" y="11"/>
                </a:cubicBezTo>
                <a:cubicBezTo>
                  <a:pt x="58" y="10"/>
                  <a:pt x="60" y="0"/>
                  <a:pt x="60" y="0"/>
                </a:cubicBez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1" name="Freeform 456">
            <a:extLst>
              <a:ext uri="{FF2B5EF4-FFF2-40B4-BE49-F238E27FC236}">
                <a16:creationId xmlns:a16="http://schemas.microsoft.com/office/drawing/2014/main" id="{2D1EC21C-CBAB-1FEE-E38E-EC5FF241A590}"/>
              </a:ext>
            </a:extLst>
          </p:cNvPr>
          <p:cNvSpPr>
            <a:spLocks/>
          </p:cNvSpPr>
          <p:nvPr/>
        </p:nvSpPr>
        <p:spPr bwMode="auto">
          <a:xfrm>
            <a:off x="5201095" y="2858778"/>
            <a:ext cx="44181" cy="51864"/>
          </a:xfrm>
          <a:custGeom>
            <a:avLst/>
            <a:gdLst>
              <a:gd name="T0" fmla="*/ 2147483646 w 41"/>
              <a:gd name="T1" fmla="*/ 2147483646 h 48"/>
              <a:gd name="T2" fmla="*/ 2147483646 w 41"/>
              <a:gd name="T3" fmla="*/ 2147483646 h 48"/>
              <a:gd name="T4" fmla="*/ 2147483646 w 41"/>
              <a:gd name="T5" fmla="*/ 2147483646 h 48"/>
              <a:gd name="T6" fmla="*/ 2147483646 w 41"/>
              <a:gd name="T7" fmla="*/ 2147483646 h 48"/>
              <a:gd name="T8" fmla="*/ 2147483646 w 41"/>
              <a:gd name="T9" fmla="*/ 2147483646 h 48"/>
              <a:gd name="T10" fmla="*/ 2147483646 w 41"/>
              <a:gd name="T11" fmla="*/ 2147483646 h 48"/>
              <a:gd name="T12" fmla="*/ 2147483646 w 41"/>
              <a:gd name="T13" fmla="*/ 2147483646 h 48"/>
              <a:gd name="T14" fmla="*/ 2147483646 w 41"/>
              <a:gd name="T15" fmla="*/ 2147483646 h 48"/>
              <a:gd name="T16" fmla="*/ 2147483646 w 41"/>
              <a:gd name="T17" fmla="*/ 2147483646 h 48"/>
              <a:gd name="T18" fmla="*/ 2147483646 w 41"/>
              <a:gd name="T19" fmla="*/ 2147483646 h 48"/>
              <a:gd name="T20" fmla="*/ 2147483646 w 41"/>
              <a:gd name="T21" fmla="*/ 2147483646 h 48"/>
              <a:gd name="T22" fmla="*/ 2147483646 w 41"/>
              <a:gd name="T23" fmla="*/ 2147483646 h 48"/>
              <a:gd name="T24" fmla="*/ 2147483646 w 41"/>
              <a:gd name="T25" fmla="*/ 2147483646 h 48"/>
              <a:gd name="T26" fmla="*/ 2147483646 w 41"/>
              <a:gd name="T27" fmla="*/ 2147483646 h 48"/>
              <a:gd name="T28" fmla="*/ 2147483646 w 41"/>
              <a:gd name="T29" fmla="*/ 2147483646 h 48"/>
              <a:gd name="T30" fmla="*/ 2147483646 w 41"/>
              <a:gd name="T31" fmla="*/ 2147483646 h 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41"/>
              <a:gd name="T49" fmla="*/ 0 h 48"/>
              <a:gd name="T50" fmla="*/ 41 w 41"/>
              <a:gd name="T51" fmla="*/ 48 h 48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41" h="48">
                <a:moveTo>
                  <a:pt x="21" y="9"/>
                </a:moveTo>
                <a:cubicBezTo>
                  <a:pt x="22" y="7"/>
                  <a:pt x="25" y="6"/>
                  <a:pt x="23" y="5"/>
                </a:cubicBezTo>
                <a:cubicBezTo>
                  <a:pt x="22" y="3"/>
                  <a:pt x="15" y="0"/>
                  <a:pt x="14" y="2"/>
                </a:cubicBezTo>
                <a:cubicBezTo>
                  <a:pt x="14" y="5"/>
                  <a:pt x="11" y="3"/>
                  <a:pt x="11" y="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4" y="11"/>
                  <a:pt x="2" y="11"/>
                </a:cubicBezTo>
                <a:cubicBezTo>
                  <a:pt x="0" y="11"/>
                  <a:pt x="0" y="15"/>
                  <a:pt x="3" y="17"/>
                </a:cubicBezTo>
                <a:cubicBezTo>
                  <a:pt x="5" y="19"/>
                  <a:pt x="9" y="25"/>
                  <a:pt x="9" y="27"/>
                </a:cubicBezTo>
                <a:cubicBezTo>
                  <a:pt x="9" y="30"/>
                  <a:pt x="8" y="39"/>
                  <a:pt x="12" y="39"/>
                </a:cubicBezTo>
                <a:cubicBezTo>
                  <a:pt x="15" y="39"/>
                  <a:pt x="22" y="34"/>
                  <a:pt x="23" y="37"/>
                </a:cubicBezTo>
                <a:cubicBezTo>
                  <a:pt x="25" y="40"/>
                  <a:pt x="22" y="43"/>
                  <a:pt x="26" y="45"/>
                </a:cubicBezTo>
                <a:cubicBezTo>
                  <a:pt x="29" y="47"/>
                  <a:pt x="33" y="48"/>
                  <a:pt x="33" y="46"/>
                </a:cubicBezTo>
                <a:cubicBezTo>
                  <a:pt x="33" y="44"/>
                  <a:pt x="30" y="39"/>
                  <a:pt x="32" y="38"/>
                </a:cubicBezTo>
                <a:cubicBezTo>
                  <a:pt x="35" y="37"/>
                  <a:pt x="41" y="26"/>
                  <a:pt x="40" y="24"/>
                </a:cubicBezTo>
                <a:cubicBezTo>
                  <a:pt x="39" y="22"/>
                  <a:pt x="41" y="20"/>
                  <a:pt x="34" y="17"/>
                </a:cubicBezTo>
                <a:cubicBezTo>
                  <a:pt x="27" y="15"/>
                  <a:pt x="21" y="9"/>
                  <a:pt x="21" y="9"/>
                </a:cubicBez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2" name="Freeform 457">
            <a:extLst>
              <a:ext uri="{FF2B5EF4-FFF2-40B4-BE49-F238E27FC236}">
                <a16:creationId xmlns:a16="http://schemas.microsoft.com/office/drawing/2014/main" id="{57137BB2-5ADB-AE5A-7CBA-506F29DFA60B}"/>
              </a:ext>
            </a:extLst>
          </p:cNvPr>
          <p:cNvSpPr>
            <a:spLocks/>
          </p:cNvSpPr>
          <p:nvPr/>
        </p:nvSpPr>
        <p:spPr bwMode="auto">
          <a:xfrm>
            <a:off x="5204937" y="2910642"/>
            <a:ext cx="26892" cy="17287"/>
          </a:xfrm>
          <a:custGeom>
            <a:avLst/>
            <a:gdLst>
              <a:gd name="T0" fmla="*/ 2147483646 w 24"/>
              <a:gd name="T1" fmla="*/ 2147483646 h 16"/>
              <a:gd name="T2" fmla="*/ 2147483646 w 24"/>
              <a:gd name="T3" fmla="*/ 2147483646 h 16"/>
              <a:gd name="T4" fmla="*/ 2147483646 w 24"/>
              <a:gd name="T5" fmla="*/ 2147483646 h 16"/>
              <a:gd name="T6" fmla="*/ 2147483646 w 24"/>
              <a:gd name="T7" fmla="*/ 2147483646 h 16"/>
              <a:gd name="T8" fmla="*/ 2147483646 w 24"/>
              <a:gd name="T9" fmla="*/ 2147483646 h 16"/>
              <a:gd name="T10" fmla="*/ 2147483646 w 24"/>
              <a:gd name="T11" fmla="*/ 2147483646 h 16"/>
              <a:gd name="T12" fmla="*/ 2147483646 w 24"/>
              <a:gd name="T13" fmla="*/ 2147483646 h 16"/>
              <a:gd name="T14" fmla="*/ 2147483646 w 24"/>
              <a:gd name="T15" fmla="*/ 2147483646 h 1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4"/>
              <a:gd name="T25" fmla="*/ 0 h 16"/>
              <a:gd name="T26" fmla="*/ 24 w 24"/>
              <a:gd name="T27" fmla="*/ 16 h 1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4" h="16">
                <a:moveTo>
                  <a:pt x="9" y="3"/>
                </a:moveTo>
                <a:cubicBezTo>
                  <a:pt x="8" y="3"/>
                  <a:pt x="2" y="0"/>
                  <a:pt x="1" y="2"/>
                </a:cubicBezTo>
                <a:cubicBezTo>
                  <a:pt x="0" y="3"/>
                  <a:pt x="0" y="9"/>
                  <a:pt x="3" y="10"/>
                </a:cubicBezTo>
                <a:cubicBezTo>
                  <a:pt x="7" y="11"/>
                  <a:pt x="13" y="15"/>
                  <a:pt x="15" y="16"/>
                </a:cubicBezTo>
                <a:cubicBezTo>
                  <a:pt x="17" y="16"/>
                  <a:pt x="21" y="15"/>
                  <a:pt x="22" y="13"/>
                </a:cubicBezTo>
                <a:cubicBezTo>
                  <a:pt x="22" y="12"/>
                  <a:pt x="24" y="5"/>
                  <a:pt x="23" y="4"/>
                </a:cubicBezTo>
                <a:cubicBezTo>
                  <a:pt x="22" y="3"/>
                  <a:pt x="16" y="2"/>
                  <a:pt x="16" y="2"/>
                </a:cubicBezTo>
                <a:lnTo>
                  <a:pt x="9" y="3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3" name="Freeform 458">
            <a:extLst>
              <a:ext uri="{FF2B5EF4-FFF2-40B4-BE49-F238E27FC236}">
                <a16:creationId xmlns:a16="http://schemas.microsoft.com/office/drawing/2014/main" id="{5AD3B491-B5DC-E486-CD88-310F46070B6B}"/>
              </a:ext>
            </a:extLst>
          </p:cNvPr>
          <p:cNvSpPr>
            <a:spLocks/>
          </p:cNvSpPr>
          <p:nvPr/>
        </p:nvSpPr>
        <p:spPr bwMode="auto">
          <a:xfrm>
            <a:off x="5322111" y="2019356"/>
            <a:ext cx="21129" cy="32654"/>
          </a:xfrm>
          <a:custGeom>
            <a:avLst/>
            <a:gdLst>
              <a:gd name="T0" fmla="*/ 2147483646 w 20"/>
              <a:gd name="T1" fmla="*/ 2147483646 h 31"/>
              <a:gd name="T2" fmla="*/ 2147483646 w 20"/>
              <a:gd name="T3" fmla="*/ 2147483646 h 31"/>
              <a:gd name="T4" fmla="*/ 2147483646 w 20"/>
              <a:gd name="T5" fmla="*/ 2147483646 h 31"/>
              <a:gd name="T6" fmla="*/ 0 w 20"/>
              <a:gd name="T7" fmla="*/ 2147483646 h 31"/>
              <a:gd name="T8" fmla="*/ 2147483646 w 20"/>
              <a:gd name="T9" fmla="*/ 2147483646 h 31"/>
              <a:gd name="T10" fmla="*/ 2147483646 w 20"/>
              <a:gd name="T11" fmla="*/ 2147483646 h 31"/>
              <a:gd name="T12" fmla="*/ 2147483646 w 20"/>
              <a:gd name="T13" fmla="*/ 2147483646 h 31"/>
              <a:gd name="T14" fmla="*/ 2147483646 w 20"/>
              <a:gd name="T15" fmla="*/ 2147483646 h 3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0"/>
              <a:gd name="T25" fmla="*/ 0 h 31"/>
              <a:gd name="T26" fmla="*/ 20 w 20"/>
              <a:gd name="T27" fmla="*/ 31 h 3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0" h="31">
                <a:moveTo>
                  <a:pt x="17" y="4"/>
                </a:moveTo>
                <a:cubicBezTo>
                  <a:pt x="13" y="2"/>
                  <a:pt x="8" y="0"/>
                  <a:pt x="10" y="5"/>
                </a:cubicBezTo>
                <a:cubicBezTo>
                  <a:pt x="11" y="10"/>
                  <a:pt x="12" y="11"/>
                  <a:pt x="8" y="16"/>
                </a:cubicBezTo>
                <a:cubicBezTo>
                  <a:pt x="5" y="22"/>
                  <a:pt x="0" y="31"/>
                  <a:pt x="0" y="31"/>
                </a:cubicBezTo>
                <a:cubicBezTo>
                  <a:pt x="0" y="31"/>
                  <a:pt x="5" y="28"/>
                  <a:pt x="9" y="27"/>
                </a:cubicBezTo>
                <a:cubicBezTo>
                  <a:pt x="13" y="26"/>
                  <a:pt x="16" y="21"/>
                  <a:pt x="18" y="20"/>
                </a:cubicBezTo>
                <a:cubicBezTo>
                  <a:pt x="20" y="19"/>
                  <a:pt x="20" y="14"/>
                  <a:pt x="20" y="11"/>
                </a:cubicBezTo>
                <a:cubicBezTo>
                  <a:pt x="20" y="9"/>
                  <a:pt x="17" y="4"/>
                  <a:pt x="17" y="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4" name="Freeform 459">
            <a:extLst>
              <a:ext uri="{FF2B5EF4-FFF2-40B4-BE49-F238E27FC236}">
                <a16:creationId xmlns:a16="http://schemas.microsoft.com/office/drawing/2014/main" id="{D9D0F2A2-A05A-6B58-B733-DF36440210CE}"/>
              </a:ext>
            </a:extLst>
          </p:cNvPr>
          <p:cNvSpPr>
            <a:spLocks/>
          </p:cNvSpPr>
          <p:nvPr/>
        </p:nvSpPr>
        <p:spPr bwMode="auto">
          <a:xfrm>
            <a:off x="5289455" y="2052011"/>
            <a:ext cx="28814" cy="34576"/>
          </a:xfrm>
          <a:custGeom>
            <a:avLst/>
            <a:gdLst>
              <a:gd name="T0" fmla="*/ 2147483646 w 28"/>
              <a:gd name="T1" fmla="*/ 0 h 31"/>
              <a:gd name="T2" fmla="*/ 2147483646 w 28"/>
              <a:gd name="T3" fmla="*/ 2147483646 h 31"/>
              <a:gd name="T4" fmla="*/ 2147483646 w 28"/>
              <a:gd name="T5" fmla="*/ 2147483646 h 31"/>
              <a:gd name="T6" fmla="*/ 2147483646 w 28"/>
              <a:gd name="T7" fmla="*/ 2147483646 h 31"/>
              <a:gd name="T8" fmla="*/ 2147483646 w 28"/>
              <a:gd name="T9" fmla="*/ 2147483646 h 31"/>
              <a:gd name="T10" fmla="*/ 2147483646 w 28"/>
              <a:gd name="T11" fmla="*/ 2147483646 h 31"/>
              <a:gd name="T12" fmla="*/ 2147483646 w 28"/>
              <a:gd name="T13" fmla="*/ 2147483646 h 31"/>
              <a:gd name="T14" fmla="*/ 2147483646 w 28"/>
              <a:gd name="T15" fmla="*/ 2147483646 h 31"/>
              <a:gd name="T16" fmla="*/ 2147483646 w 28"/>
              <a:gd name="T17" fmla="*/ 0 h 3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8"/>
              <a:gd name="T28" fmla="*/ 0 h 31"/>
              <a:gd name="T29" fmla="*/ 28 w 28"/>
              <a:gd name="T30" fmla="*/ 31 h 3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8" h="31">
                <a:moveTo>
                  <a:pt x="19" y="0"/>
                </a:moveTo>
                <a:cubicBezTo>
                  <a:pt x="17" y="0"/>
                  <a:pt x="16" y="6"/>
                  <a:pt x="15" y="9"/>
                </a:cubicBezTo>
                <a:cubicBezTo>
                  <a:pt x="15" y="12"/>
                  <a:pt x="10" y="13"/>
                  <a:pt x="9" y="16"/>
                </a:cubicBezTo>
                <a:cubicBezTo>
                  <a:pt x="8" y="19"/>
                  <a:pt x="0" y="22"/>
                  <a:pt x="6" y="22"/>
                </a:cubicBezTo>
                <a:cubicBezTo>
                  <a:pt x="11" y="23"/>
                  <a:pt x="17" y="16"/>
                  <a:pt x="17" y="22"/>
                </a:cubicBezTo>
                <a:cubicBezTo>
                  <a:pt x="17" y="27"/>
                  <a:pt x="16" y="31"/>
                  <a:pt x="20" y="27"/>
                </a:cubicBezTo>
                <a:cubicBezTo>
                  <a:pt x="24" y="24"/>
                  <a:pt x="28" y="20"/>
                  <a:pt x="28" y="17"/>
                </a:cubicBezTo>
                <a:cubicBezTo>
                  <a:pt x="28" y="15"/>
                  <a:pt x="24" y="10"/>
                  <a:pt x="24" y="8"/>
                </a:cubicBezTo>
                <a:cubicBezTo>
                  <a:pt x="25" y="6"/>
                  <a:pt x="19" y="0"/>
                  <a:pt x="19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5" name="Freeform 460">
            <a:extLst>
              <a:ext uri="{FF2B5EF4-FFF2-40B4-BE49-F238E27FC236}">
                <a16:creationId xmlns:a16="http://schemas.microsoft.com/office/drawing/2014/main" id="{E4B956D9-4D3C-9A95-C149-1441A7E28AA7}"/>
              </a:ext>
            </a:extLst>
          </p:cNvPr>
          <p:cNvSpPr>
            <a:spLocks/>
          </p:cNvSpPr>
          <p:nvPr/>
        </p:nvSpPr>
        <p:spPr bwMode="auto">
          <a:xfrm>
            <a:off x="5268326" y="2100033"/>
            <a:ext cx="17287" cy="17287"/>
          </a:xfrm>
          <a:custGeom>
            <a:avLst/>
            <a:gdLst>
              <a:gd name="T0" fmla="*/ 2147483646 w 16"/>
              <a:gd name="T1" fmla="*/ 2147483646 h 15"/>
              <a:gd name="T2" fmla="*/ 2147483646 w 16"/>
              <a:gd name="T3" fmla="*/ 2147483646 h 15"/>
              <a:gd name="T4" fmla="*/ 2147483646 w 16"/>
              <a:gd name="T5" fmla="*/ 2147483646 h 15"/>
              <a:gd name="T6" fmla="*/ 2147483646 w 16"/>
              <a:gd name="T7" fmla="*/ 0 h 15"/>
              <a:gd name="T8" fmla="*/ 2147483646 w 16"/>
              <a:gd name="T9" fmla="*/ 2147483646 h 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"/>
              <a:gd name="T16" fmla="*/ 0 h 15"/>
              <a:gd name="T17" fmla="*/ 16 w 16"/>
              <a:gd name="T18" fmla="*/ 15 h 1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" h="15">
                <a:moveTo>
                  <a:pt x="7" y="2"/>
                </a:moveTo>
                <a:cubicBezTo>
                  <a:pt x="5" y="5"/>
                  <a:pt x="0" y="15"/>
                  <a:pt x="3" y="15"/>
                </a:cubicBezTo>
                <a:cubicBezTo>
                  <a:pt x="8" y="15"/>
                  <a:pt x="9" y="6"/>
                  <a:pt x="12" y="5"/>
                </a:cubicBezTo>
                <a:cubicBezTo>
                  <a:pt x="14" y="5"/>
                  <a:pt x="16" y="0"/>
                  <a:pt x="16" y="0"/>
                </a:cubicBezTo>
                <a:lnTo>
                  <a:pt x="7" y="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6" name="Freeform 461">
            <a:extLst>
              <a:ext uri="{FF2B5EF4-FFF2-40B4-BE49-F238E27FC236}">
                <a16:creationId xmlns:a16="http://schemas.microsoft.com/office/drawing/2014/main" id="{B2EE9857-901F-FE4A-BB50-75975D5F134D}"/>
              </a:ext>
            </a:extLst>
          </p:cNvPr>
          <p:cNvSpPr>
            <a:spLocks/>
          </p:cNvSpPr>
          <p:nvPr/>
        </p:nvSpPr>
        <p:spPr bwMode="auto">
          <a:xfrm>
            <a:off x="5295218" y="2096191"/>
            <a:ext cx="19209" cy="19209"/>
          </a:xfrm>
          <a:custGeom>
            <a:avLst/>
            <a:gdLst>
              <a:gd name="T0" fmla="*/ 2147483646 w 18"/>
              <a:gd name="T1" fmla="*/ 0 h 18"/>
              <a:gd name="T2" fmla="*/ 2147483646 w 18"/>
              <a:gd name="T3" fmla="*/ 2147483646 h 18"/>
              <a:gd name="T4" fmla="*/ 2147483646 w 18"/>
              <a:gd name="T5" fmla="*/ 2147483646 h 18"/>
              <a:gd name="T6" fmla="*/ 2147483646 w 18"/>
              <a:gd name="T7" fmla="*/ 2147483646 h 18"/>
              <a:gd name="T8" fmla="*/ 2147483646 w 18"/>
              <a:gd name="T9" fmla="*/ 0 h 18"/>
              <a:gd name="T10" fmla="*/ 2147483646 w 18"/>
              <a:gd name="T11" fmla="*/ 0 h 1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8"/>
              <a:gd name="T19" fmla="*/ 0 h 18"/>
              <a:gd name="T20" fmla="*/ 18 w 18"/>
              <a:gd name="T21" fmla="*/ 18 h 1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8" h="18">
                <a:moveTo>
                  <a:pt x="8" y="0"/>
                </a:moveTo>
                <a:cubicBezTo>
                  <a:pt x="5" y="2"/>
                  <a:pt x="0" y="7"/>
                  <a:pt x="3" y="9"/>
                </a:cubicBezTo>
                <a:cubicBezTo>
                  <a:pt x="5" y="11"/>
                  <a:pt x="8" y="0"/>
                  <a:pt x="10" y="5"/>
                </a:cubicBezTo>
                <a:cubicBezTo>
                  <a:pt x="12" y="9"/>
                  <a:pt x="10" y="18"/>
                  <a:pt x="13" y="14"/>
                </a:cubicBezTo>
                <a:cubicBezTo>
                  <a:pt x="17" y="10"/>
                  <a:pt x="18" y="0"/>
                  <a:pt x="18" y="0"/>
                </a:cubicBezTo>
                <a:lnTo>
                  <a:pt x="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7" name="Freeform 462">
            <a:extLst>
              <a:ext uri="{FF2B5EF4-FFF2-40B4-BE49-F238E27FC236}">
                <a16:creationId xmlns:a16="http://schemas.microsoft.com/office/drawing/2014/main" id="{F9CF0ED4-A7C3-B300-FFCB-652CBCDE9D01}"/>
              </a:ext>
            </a:extLst>
          </p:cNvPr>
          <p:cNvSpPr>
            <a:spLocks/>
          </p:cNvSpPr>
          <p:nvPr/>
        </p:nvSpPr>
        <p:spPr bwMode="auto">
          <a:xfrm>
            <a:off x="5316347" y="2052011"/>
            <a:ext cx="34576" cy="48022"/>
          </a:xfrm>
          <a:custGeom>
            <a:avLst/>
            <a:gdLst>
              <a:gd name="T0" fmla="*/ 2147483646 w 32"/>
              <a:gd name="T1" fmla="*/ 2147483646 h 44"/>
              <a:gd name="T2" fmla="*/ 2147483646 w 32"/>
              <a:gd name="T3" fmla="*/ 2147483646 h 44"/>
              <a:gd name="T4" fmla="*/ 2147483646 w 32"/>
              <a:gd name="T5" fmla="*/ 2147483646 h 44"/>
              <a:gd name="T6" fmla="*/ 2147483646 w 32"/>
              <a:gd name="T7" fmla="*/ 2147483646 h 44"/>
              <a:gd name="T8" fmla="*/ 2147483646 w 32"/>
              <a:gd name="T9" fmla="*/ 2147483646 h 44"/>
              <a:gd name="T10" fmla="*/ 2147483646 w 32"/>
              <a:gd name="T11" fmla="*/ 2147483646 h 44"/>
              <a:gd name="T12" fmla="*/ 2147483646 w 32"/>
              <a:gd name="T13" fmla="*/ 2147483646 h 44"/>
              <a:gd name="T14" fmla="*/ 2147483646 w 32"/>
              <a:gd name="T15" fmla="*/ 2147483646 h 44"/>
              <a:gd name="T16" fmla="*/ 2147483646 w 32"/>
              <a:gd name="T17" fmla="*/ 2147483646 h 44"/>
              <a:gd name="T18" fmla="*/ 2147483646 w 32"/>
              <a:gd name="T19" fmla="*/ 2147483646 h 44"/>
              <a:gd name="T20" fmla="*/ 2147483646 w 32"/>
              <a:gd name="T21" fmla="*/ 2147483646 h 44"/>
              <a:gd name="T22" fmla="*/ 2147483646 w 32"/>
              <a:gd name="T23" fmla="*/ 2147483646 h 44"/>
              <a:gd name="T24" fmla="*/ 2147483646 w 32"/>
              <a:gd name="T25" fmla="*/ 2147483646 h 44"/>
              <a:gd name="T26" fmla="*/ 2147483646 w 32"/>
              <a:gd name="T27" fmla="*/ 2147483646 h 4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2"/>
              <a:gd name="T43" fmla="*/ 0 h 44"/>
              <a:gd name="T44" fmla="*/ 32 w 32"/>
              <a:gd name="T45" fmla="*/ 44 h 4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2" h="44">
                <a:moveTo>
                  <a:pt x="9" y="12"/>
                </a:moveTo>
                <a:cubicBezTo>
                  <a:pt x="9" y="15"/>
                  <a:pt x="11" y="24"/>
                  <a:pt x="8" y="27"/>
                </a:cubicBezTo>
                <a:cubicBezTo>
                  <a:pt x="5" y="31"/>
                  <a:pt x="0" y="35"/>
                  <a:pt x="5" y="35"/>
                </a:cubicBezTo>
                <a:cubicBezTo>
                  <a:pt x="10" y="36"/>
                  <a:pt x="11" y="44"/>
                  <a:pt x="13" y="42"/>
                </a:cubicBezTo>
                <a:cubicBezTo>
                  <a:pt x="16" y="40"/>
                  <a:pt x="16" y="29"/>
                  <a:pt x="19" y="32"/>
                </a:cubicBezTo>
                <a:cubicBezTo>
                  <a:pt x="22" y="35"/>
                  <a:pt x="24" y="32"/>
                  <a:pt x="24" y="30"/>
                </a:cubicBezTo>
                <a:cubicBezTo>
                  <a:pt x="24" y="28"/>
                  <a:pt x="18" y="22"/>
                  <a:pt x="22" y="22"/>
                </a:cubicBezTo>
                <a:cubicBezTo>
                  <a:pt x="27" y="22"/>
                  <a:pt x="27" y="21"/>
                  <a:pt x="28" y="17"/>
                </a:cubicBezTo>
                <a:cubicBezTo>
                  <a:pt x="29" y="12"/>
                  <a:pt x="24" y="12"/>
                  <a:pt x="28" y="9"/>
                </a:cubicBezTo>
                <a:cubicBezTo>
                  <a:pt x="32" y="6"/>
                  <a:pt x="27" y="0"/>
                  <a:pt x="25" y="5"/>
                </a:cubicBezTo>
                <a:cubicBezTo>
                  <a:pt x="24" y="10"/>
                  <a:pt x="24" y="12"/>
                  <a:pt x="22" y="13"/>
                </a:cubicBezTo>
                <a:cubicBezTo>
                  <a:pt x="20" y="14"/>
                  <a:pt x="16" y="11"/>
                  <a:pt x="16" y="8"/>
                </a:cubicBezTo>
                <a:cubicBezTo>
                  <a:pt x="17" y="5"/>
                  <a:pt x="15" y="2"/>
                  <a:pt x="15" y="2"/>
                </a:cubicBezTo>
                <a:lnTo>
                  <a:pt x="9" y="1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8" name="Freeform 463">
            <a:extLst>
              <a:ext uri="{FF2B5EF4-FFF2-40B4-BE49-F238E27FC236}">
                <a16:creationId xmlns:a16="http://schemas.microsoft.com/office/drawing/2014/main" id="{ED585BD1-B42A-E730-8583-DA1167F5FBBC}"/>
              </a:ext>
            </a:extLst>
          </p:cNvPr>
          <p:cNvSpPr>
            <a:spLocks/>
          </p:cNvSpPr>
          <p:nvPr/>
        </p:nvSpPr>
        <p:spPr bwMode="auto">
          <a:xfrm>
            <a:off x="5360528" y="1994384"/>
            <a:ext cx="30734" cy="48022"/>
          </a:xfrm>
          <a:custGeom>
            <a:avLst/>
            <a:gdLst>
              <a:gd name="T0" fmla="*/ 2147483646 w 28"/>
              <a:gd name="T1" fmla="*/ 2147483646 h 44"/>
              <a:gd name="T2" fmla="*/ 2147483646 w 28"/>
              <a:gd name="T3" fmla="*/ 2147483646 h 44"/>
              <a:gd name="T4" fmla="*/ 2147483646 w 28"/>
              <a:gd name="T5" fmla="*/ 2147483646 h 44"/>
              <a:gd name="T6" fmla="*/ 2147483646 w 28"/>
              <a:gd name="T7" fmla="*/ 2147483646 h 44"/>
              <a:gd name="T8" fmla="*/ 2147483646 w 28"/>
              <a:gd name="T9" fmla="*/ 2147483646 h 44"/>
              <a:gd name="T10" fmla="*/ 2147483646 w 28"/>
              <a:gd name="T11" fmla="*/ 2147483646 h 44"/>
              <a:gd name="T12" fmla="*/ 2147483646 w 28"/>
              <a:gd name="T13" fmla="*/ 2147483646 h 44"/>
              <a:gd name="T14" fmla="*/ 2147483646 w 28"/>
              <a:gd name="T15" fmla="*/ 2147483646 h 44"/>
              <a:gd name="T16" fmla="*/ 2147483646 w 28"/>
              <a:gd name="T17" fmla="*/ 2147483646 h 44"/>
              <a:gd name="T18" fmla="*/ 2147483646 w 28"/>
              <a:gd name="T19" fmla="*/ 2147483646 h 44"/>
              <a:gd name="T20" fmla="*/ 2147483646 w 28"/>
              <a:gd name="T21" fmla="*/ 2147483646 h 44"/>
              <a:gd name="T22" fmla="*/ 2147483646 w 28"/>
              <a:gd name="T23" fmla="*/ 2147483646 h 4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28"/>
              <a:gd name="T37" fmla="*/ 0 h 44"/>
              <a:gd name="T38" fmla="*/ 28 w 28"/>
              <a:gd name="T39" fmla="*/ 44 h 44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28" h="44">
                <a:moveTo>
                  <a:pt x="4" y="20"/>
                </a:moveTo>
                <a:cubicBezTo>
                  <a:pt x="2" y="22"/>
                  <a:pt x="0" y="28"/>
                  <a:pt x="2" y="29"/>
                </a:cubicBezTo>
                <a:cubicBezTo>
                  <a:pt x="4" y="31"/>
                  <a:pt x="6" y="36"/>
                  <a:pt x="6" y="36"/>
                </a:cubicBezTo>
                <a:cubicBezTo>
                  <a:pt x="6" y="36"/>
                  <a:pt x="2" y="44"/>
                  <a:pt x="7" y="41"/>
                </a:cubicBezTo>
                <a:cubicBezTo>
                  <a:pt x="12" y="37"/>
                  <a:pt x="13" y="35"/>
                  <a:pt x="15" y="34"/>
                </a:cubicBezTo>
                <a:cubicBezTo>
                  <a:pt x="17" y="32"/>
                  <a:pt x="17" y="28"/>
                  <a:pt x="22" y="29"/>
                </a:cubicBezTo>
                <a:cubicBezTo>
                  <a:pt x="26" y="31"/>
                  <a:pt x="22" y="27"/>
                  <a:pt x="25" y="22"/>
                </a:cubicBezTo>
                <a:cubicBezTo>
                  <a:pt x="28" y="16"/>
                  <a:pt x="27" y="12"/>
                  <a:pt x="23" y="9"/>
                </a:cubicBezTo>
                <a:cubicBezTo>
                  <a:pt x="19" y="7"/>
                  <a:pt x="19" y="0"/>
                  <a:pt x="17" y="4"/>
                </a:cubicBezTo>
                <a:cubicBezTo>
                  <a:pt x="15" y="9"/>
                  <a:pt x="11" y="12"/>
                  <a:pt x="11" y="14"/>
                </a:cubicBezTo>
                <a:cubicBezTo>
                  <a:pt x="11" y="17"/>
                  <a:pt x="7" y="17"/>
                  <a:pt x="7" y="17"/>
                </a:cubicBezTo>
                <a:lnTo>
                  <a:pt x="4" y="2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29" name="Freeform 464">
            <a:extLst>
              <a:ext uri="{FF2B5EF4-FFF2-40B4-BE49-F238E27FC236}">
                <a16:creationId xmlns:a16="http://schemas.microsoft.com/office/drawing/2014/main" id="{FC3C894D-380C-3EBA-FC80-02085BAF8328}"/>
              </a:ext>
            </a:extLst>
          </p:cNvPr>
          <p:cNvSpPr>
            <a:spLocks/>
          </p:cNvSpPr>
          <p:nvPr/>
        </p:nvSpPr>
        <p:spPr bwMode="auto">
          <a:xfrm>
            <a:off x="5398946" y="1975176"/>
            <a:ext cx="21129" cy="21130"/>
          </a:xfrm>
          <a:custGeom>
            <a:avLst/>
            <a:gdLst>
              <a:gd name="T0" fmla="*/ 2147483646 w 20"/>
              <a:gd name="T1" fmla="*/ 2147483646 h 21"/>
              <a:gd name="T2" fmla="*/ 2147483646 w 20"/>
              <a:gd name="T3" fmla="*/ 2147483646 h 21"/>
              <a:gd name="T4" fmla="*/ 2147483646 w 20"/>
              <a:gd name="T5" fmla="*/ 2147483646 h 21"/>
              <a:gd name="T6" fmla="*/ 2147483646 w 20"/>
              <a:gd name="T7" fmla="*/ 2147483646 h 21"/>
              <a:gd name="T8" fmla="*/ 2147483646 w 20"/>
              <a:gd name="T9" fmla="*/ 2147483646 h 21"/>
              <a:gd name="T10" fmla="*/ 2147483646 w 20"/>
              <a:gd name="T11" fmla="*/ 2147483646 h 21"/>
              <a:gd name="T12" fmla="*/ 2147483646 w 20"/>
              <a:gd name="T13" fmla="*/ 2147483646 h 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0"/>
              <a:gd name="T22" fmla="*/ 0 h 21"/>
              <a:gd name="T23" fmla="*/ 20 w 20"/>
              <a:gd name="T24" fmla="*/ 21 h 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0" h="21">
                <a:moveTo>
                  <a:pt x="9" y="8"/>
                </a:moveTo>
                <a:cubicBezTo>
                  <a:pt x="6" y="9"/>
                  <a:pt x="0" y="6"/>
                  <a:pt x="4" y="13"/>
                </a:cubicBezTo>
                <a:cubicBezTo>
                  <a:pt x="7" y="21"/>
                  <a:pt x="7" y="19"/>
                  <a:pt x="10" y="16"/>
                </a:cubicBezTo>
                <a:cubicBezTo>
                  <a:pt x="13" y="13"/>
                  <a:pt x="13" y="12"/>
                  <a:pt x="16" y="11"/>
                </a:cubicBezTo>
                <a:cubicBezTo>
                  <a:pt x="18" y="11"/>
                  <a:pt x="20" y="7"/>
                  <a:pt x="20" y="7"/>
                </a:cubicBezTo>
                <a:cubicBezTo>
                  <a:pt x="20" y="7"/>
                  <a:pt x="20" y="0"/>
                  <a:pt x="18" y="1"/>
                </a:cubicBezTo>
                <a:cubicBezTo>
                  <a:pt x="16" y="3"/>
                  <a:pt x="9" y="8"/>
                  <a:pt x="9" y="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0" name="Freeform 465">
            <a:extLst>
              <a:ext uri="{FF2B5EF4-FFF2-40B4-BE49-F238E27FC236}">
                <a16:creationId xmlns:a16="http://schemas.microsoft.com/office/drawing/2014/main" id="{0937552F-4924-3231-F742-53EEF86982D1}"/>
              </a:ext>
            </a:extLst>
          </p:cNvPr>
          <p:cNvSpPr>
            <a:spLocks/>
          </p:cNvSpPr>
          <p:nvPr/>
        </p:nvSpPr>
        <p:spPr bwMode="auto">
          <a:xfrm>
            <a:off x="5421996" y="1954047"/>
            <a:ext cx="19209" cy="19209"/>
          </a:xfrm>
          <a:custGeom>
            <a:avLst/>
            <a:gdLst>
              <a:gd name="T0" fmla="*/ 2147483646 w 18"/>
              <a:gd name="T1" fmla="*/ 0 h 18"/>
              <a:gd name="T2" fmla="*/ 2147483646 w 18"/>
              <a:gd name="T3" fmla="*/ 2147483646 h 18"/>
              <a:gd name="T4" fmla="*/ 2147483646 w 18"/>
              <a:gd name="T5" fmla="*/ 2147483646 h 18"/>
              <a:gd name="T6" fmla="*/ 2147483646 w 18"/>
              <a:gd name="T7" fmla="*/ 2147483646 h 18"/>
              <a:gd name="T8" fmla="*/ 2147483646 w 18"/>
              <a:gd name="T9" fmla="*/ 2147483646 h 18"/>
              <a:gd name="T10" fmla="*/ 2147483646 w 18"/>
              <a:gd name="T11" fmla="*/ 2147483646 h 18"/>
              <a:gd name="T12" fmla="*/ 2147483646 w 18"/>
              <a:gd name="T13" fmla="*/ 0 h 1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8"/>
              <a:gd name="T22" fmla="*/ 0 h 18"/>
              <a:gd name="T23" fmla="*/ 18 w 18"/>
              <a:gd name="T24" fmla="*/ 18 h 1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8" h="18">
                <a:moveTo>
                  <a:pt x="2" y="0"/>
                </a:moveTo>
                <a:cubicBezTo>
                  <a:pt x="0" y="5"/>
                  <a:pt x="3" y="15"/>
                  <a:pt x="5" y="15"/>
                </a:cubicBezTo>
                <a:cubicBezTo>
                  <a:pt x="7" y="15"/>
                  <a:pt x="6" y="18"/>
                  <a:pt x="9" y="18"/>
                </a:cubicBezTo>
                <a:cubicBezTo>
                  <a:pt x="11" y="18"/>
                  <a:pt x="13" y="17"/>
                  <a:pt x="14" y="12"/>
                </a:cubicBezTo>
                <a:cubicBezTo>
                  <a:pt x="16" y="7"/>
                  <a:pt x="18" y="0"/>
                  <a:pt x="16" y="1"/>
                </a:cubicBezTo>
                <a:cubicBezTo>
                  <a:pt x="13" y="2"/>
                  <a:pt x="9" y="7"/>
                  <a:pt x="9" y="7"/>
                </a:cubicBezTo>
                <a:lnTo>
                  <a:pt x="2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1" name="Freeform 466">
            <a:extLst>
              <a:ext uri="{FF2B5EF4-FFF2-40B4-BE49-F238E27FC236}">
                <a16:creationId xmlns:a16="http://schemas.microsoft.com/office/drawing/2014/main" id="{73270E1E-D587-9EA1-0F0F-9C102D3594BB}"/>
              </a:ext>
            </a:extLst>
          </p:cNvPr>
          <p:cNvSpPr>
            <a:spLocks/>
          </p:cNvSpPr>
          <p:nvPr/>
        </p:nvSpPr>
        <p:spPr bwMode="auto">
          <a:xfrm>
            <a:off x="5456572" y="1948283"/>
            <a:ext cx="17287" cy="17288"/>
          </a:xfrm>
          <a:custGeom>
            <a:avLst/>
            <a:gdLst>
              <a:gd name="T0" fmla="*/ 2147483646 w 16"/>
              <a:gd name="T1" fmla="*/ 0 h 16"/>
              <a:gd name="T2" fmla="*/ 2147483646 w 16"/>
              <a:gd name="T3" fmla="*/ 2147483646 h 16"/>
              <a:gd name="T4" fmla="*/ 2147483646 w 16"/>
              <a:gd name="T5" fmla="*/ 2147483646 h 16"/>
              <a:gd name="T6" fmla="*/ 2147483646 w 16"/>
              <a:gd name="T7" fmla="*/ 2147483646 h 16"/>
              <a:gd name="T8" fmla="*/ 2147483646 w 16"/>
              <a:gd name="T9" fmla="*/ 0 h 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"/>
              <a:gd name="T16" fmla="*/ 0 h 16"/>
              <a:gd name="T17" fmla="*/ 16 w 16"/>
              <a:gd name="T18" fmla="*/ 16 h 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" h="16">
                <a:moveTo>
                  <a:pt x="8" y="0"/>
                </a:moveTo>
                <a:cubicBezTo>
                  <a:pt x="6" y="2"/>
                  <a:pt x="0" y="8"/>
                  <a:pt x="5" y="12"/>
                </a:cubicBezTo>
                <a:cubicBezTo>
                  <a:pt x="10" y="16"/>
                  <a:pt x="12" y="13"/>
                  <a:pt x="13" y="11"/>
                </a:cubicBezTo>
                <a:cubicBezTo>
                  <a:pt x="14" y="8"/>
                  <a:pt x="12" y="3"/>
                  <a:pt x="14" y="1"/>
                </a:cubicBezTo>
                <a:cubicBezTo>
                  <a:pt x="16" y="0"/>
                  <a:pt x="8" y="0"/>
                  <a:pt x="8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2" name="Freeform 467">
            <a:extLst>
              <a:ext uri="{FF2B5EF4-FFF2-40B4-BE49-F238E27FC236}">
                <a16:creationId xmlns:a16="http://schemas.microsoft.com/office/drawing/2014/main" id="{D093DFE2-2482-71BA-6069-5C92E0FB310B}"/>
              </a:ext>
            </a:extLst>
          </p:cNvPr>
          <p:cNvSpPr>
            <a:spLocks/>
          </p:cNvSpPr>
          <p:nvPr/>
        </p:nvSpPr>
        <p:spPr bwMode="auto">
          <a:xfrm>
            <a:off x="5506515" y="1900262"/>
            <a:ext cx="36496" cy="26892"/>
          </a:xfrm>
          <a:custGeom>
            <a:avLst/>
            <a:gdLst>
              <a:gd name="T0" fmla="*/ 2147483646 w 34"/>
              <a:gd name="T1" fmla="*/ 2147483646 h 26"/>
              <a:gd name="T2" fmla="*/ 2147483646 w 34"/>
              <a:gd name="T3" fmla="*/ 2147483646 h 26"/>
              <a:gd name="T4" fmla="*/ 2147483646 w 34"/>
              <a:gd name="T5" fmla="*/ 2147483646 h 26"/>
              <a:gd name="T6" fmla="*/ 2147483646 w 34"/>
              <a:gd name="T7" fmla="*/ 2147483646 h 26"/>
              <a:gd name="T8" fmla="*/ 2147483646 w 34"/>
              <a:gd name="T9" fmla="*/ 2147483646 h 26"/>
              <a:gd name="T10" fmla="*/ 2147483646 w 34"/>
              <a:gd name="T11" fmla="*/ 0 h 26"/>
              <a:gd name="T12" fmla="*/ 2147483646 w 34"/>
              <a:gd name="T13" fmla="*/ 2147483646 h 2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4"/>
              <a:gd name="T22" fmla="*/ 0 h 26"/>
              <a:gd name="T23" fmla="*/ 34 w 34"/>
              <a:gd name="T24" fmla="*/ 26 h 2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4" h="26">
                <a:moveTo>
                  <a:pt x="6" y="11"/>
                </a:moveTo>
                <a:cubicBezTo>
                  <a:pt x="2" y="12"/>
                  <a:pt x="0" y="13"/>
                  <a:pt x="1" y="17"/>
                </a:cubicBezTo>
                <a:cubicBezTo>
                  <a:pt x="2" y="21"/>
                  <a:pt x="6" y="26"/>
                  <a:pt x="8" y="26"/>
                </a:cubicBezTo>
                <a:cubicBezTo>
                  <a:pt x="10" y="26"/>
                  <a:pt x="12" y="21"/>
                  <a:pt x="16" y="22"/>
                </a:cubicBezTo>
                <a:cubicBezTo>
                  <a:pt x="20" y="23"/>
                  <a:pt x="26" y="13"/>
                  <a:pt x="28" y="10"/>
                </a:cubicBezTo>
                <a:cubicBezTo>
                  <a:pt x="31" y="7"/>
                  <a:pt x="28" y="0"/>
                  <a:pt x="31" y="0"/>
                </a:cubicBezTo>
                <a:cubicBezTo>
                  <a:pt x="34" y="0"/>
                  <a:pt x="6" y="11"/>
                  <a:pt x="6" y="1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3" name="Freeform 468">
            <a:extLst>
              <a:ext uri="{FF2B5EF4-FFF2-40B4-BE49-F238E27FC236}">
                <a16:creationId xmlns:a16="http://schemas.microsoft.com/office/drawing/2014/main" id="{759ED98F-0D1E-8433-192A-13DA642DB86C}"/>
              </a:ext>
            </a:extLst>
          </p:cNvPr>
          <p:cNvSpPr>
            <a:spLocks/>
          </p:cNvSpPr>
          <p:nvPr/>
        </p:nvSpPr>
        <p:spPr bwMode="auto">
          <a:xfrm>
            <a:off x="5249117" y="2117320"/>
            <a:ext cx="19209" cy="21130"/>
          </a:xfrm>
          <a:custGeom>
            <a:avLst/>
            <a:gdLst>
              <a:gd name="T0" fmla="*/ 2147483646 w 18"/>
              <a:gd name="T1" fmla="*/ 0 h 20"/>
              <a:gd name="T2" fmla="*/ 2147483646 w 18"/>
              <a:gd name="T3" fmla="*/ 2147483646 h 20"/>
              <a:gd name="T4" fmla="*/ 2147483646 w 18"/>
              <a:gd name="T5" fmla="*/ 2147483646 h 20"/>
              <a:gd name="T6" fmla="*/ 2147483646 w 18"/>
              <a:gd name="T7" fmla="*/ 2147483646 h 20"/>
              <a:gd name="T8" fmla="*/ 2147483646 w 18"/>
              <a:gd name="T9" fmla="*/ 2147483646 h 20"/>
              <a:gd name="T10" fmla="*/ 2147483646 w 18"/>
              <a:gd name="T11" fmla="*/ 0 h 2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8"/>
              <a:gd name="T19" fmla="*/ 0 h 20"/>
              <a:gd name="T20" fmla="*/ 18 w 18"/>
              <a:gd name="T21" fmla="*/ 20 h 2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8" h="20">
                <a:moveTo>
                  <a:pt x="17" y="0"/>
                </a:move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0" y="14"/>
                  <a:pt x="5" y="17"/>
                </a:cubicBezTo>
                <a:cubicBezTo>
                  <a:pt x="10" y="20"/>
                  <a:pt x="15" y="15"/>
                  <a:pt x="16" y="12"/>
                </a:cubicBezTo>
                <a:cubicBezTo>
                  <a:pt x="17" y="10"/>
                  <a:pt x="18" y="5"/>
                  <a:pt x="18" y="5"/>
                </a:cubicBezTo>
                <a:lnTo>
                  <a:pt x="1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4" name="Freeform 469">
            <a:extLst>
              <a:ext uri="{FF2B5EF4-FFF2-40B4-BE49-F238E27FC236}">
                <a16:creationId xmlns:a16="http://schemas.microsoft.com/office/drawing/2014/main" id="{CCF60CFB-F0A2-6C33-2544-FCAE27D09766}"/>
              </a:ext>
            </a:extLst>
          </p:cNvPr>
          <p:cNvSpPr>
            <a:spLocks/>
          </p:cNvSpPr>
          <p:nvPr/>
        </p:nvSpPr>
        <p:spPr bwMode="auto">
          <a:xfrm>
            <a:off x="5137707" y="2420819"/>
            <a:ext cx="11525" cy="11525"/>
          </a:xfrm>
          <a:custGeom>
            <a:avLst/>
            <a:gdLst>
              <a:gd name="T0" fmla="*/ 2147483646 w 12"/>
              <a:gd name="T1" fmla="*/ 0 h 11"/>
              <a:gd name="T2" fmla="*/ 0 w 12"/>
              <a:gd name="T3" fmla="*/ 2147483646 h 11"/>
              <a:gd name="T4" fmla="*/ 2147483646 w 12"/>
              <a:gd name="T5" fmla="*/ 2147483646 h 11"/>
              <a:gd name="T6" fmla="*/ 2147483646 w 12"/>
              <a:gd name="T7" fmla="*/ 2147483646 h 11"/>
              <a:gd name="T8" fmla="*/ 2147483646 w 12"/>
              <a:gd name="T9" fmla="*/ 2147483646 h 11"/>
              <a:gd name="T10" fmla="*/ 2147483646 w 12"/>
              <a:gd name="T11" fmla="*/ 0 h 1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2"/>
              <a:gd name="T19" fmla="*/ 0 h 11"/>
              <a:gd name="T20" fmla="*/ 12 w 12"/>
              <a:gd name="T21" fmla="*/ 11 h 1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2" h="11">
                <a:moveTo>
                  <a:pt x="3" y="0"/>
                </a:move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3" y="11"/>
                  <a:pt x="5" y="11"/>
                </a:cubicBezTo>
                <a:cubicBezTo>
                  <a:pt x="7" y="11"/>
                  <a:pt x="12" y="10"/>
                  <a:pt x="12" y="10"/>
                </a:cubicBezTo>
                <a:cubicBezTo>
                  <a:pt x="12" y="4"/>
                  <a:pt x="12" y="4"/>
                  <a:pt x="12" y="4"/>
                </a:cubicBezTo>
                <a:cubicBezTo>
                  <a:pt x="7" y="1"/>
                  <a:pt x="3" y="0"/>
                  <a:pt x="3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5" name="Freeform 470">
            <a:extLst>
              <a:ext uri="{FF2B5EF4-FFF2-40B4-BE49-F238E27FC236}">
                <a16:creationId xmlns:a16="http://schemas.microsoft.com/office/drawing/2014/main" id="{06D15667-CA99-08A7-A0F2-9F8BF6B79F81}"/>
              </a:ext>
            </a:extLst>
          </p:cNvPr>
          <p:cNvSpPr>
            <a:spLocks/>
          </p:cNvSpPr>
          <p:nvPr/>
        </p:nvSpPr>
        <p:spPr bwMode="auto">
          <a:xfrm>
            <a:off x="5026296" y="2582172"/>
            <a:ext cx="9604" cy="9605"/>
          </a:xfrm>
          <a:custGeom>
            <a:avLst/>
            <a:gdLst>
              <a:gd name="T0" fmla="*/ 2147483646 w 9"/>
              <a:gd name="T1" fmla="*/ 0 h 10"/>
              <a:gd name="T2" fmla="*/ 2147483646 w 9"/>
              <a:gd name="T3" fmla="*/ 2147483646 h 10"/>
              <a:gd name="T4" fmla="*/ 2147483646 w 9"/>
              <a:gd name="T5" fmla="*/ 2147483646 h 10"/>
              <a:gd name="T6" fmla="*/ 2147483646 w 9"/>
              <a:gd name="T7" fmla="*/ 0 h 10"/>
              <a:gd name="T8" fmla="*/ 0 60000 65536"/>
              <a:gd name="T9" fmla="*/ 0 60000 65536"/>
              <a:gd name="T10" fmla="*/ 0 60000 65536"/>
              <a:gd name="T11" fmla="*/ 0 60000 65536"/>
              <a:gd name="T12" fmla="*/ 0 w 9"/>
              <a:gd name="T13" fmla="*/ 0 h 10"/>
              <a:gd name="T14" fmla="*/ 9 w 9"/>
              <a:gd name="T15" fmla="*/ 10 h 1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" h="10">
                <a:moveTo>
                  <a:pt x="7" y="0"/>
                </a:moveTo>
                <a:cubicBezTo>
                  <a:pt x="5" y="0"/>
                  <a:pt x="0" y="6"/>
                  <a:pt x="3" y="8"/>
                </a:cubicBezTo>
                <a:cubicBezTo>
                  <a:pt x="6" y="10"/>
                  <a:pt x="9" y="6"/>
                  <a:pt x="9" y="6"/>
                </a:cubicBezTo>
                <a:lnTo>
                  <a:pt x="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6" name="Freeform 471">
            <a:extLst>
              <a:ext uri="{FF2B5EF4-FFF2-40B4-BE49-F238E27FC236}">
                <a16:creationId xmlns:a16="http://schemas.microsoft.com/office/drawing/2014/main" id="{BAF0AFB9-0914-7493-A4BA-95BF7BE88260}"/>
              </a:ext>
            </a:extLst>
          </p:cNvPr>
          <p:cNvSpPr>
            <a:spLocks/>
          </p:cNvSpPr>
          <p:nvPr/>
        </p:nvSpPr>
        <p:spPr bwMode="auto">
          <a:xfrm>
            <a:off x="5030138" y="2605223"/>
            <a:ext cx="9604" cy="9605"/>
          </a:xfrm>
          <a:custGeom>
            <a:avLst/>
            <a:gdLst>
              <a:gd name="T0" fmla="*/ 2147483646 w 9"/>
              <a:gd name="T1" fmla="*/ 0 h 8"/>
              <a:gd name="T2" fmla="*/ 2147483646 w 9"/>
              <a:gd name="T3" fmla="*/ 2147483646 h 8"/>
              <a:gd name="T4" fmla="*/ 2147483646 w 9"/>
              <a:gd name="T5" fmla="*/ 2147483646 h 8"/>
              <a:gd name="T6" fmla="*/ 2147483646 w 9"/>
              <a:gd name="T7" fmla="*/ 0 h 8"/>
              <a:gd name="T8" fmla="*/ 2147483646 w 9"/>
              <a:gd name="T9" fmla="*/ 0 h 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"/>
              <a:gd name="T16" fmla="*/ 0 h 8"/>
              <a:gd name="T17" fmla="*/ 9 w 9"/>
              <a:gd name="T18" fmla="*/ 8 h 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" h="8">
                <a:moveTo>
                  <a:pt x="3" y="0"/>
                </a:moveTo>
                <a:cubicBezTo>
                  <a:pt x="3" y="0"/>
                  <a:pt x="0" y="7"/>
                  <a:pt x="2" y="8"/>
                </a:cubicBezTo>
                <a:cubicBezTo>
                  <a:pt x="4" y="8"/>
                  <a:pt x="7" y="7"/>
                  <a:pt x="7" y="7"/>
                </a:cubicBezTo>
                <a:cubicBezTo>
                  <a:pt x="9" y="0"/>
                  <a:pt x="9" y="0"/>
                  <a:pt x="9" y="0"/>
                </a:cubicBezTo>
                <a:lnTo>
                  <a:pt x="3" y="0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7" name="Freeform 472">
            <a:extLst>
              <a:ext uri="{FF2B5EF4-FFF2-40B4-BE49-F238E27FC236}">
                <a16:creationId xmlns:a16="http://schemas.microsoft.com/office/drawing/2014/main" id="{87E87B67-92F8-FC25-5D2B-6176FA855549}"/>
              </a:ext>
            </a:extLst>
          </p:cNvPr>
          <p:cNvSpPr>
            <a:spLocks/>
          </p:cNvSpPr>
          <p:nvPr/>
        </p:nvSpPr>
        <p:spPr bwMode="auto">
          <a:xfrm>
            <a:off x="5033979" y="2632115"/>
            <a:ext cx="3842" cy="7684"/>
          </a:xfrm>
          <a:custGeom>
            <a:avLst/>
            <a:gdLst>
              <a:gd name="T0" fmla="*/ 0 w 2"/>
              <a:gd name="T1" fmla="*/ 0 h 4"/>
              <a:gd name="T2" fmla="*/ 2147483646 w 2"/>
              <a:gd name="T3" fmla="*/ 2147483646 h 4"/>
              <a:gd name="T4" fmla="*/ 2147483646 w 2"/>
              <a:gd name="T5" fmla="*/ 0 h 4"/>
              <a:gd name="T6" fmla="*/ 0 w 2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  <a:gd name="T12" fmla="*/ 0 w 2"/>
              <a:gd name="T13" fmla="*/ 0 h 4"/>
              <a:gd name="T14" fmla="*/ 2 w 2"/>
              <a:gd name="T15" fmla="*/ 4 h 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" h="4">
                <a:moveTo>
                  <a:pt x="0" y="0"/>
                </a:moveTo>
                <a:lnTo>
                  <a:pt x="1" y="4"/>
                </a:lnTo>
                <a:lnTo>
                  <a:pt x="2" y="0"/>
                </a:lnTo>
                <a:lnTo>
                  <a:pt x="0" y="0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8" name="Freeform 473">
            <a:extLst>
              <a:ext uri="{FF2B5EF4-FFF2-40B4-BE49-F238E27FC236}">
                <a16:creationId xmlns:a16="http://schemas.microsoft.com/office/drawing/2014/main" id="{0FD4BA28-5984-3B92-B7AD-084F17F9AA9D}"/>
              </a:ext>
            </a:extLst>
          </p:cNvPr>
          <p:cNvSpPr>
            <a:spLocks/>
          </p:cNvSpPr>
          <p:nvPr/>
        </p:nvSpPr>
        <p:spPr bwMode="auto">
          <a:xfrm>
            <a:off x="5045505" y="2643640"/>
            <a:ext cx="7684" cy="11525"/>
          </a:xfrm>
          <a:custGeom>
            <a:avLst/>
            <a:gdLst>
              <a:gd name="T0" fmla="*/ 0 w 4"/>
              <a:gd name="T1" fmla="*/ 2147483646 h 6"/>
              <a:gd name="T2" fmla="*/ 2147483646 w 4"/>
              <a:gd name="T3" fmla="*/ 2147483646 h 6"/>
              <a:gd name="T4" fmla="*/ 2147483646 w 4"/>
              <a:gd name="T5" fmla="*/ 2147483646 h 6"/>
              <a:gd name="T6" fmla="*/ 0 w 4"/>
              <a:gd name="T7" fmla="*/ 0 h 6"/>
              <a:gd name="T8" fmla="*/ 0 w 4"/>
              <a:gd name="T9" fmla="*/ 2147483646 h 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"/>
              <a:gd name="T16" fmla="*/ 0 h 6"/>
              <a:gd name="T17" fmla="*/ 4 w 4"/>
              <a:gd name="T18" fmla="*/ 6 h 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" h="6">
                <a:moveTo>
                  <a:pt x="0" y="4"/>
                </a:moveTo>
                <a:lnTo>
                  <a:pt x="2" y="6"/>
                </a:lnTo>
                <a:lnTo>
                  <a:pt x="4" y="1"/>
                </a:lnTo>
                <a:lnTo>
                  <a:pt x="0" y="0"/>
                </a:lnTo>
                <a:lnTo>
                  <a:pt x="0" y="4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39" name="Freeform 474">
            <a:extLst>
              <a:ext uri="{FF2B5EF4-FFF2-40B4-BE49-F238E27FC236}">
                <a16:creationId xmlns:a16="http://schemas.microsoft.com/office/drawing/2014/main" id="{4CFF3F37-7D94-A7CE-6207-2BD663015136}"/>
              </a:ext>
            </a:extLst>
          </p:cNvPr>
          <p:cNvSpPr>
            <a:spLocks/>
          </p:cNvSpPr>
          <p:nvPr/>
        </p:nvSpPr>
        <p:spPr bwMode="auto">
          <a:xfrm>
            <a:off x="5051267" y="2649403"/>
            <a:ext cx="9605" cy="7684"/>
          </a:xfrm>
          <a:custGeom>
            <a:avLst/>
            <a:gdLst>
              <a:gd name="T0" fmla="*/ 2147483646 w 9"/>
              <a:gd name="T1" fmla="*/ 0 h 7"/>
              <a:gd name="T2" fmla="*/ 2147483646 w 9"/>
              <a:gd name="T3" fmla="*/ 2147483646 h 7"/>
              <a:gd name="T4" fmla="*/ 2147483646 w 9"/>
              <a:gd name="T5" fmla="*/ 0 h 7"/>
              <a:gd name="T6" fmla="*/ 2147483646 w 9"/>
              <a:gd name="T7" fmla="*/ 0 h 7"/>
              <a:gd name="T8" fmla="*/ 0 60000 65536"/>
              <a:gd name="T9" fmla="*/ 0 60000 65536"/>
              <a:gd name="T10" fmla="*/ 0 60000 65536"/>
              <a:gd name="T11" fmla="*/ 0 60000 65536"/>
              <a:gd name="T12" fmla="*/ 0 w 9"/>
              <a:gd name="T13" fmla="*/ 0 h 7"/>
              <a:gd name="T14" fmla="*/ 9 w 9"/>
              <a:gd name="T15" fmla="*/ 7 h 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" h="7">
                <a:moveTo>
                  <a:pt x="6" y="0"/>
                </a:moveTo>
                <a:cubicBezTo>
                  <a:pt x="4" y="2"/>
                  <a:pt x="0" y="5"/>
                  <a:pt x="4" y="6"/>
                </a:cubicBezTo>
                <a:cubicBezTo>
                  <a:pt x="7" y="7"/>
                  <a:pt x="9" y="0"/>
                  <a:pt x="9" y="0"/>
                </a:cubicBezTo>
                <a:lnTo>
                  <a:pt x="6" y="0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0" name="Freeform 475">
            <a:extLst>
              <a:ext uri="{FF2B5EF4-FFF2-40B4-BE49-F238E27FC236}">
                <a16:creationId xmlns:a16="http://schemas.microsoft.com/office/drawing/2014/main" id="{36767D07-BD37-ABFE-3673-7E99E85697F9}"/>
              </a:ext>
            </a:extLst>
          </p:cNvPr>
          <p:cNvSpPr>
            <a:spLocks/>
          </p:cNvSpPr>
          <p:nvPr/>
        </p:nvSpPr>
        <p:spPr bwMode="auto">
          <a:xfrm>
            <a:off x="5398946" y="2755051"/>
            <a:ext cx="32654" cy="55706"/>
          </a:xfrm>
          <a:custGeom>
            <a:avLst/>
            <a:gdLst>
              <a:gd name="T0" fmla="*/ 2147483646 w 31"/>
              <a:gd name="T1" fmla="*/ 0 h 53"/>
              <a:gd name="T2" fmla="*/ 2147483646 w 31"/>
              <a:gd name="T3" fmla="*/ 2147483646 h 53"/>
              <a:gd name="T4" fmla="*/ 2147483646 w 31"/>
              <a:gd name="T5" fmla="*/ 2147483646 h 53"/>
              <a:gd name="T6" fmla="*/ 2147483646 w 31"/>
              <a:gd name="T7" fmla="*/ 2147483646 h 53"/>
              <a:gd name="T8" fmla="*/ 2147483646 w 31"/>
              <a:gd name="T9" fmla="*/ 2147483646 h 53"/>
              <a:gd name="T10" fmla="*/ 2147483646 w 31"/>
              <a:gd name="T11" fmla="*/ 2147483646 h 53"/>
              <a:gd name="T12" fmla="*/ 2147483646 w 31"/>
              <a:gd name="T13" fmla="*/ 2147483646 h 53"/>
              <a:gd name="T14" fmla="*/ 2147483646 w 31"/>
              <a:gd name="T15" fmla="*/ 2147483646 h 53"/>
              <a:gd name="T16" fmla="*/ 2147483646 w 31"/>
              <a:gd name="T17" fmla="*/ 0 h 5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"/>
              <a:gd name="T28" fmla="*/ 0 h 53"/>
              <a:gd name="T29" fmla="*/ 31 w 31"/>
              <a:gd name="T30" fmla="*/ 53 h 5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" h="53">
                <a:moveTo>
                  <a:pt x="21" y="0"/>
                </a:moveTo>
                <a:cubicBezTo>
                  <a:pt x="12" y="3"/>
                  <a:pt x="8" y="5"/>
                  <a:pt x="6" y="14"/>
                </a:cubicBezTo>
                <a:cubicBezTo>
                  <a:pt x="4" y="23"/>
                  <a:pt x="0" y="23"/>
                  <a:pt x="3" y="31"/>
                </a:cubicBezTo>
                <a:cubicBezTo>
                  <a:pt x="7" y="39"/>
                  <a:pt x="5" y="36"/>
                  <a:pt x="3" y="44"/>
                </a:cubicBezTo>
                <a:cubicBezTo>
                  <a:pt x="2" y="53"/>
                  <a:pt x="14" y="53"/>
                  <a:pt x="16" y="44"/>
                </a:cubicBezTo>
                <a:cubicBezTo>
                  <a:pt x="19" y="36"/>
                  <a:pt x="16" y="28"/>
                  <a:pt x="19" y="23"/>
                </a:cubicBezTo>
                <a:cubicBezTo>
                  <a:pt x="21" y="18"/>
                  <a:pt x="22" y="11"/>
                  <a:pt x="25" y="11"/>
                </a:cubicBezTo>
                <a:cubicBezTo>
                  <a:pt x="28" y="11"/>
                  <a:pt x="31" y="2"/>
                  <a:pt x="31" y="2"/>
                </a:cubicBezTo>
                <a:lnTo>
                  <a:pt x="21" y="0"/>
                </a:lnTo>
                <a:close/>
              </a:path>
            </a:pathLst>
          </a:custGeom>
          <a:solidFill>
            <a:srgbClr val="46A9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1" name="Freeform 476">
            <a:extLst>
              <a:ext uri="{FF2B5EF4-FFF2-40B4-BE49-F238E27FC236}">
                <a16:creationId xmlns:a16="http://schemas.microsoft.com/office/drawing/2014/main" id="{59FD0741-DBFE-75F1-FF97-97AB5BF95097}"/>
              </a:ext>
            </a:extLst>
          </p:cNvPr>
          <p:cNvSpPr>
            <a:spLocks/>
          </p:cNvSpPr>
          <p:nvPr/>
        </p:nvSpPr>
        <p:spPr bwMode="auto">
          <a:xfrm>
            <a:off x="5352845" y="2797310"/>
            <a:ext cx="13446" cy="49943"/>
          </a:xfrm>
          <a:custGeom>
            <a:avLst/>
            <a:gdLst>
              <a:gd name="T0" fmla="*/ 2147483646 w 13"/>
              <a:gd name="T1" fmla="*/ 0 h 48"/>
              <a:gd name="T2" fmla="*/ 2147483646 w 13"/>
              <a:gd name="T3" fmla="*/ 2147483646 h 48"/>
              <a:gd name="T4" fmla="*/ 2147483646 w 13"/>
              <a:gd name="T5" fmla="*/ 2147483646 h 48"/>
              <a:gd name="T6" fmla="*/ 2147483646 w 13"/>
              <a:gd name="T7" fmla="*/ 2147483646 h 48"/>
              <a:gd name="T8" fmla="*/ 2147483646 w 13"/>
              <a:gd name="T9" fmla="*/ 0 h 4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"/>
              <a:gd name="T16" fmla="*/ 0 h 48"/>
              <a:gd name="T17" fmla="*/ 13 w 13"/>
              <a:gd name="T18" fmla="*/ 48 h 4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" h="48">
                <a:moveTo>
                  <a:pt x="12" y="0"/>
                </a:moveTo>
                <a:cubicBezTo>
                  <a:pt x="12" y="5"/>
                  <a:pt x="12" y="17"/>
                  <a:pt x="8" y="21"/>
                </a:cubicBezTo>
                <a:cubicBezTo>
                  <a:pt x="4" y="25"/>
                  <a:pt x="0" y="41"/>
                  <a:pt x="2" y="45"/>
                </a:cubicBezTo>
                <a:cubicBezTo>
                  <a:pt x="3" y="48"/>
                  <a:pt x="10" y="35"/>
                  <a:pt x="12" y="27"/>
                </a:cubicBezTo>
                <a:cubicBezTo>
                  <a:pt x="13" y="20"/>
                  <a:pt x="12" y="0"/>
                  <a:pt x="12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2" name="Freeform 477">
            <a:extLst>
              <a:ext uri="{FF2B5EF4-FFF2-40B4-BE49-F238E27FC236}">
                <a16:creationId xmlns:a16="http://schemas.microsoft.com/office/drawing/2014/main" id="{D5BD2EFC-38BE-3A83-A330-A6DC5AF9DC04}"/>
              </a:ext>
            </a:extLst>
          </p:cNvPr>
          <p:cNvSpPr>
            <a:spLocks/>
          </p:cNvSpPr>
          <p:nvPr/>
        </p:nvSpPr>
        <p:spPr bwMode="auto">
          <a:xfrm>
            <a:off x="5489226" y="2714713"/>
            <a:ext cx="51864" cy="40338"/>
          </a:xfrm>
          <a:custGeom>
            <a:avLst/>
            <a:gdLst>
              <a:gd name="T0" fmla="*/ 2147483646 w 49"/>
              <a:gd name="T1" fmla="*/ 2147483646 h 37"/>
              <a:gd name="T2" fmla="*/ 2147483646 w 49"/>
              <a:gd name="T3" fmla="*/ 2147483646 h 37"/>
              <a:gd name="T4" fmla="*/ 2147483646 w 49"/>
              <a:gd name="T5" fmla="*/ 2147483646 h 37"/>
              <a:gd name="T6" fmla="*/ 2147483646 w 49"/>
              <a:gd name="T7" fmla="*/ 2147483646 h 37"/>
              <a:gd name="T8" fmla="*/ 2147483646 w 49"/>
              <a:gd name="T9" fmla="*/ 2147483646 h 37"/>
              <a:gd name="T10" fmla="*/ 2147483646 w 49"/>
              <a:gd name="T11" fmla="*/ 2147483646 h 37"/>
              <a:gd name="T12" fmla="*/ 2147483646 w 49"/>
              <a:gd name="T13" fmla="*/ 2147483646 h 37"/>
              <a:gd name="T14" fmla="*/ 2147483646 w 49"/>
              <a:gd name="T15" fmla="*/ 2147483646 h 37"/>
              <a:gd name="T16" fmla="*/ 2147483646 w 49"/>
              <a:gd name="T17" fmla="*/ 2147483646 h 3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49"/>
              <a:gd name="T28" fmla="*/ 0 h 37"/>
              <a:gd name="T29" fmla="*/ 49 w 49"/>
              <a:gd name="T30" fmla="*/ 37 h 3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49" h="37">
                <a:moveTo>
                  <a:pt x="35" y="3"/>
                </a:moveTo>
                <a:cubicBezTo>
                  <a:pt x="28" y="1"/>
                  <a:pt x="26" y="0"/>
                  <a:pt x="23" y="10"/>
                </a:cubicBezTo>
                <a:cubicBezTo>
                  <a:pt x="19" y="19"/>
                  <a:pt x="20" y="15"/>
                  <a:pt x="15" y="19"/>
                </a:cubicBezTo>
                <a:cubicBezTo>
                  <a:pt x="10" y="22"/>
                  <a:pt x="0" y="19"/>
                  <a:pt x="7" y="26"/>
                </a:cubicBezTo>
                <a:cubicBezTo>
                  <a:pt x="14" y="33"/>
                  <a:pt x="15" y="37"/>
                  <a:pt x="21" y="35"/>
                </a:cubicBezTo>
                <a:cubicBezTo>
                  <a:pt x="26" y="34"/>
                  <a:pt x="24" y="27"/>
                  <a:pt x="28" y="31"/>
                </a:cubicBezTo>
                <a:cubicBezTo>
                  <a:pt x="32" y="35"/>
                  <a:pt x="32" y="28"/>
                  <a:pt x="36" y="24"/>
                </a:cubicBezTo>
                <a:cubicBezTo>
                  <a:pt x="39" y="20"/>
                  <a:pt x="41" y="15"/>
                  <a:pt x="45" y="14"/>
                </a:cubicBezTo>
                <a:cubicBezTo>
                  <a:pt x="49" y="13"/>
                  <a:pt x="38" y="4"/>
                  <a:pt x="35" y="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3" name="Freeform 478">
            <a:extLst>
              <a:ext uri="{FF2B5EF4-FFF2-40B4-BE49-F238E27FC236}">
                <a16:creationId xmlns:a16="http://schemas.microsoft.com/office/drawing/2014/main" id="{376BC241-581E-C490-740C-3657805EAAC7}"/>
              </a:ext>
            </a:extLst>
          </p:cNvPr>
          <p:cNvSpPr>
            <a:spLocks/>
          </p:cNvSpPr>
          <p:nvPr/>
        </p:nvSpPr>
        <p:spPr bwMode="auto">
          <a:xfrm>
            <a:off x="5512277" y="2691663"/>
            <a:ext cx="23051" cy="17287"/>
          </a:xfrm>
          <a:custGeom>
            <a:avLst/>
            <a:gdLst>
              <a:gd name="T0" fmla="*/ 2147483646 w 22"/>
              <a:gd name="T1" fmla="*/ 2147483646 h 17"/>
              <a:gd name="T2" fmla="*/ 2147483646 w 22"/>
              <a:gd name="T3" fmla="*/ 2147483646 h 17"/>
              <a:gd name="T4" fmla="*/ 2147483646 w 22"/>
              <a:gd name="T5" fmla="*/ 2147483646 h 17"/>
              <a:gd name="T6" fmla="*/ 2147483646 w 22"/>
              <a:gd name="T7" fmla="*/ 2147483646 h 17"/>
              <a:gd name="T8" fmla="*/ 2147483646 w 22"/>
              <a:gd name="T9" fmla="*/ 2147483646 h 17"/>
              <a:gd name="T10" fmla="*/ 2147483646 w 22"/>
              <a:gd name="T11" fmla="*/ 0 h 17"/>
              <a:gd name="T12" fmla="*/ 2147483646 w 22"/>
              <a:gd name="T13" fmla="*/ 2147483646 h 1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22"/>
              <a:gd name="T22" fmla="*/ 0 h 17"/>
              <a:gd name="T23" fmla="*/ 22 w 22"/>
              <a:gd name="T24" fmla="*/ 17 h 1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22" h="17">
                <a:moveTo>
                  <a:pt x="7" y="2"/>
                </a:moveTo>
                <a:cubicBezTo>
                  <a:pt x="4" y="5"/>
                  <a:pt x="0" y="7"/>
                  <a:pt x="2" y="11"/>
                </a:cubicBezTo>
                <a:cubicBezTo>
                  <a:pt x="5" y="16"/>
                  <a:pt x="9" y="16"/>
                  <a:pt x="11" y="16"/>
                </a:cubicBezTo>
                <a:cubicBezTo>
                  <a:pt x="14" y="17"/>
                  <a:pt x="15" y="16"/>
                  <a:pt x="18" y="14"/>
                </a:cubicBezTo>
                <a:cubicBezTo>
                  <a:pt x="20" y="13"/>
                  <a:pt x="22" y="6"/>
                  <a:pt x="22" y="6"/>
                </a:cubicBezTo>
                <a:cubicBezTo>
                  <a:pt x="22" y="6"/>
                  <a:pt x="19" y="0"/>
                  <a:pt x="15" y="0"/>
                </a:cubicBezTo>
                <a:cubicBezTo>
                  <a:pt x="11" y="0"/>
                  <a:pt x="7" y="2"/>
                  <a:pt x="7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4" name="Freeform 479">
            <a:extLst>
              <a:ext uri="{FF2B5EF4-FFF2-40B4-BE49-F238E27FC236}">
                <a16:creationId xmlns:a16="http://schemas.microsoft.com/office/drawing/2014/main" id="{02B19F97-2195-0F73-5040-DF66479E83DB}"/>
              </a:ext>
            </a:extLst>
          </p:cNvPr>
          <p:cNvSpPr>
            <a:spLocks/>
          </p:cNvSpPr>
          <p:nvPr/>
        </p:nvSpPr>
        <p:spPr bwMode="auto">
          <a:xfrm>
            <a:off x="5435442" y="2620590"/>
            <a:ext cx="30734" cy="30734"/>
          </a:xfrm>
          <a:custGeom>
            <a:avLst/>
            <a:gdLst>
              <a:gd name="T0" fmla="*/ 2147483646 w 30"/>
              <a:gd name="T1" fmla="*/ 2147483646 h 29"/>
              <a:gd name="T2" fmla="*/ 2147483646 w 30"/>
              <a:gd name="T3" fmla="*/ 2147483646 h 29"/>
              <a:gd name="T4" fmla="*/ 2147483646 w 30"/>
              <a:gd name="T5" fmla="*/ 2147483646 h 29"/>
              <a:gd name="T6" fmla="*/ 2147483646 w 30"/>
              <a:gd name="T7" fmla="*/ 2147483646 h 29"/>
              <a:gd name="T8" fmla="*/ 2147483646 w 30"/>
              <a:gd name="T9" fmla="*/ 2147483646 h 29"/>
              <a:gd name="T10" fmla="*/ 2147483646 w 30"/>
              <a:gd name="T11" fmla="*/ 2147483646 h 2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0"/>
              <a:gd name="T19" fmla="*/ 0 h 29"/>
              <a:gd name="T20" fmla="*/ 30 w 30"/>
              <a:gd name="T21" fmla="*/ 29 h 2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0" h="29">
                <a:moveTo>
                  <a:pt x="14" y="1"/>
                </a:moveTo>
                <a:cubicBezTo>
                  <a:pt x="10" y="1"/>
                  <a:pt x="9" y="0"/>
                  <a:pt x="6" y="6"/>
                </a:cubicBezTo>
                <a:cubicBezTo>
                  <a:pt x="2" y="13"/>
                  <a:pt x="0" y="14"/>
                  <a:pt x="5" y="20"/>
                </a:cubicBezTo>
                <a:cubicBezTo>
                  <a:pt x="10" y="26"/>
                  <a:pt x="17" y="29"/>
                  <a:pt x="19" y="22"/>
                </a:cubicBezTo>
                <a:cubicBezTo>
                  <a:pt x="21" y="16"/>
                  <a:pt x="19" y="11"/>
                  <a:pt x="24" y="13"/>
                </a:cubicBezTo>
                <a:cubicBezTo>
                  <a:pt x="30" y="14"/>
                  <a:pt x="14" y="1"/>
                  <a:pt x="14" y="1"/>
                </a:cubicBezTo>
                <a:close/>
              </a:path>
            </a:pathLst>
          </a:custGeom>
          <a:solidFill>
            <a:srgbClr val="46A9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5" name="Freeform 480">
            <a:extLst>
              <a:ext uri="{FF2B5EF4-FFF2-40B4-BE49-F238E27FC236}">
                <a16:creationId xmlns:a16="http://schemas.microsoft.com/office/drawing/2014/main" id="{BECD91BD-C328-0FC6-901B-66C7FED008B2}"/>
              </a:ext>
            </a:extLst>
          </p:cNvPr>
          <p:cNvSpPr>
            <a:spLocks/>
          </p:cNvSpPr>
          <p:nvPr/>
        </p:nvSpPr>
        <p:spPr bwMode="auto">
          <a:xfrm>
            <a:off x="4765057" y="3096967"/>
            <a:ext cx="361125" cy="357283"/>
          </a:xfrm>
          <a:custGeom>
            <a:avLst/>
            <a:gdLst>
              <a:gd name="T0" fmla="*/ 2147483646 w 336"/>
              <a:gd name="T1" fmla="*/ 2147483646 h 335"/>
              <a:gd name="T2" fmla="*/ 2147483646 w 336"/>
              <a:gd name="T3" fmla="*/ 2147483646 h 335"/>
              <a:gd name="T4" fmla="*/ 2147483646 w 336"/>
              <a:gd name="T5" fmla="*/ 2147483646 h 335"/>
              <a:gd name="T6" fmla="*/ 2147483646 w 336"/>
              <a:gd name="T7" fmla="*/ 2147483646 h 335"/>
              <a:gd name="T8" fmla="*/ 2147483646 w 336"/>
              <a:gd name="T9" fmla="*/ 2147483646 h 335"/>
              <a:gd name="T10" fmla="*/ 2147483646 w 336"/>
              <a:gd name="T11" fmla="*/ 2147483646 h 335"/>
              <a:gd name="T12" fmla="*/ 2147483646 w 336"/>
              <a:gd name="T13" fmla="*/ 2147483646 h 335"/>
              <a:gd name="T14" fmla="*/ 2147483646 w 336"/>
              <a:gd name="T15" fmla="*/ 2147483646 h 335"/>
              <a:gd name="T16" fmla="*/ 2147483646 w 336"/>
              <a:gd name="T17" fmla="*/ 2147483646 h 335"/>
              <a:gd name="T18" fmla="*/ 2147483646 w 336"/>
              <a:gd name="T19" fmla="*/ 2147483646 h 335"/>
              <a:gd name="T20" fmla="*/ 2147483646 w 336"/>
              <a:gd name="T21" fmla="*/ 2147483646 h 335"/>
              <a:gd name="T22" fmla="*/ 2147483646 w 336"/>
              <a:gd name="T23" fmla="*/ 2147483646 h 335"/>
              <a:gd name="T24" fmla="*/ 2147483646 w 336"/>
              <a:gd name="T25" fmla="*/ 2147483646 h 335"/>
              <a:gd name="T26" fmla="*/ 2147483646 w 336"/>
              <a:gd name="T27" fmla="*/ 2147483646 h 335"/>
              <a:gd name="T28" fmla="*/ 2147483646 w 336"/>
              <a:gd name="T29" fmla="*/ 2147483646 h 335"/>
              <a:gd name="T30" fmla="*/ 2147483646 w 336"/>
              <a:gd name="T31" fmla="*/ 2147483646 h 335"/>
              <a:gd name="T32" fmla="*/ 2147483646 w 336"/>
              <a:gd name="T33" fmla="*/ 0 h 335"/>
              <a:gd name="T34" fmla="*/ 2147483646 w 336"/>
              <a:gd name="T35" fmla="*/ 2147483646 h 335"/>
              <a:gd name="T36" fmla="*/ 2147483646 w 336"/>
              <a:gd name="T37" fmla="*/ 2147483646 h 335"/>
              <a:gd name="T38" fmla="*/ 2147483646 w 336"/>
              <a:gd name="T39" fmla="*/ 2147483646 h 335"/>
              <a:gd name="T40" fmla="*/ 2147483646 w 336"/>
              <a:gd name="T41" fmla="*/ 2147483646 h 335"/>
              <a:gd name="T42" fmla="*/ 2147483646 w 336"/>
              <a:gd name="T43" fmla="*/ 2147483646 h 335"/>
              <a:gd name="T44" fmla="*/ 2147483646 w 336"/>
              <a:gd name="T45" fmla="*/ 2147483646 h 335"/>
              <a:gd name="T46" fmla="*/ 2147483646 w 336"/>
              <a:gd name="T47" fmla="*/ 2147483646 h 335"/>
              <a:gd name="T48" fmla="*/ 2147483646 w 336"/>
              <a:gd name="T49" fmla="*/ 2147483646 h 335"/>
              <a:gd name="T50" fmla="*/ 2147483646 w 336"/>
              <a:gd name="T51" fmla="*/ 2147483646 h 335"/>
              <a:gd name="T52" fmla="*/ 2147483646 w 336"/>
              <a:gd name="T53" fmla="*/ 2147483646 h 335"/>
              <a:gd name="T54" fmla="*/ 2147483646 w 336"/>
              <a:gd name="T55" fmla="*/ 2147483646 h 335"/>
              <a:gd name="T56" fmla="*/ 2147483646 w 336"/>
              <a:gd name="T57" fmla="*/ 2147483646 h 335"/>
              <a:gd name="T58" fmla="*/ 2147483646 w 336"/>
              <a:gd name="T59" fmla="*/ 2147483646 h 335"/>
              <a:gd name="T60" fmla="*/ 2147483646 w 336"/>
              <a:gd name="T61" fmla="*/ 2147483646 h 335"/>
              <a:gd name="T62" fmla="*/ 2147483646 w 336"/>
              <a:gd name="T63" fmla="*/ 2147483646 h 335"/>
              <a:gd name="T64" fmla="*/ 2147483646 w 336"/>
              <a:gd name="T65" fmla="*/ 2147483646 h 335"/>
              <a:gd name="T66" fmla="*/ 2147483646 w 336"/>
              <a:gd name="T67" fmla="*/ 2147483646 h 335"/>
              <a:gd name="T68" fmla="*/ 2147483646 w 336"/>
              <a:gd name="T69" fmla="*/ 2147483646 h 335"/>
              <a:gd name="T70" fmla="*/ 2147483646 w 336"/>
              <a:gd name="T71" fmla="*/ 2147483646 h 335"/>
              <a:gd name="T72" fmla="*/ 2147483646 w 336"/>
              <a:gd name="T73" fmla="*/ 2147483646 h 335"/>
              <a:gd name="T74" fmla="*/ 2147483646 w 336"/>
              <a:gd name="T75" fmla="*/ 2147483646 h 335"/>
              <a:gd name="T76" fmla="*/ 2147483646 w 336"/>
              <a:gd name="T77" fmla="*/ 2147483646 h 335"/>
              <a:gd name="T78" fmla="*/ 2147483646 w 336"/>
              <a:gd name="T79" fmla="*/ 2147483646 h 335"/>
              <a:gd name="T80" fmla="*/ 2147483646 w 336"/>
              <a:gd name="T81" fmla="*/ 2147483646 h 335"/>
              <a:gd name="T82" fmla="*/ 2147483646 w 336"/>
              <a:gd name="T83" fmla="*/ 2147483646 h 335"/>
              <a:gd name="T84" fmla="*/ 2147483646 w 336"/>
              <a:gd name="T85" fmla="*/ 2147483646 h 335"/>
              <a:gd name="T86" fmla="*/ 2147483646 w 336"/>
              <a:gd name="T87" fmla="*/ 2147483646 h 335"/>
              <a:gd name="T88" fmla="*/ 2147483646 w 336"/>
              <a:gd name="T89" fmla="*/ 2147483646 h 335"/>
              <a:gd name="T90" fmla="*/ 2147483646 w 336"/>
              <a:gd name="T91" fmla="*/ 2147483646 h 335"/>
              <a:gd name="T92" fmla="*/ 2147483646 w 336"/>
              <a:gd name="T93" fmla="*/ 2147483646 h 335"/>
              <a:gd name="T94" fmla="*/ 2147483646 w 336"/>
              <a:gd name="T95" fmla="*/ 2147483646 h 335"/>
              <a:gd name="T96" fmla="*/ 2147483646 w 336"/>
              <a:gd name="T97" fmla="*/ 2147483646 h 335"/>
              <a:gd name="T98" fmla="*/ 2147483646 w 336"/>
              <a:gd name="T99" fmla="*/ 2147483646 h 335"/>
              <a:gd name="T100" fmla="*/ 2147483646 w 336"/>
              <a:gd name="T101" fmla="*/ 2147483646 h 335"/>
              <a:gd name="T102" fmla="*/ 2147483646 w 336"/>
              <a:gd name="T103" fmla="*/ 2147483646 h 33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336"/>
              <a:gd name="T157" fmla="*/ 0 h 335"/>
              <a:gd name="T158" fmla="*/ 336 w 336"/>
              <a:gd name="T159" fmla="*/ 335 h 335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336" h="335">
                <a:moveTo>
                  <a:pt x="327" y="286"/>
                </a:moveTo>
                <a:cubicBezTo>
                  <a:pt x="330" y="280"/>
                  <a:pt x="332" y="271"/>
                  <a:pt x="325" y="267"/>
                </a:cubicBezTo>
                <a:cubicBezTo>
                  <a:pt x="322" y="265"/>
                  <a:pt x="316" y="267"/>
                  <a:pt x="314" y="264"/>
                </a:cubicBezTo>
                <a:cubicBezTo>
                  <a:pt x="313" y="263"/>
                  <a:pt x="316" y="260"/>
                  <a:pt x="315" y="258"/>
                </a:cubicBezTo>
                <a:cubicBezTo>
                  <a:pt x="314" y="255"/>
                  <a:pt x="312" y="255"/>
                  <a:pt x="311" y="254"/>
                </a:cubicBezTo>
                <a:cubicBezTo>
                  <a:pt x="304" y="244"/>
                  <a:pt x="310" y="237"/>
                  <a:pt x="313" y="227"/>
                </a:cubicBezTo>
                <a:cubicBezTo>
                  <a:pt x="316" y="220"/>
                  <a:pt x="316" y="217"/>
                  <a:pt x="314" y="210"/>
                </a:cubicBezTo>
                <a:cubicBezTo>
                  <a:pt x="312" y="205"/>
                  <a:pt x="314" y="195"/>
                  <a:pt x="311" y="191"/>
                </a:cubicBezTo>
                <a:cubicBezTo>
                  <a:pt x="306" y="184"/>
                  <a:pt x="297" y="195"/>
                  <a:pt x="291" y="194"/>
                </a:cubicBezTo>
                <a:cubicBezTo>
                  <a:pt x="282" y="192"/>
                  <a:pt x="286" y="185"/>
                  <a:pt x="290" y="180"/>
                </a:cubicBezTo>
                <a:cubicBezTo>
                  <a:pt x="294" y="174"/>
                  <a:pt x="299" y="167"/>
                  <a:pt x="302" y="160"/>
                </a:cubicBezTo>
                <a:cubicBezTo>
                  <a:pt x="304" y="156"/>
                  <a:pt x="303" y="150"/>
                  <a:pt x="306" y="147"/>
                </a:cubicBezTo>
                <a:cubicBezTo>
                  <a:pt x="309" y="144"/>
                  <a:pt x="313" y="145"/>
                  <a:pt x="315" y="143"/>
                </a:cubicBezTo>
                <a:cubicBezTo>
                  <a:pt x="323" y="139"/>
                  <a:pt x="321" y="132"/>
                  <a:pt x="321" y="123"/>
                </a:cubicBezTo>
                <a:cubicBezTo>
                  <a:pt x="321" y="118"/>
                  <a:pt x="321" y="112"/>
                  <a:pt x="323" y="107"/>
                </a:cubicBezTo>
                <a:cubicBezTo>
                  <a:pt x="325" y="100"/>
                  <a:pt x="329" y="96"/>
                  <a:pt x="332" y="91"/>
                </a:cubicBezTo>
                <a:cubicBezTo>
                  <a:pt x="334" y="87"/>
                  <a:pt x="336" y="81"/>
                  <a:pt x="334" y="79"/>
                </a:cubicBezTo>
                <a:cubicBezTo>
                  <a:pt x="334" y="79"/>
                  <a:pt x="327" y="79"/>
                  <a:pt x="326" y="78"/>
                </a:cubicBezTo>
                <a:cubicBezTo>
                  <a:pt x="320" y="77"/>
                  <a:pt x="315" y="74"/>
                  <a:pt x="309" y="73"/>
                </a:cubicBezTo>
                <a:cubicBezTo>
                  <a:pt x="305" y="73"/>
                  <a:pt x="302" y="73"/>
                  <a:pt x="299" y="71"/>
                </a:cubicBezTo>
                <a:cubicBezTo>
                  <a:pt x="296" y="69"/>
                  <a:pt x="296" y="66"/>
                  <a:pt x="292" y="65"/>
                </a:cubicBezTo>
                <a:cubicBezTo>
                  <a:pt x="285" y="64"/>
                  <a:pt x="279" y="68"/>
                  <a:pt x="271" y="65"/>
                </a:cubicBezTo>
                <a:cubicBezTo>
                  <a:pt x="267" y="62"/>
                  <a:pt x="263" y="59"/>
                  <a:pt x="261" y="55"/>
                </a:cubicBezTo>
                <a:cubicBezTo>
                  <a:pt x="259" y="52"/>
                  <a:pt x="258" y="46"/>
                  <a:pt x="257" y="45"/>
                </a:cubicBezTo>
                <a:cubicBezTo>
                  <a:pt x="252" y="41"/>
                  <a:pt x="247" y="51"/>
                  <a:pt x="242" y="44"/>
                </a:cubicBezTo>
                <a:cubicBezTo>
                  <a:pt x="237" y="38"/>
                  <a:pt x="237" y="33"/>
                  <a:pt x="230" y="30"/>
                </a:cubicBezTo>
                <a:cubicBezTo>
                  <a:pt x="227" y="28"/>
                  <a:pt x="226" y="29"/>
                  <a:pt x="223" y="28"/>
                </a:cubicBezTo>
                <a:cubicBezTo>
                  <a:pt x="220" y="27"/>
                  <a:pt x="220" y="28"/>
                  <a:pt x="217" y="25"/>
                </a:cubicBezTo>
                <a:cubicBezTo>
                  <a:pt x="212" y="19"/>
                  <a:pt x="215" y="15"/>
                  <a:pt x="206" y="14"/>
                </a:cubicBezTo>
                <a:cubicBezTo>
                  <a:pt x="201" y="14"/>
                  <a:pt x="203" y="17"/>
                  <a:pt x="199" y="12"/>
                </a:cubicBezTo>
                <a:cubicBezTo>
                  <a:pt x="197" y="9"/>
                  <a:pt x="196" y="5"/>
                  <a:pt x="195" y="2"/>
                </a:cubicBezTo>
                <a:cubicBezTo>
                  <a:pt x="195" y="2"/>
                  <a:pt x="195" y="2"/>
                  <a:pt x="195" y="2"/>
                </a:cubicBezTo>
                <a:cubicBezTo>
                  <a:pt x="194" y="1"/>
                  <a:pt x="194" y="1"/>
                  <a:pt x="194" y="1"/>
                </a:cubicBezTo>
                <a:cubicBezTo>
                  <a:pt x="193" y="1"/>
                  <a:pt x="193" y="0"/>
                  <a:pt x="193" y="0"/>
                </a:cubicBezTo>
                <a:cubicBezTo>
                  <a:pt x="190" y="0"/>
                  <a:pt x="183" y="5"/>
                  <a:pt x="178" y="5"/>
                </a:cubicBezTo>
                <a:cubicBezTo>
                  <a:pt x="173" y="6"/>
                  <a:pt x="169" y="8"/>
                  <a:pt x="170" y="16"/>
                </a:cubicBezTo>
                <a:cubicBezTo>
                  <a:pt x="171" y="24"/>
                  <a:pt x="180" y="28"/>
                  <a:pt x="171" y="34"/>
                </a:cubicBezTo>
                <a:cubicBezTo>
                  <a:pt x="161" y="39"/>
                  <a:pt x="164" y="44"/>
                  <a:pt x="156" y="47"/>
                </a:cubicBezTo>
                <a:cubicBezTo>
                  <a:pt x="148" y="50"/>
                  <a:pt x="135" y="49"/>
                  <a:pt x="135" y="57"/>
                </a:cubicBezTo>
                <a:cubicBezTo>
                  <a:pt x="136" y="66"/>
                  <a:pt x="137" y="65"/>
                  <a:pt x="139" y="68"/>
                </a:cubicBezTo>
                <a:cubicBezTo>
                  <a:pt x="142" y="70"/>
                  <a:pt x="139" y="68"/>
                  <a:pt x="131" y="70"/>
                </a:cubicBezTo>
                <a:cubicBezTo>
                  <a:pt x="123" y="72"/>
                  <a:pt x="113" y="74"/>
                  <a:pt x="108" y="72"/>
                </a:cubicBezTo>
                <a:cubicBezTo>
                  <a:pt x="103" y="71"/>
                  <a:pt x="97" y="76"/>
                  <a:pt x="97" y="69"/>
                </a:cubicBezTo>
                <a:cubicBezTo>
                  <a:pt x="98" y="62"/>
                  <a:pt x="102" y="54"/>
                  <a:pt x="95" y="59"/>
                </a:cubicBezTo>
                <a:cubicBezTo>
                  <a:pt x="88" y="64"/>
                  <a:pt x="87" y="69"/>
                  <a:pt x="84" y="64"/>
                </a:cubicBezTo>
                <a:cubicBezTo>
                  <a:pt x="82" y="58"/>
                  <a:pt x="81" y="49"/>
                  <a:pt x="78" y="54"/>
                </a:cubicBezTo>
                <a:cubicBezTo>
                  <a:pt x="76" y="60"/>
                  <a:pt x="74" y="61"/>
                  <a:pt x="80" y="68"/>
                </a:cubicBezTo>
                <a:cubicBezTo>
                  <a:pt x="86" y="75"/>
                  <a:pt x="89" y="76"/>
                  <a:pt x="90" y="83"/>
                </a:cubicBezTo>
                <a:cubicBezTo>
                  <a:pt x="91" y="90"/>
                  <a:pt x="92" y="99"/>
                  <a:pt x="94" y="101"/>
                </a:cubicBezTo>
                <a:cubicBezTo>
                  <a:pt x="97" y="102"/>
                  <a:pt x="90" y="107"/>
                  <a:pt x="85" y="103"/>
                </a:cubicBezTo>
                <a:cubicBezTo>
                  <a:pt x="81" y="99"/>
                  <a:pt x="81" y="91"/>
                  <a:pt x="75" y="98"/>
                </a:cubicBezTo>
                <a:cubicBezTo>
                  <a:pt x="70" y="105"/>
                  <a:pt x="68" y="98"/>
                  <a:pt x="64" y="102"/>
                </a:cubicBezTo>
                <a:cubicBezTo>
                  <a:pt x="59" y="106"/>
                  <a:pt x="60" y="97"/>
                  <a:pt x="56" y="101"/>
                </a:cubicBezTo>
                <a:cubicBezTo>
                  <a:pt x="52" y="105"/>
                  <a:pt x="52" y="99"/>
                  <a:pt x="48" y="97"/>
                </a:cubicBezTo>
                <a:cubicBezTo>
                  <a:pt x="44" y="94"/>
                  <a:pt x="43" y="90"/>
                  <a:pt x="39" y="94"/>
                </a:cubicBezTo>
                <a:cubicBezTo>
                  <a:pt x="36" y="99"/>
                  <a:pt x="34" y="98"/>
                  <a:pt x="30" y="101"/>
                </a:cubicBezTo>
                <a:cubicBezTo>
                  <a:pt x="27" y="104"/>
                  <a:pt x="34" y="104"/>
                  <a:pt x="21" y="104"/>
                </a:cubicBezTo>
                <a:cubicBezTo>
                  <a:pt x="8" y="104"/>
                  <a:pt x="0" y="104"/>
                  <a:pt x="7" y="108"/>
                </a:cubicBezTo>
                <a:cubicBezTo>
                  <a:pt x="14" y="112"/>
                  <a:pt x="22" y="112"/>
                  <a:pt x="20" y="113"/>
                </a:cubicBezTo>
                <a:cubicBezTo>
                  <a:pt x="14" y="118"/>
                  <a:pt x="11" y="112"/>
                  <a:pt x="11" y="117"/>
                </a:cubicBezTo>
                <a:cubicBezTo>
                  <a:pt x="11" y="122"/>
                  <a:pt x="17" y="123"/>
                  <a:pt x="17" y="123"/>
                </a:cubicBezTo>
                <a:cubicBezTo>
                  <a:pt x="17" y="123"/>
                  <a:pt x="7" y="120"/>
                  <a:pt x="10" y="126"/>
                </a:cubicBezTo>
                <a:cubicBezTo>
                  <a:pt x="12" y="131"/>
                  <a:pt x="14" y="130"/>
                  <a:pt x="21" y="132"/>
                </a:cubicBezTo>
                <a:cubicBezTo>
                  <a:pt x="29" y="135"/>
                  <a:pt x="29" y="132"/>
                  <a:pt x="33" y="132"/>
                </a:cubicBezTo>
                <a:cubicBezTo>
                  <a:pt x="36" y="132"/>
                  <a:pt x="38" y="127"/>
                  <a:pt x="41" y="135"/>
                </a:cubicBezTo>
                <a:cubicBezTo>
                  <a:pt x="44" y="142"/>
                  <a:pt x="49" y="147"/>
                  <a:pt x="53" y="143"/>
                </a:cubicBezTo>
                <a:cubicBezTo>
                  <a:pt x="58" y="139"/>
                  <a:pt x="62" y="129"/>
                  <a:pt x="64" y="138"/>
                </a:cubicBezTo>
                <a:cubicBezTo>
                  <a:pt x="66" y="148"/>
                  <a:pt x="62" y="153"/>
                  <a:pt x="67" y="151"/>
                </a:cubicBezTo>
                <a:cubicBezTo>
                  <a:pt x="72" y="149"/>
                  <a:pt x="68" y="147"/>
                  <a:pt x="71" y="157"/>
                </a:cubicBezTo>
                <a:cubicBezTo>
                  <a:pt x="75" y="168"/>
                  <a:pt x="67" y="160"/>
                  <a:pt x="75" y="168"/>
                </a:cubicBezTo>
                <a:cubicBezTo>
                  <a:pt x="82" y="175"/>
                  <a:pt x="78" y="174"/>
                  <a:pt x="86" y="179"/>
                </a:cubicBezTo>
                <a:cubicBezTo>
                  <a:pt x="94" y="185"/>
                  <a:pt x="104" y="200"/>
                  <a:pt x="106" y="205"/>
                </a:cubicBezTo>
                <a:cubicBezTo>
                  <a:pt x="107" y="209"/>
                  <a:pt x="97" y="208"/>
                  <a:pt x="105" y="216"/>
                </a:cubicBezTo>
                <a:cubicBezTo>
                  <a:pt x="113" y="224"/>
                  <a:pt x="113" y="231"/>
                  <a:pt x="116" y="242"/>
                </a:cubicBezTo>
                <a:cubicBezTo>
                  <a:pt x="118" y="252"/>
                  <a:pt x="104" y="216"/>
                  <a:pt x="103" y="224"/>
                </a:cubicBezTo>
                <a:cubicBezTo>
                  <a:pt x="101" y="232"/>
                  <a:pt x="97" y="241"/>
                  <a:pt x="100" y="250"/>
                </a:cubicBezTo>
                <a:cubicBezTo>
                  <a:pt x="103" y="260"/>
                  <a:pt x="100" y="260"/>
                  <a:pt x="98" y="266"/>
                </a:cubicBezTo>
                <a:cubicBezTo>
                  <a:pt x="96" y="272"/>
                  <a:pt x="100" y="297"/>
                  <a:pt x="87" y="298"/>
                </a:cubicBezTo>
                <a:cubicBezTo>
                  <a:pt x="87" y="298"/>
                  <a:pt x="86" y="298"/>
                  <a:pt x="85" y="299"/>
                </a:cubicBezTo>
                <a:cubicBezTo>
                  <a:pt x="86" y="299"/>
                  <a:pt x="86" y="299"/>
                  <a:pt x="86" y="299"/>
                </a:cubicBezTo>
                <a:cubicBezTo>
                  <a:pt x="88" y="301"/>
                  <a:pt x="90" y="301"/>
                  <a:pt x="92" y="303"/>
                </a:cubicBezTo>
                <a:cubicBezTo>
                  <a:pt x="94" y="305"/>
                  <a:pt x="95" y="307"/>
                  <a:pt x="98" y="309"/>
                </a:cubicBezTo>
                <a:cubicBezTo>
                  <a:pt x="101" y="312"/>
                  <a:pt x="105" y="312"/>
                  <a:pt x="109" y="314"/>
                </a:cubicBezTo>
                <a:cubicBezTo>
                  <a:pt x="113" y="316"/>
                  <a:pt x="115" y="319"/>
                  <a:pt x="120" y="320"/>
                </a:cubicBezTo>
                <a:cubicBezTo>
                  <a:pt x="123" y="320"/>
                  <a:pt x="127" y="320"/>
                  <a:pt x="130" y="321"/>
                </a:cubicBezTo>
                <a:cubicBezTo>
                  <a:pt x="132" y="321"/>
                  <a:pt x="133" y="323"/>
                  <a:pt x="135" y="323"/>
                </a:cubicBezTo>
                <a:cubicBezTo>
                  <a:pt x="137" y="324"/>
                  <a:pt x="139" y="324"/>
                  <a:pt x="142" y="324"/>
                </a:cubicBezTo>
                <a:cubicBezTo>
                  <a:pt x="143" y="324"/>
                  <a:pt x="146" y="325"/>
                  <a:pt x="148" y="324"/>
                </a:cubicBezTo>
                <a:cubicBezTo>
                  <a:pt x="149" y="324"/>
                  <a:pt x="151" y="322"/>
                  <a:pt x="153" y="321"/>
                </a:cubicBezTo>
                <a:cubicBezTo>
                  <a:pt x="162" y="317"/>
                  <a:pt x="164" y="327"/>
                  <a:pt x="171" y="330"/>
                </a:cubicBezTo>
                <a:cubicBezTo>
                  <a:pt x="175" y="331"/>
                  <a:pt x="179" y="330"/>
                  <a:pt x="182" y="331"/>
                </a:cubicBezTo>
                <a:cubicBezTo>
                  <a:pt x="186" y="332"/>
                  <a:pt x="190" y="335"/>
                  <a:pt x="194" y="335"/>
                </a:cubicBezTo>
                <a:cubicBezTo>
                  <a:pt x="196" y="334"/>
                  <a:pt x="197" y="332"/>
                  <a:pt x="200" y="332"/>
                </a:cubicBezTo>
                <a:cubicBezTo>
                  <a:pt x="201" y="331"/>
                  <a:pt x="203" y="332"/>
                  <a:pt x="205" y="332"/>
                </a:cubicBezTo>
                <a:cubicBezTo>
                  <a:pt x="207" y="332"/>
                  <a:pt x="211" y="330"/>
                  <a:pt x="212" y="331"/>
                </a:cubicBezTo>
                <a:cubicBezTo>
                  <a:pt x="213" y="331"/>
                  <a:pt x="213" y="331"/>
                  <a:pt x="213" y="331"/>
                </a:cubicBezTo>
                <a:cubicBezTo>
                  <a:pt x="210" y="326"/>
                  <a:pt x="207" y="319"/>
                  <a:pt x="208" y="315"/>
                </a:cubicBezTo>
                <a:cubicBezTo>
                  <a:pt x="210" y="310"/>
                  <a:pt x="206" y="305"/>
                  <a:pt x="214" y="304"/>
                </a:cubicBezTo>
                <a:cubicBezTo>
                  <a:pt x="222" y="303"/>
                  <a:pt x="227" y="288"/>
                  <a:pt x="237" y="294"/>
                </a:cubicBezTo>
                <a:cubicBezTo>
                  <a:pt x="247" y="300"/>
                  <a:pt x="250" y="307"/>
                  <a:pt x="254" y="301"/>
                </a:cubicBezTo>
                <a:cubicBezTo>
                  <a:pt x="258" y="295"/>
                  <a:pt x="261" y="297"/>
                  <a:pt x="267" y="303"/>
                </a:cubicBezTo>
                <a:cubicBezTo>
                  <a:pt x="274" y="309"/>
                  <a:pt x="281" y="313"/>
                  <a:pt x="289" y="311"/>
                </a:cubicBezTo>
                <a:cubicBezTo>
                  <a:pt x="296" y="309"/>
                  <a:pt x="305" y="303"/>
                  <a:pt x="309" y="297"/>
                </a:cubicBezTo>
                <a:cubicBezTo>
                  <a:pt x="312" y="293"/>
                  <a:pt x="320" y="288"/>
                  <a:pt x="326" y="286"/>
                </a:cubicBezTo>
                <a:cubicBezTo>
                  <a:pt x="327" y="286"/>
                  <a:pt x="327" y="286"/>
                  <a:pt x="327" y="286"/>
                </a:cubicBezTo>
                <a:close/>
              </a:path>
            </a:pathLst>
          </a:custGeom>
          <a:solidFill>
            <a:srgbClr val="1472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6" name="Freeform 481">
            <a:extLst>
              <a:ext uri="{FF2B5EF4-FFF2-40B4-BE49-F238E27FC236}">
                <a16:creationId xmlns:a16="http://schemas.microsoft.com/office/drawing/2014/main" id="{40F817A2-894A-2E08-BCD3-0CA7259C73CF}"/>
              </a:ext>
            </a:extLst>
          </p:cNvPr>
          <p:cNvSpPr>
            <a:spLocks/>
          </p:cNvSpPr>
          <p:nvPr/>
        </p:nvSpPr>
        <p:spPr bwMode="auto">
          <a:xfrm>
            <a:off x="4636358" y="3463854"/>
            <a:ext cx="96044" cy="194008"/>
          </a:xfrm>
          <a:custGeom>
            <a:avLst/>
            <a:gdLst>
              <a:gd name="T0" fmla="*/ 2147483646 w 90"/>
              <a:gd name="T1" fmla="*/ 2147483646 h 181"/>
              <a:gd name="T2" fmla="*/ 2147483646 w 90"/>
              <a:gd name="T3" fmla="*/ 2147483646 h 181"/>
              <a:gd name="T4" fmla="*/ 2147483646 w 90"/>
              <a:gd name="T5" fmla="*/ 2147483646 h 181"/>
              <a:gd name="T6" fmla="*/ 2147483646 w 90"/>
              <a:gd name="T7" fmla="*/ 2147483646 h 181"/>
              <a:gd name="T8" fmla="*/ 2147483646 w 90"/>
              <a:gd name="T9" fmla="*/ 2147483646 h 181"/>
              <a:gd name="T10" fmla="*/ 2147483646 w 90"/>
              <a:gd name="T11" fmla="*/ 2147483646 h 181"/>
              <a:gd name="T12" fmla="*/ 2147483646 w 90"/>
              <a:gd name="T13" fmla="*/ 2147483646 h 181"/>
              <a:gd name="T14" fmla="*/ 2147483646 w 90"/>
              <a:gd name="T15" fmla="*/ 2147483646 h 181"/>
              <a:gd name="T16" fmla="*/ 2147483646 w 90"/>
              <a:gd name="T17" fmla="*/ 2147483646 h 181"/>
              <a:gd name="T18" fmla="*/ 2147483646 w 90"/>
              <a:gd name="T19" fmla="*/ 2147483646 h 181"/>
              <a:gd name="T20" fmla="*/ 2147483646 w 90"/>
              <a:gd name="T21" fmla="*/ 2147483646 h 181"/>
              <a:gd name="T22" fmla="*/ 2147483646 w 90"/>
              <a:gd name="T23" fmla="*/ 2147483646 h 181"/>
              <a:gd name="T24" fmla="*/ 2147483646 w 90"/>
              <a:gd name="T25" fmla="*/ 2147483646 h 181"/>
              <a:gd name="T26" fmla="*/ 2147483646 w 90"/>
              <a:gd name="T27" fmla="*/ 2147483646 h 181"/>
              <a:gd name="T28" fmla="*/ 2147483646 w 90"/>
              <a:gd name="T29" fmla="*/ 2147483646 h 181"/>
              <a:gd name="T30" fmla="*/ 2147483646 w 90"/>
              <a:gd name="T31" fmla="*/ 2147483646 h 181"/>
              <a:gd name="T32" fmla="*/ 2147483646 w 90"/>
              <a:gd name="T33" fmla="*/ 2147483646 h 181"/>
              <a:gd name="T34" fmla="*/ 2147483646 w 90"/>
              <a:gd name="T35" fmla="*/ 2147483646 h 181"/>
              <a:gd name="T36" fmla="*/ 2147483646 w 90"/>
              <a:gd name="T37" fmla="*/ 2147483646 h 181"/>
              <a:gd name="T38" fmla="*/ 2147483646 w 90"/>
              <a:gd name="T39" fmla="*/ 2147483646 h 181"/>
              <a:gd name="T40" fmla="*/ 2147483646 w 90"/>
              <a:gd name="T41" fmla="*/ 2147483646 h 181"/>
              <a:gd name="T42" fmla="*/ 2147483646 w 90"/>
              <a:gd name="T43" fmla="*/ 2147483646 h 181"/>
              <a:gd name="T44" fmla="*/ 2147483646 w 90"/>
              <a:gd name="T45" fmla="*/ 2147483646 h 181"/>
              <a:gd name="T46" fmla="*/ 2147483646 w 90"/>
              <a:gd name="T47" fmla="*/ 2147483646 h 181"/>
              <a:gd name="T48" fmla="*/ 2147483646 w 90"/>
              <a:gd name="T49" fmla="*/ 2147483646 h 181"/>
              <a:gd name="T50" fmla="*/ 2147483646 w 90"/>
              <a:gd name="T51" fmla="*/ 2147483646 h 181"/>
              <a:gd name="T52" fmla="*/ 2147483646 w 90"/>
              <a:gd name="T53" fmla="*/ 2147483646 h 181"/>
              <a:gd name="T54" fmla="*/ 2147483646 w 90"/>
              <a:gd name="T55" fmla="*/ 2147483646 h 181"/>
              <a:gd name="T56" fmla="*/ 2147483646 w 90"/>
              <a:gd name="T57" fmla="*/ 2147483646 h 181"/>
              <a:gd name="T58" fmla="*/ 2147483646 w 90"/>
              <a:gd name="T59" fmla="*/ 2147483646 h 181"/>
              <a:gd name="T60" fmla="*/ 2147483646 w 90"/>
              <a:gd name="T61" fmla="*/ 2147483646 h 181"/>
              <a:gd name="T62" fmla="*/ 2147483646 w 90"/>
              <a:gd name="T63" fmla="*/ 2147483646 h 181"/>
              <a:gd name="T64" fmla="*/ 2147483646 w 90"/>
              <a:gd name="T65" fmla="*/ 2147483646 h 181"/>
              <a:gd name="T66" fmla="*/ 2147483646 w 90"/>
              <a:gd name="T67" fmla="*/ 2147483646 h 181"/>
              <a:gd name="T68" fmla="*/ 2147483646 w 90"/>
              <a:gd name="T69" fmla="*/ 2147483646 h 181"/>
              <a:gd name="T70" fmla="*/ 2147483646 w 90"/>
              <a:gd name="T71" fmla="*/ 2147483646 h 181"/>
              <a:gd name="T72" fmla="*/ 2147483646 w 90"/>
              <a:gd name="T73" fmla="*/ 2147483646 h 18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90"/>
              <a:gd name="T112" fmla="*/ 0 h 181"/>
              <a:gd name="T113" fmla="*/ 90 w 90"/>
              <a:gd name="T114" fmla="*/ 181 h 181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90" h="181">
                <a:moveTo>
                  <a:pt x="62" y="172"/>
                </a:moveTo>
                <a:cubicBezTo>
                  <a:pt x="62" y="173"/>
                  <a:pt x="61" y="174"/>
                  <a:pt x="60" y="175"/>
                </a:cubicBezTo>
                <a:cubicBezTo>
                  <a:pt x="55" y="180"/>
                  <a:pt x="57" y="179"/>
                  <a:pt x="48" y="174"/>
                </a:cubicBezTo>
                <a:cubicBezTo>
                  <a:pt x="40" y="168"/>
                  <a:pt x="40" y="170"/>
                  <a:pt x="27" y="175"/>
                </a:cubicBezTo>
                <a:cubicBezTo>
                  <a:pt x="14" y="181"/>
                  <a:pt x="24" y="164"/>
                  <a:pt x="24" y="164"/>
                </a:cubicBezTo>
                <a:cubicBezTo>
                  <a:pt x="24" y="164"/>
                  <a:pt x="26" y="155"/>
                  <a:pt x="26" y="150"/>
                </a:cubicBezTo>
                <a:cubicBezTo>
                  <a:pt x="26" y="144"/>
                  <a:pt x="26" y="143"/>
                  <a:pt x="24" y="139"/>
                </a:cubicBezTo>
                <a:cubicBezTo>
                  <a:pt x="22" y="135"/>
                  <a:pt x="25" y="132"/>
                  <a:pt x="23" y="124"/>
                </a:cubicBezTo>
                <a:cubicBezTo>
                  <a:pt x="20" y="115"/>
                  <a:pt x="19" y="130"/>
                  <a:pt x="17" y="119"/>
                </a:cubicBezTo>
                <a:cubicBezTo>
                  <a:pt x="16" y="108"/>
                  <a:pt x="14" y="120"/>
                  <a:pt x="7" y="119"/>
                </a:cubicBezTo>
                <a:cubicBezTo>
                  <a:pt x="0" y="117"/>
                  <a:pt x="7" y="113"/>
                  <a:pt x="12" y="104"/>
                </a:cubicBezTo>
                <a:cubicBezTo>
                  <a:pt x="16" y="94"/>
                  <a:pt x="20" y="79"/>
                  <a:pt x="24" y="64"/>
                </a:cubicBezTo>
                <a:cubicBezTo>
                  <a:pt x="28" y="48"/>
                  <a:pt x="31" y="39"/>
                  <a:pt x="28" y="24"/>
                </a:cubicBezTo>
                <a:cubicBezTo>
                  <a:pt x="25" y="8"/>
                  <a:pt x="27" y="13"/>
                  <a:pt x="29" y="8"/>
                </a:cubicBezTo>
                <a:cubicBezTo>
                  <a:pt x="29" y="7"/>
                  <a:pt x="29" y="6"/>
                  <a:pt x="29" y="6"/>
                </a:cubicBezTo>
                <a:cubicBezTo>
                  <a:pt x="30" y="5"/>
                  <a:pt x="30" y="5"/>
                  <a:pt x="30" y="5"/>
                </a:cubicBezTo>
                <a:cubicBezTo>
                  <a:pt x="33" y="4"/>
                  <a:pt x="35" y="0"/>
                  <a:pt x="37" y="1"/>
                </a:cubicBezTo>
                <a:cubicBezTo>
                  <a:pt x="39" y="1"/>
                  <a:pt x="39" y="3"/>
                  <a:pt x="40" y="4"/>
                </a:cubicBezTo>
                <a:cubicBezTo>
                  <a:pt x="41" y="5"/>
                  <a:pt x="42" y="6"/>
                  <a:pt x="43" y="7"/>
                </a:cubicBezTo>
                <a:cubicBezTo>
                  <a:pt x="44" y="9"/>
                  <a:pt x="43" y="13"/>
                  <a:pt x="43" y="15"/>
                </a:cubicBezTo>
                <a:cubicBezTo>
                  <a:pt x="45" y="15"/>
                  <a:pt x="46" y="14"/>
                  <a:pt x="48" y="14"/>
                </a:cubicBezTo>
                <a:cubicBezTo>
                  <a:pt x="51" y="13"/>
                  <a:pt x="52" y="15"/>
                  <a:pt x="55" y="15"/>
                </a:cubicBezTo>
                <a:cubicBezTo>
                  <a:pt x="60" y="16"/>
                  <a:pt x="63" y="10"/>
                  <a:pt x="69" y="10"/>
                </a:cubicBezTo>
                <a:cubicBezTo>
                  <a:pt x="71" y="10"/>
                  <a:pt x="72" y="11"/>
                  <a:pt x="74" y="10"/>
                </a:cubicBezTo>
                <a:cubicBezTo>
                  <a:pt x="77" y="10"/>
                  <a:pt x="79" y="8"/>
                  <a:pt x="81" y="9"/>
                </a:cubicBezTo>
                <a:cubicBezTo>
                  <a:pt x="83" y="10"/>
                  <a:pt x="90" y="18"/>
                  <a:pt x="90" y="21"/>
                </a:cubicBezTo>
                <a:cubicBezTo>
                  <a:pt x="90" y="24"/>
                  <a:pt x="83" y="28"/>
                  <a:pt x="81" y="31"/>
                </a:cubicBezTo>
                <a:cubicBezTo>
                  <a:pt x="79" y="34"/>
                  <a:pt x="77" y="37"/>
                  <a:pt x="75" y="41"/>
                </a:cubicBezTo>
                <a:cubicBezTo>
                  <a:pt x="74" y="44"/>
                  <a:pt x="72" y="48"/>
                  <a:pt x="73" y="51"/>
                </a:cubicBezTo>
                <a:cubicBezTo>
                  <a:pt x="73" y="54"/>
                  <a:pt x="74" y="54"/>
                  <a:pt x="75" y="56"/>
                </a:cubicBezTo>
                <a:cubicBezTo>
                  <a:pt x="76" y="59"/>
                  <a:pt x="71" y="65"/>
                  <a:pt x="75" y="66"/>
                </a:cubicBezTo>
                <a:cubicBezTo>
                  <a:pt x="76" y="72"/>
                  <a:pt x="69" y="78"/>
                  <a:pt x="72" y="83"/>
                </a:cubicBezTo>
                <a:cubicBezTo>
                  <a:pt x="68" y="85"/>
                  <a:pt x="64" y="91"/>
                  <a:pt x="63" y="95"/>
                </a:cubicBezTo>
                <a:cubicBezTo>
                  <a:pt x="63" y="100"/>
                  <a:pt x="69" y="104"/>
                  <a:pt x="71" y="110"/>
                </a:cubicBezTo>
                <a:cubicBezTo>
                  <a:pt x="72" y="114"/>
                  <a:pt x="67" y="119"/>
                  <a:pt x="68" y="125"/>
                </a:cubicBezTo>
                <a:cubicBezTo>
                  <a:pt x="68" y="129"/>
                  <a:pt x="71" y="131"/>
                  <a:pt x="71" y="135"/>
                </a:cubicBezTo>
                <a:cubicBezTo>
                  <a:pt x="70" y="146"/>
                  <a:pt x="52" y="161"/>
                  <a:pt x="62" y="172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7" name="Freeform 482">
            <a:extLst>
              <a:ext uri="{FF2B5EF4-FFF2-40B4-BE49-F238E27FC236}">
                <a16:creationId xmlns:a16="http://schemas.microsoft.com/office/drawing/2014/main" id="{FCB61586-BAA6-8E5E-48D0-5A931ABFC3CF}"/>
              </a:ext>
            </a:extLst>
          </p:cNvPr>
          <p:cNvSpPr>
            <a:spLocks/>
          </p:cNvSpPr>
          <p:nvPr/>
        </p:nvSpPr>
        <p:spPr bwMode="auto">
          <a:xfrm>
            <a:off x="5687077" y="1984781"/>
            <a:ext cx="61468" cy="59547"/>
          </a:xfrm>
          <a:custGeom>
            <a:avLst/>
            <a:gdLst>
              <a:gd name="T0" fmla="*/ 2147483646 w 57"/>
              <a:gd name="T1" fmla="*/ 0 h 55"/>
              <a:gd name="T2" fmla="*/ 2147483646 w 57"/>
              <a:gd name="T3" fmla="*/ 2147483646 h 55"/>
              <a:gd name="T4" fmla="*/ 2147483646 w 57"/>
              <a:gd name="T5" fmla="*/ 2147483646 h 55"/>
              <a:gd name="T6" fmla="*/ 2147483646 w 57"/>
              <a:gd name="T7" fmla="*/ 2147483646 h 55"/>
              <a:gd name="T8" fmla="*/ 2147483646 w 57"/>
              <a:gd name="T9" fmla="*/ 2147483646 h 55"/>
              <a:gd name="T10" fmla="*/ 0 w 57"/>
              <a:gd name="T11" fmla="*/ 2147483646 h 5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7"/>
              <a:gd name="T19" fmla="*/ 0 h 55"/>
              <a:gd name="T20" fmla="*/ 57 w 57"/>
              <a:gd name="T21" fmla="*/ 55 h 5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7" h="55">
                <a:moveTo>
                  <a:pt x="57" y="0"/>
                </a:moveTo>
                <a:cubicBezTo>
                  <a:pt x="54" y="14"/>
                  <a:pt x="54" y="19"/>
                  <a:pt x="41" y="26"/>
                </a:cubicBezTo>
                <a:cubicBezTo>
                  <a:pt x="36" y="29"/>
                  <a:pt x="30" y="30"/>
                  <a:pt x="24" y="33"/>
                </a:cubicBezTo>
                <a:cubicBezTo>
                  <a:pt x="15" y="37"/>
                  <a:pt x="15" y="40"/>
                  <a:pt x="11" y="44"/>
                </a:cubicBezTo>
                <a:cubicBezTo>
                  <a:pt x="8" y="48"/>
                  <a:pt x="6" y="50"/>
                  <a:pt x="2" y="53"/>
                </a:cubicBezTo>
                <a:cubicBezTo>
                  <a:pt x="1" y="54"/>
                  <a:pt x="1" y="55"/>
                  <a:pt x="0" y="55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8" name="Freeform 483">
            <a:extLst>
              <a:ext uri="{FF2B5EF4-FFF2-40B4-BE49-F238E27FC236}">
                <a16:creationId xmlns:a16="http://schemas.microsoft.com/office/drawing/2014/main" id="{22D03BF2-ECFD-8792-AFD6-24AFE86D6369}"/>
              </a:ext>
            </a:extLst>
          </p:cNvPr>
          <p:cNvSpPr>
            <a:spLocks/>
          </p:cNvSpPr>
          <p:nvPr/>
        </p:nvSpPr>
        <p:spPr bwMode="auto">
          <a:xfrm>
            <a:off x="5687077" y="1984781"/>
            <a:ext cx="61468" cy="59547"/>
          </a:xfrm>
          <a:custGeom>
            <a:avLst/>
            <a:gdLst>
              <a:gd name="T0" fmla="*/ 2147483646 w 57"/>
              <a:gd name="T1" fmla="*/ 0 h 55"/>
              <a:gd name="T2" fmla="*/ 2147483646 w 57"/>
              <a:gd name="T3" fmla="*/ 2147483646 h 55"/>
              <a:gd name="T4" fmla="*/ 2147483646 w 57"/>
              <a:gd name="T5" fmla="*/ 2147483646 h 55"/>
              <a:gd name="T6" fmla="*/ 2147483646 w 57"/>
              <a:gd name="T7" fmla="*/ 2147483646 h 55"/>
              <a:gd name="T8" fmla="*/ 2147483646 w 57"/>
              <a:gd name="T9" fmla="*/ 2147483646 h 55"/>
              <a:gd name="T10" fmla="*/ 0 w 57"/>
              <a:gd name="T11" fmla="*/ 2147483646 h 5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57"/>
              <a:gd name="T19" fmla="*/ 0 h 55"/>
              <a:gd name="T20" fmla="*/ 57 w 57"/>
              <a:gd name="T21" fmla="*/ 55 h 5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57" h="55">
                <a:moveTo>
                  <a:pt x="57" y="0"/>
                </a:moveTo>
                <a:cubicBezTo>
                  <a:pt x="54" y="14"/>
                  <a:pt x="54" y="19"/>
                  <a:pt x="41" y="26"/>
                </a:cubicBezTo>
                <a:cubicBezTo>
                  <a:pt x="36" y="29"/>
                  <a:pt x="30" y="30"/>
                  <a:pt x="24" y="33"/>
                </a:cubicBezTo>
                <a:cubicBezTo>
                  <a:pt x="15" y="37"/>
                  <a:pt x="15" y="40"/>
                  <a:pt x="11" y="44"/>
                </a:cubicBezTo>
                <a:cubicBezTo>
                  <a:pt x="8" y="48"/>
                  <a:pt x="6" y="50"/>
                  <a:pt x="2" y="53"/>
                </a:cubicBezTo>
                <a:cubicBezTo>
                  <a:pt x="1" y="54"/>
                  <a:pt x="1" y="55"/>
                  <a:pt x="0" y="55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49" name="Freeform 484">
            <a:extLst>
              <a:ext uri="{FF2B5EF4-FFF2-40B4-BE49-F238E27FC236}">
                <a16:creationId xmlns:a16="http://schemas.microsoft.com/office/drawing/2014/main" id="{D84B974E-F63E-4B5A-9158-4539103AB750}"/>
              </a:ext>
            </a:extLst>
          </p:cNvPr>
          <p:cNvSpPr>
            <a:spLocks/>
          </p:cNvSpPr>
          <p:nvPr/>
        </p:nvSpPr>
        <p:spPr bwMode="auto">
          <a:xfrm>
            <a:off x="5037821" y="1867607"/>
            <a:ext cx="718407" cy="891286"/>
          </a:xfrm>
          <a:custGeom>
            <a:avLst/>
            <a:gdLst>
              <a:gd name="T0" fmla="*/ 2147483646 w 671"/>
              <a:gd name="T1" fmla="*/ 2147483646 h 832"/>
              <a:gd name="T2" fmla="*/ 2147483646 w 671"/>
              <a:gd name="T3" fmla="*/ 2147483646 h 832"/>
              <a:gd name="T4" fmla="*/ 2147483646 w 671"/>
              <a:gd name="T5" fmla="*/ 2147483646 h 832"/>
              <a:gd name="T6" fmla="*/ 2147483646 w 671"/>
              <a:gd name="T7" fmla="*/ 2147483646 h 832"/>
              <a:gd name="T8" fmla="*/ 2147483646 w 671"/>
              <a:gd name="T9" fmla="*/ 2147483646 h 832"/>
              <a:gd name="T10" fmla="*/ 2147483646 w 671"/>
              <a:gd name="T11" fmla="*/ 2147483646 h 832"/>
              <a:gd name="T12" fmla="*/ 2147483646 w 671"/>
              <a:gd name="T13" fmla="*/ 2147483646 h 832"/>
              <a:gd name="T14" fmla="*/ 2147483646 w 671"/>
              <a:gd name="T15" fmla="*/ 2147483646 h 832"/>
              <a:gd name="T16" fmla="*/ 2147483646 w 671"/>
              <a:gd name="T17" fmla="*/ 2147483646 h 832"/>
              <a:gd name="T18" fmla="*/ 2147483646 w 671"/>
              <a:gd name="T19" fmla="*/ 2147483646 h 832"/>
              <a:gd name="T20" fmla="*/ 2147483646 w 671"/>
              <a:gd name="T21" fmla="*/ 2147483646 h 832"/>
              <a:gd name="T22" fmla="*/ 2147483646 w 671"/>
              <a:gd name="T23" fmla="*/ 2147483646 h 832"/>
              <a:gd name="T24" fmla="*/ 2147483646 w 671"/>
              <a:gd name="T25" fmla="*/ 2147483646 h 832"/>
              <a:gd name="T26" fmla="*/ 2147483646 w 671"/>
              <a:gd name="T27" fmla="*/ 2147483646 h 832"/>
              <a:gd name="T28" fmla="*/ 2147483646 w 671"/>
              <a:gd name="T29" fmla="*/ 2147483646 h 832"/>
              <a:gd name="T30" fmla="*/ 2147483646 w 671"/>
              <a:gd name="T31" fmla="*/ 2147483646 h 832"/>
              <a:gd name="T32" fmla="*/ 2147483646 w 671"/>
              <a:gd name="T33" fmla="*/ 2147483646 h 832"/>
              <a:gd name="T34" fmla="*/ 2147483646 w 671"/>
              <a:gd name="T35" fmla="*/ 2147483646 h 832"/>
              <a:gd name="T36" fmla="*/ 2147483646 w 671"/>
              <a:gd name="T37" fmla="*/ 2147483646 h 832"/>
              <a:gd name="T38" fmla="*/ 2147483646 w 671"/>
              <a:gd name="T39" fmla="*/ 2147483646 h 832"/>
              <a:gd name="T40" fmla="*/ 2147483646 w 671"/>
              <a:gd name="T41" fmla="*/ 2147483646 h 832"/>
              <a:gd name="T42" fmla="*/ 2147483646 w 671"/>
              <a:gd name="T43" fmla="*/ 2147483646 h 832"/>
              <a:gd name="T44" fmla="*/ 2147483646 w 671"/>
              <a:gd name="T45" fmla="*/ 2147483646 h 832"/>
              <a:gd name="T46" fmla="*/ 2147483646 w 671"/>
              <a:gd name="T47" fmla="*/ 2147483646 h 832"/>
              <a:gd name="T48" fmla="*/ 2147483646 w 671"/>
              <a:gd name="T49" fmla="*/ 2147483646 h 832"/>
              <a:gd name="T50" fmla="*/ 2147483646 w 671"/>
              <a:gd name="T51" fmla="*/ 2147483646 h 832"/>
              <a:gd name="T52" fmla="*/ 2147483646 w 671"/>
              <a:gd name="T53" fmla="*/ 2147483646 h 832"/>
              <a:gd name="T54" fmla="*/ 2147483646 w 671"/>
              <a:gd name="T55" fmla="*/ 2147483646 h 832"/>
              <a:gd name="T56" fmla="*/ 2147483646 w 671"/>
              <a:gd name="T57" fmla="*/ 2147483646 h 832"/>
              <a:gd name="T58" fmla="*/ 2147483646 w 671"/>
              <a:gd name="T59" fmla="*/ 2147483646 h 832"/>
              <a:gd name="T60" fmla="*/ 2147483646 w 671"/>
              <a:gd name="T61" fmla="*/ 2147483646 h 832"/>
              <a:gd name="T62" fmla="*/ 2147483646 w 671"/>
              <a:gd name="T63" fmla="*/ 2147483646 h 832"/>
              <a:gd name="T64" fmla="*/ 2147483646 w 671"/>
              <a:gd name="T65" fmla="*/ 2147483646 h 832"/>
              <a:gd name="T66" fmla="*/ 2147483646 w 671"/>
              <a:gd name="T67" fmla="*/ 2147483646 h 832"/>
              <a:gd name="T68" fmla="*/ 2147483646 w 671"/>
              <a:gd name="T69" fmla="*/ 2147483646 h 832"/>
              <a:gd name="T70" fmla="*/ 2147483646 w 671"/>
              <a:gd name="T71" fmla="*/ 2147483646 h 832"/>
              <a:gd name="T72" fmla="*/ 2147483646 w 671"/>
              <a:gd name="T73" fmla="*/ 2147483646 h 832"/>
              <a:gd name="T74" fmla="*/ 2147483646 w 671"/>
              <a:gd name="T75" fmla="*/ 2147483646 h 832"/>
              <a:gd name="T76" fmla="*/ 2147483646 w 671"/>
              <a:gd name="T77" fmla="*/ 2147483646 h 832"/>
              <a:gd name="T78" fmla="*/ 2147483646 w 671"/>
              <a:gd name="T79" fmla="*/ 2147483646 h 832"/>
              <a:gd name="T80" fmla="*/ 2147483646 w 671"/>
              <a:gd name="T81" fmla="*/ 2147483646 h 832"/>
              <a:gd name="T82" fmla="*/ 2147483646 w 671"/>
              <a:gd name="T83" fmla="*/ 2147483646 h 832"/>
              <a:gd name="T84" fmla="*/ 2147483646 w 671"/>
              <a:gd name="T85" fmla="*/ 2147483646 h 832"/>
              <a:gd name="T86" fmla="*/ 2147483646 w 671"/>
              <a:gd name="T87" fmla="*/ 2147483646 h 832"/>
              <a:gd name="T88" fmla="*/ 2147483646 w 671"/>
              <a:gd name="T89" fmla="*/ 2147483646 h 832"/>
              <a:gd name="T90" fmla="*/ 2147483646 w 671"/>
              <a:gd name="T91" fmla="*/ 2147483646 h 832"/>
              <a:gd name="T92" fmla="*/ 2147483646 w 671"/>
              <a:gd name="T93" fmla="*/ 2147483646 h 832"/>
              <a:gd name="T94" fmla="*/ 2147483646 w 671"/>
              <a:gd name="T95" fmla="*/ 2147483646 h 832"/>
              <a:gd name="T96" fmla="*/ 2147483646 w 671"/>
              <a:gd name="T97" fmla="*/ 2147483646 h 832"/>
              <a:gd name="T98" fmla="*/ 2147483646 w 671"/>
              <a:gd name="T99" fmla="*/ 2147483646 h 832"/>
              <a:gd name="T100" fmla="*/ 2147483646 w 671"/>
              <a:gd name="T101" fmla="*/ 2147483646 h 832"/>
              <a:gd name="T102" fmla="*/ 2147483646 w 671"/>
              <a:gd name="T103" fmla="*/ 2147483646 h 832"/>
              <a:gd name="T104" fmla="*/ 2147483646 w 671"/>
              <a:gd name="T105" fmla="*/ 2147483646 h 832"/>
              <a:gd name="T106" fmla="*/ 2147483646 w 671"/>
              <a:gd name="T107" fmla="*/ 2147483646 h 832"/>
              <a:gd name="T108" fmla="*/ 2147483646 w 671"/>
              <a:gd name="T109" fmla="*/ 2147483646 h 832"/>
              <a:gd name="T110" fmla="*/ 2147483646 w 671"/>
              <a:gd name="T111" fmla="*/ 2147483646 h 832"/>
              <a:gd name="T112" fmla="*/ 2147483646 w 671"/>
              <a:gd name="T113" fmla="*/ 2147483646 h 832"/>
              <a:gd name="T114" fmla="*/ 2147483646 w 671"/>
              <a:gd name="T115" fmla="*/ 2147483646 h 832"/>
              <a:gd name="T116" fmla="*/ 2147483646 w 671"/>
              <a:gd name="T117" fmla="*/ 2147483646 h 832"/>
              <a:gd name="T118" fmla="*/ 2147483646 w 671"/>
              <a:gd name="T119" fmla="*/ 2147483646 h 832"/>
              <a:gd name="T120" fmla="*/ 2147483646 w 671"/>
              <a:gd name="T121" fmla="*/ 2147483646 h 832"/>
              <a:gd name="T122" fmla="*/ 2147483646 w 671"/>
              <a:gd name="T123" fmla="*/ 2147483646 h 83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671"/>
              <a:gd name="T187" fmla="*/ 0 h 832"/>
              <a:gd name="T188" fmla="*/ 671 w 671"/>
              <a:gd name="T189" fmla="*/ 832 h 83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671" h="832">
                <a:moveTo>
                  <a:pt x="663" y="109"/>
                </a:moveTo>
                <a:cubicBezTo>
                  <a:pt x="660" y="123"/>
                  <a:pt x="661" y="129"/>
                  <a:pt x="648" y="135"/>
                </a:cubicBezTo>
                <a:cubicBezTo>
                  <a:pt x="642" y="138"/>
                  <a:pt x="637" y="140"/>
                  <a:pt x="631" y="143"/>
                </a:cubicBezTo>
                <a:cubicBezTo>
                  <a:pt x="621" y="146"/>
                  <a:pt x="622" y="149"/>
                  <a:pt x="617" y="154"/>
                </a:cubicBezTo>
                <a:cubicBezTo>
                  <a:pt x="614" y="157"/>
                  <a:pt x="612" y="159"/>
                  <a:pt x="610" y="162"/>
                </a:cubicBezTo>
                <a:cubicBezTo>
                  <a:pt x="608" y="164"/>
                  <a:pt x="608" y="164"/>
                  <a:pt x="608" y="164"/>
                </a:cubicBezTo>
                <a:cubicBezTo>
                  <a:pt x="607" y="161"/>
                  <a:pt x="607" y="161"/>
                  <a:pt x="607" y="161"/>
                </a:cubicBezTo>
                <a:cubicBezTo>
                  <a:pt x="604" y="152"/>
                  <a:pt x="608" y="145"/>
                  <a:pt x="611" y="136"/>
                </a:cubicBezTo>
                <a:cubicBezTo>
                  <a:pt x="614" y="123"/>
                  <a:pt x="615" y="121"/>
                  <a:pt x="608" y="109"/>
                </a:cubicBezTo>
                <a:cubicBezTo>
                  <a:pt x="589" y="114"/>
                  <a:pt x="591" y="104"/>
                  <a:pt x="578" y="97"/>
                </a:cubicBezTo>
                <a:cubicBezTo>
                  <a:pt x="570" y="93"/>
                  <a:pt x="564" y="98"/>
                  <a:pt x="555" y="100"/>
                </a:cubicBezTo>
                <a:cubicBezTo>
                  <a:pt x="543" y="103"/>
                  <a:pt x="540" y="106"/>
                  <a:pt x="535" y="119"/>
                </a:cubicBezTo>
                <a:cubicBezTo>
                  <a:pt x="533" y="127"/>
                  <a:pt x="531" y="125"/>
                  <a:pt x="532" y="133"/>
                </a:cubicBezTo>
                <a:cubicBezTo>
                  <a:pt x="532" y="137"/>
                  <a:pt x="536" y="143"/>
                  <a:pt x="537" y="146"/>
                </a:cubicBezTo>
                <a:cubicBezTo>
                  <a:pt x="532" y="151"/>
                  <a:pt x="527" y="156"/>
                  <a:pt x="525" y="162"/>
                </a:cubicBezTo>
                <a:cubicBezTo>
                  <a:pt x="524" y="167"/>
                  <a:pt x="529" y="170"/>
                  <a:pt x="526" y="176"/>
                </a:cubicBezTo>
                <a:cubicBezTo>
                  <a:pt x="526" y="178"/>
                  <a:pt x="517" y="184"/>
                  <a:pt x="514" y="188"/>
                </a:cubicBezTo>
                <a:cubicBezTo>
                  <a:pt x="510" y="194"/>
                  <a:pt x="508" y="203"/>
                  <a:pt x="505" y="210"/>
                </a:cubicBezTo>
                <a:cubicBezTo>
                  <a:pt x="500" y="204"/>
                  <a:pt x="497" y="196"/>
                  <a:pt x="492" y="191"/>
                </a:cubicBezTo>
                <a:cubicBezTo>
                  <a:pt x="489" y="195"/>
                  <a:pt x="485" y="196"/>
                  <a:pt x="481" y="196"/>
                </a:cubicBezTo>
                <a:cubicBezTo>
                  <a:pt x="478" y="184"/>
                  <a:pt x="456" y="202"/>
                  <a:pt x="443" y="194"/>
                </a:cubicBezTo>
                <a:cubicBezTo>
                  <a:pt x="429" y="185"/>
                  <a:pt x="429" y="157"/>
                  <a:pt x="410" y="154"/>
                </a:cubicBezTo>
                <a:cubicBezTo>
                  <a:pt x="407" y="160"/>
                  <a:pt x="409" y="166"/>
                  <a:pt x="407" y="172"/>
                </a:cubicBezTo>
                <a:cubicBezTo>
                  <a:pt x="402" y="157"/>
                  <a:pt x="384" y="164"/>
                  <a:pt x="378" y="173"/>
                </a:cubicBezTo>
                <a:cubicBezTo>
                  <a:pt x="403" y="186"/>
                  <a:pt x="365" y="200"/>
                  <a:pt x="380" y="212"/>
                </a:cubicBezTo>
                <a:cubicBezTo>
                  <a:pt x="372" y="213"/>
                  <a:pt x="366" y="212"/>
                  <a:pt x="359" y="210"/>
                </a:cubicBezTo>
                <a:cubicBezTo>
                  <a:pt x="352" y="207"/>
                  <a:pt x="348" y="202"/>
                  <a:pt x="340" y="206"/>
                </a:cubicBezTo>
                <a:cubicBezTo>
                  <a:pt x="326" y="212"/>
                  <a:pt x="332" y="232"/>
                  <a:pt x="324" y="244"/>
                </a:cubicBezTo>
                <a:cubicBezTo>
                  <a:pt x="313" y="232"/>
                  <a:pt x="299" y="250"/>
                  <a:pt x="293" y="260"/>
                </a:cubicBezTo>
                <a:cubicBezTo>
                  <a:pt x="290" y="265"/>
                  <a:pt x="291" y="271"/>
                  <a:pt x="289" y="278"/>
                </a:cubicBezTo>
                <a:cubicBezTo>
                  <a:pt x="286" y="285"/>
                  <a:pt x="279" y="291"/>
                  <a:pt x="275" y="297"/>
                </a:cubicBezTo>
                <a:cubicBezTo>
                  <a:pt x="279" y="298"/>
                  <a:pt x="282" y="301"/>
                  <a:pt x="285" y="302"/>
                </a:cubicBezTo>
                <a:cubicBezTo>
                  <a:pt x="272" y="318"/>
                  <a:pt x="260" y="347"/>
                  <a:pt x="260" y="368"/>
                </a:cubicBezTo>
                <a:cubicBezTo>
                  <a:pt x="249" y="366"/>
                  <a:pt x="233" y="354"/>
                  <a:pt x="234" y="377"/>
                </a:cubicBezTo>
                <a:cubicBezTo>
                  <a:pt x="234" y="382"/>
                  <a:pt x="240" y="386"/>
                  <a:pt x="240" y="393"/>
                </a:cubicBezTo>
                <a:cubicBezTo>
                  <a:pt x="240" y="402"/>
                  <a:pt x="234" y="414"/>
                  <a:pt x="232" y="423"/>
                </a:cubicBezTo>
                <a:cubicBezTo>
                  <a:pt x="228" y="436"/>
                  <a:pt x="220" y="456"/>
                  <a:pt x="221" y="469"/>
                </a:cubicBezTo>
                <a:cubicBezTo>
                  <a:pt x="222" y="480"/>
                  <a:pt x="236" y="489"/>
                  <a:pt x="226" y="501"/>
                </a:cubicBezTo>
                <a:cubicBezTo>
                  <a:pt x="220" y="498"/>
                  <a:pt x="207" y="493"/>
                  <a:pt x="200" y="494"/>
                </a:cubicBezTo>
                <a:cubicBezTo>
                  <a:pt x="187" y="496"/>
                  <a:pt x="187" y="513"/>
                  <a:pt x="185" y="524"/>
                </a:cubicBezTo>
                <a:cubicBezTo>
                  <a:pt x="183" y="536"/>
                  <a:pt x="178" y="551"/>
                  <a:pt x="177" y="562"/>
                </a:cubicBezTo>
                <a:cubicBezTo>
                  <a:pt x="177" y="575"/>
                  <a:pt x="182" y="572"/>
                  <a:pt x="186" y="583"/>
                </a:cubicBezTo>
                <a:cubicBezTo>
                  <a:pt x="192" y="600"/>
                  <a:pt x="180" y="621"/>
                  <a:pt x="187" y="637"/>
                </a:cubicBezTo>
                <a:cubicBezTo>
                  <a:pt x="191" y="646"/>
                  <a:pt x="201" y="650"/>
                  <a:pt x="201" y="661"/>
                </a:cubicBezTo>
                <a:cubicBezTo>
                  <a:pt x="201" y="668"/>
                  <a:pt x="195" y="678"/>
                  <a:pt x="189" y="676"/>
                </a:cubicBezTo>
                <a:cubicBezTo>
                  <a:pt x="194" y="696"/>
                  <a:pt x="207" y="725"/>
                  <a:pt x="189" y="739"/>
                </a:cubicBezTo>
                <a:cubicBezTo>
                  <a:pt x="181" y="745"/>
                  <a:pt x="176" y="744"/>
                  <a:pt x="173" y="758"/>
                </a:cubicBezTo>
                <a:cubicBezTo>
                  <a:pt x="171" y="768"/>
                  <a:pt x="173" y="780"/>
                  <a:pt x="164" y="785"/>
                </a:cubicBezTo>
                <a:cubicBezTo>
                  <a:pt x="163" y="782"/>
                  <a:pt x="161" y="779"/>
                  <a:pt x="159" y="777"/>
                </a:cubicBezTo>
                <a:cubicBezTo>
                  <a:pt x="157" y="775"/>
                  <a:pt x="157" y="775"/>
                  <a:pt x="157" y="775"/>
                </a:cubicBezTo>
                <a:cubicBezTo>
                  <a:pt x="157" y="775"/>
                  <a:pt x="158" y="769"/>
                  <a:pt x="153" y="770"/>
                </a:cubicBezTo>
                <a:cubicBezTo>
                  <a:pt x="149" y="771"/>
                  <a:pt x="146" y="774"/>
                  <a:pt x="145" y="766"/>
                </a:cubicBezTo>
                <a:cubicBezTo>
                  <a:pt x="144" y="758"/>
                  <a:pt x="145" y="751"/>
                  <a:pt x="145" y="751"/>
                </a:cubicBezTo>
                <a:cubicBezTo>
                  <a:pt x="145" y="751"/>
                  <a:pt x="148" y="731"/>
                  <a:pt x="143" y="733"/>
                </a:cubicBezTo>
                <a:cubicBezTo>
                  <a:pt x="138" y="735"/>
                  <a:pt x="135" y="737"/>
                  <a:pt x="137" y="742"/>
                </a:cubicBezTo>
                <a:cubicBezTo>
                  <a:pt x="140" y="746"/>
                  <a:pt x="137" y="751"/>
                  <a:pt x="137" y="751"/>
                </a:cubicBezTo>
                <a:cubicBezTo>
                  <a:pt x="140" y="758"/>
                  <a:pt x="140" y="758"/>
                  <a:pt x="140" y="758"/>
                </a:cubicBezTo>
                <a:cubicBezTo>
                  <a:pt x="139" y="762"/>
                  <a:pt x="139" y="762"/>
                  <a:pt x="139" y="762"/>
                </a:cubicBezTo>
                <a:cubicBezTo>
                  <a:pt x="139" y="762"/>
                  <a:pt x="147" y="766"/>
                  <a:pt x="137" y="772"/>
                </a:cubicBezTo>
                <a:cubicBezTo>
                  <a:pt x="128" y="779"/>
                  <a:pt x="122" y="782"/>
                  <a:pt x="119" y="781"/>
                </a:cubicBezTo>
                <a:cubicBezTo>
                  <a:pt x="117" y="779"/>
                  <a:pt x="114" y="786"/>
                  <a:pt x="114" y="786"/>
                </a:cubicBezTo>
                <a:cubicBezTo>
                  <a:pt x="112" y="795"/>
                  <a:pt x="112" y="795"/>
                  <a:pt x="112" y="795"/>
                </a:cubicBezTo>
                <a:cubicBezTo>
                  <a:pt x="112" y="795"/>
                  <a:pt x="99" y="814"/>
                  <a:pt x="97" y="813"/>
                </a:cubicBezTo>
                <a:cubicBezTo>
                  <a:pt x="94" y="812"/>
                  <a:pt x="90" y="811"/>
                  <a:pt x="90" y="811"/>
                </a:cubicBezTo>
                <a:cubicBezTo>
                  <a:pt x="80" y="821"/>
                  <a:pt x="80" y="821"/>
                  <a:pt x="80" y="821"/>
                </a:cubicBezTo>
                <a:cubicBezTo>
                  <a:pt x="69" y="824"/>
                  <a:pt x="69" y="824"/>
                  <a:pt x="69" y="824"/>
                </a:cubicBezTo>
                <a:cubicBezTo>
                  <a:pt x="57" y="828"/>
                  <a:pt x="57" y="828"/>
                  <a:pt x="57" y="828"/>
                </a:cubicBezTo>
                <a:cubicBezTo>
                  <a:pt x="57" y="828"/>
                  <a:pt x="52" y="832"/>
                  <a:pt x="48" y="829"/>
                </a:cubicBezTo>
                <a:cubicBezTo>
                  <a:pt x="44" y="825"/>
                  <a:pt x="43" y="816"/>
                  <a:pt x="43" y="816"/>
                </a:cubicBezTo>
                <a:cubicBezTo>
                  <a:pt x="43" y="816"/>
                  <a:pt x="38" y="811"/>
                  <a:pt x="31" y="810"/>
                </a:cubicBezTo>
                <a:cubicBezTo>
                  <a:pt x="23" y="808"/>
                  <a:pt x="19" y="807"/>
                  <a:pt x="17" y="805"/>
                </a:cubicBezTo>
                <a:cubicBezTo>
                  <a:pt x="15" y="802"/>
                  <a:pt x="12" y="799"/>
                  <a:pt x="12" y="795"/>
                </a:cubicBezTo>
                <a:cubicBezTo>
                  <a:pt x="13" y="791"/>
                  <a:pt x="12" y="784"/>
                  <a:pt x="17" y="782"/>
                </a:cubicBezTo>
                <a:cubicBezTo>
                  <a:pt x="23" y="781"/>
                  <a:pt x="29" y="786"/>
                  <a:pt x="29" y="786"/>
                </a:cubicBezTo>
                <a:cubicBezTo>
                  <a:pt x="31" y="779"/>
                  <a:pt x="31" y="779"/>
                  <a:pt x="31" y="779"/>
                </a:cubicBezTo>
                <a:cubicBezTo>
                  <a:pt x="31" y="779"/>
                  <a:pt x="29" y="777"/>
                  <a:pt x="27" y="775"/>
                </a:cubicBezTo>
                <a:cubicBezTo>
                  <a:pt x="26" y="772"/>
                  <a:pt x="32" y="761"/>
                  <a:pt x="33" y="757"/>
                </a:cubicBezTo>
                <a:cubicBezTo>
                  <a:pt x="33" y="753"/>
                  <a:pt x="33" y="751"/>
                  <a:pt x="33" y="751"/>
                </a:cubicBezTo>
                <a:cubicBezTo>
                  <a:pt x="33" y="751"/>
                  <a:pt x="28" y="755"/>
                  <a:pt x="25" y="758"/>
                </a:cubicBezTo>
                <a:cubicBezTo>
                  <a:pt x="23" y="762"/>
                  <a:pt x="18" y="759"/>
                  <a:pt x="15" y="763"/>
                </a:cubicBezTo>
                <a:cubicBezTo>
                  <a:pt x="12" y="767"/>
                  <a:pt x="8" y="772"/>
                  <a:pt x="6" y="766"/>
                </a:cubicBezTo>
                <a:cubicBezTo>
                  <a:pt x="4" y="759"/>
                  <a:pt x="6" y="748"/>
                  <a:pt x="9" y="748"/>
                </a:cubicBezTo>
                <a:cubicBezTo>
                  <a:pt x="11" y="748"/>
                  <a:pt x="13" y="743"/>
                  <a:pt x="15" y="747"/>
                </a:cubicBezTo>
                <a:cubicBezTo>
                  <a:pt x="17" y="752"/>
                  <a:pt x="16" y="748"/>
                  <a:pt x="20" y="747"/>
                </a:cubicBezTo>
                <a:cubicBezTo>
                  <a:pt x="23" y="746"/>
                  <a:pt x="36" y="738"/>
                  <a:pt x="31" y="737"/>
                </a:cubicBezTo>
                <a:cubicBezTo>
                  <a:pt x="26" y="737"/>
                  <a:pt x="22" y="738"/>
                  <a:pt x="24" y="735"/>
                </a:cubicBezTo>
                <a:cubicBezTo>
                  <a:pt x="27" y="731"/>
                  <a:pt x="28" y="730"/>
                  <a:pt x="30" y="726"/>
                </a:cubicBezTo>
                <a:cubicBezTo>
                  <a:pt x="32" y="723"/>
                  <a:pt x="27" y="724"/>
                  <a:pt x="32" y="718"/>
                </a:cubicBezTo>
                <a:cubicBezTo>
                  <a:pt x="37" y="712"/>
                  <a:pt x="41" y="698"/>
                  <a:pt x="43" y="702"/>
                </a:cubicBezTo>
                <a:cubicBezTo>
                  <a:pt x="45" y="705"/>
                  <a:pt x="49" y="697"/>
                  <a:pt x="49" y="697"/>
                </a:cubicBezTo>
                <a:cubicBezTo>
                  <a:pt x="49" y="697"/>
                  <a:pt x="41" y="692"/>
                  <a:pt x="39" y="695"/>
                </a:cubicBezTo>
                <a:cubicBezTo>
                  <a:pt x="36" y="698"/>
                  <a:pt x="33" y="699"/>
                  <a:pt x="33" y="702"/>
                </a:cubicBezTo>
                <a:cubicBezTo>
                  <a:pt x="32" y="705"/>
                  <a:pt x="32" y="707"/>
                  <a:pt x="31" y="710"/>
                </a:cubicBezTo>
                <a:cubicBezTo>
                  <a:pt x="30" y="713"/>
                  <a:pt x="34" y="712"/>
                  <a:pt x="26" y="718"/>
                </a:cubicBezTo>
                <a:cubicBezTo>
                  <a:pt x="19" y="723"/>
                  <a:pt x="11" y="722"/>
                  <a:pt x="10" y="719"/>
                </a:cubicBezTo>
                <a:cubicBezTo>
                  <a:pt x="10" y="717"/>
                  <a:pt x="14" y="715"/>
                  <a:pt x="9" y="716"/>
                </a:cubicBezTo>
                <a:cubicBezTo>
                  <a:pt x="4" y="716"/>
                  <a:pt x="3" y="723"/>
                  <a:pt x="2" y="716"/>
                </a:cubicBezTo>
                <a:cubicBezTo>
                  <a:pt x="2" y="708"/>
                  <a:pt x="7" y="703"/>
                  <a:pt x="10" y="705"/>
                </a:cubicBezTo>
                <a:cubicBezTo>
                  <a:pt x="14" y="708"/>
                  <a:pt x="14" y="705"/>
                  <a:pt x="16" y="705"/>
                </a:cubicBezTo>
                <a:cubicBezTo>
                  <a:pt x="19" y="705"/>
                  <a:pt x="21" y="703"/>
                  <a:pt x="21" y="703"/>
                </a:cubicBezTo>
                <a:cubicBezTo>
                  <a:pt x="21" y="703"/>
                  <a:pt x="18" y="698"/>
                  <a:pt x="17" y="696"/>
                </a:cubicBezTo>
                <a:cubicBezTo>
                  <a:pt x="17" y="694"/>
                  <a:pt x="15" y="693"/>
                  <a:pt x="13" y="695"/>
                </a:cubicBezTo>
                <a:cubicBezTo>
                  <a:pt x="11" y="697"/>
                  <a:pt x="6" y="696"/>
                  <a:pt x="6" y="694"/>
                </a:cubicBezTo>
                <a:cubicBezTo>
                  <a:pt x="6" y="693"/>
                  <a:pt x="10" y="681"/>
                  <a:pt x="7" y="680"/>
                </a:cubicBezTo>
                <a:cubicBezTo>
                  <a:pt x="4" y="680"/>
                  <a:pt x="0" y="680"/>
                  <a:pt x="2" y="676"/>
                </a:cubicBezTo>
                <a:cubicBezTo>
                  <a:pt x="3" y="672"/>
                  <a:pt x="4" y="671"/>
                  <a:pt x="4" y="671"/>
                </a:cubicBezTo>
                <a:cubicBezTo>
                  <a:pt x="14" y="673"/>
                  <a:pt x="14" y="673"/>
                  <a:pt x="14" y="673"/>
                </a:cubicBezTo>
                <a:cubicBezTo>
                  <a:pt x="14" y="673"/>
                  <a:pt x="21" y="672"/>
                  <a:pt x="23" y="672"/>
                </a:cubicBezTo>
                <a:cubicBezTo>
                  <a:pt x="25" y="672"/>
                  <a:pt x="35" y="672"/>
                  <a:pt x="39" y="671"/>
                </a:cubicBezTo>
                <a:cubicBezTo>
                  <a:pt x="42" y="669"/>
                  <a:pt x="44" y="668"/>
                  <a:pt x="48" y="674"/>
                </a:cubicBezTo>
                <a:cubicBezTo>
                  <a:pt x="52" y="680"/>
                  <a:pt x="58" y="680"/>
                  <a:pt x="58" y="677"/>
                </a:cubicBezTo>
                <a:cubicBezTo>
                  <a:pt x="58" y="673"/>
                  <a:pt x="50" y="668"/>
                  <a:pt x="56" y="667"/>
                </a:cubicBezTo>
                <a:cubicBezTo>
                  <a:pt x="61" y="666"/>
                  <a:pt x="62" y="668"/>
                  <a:pt x="65" y="665"/>
                </a:cubicBezTo>
                <a:cubicBezTo>
                  <a:pt x="68" y="662"/>
                  <a:pt x="59" y="655"/>
                  <a:pt x="63" y="649"/>
                </a:cubicBezTo>
                <a:cubicBezTo>
                  <a:pt x="63" y="649"/>
                  <a:pt x="56" y="652"/>
                  <a:pt x="57" y="656"/>
                </a:cubicBezTo>
                <a:cubicBezTo>
                  <a:pt x="58" y="660"/>
                  <a:pt x="53" y="661"/>
                  <a:pt x="49" y="662"/>
                </a:cubicBezTo>
                <a:cubicBezTo>
                  <a:pt x="45" y="662"/>
                  <a:pt x="42" y="665"/>
                  <a:pt x="41" y="665"/>
                </a:cubicBezTo>
                <a:cubicBezTo>
                  <a:pt x="39" y="665"/>
                  <a:pt x="40" y="657"/>
                  <a:pt x="38" y="657"/>
                </a:cubicBezTo>
                <a:cubicBezTo>
                  <a:pt x="36" y="657"/>
                  <a:pt x="31" y="663"/>
                  <a:pt x="25" y="665"/>
                </a:cubicBezTo>
                <a:cubicBezTo>
                  <a:pt x="19" y="666"/>
                  <a:pt x="20" y="666"/>
                  <a:pt x="16" y="666"/>
                </a:cubicBezTo>
                <a:cubicBezTo>
                  <a:pt x="12" y="667"/>
                  <a:pt x="9" y="667"/>
                  <a:pt x="9" y="667"/>
                </a:cubicBezTo>
                <a:cubicBezTo>
                  <a:pt x="9" y="667"/>
                  <a:pt x="5" y="666"/>
                  <a:pt x="5" y="662"/>
                </a:cubicBezTo>
                <a:cubicBezTo>
                  <a:pt x="6" y="657"/>
                  <a:pt x="10" y="655"/>
                  <a:pt x="12" y="653"/>
                </a:cubicBezTo>
                <a:cubicBezTo>
                  <a:pt x="14" y="651"/>
                  <a:pt x="10" y="645"/>
                  <a:pt x="10" y="645"/>
                </a:cubicBezTo>
                <a:cubicBezTo>
                  <a:pt x="3" y="634"/>
                  <a:pt x="3" y="634"/>
                  <a:pt x="3" y="634"/>
                </a:cubicBezTo>
                <a:cubicBezTo>
                  <a:pt x="12" y="627"/>
                  <a:pt x="12" y="627"/>
                  <a:pt x="12" y="627"/>
                </a:cubicBezTo>
                <a:cubicBezTo>
                  <a:pt x="12" y="627"/>
                  <a:pt x="12" y="628"/>
                  <a:pt x="15" y="630"/>
                </a:cubicBezTo>
                <a:cubicBezTo>
                  <a:pt x="19" y="632"/>
                  <a:pt x="22" y="630"/>
                  <a:pt x="25" y="629"/>
                </a:cubicBezTo>
                <a:cubicBezTo>
                  <a:pt x="28" y="629"/>
                  <a:pt x="34" y="630"/>
                  <a:pt x="34" y="630"/>
                </a:cubicBezTo>
                <a:cubicBezTo>
                  <a:pt x="32" y="619"/>
                  <a:pt x="32" y="619"/>
                  <a:pt x="32" y="619"/>
                </a:cubicBezTo>
                <a:cubicBezTo>
                  <a:pt x="28" y="611"/>
                  <a:pt x="28" y="611"/>
                  <a:pt x="28" y="611"/>
                </a:cubicBezTo>
                <a:cubicBezTo>
                  <a:pt x="32" y="604"/>
                  <a:pt x="32" y="604"/>
                  <a:pt x="32" y="604"/>
                </a:cubicBezTo>
                <a:cubicBezTo>
                  <a:pt x="32" y="604"/>
                  <a:pt x="36" y="611"/>
                  <a:pt x="38" y="611"/>
                </a:cubicBezTo>
                <a:cubicBezTo>
                  <a:pt x="41" y="611"/>
                  <a:pt x="38" y="601"/>
                  <a:pt x="42" y="599"/>
                </a:cubicBezTo>
                <a:cubicBezTo>
                  <a:pt x="45" y="597"/>
                  <a:pt x="42" y="593"/>
                  <a:pt x="46" y="598"/>
                </a:cubicBezTo>
                <a:cubicBezTo>
                  <a:pt x="50" y="603"/>
                  <a:pt x="44" y="607"/>
                  <a:pt x="47" y="610"/>
                </a:cubicBezTo>
                <a:cubicBezTo>
                  <a:pt x="50" y="614"/>
                  <a:pt x="46" y="614"/>
                  <a:pt x="54" y="609"/>
                </a:cubicBezTo>
                <a:cubicBezTo>
                  <a:pt x="62" y="604"/>
                  <a:pt x="61" y="598"/>
                  <a:pt x="61" y="598"/>
                </a:cubicBezTo>
                <a:cubicBezTo>
                  <a:pt x="61" y="598"/>
                  <a:pt x="52" y="586"/>
                  <a:pt x="49" y="586"/>
                </a:cubicBezTo>
                <a:cubicBezTo>
                  <a:pt x="47" y="587"/>
                  <a:pt x="47" y="587"/>
                  <a:pt x="47" y="587"/>
                </a:cubicBezTo>
                <a:cubicBezTo>
                  <a:pt x="47" y="587"/>
                  <a:pt x="55" y="579"/>
                  <a:pt x="58" y="584"/>
                </a:cubicBezTo>
                <a:cubicBezTo>
                  <a:pt x="61" y="589"/>
                  <a:pt x="65" y="587"/>
                  <a:pt x="68" y="585"/>
                </a:cubicBezTo>
                <a:cubicBezTo>
                  <a:pt x="70" y="584"/>
                  <a:pt x="70" y="580"/>
                  <a:pt x="70" y="580"/>
                </a:cubicBezTo>
                <a:cubicBezTo>
                  <a:pt x="70" y="580"/>
                  <a:pt x="68" y="577"/>
                  <a:pt x="64" y="578"/>
                </a:cubicBezTo>
                <a:cubicBezTo>
                  <a:pt x="61" y="578"/>
                  <a:pt x="59" y="574"/>
                  <a:pt x="58" y="574"/>
                </a:cubicBezTo>
                <a:cubicBezTo>
                  <a:pt x="56" y="575"/>
                  <a:pt x="53" y="573"/>
                  <a:pt x="53" y="573"/>
                </a:cubicBezTo>
                <a:cubicBezTo>
                  <a:pt x="53" y="573"/>
                  <a:pt x="49" y="567"/>
                  <a:pt x="52" y="566"/>
                </a:cubicBezTo>
                <a:cubicBezTo>
                  <a:pt x="56" y="565"/>
                  <a:pt x="58" y="560"/>
                  <a:pt x="60" y="562"/>
                </a:cubicBezTo>
                <a:cubicBezTo>
                  <a:pt x="61" y="565"/>
                  <a:pt x="62" y="564"/>
                  <a:pt x="65" y="566"/>
                </a:cubicBezTo>
                <a:cubicBezTo>
                  <a:pt x="68" y="568"/>
                  <a:pt x="71" y="565"/>
                  <a:pt x="71" y="565"/>
                </a:cubicBezTo>
                <a:cubicBezTo>
                  <a:pt x="71" y="565"/>
                  <a:pt x="79" y="567"/>
                  <a:pt x="79" y="565"/>
                </a:cubicBezTo>
                <a:cubicBezTo>
                  <a:pt x="80" y="564"/>
                  <a:pt x="76" y="555"/>
                  <a:pt x="73" y="557"/>
                </a:cubicBezTo>
                <a:cubicBezTo>
                  <a:pt x="71" y="559"/>
                  <a:pt x="65" y="556"/>
                  <a:pt x="65" y="556"/>
                </a:cubicBezTo>
                <a:cubicBezTo>
                  <a:pt x="77" y="550"/>
                  <a:pt x="77" y="550"/>
                  <a:pt x="77" y="550"/>
                </a:cubicBezTo>
                <a:cubicBezTo>
                  <a:pt x="77" y="550"/>
                  <a:pt x="79" y="544"/>
                  <a:pt x="81" y="547"/>
                </a:cubicBezTo>
                <a:cubicBezTo>
                  <a:pt x="83" y="550"/>
                  <a:pt x="81" y="550"/>
                  <a:pt x="85" y="549"/>
                </a:cubicBezTo>
                <a:cubicBezTo>
                  <a:pt x="89" y="548"/>
                  <a:pt x="89" y="548"/>
                  <a:pt x="90" y="545"/>
                </a:cubicBezTo>
                <a:cubicBezTo>
                  <a:pt x="90" y="542"/>
                  <a:pt x="88" y="536"/>
                  <a:pt x="93" y="539"/>
                </a:cubicBezTo>
                <a:cubicBezTo>
                  <a:pt x="98" y="541"/>
                  <a:pt x="96" y="537"/>
                  <a:pt x="99" y="536"/>
                </a:cubicBezTo>
                <a:cubicBezTo>
                  <a:pt x="103" y="534"/>
                  <a:pt x="106" y="533"/>
                  <a:pt x="106" y="533"/>
                </a:cubicBezTo>
                <a:cubicBezTo>
                  <a:pt x="106" y="533"/>
                  <a:pt x="110" y="541"/>
                  <a:pt x="111" y="541"/>
                </a:cubicBezTo>
                <a:cubicBezTo>
                  <a:pt x="113" y="540"/>
                  <a:pt x="113" y="534"/>
                  <a:pt x="113" y="534"/>
                </a:cubicBezTo>
                <a:cubicBezTo>
                  <a:pt x="115" y="525"/>
                  <a:pt x="115" y="525"/>
                  <a:pt x="115" y="525"/>
                </a:cubicBezTo>
                <a:cubicBezTo>
                  <a:pt x="115" y="525"/>
                  <a:pt x="113" y="518"/>
                  <a:pt x="121" y="521"/>
                </a:cubicBezTo>
                <a:cubicBezTo>
                  <a:pt x="129" y="524"/>
                  <a:pt x="129" y="526"/>
                  <a:pt x="129" y="526"/>
                </a:cubicBezTo>
                <a:cubicBezTo>
                  <a:pt x="129" y="526"/>
                  <a:pt x="128" y="535"/>
                  <a:pt x="129" y="537"/>
                </a:cubicBezTo>
                <a:cubicBezTo>
                  <a:pt x="131" y="540"/>
                  <a:pt x="137" y="534"/>
                  <a:pt x="137" y="534"/>
                </a:cubicBezTo>
                <a:cubicBezTo>
                  <a:pt x="137" y="534"/>
                  <a:pt x="142" y="531"/>
                  <a:pt x="144" y="528"/>
                </a:cubicBezTo>
                <a:cubicBezTo>
                  <a:pt x="146" y="524"/>
                  <a:pt x="154" y="515"/>
                  <a:pt x="158" y="515"/>
                </a:cubicBezTo>
                <a:cubicBezTo>
                  <a:pt x="162" y="514"/>
                  <a:pt x="163" y="511"/>
                  <a:pt x="165" y="514"/>
                </a:cubicBezTo>
                <a:cubicBezTo>
                  <a:pt x="167" y="517"/>
                  <a:pt x="171" y="517"/>
                  <a:pt x="170" y="512"/>
                </a:cubicBezTo>
                <a:cubicBezTo>
                  <a:pt x="169" y="507"/>
                  <a:pt x="164" y="508"/>
                  <a:pt x="164" y="504"/>
                </a:cubicBezTo>
                <a:cubicBezTo>
                  <a:pt x="164" y="500"/>
                  <a:pt x="168" y="497"/>
                  <a:pt x="165" y="498"/>
                </a:cubicBezTo>
                <a:cubicBezTo>
                  <a:pt x="163" y="498"/>
                  <a:pt x="154" y="501"/>
                  <a:pt x="155" y="504"/>
                </a:cubicBezTo>
                <a:cubicBezTo>
                  <a:pt x="156" y="508"/>
                  <a:pt x="129" y="519"/>
                  <a:pt x="130" y="517"/>
                </a:cubicBezTo>
                <a:cubicBezTo>
                  <a:pt x="130" y="514"/>
                  <a:pt x="134" y="510"/>
                  <a:pt x="130" y="511"/>
                </a:cubicBezTo>
                <a:cubicBezTo>
                  <a:pt x="126" y="513"/>
                  <a:pt x="119" y="514"/>
                  <a:pt x="121" y="509"/>
                </a:cubicBezTo>
                <a:cubicBezTo>
                  <a:pt x="123" y="504"/>
                  <a:pt x="130" y="501"/>
                  <a:pt x="130" y="501"/>
                </a:cubicBezTo>
                <a:cubicBezTo>
                  <a:pt x="134" y="498"/>
                  <a:pt x="134" y="498"/>
                  <a:pt x="134" y="498"/>
                </a:cubicBezTo>
                <a:cubicBezTo>
                  <a:pt x="127" y="495"/>
                  <a:pt x="127" y="495"/>
                  <a:pt x="127" y="495"/>
                </a:cubicBezTo>
                <a:cubicBezTo>
                  <a:pt x="127" y="495"/>
                  <a:pt x="134" y="489"/>
                  <a:pt x="136" y="487"/>
                </a:cubicBezTo>
                <a:cubicBezTo>
                  <a:pt x="137" y="484"/>
                  <a:pt x="144" y="477"/>
                  <a:pt x="146" y="476"/>
                </a:cubicBezTo>
                <a:cubicBezTo>
                  <a:pt x="148" y="474"/>
                  <a:pt x="146" y="471"/>
                  <a:pt x="148" y="468"/>
                </a:cubicBezTo>
                <a:cubicBezTo>
                  <a:pt x="150" y="466"/>
                  <a:pt x="150" y="459"/>
                  <a:pt x="154" y="461"/>
                </a:cubicBezTo>
                <a:cubicBezTo>
                  <a:pt x="158" y="463"/>
                  <a:pt x="158" y="470"/>
                  <a:pt x="162" y="468"/>
                </a:cubicBezTo>
                <a:cubicBezTo>
                  <a:pt x="165" y="466"/>
                  <a:pt x="164" y="459"/>
                  <a:pt x="166" y="457"/>
                </a:cubicBezTo>
                <a:cubicBezTo>
                  <a:pt x="168" y="456"/>
                  <a:pt x="169" y="447"/>
                  <a:pt x="166" y="447"/>
                </a:cubicBezTo>
                <a:cubicBezTo>
                  <a:pt x="164" y="447"/>
                  <a:pt x="162" y="443"/>
                  <a:pt x="165" y="441"/>
                </a:cubicBezTo>
                <a:cubicBezTo>
                  <a:pt x="168" y="438"/>
                  <a:pt x="169" y="423"/>
                  <a:pt x="173" y="431"/>
                </a:cubicBezTo>
                <a:cubicBezTo>
                  <a:pt x="177" y="439"/>
                  <a:pt x="174" y="432"/>
                  <a:pt x="178" y="429"/>
                </a:cubicBezTo>
                <a:cubicBezTo>
                  <a:pt x="182" y="427"/>
                  <a:pt x="182" y="429"/>
                  <a:pt x="185" y="430"/>
                </a:cubicBezTo>
                <a:cubicBezTo>
                  <a:pt x="188" y="432"/>
                  <a:pt x="187" y="429"/>
                  <a:pt x="190" y="426"/>
                </a:cubicBezTo>
                <a:cubicBezTo>
                  <a:pt x="192" y="423"/>
                  <a:pt x="192" y="419"/>
                  <a:pt x="192" y="419"/>
                </a:cubicBezTo>
                <a:cubicBezTo>
                  <a:pt x="186" y="416"/>
                  <a:pt x="186" y="416"/>
                  <a:pt x="186" y="416"/>
                </a:cubicBezTo>
                <a:cubicBezTo>
                  <a:pt x="186" y="416"/>
                  <a:pt x="183" y="403"/>
                  <a:pt x="189" y="406"/>
                </a:cubicBezTo>
                <a:cubicBezTo>
                  <a:pt x="195" y="409"/>
                  <a:pt x="196" y="410"/>
                  <a:pt x="196" y="405"/>
                </a:cubicBezTo>
                <a:cubicBezTo>
                  <a:pt x="196" y="401"/>
                  <a:pt x="194" y="399"/>
                  <a:pt x="193" y="396"/>
                </a:cubicBezTo>
                <a:cubicBezTo>
                  <a:pt x="193" y="394"/>
                  <a:pt x="189" y="391"/>
                  <a:pt x="195" y="389"/>
                </a:cubicBezTo>
                <a:cubicBezTo>
                  <a:pt x="200" y="387"/>
                  <a:pt x="189" y="388"/>
                  <a:pt x="197" y="383"/>
                </a:cubicBezTo>
                <a:cubicBezTo>
                  <a:pt x="204" y="379"/>
                  <a:pt x="195" y="376"/>
                  <a:pt x="201" y="372"/>
                </a:cubicBezTo>
                <a:cubicBezTo>
                  <a:pt x="207" y="369"/>
                  <a:pt x="191" y="367"/>
                  <a:pt x="202" y="364"/>
                </a:cubicBezTo>
                <a:cubicBezTo>
                  <a:pt x="213" y="361"/>
                  <a:pt x="210" y="353"/>
                  <a:pt x="214" y="358"/>
                </a:cubicBezTo>
                <a:cubicBezTo>
                  <a:pt x="219" y="364"/>
                  <a:pt x="232" y="361"/>
                  <a:pt x="228" y="357"/>
                </a:cubicBezTo>
                <a:cubicBezTo>
                  <a:pt x="224" y="354"/>
                  <a:pt x="218" y="354"/>
                  <a:pt x="216" y="350"/>
                </a:cubicBezTo>
                <a:cubicBezTo>
                  <a:pt x="213" y="347"/>
                  <a:pt x="209" y="340"/>
                  <a:pt x="214" y="336"/>
                </a:cubicBezTo>
                <a:cubicBezTo>
                  <a:pt x="220" y="332"/>
                  <a:pt x="217" y="329"/>
                  <a:pt x="221" y="326"/>
                </a:cubicBezTo>
                <a:cubicBezTo>
                  <a:pt x="226" y="322"/>
                  <a:pt x="218" y="320"/>
                  <a:pt x="224" y="316"/>
                </a:cubicBezTo>
                <a:cubicBezTo>
                  <a:pt x="230" y="311"/>
                  <a:pt x="228" y="306"/>
                  <a:pt x="232" y="306"/>
                </a:cubicBezTo>
                <a:cubicBezTo>
                  <a:pt x="237" y="306"/>
                  <a:pt x="241" y="304"/>
                  <a:pt x="244" y="301"/>
                </a:cubicBezTo>
                <a:cubicBezTo>
                  <a:pt x="246" y="298"/>
                  <a:pt x="241" y="296"/>
                  <a:pt x="247" y="294"/>
                </a:cubicBezTo>
                <a:cubicBezTo>
                  <a:pt x="254" y="293"/>
                  <a:pt x="255" y="293"/>
                  <a:pt x="257" y="296"/>
                </a:cubicBezTo>
                <a:cubicBezTo>
                  <a:pt x="258" y="299"/>
                  <a:pt x="258" y="297"/>
                  <a:pt x="261" y="296"/>
                </a:cubicBezTo>
                <a:cubicBezTo>
                  <a:pt x="265" y="295"/>
                  <a:pt x="264" y="290"/>
                  <a:pt x="264" y="290"/>
                </a:cubicBezTo>
                <a:cubicBezTo>
                  <a:pt x="253" y="285"/>
                  <a:pt x="253" y="285"/>
                  <a:pt x="253" y="285"/>
                </a:cubicBezTo>
                <a:cubicBezTo>
                  <a:pt x="248" y="279"/>
                  <a:pt x="248" y="279"/>
                  <a:pt x="248" y="279"/>
                </a:cubicBezTo>
                <a:cubicBezTo>
                  <a:pt x="248" y="279"/>
                  <a:pt x="249" y="270"/>
                  <a:pt x="254" y="271"/>
                </a:cubicBezTo>
                <a:cubicBezTo>
                  <a:pt x="260" y="272"/>
                  <a:pt x="261" y="272"/>
                  <a:pt x="261" y="272"/>
                </a:cubicBezTo>
                <a:cubicBezTo>
                  <a:pt x="269" y="273"/>
                  <a:pt x="269" y="273"/>
                  <a:pt x="269" y="273"/>
                </a:cubicBezTo>
                <a:cubicBezTo>
                  <a:pt x="269" y="273"/>
                  <a:pt x="277" y="266"/>
                  <a:pt x="274" y="266"/>
                </a:cubicBezTo>
                <a:cubicBezTo>
                  <a:pt x="271" y="266"/>
                  <a:pt x="265" y="267"/>
                  <a:pt x="266" y="263"/>
                </a:cubicBezTo>
                <a:cubicBezTo>
                  <a:pt x="268" y="258"/>
                  <a:pt x="270" y="253"/>
                  <a:pt x="272" y="251"/>
                </a:cubicBezTo>
                <a:cubicBezTo>
                  <a:pt x="274" y="249"/>
                  <a:pt x="262" y="249"/>
                  <a:pt x="271" y="243"/>
                </a:cubicBezTo>
                <a:cubicBezTo>
                  <a:pt x="279" y="238"/>
                  <a:pt x="272" y="229"/>
                  <a:pt x="279" y="232"/>
                </a:cubicBezTo>
                <a:cubicBezTo>
                  <a:pt x="285" y="234"/>
                  <a:pt x="283" y="234"/>
                  <a:pt x="286" y="239"/>
                </a:cubicBezTo>
                <a:cubicBezTo>
                  <a:pt x="289" y="243"/>
                  <a:pt x="289" y="243"/>
                  <a:pt x="293" y="241"/>
                </a:cubicBezTo>
                <a:cubicBezTo>
                  <a:pt x="296" y="239"/>
                  <a:pt x="295" y="232"/>
                  <a:pt x="295" y="232"/>
                </a:cubicBezTo>
                <a:cubicBezTo>
                  <a:pt x="295" y="232"/>
                  <a:pt x="293" y="222"/>
                  <a:pt x="291" y="222"/>
                </a:cubicBezTo>
                <a:cubicBezTo>
                  <a:pt x="289" y="222"/>
                  <a:pt x="283" y="216"/>
                  <a:pt x="287" y="216"/>
                </a:cubicBezTo>
                <a:cubicBezTo>
                  <a:pt x="292" y="215"/>
                  <a:pt x="297" y="206"/>
                  <a:pt x="300" y="210"/>
                </a:cubicBezTo>
                <a:cubicBezTo>
                  <a:pt x="304" y="215"/>
                  <a:pt x="299" y="207"/>
                  <a:pt x="304" y="213"/>
                </a:cubicBezTo>
                <a:cubicBezTo>
                  <a:pt x="309" y="218"/>
                  <a:pt x="307" y="216"/>
                  <a:pt x="312" y="215"/>
                </a:cubicBezTo>
                <a:cubicBezTo>
                  <a:pt x="316" y="213"/>
                  <a:pt x="318" y="209"/>
                  <a:pt x="318" y="205"/>
                </a:cubicBezTo>
                <a:cubicBezTo>
                  <a:pt x="319" y="201"/>
                  <a:pt x="318" y="192"/>
                  <a:pt x="314" y="198"/>
                </a:cubicBezTo>
                <a:cubicBezTo>
                  <a:pt x="309" y="204"/>
                  <a:pt x="307" y="202"/>
                  <a:pt x="304" y="202"/>
                </a:cubicBezTo>
                <a:cubicBezTo>
                  <a:pt x="300" y="203"/>
                  <a:pt x="300" y="195"/>
                  <a:pt x="297" y="197"/>
                </a:cubicBezTo>
                <a:cubicBezTo>
                  <a:pt x="295" y="199"/>
                  <a:pt x="292" y="192"/>
                  <a:pt x="300" y="190"/>
                </a:cubicBezTo>
                <a:cubicBezTo>
                  <a:pt x="307" y="187"/>
                  <a:pt x="293" y="191"/>
                  <a:pt x="308" y="178"/>
                </a:cubicBezTo>
                <a:cubicBezTo>
                  <a:pt x="323" y="165"/>
                  <a:pt x="320" y="163"/>
                  <a:pt x="323" y="164"/>
                </a:cubicBezTo>
                <a:cubicBezTo>
                  <a:pt x="325" y="164"/>
                  <a:pt x="325" y="161"/>
                  <a:pt x="329" y="159"/>
                </a:cubicBezTo>
                <a:cubicBezTo>
                  <a:pt x="333" y="157"/>
                  <a:pt x="332" y="153"/>
                  <a:pt x="333" y="152"/>
                </a:cubicBezTo>
                <a:cubicBezTo>
                  <a:pt x="334" y="150"/>
                  <a:pt x="334" y="147"/>
                  <a:pt x="334" y="144"/>
                </a:cubicBezTo>
                <a:cubicBezTo>
                  <a:pt x="334" y="140"/>
                  <a:pt x="335" y="136"/>
                  <a:pt x="336" y="134"/>
                </a:cubicBezTo>
                <a:cubicBezTo>
                  <a:pt x="337" y="132"/>
                  <a:pt x="338" y="127"/>
                  <a:pt x="338" y="127"/>
                </a:cubicBezTo>
                <a:cubicBezTo>
                  <a:pt x="338" y="127"/>
                  <a:pt x="340" y="135"/>
                  <a:pt x="342" y="138"/>
                </a:cubicBezTo>
                <a:cubicBezTo>
                  <a:pt x="344" y="140"/>
                  <a:pt x="345" y="133"/>
                  <a:pt x="347" y="139"/>
                </a:cubicBezTo>
                <a:cubicBezTo>
                  <a:pt x="348" y="144"/>
                  <a:pt x="348" y="143"/>
                  <a:pt x="351" y="142"/>
                </a:cubicBezTo>
                <a:cubicBezTo>
                  <a:pt x="354" y="141"/>
                  <a:pt x="355" y="138"/>
                  <a:pt x="355" y="138"/>
                </a:cubicBezTo>
                <a:cubicBezTo>
                  <a:pt x="355" y="138"/>
                  <a:pt x="349" y="126"/>
                  <a:pt x="353" y="128"/>
                </a:cubicBezTo>
                <a:cubicBezTo>
                  <a:pt x="357" y="129"/>
                  <a:pt x="360" y="128"/>
                  <a:pt x="360" y="134"/>
                </a:cubicBezTo>
                <a:cubicBezTo>
                  <a:pt x="360" y="140"/>
                  <a:pt x="362" y="134"/>
                  <a:pt x="364" y="142"/>
                </a:cubicBezTo>
                <a:cubicBezTo>
                  <a:pt x="365" y="150"/>
                  <a:pt x="368" y="148"/>
                  <a:pt x="370" y="151"/>
                </a:cubicBezTo>
                <a:cubicBezTo>
                  <a:pt x="371" y="153"/>
                  <a:pt x="375" y="151"/>
                  <a:pt x="375" y="148"/>
                </a:cubicBezTo>
                <a:cubicBezTo>
                  <a:pt x="375" y="145"/>
                  <a:pt x="372" y="137"/>
                  <a:pt x="369" y="134"/>
                </a:cubicBezTo>
                <a:cubicBezTo>
                  <a:pt x="367" y="131"/>
                  <a:pt x="364" y="125"/>
                  <a:pt x="365" y="122"/>
                </a:cubicBezTo>
                <a:cubicBezTo>
                  <a:pt x="366" y="120"/>
                  <a:pt x="361" y="114"/>
                  <a:pt x="367" y="113"/>
                </a:cubicBezTo>
                <a:cubicBezTo>
                  <a:pt x="372" y="113"/>
                  <a:pt x="374" y="111"/>
                  <a:pt x="374" y="111"/>
                </a:cubicBezTo>
                <a:cubicBezTo>
                  <a:pt x="374" y="111"/>
                  <a:pt x="376" y="122"/>
                  <a:pt x="377" y="127"/>
                </a:cubicBezTo>
                <a:cubicBezTo>
                  <a:pt x="378" y="131"/>
                  <a:pt x="383" y="121"/>
                  <a:pt x="383" y="119"/>
                </a:cubicBezTo>
                <a:cubicBezTo>
                  <a:pt x="383" y="116"/>
                  <a:pt x="381" y="110"/>
                  <a:pt x="383" y="110"/>
                </a:cubicBezTo>
                <a:cubicBezTo>
                  <a:pt x="385" y="110"/>
                  <a:pt x="383" y="105"/>
                  <a:pt x="385" y="104"/>
                </a:cubicBezTo>
                <a:cubicBezTo>
                  <a:pt x="387" y="103"/>
                  <a:pt x="392" y="96"/>
                  <a:pt x="393" y="100"/>
                </a:cubicBezTo>
                <a:cubicBezTo>
                  <a:pt x="395" y="103"/>
                  <a:pt x="392" y="113"/>
                  <a:pt x="391" y="115"/>
                </a:cubicBezTo>
                <a:cubicBezTo>
                  <a:pt x="390" y="116"/>
                  <a:pt x="389" y="119"/>
                  <a:pt x="389" y="119"/>
                </a:cubicBezTo>
                <a:cubicBezTo>
                  <a:pt x="389" y="119"/>
                  <a:pt x="388" y="138"/>
                  <a:pt x="392" y="136"/>
                </a:cubicBezTo>
                <a:cubicBezTo>
                  <a:pt x="396" y="134"/>
                  <a:pt x="394" y="129"/>
                  <a:pt x="397" y="128"/>
                </a:cubicBezTo>
                <a:cubicBezTo>
                  <a:pt x="401" y="127"/>
                  <a:pt x="391" y="126"/>
                  <a:pt x="398" y="120"/>
                </a:cubicBezTo>
                <a:cubicBezTo>
                  <a:pt x="405" y="114"/>
                  <a:pt x="403" y="111"/>
                  <a:pt x="405" y="108"/>
                </a:cubicBezTo>
                <a:cubicBezTo>
                  <a:pt x="408" y="105"/>
                  <a:pt x="401" y="102"/>
                  <a:pt x="407" y="100"/>
                </a:cubicBezTo>
                <a:cubicBezTo>
                  <a:pt x="412" y="99"/>
                  <a:pt x="407" y="107"/>
                  <a:pt x="413" y="103"/>
                </a:cubicBezTo>
                <a:cubicBezTo>
                  <a:pt x="420" y="99"/>
                  <a:pt x="415" y="94"/>
                  <a:pt x="416" y="92"/>
                </a:cubicBezTo>
                <a:cubicBezTo>
                  <a:pt x="417" y="90"/>
                  <a:pt x="425" y="100"/>
                  <a:pt x="426" y="102"/>
                </a:cubicBezTo>
                <a:cubicBezTo>
                  <a:pt x="427" y="103"/>
                  <a:pt x="428" y="99"/>
                  <a:pt x="431" y="103"/>
                </a:cubicBezTo>
                <a:cubicBezTo>
                  <a:pt x="434" y="106"/>
                  <a:pt x="434" y="111"/>
                  <a:pt x="436" y="113"/>
                </a:cubicBezTo>
                <a:cubicBezTo>
                  <a:pt x="438" y="114"/>
                  <a:pt x="441" y="105"/>
                  <a:pt x="439" y="101"/>
                </a:cubicBezTo>
                <a:cubicBezTo>
                  <a:pt x="436" y="96"/>
                  <a:pt x="439" y="91"/>
                  <a:pt x="439" y="91"/>
                </a:cubicBezTo>
                <a:cubicBezTo>
                  <a:pt x="439" y="91"/>
                  <a:pt x="436" y="86"/>
                  <a:pt x="435" y="86"/>
                </a:cubicBezTo>
                <a:cubicBezTo>
                  <a:pt x="433" y="85"/>
                  <a:pt x="431" y="77"/>
                  <a:pt x="431" y="77"/>
                </a:cubicBezTo>
                <a:cubicBezTo>
                  <a:pt x="437" y="68"/>
                  <a:pt x="437" y="68"/>
                  <a:pt x="437" y="68"/>
                </a:cubicBezTo>
                <a:cubicBezTo>
                  <a:pt x="442" y="75"/>
                  <a:pt x="442" y="75"/>
                  <a:pt x="442" y="75"/>
                </a:cubicBezTo>
                <a:cubicBezTo>
                  <a:pt x="442" y="75"/>
                  <a:pt x="441" y="87"/>
                  <a:pt x="445" y="85"/>
                </a:cubicBezTo>
                <a:cubicBezTo>
                  <a:pt x="449" y="83"/>
                  <a:pt x="450" y="83"/>
                  <a:pt x="451" y="78"/>
                </a:cubicBezTo>
                <a:cubicBezTo>
                  <a:pt x="452" y="74"/>
                  <a:pt x="456" y="74"/>
                  <a:pt x="456" y="74"/>
                </a:cubicBezTo>
                <a:cubicBezTo>
                  <a:pt x="456" y="74"/>
                  <a:pt x="452" y="78"/>
                  <a:pt x="458" y="78"/>
                </a:cubicBezTo>
                <a:cubicBezTo>
                  <a:pt x="464" y="77"/>
                  <a:pt x="466" y="75"/>
                  <a:pt x="464" y="80"/>
                </a:cubicBezTo>
                <a:cubicBezTo>
                  <a:pt x="463" y="85"/>
                  <a:pt x="460" y="84"/>
                  <a:pt x="462" y="89"/>
                </a:cubicBezTo>
                <a:cubicBezTo>
                  <a:pt x="463" y="94"/>
                  <a:pt x="463" y="96"/>
                  <a:pt x="467" y="94"/>
                </a:cubicBezTo>
                <a:cubicBezTo>
                  <a:pt x="471" y="92"/>
                  <a:pt x="473" y="83"/>
                  <a:pt x="472" y="77"/>
                </a:cubicBezTo>
                <a:cubicBezTo>
                  <a:pt x="471" y="72"/>
                  <a:pt x="469" y="74"/>
                  <a:pt x="474" y="71"/>
                </a:cubicBezTo>
                <a:cubicBezTo>
                  <a:pt x="478" y="67"/>
                  <a:pt x="479" y="66"/>
                  <a:pt x="482" y="62"/>
                </a:cubicBezTo>
                <a:cubicBezTo>
                  <a:pt x="484" y="58"/>
                  <a:pt x="483" y="58"/>
                  <a:pt x="485" y="54"/>
                </a:cubicBezTo>
                <a:cubicBezTo>
                  <a:pt x="487" y="51"/>
                  <a:pt x="492" y="53"/>
                  <a:pt x="492" y="53"/>
                </a:cubicBezTo>
                <a:cubicBezTo>
                  <a:pt x="492" y="53"/>
                  <a:pt x="494" y="54"/>
                  <a:pt x="497" y="55"/>
                </a:cubicBezTo>
                <a:cubicBezTo>
                  <a:pt x="501" y="56"/>
                  <a:pt x="503" y="49"/>
                  <a:pt x="501" y="44"/>
                </a:cubicBezTo>
                <a:cubicBezTo>
                  <a:pt x="498" y="39"/>
                  <a:pt x="508" y="28"/>
                  <a:pt x="503" y="27"/>
                </a:cubicBezTo>
                <a:cubicBezTo>
                  <a:pt x="497" y="26"/>
                  <a:pt x="498" y="21"/>
                  <a:pt x="501" y="19"/>
                </a:cubicBezTo>
                <a:cubicBezTo>
                  <a:pt x="503" y="17"/>
                  <a:pt x="503" y="11"/>
                  <a:pt x="503" y="11"/>
                </a:cubicBezTo>
                <a:cubicBezTo>
                  <a:pt x="511" y="14"/>
                  <a:pt x="511" y="14"/>
                  <a:pt x="511" y="14"/>
                </a:cubicBezTo>
                <a:cubicBezTo>
                  <a:pt x="516" y="18"/>
                  <a:pt x="516" y="18"/>
                  <a:pt x="516" y="18"/>
                </a:cubicBezTo>
                <a:cubicBezTo>
                  <a:pt x="516" y="18"/>
                  <a:pt x="517" y="17"/>
                  <a:pt x="517" y="23"/>
                </a:cubicBezTo>
                <a:cubicBezTo>
                  <a:pt x="517" y="29"/>
                  <a:pt x="520" y="24"/>
                  <a:pt x="521" y="25"/>
                </a:cubicBezTo>
                <a:cubicBezTo>
                  <a:pt x="523" y="25"/>
                  <a:pt x="518" y="20"/>
                  <a:pt x="525" y="22"/>
                </a:cubicBezTo>
                <a:cubicBezTo>
                  <a:pt x="532" y="25"/>
                  <a:pt x="532" y="28"/>
                  <a:pt x="529" y="31"/>
                </a:cubicBezTo>
                <a:cubicBezTo>
                  <a:pt x="525" y="35"/>
                  <a:pt x="519" y="43"/>
                  <a:pt x="519" y="47"/>
                </a:cubicBezTo>
                <a:cubicBezTo>
                  <a:pt x="520" y="51"/>
                  <a:pt x="520" y="55"/>
                  <a:pt x="518" y="60"/>
                </a:cubicBezTo>
                <a:cubicBezTo>
                  <a:pt x="516" y="65"/>
                  <a:pt x="515" y="66"/>
                  <a:pt x="516" y="69"/>
                </a:cubicBezTo>
                <a:cubicBezTo>
                  <a:pt x="517" y="73"/>
                  <a:pt x="512" y="74"/>
                  <a:pt x="512" y="77"/>
                </a:cubicBezTo>
                <a:cubicBezTo>
                  <a:pt x="512" y="80"/>
                  <a:pt x="519" y="80"/>
                  <a:pt x="519" y="80"/>
                </a:cubicBezTo>
                <a:cubicBezTo>
                  <a:pt x="524" y="69"/>
                  <a:pt x="524" y="69"/>
                  <a:pt x="524" y="69"/>
                </a:cubicBezTo>
                <a:cubicBezTo>
                  <a:pt x="524" y="69"/>
                  <a:pt x="524" y="68"/>
                  <a:pt x="524" y="63"/>
                </a:cubicBezTo>
                <a:cubicBezTo>
                  <a:pt x="525" y="58"/>
                  <a:pt x="532" y="54"/>
                  <a:pt x="532" y="54"/>
                </a:cubicBezTo>
                <a:cubicBezTo>
                  <a:pt x="532" y="54"/>
                  <a:pt x="534" y="51"/>
                  <a:pt x="536" y="46"/>
                </a:cubicBezTo>
                <a:cubicBezTo>
                  <a:pt x="538" y="41"/>
                  <a:pt x="538" y="45"/>
                  <a:pt x="540" y="39"/>
                </a:cubicBezTo>
                <a:cubicBezTo>
                  <a:pt x="542" y="32"/>
                  <a:pt x="550" y="30"/>
                  <a:pt x="550" y="26"/>
                </a:cubicBezTo>
                <a:cubicBezTo>
                  <a:pt x="550" y="22"/>
                  <a:pt x="551" y="19"/>
                  <a:pt x="553" y="18"/>
                </a:cubicBezTo>
                <a:cubicBezTo>
                  <a:pt x="555" y="17"/>
                  <a:pt x="557" y="12"/>
                  <a:pt x="558" y="21"/>
                </a:cubicBezTo>
                <a:cubicBezTo>
                  <a:pt x="558" y="31"/>
                  <a:pt x="560" y="29"/>
                  <a:pt x="556" y="35"/>
                </a:cubicBezTo>
                <a:cubicBezTo>
                  <a:pt x="551" y="41"/>
                  <a:pt x="544" y="41"/>
                  <a:pt x="550" y="42"/>
                </a:cubicBezTo>
                <a:cubicBezTo>
                  <a:pt x="556" y="43"/>
                  <a:pt x="560" y="41"/>
                  <a:pt x="559" y="45"/>
                </a:cubicBezTo>
                <a:cubicBezTo>
                  <a:pt x="557" y="48"/>
                  <a:pt x="549" y="51"/>
                  <a:pt x="554" y="54"/>
                </a:cubicBezTo>
                <a:cubicBezTo>
                  <a:pt x="559" y="58"/>
                  <a:pt x="560" y="53"/>
                  <a:pt x="563" y="53"/>
                </a:cubicBezTo>
                <a:cubicBezTo>
                  <a:pt x="565" y="52"/>
                  <a:pt x="568" y="48"/>
                  <a:pt x="568" y="48"/>
                </a:cubicBezTo>
                <a:cubicBezTo>
                  <a:pt x="568" y="40"/>
                  <a:pt x="568" y="40"/>
                  <a:pt x="568" y="40"/>
                </a:cubicBezTo>
                <a:cubicBezTo>
                  <a:pt x="568" y="40"/>
                  <a:pt x="569" y="30"/>
                  <a:pt x="571" y="31"/>
                </a:cubicBezTo>
                <a:cubicBezTo>
                  <a:pt x="573" y="32"/>
                  <a:pt x="572" y="30"/>
                  <a:pt x="573" y="28"/>
                </a:cubicBezTo>
                <a:cubicBezTo>
                  <a:pt x="575" y="27"/>
                  <a:pt x="580" y="22"/>
                  <a:pt x="579" y="19"/>
                </a:cubicBezTo>
                <a:cubicBezTo>
                  <a:pt x="578" y="17"/>
                  <a:pt x="572" y="15"/>
                  <a:pt x="577" y="12"/>
                </a:cubicBezTo>
                <a:cubicBezTo>
                  <a:pt x="581" y="9"/>
                  <a:pt x="581" y="6"/>
                  <a:pt x="584" y="6"/>
                </a:cubicBezTo>
                <a:cubicBezTo>
                  <a:pt x="586" y="6"/>
                  <a:pt x="578" y="0"/>
                  <a:pt x="585" y="1"/>
                </a:cubicBezTo>
                <a:cubicBezTo>
                  <a:pt x="591" y="2"/>
                  <a:pt x="586" y="5"/>
                  <a:pt x="590" y="5"/>
                </a:cubicBezTo>
                <a:cubicBezTo>
                  <a:pt x="594" y="5"/>
                  <a:pt x="591" y="1"/>
                  <a:pt x="595" y="3"/>
                </a:cubicBezTo>
                <a:cubicBezTo>
                  <a:pt x="599" y="5"/>
                  <a:pt x="598" y="10"/>
                  <a:pt x="598" y="13"/>
                </a:cubicBezTo>
                <a:cubicBezTo>
                  <a:pt x="598" y="15"/>
                  <a:pt x="601" y="14"/>
                  <a:pt x="601" y="14"/>
                </a:cubicBezTo>
                <a:cubicBezTo>
                  <a:pt x="605" y="17"/>
                  <a:pt x="605" y="17"/>
                  <a:pt x="605" y="17"/>
                </a:cubicBezTo>
                <a:cubicBezTo>
                  <a:pt x="602" y="24"/>
                  <a:pt x="602" y="24"/>
                  <a:pt x="602" y="24"/>
                </a:cubicBezTo>
                <a:cubicBezTo>
                  <a:pt x="602" y="24"/>
                  <a:pt x="592" y="25"/>
                  <a:pt x="590" y="26"/>
                </a:cubicBezTo>
                <a:cubicBezTo>
                  <a:pt x="588" y="27"/>
                  <a:pt x="579" y="33"/>
                  <a:pt x="585" y="34"/>
                </a:cubicBezTo>
                <a:cubicBezTo>
                  <a:pt x="591" y="34"/>
                  <a:pt x="595" y="34"/>
                  <a:pt x="595" y="34"/>
                </a:cubicBezTo>
                <a:cubicBezTo>
                  <a:pt x="585" y="43"/>
                  <a:pt x="585" y="43"/>
                  <a:pt x="585" y="43"/>
                </a:cubicBezTo>
                <a:cubicBezTo>
                  <a:pt x="585" y="43"/>
                  <a:pt x="589" y="53"/>
                  <a:pt x="591" y="53"/>
                </a:cubicBezTo>
                <a:cubicBezTo>
                  <a:pt x="594" y="53"/>
                  <a:pt x="595" y="67"/>
                  <a:pt x="596" y="68"/>
                </a:cubicBezTo>
                <a:cubicBezTo>
                  <a:pt x="597" y="69"/>
                  <a:pt x="603" y="55"/>
                  <a:pt x="605" y="52"/>
                </a:cubicBezTo>
                <a:cubicBezTo>
                  <a:pt x="606" y="50"/>
                  <a:pt x="599" y="52"/>
                  <a:pt x="601" y="46"/>
                </a:cubicBezTo>
                <a:cubicBezTo>
                  <a:pt x="602" y="41"/>
                  <a:pt x="605" y="36"/>
                  <a:pt x="609" y="37"/>
                </a:cubicBezTo>
                <a:cubicBezTo>
                  <a:pt x="613" y="38"/>
                  <a:pt x="605" y="32"/>
                  <a:pt x="612" y="29"/>
                </a:cubicBezTo>
                <a:cubicBezTo>
                  <a:pt x="618" y="26"/>
                  <a:pt x="608" y="15"/>
                  <a:pt x="616" y="22"/>
                </a:cubicBezTo>
                <a:cubicBezTo>
                  <a:pt x="623" y="28"/>
                  <a:pt x="618" y="22"/>
                  <a:pt x="624" y="33"/>
                </a:cubicBezTo>
                <a:cubicBezTo>
                  <a:pt x="630" y="44"/>
                  <a:pt x="636" y="40"/>
                  <a:pt x="638" y="40"/>
                </a:cubicBezTo>
                <a:cubicBezTo>
                  <a:pt x="640" y="39"/>
                  <a:pt x="641" y="31"/>
                  <a:pt x="644" y="34"/>
                </a:cubicBezTo>
                <a:cubicBezTo>
                  <a:pt x="647" y="36"/>
                  <a:pt x="648" y="34"/>
                  <a:pt x="648" y="34"/>
                </a:cubicBezTo>
                <a:cubicBezTo>
                  <a:pt x="648" y="34"/>
                  <a:pt x="643" y="48"/>
                  <a:pt x="646" y="50"/>
                </a:cubicBezTo>
                <a:cubicBezTo>
                  <a:pt x="648" y="52"/>
                  <a:pt x="649" y="50"/>
                  <a:pt x="654" y="48"/>
                </a:cubicBezTo>
                <a:cubicBezTo>
                  <a:pt x="659" y="46"/>
                  <a:pt x="661" y="49"/>
                  <a:pt x="662" y="53"/>
                </a:cubicBezTo>
                <a:cubicBezTo>
                  <a:pt x="663" y="57"/>
                  <a:pt x="671" y="55"/>
                  <a:pt x="668" y="61"/>
                </a:cubicBezTo>
                <a:cubicBezTo>
                  <a:pt x="666" y="66"/>
                  <a:pt x="663" y="71"/>
                  <a:pt x="663" y="71"/>
                </a:cubicBezTo>
                <a:cubicBezTo>
                  <a:pt x="663" y="71"/>
                  <a:pt x="658" y="64"/>
                  <a:pt x="653" y="72"/>
                </a:cubicBezTo>
                <a:cubicBezTo>
                  <a:pt x="648" y="80"/>
                  <a:pt x="642" y="78"/>
                  <a:pt x="642" y="78"/>
                </a:cubicBezTo>
                <a:cubicBezTo>
                  <a:pt x="642" y="78"/>
                  <a:pt x="638" y="67"/>
                  <a:pt x="633" y="73"/>
                </a:cubicBezTo>
                <a:cubicBezTo>
                  <a:pt x="629" y="78"/>
                  <a:pt x="630" y="78"/>
                  <a:pt x="625" y="75"/>
                </a:cubicBezTo>
                <a:cubicBezTo>
                  <a:pt x="620" y="72"/>
                  <a:pt x="624" y="64"/>
                  <a:pt x="620" y="70"/>
                </a:cubicBezTo>
                <a:cubicBezTo>
                  <a:pt x="616" y="77"/>
                  <a:pt x="615" y="72"/>
                  <a:pt x="612" y="74"/>
                </a:cubicBezTo>
                <a:cubicBezTo>
                  <a:pt x="609" y="76"/>
                  <a:pt x="603" y="72"/>
                  <a:pt x="613" y="80"/>
                </a:cubicBezTo>
                <a:cubicBezTo>
                  <a:pt x="624" y="88"/>
                  <a:pt x="625" y="90"/>
                  <a:pt x="625" y="90"/>
                </a:cubicBezTo>
                <a:cubicBezTo>
                  <a:pt x="630" y="94"/>
                  <a:pt x="630" y="94"/>
                  <a:pt x="630" y="94"/>
                </a:cubicBezTo>
                <a:cubicBezTo>
                  <a:pt x="630" y="94"/>
                  <a:pt x="640" y="96"/>
                  <a:pt x="637" y="99"/>
                </a:cubicBezTo>
                <a:cubicBezTo>
                  <a:pt x="634" y="102"/>
                  <a:pt x="645" y="106"/>
                  <a:pt x="645" y="106"/>
                </a:cubicBezTo>
                <a:cubicBezTo>
                  <a:pt x="645" y="106"/>
                  <a:pt x="632" y="112"/>
                  <a:pt x="638" y="114"/>
                </a:cubicBezTo>
                <a:cubicBezTo>
                  <a:pt x="643" y="116"/>
                  <a:pt x="639" y="126"/>
                  <a:pt x="643" y="127"/>
                </a:cubicBezTo>
                <a:cubicBezTo>
                  <a:pt x="647" y="128"/>
                  <a:pt x="649" y="121"/>
                  <a:pt x="649" y="121"/>
                </a:cubicBezTo>
                <a:cubicBezTo>
                  <a:pt x="649" y="121"/>
                  <a:pt x="639" y="106"/>
                  <a:pt x="648" y="108"/>
                </a:cubicBezTo>
                <a:cubicBezTo>
                  <a:pt x="658" y="110"/>
                  <a:pt x="651" y="105"/>
                  <a:pt x="655" y="104"/>
                </a:cubicBezTo>
                <a:cubicBezTo>
                  <a:pt x="659" y="104"/>
                  <a:pt x="659" y="106"/>
                  <a:pt x="662" y="108"/>
                </a:cubicBezTo>
                <a:cubicBezTo>
                  <a:pt x="663" y="109"/>
                  <a:pt x="663" y="109"/>
                  <a:pt x="663" y="109"/>
                </a:cubicBezTo>
                <a:close/>
              </a:path>
            </a:pathLst>
          </a:custGeom>
          <a:solidFill>
            <a:srgbClr val="47A9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0" name="Freeform 485">
            <a:extLst>
              <a:ext uri="{FF2B5EF4-FFF2-40B4-BE49-F238E27FC236}">
                <a16:creationId xmlns:a16="http://schemas.microsoft.com/office/drawing/2014/main" id="{BCC925AB-7B83-58DE-465A-BC5C04656505}"/>
              </a:ext>
            </a:extLst>
          </p:cNvPr>
          <p:cNvSpPr>
            <a:spLocks/>
          </p:cNvSpPr>
          <p:nvPr/>
        </p:nvSpPr>
        <p:spPr bwMode="auto">
          <a:xfrm>
            <a:off x="5458492" y="3600236"/>
            <a:ext cx="21130" cy="19209"/>
          </a:xfrm>
          <a:custGeom>
            <a:avLst/>
            <a:gdLst>
              <a:gd name="T0" fmla="*/ 2147483646 w 19"/>
              <a:gd name="T1" fmla="*/ 0 h 18"/>
              <a:gd name="T2" fmla="*/ 2147483646 w 19"/>
              <a:gd name="T3" fmla="*/ 2147483646 h 18"/>
              <a:gd name="T4" fmla="*/ 2147483646 w 19"/>
              <a:gd name="T5" fmla="*/ 2147483646 h 18"/>
              <a:gd name="T6" fmla="*/ 2147483646 w 19"/>
              <a:gd name="T7" fmla="*/ 2147483646 h 18"/>
              <a:gd name="T8" fmla="*/ 2147483646 w 19"/>
              <a:gd name="T9" fmla="*/ 2147483646 h 18"/>
              <a:gd name="T10" fmla="*/ 2147483646 w 19"/>
              <a:gd name="T11" fmla="*/ 2147483646 h 18"/>
              <a:gd name="T12" fmla="*/ 2147483646 w 19"/>
              <a:gd name="T13" fmla="*/ 0 h 1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9"/>
              <a:gd name="T22" fmla="*/ 0 h 18"/>
              <a:gd name="T23" fmla="*/ 19 w 19"/>
              <a:gd name="T24" fmla="*/ 18 h 1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9" h="18">
                <a:moveTo>
                  <a:pt x="10" y="0"/>
                </a:moveTo>
                <a:cubicBezTo>
                  <a:pt x="8" y="4"/>
                  <a:pt x="11" y="6"/>
                  <a:pt x="7" y="8"/>
                </a:cubicBezTo>
                <a:cubicBezTo>
                  <a:pt x="4" y="10"/>
                  <a:pt x="0" y="6"/>
                  <a:pt x="4" y="10"/>
                </a:cubicBezTo>
                <a:cubicBezTo>
                  <a:pt x="8" y="15"/>
                  <a:pt x="14" y="18"/>
                  <a:pt x="16" y="16"/>
                </a:cubicBezTo>
                <a:cubicBezTo>
                  <a:pt x="18" y="15"/>
                  <a:pt x="19" y="14"/>
                  <a:pt x="19" y="11"/>
                </a:cubicBezTo>
                <a:cubicBezTo>
                  <a:pt x="19" y="9"/>
                  <a:pt x="17" y="5"/>
                  <a:pt x="15" y="5"/>
                </a:cubicBezTo>
                <a:cubicBezTo>
                  <a:pt x="14" y="5"/>
                  <a:pt x="10" y="0"/>
                  <a:pt x="1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1" name="Freeform 486">
            <a:extLst>
              <a:ext uri="{FF2B5EF4-FFF2-40B4-BE49-F238E27FC236}">
                <a16:creationId xmlns:a16="http://schemas.microsoft.com/office/drawing/2014/main" id="{7101B7E0-CAD2-E94F-A3A5-7D05138E0CEE}"/>
              </a:ext>
            </a:extLst>
          </p:cNvPr>
          <p:cNvSpPr>
            <a:spLocks/>
          </p:cNvSpPr>
          <p:nvPr/>
        </p:nvSpPr>
        <p:spPr bwMode="auto">
          <a:xfrm>
            <a:off x="5468097" y="3586790"/>
            <a:ext cx="9604" cy="13446"/>
          </a:xfrm>
          <a:custGeom>
            <a:avLst/>
            <a:gdLst>
              <a:gd name="T0" fmla="*/ 2147483646 w 10"/>
              <a:gd name="T1" fmla="*/ 0 h 11"/>
              <a:gd name="T2" fmla="*/ 2147483646 w 10"/>
              <a:gd name="T3" fmla="*/ 2147483646 h 11"/>
              <a:gd name="T4" fmla="*/ 2147483646 w 10"/>
              <a:gd name="T5" fmla="*/ 2147483646 h 11"/>
              <a:gd name="T6" fmla="*/ 2147483646 w 10"/>
              <a:gd name="T7" fmla="*/ 2147483646 h 11"/>
              <a:gd name="T8" fmla="*/ 2147483646 w 10"/>
              <a:gd name="T9" fmla="*/ 0 h 1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0"/>
              <a:gd name="T16" fmla="*/ 0 h 11"/>
              <a:gd name="T17" fmla="*/ 10 w 10"/>
              <a:gd name="T18" fmla="*/ 11 h 1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0" h="11">
                <a:moveTo>
                  <a:pt x="3" y="0"/>
                </a:moveTo>
                <a:cubicBezTo>
                  <a:pt x="3" y="2"/>
                  <a:pt x="0" y="4"/>
                  <a:pt x="4" y="7"/>
                </a:cubicBezTo>
                <a:cubicBezTo>
                  <a:pt x="8" y="9"/>
                  <a:pt x="9" y="11"/>
                  <a:pt x="9" y="9"/>
                </a:cubicBezTo>
                <a:cubicBezTo>
                  <a:pt x="10" y="7"/>
                  <a:pt x="9" y="4"/>
                  <a:pt x="9" y="3"/>
                </a:cubicBezTo>
                <a:cubicBezTo>
                  <a:pt x="9" y="2"/>
                  <a:pt x="3" y="0"/>
                  <a:pt x="3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2" name="Freeform 487">
            <a:extLst>
              <a:ext uri="{FF2B5EF4-FFF2-40B4-BE49-F238E27FC236}">
                <a16:creationId xmlns:a16="http://schemas.microsoft.com/office/drawing/2014/main" id="{29A088F1-B9BF-4382-9A5F-6E8006356608}"/>
              </a:ext>
            </a:extLst>
          </p:cNvPr>
          <p:cNvSpPr>
            <a:spLocks/>
          </p:cNvSpPr>
          <p:nvPr/>
        </p:nvSpPr>
        <p:spPr bwMode="auto">
          <a:xfrm>
            <a:off x="5243354" y="3605999"/>
            <a:ext cx="90282" cy="59547"/>
          </a:xfrm>
          <a:custGeom>
            <a:avLst/>
            <a:gdLst>
              <a:gd name="T0" fmla="*/ 2147483646 w 84"/>
              <a:gd name="T1" fmla="*/ 2147483646 h 55"/>
              <a:gd name="T2" fmla="*/ 2147483646 w 84"/>
              <a:gd name="T3" fmla="*/ 2147483646 h 55"/>
              <a:gd name="T4" fmla="*/ 2147483646 w 84"/>
              <a:gd name="T5" fmla="*/ 2147483646 h 55"/>
              <a:gd name="T6" fmla="*/ 2147483646 w 84"/>
              <a:gd name="T7" fmla="*/ 2147483646 h 55"/>
              <a:gd name="T8" fmla="*/ 2147483646 w 84"/>
              <a:gd name="T9" fmla="*/ 2147483646 h 55"/>
              <a:gd name="T10" fmla="*/ 2147483646 w 84"/>
              <a:gd name="T11" fmla="*/ 2147483646 h 55"/>
              <a:gd name="T12" fmla="*/ 2147483646 w 84"/>
              <a:gd name="T13" fmla="*/ 2147483646 h 55"/>
              <a:gd name="T14" fmla="*/ 2147483646 w 84"/>
              <a:gd name="T15" fmla="*/ 2147483646 h 55"/>
              <a:gd name="T16" fmla="*/ 2147483646 w 84"/>
              <a:gd name="T17" fmla="*/ 2147483646 h 55"/>
              <a:gd name="T18" fmla="*/ 2147483646 w 84"/>
              <a:gd name="T19" fmla="*/ 2147483646 h 55"/>
              <a:gd name="T20" fmla="*/ 2147483646 w 84"/>
              <a:gd name="T21" fmla="*/ 2147483646 h 55"/>
              <a:gd name="T22" fmla="*/ 2147483646 w 84"/>
              <a:gd name="T23" fmla="*/ 2147483646 h 55"/>
              <a:gd name="T24" fmla="*/ 2147483646 w 84"/>
              <a:gd name="T25" fmla="*/ 2147483646 h 55"/>
              <a:gd name="T26" fmla="*/ 2147483646 w 84"/>
              <a:gd name="T27" fmla="*/ 2147483646 h 55"/>
              <a:gd name="T28" fmla="*/ 2147483646 w 84"/>
              <a:gd name="T29" fmla="*/ 2147483646 h 55"/>
              <a:gd name="T30" fmla="*/ 2147483646 w 84"/>
              <a:gd name="T31" fmla="*/ 2147483646 h 55"/>
              <a:gd name="T32" fmla="*/ 2147483646 w 84"/>
              <a:gd name="T33" fmla="*/ 2147483646 h 55"/>
              <a:gd name="T34" fmla="*/ 2147483646 w 84"/>
              <a:gd name="T35" fmla="*/ 2147483646 h 5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84"/>
              <a:gd name="T55" fmla="*/ 0 h 55"/>
              <a:gd name="T56" fmla="*/ 84 w 84"/>
              <a:gd name="T57" fmla="*/ 55 h 5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84" h="55">
                <a:moveTo>
                  <a:pt x="82" y="4"/>
                </a:moveTo>
                <a:cubicBezTo>
                  <a:pt x="80" y="1"/>
                  <a:pt x="78" y="2"/>
                  <a:pt x="73" y="5"/>
                </a:cubicBezTo>
                <a:cubicBezTo>
                  <a:pt x="69" y="8"/>
                  <a:pt x="62" y="7"/>
                  <a:pt x="59" y="8"/>
                </a:cubicBezTo>
                <a:cubicBezTo>
                  <a:pt x="55" y="9"/>
                  <a:pt x="48" y="12"/>
                  <a:pt x="44" y="11"/>
                </a:cubicBezTo>
                <a:cubicBezTo>
                  <a:pt x="41" y="11"/>
                  <a:pt x="37" y="11"/>
                  <a:pt x="33" y="8"/>
                </a:cubicBezTo>
                <a:cubicBezTo>
                  <a:pt x="28" y="5"/>
                  <a:pt x="24" y="0"/>
                  <a:pt x="21" y="4"/>
                </a:cubicBezTo>
                <a:cubicBezTo>
                  <a:pt x="19" y="8"/>
                  <a:pt x="13" y="10"/>
                  <a:pt x="13" y="10"/>
                </a:cubicBezTo>
                <a:cubicBezTo>
                  <a:pt x="13" y="10"/>
                  <a:pt x="0" y="13"/>
                  <a:pt x="3" y="17"/>
                </a:cubicBezTo>
                <a:cubicBezTo>
                  <a:pt x="7" y="21"/>
                  <a:pt x="7" y="19"/>
                  <a:pt x="15" y="22"/>
                </a:cubicBezTo>
                <a:cubicBezTo>
                  <a:pt x="23" y="26"/>
                  <a:pt x="23" y="25"/>
                  <a:pt x="28" y="31"/>
                </a:cubicBezTo>
                <a:cubicBezTo>
                  <a:pt x="33" y="37"/>
                  <a:pt x="35" y="41"/>
                  <a:pt x="40" y="43"/>
                </a:cubicBezTo>
                <a:cubicBezTo>
                  <a:pt x="46" y="45"/>
                  <a:pt x="47" y="38"/>
                  <a:pt x="50" y="41"/>
                </a:cubicBezTo>
                <a:cubicBezTo>
                  <a:pt x="54" y="44"/>
                  <a:pt x="52" y="46"/>
                  <a:pt x="58" y="49"/>
                </a:cubicBezTo>
                <a:cubicBezTo>
                  <a:pt x="64" y="53"/>
                  <a:pt x="63" y="54"/>
                  <a:pt x="68" y="54"/>
                </a:cubicBezTo>
                <a:cubicBezTo>
                  <a:pt x="74" y="55"/>
                  <a:pt x="76" y="52"/>
                  <a:pt x="76" y="47"/>
                </a:cubicBezTo>
                <a:cubicBezTo>
                  <a:pt x="76" y="43"/>
                  <a:pt x="79" y="38"/>
                  <a:pt x="77" y="35"/>
                </a:cubicBezTo>
                <a:cubicBezTo>
                  <a:pt x="75" y="33"/>
                  <a:pt x="70" y="32"/>
                  <a:pt x="73" y="27"/>
                </a:cubicBezTo>
                <a:cubicBezTo>
                  <a:pt x="75" y="23"/>
                  <a:pt x="84" y="8"/>
                  <a:pt x="82" y="4"/>
                </a:cubicBezTo>
                <a:close/>
              </a:path>
            </a:pathLst>
          </a:custGeom>
          <a:solidFill>
            <a:srgbClr val="248B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3" name="Freeform 488">
            <a:extLst>
              <a:ext uri="{FF2B5EF4-FFF2-40B4-BE49-F238E27FC236}">
                <a16:creationId xmlns:a16="http://schemas.microsoft.com/office/drawing/2014/main" id="{2139065A-0807-82FC-5510-BE1305D37C4C}"/>
              </a:ext>
            </a:extLst>
          </p:cNvPr>
          <p:cNvSpPr>
            <a:spLocks/>
          </p:cNvSpPr>
          <p:nvPr/>
        </p:nvSpPr>
        <p:spPr bwMode="auto">
          <a:xfrm>
            <a:off x="5139627" y="3431199"/>
            <a:ext cx="28814" cy="63389"/>
          </a:xfrm>
          <a:custGeom>
            <a:avLst/>
            <a:gdLst>
              <a:gd name="T0" fmla="*/ 2147483646 w 27"/>
              <a:gd name="T1" fmla="*/ 0 h 60"/>
              <a:gd name="T2" fmla="*/ 2147483646 w 27"/>
              <a:gd name="T3" fmla="*/ 2147483646 h 60"/>
              <a:gd name="T4" fmla="*/ 2147483646 w 27"/>
              <a:gd name="T5" fmla="*/ 2147483646 h 60"/>
              <a:gd name="T6" fmla="*/ 2147483646 w 27"/>
              <a:gd name="T7" fmla="*/ 2147483646 h 60"/>
              <a:gd name="T8" fmla="*/ 2147483646 w 27"/>
              <a:gd name="T9" fmla="*/ 2147483646 h 60"/>
              <a:gd name="T10" fmla="*/ 2147483646 w 27"/>
              <a:gd name="T11" fmla="*/ 2147483646 h 60"/>
              <a:gd name="T12" fmla="*/ 2147483646 w 27"/>
              <a:gd name="T13" fmla="*/ 2147483646 h 60"/>
              <a:gd name="T14" fmla="*/ 2147483646 w 27"/>
              <a:gd name="T15" fmla="*/ 2147483646 h 60"/>
              <a:gd name="T16" fmla="*/ 2147483646 w 27"/>
              <a:gd name="T17" fmla="*/ 2147483646 h 60"/>
              <a:gd name="T18" fmla="*/ 2147483646 w 27"/>
              <a:gd name="T19" fmla="*/ 2147483646 h 60"/>
              <a:gd name="T20" fmla="*/ 2147483646 w 27"/>
              <a:gd name="T21" fmla="*/ 2147483646 h 60"/>
              <a:gd name="T22" fmla="*/ 2147483646 w 27"/>
              <a:gd name="T23" fmla="*/ 2147483646 h 60"/>
              <a:gd name="T24" fmla="*/ 2147483646 w 27"/>
              <a:gd name="T25" fmla="*/ 2147483646 h 60"/>
              <a:gd name="T26" fmla="*/ 2147483646 w 27"/>
              <a:gd name="T27" fmla="*/ 2147483646 h 60"/>
              <a:gd name="T28" fmla="*/ 2147483646 w 27"/>
              <a:gd name="T29" fmla="*/ 0 h 6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27"/>
              <a:gd name="T46" fmla="*/ 0 h 60"/>
              <a:gd name="T47" fmla="*/ 27 w 27"/>
              <a:gd name="T48" fmla="*/ 60 h 6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27" h="60">
                <a:moveTo>
                  <a:pt x="22" y="0"/>
                </a:moveTo>
                <a:cubicBezTo>
                  <a:pt x="19" y="0"/>
                  <a:pt x="18" y="3"/>
                  <a:pt x="19" y="5"/>
                </a:cubicBezTo>
                <a:cubicBezTo>
                  <a:pt x="19" y="8"/>
                  <a:pt x="21" y="13"/>
                  <a:pt x="18" y="13"/>
                </a:cubicBezTo>
                <a:cubicBezTo>
                  <a:pt x="16" y="12"/>
                  <a:pt x="14" y="8"/>
                  <a:pt x="12" y="13"/>
                </a:cubicBezTo>
                <a:cubicBezTo>
                  <a:pt x="10" y="17"/>
                  <a:pt x="7" y="19"/>
                  <a:pt x="5" y="21"/>
                </a:cubicBezTo>
                <a:cubicBezTo>
                  <a:pt x="3" y="22"/>
                  <a:pt x="0" y="20"/>
                  <a:pt x="1" y="24"/>
                </a:cubicBezTo>
                <a:cubicBezTo>
                  <a:pt x="1" y="28"/>
                  <a:pt x="2" y="32"/>
                  <a:pt x="3" y="33"/>
                </a:cubicBezTo>
                <a:cubicBezTo>
                  <a:pt x="5" y="34"/>
                  <a:pt x="6" y="36"/>
                  <a:pt x="5" y="40"/>
                </a:cubicBezTo>
                <a:cubicBezTo>
                  <a:pt x="4" y="44"/>
                  <a:pt x="3" y="48"/>
                  <a:pt x="6" y="50"/>
                </a:cubicBezTo>
                <a:cubicBezTo>
                  <a:pt x="9" y="51"/>
                  <a:pt x="9" y="47"/>
                  <a:pt x="9" y="51"/>
                </a:cubicBezTo>
                <a:cubicBezTo>
                  <a:pt x="9" y="55"/>
                  <a:pt x="9" y="57"/>
                  <a:pt x="11" y="59"/>
                </a:cubicBezTo>
                <a:cubicBezTo>
                  <a:pt x="14" y="60"/>
                  <a:pt x="16" y="60"/>
                  <a:pt x="17" y="59"/>
                </a:cubicBezTo>
                <a:cubicBezTo>
                  <a:pt x="19" y="57"/>
                  <a:pt x="25" y="39"/>
                  <a:pt x="26" y="33"/>
                </a:cubicBezTo>
                <a:cubicBezTo>
                  <a:pt x="27" y="27"/>
                  <a:pt x="26" y="20"/>
                  <a:pt x="24" y="17"/>
                </a:cubicBezTo>
                <a:cubicBezTo>
                  <a:pt x="22" y="14"/>
                  <a:pt x="22" y="0"/>
                  <a:pt x="22" y="0"/>
                </a:cubicBezTo>
                <a:close/>
              </a:path>
            </a:pathLst>
          </a:custGeom>
          <a:solidFill>
            <a:srgbClr val="248B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4" name="Freeform 489">
            <a:extLst>
              <a:ext uri="{FF2B5EF4-FFF2-40B4-BE49-F238E27FC236}">
                <a16:creationId xmlns:a16="http://schemas.microsoft.com/office/drawing/2014/main" id="{7C8270E0-22DA-C194-C865-8C390E767343}"/>
              </a:ext>
            </a:extLst>
          </p:cNvPr>
          <p:cNvSpPr>
            <a:spLocks/>
          </p:cNvSpPr>
          <p:nvPr/>
        </p:nvSpPr>
        <p:spPr bwMode="auto">
          <a:xfrm>
            <a:off x="5124260" y="3504192"/>
            <a:ext cx="51864" cy="84519"/>
          </a:xfrm>
          <a:custGeom>
            <a:avLst/>
            <a:gdLst>
              <a:gd name="T0" fmla="*/ 2147483646 w 48"/>
              <a:gd name="T1" fmla="*/ 2147483646 h 79"/>
              <a:gd name="T2" fmla="*/ 2147483646 w 48"/>
              <a:gd name="T3" fmla="*/ 2147483646 h 79"/>
              <a:gd name="T4" fmla="*/ 2147483646 w 48"/>
              <a:gd name="T5" fmla="*/ 2147483646 h 79"/>
              <a:gd name="T6" fmla="*/ 2147483646 w 48"/>
              <a:gd name="T7" fmla="*/ 2147483646 h 79"/>
              <a:gd name="T8" fmla="*/ 2147483646 w 48"/>
              <a:gd name="T9" fmla="*/ 2147483646 h 79"/>
              <a:gd name="T10" fmla="*/ 2147483646 w 48"/>
              <a:gd name="T11" fmla="*/ 2147483646 h 79"/>
              <a:gd name="T12" fmla="*/ 2147483646 w 48"/>
              <a:gd name="T13" fmla="*/ 2147483646 h 79"/>
              <a:gd name="T14" fmla="*/ 2147483646 w 48"/>
              <a:gd name="T15" fmla="*/ 2147483646 h 79"/>
              <a:gd name="T16" fmla="*/ 2147483646 w 48"/>
              <a:gd name="T17" fmla="*/ 2147483646 h 79"/>
              <a:gd name="T18" fmla="*/ 2147483646 w 48"/>
              <a:gd name="T19" fmla="*/ 2147483646 h 79"/>
              <a:gd name="T20" fmla="*/ 2147483646 w 48"/>
              <a:gd name="T21" fmla="*/ 2147483646 h 79"/>
              <a:gd name="T22" fmla="*/ 2147483646 w 48"/>
              <a:gd name="T23" fmla="*/ 2147483646 h 79"/>
              <a:gd name="T24" fmla="*/ 2147483646 w 48"/>
              <a:gd name="T25" fmla="*/ 2147483646 h 79"/>
              <a:gd name="T26" fmla="*/ 2147483646 w 48"/>
              <a:gd name="T27" fmla="*/ 2147483646 h 79"/>
              <a:gd name="T28" fmla="*/ 2147483646 w 48"/>
              <a:gd name="T29" fmla="*/ 2147483646 h 79"/>
              <a:gd name="T30" fmla="*/ 2147483646 w 48"/>
              <a:gd name="T31" fmla="*/ 2147483646 h 79"/>
              <a:gd name="T32" fmla="*/ 2147483646 w 48"/>
              <a:gd name="T33" fmla="*/ 2147483646 h 79"/>
              <a:gd name="T34" fmla="*/ 2147483646 w 48"/>
              <a:gd name="T35" fmla="*/ 2147483646 h 79"/>
              <a:gd name="T36" fmla="*/ 2147483646 w 48"/>
              <a:gd name="T37" fmla="*/ 2147483646 h 79"/>
              <a:gd name="T38" fmla="*/ 2147483646 w 48"/>
              <a:gd name="T39" fmla="*/ 2147483646 h 79"/>
              <a:gd name="T40" fmla="*/ 2147483646 w 48"/>
              <a:gd name="T41" fmla="*/ 2147483646 h 79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w 48"/>
              <a:gd name="T64" fmla="*/ 0 h 79"/>
              <a:gd name="T65" fmla="*/ 48 w 48"/>
              <a:gd name="T66" fmla="*/ 79 h 79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T63" t="T64" r="T65" b="T66"/>
            <a:pathLst>
              <a:path w="48" h="79">
                <a:moveTo>
                  <a:pt x="31" y="1"/>
                </a:moveTo>
                <a:cubicBezTo>
                  <a:pt x="29" y="0"/>
                  <a:pt x="28" y="3"/>
                  <a:pt x="26" y="5"/>
                </a:cubicBezTo>
                <a:cubicBezTo>
                  <a:pt x="23" y="7"/>
                  <a:pt x="18" y="11"/>
                  <a:pt x="15" y="10"/>
                </a:cubicBezTo>
                <a:cubicBezTo>
                  <a:pt x="12" y="9"/>
                  <a:pt x="9" y="10"/>
                  <a:pt x="9" y="7"/>
                </a:cubicBezTo>
                <a:cubicBezTo>
                  <a:pt x="9" y="5"/>
                  <a:pt x="9" y="1"/>
                  <a:pt x="7" y="2"/>
                </a:cubicBezTo>
                <a:cubicBezTo>
                  <a:pt x="6" y="3"/>
                  <a:pt x="0" y="10"/>
                  <a:pt x="4" y="14"/>
                </a:cubicBezTo>
                <a:cubicBezTo>
                  <a:pt x="8" y="17"/>
                  <a:pt x="7" y="19"/>
                  <a:pt x="9" y="22"/>
                </a:cubicBezTo>
                <a:cubicBezTo>
                  <a:pt x="10" y="25"/>
                  <a:pt x="13" y="31"/>
                  <a:pt x="14" y="36"/>
                </a:cubicBezTo>
                <a:cubicBezTo>
                  <a:pt x="15" y="40"/>
                  <a:pt x="11" y="54"/>
                  <a:pt x="10" y="57"/>
                </a:cubicBezTo>
                <a:cubicBezTo>
                  <a:pt x="9" y="60"/>
                  <a:pt x="4" y="59"/>
                  <a:pt x="9" y="62"/>
                </a:cubicBezTo>
                <a:cubicBezTo>
                  <a:pt x="13" y="65"/>
                  <a:pt x="12" y="70"/>
                  <a:pt x="14" y="74"/>
                </a:cubicBezTo>
                <a:cubicBezTo>
                  <a:pt x="16" y="79"/>
                  <a:pt x="18" y="74"/>
                  <a:pt x="22" y="75"/>
                </a:cubicBezTo>
                <a:cubicBezTo>
                  <a:pt x="26" y="76"/>
                  <a:pt x="36" y="63"/>
                  <a:pt x="37" y="65"/>
                </a:cubicBezTo>
                <a:cubicBezTo>
                  <a:pt x="38" y="67"/>
                  <a:pt x="37" y="73"/>
                  <a:pt x="40" y="70"/>
                </a:cubicBezTo>
                <a:cubicBezTo>
                  <a:pt x="43" y="68"/>
                  <a:pt x="45" y="66"/>
                  <a:pt x="44" y="60"/>
                </a:cubicBezTo>
                <a:cubicBezTo>
                  <a:pt x="43" y="54"/>
                  <a:pt x="43" y="47"/>
                  <a:pt x="44" y="43"/>
                </a:cubicBezTo>
                <a:cubicBezTo>
                  <a:pt x="46" y="39"/>
                  <a:pt x="48" y="35"/>
                  <a:pt x="46" y="33"/>
                </a:cubicBezTo>
                <a:cubicBezTo>
                  <a:pt x="44" y="30"/>
                  <a:pt x="47" y="24"/>
                  <a:pt x="47" y="22"/>
                </a:cubicBezTo>
                <a:cubicBezTo>
                  <a:pt x="47" y="20"/>
                  <a:pt x="47" y="16"/>
                  <a:pt x="45" y="12"/>
                </a:cubicBezTo>
                <a:cubicBezTo>
                  <a:pt x="43" y="8"/>
                  <a:pt x="41" y="5"/>
                  <a:pt x="41" y="3"/>
                </a:cubicBezTo>
                <a:cubicBezTo>
                  <a:pt x="41" y="1"/>
                  <a:pt x="31" y="1"/>
                  <a:pt x="31" y="1"/>
                </a:cubicBezTo>
                <a:close/>
              </a:path>
            </a:pathLst>
          </a:custGeom>
          <a:solidFill>
            <a:srgbClr val="248B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5" name="Freeform 490">
            <a:extLst>
              <a:ext uri="{FF2B5EF4-FFF2-40B4-BE49-F238E27FC236}">
                <a16:creationId xmlns:a16="http://schemas.microsoft.com/office/drawing/2014/main" id="{EBF841B0-233B-FEC5-D141-73BD255A0567}"/>
              </a:ext>
            </a:extLst>
          </p:cNvPr>
          <p:cNvSpPr>
            <a:spLocks/>
          </p:cNvSpPr>
          <p:nvPr/>
        </p:nvSpPr>
        <p:spPr bwMode="auto">
          <a:xfrm>
            <a:off x="4968670" y="3544531"/>
            <a:ext cx="34576" cy="28813"/>
          </a:xfrm>
          <a:custGeom>
            <a:avLst/>
            <a:gdLst>
              <a:gd name="T0" fmla="*/ 2147483646 w 32"/>
              <a:gd name="T1" fmla="*/ 2147483646 h 27"/>
              <a:gd name="T2" fmla="*/ 2147483646 w 32"/>
              <a:gd name="T3" fmla="*/ 2147483646 h 27"/>
              <a:gd name="T4" fmla="*/ 2147483646 w 32"/>
              <a:gd name="T5" fmla="*/ 2147483646 h 27"/>
              <a:gd name="T6" fmla="*/ 2147483646 w 32"/>
              <a:gd name="T7" fmla="*/ 2147483646 h 27"/>
              <a:gd name="T8" fmla="*/ 2147483646 w 32"/>
              <a:gd name="T9" fmla="*/ 2147483646 h 27"/>
              <a:gd name="T10" fmla="*/ 2147483646 w 32"/>
              <a:gd name="T11" fmla="*/ 2147483646 h 27"/>
              <a:gd name="T12" fmla="*/ 2147483646 w 32"/>
              <a:gd name="T13" fmla="*/ 2147483646 h 27"/>
              <a:gd name="T14" fmla="*/ 2147483646 w 32"/>
              <a:gd name="T15" fmla="*/ 2147483646 h 2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2"/>
              <a:gd name="T25" fmla="*/ 0 h 27"/>
              <a:gd name="T26" fmla="*/ 32 w 32"/>
              <a:gd name="T27" fmla="*/ 27 h 27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2" h="27">
                <a:moveTo>
                  <a:pt x="18" y="2"/>
                </a:moveTo>
                <a:cubicBezTo>
                  <a:pt x="14" y="4"/>
                  <a:pt x="7" y="5"/>
                  <a:pt x="6" y="8"/>
                </a:cubicBezTo>
                <a:cubicBezTo>
                  <a:pt x="5" y="10"/>
                  <a:pt x="0" y="16"/>
                  <a:pt x="5" y="18"/>
                </a:cubicBezTo>
                <a:cubicBezTo>
                  <a:pt x="11" y="20"/>
                  <a:pt x="10" y="13"/>
                  <a:pt x="17" y="20"/>
                </a:cubicBezTo>
                <a:cubicBezTo>
                  <a:pt x="23" y="27"/>
                  <a:pt x="28" y="20"/>
                  <a:pt x="30" y="16"/>
                </a:cubicBezTo>
                <a:cubicBezTo>
                  <a:pt x="32" y="12"/>
                  <a:pt x="27" y="9"/>
                  <a:pt x="26" y="7"/>
                </a:cubicBezTo>
                <a:cubicBezTo>
                  <a:pt x="24" y="5"/>
                  <a:pt x="27" y="1"/>
                  <a:pt x="25" y="1"/>
                </a:cubicBezTo>
                <a:cubicBezTo>
                  <a:pt x="24" y="0"/>
                  <a:pt x="18" y="2"/>
                  <a:pt x="18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6" name="Freeform 491">
            <a:extLst>
              <a:ext uri="{FF2B5EF4-FFF2-40B4-BE49-F238E27FC236}">
                <a16:creationId xmlns:a16="http://schemas.microsoft.com/office/drawing/2014/main" id="{F4D3B750-874D-A964-7CBC-1DCDF24919DD}"/>
              </a:ext>
            </a:extLst>
          </p:cNvPr>
          <p:cNvSpPr>
            <a:spLocks/>
          </p:cNvSpPr>
          <p:nvPr/>
        </p:nvSpPr>
        <p:spPr bwMode="auto">
          <a:xfrm>
            <a:off x="5005166" y="3538768"/>
            <a:ext cx="23051" cy="11525"/>
          </a:xfrm>
          <a:custGeom>
            <a:avLst/>
            <a:gdLst>
              <a:gd name="T0" fmla="*/ 2147483646 w 22"/>
              <a:gd name="T1" fmla="*/ 2147483646 h 10"/>
              <a:gd name="T2" fmla="*/ 2147483646 w 22"/>
              <a:gd name="T3" fmla="*/ 2147483646 h 10"/>
              <a:gd name="T4" fmla="*/ 2147483646 w 22"/>
              <a:gd name="T5" fmla="*/ 2147483646 h 10"/>
              <a:gd name="T6" fmla="*/ 2147483646 w 22"/>
              <a:gd name="T7" fmla="*/ 2147483646 h 10"/>
              <a:gd name="T8" fmla="*/ 2147483646 w 22"/>
              <a:gd name="T9" fmla="*/ 0 h 10"/>
              <a:gd name="T10" fmla="*/ 2147483646 w 22"/>
              <a:gd name="T11" fmla="*/ 2147483646 h 1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2"/>
              <a:gd name="T19" fmla="*/ 0 h 10"/>
              <a:gd name="T20" fmla="*/ 22 w 22"/>
              <a:gd name="T21" fmla="*/ 10 h 1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2" h="10">
                <a:moveTo>
                  <a:pt x="8" y="1"/>
                </a:moveTo>
                <a:cubicBezTo>
                  <a:pt x="6" y="2"/>
                  <a:pt x="0" y="6"/>
                  <a:pt x="9" y="8"/>
                </a:cubicBezTo>
                <a:cubicBezTo>
                  <a:pt x="17" y="9"/>
                  <a:pt x="15" y="10"/>
                  <a:pt x="18" y="8"/>
                </a:cubicBezTo>
                <a:cubicBezTo>
                  <a:pt x="22" y="7"/>
                  <a:pt x="20" y="1"/>
                  <a:pt x="18" y="1"/>
                </a:cubicBezTo>
                <a:cubicBezTo>
                  <a:pt x="17" y="1"/>
                  <a:pt x="13" y="0"/>
                  <a:pt x="13" y="0"/>
                </a:cubicBezTo>
                <a:lnTo>
                  <a:pt x="8" y="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7" name="Freeform 492">
            <a:extLst>
              <a:ext uri="{FF2B5EF4-FFF2-40B4-BE49-F238E27FC236}">
                <a16:creationId xmlns:a16="http://schemas.microsoft.com/office/drawing/2014/main" id="{ED669DF2-5665-0D83-26C1-4F39D02AE59B}"/>
              </a:ext>
            </a:extLst>
          </p:cNvPr>
          <p:cNvSpPr>
            <a:spLocks/>
          </p:cNvSpPr>
          <p:nvPr/>
        </p:nvSpPr>
        <p:spPr bwMode="auto">
          <a:xfrm>
            <a:off x="4949461" y="3565660"/>
            <a:ext cx="15367" cy="19209"/>
          </a:xfrm>
          <a:custGeom>
            <a:avLst/>
            <a:gdLst>
              <a:gd name="T0" fmla="*/ 2147483646 w 14"/>
              <a:gd name="T1" fmla="*/ 2147483646 h 19"/>
              <a:gd name="T2" fmla="*/ 2147483646 w 14"/>
              <a:gd name="T3" fmla="*/ 2147483646 h 19"/>
              <a:gd name="T4" fmla="*/ 2147483646 w 14"/>
              <a:gd name="T5" fmla="*/ 2147483646 h 19"/>
              <a:gd name="T6" fmla="*/ 2147483646 w 14"/>
              <a:gd name="T7" fmla="*/ 2147483646 h 19"/>
              <a:gd name="T8" fmla="*/ 2147483646 w 14"/>
              <a:gd name="T9" fmla="*/ 2147483646 h 1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4"/>
              <a:gd name="T16" fmla="*/ 0 h 19"/>
              <a:gd name="T17" fmla="*/ 14 w 14"/>
              <a:gd name="T18" fmla="*/ 19 h 1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4" h="19">
                <a:moveTo>
                  <a:pt x="2" y="9"/>
                </a:moveTo>
                <a:cubicBezTo>
                  <a:pt x="0" y="12"/>
                  <a:pt x="1" y="19"/>
                  <a:pt x="5" y="19"/>
                </a:cubicBezTo>
                <a:cubicBezTo>
                  <a:pt x="8" y="19"/>
                  <a:pt x="5" y="13"/>
                  <a:pt x="10" y="13"/>
                </a:cubicBezTo>
                <a:cubicBezTo>
                  <a:pt x="14" y="13"/>
                  <a:pt x="13" y="0"/>
                  <a:pt x="11" y="2"/>
                </a:cubicBezTo>
                <a:cubicBezTo>
                  <a:pt x="8" y="4"/>
                  <a:pt x="2" y="9"/>
                  <a:pt x="2" y="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8" name="Freeform 493">
            <a:extLst>
              <a:ext uri="{FF2B5EF4-FFF2-40B4-BE49-F238E27FC236}">
                <a16:creationId xmlns:a16="http://schemas.microsoft.com/office/drawing/2014/main" id="{69E6C968-DC41-9FED-8908-DAC905F50AC5}"/>
              </a:ext>
            </a:extLst>
          </p:cNvPr>
          <p:cNvSpPr>
            <a:spLocks/>
          </p:cNvSpPr>
          <p:nvPr/>
        </p:nvSpPr>
        <p:spPr bwMode="auto">
          <a:xfrm>
            <a:off x="5794646" y="3688596"/>
            <a:ext cx="69152" cy="53785"/>
          </a:xfrm>
          <a:custGeom>
            <a:avLst/>
            <a:gdLst>
              <a:gd name="T0" fmla="*/ 2147483646 w 66"/>
              <a:gd name="T1" fmla="*/ 2147483646 h 49"/>
              <a:gd name="T2" fmla="*/ 2147483646 w 66"/>
              <a:gd name="T3" fmla="*/ 2147483646 h 49"/>
              <a:gd name="T4" fmla="*/ 2147483646 w 66"/>
              <a:gd name="T5" fmla="*/ 2147483646 h 49"/>
              <a:gd name="T6" fmla="*/ 2147483646 w 66"/>
              <a:gd name="T7" fmla="*/ 2147483646 h 49"/>
              <a:gd name="T8" fmla="*/ 2147483646 w 66"/>
              <a:gd name="T9" fmla="*/ 2147483646 h 49"/>
              <a:gd name="T10" fmla="*/ 2147483646 w 66"/>
              <a:gd name="T11" fmla="*/ 2147483646 h 49"/>
              <a:gd name="T12" fmla="*/ 2147483646 w 66"/>
              <a:gd name="T13" fmla="*/ 2147483646 h 49"/>
              <a:gd name="T14" fmla="*/ 2147483646 w 66"/>
              <a:gd name="T15" fmla="*/ 2147483646 h 49"/>
              <a:gd name="T16" fmla="*/ 2147483646 w 66"/>
              <a:gd name="T17" fmla="*/ 2147483646 h 49"/>
              <a:gd name="T18" fmla="*/ 2147483646 w 66"/>
              <a:gd name="T19" fmla="*/ 2147483646 h 4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6"/>
              <a:gd name="T31" fmla="*/ 0 h 49"/>
              <a:gd name="T32" fmla="*/ 66 w 66"/>
              <a:gd name="T33" fmla="*/ 49 h 4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6" h="49">
                <a:moveTo>
                  <a:pt x="25" y="21"/>
                </a:moveTo>
                <a:cubicBezTo>
                  <a:pt x="21" y="21"/>
                  <a:pt x="20" y="24"/>
                  <a:pt x="15" y="24"/>
                </a:cubicBezTo>
                <a:cubicBezTo>
                  <a:pt x="11" y="24"/>
                  <a:pt x="7" y="20"/>
                  <a:pt x="5" y="26"/>
                </a:cubicBezTo>
                <a:cubicBezTo>
                  <a:pt x="3" y="33"/>
                  <a:pt x="0" y="34"/>
                  <a:pt x="5" y="37"/>
                </a:cubicBezTo>
                <a:cubicBezTo>
                  <a:pt x="11" y="40"/>
                  <a:pt x="13" y="49"/>
                  <a:pt x="20" y="44"/>
                </a:cubicBezTo>
                <a:cubicBezTo>
                  <a:pt x="27" y="38"/>
                  <a:pt x="41" y="30"/>
                  <a:pt x="44" y="31"/>
                </a:cubicBezTo>
                <a:cubicBezTo>
                  <a:pt x="53" y="34"/>
                  <a:pt x="48" y="21"/>
                  <a:pt x="48" y="21"/>
                </a:cubicBezTo>
                <a:cubicBezTo>
                  <a:pt x="48" y="21"/>
                  <a:pt x="66" y="10"/>
                  <a:pt x="64" y="5"/>
                </a:cubicBezTo>
                <a:cubicBezTo>
                  <a:pt x="62" y="0"/>
                  <a:pt x="52" y="14"/>
                  <a:pt x="43" y="15"/>
                </a:cubicBezTo>
                <a:cubicBezTo>
                  <a:pt x="35" y="16"/>
                  <a:pt x="25" y="21"/>
                  <a:pt x="25" y="21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59" name="Freeform 494">
            <a:extLst>
              <a:ext uri="{FF2B5EF4-FFF2-40B4-BE49-F238E27FC236}">
                <a16:creationId xmlns:a16="http://schemas.microsoft.com/office/drawing/2014/main" id="{01CB1EF9-1B7C-F937-5124-E240C6463467}"/>
              </a:ext>
            </a:extLst>
          </p:cNvPr>
          <p:cNvSpPr>
            <a:spLocks/>
          </p:cNvSpPr>
          <p:nvPr/>
        </p:nvSpPr>
        <p:spPr bwMode="auto">
          <a:xfrm>
            <a:off x="5546852" y="3698201"/>
            <a:ext cx="86440" cy="30734"/>
          </a:xfrm>
          <a:custGeom>
            <a:avLst/>
            <a:gdLst>
              <a:gd name="T0" fmla="*/ 2147483646 w 80"/>
              <a:gd name="T1" fmla="*/ 2147483646 h 29"/>
              <a:gd name="T2" fmla="*/ 2147483646 w 80"/>
              <a:gd name="T3" fmla="*/ 2147483646 h 29"/>
              <a:gd name="T4" fmla="*/ 2147483646 w 80"/>
              <a:gd name="T5" fmla="*/ 2147483646 h 29"/>
              <a:gd name="T6" fmla="*/ 2147483646 w 80"/>
              <a:gd name="T7" fmla="*/ 2147483646 h 29"/>
              <a:gd name="T8" fmla="*/ 2147483646 w 80"/>
              <a:gd name="T9" fmla="*/ 2147483646 h 29"/>
              <a:gd name="T10" fmla="*/ 2147483646 w 80"/>
              <a:gd name="T11" fmla="*/ 2147483646 h 29"/>
              <a:gd name="T12" fmla="*/ 2147483646 w 80"/>
              <a:gd name="T13" fmla="*/ 2147483646 h 29"/>
              <a:gd name="T14" fmla="*/ 2147483646 w 80"/>
              <a:gd name="T15" fmla="*/ 2147483646 h 29"/>
              <a:gd name="T16" fmla="*/ 2147483646 w 80"/>
              <a:gd name="T17" fmla="*/ 2147483646 h 29"/>
              <a:gd name="T18" fmla="*/ 2147483646 w 80"/>
              <a:gd name="T19" fmla="*/ 2147483646 h 29"/>
              <a:gd name="T20" fmla="*/ 2147483646 w 80"/>
              <a:gd name="T21" fmla="*/ 2147483646 h 29"/>
              <a:gd name="T22" fmla="*/ 2147483646 w 80"/>
              <a:gd name="T23" fmla="*/ 2147483646 h 2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80"/>
              <a:gd name="T37" fmla="*/ 0 h 29"/>
              <a:gd name="T38" fmla="*/ 80 w 80"/>
              <a:gd name="T39" fmla="*/ 29 h 29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80" h="29">
                <a:moveTo>
                  <a:pt x="36" y="6"/>
                </a:moveTo>
                <a:cubicBezTo>
                  <a:pt x="30" y="8"/>
                  <a:pt x="21" y="3"/>
                  <a:pt x="21" y="3"/>
                </a:cubicBezTo>
                <a:cubicBezTo>
                  <a:pt x="21" y="3"/>
                  <a:pt x="14" y="0"/>
                  <a:pt x="12" y="2"/>
                </a:cubicBezTo>
                <a:cubicBezTo>
                  <a:pt x="9" y="4"/>
                  <a:pt x="0" y="9"/>
                  <a:pt x="6" y="12"/>
                </a:cubicBezTo>
                <a:cubicBezTo>
                  <a:pt x="13" y="15"/>
                  <a:pt x="22" y="13"/>
                  <a:pt x="28" y="16"/>
                </a:cubicBezTo>
                <a:cubicBezTo>
                  <a:pt x="35" y="19"/>
                  <a:pt x="35" y="19"/>
                  <a:pt x="41" y="24"/>
                </a:cubicBezTo>
                <a:cubicBezTo>
                  <a:pt x="48" y="29"/>
                  <a:pt x="48" y="21"/>
                  <a:pt x="58" y="22"/>
                </a:cubicBezTo>
                <a:cubicBezTo>
                  <a:pt x="68" y="23"/>
                  <a:pt x="71" y="22"/>
                  <a:pt x="74" y="19"/>
                </a:cubicBezTo>
                <a:cubicBezTo>
                  <a:pt x="77" y="16"/>
                  <a:pt x="80" y="12"/>
                  <a:pt x="76" y="12"/>
                </a:cubicBezTo>
                <a:cubicBezTo>
                  <a:pt x="72" y="12"/>
                  <a:pt x="59" y="12"/>
                  <a:pt x="56" y="12"/>
                </a:cubicBezTo>
                <a:cubicBezTo>
                  <a:pt x="54" y="12"/>
                  <a:pt x="41" y="12"/>
                  <a:pt x="41" y="12"/>
                </a:cubicBezTo>
                <a:lnTo>
                  <a:pt x="36" y="6"/>
                </a:ln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0" name="Freeform 495">
            <a:extLst>
              <a:ext uri="{FF2B5EF4-FFF2-40B4-BE49-F238E27FC236}">
                <a16:creationId xmlns:a16="http://schemas.microsoft.com/office/drawing/2014/main" id="{FCC3A30A-E6D8-DA76-F03F-E60FBD64C3D1}"/>
              </a:ext>
            </a:extLst>
          </p:cNvPr>
          <p:cNvSpPr>
            <a:spLocks/>
          </p:cNvSpPr>
          <p:nvPr/>
        </p:nvSpPr>
        <p:spPr bwMode="auto">
          <a:xfrm>
            <a:off x="5583350" y="3617524"/>
            <a:ext cx="19209" cy="21129"/>
          </a:xfrm>
          <a:custGeom>
            <a:avLst/>
            <a:gdLst>
              <a:gd name="T0" fmla="*/ 2147483646 w 17"/>
              <a:gd name="T1" fmla="*/ 0 h 20"/>
              <a:gd name="T2" fmla="*/ 2147483646 w 17"/>
              <a:gd name="T3" fmla="*/ 2147483646 h 20"/>
              <a:gd name="T4" fmla="*/ 2147483646 w 17"/>
              <a:gd name="T5" fmla="*/ 2147483646 h 20"/>
              <a:gd name="T6" fmla="*/ 2147483646 w 17"/>
              <a:gd name="T7" fmla="*/ 2147483646 h 20"/>
              <a:gd name="T8" fmla="*/ 2147483646 w 17"/>
              <a:gd name="T9" fmla="*/ 2147483646 h 20"/>
              <a:gd name="T10" fmla="*/ 2147483646 w 17"/>
              <a:gd name="T11" fmla="*/ 2147483646 h 20"/>
              <a:gd name="T12" fmla="*/ 2147483646 w 17"/>
              <a:gd name="T13" fmla="*/ 2147483646 h 20"/>
              <a:gd name="T14" fmla="*/ 2147483646 w 17"/>
              <a:gd name="T15" fmla="*/ 0 h 2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7"/>
              <a:gd name="T25" fmla="*/ 0 h 20"/>
              <a:gd name="T26" fmla="*/ 17 w 17"/>
              <a:gd name="T27" fmla="*/ 20 h 2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7" h="20">
                <a:moveTo>
                  <a:pt x="4" y="0"/>
                </a:moveTo>
                <a:cubicBezTo>
                  <a:pt x="2" y="1"/>
                  <a:pt x="0" y="4"/>
                  <a:pt x="3" y="6"/>
                </a:cubicBezTo>
                <a:cubicBezTo>
                  <a:pt x="7" y="8"/>
                  <a:pt x="9" y="6"/>
                  <a:pt x="9" y="11"/>
                </a:cubicBezTo>
                <a:cubicBezTo>
                  <a:pt x="10" y="15"/>
                  <a:pt x="11" y="17"/>
                  <a:pt x="14" y="18"/>
                </a:cubicBezTo>
                <a:cubicBezTo>
                  <a:pt x="16" y="20"/>
                  <a:pt x="17" y="19"/>
                  <a:pt x="17" y="18"/>
                </a:cubicBezTo>
                <a:cubicBezTo>
                  <a:pt x="17" y="17"/>
                  <a:pt x="16" y="12"/>
                  <a:pt x="15" y="12"/>
                </a:cubicBezTo>
                <a:cubicBezTo>
                  <a:pt x="14" y="12"/>
                  <a:pt x="13" y="8"/>
                  <a:pt x="12" y="7"/>
                </a:cubicBezTo>
                <a:cubicBezTo>
                  <a:pt x="11" y="6"/>
                  <a:pt x="4" y="0"/>
                  <a:pt x="4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1" name="Freeform 496">
            <a:extLst>
              <a:ext uri="{FF2B5EF4-FFF2-40B4-BE49-F238E27FC236}">
                <a16:creationId xmlns:a16="http://schemas.microsoft.com/office/drawing/2014/main" id="{EB524353-4CAB-5004-C60C-5FDB22BF585D}"/>
              </a:ext>
            </a:extLst>
          </p:cNvPr>
          <p:cNvSpPr>
            <a:spLocks/>
          </p:cNvSpPr>
          <p:nvPr/>
        </p:nvSpPr>
        <p:spPr bwMode="auto">
          <a:xfrm>
            <a:off x="5604479" y="3634812"/>
            <a:ext cx="3842" cy="5763"/>
          </a:xfrm>
          <a:custGeom>
            <a:avLst/>
            <a:gdLst>
              <a:gd name="T0" fmla="*/ 2147483646 w 4"/>
              <a:gd name="T1" fmla="*/ 0 h 4"/>
              <a:gd name="T2" fmla="*/ 2147483646 w 4"/>
              <a:gd name="T3" fmla="*/ 2147483646 h 4"/>
              <a:gd name="T4" fmla="*/ 2147483646 w 4"/>
              <a:gd name="T5" fmla="*/ 2147483646 h 4"/>
              <a:gd name="T6" fmla="*/ 2147483646 w 4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  <a:gd name="T12" fmla="*/ 0 w 4"/>
              <a:gd name="T13" fmla="*/ 0 h 4"/>
              <a:gd name="T14" fmla="*/ 4 w 4"/>
              <a:gd name="T15" fmla="*/ 4 h 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" h="4">
                <a:moveTo>
                  <a:pt x="2" y="0"/>
                </a:moveTo>
                <a:cubicBezTo>
                  <a:pt x="1" y="1"/>
                  <a:pt x="0" y="4"/>
                  <a:pt x="1" y="4"/>
                </a:cubicBezTo>
                <a:cubicBezTo>
                  <a:pt x="3" y="4"/>
                  <a:pt x="4" y="3"/>
                  <a:pt x="4" y="2"/>
                </a:cubicBezTo>
                <a:cubicBezTo>
                  <a:pt x="4" y="1"/>
                  <a:pt x="2" y="0"/>
                  <a:pt x="2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2" name="Freeform 497">
            <a:extLst>
              <a:ext uri="{FF2B5EF4-FFF2-40B4-BE49-F238E27FC236}">
                <a16:creationId xmlns:a16="http://schemas.microsoft.com/office/drawing/2014/main" id="{D5F61FF4-D7ED-1D8A-9793-4EA39C46E12B}"/>
              </a:ext>
            </a:extLst>
          </p:cNvPr>
          <p:cNvSpPr>
            <a:spLocks/>
          </p:cNvSpPr>
          <p:nvPr/>
        </p:nvSpPr>
        <p:spPr bwMode="auto">
          <a:xfrm>
            <a:off x="5606400" y="3646337"/>
            <a:ext cx="5762" cy="7684"/>
          </a:xfrm>
          <a:custGeom>
            <a:avLst/>
            <a:gdLst>
              <a:gd name="T0" fmla="*/ 2147483646 w 5"/>
              <a:gd name="T1" fmla="*/ 0 h 7"/>
              <a:gd name="T2" fmla="*/ 2147483646 w 5"/>
              <a:gd name="T3" fmla="*/ 2147483646 h 7"/>
              <a:gd name="T4" fmla="*/ 2147483646 w 5"/>
              <a:gd name="T5" fmla="*/ 2147483646 h 7"/>
              <a:gd name="T6" fmla="*/ 2147483646 w 5"/>
              <a:gd name="T7" fmla="*/ 0 h 7"/>
              <a:gd name="T8" fmla="*/ 0 60000 65536"/>
              <a:gd name="T9" fmla="*/ 0 60000 65536"/>
              <a:gd name="T10" fmla="*/ 0 60000 65536"/>
              <a:gd name="T11" fmla="*/ 0 60000 65536"/>
              <a:gd name="T12" fmla="*/ 0 w 5"/>
              <a:gd name="T13" fmla="*/ 0 h 7"/>
              <a:gd name="T14" fmla="*/ 5 w 5"/>
              <a:gd name="T15" fmla="*/ 7 h 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5" h="7">
                <a:moveTo>
                  <a:pt x="1" y="0"/>
                </a:moveTo>
                <a:cubicBezTo>
                  <a:pt x="1" y="1"/>
                  <a:pt x="0" y="7"/>
                  <a:pt x="2" y="7"/>
                </a:cubicBezTo>
                <a:cubicBezTo>
                  <a:pt x="3" y="7"/>
                  <a:pt x="5" y="4"/>
                  <a:pt x="5" y="4"/>
                </a:cubicBezTo>
                <a:lnTo>
                  <a:pt x="1" y="0"/>
                </a:ln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3" name="Freeform 498">
            <a:extLst>
              <a:ext uri="{FF2B5EF4-FFF2-40B4-BE49-F238E27FC236}">
                <a16:creationId xmlns:a16="http://schemas.microsoft.com/office/drawing/2014/main" id="{ED3BFEA5-6F03-B583-B400-673B57612DF3}"/>
              </a:ext>
            </a:extLst>
          </p:cNvPr>
          <p:cNvSpPr>
            <a:spLocks/>
          </p:cNvSpPr>
          <p:nvPr/>
        </p:nvSpPr>
        <p:spPr bwMode="auto">
          <a:xfrm>
            <a:off x="5592953" y="3644417"/>
            <a:ext cx="11525" cy="9604"/>
          </a:xfrm>
          <a:custGeom>
            <a:avLst/>
            <a:gdLst>
              <a:gd name="T0" fmla="*/ 2147483646 w 10"/>
              <a:gd name="T1" fmla="*/ 2147483646 h 10"/>
              <a:gd name="T2" fmla="*/ 2147483646 w 10"/>
              <a:gd name="T3" fmla="*/ 2147483646 h 10"/>
              <a:gd name="T4" fmla="*/ 2147483646 w 10"/>
              <a:gd name="T5" fmla="*/ 2147483646 h 10"/>
              <a:gd name="T6" fmla="*/ 0 60000 65536"/>
              <a:gd name="T7" fmla="*/ 0 60000 65536"/>
              <a:gd name="T8" fmla="*/ 0 60000 65536"/>
              <a:gd name="T9" fmla="*/ 0 w 10"/>
              <a:gd name="T10" fmla="*/ 0 h 10"/>
              <a:gd name="T11" fmla="*/ 10 w 10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" h="10">
                <a:moveTo>
                  <a:pt x="5" y="3"/>
                </a:moveTo>
                <a:cubicBezTo>
                  <a:pt x="0" y="5"/>
                  <a:pt x="7" y="10"/>
                  <a:pt x="7" y="10"/>
                </a:cubicBezTo>
                <a:cubicBezTo>
                  <a:pt x="7" y="10"/>
                  <a:pt x="10" y="0"/>
                  <a:pt x="5" y="3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4" name="Freeform 499">
            <a:extLst>
              <a:ext uri="{FF2B5EF4-FFF2-40B4-BE49-F238E27FC236}">
                <a16:creationId xmlns:a16="http://schemas.microsoft.com/office/drawing/2014/main" id="{539FE252-F80B-0272-B249-BE68746D8822}"/>
              </a:ext>
            </a:extLst>
          </p:cNvPr>
          <p:cNvSpPr>
            <a:spLocks/>
          </p:cNvSpPr>
          <p:nvPr/>
        </p:nvSpPr>
        <p:spPr bwMode="auto">
          <a:xfrm>
            <a:off x="5600637" y="3657862"/>
            <a:ext cx="5763" cy="5763"/>
          </a:xfrm>
          <a:custGeom>
            <a:avLst/>
            <a:gdLst>
              <a:gd name="T0" fmla="*/ 2147483646 w 6"/>
              <a:gd name="T1" fmla="*/ 2147483646 h 6"/>
              <a:gd name="T2" fmla="*/ 2147483646 w 6"/>
              <a:gd name="T3" fmla="*/ 2147483646 h 6"/>
              <a:gd name="T4" fmla="*/ 2147483646 w 6"/>
              <a:gd name="T5" fmla="*/ 2147483646 h 6"/>
              <a:gd name="T6" fmla="*/ 2147483646 w 6"/>
              <a:gd name="T7" fmla="*/ 2147483646 h 6"/>
              <a:gd name="T8" fmla="*/ 2147483646 w 6"/>
              <a:gd name="T9" fmla="*/ 2147483646 h 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"/>
              <a:gd name="T16" fmla="*/ 0 h 6"/>
              <a:gd name="T17" fmla="*/ 6 w 6"/>
              <a:gd name="T18" fmla="*/ 6 h 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" h="6">
                <a:moveTo>
                  <a:pt x="3" y="2"/>
                </a:moveTo>
                <a:cubicBezTo>
                  <a:pt x="2" y="2"/>
                  <a:pt x="0" y="6"/>
                  <a:pt x="3" y="6"/>
                </a:cubicBezTo>
                <a:cubicBezTo>
                  <a:pt x="5" y="6"/>
                  <a:pt x="6" y="5"/>
                  <a:pt x="6" y="4"/>
                </a:cubicBezTo>
                <a:cubicBezTo>
                  <a:pt x="6" y="2"/>
                  <a:pt x="5" y="0"/>
                  <a:pt x="3" y="1"/>
                </a:cubicBezTo>
                <a:cubicBezTo>
                  <a:pt x="1" y="2"/>
                  <a:pt x="3" y="2"/>
                  <a:pt x="3" y="2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5" name="Freeform 500">
            <a:extLst>
              <a:ext uri="{FF2B5EF4-FFF2-40B4-BE49-F238E27FC236}">
                <a16:creationId xmlns:a16="http://schemas.microsoft.com/office/drawing/2014/main" id="{B4764E81-1FCB-B654-28D3-845350C4A4A9}"/>
              </a:ext>
            </a:extLst>
          </p:cNvPr>
          <p:cNvSpPr>
            <a:spLocks/>
          </p:cNvSpPr>
          <p:nvPr/>
        </p:nvSpPr>
        <p:spPr bwMode="auto">
          <a:xfrm>
            <a:off x="5579508" y="3638653"/>
            <a:ext cx="3842" cy="5763"/>
          </a:xfrm>
          <a:custGeom>
            <a:avLst/>
            <a:gdLst>
              <a:gd name="T0" fmla="*/ 2147483646 w 5"/>
              <a:gd name="T1" fmla="*/ 2147483646 h 5"/>
              <a:gd name="T2" fmla="*/ 2147483646 w 5"/>
              <a:gd name="T3" fmla="*/ 2147483646 h 5"/>
              <a:gd name="T4" fmla="*/ 2147483646 w 5"/>
              <a:gd name="T5" fmla="*/ 0 h 5"/>
              <a:gd name="T6" fmla="*/ 0 60000 65536"/>
              <a:gd name="T7" fmla="*/ 0 60000 65536"/>
              <a:gd name="T8" fmla="*/ 0 60000 65536"/>
              <a:gd name="T9" fmla="*/ 0 w 5"/>
              <a:gd name="T10" fmla="*/ 0 h 5"/>
              <a:gd name="T11" fmla="*/ 5 w 5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" h="5">
                <a:moveTo>
                  <a:pt x="4" y="1"/>
                </a:moveTo>
                <a:cubicBezTo>
                  <a:pt x="0" y="0"/>
                  <a:pt x="0" y="5"/>
                  <a:pt x="2" y="5"/>
                </a:cubicBezTo>
                <a:cubicBezTo>
                  <a:pt x="4" y="5"/>
                  <a:pt x="5" y="0"/>
                  <a:pt x="3" y="0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6" name="Freeform 501">
            <a:extLst>
              <a:ext uri="{FF2B5EF4-FFF2-40B4-BE49-F238E27FC236}">
                <a16:creationId xmlns:a16="http://schemas.microsoft.com/office/drawing/2014/main" id="{5E046C2E-3398-5174-3951-AC96BA0397DB}"/>
              </a:ext>
            </a:extLst>
          </p:cNvPr>
          <p:cNvSpPr>
            <a:spLocks/>
          </p:cNvSpPr>
          <p:nvPr/>
        </p:nvSpPr>
        <p:spPr bwMode="auto">
          <a:xfrm>
            <a:off x="5579508" y="3638653"/>
            <a:ext cx="3842" cy="5763"/>
          </a:xfrm>
          <a:custGeom>
            <a:avLst/>
            <a:gdLst>
              <a:gd name="T0" fmla="*/ 2147483646 w 5"/>
              <a:gd name="T1" fmla="*/ 2147483646 h 5"/>
              <a:gd name="T2" fmla="*/ 2147483646 w 5"/>
              <a:gd name="T3" fmla="*/ 2147483646 h 5"/>
              <a:gd name="T4" fmla="*/ 2147483646 w 5"/>
              <a:gd name="T5" fmla="*/ 0 h 5"/>
              <a:gd name="T6" fmla="*/ 0 60000 65536"/>
              <a:gd name="T7" fmla="*/ 0 60000 65536"/>
              <a:gd name="T8" fmla="*/ 0 60000 65536"/>
              <a:gd name="T9" fmla="*/ 0 w 5"/>
              <a:gd name="T10" fmla="*/ 0 h 5"/>
              <a:gd name="T11" fmla="*/ 5 w 5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" h="5">
                <a:moveTo>
                  <a:pt x="4" y="1"/>
                </a:moveTo>
                <a:cubicBezTo>
                  <a:pt x="0" y="0"/>
                  <a:pt x="0" y="5"/>
                  <a:pt x="2" y="5"/>
                </a:cubicBezTo>
                <a:cubicBezTo>
                  <a:pt x="4" y="5"/>
                  <a:pt x="5" y="0"/>
                  <a:pt x="3" y="0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7" name="Freeform 502">
            <a:extLst>
              <a:ext uri="{FF2B5EF4-FFF2-40B4-BE49-F238E27FC236}">
                <a16:creationId xmlns:a16="http://schemas.microsoft.com/office/drawing/2014/main" id="{113DDBB1-5CE8-AE66-9E73-4836AA769F8F}"/>
              </a:ext>
            </a:extLst>
          </p:cNvPr>
          <p:cNvSpPr>
            <a:spLocks/>
          </p:cNvSpPr>
          <p:nvPr/>
        </p:nvSpPr>
        <p:spPr bwMode="auto">
          <a:xfrm>
            <a:off x="5581428" y="3650179"/>
            <a:ext cx="7684" cy="5763"/>
          </a:xfrm>
          <a:custGeom>
            <a:avLst/>
            <a:gdLst>
              <a:gd name="T0" fmla="*/ 2147483646 w 6"/>
              <a:gd name="T1" fmla="*/ 2147483646 h 5"/>
              <a:gd name="T2" fmla="*/ 2147483646 w 6"/>
              <a:gd name="T3" fmla="*/ 2147483646 h 5"/>
              <a:gd name="T4" fmla="*/ 2147483646 w 6"/>
              <a:gd name="T5" fmla="*/ 2147483646 h 5"/>
              <a:gd name="T6" fmla="*/ 0 60000 65536"/>
              <a:gd name="T7" fmla="*/ 0 60000 65536"/>
              <a:gd name="T8" fmla="*/ 0 60000 65536"/>
              <a:gd name="T9" fmla="*/ 0 w 6"/>
              <a:gd name="T10" fmla="*/ 0 h 5"/>
              <a:gd name="T11" fmla="*/ 6 w 6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" h="5">
                <a:moveTo>
                  <a:pt x="3" y="1"/>
                </a:moveTo>
                <a:cubicBezTo>
                  <a:pt x="0" y="0"/>
                  <a:pt x="0" y="4"/>
                  <a:pt x="2" y="4"/>
                </a:cubicBezTo>
                <a:cubicBezTo>
                  <a:pt x="4" y="5"/>
                  <a:pt x="6" y="1"/>
                  <a:pt x="3" y="1"/>
                </a:cubicBezTo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8" name="Freeform 503">
            <a:extLst>
              <a:ext uri="{FF2B5EF4-FFF2-40B4-BE49-F238E27FC236}">
                <a16:creationId xmlns:a16="http://schemas.microsoft.com/office/drawing/2014/main" id="{E9874507-980C-99D6-84DC-3E3889B9851C}"/>
              </a:ext>
            </a:extLst>
          </p:cNvPr>
          <p:cNvSpPr>
            <a:spLocks/>
          </p:cNvSpPr>
          <p:nvPr/>
        </p:nvSpPr>
        <p:spPr bwMode="auto">
          <a:xfrm>
            <a:off x="5581428" y="3650179"/>
            <a:ext cx="7684" cy="5763"/>
          </a:xfrm>
          <a:custGeom>
            <a:avLst/>
            <a:gdLst>
              <a:gd name="T0" fmla="*/ 2147483646 w 6"/>
              <a:gd name="T1" fmla="*/ 2147483646 h 5"/>
              <a:gd name="T2" fmla="*/ 2147483646 w 6"/>
              <a:gd name="T3" fmla="*/ 2147483646 h 5"/>
              <a:gd name="T4" fmla="*/ 2147483646 w 6"/>
              <a:gd name="T5" fmla="*/ 2147483646 h 5"/>
              <a:gd name="T6" fmla="*/ 0 60000 65536"/>
              <a:gd name="T7" fmla="*/ 0 60000 65536"/>
              <a:gd name="T8" fmla="*/ 0 60000 65536"/>
              <a:gd name="T9" fmla="*/ 0 w 6"/>
              <a:gd name="T10" fmla="*/ 0 h 5"/>
              <a:gd name="T11" fmla="*/ 6 w 6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" h="5">
                <a:moveTo>
                  <a:pt x="3" y="1"/>
                </a:moveTo>
                <a:cubicBezTo>
                  <a:pt x="0" y="0"/>
                  <a:pt x="0" y="4"/>
                  <a:pt x="2" y="4"/>
                </a:cubicBezTo>
                <a:cubicBezTo>
                  <a:pt x="4" y="5"/>
                  <a:pt x="6" y="1"/>
                  <a:pt x="3" y="1"/>
                </a:cubicBezTo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69" name="Freeform 504">
            <a:extLst>
              <a:ext uri="{FF2B5EF4-FFF2-40B4-BE49-F238E27FC236}">
                <a16:creationId xmlns:a16="http://schemas.microsoft.com/office/drawing/2014/main" id="{EF5275D3-77BB-B345-A160-B1DB8EF14C97}"/>
              </a:ext>
            </a:extLst>
          </p:cNvPr>
          <p:cNvSpPr>
            <a:spLocks/>
          </p:cNvSpPr>
          <p:nvPr/>
        </p:nvSpPr>
        <p:spPr bwMode="auto">
          <a:xfrm>
            <a:off x="5589112" y="3536848"/>
            <a:ext cx="28814" cy="21129"/>
          </a:xfrm>
          <a:custGeom>
            <a:avLst/>
            <a:gdLst>
              <a:gd name="T0" fmla="*/ 2147483646 w 26"/>
              <a:gd name="T1" fmla="*/ 2147483646 h 20"/>
              <a:gd name="T2" fmla="*/ 2147483646 w 26"/>
              <a:gd name="T3" fmla="*/ 2147483646 h 20"/>
              <a:gd name="T4" fmla="*/ 2147483646 w 26"/>
              <a:gd name="T5" fmla="*/ 2147483646 h 20"/>
              <a:gd name="T6" fmla="*/ 2147483646 w 26"/>
              <a:gd name="T7" fmla="*/ 2147483646 h 20"/>
              <a:gd name="T8" fmla="*/ 2147483646 w 26"/>
              <a:gd name="T9" fmla="*/ 2147483646 h 20"/>
              <a:gd name="T10" fmla="*/ 2147483646 w 26"/>
              <a:gd name="T11" fmla="*/ 2147483646 h 20"/>
              <a:gd name="T12" fmla="*/ 2147483646 w 26"/>
              <a:gd name="T13" fmla="*/ 2147483646 h 20"/>
              <a:gd name="T14" fmla="*/ 2147483646 w 26"/>
              <a:gd name="T15" fmla="*/ 2147483646 h 20"/>
              <a:gd name="T16" fmla="*/ 2147483646 w 26"/>
              <a:gd name="T17" fmla="*/ 2147483646 h 20"/>
              <a:gd name="T18" fmla="*/ 2147483646 w 26"/>
              <a:gd name="T19" fmla="*/ 0 h 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6"/>
              <a:gd name="T31" fmla="*/ 0 h 20"/>
              <a:gd name="T32" fmla="*/ 26 w 26"/>
              <a:gd name="T33" fmla="*/ 20 h 2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6" h="20">
                <a:moveTo>
                  <a:pt x="23" y="1"/>
                </a:moveTo>
                <a:cubicBezTo>
                  <a:pt x="21" y="3"/>
                  <a:pt x="19" y="4"/>
                  <a:pt x="17" y="6"/>
                </a:cubicBezTo>
                <a:cubicBezTo>
                  <a:pt x="13" y="3"/>
                  <a:pt x="11" y="7"/>
                  <a:pt x="11" y="11"/>
                </a:cubicBezTo>
                <a:cubicBezTo>
                  <a:pt x="7" y="12"/>
                  <a:pt x="0" y="8"/>
                  <a:pt x="4" y="16"/>
                </a:cubicBezTo>
                <a:cubicBezTo>
                  <a:pt x="6" y="18"/>
                  <a:pt x="8" y="20"/>
                  <a:pt x="10" y="17"/>
                </a:cubicBezTo>
                <a:cubicBezTo>
                  <a:pt x="11" y="15"/>
                  <a:pt x="10" y="10"/>
                  <a:pt x="14" y="13"/>
                </a:cubicBezTo>
                <a:cubicBezTo>
                  <a:pt x="14" y="11"/>
                  <a:pt x="18" y="6"/>
                  <a:pt x="21" y="8"/>
                </a:cubicBezTo>
                <a:cubicBezTo>
                  <a:pt x="22" y="7"/>
                  <a:pt x="22" y="5"/>
                  <a:pt x="22" y="4"/>
                </a:cubicBezTo>
                <a:cubicBezTo>
                  <a:pt x="24" y="4"/>
                  <a:pt x="26" y="3"/>
                  <a:pt x="26" y="1"/>
                </a:cubicBezTo>
                <a:cubicBezTo>
                  <a:pt x="26" y="1"/>
                  <a:pt x="25" y="1"/>
                  <a:pt x="25" y="0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0" name="Freeform 505">
            <a:extLst>
              <a:ext uri="{FF2B5EF4-FFF2-40B4-BE49-F238E27FC236}">
                <a16:creationId xmlns:a16="http://schemas.microsoft.com/office/drawing/2014/main" id="{0D2DA787-8644-C445-F644-70EB5D1FBBF8}"/>
              </a:ext>
            </a:extLst>
          </p:cNvPr>
          <p:cNvSpPr>
            <a:spLocks/>
          </p:cNvSpPr>
          <p:nvPr/>
        </p:nvSpPr>
        <p:spPr bwMode="auto">
          <a:xfrm>
            <a:off x="5589112" y="3536848"/>
            <a:ext cx="28814" cy="21129"/>
          </a:xfrm>
          <a:custGeom>
            <a:avLst/>
            <a:gdLst>
              <a:gd name="T0" fmla="*/ 2147483646 w 26"/>
              <a:gd name="T1" fmla="*/ 2147483646 h 20"/>
              <a:gd name="T2" fmla="*/ 2147483646 w 26"/>
              <a:gd name="T3" fmla="*/ 2147483646 h 20"/>
              <a:gd name="T4" fmla="*/ 2147483646 w 26"/>
              <a:gd name="T5" fmla="*/ 2147483646 h 20"/>
              <a:gd name="T6" fmla="*/ 2147483646 w 26"/>
              <a:gd name="T7" fmla="*/ 2147483646 h 20"/>
              <a:gd name="T8" fmla="*/ 2147483646 w 26"/>
              <a:gd name="T9" fmla="*/ 2147483646 h 20"/>
              <a:gd name="T10" fmla="*/ 2147483646 w 26"/>
              <a:gd name="T11" fmla="*/ 2147483646 h 20"/>
              <a:gd name="T12" fmla="*/ 2147483646 w 26"/>
              <a:gd name="T13" fmla="*/ 2147483646 h 20"/>
              <a:gd name="T14" fmla="*/ 2147483646 w 26"/>
              <a:gd name="T15" fmla="*/ 2147483646 h 20"/>
              <a:gd name="T16" fmla="*/ 2147483646 w 26"/>
              <a:gd name="T17" fmla="*/ 2147483646 h 20"/>
              <a:gd name="T18" fmla="*/ 2147483646 w 26"/>
              <a:gd name="T19" fmla="*/ 0 h 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6"/>
              <a:gd name="T31" fmla="*/ 0 h 20"/>
              <a:gd name="T32" fmla="*/ 26 w 26"/>
              <a:gd name="T33" fmla="*/ 20 h 2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6" h="20">
                <a:moveTo>
                  <a:pt x="23" y="1"/>
                </a:moveTo>
                <a:cubicBezTo>
                  <a:pt x="21" y="3"/>
                  <a:pt x="19" y="4"/>
                  <a:pt x="17" y="6"/>
                </a:cubicBezTo>
                <a:cubicBezTo>
                  <a:pt x="13" y="3"/>
                  <a:pt x="11" y="7"/>
                  <a:pt x="11" y="11"/>
                </a:cubicBezTo>
                <a:cubicBezTo>
                  <a:pt x="7" y="12"/>
                  <a:pt x="0" y="8"/>
                  <a:pt x="4" y="16"/>
                </a:cubicBezTo>
                <a:cubicBezTo>
                  <a:pt x="6" y="18"/>
                  <a:pt x="8" y="20"/>
                  <a:pt x="10" y="17"/>
                </a:cubicBezTo>
                <a:cubicBezTo>
                  <a:pt x="11" y="15"/>
                  <a:pt x="10" y="10"/>
                  <a:pt x="14" y="13"/>
                </a:cubicBezTo>
                <a:cubicBezTo>
                  <a:pt x="14" y="11"/>
                  <a:pt x="18" y="6"/>
                  <a:pt x="21" y="8"/>
                </a:cubicBezTo>
                <a:cubicBezTo>
                  <a:pt x="22" y="7"/>
                  <a:pt x="22" y="5"/>
                  <a:pt x="22" y="4"/>
                </a:cubicBezTo>
                <a:cubicBezTo>
                  <a:pt x="24" y="4"/>
                  <a:pt x="26" y="3"/>
                  <a:pt x="26" y="1"/>
                </a:cubicBezTo>
                <a:cubicBezTo>
                  <a:pt x="26" y="1"/>
                  <a:pt x="25" y="1"/>
                  <a:pt x="25" y="0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1" name="Freeform 506">
            <a:extLst>
              <a:ext uri="{FF2B5EF4-FFF2-40B4-BE49-F238E27FC236}">
                <a16:creationId xmlns:a16="http://schemas.microsoft.com/office/drawing/2014/main" id="{E9A74414-403A-242E-BB53-EDA6043FC04A}"/>
              </a:ext>
            </a:extLst>
          </p:cNvPr>
          <p:cNvSpPr>
            <a:spLocks/>
          </p:cNvSpPr>
          <p:nvPr/>
        </p:nvSpPr>
        <p:spPr bwMode="auto">
          <a:xfrm>
            <a:off x="5604479" y="3525322"/>
            <a:ext cx="5763" cy="5762"/>
          </a:xfrm>
          <a:custGeom>
            <a:avLst/>
            <a:gdLst>
              <a:gd name="T0" fmla="*/ 2147483646 w 7"/>
              <a:gd name="T1" fmla="*/ 2147483646 h 6"/>
              <a:gd name="T2" fmla="*/ 2147483646 w 7"/>
              <a:gd name="T3" fmla="*/ 2147483646 h 6"/>
              <a:gd name="T4" fmla="*/ 2147483646 w 7"/>
              <a:gd name="T5" fmla="*/ 2147483646 h 6"/>
              <a:gd name="T6" fmla="*/ 2147483646 w 7"/>
              <a:gd name="T7" fmla="*/ 2147483646 h 6"/>
              <a:gd name="T8" fmla="*/ 0 60000 65536"/>
              <a:gd name="T9" fmla="*/ 0 60000 65536"/>
              <a:gd name="T10" fmla="*/ 0 60000 65536"/>
              <a:gd name="T11" fmla="*/ 0 60000 65536"/>
              <a:gd name="T12" fmla="*/ 0 w 7"/>
              <a:gd name="T13" fmla="*/ 0 h 6"/>
              <a:gd name="T14" fmla="*/ 7 w 7"/>
              <a:gd name="T15" fmla="*/ 6 h 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" h="6">
                <a:moveTo>
                  <a:pt x="5" y="1"/>
                </a:moveTo>
                <a:cubicBezTo>
                  <a:pt x="3" y="0"/>
                  <a:pt x="0" y="1"/>
                  <a:pt x="1" y="3"/>
                </a:cubicBezTo>
                <a:cubicBezTo>
                  <a:pt x="2" y="6"/>
                  <a:pt x="5" y="5"/>
                  <a:pt x="7" y="5"/>
                </a:cubicBezTo>
                <a:cubicBezTo>
                  <a:pt x="7" y="3"/>
                  <a:pt x="6" y="2"/>
                  <a:pt x="4" y="2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2" name="Freeform 507">
            <a:extLst>
              <a:ext uri="{FF2B5EF4-FFF2-40B4-BE49-F238E27FC236}">
                <a16:creationId xmlns:a16="http://schemas.microsoft.com/office/drawing/2014/main" id="{17FA6C55-22EE-4F44-9665-7DDFB289EEA3}"/>
              </a:ext>
            </a:extLst>
          </p:cNvPr>
          <p:cNvSpPr>
            <a:spLocks/>
          </p:cNvSpPr>
          <p:nvPr/>
        </p:nvSpPr>
        <p:spPr bwMode="auto">
          <a:xfrm>
            <a:off x="5604479" y="3525322"/>
            <a:ext cx="5763" cy="5762"/>
          </a:xfrm>
          <a:custGeom>
            <a:avLst/>
            <a:gdLst>
              <a:gd name="T0" fmla="*/ 2147483646 w 7"/>
              <a:gd name="T1" fmla="*/ 2147483646 h 6"/>
              <a:gd name="T2" fmla="*/ 2147483646 w 7"/>
              <a:gd name="T3" fmla="*/ 2147483646 h 6"/>
              <a:gd name="T4" fmla="*/ 2147483646 w 7"/>
              <a:gd name="T5" fmla="*/ 2147483646 h 6"/>
              <a:gd name="T6" fmla="*/ 2147483646 w 7"/>
              <a:gd name="T7" fmla="*/ 2147483646 h 6"/>
              <a:gd name="T8" fmla="*/ 0 60000 65536"/>
              <a:gd name="T9" fmla="*/ 0 60000 65536"/>
              <a:gd name="T10" fmla="*/ 0 60000 65536"/>
              <a:gd name="T11" fmla="*/ 0 60000 65536"/>
              <a:gd name="T12" fmla="*/ 0 w 7"/>
              <a:gd name="T13" fmla="*/ 0 h 6"/>
              <a:gd name="T14" fmla="*/ 7 w 7"/>
              <a:gd name="T15" fmla="*/ 6 h 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" h="6">
                <a:moveTo>
                  <a:pt x="5" y="1"/>
                </a:moveTo>
                <a:cubicBezTo>
                  <a:pt x="3" y="0"/>
                  <a:pt x="0" y="1"/>
                  <a:pt x="1" y="3"/>
                </a:cubicBezTo>
                <a:cubicBezTo>
                  <a:pt x="2" y="6"/>
                  <a:pt x="5" y="5"/>
                  <a:pt x="7" y="5"/>
                </a:cubicBezTo>
                <a:cubicBezTo>
                  <a:pt x="7" y="3"/>
                  <a:pt x="6" y="2"/>
                  <a:pt x="4" y="2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3" name="Freeform 508">
            <a:extLst>
              <a:ext uri="{FF2B5EF4-FFF2-40B4-BE49-F238E27FC236}">
                <a16:creationId xmlns:a16="http://schemas.microsoft.com/office/drawing/2014/main" id="{C6D12FC9-740A-BF96-97A7-BC441892C6E7}"/>
              </a:ext>
            </a:extLst>
          </p:cNvPr>
          <p:cNvSpPr>
            <a:spLocks/>
          </p:cNvSpPr>
          <p:nvPr/>
        </p:nvSpPr>
        <p:spPr bwMode="auto">
          <a:xfrm>
            <a:off x="5617925" y="3592552"/>
            <a:ext cx="7684" cy="17288"/>
          </a:xfrm>
          <a:custGeom>
            <a:avLst/>
            <a:gdLst>
              <a:gd name="T0" fmla="*/ 2147483646 w 7"/>
              <a:gd name="T1" fmla="*/ 2147483646 h 16"/>
              <a:gd name="T2" fmla="*/ 0 w 7"/>
              <a:gd name="T3" fmla="*/ 2147483646 h 16"/>
              <a:gd name="T4" fmla="*/ 2147483646 w 7"/>
              <a:gd name="T5" fmla="*/ 2147483646 h 16"/>
              <a:gd name="T6" fmla="*/ 2147483646 w 7"/>
              <a:gd name="T7" fmla="*/ 2147483646 h 16"/>
              <a:gd name="T8" fmla="*/ 2147483646 w 7"/>
              <a:gd name="T9" fmla="*/ 2147483646 h 16"/>
              <a:gd name="T10" fmla="*/ 2147483646 w 7"/>
              <a:gd name="T11" fmla="*/ 2147483646 h 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"/>
              <a:gd name="T19" fmla="*/ 0 h 16"/>
              <a:gd name="T20" fmla="*/ 7 w 7"/>
              <a:gd name="T21" fmla="*/ 16 h 1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" h="16">
                <a:moveTo>
                  <a:pt x="7" y="6"/>
                </a:moveTo>
                <a:cubicBezTo>
                  <a:pt x="5" y="5"/>
                  <a:pt x="1" y="0"/>
                  <a:pt x="0" y="5"/>
                </a:cubicBezTo>
                <a:cubicBezTo>
                  <a:pt x="0" y="8"/>
                  <a:pt x="4" y="7"/>
                  <a:pt x="4" y="10"/>
                </a:cubicBezTo>
                <a:cubicBezTo>
                  <a:pt x="4" y="11"/>
                  <a:pt x="2" y="13"/>
                  <a:pt x="2" y="14"/>
                </a:cubicBezTo>
                <a:cubicBezTo>
                  <a:pt x="3" y="16"/>
                  <a:pt x="5" y="14"/>
                  <a:pt x="6" y="13"/>
                </a:cubicBezTo>
                <a:cubicBezTo>
                  <a:pt x="7" y="12"/>
                  <a:pt x="7" y="7"/>
                  <a:pt x="6" y="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4" name="Freeform 509">
            <a:extLst>
              <a:ext uri="{FF2B5EF4-FFF2-40B4-BE49-F238E27FC236}">
                <a16:creationId xmlns:a16="http://schemas.microsoft.com/office/drawing/2014/main" id="{AC84DFDB-F1B7-2FEE-FFCB-84B83E837B13}"/>
              </a:ext>
            </a:extLst>
          </p:cNvPr>
          <p:cNvSpPr>
            <a:spLocks/>
          </p:cNvSpPr>
          <p:nvPr/>
        </p:nvSpPr>
        <p:spPr bwMode="auto">
          <a:xfrm>
            <a:off x="5617925" y="3592552"/>
            <a:ext cx="7684" cy="17288"/>
          </a:xfrm>
          <a:custGeom>
            <a:avLst/>
            <a:gdLst>
              <a:gd name="T0" fmla="*/ 2147483646 w 7"/>
              <a:gd name="T1" fmla="*/ 2147483646 h 16"/>
              <a:gd name="T2" fmla="*/ 0 w 7"/>
              <a:gd name="T3" fmla="*/ 2147483646 h 16"/>
              <a:gd name="T4" fmla="*/ 2147483646 w 7"/>
              <a:gd name="T5" fmla="*/ 2147483646 h 16"/>
              <a:gd name="T6" fmla="*/ 2147483646 w 7"/>
              <a:gd name="T7" fmla="*/ 2147483646 h 16"/>
              <a:gd name="T8" fmla="*/ 2147483646 w 7"/>
              <a:gd name="T9" fmla="*/ 2147483646 h 16"/>
              <a:gd name="T10" fmla="*/ 2147483646 w 7"/>
              <a:gd name="T11" fmla="*/ 2147483646 h 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"/>
              <a:gd name="T19" fmla="*/ 0 h 16"/>
              <a:gd name="T20" fmla="*/ 7 w 7"/>
              <a:gd name="T21" fmla="*/ 16 h 1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" h="16">
                <a:moveTo>
                  <a:pt x="7" y="6"/>
                </a:moveTo>
                <a:cubicBezTo>
                  <a:pt x="5" y="5"/>
                  <a:pt x="1" y="0"/>
                  <a:pt x="0" y="5"/>
                </a:cubicBezTo>
                <a:cubicBezTo>
                  <a:pt x="0" y="8"/>
                  <a:pt x="4" y="7"/>
                  <a:pt x="4" y="10"/>
                </a:cubicBezTo>
                <a:cubicBezTo>
                  <a:pt x="4" y="11"/>
                  <a:pt x="2" y="13"/>
                  <a:pt x="2" y="14"/>
                </a:cubicBezTo>
                <a:cubicBezTo>
                  <a:pt x="3" y="16"/>
                  <a:pt x="5" y="14"/>
                  <a:pt x="6" y="13"/>
                </a:cubicBezTo>
                <a:cubicBezTo>
                  <a:pt x="7" y="12"/>
                  <a:pt x="7" y="7"/>
                  <a:pt x="6" y="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5" name="Freeform 510">
            <a:extLst>
              <a:ext uri="{FF2B5EF4-FFF2-40B4-BE49-F238E27FC236}">
                <a16:creationId xmlns:a16="http://schemas.microsoft.com/office/drawing/2014/main" id="{64807BFC-75A4-3D80-A2EC-BD3EE42321AC}"/>
              </a:ext>
            </a:extLst>
          </p:cNvPr>
          <p:cNvSpPr>
            <a:spLocks/>
          </p:cNvSpPr>
          <p:nvPr/>
        </p:nvSpPr>
        <p:spPr bwMode="auto">
          <a:xfrm>
            <a:off x="5660185" y="3663625"/>
            <a:ext cx="26892" cy="32654"/>
          </a:xfrm>
          <a:custGeom>
            <a:avLst/>
            <a:gdLst>
              <a:gd name="T0" fmla="*/ 2147483646 w 25"/>
              <a:gd name="T1" fmla="*/ 2147483646 h 30"/>
              <a:gd name="T2" fmla="*/ 2147483646 w 25"/>
              <a:gd name="T3" fmla="*/ 2147483646 h 30"/>
              <a:gd name="T4" fmla="*/ 2147483646 w 25"/>
              <a:gd name="T5" fmla="*/ 2147483646 h 30"/>
              <a:gd name="T6" fmla="*/ 2147483646 w 25"/>
              <a:gd name="T7" fmla="*/ 2147483646 h 30"/>
              <a:gd name="T8" fmla="*/ 2147483646 w 25"/>
              <a:gd name="T9" fmla="*/ 2147483646 h 30"/>
              <a:gd name="T10" fmla="*/ 2147483646 w 25"/>
              <a:gd name="T11" fmla="*/ 2147483646 h 30"/>
              <a:gd name="T12" fmla="*/ 2147483646 w 25"/>
              <a:gd name="T13" fmla="*/ 2147483646 h 30"/>
              <a:gd name="T14" fmla="*/ 2147483646 w 25"/>
              <a:gd name="T15" fmla="*/ 2147483646 h 30"/>
              <a:gd name="T16" fmla="*/ 2147483646 w 25"/>
              <a:gd name="T17" fmla="*/ 2147483646 h 30"/>
              <a:gd name="T18" fmla="*/ 2147483646 w 25"/>
              <a:gd name="T19" fmla="*/ 2147483646 h 3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"/>
              <a:gd name="T31" fmla="*/ 0 h 30"/>
              <a:gd name="T32" fmla="*/ 25 w 25"/>
              <a:gd name="T33" fmla="*/ 30 h 3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" h="30">
                <a:moveTo>
                  <a:pt x="20" y="19"/>
                </a:moveTo>
                <a:cubicBezTo>
                  <a:pt x="21" y="15"/>
                  <a:pt x="25" y="12"/>
                  <a:pt x="23" y="8"/>
                </a:cubicBezTo>
                <a:cubicBezTo>
                  <a:pt x="21" y="5"/>
                  <a:pt x="14" y="4"/>
                  <a:pt x="14" y="9"/>
                </a:cubicBezTo>
                <a:cubicBezTo>
                  <a:pt x="12" y="6"/>
                  <a:pt x="14" y="3"/>
                  <a:pt x="10" y="2"/>
                </a:cubicBezTo>
                <a:cubicBezTo>
                  <a:pt x="8" y="1"/>
                  <a:pt x="4" y="0"/>
                  <a:pt x="2" y="1"/>
                </a:cubicBezTo>
                <a:cubicBezTo>
                  <a:pt x="0" y="9"/>
                  <a:pt x="10" y="5"/>
                  <a:pt x="13" y="8"/>
                </a:cubicBezTo>
                <a:cubicBezTo>
                  <a:pt x="16" y="10"/>
                  <a:pt x="11" y="14"/>
                  <a:pt x="15" y="15"/>
                </a:cubicBezTo>
                <a:cubicBezTo>
                  <a:pt x="13" y="16"/>
                  <a:pt x="3" y="27"/>
                  <a:pt x="10" y="29"/>
                </a:cubicBezTo>
                <a:cubicBezTo>
                  <a:pt x="14" y="30"/>
                  <a:pt x="16" y="13"/>
                  <a:pt x="19" y="22"/>
                </a:cubicBezTo>
                <a:cubicBezTo>
                  <a:pt x="19" y="20"/>
                  <a:pt x="20" y="18"/>
                  <a:pt x="21" y="15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6" name="Freeform 511">
            <a:extLst>
              <a:ext uri="{FF2B5EF4-FFF2-40B4-BE49-F238E27FC236}">
                <a16:creationId xmlns:a16="http://schemas.microsoft.com/office/drawing/2014/main" id="{06C49DE1-8F71-50F5-D7CE-F5EB59B0968F}"/>
              </a:ext>
            </a:extLst>
          </p:cNvPr>
          <p:cNvSpPr>
            <a:spLocks/>
          </p:cNvSpPr>
          <p:nvPr/>
        </p:nvSpPr>
        <p:spPr bwMode="auto">
          <a:xfrm>
            <a:off x="5660185" y="3663625"/>
            <a:ext cx="26892" cy="32654"/>
          </a:xfrm>
          <a:custGeom>
            <a:avLst/>
            <a:gdLst>
              <a:gd name="T0" fmla="*/ 2147483646 w 25"/>
              <a:gd name="T1" fmla="*/ 2147483646 h 30"/>
              <a:gd name="T2" fmla="*/ 2147483646 w 25"/>
              <a:gd name="T3" fmla="*/ 2147483646 h 30"/>
              <a:gd name="T4" fmla="*/ 2147483646 w 25"/>
              <a:gd name="T5" fmla="*/ 2147483646 h 30"/>
              <a:gd name="T6" fmla="*/ 2147483646 w 25"/>
              <a:gd name="T7" fmla="*/ 2147483646 h 30"/>
              <a:gd name="T8" fmla="*/ 2147483646 w 25"/>
              <a:gd name="T9" fmla="*/ 2147483646 h 30"/>
              <a:gd name="T10" fmla="*/ 2147483646 w 25"/>
              <a:gd name="T11" fmla="*/ 2147483646 h 30"/>
              <a:gd name="T12" fmla="*/ 2147483646 w 25"/>
              <a:gd name="T13" fmla="*/ 2147483646 h 30"/>
              <a:gd name="T14" fmla="*/ 2147483646 w 25"/>
              <a:gd name="T15" fmla="*/ 2147483646 h 30"/>
              <a:gd name="T16" fmla="*/ 2147483646 w 25"/>
              <a:gd name="T17" fmla="*/ 2147483646 h 30"/>
              <a:gd name="T18" fmla="*/ 2147483646 w 25"/>
              <a:gd name="T19" fmla="*/ 2147483646 h 3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"/>
              <a:gd name="T31" fmla="*/ 0 h 30"/>
              <a:gd name="T32" fmla="*/ 25 w 25"/>
              <a:gd name="T33" fmla="*/ 30 h 3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" h="30">
                <a:moveTo>
                  <a:pt x="20" y="19"/>
                </a:moveTo>
                <a:cubicBezTo>
                  <a:pt x="21" y="15"/>
                  <a:pt x="25" y="12"/>
                  <a:pt x="23" y="8"/>
                </a:cubicBezTo>
                <a:cubicBezTo>
                  <a:pt x="21" y="5"/>
                  <a:pt x="14" y="4"/>
                  <a:pt x="14" y="9"/>
                </a:cubicBezTo>
                <a:cubicBezTo>
                  <a:pt x="12" y="6"/>
                  <a:pt x="14" y="3"/>
                  <a:pt x="10" y="2"/>
                </a:cubicBezTo>
                <a:cubicBezTo>
                  <a:pt x="8" y="1"/>
                  <a:pt x="4" y="0"/>
                  <a:pt x="2" y="1"/>
                </a:cubicBezTo>
                <a:cubicBezTo>
                  <a:pt x="0" y="9"/>
                  <a:pt x="10" y="5"/>
                  <a:pt x="13" y="8"/>
                </a:cubicBezTo>
                <a:cubicBezTo>
                  <a:pt x="16" y="10"/>
                  <a:pt x="11" y="14"/>
                  <a:pt x="15" y="15"/>
                </a:cubicBezTo>
                <a:cubicBezTo>
                  <a:pt x="13" y="16"/>
                  <a:pt x="3" y="27"/>
                  <a:pt x="10" y="29"/>
                </a:cubicBezTo>
                <a:cubicBezTo>
                  <a:pt x="14" y="30"/>
                  <a:pt x="16" y="13"/>
                  <a:pt x="19" y="22"/>
                </a:cubicBezTo>
                <a:cubicBezTo>
                  <a:pt x="19" y="20"/>
                  <a:pt x="20" y="18"/>
                  <a:pt x="21" y="15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7" name="Freeform 512">
            <a:extLst>
              <a:ext uri="{FF2B5EF4-FFF2-40B4-BE49-F238E27FC236}">
                <a16:creationId xmlns:a16="http://schemas.microsoft.com/office/drawing/2014/main" id="{A42DF56A-8FF4-E1AC-0E1D-35A5A02BA690}"/>
              </a:ext>
            </a:extLst>
          </p:cNvPr>
          <p:cNvSpPr>
            <a:spLocks/>
          </p:cNvSpPr>
          <p:nvPr/>
        </p:nvSpPr>
        <p:spPr bwMode="auto">
          <a:xfrm>
            <a:off x="5573745" y="3582949"/>
            <a:ext cx="13447" cy="11525"/>
          </a:xfrm>
          <a:custGeom>
            <a:avLst/>
            <a:gdLst>
              <a:gd name="T0" fmla="*/ 2147483646 w 11"/>
              <a:gd name="T1" fmla="*/ 2147483646 h 12"/>
              <a:gd name="T2" fmla="*/ 2147483646 w 11"/>
              <a:gd name="T3" fmla="*/ 2147483646 h 12"/>
              <a:gd name="T4" fmla="*/ 2147483646 w 11"/>
              <a:gd name="T5" fmla="*/ 2147483646 h 12"/>
              <a:gd name="T6" fmla="*/ 2147483646 w 11"/>
              <a:gd name="T7" fmla="*/ 2147483646 h 12"/>
              <a:gd name="T8" fmla="*/ 2147483646 w 11"/>
              <a:gd name="T9" fmla="*/ 2147483646 h 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"/>
              <a:gd name="T16" fmla="*/ 0 h 12"/>
              <a:gd name="T17" fmla="*/ 11 w 11"/>
              <a:gd name="T18" fmla="*/ 12 h 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" h="12">
                <a:moveTo>
                  <a:pt x="6" y="2"/>
                </a:moveTo>
                <a:cubicBezTo>
                  <a:pt x="5" y="0"/>
                  <a:pt x="1" y="0"/>
                  <a:pt x="1" y="3"/>
                </a:cubicBezTo>
                <a:cubicBezTo>
                  <a:pt x="0" y="6"/>
                  <a:pt x="4" y="6"/>
                  <a:pt x="5" y="7"/>
                </a:cubicBezTo>
                <a:cubicBezTo>
                  <a:pt x="7" y="9"/>
                  <a:pt x="9" y="12"/>
                  <a:pt x="10" y="8"/>
                </a:cubicBezTo>
                <a:cubicBezTo>
                  <a:pt x="11" y="5"/>
                  <a:pt x="7" y="3"/>
                  <a:pt x="5" y="2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8" name="Freeform 513">
            <a:extLst>
              <a:ext uri="{FF2B5EF4-FFF2-40B4-BE49-F238E27FC236}">
                <a16:creationId xmlns:a16="http://schemas.microsoft.com/office/drawing/2014/main" id="{519A68DE-986F-05D7-4847-FB5E5DFF2CCA}"/>
              </a:ext>
            </a:extLst>
          </p:cNvPr>
          <p:cNvSpPr>
            <a:spLocks/>
          </p:cNvSpPr>
          <p:nvPr/>
        </p:nvSpPr>
        <p:spPr bwMode="auto">
          <a:xfrm>
            <a:off x="5573745" y="3582949"/>
            <a:ext cx="13447" cy="11525"/>
          </a:xfrm>
          <a:custGeom>
            <a:avLst/>
            <a:gdLst>
              <a:gd name="T0" fmla="*/ 2147483646 w 11"/>
              <a:gd name="T1" fmla="*/ 2147483646 h 12"/>
              <a:gd name="T2" fmla="*/ 2147483646 w 11"/>
              <a:gd name="T3" fmla="*/ 2147483646 h 12"/>
              <a:gd name="T4" fmla="*/ 2147483646 w 11"/>
              <a:gd name="T5" fmla="*/ 2147483646 h 12"/>
              <a:gd name="T6" fmla="*/ 2147483646 w 11"/>
              <a:gd name="T7" fmla="*/ 2147483646 h 12"/>
              <a:gd name="T8" fmla="*/ 2147483646 w 11"/>
              <a:gd name="T9" fmla="*/ 2147483646 h 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"/>
              <a:gd name="T16" fmla="*/ 0 h 12"/>
              <a:gd name="T17" fmla="*/ 11 w 11"/>
              <a:gd name="T18" fmla="*/ 12 h 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" h="12">
                <a:moveTo>
                  <a:pt x="6" y="2"/>
                </a:moveTo>
                <a:cubicBezTo>
                  <a:pt x="5" y="0"/>
                  <a:pt x="1" y="0"/>
                  <a:pt x="1" y="3"/>
                </a:cubicBezTo>
                <a:cubicBezTo>
                  <a:pt x="0" y="6"/>
                  <a:pt x="4" y="6"/>
                  <a:pt x="5" y="7"/>
                </a:cubicBezTo>
                <a:cubicBezTo>
                  <a:pt x="7" y="9"/>
                  <a:pt x="9" y="12"/>
                  <a:pt x="10" y="8"/>
                </a:cubicBezTo>
                <a:cubicBezTo>
                  <a:pt x="11" y="5"/>
                  <a:pt x="7" y="3"/>
                  <a:pt x="5" y="2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79" name="Freeform 514">
            <a:extLst>
              <a:ext uri="{FF2B5EF4-FFF2-40B4-BE49-F238E27FC236}">
                <a16:creationId xmlns:a16="http://schemas.microsoft.com/office/drawing/2014/main" id="{033C31EB-892A-55A7-9C74-1C0A0B861056}"/>
              </a:ext>
            </a:extLst>
          </p:cNvPr>
          <p:cNvSpPr>
            <a:spLocks/>
          </p:cNvSpPr>
          <p:nvPr/>
        </p:nvSpPr>
        <p:spPr bwMode="auto">
          <a:xfrm>
            <a:off x="5300980" y="3350522"/>
            <a:ext cx="13447" cy="19209"/>
          </a:xfrm>
          <a:custGeom>
            <a:avLst/>
            <a:gdLst>
              <a:gd name="T0" fmla="*/ 2147483646 w 11"/>
              <a:gd name="T1" fmla="*/ 0 h 18"/>
              <a:gd name="T2" fmla="*/ 2147483646 w 11"/>
              <a:gd name="T3" fmla="*/ 2147483646 h 18"/>
              <a:gd name="T4" fmla="*/ 2147483646 w 11"/>
              <a:gd name="T5" fmla="*/ 2147483646 h 18"/>
              <a:gd name="T6" fmla="*/ 2147483646 w 11"/>
              <a:gd name="T7" fmla="*/ 2147483646 h 18"/>
              <a:gd name="T8" fmla="*/ 2147483646 w 11"/>
              <a:gd name="T9" fmla="*/ 2147483646 h 18"/>
              <a:gd name="T10" fmla="*/ 2147483646 w 11"/>
              <a:gd name="T11" fmla="*/ 2147483646 h 18"/>
              <a:gd name="T12" fmla="*/ 2147483646 w 11"/>
              <a:gd name="T13" fmla="*/ 0 h 1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1"/>
              <a:gd name="T22" fmla="*/ 0 h 18"/>
              <a:gd name="T23" fmla="*/ 11 w 11"/>
              <a:gd name="T24" fmla="*/ 18 h 1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1" h="18">
                <a:moveTo>
                  <a:pt x="3" y="0"/>
                </a:moveTo>
                <a:cubicBezTo>
                  <a:pt x="2" y="0"/>
                  <a:pt x="0" y="3"/>
                  <a:pt x="3" y="5"/>
                </a:cubicBezTo>
                <a:cubicBezTo>
                  <a:pt x="5" y="8"/>
                  <a:pt x="5" y="14"/>
                  <a:pt x="7" y="15"/>
                </a:cubicBezTo>
                <a:cubicBezTo>
                  <a:pt x="9" y="17"/>
                  <a:pt x="11" y="18"/>
                  <a:pt x="11" y="15"/>
                </a:cubicBezTo>
                <a:cubicBezTo>
                  <a:pt x="11" y="13"/>
                  <a:pt x="9" y="9"/>
                  <a:pt x="9" y="7"/>
                </a:cubicBezTo>
                <a:cubicBezTo>
                  <a:pt x="8" y="5"/>
                  <a:pt x="6" y="1"/>
                  <a:pt x="6" y="1"/>
                </a:cubicBezTo>
                <a:lnTo>
                  <a:pt x="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0" name="Freeform 515">
            <a:extLst>
              <a:ext uri="{FF2B5EF4-FFF2-40B4-BE49-F238E27FC236}">
                <a16:creationId xmlns:a16="http://schemas.microsoft.com/office/drawing/2014/main" id="{59A7001E-8A93-FD44-9DBD-842E372D245F}"/>
              </a:ext>
            </a:extLst>
          </p:cNvPr>
          <p:cNvSpPr>
            <a:spLocks/>
          </p:cNvSpPr>
          <p:nvPr/>
        </p:nvSpPr>
        <p:spPr bwMode="auto">
          <a:xfrm>
            <a:off x="5306744" y="3369731"/>
            <a:ext cx="7684" cy="13447"/>
          </a:xfrm>
          <a:custGeom>
            <a:avLst/>
            <a:gdLst>
              <a:gd name="T0" fmla="*/ 0 w 8"/>
              <a:gd name="T1" fmla="*/ 0 h 13"/>
              <a:gd name="T2" fmla="*/ 2147483646 w 8"/>
              <a:gd name="T3" fmla="*/ 2147483646 h 13"/>
              <a:gd name="T4" fmla="*/ 2147483646 w 8"/>
              <a:gd name="T5" fmla="*/ 2147483646 h 13"/>
              <a:gd name="T6" fmla="*/ 2147483646 w 8"/>
              <a:gd name="T7" fmla="*/ 2147483646 h 13"/>
              <a:gd name="T8" fmla="*/ 0 w 8"/>
              <a:gd name="T9" fmla="*/ 0 h 1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"/>
              <a:gd name="T16" fmla="*/ 0 h 13"/>
              <a:gd name="T17" fmla="*/ 8 w 8"/>
              <a:gd name="T18" fmla="*/ 13 h 1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" h="13">
                <a:moveTo>
                  <a:pt x="0" y="0"/>
                </a:moveTo>
                <a:cubicBezTo>
                  <a:pt x="3" y="1"/>
                  <a:pt x="8" y="3"/>
                  <a:pt x="8" y="5"/>
                </a:cubicBezTo>
                <a:cubicBezTo>
                  <a:pt x="8" y="7"/>
                  <a:pt x="8" y="11"/>
                  <a:pt x="8" y="12"/>
                </a:cubicBezTo>
                <a:cubicBezTo>
                  <a:pt x="8" y="13"/>
                  <a:pt x="3" y="7"/>
                  <a:pt x="2" y="6"/>
                </a:cubicBezTo>
                <a:cubicBezTo>
                  <a:pt x="2" y="5"/>
                  <a:pt x="0" y="0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1" name="Freeform 516">
            <a:extLst>
              <a:ext uri="{FF2B5EF4-FFF2-40B4-BE49-F238E27FC236}">
                <a16:creationId xmlns:a16="http://schemas.microsoft.com/office/drawing/2014/main" id="{31CC460C-E986-5181-E881-BBC6C388160F}"/>
              </a:ext>
            </a:extLst>
          </p:cNvPr>
          <p:cNvSpPr>
            <a:spLocks/>
          </p:cNvSpPr>
          <p:nvPr/>
        </p:nvSpPr>
        <p:spPr bwMode="auto">
          <a:xfrm>
            <a:off x="5318269" y="3387019"/>
            <a:ext cx="15367" cy="17287"/>
          </a:xfrm>
          <a:custGeom>
            <a:avLst/>
            <a:gdLst>
              <a:gd name="T0" fmla="*/ 0 w 13"/>
              <a:gd name="T1" fmla="*/ 0 h 16"/>
              <a:gd name="T2" fmla="*/ 2147483646 w 13"/>
              <a:gd name="T3" fmla="*/ 2147483646 h 16"/>
              <a:gd name="T4" fmla="*/ 0 w 13"/>
              <a:gd name="T5" fmla="*/ 0 h 16"/>
              <a:gd name="T6" fmla="*/ 0 60000 65536"/>
              <a:gd name="T7" fmla="*/ 0 60000 65536"/>
              <a:gd name="T8" fmla="*/ 0 60000 65536"/>
              <a:gd name="T9" fmla="*/ 0 w 13"/>
              <a:gd name="T10" fmla="*/ 0 h 16"/>
              <a:gd name="T11" fmla="*/ 13 w 13"/>
              <a:gd name="T12" fmla="*/ 16 h 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" h="16">
                <a:moveTo>
                  <a:pt x="0" y="0"/>
                </a:moveTo>
                <a:cubicBezTo>
                  <a:pt x="0" y="0"/>
                  <a:pt x="7" y="6"/>
                  <a:pt x="10" y="11"/>
                </a:cubicBezTo>
                <a:cubicBezTo>
                  <a:pt x="13" y="16"/>
                  <a:pt x="1" y="4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2" name="Freeform 517">
            <a:extLst>
              <a:ext uri="{FF2B5EF4-FFF2-40B4-BE49-F238E27FC236}">
                <a16:creationId xmlns:a16="http://schemas.microsoft.com/office/drawing/2014/main" id="{CE888A0C-D850-C207-881C-C4C1671D5367}"/>
              </a:ext>
            </a:extLst>
          </p:cNvPr>
          <p:cNvSpPr>
            <a:spLocks/>
          </p:cNvSpPr>
          <p:nvPr/>
        </p:nvSpPr>
        <p:spPr bwMode="auto">
          <a:xfrm>
            <a:off x="5337478" y="3404307"/>
            <a:ext cx="17287" cy="13447"/>
          </a:xfrm>
          <a:custGeom>
            <a:avLst/>
            <a:gdLst>
              <a:gd name="T0" fmla="*/ 0 w 16"/>
              <a:gd name="T1" fmla="*/ 2147483646 h 14"/>
              <a:gd name="T2" fmla="*/ 2147483646 w 16"/>
              <a:gd name="T3" fmla="*/ 2147483646 h 14"/>
              <a:gd name="T4" fmla="*/ 2147483646 w 16"/>
              <a:gd name="T5" fmla="*/ 2147483646 h 14"/>
              <a:gd name="T6" fmla="*/ 2147483646 w 16"/>
              <a:gd name="T7" fmla="*/ 2147483646 h 14"/>
              <a:gd name="T8" fmla="*/ 0 w 16"/>
              <a:gd name="T9" fmla="*/ 2147483646 h 1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"/>
              <a:gd name="T16" fmla="*/ 0 h 14"/>
              <a:gd name="T17" fmla="*/ 16 w 16"/>
              <a:gd name="T18" fmla="*/ 14 h 1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" h="14">
                <a:moveTo>
                  <a:pt x="0" y="1"/>
                </a:moveTo>
                <a:cubicBezTo>
                  <a:pt x="0" y="0"/>
                  <a:pt x="5" y="7"/>
                  <a:pt x="6" y="8"/>
                </a:cubicBezTo>
                <a:cubicBezTo>
                  <a:pt x="8" y="9"/>
                  <a:pt x="14" y="10"/>
                  <a:pt x="14" y="10"/>
                </a:cubicBezTo>
                <a:cubicBezTo>
                  <a:pt x="14" y="10"/>
                  <a:pt x="16" y="14"/>
                  <a:pt x="14" y="14"/>
                </a:cubicBezTo>
                <a:cubicBezTo>
                  <a:pt x="13" y="14"/>
                  <a:pt x="2" y="6"/>
                  <a:pt x="0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3" name="Freeform 518">
            <a:extLst>
              <a:ext uri="{FF2B5EF4-FFF2-40B4-BE49-F238E27FC236}">
                <a16:creationId xmlns:a16="http://schemas.microsoft.com/office/drawing/2014/main" id="{37E78257-F82D-891A-51B7-2365AB4B1FFA}"/>
              </a:ext>
            </a:extLst>
          </p:cNvPr>
          <p:cNvSpPr>
            <a:spLocks/>
          </p:cNvSpPr>
          <p:nvPr/>
        </p:nvSpPr>
        <p:spPr bwMode="auto">
          <a:xfrm>
            <a:off x="4649804" y="3388940"/>
            <a:ext cx="347678" cy="301578"/>
          </a:xfrm>
          <a:custGeom>
            <a:avLst/>
            <a:gdLst>
              <a:gd name="T0" fmla="*/ 2147483646 w 325"/>
              <a:gd name="T1" fmla="*/ 2147483646 h 281"/>
              <a:gd name="T2" fmla="*/ 2147483646 w 325"/>
              <a:gd name="T3" fmla="*/ 2147483646 h 281"/>
              <a:gd name="T4" fmla="*/ 2147483646 w 325"/>
              <a:gd name="T5" fmla="*/ 2147483646 h 281"/>
              <a:gd name="T6" fmla="*/ 2147483646 w 325"/>
              <a:gd name="T7" fmla="*/ 2147483646 h 281"/>
              <a:gd name="T8" fmla="*/ 2147483646 w 325"/>
              <a:gd name="T9" fmla="*/ 2147483646 h 281"/>
              <a:gd name="T10" fmla="*/ 2147483646 w 325"/>
              <a:gd name="T11" fmla="*/ 2147483646 h 281"/>
              <a:gd name="T12" fmla="*/ 2147483646 w 325"/>
              <a:gd name="T13" fmla="*/ 2147483646 h 281"/>
              <a:gd name="T14" fmla="*/ 2147483646 w 325"/>
              <a:gd name="T15" fmla="*/ 2147483646 h 281"/>
              <a:gd name="T16" fmla="*/ 2147483646 w 325"/>
              <a:gd name="T17" fmla="*/ 2147483646 h 281"/>
              <a:gd name="T18" fmla="*/ 2147483646 w 325"/>
              <a:gd name="T19" fmla="*/ 2147483646 h 281"/>
              <a:gd name="T20" fmla="*/ 2147483646 w 325"/>
              <a:gd name="T21" fmla="*/ 2147483646 h 281"/>
              <a:gd name="T22" fmla="*/ 2147483646 w 325"/>
              <a:gd name="T23" fmla="*/ 2147483646 h 281"/>
              <a:gd name="T24" fmla="*/ 2147483646 w 325"/>
              <a:gd name="T25" fmla="*/ 2147483646 h 281"/>
              <a:gd name="T26" fmla="*/ 2147483646 w 325"/>
              <a:gd name="T27" fmla="*/ 2147483646 h 281"/>
              <a:gd name="T28" fmla="*/ 2147483646 w 325"/>
              <a:gd name="T29" fmla="*/ 2147483646 h 281"/>
              <a:gd name="T30" fmla="*/ 2147483646 w 325"/>
              <a:gd name="T31" fmla="*/ 2147483646 h 281"/>
              <a:gd name="T32" fmla="*/ 2147483646 w 325"/>
              <a:gd name="T33" fmla="*/ 2147483646 h 281"/>
              <a:gd name="T34" fmla="*/ 2147483646 w 325"/>
              <a:gd name="T35" fmla="*/ 2147483646 h 281"/>
              <a:gd name="T36" fmla="*/ 2147483646 w 325"/>
              <a:gd name="T37" fmla="*/ 2147483646 h 281"/>
              <a:gd name="T38" fmla="*/ 2147483646 w 325"/>
              <a:gd name="T39" fmla="*/ 2147483646 h 281"/>
              <a:gd name="T40" fmla="*/ 2147483646 w 325"/>
              <a:gd name="T41" fmla="*/ 2147483646 h 281"/>
              <a:gd name="T42" fmla="*/ 2147483646 w 325"/>
              <a:gd name="T43" fmla="*/ 2147483646 h 281"/>
              <a:gd name="T44" fmla="*/ 2147483646 w 325"/>
              <a:gd name="T45" fmla="*/ 2147483646 h 281"/>
              <a:gd name="T46" fmla="*/ 2147483646 w 325"/>
              <a:gd name="T47" fmla="*/ 2147483646 h 281"/>
              <a:gd name="T48" fmla="*/ 2147483646 w 325"/>
              <a:gd name="T49" fmla="*/ 2147483646 h 281"/>
              <a:gd name="T50" fmla="*/ 2147483646 w 325"/>
              <a:gd name="T51" fmla="*/ 2147483646 h 281"/>
              <a:gd name="T52" fmla="*/ 2147483646 w 325"/>
              <a:gd name="T53" fmla="*/ 2147483646 h 281"/>
              <a:gd name="T54" fmla="*/ 2147483646 w 325"/>
              <a:gd name="T55" fmla="*/ 2147483646 h 281"/>
              <a:gd name="T56" fmla="*/ 2147483646 w 325"/>
              <a:gd name="T57" fmla="*/ 2147483646 h 281"/>
              <a:gd name="T58" fmla="*/ 2147483646 w 325"/>
              <a:gd name="T59" fmla="*/ 2147483646 h 281"/>
              <a:gd name="T60" fmla="*/ 2147483646 w 325"/>
              <a:gd name="T61" fmla="*/ 2147483646 h 281"/>
              <a:gd name="T62" fmla="*/ 2147483646 w 325"/>
              <a:gd name="T63" fmla="*/ 2147483646 h 281"/>
              <a:gd name="T64" fmla="*/ 2147483646 w 325"/>
              <a:gd name="T65" fmla="*/ 2147483646 h 281"/>
              <a:gd name="T66" fmla="*/ 2147483646 w 325"/>
              <a:gd name="T67" fmla="*/ 2147483646 h 281"/>
              <a:gd name="T68" fmla="*/ 2147483646 w 325"/>
              <a:gd name="T69" fmla="*/ 2147483646 h 281"/>
              <a:gd name="T70" fmla="*/ 2147483646 w 325"/>
              <a:gd name="T71" fmla="*/ 2147483646 h 281"/>
              <a:gd name="T72" fmla="*/ 2147483646 w 325"/>
              <a:gd name="T73" fmla="*/ 2147483646 h 281"/>
              <a:gd name="T74" fmla="*/ 2147483646 w 325"/>
              <a:gd name="T75" fmla="*/ 2147483646 h 281"/>
              <a:gd name="T76" fmla="*/ 2147483646 w 325"/>
              <a:gd name="T77" fmla="*/ 2147483646 h 281"/>
              <a:gd name="T78" fmla="*/ 2147483646 w 325"/>
              <a:gd name="T79" fmla="*/ 2147483646 h 281"/>
              <a:gd name="T80" fmla="*/ 2147483646 w 325"/>
              <a:gd name="T81" fmla="*/ 2147483646 h 281"/>
              <a:gd name="T82" fmla="*/ 2147483646 w 325"/>
              <a:gd name="T83" fmla="*/ 2147483646 h 281"/>
              <a:gd name="T84" fmla="*/ 2147483646 w 325"/>
              <a:gd name="T85" fmla="*/ 2147483646 h 281"/>
              <a:gd name="T86" fmla="*/ 2147483646 w 325"/>
              <a:gd name="T87" fmla="*/ 2147483646 h 281"/>
              <a:gd name="T88" fmla="*/ 2147483646 w 325"/>
              <a:gd name="T89" fmla="*/ 2147483646 h 281"/>
              <a:gd name="T90" fmla="*/ 2147483646 w 325"/>
              <a:gd name="T91" fmla="*/ 2147483646 h 281"/>
              <a:gd name="T92" fmla="*/ 2147483646 w 325"/>
              <a:gd name="T93" fmla="*/ 2147483646 h 281"/>
              <a:gd name="T94" fmla="*/ 2147483646 w 325"/>
              <a:gd name="T95" fmla="*/ 2147483646 h 281"/>
              <a:gd name="T96" fmla="*/ 2147483646 w 325"/>
              <a:gd name="T97" fmla="*/ 2147483646 h 28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25"/>
              <a:gd name="T148" fmla="*/ 0 h 281"/>
              <a:gd name="T149" fmla="*/ 325 w 325"/>
              <a:gd name="T150" fmla="*/ 281 h 281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25" h="281">
                <a:moveTo>
                  <a:pt x="17" y="74"/>
                </a:moveTo>
                <a:cubicBezTo>
                  <a:pt x="20" y="73"/>
                  <a:pt x="22" y="69"/>
                  <a:pt x="24" y="70"/>
                </a:cubicBezTo>
                <a:cubicBezTo>
                  <a:pt x="26" y="70"/>
                  <a:pt x="26" y="72"/>
                  <a:pt x="27" y="73"/>
                </a:cubicBezTo>
                <a:cubicBezTo>
                  <a:pt x="28" y="74"/>
                  <a:pt x="29" y="75"/>
                  <a:pt x="30" y="76"/>
                </a:cubicBezTo>
                <a:cubicBezTo>
                  <a:pt x="31" y="78"/>
                  <a:pt x="30" y="82"/>
                  <a:pt x="30" y="84"/>
                </a:cubicBezTo>
                <a:cubicBezTo>
                  <a:pt x="32" y="84"/>
                  <a:pt x="33" y="83"/>
                  <a:pt x="35" y="83"/>
                </a:cubicBezTo>
                <a:cubicBezTo>
                  <a:pt x="38" y="82"/>
                  <a:pt x="39" y="84"/>
                  <a:pt x="42" y="84"/>
                </a:cubicBezTo>
                <a:cubicBezTo>
                  <a:pt x="47" y="85"/>
                  <a:pt x="50" y="79"/>
                  <a:pt x="56" y="79"/>
                </a:cubicBezTo>
                <a:cubicBezTo>
                  <a:pt x="58" y="79"/>
                  <a:pt x="59" y="80"/>
                  <a:pt x="61" y="79"/>
                </a:cubicBezTo>
                <a:cubicBezTo>
                  <a:pt x="64" y="79"/>
                  <a:pt x="66" y="77"/>
                  <a:pt x="68" y="78"/>
                </a:cubicBezTo>
                <a:cubicBezTo>
                  <a:pt x="70" y="79"/>
                  <a:pt x="77" y="87"/>
                  <a:pt x="77" y="90"/>
                </a:cubicBezTo>
                <a:cubicBezTo>
                  <a:pt x="77" y="93"/>
                  <a:pt x="70" y="97"/>
                  <a:pt x="68" y="100"/>
                </a:cubicBezTo>
                <a:cubicBezTo>
                  <a:pt x="66" y="103"/>
                  <a:pt x="64" y="106"/>
                  <a:pt x="62" y="110"/>
                </a:cubicBezTo>
                <a:cubicBezTo>
                  <a:pt x="61" y="113"/>
                  <a:pt x="59" y="117"/>
                  <a:pt x="60" y="120"/>
                </a:cubicBezTo>
                <a:cubicBezTo>
                  <a:pt x="60" y="123"/>
                  <a:pt x="61" y="123"/>
                  <a:pt x="62" y="125"/>
                </a:cubicBezTo>
                <a:cubicBezTo>
                  <a:pt x="63" y="128"/>
                  <a:pt x="58" y="134"/>
                  <a:pt x="62" y="135"/>
                </a:cubicBezTo>
                <a:cubicBezTo>
                  <a:pt x="63" y="141"/>
                  <a:pt x="56" y="147"/>
                  <a:pt x="59" y="152"/>
                </a:cubicBezTo>
                <a:cubicBezTo>
                  <a:pt x="55" y="154"/>
                  <a:pt x="51" y="160"/>
                  <a:pt x="50" y="164"/>
                </a:cubicBezTo>
                <a:cubicBezTo>
                  <a:pt x="50" y="169"/>
                  <a:pt x="56" y="173"/>
                  <a:pt x="58" y="179"/>
                </a:cubicBezTo>
                <a:cubicBezTo>
                  <a:pt x="59" y="183"/>
                  <a:pt x="54" y="188"/>
                  <a:pt x="55" y="194"/>
                </a:cubicBezTo>
                <a:cubicBezTo>
                  <a:pt x="55" y="198"/>
                  <a:pt x="58" y="200"/>
                  <a:pt x="58" y="204"/>
                </a:cubicBezTo>
                <a:cubicBezTo>
                  <a:pt x="57" y="215"/>
                  <a:pt x="39" y="230"/>
                  <a:pt x="49" y="241"/>
                </a:cubicBezTo>
                <a:cubicBezTo>
                  <a:pt x="50" y="241"/>
                  <a:pt x="50" y="241"/>
                  <a:pt x="50" y="241"/>
                </a:cubicBezTo>
                <a:cubicBezTo>
                  <a:pt x="54" y="237"/>
                  <a:pt x="56" y="235"/>
                  <a:pt x="60" y="239"/>
                </a:cubicBezTo>
                <a:cubicBezTo>
                  <a:pt x="64" y="244"/>
                  <a:pt x="52" y="242"/>
                  <a:pt x="64" y="244"/>
                </a:cubicBezTo>
                <a:cubicBezTo>
                  <a:pt x="77" y="245"/>
                  <a:pt x="78" y="240"/>
                  <a:pt x="79" y="245"/>
                </a:cubicBezTo>
                <a:cubicBezTo>
                  <a:pt x="80" y="251"/>
                  <a:pt x="72" y="252"/>
                  <a:pt x="75" y="258"/>
                </a:cubicBezTo>
                <a:cubicBezTo>
                  <a:pt x="78" y="263"/>
                  <a:pt x="78" y="267"/>
                  <a:pt x="80" y="270"/>
                </a:cubicBezTo>
                <a:cubicBezTo>
                  <a:pt x="83" y="273"/>
                  <a:pt x="89" y="271"/>
                  <a:pt x="94" y="276"/>
                </a:cubicBezTo>
                <a:cubicBezTo>
                  <a:pt x="99" y="281"/>
                  <a:pt x="101" y="276"/>
                  <a:pt x="104" y="271"/>
                </a:cubicBezTo>
                <a:cubicBezTo>
                  <a:pt x="108" y="265"/>
                  <a:pt x="111" y="260"/>
                  <a:pt x="117" y="261"/>
                </a:cubicBezTo>
                <a:cubicBezTo>
                  <a:pt x="123" y="262"/>
                  <a:pt x="123" y="263"/>
                  <a:pt x="127" y="258"/>
                </a:cubicBezTo>
                <a:cubicBezTo>
                  <a:pt x="130" y="254"/>
                  <a:pt x="126" y="251"/>
                  <a:pt x="134" y="254"/>
                </a:cubicBezTo>
                <a:cubicBezTo>
                  <a:pt x="142" y="257"/>
                  <a:pt x="145" y="258"/>
                  <a:pt x="150" y="257"/>
                </a:cubicBezTo>
                <a:cubicBezTo>
                  <a:pt x="155" y="256"/>
                  <a:pt x="156" y="255"/>
                  <a:pt x="161" y="255"/>
                </a:cubicBezTo>
                <a:cubicBezTo>
                  <a:pt x="166" y="255"/>
                  <a:pt x="167" y="259"/>
                  <a:pt x="170" y="258"/>
                </a:cubicBezTo>
                <a:cubicBezTo>
                  <a:pt x="174" y="257"/>
                  <a:pt x="178" y="254"/>
                  <a:pt x="180" y="253"/>
                </a:cubicBezTo>
                <a:cubicBezTo>
                  <a:pt x="181" y="252"/>
                  <a:pt x="188" y="254"/>
                  <a:pt x="190" y="250"/>
                </a:cubicBezTo>
                <a:cubicBezTo>
                  <a:pt x="192" y="247"/>
                  <a:pt x="195" y="242"/>
                  <a:pt x="196" y="241"/>
                </a:cubicBezTo>
                <a:cubicBezTo>
                  <a:pt x="197" y="240"/>
                  <a:pt x="197" y="238"/>
                  <a:pt x="198" y="236"/>
                </a:cubicBezTo>
                <a:cubicBezTo>
                  <a:pt x="200" y="235"/>
                  <a:pt x="196" y="231"/>
                  <a:pt x="199" y="229"/>
                </a:cubicBezTo>
                <a:cubicBezTo>
                  <a:pt x="202" y="227"/>
                  <a:pt x="205" y="225"/>
                  <a:pt x="212" y="227"/>
                </a:cubicBezTo>
                <a:cubicBezTo>
                  <a:pt x="218" y="229"/>
                  <a:pt x="222" y="227"/>
                  <a:pt x="223" y="226"/>
                </a:cubicBezTo>
                <a:cubicBezTo>
                  <a:pt x="224" y="224"/>
                  <a:pt x="223" y="219"/>
                  <a:pt x="222" y="216"/>
                </a:cubicBezTo>
                <a:cubicBezTo>
                  <a:pt x="222" y="212"/>
                  <a:pt x="224" y="209"/>
                  <a:pt x="224" y="209"/>
                </a:cubicBezTo>
                <a:cubicBezTo>
                  <a:pt x="225" y="208"/>
                  <a:pt x="230" y="203"/>
                  <a:pt x="231" y="199"/>
                </a:cubicBezTo>
                <a:cubicBezTo>
                  <a:pt x="233" y="196"/>
                  <a:pt x="239" y="192"/>
                  <a:pt x="240" y="192"/>
                </a:cubicBezTo>
                <a:cubicBezTo>
                  <a:pt x="242" y="191"/>
                  <a:pt x="243" y="187"/>
                  <a:pt x="244" y="185"/>
                </a:cubicBezTo>
                <a:cubicBezTo>
                  <a:pt x="245" y="184"/>
                  <a:pt x="240" y="181"/>
                  <a:pt x="235" y="174"/>
                </a:cubicBezTo>
                <a:cubicBezTo>
                  <a:pt x="230" y="168"/>
                  <a:pt x="231" y="163"/>
                  <a:pt x="231" y="161"/>
                </a:cubicBezTo>
                <a:cubicBezTo>
                  <a:pt x="232" y="158"/>
                  <a:pt x="234" y="156"/>
                  <a:pt x="234" y="154"/>
                </a:cubicBezTo>
                <a:cubicBezTo>
                  <a:pt x="234" y="153"/>
                  <a:pt x="239" y="148"/>
                  <a:pt x="243" y="141"/>
                </a:cubicBezTo>
                <a:cubicBezTo>
                  <a:pt x="246" y="134"/>
                  <a:pt x="249" y="128"/>
                  <a:pt x="253" y="125"/>
                </a:cubicBezTo>
                <a:cubicBezTo>
                  <a:pt x="256" y="121"/>
                  <a:pt x="259" y="118"/>
                  <a:pt x="259" y="114"/>
                </a:cubicBezTo>
                <a:cubicBezTo>
                  <a:pt x="260" y="111"/>
                  <a:pt x="263" y="107"/>
                  <a:pt x="271" y="106"/>
                </a:cubicBezTo>
                <a:cubicBezTo>
                  <a:pt x="279" y="106"/>
                  <a:pt x="287" y="99"/>
                  <a:pt x="288" y="100"/>
                </a:cubicBezTo>
                <a:cubicBezTo>
                  <a:pt x="289" y="101"/>
                  <a:pt x="300" y="91"/>
                  <a:pt x="304" y="89"/>
                </a:cubicBezTo>
                <a:cubicBezTo>
                  <a:pt x="307" y="87"/>
                  <a:pt x="325" y="80"/>
                  <a:pt x="320" y="72"/>
                </a:cubicBezTo>
                <a:cubicBezTo>
                  <a:pt x="315" y="63"/>
                  <a:pt x="324" y="65"/>
                  <a:pt x="322" y="60"/>
                </a:cubicBezTo>
                <a:cubicBezTo>
                  <a:pt x="322" y="60"/>
                  <a:pt x="322" y="59"/>
                  <a:pt x="321" y="58"/>
                </a:cubicBezTo>
                <a:cubicBezTo>
                  <a:pt x="320" y="57"/>
                  <a:pt x="320" y="57"/>
                  <a:pt x="320" y="57"/>
                </a:cubicBezTo>
                <a:cubicBezTo>
                  <a:pt x="319" y="56"/>
                  <a:pt x="315" y="58"/>
                  <a:pt x="313" y="58"/>
                </a:cubicBezTo>
                <a:cubicBezTo>
                  <a:pt x="311" y="57"/>
                  <a:pt x="309" y="57"/>
                  <a:pt x="307" y="58"/>
                </a:cubicBezTo>
                <a:cubicBezTo>
                  <a:pt x="305" y="58"/>
                  <a:pt x="303" y="60"/>
                  <a:pt x="301" y="61"/>
                </a:cubicBezTo>
                <a:cubicBezTo>
                  <a:pt x="298" y="61"/>
                  <a:pt x="294" y="58"/>
                  <a:pt x="290" y="57"/>
                </a:cubicBezTo>
                <a:cubicBezTo>
                  <a:pt x="286" y="56"/>
                  <a:pt x="282" y="57"/>
                  <a:pt x="279" y="56"/>
                </a:cubicBezTo>
                <a:cubicBezTo>
                  <a:pt x="271" y="53"/>
                  <a:pt x="270" y="43"/>
                  <a:pt x="260" y="47"/>
                </a:cubicBezTo>
                <a:cubicBezTo>
                  <a:pt x="259" y="48"/>
                  <a:pt x="257" y="50"/>
                  <a:pt x="256" y="50"/>
                </a:cubicBezTo>
                <a:cubicBezTo>
                  <a:pt x="254" y="51"/>
                  <a:pt x="251" y="50"/>
                  <a:pt x="249" y="50"/>
                </a:cubicBezTo>
                <a:cubicBezTo>
                  <a:pt x="247" y="50"/>
                  <a:pt x="245" y="50"/>
                  <a:pt x="243" y="49"/>
                </a:cubicBezTo>
                <a:cubicBezTo>
                  <a:pt x="241" y="49"/>
                  <a:pt x="240" y="47"/>
                  <a:pt x="238" y="47"/>
                </a:cubicBezTo>
                <a:cubicBezTo>
                  <a:pt x="235" y="46"/>
                  <a:pt x="231" y="46"/>
                  <a:pt x="228" y="46"/>
                </a:cubicBezTo>
                <a:cubicBezTo>
                  <a:pt x="223" y="45"/>
                  <a:pt x="221" y="42"/>
                  <a:pt x="217" y="40"/>
                </a:cubicBezTo>
                <a:cubicBezTo>
                  <a:pt x="213" y="38"/>
                  <a:pt x="209" y="38"/>
                  <a:pt x="206" y="35"/>
                </a:cubicBezTo>
                <a:cubicBezTo>
                  <a:pt x="203" y="33"/>
                  <a:pt x="202" y="31"/>
                  <a:pt x="200" y="29"/>
                </a:cubicBezTo>
                <a:cubicBezTo>
                  <a:pt x="197" y="27"/>
                  <a:pt x="196" y="27"/>
                  <a:pt x="194" y="25"/>
                </a:cubicBezTo>
                <a:cubicBezTo>
                  <a:pt x="193" y="25"/>
                  <a:pt x="193" y="25"/>
                  <a:pt x="193" y="25"/>
                </a:cubicBezTo>
                <a:cubicBezTo>
                  <a:pt x="192" y="25"/>
                  <a:pt x="192" y="25"/>
                  <a:pt x="192" y="25"/>
                </a:cubicBezTo>
                <a:cubicBezTo>
                  <a:pt x="182" y="27"/>
                  <a:pt x="180" y="31"/>
                  <a:pt x="173" y="26"/>
                </a:cubicBezTo>
                <a:cubicBezTo>
                  <a:pt x="164" y="20"/>
                  <a:pt x="164" y="23"/>
                  <a:pt x="156" y="26"/>
                </a:cubicBezTo>
                <a:cubicBezTo>
                  <a:pt x="147" y="28"/>
                  <a:pt x="148" y="22"/>
                  <a:pt x="143" y="22"/>
                </a:cubicBezTo>
                <a:cubicBezTo>
                  <a:pt x="138" y="22"/>
                  <a:pt x="138" y="20"/>
                  <a:pt x="132" y="23"/>
                </a:cubicBezTo>
                <a:cubicBezTo>
                  <a:pt x="126" y="25"/>
                  <a:pt x="128" y="24"/>
                  <a:pt x="113" y="23"/>
                </a:cubicBezTo>
                <a:cubicBezTo>
                  <a:pt x="98" y="23"/>
                  <a:pt x="96" y="19"/>
                  <a:pt x="92" y="21"/>
                </a:cubicBezTo>
                <a:cubicBezTo>
                  <a:pt x="87" y="23"/>
                  <a:pt x="87" y="12"/>
                  <a:pt x="82" y="16"/>
                </a:cubicBezTo>
                <a:cubicBezTo>
                  <a:pt x="77" y="19"/>
                  <a:pt x="81" y="19"/>
                  <a:pt x="71" y="20"/>
                </a:cubicBezTo>
                <a:cubicBezTo>
                  <a:pt x="61" y="21"/>
                  <a:pt x="63" y="23"/>
                  <a:pt x="58" y="21"/>
                </a:cubicBezTo>
                <a:cubicBezTo>
                  <a:pt x="52" y="19"/>
                  <a:pt x="47" y="18"/>
                  <a:pt x="42" y="16"/>
                </a:cubicBezTo>
                <a:cubicBezTo>
                  <a:pt x="36" y="13"/>
                  <a:pt x="38" y="0"/>
                  <a:pt x="30" y="12"/>
                </a:cubicBezTo>
                <a:cubicBezTo>
                  <a:pt x="23" y="23"/>
                  <a:pt x="20" y="17"/>
                  <a:pt x="23" y="23"/>
                </a:cubicBezTo>
                <a:cubicBezTo>
                  <a:pt x="25" y="30"/>
                  <a:pt x="32" y="27"/>
                  <a:pt x="19" y="34"/>
                </a:cubicBezTo>
                <a:cubicBezTo>
                  <a:pt x="6" y="40"/>
                  <a:pt x="4" y="41"/>
                  <a:pt x="4" y="45"/>
                </a:cubicBezTo>
                <a:cubicBezTo>
                  <a:pt x="4" y="48"/>
                  <a:pt x="0" y="46"/>
                  <a:pt x="5" y="50"/>
                </a:cubicBezTo>
                <a:cubicBezTo>
                  <a:pt x="10" y="54"/>
                  <a:pt x="16" y="50"/>
                  <a:pt x="13" y="58"/>
                </a:cubicBezTo>
                <a:cubicBezTo>
                  <a:pt x="11" y="66"/>
                  <a:pt x="7" y="63"/>
                  <a:pt x="11" y="66"/>
                </a:cubicBezTo>
                <a:cubicBezTo>
                  <a:pt x="14" y="68"/>
                  <a:pt x="16" y="70"/>
                  <a:pt x="16" y="73"/>
                </a:cubicBezTo>
                <a:cubicBezTo>
                  <a:pt x="16" y="75"/>
                  <a:pt x="16" y="75"/>
                  <a:pt x="16" y="75"/>
                </a:cubicBezTo>
                <a:lnTo>
                  <a:pt x="17" y="74"/>
                </a:lnTo>
                <a:close/>
              </a:path>
            </a:pathLst>
          </a:custGeom>
          <a:solidFill>
            <a:srgbClr val="2283B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4" name="Freeform 519">
            <a:extLst>
              <a:ext uri="{FF2B5EF4-FFF2-40B4-BE49-F238E27FC236}">
                <a16:creationId xmlns:a16="http://schemas.microsoft.com/office/drawing/2014/main" id="{284C9109-6195-DFEC-66F6-0E3B38C3DFBF}"/>
              </a:ext>
            </a:extLst>
          </p:cNvPr>
          <p:cNvSpPr>
            <a:spLocks/>
          </p:cNvSpPr>
          <p:nvPr/>
        </p:nvSpPr>
        <p:spPr bwMode="auto">
          <a:xfrm>
            <a:off x="4974432" y="3081600"/>
            <a:ext cx="105649" cy="84519"/>
          </a:xfrm>
          <a:custGeom>
            <a:avLst/>
            <a:gdLst>
              <a:gd name="T0" fmla="*/ 0 w 99"/>
              <a:gd name="T1" fmla="*/ 2147483646 h 79"/>
              <a:gd name="T2" fmla="*/ 2147483646 w 99"/>
              <a:gd name="T3" fmla="*/ 2147483646 h 79"/>
              <a:gd name="T4" fmla="*/ 2147483646 w 99"/>
              <a:gd name="T5" fmla="*/ 2147483646 h 79"/>
              <a:gd name="T6" fmla="*/ 2147483646 w 99"/>
              <a:gd name="T7" fmla="*/ 2147483646 h 79"/>
              <a:gd name="T8" fmla="*/ 2147483646 w 99"/>
              <a:gd name="T9" fmla="*/ 2147483646 h 79"/>
              <a:gd name="T10" fmla="*/ 2147483646 w 99"/>
              <a:gd name="T11" fmla="*/ 2147483646 h 79"/>
              <a:gd name="T12" fmla="*/ 2147483646 w 99"/>
              <a:gd name="T13" fmla="*/ 2147483646 h 79"/>
              <a:gd name="T14" fmla="*/ 2147483646 w 99"/>
              <a:gd name="T15" fmla="*/ 2147483646 h 79"/>
              <a:gd name="T16" fmla="*/ 2147483646 w 99"/>
              <a:gd name="T17" fmla="*/ 2147483646 h 79"/>
              <a:gd name="T18" fmla="*/ 2147483646 w 99"/>
              <a:gd name="T19" fmla="*/ 2147483646 h 79"/>
              <a:gd name="T20" fmla="*/ 2147483646 w 99"/>
              <a:gd name="T21" fmla="*/ 2147483646 h 79"/>
              <a:gd name="T22" fmla="*/ 2147483646 w 99"/>
              <a:gd name="T23" fmla="*/ 2147483646 h 79"/>
              <a:gd name="T24" fmla="*/ 2147483646 w 99"/>
              <a:gd name="T25" fmla="*/ 2147483646 h 79"/>
              <a:gd name="T26" fmla="*/ 2147483646 w 99"/>
              <a:gd name="T27" fmla="*/ 2147483646 h 79"/>
              <a:gd name="T28" fmla="*/ 2147483646 w 99"/>
              <a:gd name="T29" fmla="*/ 2147483646 h 79"/>
              <a:gd name="T30" fmla="*/ 2147483646 w 99"/>
              <a:gd name="T31" fmla="*/ 2147483646 h 79"/>
              <a:gd name="T32" fmla="*/ 2147483646 w 99"/>
              <a:gd name="T33" fmla="*/ 2147483646 h 79"/>
              <a:gd name="T34" fmla="*/ 2147483646 w 99"/>
              <a:gd name="T35" fmla="*/ 2147483646 h 79"/>
              <a:gd name="T36" fmla="*/ 2147483646 w 99"/>
              <a:gd name="T37" fmla="*/ 2147483646 h 79"/>
              <a:gd name="T38" fmla="*/ 2147483646 w 99"/>
              <a:gd name="T39" fmla="*/ 2147483646 h 79"/>
              <a:gd name="T40" fmla="*/ 2147483646 w 99"/>
              <a:gd name="T41" fmla="*/ 2147483646 h 79"/>
              <a:gd name="T42" fmla="*/ 2147483646 w 99"/>
              <a:gd name="T43" fmla="*/ 0 h 79"/>
              <a:gd name="T44" fmla="*/ 2147483646 w 99"/>
              <a:gd name="T45" fmla="*/ 2147483646 h 79"/>
              <a:gd name="T46" fmla="*/ 2147483646 w 99"/>
              <a:gd name="T47" fmla="*/ 2147483646 h 79"/>
              <a:gd name="T48" fmla="*/ 2147483646 w 99"/>
              <a:gd name="T49" fmla="*/ 2147483646 h 79"/>
              <a:gd name="T50" fmla="*/ 2147483646 w 99"/>
              <a:gd name="T51" fmla="*/ 2147483646 h 79"/>
              <a:gd name="T52" fmla="*/ 2147483646 w 99"/>
              <a:gd name="T53" fmla="*/ 2147483646 h 79"/>
              <a:gd name="T54" fmla="*/ 2147483646 w 99"/>
              <a:gd name="T55" fmla="*/ 2147483646 h 79"/>
              <a:gd name="T56" fmla="*/ 2147483646 w 99"/>
              <a:gd name="T57" fmla="*/ 2147483646 h 79"/>
              <a:gd name="T58" fmla="*/ 2147483646 w 99"/>
              <a:gd name="T59" fmla="*/ 2147483646 h 79"/>
              <a:gd name="T60" fmla="*/ 2147483646 w 99"/>
              <a:gd name="T61" fmla="*/ 2147483646 h 79"/>
              <a:gd name="T62" fmla="*/ 0 w 99"/>
              <a:gd name="T63" fmla="*/ 2147483646 h 79"/>
              <a:gd name="T64" fmla="*/ 0 w 99"/>
              <a:gd name="T65" fmla="*/ 2147483646 h 79"/>
              <a:gd name="T66" fmla="*/ 0 w 99"/>
              <a:gd name="T67" fmla="*/ 2147483646 h 7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99"/>
              <a:gd name="T103" fmla="*/ 0 h 79"/>
              <a:gd name="T104" fmla="*/ 99 w 99"/>
              <a:gd name="T105" fmla="*/ 79 h 79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99" h="79">
                <a:moveTo>
                  <a:pt x="0" y="15"/>
                </a:moveTo>
                <a:cubicBezTo>
                  <a:pt x="1" y="18"/>
                  <a:pt x="2" y="22"/>
                  <a:pt x="4" y="25"/>
                </a:cubicBezTo>
                <a:cubicBezTo>
                  <a:pt x="8" y="30"/>
                  <a:pt x="6" y="27"/>
                  <a:pt x="11" y="27"/>
                </a:cubicBezTo>
                <a:cubicBezTo>
                  <a:pt x="20" y="28"/>
                  <a:pt x="17" y="32"/>
                  <a:pt x="22" y="38"/>
                </a:cubicBezTo>
                <a:cubicBezTo>
                  <a:pt x="25" y="41"/>
                  <a:pt x="25" y="40"/>
                  <a:pt x="28" y="41"/>
                </a:cubicBezTo>
                <a:cubicBezTo>
                  <a:pt x="31" y="42"/>
                  <a:pt x="32" y="41"/>
                  <a:pt x="35" y="43"/>
                </a:cubicBezTo>
                <a:cubicBezTo>
                  <a:pt x="42" y="46"/>
                  <a:pt x="42" y="51"/>
                  <a:pt x="47" y="57"/>
                </a:cubicBezTo>
                <a:cubicBezTo>
                  <a:pt x="52" y="64"/>
                  <a:pt x="57" y="54"/>
                  <a:pt x="62" y="58"/>
                </a:cubicBezTo>
                <a:cubicBezTo>
                  <a:pt x="63" y="59"/>
                  <a:pt x="64" y="65"/>
                  <a:pt x="66" y="68"/>
                </a:cubicBezTo>
                <a:cubicBezTo>
                  <a:pt x="68" y="72"/>
                  <a:pt x="72" y="75"/>
                  <a:pt x="76" y="78"/>
                </a:cubicBezTo>
                <a:cubicBezTo>
                  <a:pt x="78" y="78"/>
                  <a:pt x="79" y="79"/>
                  <a:pt x="80" y="79"/>
                </a:cubicBezTo>
                <a:cubicBezTo>
                  <a:pt x="81" y="79"/>
                  <a:pt x="81" y="79"/>
                  <a:pt x="81" y="79"/>
                </a:cubicBezTo>
                <a:cubicBezTo>
                  <a:pt x="84" y="74"/>
                  <a:pt x="82" y="73"/>
                  <a:pt x="82" y="68"/>
                </a:cubicBezTo>
                <a:cubicBezTo>
                  <a:pt x="82" y="62"/>
                  <a:pt x="94" y="51"/>
                  <a:pt x="94" y="51"/>
                </a:cubicBezTo>
                <a:cubicBezTo>
                  <a:pt x="93" y="45"/>
                  <a:pt x="94" y="44"/>
                  <a:pt x="97" y="39"/>
                </a:cubicBezTo>
                <a:cubicBezTo>
                  <a:pt x="99" y="35"/>
                  <a:pt x="94" y="28"/>
                  <a:pt x="94" y="28"/>
                </a:cubicBezTo>
                <a:cubicBezTo>
                  <a:pt x="92" y="27"/>
                  <a:pt x="91" y="27"/>
                  <a:pt x="88" y="27"/>
                </a:cubicBezTo>
                <a:cubicBezTo>
                  <a:pt x="87" y="27"/>
                  <a:pt x="86" y="28"/>
                  <a:pt x="85" y="28"/>
                </a:cubicBezTo>
                <a:cubicBezTo>
                  <a:pt x="83" y="27"/>
                  <a:pt x="84" y="26"/>
                  <a:pt x="83" y="25"/>
                </a:cubicBezTo>
                <a:cubicBezTo>
                  <a:pt x="80" y="23"/>
                  <a:pt x="77" y="23"/>
                  <a:pt x="76" y="19"/>
                </a:cubicBezTo>
                <a:cubicBezTo>
                  <a:pt x="76" y="15"/>
                  <a:pt x="78" y="9"/>
                  <a:pt x="79" y="6"/>
                </a:cubicBezTo>
                <a:cubicBezTo>
                  <a:pt x="81" y="0"/>
                  <a:pt x="80" y="1"/>
                  <a:pt x="74" y="0"/>
                </a:cubicBezTo>
                <a:cubicBezTo>
                  <a:pt x="71" y="0"/>
                  <a:pt x="68" y="1"/>
                  <a:pt x="64" y="1"/>
                </a:cubicBezTo>
                <a:cubicBezTo>
                  <a:pt x="61" y="0"/>
                  <a:pt x="54" y="0"/>
                  <a:pt x="51" y="2"/>
                </a:cubicBezTo>
                <a:cubicBezTo>
                  <a:pt x="49" y="3"/>
                  <a:pt x="47" y="11"/>
                  <a:pt x="43" y="6"/>
                </a:cubicBezTo>
                <a:cubicBezTo>
                  <a:pt x="41" y="8"/>
                  <a:pt x="36" y="13"/>
                  <a:pt x="33" y="12"/>
                </a:cubicBezTo>
                <a:cubicBezTo>
                  <a:pt x="31" y="12"/>
                  <a:pt x="28" y="9"/>
                  <a:pt x="27" y="8"/>
                </a:cubicBezTo>
                <a:cubicBezTo>
                  <a:pt x="24" y="6"/>
                  <a:pt x="22" y="6"/>
                  <a:pt x="18" y="4"/>
                </a:cubicBezTo>
                <a:cubicBezTo>
                  <a:pt x="18" y="3"/>
                  <a:pt x="18" y="3"/>
                  <a:pt x="18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5" y="6"/>
                  <a:pt x="12" y="9"/>
                  <a:pt x="10" y="12"/>
                </a:cubicBezTo>
                <a:cubicBezTo>
                  <a:pt x="8" y="14"/>
                  <a:pt x="3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lnTo>
                  <a:pt x="0" y="15"/>
                </a:lnTo>
                <a:close/>
              </a:path>
            </a:pathLst>
          </a:custGeom>
          <a:solidFill>
            <a:srgbClr val="3193C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5" name="Freeform 520">
            <a:extLst>
              <a:ext uri="{FF2B5EF4-FFF2-40B4-BE49-F238E27FC236}">
                <a16:creationId xmlns:a16="http://schemas.microsoft.com/office/drawing/2014/main" id="{F887C986-3DA8-6FBD-92C0-D7F8879EF089}"/>
              </a:ext>
            </a:extLst>
          </p:cNvPr>
          <p:cNvSpPr>
            <a:spLocks/>
          </p:cNvSpPr>
          <p:nvPr/>
        </p:nvSpPr>
        <p:spPr bwMode="auto">
          <a:xfrm>
            <a:off x="4993640" y="2979794"/>
            <a:ext cx="113332" cy="132540"/>
          </a:xfrm>
          <a:custGeom>
            <a:avLst/>
            <a:gdLst>
              <a:gd name="T0" fmla="*/ 2147483646 w 105"/>
              <a:gd name="T1" fmla="*/ 2147483646 h 124"/>
              <a:gd name="T2" fmla="*/ 2147483646 w 105"/>
              <a:gd name="T3" fmla="*/ 2147483646 h 124"/>
              <a:gd name="T4" fmla="*/ 2147483646 w 105"/>
              <a:gd name="T5" fmla="*/ 2147483646 h 124"/>
              <a:gd name="T6" fmla="*/ 2147483646 w 105"/>
              <a:gd name="T7" fmla="*/ 2147483646 h 124"/>
              <a:gd name="T8" fmla="*/ 2147483646 w 105"/>
              <a:gd name="T9" fmla="*/ 2147483646 h 124"/>
              <a:gd name="T10" fmla="*/ 2147483646 w 105"/>
              <a:gd name="T11" fmla="*/ 2147483646 h 124"/>
              <a:gd name="T12" fmla="*/ 2147483646 w 105"/>
              <a:gd name="T13" fmla="*/ 2147483646 h 124"/>
              <a:gd name="T14" fmla="*/ 2147483646 w 105"/>
              <a:gd name="T15" fmla="*/ 2147483646 h 124"/>
              <a:gd name="T16" fmla="*/ 2147483646 w 105"/>
              <a:gd name="T17" fmla="*/ 2147483646 h 124"/>
              <a:gd name="T18" fmla="*/ 2147483646 w 105"/>
              <a:gd name="T19" fmla="*/ 2147483646 h 124"/>
              <a:gd name="T20" fmla="*/ 2147483646 w 105"/>
              <a:gd name="T21" fmla="*/ 2147483646 h 124"/>
              <a:gd name="T22" fmla="*/ 2147483646 w 105"/>
              <a:gd name="T23" fmla="*/ 2147483646 h 124"/>
              <a:gd name="T24" fmla="*/ 0 w 105"/>
              <a:gd name="T25" fmla="*/ 2147483646 h 124"/>
              <a:gd name="T26" fmla="*/ 0 w 105"/>
              <a:gd name="T27" fmla="*/ 2147483646 h 124"/>
              <a:gd name="T28" fmla="*/ 0 w 105"/>
              <a:gd name="T29" fmla="*/ 2147483646 h 124"/>
              <a:gd name="T30" fmla="*/ 2147483646 w 105"/>
              <a:gd name="T31" fmla="*/ 2147483646 h 124"/>
              <a:gd name="T32" fmla="*/ 2147483646 w 105"/>
              <a:gd name="T33" fmla="*/ 2147483646 h 124"/>
              <a:gd name="T34" fmla="*/ 2147483646 w 105"/>
              <a:gd name="T35" fmla="*/ 2147483646 h 124"/>
              <a:gd name="T36" fmla="*/ 2147483646 w 105"/>
              <a:gd name="T37" fmla="*/ 2147483646 h 124"/>
              <a:gd name="T38" fmla="*/ 2147483646 w 105"/>
              <a:gd name="T39" fmla="*/ 2147483646 h 124"/>
              <a:gd name="T40" fmla="*/ 2147483646 w 105"/>
              <a:gd name="T41" fmla="*/ 2147483646 h 124"/>
              <a:gd name="T42" fmla="*/ 2147483646 w 105"/>
              <a:gd name="T43" fmla="*/ 2147483646 h 124"/>
              <a:gd name="T44" fmla="*/ 2147483646 w 105"/>
              <a:gd name="T45" fmla="*/ 2147483646 h 124"/>
              <a:gd name="T46" fmla="*/ 2147483646 w 105"/>
              <a:gd name="T47" fmla="*/ 2147483646 h 124"/>
              <a:gd name="T48" fmla="*/ 2147483646 w 105"/>
              <a:gd name="T49" fmla="*/ 2147483646 h 124"/>
              <a:gd name="T50" fmla="*/ 2147483646 w 105"/>
              <a:gd name="T51" fmla="*/ 2147483646 h 124"/>
              <a:gd name="T52" fmla="*/ 2147483646 w 105"/>
              <a:gd name="T53" fmla="*/ 2147483646 h 124"/>
              <a:gd name="T54" fmla="*/ 2147483646 w 105"/>
              <a:gd name="T55" fmla="*/ 2147483646 h 124"/>
              <a:gd name="T56" fmla="*/ 2147483646 w 105"/>
              <a:gd name="T57" fmla="*/ 2147483646 h 124"/>
              <a:gd name="T58" fmla="*/ 2147483646 w 105"/>
              <a:gd name="T59" fmla="*/ 2147483646 h 124"/>
              <a:gd name="T60" fmla="*/ 2147483646 w 105"/>
              <a:gd name="T61" fmla="*/ 2147483646 h 124"/>
              <a:gd name="T62" fmla="*/ 2147483646 w 105"/>
              <a:gd name="T63" fmla="*/ 2147483646 h 124"/>
              <a:gd name="T64" fmla="*/ 2147483646 w 105"/>
              <a:gd name="T65" fmla="*/ 2147483646 h 124"/>
              <a:gd name="T66" fmla="*/ 2147483646 w 105"/>
              <a:gd name="T67" fmla="*/ 2147483646 h 124"/>
              <a:gd name="T68" fmla="*/ 2147483646 w 105"/>
              <a:gd name="T69" fmla="*/ 2147483646 h 124"/>
              <a:gd name="T70" fmla="*/ 2147483646 w 105"/>
              <a:gd name="T71" fmla="*/ 2147483646 h 124"/>
              <a:gd name="T72" fmla="*/ 2147483646 w 105"/>
              <a:gd name="T73" fmla="*/ 2147483646 h 124"/>
              <a:gd name="T74" fmla="*/ 2147483646 w 105"/>
              <a:gd name="T75" fmla="*/ 2147483646 h 124"/>
              <a:gd name="T76" fmla="*/ 2147483646 w 105"/>
              <a:gd name="T77" fmla="*/ 2147483646 h 124"/>
              <a:gd name="T78" fmla="*/ 2147483646 w 105"/>
              <a:gd name="T79" fmla="*/ 2147483646 h 124"/>
              <a:gd name="T80" fmla="*/ 2147483646 w 105"/>
              <a:gd name="T81" fmla="*/ 2147483646 h 124"/>
              <a:gd name="T82" fmla="*/ 2147483646 w 105"/>
              <a:gd name="T83" fmla="*/ 2147483646 h 124"/>
              <a:gd name="T84" fmla="*/ 2147483646 w 105"/>
              <a:gd name="T85" fmla="*/ 2147483646 h 124"/>
              <a:gd name="T86" fmla="*/ 2147483646 w 105"/>
              <a:gd name="T87" fmla="*/ 2147483646 h 124"/>
              <a:gd name="T88" fmla="*/ 2147483646 w 105"/>
              <a:gd name="T89" fmla="*/ 2147483646 h 124"/>
              <a:gd name="T90" fmla="*/ 2147483646 w 105"/>
              <a:gd name="T91" fmla="*/ 2147483646 h 124"/>
              <a:gd name="T92" fmla="*/ 2147483646 w 105"/>
              <a:gd name="T93" fmla="*/ 2147483646 h 124"/>
              <a:gd name="T94" fmla="*/ 2147483646 w 105"/>
              <a:gd name="T95" fmla="*/ 2147483646 h 124"/>
              <a:gd name="T96" fmla="*/ 2147483646 w 105"/>
              <a:gd name="T97" fmla="*/ 2147483646 h 124"/>
              <a:gd name="T98" fmla="*/ 2147483646 w 105"/>
              <a:gd name="T99" fmla="*/ 2147483646 h 124"/>
              <a:gd name="T100" fmla="*/ 2147483646 w 105"/>
              <a:gd name="T101" fmla="*/ 2147483646 h 124"/>
              <a:gd name="T102" fmla="*/ 2147483646 w 105"/>
              <a:gd name="T103" fmla="*/ 2147483646 h 124"/>
              <a:gd name="T104" fmla="*/ 2147483646 w 105"/>
              <a:gd name="T105" fmla="*/ 2147483646 h 124"/>
              <a:gd name="T106" fmla="*/ 2147483646 w 105"/>
              <a:gd name="T107" fmla="*/ 2147483646 h 124"/>
              <a:gd name="T108" fmla="*/ 2147483646 w 105"/>
              <a:gd name="T109" fmla="*/ 2147483646 h 124"/>
              <a:gd name="T110" fmla="*/ 2147483646 w 105"/>
              <a:gd name="T111" fmla="*/ 2147483646 h 124"/>
              <a:gd name="T112" fmla="*/ 2147483646 w 105"/>
              <a:gd name="T113" fmla="*/ 2147483646 h 124"/>
              <a:gd name="T114" fmla="*/ 2147483646 w 105"/>
              <a:gd name="T115" fmla="*/ 2147483646 h 124"/>
              <a:gd name="T116" fmla="*/ 2147483646 w 105"/>
              <a:gd name="T117" fmla="*/ 2147483646 h 12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105"/>
              <a:gd name="T178" fmla="*/ 0 h 124"/>
              <a:gd name="T179" fmla="*/ 105 w 105"/>
              <a:gd name="T180" fmla="*/ 124 h 12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105" h="124">
                <a:moveTo>
                  <a:pt x="76" y="124"/>
                </a:moveTo>
                <a:cubicBezTo>
                  <a:pt x="74" y="123"/>
                  <a:pt x="73" y="123"/>
                  <a:pt x="70" y="123"/>
                </a:cubicBezTo>
                <a:cubicBezTo>
                  <a:pt x="69" y="123"/>
                  <a:pt x="68" y="124"/>
                  <a:pt x="67" y="124"/>
                </a:cubicBezTo>
                <a:cubicBezTo>
                  <a:pt x="65" y="123"/>
                  <a:pt x="66" y="122"/>
                  <a:pt x="65" y="121"/>
                </a:cubicBezTo>
                <a:cubicBezTo>
                  <a:pt x="62" y="119"/>
                  <a:pt x="59" y="119"/>
                  <a:pt x="58" y="115"/>
                </a:cubicBezTo>
                <a:cubicBezTo>
                  <a:pt x="58" y="111"/>
                  <a:pt x="60" y="105"/>
                  <a:pt x="61" y="101"/>
                </a:cubicBezTo>
                <a:cubicBezTo>
                  <a:pt x="63" y="96"/>
                  <a:pt x="62" y="96"/>
                  <a:pt x="56" y="96"/>
                </a:cubicBezTo>
                <a:cubicBezTo>
                  <a:pt x="53" y="96"/>
                  <a:pt x="50" y="97"/>
                  <a:pt x="46" y="96"/>
                </a:cubicBezTo>
                <a:cubicBezTo>
                  <a:pt x="43" y="96"/>
                  <a:pt x="37" y="96"/>
                  <a:pt x="33" y="98"/>
                </a:cubicBezTo>
                <a:cubicBezTo>
                  <a:pt x="31" y="99"/>
                  <a:pt x="29" y="107"/>
                  <a:pt x="25" y="102"/>
                </a:cubicBezTo>
                <a:cubicBezTo>
                  <a:pt x="23" y="104"/>
                  <a:pt x="18" y="109"/>
                  <a:pt x="15" y="108"/>
                </a:cubicBezTo>
                <a:cubicBezTo>
                  <a:pt x="13" y="108"/>
                  <a:pt x="10" y="105"/>
                  <a:pt x="9" y="104"/>
                </a:cubicBezTo>
                <a:cubicBezTo>
                  <a:pt x="6" y="102"/>
                  <a:pt x="4" y="101"/>
                  <a:pt x="0" y="100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8"/>
                  <a:pt x="0" y="98"/>
                  <a:pt x="0" y="98"/>
                </a:cubicBezTo>
                <a:cubicBezTo>
                  <a:pt x="1" y="98"/>
                  <a:pt x="2" y="97"/>
                  <a:pt x="2" y="97"/>
                </a:cubicBezTo>
                <a:cubicBezTo>
                  <a:pt x="3" y="96"/>
                  <a:pt x="6" y="91"/>
                  <a:pt x="11" y="95"/>
                </a:cubicBezTo>
                <a:cubicBezTo>
                  <a:pt x="15" y="98"/>
                  <a:pt x="16" y="96"/>
                  <a:pt x="17" y="95"/>
                </a:cubicBezTo>
                <a:cubicBezTo>
                  <a:pt x="18" y="94"/>
                  <a:pt x="16" y="89"/>
                  <a:pt x="16" y="87"/>
                </a:cubicBezTo>
                <a:cubicBezTo>
                  <a:pt x="16" y="85"/>
                  <a:pt x="12" y="82"/>
                  <a:pt x="15" y="80"/>
                </a:cubicBezTo>
                <a:cubicBezTo>
                  <a:pt x="18" y="79"/>
                  <a:pt x="20" y="77"/>
                  <a:pt x="20" y="76"/>
                </a:cubicBezTo>
                <a:cubicBezTo>
                  <a:pt x="21" y="74"/>
                  <a:pt x="20" y="73"/>
                  <a:pt x="22" y="71"/>
                </a:cubicBezTo>
                <a:cubicBezTo>
                  <a:pt x="24" y="69"/>
                  <a:pt x="23" y="66"/>
                  <a:pt x="24" y="64"/>
                </a:cubicBezTo>
                <a:cubicBezTo>
                  <a:pt x="25" y="62"/>
                  <a:pt x="30" y="56"/>
                  <a:pt x="32" y="51"/>
                </a:cubicBezTo>
                <a:cubicBezTo>
                  <a:pt x="35" y="47"/>
                  <a:pt x="36" y="34"/>
                  <a:pt x="37" y="30"/>
                </a:cubicBezTo>
                <a:cubicBezTo>
                  <a:pt x="37" y="26"/>
                  <a:pt x="34" y="20"/>
                  <a:pt x="38" y="16"/>
                </a:cubicBezTo>
                <a:cubicBezTo>
                  <a:pt x="41" y="12"/>
                  <a:pt x="51" y="6"/>
                  <a:pt x="60" y="4"/>
                </a:cubicBezTo>
                <a:cubicBezTo>
                  <a:pt x="69" y="1"/>
                  <a:pt x="72" y="7"/>
                  <a:pt x="82" y="1"/>
                </a:cubicBezTo>
                <a:cubicBezTo>
                  <a:pt x="82" y="1"/>
                  <a:pt x="76" y="6"/>
                  <a:pt x="66" y="6"/>
                </a:cubicBezTo>
                <a:cubicBezTo>
                  <a:pt x="56" y="6"/>
                  <a:pt x="54" y="10"/>
                  <a:pt x="51" y="13"/>
                </a:cubicBezTo>
                <a:cubicBezTo>
                  <a:pt x="48" y="16"/>
                  <a:pt x="43" y="21"/>
                  <a:pt x="44" y="25"/>
                </a:cubicBezTo>
                <a:cubicBezTo>
                  <a:pt x="45" y="28"/>
                  <a:pt x="44" y="29"/>
                  <a:pt x="48" y="32"/>
                </a:cubicBezTo>
                <a:cubicBezTo>
                  <a:pt x="51" y="36"/>
                  <a:pt x="54" y="36"/>
                  <a:pt x="53" y="40"/>
                </a:cubicBezTo>
                <a:cubicBezTo>
                  <a:pt x="51" y="44"/>
                  <a:pt x="46" y="47"/>
                  <a:pt x="51" y="47"/>
                </a:cubicBezTo>
                <a:cubicBezTo>
                  <a:pt x="56" y="47"/>
                  <a:pt x="57" y="45"/>
                  <a:pt x="58" y="42"/>
                </a:cubicBezTo>
                <a:cubicBezTo>
                  <a:pt x="59" y="38"/>
                  <a:pt x="54" y="24"/>
                  <a:pt x="56" y="21"/>
                </a:cubicBezTo>
                <a:cubicBezTo>
                  <a:pt x="58" y="17"/>
                  <a:pt x="59" y="11"/>
                  <a:pt x="62" y="11"/>
                </a:cubicBezTo>
                <a:cubicBezTo>
                  <a:pt x="66" y="11"/>
                  <a:pt x="70" y="9"/>
                  <a:pt x="70" y="9"/>
                </a:cubicBezTo>
                <a:cubicBezTo>
                  <a:pt x="70" y="9"/>
                  <a:pt x="77" y="13"/>
                  <a:pt x="83" y="10"/>
                </a:cubicBezTo>
                <a:cubicBezTo>
                  <a:pt x="89" y="6"/>
                  <a:pt x="90" y="0"/>
                  <a:pt x="92" y="5"/>
                </a:cubicBezTo>
                <a:cubicBezTo>
                  <a:pt x="95" y="10"/>
                  <a:pt x="96" y="15"/>
                  <a:pt x="99" y="15"/>
                </a:cubicBezTo>
                <a:cubicBezTo>
                  <a:pt x="102" y="15"/>
                  <a:pt x="101" y="10"/>
                  <a:pt x="103" y="10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104" y="14"/>
                  <a:pt x="104" y="14"/>
                  <a:pt x="104" y="14"/>
                </a:cubicBezTo>
                <a:cubicBezTo>
                  <a:pt x="104" y="15"/>
                  <a:pt x="104" y="17"/>
                  <a:pt x="103" y="17"/>
                </a:cubicBezTo>
                <a:cubicBezTo>
                  <a:pt x="101" y="22"/>
                  <a:pt x="98" y="23"/>
                  <a:pt x="100" y="29"/>
                </a:cubicBezTo>
                <a:cubicBezTo>
                  <a:pt x="101" y="32"/>
                  <a:pt x="102" y="31"/>
                  <a:pt x="100" y="34"/>
                </a:cubicBezTo>
                <a:cubicBezTo>
                  <a:pt x="98" y="38"/>
                  <a:pt x="95" y="41"/>
                  <a:pt x="94" y="45"/>
                </a:cubicBezTo>
                <a:cubicBezTo>
                  <a:pt x="94" y="49"/>
                  <a:pt x="97" y="53"/>
                  <a:pt x="100" y="56"/>
                </a:cubicBezTo>
                <a:cubicBezTo>
                  <a:pt x="96" y="61"/>
                  <a:pt x="91" y="69"/>
                  <a:pt x="89" y="76"/>
                </a:cubicBezTo>
                <a:cubicBezTo>
                  <a:pt x="88" y="75"/>
                  <a:pt x="87" y="73"/>
                  <a:pt x="85" y="74"/>
                </a:cubicBezTo>
                <a:cubicBezTo>
                  <a:pt x="83" y="74"/>
                  <a:pt x="82" y="77"/>
                  <a:pt x="81" y="77"/>
                </a:cubicBezTo>
                <a:cubicBezTo>
                  <a:pt x="79" y="77"/>
                  <a:pt x="79" y="75"/>
                  <a:pt x="77" y="76"/>
                </a:cubicBezTo>
                <a:cubicBezTo>
                  <a:pt x="76" y="76"/>
                  <a:pt x="77" y="79"/>
                  <a:pt x="77" y="81"/>
                </a:cubicBezTo>
                <a:cubicBezTo>
                  <a:pt x="73" y="79"/>
                  <a:pt x="70" y="84"/>
                  <a:pt x="71" y="87"/>
                </a:cubicBezTo>
                <a:cubicBezTo>
                  <a:pt x="72" y="91"/>
                  <a:pt x="74" y="99"/>
                  <a:pt x="76" y="102"/>
                </a:cubicBezTo>
                <a:cubicBezTo>
                  <a:pt x="75" y="104"/>
                  <a:pt x="72" y="106"/>
                  <a:pt x="70" y="108"/>
                </a:cubicBezTo>
                <a:cubicBezTo>
                  <a:pt x="70" y="110"/>
                  <a:pt x="72" y="112"/>
                  <a:pt x="73" y="114"/>
                </a:cubicBezTo>
                <a:cubicBezTo>
                  <a:pt x="74" y="117"/>
                  <a:pt x="76" y="120"/>
                  <a:pt x="76" y="124"/>
                </a:cubicBezTo>
                <a:close/>
              </a:path>
            </a:pathLst>
          </a:custGeom>
          <a:solidFill>
            <a:srgbClr val="3193C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6" name="Freeform 521">
            <a:extLst>
              <a:ext uri="{FF2B5EF4-FFF2-40B4-BE49-F238E27FC236}">
                <a16:creationId xmlns:a16="http://schemas.microsoft.com/office/drawing/2014/main" id="{FC735729-7500-8481-021B-8C544CF3A24C}"/>
              </a:ext>
            </a:extLst>
          </p:cNvPr>
          <p:cNvSpPr>
            <a:spLocks/>
          </p:cNvSpPr>
          <p:nvPr/>
        </p:nvSpPr>
        <p:spPr bwMode="auto">
          <a:xfrm>
            <a:off x="5239512" y="3093125"/>
            <a:ext cx="180562" cy="113332"/>
          </a:xfrm>
          <a:custGeom>
            <a:avLst/>
            <a:gdLst>
              <a:gd name="T0" fmla="*/ 2147483646 w 168"/>
              <a:gd name="T1" fmla="*/ 2147483646 h 106"/>
              <a:gd name="T2" fmla="*/ 2147483646 w 168"/>
              <a:gd name="T3" fmla="*/ 2147483646 h 106"/>
              <a:gd name="T4" fmla="*/ 2147483646 w 168"/>
              <a:gd name="T5" fmla="*/ 2147483646 h 106"/>
              <a:gd name="T6" fmla="*/ 2147483646 w 168"/>
              <a:gd name="T7" fmla="*/ 2147483646 h 106"/>
              <a:gd name="T8" fmla="*/ 2147483646 w 168"/>
              <a:gd name="T9" fmla="*/ 2147483646 h 106"/>
              <a:gd name="T10" fmla="*/ 2147483646 w 168"/>
              <a:gd name="T11" fmla="*/ 2147483646 h 106"/>
              <a:gd name="T12" fmla="*/ 2147483646 w 168"/>
              <a:gd name="T13" fmla="*/ 2147483646 h 106"/>
              <a:gd name="T14" fmla="*/ 2147483646 w 168"/>
              <a:gd name="T15" fmla="*/ 2147483646 h 106"/>
              <a:gd name="T16" fmla="*/ 2147483646 w 168"/>
              <a:gd name="T17" fmla="*/ 2147483646 h 106"/>
              <a:gd name="T18" fmla="*/ 2147483646 w 168"/>
              <a:gd name="T19" fmla="*/ 2147483646 h 106"/>
              <a:gd name="T20" fmla="*/ 2147483646 w 168"/>
              <a:gd name="T21" fmla="*/ 2147483646 h 106"/>
              <a:gd name="T22" fmla="*/ 2147483646 w 168"/>
              <a:gd name="T23" fmla="*/ 2147483646 h 106"/>
              <a:gd name="T24" fmla="*/ 2147483646 w 168"/>
              <a:gd name="T25" fmla="*/ 2147483646 h 106"/>
              <a:gd name="T26" fmla="*/ 2147483646 w 168"/>
              <a:gd name="T27" fmla="*/ 2147483646 h 106"/>
              <a:gd name="T28" fmla="*/ 2147483646 w 168"/>
              <a:gd name="T29" fmla="*/ 2147483646 h 106"/>
              <a:gd name="T30" fmla="*/ 0 w 168"/>
              <a:gd name="T31" fmla="*/ 2147483646 h 106"/>
              <a:gd name="T32" fmla="*/ 2147483646 w 168"/>
              <a:gd name="T33" fmla="*/ 2147483646 h 106"/>
              <a:gd name="T34" fmla="*/ 2147483646 w 168"/>
              <a:gd name="T35" fmla="*/ 2147483646 h 106"/>
              <a:gd name="T36" fmla="*/ 2147483646 w 168"/>
              <a:gd name="T37" fmla="*/ 2147483646 h 106"/>
              <a:gd name="T38" fmla="*/ 2147483646 w 168"/>
              <a:gd name="T39" fmla="*/ 2147483646 h 106"/>
              <a:gd name="T40" fmla="*/ 2147483646 w 168"/>
              <a:gd name="T41" fmla="*/ 2147483646 h 106"/>
              <a:gd name="T42" fmla="*/ 2147483646 w 168"/>
              <a:gd name="T43" fmla="*/ 2147483646 h 106"/>
              <a:gd name="T44" fmla="*/ 2147483646 w 168"/>
              <a:gd name="T45" fmla="*/ 0 h 106"/>
              <a:gd name="T46" fmla="*/ 2147483646 w 168"/>
              <a:gd name="T47" fmla="*/ 2147483646 h 106"/>
              <a:gd name="T48" fmla="*/ 2147483646 w 168"/>
              <a:gd name="T49" fmla="*/ 2147483646 h 106"/>
              <a:gd name="T50" fmla="*/ 2147483646 w 168"/>
              <a:gd name="T51" fmla="*/ 2147483646 h 106"/>
              <a:gd name="T52" fmla="*/ 2147483646 w 168"/>
              <a:gd name="T53" fmla="*/ 2147483646 h 106"/>
              <a:gd name="T54" fmla="*/ 2147483646 w 168"/>
              <a:gd name="T55" fmla="*/ 2147483646 h 106"/>
              <a:gd name="T56" fmla="*/ 2147483646 w 168"/>
              <a:gd name="T57" fmla="*/ 2147483646 h 106"/>
              <a:gd name="T58" fmla="*/ 2147483646 w 168"/>
              <a:gd name="T59" fmla="*/ 2147483646 h 106"/>
              <a:gd name="T60" fmla="*/ 2147483646 w 168"/>
              <a:gd name="T61" fmla="*/ 2147483646 h 106"/>
              <a:gd name="T62" fmla="*/ 2147483646 w 168"/>
              <a:gd name="T63" fmla="*/ 2147483646 h 106"/>
              <a:gd name="T64" fmla="*/ 2147483646 w 168"/>
              <a:gd name="T65" fmla="*/ 2147483646 h 106"/>
              <a:gd name="T66" fmla="*/ 2147483646 w 168"/>
              <a:gd name="T67" fmla="*/ 2147483646 h 106"/>
              <a:gd name="T68" fmla="*/ 2147483646 w 168"/>
              <a:gd name="T69" fmla="*/ 2147483646 h 106"/>
              <a:gd name="T70" fmla="*/ 2147483646 w 168"/>
              <a:gd name="T71" fmla="*/ 2147483646 h 106"/>
              <a:gd name="T72" fmla="*/ 2147483646 w 168"/>
              <a:gd name="T73" fmla="*/ 2147483646 h 106"/>
              <a:gd name="T74" fmla="*/ 2147483646 w 168"/>
              <a:gd name="T75" fmla="*/ 2147483646 h 106"/>
              <a:gd name="T76" fmla="*/ 2147483646 w 168"/>
              <a:gd name="T77" fmla="*/ 2147483646 h 106"/>
              <a:gd name="T78" fmla="*/ 2147483646 w 168"/>
              <a:gd name="T79" fmla="*/ 2147483646 h 106"/>
              <a:gd name="T80" fmla="*/ 2147483646 w 168"/>
              <a:gd name="T81" fmla="*/ 2147483646 h 106"/>
              <a:gd name="T82" fmla="*/ 2147483646 w 168"/>
              <a:gd name="T83" fmla="*/ 2147483646 h 106"/>
              <a:gd name="T84" fmla="*/ 2147483646 w 168"/>
              <a:gd name="T85" fmla="*/ 2147483646 h 106"/>
              <a:gd name="T86" fmla="*/ 2147483646 w 168"/>
              <a:gd name="T87" fmla="*/ 2147483646 h 106"/>
              <a:gd name="T88" fmla="*/ 2147483646 w 168"/>
              <a:gd name="T89" fmla="*/ 2147483646 h 106"/>
              <a:gd name="T90" fmla="*/ 2147483646 w 168"/>
              <a:gd name="T91" fmla="*/ 2147483646 h 10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168"/>
              <a:gd name="T139" fmla="*/ 0 h 106"/>
              <a:gd name="T140" fmla="*/ 168 w 168"/>
              <a:gd name="T141" fmla="*/ 106 h 10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168" h="106">
                <a:moveTo>
                  <a:pt x="119" y="93"/>
                </a:moveTo>
                <a:cubicBezTo>
                  <a:pt x="115" y="89"/>
                  <a:pt x="116" y="89"/>
                  <a:pt x="111" y="89"/>
                </a:cubicBezTo>
                <a:cubicBezTo>
                  <a:pt x="106" y="90"/>
                  <a:pt x="101" y="92"/>
                  <a:pt x="96" y="91"/>
                </a:cubicBezTo>
                <a:cubicBezTo>
                  <a:pt x="89" y="91"/>
                  <a:pt x="87" y="80"/>
                  <a:pt x="81" y="80"/>
                </a:cubicBezTo>
                <a:cubicBezTo>
                  <a:pt x="77" y="80"/>
                  <a:pt x="75" y="87"/>
                  <a:pt x="73" y="90"/>
                </a:cubicBezTo>
                <a:cubicBezTo>
                  <a:pt x="71" y="92"/>
                  <a:pt x="71" y="92"/>
                  <a:pt x="68" y="94"/>
                </a:cubicBezTo>
                <a:cubicBezTo>
                  <a:pt x="64" y="96"/>
                  <a:pt x="58" y="106"/>
                  <a:pt x="54" y="105"/>
                </a:cubicBezTo>
                <a:cubicBezTo>
                  <a:pt x="52" y="105"/>
                  <a:pt x="46" y="102"/>
                  <a:pt x="44" y="100"/>
                </a:cubicBezTo>
                <a:cubicBezTo>
                  <a:pt x="43" y="100"/>
                  <a:pt x="43" y="100"/>
                  <a:pt x="42" y="98"/>
                </a:cubicBezTo>
                <a:cubicBezTo>
                  <a:pt x="40" y="97"/>
                  <a:pt x="40" y="95"/>
                  <a:pt x="39" y="93"/>
                </a:cubicBezTo>
                <a:cubicBezTo>
                  <a:pt x="37" y="92"/>
                  <a:pt x="34" y="91"/>
                  <a:pt x="34" y="90"/>
                </a:cubicBezTo>
                <a:cubicBezTo>
                  <a:pt x="31" y="88"/>
                  <a:pt x="31" y="82"/>
                  <a:pt x="31" y="78"/>
                </a:cubicBezTo>
                <a:cubicBezTo>
                  <a:pt x="28" y="78"/>
                  <a:pt x="24" y="80"/>
                  <a:pt x="22" y="82"/>
                </a:cubicBezTo>
                <a:cubicBezTo>
                  <a:pt x="21" y="77"/>
                  <a:pt x="23" y="72"/>
                  <a:pt x="23" y="68"/>
                </a:cubicBezTo>
                <a:cubicBezTo>
                  <a:pt x="17" y="67"/>
                  <a:pt x="14" y="65"/>
                  <a:pt x="11" y="60"/>
                </a:cubicBezTo>
                <a:cubicBezTo>
                  <a:pt x="8" y="52"/>
                  <a:pt x="4" y="44"/>
                  <a:pt x="0" y="37"/>
                </a:cubicBezTo>
                <a:cubicBezTo>
                  <a:pt x="4" y="36"/>
                  <a:pt x="9" y="35"/>
                  <a:pt x="13" y="33"/>
                </a:cubicBezTo>
                <a:cubicBezTo>
                  <a:pt x="20" y="31"/>
                  <a:pt x="24" y="25"/>
                  <a:pt x="31" y="23"/>
                </a:cubicBezTo>
                <a:cubicBezTo>
                  <a:pt x="39" y="20"/>
                  <a:pt x="46" y="13"/>
                  <a:pt x="50" y="5"/>
                </a:cubicBezTo>
                <a:cubicBezTo>
                  <a:pt x="55" y="7"/>
                  <a:pt x="58" y="11"/>
                  <a:pt x="63" y="14"/>
                </a:cubicBezTo>
                <a:cubicBezTo>
                  <a:pt x="64" y="10"/>
                  <a:pt x="65" y="7"/>
                  <a:pt x="67" y="4"/>
                </a:cubicBezTo>
                <a:cubicBezTo>
                  <a:pt x="68" y="4"/>
                  <a:pt x="68" y="3"/>
                  <a:pt x="69" y="3"/>
                </a:cubicBezTo>
                <a:cubicBezTo>
                  <a:pt x="70" y="0"/>
                  <a:pt x="70" y="0"/>
                  <a:pt x="70" y="0"/>
                </a:cubicBezTo>
                <a:cubicBezTo>
                  <a:pt x="71" y="1"/>
                  <a:pt x="76" y="1"/>
                  <a:pt x="78" y="3"/>
                </a:cubicBezTo>
                <a:cubicBezTo>
                  <a:pt x="83" y="8"/>
                  <a:pt x="79" y="15"/>
                  <a:pt x="83" y="20"/>
                </a:cubicBezTo>
                <a:cubicBezTo>
                  <a:pt x="85" y="17"/>
                  <a:pt x="89" y="15"/>
                  <a:pt x="92" y="17"/>
                </a:cubicBezTo>
                <a:cubicBezTo>
                  <a:pt x="93" y="18"/>
                  <a:pt x="94" y="21"/>
                  <a:pt x="95" y="22"/>
                </a:cubicBezTo>
                <a:cubicBezTo>
                  <a:pt x="97" y="23"/>
                  <a:pt x="98" y="21"/>
                  <a:pt x="99" y="24"/>
                </a:cubicBezTo>
                <a:cubicBezTo>
                  <a:pt x="102" y="23"/>
                  <a:pt x="104" y="21"/>
                  <a:pt x="108" y="21"/>
                </a:cubicBezTo>
                <a:cubicBezTo>
                  <a:pt x="109" y="25"/>
                  <a:pt x="108" y="30"/>
                  <a:pt x="107" y="34"/>
                </a:cubicBezTo>
                <a:cubicBezTo>
                  <a:pt x="111" y="35"/>
                  <a:pt x="115" y="40"/>
                  <a:pt x="119" y="41"/>
                </a:cubicBezTo>
                <a:cubicBezTo>
                  <a:pt x="119" y="39"/>
                  <a:pt x="118" y="31"/>
                  <a:pt x="120" y="29"/>
                </a:cubicBezTo>
                <a:cubicBezTo>
                  <a:pt x="121" y="27"/>
                  <a:pt x="128" y="28"/>
                  <a:pt x="130" y="28"/>
                </a:cubicBezTo>
                <a:cubicBezTo>
                  <a:pt x="132" y="28"/>
                  <a:pt x="136" y="26"/>
                  <a:pt x="138" y="28"/>
                </a:cubicBezTo>
                <a:cubicBezTo>
                  <a:pt x="139" y="30"/>
                  <a:pt x="137" y="38"/>
                  <a:pt x="136" y="40"/>
                </a:cubicBezTo>
                <a:cubicBezTo>
                  <a:pt x="140" y="40"/>
                  <a:pt x="142" y="34"/>
                  <a:pt x="146" y="34"/>
                </a:cubicBezTo>
                <a:cubicBezTo>
                  <a:pt x="147" y="37"/>
                  <a:pt x="148" y="46"/>
                  <a:pt x="151" y="48"/>
                </a:cubicBezTo>
                <a:cubicBezTo>
                  <a:pt x="153" y="50"/>
                  <a:pt x="155" y="47"/>
                  <a:pt x="159" y="46"/>
                </a:cubicBezTo>
                <a:cubicBezTo>
                  <a:pt x="160" y="46"/>
                  <a:pt x="163" y="45"/>
                  <a:pt x="165" y="47"/>
                </a:cubicBezTo>
                <a:cubicBezTo>
                  <a:pt x="167" y="50"/>
                  <a:pt x="162" y="55"/>
                  <a:pt x="163" y="57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65" y="70"/>
                  <a:pt x="153" y="62"/>
                  <a:pt x="149" y="67"/>
                </a:cubicBezTo>
                <a:cubicBezTo>
                  <a:pt x="147" y="70"/>
                  <a:pt x="148" y="77"/>
                  <a:pt x="145" y="80"/>
                </a:cubicBezTo>
                <a:cubicBezTo>
                  <a:pt x="142" y="82"/>
                  <a:pt x="141" y="82"/>
                  <a:pt x="138" y="82"/>
                </a:cubicBezTo>
                <a:cubicBezTo>
                  <a:pt x="133" y="82"/>
                  <a:pt x="126" y="80"/>
                  <a:pt x="123" y="84"/>
                </a:cubicBezTo>
                <a:cubicBezTo>
                  <a:pt x="121" y="86"/>
                  <a:pt x="119" y="91"/>
                  <a:pt x="119" y="93"/>
                </a:cubicBezTo>
                <a:close/>
              </a:path>
            </a:pathLst>
          </a:custGeom>
          <a:solidFill>
            <a:srgbClr val="50B1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7" name="Freeform 522">
            <a:extLst>
              <a:ext uri="{FF2B5EF4-FFF2-40B4-BE49-F238E27FC236}">
                <a16:creationId xmlns:a16="http://schemas.microsoft.com/office/drawing/2014/main" id="{CC4F85F5-109F-3D5F-E9C3-1D628B17A51C}"/>
              </a:ext>
            </a:extLst>
          </p:cNvPr>
          <p:cNvSpPr>
            <a:spLocks/>
          </p:cNvSpPr>
          <p:nvPr/>
        </p:nvSpPr>
        <p:spPr bwMode="auto">
          <a:xfrm>
            <a:off x="5168441" y="3179565"/>
            <a:ext cx="201691" cy="115253"/>
          </a:xfrm>
          <a:custGeom>
            <a:avLst/>
            <a:gdLst>
              <a:gd name="T0" fmla="*/ 2147483646 w 188"/>
              <a:gd name="T1" fmla="*/ 2147483646 h 108"/>
              <a:gd name="T2" fmla="*/ 2147483646 w 188"/>
              <a:gd name="T3" fmla="*/ 2147483646 h 108"/>
              <a:gd name="T4" fmla="*/ 2147483646 w 188"/>
              <a:gd name="T5" fmla="*/ 2147483646 h 108"/>
              <a:gd name="T6" fmla="*/ 2147483646 w 188"/>
              <a:gd name="T7" fmla="*/ 2147483646 h 108"/>
              <a:gd name="T8" fmla="*/ 2147483646 w 188"/>
              <a:gd name="T9" fmla="*/ 2147483646 h 108"/>
              <a:gd name="T10" fmla="*/ 2147483646 w 188"/>
              <a:gd name="T11" fmla="*/ 2147483646 h 108"/>
              <a:gd name="T12" fmla="*/ 2147483646 w 188"/>
              <a:gd name="T13" fmla="*/ 2147483646 h 108"/>
              <a:gd name="T14" fmla="*/ 2147483646 w 188"/>
              <a:gd name="T15" fmla="*/ 2147483646 h 108"/>
              <a:gd name="T16" fmla="*/ 2147483646 w 188"/>
              <a:gd name="T17" fmla="*/ 2147483646 h 108"/>
              <a:gd name="T18" fmla="*/ 2147483646 w 188"/>
              <a:gd name="T19" fmla="*/ 2147483646 h 108"/>
              <a:gd name="T20" fmla="*/ 2147483646 w 188"/>
              <a:gd name="T21" fmla="*/ 2147483646 h 108"/>
              <a:gd name="T22" fmla="*/ 2147483646 w 188"/>
              <a:gd name="T23" fmla="*/ 2147483646 h 108"/>
              <a:gd name="T24" fmla="*/ 2147483646 w 188"/>
              <a:gd name="T25" fmla="*/ 2147483646 h 108"/>
              <a:gd name="T26" fmla="*/ 2147483646 w 188"/>
              <a:gd name="T27" fmla="*/ 2147483646 h 108"/>
              <a:gd name="T28" fmla="*/ 2147483646 w 188"/>
              <a:gd name="T29" fmla="*/ 2147483646 h 108"/>
              <a:gd name="T30" fmla="*/ 2147483646 w 188"/>
              <a:gd name="T31" fmla="*/ 2147483646 h 108"/>
              <a:gd name="T32" fmla="*/ 2147483646 w 188"/>
              <a:gd name="T33" fmla="*/ 2147483646 h 108"/>
              <a:gd name="T34" fmla="*/ 2147483646 w 188"/>
              <a:gd name="T35" fmla="*/ 2147483646 h 108"/>
              <a:gd name="T36" fmla="*/ 2147483646 w 188"/>
              <a:gd name="T37" fmla="*/ 2147483646 h 108"/>
              <a:gd name="T38" fmla="*/ 2147483646 w 188"/>
              <a:gd name="T39" fmla="*/ 2147483646 h 108"/>
              <a:gd name="T40" fmla="*/ 2147483646 w 188"/>
              <a:gd name="T41" fmla="*/ 2147483646 h 108"/>
              <a:gd name="T42" fmla="*/ 2147483646 w 188"/>
              <a:gd name="T43" fmla="*/ 2147483646 h 108"/>
              <a:gd name="T44" fmla="*/ 2147483646 w 188"/>
              <a:gd name="T45" fmla="*/ 2147483646 h 108"/>
              <a:gd name="T46" fmla="*/ 2147483646 w 188"/>
              <a:gd name="T47" fmla="*/ 2147483646 h 108"/>
              <a:gd name="T48" fmla="*/ 2147483646 w 188"/>
              <a:gd name="T49" fmla="*/ 2147483646 h 108"/>
              <a:gd name="T50" fmla="*/ 2147483646 w 188"/>
              <a:gd name="T51" fmla="*/ 2147483646 h 108"/>
              <a:gd name="T52" fmla="*/ 2147483646 w 188"/>
              <a:gd name="T53" fmla="*/ 2147483646 h 108"/>
              <a:gd name="T54" fmla="*/ 2147483646 w 188"/>
              <a:gd name="T55" fmla="*/ 2147483646 h 108"/>
              <a:gd name="T56" fmla="*/ 0 w 188"/>
              <a:gd name="T57" fmla="*/ 2147483646 h 108"/>
              <a:gd name="T58" fmla="*/ 2147483646 w 188"/>
              <a:gd name="T59" fmla="*/ 2147483646 h 108"/>
              <a:gd name="T60" fmla="*/ 2147483646 w 188"/>
              <a:gd name="T61" fmla="*/ 2147483646 h 108"/>
              <a:gd name="T62" fmla="*/ 2147483646 w 188"/>
              <a:gd name="T63" fmla="*/ 2147483646 h 108"/>
              <a:gd name="T64" fmla="*/ 2147483646 w 188"/>
              <a:gd name="T65" fmla="*/ 2147483646 h 108"/>
              <a:gd name="T66" fmla="*/ 2147483646 w 188"/>
              <a:gd name="T67" fmla="*/ 2147483646 h 108"/>
              <a:gd name="T68" fmla="*/ 2147483646 w 188"/>
              <a:gd name="T69" fmla="*/ 2147483646 h 108"/>
              <a:gd name="T70" fmla="*/ 2147483646 w 188"/>
              <a:gd name="T71" fmla="*/ 2147483646 h 108"/>
              <a:gd name="T72" fmla="*/ 2147483646 w 188"/>
              <a:gd name="T73" fmla="*/ 2147483646 h 108"/>
              <a:gd name="T74" fmla="*/ 2147483646 w 188"/>
              <a:gd name="T75" fmla="*/ 2147483646 h 108"/>
              <a:gd name="T76" fmla="*/ 2147483646 w 188"/>
              <a:gd name="T77" fmla="*/ 2147483646 h 108"/>
              <a:gd name="T78" fmla="*/ 2147483646 w 188"/>
              <a:gd name="T79" fmla="*/ 2147483646 h 108"/>
              <a:gd name="T80" fmla="*/ 2147483646 w 188"/>
              <a:gd name="T81" fmla="*/ 2147483646 h 108"/>
              <a:gd name="T82" fmla="*/ 2147483646 w 188"/>
              <a:gd name="T83" fmla="*/ 2147483646 h 108"/>
              <a:gd name="T84" fmla="*/ 2147483646 w 188"/>
              <a:gd name="T85" fmla="*/ 2147483646 h 108"/>
              <a:gd name="T86" fmla="*/ 2147483646 w 188"/>
              <a:gd name="T87" fmla="*/ 2147483646 h 108"/>
              <a:gd name="T88" fmla="*/ 2147483646 w 188"/>
              <a:gd name="T89" fmla="*/ 2147483646 h 108"/>
              <a:gd name="T90" fmla="*/ 2147483646 w 188"/>
              <a:gd name="T91" fmla="*/ 2147483646 h 108"/>
              <a:gd name="T92" fmla="*/ 2147483646 w 188"/>
              <a:gd name="T93" fmla="*/ 2147483646 h 108"/>
              <a:gd name="T94" fmla="*/ 2147483646 w 188"/>
              <a:gd name="T95" fmla="*/ 2147483646 h 108"/>
              <a:gd name="T96" fmla="*/ 2147483646 w 188"/>
              <a:gd name="T97" fmla="*/ 2147483646 h 108"/>
              <a:gd name="T98" fmla="*/ 2147483646 w 188"/>
              <a:gd name="T99" fmla="*/ 2147483646 h 108"/>
              <a:gd name="T100" fmla="*/ 2147483646 w 188"/>
              <a:gd name="T101" fmla="*/ 2147483646 h 108"/>
              <a:gd name="T102" fmla="*/ 2147483646 w 188"/>
              <a:gd name="T103" fmla="*/ 2147483646 h 108"/>
              <a:gd name="T104" fmla="*/ 2147483646 w 188"/>
              <a:gd name="T105" fmla="*/ 2147483646 h 108"/>
              <a:gd name="T106" fmla="*/ 2147483646 w 188"/>
              <a:gd name="T107" fmla="*/ 2147483646 h 108"/>
              <a:gd name="T108" fmla="*/ 2147483646 w 188"/>
              <a:gd name="T109" fmla="*/ 2147483646 h 108"/>
              <a:gd name="T110" fmla="*/ 2147483646 w 188"/>
              <a:gd name="T111" fmla="*/ 0 h 108"/>
              <a:gd name="T112" fmla="*/ 2147483646 w 188"/>
              <a:gd name="T113" fmla="*/ 2147483646 h 108"/>
              <a:gd name="T114" fmla="*/ 2147483646 w 188"/>
              <a:gd name="T115" fmla="*/ 2147483646 h 108"/>
              <a:gd name="T116" fmla="*/ 2147483646 w 188"/>
              <a:gd name="T117" fmla="*/ 2147483646 h 108"/>
              <a:gd name="T118" fmla="*/ 2147483646 w 188"/>
              <a:gd name="T119" fmla="*/ 2147483646 h 108"/>
              <a:gd name="T120" fmla="*/ 2147483646 w 188"/>
              <a:gd name="T121" fmla="*/ 2147483646 h 10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88"/>
              <a:gd name="T184" fmla="*/ 0 h 108"/>
              <a:gd name="T185" fmla="*/ 188 w 188"/>
              <a:gd name="T186" fmla="*/ 108 h 10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88" h="108">
                <a:moveTo>
                  <a:pt x="184" y="36"/>
                </a:moveTo>
                <a:cubicBezTo>
                  <a:pt x="185" y="41"/>
                  <a:pt x="188" y="46"/>
                  <a:pt x="186" y="51"/>
                </a:cubicBezTo>
                <a:cubicBezTo>
                  <a:pt x="184" y="55"/>
                  <a:pt x="179" y="57"/>
                  <a:pt x="178" y="61"/>
                </a:cubicBezTo>
                <a:cubicBezTo>
                  <a:pt x="178" y="64"/>
                  <a:pt x="181" y="66"/>
                  <a:pt x="179" y="70"/>
                </a:cubicBezTo>
                <a:cubicBezTo>
                  <a:pt x="175" y="77"/>
                  <a:pt x="166" y="80"/>
                  <a:pt x="165" y="88"/>
                </a:cubicBezTo>
                <a:cubicBezTo>
                  <a:pt x="164" y="91"/>
                  <a:pt x="166" y="96"/>
                  <a:pt x="162" y="98"/>
                </a:cubicBezTo>
                <a:cubicBezTo>
                  <a:pt x="159" y="99"/>
                  <a:pt x="157" y="96"/>
                  <a:pt x="156" y="94"/>
                </a:cubicBezTo>
                <a:cubicBezTo>
                  <a:pt x="154" y="95"/>
                  <a:pt x="153" y="97"/>
                  <a:pt x="152" y="98"/>
                </a:cubicBezTo>
                <a:cubicBezTo>
                  <a:pt x="149" y="97"/>
                  <a:pt x="145" y="97"/>
                  <a:pt x="142" y="97"/>
                </a:cubicBezTo>
                <a:cubicBezTo>
                  <a:pt x="138" y="96"/>
                  <a:pt x="137" y="96"/>
                  <a:pt x="134" y="99"/>
                </a:cubicBezTo>
                <a:cubicBezTo>
                  <a:pt x="131" y="101"/>
                  <a:pt x="128" y="106"/>
                  <a:pt x="124" y="107"/>
                </a:cubicBezTo>
                <a:cubicBezTo>
                  <a:pt x="117" y="108"/>
                  <a:pt x="110" y="103"/>
                  <a:pt x="103" y="103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1" y="102"/>
                  <a:pt x="99" y="102"/>
                  <a:pt x="97" y="101"/>
                </a:cubicBezTo>
                <a:cubicBezTo>
                  <a:pt x="95" y="100"/>
                  <a:pt x="93" y="98"/>
                  <a:pt x="91" y="97"/>
                </a:cubicBezTo>
                <a:cubicBezTo>
                  <a:pt x="88" y="96"/>
                  <a:pt x="88" y="96"/>
                  <a:pt x="86" y="96"/>
                </a:cubicBezTo>
                <a:cubicBezTo>
                  <a:pt x="82" y="97"/>
                  <a:pt x="80" y="98"/>
                  <a:pt x="76" y="97"/>
                </a:cubicBezTo>
                <a:cubicBezTo>
                  <a:pt x="71" y="96"/>
                  <a:pt x="68" y="90"/>
                  <a:pt x="65" y="86"/>
                </a:cubicBezTo>
                <a:cubicBezTo>
                  <a:pt x="64" y="85"/>
                  <a:pt x="63" y="84"/>
                  <a:pt x="62" y="84"/>
                </a:cubicBezTo>
                <a:cubicBezTo>
                  <a:pt x="61" y="84"/>
                  <a:pt x="60" y="85"/>
                  <a:pt x="59" y="85"/>
                </a:cubicBezTo>
                <a:cubicBezTo>
                  <a:pt x="57" y="85"/>
                  <a:pt x="56" y="84"/>
                  <a:pt x="54" y="84"/>
                </a:cubicBezTo>
                <a:cubicBezTo>
                  <a:pt x="49" y="84"/>
                  <a:pt x="45" y="88"/>
                  <a:pt x="41" y="90"/>
                </a:cubicBezTo>
                <a:cubicBezTo>
                  <a:pt x="36" y="93"/>
                  <a:pt x="33" y="92"/>
                  <a:pt x="29" y="90"/>
                </a:cubicBezTo>
                <a:cubicBezTo>
                  <a:pt x="26" y="89"/>
                  <a:pt x="23" y="89"/>
                  <a:pt x="21" y="89"/>
                </a:cubicBezTo>
                <a:cubicBezTo>
                  <a:pt x="21" y="89"/>
                  <a:pt x="20" y="88"/>
                  <a:pt x="19" y="88"/>
                </a:cubicBezTo>
                <a:cubicBezTo>
                  <a:pt x="17" y="88"/>
                  <a:pt x="16" y="94"/>
                  <a:pt x="13" y="93"/>
                </a:cubicBezTo>
                <a:cubicBezTo>
                  <a:pt x="11" y="93"/>
                  <a:pt x="10" y="88"/>
                  <a:pt x="9" y="87"/>
                </a:cubicBezTo>
                <a:cubicBezTo>
                  <a:pt x="7" y="84"/>
                  <a:pt x="3" y="85"/>
                  <a:pt x="0" y="85"/>
                </a:cubicBezTo>
                <a:cubicBezTo>
                  <a:pt x="0" y="80"/>
                  <a:pt x="4" y="75"/>
                  <a:pt x="5" y="70"/>
                </a:cubicBezTo>
                <a:cubicBezTo>
                  <a:pt x="6" y="67"/>
                  <a:pt x="5" y="67"/>
                  <a:pt x="2" y="66"/>
                </a:cubicBezTo>
                <a:cubicBezTo>
                  <a:pt x="2" y="66"/>
                  <a:pt x="8" y="65"/>
                  <a:pt x="9" y="66"/>
                </a:cubicBezTo>
                <a:cubicBezTo>
                  <a:pt x="11" y="66"/>
                  <a:pt x="13" y="68"/>
                  <a:pt x="15" y="69"/>
                </a:cubicBezTo>
                <a:cubicBezTo>
                  <a:pt x="16" y="70"/>
                  <a:pt x="17" y="72"/>
                  <a:pt x="19" y="72"/>
                </a:cubicBezTo>
                <a:cubicBezTo>
                  <a:pt x="20" y="72"/>
                  <a:pt x="22" y="70"/>
                  <a:pt x="24" y="70"/>
                </a:cubicBezTo>
                <a:cubicBezTo>
                  <a:pt x="25" y="69"/>
                  <a:pt x="27" y="67"/>
                  <a:pt x="28" y="65"/>
                </a:cubicBezTo>
                <a:cubicBezTo>
                  <a:pt x="29" y="65"/>
                  <a:pt x="30" y="62"/>
                  <a:pt x="31" y="62"/>
                </a:cubicBezTo>
                <a:cubicBezTo>
                  <a:pt x="34" y="61"/>
                  <a:pt x="40" y="68"/>
                  <a:pt x="42" y="69"/>
                </a:cubicBezTo>
                <a:cubicBezTo>
                  <a:pt x="46" y="72"/>
                  <a:pt x="51" y="66"/>
                  <a:pt x="55" y="64"/>
                </a:cubicBezTo>
                <a:cubicBezTo>
                  <a:pt x="58" y="61"/>
                  <a:pt x="63" y="58"/>
                  <a:pt x="67" y="56"/>
                </a:cubicBezTo>
                <a:cubicBezTo>
                  <a:pt x="70" y="55"/>
                  <a:pt x="71" y="55"/>
                  <a:pt x="74" y="57"/>
                </a:cubicBezTo>
                <a:cubicBezTo>
                  <a:pt x="77" y="58"/>
                  <a:pt x="79" y="59"/>
                  <a:pt x="82" y="58"/>
                </a:cubicBezTo>
                <a:cubicBezTo>
                  <a:pt x="82" y="58"/>
                  <a:pt x="83" y="57"/>
                  <a:pt x="84" y="57"/>
                </a:cubicBezTo>
                <a:cubicBezTo>
                  <a:pt x="85" y="56"/>
                  <a:pt x="86" y="57"/>
                  <a:pt x="87" y="57"/>
                </a:cubicBezTo>
                <a:cubicBezTo>
                  <a:pt x="89" y="58"/>
                  <a:pt x="91" y="59"/>
                  <a:pt x="93" y="60"/>
                </a:cubicBezTo>
                <a:cubicBezTo>
                  <a:pt x="93" y="56"/>
                  <a:pt x="91" y="52"/>
                  <a:pt x="90" y="49"/>
                </a:cubicBezTo>
                <a:cubicBezTo>
                  <a:pt x="89" y="46"/>
                  <a:pt x="87" y="45"/>
                  <a:pt x="84" y="43"/>
                </a:cubicBezTo>
                <a:cubicBezTo>
                  <a:pt x="86" y="39"/>
                  <a:pt x="92" y="35"/>
                  <a:pt x="96" y="32"/>
                </a:cubicBezTo>
                <a:cubicBezTo>
                  <a:pt x="97" y="30"/>
                  <a:pt x="98" y="29"/>
                  <a:pt x="100" y="30"/>
                </a:cubicBezTo>
                <a:cubicBezTo>
                  <a:pt x="101" y="30"/>
                  <a:pt x="101" y="31"/>
                  <a:pt x="102" y="32"/>
                </a:cubicBezTo>
                <a:cubicBezTo>
                  <a:pt x="102" y="24"/>
                  <a:pt x="108" y="18"/>
                  <a:pt x="108" y="18"/>
                </a:cubicBezTo>
                <a:cubicBezTo>
                  <a:pt x="109" y="19"/>
                  <a:pt x="110" y="20"/>
                  <a:pt x="111" y="20"/>
                </a:cubicBezTo>
                <a:cubicBezTo>
                  <a:pt x="113" y="22"/>
                  <a:pt x="119" y="25"/>
                  <a:pt x="121" y="25"/>
                </a:cubicBezTo>
                <a:cubicBezTo>
                  <a:pt x="125" y="26"/>
                  <a:pt x="131" y="16"/>
                  <a:pt x="135" y="14"/>
                </a:cubicBezTo>
                <a:cubicBezTo>
                  <a:pt x="138" y="12"/>
                  <a:pt x="138" y="12"/>
                  <a:pt x="140" y="10"/>
                </a:cubicBezTo>
                <a:cubicBezTo>
                  <a:pt x="142" y="7"/>
                  <a:pt x="144" y="0"/>
                  <a:pt x="148" y="0"/>
                </a:cubicBezTo>
                <a:cubicBezTo>
                  <a:pt x="153" y="0"/>
                  <a:pt x="156" y="11"/>
                  <a:pt x="163" y="11"/>
                </a:cubicBezTo>
                <a:cubicBezTo>
                  <a:pt x="167" y="12"/>
                  <a:pt x="173" y="10"/>
                  <a:pt x="178" y="9"/>
                </a:cubicBezTo>
                <a:cubicBezTo>
                  <a:pt x="183" y="9"/>
                  <a:pt x="183" y="9"/>
                  <a:pt x="186" y="13"/>
                </a:cubicBezTo>
                <a:cubicBezTo>
                  <a:pt x="186" y="14"/>
                  <a:pt x="186" y="14"/>
                  <a:pt x="186" y="14"/>
                </a:cubicBezTo>
                <a:cubicBezTo>
                  <a:pt x="186" y="21"/>
                  <a:pt x="187" y="30"/>
                  <a:pt x="185" y="3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8" name="Freeform 523">
            <a:extLst>
              <a:ext uri="{FF2B5EF4-FFF2-40B4-BE49-F238E27FC236}">
                <a16:creationId xmlns:a16="http://schemas.microsoft.com/office/drawing/2014/main" id="{C5722C29-6CA8-3EF1-013C-3B57C67CDA04}"/>
              </a:ext>
            </a:extLst>
          </p:cNvPr>
          <p:cNvSpPr>
            <a:spLocks/>
          </p:cNvSpPr>
          <p:nvPr/>
        </p:nvSpPr>
        <p:spPr bwMode="auto">
          <a:xfrm>
            <a:off x="5168441" y="3179565"/>
            <a:ext cx="201691" cy="115253"/>
          </a:xfrm>
          <a:custGeom>
            <a:avLst/>
            <a:gdLst>
              <a:gd name="T0" fmla="*/ 2147483646 w 188"/>
              <a:gd name="T1" fmla="*/ 2147483646 h 108"/>
              <a:gd name="T2" fmla="*/ 2147483646 w 188"/>
              <a:gd name="T3" fmla="*/ 2147483646 h 108"/>
              <a:gd name="T4" fmla="*/ 2147483646 w 188"/>
              <a:gd name="T5" fmla="*/ 2147483646 h 108"/>
              <a:gd name="T6" fmla="*/ 2147483646 w 188"/>
              <a:gd name="T7" fmla="*/ 2147483646 h 108"/>
              <a:gd name="T8" fmla="*/ 2147483646 w 188"/>
              <a:gd name="T9" fmla="*/ 2147483646 h 108"/>
              <a:gd name="T10" fmla="*/ 2147483646 w 188"/>
              <a:gd name="T11" fmla="*/ 2147483646 h 108"/>
              <a:gd name="T12" fmla="*/ 2147483646 w 188"/>
              <a:gd name="T13" fmla="*/ 2147483646 h 108"/>
              <a:gd name="T14" fmla="*/ 2147483646 w 188"/>
              <a:gd name="T15" fmla="*/ 2147483646 h 108"/>
              <a:gd name="T16" fmla="*/ 2147483646 w 188"/>
              <a:gd name="T17" fmla="*/ 2147483646 h 108"/>
              <a:gd name="T18" fmla="*/ 2147483646 w 188"/>
              <a:gd name="T19" fmla="*/ 2147483646 h 108"/>
              <a:gd name="T20" fmla="*/ 2147483646 w 188"/>
              <a:gd name="T21" fmla="*/ 2147483646 h 108"/>
              <a:gd name="T22" fmla="*/ 2147483646 w 188"/>
              <a:gd name="T23" fmla="*/ 2147483646 h 108"/>
              <a:gd name="T24" fmla="*/ 2147483646 w 188"/>
              <a:gd name="T25" fmla="*/ 2147483646 h 108"/>
              <a:gd name="T26" fmla="*/ 2147483646 w 188"/>
              <a:gd name="T27" fmla="*/ 2147483646 h 108"/>
              <a:gd name="T28" fmla="*/ 2147483646 w 188"/>
              <a:gd name="T29" fmla="*/ 2147483646 h 108"/>
              <a:gd name="T30" fmla="*/ 2147483646 w 188"/>
              <a:gd name="T31" fmla="*/ 2147483646 h 108"/>
              <a:gd name="T32" fmla="*/ 2147483646 w 188"/>
              <a:gd name="T33" fmla="*/ 2147483646 h 108"/>
              <a:gd name="T34" fmla="*/ 2147483646 w 188"/>
              <a:gd name="T35" fmla="*/ 2147483646 h 108"/>
              <a:gd name="T36" fmla="*/ 2147483646 w 188"/>
              <a:gd name="T37" fmla="*/ 2147483646 h 108"/>
              <a:gd name="T38" fmla="*/ 2147483646 w 188"/>
              <a:gd name="T39" fmla="*/ 2147483646 h 108"/>
              <a:gd name="T40" fmla="*/ 2147483646 w 188"/>
              <a:gd name="T41" fmla="*/ 2147483646 h 108"/>
              <a:gd name="T42" fmla="*/ 2147483646 w 188"/>
              <a:gd name="T43" fmla="*/ 2147483646 h 108"/>
              <a:gd name="T44" fmla="*/ 2147483646 w 188"/>
              <a:gd name="T45" fmla="*/ 2147483646 h 108"/>
              <a:gd name="T46" fmla="*/ 2147483646 w 188"/>
              <a:gd name="T47" fmla="*/ 2147483646 h 108"/>
              <a:gd name="T48" fmla="*/ 2147483646 w 188"/>
              <a:gd name="T49" fmla="*/ 2147483646 h 108"/>
              <a:gd name="T50" fmla="*/ 2147483646 w 188"/>
              <a:gd name="T51" fmla="*/ 2147483646 h 108"/>
              <a:gd name="T52" fmla="*/ 2147483646 w 188"/>
              <a:gd name="T53" fmla="*/ 2147483646 h 108"/>
              <a:gd name="T54" fmla="*/ 2147483646 w 188"/>
              <a:gd name="T55" fmla="*/ 2147483646 h 108"/>
              <a:gd name="T56" fmla="*/ 0 w 188"/>
              <a:gd name="T57" fmla="*/ 2147483646 h 108"/>
              <a:gd name="T58" fmla="*/ 2147483646 w 188"/>
              <a:gd name="T59" fmla="*/ 2147483646 h 108"/>
              <a:gd name="T60" fmla="*/ 2147483646 w 188"/>
              <a:gd name="T61" fmla="*/ 2147483646 h 108"/>
              <a:gd name="T62" fmla="*/ 2147483646 w 188"/>
              <a:gd name="T63" fmla="*/ 2147483646 h 108"/>
              <a:gd name="T64" fmla="*/ 2147483646 w 188"/>
              <a:gd name="T65" fmla="*/ 2147483646 h 108"/>
              <a:gd name="T66" fmla="*/ 2147483646 w 188"/>
              <a:gd name="T67" fmla="*/ 2147483646 h 108"/>
              <a:gd name="T68" fmla="*/ 2147483646 w 188"/>
              <a:gd name="T69" fmla="*/ 2147483646 h 108"/>
              <a:gd name="T70" fmla="*/ 2147483646 w 188"/>
              <a:gd name="T71" fmla="*/ 2147483646 h 108"/>
              <a:gd name="T72" fmla="*/ 2147483646 w 188"/>
              <a:gd name="T73" fmla="*/ 2147483646 h 108"/>
              <a:gd name="T74" fmla="*/ 2147483646 w 188"/>
              <a:gd name="T75" fmla="*/ 2147483646 h 108"/>
              <a:gd name="T76" fmla="*/ 2147483646 w 188"/>
              <a:gd name="T77" fmla="*/ 2147483646 h 108"/>
              <a:gd name="T78" fmla="*/ 2147483646 w 188"/>
              <a:gd name="T79" fmla="*/ 2147483646 h 108"/>
              <a:gd name="T80" fmla="*/ 2147483646 w 188"/>
              <a:gd name="T81" fmla="*/ 2147483646 h 108"/>
              <a:gd name="T82" fmla="*/ 2147483646 w 188"/>
              <a:gd name="T83" fmla="*/ 2147483646 h 108"/>
              <a:gd name="T84" fmla="*/ 2147483646 w 188"/>
              <a:gd name="T85" fmla="*/ 2147483646 h 108"/>
              <a:gd name="T86" fmla="*/ 2147483646 w 188"/>
              <a:gd name="T87" fmla="*/ 2147483646 h 108"/>
              <a:gd name="T88" fmla="*/ 2147483646 w 188"/>
              <a:gd name="T89" fmla="*/ 2147483646 h 108"/>
              <a:gd name="T90" fmla="*/ 2147483646 w 188"/>
              <a:gd name="T91" fmla="*/ 2147483646 h 108"/>
              <a:gd name="T92" fmla="*/ 2147483646 w 188"/>
              <a:gd name="T93" fmla="*/ 2147483646 h 108"/>
              <a:gd name="T94" fmla="*/ 2147483646 w 188"/>
              <a:gd name="T95" fmla="*/ 2147483646 h 108"/>
              <a:gd name="T96" fmla="*/ 2147483646 w 188"/>
              <a:gd name="T97" fmla="*/ 2147483646 h 108"/>
              <a:gd name="T98" fmla="*/ 2147483646 w 188"/>
              <a:gd name="T99" fmla="*/ 2147483646 h 108"/>
              <a:gd name="T100" fmla="*/ 2147483646 w 188"/>
              <a:gd name="T101" fmla="*/ 2147483646 h 108"/>
              <a:gd name="T102" fmla="*/ 2147483646 w 188"/>
              <a:gd name="T103" fmla="*/ 2147483646 h 108"/>
              <a:gd name="T104" fmla="*/ 2147483646 w 188"/>
              <a:gd name="T105" fmla="*/ 2147483646 h 108"/>
              <a:gd name="T106" fmla="*/ 2147483646 w 188"/>
              <a:gd name="T107" fmla="*/ 2147483646 h 108"/>
              <a:gd name="T108" fmla="*/ 2147483646 w 188"/>
              <a:gd name="T109" fmla="*/ 2147483646 h 108"/>
              <a:gd name="T110" fmla="*/ 2147483646 w 188"/>
              <a:gd name="T111" fmla="*/ 0 h 108"/>
              <a:gd name="T112" fmla="*/ 2147483646 w 188"/>
              <a:gd name="T113" fmla="*/ 2147483646 h 108"/>
              <a:gd name="T114" fmla="*/ 2147483646 w 188"/>
              <a:gd name="T115" fmla="*/ 2147483646 h 108"/>
              <a:gd name="T116" fmla="*/ 2147483646 w 188"/>
              <a:gd name="T117" fmla="*/ 2147483646 h 108"/>
              <a:gd name="T118" fmla="*/ 2147483646 w 188"/>
              <a:gd name="T119" fmla="*/ 2147483646 h 108"/>
              <a:gd name="T120" fmla="*/ 2147483646 w 188"/>
              <a:gd name="T121" fmla="*/ 2147483646 h 10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88"/>
              <a:gd name="T184" fmla="*/ 0 h 108"/>
              <a:gd name="T185" fmla="*/ 188 w 188"/>
              <a:gd name="T186" fmla="*/ 108 h 10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88" h="108">
                <a:moveTo>
                  <a:pt x="184" y="36"/>
                </a:moveTo>
                <a:cubicBezTo>
                  <a:pt x="185" y="41"/>
                  <a:pt x="188" y="46"/>
                  <a:pt x="186" y="51"/>
                </a:cubicBezTo>
                <a:cubicBezTo>
                  <a:pt x="184" y="55"/>
                  <a:pt x="179" y="57"/>
                  <a:pt x="178" y="61"/>
                </a:cubicBezTo>
                <a:cubicBezTo>
                  <a:pt x="178" y="64"/>
                  <a:pt x="181" y="66"/>
                  <a:pt x="179" y="70"/>
                </a:cubicBezTo>
                <a:cubicBezTo>
                  <a:pt x="175" y="77"/>
                  <a:pt x="166" y="80"/>
                  <a:pt x="165" y="88"/>
                </a:cubicBezTo>
                <a:cubicBezTo>
                  <a:pt x="164" y="91"/>
                  <a:pt x="166" y="96"/>
                  <a:pt x="162" y="98"/>
                </a:cubicBezTo>
                <a:cubicBezTo>
                  <a:pt x="159" y="99"/>
                  <a:pt x="157" y="96"/>
                  <a:pt x="156" y="94"/>
                </a:cubicBezTo>
                <a:cubicBezTo>
                  <a:pt x="154" y="95"/>
                  <a:pt x="153" y="97"/>
                  <a:pt x="152" y="98"/>
                </a:cubicBezTo>
                <a:cubicBezTo>
                  <a:pt x="149" y="97"/>
                  <a:pt x="145" y="97"/>
                  <a:pt x="142" y="97"/>
                </a:cubicBezTo>
                <a:cubicBezTo>
                  <a:pt x="138" y="96"/>
                  <a:pt x="137" y="96"/>
                  <a:pt x="134" y="99"/>
                </a:cubicBezTo>
                <a:cubicBezTo>
                  <a:pt x="131" y="101"/>
                  <a:pt x="128" y="106"/>
                  <a:pt x="124" y="107"/>
                </a:cubicBezTo>
                <a:cubicBezTo>
                  <a:pt x="117" y="108"/>
                  <a:pt x="110" y="103"/>
                  <a:pt x="103" y="103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2" y="103"/>
                  <a:pt x="102" y="103"/>
                  <a:pt x="102" y="103"/>
                </a:cubicBezTo>
                <a:cubicBezTo>
                  <a:pt x="101" y="102"/>
                  <a:pt x="99" y="102"/>
                  <a:pt x="97" y="101"/>
                </a:cubicBezTo>
                <a:cubicBezTo>
                  <a:pt x="95" y="100"/>
                  <a:pt x="93" y="98"/>
                  <a:pt x="91" y="97"/>
                </a:cubicBezTo>
                <a:cubicBezTo>
                  <a:pt x="88" y="96"/>
                  <a:pt x="88" y="96"/>
                  <a:pt x="86" y="96"/>
                </a:cubicBezTo>
                <a:cubicBezTo>
                  <a:pt x="82" y="97"/>
                  <a:pt x="80" y="98"/>
                  <a:pt x="76" y="97"/>
                </a:cubicBezTo>
                <a:cubicBezTo>
                  <a:pt x="71" y="96"/>
                  <a:pt x="68" y="90"/>
                  <a:pt x="65" y="86"/>
                </a:cubicBezTo>
                <a:cubicBezTo>
                  <a:pt x="64" y="85"/>
                  <a:pt x="63" y="84"/>
                  <a:pt x="62" y="84"/>
                </a:cubicBezTo>
                <a:cubicBezTo>
                  <a:pt x="61" y="84"/>
                  <a:pt x="60" y="85"/>
                  <a:pt x="59" y="85"/>
                </a:cubicBezTo>
                <a:cubicBezTo>
                  <a:pt x="57" y="85"/>
                  <a:pt x="56" y="84"/>
                  <a:pt x="54" y="84"/>
                </a:cubicBezTo>
                <a:cubicBezTo>
                  <a:pt x="49" y="84"/>
                  <a:pt x="45" y="88"/>
                  <a:pt x="41" y="90"/>
                </a:cubicBezTo>
                <a:cubicBezTo>
                  <a:pt x="36" y="93"/>
                  <a:pt x="33" y="92"/>
                  <a:pt x="29" y="90"/>
                </a:cubicBezTo>
                <a:cubicBezTo>
                  <a:pt x="26" y="89"/>
                  <a:pt x="23" y="89"/>
                  <a:pt x="21" y="89"/>
                </a:cubicBezTo>
                <a:cubicBezTo>
                  <a:pt x="21" y="89"/>
                  <a:pt x="20" y="88"/>
                  <a:pt x="19" y="88"/>
                </a:cubicBezTo>
                <a:cubicBezTo>
                  <a:pt x="17" y="88"/>
                  <a:pt x="16" y="94"/>
                  <a:pt x="13" y="93"/>
                </a:cubicBezTo>
                <a:cubicBezTo>
                  <a:pt x="11" y="93"/>
                  <a:pt x="10" y="88"/>
                  <a:pt x="9" y="87"/>
                </a:cubicBezTo>
                <a:cubicBezTo>
                  <a:pt x="7" y="84"/>
                  <a:pt x="3" y="85"/>
                  <a:pt x="0" y="85"/>
                </a:cubicBezTo>
                <a:cubicBezTo>
                  <a:pt x="0" y="80"/>
                  <a:pt x="4" y="75"/>
                  <a:pt x="5" y="70"/>
                </a:cubicBezTo>
                <a:cubicBezTo>
                  <a:pt x="6" y="67"/>
                  <a:pt x="5" y="67"/>
                  <a:pt x="2" y="66"/>
                </a:cubicBezTo>
                <a:cubicBezTo>
                  <a:pt x="2" y="66"/>
                  <a:pt x="8" y="65"/>
                  <a:pt x="9" y="66"/>
                </a:cubicBezTo>
                <a:cubicBezTo>
                  <a:pt x="11" y="66"/>
                  <a:pt x="13" y="68"/>
                  <a:pt x="15" y="69"/>
                </a:cubicBezTo>
                <a:cubicBezTo>
                  <a:pt x="16" y="70"/>
                  <a:pt x="17" y="72"/>
                  <a:pt x="19" y="72"/>
                </a:cubicBezTo>
                <a:cubicBezTo>
                  <a:pt x="20" y="72"/>
                  <a:pt x="22" y="70"/>
                  <a:pt x="24" y="70"/>
                </a:cubicBezTo>
                <a:cubicBezTo>
                  <a:pt x="25" y="69"/>
                  <a:pt x="27" y="67"/>
                  <a:pt x="28" y="65"/>
                </a:cubicBezTo>
                <a:cubicBezTo>
                  <a:pt x="29" y="65"/>
                  <a:pt x="30" y="62"/>
                  <a:pt x="31" y="62"/>
                </a:cubicBezTo>
                <a:cubicBezTo>
                  <a:pt x="34" y="61"/>
                  <a:pt x="40" y="68"/>
                  <a:pt x="42" y="69"/>
                </a:cubicBezTo>
                <a:cubicBezTo>
                  <a:pt x="46" y="72"/>
                  <a:pt x="51" y="66"/>
                  <a:pt x="55" y="64"/>
                </a:cubicBezTo>
                <a:cubicBezTo>
                  <a:pt x="58" y="61"/>
                  <a:pt x="63" y="58"/>
                  <a:pt x="67" y="56"/>
                </a:cubicBezTo>
                <a:cubicBezTo>
                  <a:pt x="70" y="55"/>
                  <a:pt x="71" y="55"/>
                  <a:pt x="74" y="57"/>
                </a:cubicBezTo>
                <a:cubicBezTo>
                  <a:pt x="77" y="58"/>
                  <a:pt x="79" y="59"/>
                  <a:pt x="82" y="58"/>
                </a:cubicBezTo>
                <a:cubicBezTo>
                  <a:pt x="82" y="58"/>
                  <a:pt x="83" y="57"/>
                  <a:pt x="84" y="57"/>
                </a:cubicBezTo>
                <a:cubicBezTo>
                  <a:pt x="85" y="56"/>
                  <a:pt x="86" y="57"/>
                  <a:pt x="87" y="57"/>
                </a:cubicBezTo>
                <a:cubicBezTo>
                  <a:pt x="89" y="58"/>
                  <a:pt x="91" y="59"/>
                  <a:pt x="93" y="60"/>
                </a:cubicBezTo>
                <a:cubicBezTo>
                  <a:pt x="93" y="56"/>
                  <a:pt x="91" y="52"/>
                  <a:pt x="90" y="49"/>
                </a:cubicBezTo>
                <a:cubicBezTo>
                  <a:pt x="89" y="46"/>
                  <a:pt x="87" y="45"/>
                  <a:pt x="84" y="43"/>
                </a:cubicBezTo>
                <a:cubicBezTo>
                  <a:pt x="86" y="39"/>
                  <a:pt x="92" y="35"/>
                  <a:pt x="96" y="32"/>
                </a:cubicBezTo>
                <a:cubicBezTo>
                  <a:pt x="97" y="30"/>
                  <a:pt x="98" y="29"/>
                  <a:pt x="100" y="30"/>
                </a:cubicBezTo>
                <a:cubicBezTo>
                  <a:pt x="101" y="30"/>
                  <a:pt x="101" y="31"/>
                  <a:pt x="102" y="32"/>
                </a:cubicBezTo>
                <a:cubicBezTo>
                  <a:pt x="102" y="24"/>
                  <a:pt x="108" y="18"/>
                  <a:pt x="108" y="18"/>
                </a:cubicBezTo>
                <a:cubicBezTo>
                  <a:pt x="109" y="19"/>
                  <a:pt x="110" y="20"/>
                  <a:pt x="111" y="20"/>
                </a:cubicBezTo>
                <a:cubicBezTo>
                  <a:pt x="113" y="22"/>
                  <a:pt x="119" y="25"/>
                  <a:pt x="121" y="25"/>
                </a:cubicBezTo>
                <a:cubicBezTo>
                  <a:pt x="125" y="26"/>
                  <a:pt x="131" y="16"/>
                  <a:pt x="135" y="14"/>
                </a:cubicBezTo>
                <a:cubicBezTo>
                  <a:pt x="138" y="12"/>
                  <a:pt x="138" y="12"/>
                  <a:pt x="140" y="10"/>
                </a:cubicBezTo>
                <a:cubicBezTo>
                  <a:pt x="142" y="7"/>
                  <a:pt x="144" y="0"/>
                  <a:pt x="148" y="0"/>
                </a:cubicBezTo>
                <a:cubicBezTo>
                  <a:pt x="153" y="0"/>
                  <a:pt x="156" y="11"/>
                  <a:pt x="163" y="11"/>
                </a:cubicBezTo>
                <a:cubicBezTo>
                  <a:pt x="167" y="12"/>
                  <a:pt x="173" y="10"/>
                  <a:pt x="178" y="9"/>
                </a:cubicBezTo>
                <a:cubicBezTo>
                  <a:pt x="183" y="9"/>
                  <a:pt x="183" y="9"/>
                  <a:pt x="186" y="13"/>
                </a:cubicBezTo>
                <a:cubicBezTo>
                  <a:pt x="186" y="14"/>
                  <a:pt x="186" y="14"/>
                  <a:pt x="186" y="14"/>
                </a:cubicBezTo>
                <a:cubicBezTo>
                  <a:pt x="186" y="21"/>
                  <a:pt x="187" y="30"/>
                  <a:pt x="185" y="36"/>
                </a:cubicBezTo>
              </a:path>
            </a:pathLst>
          </a:custGeom>
          <a:solidFill>
            <a:srgbClr val="50B1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89" name="Freeform 524">
            <a:extLst>
              <a:ext uri="{FF2B5EF4-FFF2-40B4-BE49-F238E27FC236}">
                <a16:creationId xmlns:a16="http://schemas.microsoft.com/office/drawing/2014/main" id="{036EC643-E48C-7EA4-C7CA-6D331692C458}"/>
              </a:ext>
            </a:extLst>
          </p:cNvPr>
          <p:cNvSpPr>
            <a:spLocks/>
          </p:cNvSpPr>
          <p:nvPr/>
        </p:nvSpPr>
        <p:spPr bwMode="auto">
          <a:xfrm>
            <a:off x="5272168" y="3267925"/>
            <a:ext cx="92202" cy="67230"/>
          </a:xfrm>
          <a:custGeom>
            <a:avLst/>
            <a:gdLst>
              <a:gd name="T0" fmla="*/ 2147483646 w 85"/>
              <a:gd name="T1" fmla="*/ 2147483646 h 63"/>
              <a:gd name="T2" fmla="*/ 2147483646 w 85"/>
              <a:gd name="T3" fmla="*/ 2147483646 h 63"/>
              <a:gd name="T4" fmla="*/ 2147483646 w 85"/>
              <a:gd name="T5" fmla="*/ 2147483646 h 63"/>
              <a:gd name="T6" fmla="*/ 2147483646 w 85"/>
              <a:gd name="T7" fmla="*/ 2147483646 h 63"/>
              <a:gd name="T8" fmla="*/ 2147483646 w 85"/>
              <a:gd name="T9" fmla="*/ 2147483646 h 63"/>
              <a:gd name="T10" fmla="*/ 2147483646 w 85"/>
              <a:gd name="T11" fmla="*/ 2147483646 h 63"/>
              <a:gd name="T12" fmla="*/ 2147483646 w 85"/>
              <a:gd name="T13" fmla="*/ 2147483646 h 63"/>
              <a:gd name="T14" fmla="*/ 2147483646 w 85"/>
              <a:gd name="T15" fmla="*/ 2147483646 h 63"/>
              <a:gd name="T16" fmla="*/ 2147483646 w 85"/>
              <a:gd name="T17" fmla="*/ 0 h 63"/>
              <a:gd name="T18" fmla="*/ 2147483646 w 85"/>
              <a:gd name="T19" fmla="*/ 0 h 63"/>
              <a:gd name="T20" fmla="*/ 2147483646 w 85"/>
              <a:gd name="T21" fmla="*/ 2147483646 h 63"/>
              <a:gd name="T22" fmla="*/ 2147483646 w 85"/>
              <a:gd name="T23" fmla="*/ 2147483646 h 63"/>
              <a:gd name="T24" fmla="*/ 2147483646 w 85"/>
              <a:gd name="T25" fmla="*/ 2147483646 h 63"/>
              <a:gd name="T26" fmla="*/ 2147483646 w 85"/>
              <a:gd name="T27" fmla="*/ 2147483646 h 63"/>
              <a:gd name="T28" fmla="*/ 2147483646 w 85"/>
              <a:gd name="T29" fmla="*/ 2147483646 h 63"/>
              <a:gd name="T30" fmla="*/ 2147483646 w 85"/>
              <a:gd name="T31" fmla="*/ 2147483646 h 63"/>
              <a:gd name="T32" fmla="*/ 2147483646 w 85"/>
              <a:gd name="T33" fmla="*/ 2147483646 h 63"/>
              <a:gd name="T34" fmla="*/ 2147483646 w 85"/>
              <a:gd name="T35" fmla="*/ 2147483646 h 63"/>
              <a:gd name="T36" fmla="*/ 2147483646 w 85"/>
              <a:gd name="T37" fmla="*/ 2147483646 h 63"/>
              <a:gd name="T38" fmla="*/ 2147483646 w 85"/>
              <a:gd name="T39" fmla="*/ 2147483646 h 63"/>
              <a:gd name="T40" fmla="*/ 2147483646 w 85"/>
              <a:gd name="T41" fmla="*/ 2147483646 h 63"/>
              <a:gd name="T42" fmla="*/ 2147483646 w 85"/>
              <a:gd name="T43" fmla="*/ 2147483646 h 63"/>
              <a:gd name="T44" fmla="*/ 2147483646 w 85"/>
              <a:gd name="T45" fmla="*/ 2147483646 h 63"/>
              <a:gd name="T46" fmla="*/ 2147483646 w 85"/>
              <a:gd name="T47" fmla="*/ 2147483646 h 63"/>
              <a:gd name="T48" fmla="*/ 2147483646 w 85"/>
              <a:gd name="T49" fmla="*/ 2147483646 h 63"/>
              <a:gd name="T50" fmla="*/ 2147483646 w 85"/>
              <a:gd name="T51" fmla="*/ 2147483646 h 63"/>
              <a:gd name="T52" fmla="*/ 2147483646 w 85"/>
              <a:gd name="T53" fmla="*/ 2147483646 h 63"/>
              <a:gd name="T54" fmla="*/ 2147483646 w 85"/>
              <a:gd name="T55" fmla="*/ 2147483646 h 63"/>
              <a:gd name="T56" fmla="*/ 2147483646 w 85"/>
              <a:gd name="T57" fmla="*/ 2147483646 h 63"/>
              <a:gd name="T58" fmla="*/ 2147483646 w 85"/>
              <a:gd name="T59" fmla="*/ 2147483646 h 63"/>
              <a:gd name="T60" fmla="*/ 2147483646 w 85"/>
              <a:gd name="T61" fmla="*/ 2147483646 h 6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w 85"/>
              <a:gd name="T94" fmla="*/ 0 h 63"/>
              <a:gd name="T95" fmla="*/ 85 w 85"/>
              <a:gd name="T96" fmla="*/ 63 h 63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T93" t="T94" r="T95" b="T96"/>
            <a:pathLst>
              <a:path w="85" h="63">
                <a:moveTo>
                  <a:pt x="5" y="20"/>
                </a:moveTo>
                <a:cubicBezTo>
                  <a:pt x="12" y="20"/>
                  <a:pt x="19" y="25"/>
                  <a:pt x="26" y="24"/>
                </a:cubicBezTo>
                <a:cubicBezTo>
                  <a:pt x="30" y="23"/>
                  <a:pt x="33" y="18"/>
                  <a:pt x="36" y="16"/>
                </a:cubicBezTo>
                <a:cubicBezTo>
                  <a:pt x="39" y="13"/>
                  <a:pt x="40" y="13"/>
                  <a:pt x="44" y="14"/>
                </a:cubicBezTo>
                <a:cubicBezTo>
                  <a:pt x="47" y="14"/>
                  <a:pt x="51" y="14"/>
                  <a:pt x="54" y="15"/>
                </a:cubicBezTo>
                <a:cubicBezTo>
                  <a:pt x="55" y="14"/>
                  <a:pt x="56" y="12"/>
                  <a:pt x="58" y="11"/>
                </a:cubicBezTo>
                <a:cubicBezTo>
                  <a:pt x="59" y="13"/>
                  <a:pt x="61" y="16"/>
                  <a:pt x="64" y="15"/>
                </a:cubicBezTo>
                <a:cubicBezTo>
                  <a:pt x="68" y="13"/>
                  <a:pt x="66" y="8"/>
                  <a:pt x="67" y="5"/>
                </a:cubicBezTo>
                <a:cubicBezTo>
                  <a:pt x="67" y="3"/>
                  <a:pt x="68" y="1"/>
                  <a:pt x="69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3" y="5"/>
                  <a:pt x="76" y="11"/>
                  <a:pt x="80" y="15"/>
                </a:cubicBezTo>
                <a:cubicBezTo>
                  <a:pt x="85" y="18"/>
                  <a:pt x="85" y="18"/>
                  <a:pt x="85" y="18"/>
                </a:cubicBezTo>
                <a:cubicBezTo>
                  <a:pt x="81" y="20"/>
                  <a:pt x="77" y="22"/>
                  <a:pt x="74" y="23"/>
                </a:cubicBezTo>
                <a:cubicBezTo>
                  <a:pt x="71" y="24"/>
                  <a:pt x="69" y="26"/>
                  <a:pt x="67" y="27"/>
                </a:cubicBezTo>
                <a:cubicBezTo>
                  <a:pt x="65" y="28"/>
                  <a:pt x="59" y="30"/>
                  <a:pt x="58" y="31"/>
                </a:cubicBezTo>
                <a:cubicBezTo>
                  <a:pt x="56" y="35"/>
                  <a:pt x="63" y="40"/>
                  <a:pt x="63" y="44"/>
                </a:cubicBezTo>
                <a:cubicBezTo>
                  <a:pt x="62" y="47"/>
                  <a:pt x="56" y="48"/>
                  <a:pt x="54" y="49"/>
                </a:cubicBezTo>
                <a:cubicBezTo>
                  <a:pt x="53" y="53"/>
                  <a:pt x="53" y="57"/>
                  <a:pt x="55" y="61"/>
                </a:cubicBezTo>
                <a:cubicBezTo>
                  <a:pt x="46" y="61"/>
                  <a:pt x="38" y="62"/>
                  <a:pt x="32" y="54"/>
                </a:cubicBezTo>
                <a:cubicBezTo>
                  <a:pt x="29" y="56"/>
                  <a:pt x="30" y="61"/>
                  <a:pt x="28" y="62"/>
                </a:cubicBezTo>
                <a:cubicBezTo>
                  <a:pt x="27" y="63"/>
                  <a:pt x="23" y="62"/>
                  <a:pt x="22" y="62"/>
                </a:cubicBezTo>
                <a:cubicBezTo>
                  <a:pt x="18" y="62"/>
                  <a:pt x="5" y="58"/>
                  <a:pt x="4" y="60"/>
                </a:cubicBezTo>
                <a:cubicBezTo>
                  <a:pt x="4" y="58"/>
                  <a:pt x="4" y="58"/>
                  <a:pt x="4" y="58"/>
                </a:cubicBezTo>
                <a:cubicBezTo>
                  <a:pt x="5" y="57"/>
                  <a:pt x="6" y="55"/>
                  <a:pt x="6" y="52"/>
                </a:cubicBezTo>
                <a:cubicBezTo>
                  <a:pt x="7" y="49"/>
                  <a:pt x="7" y="48"/>
                  <a:pt x="6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4" y="45"/>
                  <a:pt x="2" y="42"/>
                  <a:pt x="3" y="40"/>
                </a:cubicBezTo>
                <a:cubicBezTo>
                  <a:pt x="3" y="38"/>
                  <a:pt x="6" y="37"/>
                  <a:pt x="6" y="35"/>
                </a:cubicBezTo>
                <a:cubicBezTo>
                  <a:pt x="0" y="34"/>
                  <a:pt x="2" y="27"/>
                  <a:pt x="3" y="24"/>
                </a:cubicBezTo>
                <a:cubicBezTo>
                  <a:pt x="4" y="22"/>
                  <a:pt x="5" y="21"/>
                  <a:pt x="4" y="21"/>
                </a:cubicBezTo>
                <a:lnTo>
                  <a:pt x="5" y="20"/>
                </a:lnTo>
                <a:close/>
              </a:path>
            </a:pathLst>
          </a:custGeom>
          <a:solidFill>
            <a:srgbClr val="2D90C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0" name="Freeform 525">
            <a:extLst>
              <a:ext uri="{FF2B5EF4-FFF2-40B4-BE49-F238E27FC236}">
                <a16:creationId xmlns:a16="http://schemas.microsoft.com/office/drawing/2014/main" id="{1A37271D-7F87-7A57-6C5E-BDA4836609EB}"/>
              </a:ext>
            </a:extLst>
          </p:cNvPr>
          <p:cNvSpPr>
            <a:spLocks/>
          </p:cNvSpPr>
          <p:nvPr/>
        </p:nvSpPr>
        <p:spPr bwMode="auto">
          <a:xfrm>
            <a:off x="5276010" y="3287134"/>
            <a:ext cx="159432" cy="144065"/>
          </a:xfrm>
          <a:custGeom>
            <a:avLst/>
            <a:gdLst>
              <a:gd name="T0" fmla="*/ 2147483646 w 148"/>
              <a:gd name="T1" fmla="*/ 2147483646 h 134"/>
              <a:gd name="T2" fmla="*/ 2147483646 w 148"/>
              <a:gd name="T3" fmla="*/ 2147483646 h 134"/>
              <a:gd name="T4" fmla="*/ 2147483646 w 148"/>
              <a:gd name="T5" fmla="*/ 2147483646 h 134"/>
              <a:gd name="T6" fmla="*/ 2147483646 w 148"/>
              <a:gd name="T7" fmla="*/ 2147483646 h 134"/>
              <a:gd name="T8" fmla="*/ 2147483646 w 148"/>
              <a:gd name="T9" fmla="*/ 2147483646 h 134"/>
              <a:gd name="T10" fmla="*/ 2147483646 w 148"/>
              <a:gd name="T11" fmla="*/ 2147483646 h 134"/>
              <a:gd name="T12" fmla="*/ 2147483646 w 148"/>
              <a:gd name="T13" fmla="*/ 2147483646 h 134"/>
              <a:gd name="T14" fmla="*/ 2147483646 w 148"/>
              <a:gd name="T15" fmla="*/ 2147483646 h 134"/>
              <a:gd name="T16" fmla="*/ 2147483646 w 148"/>
              <a:gd name="T17" fmla="*/ 2147483646 h 134"/>
              <a:gd name="T18" fmla="*/ 2147483646 w 148"/>
              <a:gd name="T19" fmla="*/ 2147483646 h 134"/>
              <a:gd name="T20" fmla="*/ 2147483646 w 148"/>
              <a:gd name="T21" fmla="*/ 2147483646 h 134"/>
              <a:gd name="T22" fmla="*/ 2147483646 w 148"/>
              <a:gd name="T23" fmla="*/ 2147483646 h 134"/>
              <a:gd name="T24" fmla="*/ 2147483646 w 148"/>
              <a:gd name="T25" fmla="*/ 2147483646 h 134"/>
              <a:gd name="T26" fmla="*/ 2147483646 w 148"/>
              <a:gd name="T27" fmla="*/ 2147483646 h 134"/>
              <a:gd name="T28" fmla="*/ 2147483646 w 148"/>
              <a:gd name="T29" fmla="*/ 2147483646 h 134"/>
              <a:gd name="T30" fmla="*/ 2147483646 w 148"/>
              <a:gd name="T31" fmla="*/ 2147483646 h 134"/>
              <a:gd name="T32" fmla="*/ 2147483646 w 148"/>
              <a:gd name="T33" fmla="*/ 2147483646 h 134"/>
              <a:gd name="T34" fmla="*/ 2147483646 w 148"/>
              <a:gd name="T35" fmla="*/ 2147483646 h 134"/>
              <a:gd name="T36" fmla="*/ 2147483646 w 148"/>
              <a:gd name="T37" fmla="*/ 2147483646 h 134"/>
              <a:gd name="T38" fmla="*/ 2147483646 w 148"/>
              <a:gd name="T39" fmla="*/ 2147483646 h 134"/>
              <a:gd name="T40" fmla="*/ 2147483646 w 148"/>
              <a:gd name="T41" fmla="*/ 2147483646 h 134"/>
              <a:gd name="T42" fmla="*/ 2147483646 w 148"/>
              <a:gd name="T43" fmla="*/ 2147483646 h 134"/>
              <a:gd name="T44" fmla="*/ 2147483646 w 148"/>
              <a:gd name="T45" fmla="*/ 0 h 134"/>
              <a:gd name="T46" fmla="*/ 2147483646 w 148"/>
              <a:gd name="T47" fmla="*/ 0 h 134"/>
              <a:gd name="T48" fmla="*/ 2147483646 w 148"/>
              <a:gd name="T49" fmla="*/ 2147483646 h 134"/>
              <a:gd name="T50" fmla="*/ 2147483646 w 148"/>
              <a:gd name="T51" fmla="*/ 2147483646 h 134"/>
              <a:gd name="T52" fmla="*/ 2147483646 w 148"/>
              <a:gd name="T53" fmla="*/ 2147483646 h 134"/>
              <a:gd name="T54" fmla="*/ 2147483646 w 148"/>
              <a:gd name="T55" fmla="*/ 2147483646 h 134"/>
              <a:gd name="T56" fmla="*/ 2147483646 w 148"/>
              <a:gd name="T57" fmla="*/ 2147483646 h 134"/>
              <a:gd name="T58" fmla="*/ 2147483646 w 148"/>
              <a:gd name="T59" fmla="*/ 2147483646 h 134"/>
              <a:gd name="T60" fmla="*/ 2147483646 w 148"/>
              <a:gd name="T61" fmla="*/ 2147483646 h 134"/>
              <a:gd name="T62" fmla="*/ 2147483646 w 148"/>
              <a:gd name="T63" fmla="*/ 2147483646 h 134"/>
              <a:gd name="T64" fmla="*/ 2147483646 w 148"/>
              <a:gd name="T65" fmla="*/ 2147483646 h 134"/>
              <a:gd name="T66" fmla="*/ 2147483646 w 148"/>
              <a:gd name="T67" fmla="*/ 2147483646 h 134"/>
              <a:gd name="T68" fmla="*/ 2147483646 w 148"/>
              <a:gd name="T69" fmla="*/ 2147483646 h 134"/>
              <a:gd name="T70" fmla="*/ 2147483646 w 148"/>
              <a:gd name="T71" fmla="*/ 2147483646 h 134"/>
              <a:gd name="T72" fmla="*/ 2147483646 w 148"/>
              <a:gd name="T73" fmla="*/ 2147483646 h 134"/>
              <a:gd name="T74" fmla="*/ 2147483646 w 148"/>
              <a:gd name="T75" fmla="*/ 2147483646 h 134"/>
              <a:gd name="T76" fmla="*/ 2147483646 w 148"/>
              <a:gd name="T77" fmla="*/ 2147483646 h 134"/>
              <a:gd name="T78" fmla="*/ 2147483646 w 148"/>
              <a:gd name="T79" fmla="*/ 2147483646 h 134"/>
              <a:gd name="T80" fmla="*/ 2147483646 w 148"/>
              <a:gd name="T81" fmla="*/ 2147483646 h 134"/>
              <a:gd name="T82" fmla="*/ 2147483646 w 148"/>
              <a:gd name="T83" fmla="*/ 2147483646 h 134"/>
              <a:gd name="T84" fmla="*/ 2147483646 w 148"/>
              <a:gd name="T85" fmla="*/ 2147483646 h 134"/>
              <a:gd name="T86" fmla="*/ 2147483646 w 148"/>
              <a:gd name="T87" fmla="*/ 2147483646 h 134"/>
              <a:gd name="T88" fmla="*/ 2147483646 w 148"/>
              <a:gd name="T89" fmla="*/ 2147483646 h 134"/>
              <a:gd name="T90" fmla="*/ 2147483646 w 148"/>
              <a:gd name="T91" fmla="*/ 2147483646 h 134"/>
              <a:gd name="T92" fmla="*/ 2147483646 w 148"/>
              <a:gd name="T93" fmla="*/ 2147483646 h 134"/>
              <a:gd name="T94" fmla="*/ 2147483646 w 148"/>
              <a:gd name="T95" fmla="*/ 2147483646 h 134"/>
              <a:gd name="T96" fmla="*/ 2147483646 w 148"/>
              <a:gd name="T97" fmla="*/ 2147483646 h 134"/>
              <a:gd name="T98" fmla="*/ 2147483646 w 148"/>
              <a:gd name="T99" fmla="*/ 2147483646 h 134"/>
              <a:gd name="T100" fmla="*/ 2147483646 w 148"/>
              <a:gd name="T101" fmla="*/ 2147483646 h 13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48"/>
              <a:gd name="T154" fmla="*/ 0 h 134"/>
              <a:gd name="T155" fmla="*/ 148 w 148"/>
              <a:gd name="T156" fmla="*/ 134 h 134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48" h="134">
                <a:moveTo>
                  <a:pt x="107" y="134"/>
                </a:moveTo>
                <a:cubicBezTo>
                  <a:pt x="109" y="129"/>
                  <a:pt x="105" y="127"/>
                  <a:pt x="101" y="122"/>
                </a:cubicBezTo>
                <a:cubicBezTo>
                  <a:pt x="95" y="115"/>
                  <a:pt x="92" y="106"/>
                  <a:pt x="84" y="100"/>
                </a:cubicBezTo>
                <a:cubicBezTo>
                  <a:pt x="81" y="99"/>
                  <a:pt x="78" y="98"/>
                  <a:pt x="77" y="95"/>
                </a:cubicBezTo>
                <a:cubicBezTo>
                  <a:pt x="75" y="92"/>
                  <a:pt x="77" y="88"/>
                  <a:pt x="75" y="84"/>
                </a:cubicBezTo>
                <a:cubicBezTo>
                  <a:pt x="72" y="75"/>
                  <a:pt x="55" y="70"/>
                  <a:pt x="58" y="60"/>
                </a:cubicBezTo>
                <a:cubicBezTo>
                  <a:pt x="59" y="57"/>
                  <a:pt x="61" y="52"/>
                  <a:pt x="63" y="52"/>
                </a:cubicBezTo>
                <a:cubicBezTo>
                  <a:pt x="64" y="52"/>
                  <a:pt x="68" y="55"/>
                  <a:pt x="69" y="55"/>
                </a:cubicBezTo>
                <a:cubicBezTo>
                  <a:pt x="76" y="56"/>
                  <a:pt x="83" y="53"/>
                  <a:pt x="89" y="52"/>
                </a:cubicBezTo>
                <a:cubicBezTo>
                  <a:pt x="96" y="52"/>
                  <a:pt x="97" y="55"/>
                  <a:pt x="102" y="59"/>
                </a:cubicBezTo>
                <a:cubicBezTo>
                  <a:pt x="109" y="62"/>
                  <a:pt x="112" y="57"/>
                  <a:pt x="118" y="56"/>
                </a:cubicBezTo>
                <a:cubicBezTo>
                  <a:pt x="124" y="56"/>
                  <a:pt x="128" y="61"/>
                  <a:pt x="132" y="65"/>
                </a:cubicBezTo>
                <a:cubicBezTo>
                  <a:pt x="139" y="71"/>
                  <a:pt x="138" y="62"/>
                  <a:pt x="145" y="61"/>
                </a:cubicBezTo>
                <a:cubicBezTo>
                  <a:pt x="146" y="57"/>
                  <a:pt x="148" y="52"/>
                  <a:pt x="148" y="48"/>
                </a:cubicBezTo>
                <a:cubicBezTo>
                  <a:pt x="146" y="48"/>
                  <a:pt x="143" y="48"/>
                  <a:pt x="141" y="48"/>
                </a:cubicBezTo>
                <a:cubicBezTo>
                  <a:pt x="141" y="45"/>
                  <a:pt x="142" y="38"/>
                  <a:pt x="138" y="37"/>
                </a:cubicBezTo>
                <a:cubicBezTo>
                  <a:pt x="139" y="35"/>
                  <a:pt x="141" y="32"/>
                  <a:pt x="141" y="30"/>
                </a:cubicBezTo>
                <a:cubicBezTo>
                  <a:pt x="142" y="28"/>
                  <a:pt x="139" y="24"/>
                  <a:pt x="138" y="23"/>
                </a:cubicBezTo>
                <a:cubicBezTo>
                  <a:pt x="138" y="22"/>
                  <a:pt x="138" y="22"/>
                  <a:pt x="138" y="22"/>
                </a:cubicBezTo>
                <a:cubicBezTo>
                  <a:pt x="134" y="24"/>
                  <a:pt x="129" y="25"/>
                  <a:pt x="125" y="25"/>
                </a:cubicBezTo>
                <a:cubicBezTo>
                  <a:pt x="121" y="25"/>
                  <a:pt x="114" y="16"/>
                  <a:pt x="111" y="25"/>
                </a:cubicBezTo>
                <a:cubicBezTo>
                  <a:pt x="102" y="20"/>
                  <a:pt x="95" y="13"/>
                  <a:pt x="88" y="6"/>
                </a:cubicBezTo>
                <a:cubicBezTo>
                  <a:pt x="86" y="3"/>
                  <a:pt x="84" y="2"/>
                  <a:pt x="8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7" y="1"/>
                  <a:pt x="74" y="3"/>
                  <a:pt x="70" y="4"/>
                </a:cubicBezTo>
                <a:cubicBezTo>
                  <a:pt x="68" y="5"/>
                  <a:pt x="66" y="7"/>
                  <a:pt x="64" y="8"/>
                </a:cubicBezTo>
                <a:cubicBezTo>
                  <a:pt x="62" y="9"/>
                  <a:pt x="56" y="11"/>
                  <a:pt x="55" y="12"/>
                </a:cubicBezTo>
                <a:cubicBezTo>
                  <a:pt x="53" y="16"/>
                  <a:pt x="60" y="21"/>
                  <a:pt x="60" y="25"/>
                </a:cubicBezTo>
                <a:cubicBezTo>
                  <a:pt x="59" y="28"/>
                  <a:pt x="53" y="29"/>
                  <a:pt x="51" y="30"/>
                </a:cubicBezTo>
                <a:cubicBezTo>
                  <a:pt x="50" y="34"/>
                  <a:pt x="50" y="38"/>
                  <a:pt x="52" y="42"/>
                </a:cubicBezTo>
                <a:cubicBezTo>
                  <a:pt x="42" y="42"/>
                  <a:pt x="35" y="43"/>
                  <a:pt x="29" y="35"/>
                </a:cubicBezTo>
                <a:cubicBezTo>
                  <a:pt x="26" y="37"/>
                  <a:pt x="27" y="42"/>
                  <a:pt x="25" y="43"/>
                </a:cubicBezTo>
                <a:cubicBezTo>
                  <a:pt x="24" y="44"/>
                  <a:pt x="20" y="43"/>
                  <a:pt x="19" y="43"/>
                </a:cubicBezTo>
                <a:cubicBezTo>
                  <a:pt x="15" y="43"/>
                  <a:pt x="2" y="39"/>
                  <a:pt x="1" y="41"/>
                </a:cubicBezTo>
                <a:cubicBezTo>
                  <a:pt x="1" y="42"/>
                  <a:pt x="1" y="42"/>
                  <a:pt x="1" y="42"/>
                </a:cubicBezTo>
                <a:cubicBezTo>
                  <a:pt x="0" y="46"/>
                  <a:pt x="0" y="48"/>
                  <a:pt x="2" y="49"/>
                </a:cubicBezTo>
                <a:cubicBezTo>
                  <a:pt x="4" y="52"/>
                  <a:pt x="2" y="54"/>
                  <a:pt x="6" y="60"/>
                </a:cubicBezTo>
                <a:cubicBezTo>
                  <a:pt x="10" y="66"/>
                  <a:pt x="11" y="71"/>
                  <a:pt x="15" y="64"/>
                </a:cubicBezTo>
                <a:cubicBezTo>
                  <a:pt x="18" y="58"/>
                  <a:pt x="18" y="57"/>
                  <a:pt x="20" y="51"/>
                </a:cubicBezTo>
                <a:cubicBezTo>
                  <a:pt x="22" y="45"/>
                  <a:pt x="22" y="44"/>
                  <a:pt x="26" y="49"/>
                </a:cubicBezTo>
                <a:cubicBezTo>
                  <a:pt x="31" y="54"/>
                  <a:pt x="37" y="57"/>
                  <a:pt x="38" y="61"/>
                </a:cubicBezTo>
                <a:cubicBezTo>
                  <a:pt x="40" y="65"/>
                  <a:pt x="34" y="59"/>
                  <a:pt x="36" y="66"/>
                </a:cubicBezTo>
                <a:cubicBezTo>
                  <a:pt x="39" y="74"/>
                  <a:pt x="44" y="79"/>
                  <a:pt x="46" y="81"/>
                </a:cubicBezTo>
                <a:cubicBezTo>
                  <a:pt x="48" y="84"/>
                  <a:pt x="54" y="88"/>
                  <a:pt x="47" y="87"/>
                </a:cubicBezTo>
                <a:cubicBezTo>
                  <a:pt x="40" y="87"/>
                  <a:pt x="38" y="87"/>
                  <a:pt x="44" y="92"/>
                </a:cubicBezTo>
                <a:cubicBezTo>
                  <a:pt x="51" y="98"/>
                  <a:pt x="55" y="101"/>
                  <a:pt x="59" y="105"/>
                </a:cubicBezTo>
                <a:cubicBezTo>
                  <a:pt x="63" y="110"/>
                  <a:pt x="62" y="111"/>
                  <a:pt x="66" y="114"/>
                </a:cubicBezTo>
                <a:cubicBezTo>
                  <a:pt x="70" y="117"/>
                  <a:pt x="73" y="116"/>
                  <a:pt x="78" y="116"/>
                </a:cubicBezTo>
                <a:cubicBezTo>
                  <a:pt x="82" y="117"/>
                  <a:pt x="80" y="111"/>
                  <a:pt x="86" y="118"/>
                </a:cubicBezTo>
                <a:cubicBezTo>
                  <a:pt x="91" y="125"/>
                  <a:pt x="92" y="128"/>
                  <a:pt x="97" y="130"/>
                </a:cubicBezTo>
                <a:cubicBezTo>
                  <a:pt x="101" y="133"/>
                  <a:pt x="102" y="129"/>
                  <a:pt x="107" y="134"/>
                </a:cubicBezTo>
                <a:close/>
              </a:path>
            </a:pathLst>
          </a:custGeom>
          <a:solidFill>
            <a:srgbClr val="2D90C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1" name="Freeform 526">
            <a:extLst>
              <a:ext uri="{FF2B5EF4-FFF2-40B4-BE49-F238E27FC236}">
                <a16:creationId xmlns:a16="http://schemas.microsoft.com/office/drawing/2014/main" id="{87E9BDDD-D4AC-4721-9020-5200366216E8}"/>
              </a:ext>
            </a:extLst>
          </p:cNvPr>
          <p:cNvSpPr>
            <a:spLocks/>
          </p:cNvSpPr>
          <p:nvPr/>
        </p:nvSpPr>
        <p:spPr bwMode="auto">
          <a:xfrm>
            <a:off x="5335556" y="3342839"/>
            <a:ext cx="111411" cy="101807"/>
          </a:xfrm>
          <a:custGeom>
            <a:avLst/>
            <a:gdLst>
              <a:gd name="T0" fmla="*/ 2147483646 w 105"/>
              <a:gd name="T1" fmla="*/ 2147483646 h 95"/>
              <a:gd name="T2" fmla="*/ 2147483646 w 105"/>
              <a:gd name="T3" fmla="*/ 2147483646 h 95"/>
              <a:gd name="T4" fmla="*/ 2147483646 w 105"/>
              <a:gd name="T5" fmla="*/ 2147483646 h 95"/>
              <a:gd name="T6" fmla="*/ 2147483646 w 105"/>
              <a:gd name="T7" fmla="*/ 2147483646 h 95"/>
              <a:gd name="T8" fmla="*/ 2147483646 w 105"/>
              <a:gd name="T9" fmla="*/ 0 h 95"/>
              <a:gd name="T10" fmla="*/ 2147483646 w 105"/>
              <a:gd name="T11" fmla="*/ 2147483646 h 95"/>
              <a:gd name="T12" fmla="*/ 2147483646 w 105"/>
              <a:gd name="T13" fmla="*/ 0 h 95"/>
              <a:gd name="T14" fmla="*/ 2147483646 w 105"/>
              <a:gd name="T15" fmla="*/ 2147483646 h 95"/>
              <a:gd name="T16" fmla="*/ 2147483646 w 105"/>
              <a:gd name="T17" fmla="*/ 2147483646 h 95"/>
              <a:gd name="T18" fmla="*/ 2147483646 w 105"/>
              <a:gd name="T19" fmla="*/ 2147483646 h 95"/>
              <a:gd name="T20" fmla="*/ 2147483646 w 105"/>
              <a:gd name="T21" fmla="*/ 2147483646 h 95"/>
              <a:gd name="T22" fmla="*/ 2147483646 w 105"/>
              <a:gd name="T23" fmla="*/ 2147483646 h 95"/>
              <a:gd name="T24" fmla="*/ 2147483646 w 105"/>
              <a:gd name="T25" fmla="*/ 2147483646 h 95"/>
              <a:gd name="T26" fmla="*/ 2147483646 w 105"/>
              <a:gd name="T27" fmla="*/ 2147483646 h 95"/>
              <a:gd name="T28" fmla="*/ 2147483646 w 105"/>
              <a:gd name="T29" fmla="*/ 2147483646 h 95"/>
              <a:gd name="T30" fmla="*/ 2147483646 w 105"/>
              <a:gd name="T31" fmla="*/ 2147483646 h 95"/>
              <a:gd name="T32" fmla="*/ 2147483646 w 105"/>
              <a:gd name="T33" fmla="*/ 2147483646 h 95"/>
              <a:gd name="T34" fmla="*/ 2147483646 w 105"/>
              <a:gd name="T35" fmla="*/ 2147483646 h 95"/>
              <a:gd name="T36" fmla="*/ 2147483646 w 105"/>
              <a:gd name="T37" fmla="*/ 2147483646 h 95"/>
              <a:gd name="T38" fmla="*/ 2147483646 w 105"/>
              <a:gd name="T39" fmla="*/ 2147483646 h 95"/>
              <a:gd name="T40" fmla="*/ 2147483646 w 105"/>
              <a:gd name="T41" fmla="*/ 2147483646 h 95"/>
              <a:gd name="T42" fmla="*/ 2147483646 w 105"/>
              <a:gd name="T43" fmla="*/ 2147483646 h 95"/>
              <a:gd name="T44" fmla="*/ 2147483646 w 105"/>
              <a:gd name="T45" fmla="*/ 2147483646 h 95"/>
              <a:gd name="T46" fmla="*/ 2147483646 w 105"/>
              <a:gd name="T47" fmla="*/ 2147483646 h 95"/>
              <a:gd name="T48" fmla="*/ 2147483646 w 105"/>
              <a:gd name="T49" fmla="*/ 2147483646 h 95"/>
              <a:gd name="T50" fmla="*/ 2147483646 w 105"/>
              <a:gd name="T51" fmla="*/ 2147483646 h 95"/>
              <a:gd name="T52" fmla="*/ 2147483646 w 105"/>
              <a:gd name="T53" fmla="*/ 2147483646 h 9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w 105"/>
              <a:gd name="T82" fmla="*/ 0 h 95"/>
              <a:gd name="T83" fmla="*/ 105 w 105"/>
              <a:gd name="T84" fmla="*/ 95 h 95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T81" t="T82" r="T83" b="T84"/>
            <a:pathLst>
              <a:path w="105" h="95">
                <a:moveTo>
                  <a:pt x="90" y="9"/>
                </a:moveTo>
                <a:cubicBezTo>
                  <a:pt x="83" y="10"/>
                  <a:pt x="84" y="19"/>
                  <a:pt x="77" y="13"/>
                </a:cubicBezTo>
                <a:cubicBezTo>
                  <a:pt x="73" y="9"/>
                  <a:pt x="69" y="4"/>
                  <a:pt x="63" y="4"/>
                </a:cubicBezTo>
                <a:cubicBezTo>
                  <a:pt x="57" y="5"/>
                  <a:pt x="54" y="10"/>
                  <a:pt x="47" y="7"/>
                </a:cubicBezTo>
                <a:cubicBezTo>
                  <a:pt x="42" y="3"/>
                  <a:pt x="41" y="0"/>
                  <a:pt x="34" y="0"/>
                </a:cubicBezTo>
                <a:cubicBezTo>
                  <a:pt x="28" y="1"/>
                  <a:pt x="21" y="4"/>
                  <a:pt x="14" y="3"/>
                </a:cubicBezTo>
                <a:cubicBezTo>
                  <a:pt x="13" y="3"/>
                  <a:pt x="9" y="0"/>
                  <a:pt x="8" y="0"/>
                </a:cubicBezTo>
                <a:cubicBezTo>
                  <a:pt x="6" y="0"/>
                  <a:pt x="4" y="5"/>
                  <a:pt x="3" y="8"/>
                </a:cubicBezTo>
                <a:cubicBezTo>
                  <a:pt x="0" y="18"/>
                  <a:pt x="17" y="23"/>
                  <a:pt x="20" y="32"/>
                </a:cubicBezTo>
                <a:cubicBezTo>
                  <a:pt x="22" y="36"/>
                  <a:pt x="20" y="40"/>
                  <a:pt x="22" y="43"/>
                </a:cubicBezTo>
                <a:cubicBezTo>
                  <a:pt x="23" y="46"/>
                  <a:pt x="26" y="47"/>
                  <a:pt x="29" y="48"/>
                </a:cubicBezTo>
                <a:cubicBezTo>
                  <a:pt x="37" y="54"/>
                  <a:pt x="40" y="63"/>
                  <a:pt x="46" y="70"/>
                </a:cubicBezTo>
                <a:cubicBezTo>
                  <a:pt x="50" y="75"/>
                  <a:pt x="54" y="77"/>
                  <a:pt x="52" y="82"/>
                </a:cubicBezTo>
                <a:cubicBezTo>
                  <a:pt x="53" y="82"/>
                  <a:pt x="53" y="82"/>
                  <a:pt x="53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64" y="82"/>
                  <a:pt x="69" y="91"/>
                  <a:pt x="74" y="95"/>
                </a:cubicBezTo>
                <a:cubicBezTo>
                  <a:pt x="75" y="86"/>
                  <a:pt x="80" y="78"/>
                  <a:pt x="81" y="70"/>
                </a:cubicBezTo>
                <a:cubicBezTo>
                  <a:pt x="83" y="70"/>
                  <a:pt x="86" y="70"/>
                  <a:pt x="87" y="69"/>
                </a:cubicBezTo>
                <a:cubicBezTo>
                  <a:pt x="89" y="68"/>
                  <a:pt x="87" y="67"/>
                  <a:pt x="88" y="65"/>
                </a:cubicBezTo>
                <a:cubicBezTo>
                  <a:pt x="90" y="63"/>
                  <a:pt x="90" y="63"/>
                  <a:pt x="91" y="62"/>
                </a:cubicBezTo>
                <a:cubicBezTo>
                  <a:pt x="93" y="61"/>
                  <a:pt x="98" y="60"/>
                  <a:pt x="99" y="58"/>
                </a:cubicBezTo>
                <a:cubicBezTo>
                  <a:pt x="101" y="53"/>
                  <a:pt x="93" y="50"/>
                  <a:pt x="93" y="45"/>
                </a:cubicBezTo>
                <a:cubicBezTo>
                  <a:pt x="94" y="40"/>
                  <a:pt x="103" y="42"/>
                  <a:pt x="105" y="39"/>
                </a:cubicBezTo>
                <a:cubicBezTo>
                  <a:pt x="102" y="36"/>
                  <a:pt x="96" y="34"/>
                  <a:pt x="94" y="29"/>
                </a:cubicBezTo>
                <a:cubicBezTo>
                  <a:pt x="92" y="25"/>
                  <a:pt x="94" y="24"/>
                  <a:pt x="95" y="20"/>
                </a:cubicBezTo>
                <a:cubicBezTo>
                  <a:pt x="96" y="13"/>
                  <a:pt x="95" y="12"/>
                  <a:pt x="90" y="10"/>
                </a:cubicBezTo>
                <a:lnTo>
                  <a:pt x="90" y="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2" name="Freeform 527">
            <a:extLst>
              <a:ext uri="{FF2B5EF4-FFF2-40B4-BE49-F238E27FC236}">
                <a16:creationId xmlns:a16="http://schemas.microsoft.com/office/drawing/2014/main" id="{0A9466F5-E12E-335B-554C-08020A6E5A99}"/>
              </a:ext>
            </a:extLst>
          </p:cNvPr>
          <p:cNvSpPr>
            <a:spLocks/>
          </p:cNvSpPr>
          <p:nvPr/>
        </p:nvSpPr>
        <p:spPr bwMode="auto">
          <a:xfrm>
            <a:off x="5429680" y="3438882"/>
            <a:ext cx="49943" cy="115253"/>
          </a:xfrm>
          <a:custGeom>
            <a:avLst/>
            <a:gdLst>
              <a:gd name="T0" fmla="*/ 2147483646 w 48"/>
              <a:gd name="T1" fmla="*/ 2147483646 h 107"/>
              <a:gd name="T2" fmla="*/ 2147483646 w 48"/>
              <a:gd name="T3" fmla="*/ 2147483646 h 107"/>
              <a:gd name="T4" fmla="*/ 2147483646 w 48"/>
              <a:gd name="T5" fmla="*/ 2147483646 h 107"/>
              <a:gd name="T6" fmla="*/ 2147483646 w 48"/>
              <a:gd name="T7" fmla="*/ 2147483646 h 107"/>
              <a:gd name="T8" fmla="*/ 2147483646 w 48"/>
              <a:gd name="T9" fmla="*/ 2147483646 h 107"/>
              <a:gd name="T10" fmla="*/ 2147483646 w 48"/>
              <a:gd name="T11" fmla="*/ 2147483646 h 107"/>
              <a:gd name="T12" fmla="*/ 2147483646 w 48"/>
              <a:gd name="T13" fmla="*/ 2147483646 h 107"/>
              <a:gd name="T14" fmla="*/ 2147483646 w 48"/>
              <a:gd name="T15" fmla="*/ 2147483646 h 107"/>
              <a:gd name="T16" fmla="*/ 2147483646 w 48"/>
              <a:gd name="T17" fmla="*/ 2147483646 h 107"/>
              <a:gd name="T18" fmla="*/ 2147483646 w 48"/>
              <a:gd name="T19" fmla="*/ 2147483646 h 107"/>
              <a:gd name="T20" fmla="*/ 2147483646 w 48"/>
              <a:gd name="T21" fmla="*/ 2147483646 h 107"/>
              <a:gd name="T22" fmla="*/ 2147483646 w 48"/>
              <a:gd name="T23" fmla="*/ 2147483646 h 107"/>
              <a:gd name="T24" fmla="*/ 2147483646 w 48"/>
              <a:gd name="T25" fmla="*/ 2147483646 h 107"/>
              <a:gd name="T26" fmla="*/ 2147483646 w 48"/>
              <a:gd name="T27" fmla="*/ 2147483646 h 107"/>
              <a:gd name="T28" fmla="*/ 2147483646 w 48"/>
              <a:gd name="T29" fmla="*/ 2147483646 h 107"/>
              <a:gd name="T30" fmla="*/ 2147483646 w 48"/>
              <a:gd name="T31" fmla="*/ 2147483646 h 107"/>
              <a:gd name="T32" fmla="*/ 2147483646 w 48"/>
              <a:gd name="T33" fmla="*/ 2147483646 h 107"/>
              <a:gd name="T34" fmla="*/ 2147483646 w 48"/>
              <a:gd name="T35" fmla="*/ 2147483646 h 107"/>
              <a:gd name="T36" fmla="*/ 2147483646 w 48"/>
              <a:gd name="T37" fmla="*/ 2147483646 h 107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48"/>
              <a:gd name="T58" fmla="*/ 0 h 107"/>
              <a:gd name="T59" fmla="*/ 48 w 48"/>
              <a:gd name="T60" fmla="*/ 107 h 107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48" h="107">
                <a:moveTo>
                  <a:pt x="44" y="68"/>
                </a:moveTo>
                <a:cubicBezTo>
                  <a:pt x="44" y="77"/>
                  <a:pt x="48" y="85"/>
                  <a:pt x="42" y="93"/>
                </a:cubicBezTo>
                <a:cubicBezTo>
                  <a:pt x="39" y="96"/>
                  <a:pt x="38" y="99"/>
                  <a:pt x="35" y="102"/>
                </a:cubicBezTo>
                <a:cubicBezTo>
                  <a:pt x="33" y="103"/>
                  <a:pt x="31" y="105"/>
                  <a:pt x="29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5"/>
                  <a:pt x="26" y="106"/>
                  <a:pt x="24" y="105"/>
                </a:cubicBezTo>
                <a:cubicBezTo>
                  <a:pt x="20" y="102"/>
                  <a:pt x="20" y="98"/>
                  <a:pt x="10" y="86"/>
                </a:cubicBezTo>
                <a:cubicBezTo>
                  <a:pt x="0" y="74"/>
                  <a:pt x="12" y="83"/>
                  <a:pt x="9" y="79"/>
                </a:cubicBezTo>
                <a:cubicBezTo>
                  <a:pt x="5" y="76"/>
                  <a:pt x="7" y="72"/>
                  <a:pt x="12" y="66"/>
                </a:cubicBezTo>
                <a:cubicBezTo>
                  <a:pt x="16" y="60"/>
                  <a:pt x="13" y="61"/>
                  <a:pt x="9" y="58"/>
                </a:cubicBezTo>
                <a:cubicBezTo>
                  <a:pt x="5" y="56"/>
                  <a:pt x="9" y="46"/>
                  <a:pt x="13" y="41"/>
                </a:cubicBezTo>
                <a:cubicBezTo>
                  <a:pt x="17" y="37"/>
                  <a:pt x="12" y="38"/>
                  <a:pt x="9" y="36"/>
                </a:cubicBezTo>
                <a:cubicBezTo>
                  <a:pt x="8" y="35"/>
                  <a:pt x="7" y="34"/>
                  <a:pt x="7" y="34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26"/>
                  <a:pt x="8" y="20"/>
                  <a:pt x="8" y="13"/>
                </a:cubicBezTo>
                <a:cubicBezTo>
                  <a:pt x="8" y="5"/>
                  <a:pt x="10" y="5"/>
                  <a:pt x="18" y="3"/>
                </a:cubicBezTo>
                <a:cubicBezTo>
                  <a:pt x="29" y="0"/>
                  <a:pt x="34" y="9"/>
                  <a:pt x="41" y="17"/>
                </a:cubicBezTo>
                <a:cubicBezTo>
                  <a:pt x="35" y="28"/>
                  <a:pt x="43" y="36"/>
                  <a:pt x="45" y="46"/>
                </a:cubicBezTo>
                <a:cubicBezTo>
                  <a:pt x="46" y="52"/>
                  <a:pt x="47" y="64"/>
                  <a:pt x="44" y="6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3" name="Freeform 528">
            <a:extLst>
              <a:ext uri="{FF2B5EF4-FFF2-40B4-BE49-F238E27FC236}">
                <a16:creationId xmlns:a16="http://schemas.microsoft.com/office/drawing/2014/main" id="{6BE51A4B-310B-812F-885D-A3BDAC9EFE76}"/>
              </a:ext>
            </a:extLst>
          </p:cNvPr>
          <p:cNvSpPr>
            <a:spLocks/>
          </p:cNvSpPr>
          <p:nvPr/>
        </p:nvSpPr>
        <p:spPr bwMode="auto">
          <a:xfrm>
            <a:off x="5460414" y="3425437"/>
            <a:ext cx="84519" cy="88360"/>
          </a:xfrm>
          <a:custGeom>
            <a:avLst/>
            <a:gdLst>
              <a:gd name="T0" fmla="*/ 2147483646 w 79"/>
              <a:gd name="T1" fmla="*/ 2147483646 h 83"/>
              <a:gd name="T2" fmla="*/ 2147483646 w 79"/>
              <a:gd name="T3" fmla="*/ 2147483646 h 83"/>
              <a:gd name="T4" fmla="*/ 2147483646 w 79"/>
              <a:gd name="T5" fmla="*/ 2147483646 h 83"/>
              <a:gd name="T6" fmla="*/ 2147483646 w 79"/>
              <a:gd name="T7" fmla="*/ 2147483646 h 83"/>
              <a:gd name="T8" fmla="*/ 2147483646 w 79"/>
              <a:gd name="T9" fmla="*/ 2147483646 h 83"/>
              <a:gd name="T10" fmla="*/ 2147483646 w 79"/>
              <a:gd name="T11" fmla="*/ 2147483646 h 83"/>
              <a:gd name="T12" fmla="*/ 2147483646 w 79"/>
              <a:gd name="T13" fmla="*/ 2147483646 h 83"/>
              <a:gd name="T14" fmla="*/ 2147483646 w 79"/>
              <a:gd name="T15" fmla="*/ 2147483646 h 83"/>
              <a:gd name="T16" fmla="*/ 2147483646 w 79"/>
              <a:gd name="T17" fmla="*/ 2147483646 h 83"/>
              <a:gd name="T18" fmla="*/ 2147483646 w 79"/>
              <a:gd name="T19" fmla="*/ 2147483646 h 83"/>
              <a:gd name="T20" fmla="*/ 2147483646 w 79"/>
              <a:gd name="T21" fmla="*/ 2147483646 h 83"/>
              <a:gd name="T22" fmla="*/ 2147483646 w 79"/>
              <a:gd name="T23" fmla="*/ 2147483646 h 83"/>
              <a:gd name="T24" fmla="*/ 0 w 79"/>
              <a:gd name="T25" fmla="*/ 2147483646 h 83"/>
              <a:gd name="T26" fmla="*/ 0 w 79"/>
              <a:gd name="T27" fmla="*/ 2147483646 h 83"/>
              <a:gd name="T28" fmla="*/ 2147483646 w 79"/>
              <a:gd name="T29" fmla="*/ 2147483646 h 83"/>
              <a:gd name="T30" fmla="*/ 2147483646 w 79"/>
              <a:gd name="T31" fmla="*/ 2147483646 h 83"/>
              <a:gd name="T32" fmla="*/ 2147483646 w 79"/>
              <a:gd name="T33" fmla="*/ 2147483646 h 8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79"/>
              <a:gd name="T52" fmla="*/ 0 h 83"/>
              <a:gd name="T53" fmla="*/ 79 w 79"/>
              <a:gd name="T54" fmla="*/ 83 h 83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79" h="83">
                <a:moveTo>
                  <a:pt x="14" y="82"/>
                </a:moveTo>
                <a:cubicBezTo>
                  <a:pt x="22" y="80"/>
                  <a:pt x="31" y="78"/>
                  <a:pt x="38" y="83"/>
                </a:cubicBezTo>
                <a:cubicBezTo>
                  <a:pt x="41" y="79"/>
                  <a:pt x="42" y="73"/>
                  <a:pt x="46" y="72"/>
                </a:cubicBezTo>
                <a:cubicBezTo>
                  <a:pt x="48" y="71"/>
                  <a:pt x="52" y="72"/>
                  <a:pt x="54" y="72"/>
                </a:cubicBezTo>
                <a:cubicBezTo>
                  <a:pt x="58" y="71"/>
                  <a:pt x="62" y="69"/>
                  <a:pt x="65" y="68"/>
                </a:cubicBezTo>
                <a:cubicBezTo>
                  <a:pt x="69" y="66"/>
                  <a:pt x="73" y="63"/>
                  <a:pt x="75" y="58"/>
                </a:cubicBezTo>
                <a:cubicBezTo>
                  <a:pt x="79" y="51"/>
                  <a:pt x="67" y="39"/>
                  <a:pt x="63" y="32"/>
                </a:cubicBezTo>
                <a:cubicBezTo>
                  <a:pt x="61" y="28"/>
                  <a:pt x="57" y="25"/>
                  <a:pt x="58" y="21"/>
                </a:cubicBezTo>
                <a:cubicBezTo>
                  <a:pt x="57" y="22"/>
                  <a:pt x="57" y="22"/>
                  <a:pt x="57" y="22"/>
                </a:cubicBezTo>
                <a:cubicBezTo>
                  <a:pt x="51" y="25"/>
                  <a:pt x="44" y="32"/>
                  <a:pt x="38" y="28"/>
                </a:cubicBezTo>
                <a:cubicBezTo>
                  <a:pt x="30" y="23"/>
                  <a:pt x="25" y="10"/>
                  <a:pt x="18" y="3"/>
                </a:cubicBezTo>
                <a:cubicBezTo>
                  <a:pt x="14" y="0"/>
                  <a:pt x="7" y="1"/>
                  <a:pt x="4" y="6"/>
                </a:cubicBezTo>
                <a:cubicBezTo>
                  <a:pt x="2" y="9"/>
                  <a:pt x="1" y="15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4" y="22"/>
                  <a:pt x="7" y="26"/>
                  <a:pt x="11" y="31"/>
                </a:cubicBezTo>
                <a:cubicBezTo>
                  <a:pt x="5" y="42"/>
                  <a:pt x="13" y="49"/>
                  <a:pt x="15" y="60"/>
                </a:cubicBezTo>
                <a:cubicBezTo>
                  <a:pt x="16" y="66"/>
                  <a:pt x="17" y="78"/>
                  <a:pt x="14" y="82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4" name="Freeform 530">
            <a:extLst>
              <a:ext uri="{FF2B5EF4-FFF2-40B4-BE49-F238E27FC236}">
                <a16:creationId xmlns:a16="http://schemas.microsoft.com/office/drawing/2014/main" id="{E0E31FCE-9F8A-86CF-33EA-F084794E0776}"/>
              </a:ext>
            </a:extLst>
          </p:cNvPr>
          <p:cNvSpPr>
            <a:spLocks/>
          </p:cNvSpPr>
          <p:nvPr/>
        </p:nvSpPr>
        <p:spPr bwMode="auto">
          <a:xfrm>
            <a:off x="5521882" y="3383178"/>
            <a:ext cx="172879" cy="111411"/>
          </a:xfrm>
          <a:custGeom>
            <a:avLst/>
            <a:gdLst>
              <a:gd name="T0" fmla="*/ 2147483646 w 162"/>
              <a:gd name="T1" fmla="*/ 2147483646 h 103"/>
              <a:gd name="T2" fmla="*/ 2147483646 w 162"/>
              <a:gd name="T3" fmla="*/ 2147483646 h 103"/>
              <a:gd name="T4" fmla="*/ 2147483646 w 162"/>
              <a:gd name="T5" fmla="*/ 2147483646 h 103"/>
              <a:gd name="T6" fmla="*/ 2147483646 w 162"/>
              <a:gd name="T7" fmla="*/ 2147483646 h 103"/>
              <a:gd name="T8" fmla="*/ 2147483646 w 162"/>
              <a:gd name="T9" fmla="*/ 2147483646 h 103"/>
              <a:gd name="T10" fmla="*/ 2147483646 w 162"/>
              <a:gd name="T11" fmla="*/ 2147483646 h 103"/>
              <a:gd name="T12" fmla="*/ 2147483646 w 162"/>
              <a:gd name="T13" fmla="*/ 2147483646 h 103"/>
              <a:gd name="T14" fmla="*/ 2147483646 w 162"/>
              <a:gd name="T15" fmla="*/ 2147483646 h 103"/>
              <a:gd name="T16" fmla="*/ 2147483646 w 162"/>
              <a:gd name="T17" fmla="*/ 2147483646 h 103"/>
              <a:gd name="T18" fmla="*/ 2147483646 w 162"/>
              <a:gd name="T19" fmla="*/ 2147483646 h 103"/>
              <a:gd name="T20" fmla="*/ 2147483646 w 162"/>
              <a:gd name="T21" fmla="*/ 2147483646 h 103"/>
              <a:gd name="T22" fmla="*/ 2147483646 w 162"/>
              <a:gd name="T23" fmla="*/ 2147483646 h 103"/>
              <a:gd name="T24" fmla="*/ 2147483646 w 162"/>
              <a:gd name="T25" fmla="*/ 2147483646 h 103"/>
              <a:gd name="T26" fmla="*/ 2147483646 w 162"/>
              <a:gd name="T27" fmla="*/ 2147483646 h 103"/>
              <a:gd name="T28" fmla="*/ 2147483646 w 162"/>
              <a:gd name="T29" fmla="*/ 2147483646 h 103"/>
              <a:gd name="T30" fmla="*/ 2147483646 w 162"/>
              <a:gd name="T31" fmla="*/ 2147483646 h 103"/>
              <a:gd name="T32" fmla="*/ 2147483646 w 162"/>
              <a:gd name="T33" fmla="*/ 2147483646 h 103"/>
              <a:gd name="T34" fmla="*/ 2147483646 w 162"/>
              <a:gd name="T35" fmla="*/ 2147483646 h 103"/>
              <a:gd name="T36" fmla="*/ 2147483646 w 162"/>
              <a:gd name="T37" fmla="*/ 2147483646 h 103"/>
              <a:gd name="T38" fmla="*/ 2147483646 w 162"/>
              <a:gd name="T39" fmla="*/ 2147483646 h 103"/>
              <a:gd name="T40" fmla="*/ 2147483646 w 162"/>
              <a:gd name="T41" fmla="*/ 2147483646 h 103"/>
              <a:gd name="T42" fmla="*/ 2147483646 w 162"/>
              <a:gd name="T43" fmla="*/ 2147483646 h 103"/>
              <a:gd name="T44" fmla="*/ 2147483646 w 162"/>
              <a:gd name="T45" fmla="*/ 2147483646 h 103"/>
              <a:gd name="T46" fmla="*/ 2147483646 w 162"/>
              <a:gd name="T47" fmla="*/ 2147483646 h 103"/>
              <a:gd name="T48" fmla="*/ 2147483646 w 162"/>
              <a:gd name="T49" fmla="*/ 2147483646 h 103"/>
              <a:gd name="T50" fmla="*/ 2147483646 w 162"/>
              <a:gd name="T51" fmla="*/ 2147483646 h 103"/>
              <a:gd name="T52" fmla="*/ 2147483646 w 162"/>
              <a:gd name="T53" fmla="*/ 2147483646 h 103"/>
              <a:gd name="T54" fmla="*/ 2147483646 w 162"/>
              <a:gd name="T55" fmla="*/ 2147483646 h 103"/>
              <a:gd name="T56" fmla="*/ 2147483646 w 162"/>
              <a:gd name="T57" fmla="*/ 2147483646 h 103"/>
              <a:gd name="T58" fmla="*/ 2147483646 w 162"/>
              <a:gd name="T59" fmla="*/ 2147483646 h 103"/>
              <a:gd name="T60" fmla="*/ 2147483646 w 162"/>
              <a:gd name="T61" fmla="*/ 2147483646 h 10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w 162"/>
              <a:gd name="T94" fmla="*/ 0 h 103"/>
              <a:gd name="T95" fmla="*/ 162 w 162"/>
              <a:gd name="T96" fmla="*/ 103 h 103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T93" t="T94" r="T95" b="T96"/>
            <a:pathLst>
              <a:path w="162" h="103">
                <a:moveTo>
                  <a:pt x="19" y="98"/>
                </a:moveTo>
                <a:cubicBezTo>
                  <a:pt x="26" y="100"/>
                  <a:pt x="38" y="92"/>
                  <a:pt x="45" y="94"/>
                </a:cubicBezTo>
                <a:cubicBezTo>
                  <a:pt x="50" y="95"/>
                  <a:pt x="52" y="98"/>
                  <a:pt x="56" y="100"/>
                </a:cubicBezTo>
                <a:cubicBezTo>
                  <a:pt x="61" y="103"/>
                  <a:pt x="68" y="102"/>
                  <a:pt x="74" y="102"/>
                </a:cubicBezTo>
                <a:cubicBezTo>
                  <a:pt x="82" y="103"/>
                  <a:pt x="81" y="103"/>
                  <a:pt x="88" y="97"/>
                </a:cubicBezTo>
                <a:cubicBezTo>
                  <a:pt x="94" y="91"/>
                  <a:pt x="101" y="81"/>
                  <a:pt x="108" y="78"/>
                </a:cubicBezTo>
                <a:cubicBezTo>
                  <a:pt x="117" y="74"/>
                  <a:pt x="130" y="81"/>
                  <a:pt x="140" y="80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41" y="74"/>
                  <a:pt x="139" y="65"/>
                  <a:pt x="134" y="63"/>
                </a:cubicBezTo>
                <a:cubicBezTo>
                  <a:pt x="129" y="61"/>
                  <a:pt x="135" y="56"/>
                  <a:pt x="141" y="52"/>
                </a:cubicBezTo>
                <a:cubicBezTo>
                  <a:pt x="146" y="48"/>
                  <a:pt x="148" y="42"/>
                  <a:pt x="152" y="35"/>
                </a:cubicBezTo>
                <a:cubicBezTo>
                  <a:pt x="156" y="29"/>
                  <a:pt x="161" y="35"/>
                  <a:pt x="162" y="23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0" y="15"/>
                  <a:pt x="157" y="15"/>
                  <a:pt x="151" y="13"/>
                </a:cubicBezTo>
                <a:cubicBezTo>
                  <a:pt x="147" y="11"/>
                  <a:pt x="142" y="9"/>
                  <a:pt x="138" y="7"/>
                </a:cubicBezTo>
                <a:cubicBezTo>
                  <a:pt x="133" y="5"/>
                  <a:pt x="129" y="1"/>
                  <a:pt x="124" y="1"/>
                </a:cubicBezTo>
                <a:cubicBezTo>
                  <a:pt x="117" y="0"/>
                  <a:pt x="108" y="6"/>
                  <a:pt x="101" y="7"/>
                </a:cubicBezTo>
                <a:cubicBezTo>
                  <a:pt x="97" y="8"/>
                  <a:pt x="94" y="9"/>
                  <a:pt x="90" y="11"/>
                </a:cubicBezTo>
                <a:cubicBezTo>
                  <a:pt x="87" y="14"/>
                  <a:pt x="84" y="19"/>
                  <a:pt x="79" y="19"/>
                </a:cubicBezTo>
                <a:cubicBezTo>
                  <a:pt x="76" y="19"/>
                  <a:pt x="75" y="16"/>
                  <a:pt x="72" y="15"/>
                </a:cubicBezTo>
                <a:cubicBezTo>
                  <a:pt x="69" y="15"/>
                  <a:pt x="66" y="16"/>
                  <a:pt x="64" y="17"/>
                </a:cubicBezTo>
                <a:cubicBezTo>
                  <a:pt x="56" y="18"/>
                  <a:pt x="49" y="17"/>
                  <a:pt x="43" y="14"/>
                </a:cubicBezTo>
                <a:cubicBezTo>
                  <a:pt x="36" y="11"/>
                  <a:pt x="29" y="13"/>
                  <a:pt x="23" y="10"/>
                </a:cubicBezTo>
                <a:cubicBezTo>
                  <a:pt x="16" y="6"/>
                  <a:pt x="10" y="4"/>
                  <a:pt x="2" y="4"/>
                </a:cubicBezTo>
                <a:cubicBezTo>
                  <a:pt x="2" y="6"/>
                  <a:pt x="2" y="6"/>
                  <a:pt x="2" y="6"/>
                </a:cubicBezTo>
                <a:cubicBezTo>
                  <a:pt x="6" y="13"/>
                  <a:pt x="7" y="21"/>
                  <a:pt x="10" y="29"/>
                </a:cubicBezTo>
                <a:cubicBezTo>
                  <a:pt x="11" y="33"/>
                  <a:pt x="14" y="37"/>
                  <a:pt x="13" y="41"/>
                </a:cubicBezTo>
                <a:cubicBezTo>
                  <a:pt x="10" y="47"/>
                  <a:pt x="3" y="52"/>
                  <a:pt x="1" y="59"/>
                </a:cubicBezTo>
                <a:cubicBezTo>
                  <a:pt x="0" y="63"/>
                  <a:pt x="4" y="66"/>
                  <a:pt x="6" y="70"/>
                </a:cubicBezTo>
                <a:cubicBezTo>
                  <a:pt x="10" y="77"/>
                  <a:pt x="22" y="89"/>
                  <a:pt x="18" y="96"/>
                </a:cubicBezTo>
                <a:lnTo>
                  <a:pt x="19" y="98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5" name="Freeform 531">
            <a:extLst>
              <a:ext uri="{FF2B5EF4-FFF2-40B4-BE49-F238E27FC236}">
                <a16:creationId xmlns:a16="http://schemas.microsoft.com/office/drawing/2014/main" id="{B3C220FC-C803-B4B0-D86C-5D052EEB5993}"/>
              </a:ext>
            </a:extLst>
          </p:cNvPr>
          <p:cNvSpPr>
            <a:spLocks/>
          </p:cNvSpPr>
          <p:nvPr/>
        </p:nvSpPr>
        <p:spPr bwMode="auto">
          <a:xfrm>
            <a:off x="5458492" y="3469616"/>
            <a:ext cx="180562" cy="211296"/>
          </a:xfrm>
          <a:custGeom>
            <a:avLst/>
            <a:gdLst>
              <a:gd name="T0" fmla="*/ 2147483646 w 169"/>
              <a:gd name="T1" fmla="*/ 2147483646 h 199"/>
              <a:gd name="T2" fmla="*/ 2147483646 w 169"/>
              <a:gd name="T3" fmla="*/ 2147483646 h 199"/>
              <a:gd name="T4" fmla="*/ 2147483646 w 169"/>
              <a:gd name="T5" fmla="*/ 2147483646 h 199"/>
              <a:gd name="T6" fmla="*/ 2147483646 w 169"/>
              <a:gd name="T7" fmla="*/ 2147483646 h 199"/>
              <a:gd name="T8" fmla="*/ 2147483646 w 169"/>
              <a:gd name="T9" fmla="*/ 2147483646 h 199"/>
              <a:gd name="T10" fmla="*/ 2147483646 w 169"/>
              <a:gd name="T11" fmla="*/ 2147483646 h 199"/>
              <a:gd name="T12" fmla="*/ 2147483646 w 169"/>
              <a:gd name="T13" fmla="*/ 2147483646 h 199"/>
              <a:gd name="T14" fmla="*/ 2147483646 w 169"/>
              <a:gd name="T15" fmla="*/ 2147483646 h 199"/>
              <a:gd name="T16" fmla="*/ 2147483646 w 169"/>
              <a:gd name="T17" fmla="*/ 2147483646 h 199"/>
              <a:gd name="T18" fmla="*/ 2147483646 w 169"/>
              <a:gd name="T19" fmla="*/ 2147483646 h 199"/>
              <a:gd name="T20" fmla="*/ 2147483646 w 169"/>
              <a:gd name="T21" fmla="*/ 2147483646 h 199"/>
              <a:gd name="T22" fmla="*/ 2147483646 w 169"/>
              <a:gd name="T23" fmla="*/ 2147483646 h 199"/>
              <a:gd name="T24" fmla="*/ 2147483646 w 169"/>
              <a:gd name="T25" fmla="*/ 2147483646 h 199"/>
              <a:gd name="T26" fmla="*/ 2147483646 w 169"/>
              <a:gd name="T27" fmla="*/ 2147483646 h 199"/>
              <a:gd name="T28" fmla="*/ 2147483646 w 169"/>
              <a:gd name="T29" fmla="*/ 2147483646 h 199"/>
              <a:gd name="T30" fmla="*/ 2147483646 w 169"/>
              <a:gd name="T31" fmla="*/ 2147483646 h 199"/>
              <a:gd name="T32" fmla="*/ 2147483646 w 169"/>
              <a:gd name="T33" fmla="*/ 2147483646 h 199"/>
              <a:gd name="T34" fmla="*/ 2147483646 w 169"/>
              <a:gd name="T35" fmla="*/ 2147483646 h 199"/>
              <a:gd name="T36" fmla="*/ 2147483646 w 169"/>
              <a:gd name="T37" fmla="*/ 2147483646 h 199"/>
              <a:gd name="T38" fmla="*/ 2147483646 w 169"/>
              <a:gd name="T39" fmla="*/ 2147483646 h 199"/>
              <a:gd name="T40" fmla="*/ 2147483646 w 169"/>
              <a:gd name="T41" fmla="*/ 2147483646 h 199"/>
              <a:gd name="T42" fmla="*/ 2147483646 w 169"/>
              <a:gd name="T43" fmla="*/ 2147483646 h 199"/>
              <a:gd name="T44" fmla="*/ 2147483646 w 169"/>
              <a:gd name="T45" fmla="*/ 2147483646 h 199"/>
              <a:gd name="T46" fmla="*/ 2147483646 w 169"/>
              <a:gd name="T47" fmla="*/ 2147483646 h 199"/>
              <a:gd name="T48" fmla="*/ 2147483646 w 169"/>
              <a:gd name="T49" fmla="*/ 2147483646 h 199"/>
              <a:gd name="T50" fmla="*/ 2147483646 w 169"/>
              <a:gd name="T51" fmla="*/ 2147483646 h 199"/>
              <a:gd name="T52" fmla="*/ 2147483646 w 169"/>
              <a:gd name="T53" fmla="*/ 2147483646 h 199"/>
              <a:gd name="T54" fmla="*/ 2147483646 w 169"/>
              <a:gd name="T55" fmla="*/ 2147483646 h 199"/>
              <a:gd name="T56" fmla="*/ 2147483646 w 169"/>
              <a:gd name="T57" fmla="*/ 2147483646 h 199"/>
              <a:gd name="T58" fmla="*/ 2147483646 w 169"/>
              <a:gd name="T59" fmla="*/ 2147483646 h 199"/>
              <a:gd name="T60" fmla="*/ 2147483646 w 169"/>
              <a:gd name="T61" fmla="*/ 2147483646 h 199"/>
              <a:gd name="T62" fmla="*/ 2147483646 w 169"/>
              <a:gd name="T63" fmla="*/ 2147483646 h 199"/>
              <a:gd name="T64" fmla="*/ 2147483646 w 169"/>
              <a:gd name="T65" fmla="*/ 2147483646 h 199"/>
              <a:gd name="T66" fmla="*/ 2147483646 w 169"/>
              <a:gd name="T67" fmla="*/ 2147483646 h 199"/>
              <a:gd name="T68" fmla="*/ 2147483646 w 169"/>
              <a:gd name="T69" fmla="*/ 2147483646 h 199"/>
              <a:gd name="T70" fmla="*/ 2147483646 w 169"/>
              <a:gd name="T71" fmla="*/ 2147483646 h 199"/>
              <a:gd name="T72" fmla="*/ 2147483646 w 169"/>
              <a:gd name="T73" fmla="*/ 2147483646 h 199"/>
              <a:gd name="T74" fmla="*/ 2147483646 w 169"/>
              <a:gd name="T75" fmla="*/ 2147483646 h 199"/>
              <a:gd name="T76" fmla="*/ 2147483646 w 169"/>
              <a:gd name="T77" fmla="*/ 2147483646 h 199"/>
              <a:gd name="T78" fmla="*/ 2147483646 w 169"/>
              <a:gd name="T79" fmla="*/ 2147483646 h 199"/>
              <a:gd name="T80" fmla="*/ 2147483646 w 169"/>
              <a:gd name="T81" fmla="*/ 2147483646 h 199"/>
              <a:gd name="T82" fmla="*/ 2147483646 w 169"/>
              <a:gd name="T83" fmla="*/ 2147483646 h 199"/>
              <a:gd name="T84" fmla="*/ 2147483646 w 169"/>
              <a:gd name="T85" fmla="*/ 2147483646 h 199"/>
              <a:gd name="T86" fmla="*/ 2147483646 w 169"/>
              <a:gd name="T87" fmla="*/ 2147483646 h 199"/>
              <a:gd name="T88" fmla="*/ 2147483646 w 169"/>
              <a:gd name="T89" fmla="*/ 2147483646 h 199"/>
              <a:gd name="T90" fmla="*/ 2147483646 w 169"/>
              <a:gd name="T91" fmla="*/ 2147483646 h 199"/>
              <a:gd name="T92" fmla="*/ 2147483646 w 169"/>
              <a:gd name="T93" fmla="*/ 2147483646 h 199"/>
              <a:gd name="T94" fmla="*/ 2147483646 w 169"/>
              <a:gd name="T95" fmla="*/ 2147483646 h 199"/>
              <a:gd name="T96" fmla="*/ 2147483646 w 169"/>
              <a:gd name="T97" fmla="*/ 2147483646 h 199"/>
              <a:gd name="T98" fmla="*/ 2147483646 w 169"/>
              <a:gd name="T99" fmla="*/ 2147483646 h 199"/>
              <a:gd name="T100" fmla="*/ 2147483646 w 169"/>
              <a:gd name="T101" fmla="*/ 2147483646 h 199"/>
              <a:gd name="T102" fmla="*/ 2147483646 w 169"/>
              <a:gd name="T103" fmla="*/ 2147483646 h 199"/>
              <a:gd name="T104" fmla="*/ 2147483646 w 169"/>
              <a:gd name="T105" fmla="*/ 2147483646 h 199"/>
              <a:gd name="T106" fmla="*/ 2147483646 w 169"/>
              <a:gd name="T107" fmla="*/ 2147483646 h 199"/>
              <a:gd name="T108" fmla="*/ 2147483646 w 169"/>
              <a:gd name="T109" fmla="*/ 2147483646 h 19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69"/>
              <a:gd name="T166" fmla="*/ 0 h 199"/>
              <a:gd name="T167" fmla="*/ 169 w 169"/>
              <a:gd name="T168" fmla="*/ 199 h 199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69" h="199">
                <a:moveTo>
                  <a:pt x="16" y="42"/>
                </a:moveTo>
                <a:cubicBezTo>
                  <a:pt x="16" y="50"/>
                  <a:pt x="20" y="58"/>
                  <a:pt x="14" y="66"/>
                </a:cubicBezTo>
                <a:cubicBezTo>
                  <a:pt x="11" y="69"/>
                  <a:pt x="10" y="72"/>
                  <a:pt x="8" y="75"/>
                </a:cubicBezTo>
                <a:cubicBezTo>
                  <a:pt x="6" y="76"/>
                  <a:pt x="3" y="78"/>
                  <a:pt x="1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1" y="81"/>
                  <a:pt x="1" y="82"/>
                  <a:pt x="1" y="86"/>
                </a:cubicBezTo>
                <a:cubicBezTo>
                  <a:pt x="0" y="94"/>
                  <a:pt x="2" y="97"/>
                  <a:pt x="6" y="99"/>
                </a:cubicBezTo>
                <a:cubicBezTo>
                  <a:pt x="11" y="101"/>
                  <a:pt x="11" y="100"/>
                  <a:pt x="15" y="103"/>
                </a:cubicBezTo>
                <a:cubicBezTo>
                  <a:pt x="18" y="106"/>
                  <a:pt x="17" y="106"/>
                  <a:pt x="20" y="113"/>
                </a:cubicBezTo>
                <a:cubicBezTo>
                  <a:pt x="23" y="120"/>
                  <a:pt x="22" y="120"/>
                  <a:pt x="26" y="122"/>
                </a:cubicBezTo>
                <a:cubicBezTo>
                  <a:pt x="29" y="124"/>
                  <a:pt x="29" y="130"/>
                  <a:pt x="34" y="128"/>
                </a:cubicBezTo>
                <a:cubicBezTo>
                  <a:pt x="39" y="127"/>
                  <a:pt x="41" y="130"/>
                  <a:pt x="45" y="128"/>
                </a:cubicBezTo>
                <a:cubicBezTo>
                  <a:pt x="49" y="127"/>
                  <a:pt x="53" y="127"/>
                  <a:pt x="57" y="128"/>
                </a:cubicBezTo>
                <a:cubicBezTo>
                  <a:pt x="61" y="128"/>
                  <a:pt x="66" y="126"/>
                  <a:pt x="68" y="130"/>
                </a:cubicBezTo>
                <a:cubicBezTo>
                  <a:pt x="70" y="134"/>
                  <a:pt x="68" y="138"/>
                  <a:pt x="73" y="136"/>
                </a:cubicBezTo>
                <a:cubicBezTo>
                  <a:pt x="78" y="134"/>
                  <a:pt x="80" y="130"/>
                  <a:pt x="83" y="137"/>
                </a:cubicBezTo>
                <a:cubicBezTo>
                  <a:pt x="83" y="137"/>
                  <a:pt x="70" y="141"/>
                  <a:pt x="68" y="139"/>
                </a:cubicBezTo>
                <a:cubicBezTo>
                  <a:pt x="66" y="138"/>
                  <a:pt x="64" y="139"/>
                  <a:pt x="61" y="136"/>
                </a:cubicBezTo>
                <a:cubicBezTo>
                  <a:pt x="57" y="132"/>
                  <a:pt x="56" y="134"/>
                  <a:pt x="54" y="134"/>
                </a:cubicBezTo>
                <a:cubicBezTo>
                  <a:pt x="51" y="133"/>
                  <a:pt x="44" y="130"/>
                  <a:pt x="42" y="129"/>
                </a:cubicBezTo>
                <a:cubicBezTo>
                  <a:pt x="41" y="128"/>
                  <a:pt x="40" y="131"/>
                  <a:pt x="39" y="130"/>
                </a:cubicBezTo>
                <a:cubicBezTo>
                  <a:pt x="37" y="129"/>
                  <a:pt x="37" y="130"/>
                  <a:pt x="35" y="131"/>
                </a:cubicBezTo>
                <a:cubicBezTo>
                  <a:pt x="32" y="132"/>
                  <a:pt x="32" y="133"/>
                  <a:pt x="31" y="133"/>
                </a:cubicBezTo>
                <a:cubicBezTo>
                  <a:pt x="29" y="133"/>
                  <a:pt x="26" y="143"/>
                  <a:pt x="25" y="147"/>
                </a:cubicBezTo>
                <a:cubicBezTo>
                  <a:pt x="24" y="151"/>
                  <a:pt x="27" y="148"/>
                  <a:pt x="30" y="150"/>
                </a:cubicBezTo>
                <a:cubicBezTo>
                  <a:pt x="32" y="151"/>
                  <a:pt x="35" y="154"/>
                  <a:pt x="39" y="155"/>
                </a:cubicBezTo>
                <a:cubicBezTo>
                  <a:pt x="43" y="155"/>
                  <a:pt x="41" y="161"/>
                  <a:pt x="41" y="162"/>
                </a:cubicBezTo>
                <a:cubicBezTo>
                  <a:pt x="41" y="164"/>
                  <a:pt x="40" y="168"/>
                  <a:pt x="39" y="173"/>
                </a:cubicBezTo>
                <a:cubicBezTo>
                  <a:pt x="39" y="178"/>
                  <a:pt x="42" y="181"/>
                  <a:pt x="44" y="182"/>
                </a:cubicBezTo>
                <a:cubicBezTo>
                  <a:pt x="46" y="183"/>
                  <a:pt x="46" y="174"/>
                  <a:pt x="47" y="172"/>
                </a:cubicBezTo>
                <a:cubicBezTo>
                  <a:pt x="47" y="170"/>
                  <a:pt x="51" y="176"/>
                  <a:pt x="54" y="176"/>
                </a:cubicBezTo>
                <a:cubicBezTo>
                  <a:pt x="56" y="177"/>
                  <a:pt x="56" y="181"/>
                  <a:pt x="56" y="183"/>
                </a:cubicBezTo>
                <a:cubicBezTo>
                  <a:pt x="56" y="186"/>
                  <a:pt x="58" y="194"/>
                  <a:pt x="61" y="196"/>
                </a:cubicBezTo>
                <a:cubicBezTo>
                  <a:pt x="65" y="199"/>
                  <a:pt x="63" y="191"/>
                  <a:pt x="62" y="185"/>
                </a:cubicBezTo>
                <a:cubicBezTo>
                  <a:pt x="60" y="178"/>
                  <a:pt x="64" y="181"/>
                  <a:pt x="66" y="180"/>
                </a:cubicBezTo>
                <a:cubicBezTo>
                  <a:pt x="68" y="179"/>
                  <a:pt x="67" y="182"/>
                  <a:pt x="69" y="183"/>
                </a:cubicBezTo>
                <a:cubicBezTo>
                  <a:pt x="70" y="184"/>
                  <a:pt x="71" y="188"/>
                  <a:pt x="75" y="189"/>
                </a:cubicBezTo>
                <a:cubicBezTo>
                  <a:pt x="79" y="191"/>
                  <a:pt x="78" y="189"/>
                  <a:pt x="78" y="183"/>
                </a:cubicBezTo>
                <a:cubicBezTo>
                  <a:pt x="79" y="177"/>
                  <a:pt x="77" y="179"/>
                  <a:pt x="76" y="172"/>
                </a:cubicBezTo>
                <a:cubicBezTo>
                  <a:pt x="74" y="165"/>
                  <a:pt x="75" y="167"/>
                  <a:pt x="73" y="162"/>
                </a:cubicBezTo>
                <a:cubicBezTo>
                  <a:pt x="71" y="158"/>
                  <a:pt x="73" y="158"/>
                  <a:pt x="75" y="158"/>
                </a:cubicBezTo>
                <a:cubicBezTo>
                  <a:pt x="78" y="159"/>
                  <a:pt x="77" y="162"/>
                  <a:pt x="78" y="163"/>
                </a:cubicBezTo>
                <a:cubicBezTo>
                  <a:pt x="79" y="165"/>
                  <a:pt x="83" y="162"/>
                  <a:pt x="84" y="160"/>
                </a:cubicBezTo>
                <a:cubicBezTo>
                  <a:pt x="85" y="158"/>
                  <a:pt x="84" y="151"/>
                  <a:pt x="82" y="152"/>
                </a:cubicBezTo>
                <a:cubicBezTo>
                  <a:pt x="79" y="152"/>
                  <a:pt x="79" y="146"/>
                  <a:pt x="79" y="144"/>
                </a:cubicBezTo>
                <a:cubicBezTo>
                  <a:pt x="79" y="141"/>
                  <a:pt x="82" y="142"/>
                  <a:pt x="84" y="142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7" y="141"/>
                  <a:pt x="92" y="147"/>
                  <a:pt x="96" y="148"/>
                </a:cubicBezTo>
                <a:cubicBezTo>
                  <a:pt x="100" y="148"/>
                  <a:pt x="99" y="149"/>
                  <a:pt x="103" y="151"/>
                </a:cubicBezTo>
                <a:cubicBezTo>
                  <a:pt x="107" y="153"/>
                  <a:pt x="109" y="150"/>
                  <a:pt x="109" y="150"/>
                </a:cubicBezTo>
                <a:cubicBezTo>
                  <a:pt x="109" y="150"/>
                  <a:pt x="100" y="142"/>
                  <a:pt x="99" y="139"/>
                </a:cubicBezTo>
                <a:cubicBezTo>
                  <a:pt x="98" y="137"/>
                  <a:pt x="96" y="133"/>
                  <a:pt x="96" y="131"/>
                </a:cubicBezTo>
                <a:cubicBezTo>
                  <a:pt x="97" y="128"/>
                  <a:pt x="103" y="130"/>
                  <a:pt x="92" y="123"/>
                </a:cubicBezTo>
                <a:cubicBezTo>
                  <a:pt x="80" y="115"/>
                  <a:pt x="77" y="113"/>
                  <a:pt x="75" y="114"/>
                </a:cubicBezTo>
                <a:cubicBezTo>
                  <a:pt x="74" y="114"/>
                  <a:pt x="71" y="113"/>
                  <a:pt x="71" y="113"/>
                </a:cubicBezTo>
                <a:cubicBezTo>
                  <a:pt x="71" y="113"/>
                  <a:pt x="66" y="111"/>
                  <a:pt x="66" y="110"/>
                </a:cubicBezTo>
                <a:cubicBezTo>
                  <a:pt x="67" y="108"/>
                  <a:pt x="70" y="107"/>
                  <a:pt x="74" y="108"/>
                </a:cubicBezTo>
                <a:cubicBezTo>
                  <a:pt x="79" y="109"/>
                  <a:pt x="81" y="112"/>
                  <a:pt x="83" y="113"/>
                </a:cubicBezTo>
                <a:cubicBezTo>
                  <a:pt x="85" y="114"/>
                  <a:pt x="88" y="117"/>
                  <a:pt x="92" y="118"/>
                </a:cubicBezTo>
                <a:cubicBezTo>
                  <a:pt x="96" y="120"/>
                  <a:pt x="97" y="122"/>
                  <a:pt x="99" y="125"/>
                </a:cubicBezTo>
                <a:cubicBezTo>
                  <a:pt x="101" y="129"/>
                  <a:pt x="101" y="134"/>
                  <a:pt x="105" y="137"/>
                </a:cubicBezTo>
                <a:cubicBezTo>
                  <a:pt x="110" y="139"/>
                  <a:pt x="109" y="140"/>
                  <a:pt x="111" y="139"/>
                </a:cubicBezTo>
                <a:cubicBezTo>
                  <a:pt x="114" y="138"/>
                  <a:pt x="117" y="142"/>
                  <a:pt x="117" y="138"/>
                </a:cubicBezTo>
                <a:cubicBezTo>
                  <a:pt x="118" y="135"/>
                  <a:pt x="124" y="128"/>
                  <a:pt x="116" y="129"/>
                </a:cubicBezTo>
                <a:cubicBezTo>
                  <a:pt x="108" y="130"/>
                  <a:pt x="107" y="130"/>
                  <a:pt x="106" y="125"/>
                </a:cubicBezTo>
                <a:cubicBezTo>
                  <a:pt x="105" y="121"/>
                  <a:pt x="105" y="118"/>
                  <a:pt x="103" y="117"/>
                </a:cubicBezTo>
                <a:cubicBezTo>
                  <a:pt x="101" y="116"/>
                  <a:pt x="104" y="116"/>
                  <a:pt x="99" y="114"/>
                </a:cubicBezTo>
                <a:cubicBezTo>
                  <a:pt x="95" y="113"/>
                  <a:pt x="88" y="116"/>
                  <a:pt x="86" y="107"/>
                </a:cubicBezTo>
                <a:cubicBezTo>
                  <a:pt x="84" y="99"/>
                  <a:pt x="80" y="106"/>
                  <a:pt x="76" y="99"/>
                </a:cubicBezTo>
                <a:cubicBezTo>
                  <a:pt x="72" y="93"/>
                  <a:pt x="71" y="85"/>
                  <a:pt x="78" y="92"/>
                </a:cubicBezTo>
                <a:cubicBezTo>
                  <a:pt x="85" y="99"/>
                  <a:pt x="88" y="103"/>
                  <a:pt x="86" y="96"/>
                </a:cubicBezTo>
                <a:cubicBezTo>
                  <a:pt x="84" y="89"/>
                  <a:pt x="78" y="82"/>
                  <a:pt x="74" y="82"/>
                </a:cubicBezTo>
                <a:cubicBezTo>
                  <a:pt x="70" y="81"/>
                  <a:pt x="71" y="78"/>
                  <a:pt x="69" y="73"/>
                </a:cubicBezTo>
                <a:cubicBezTo>
                  <a:pt x="67" y="68"/>
                  <a:pt x="60" y="66"/>
                  <a:pt x="63" y="60"/>
                </a:cubicBezTo>
                <a:cubicBezTo>
                  <a:pt x="66" y="54"/>
                  <a:pt x="62" y="47"/>
                  <a:pt x="68" y="48"/>
                </a:cubicBezTo>
                <a:cubicBezTo>
                  <a:pt x="75" y="49"/>
                  <a:pt x="76" y="45"/>
                  <a:pt x="77" y="53"/>
                </a:cubicBezTo>
                <a:cubicBezTo>
                  <a:pt x="78" y="61"/>
                  <a:pt x="79" y="62"/>
                  <a:pt x="83" y="64"/>
                </a:cubicBezTo>
                <a:cubicBezTo>
                  <a:pt x="86" y="65"/>
                  <a:pt x="78" y="73"/>
                  <a:pt x="84" y="75"/>
                </a:cubicBezTo>
                <a:cubicBezTo>
                  <a:pt x="91" y="78"/>
                  <a:pt x="92" y="78"/>
                  <a:pt x="93" y="76"/>
                </a:cubicBezTo>
                <a:cubicBezTo>
                  <a:pt x="93" y="73"/>
                  <a:pt x="90" y="68"/>
                  <a:pt x="90" y="64"/>
                </a:cubicBezTo>
                <a:cubicBezTo>
                  <a:pt x="90" y="61"/>
                  <a:pt x="94" y="72"/>
                  <a:pt x="97" y="70"/>
                </a:cubicBezTo>
                <a:cubicBezTo>
                  <a:pt x="101" y="68"/>
                  <a:pt x="99" y="62"/>
                  <a:pt x="96" y="62"/>
                </a:cubicBezTo>
                <a:cubicBezTo>
                  <a:pt x="93" y="62"/>
                  <a:pt x="92" y="58"/>
                  <a:pt x="95" y="58"/>
                </a:cubicBezTo>
                <a:cubicBezTo>
                  <a:pt x="97" y="58"/>
                  <a:pt x="97" y="57"/>
                  <a:pt x="101" y="61"/>
                </a:cubicBezTo>
                <a:cubicBezTo>
                  <a:pt x="105" y="66"/>
                  <a:pt x="108" y="70"/>
                  <a:pt x="109" y="66"/>
                </a:cubicBezTo>
                <a:cubicBezTo>
                  <a:pt x="111" y="62"/>
                  <a:pt x="109" y="56"/>
                  <a:pt x="106" y="55"/>
                </a:cubicBezTo>
                <a:cubicBezTo>
                  <a:pt x="104" y="55"/>
                  <a:pt x="100" y="53"/>
                  <a:pt x="98" y="50"/>
                </a:cubicBezTo>
                <a:cubicBezTo>
                  <a:pt x="97" y="47"/>
                  <a:pt x="91" y="45"/>
                  <a:pt x="96" y="44"/>
                </a:cubicBezTo>
                <a:cubicBezTo>
                  <a:pt x="102" y="44"/>
                  <a:pt x="101" y="41"/>
                  <a:pt x="105" y="44"/>
                </a:cubicBezTo>
                <a:cubicBezTo>
                  <a:pt x="108" y="46"/>
                  <a:pt x="110" y="43"/>
                  <a:pt x="110" y="43"/>
                </a:cubicBezTo>
                <a:cubicBezTo>
                  <a:pt x="110" y="43"/>
                  <a:pt x="113" y="38"/>
                  <a:pt x="118" y="40"/>
                </a:cubicBezTo>
                <a:cubicBezTo>
                  <a:pt x="123" y="42"/>
                  <a:pt x="120" y="45"/>
                  <a:pt x="126" y="40"/>
                </a:cubicBezTo>
                <a:cubicBezTo>
                  <a:pt x="131" y="36"/>
                  <a:pt x="141" y="36"/>
                  <a:pt x="143" y="37"/>
                </a:cubicBezTo>
                <a:cubicBezTo>
                  <a:pt x="144" y="38"/>
                  <a:pt x="140" y="40"/>
                  <a:pt x="146" y="40"/>
                </a:cubicBezTo>
                <a:cubicBezTo>
                  <a:pt x="152" y="40"/>
                  <a:pt x="144" y="31"/>
                  <a:pt x="152" y="40"/>
                </a:cubicBezTo>
                <a:cubicBezTo>
                  <a:pt x="156" y="43"/>
                  <a:pt x="156" y="43"/>
                  <a:pt x="156" y="43"/>
                </a:cubicBezTo>
                <a:cubicBezTo>
                  <a:pt x="159" y="36"/>
                  <a:pt x="164" y="31"/>
                  <a:pt x="167" y="23"/>
                </a:cubicBezTo>
                <a:cubicBezTo>
                  <a:pt x="168" y="19"/>
                  <a:pt x="169" y="15"/>
                  <a:pt x="168" y="11"/>
                </a:cubicBezTo>
                <a:cubicBezTo>
                  <a:pt x="167" y="8"/>
                  <a:pt x="164" y="3"/>
                  <a:pt x="165" y="0"/>
                </a:cubicBezTo>
                <a:cubicBezTo>
                  <a:pt x="165" y="1"/>
                  <a:pt x="165" y="1"/>
                  <a:pt x="165" y="1"/>
                </a:cubicBezTo>
                <a:cubicBezTo>
                  <a:pt x="158" y="5"/>
                  <a:pt x="152" y="13"/>
                  <a:pt x="147" y="18"/>
                </a:cubicBezTo>
                <a:cubicBezTo>
                  <a:pt x="140" y="24"/>
                  <a:pt x="141" y="24"/>
                  <a:pt x="133" y="23"/>
                </a:cubicBezTo>
                <a:cubicBezTo>
                  <a:pt x="127" y="23"/>
                  <a:pt x="120" y="24"/>
                  <a:pt x="115" y="21"/>
                </a:cubicBezTo>
                <a:cubicBezTo>
                  <a:pt x="111" y="19"/>
                  <a:pt x="109" y="16"/>
                  <a:pt x="104" y="15"/>
                </a:cubicBezTo>
                <a:cubicBezTo>
                  <a:pt x="97" y="13"/>
                  <a:pt x="85" y="21"/>
                  <a:pt x="78" y="19"/>
                </a:cubicBezTo>
                <a:cubicBezTo>
                  <a:pt x="77" y="17"/>
                  <a:pt x="77" y="17"/>
                  <a:pt x="77" y="17"/>
                </a:cubicBezTo>
                <a:cubicBezTo>
                  <a:pt x="75" y="22"/>
                  <a:pt x="71" y="25"/>
                  <a:pt x="67" y="27"/>
                </a:cubicBezTo>
                <a:cubicBezTo>
                  <a:pt x="63" y="28"/>
                  <a:pt x="60" y="30"/>
                  <a:pt x="56" y="31"/>
                </a:cubicBezTo>
                <a:cubicBezTo>
                  <a:pt x="54" y="31"/>
                  <a:pt x="50" y="30"/>
                  <a:pt x="48" y="31"/>
                </a:cubicBezTo>
                <a:cubicBezTo>
                  <a:pt x="44" y="32"/>
                  <a:pt x="43" y="38"/>
                  <a:pt x="40" y="42"/>
                </a:cubicBezTo>
                <a:cubicBezTo>
                  <a:pt x="33" y="37"/>
                  <a:pt x="24" y="39"/>
                  <a:pt x="16" y="41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6" name="Freeform 532">
            <a:extLst>
              <a:ext uri="{FF2B5EF4-FFF2-40B4-BE49-F238E27FC236}">
                <a16:creationId xmlns:a16="http://schemas.microsoft.com/office/drawing/2014/main" id="{F94544A2-2FDB-7777-B1BD-BE6520244F24}"/>
              </a:ext>
            </a:extLst>
          </p:cNvPr>
          <p:cNvSpPr>
            <a:spLocks/>
          </p:cNvSpPr>
          <p:nvPr/>
        </p:nvSpPr>
        <p:spPr bwMode="auto">
          <a:xfrm>
            <a:off x="5458492" y="3469616"/>
            <a:ext cx="180562" cy="211296"/>
          </a:xfrm>
          <a:custGeom>
            <a:avLst/>
            <a:gdLst>
              <a:gd name="T0" fmla="*/ 2147483646 w 169"/>
              <a:gd name="T1" fmla="*/ 2147483646 h 199"/>
              <a:gd name="T2" fmla="*/ 2147483646 w 169"/>
              <a:gd name="T3" fmla="*/ 2147483646 h 199"/>
              <a:gd name="T4" fmla="*/ 2147483646 w 169"/>
              <a:gd name="T5" fmla="*/ 2147483646 h 199"/>
              <a:gd name="T6" fmla="*/ 2147483646 w 169"/>
              <a:gd name="T7" fmla="*/ 2147483646 h 199"/>
              <a:gd name="T8" fmla="*/ 2147483646 w 169"/>
              <a:gd name="T9" fmla="*/ 2147483646 h 199"/>
              <a:gd name="T10" fmla="*/ 2147483646 w 169"/>
              <a:gd name="T11" fmla="*/ 2147483646 h 199"/>
              <a:gd name="T12" fmla="*/ 2147483646 w 169"/>
              <a:gd name="T13" fmla="*/ 2147483646 h 199"/>
              <a:gd name="T14" fmla="*/ 2147483646 w 169"/>
              <a:gd name="T15" fmla="*/ 2147483646 h 199"/>
              <a:gd name="T16" fmla="*/ 2147483646 w 169"/>
              <a:gd name="T17" fmla="*/ 2147483646 h 199"/>
              <a:gd name="T18" fmla="*/ 2147483646 w 169"/>
              <a:gd name="T19" fmla="*/ 2147483646 h 199"/>
              <a:gd name="T20" fmla="*/ 2147483646 w 169"/>
              <a:gd name="T21" fmla="*/ 2147483646 h 199"/>
              <a:gd name="T22" fmla="*/ 2147483646 w 169"/>
              <a:gd name="T23" fmla="*/ 2147483646 h 199"/>
              <a:gd name="T24" fmla="*/ 2147483646 w 169"/>
              <a:gd name="T25" fmla="*/ 2147483646 h 199"/>
              <a:gd name="T26" fmla="*/ 2147483646 w 169"/>
              <a:gd name="T27" fmla="*/ 2147483646 h 199"/>
              <a:gd name="T28" fmla="*/ 2147483646 w 169"/>
              <a:gd name="T29" fmla="*/ 2147483646 h 199"/>
              <a:gd name="T30" fmla="*/ 2147483646 w 169"/>
              <a:gd name="T31" fmla="*/ 2147483646 h 199"/>
              <a:gd name="T32" fmla="*/ 2147483646 w 169"/>
              <a:gd name="T33" fmla="*/ 2147483646 h 199"/>
              <a:gd name="T34" fmla="*/ 2147483646 w 169"/>
              <a:gd name="T35" fmla="*/ 2147483646 h 199"/>
              <a:gd name="T36" fmla="*/ 2147483646 w 169"/>
              <a:gd name="T37" fmla="*/ 2147483646 h 199"/>
              <a:gd name="T38" fmla="*/ 2147483646 w 169"/>
              <a:gd name="T39" fmla="*/ 2147483646 h 199"/>
              <a:gd name="T40" fmla="*/ 2147483646 w 169"/>
              <a:gd name="T41" fmla="*/ 2147483646 h 199"/>
              <a:gd name="T42" fmla="*/ 2147483646 w 169"/>
              <a:gd name="T43" fmla="*/ 2147483646 h 199"/>
              <a:gd name="T44" fmla="*/ 2147483646 w 169"/>
              <a:gd name="T45" fmla="*/ 2147483646 h 199"/>
              <a:gd name="T46" fmla="*/ 2147483646 w 169"/>
              <a:gd name="T47" fmla="*/ 2147483646 h 199"/>
              <a:gd name="T48" fmla="*/ 2147483646 w 169"/>
              <a:gd name="T49" fmla="*/ 2147483646 h 199"/>
              <a:gd name="T50" fmla="*/ 2147483646 w 169"/>
              <a:gd name="T51" fmla="*/ 2147483646 h 199"/>
              <a:gd name="T52" fmla="*/ 2147483646 w 169"/>
              <a:gd name="T53" fmla="*/ 2147483646 h 199"/>
              <a:gd name="T54" fmla="*/ 2147483646 w 169"/>
              <a:gd name="T55" fmla="*/ 2147483646 h 199"/>
              <a:gd name="T56" fmla="*/ 2147483646 w 169"/>
              <a:gd name="T57" fmla="*/ 2147483646 h 199"/>
              <a:gd name="T58" fmla="*/ 2147483646 w 169"/>
              <a:gd name="T59" fmla="*/ 2147483646 h 199"/>
              <a:gd name="T60" fmla="*/ 2147483646 w 169"/>
              <a:gd name="T61" fmla="*/ 2147483646 h 199"/>
              <a:gd name="T62" fmla="*/ 2147483646 w 169"/>
              <a:gd name="T63" fmla="*/ 2147483646 h 199"/>
              <a:gd name="T64" fmla="*/ 2147483646 w 169"/>
              <a:gd name="T65" fmla="*/ 2147483646 h 199"/>
              <a:gd name="T66" fmla="*/ 2147483646 w 169"/>
              <a:gd name="T67" fmla="*/ 2147483646 h 199"/>
              <a:gd name="T68" fmla="*/ 2147483646 w 169"/>
              <a:gd name="T69" fmla="*/ 2147483646 h 199"/>
              <a:gd name="T70" fmla="*/ 2147483646 w 169"/>
              <a:gd name="T71" fmla="*/ 2147483646 h 199"/>
              <a:gd name="T72" fmla="*/ 2147483646 w 169"/>
              <a:gd name="T73" fmla="*/ 2147483646 h 199"/>
              <a:gd name="T74" fmla="*/ 2147483646 w 169"/>
              <a:gd name="T75" fmla="*/ 2147483646 h 199"/>
              <a:gd name="T76" fmla="*/ 2147483646 w 169"/>
              <a:gd name="T77" fmla="*/ 2147483646 h 199"/>
              <a:gd name="T78" fmla="*/ 2147483646 w 169"/>
              <a:gd name="T79" fmla="*/ 2147483646 h 199"/>
              <a:gd name="T80" fmla="*/ 2147483646 w 169"/>
              <a:gd name="T81" fmla="*/ 2147483646 h 199"/>
              <a:gd name="T82" fmla="*/ 2147483646 w 169"/>
              <a:gd name="T83" fmla="*/ 2147483646 h 199"/>
              <a:gd name="T84" fmla="*/ 2147483646 w 169"/>
              <a:gd name="T85" fmla="*/ 2147483646 h 199"/>
              <a:gd name="T86" fmla="*/ 2147483646 w 169"/>
              <a:gd name="T87" fmla="*/ 2147483646 h 199"/>
              <a:gd name="T88" fmla="*/ 2147483646 w 169"/>
              <a:gd name="T89" fmla="*/ 2147483646 h 199"/>
              <a:gd name="T90" fmla="*/ 2147483646 w 169"/>
              <a:gd name="T91" fmla="*/ 2147483646 h 199"/>
              <a:gd name="T92" fmla="*/ 2147483646 w 169"/>
              <a:gd name="T93" fmla="*/ 2147483646 h 199"/>
              <a:gd name="T94" fmla="*/ 2147483646 w 169"/>
              <a:gd name="T95" fmla="*/ 2147483646 h 199"/>
              <a:gd name="T96" fmla="*/ 2147483646 w 169"/>
              <a:gd name="T97" fmla="*/ 2147483646 h 199"/>
              <a:gd name="T98" fmla="*/ 2147483646 w 169"/>
              <a:gd name="T99" fmla="*/ 2147483646 h 199"/>
              <a:gd name="T100" fmla="*/ 2147483646 w 169"/>
              <a:gd name="T101" fmla="*/ 2147483646 h 199"/>
              <a:gd name="T102" fmla="*/ 2147483646 w 169"/>
              <a:gd name="T103" fmla="*/ 2147483646 h 199"/>
              <a:gd name="T104" fmla="*/ 2147483646 w 169"/>
              <a:gd name="T105" fmla="*/ 2147483646 h 199"/>
              <a:gd name="T106" fmla="*/ 2147483646 w 169"/>
              <a:gd name="T107" fmla="*/ 2147483646 h 199"/>
              <a:gd name="T108" fmla="*/ 2147483646 w 169"/>
              <a:gd name="T109" fmla="*/ 2147483646 h 199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69"/>
              <a:gd name="T166" fmla="*/ 0 h 199"/>
              <a:gd name="T167" fmla="*/ 169 w 169"/>
              <a:gd name="T168" fmla="*/ 199 h 199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69" h="199">
                <a:moveTo>
                  <a:pt x="16" y="42"/>
                </a:moveTo>
                <a:cubicBezTo>
                  <a:pt x="16" y="50"/>
                  <a:pt x="20" y="58"/>
                  <a:pt x="14" y="66"/>
                </a:cubicBezTo>
                <a:cubicBezTo>
                  <a:pt x="11" y="69"/>
                  <a:pt x="10" y="72"/>
                  <a:pt x="8" y="75"/>
                </a:cubicBezTo>
                <a:cubicBezTo>
                  <a:pt x="6" y="76"/>
                  <a:pt x="3" y="78"/>
                  <a:pt x="1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1" y="81"/>
                  <a:pt x="1" y="82"/>
                  <a:pt x="1" y="86"/>
                </a:cubicBezTo>
                <a:cubicBezTo>
                  <a:pt x="0" y="94"/>
                  <a:pt x="2" y="97"/>
                  <a:pt x="6" y="99"/>
                </a:cubicBezTo>
                <a:cubicBezTo>
                  <a:pt x="11" y="101"/>
                  <a:pt x="11" y="100"/>
                  <a:pt x="15" y="103"/>
                </a:cubicBezTo>
                <a:cubicBezTo>
                  <a:pt x="18" y="106"/>
                  <a:pt x="17" y="106"/>
                  <a:pt x="20" y="113"/>
                </a:cubicBezTo>
                <a:cubicBezTo>
                  <a:pt x="23" y="120"/>
                  <a:pt x="22" y="120"/>
                  <a:pt x="26" y="122"/>
                </a:cubicBezTo>
                <a:cubicBezTo>
                  <a:pt x="29" y="124"/>
                  <a:pt x="29" y="130"/>
                  <a:pt x="34" y="128"/>
                </a:cubicBezTo>
                <a:cubicBezTo>
                  <a:pt x="39" y="127"/>
                  <a:pt x="41" y="130"/>
                  <a:pt x="45" y="128"/>
                </a:cubicBezTo>
                <a:cubicBezTo>
                  <a:pt x="49" y="127"/>
                  <a:pt x="53" y="127"/>
                  <a:pt x="57" y="128"/>
                </a:cubicBezTo>
                <a:cubicBezTo>
                  <a:pt x="61" y="128"/>
                  <a:pt x="66" y="126"/>
                  <a:pt x="68" y="130"/>
                </a:cubicBezTo>
                <a:cubicBezTo>
                  <a:pt x="70" y="134"/>
                  <a:pt x="68" y="138"/>
                  <a:pt x="73" y="136"/>
                </a:cubicBezTo>
                <a:cubicBezTo>
                  <a:pt x="78" y="134"/>
                  <a:pt x="80" y="130"/>
                  <a:pt x="83" y="137"/>
                </a:cubicBezTo>
                <a:cubicBezTo>
                  <a:pt x="83" y="137"/>
                  <a:pt x="70" y="141"/>
                  <a:pt x="68" y="139"/>
                </a:cubicBezTo>
                <a:cubicBezTo>
                  <a:pt x="66" y="138"/>
                  <a:pt x="64" y="139"/>
                  <a:pt x="61" y="136"/>
                </a:cubicBezTo>
                <a:cubicBezTo>
                  <a:pt x="57" y="132"/>
                  <a:pt x="56" y="134"/>
                  <a:pt x="54" y="134"/>
                </a:cubicBezTo>
                <a:cubicBezTo>
                  <a:pt x="51" y="133"/>
                  <a:pt x="44" y="130"/>
                  <a:pt x="42" y="129"/>
                </a:cubicBezTo>
                <a:cubicBezTo>
                  <a:pt x="41" y="128"/>
                  <a:pt x="40" y="131"/>
                  <a:pt x="39" y="130"/>
                </a:cubicBezTo>
                <a:cubicBezTo>
                  <a:pt x="37" y="129"/>
                  <a:pt x="37" y="130"/>
                  <a:pt x="35" y="131"/>
                </a:cubicBezTo>
                <a:cubicBezTo>
                  <a:pt x="32" y="132"/>
                  <a:pt x="32" y="133"/>
                  <a:pt x="31" y="133"/>
                </a:cubicBezTo>
                <a:cubicBezTo>
                  <a:pt x="29" y="133"/>
                  <a:pt x="26" y="143"/>
                  <a:pt x="25" y="147"/>
                </a:cubicBezTo>
                <a:cubicBezTo>
                  <a:pt x="24" y="151"/>
                  <a:pt x="27" y="148"/>
                  <a:pt x="30" y="150"/>
                </a:cubicBezTo>
                <a:cubicBezTo>
                  <a:pt x="32" y="151"/>
                  <a:pt x="35" y="154"/>
                  <a:pt x="39" y="155"/>
                </a:cubicBezTo>
                <a:cubicBezTo>
                  <a:pt x="43" y="155"/>
                  <a:pt x="41" y="161"/>
                  <a:pt x="41" y="162"/>
                </a:cubicBezTo>
                <a:cubicBezTo>
                  <a:pt x="41" y="164"/>
                  <a:pt x="40" y="168"/>
                  <a:pt x="39" y="173"/>
                </a:cubicBezTo>
                <a:cubicBezTo>
                  <a:pt x="39" y="178"/>
                  <a:pt x="42" y="181"/>
                  <a:pt x="44" y="182"/>
                </a:cubicBezTo>
                <a:cubicBezTo>
                  <a:pt x="46" y="183"/>
                  <a:pt x="46" y="174"/>
                  <a:pt x="47" y="172"/>
                </a:cubicBezTo>
                <a:cubicBezTo>
                  <a:pt x="47" y="170"/>
                  <a:pt x="51" y="176"/>
                  <a:pt x="54" y="176"/>
                </a:cubicBezTo>
                <a:cubicBezTo>
                  <a:pt x="56" y="177"/>
                  <a:pt x="56" y="181"/>
                  <a:pt x="56" y="183"/>
                </a:cubicBezTo>
                <a:cubicBezTo>
                  <a:pt x="56" y="186"/>
                  <a:pt x="58" y="194"/>
                  <a:pt x="61" y="196"/>
                </a:cubicBezTo>
                <a:cubicBezTo>
                  <a:pt x="65" y="199"/>
                  <a:pt x="63" y="191"/>
                  <a:pt x="62" y="185"/>
                </a:cubicBezTo>
                <a:cubicBezTo>
                  <a:pt x="60" y="178"/>
                  <a:pt x="64" y="181"/>
                  <a:pt x="66" y="180"/>
                </a:cubicBezTo>
                <a:cubicBezTo>
                  <a:pt x="68" y="179"/>
                  <a:pt x="67" y="182"/>
                  <a:pt x="69" y="183"/>
                </a:cubicBezTo>
                <a:cubicBezTo>
                  <a:pt x="70" y="184"/>
                  <a:pt x="71" y="188"/>
                  <a:pt x="75" y="189"/>
                </a:cubicBezTo>
                <a:cubicBezTo>
                  <a:pt x="79" y="191"/>
                  <a:pt x="78" y="189"/>
                  <a:pt x="78" y="183"/>
                </a:cubicBezTo>
                <a:cubicBezTo>
                  <a:pt x="79" y="177"/>
                  <a:pt x="77" y="179"/>
                  <a:pt x="76" y="172"/>
                </a:cubicBezTo>
                <a:cubicBezTo>
                  <a:pt x="74" y="165"/>
                  <a:pt x="75" y="167"/>
                  <a:pt x="73" y="162"/>
                </a:cubicBezTo>
                <a:cubicBezTo>
                  <a:pt x="71" y="158"/>
                  <a:pt x="73" y="158"/>
                  <a:pt x="75" y="158"/>
                </a:cubicBezTo>
                <a:cubicBezTo>
                  <a:pt x="78" y="159"/>
                  <a:pt x="77" y="162"/>
                  <a:pt x="78" y="163"/>
                </a:cubicBezTo>
                <a:cubicBezTo>
                  <a:pt x="79" y="165"/>
                  <a:pt x="83" y="162"/>
                  <a:pt x="84" y="160"/>
                </a:cubicBezTo>
                <a:cubicBezTo>
                  <a:pt x="85" y="158"/>
                  <a:pt x="84" y="151"/>
                  <a:pt x="82" y="152"/>
                </a:cubicBezTo>
                <a:cubicBezTo>
                  <a:pt x="79" y="152"/>
                  <a:pt x="79" y="146"/>
                  <a:pt x="79" y="144"/>
                </a:cubicBezTo>
                <a:cubicBezTo>
                  <a:pt x="79" y="141"/>
                  <a:pt x="82" y="142"/>
                  <a:pt x="84" y="142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87" y="141"/>
                  <a:pt x="92" y="147"/>
                  <a:pt x="96" y="148"/>
                </a:cubicBezTo>
                <a:cubicBezTo>
                  <a:pt x="100" y="148"/>
                  <a:pt x="99" y="149"/>
                  <a:pt x="103" y="151"/>
                </a:cubicBezTo>
                <a:cubicBezTo>
                  <a:pt x="107" y="153"/>
                  <a:pt x="109" y="150"/>
                  <a:pt x="109" y="150"/>
                </a:cubicBezTo>
                <a:cubicBezTo>
                  <a:pt x="109" y="150"/>
                  <a:pt x="100" y="142"/>
                  <a:pt x="99" y="139"/>
                </a:cubicBezTo>
                <a:cubicBezTo>
                  <a:pt x="98" y="137"/>
                  <a:pt x="96" y="133"/>
                  <a:pt x="96" y="131"/>
                </a:cubicBezTo>
                <a:cubicBezTo>
                  <a:pt x="97" y="128"/>
                  <a:pt x="103" y="130"/>
                  <a:pt x="92" y="123"/>
                </a:cubicBezTo>
                <a:cubicBezTo>
                  <a:pt x="80" y="115"/>
                  <a:pt x="77" y="113"/>
                  <a:pt x="75" y="114"/>
                </a:cubicBezTo>
                <a:cubicBezTo>
                  <a:pt x="74" y="114"/>
                  <a:pt x="71" y="113"/>
                  <a:pt x="71" y="113"/>
                </a:cubicBezTo>
                <a:cubicBezTo>
                  <a:pt x="71" y="113"/>
                  <a:pt x="66" y="111"/>
                  <a:pt x="66" y="110"/>
                </a:cubicBezTo>
                <a:cubicBezTo>
                  <a:pt x="67" y="108"/>
                  <a:pt x="70" y="107"/>
                  <a:pt x="74" y="108"/>
                </a:cubicBezTo>
                <a:cubicBezTo>
                  <a:pt x="79" y="109"/>
                  <a:pt x="81" y="112"/>
                  <a:pt x="83" y="113"/>
                </a:cubicBezTo>
                <a:cubicBezTo>
                  <a:pt x="85" y="114"/>
                  <a:pt x="88" y="117"/>
                  <a:pt x="92" y="118"/>
                </a:cubicBezTo>
                <a:cubicBezTo>
                  <a:pt x="96" y="120"/>
                  <a:pt x="97" y="122"/>
                  <a:pt x="99" y="125"/>
                </a:cubicBezTo>
                <a:cubicBezTo>
                  <a:pt x="101" y="129"/>
                  <a:pt x="101" y="134"/>
                  <a:pt x="105" y="137"/>
                </a:cubicBezTo>
                <a:cubicBezTo>
                  <a:pt x="110" y="139"/>
                  <a:pt x="109" y="140"/>
                  <a:pt x="111" y="139"/>
                </a:cubicBezTo>
                <a:cubicBezTo>
                  <a:pt x="114" y="138"/>
                  <a:pt x="117" y="142"/>
                  <a:pt x="117" y="138"/>
                </a:cubicBezTo>
                <a:cubicBezTo>
                  <a:pt x="118" y="135"/>
                  <a:pt x="124" y="128"/>
                  <a:pt x="116" y="129"/>
                </a:cubicBezTo>
                <a:cubicBezTo>
                  <a:pt x="108" y="130"/>
                  <a:pt x="107" y="130"/>
                  <a:pt x="106" y="125"/>
                </a:cubicBezTo>
                <a:cubicBezTo>
                  <a:pt x="105" y="121"/>
                  <a:pt x="105" y="118"/>
                  <a:pt x="103" y="117"/>
                </a:cubicBezTo>
                <a:cubicBezTo>
                  <a:pt x="101" y="116"/>
                  <a:pt x="104" y="116"/>
                  <a:pt x="99" y="114"/>
                </a:cubicBezTo>
                <a:cubicBezTo>
                  <a:pt x="95" y="113"/>
                  <a:pt x="88" y="116"/>
                  <a:pt x="86" y="107"/>
                </a:cubicBezTo>
                <a:cubicBezTo>
                  <a:pt x="84" y="99"/>
                  <a:pt x="80" y="106"/>
                  <a:pt x="76" y="99"/>
                </a:cubicBezTo>
                <a:cubicBezTo>
                  <a:pt x="72" y="93"/>
                  <a:pt x="71" y="85"/>
                  <a:pt x="78" y="92"/>
                </a:cubicBezTo>
                <a:cubicBezTo>
                  <a:pt x="85" y="99"/>
                  <a:pt x="88" y="103"/>
                  <a:pt x="86" y="96"/>
                </a:cubicBezTo>
                <a:cubicBezTo>
                  <a:pt x="84" y="89"/>
                  <a:pt x="78" y="82"/>
                  <a:pt x="74" y="82"/>
                </a:cubicBezTo>
                <a:cubicBezTo>
                  <a:pt x="70" y="81"/>
                  <a:pt x="71" y="78"/>
                  <a:pt x="69" y="73"/>
                </a:cubicBezTo>
                <a:cubicBezTo>
                  <a:pt x="67" y="68"/>
                  <a:pt x="60" y="66"/>
                  <a:pt x="63" y="60"/>
                </a:cubicBezTo>
                <a:cubicBezTo>
                  <a:pt x="66" y="54"/>
                  <a:pt x="62" y="47"/>
                  <a:pt x="68" y="48"/>
                </a:cubicBezTo>
                <a:cubicBezTo>
                  <a:pt x="75" y="49"/>
                  <a:pt x="76" y="45"/>
                  <a:pt x="77" y="53"/>
                </a:cubicBezTo>
                <a:cubicBezTo>
                  <a:pt x="78" y="61"/>
                  <a:pt x="79" y="62"/>
                  <a:pt x="83" y="64"/>
                </a:cubicBezTo>
                <a:cubicBezTo>
                  <a:pt x="86" y="65"/>
                  <a:pt x="78" y="73"/>
                  <a:pt x="84" y="75"/>
                </a:cubicBezTo>
                <a:cubicBezTo>
                  <a:pt x="91" y="78"/>
                  <a:pt x="92" y="78"/>
                  <a:pt x="93" y="76"/>
                </a:cubicBezTo>
                <a:cubicBezTo>
                  <a:pt x="93" y="73"/>
                  <a:pt x="90" y="68"/>
                  <a:pt x="90" y="64"/>
                </a:cubicBezTo>
                <a:cubicBezTo>
                  <a:pt x="90" y="61"/>
                  <a:pt x="94" y="72"/>
                  <a:pt x="97" y="70"/>
                </a:cubicBezTo>
                <a:cubicBezTo>
                  <a:pt x="101" y="68"/>
                  <a:pt x="99" y="62"/>
                  <a:pt x="96" y="62"/>
                </a:cubicBezTo>
                <a:cubicBezTo>
                  <a:pt x="93" y="62"/>
                  <a:pt x="92" y="58"/>
                  <a:pt x="95" y="58"/>
                </a:cubicBezTo>
                <a:cubicBezTo>
                  <a:pt x="97" y="58"/>
                  <a:pt x="97" y="57"/>
                  <a:pt x="101" y="61"/>
                </a:cubicBezTo>
                <a:cubicBezTo>
                  <a:pt x="105" y="66"/>
                  <a:pt x="108" y="70"/>
                  <a:pt x="109" y="66"/>
                </a:cubicBezTo>
                <a:cubicBezTo>
                  <a:pt x="111" y="62"/>
                  <a:pt x="109" y="56"/>
                  <a:pt x="106" y="55"/>
                </a:cubicBezTo>
                <a:cubicBezTo>
                  <a:pt x="104" y="55"/>
                  <a:pt x="100" y="53"/>
                  <a:pt x="98" y="50"/>
                </a:cubicBezTo>
                <a:cubicBezTo>
                  <a:pt x="97" y="47"/>
                  <a:pt x="91" y="45"/>
                  <a:pt x="96" y="44"/>
                </a:cubicBezTo>
                <a:cubicBezTo>
                  <a:pt x="102" y="44"/>
                  <a:pt x="101" y="41"/>
                  <a:pt x="105" y="44"/>
                </a:cubicBezTo>
                <a:cubicBezTo>
                  <a:pt x="108" y="46"/>
                  <a:pt x="110" y="43"/>
                  <a:pt x="110" y="43"/>
                </a:cubicBezTo>
                <a:cubicBezTo>
                  <a:pt x="110" y="43"/>
                  <a:pt x="113" y="38"/>
                  <a:pt x="118" y="40"/>
                </a:cubicBezTo>
                <a:cubicBezTo>
                  <a:pt x="123" y="42"/>
                  <a:pt x="120" y="45"/>
                  <a:pt x="126" y="40"/>
                </a:cubicBezTo>
                <a:cubicBezTo>
                  <a:pt x="131" y="36"/>
                  <a:pt x="141" y="36"/>
                  <a:pt x="143" y="37"/>
                </a:cubicBezTo>
                <a:cubicBezTo>
                  <a:pt x="144" y="38"/>
                  <a:pt x="140" y="40"/>
                  <a:pt x="146" y="40"/>
                </a:cubicBezTo>
                <a:cubicBezTo>
                  <a:pt x="152" y="40"/>
                  <a:pt x="144" y="31"/>
                  <a:pt x="152" y="40"/>
                </a:cubicBezTo>
                <a:cubicBezTo>
                  <a:pt x="156" y="43"/>
                  <a:pt x="156" y="43"/>
                  <a:pt x="156" y="43"/>
                </a:cubicBezTo>
                <a:cubicBezTo>
                  <a:pt x="159" y="36"/>
                  <a:pt x="164" y="31"/>
                  <a:pt x="167" y="23"/>
                </a:cubicBezTo>
                <a:cubicBezTo>
                  <a:pt x="168" y="19"/>
                  <a:pt x="169" y="15"/>
                  <a:pt x="168" y="11"/>
                </a:cubicBezTo>
                <a:cubicBezTo>
                  <a:pt x="167" y="8"/>
                  <a:pt x="164" y="3"/>
                  <a:pt x="165" y="0"/>
                </a:cubicBezTo>
                <a:cubicBezTo>
                  <a:pt x="165" y="1"/>
                  <a:pt x="165" y="1"/>
                  <a:pt x="165" y="1"/>
                </a:cubicBezTo>
                <a:cubicBezTo>
                  <a:pt x="158" y="5"/>
                  <a:pt x="152" y="13"/>
                  <a:pt x="147" y="18"/>
                </a:cubicBezTo>
                <a:cubicBezTo>
                  <a:pt x="140" y="24"/>
                  <a:pt x="141" y="24"/>
                  <a:pt x="133" y="23"/>
                </a:cubicBezTo>
                <a:cubicBezTo>
                  <a:pt x="127" y="23"/>
                  <a:pt x="120" y="24"/>
                  <a:pt x="115" y="21"/>
                </a:cubicBezTo>
                <a:cubicBezTo>
                  <a:pt x="111" y="19"/>
                  <a:pt x="109" y="16"/>
                  <a:pt x="104" y="15"/>
                </a:cubicBezTo>
                <a:cubicBezTo>
                  <a:pt x="97" y="13"/>
                  <a:pt x="85" y="21"/>
                  <a:pt x="78" y="19"/>
                </a:cubicBezTo>
                <a:cubicBezTo>
                  <a:pt x="77" y="17"/>
                  <a:pt x="77" y="17"/>
                  <a:pt x="77" y="17"/>
                </a:cubicBezTo>
                <a:cubicBezTo>
                  <a:pt x="75" y="22"/>
                  <a:pt x="71" y="25"/>
                  <a:pt x="67" y="27"/>
                </a:cubicBezTo>
                <a:cubicBezTo>
                  <a:pt x="63" y="28"/>
                  <a:pt x="60" y="30"/>
                  <a:pt x="56" y="31"/>
                </a:cubicBezTo>
                <a:cubicBezTo>
                  <a:pt x="54" y="31"/>
                  <a:pt x="50" y="30"/>
                  <a:pt x="48" y="31"/>
                </a:cubicBezTo>
                <a:cubicBezTo>
                  <a:pt x="44" y="32"/>
                  <a:pt x="43" y="38"/>
                  <a:pt x="40" y="42"/>
                </a:cubicBezTo>
                <a:cubicBezTo>
                  <a:pt x="33" y="37"/>
                  <a:pt x="24" y="39"/>
                  <a:pt x="16" y="41"/>
                </a:cubicBezTo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7" name="Freeform 533">
            <a:extLst>
              <a:ext uri="{FF2B5EF4-FFF2-40B4-BE49-F238E27FC236}">
                <a16:creationId xmlns:a16="http://schemas.microsoft.com/office/drawing/2014/main" id="{BC72F292-E8BF-0E1F-06CA-5F71B02BEF5B}"/>
              </a:ext>
            </a:extLst>
          </p:cNvPr>
          <p:cNvSpPr>
            <a:spLocks/>
          </p:cNvSpPr>
          <p:nvPr/>
        </p:nvSpPr>
        <p:spPr bwMode="auto">
          <a:xfrm>
            <a:off x="5458492" y="3212219"/>
            <a:ext cx="265081" cy="194009"/>
          </a:xfrm>
          <a:custGeom>
            <a:avLst/>
            <a:gdLst>
              <a:gd name="T0" fmla="*/ 2147483646 w 248"/>
              <a:gd name="T1" fmla="*/ 2147483646 h 181"/>
              <a:gd name="T2" fmla="*/ 2147483646 w 248"/>
              <a:gd name="T3" fmla="*/ 2147483646 h 181"/>
              <a:gd name="T4" fmla="*/ 2147483646 w 248"/>
              <a:gd name="T5" fmla="*/ 2147483646 h 181"/>
              <a:gd name="T6" fmla="*/ 2147483646 w 248"/>
              <a:gd name="T7" fmla="*/ 2147483646 h 181"/>
              <a:gd name="T8" fmla="*/ 2147483646 w 248"/>
              <a:gd name="T9" fmla="*/ 2147483646 h 181"/>
              <a:gd name="T10" fmla="*/ 2147483646 w 248"/>
              <a:gd name="T11" fmla="*/ 2147483646 h 181"/>
              <a:gd name="T12" fmla="*/ 2147483646 w 248"/>
              <a:gd name="T13" fmla="*/ 2147483646 h 181"/>
              <a:gd name="T14" fmla="*/ 2147483646 w 248"/>
              <a:gd name="T15" fmla="*/ 2147483646 h 181"/>
              <a:gd name="T16" fmla="*/ 2147483646 w 248"/>
              <a:gd name="T17" fmla="*/ 2147483646 h 181"/>
              <a:gd name="T18" fmla="*/ 2147483646 w 248"/>
              <a:gd name="T19" fmla="*/ 2147483646 h 181"/>
              <a:gd name="T20" fmla="*/ 2147483646 w 248"/>
              <a:gd name="T21" fmla="*/ 2147483646 h 181"/>
              <a:gd name="T22" fmla="*/ 2147483646 w 248"/>
              <a:gd name="T23" fmla="*/ 2147483646 h 181"/>
              <a:gd name="T24" fmla="*/ 2147483646 w 248"/>
              <a:gd name="T25" fmla="*/ 2147483646 h 181"/>
              <a:gd name="T26" fmla="*/ 2147483646 w 248"/>
              <a:gd name="T27" fmla="*/ 2147483646 h 181"/>
              <a:gd name="T28" fmla="*/ 2147483646 w 248"/>
              <a:gd name="T29" fmla="*/ 2147483646 h 181"/>
              <a:gd name="T30" fmla="*/ 2147483646 w 248"/>
              <a:gd name="T31" fmla="*/ 2147483646 h 181"/>
              <a:gd name="T32" fmla="*/ 2147483646 w 248"/>
              <a:gd name="T33" fmla="*/ 2147483646 h 181"/>
              <a:gd name="T34" fmla="*/ 2147483646 w 248"/>
              <a:gd name="T35" fmla="*/ 2147483646 h 181"/>
              <a:gd name="T36" fmla="*/ 2147483646 w 248"/>
              <a:gd name="T37" fmla="*/ 2147483646 h 181"/>
              <a:gd name="T38" fmla="*/ 2147483646 w 248"/>
              <a:gd name="T39" fmla="*/ 2147483646 h 181"/>
              <a:gd name="T40" fmla="*/ 2147483646 w 248"/>
              <a:gd name="T41" fmla="*/ 2147483646 h 181"/>
              <a:gd name="T42" fmla="*/ 2147483646 w 248"/>
              <a:gd name="T43" fmla="*/ 2147483646 h 181"/>
              <a:gd name="T44" fmla="*/ 2147483646 w 248"/>
              <a:gd name="T45" fmla="*/ 2147483646 h 181"/>
              <a:gd name="T46" fmla="*/ 0 w 248"/>
              <a:gd name="T47" fmla="*/ 2147483646 h 181"/>
              <a:gd name="T48" fmla="*/ 0 w 248"/>
              <a:gd name="T49" fmla="*/ 2147483646 h 181"/>
              <a:gd name="T50" fmla="*/ 2147483646 w 248"/>
              <a:gd name="T51" fmla="*/ 2147483646 h 181"/>
              <a:gd name="T52" fmla="*/ 2147483646 w 248"/>
              <a:gd name="T53" fmla="*/ 2147483646 h 181"/>
              <a:gd name="T54" fmla="*/ 2147483646 w 248"/>
              <a:gd name="T55" fmla="*/ 2147483646 h 181"/>
              <a:gd name="T56" fmla="*/ 2147483646 w 248"/>
              <a:gd name="T57" fmla="*/ 2147483646 h 181"/>
              <a:gd name="T58" fmla="*/ 2147483646 w 248"/>
              <a:gd name="T59" fmla="*/ 2147483646 h 181"/>
              <a:gd name="T60" fmla="*/ 2147483646 w 248"/>
              <a:gd name="T61" fmla="*/ 2147483646 h 181"/>
              <a:gd name="T62" fmla="*/ 2147483646 w 248"/>
              <a:gd name="T63" fmla="*/ 2147483646 h 181"/>
              <a:gd name="T64" fmla="*/ 2147483646 w 248"/>
              <a:gd name="T65" fmla="*/ 2147483646 h 181"/>
              <a:gd name="T66" fmla="*/ 2147483646 w 248"/>
              <a:gd name="T67" fmla="*/ 2147483646 h 181"/>
              <a:gd name="T68" fmla="*/ 2147483646 w 248"/>
              <a:gd name="T69" fmla="*/ 2147483646 h 181"/>
              <a:gd name="T70" fmla="*/ 2147483646 w 248"/>
              <a:gd name="T71" fmla="*/ 2147483646 h 181"/>
              <a:gd name="T72" fmla="*/ 2147483646 w 248"/>
              <a:gd name="T73" fmla="*/ 2147483646 h 181"/>
              <a:gd name="T74" fmla="*/ 2147483646 w 248"/>
              <a:gd name="T75" fmla="*/ 2147483646 h 181"/>
              <a:gd name="T76" fmla="*/ 2147483646 w 248"/>
              <a:gd name="T77" fmla="*/ 2147483646 h 181"/>
              <a:gd name="T78" fmla="*/ 2147483646 w 248"/>
              <a:gd name="T79" fmla="*/ 2147483646 h 181"/>
              <a:gd name="T80" fmla="*/ 2147483646 w 248"/>
              <a:gd name="T81" fmla="*/ 2147483646 h 181"/>
              <a:gd name="T82" fmla="*/ 2147483646 w 248"/>
              <a:gd name="T83" fmla="*/ 2147483646 h 181"/>
              <a:gd name="T84" fmla="*/ 2147483646 w 248"/>
              <a:gd name="T85" fmla="*/ 2147483646 h 181"/>
              <a:gd name="T86" fmla="*/ 2147483646 w 248"/>
              <a:gd name="T87" fmla="*/ 2147483646 h 181"/>
              <a:gd name="T88" fmla="*/ 2147483646 w 248"/>
              <a:gd name="T89" fmla="*/ 2147483646 h 181"/>
              <a:gd name="T90" fmla="*/ 2147483646 w 248"/>
              <a:gd name="T91" fmla="*/ 2147483646 h 181"/>
              <a:gd name="T92" fmla="*/ 2147483646 w 248"/>
              <a:gd name="T93" fmla="*/ 2147483646 h 181"/>
              <a:gd name="T94" fmla="*/ 2147483646 w 248"/>
              <a:gd name="T95" fmla="*/ 2147483646 h 181"/>
              <a:gd name="T96" fmla="*/ 2147483646 w 248"/>
              <a:gd name="T97" fmla="*/ 2147483646 h 181"/>
              <a:gd name="T98" fmla="*/ 2147483646 w 248"/>
              <a:gd name="T99" fmla="*/ 2147483646 h 181"/>
              <a:gd name="T100" fmla="*/ 2147483646 w 248"/>
              <a:gd name="T101" fmla="*/ 2147483646 h 181"/>
              <a:gd name="T102" fmla="*/ 2147483646 w 248"/>
              <a:gd name="T103" fmla="*/ 2147483646 h 181"/>
              <a:gd name="T104" fmla="*/ 2147483646 w 248"/>
              <a:gd name="T105" fmla="*/ 2147483646 h 181"/>
              <a:gd name="T106" fmla="*/ 2147483646 w 248"/>
              <a:gd name="T107" fmla="*/ 2147483646 h 181"/>
              <a:gd name="T108" fmla="*/ 2147483646 w 248"/>
              <a:gd name="T109" fmla="*/ 2147483646 h 181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248"/>
              <a:gd name="T166" fmla="*/ 0 h 181"/>
              <a:gd name="T167" fmla="*/ 248 w 248"/>
              <a:gd name="T168" fmla="*/ 181 h 181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248" h="181">
                <a:moveTo>
                  <a:pt x="247" y="121"/>
                </a:moveTo>
                <a:cubicBezTo>
                  <a:pt x="246" y="119"/>
                  <a:pt x="245" y="118"/>
                  <a:pt x="244" y="116"/>
                </a:cubicBezTo>
                <a:cubicBezTo>
                  <a:pt x="239" y="114"/>
                  <a:pt x="235" y="115"/>
                  <a:pt x="229" y="115"/>
                </a:cubicBezTo>
                <a:cubicBezTo>
                  <a:pt x="225" y="115"/>
                  <a:pt x="218" y="114"/>
                  <a:pt x="214" y="117"/>
                </a:cubicBezTo>
                <a:cubicBezTo>
                  <a:pt x="211" y="115"/>
                  <a:pt x="205" y="110"/>
                  <a:pt x="205" y="107"/>
                </a:cubicBezTo>
                <a:cubicBezTo>
                  <a:pt x="204" y="103"/>
                  <a:pt x="209" y="95"/>
                  <a:pt x="209" y="91"/>
                </a:cubicBezTo>
                <a:cubicBezTo>
                  <a:pt x="210" y="82"/>
                  <a:pt x="206" y="74"/>
                  <a:pt x="205" y="65"/>
                </a:cubicBezTo>
                <a:cubicBezTo>
                  <a:pt x="205" y="60"/>
                  <a:pt x="208" y="53"/>
                  <a:pt x="205" y="48"/>
                </a:cubicBezTo>
                <a:cubicBezTo>
                  <a:pt x="202" y="42"/>
                  <a:pt x="194" y="36"/>
                  <a:pt x="188" y="32"/>
                </a:cubicBezTo>
                <a:cubicBezTo>
                  <a:pt x="182" y="27"/>
                  <a:pt x="178" y="20"/>
                  <a:pt x="177" y="12"/>
                </a:cubicBezTo>
                <a:cubicBezTo>
                  <a:pt x="176" y="9"/>
                  <a:pt x="177" y="5"/>
                  <a:pt x="175" y="3"/>
                </a:cubicBezTo>
                <a:cubicBezTo>
                  <a:pt x="173" y="0"/>
                  <a:pt x="166" y="1"/>
                  <a:pt x="163" y="1"/>
                </a:cubicBezTo>
                <a:cubicBezTo>
                  <a:pt x="155" y="1"/>
                  <a:pt x="156" y="2"/>
                  <a:pt x="154" y="11"/>
                </a:cubicBezTo>
                <a:cubicBezTo>
                  <a:pt x="152" y="11"/>
                  <a:pt x="151" y="12"/>
                  <a:pt x="149" y="12"/>
                </a:cubicBezTo>
                <a:cubicBezTo>
                  <a:pt x="141" y="15"/>
                  <a:pt x="135" y="22"/>
                  <a:pt x="126" y="19"/>
                </a:cubicBezTo>
                <a:cubicBezTo>
                  <a:pt x="121" y="17"/>
                  <a:pt x="117" y="19"/>
                  <a:pt x="112" y="17"/>
                </a:cubicBezTo>
                <a:cubicBezTo>
                  <a:pt x="104" y="15"/>
                  <a:pt x="96" y="10"/>
                  <a:pt x="87" y="10"/>
                </a:cubicBezTo>
                <a:cubicBezTo>
                  <a:pt x="84" y="10"/>
                  <a:pt x="79" y="11"/>
                  <a:pt x="76" y="13"/>
                </a:cubicBezTo>
                <a:cubicBezTo>
                  <a:pt x="72" y="15"/>
                  <a:pt x="72" y="18"/>
                  <a:pt x="69" y="22"/>
                </a:cubicBezTo>
                <a:cubicBezTo>
                  <a:pt x="65" y="27"/>
                  <a:pt x="57" y="23"/>
                  <a:pt x="52" y="28"/>
                </a:cubicBezTo>
                <a:cubicBezTo>
                  <a:pt x="44" y="34"/>
                  <a:pt x="40" y="46"/>
                  <a:pt x="36" y="56"/>
                </a:cubicBezTo>
                <a:cubicBezTo>
                  <a:pt x="33" y="62"/>
                  <a:pt x="31" y="75"/>
                  <a:pt x="25" y="78"/>
                </a:cubicBezTo>
                <a:cubicBezTo>
                  <a:pt x="21" y="80"/>
                  <a:pt x="14" y="80"/>
                  <a:pt x="10" y="82"/>
                </a:cubicBezTo>
                <a:cubicBezTo>
                  <a:pt x="6" y="83"/>
                  <a:pt x="4" y="83"/>
                  <a:pt x="0" y="83"/>
                </a:cubicBezTo>
                <a:cubicBezTo>
                  <a:pt x="0" y="83"/>
                  <a:pt x="0" y="83"/>
                  <a:pt x="0" y="83"/>
                </a:cubicBezTo>
                <a:cubicBezTo>
                  <a:pt x="1" y="84"/>
                  <a:pt x="1" y="84"/>
                  <a:pt x="2" y="85"/>
                </a:cubicBezTo>
                <a:cubicBezTo>
                  <a:pt x="6" y="90"/>
                  <a:pt x="8" y="98"/>
                  <a:pt x="11" y="104"/>
                </a:cubicBezTo>
                <a:cubicBezTo>
                  <a:pt x="14" y="109"/>
                  <a:pt x="17" y="114"/>
                  <a:pt x="20" y="119"/>
                </a:cubicBezTo>
                <a:cubicBezTo>
                  <a:pt x="25" y="118"/>
                  <a:pt x="29" y="122"/>
                  <a:pt x="34" y="123"/>
                </a:cubicBezTo>
                <a:cubicBezTo>
                  <a:pt x="34" y="126"/>
                  <a:pt x="32" y="131"/>
                  <a:pt x="31" y="134"/>
                </a:cubicBezTo>
                <a:cubicBezTo>
                  <a:pt x="38" y="135"/>
                  <a:pt x="44" y="140"/>
                  <a:pt x="50" y="143"/>
                </a:cubicBezTo>
                <a:cubicBezTo>
                  <a:pt x="54" y="145"/>
                  <a:pt x="58" y="146"/>
                  <a:pt x="61" y="148"/>
                </a:cubicBezTo>
                <a:cubicBezTo>
                  <a:pt x="64" y="150"/>
                  <a:pt x="65" y="153"/>
                  <a:pt x="67" y="156"/>
                </a:cubicBezTo>
                <a:cubicBezTo>
                  <a:pt x="66" y="159"/>
                  <a:pt x="64" y="162"/>
                  <a:pt x="63" y="164"/>
                </a:cubicBezTo>
                <a:cubicBezTo>
                  <a:pt x="63" y="164"/>
                  <a:pt x="63" y="164"/>
                  <a:pt x="63" y="164"/>
                </a:cubicBezTo>
                <a:cubicBezTo>
                  <a:pt x="70" y="164"/>
                  <a:pt x="75" y="167"/>
                  <a:pt x="82" y="170"/>
                </a:cubicBezTo>
                <a:cubicBezTo>
                  <a:pt x="88" y="173"/>
                  <a:pt x="95" y="171"/>
                  <a:pt x="102" y="174"/>
                </a:cubicBezTo>
                <a:cubicBezTo>
                  <a:pt x="109" y="177"/>
                  <a:pt x="115" y="178"/>
                  <a:pt x="123" y="177"/>
                </a:cubicBezTo>
                <a:cubicBezTo>
                  <a:pt x="126" y="176"/>
                  <a:pt x="128" y="175"/>
                  <a:pt x="131" y="175"/>
                </a:cubicBezTo>
                <a:cubicBezTo>
                  <a:pt x="134" y="176"/>
                  <a:pt x="136" y="179"/>
                  <a:pt x="139" y="179"/>
                </a:cubicBezTo>
                <a:cubicBezTo>
                  <a:pt x="143" y="179"/>
                  <a:pt x="146" y="174"/>
                  <a:pt x="149" y="171"/>
                </a:cubicBezTo>
                <a:cubicBezTo>
                  <a:pt x="153" y="169"/>
                  <a:pt x="156" y="168"/>
                  <a:pt x="160" y="167"/>
                </a:cubicBezTo>
                <a:cubicBezTo>
                  <a:pt x="167" y="166"/>
                  <a:pt x="176" y="160"/>
                  <a:pt x="183" y="161"/>
                </a:cubicBezTo>
                <a:cubicBezTo>
                  <a:pt x="189" y="161"/>
                  <a:pt x="192" y="165"/>
                  <a:pt x="197" y="167"/>
                </a:cubicBezTo>
                <a:cubicBezTo>
                  <a:pt x="201" y="169"/>
                  <a:pt x="206" y="171"/>
                  <a:pt x="211" y="173"/>
                </a:cubicBezTo>
                <a:cubicBezTo>
                  <a:pt x="216" y="175"/>
                  <a:pt x="219" y="175"/>
                  <a:pt x="221" y="181"/>
                </a:cubicBezTo>
                <a:cubicBezTo>
                  <a:pt x="221" y="181"/>
                  <a:pt x="221" y="181"/>
                  <a:pt x="221" y="181"/>
                </a:cubicBezTo>
                <a:cubicBezTo>
                  <a:pt x="222" y="170"/>
                  <a:pt x="224" y="166"/>
                  <a:pt x="223" y="160"/>
                </a:cubicBezTo>
                <a:cubicBezTo>
                  <a:pt x="222" y="154"/>
                  <a:pt x="220" y="151"/>
                  <a:pt x="222" y="147"/>
                </a:cubicBezTo>
                <a:cubicBezTo>
                  <a:pt x="224" y="142"/>
                  <a:pt x="228" y="141"/>
                  <a:pt x="228" y="141"/>
                </a:cubicBezTo>
                <a:cubicBezTo>
                  <a:pt x="228" y="141"/>
                  <a:pt x="216" y="137"/>
                  <a:pt x="223" y="133"/>
                </a:cubicBezTo>
                <a:cubicBezTo>
                  <a:pt x="230" y="128"/>
                  <a:pt x="237" y="128"/>
                  <a:pt x="236" y="135"/>
                </a:cubicBezTo>
                <a:cubicBezTo>
                  <a:pt x="235" y="142"/>
                  <a:pt x="236" y="141"/>
                  <a:pt x="240" y="140"/>
                </a:cubicBezTo>
                <a:cubicBezTo>
                  <a:pt x="244" y="138"/>
                  <a:pt x="247" y="127"/>
                  <a:pt x="248" y="121"/>
                </a:cubicBezTo>
                <a:lnTo>
                  <a:pt x="247" y="12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8" name="Freeform 534">
            <a:extLst>
              <a:ext uri="{FF2B5EF4-FFF2-40B4-BE49-F238E27FC236}">
                <a16:creationId xmlns:a16="http://schemas.microsoft.com/office/drawing/2014/main" id="{CC6B8AB9-8A7D-9E92-D982-1588708B7E44}"/>
              </a:ext>
            </a:extLst>
          </p:cNvPr>
          <p:cNvSpPr>
            <a:spLocks/>
          </p:cNvSpPr>
          <p:nvPr/>
        </p:nvSpPr>
        <p:spPr bwMode="auto">
          <a:xfrm>
            <a:off x="5642896" y="3202615"/>
            <a:ext cx="88360" cy="113331"/>
          </a:xfrm>
          <a:custGeom>
            <a:avLst/>
            <a:gdLst>
              <a:gd name="T0" fmla="*/ 0 w 84"/>
              <a:gd name="T1" fmla="*/ 2147483646 h 106"/>
              <a:gd name="T2" fmla="*/ 2147483646 w 84"/>
              <a:gd name="T3" fmla="*/ 2147483646 h 106"/>
              <a:gd name="T4" fmla="*/ 2147483646 w 84"/>
              <a:gd name="T5" fmla="*/ 2147483646 h 106"/>
              <a:gd name="T6" fmla="*/ 2147483646 w 84"/>
              <a:gd name="T7" fmla="*/ 2147483646 h 106"/>
              <a:gd name="T8" fmla="*/ 2147483646 w 84"/>
              <a:gd name="T9" fmla="*/ 2147483646 h 106"/>
              <a:gd name="T10" fmla="*/ 2147483646 w 84"/>
              <a:gd name="T11" fmla="*/ 2147483646 h 106"/>
              <a:gd name="T12" fmla="*/ 2147483646 w 84"/>
              <a:gd name="T13" fmla="*/ 2147483646 h 106"/>
              <a:gd name="T14" fmla="*/ 2147483646 w 84"/>
              <a:gd name="T15" fmla="*/ 2147483646 h 106"/>
              <a:gd name="T16" fmla="*/ 2147483646 w 84"/>
              <a:gd name="T17" fmla="*/ 2147483646 h 106"/>
              <a:gd name="T18" fmla="*/ 2147483646 w 84"/>
              <a:gd name="T19" fmla="*/ 2147483646 h 106"/>
              <a:gd name="T20" fmla="*/ 2147483646 w 84"/>
              <a:gd name="T21" fmla="*/ 2147483646 h 106"/>
              <a:gd name="T22" fmla="*/ 2147483646 w 84"/>
              <a:gd name="T23" fmla="*/ 2147483646 h 106"/>
              <a:gd name="T24" fmla="*/ 2147483646 w 84"/>
              <a:gd name="T25" fmla="*/ 2147483646 h 106"/>
              <a:gd name="T26" fmla="*/ 2147483646 w 84"/>
              <a:gd name="T27" fmla="*/ 2147483646 h 106"/>
              <a:gd name="T28" fmla="*/ 2147483646 w 84"/>
              <a:gd name="T29" fmla="*/ 2147483646 h 106"/>
              <a:gd name="T30" fmla="*/ 2147483646 w 84"/>
              <a:gd name="T31" fmla="*/ 2147483646 h 106"/>
              <a:gd name="T32" fmla="*/ 2147483646 w 84"/>
              <a:gd name="T33" fmla="*/ 2147483646 h 106"/>
              <a:gd name="T34" fmla="*/ 2147483646 w 84"/>
              <a:gd name="T35" fmla="*/ 2147483646 h 106"/>
              <a:gd name="T36" fmla="*/ 2147483646 w 84"/>
              <a:gd name="T37" fmla="*/ 2147483646 h 106"/>
              <a:gd name="T38" fmla="*/ 2147483646 w 84"/>
              <a:gd name="T39" fmla="*/ 2147483646 h 106"/>
              <a:gd name="T40" fmla="*/ 2147483646 w 84"/>
              <a:gd name="T41" fmla="*/ 2147483646 h 106"/>
              <a:gd name="T42" fmla="*/ 0 w 84"/>
              <a:gd name="T43" fmla="*/ 2147483646 h 10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84"/>
              <a:gd name="T67" fmla="*/ 0 h 106"/>
              <a:gd name="T68" fmla="*/ 84 w 84"/>
              <a:gd name="T69" fmla="*/ 106 h 10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84" h="106">
                <a:moveTo>
                  <a:pt x="0" y="11"/>
                </a:moveTo>
                <a:cubicBezTo>
                  <a:pt x="1" y="10"/>
                  <a:pt x="1" y="6"/>
                  <a:pt x="2" y="5"/>
                </a:cubicBezTo>
                <a:cubicBezTo>
                  <a:pt x="4" y="3"/>
                  <a:pt x="6" y="3"/>
                  <a:pt x="8" y="3"/>
                </a:cubicBezTo>
                <a:cubicBezTo>
                  <a:pt x="17" y="1"/>
                  <a:pt x="18" y="0"/>
                  <a:pt x="25" y="4"/>
                </a:cubicBezTo>
                <a:cubicBezTo>
                  <a:pt x="32" y="8"/>
                  <a:pt x="39" y="9"/>
                  <a:pt x="46" y="12"/>
                </a:cubicBezTo>
                <a:cubicBezTo>
                  <a:pt x="51" y="14"/>
                  <a:pt x="58" y="16"/>
                  <a:pt x="60" y="20"/>
                </a:cubicBezTo>
                <a:cubicBezTo>
                  <a:pt x="61" y="23"/>
                  <a:pt x="61" y="28"/>
                  <a:pt x="63" y="31"/>
                </a:cubicBezTo>
                <a:cubicBezTo>
                  <a:pt x="64" y="35"/>
                  <a:pt x="66" y="39"/>
                  <a:pt x="67" y="43"/>
                </a:cubicBezTo>
                <a:cubicBezTo>
                  <a:pt x="69" y="49"/>
                  <a:pt x="72" y="54"/>
                  <a:pt x="76" y="59"/>
                </a:cubicBezTo>
                <a:cubicBezTo>
                  <a:pt x="80" y="63"/>
                  <a:pt x="82" y="64"/>
                  <a:pt x="82" y="69"/>
                </a:cubicBezTo>
                <a:cubicBezTo>
                  <a:pt x="82" y="73"/>
                  <a:pt x="84" y="78"/>
                  <a:pt x="83" y="82"/>
                </a:cubicBezTo>
                <a:cubicBezTo>
                  <a:pt x="78" y="83"/>
                  <a:pt x="75" y="82"/>
                  <a:pt x="69" y="81"/>
                </a:cubicBezTo>
                <a:cubicBezTo>
                  <a:pt x="64" y="81"/>
                  <a:pt x="58" y="80"/>
                  <a:pt x="55" y="85"/>
                </a:cubicBezTo>
                <a:cubicBezTo>
                  <a:pt x="53" y="89"/>
                  <a:pt x="54" y="98"/>
                  <a:pt x="50" y="102"/>
                </a:cubicBezTo>
                <a:cubicBezTo>
                  <a:pt x="47" y="105"/>
                  <a:pt x="39" y="105"/>
                  <a:pt x="36" y="106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9" y="92"/>
                  <a:pt x="34" y="84"/>
                  <a:pt x="34" y="75"/>
                </a:cubicBezTo>
                <a:cubicBezTo>
                  <a:pt x="34" y="70"/>
                  <a:pt x="36" y="63"/>
                  <a:pt x="34" y="58"/>
                </a:cubicBezTo>
                <a:cubicBezTo>
                  <a:pt x="31" y="52"/>
                  <a:pt x="23" y="46"/>
                  <a:pt x="17" y="42"/>
                </a:cubicBezTo>
                <a:cubicBezTo>
                  <a:pt x="11" y="37"/>
                  <a:pt x="7" y="30"/>
                  <a:pt x="6" y="22"/>
                </a:cubicBezTo>
                <a:cubicBezTo>
                  <a:pt x="5" y="19"/>
                  <a:pt x="6" y="15"/>
                  <a:pt x="4" y="13"/>
                </a:cubicBezTo>
                <a:cubicBezTo>
                  <a:pt x="3" y="12"/>
                  <a:pt x="2" y="11"/>
                  <a:pt x="0" y="1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199" name="Freeform 535">
            <a:extLst>
              <a:ext uri="{FF2B5EF4-FFF2-40B4-BE49-F238E27FC236}">
                <a16:creationId xmlns:a16="http://schemas.microsoft.com/office/drawing/2014/main" id="{13FBDF2A-A181-BCA1-85D1-CA8F9B1FD516}"/>
              </a:ext>
            </a:extLst>
          </p:cNvPr>
          <p:cNvSpPr>
            <a:spLocks/>
          </p:cNvSpPr>
          <p:nvPr/>
        </p:nvSpPr>
        <p:spPr bwMode="auto">
          <a:xfrm>
            <a:off x="5347081" y="3198774"/>
            <a:ext cx="184404" cy="115253"/>
          </a:xfrm>
          <a:custGeom>
            <a:avLst/>
            <a:gdLst>
              <a:gd name="T0" fmla="*/ 2147483646 w 173"/>
              <a:gd name="T1" fmla="*/ 2147483646 h 109"/>
              <a:gd name="T2" fmla="*/ 2147483646 w 173"/>
              <a:gd name="T3" fmla="*/ 2147483646 h 109"/>
              <a:gd name="T4" fmla="*/ 2147483646 w 173"/>
              <a:gd name="T5" fmla="*/ 2147483646 h 109"/>
              <a:gd name="T6" fmla="*/ 2147483646 w 173"/>
              <a:gd name="T7" fmla="*/ 2147483646 h 109"/>
              <a:gd name="T8" fmla="*/ 2147483646 w 173"/>
              <a:gd name="T9" fmla="*/ 2147483646 h 109"/>
              <a:gd name="T10" fmla="*/ 2147483646 w 173"/>
              <a:gd name="T11" fmla="*/ 2147483646 h 109"/>
              <a:gd name="T12" fmla="*/ 2147483646 w 173"/>
              <a:gd name="T13" fmla="*/ 2147483646 h 109"/>
              <a:gd name="T14" fmla="*/ 0 w 173"/>
              <a:gd name="T15" fmla="*/ 2147483646 h 109"/>
              <a:gd name="T16" fmla="*/ 0 w 173"/>
              <a:gd name="T17" fmla="*/ 2147483646 h 109"/>
              <a:gd name="T18" fmla="*/ 2147483646 w 173"/>
              <a:gd name="T19" fmla="*/ 2147483646 h 109"/>
              <a:gd name="T20" fmla="*/ 2147483646 w 173"/>
              <a:gd name="T21" fmla="*/ 2147483646 h 109"/>
              <a:gd name="T22" fmla="*/ 2147483646 w 173"/>
              <a:gd name="T23" fmla="*/ 2147483646 h 109"/>
              <a:gd name="T24" fmla="*/ 2147483646 w 173"/>
              <a:gd name="T25" fmla="*/ 2147483646 h 109"/>
              <a:gd name="T26" fmla="*/ 2147483646 w 173"/>
              <a:gd name="T27" fmla="*/ 2147483646 h 109"/>
              <a:gd name="T28" fmla="*/ 2147483646 w 173"/>
              <a:gd name="T29" fmla="*/ 2147483646 h 109"/>
              <a:gd name="T30" fmla="*/ 2147483646 w 173"/>
              <a:gd name="T31" fmla="*/ 2147483646 h 109"/>
              <a:gd name="T32" fmla="*/ 2147483646 w 173"/>
              <a:gd name="T33" fmla="*/ 2147483646 h 109"/>
              <a:gd name="T34" fmla="*/ 2147483646 w 173"/>
              <a:gd name="T35" fmla="*/ 2147483646 h 109"/>
              <a:gd name="T36" fmla="*/ 2147483646 w 173"/>
              <a:gd name="T37" fmla="*/ 2147483646 h 109"/>
              <a:gd name="T38" fmla="*/ 2147483646 w 173"/>
              <a:gd name="T39" fmla="*/ 2147483646 h 109"/>
              <a:gd name="T40" fmla="*/ 2147483646 w 173"/>
              <a:gd name="T41" fmla="*/ 2147483646 h 109"/>
              <a:gd name="T42" fmla="*/ 2147483646 w 173"/>
              <a:gd name="T43" fmla="*/ 0 h 109"/>
              <a:gd name="T44" fmla="*/ 2147483646 w 173"/>
              <a:gd name="T45" fmla="*/ 2147483646 h 109"/>
              <a:gd name="T46" fmla="*/ 2147483646 w 173"/>
              <a:gd name="T47" fmla="*/ 2147483646 h 109"/>
              <a:gd name="T48" fmla="*/ 2147483646 w 173"/>
              <a:gd name="T49" fmla="*/ 2147483646 h 109"/>
              <a:gd name="T50" fmla="*/ 2147483646 w 173"/>
              <a:gd name="T51" fmla="*/ 2147483646 h 109"/>
              <a:gd name="T52" fmla="*/ 2147483646 w 173"/>
              <a:gd name="T53" fmla="*/ 2147483646 h 109"/>
              <a:gd name="T54" fmla="*/ 2147483646 w 173"/>
              <a:gd name="T55" fmla="*/ 2147483646 h 109"/>
              <a:gd name="T56" fmla="*/ 2147483646 w 173"/>
              <a:gd name="T57" fmla="*/ 2147483646 h 109"/>
              <a:gd name="T58" fmla="*/ 2147483646 w 173"/>
              <a:gd name="T59" fmla="*/ 2147483646 h 109"/>
              <a:gd name="T60" fmla="*/ 2147483646 w 173"/>
              <a:gd name="T61" fmla="*/ 2147483646 h 109"/>
              <a:gd name="T62" fmla="*/ 2147483646 w 173"/>
              <a:gd name="T63" fmla="*/ 2147483646 h 109"/>
              <a:gd name="T64" fmla="*/ 2147483646 w 173"/>
              <a:gd name="T65" fmla="*/ 2147483646 h 109"/>
              <a:gd name="T66" fmla="*/ 2147483646 w 173"/>
              <a:gd name="T67" fmla="*/ 2147483646 h 109"/>
              <a:gd name="T68" fmla="*/ 2147483646 w 173"/>
              <a:gd name="T69" fmla="*/ 2147483646 h 109"/>
              <a:gd name="T70" fmla="*/ 2147483646 w 173"/>
              <a:gd name="T71" fmla="*/ 2147483646 h 1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73"/>
              <a:gd name="T109" fmla="*/ 0 h 109"/>
              <a:gd name="T110" fmla="*/ 173 w 173"/>
              <a:gd name="T111" fmla="*/ 109 h 109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73" h="109">
                <a:moveTo>
                  <a:pt x="98" y="97"/>
                </a:moveTo>
                <a:cubicBezTo>
                  <a:pt x="95" y="97"/>
                  <a:pt x="89" y="96"/>
                  <a:pt x="86" y="97"/>
                </a:cubicBezTo>
                <a:cubicBezTo>
                  <a:pt x="82" y="100"/>
                  <a:pt x="82" y="104"/>
                  <a:pt x="76" y="105"/>
                </a:cubicBezTo>
                <a:cubicBezTo>
                  <a:pt x="71" y="106"/>
                  <a:pt x="64" y="109"/>
                  <a:pt x="59" y="109"/>
                </a:cubicBezTo>
                <a:cubicBezTo>
                  <a:pt x="55" y="109"/>
                  <a:pt x="48" y="100"/>
                  <a:pt x="45" y="109"/>
                </a:cubicBezTo>
                <a:cubicBezTo>
                  <a:pt x="36" y="104"/>
                  <a:pt x="29" y="97"/>
                  <a:pt x="22" y="90"/>
                </a:cubicBezTo>
                <a:cubicBezTo>
                  <a:pt x="18" y="86"/>
                  <a:pt x="15" y="84"/>
                  <a:pt x="11" y="80"/>
                </a:cubicBezTo>
                <a:cubicBezTo>
                  <a:pt x="7" y="76"/>
                  <a:pt x="4" y="70"/>
                  <a:pt x="0" y="65"/>
                </a:cubicBezTo>
                <a:cubicBezTo>
                  <a:pt x="0" y="65"/>
                  <a:pt x="0" y="65"/>
                  <a:pt x="0" y="65"/>
                </a:cubicBezTo>
                <a:cubicBezTo>
                  <a:pt x="3" y="60"/>
                  <a:pt x="9" y="57"/>
                  <a:pt x="12" y="52"/>
                </a:cubicBezTo>
                <a:cubicBezTo>
                  <a:pt x="14" y="48"/>
                  <a:pt x="11" y="46"/>
                  <a:pt x="11" y="43"/>
                </a:cubicBezTo>
                <a:cubicBezTo>
                  <a:pt x="12" y="39"/>
                  <a:pt x="17" y="37"/>
                  <a:pt x="19" y="33"/>
                </a:cubicBezTo>
                <a:cubicBezTo>
                  <a:pt x="21" y="28"/>
                  <a:pt x="18" y="23"/>
                  <a:pt x="17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26" y="21"/>
                  <a:pt x="33" y="29"/>
                  <a:pt x="40" y="34"/>
                </a:cubicBezTo>
                <a:cubicBezTo>
                  <a:pt x="48" y="39"/>
                  <a:pt x="60" y="36"/>
                  <a:pt x="70" y="35"/>
                </a:cubicBezTo>
                <a:cubicBezTo>
                  <a:pt x="69" y="31"/>
                  <a:pt x="71" y="24"/>
                  <a:pt x="75" y="22"/>
                </a:cubicBezTo>
                <a:cubicBezTo>
                  <a:pt x="76" y="21"/>
                  <a:pt x="79" y="22"/>
                  <a:pt x="81" y="21"/>
                </a:cubicBezTo>
                <a:cubicBezTo>
                  <a:pt x="84" y="21"/>
                  <a:pt x="86" y="19"/>
                  <a:pt x="88" y="18"/>
                </a:cubicBezTo>
                <a:cubicBezTo>
                  <a:pt x="91" y="16"/>
                  <a:pt x="94" y="13"/>
                  <a:pt x="96" y="14"/>
                </a:cubicBezTo>
                <a:cubicBezTo>
                  <a:pt x="100" y="15"/>
                  <a:pt x="104" y="21"/>
                  <a:pt x="107" y="23"/>
                </a:cubicBezTo>
                <a:cubicBezTo>
                  <a:pt x="107" y="15"/>
                  <a:pt x="112" y="6"/>
                  <a:pt x="115" y="0"/>
                </a:cubicBezTo>
                <a:cubicBezTo>
                  <a:pt x="117" y="3"/>
                  <a:pt x="120" y="6"/>
                  <a:pt x="122" y="10"/>
                </a:cubicBezTo>
                <a:cubicBezTo>
                  <a:pt x="126" y="8"/>
                  <a:pt x="126" y="7"/>
                  <a:pt x="130" y="7"/>
                </a:cubicBezTo>
                <a:cubicBezTo>
                  <a:pt x="134" y="8"/>
                  <a:pt x="137" y="9"/>
                  <a:pt x="141" y="9"/>
                </a:cubicBezTo>
                <a:cubicBezTo>
                  <a:pt x="145" y="8"/>
                  <a:pt x="146" y="8"/>
                  <a:pt x="149" y="9"/>
                </a:cubicBezTo>
                <a:cubicBezTo>
                  <a:pt x="152" y="10"/>
                  <a:pt x="154" y="11"/>
                  <a:pt x="158" y="11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63" y="21"/>
                  <a:pt x="170" y="28"/>
                  <a:pt x="173" y="36"/>
                </a:cubicBezTo>
                <a:cubicBezTo>
                  <a:pt x="173" y="37"/>
                  <a:pt x="173" y="37"/>
                  <a:pt x="173" y="37"/>
                </a:cubicBezTo>
                <a:cubicBezTo>
                  <a:pt x="169" y="40"/>
                  <a:pt x="162" y="37"/>
                  <a:pt x="157" y="42"/>
                </a:cubicBezTo>
                <a:cubicBezTo>
                  <a:pt x="149" y="48"/>
                  <a:pt x="145" y="60"/>
                  <a:pt x="141" y="70"/>
                </a:cubicBezTo>
                <a:cubicBezTo>
                  <a:pt x="138" y="76"/>
                  <a:pt x="136" y="89"/>
                  <a:pt x="130" y="92"/>
                </a:cubicBezTo>
                <a:cubicBezTo>
                  <a:pt x="126" y="94"/>
                  <a:pt x="119" y="94"/>
                  <a:pt x="115" y="96"/>
                </a:cubicBezTo>
                <a:cubicBezTo>
                  <a:pt x="111" y="97"/>
                  <a:pt x="109" y="97"/>
                  <a:pt x="105" y="97"/>
                </a:cubicBezTo>
                <a:lnTo>
                  <a:pt x="98" y="97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0" name="Freeform 536">
            <a:extLst>
              <a:ext uri="{FF2B5EF4-FFF2-40B4-BE49-F238E27FC236}">
                <a16:creationId xmlns:a16="http://schemas.microsoft.com/office/drawing/2014/main" id="{21F2E059-484C-7EFC-561E-807EEA4CDAE1}"/>
              </a:ext>
            </a:extLst>
          </p:cNvPr>
          <p:cNvSpPr>
            <a:spLocks/>
          </p:cNvSpPr>
          <p:nvPr/>
        </p:nvSpPr>
        <p:spPr bwMode="auto">
          <a:xfrm>
            <a:off x="5366290" y="3154593"/>
            <a:ext cx="153670" cy="84519"/>
          </a:xfrm>
          <a:custGeom>
            <a:avLst/>
            <a:gdLst>
              <a:gd name="T0" fmla="*/ 2147483646 w 143"/>
              <a:gd name="T1" fmla="*/ 2147483646 h 79"/>
              <a:gd name="T2" fmla="*/ 2147483646 w 143"/>
              <a:gd name="T3" fmla="*/ 2147483646 h 79"/>
              <a:gd name="T4" fmla="*/ 2147483646 w 143"/>
              <a:gd name="T5" fmla="*/ 2147483646 h 79"/>
              <a:gd name="T6" fmla="*/ 2147483646 w 143"/>
              <a:gd name="T7" fmla="*/ 2147483646 h 79"/>
              <a:gd name="T8" fmla="*/ 2147483646 w 143"/>
              <a:gd name="T9" fmla="*/ 2147483646 h 79"/>
              <a:gd name="T10" fmla="*/ 2147483646 w 143"/>
              <a:gd name="T11" fmla="*/ 2147483646 h 79"/>
              <a:gd name="T12" fmla="*/ 2147483646 w 143"/>
              <a:gd name="T13" fmla="*/ 2147483646 h 79"/>
              <a:gd name="T14" fmla="*/ 2147483646 w 143"/>
              <a:gd name="T15" fmla="*/ 2147483646 h 79"/>
              <a:gd name="T16" fmla="*/ 2147483646 w 143"/>
              <a:gd name="T17" fmla="*/ 2147483646 h 79"/>
              <a:gd name="T18" fmla="*/ 2147483646 w 143"/>
              <a:gd name="T19" fmla="*/ 2147483646 h 79"/>
              <a:gd name="T20" fmla="*/ 2147483646 w 143"/>
              <a:gd name="T21" fmla="*/ 2147483646 h 79"/>
              <a:gd name="T22" fmla="*/ 2147483646 w 143"/>
              <a:gd name="T23" fmla="*/ 2147483646 h 79"/>
              <a:gd name="T24" fmla="*/ 2147483646 w 143"/>
              <a:gd name="T25" fmla="*/ 2147483646 h 79"/>
              <a:gd name="T26" fmla="*/ 2147483646 w 143"/>
              <a:gd name="T27" fmla="*/ 2147483646 h 79"/>
              <a:gd name="T28" fmla="*/ 2147483646 w 143"/>
              <a:gd name="T29" fmla="*/ 2147483646 h 79"/>
              <a:gd name="T30" fmla="*/ 2147483646 w 143"/>
              <a:gd name="T31" fmla="*/ 2147483646 h 79"/>
              <a:gd name="T32" fmla="*/ 2147483646 w 143"/>
              <a:gd name="T33" fmla="*/ 2147483646 h 79"/>
              <a:gd name="T34" fmla="*/ 2147483646 w 143"/>
              <a:gd name="T35" fmla="*/ 2147483646 h 79"/>
              <a:gd name="T36" fmla="*/ 2147483646 w 143"/>
              <a:gd name="T37" fmla="*/ 2147483646 h 79"/>
              <a:gd name="T38" fmla="*/ 2147483646 w 143"/>
              <a:gd name="T39" fmla="*/ 2147483646 h 79"/>
              <a:gd name="T40" fmla="*/ 2147483646 w 143"/>
              <a:gd name="T41" fmla="*/ 2147483646 h 79"/>
              <a:gd name="T42" fmla="*/ 2147483646 w 143"/>
              <a:gd name="T43" fmla="*/ 2147483646 h 79"/>
              <a:gd name="T44" fmla="*/ 2147483646 w 143"/>
              <a:gd name="T45" fmla="*/ 2147483646 h 79"/>
              <a:gd name="T46" fmla="*/ 2147483646 w 143"/>
              <a:gd name="T47" fmla="*/ 2147483646 h 79"/>
              <a:gd name="T48" fmla="*/ 2147483646 w 143"/>
              <a:gd name="T49" fmla="*/ 2147483646 h 79"/>
              <a:gd name="T50" fmla="*/ 2147483646 w 143"/>
              <a:gd name="T51" fmla="*/ 2147483646 h 79"/>
              <a:gd name="T52" fmla="*/ 2147483646 w 143"/>
              <a:gd name="T53" fmla="*/ 2147483646 h 79"/>
              <a:gd name="T54" fmla="*/ 2147483646 w 143"/>
              <a:gd name="T55" fmla="*/ 2147483646 h 79"/>
              <a:gd name="T56" fmla="*/ 2147483646 w 143"/>
              <a:gd name="T57" fmla="*/ 2147483646 h 79"/>
              <a:gd name="T58" fmla="*/ 2147483646 w 143"/>
              <a:gd name="T59" fmla="*/ 2147483646 h 79"/>
              <a:gd name="T60" fmla="*/ 2147483646 w 143"/>
              <a:gd name="T61" fmla="*/ 2147483646 h 79"/>
              <a:gd name="T62" fmla="*/ 2147483646 w 143"/>
              <a:gd name="T63" fmla="*/ 2147483646 h 79"/>
              <a:gd name="T64" fmla="*/ 2147483646 w 143"/>
              <a:gd name="T65" fmla="*/ 2147483646 h 79"/>
              <a:gd name="T66" fmla="*/ 2147483646 w 143"/>
              <a:gd name="T67" fmla="*/ 2147483646 h 79"/>
              <a:gd name="T68" fmla="*/ 0 w 143"/>
              <a:gd name="T69" fmla="*/ 2147483646 h 79"/>
              <a:gd name="T70" fmla="*/ 2147483646 w 143"/>
              <a:gd name="T71" fmla="*/ 2147483646 h 7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43"/>
              <a:gd name="T109" fmla="*/ 0 h 79"/>
              <a:gd name="T110" fmla="*/ 143 w 143"/>
              <a:gd name="T111" fmla="*/ 79 h 79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43" h="79">
                <a:moveTo>
                  <a:pt x="1" y="36"/>
                </a:moveTo>
                <a:cubicBezTo>
                  <a:pt x="1" y="34"/>
                  <a:pt x="3" y="28"/>
                  <a:pt x="5" y="26"/>
                </a:cubicBezTo>
                <a:cubicBezTo>
                  <a:pt x="8" y="22"/>
                  <a:pt x="15" y="24"/>
                  <a:pt x="20" y="24"/>
                </a:cubicBezTo>
                <a:cubicBezTo>
                  <a:pt x="23" y="24"/>
                  <a:pt x="24" y="24"/>
                  <a:pt x="27" y="22"/>
                </a:cubicBezTo>
                <a:cubicBezTo>
                  <a:pt x="30" y="19"/>
                  <a:pt x="29" y="13"/>
                  <a:pt x="31" y="9"/>
                </a:cubicBezTo>
                <a:cubicBezTo>
                  <a:pt x="35" y="4"/>
                  <a:pt x="47" y="12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53" y="9"/>
                  <a:pt x="57" y="12"/>
                  <a:pt x="58" y="12"/>
                </a:cubicBezTo>
                <a:cubicBezTo>
                  <a:pt x="64" y="14"/>
                  <a:pt x="63" y="2"/>
                  <a:pt x="69" y="1"/>
                </a:cubicBezTo>
                <a:cubicBezTo>
                  <a:pt x="71" y="4"/>
                  <a:pt x="71" y="13"/>
                  <a:pt x="74" y="15"/>
                </a:cubicBezTo>
                <a:cubicBezTo>
                  <a:pt x="78" y="17"/>
                  <a:pt x="79" y="13"/>
                  <a:pt x="82" y="12"/>
                </a:cubicBezTo>
                <a:cubicBezTo>
                  <a:pt x="86" y="10"/>
                  <a:pt x="90" y="11"/>
                  <a:pt x="94" y="10"/>
                </a:cubicBezTo>
                <a:cubicBezTo>
                  <a:pt x="100" y="8"/>
                  <a:pt x="103" y="10"/>
                  <a:pt x="108" y="10"/>
                </a:cubicBezTo>
                <a:cubicBezTo>
                  <a:pt x="107" y="2"/>
                  <a:pt x="117" y="8"/>
                  <a:pt x="120" y="7"/>
                </a:cubicBezTo>
                <a:cubicBezTo>
                  <a:pt x="124" y="5"/>
                  <a:pt x="125" y="0"/>
                  <a:pt x="129" y="3"/>
                </a:cubicBezTo>
                <a:cubicBezTo>
                  <a:pt x="129" y="3"/>
                  <a:pt x="130" y="7"/>
                  <a:pt x="131" y="8"/>
                </a:cubicBezTo>
                <a:cubicBezTo>
                  <a:pt x="133" y="10"/>
                  <a:pt x="136" y="13"/>
                  <a:pt x="139" y="16"/>
                </a:cubicBezTo>
                <a:cubicBezTo>
                  <a:pt x="140" y="16"/>
                  <a:pt x="141" y="18"/>
                  <a:pt x="143" y="19"/>
                </a:cubicBezTo>
                <a:cubicBezTo>
                  <a:pt x="142" y="20"/>
                  <a:pt x="142" y="20"/>
                  <a:pt x="142" y="20"/>
                </a:cubicBezTo>
                <a:cubicBezTo>
                  <a:pt x="142" y="22"/>
                  <a:pt x="141" y="25"/>
                  <a:pt x="140" y="27"/>
                </a:cubicBezTo>
                <a:cubicBezTo>
                  <a:pt x="138" y="34"/>
                  <a:pt x="137" y="42"/>
                  <a:pt x="140" y="51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36" y="51"/>
                  <a:pt x="134" y="50"/>
                  <a:pt x="131" y="49"/>
                </a:cubicBezTo>
                <a:cubicBezTo>
                  <a:pt x="128" y="48"/>
                  <a:pt x="127" y="48"/>
                  <a:pt x="123" y="49"/>
                </a:cubicBezTo>
                <a:cubicBezTo>
                  <a:pt x="118" y="49"/>
                  <a:pt x="116" y="48"/>
                  <a:pt x="112" y="47"/>
                </a:cubicBezTo>
                <a:cubicBezTo>
                  <a:pt x="108" y="47"/>
                  <a:pt x="107" y="48"/>
                  <a:pt x="104" y="50"/>
                </a:cubicBezTo>
                <a:cubicBezTo>
                  <a:pt x="102" y="46"/>
                  <a:pt x="99" y="43"/>
                  <a:pt x="97" y="40"/>
                </a:cubicBezTo>
                <a:cubicBezTo>
                  <a:pt x="94" y="46"/>
                  <a:pt x="89" y="55"/>
                  <a:pt x="89" y="63"/>
                </a:cubicBezTo>
                <a:cubicBezTo>
                  <a:pt x="86" y="61"/>
                  <a:pt x="82" y="55"/>
                  <a:pt x="78" y="54"/>
                </a:cubicBezTo>
                <a:cubicBezTo>
                  <a:pt x="76" y="53"/>
                  <a:pt x="73" y="56"/>
                  <a:pt x="70" y="58"/>
                </a:cubicBezTo>
                <a:cubicBezTo>
                  <a:pt x="68" y="59"/>
                  <a:pt x="66" y="61"/>
                  <a:pt x="63" y="61"/>
                </a:cubicBezTo>
                <a:cubicBezTo>
                  <a:pt x="61" y="62"/>
                  <a:pt x="58" y="61"/>
                  <a:pt x="57" y="62"/>
                </a:cubicBezTo>
                <a:cubicBezTo>
                  <a:pt x="53" y="64"/>
                  <a:pt x="51" y="71"/>
                  <a:pt x="51" y="75"/>
                </a:cubicBezTo>
                <a:cubicBezTo>
                  <a:pt x="42" y="76"/>
                  <a:pt x="30" y="79"/>
                  <a:pt x="22" y="74"/>
                </a:cubicBezTo>
                <a:cubicBezTo>
                  <a:pt x="15" y="69"/>
                  <a:pt x="8" y="61"/>
                  <a:pt x="0" y="58"/>
                </a:cubicBezTo>
                <a:cubicBezTo>
                  <a:pt x="2" y="52"/>
                  <a:pt x="1" y="43"/>
                  <a:pt x="1" y="3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1" name="Freeform 537">
            <a:extLst>
              <a:ext uri="{FF2B5EF4-FFF2-40B4-BE49-F238E27FC236}">
                <a16:creationId xmlns:a16="http://schemas.microsoft.com/office/drawing/2014/main" id="{FCFDD80B-9F49-0EE9-78F0-4EC328E3B4D1}"/>
              </a:ext>
            </a:extLst>
          </p:cNvPr>
          <p:cNvSpPr>
            <a:spLocks/>
          </p:cNvSpPr>
          <p:nvPr/>
        </p:nvSpPr>
        <p:spPr bwMode="auto">
          <a:xfrm>
            <a:off x="5366290" y="3154593"/>
            <a:ext cx="153670" cy="84519"/>
          </a:xfrm>
          <a:custGeom>
            <a:avLst/>
            <a:gdLst>
              <a:gd name="T0" fmla="*/ 2147483646 w 143"/>
              <a:gd name="T1" fmla="*/ 2147483646 h 79"/>
              <a:gd name="T2" fmla="*/ 2147483646 w 143"/>
              <a:gd name="T3" fmla="*/ 2147483646 h 79"/>
              <a:gd name="T4" fmla="*/ 2147483646 w 143"/>
              <a:gd name="T5" fmla="*/ 2147483646 h 79"/>
              <a:gd name="T6" fmla="*/ 2147483646 w 143"/>
              <a:gd name="T7" fmla="*/ 2147483646 h 79"/>
              <a:gd name="T8" fmla="*/ 2147483646 w 143"/>
              <a:gd name="T9" fmla="*/ 2147483646 h 79"/>
              <a:gd name="T10" fmla="*/ 2147483646 w 143"/>
              <a:gd name="T11" fmla="*/ 2147483646 h 79"/>
              <a:gd name="T12" fmla="*/ 2147483646 w 143"/>
              <a:gd name="T13" fmla="*/ 2147483646 h 79"/>
              <a:gd name="T14" fmla="*/ 2147483646 w 143"/>
              <a:gd name="T15" fmla="*/ 2147483646 h 79"/>
              <a:gd name="T16" fmla="*/ 2147483646 w 143"/>
              <a:gd name="T17" fmla="*/ 2147483646 h 79"/>
              <a:gd name="T18" fmla="*/ 2147483646 w 143"/>
              <a:gd name="T19" fmla="*/ 2147483646 h 79"/>
              <a:gd name="T20" fmla="*/ 2147483646 w 143"/>
              <a:gd name="T21" fmla="*/ 2147483646 h 79"/>
              <a:gd name="T22" fmla="*/ 2147483646 w 143"/>
              <a:gd name="T23" fmla="*/ 2147483646 h 79"/>
              <a:gd name="T24" fmla="*/ 2147483646 w 143"/>
              <a:gd name="T25" fmla="*/ 2147483646 h 79"/>
              <a:gd name="T26" fmla="*/ 2147483646 w 143"/>
              <a:gd name="T27" fmla="*/ 2147483646 h 79"/>
              <a:gd name="T28" fmla="*/ 2147483646 w 143"/>
              <a:gd name="T29" fmla="*/ 2147483646 h 79"/>
              <a:gd name="T30" fmla="*/ 2147483646 w 143"/>
              <a:gd name="T31" fmla="*/ 2147483646 h 79"/>
              <a:gd name="T32" fmla="*/ 2147483646 w 143"/>
              <a:gd name="T33" fmla="*/ 2147483646 h 79"/>
              <a:gd name="T34" fmla="*/ 2147483646 w 143"/>
              <a:gd name="T35" fmla="*/ 2147483646 h 79"/>
              <a:gd name="T36" fmla="*/ 2147483646 w 143"/>
              <a:gd name="T37" fmla="*/ 2147483646 h 79"/>
              <a:gd name="T38" fmla="*/ 2147483646 w 143"/>
              <a:gd name="T39" fmla="*/ 2147483646 h 79"/>
              <a:gd name="T40" fmla="*/ 2147483646 w 143"/>
              <a:gd name="T41" fmla="*/ 2147483646 h 79"/>
              <a:gd name="T42" fmla="*/ 2147483646 w 143"/>
              <a:gd name="T43" fmla="*/ 2147483646 h 79"/>
              <a:gd name="T44" fmla="*/ 2147483646 w 143"/>
              <a:gd name="T45" fmla="*/ 2147483646 h 79"/>
              <a:gd name="T46" fmla="*/ 2147483646 w 143"/>
              <a:gd name="T47" fmla="*/ 2147483646 h 79"/>
              <a:gd name="T48" fmla="*/ 2147483646 w 143"/>
              <a:gd name="T49" fmla="*/ 2147483646 h 79"/>
              <a:gd name="T50" fmla="*/ 2147483646 w 143"/>
              <a:gd name="T51" fmla="*/ 2147483646 h 79"/>
              <a:gd name="T52" fmla="*/ 2147483646 w 143"/>
              <a:gd name="T53" fmla="*/ 2147483646 h 79"/>
              <a:gd name="T54" fmla="*/ 2147483646 w 143"/>
              <a:gd name="T55" fmla="*/ 2147483646 h 79"/>
              <a:gd name="T56" fmla="*/ 2147483646 w 143"/>
              <a:gd name="T57" fmla="*/ 2147483646 h 79"/>
              <a:gd name="T58" fmla="*/ 2147483646 w 143"/>
              <a:gd name="T59" fmla="*/ 2147483646 h 79"/>
              <a:gd name="T60" fmla="*/ 2147483646 w 143"/>
              <a:gd name="T61" fmla="*/ 2147483646 h 79"/>
              <a:gd name="T62" fmla="*/ 2147483646 w 143"/>
              <a:gd name="T63" fmla="*/ 2147483646 h 79"/>
              <a:gd name="T64" fmla="*/ 2147483646 w 143"/>
              <a:gd name="T65" fmla="*/ 2147483646 h 79"/>
              <a:gd name="T66" fmla="*/ 2147483646 w 143"/>
              <a:gd name="T67" fmla="*/ 2147483646 h 79"/>
              <a:gd name="T68" fmla="*/ 0 w 143"/>
              <a:gd name="T69" fmla="*/ 2147483646 h 79"/>
              <a:gd name="T70" fmla="*/ 2147483646 w 143"/>
              <a:gd name="T71" fmla="*/ 2147483646 h 7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43"/>
              <a:gd name="T109" fmla="*/ 0 h 79"/>
              <a:gd name="T110" fmla="*/ 143 w 143"/>
              <a:gd name="T111" fmla="*/ 79 h 79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43" h="79">
                <a:moveTo>
                  <a:pt x="1" y="36"/>
                </a:moveTo>
                <a:cubicBezTo>
                  <a:pt x="1" y="34"/>
                  <a:pt x="3" y="28"/>
                  <a:pt x="5" y="26"/>
                </a:cubicBezTo>
                <a:cubicBezTo>
                  <a:pt x="8" y="22"/>
                  <a:pt x="15" y="24"/>
                  <a:pt x="20" y="24"/>
                </a:cubicBezTo>
                <a:cubicBezTo>
                  <a:pt x="23" y="24"/>
                  <a:pt x="24" y="24"/>
                  <a:pt x="27" y="22"/>
                </a:cubicBezTo>
                <a:cubicBezTo>
                  <a:pt x="30" y="19"/>
                  <a:pt x="29" y="13"/>
                  <a:pt x="31" y="9"/>
                </a:cubicBezTo>
                <a:cubicBezTo>
                  <a:pt x="35" y="4"/>
                  <a:pt x="47" y="12"/>
                  <a:pt x="50" y="6"/>
                </a:cubicBezTo>
                <a:cubicBezTo>
                  <a:pt x="50" y="6"/>
                  <a:pt x="50" y="6"/>
                  <a:pt x="50" y="6"/>
                </a:cubicBezTo>
                <a:cubicBezTo>
                  <a:pt x="53" y="9"/>
                  <a:pt x="57" y="12"/>
                  <a:pt x="58" y="12"/>
                </a:cubicBezTo>
                <a:cubicBezTo>
                  <a:pt x="64" y="14"/>
                  <a:pt x="63" y="2"/>
                  <a:pt x="69" y="1"/>
                </a:cubicBezTo>
                <a:cubicBezTo>
                  <a:pt x="71" y="4"/>
                  <a:pt x="71" y="13"/>
                  <a:pt x="74" y="15"/>
                </a:cubicBezTo>
                <a:cubicBezTo>
                  <a:pt x="78" y="17"/>
                  <a:pt x="79" y="13"/>
                  <a:pt x="82" y="12"/>
                </a:cubicBezTo>
                <a:cubicBezTo>
                  <a:pt x="86" y="10"/>
                  <a:pt x="90" y="11"/>
                  <a:pt x="94" y="10"/>
                </a:cubicBezTo>
                <a:cubicBezTo>
                  <a:pt x="100" y="8"/>
                  <a:pt x="103" y="10"/>
                  <a:pt x="108" y="10"/>
                </a:cubicBezTo>
                <a:cubicBezTo>
                  <a:pt x="107" y="2"/>
                  <a:pt x="117" y="8"/>
                  <a:pt x="120" y="7"/>
                </a:cubicBezTo>
                <a:cubicBezTo>
                  <a:pt x="124" y="5"/>
                  <a:pt x="125" y="0"/>
                  <a:pt x="129" y="3"/>
                </a:cubicBezTo>
                <a:cubicBezTo>
                  <a:pt x="129" y="3"/>
                  <a:pt x="130" y="7"/>
                  <a:pt x="131" y="8"/>
                </a:cubicBezTo>
                <a:cubicBezTo>
                  <a:pt x="133" y="10"/>
                  <a:pt x="136" y="13"/>
                  <a:pt x="139" y="16"/>
                </a:cubicBezTo>
                <a:cubicBezTo>
                  <a:pt x="140" y="16"/>
                  <a:pt x="141" y="18"/>
                  <a:pt x="143" y="19"/>
                </a:cubicBezTo>
                <a:cubicBezTo>
                  <a:pt x="142" y="20"/>
                  <a:pt x="142" y="20"/>
                  <a:pt x="142" y="20"/>
                </a:cubicBezTo>
                <a:cubicBezTo>
                  <a:pt x="142" y="22"/>
                  <a:pt x="141" y="25"/>
                  <a:pt x="140" y="27"/>
                </a:cubicBezTo>
                <a:cubicBezTo>
                  <a:pt x="138" y="34"/>
                  <a:pt x="137" y="42"/>
                  <a:pt x="140" y="51"/>
                </a:cubicBezTo>
                <a:cubicBezTo>
                  <a:pt x="139" y="51"/>
                  <a:pt x="139" y="51"/>
                  <a:pt x="139" y="51"/>
                </a:cubicBezTo>
                <a:cubicBezTo>
                  <a:pt x="136" y="51"/>
                  <a:pt x="134" y="50"/>
                  <a:pt x="131" y="49"/>
                </a:cubicBezTo>
                <a:cubicBezTo>
                  <a:pt x="128" y="48"/>
                  <a:pt x="127" y="48"/>
                  <a:pt x="123" y="49"/>
                </a:cubicBezTo>
                <a:cubicBezTo>
                  <a:pt x="118" y="49"/>
                  <a:pt x="116" y="48"/>
                  <a:pt x="112" y="47"/>
                </a:cubicBezTo>
                <a:cubicBezTo>
                  <a:pt x="108" y="47"/>
                  <a:pt x="107" y="48"/>
                  <a:pt x="104" y="50"/>
                </a:cubicBezTo>
                <a:cubicBezTo>
                  <a:pt x="102" y="46"/>
                  <a:pt x="99" y="43"/>
                  <a:pt x="97" y="40"/>
                </a:cubicBezTo>
                <a:cubicBezTo>
                  <a:pt x="94" y="46"/>
                  <a:pt x="89" y="55"/>
                  <a:pt x="89" y="63"/>
                </a:cubicBezTo>
                <a:cubicBezTo>
                  <a:pt x="86" y="61"/>
                  <a:pt x="82" y="55"/>
                  <a:pt x="78" y="54"/>
                </a:cubicBezTo>
                <a:cubicBezTo>
                  <a:pt x="76" y="53"/>
                  <a:pt x="73" y="56"/>
                  <a:pt x="70" y="58"/>
                </a:cubicBezTo>
                <a:cubicBezTo>
                  <a:pt x="68" y="59"/>
                  <a:pt x="66" y="61"/>
                  <a:pt x="63" y="61"/>
                </a:cubicBezTo>
                <a:cubicBezTo>
                  <a:pt x="61" y="62"/>
                  <a:pt x="58" y="61"/>
                  <a:pt x="57" y="62"/>
                </a:cubicBezTo>
                <a:cubicBezTo>
                  <a:pt x="53" y="64"/>
                  <a:pt x="51" y="71"/>
                  <a:pt x="51" y="75"/>
                </a:cubicBezTo>
                <a:cubicBezTo>
                  <a:pt x="42" y="76"/>
                  <a:pt x="30" y="79"/>
                  <a:pt x="22" y="74"/>
                </a:cubicBezTo>
                <a:cubicBezTo>
                  <a:pt x="15" y="69"/>
                  <a:pt x="8" y="61"/>
                  <a:pt x="0" y="58"/>
                </a:cubicBezTo>
                <a:cubicBezTo>
                  <a:pt x="2" y="52"/>
                  <a:pt x="1" y="43"/>
                  <a:pt x="1" y="36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2" name="Freeform 538">
            <a:extLst>
              <a:ext uri="{FF2B5EF4-FFF2-40B4-BE49-F238E27FC236}">
                <a16:creationId xmlns:a16="http://schemas.microsoft.com/office/drawing/2014/main" id="{837B1442-1C23-EA76-E51B-1705F11C1960}"/>
              </a:ext>
            </a:extLst>
          </p:cNvPr>
          <p:cNvSpPr>
            <a:spLocks/>
          </p:cNvSpPr>
          <p:nvPr/>
        </p:nvSpPr>
        <p:spPr bwMode="auto">
          <a:xfrm>
            <a:off x="5291377" y="2912563"/>
            <a:ext cx="278526" cy="263161"/>
          </a:xfrm>
          <a:custGeom>
            <a:avLst/>
            <a:gdLst>
              <a:gd name="T0" fmla="*/ 2147483646 w 261"/>
              <a:gd name="T1" fmla="*/ 2147483646 h 245"/>
              <a:gd name="T2" fmla="*/ 2147483646 w 261"/>
              <a:gd name="T3" fmla="*/ 2147483646 h 245"/>
              <a:gd name="T4" fmla="*/ 2147483646 w 261"/>
              <a:gd name="T5" fmla="*/ 2147483646 h 245"/>
              <a:gd name="T6" fmla="*/ 2147483646 w 261"/>
              <a:gd name="T7" fmla="*/ 2147483646 h 245"/>
              <a:gd name="T8" fmla="*/ 2147483646 w 261"/>
              <a:gd name="T9" fmla="*/ 2147483646 h 245"/>
              <a:gd name="T10" fmla="*/ 2147483646 w 261"/>
              <a:gd name="T11" fmla="*/ 2147483646 h 245"/>
              <a:gd name="T12" fmla="*/ 2147483646 w 261"/>
              <a:gd name="T13" fmla="*/ 2147483646 h 245"/>
              <a:gd name="T14" fmla="*/ 2147483646 w 261"/>
              <a:gd name="T15" fmla="*/ 2147483646 h 245"/>
              <a:gd name="T16" fmla="*/ 2147483646 w 261"/>
              <a:gd name="T17" fmla="*/ 2147483646 h 245"/>
              <a:gd name="T18" fmla="*/ 2147483646 w 261"/>
              <a:gd name="T19" fmla="*/ 2147483646 h 245"/>
              <a:gd name="T20" fmla="*/ 2147483646 w 261"/>
              <a:gd name="T21" fmla="*/ 2147483646 h 245"/>
              <a:gd name="T22" fmla="*/ 2147483646 w 261"/>
              <a:gd name="T23" fmla="*/ 2147483646 h 245"/>
              <a:gd name="T24" fmla="*/ 2147483646 w 261"/>
              <a:gd name="T25" fmla="*/ 2147483646 h 245"/>
              <a:gd name="T26" fmla="*/ 2147483646 w 261"/>
              <a:gd name="T27" fmla="*/ 2147483646 h 245"/>
              <a:gd name="T28" fmla="*/ 2147483646 w 261"/>
              <a:gd name="T29" fmla="*/ 2147483646 h 245"/>
              <a:gd name="T30" fmla="*/ 2147483646 w 261"/>
              <a:gd name="T31" fmla="*/ 2147483646 h 245"/>
              <a:gd name="T32" fmla="*/ 2147483646 w 261"/>
              <a:gd name="T33" fmla="*/ 2147483646 h 245"/>
              <a:gd name="T34" fmla="*/ 2147483646 w 261"/>
              <a:gd name="T35" fmla="*/ 2147483646 h 245"/>
              <a:gd name="T36" fmla="*/ 2147483646 w 261"/>
              <a:gd name="T37" fmla="*/ 2147483646 h 245"/>
              <a:gd name="T38" fmla="*/ 2147483646 w 261"/>
              <a:gd name="T39" fmla="*/ 2147483646 h 245"/>
              <a:gd name="T40" fmla="*/ 2147483646 w 261"/>
              <a:gd name="T41" fmla="*/ 2147483646 h 245"/>
              <a:gd name="T42" fmla="*/ 2147483646 w 261"/>
              <a:gd name="T43" fmla="*/ 2147483646 h 245"/>
              <a:gd name="T44" fmla="*/ 2147483646 w 261"/>
              <a:gd name="T45" fmla="*/ 2147483646 h 245"/>
              <a:gd name="T46" fmla="*/ 2147483646 w 261"/>
              <a:gd name="T47" fmla="*/ 2147483646 h 245"/>
              <a:gd name="T48" fmla="*/ 2147483646 w 261"/>
              <a:gd name="T49" fmla="*/ 2147483646 h 245"/>
              <a:gd name="T50" fmla="*/ 2147483646 w 261"/>
              <a:gd name="T51" fmla="*/ 2147483646 h 245"/>
              <a:gd name="T52" fmla="*/ 2147483646 w 261"/>
              <a:gd name="T53" fmla="*/ 2147483646 h 245"/>
              <a:gd name="T54" fmla="*/ 2147483646 w 261"/>
              <a:gd name="T55" fmla="*/ 2147483646 h 245"/>
              <a:gd name="T56" fmla="*/ 2147483646 w 261"/>
              <a:gd name="T57" fmla="*/ 2147483646 h 245"/>
              <a:gd name="T58" fmla="*/ 2147483646 w 261"/>
              <a:gd name="T59" fmla="*/ 2147483646 h 245"/>
              <a:gd name="T60" fmla="*/ 2147483646 w 261"/>
              <a:gd name="T61" fmla="*/ 2147483646 h 245"/>
              <a:gd name="T62" fmla="*/ 2147483646 w 261"/>
              <a:gd name="T63" fmla="*/ 2147483646 h 245"/>
              <a:gd name="T64" fmla="*/ 2147483646 w 261"/>
              <a:gd name="T65" fmla="*/ 2147483646 h 245"/>
              <a:gd name="T66" fmla="*/ 2147483646 w 261"/>
              <a:gd name="T67" fmla="*/ 2147483646 h 245"/>
              <a:gd name="T68" fmla="*/ 2147483646 w 261"/>
              <a:gd name="T69" fmla="*/ 2147483646 h 24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261"/>
              <a:gd name="T106" fmla="*/ 0 h 245"/>
              <a:gd name="T107" fmla="*/ 261 w 261"/>
              <a:gd name="T108" fmla="*/ 245 h 245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261" h="245">
                <a:moveTo>
                  <a:pt x="8" y="55"/>
                </a:moveTo>
                <a:cubicBezTo>
                  <a:pt x="9" y="54"/>
                  <a:pt x="9" y="50"/>
                  <a:pt x="9" y="49"/>
                </a:cubicBezTo>
                <a:cubicBezTo>
                  <a:pt x="10" y="48"/>
                  <a:pt x="10" y="45"/>
                  <a:pt x="12" y="44"/>
                </a:cubicBezTo>
                <a:cubicBezTo>
                  <a:pt x="14" y="43"/>
                  <a:pt x="18" y="39"/>
                  <a:pt x="18" y="39"/>
                </a:cubicBezTo>
                <a:cubicBezTo>
                  <a:pt x="18" y="39"/>
                  <a:pt x="33" y="31"/>
                  <a:pt x="42" y="32"/>
                </a:cubicBezTo>
                <a:cubicBezTo>
                  <a:pt x="52" y="32"/>
                  <a:pt x="56" y="27"/>
                  <a:pt x="58" y="22"/>
                </a:cubicBezTo>
                <a:cubicBezTo>
                  <a:pt x="61" y="17"/>
                  <a:pt x="67" y="15"/>
                  <a:pt x="73" y="12"/>
                </a:cubicBezTo>
                <a:cubicBezTo>
                  <a:pt x="79" y="9"/>
                  <a:pt x="82" y="5"/>
                  <a:pt x="89" y="5"/>
                </a:cubicBezTo>
                <a:cubicBezTo>
                  <a:pt x="96" y="4"/>
                  <a:pt x="99" y="1"/>
                  <a:pt x="102" y="2"/>
                </a:cubicBezTo>
                <a:cubicBezTo>
                  <a:pt x="106" y="2"/>
                  <a:pt x="106" y="0"/>
                  <a:pt x="112" y="4"/>
                </a:cubicBezTo>
                <a:cubicBezTo>
                  <a:pt x="117" y="7"/>
                  <a:pt x="113" y="2"/>
                  <a:pt x="115" y="9"/>
                </a:cubicBezTo>
                <a:cubicBezTo>
                  <a:pt x="116" y="17"/>
                  <a:pt x="115" y="24"/>
                  <a:pt x="124" y="24"/>
                </a:cubicBezTo>
                <a:cubicBezTo>
                  <a:pt x="134" y="24"/>
                  <a:pt x="139" y="24"/>
                  <a:pt x="143" y="19"/>
                </a:cubicBezTo>
                <a:cubicBezTo>
                  <a:pt x="158" y="19"/>
                  <a:pt x="158" y="19"/>
                  <a:pt x="158" y="19"/>
                </a:cubicBezTo>
                <a:cubicBezTo>
                  <a:pt x="164" y="18"/>
                  <a:pt x="171" y="19"/>
                  <a:pt x="177" y="21"/>
                </a:cubicBezTo>
                <a:cubicBezTo>
                  <a:pt x="187" y="24"/>
                  <a:pt x="200" y="31"/>
                  <a:pt x="211" y="29"/>
                </a:cubicBezTo>
                <a:cubicBezTo>
                  <a:pt x="217" y="29"/>
                  <a:pt x="221" y="25"/>
                  <a:pt x="227" y="28"/>
                </a:cubicBezTo>
                <a:cubicBezTo>
                  <a:pt x="231" y="29"/>
                  <a:pt x="242" y="36"/>
                  <a:pt x="244" y="40"/>
                </a:cubicBezTo>
                <a:cubicBezTo>
                  <a:pt x="246" y="46"/>
                  <a:pt x="241" y="56"/>
                  <a:pt x="244" y="63"/>
                </a:cubicBezTo>
                <a:cubicBezTo>
                  <a:pt x="247" y="69"/>
                  <a:pt x="251" y="73"/>
                  <a:pt x="253" y="80"/>
                </a:cubicBezTo>
                <a:cubicBezTo>
                  <a:pt x="255" y="87"/>
                  <a:pt x="255" y="96"/>
                  <a:pt x="251" y="101"/>
                </a:cubicBezTo>
                <a:cubicBezTo>
                  <a:pt x="248" y="105"/>
                  <a:pt x="242" y="106"/>
                  <a:pt x="238" y="110"/>
                </a:cubicBezTo>
                <a:cubicBezTo>
                  <a:pt x="234" y="114"/>
                  <a:pt x="235" y="115"/>
                  <a:pt x="234" y="121"/>
                </a:cubicBezTo>
                <a:cubicBezTo>
                  <a:pt x="243" y="120"/>
                  <a:pt x="245" y="125"/>
                  <a:pt x="244" y="133"/>
                </a:cubicBezTo>
                <a:cubicBezTo>
                  <a:pt x="244" y="144"/>
                  <a:pt x="243" y="150"/>
                  <a:pt x="247" y="159"/>
                </a:cubicBezTo>
                <a:cubicBezTo>
                  <a:pt x="252" y="171"/>
                  <a:pt x="261" y="187"/>
                  <a:pt x="257" y="199"/>
                </a:cubicBezTo>
                <a:cubicBezTo>
                  <a:pt x="254" y="206"/>
                  <a:pt x="251" y="204"/>
                  <a:pt x="246" y="209"/>
                </a:cubicBezTo>
                <a:cubicBezTo>
                  <a:pt x="240" y="214"/>
                  <a:pt x="237" y="220"/>
                  <a:pt x="231" y="225"/>
                </a:cubicBezTo>
                <a:cubicBezTo>
                  <a:pt x="226" y="229"/>
                  <a:pt x="219" y="233"/>
                  <a:pt x="216" y="238"/>
                </a:cubicBezTo>
                <a:cubicBezTo>
                  <a:pt x="213" y="245"/>
                  <a:pt x="213" y="245"/>
                  <a:pt x="213" y="245"/>
                </a:cubicBezTo>
                <a:cubicBezTo>
                  <a:pt x="210" y="243"/>
                  <a:pt x="210" y="243"/>
                  <a:pt x="209" y="242"/>
                </a:cubicBezTo>
                <a:cubicBezTo>
                  <a:pt x="206" y="239"/>
                  <a:pt x="203" y="236"/>
                  <a:pt x="201" y="234"/>
                </a:cubicBezTo>
                <a:cubicBezTo>
                  <a:pt x="200" y="233"/>
                  <a:pt x="199" y="229"/>
                  <a:pt x="199" y="229"/>
                </a:cubicBezTo>
                <a:cubicBezTo>
                  <a:pt x="195" y="226"/>
                  <a:pt x="194" y="231"/>
                  <a:pt x="190" y="233"/>
                </a:cubicBezTo>
                <a:cubicBezTo>
                  <a:pt x="187" y="234"/>
                  <a:pt x="177" y="228"/>
                  <a:pt x="178" y="236"/>
                </a:cubicBezTo>
                <a:cubicBezTo>
                  <a:pt x="173" y="236"/>
                  <a:pt x="170" y="234"/>
                  <a:pt x="164" y="236"/>
                </a:cubicBezTo>
                <a:cubicBezTo>
                  <a:pt x="160" y="237"/>
                  <a:pt x="156" y="236"/>
                  <a:pt x="152" y="238"/>
                </a:cubicBezTo>
                <a:cubicBezTo>
                  <a:pt x="149" y="239"/>
                  <a:pt x="148" y="243"/>
                  <a:pt x="144" y="241"/>
                </a:cubicBezTo>
                <a:cubicBezTo>
                  <a:pt x="141" y="239"/>
                  <a:pt x="141" y="230"/>
                  <a:pt x="139" y="227"/>
                </a:cubicBezTo>
                <a:cubicBezTo>
                  <a:pt x="133" y="228"/>
                  <a:pt x="134" y="240"/>
                  <a:pt x="128" y="238"/>
                </a:cubicBezTo>
                <a:cubicBezTo>
                  <a:pt x="126" y="238"/>
                  <a:pt x="115" y="227"/>
                  <a:pt x="115" y="225"/>
                </a:cubicBezTo>
                <a:cubicBezTo>
                  <a:pt x="114" y="223"/>
                  <a:pt x="119" y="218"/>
                  <a:pt x="116" y="215"/>
                </a:cubicBezTo>
                <a:cubicBezTo>
                  <a:pt x="115" y="213"/>
                  <a:pt x="112" y="214"/>
                  <a:pt x="110" y="214"/>
                </a:cubicBezTo>
                <a:cubicBezTo>
                  <a:pt x="107" y="215"/>
                  <a:pt x="105" y="218"/>
                  <a:pt x="102" y="216"/>
                </a:cubicBezTo>
                <a:cubicBezTo>
                  <a:pt x="100" y="214"/>
                  <a:pt x="99" y="205"/>
                  <a:pt x="98" y="202"/>
                </a:cubicBezTo>
                <a:cubicBezTo>
                  <a:pt x="94" y="202"/>
                  <a:pt x="92" y="208"/>
                  <a:pt x="88" y="208"/>
                </a:cubicBezTo>
                <a:cubicBezTo>
                  <a:pt x="89" y="206"/>
                  <a:pt x="91" y="198"/>
                  <a:pt x="89" y="196"/>
                </a:cubicBezTo>
                <a:cubicBezTo>
                  <a:pt x="88" y="194"/>
                  <a:pt x="84" y="196"/>
                  <a:pt x="82" y="196"/>
                </a:cubicBezTo>
                <a:cubicBezTo>
                  <a:pt x="80" y="196"/>
                  <a:pt x="73" y="195"/>
                  <a:pt x="71" y="197"/>
                </a:cubicBezTo>
                <a:cubicBezTo>
                  <a:pt x="70" y="199"/>
                  <a:pt x="71" y="207"/>
                  <a:pt x="71" y="209"/>
                </a:cubicBezTo>
                <a:cubicBezTo>
                  <a:pt x="67" y="208"/>
                  <a:pt x="63" y="204"/>
                  <a:pt x="59" y="202"/>
                </a:cubicBezTo>
                <a:cubicBezTo>
                  <a:pt x="60" y="198"/>
                  <a:pt x="61" y="193"/>
                  <a:pt x="60" y="189"/>
                </a:cubicBezTo>
                <a:cubicBezTo>
                  <a:pt x="56" y="189"/>
                  <a:pt x="54" y="191"/>
                  <a:pt x="50" y="192"/>
                </a:cubicBezTo>
                <a:cubicBezTo>
                  <a:pt x="50" y="189"/>
                  <a:pt x="48" y="191"/>
                  <a:pt x="47" y="190"/>
                </a:cubicBezTo>
                <a:cubicBezTo>
                  <a:pt x="46" y="189"/>
                  <a:pt x="45" y="186"/>
                  <a:pt x="44" y="185"/>
                </a:cubicBezTo>
                <a:cubicBezTo>
                  <a:pt x="41" y="183"/>
                  <a:pt x="37" y="186"/>
                  <a:pt x="34" y="188"/>
                </a:cubicBezTo>
                <a:cubicBezTo>
                  <a:pt x="31" y="183"/>
                  <a:pt x="35" y="176"/>
                  <a:pt x="30" y="171"/>
                </a:cubicBezTo>
                <a:cubicBezTo>
                  <a:pt x="27" y="169"/>
                  <a:pt x="24" y="170"/>
                  <a:pt x="23" y="168"/>
                </a:cubicBezTo>
                <a:cubicBezTo>
                  <a:pt x="23" y="166"/>
                  <a:pt x="23" y="166"/>
                  <a:pt x="23" y="166"/>
                </a:cubicBezTo>
                <a:cubicBezTo>
                  <a:pt x="24" y="162"/>
                  <a:pt x="22" y="157"/>
                  <a:pt x="22" y="153"/>
                </a:cubicBezTo>
                <a:cubicBezTo>
                  <a:pt x="22" y="144"/>
                  <a:pt x="14" y="139"/>
                  <a:pt x="15" y="131"/>
                </a:cubicBezTo>
                <a:cubicBezTo>
                  <a:pt x="15" y="127"/>
                  <a:pt x="15" y="126"/>
                  <a:pt x="15" y="123"/>
                </a:cubicBezTo>
                <a:cubicBezTo>
                  <a:pt x="14" y="122"/>
                  <a:pt x="13" y="121"/>
                  <a:pt x="13" y="119"/>
                </a:cubicBezTo>
                <a:cubicBezTo>
                  <a:pt x="13" y="118"/>
                  <a:pt x="15" y="116"/>
                  <a:pt x="14" y="115"/>
                </a:cubicBezTo>
                <a:cubicBezTo>
                  <a:pt x="14" y="113"/>
                  <a:pt x="12" y="113"/>
                  <a:pt x="11" y="111"/>
                </a:cubicBezTo>
                <a:cubicBezTo>
                  <a:pt x="10" y="109"/>
                  <a:pt x="12" y="106"/>
                  <a:pt x="12" y="103"/>
                </a:cubicBezTo>
                <a:cubicBezTo>
                  <a:pt x="12" y="97"/>
                  <a:pt x="3" y="96"/>
                  <a:pt x="0" y="91"/>
                </a:cubicBezTo>
                <a:cubicBezTo>
                  <a:pt x="5" y="86"/>
                  <a:pt x="10" y="79"/>
                  <a:pt x="11" y="72"/>
                </a:cubicBezTo>
                <a:cubicBezTo>
                  <a:pt x="11" y="69"/>
                  <a:pt x="12" y="66"/>
                  <a:pt x="12" y="64"/>
                </a:cubicBezTo>
                <a:cubicBezTo>
                  <a:pt x="12" y="61"/>
                  <a:pt x="7" y="57"/>
                  <a:pt x="8" y="55"/>
                </a:cubicBezTo>
                <a:close/>
              </a:path>
            </a:pathLst>
          </a:custGeom>
          <a:solidFill>
            <a:srgbClr val="298AB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3" name="Freeform 539">
            <a:extLst>
              <a:ext uri="{FF2B5EF4-FFF2-40B4-BE49-F238E27FC236}">
                <a16:creationId xmlns:a16="http://schemas.microsoft.com/office/drawing/2014/main" id="{4F9D8F91-B443-DEE7-4EB7-CC5CC726663A}"/>
              </a:ext>
            </a:extLst>
          </p:cNvPr>
          <p:cNvSpPr>
            <a:spLocks/>
          </p:cNvSpPr>
          <p:nvPr/>
        </p:nvSpPr>
        <p:spPr bwMode="auto">
          <a:xfrm>
            <a:off x="5445047" y="2893354"/>
            <a:ext cx="90281" cy="51864"/>
          </a:xfrm>
          <a:custGeom>
            <a:avLst/>
            <a:gdLst>
              <a:gd name="T0" fmla="*/ 2147483646 w 86"/>
              <a:gd name="T1" fmla="*/ 0 h 48"/>
              <a:gd name="T2" fmla="*/ 2147483646 w 86"/>
              <a:gd name="T3" fmla="*/ 2147483646 h 48"/>
              <a:gd name="T4" fmla="*/ 2147483646 w 86"/>
              <a:gd name="T5" fmla="*/ 2147483646 h 48"/>
              <a:gd name="T6" fmla="*/ 2147483646 w 86"/>
              <a:gd name="T7" fmla="*/ 2147483646 h 48"/>
              <a:gd name="T8" fmla="*/ 2147483646 w 86"/>
              <a:gd name="T9" fmla="*/ 2147483646 h 48"/>
              <a:gd name="T10" fmla="*/ 2147483646 w 86"/>
              <a:gd name="T11" fmla="*/ 2147483646 h 48"/>
              <a:gd name="T12" fmla="*/ 2147483646 w 86"/>
              <a:gd name="T13" fmla="*/ 2147483646 h 48"/>
              <a:gd name="T14" fmla="*/ 2147483646 w 86"/>
              <a:gd name="T15" fmla="*/ 2147483646 h 48"/>
              <a:gd name="T16" fmla="*/ 2147483646 w 86"/>
              <a:gd name="T17" fmla="*/ 2147483646 h 48"/>
              <a:gd name="T18" fmla="*/ 2147483646 w 86"/>
              <a:gd name="T19" fmla="*/ 2147483646 h 48"/>
              <a:gd name="T20" fmla="*/ 2147483646 w 86"/>
              <a:gd name="T21" fmla="*/ 2147483646 h 48"/>
              <a:gd name="T22" fmla="*/ 0 w 86"/>
              <a:gd name="T23" fmla="*/ 2147483646 h 48"/>
              <a:gd name="T24" fmla="*/ 2147483646 w 86"/>
              <a:gd name="T25" fmla="*/ 2147483646 h 48"/>
              <a:gd name="T26" fmla="*/ 2147483646 w 86"/>
              <a:gd name="T27" fmla="*/ 2147483646 h 48"/>
              <a:gd name="T28" fmla="*/ 2147483646 w 86"/>
              <a:gd name="T29" fmla="*/ 2147483646 h 48"/>
              <a:gd name="T30" fmla="*/ 2147483646 w 86"/>
              <a:gd name="T31" fmla="*/ 2147483646 h 48"/>
              <a:gd name="T32" fmla="*/ 2147483646 w 86"/>
              <a:gd name="T33" fmla="*/ 2147483646 h 48"/>
              <a:gd name="T34" fmla="*/ 2147483646 w 86"/>
              <a:gd name="T35" fmla="*/ 2147483646 h 48"/>
              <a:gd name="T36" fmla="*/ 2147483646 w 86"/>
              <a:gd name="T37" fmla="*/ 2147483646 h 48"/>
              <a:gd name="T38" fmla="*/ 2147483646 w 86"/>
              <a:gd name="T39" fmla="*/ 2147483646 h 48"/>
              <a:gd name="T40" fmla="*/ 2147483646 w 86"/>
              <a:gd name="T41" fmla="*/ 2147483646 h 48"/>
              <a:gd name="T42" fmla="*/ 2147483646 w 86"/>
              <a:gd name="T43" fmla="*/ 2147483646 h 48"/>
              <a:gd name="T44" fmla="*/ 2147483646 w 86"/>
              <a:gd name="T45" fmla="*/ 2147483646 h 48"/>
              <a:gd name="T46" fmla="*/ 2147483646 w 86"/>
              <a:gd name="T47" fmla="*/ 0 h 4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86"/>
              <a:gd name="T73" fmla="*/ 0 h 48"/>
              <a:gd name="T74" fmla="*/ 86 w 86"/>
              <a:gd name="T75" fmla="*/ 48 h 48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86" h="48">
                <a:moveTo>
                  <a:pt x="41" y="0"/>
                </a:moveTo>
                <a:cubicBezTo>
                  <a:pt x="45" y="3"/>
                  <a:pt x="49" y="3"/>
                  <a:pt x="52" y="5"/>
                </a:cubicBezTo>
                <a:cubicBezTo>
                  <a:pt x="54" y="6"/>
                  <a:pt x="56" y="9"/>
                  <a:pt x="58" y="10"/>
                </a:cubicBezTo>
                <a:cubicBezTo>
                  <a:pt x="65" y="13"/>
                  <a:pt x="72" y="7"/>
                  <a:pt x="78" y="11"/>
                </a:cubicBezTo>
                <a:cubicBezTo>
                  <a:pt x="86" y="17"/>
                  <a:pt x="79" y="21"/>
                  <a:pt x="78" y="28"/>
                </a:cubicBezTo>
                <a:cubicBezTo>
                  <a:pt x="78" y="32"/>
                  <a:pt x="80" y="41"/>
                  <a:pt x="82" y="45"/>
                </a:cubicBezTo>
                <a:cubicBezTo>
                  <a:pt x="81" y="45"/>
                  <a:pt x="81" y="45"/>
                  <a:pt x="81" y="45"/>
                </a:cubicBezTo>
                <a:cubicBezTo>
                  <a:pt x="77" y="44"/>
                  <a:pt x="73" y="47"/>
                  <a:pt x="68" y="47"/>
                </a:cubicBezTo>
                <a:cubicBezTo>
                  <a:pt x="57" y="48"/>
                  <a:pt x="44" y="42"/>
                  <a:pt x="34" y="39"/>
                </a:cubicBezTo>
                <a:cubicBezTo>
                  <a:pt x="28" y="37"/>
                  <a:pt x="21" y="36"/>
                  <a:pt x="15" y="36"/>
                </a:cubicBezTo>
                <a:cubicBezTo>
                  <a:pt x="10" y="37"/>
                  <a:pt x="6" y="39"/>
                  <a:pt x="1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4" y="32"/>
                  <a:pt x="5" y="29"/>
                  <a:pt x="13" y="30"/>
                </a:cubicBezTo>
                <a:cubicBezTo>
                  <a:pt x="20" y="30"/>
                  <a:pt x="20" y="25"/>
                  <a:pt x="17" y="25"/>
                </a:cubicBezTo>
                <a:cubicBezTo>
                  <a:pt x="14" y="24"/>
                  <a:pt x="10" y="23"/>
                  <a:pt x="8" y="24"/>
                </a:cubicBezTo>
                <a:cubicBezTo>
                  <a:pt x="5" y="26"/>
                  <a:pt x="6" y="18"/>
                  <a:pt x="9" y="16"/>
                </a:cubicBezTo>
                <a:cubicBezTo>
                  <a:pt x="11" y="14"/>
                  <a:pt x="12" y="12"/>
                  <a:pt x="16" y="14"/>
                </a:cubicBezTo>
                <a:cubicBezTo>
                  <a:pt x="21" y="16"/>
                  <a:pt x="23" y="13"/>
                  <a:pt x="26" y="13"/>
                </a:cubicBezTo>
                <a:cubicBezTo>
                  <a:pt x="29" y="13"/>
                  <a:pt x="29" y="15"/>
                  <a:pt x="32" y="16"/>
                </a:cubicBezTo>
                <a:cubicBezTo>
                  <a:pt x="34" y="18"/>
                  <a:pt x="37" y="17"/>
                  <a:pt x="37" y="17"/>
                </a:cubicBezTo>
                <a:cubicBezTo>
                  <a:pt x="37" y="17"/>
                  <a:pt x="40" y="15"/>
                  <a:pt x="39" y="10"/>
                </a:cubicBezTo>
                <a:cubicBezTo>
                  <a:pt x="38" y="5"/>
                  <a:pt x="38" y="2"/>
                  <a:pt x="38" y="2"/>
                </a:cubicBezTo>
                <a:cubicBezTo>
                  <a:pt x="41" y="1"/>
                  <a:pt x="41" y="1"/>
                  <a:pt x="41" y="1"/>
                </a:cubicBezTo>
                <a:lnTo>
                  <a:pt x="41" y="0"/>
                </a:lnTo>
                <a:close/>
              </a:path>
            </a:pathLst>
          </a:custGeom>
          <a:solidFill>
            <a:srgbClr val="9CD9B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4" name="Freeform 540">
            <a:extLst>
              <a:ext uri="{FF2B5EF4-FFF2-40B4-BE49-F238E27FC236}">
                <a16:creationId xmlns:a16="http://schemas.microsoft.com/office/drawing/2014/main" id="{2142D0DB-A073-BF36-4AFB-9C7352EBA63A}"/>
              </a:ext>
            </a:extLst>
          </p:cNvPr>
          <p:cNvSpPr>
            <a:spLocks/>
          </p:cNvSpPr>
          <p:nvPr/>
        </p:nvSpPr>
        <p:spPr bwMode="auto">
          <a:xfrm>
            <a:off x="5481543" y="2837649"/>
            <a:ext cx="153670" cy="130620"/>
          </a:xfrm>
          <a:custGeom>
            <a:avLst/>
            <a:gdLst>
              <a:gd name="T0" fmla="*/ 2147483646 w 144"/>
              <a:gd name="T1" fmla="*/ 2147483646 h 122"/>
              <a:gd name="T2" fmla="*/ 2147483646 w 144"/>
              <a:gd name="T3" fmla="*/ 2147483646 h 122"/>
              <a:gd name="T4" fmla="*/ 2147483646 w 144"/>
              <a:gd name="T5" fmla="*/ 2147483646 h 122"/>
              <a:gd name="T6" fmla="*/ 2147483646 w 144"/>
              <a:gd name="T7" fmla="*/ 2147483646 h 122"/>
              <a:gd name="T8" fmla="*/ 2147483646 w 144"/>
              <a:gd name="T9" fmla="*/ 2147483646 h 122"/>
              <a:gd name="T10" fmla="*/ 2147483646 w 144"/>
              <a:gd name="T11" fmla="*/ 2147483646 h 122"/>
              <a:gd name="T12" fmla="*/ 2147483646 w 144"/>
              <a:gd name="T13" fmla="*/ 2147483646 h 122"/>
              <a:gd name="T14" fmla="*/ 2147483646 w 144"/>
              <a:gd name="T15" fmla="*/ 2147483646 h 122"/>
              <a:gd name="T16" fmla="*/ 2147483646 w 144"/>
              <a:gd name="T17" fmla="*/ 2147483646 h 122"/>
              <a:gd name="T18" fmla="*/ 2147483646 w 144"/>
              <a:gd name="T19" fmla="*/ 2147483646 h 122"/>
              <a:gd name="T20" fmla="*/ 2147483646 w 144"/>
              <a:gd name="T21" fmla="*/ 2147483646 h 122"/>
              <a:gd name="T22" fmla="*/ 2147483646 w 144"/>
              <a:gd name="T23" fmla="*/ 2147483646 h 122"/>
              <a:gd name="T24" fmla="*/ 2147483646 w 144"/>
              <a:gd name="T25" fmla="*/ 2147483646 h 122"/>
              <a:gd name="T26" fmla="*/ 2147483646 w 144"/>
              <a:gd name="T27" fmla="*/ 2147483646 h 122"/>
              <a:gd name="T28" fmla="*/ 2147483646 w 144"/>
              <a:gd name="T29" fmla="*/ 2147483646 h 122"/>
              <a:gd name="T30" fmla="*/ 2147483646 w 144"/>
              <a:gd name="T31" fmla="*/ 2147483646 h 122"/>
              <a:gd name="T32" fmla="*/ 2147483646 w 144"/>
              <a:gd name="T33" fmla="*/ 2147483646 h 122"/>
              <a:gd name="T34" fmla="*/ 2147483646 w 144"/>
              <a:gd name="T35" fmla="*/ 2147483646 h 122"/>
              <a:gd name="T36" fmla="*/ 2147483646 w 144"/>
              <a:gd name="T37" fmla="*/ 2147483646 h 122"/>
              <a:gd name="T38" fmla="*/ 2147483646 w 144"/>
              <a:gd name="T39" fmla="*/ 2147483646 h 122"/>
              <a:gd name="T40" fmla="*/ 2147483646 w 144"/>
              <a:gd name="T41" fmla="*/ 2147483646 h 122"/>
              <a:gd name="T42" fmla="*/ 0 w 144"/>
              <a:gd name="T43" fmla="*/ 2147483646 h 122"/>
              <a:gd name="T44" fmla="*/ 0 w 144"/>
              <a:gd name="T45" fmla="*/ 2147483646 h 122"/>
              <a:gd name="T46" fmla="*/ 0 w 144"/>
              <a:gd name="T47" fmla="*/ 2147483646 h 122"/>
              <a:gd name="T48" fmla="*/ 2147483646 w 144"/>
              <a:gd name="T49" fmla="*/ 2147483646 h 122"/>
              <a:gd name="T50" fmla="*/ 2147483646 w 144"/>
              <a:gd name="T51" fmla="*/ 2147483646 h 122"/>
              <a:gd name="T52" fmla="*/ 2147483646 w 144"/>
              <a:gd name="T53" fmla="*/ 2147483646 h 122"/>
              <a:gd name="T54" fmla="*/ 2147483646 w 144"/>
              <a:gd name="T55" fmla="*/ 2147483646 h 122"/>
              <a:gd name="T56" fmla="*/ 2147483646 w 144"/>
              <a:gd name="T57" fmla="*/ 2147483646 h 122"/>
              <a:gd name="T58" fmla="*/ 2147483646 w 144"/>
              <a:gd name="T59" fmla="*/ 2147483646 h 122"/>
              <a:gd name="T60" fmla="*/ 2147483646 w 144"/>
              <a:gd name="T61" fmla="*/ 2147483646 h 122"/>
              <a:gd name="T62" fmla="*/ 2147483646 w 144"/>
              <a:gd name="T63" fmla="*/ 2147483646 h 122"/>
              <a:gd name="T64" fmla="*/ 2147483646 w 144"/>
              <a:gd name="T65" fmla="*/ 2147483646 h 122"/>
              <a:gd name="T66" fmla="*/ 2147483646 w 144"/>
              <a:gd name="T67" fmla="*/ 2147483646 h 122"/>
              <a:gd name="T68" fmla="*/ 2147483646 w 144"/>
              <a:gd name="T69" fmla="*/ 2147483646 h 122"/>
              <a:gd name="T70" fmla="*/ 2147483646 w 144"/>
              <a:gd name="T71" fmla="*/ 2147483646 h 122"/>
              <a:gd name="T72" fmla="*/ 2147483646 w 144"/>
              <a:gd name="T73" fmla="*/ 2147483646 h 122"/>
              <a:gd name="T74" fmla="*/ 2147483646 w 144"/>
              <a:gd name="T75" fmla="*/ 2147483646 h 12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144"/>
              <a:gd name="T115" fmla="*/ 0 h 122"/>
              <a:gd name="T116" fmla="*/ 144 w 144"/>
              <a:gd name="T117" fmla="*/ 122 h 122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144" h="122">
                <a:moveTo>
                  <a:pt x="66" y="122"/>
                </a:moveTo>
                <a:cubicBezTo>
                  <a:pt x="72" y="118"/>
                  <a:pt x="79" y="122"/>
                  <a:pt x="86" y="119"/>
                </a:cubicBezTo>
                <a:cubicBezTo>
                  <a:pt x="88" y="118"/>
                  <a:pt x="92" y="113"/>
                  <a:pt x="93" y="112"/>
                </a:cubicBezTo>
                <a:cubicBezTo>
                  <a:pt x="96" y="109"/>
                  <a:pt x="99" y="105"/>
                  <a:pt x="101" y="103"/>
                </a:cubicBezTo>
                <a:cubicBezTo>
                  <a:pt x="111" y="106"/>
                  <a:pt x="112" y="107"/>
                  <a:pt x="113" y="94"/>
                </a:cubicBezTo>
                <a:cubicBezTo>
                  <a:pt x="113" y="88"/>
                  <a:pt x="110" y="73"/>
                  <a:pt x="120" y="76"/>
                </a:cubicBezTo>
                <a:cubicBezTo>
                  <a:pt x="120" y="70"/>
                  <a:pt x="123" y="65"/>
                  <a:pt x="128" y="63"/>
                </a:cubicBezTo>
                <a:cubicBezTo>
                  <a:pt x="131" y="62"/>
                  <a:pt x="134" y="64"/>
                  <a:pt x="137" y="61"/>
                </a:cubicBezTo>
                <a:cubicBezTo>
                  <a:pt x="139" y="60"/>
                  <a:pt x="140" y="56"/>
                  <a:pt x="142" y="53"/>
                </a:cubicBezTo>
                <a:cubicBezTo>
                  <a:pt x="141" y="50"/>
                  <a:pt x="138" y="49"/>
                  <a:pt x="135" y="48"/>
                </a:cubicBezTo>
                <a:cubicBezTo>
                  <a:pt x="138" y="43"/>
                  <a:pt x="144" y="35"/>
                  <a:pt x="141" y="29"/>
                </a:cubicBezTo>
                <a:cubicBezTo>
                  <a:pt x="139" y="26"/>
                  <a:pt x="128" y="17"/>
                  <a:pt x="125" y="15"/>
                </a:cubicBezTo>
                <a:cubicBezTo>
                  <a:pt x="119" y="11"/>
                  <a:pt x="110" y="13"/>
                  <a:pt x="103" y="10"/>
                </a:cubicBezTo>
                <a:cubicBezTo>
                  <a:pt x="99" y="8"/>
                  <a:pt x="99" y="6"/>
                  <a:pt x="96" y="4"/>
                </a:cubicBezTo>
                <a:cubicBezTo>
                  <a:pt x="91" y="0"/>
                  <a:pt x="93" y="2"/>
                  <a:pt x="90" y="2"/>
                </a:cubicBezTo>
                <a:cubicBezTo>
                  <a:pt x="89" y="2"/>
                  <a:pt x="86" y="4"/>
                  <a:pt x="85" y="4"/>
                </a:cubicBezTo>
                <a:cubicBezTo>
                  <a:pt x="84" y="5"/>
                  <a:pt x="82" y="3"/>
                  <a:pt x="81" y="3"/>
                </a:cubicBezTo>
                <a:cubicBezTo>
                  <a:pt x="78" y="2"/>
                  <a:pt x="75" y="2"/>
                  <a:pt x="72" y="2"/>
                </a:cubicBezTo>
                <a:cubicBezTo>
                  <a:pt x="64" y="2"/>
                  <a:pt x="56" y="3"/>
                  <a:pt x="47" y="3"/>
                </a:cubicBezTo>
                <a:cubicBezTo>
                  <a:pt x="43" y="3"/>
                  <a:pt x="38" y="5"/>
                  <a:pt x="34" y="4"/>
                </a:cubicBezTo>
                <a:cubicBezTo>
                  <a:pt x="31" y="4"/>
                  <a:pt x="29" y="2"/>
                  <a:pt x="26" y="2"/>
                </a:cubicBezTo>
                <a:cubicBezTo>
                  <a:pt x="17" y="2"/>
                  <a:pt x="9" y="14"/>
                  <a:pt x="0" y="12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1" y="26"/>
                  <a:pt x="5" y="31"/>
                </a:cubicBezTo>
                <a:cubicBezTo>
                  <a:pt x="9" y="36"/>
                  <a:pt x="7" y="37"/>
                  <a:pt x="7" y="37"/>
                </a:cubicBezTo>
                <a:cubicBezTo>
                  <a:pt x="7" y="37"/>
                  <a:pt x="5" y="42"/>
                  <a:pt x="5" y="46"/>
                </a:cubicBezTo>
                <a:cubicBezTo>
                  <a:pt x="5" y="50"/>
                  <a:pt x="7" y="53"/>
                  <a:pt x="7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10" y="55"/>
                  <a:pt x="14" y="56"/>
                  <a:pt x="17" y="58"/>
                </a:cubicBezTo>
                <a:cubicBezTo>
                  <a:pt x="19" y="59"/>
                  <a:pt x="21" y="62"/>
                  <a:pt x="23" y="63"/>
                </a:cubicBezTo>
                <a:cubicBezTo>
                  <a:pt x="30" y="65"/>
                  <a:pt x="37" y="60"/>
                  <a:pt x="43" y="64"/>
                </a:cubicBezTo>
                <a:cubicBezTo>
                  <a:pt x="51" y="70"/>
                  <a:pt x="44" y="74"/>
                  <a:pt x="43" y="81"/>
                </a:cubicBezTo>
                <a:cubicBezTo>
                  <a:pt x="43" y="85"/>
                  <a:pt x="45" y="94"/>
                  <a:pt x="47" y="98"/>
                </a:cubicBezTo>
                <a:cubicBezTo>
                  <a:pt x="49" y="99"/>
                  <a:pt x="49" y="99"/>
                  <a:pt x="49" y="99"/>
                </a:cubicBezTo>
                <a:cubicBezTo>
                  <a:pt x="53" y="100"/>
                  <a:pt x="64" y="107"/>
                  <a:pt x="66" y="111"/>
                </a:cubicBezTo>
                <a:cubicBezTo>
                  <a:pt x="66" y="113"/>
                  <a:pt x="66" y="116"/>
                  <a:pt x="66" y="119"/>
                </a:cubicBezTo>
                <a:lnTo>
                  <a:pt x="66" y="122"/>
                </a:lnTo>
                <a:close/>
              </a:path>
            </a:pathLst>
          </a:custGeom>
          <a:solidFill>
            <a:srgbClr val="9CD9B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5" name="Freeform 541">
            <a:extLst>
              <a:ext uri="{FF2B5EF4-FFF2-40B4-BE49-F238E27FC236}">
                <a16:creationId xmlns:a16="http://schemas.microsoft.com/office/drawing/2014/main" id="{01F2C408-92B1-9E57-94B4-4D3D76A7D17E}"/>
              </a:ext>
            </a:extLst>
          </p:cNvPr>
          <p:cNvSpPr>
            <a:spLocks/>
          </p:cNvSpPr>
          <p:nvPr/>
        </p:nvSpPr>
        <p:spPr bwMode="auto">
          <a:xfrm>
            <a:off x="5473859" y="2743526"/>
            <a:ext cx="211296" cy="124857"/>
          </a:xfrm>
          <a:custGeom>
            <a:avLst/>
            <a:gdLst>
              <a:gd name="T0" fmla="*/ 2147483646 w 198"/>
              <a:gd name="T1" fmla="*/ 2147483646 h 117"/>
              <a:gd name="T2" fmla="*/ 2147483646 w 198"/>
              <a:gd name="T3" fmla="*/ 2147483646 h 117"/>
              <a:gd name="T4" fmla="*/ 2147483646 w 198"/>
              <a:gd name="T5" fmla="*/ 2147483646 h 117"/>
              <a:gd name="T6" fmla="*/ 2147483646 w 198"/>
              <a:gd name="T7" fmla="*/ 2147483646 h 117"/>
              <a:gd name="T8" fmla="*/ 2147483646 w 198"/>
              <a:gd name="T9" fmla="*/ 2147483646 h 117"/>
              <a:gd name="T10" fmla="*/ 2147483646 w 198"/>
              <a:gd name="T11" fmla="*/ 2147483646 h 117"/>
              <a:gd name="T12" fmla="*/ 2147483646 w 198"/>
              <a:gd name="T13" fmla="*/ 2147483646 h 117"/>
              <a:gd name="T14" fmla="*/ 2147483646 w 198"/>
              <a:gd name="T15" fmla="*/ 2147483646 h 117"/>
              <a:gd name="T16" fmla="*/ 2147483646 w 198"/>
              <a:gd name="T17" fmla="*/ 2147483646 h 117"/>
              <a:gd name="T18" fmla="*/ 2147483646 w 198"/>
              <a:gd name="T19" fmla="*/ 2147483646 h 117"/>
              <a:gd name="T20" fmla="*/ 2147483646 w 198"/>
              <a:gd name="T21" fmla="*/ 2147483646 h 117"/>
              <a:gd name="T22" fmla="*/ 2147483646 w 198"/>
              <a:gd name="T23" fmla="*/ 2147483646 h 117"/>
              <a:gd name="T24" fmla="*/ 2147483646 w 198"/>
              <a:gd name="T25" fmla="*/ 2147483646 h 117"/>
              <a:gd name="T26" fmla="*/ 2147483646 w 198"/>
              <a:gd name="T27" fmla="*/ 2147483646 h 117"/>
              <a:gd name="T28" fmla="*/ 2147483646 w 198"/>
              <a:gd name="T29" fmla="*/ 2147483646 h 117"/>
              <a:gd name="T30" fmla="*/ 2147483646 w 198"/>
              <a:gd name="T31" fmla="*/ 2147483646 h 117"/>
              <a:gd name="T32" fmla="*/ 2147483646 w 198"/>
              <a:gd name="T33" fmla="*/ 2147483646 h 117"/>
              <a:gd name="T34" fmla="*/ 2147483646 w 198"/>
              <a:gd name="T35" fmla="*/ 2147483646 h 117"/>
              <a:gd name="T36" fmla="*/ 2147483646 w 198"/>
              <a:gd name="T37" fmla="*/ 2147483646 h 117"/>
              <a:gd name="T38" fmla="*/ 2147483646 w 198"/>
              <a:gd name="T39" fmla="*/ 2147483646 h 117"/>
              <a:gd name="T40" fmla="*/ 2147483646 w 198"/>
              <a:gd name="T41" fmla="*/ 2147483646 h 117"/>
              <a:gd name="T42" fmla="*/ 2147483646 w 198"/>
              <a:gd name="T43" fmla="*/ 2147483646 h 117"/>
              <a:gd name="T44" fmla="*/ 2147483646 w 198"/>
              <a:gd name="T45" fmla="*/ 2147483646 h 117"/>
              <a:gd name="T46" fmla="*/ 2147483646 w 198"/>
              <a:gd name="T47" fmla="*/ 2147483646 h 117"/>
              <a:gd name="T48" fmla="*/ 2147483646 w 198"/>
              <a:gd name="T49" fmla="*/ 2147483646 h 117"/>
              <a:gd name="T50" fmla="*/ 2147483646 w 198"/>
              <a:gd name="T51" fmla="*/ 2147483646 h 117"/>
              <a:gd name="T52" fmla="*/ 2147483646 w 198"/>
              <a:gd name="T53" fmla="*/ 2147483646 h 117"/>
              <a:gd name="T54" fmla="*/ 2147483646 w 198"/>
              <a:gd name="T55" fmla="*/ 2147483646 h 117"/>
              <a:gd name="T56" fmla="*/ 2147483646 w 198"/>
              <a:gd name="T57" fmla="*/ 2147483646 h 117"/>
              <a:gd name="T58" fmla="*/ 2147483646 w 198"/>
              <a:gd name="T59" fmla="*/ 2147483646 h 117"/>
              <a:gd name="T60" fmla="*/ 2147483646 w 198"/>
              <a:gd name="T61" fmla="*/ 2147483646 h 117"/>
              <a:gd name="T62" fmla="*/ 2147483646 w 198"/>
              <a:gd name="T63" fmla="*/ 2147483646 h 117"/>
              <a:gd name="T64" fmla="*/ 2147483646 w 198"/>
              <a:gd name="T65" fmla="*/ 2147483646 h 117"/>
              <a:gd name="T66" fmla="*/ 2147483646 w 198"/>
              <a:gd name="T67" fmla="*/ 2147483646 h 117"/>
              <a:gd name="T68" fmla="*/ 2147483646 w 198"/>
              <a:gd name="T69" fmla="*/ 2147483646 h 117"/>
              <a:gd name="T70" fmla="*/ 2147483646 w 198"/>
              <a:gd name="T71" fmla="*/ 2147483646 h 117"/>
              <a:gd name="T72" fmla="*/ 2147483646 w 198"/>
              <a:gd name="T73" fmla="*/ 2147483646 h 117"/>
              <a:gd name="T74" fmla="*/ 2147483646 w 198"/>
              <a:gd name="T75" fmla="*/ 2147483646 h 117"/>
              <a:gd name="T76" fmla="*/ 2147483646 w 198"/>
              <a:gd name="T77" fmla="*/ 2147483646 h 117"/>
              <a:gd name="T78" fmla="*/ 2147483646 w 198"/>
              <a:gd name="T79" fmla="*/ 2147483646 h 117"/>
              <a:gd name="T80" fmla="*/ 2147483646 w 198"/>
              <a:gd name="T81" fmla="*/ 2147483646 h 117"/>
              <a:gd name="T82" fmla="*/ 2147483646 w 198"/>
              <a:gd name="T83" fmla="*/ 2147483646 h 11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98"/>
              <a:gd name="T127" fmla="*/ 0 h 117"/>
              <a:gd name="T128" fmla="*/ 198 w 198"/>
              <a:gd name="T129" fmla="*/ 117 h 117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98" h="117">
                <a:moveTo>
                  <a:pt x="149" y="117"/>
                </a:moveTo>
                <a:cubicBezTo>
                  <a:pt x="154" y="116"/>
                  <a:pt x="159" y="112"/>
                  <a:pt x="164" y="112"/>
                </a:cubicBezTo>
                <a:cubicBezTo>
                  <a:pt x="168" y="112"/>
                  <a:pt x="170" y="117"/>
                  <a:pt x="174" y="117"/>
                </a:cubicBezTo>
                <a:cubicBezTo>
                  <a:pt x="181" y="116"/>
                  <a:pt x="184" y="104"/>
                  <a:pt x="189" y="99"/>
                </a:cubicBezTo>
                <a:cubicBezTo>
                  <a:pt x="192" y="97"/>
                  <a:pt x="192" y="96"/>
                  <a:pt x="193" y="96"/>
                </a:cubicBezTo>
                <a:cubicBezTo>
                  <a:pt x="188" y="89"/>
                  <a:pt x="183" y="80"/>
                  <a:pt x="185" y="71"/>
                </a:cubicBezTo>
                <a:cubicBezTo>
                  <a:pt x="187" y="63"/>
                  <a:pt x="194" y="63"/>
                  <a:pt x="198" y="57"/>
                </a:cubicBezTo>
                <a:cubicBezTo>
                  <a:pt x="194" y="53"/>
                  <a:pt x="193" y="43"/>
                  <a:pt x="191" y="37"/>
                </a:cubicBezTo>
                <a:cubicBezTo>
                  <a:pt x="189" y="31"/>
                  <a:pt x="197" y="7"/>
                  <a:pt x="189" y="4"/>
                </a:cubicBezTo>
                <a:cubicBezTo>
                  <a:pt x="183" y="3"/>
                  <a:pt x="181" y="21"/>
                  <a:pt x="176" y="24"/>
                </a:cubicBezTo>
                <a:cubicBezTo>
                  <a:pt x="172" y="27"/>
                  <a:pt x="171" y="27"/>
                  <a:pt x="167" y="27"/>
                </a:cubicBezTo>
                <a:cubicBezTo>
                  <a:pt x="164" y="27"/>
                  <a:pt x="162" y="24"/>
                  <a:pt x="158" y="25"/>
                </a:cubicBezTo>
                <a:cubicBezTo>
                  <a:pt x="155" y="26"/>
                  <a:pt x="155" y="30"/>
                  <a:pt x="150" y="29"/>
                </a:cubicBezTo>
                <a:cubicBezTo>
                  <a:pt x="147" y="28"/>
                  <a:pt x="144" y="24"/>
                  <a:pt x="141" y="22"/>
                </a:cubicBezTo>
                <a:cubicBezTo>
                  <a:pt x="138" y="21"/>
                  <a:pt x="135" y="20"/>
                  <a:pt x="132" y="18"/>
                </a:cubicBezTo>
                <a:cubicBezTo>
                  <a:pt x="126" y="15"/>
                  <a:pt x="122" y="10"/>
                  <a:pt x="117" y="7"/>
                </a:cubicBezTo>
                <a:cubicBezTo>
                  <a:pt x="106" y="0"/>
                  <a:pt x="102" y="9"/>
                  <a:pt x="93" y="15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22"/>
                  <a:pt x="94" y="27"/>
                  <a:pt x="94" y="33"/>
                </a:cubicBezTo>
                <a:cubicBezTo>
                  <a:pt x="94" y="45"/>
                  <a:pt x="93" y="44"/>
                  <a:pt x="89" y="52"/>
                </a:cubicBezTo>
                <a:cubicBezTo>
                  <a:pt x="84" y="60"/>
                  <a:pt x="76" y="57"/>
                  <a:pt x="68" y="56"/>
                </a:cubicBezTo>
                <a:cubicBezTo>
                  <a:pt x="60" y="55"/>
                  <a:pt x="63" y="49"/>
                  <a:pt x="62" y="44"/>
                </a:cubicBezTo>
                <a:cubicBezTo>
                  <a:pt x="61" y="39"/>
                  <a:pt x="56" y="38"/>
                  <a:pt x="52" y="35"/>
                </a:cubicBezTo>
                <a:cubicBezTo>
                  <a:pt x="49" y="32"/>
                  <a:pt x="49" y="31"/>
                  <a:pt x="47" y="27"/>
                </a:cubicBezTo>
                <a:cubicBezTo>
                  <a:pt x="45" y="22"/>
                  <a:pt x="42" y="25"/>
                  <a:pt x="37" y="28"/>
                </a:cubicBezTo>
                <a:cubicBezTo>
                  <a:pt x="32" y="31"/>
                  <a:pt x="30" y="30"/>
                  <a:pt x="24" y="34"/>
                </a:cubicBezTo>
                <a:cubicBezTo>
                  <a:pt x="18" y="38"/>
                  <a:pt x="16" y="42"/>
                  <a:pt x="16" y="50"/>
                </a:cubicBezTo>
                <a:cubicBezTo>
                  <a:pt x="16" y="58"/>
                  <a:pt x="13" y="64"/>
                  <a:pt x="7" y="71"/>
                </a:cubicBezTo>
                <a:cubicBezTo>
                  <a:pt x="0" y="78"/>
                  <a:pt x="3" y="85"/>
                  <a:pt x="4" y="90"/>
                </a:cubicBezTo>
                <a:cubicBezTo>
                  <a:pt x="5" y="94"/>
                  <a:pt x="8" y="98"/>
                  <a:pt x="8" y="98"/>
                </a:cubicBezTo>
                <a:cubicBezTo>
                  <a:pt x="8" y="99"/>
                  <a:pt x="8" y="99"/>
                  <a:pt x="8" y="99"/>
                </a:cubicBezTo>
                <a:cubicBezTo>
                  <a:pt x="17" y="101"/>
                  <a:pt x="25" y="89"/>
                  <a:pt x="34" y="89"/>
                </a:cubicBezTo>
                <a:cubicBezTo>
                  <a:pt x="37" y="89"/>
                  <a:pt x="39" y="91"/>
                  <a:pt x="42" y="91"/>
                </a:cubicBezTo>
                <a:cubicBezTo>
                  <a:pt x="46" y="92"/>
                  <a:pt x="51" y="90"/>
                  <a:pt x="55" y="90"/>
                </a:cubicBezTo>
                <a:cubicBezTo>
                  <a:pt x="64" y="90"/>
                  <a:pt x="72" y="89"/>
                  <a:pt x="80" y="89"/>
                </a:cubicBezTo>
                <a:cubicBezTo>
                  <a:pt x="83" y="89"/>
                  <a:pt x="86" y="90"/>
                  <a:pt x="89" y="90"/>
                </a:cubicBezTo>
                <a:cubicBezTo>
                  <a:pt x="90" y="90"/>
                  <a:pt x="92" y="92"/>
                  <a:pt x="93" y="91"/>
                </a:cubicBezTo>
                <a:cubicBezTo>
                  <a:pt x="95" y="91"/>
                  <a:pt x="97" y="89"/>
                  <a:pt x="98" y="89"/>
                </a:cubicBezTo>
                <a:cubicBezTo>
                  <a:pt x="101" y="89"/>
                  <a:pt x="99" y="87"/>
                  <a:pt x="104" y="91"/>
                </a:cubicBezTo>
                <a:cubicBezTo>
                  <a:pt x="107" y="94"/>
                  <a:pt x="107" y="96"/>
                  <a:pt x="111" y="97"/>
                </a:cubicBezTo>
                <a:cubicBezTo>
                  <a:pt x="118" y="100"/>
                  <a:pt x="127" y="98"/>
                  <a:pt x="133" y="102"/>
                </a:cubicBezTo>
                <a:cubicBezTo>
                  <a:pt x="136" y="104"/>
                  <a:pt x="147" y="113"/>
                  <a:pt x="149" y="117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6" name="Freeform 542">
            <a:extLst>
              <a:ext uri="{FF2B5EF4-FFF2-40B4-BE49-F238E27FC236}">
                <a16:creationId xmlns:a16="http://schemas.microsoft.com/office/drawing/2014/main" id="{936DE149-9772-1AF0-8A74-770BE4E35470}"/>
              </a:ext>
            </a:extLst>
          </p:cNvPr>
          <p:cNvSpPr>
            <a:spLocks/>
          </p:cNvSpPr>
          <p:nvPr/>
        </p:nvSpPr>
        <p:spPr bwMode="auto">
          <a:xfrm>
            <a:off x="5473859" y="2743526"/>
            <a:ext cx="211296" cy="124857"/>
          </a:xfrm>
          <a:custGeom>
            <a:avLst/>
            <a:gdLst>
              <a:gd name="T0" fmla="*/ 2147483646 w 198"/>
              <a:gd name="T1" fmla="*/ 2147483646 h 117"/>
              <a:gd name="T2" fmla="*/ 2147483646 w 198"/>
              <a:gd name="T3" fmla="*/ 2147483646 h 117"/>
              <a:gd name="T4" fmla="*/ 2147483646 w 198"/>
              <a:gd name="T5" fmla="*/ 2147483646 h 117"/>
              <a:gd name="T6" fmla="*/ 2147483646 w 198"/>
              <a:gd name="T7" fmla="*/ 2147483646 h 117"/>
              <a:gd name="T8" fmla="*/ 2147483646 w 198"/>
              <a:gd name="T9" fmla="*/ 2147483646 h 117"/>
              <a:gd name="T10" fmla="*/ 2147483646 w 198"/>
              <a:gd name="T11" fmla="*/ 2147483646 h 117"/>
              <a:gd name="T12" fmla="*/ 2147483646 w 198"/>
              <a:gd name="T13" fmla="*/ 2147483646 h 117"/>
              <a:gd name="T14" fmla="*/ 2147483646 w 198"/>
              <a:gd name="T15" fmla="*/ 2147483646 h 117"/>
              <a:gd name="T16" fmla="*/ 2147483646 w 198"/>
              <a:gd name="T17" fmla="*/ 2147483646 h 117"/>
              <a:gd name="T18" fmla="*/ 2147483646 w 198"/>
              <a:gd name="T19" fmla="*/ 2147483646 h 117"/>
              <a:gd name="T20" fmla="*/ 2147483646 w 198"/>
              <a:gd name="T21" fmla="*/ 2147483646 h 117"/>
              <a:gd name="T22" fmla="*/ 2147483646 w 198"/>
              <a:gd name="T23" fmla="*/ 2147483646 h 117"/>
              <a:gd name="T24" fmla="*/ 2147483646 w 198"/>
              <a:gd name="T25" fmla="*/ 2147483646 h 117"/>
              <a:gd name="T26" fmla="*/ 2147483646 w 198"/>
              <a:gd name="T27" fmla="*/ 2147483646 h 117"/>
              <a:gd name="T28" fmla="*/ 2147483646 w 198"/>
              <a:gd name="T29" fmla="*/ 2147483646 h 117"/>
              <a:gd name="T30" fmla="*/ 2147483646 w 198"/>
              <a:gd name="T31" fmla="*/ 2147483646 h 117"/>
              <a:gd name="T32" fmla="*/ 2147483646 w 198"/>
              <a:gd name="T33" fmla="*/ 2147483646 h 117"/>
              <a:gd name="T34" fmla="*/ 2147483646 w 198"/>
              <a:gd name="T35" fmla="*/ 2147483646 h 117"/>
              <a:gd name="T36" fmla="*/ 2147483646 w 198"/>
              <a:gd name="T37" fmla="*/ 2147483646 h 117"/>
              <a:gd name="T38" fmla="*/ 2147483646 w 198"/>
              <a:gd name="T39" fmla="*/ 2147483646 h 117"/>
              <a:gd name="T40" fmla="*/ 2147483646 w 198"/>
              <a:gd name="T41" fmla="*/ 2147483646 h 117"/>
              <a:gd name="T42" fmla="*/ 2147483646 w 198"/>
              <a:gd name="T43" fmla="*/ 2147483646 h 117"/>
              <a:gd name="T44" fmla="*/ 2147483646 w 198"/>
              <a:gd name="T45" fmla="*/ 2147483646 h 117"/>
              <a:gd name="T46" fmla="*/ 2147483646 w 198"/>
              <a:gd name="T47" fmla="*/ 2147483646 h 117"/>
              <a:gd name="T48" fmla="*/ 2147483646 w 198"/>
              <a:gd name="T49" fmla="*/ 2147483646 h 117"/>
              <a:gd name="T50" fmla="*/ 2147483646 w 198"/>
              <a:gd name="T51" fmla="*/ 2147483646 h 117"/>
              <a:gd name="T52" fmla="*/ 2147483646 w 198"/>
              <a:gd name="T53" fmla="*/ 2147483646 h 117"/>
              <a:gd name="T54" fmla="*/ 2147483646 w 198"/>
              <a:gd name="T55" fmla="*/ 2147483646 h 117"/>
              <a:gd name="T56" fmla="*/ 2147483646 w 198"/>
              <a:gd name="T57" fmla="*/ 2147483646 h 117"/>
              <a:gd name="T58" fmla="*/ 2147483646 w 198"/>
              <a:gd name="T59" fmla="*/ 2147483646 h 117"/>
              <a:gd name="T60" fmla="*/ 2147483646 w 198"/>
              <a:gd name="T61" fmla="*/ 2147483646 h 117"/>
              <a:gd name="T62" fmla="*/ 2147483646 w 198"/>
              <a:gd name="T63" fmla="*/ 2147483646 h 117"/>
              <a:gd name="T64" fmla="*/ 2147483646 w 198"/>
              <a:gd name="T65" fmla="*/ 2147483646 h 117"/>
              <a:gd name="T66" fmla="*/ 2147483646 w 198"/>
              <a:gd name="T67" fmla="*/ 2147483646 h 117"/>
              <a:gd name="T68" fmla="*/ 2147483646 w 198"/>
              <a:gd name="T69" fmla="*/ 2147483646 h 117"/>
              <a:gd name="T70" fmla="*/ 2147483646 w 198"/>
              <a:gd name="T71" fmla="*/ 2147483646 h 117"/>
              <a:gd name="T72" fmla="*/ 2147483646 w 198"/>
              <a:gd name="T73" fmla="*/ 2147483646 h 117"/>
              <a:gd name="T74" fmla="*/ 2147483646 w 198"/>
              <a:gd name="T75" fmla="*/ 2147483646 h 117"/>
              <a:gd name="T76" fmla="*/ 2147483646 w 198"/>
              <a:gd name="T77" fmla="*/ 2147483646 h 117"/>
              <a:gd name="T78" fmla="*/ 2147483646 w 198"/>
              <a:gd name="T79" fmla="*/ 2147483646 h 117"/>
              <a:gd name="T80" fmla="*/ 2147483646 w 198"/>
              <a:gd name="T81" fmla="*/ 2147483646 h 117"/>
              <a:gd name="T82" fmla="*/ 2147483646 w 198"/>
              <a:gd name="T83" fmla="*/ 2147483646 h 11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98"/>
              <a:gd name="T127" fmla="*/ 0 h 117"/>
              <a:gd name="T128" fmla="*/ 198 w 198"/>
              <a:gd name="T129" fmla="*/ 117 h 117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98" h="117">
                <a:moveTo>
                  <a:pt x="149" y="117"/>
                </a:moveTo>
                <a:cubicBezTo>
                  <a:pt x="154" y="116"/>
                  <a:pt x="159" y="112"/>
                  <a:pt x="164" y="112"/>
                </a:cubicBezTo>
                <a:cubicBezTo>
                  <a:pt x="168" y="112"/>
                  <a:pt x="170" y="117"/>
                  <a:pt x="174" y="117"/>
                </a:cubicBezTo>
                <a:cubicBezTo>
                  <a:pt x="181" y="116"/>
                  <a:pt x="184" y="104"/>
                  <a:pt x="189" y="99"/>
                </a:cubicBezTo>
                <a:cubicBezTo>
                  <a:pt x="192" y="97"/>
                  <a:pt x="192" y="96"/>
                  <a:pt x="193" y="96"/>
                </a:cubicBezTo>
                <a:cubicBezTo>
                  <a:pt x="188" y="89"/>
                  <a:pt x="183" y="80"/>
                  <a:pt x="185" y="71"/>
                </a:cubicBezTo>
                <a:cubicBezTo>
                  <a:pt x="187" y="63"/>
                  <a:pt x="194" y="63"/>
                  <a:pt x="198" y="57"/>
                </a:cubicBezTo>
                <a:cubicBezTo>
                  <a:pt x="194" y="53"/>
                  <a:pt x="193" y="43"/>
                  <a:pt x="191" y="37"/>
                </a:cubicBezTo>
                <a:cubicBezTo>
                  <a:pt x="189" y="31"/>
                  <a:pt x="197" y="7"/>
                  <a:pt x="189" y="4"/>
                </a:cubicBezTo>
                <a:cubicBezTo>
                  <a:pt x="183" y="3"/>
                  <a:pt x="181" y="21"/>
                  <a:pt x="176" y="24"/>
                </a:cubicBezTo>
                <a:cubicBezTo>
                  <a:pt x="172" y="27"/>
                  <a:pt x="171" y="27"/>
                  <a:pt x="167" y="27"/>
                </a:cubicBezTo>
                <a:cubicBezTo>
                  <a:pt x="164" y="27"/>
                  <a:pt x="162" y="24"/>
                  <a:pt x="158" y="25"/>
                </a:cubicBezTo>
                <a:cubicBezTo>
                  <a:pt x="155" y="26"/>
                  <a:pt x="155" y="30"/>
                  <a:pt x="150" y="29"/>
                </a:cubicBezTo>
                <a:cubicBezTo>
                  <a:pt x="147" y="28"/>
                  <a:pt x="144" y="24"/>
                  <a:pt x="141" y="22"/>
                </a:cubicBezTo>
                <a:cubicBezTo>
                  <a:pt x="138" y="21"/>
                  <a:pt x="135" y="20"/>
                  <a:pt x="132" y="18"/>
                </a:cubicBezTo>
                <a:cubicBezTo>
                  <a:pt x="126" y="15"/>
                  <a:pt x="122" y="10"/>
                  <a:pt x="117" y="7"/>
                </a:cubicBezTo>
                <a:cubicBezTo>
                  <a:pt x="106" y="0"/>
                  <a:pt x="102" y="9"/>
                  <a:pt x="93" y="15"/>
                </a:cubicBezTo>
                <a:cubicBezTo>
                  <a:pt x="93" y="18"/>
                  <a:pt x="93" y="18"/>
                  <a:pt x="93" y="18"/>
                </a:cubicBezTo>
                <a:cubicBezTo>
                  <a:pt x="93" y="22"/>
                  <a:pt x="94" y="27"/>
                  <a:pt x="94" y="33"/>
                </a:cubicBezTo>
                <a:cubicBezTo>
                  <a:pt x="94" y="45"/>
                  <a:pt x="93" y="44"/>
                  <a:pt x="89" y="52"/>
                </a:cubicBezTo>
                <a:cubicBezTo>
                  <a:pt x="84" y="60"/>
                  <a:pt x="76" y="57"/>
                  <a:pt x="68" y="56"/>
                </a:cubicBezTo>
                <a:cubicBezTo>
                  <a:pt x="60" y="55"/>
                  <a:pt x="63" y="49"/>
                  <a:pt x="62" y="44"/>
                </a:cubicBezTo>
                <a:cubicBezTo>
                  <a:pt x="61" y="39"/>
                  <a:pt x="56" y="38"/>
                  <a:pt x="52" y="35"/>
                </a:cubicBezTo>
                <a:cubicBezTo>
                  <a:pt x="49" y="32"/>
                  <a:pt x="49" y="31"/>
                  <a:pt x="47" y="27"/>
                </a:cubicBezTo>
                <a:cubicBezTo>
                  <a:pt x="45" y="22"/>
                  <a:pt x="42" y="25"/>
                  <a:pt x="37" y="28"/>
                </a:cubicBezTo>
                <a:cubicBezTo>
                  <a:pt x="32" y="31"/>
                  <a:pt x="30" y="30"/>
                  <a:pt x="24" y="34"/>
                </a:cubicBezTo>
                <a:cubicBezTo>
                  <a:pt x="18" y="38"/>
                  <a:pt x="16" y="42"/>
                  <a:pt x="16" y="50"/>
                </a:cubicBezTo>
                <a:cubicBezTo>
                  <a:pt x="16" y="58"/>
                  <a:pt x="13" y="64"/>
                  <a:pt x="7" y="71"/>
                </a:cubicBezTo>
                <a:cubicBezTo>
                  <a:pt x="0" y="78"/>
                  <a:pt x="3" y="85"/>
                  <a:pt x="4" y="90"/>
                </a:cubicBezTo>
                <a:cubicBezTo>
                  <a:pt x="5" y="94"/>
                  <a:pt x="8" y="98"/>
                  <a:pt x="8" y="98"/>
                </a:cubicBezTo>
                <a:cubicBezTo>
                  <a:pt x="8" y="99"/>
                  <a:pt x="8" y="99"/>
                  <a:pt x="8" y="99"/>
                </a:cubicBezTo>
                <a:cubicBezTo>
                  <a:pt x="17" y="101"/>
                  <a:pt x="25" y="89"/>
                  <a:pt x="34" y="89"/>
                </a:cubicBezTo>
                <a:cubicBezTo>
                  <a:pt x="37" y="89"/>
                  <a:pt x="39" y="91"/>
                  <a:pt x="42" y="91"/>
                </a:cubicBezTo>
                <a:cubicBezTo>
                  <a:pt x="46" y="92"/>
                  <a:pt x="51" y="90"/>
                  <a:pt x="55" y="90"/>
                </a:cubicBezTo>
                <a:cubicBezTo>
                  <a:pt x="64" y="90"/>
                  <a:pt x="72" y="89"/>
                  <a:pt x="80" y="89"/>
                </a:cubicBezTo>
                <a:cubicBezTo>
                  <a:pt x="83" y="89"/>
                  <a:pt x="86" y="90"/>
                  <a:pt x="89" y="90"/>
                </a:cubicBezTo>
                <a:cubicBezTo>
                  <a:pt x="90" y="90"/>
                  <a:pt x="92" y="92"/>
                  <a:pt x="93" y="91"/>
                </a:cubicBezTo>
                <a:cubicBezTo>
                  <a:pt x="95" y="91"/>
                  <a:pt x="97" y="89"/>
                  <a:pt x="98" y="89"/>
                </a:cubicBezTo>
                <a:cubicBezTo>
                  <a:pt x="101" y="89"/>
                  <a:pt x="99" y="87"/>
                  <a:pt x="104" y="91"/>
                </a:cubicBezTo>
                <a:cubicBezTo>
                  <a:pt x="107" y="94"/>
                  <a:pt x="107" y="96"/>
                  <a:pt x="111" y="97"/>
                </a:cubicBezTo>
                <a:cubicBezTo>
                  <a:pt x="118" y="100"/>
                  <a:pt x="127" y="98"/>
                  <a:pt x="133" y="102"/>
                </a:cubicBezTo>
                <a:cubicBezTo>
                  <a:pt x="136" y="104"/>
                  <a:pt x="147" y="113"/>
                  <a:pt x="149" y="117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7" name="Freeform 543">
            <a:extLst>
              <a:ext uri="{FF2B5EF4-FFF2-40B4-BE49-F238E27FC236}">
                <a16:creationId xmlns:a16="http://schemas.microsoft.com/office/drawing/2014/main" id="{9ABF86B0-1722-D2A5-7751-BBC884A103B9}"/>
              </a:ext>
            </a:extLst>
          </p:cNvPr>
          <p:cNvSpPr>
            <a:spLocks/>
          </p:cNvSpPr>
          <p:nvPr/>
        </p:nvSpPr>
        <p:spPr bwMode="auto">
          <a:xfrm>
            <a:off x="5541090" y="2662849"/>
            <a:ext cx="134461" cy="113332"/>
          </a:xfrm>
          <a:custGeom>
            <a:avLst/>
            <a:gdLst>
              <a:gd name="T0" fmla="*/ 2147483646 w 125"/>
              <a:gd name="T1" fmla="*/ 2147483646 h 105"/>
              <a:gd name="T2" fmla="*/ 2147483646 w 125"/>
              <a:gd name="T3" fmla="*/ 2147483646 h 105"/>
              <a:gd name="T4" fmla="*/ 2147483646 w 125"/>
              <a:gd name="T5" fmla="*/ 2147483646 h 105"/>
              <a:gd name="T6" fmla="*/ 2147483646 w 125"/>
              <a:gd name="T7" fmla="*/ 2147483646 h 105"/>
              <a:gd name="T8" fmla="*/ 2147483646 w 125"/>
              <a:gd name="T9" fmla="*/ 2147483646 h 105"/>
              <a:gd name="T10" fmla="*/ 2147483646 w 125"/>
              <a:gd name="T11" fmla="*/ 2147483646 h 105"/>
              <a:gd name="T12" fmla="*/ 2147483646 w 125"/>
              <a:gd name="T13" fmla="*/ 2147483646 h 105"/>
              <a:gd name="T14" fmla="*/ 2147483646 w 125"/>
              <a:gd name="T15" fmla="*/ 2147483646 h 105"/>
              <a:gd name="T16" fmla="*/ 2147483646 w 125"/>
              <a:gd name="T17" fmla="*/ 2147483646 h 105"/>
              <a:gd name="T18" fmla="*/ 2147483646 w 125"/>
              <a:gd name="T19" fmla="*/ 2147483646 h 105"/>
              <a:gd name="T20" fmla="*/ 2147483646 w 125"/>
              <a:gd name="T21" fmla="*/ 2147483646 h 105"/>
              <a:gd name="T22" fmla="*/ 2147483646 w 125"/>
              <a:gd name="T23" fmla="*/ 2147483646 h 105"/>
              <a:gd name="T24" fmla="*/ 2147483646 w 125"/>
              <a:gd name="T25" fmla="*/ 2147483646 h 105"/>
              <a:gd name="T26" fmla="*/ 2147483646 w 125"/>
              <a:gd name="T27" fmla="*/ 2147483646 h 105"/>
              <a:gd name="T28" fmla="*/ 2147483646 w 125"/>
              <a:gd name="T29" fmla="*/ 2147483646 h 105"/>
              <a:gd name="T30" fmla="*/ 2147483646 w 125"/>
              <a:gd name="T31" fmla="*/ 2147483646 h 105"/>
              <a:gd name="T32" fmla="*/ 2147483646 w 125"/>
              <a:gd name="T33" fmla="*/ 2147483646 h 105"/>
              <a:gd name="T34" fmla="*/ 2147483646 w 125"/>
              <a:gd name="T35" fmla="*/ 2147483646 h 105"/>
              <a:gd name="T36" fmla="*/ 2147483646 w 125"/>
              <a:gd name="T37" fmla="*/ 2147483646 h 105"/>
              <a:gd name="T38" fmla="*/ 2147483646 w 125"/>
              <a:gd name="T39" fmla="*/ 2147483646 h 105"/>
              <a:gd name="T40" fmla="*/ 2147483646 w 125"/>
              <a:gd name="T41" fmla="*/ 2147483646 h 105"/>
              <a:gd name="T42" fmla="*/ 2147483646 w 125"/>
              <a:gd name="T43" fmla="*/ 2147483646 h 105"/>
              <a:gd name="T44" fmla="*/ 2147483646 w 125"/>
              <a:gd name="T45" fmla="*/ 2147483646 h 105"/>
              <a:gd name="T46" fmla="*/ 2147483646 w 125"/>
              <a:gd name="T47" fmla="*/ 2147483646 h 105"/>
              <a:gd name="T48" fmla="*/ 2147483646 w 125"/>
              <a:gd name="T49" fmla="*/ 2147483646 h 105"/>
              <a:gd name="T50" fmla="*/ 2147483646 w 125"/>
              <a:gd name="T51" fmla="*/ 2147483646 h 105"/>
              <a:gd name="T52" fmla="*/ 2147483646 w 125"/>
              <a:gd name="T53" fmla="*/ 2147483646 h 105"/>
              <a:gd name="T54" fmla="*/ 2147483646 w 125"/>
              <a:gd name="T55" fmla="*/ 2147483646 h 105"/>
              <a:gd name="T56" fmla="*/ 2147483646 w 125"/>
              <a:gd name="T57" fmla="*/ 2147483646 h 105"/>
              <a:gd name="T58" fmla="*/ 2147483646 w 125"/>
              <a:gd name="T59" fmla="*/ 2147483646 h 105"/>
              <a:gd name="T60" fmla="*/ 2147483646 w 125"/>
              <a:gd name="T61" fmla="*/ 2147483646 h 105"/>
              <a:gd name="T62" fmla="*/ 2147483646 w 125"/>
              <a:gd name="T63" fmla="*/ 2147483646 h 105"/>
              <a:gd name="T64" fmla="*/ 2147483646 w 125"/>
              <a:gd name="T65" fmla="*/ 2147483646 h 105"/>
              <a:gd name="T66" fmla="*/ 2147483646 w 125"/>
              <a:gd name="T67" fmla="*/ 2147483646 h 105"/>
              <a:gd name="T68" fmla="*/ 2147483646 w 125"/>
              <a:gd name="T69" fmla="*/ 2147483646 h 105"/>
              <a:gd name="T70" fmla="*/ 2147483646 w 125"/>
              <a:gd name="T71" fmla="*/ 2147483646 h 105"/>
              <a:gd name="T72" fmla="*/ 2147483646 w 125"/>
              <a:gd name="T73" fmla="*/ 2147483646 h 105"/>
              <a:gd name="T74" fmla="*/ 2147483646 w 125"/>
              <a:gd name="T75" fmla="*/ 2147483646 h 105"/>
              <a:gd name="T76" fmla="*/ 2147483646 w 125"/>
              <a:gd name="T77" fmla="*/ 2147483646 h 105"/>
              <a:gd name="T78" fmla="*/ 2147483646 w 125"/>
              <a:gd name="T79" fmla="*/ 2147483646 h 105"/>
              <a:gd name="T80" fmla="*/ 2147483646 w 125"/>
              <a:gd name="T81" fmla="*/ 2147483646 h 105"/>
              <a:gd name="T82" fmla="*/ 2147483646 w 125"/>
              <a:gd name="T83" fmla="*/ 2147483646 h 105"/>
              <a:gd name="T84" fmla="*/ 2147483646 w 125"/>
              <a:gd name="T85" fmla="*/ 2147483646 h 105"/>
              <a:gd name="T86" fmla="*/ 2147483646 w 125"/>
              <a:gd name="T87" fmla="*/ 2147483646 h 105"/>
              <a:gd name="T88" fmla="*/ 2147483646 w 125"/>
              <a:gd name="T89" fmla="*/ 2147483646 h 10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125"/>
              <a:gd name="T136" fmla="*/ 0 h 105"/>
              <a:gd name="T137" fmla="*/ 125 w 125"/>
              <a:gd name="T138" fmla="*/ 105 h 105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125" h="105">
                <a:moveTo>
                  <a:pt x="29" y="90"/>
                </a:moveTo>
                <a:cubicBezTo>
                  <a:pt x="29" y="87"/>
                  <a:pt x="29" y="82"/>
                  <a:pt x="30" y="79"/>
                </a:cubicBezTo>
                <a:cubicBezTo>
                  <a:pt x="32" y="72"/>
                  <a:pt x="36" y="71"/>
                  <a:pt x="33" y="66"/>
                </a:cubicBezTo>
                <a:cubicBezTo>
                  <a:pt x="29" y="61"/>
                  <a:pt x="27" y="68"/>
                  <a:pt x="26" y="72"/>
                </a:cubicBezTo>
                <a:cubicBezTo>
                  <a:pt x="24" y="76"/>
                  <a:pt x="21" y="71"/>
                  <a:pt x="18" y="68"/>
                </a:cubicBezTo>
                <a:cubicBezTo>
                  <a:pt x="16" y="66"/>
                  <a:pt x="13" y="69"/>
                  <a:pt x="12" y="66"/>
                </a:cubicBezTo>
                <a:cubicBezTo>
                  <a:pt x="10" y="63"/>
                  <a:pt x="9" y="55"/>
                  <a:pt x="9" y="55"/>
                </a:cubicBezTo>
                <a:cubicBezTo>
                  <a:pt x="9" y="55"/>
                  <a:pt x="0" y="55"/>
                  <a:pt x="3" y="53"/>
                </a:cubicBezTo>
                <a:cubicBezTo>
                  <a:pt x="5" y="51"/>
                  <a:pt x="9" y="51"/>
                  <a:pt x="11" y="49"/>
                </a:cubicBezTo>
                <a:cubicBezTo>
                  <a:pt x="13" y="48"/>
                  <a:pt x="7" y="48"/>
                  <a:pt x="6" y="46"/>
                </a:cubicBezTo>
                <a:cubicBezTo>
                  <a:pt x="5" y="43"/>
                  <a:pt x="9" y="40"/>
                  <a:pt x="8" y="36"/>
                </a:cubicBezTo>
                <a:cubicBezTo>
                  <a:pt x="7" y="33"/>
                  <a:pt x="2" y="29"/>
                  <a:pt x="6" y="26"/>
                </a:cubicBezTo>
                <a:cubicBezTo>
                  <a:pt x="9" y="23"/>
                  <a:pt x="13" y="19"/>
                  <a:pt x="18" y="18"/>
                </a:cubicBezTo>
                <a:cubicBezTo>
                  <a:pt x="23" y="16"/>
                  <a:pt x="28" y="13"/>
                  <a:pt x="29" y="10"/>
                </a:cubicBezTo>
                <a:cubicBezTo>
                  <a:pt x="31" y="8"/>
                  <a:pt x="30" y="4"/>
                  <a:pt x="36" y="7"/>
                </a:cubicBezTo>
                <a:cubicBezTo>
                  <a:pt x="41" y="10"/>
                  <a:pt x="39" y="7"/>
                  <a:pt x="45" y="8"/>
                </a:cubicBezTo>
                <a:cubicBezTo>
                  <a:pt x="50" y="8"/>
                  <a:pt x="50" y="6"/>
                  <a:pt x="53" y="8"/>
                </a:cubicBezTo>
                <a:cubicBezTo>
                  <a:pt x="57" y="9"/>
                  <a:pt x="58" y="0"/>
                  <a:pt x="63" y="2"/>
                </a:cubicBezTo>
                <a:cubicBezTo>
                  <a:pt x="69" y="3"/>
                  <a:pt x="70" y="3"/>
                  <a:pt x="73" y="3"/>
                </a:cubicBezTo>
                <a:cubicBezTo>
                  <a:pt x="77" y="3"/>
                  <a:pt x="76" y="1"/>
                  <a:pt x="81" y="3"/>
                </a:cubicBezTo>
                <a:cubicBezTo>
                  <a:pt x="86" y="5"/>
                  <a:pt x="84" y="7"/>
                  <a:pt x="88" y="7"/>
                </a:cubicBezTo>
                <a:cubicBezTo>
                  <a:pt x="92" y="8"/>
                  <a:pt x="99" y="9"/>
                  <a:pt x="105" y="10"/>
                </a:cubicBezTo>
                <a:cubicBezTo>
                  <a:pt x="111" y="10"/>
                  <a:pt x="110" y="12"/>
                  <a:pt x="115" y="10"/>
                </a:cubicBezTo>
                <a:cubicBezTo>
                  <a:pt x="116" y="10"/>
                  <a:pt x="117" y="9"/>
                  <a:pt x="117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22" y="14"/>
                  <a:pt x="125" y="19"/>
                  <a:pt x="122" y="25"/>
                </a:cubicBezTo>
                <a:cubicBezTo>
                  <a:pt x="122" y="27"/>
                  <a:pt x="121" y="29"/>
                  <a:pt x="120" y="31"/>
                </a:cubicBezTo>
                <a:cubicBezTo>
                  <a:pt x="117" y="32"/>
                  <a:pt x="117" y="32"/>
                  <a:pt x="117" y="32"/>
                </a:cubicBezTo>
                <a:cubicBezTo>
                  <a:pt x="114" y="33"/>
                  <a:pt x="113" y="35"/>
                  <a:pt x="110" y="33"/>
                </a:cubicBezTo>
                <a:cubicBezTo>
                  <a:pt x="107" y="31"/>
                  <a:pt x="104" y="26"/>
                  <a:pt x="101" y="32"/>
                </a:cubicBezTo>
                <a:cubicBezTo>
                  <a:pt x="98" y="38"/>
                  <a:pt x="93" y="37"/>
                  <a:pt x="98" y="43"/>
                </a:cubicBezTo>
                <a:cubicBezTo>
                  <a:pt x="102" y="49"/>
                  <a:pt x="102" y="45"/>
                  <a:pt x="104" y="54"/>
                </a:cubicBezTo>
                <a:cubicBezTo>
                  <a:pt x="106" y="63"/>
                  <a:pt x="106" y="61"/>
                  <a:pt x="111" y="68"/>
                </a:cubicBezTo>
                <a:cubicBezTo>
                  <a:pt x="116" y="76"/>
                  <a:pt x="115" y="68"/>
                  <a:pt x="121" y="76"/>
                </a:cubicBezTo>
                <a:cubicBezTo>
                  <a:pt x="122" y="77"/>
                  <a:pt x="123" y="77"/>
                  <a:pt x="123" y="78"/>
                </a:cubicBezTo>
                <a:cubicBezTo>
                  <a:pt x="125" y="79"/>
                  <a:pt x="125" y="79"/>
                  <a:pt x="125" y="79"/>
                </a:cubicBezTo>
                <a:cubicBezTo>
                  <a:pt x="119" y="78"/>
                  <a:pt x="117" y="96"/>
                  <a:pt x="112" y="99"/>
                </a:cubicBezTo>
                <a:cubicBezTo>
                  <a:pt x="108" y="102"/>
                  <a:pt x="107" y="102"/>
                  <a:pt x="103" y="102"/>
                </a:cubicBezTo>
                <a:cubicBezTo>
                  <a:pt x="100" y="102"/>
                  <a:pt x="98" y="99"/>
                  <a:pt x="94" y="100"/>
                </a:cubicBezTo>
                <a:cubicBezTo>
                  <a:pt x="91" y="101"/>
                  <a:pt x="91" y="105"/>
                  <a:pt x="86" y="104"/>
                </a:cubicBezTo>
                <a:cubicBezTo>
                  <a:pt x="83" y="103"/>
                  <a:pt x="80" y="99"/>
                  <a:pt x="77" y="97"/>
                </a:cubicBezTo>
                <a:cubicBezTo>
                  <a:pt x="74" y="96"/>
                  <a:pt x="71" y="95"/>
                  <a:pt x="68" y="93"/>
                </a:cubicBezTo>
                <a:cubicBezTo>
                  <a:pt x="62" y="90"/>
                  <a:pt x="58" y="85"/>
                  <a:pt x="54" y="82"/>
                </a:cubicBezTo>
                <a:cubicBezTo>
                  <a:pt x="42" y="75"/>
                  <a:pt x="38" y="83"/>
                  <a:pt x="30" y="89"/>
                </a:cubicBezTo>
                <a:lnTo>
                  <a:pt x="29" y="9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8" name="Freeform 544">
            <a:extLst>
              <a:ext uri="{FF2B5EF4-FFF2-40B4-BE49-F238E27FC236}">
                <a16:creationId xmlns:a16="http://schemas.microsoft.com/office/drawing/2014/main" id="{2F067896-8F94-6776-4BED-6CFACABB39BB}"/>
              </a:ext>
            </a:extLst>
          </p:cNvPr>
          <p:cNvSpPr>
            <a:spLocks/>
          </p:cNvSpPr>
          <p:nvPr/>
        </p:nvSpPr>
        <p:spPr bwMode="auto">
          <a:xfrm>
            <a:off x="5512277" y="3033578"/>
            <a:ext cx="497507" cy="309260"/>
          </a:xfrm>
          <a:custGeom>
            <a:avLst/>
            <a:gdLst>
              <a:gd name="T0" fmla="*/ 2147483646 w 464"/>
              <a:gd name="T1" fmla="*/ 2147483646 h 288"/>
              <a:gd name="T2" fmla="*/ 2147483646 w 464"/>
              <a:gd name="T3" fmla="*/ 2147483646 h 288"/>
              <a:gd name="T4" fmla="*/ 2147483646 w 464"/>
              <a:gd name="T5" fmla="*/ 2147483646 h 288"/>
              <a:gd name="T6" fmla="*/ 2147483646 w 464"/>
              <a:gd name="T7" fmla="*/ 2147483646 h 288"/>
              <a:gd name="T8" fmla="*/ 2147483646 w 464"/>
              <a:gd name="T9" fmla="*/ 2147483646 h 288"/>
              <a:gd name="T10" fmla="*/ 2147483646 w 464"/>
              <a:gd name="T11" fmla="*/ 2147483646 h 288"/>
              <a:gd name="T12" fmla="*/ 2147483646 w 464"/>
              <a:gd name="T13" fmla="*/ 2147483646 h 288"/>
              <a:gd name="T14" fmla="*/ 2147483646 w 464"/>
              <a:gd name="T15" fmla="*/ 2147483646 h 288"/>
              <a:gd name="T16" fmla="*/ 2147483646 w 464"/>
              <a:gd name="T17" fmla="*/ 2147483646 h 288"/>
              <a:gd name="T18" fmla="*/ 2147483646 w 464"/>
              <a:gd name="T19" fmla="*/ 2147483646 h 288"/>
              <a:gd name="T20" fmla="*/ 2147483646 w 464"/>
              <a:gd name="T21" fmla="*/ 2147483646 h 288"/>
              <a:gd name="T22" fmla="*/ 2147483646 w 464"/>
              <a:gd name="T23" fmla="*/ 2147483646 h 288"/>
              <a:gd name="T24" fmla="*/ 2147483646 w 464"/>
              <a:gd name="T25" fmla="*/ 2147483646 h 288"/>
              <a:gd name="T26" fmla="*/ 2147483646 w 464"/>
              <a:gd name="T27" fmla="*/ 2147483646 h 288"/>
              <a:gd name="T28" fmla="*/ 2147483646 w 464"/>
              <a:gd name="T29" fmla="*/ 2147483646 h 288"/>
              <a:gd name="T30" fmla="*/ 2147483646 w 464"/>
              <a:gd name="T31" fmla="*/ 2147483646 h 288"/>
              <a:gd name="T32" fmla="*/ 2147483646 w 464"/>
              <a:gd name="T33" fmla="*/ 2147483646 h 288"/>
              <a:gd name="T34" fmla="*/ 2147483646 w 464"/>
              <a:gd name="T35" fmla="*/ 2147483646 h 288"/>
              <a:gd name="T36" fmla="*/ 2147483646 w 464"/>
              <a:gd name="T37" fmla="*/ 2147483646 h 288"/>
              <a:gd name="T38" fmla="*/ 2147483646 w 464"/>
              <a:gd name="T39" fmla="*/ 2147483646 h 288"/>
              <a:gd name="T40" fmla="*/ 2147483646 w 464"/>
              <a:gd name="T41" fmla="*/ 2147483646 h 288"/>
              <a:gd name="T42" fmla="*/ 2147483646 w 464"/>
              <a:gd name="T43" fmla="*/ 2147483646 h 288"/>
              <a:gd name="T44" fmla="*/ 2147483646 w 464"/>
              <a:gd name="T45" fmla="*/ 2147483646 h 288"/>
              <a:gd name="T46" fmla="*/ 2147483646 w 464"/>
              <a:gd name="T47" fmla="*/ 2147483646 h 288"/>
              <a:gd name="T48" fmla="*/ 2147483646 w 464"/>
              <a:gd name="T49" fmla="*/ 2147483646 h 288"/>
              <a:gd name="T50" fmla="*/ 2147483646 w 464"/>
              <a:gd name="T51" fmla="*/ 2147483646 h 288"/>
              <a:gd name="T52" fmla="*/ 2147483646 w 464"/>
              <a:gd name="T53" fmla="*/ 2147483646 h 288"/>
              <a:gd name="T54" fmla="*/ 2147483646 w 464"/>
              <a:gd name="T55" fmla="*/ 2147483646 h 288"/>
              <a:gd name="T56" fmla="*/ 2147483646 w 464"/>
              <a:gd name="T57" fmla="*/ 2147483646 h 288"/>
              <a:gd name="T58" fmla="*/ 2147483646 w 464"/>
              <a:gd name="T59" fmla="*/ 2147483646 h 288"/>
              <a:gd name="T60" fmla="*/ 2147483646 w 464"/>
              <a:gd name="T61" fmla="*/ 2147483646 h 288"/>
              <a:gd name="T62" fmla="*/ 2147483646 w 464"/>
              <a:gd name="T63" fmla="*/ 2147483646 h 288"/>
              <a:gd name="T64" fmla="*/ 2147483646 w 464"/>
              <a:gd name="T65" fmla="*/ 2147483646 h 288"/>
              <a:gd name="T66" fmla="*/ 2147483646 w 464"/>
              <a:gd name="T67" fmla="*/ 2147483646 h 288"/>
              <a:gd name="T68" fmla="*/ 2147483646 w 464"/>
              <a:gd name="T69" fmla="*/ 2147483646 h 288"/>
              <a:gd name="T70" fmla="*/ 2147483646 w 464"/>
              <a:gd name="T71" fmla="*/ 2147483646 h 288"/>
              <a:gd name="T72" fmla="*/ 2147483646 w 464"/>
              <a:gd name="T73" fmla="*/ 2147483646 h 288"/>
              <a:gd name="T74" fmla="*/ 2147483646 w 464"/>
              <a:gd name="T75" fmla="*/ 2147483646 h 288"/>
              <a:gd name="T76" fmla="*/ 2147483646 w 464"/>
              <a:gd name="T77" fmla="*/ 2147483646 h 288"/>
              <a:gd name="T78" fmla="*/ 2147483646 w 464"/>
              <a:gd name="T79" fmla="*/ 2147483646 h 288"/>
              <a:gd name="T80" fmla="*/ 2147483646 w 464"/>
              <a:gd name="T81" fmla="*/ 2147483646 h 288"/>
              <a:gd name="T82" fmla="*/ 2147483646 w 464"/>
              <a:gd name="T83" fmla="*/ 2147483646 h 288"/>
              <a:gd name="T84" fmla="*/ 2147483646 w 464"/>
              <a:gd name="T85" fmla="*/ 2147483646 h 288"/>
              <a:gd name="T86" fmla="*/ 2147483646 w 464"/>
              <a:gd name="T87" fmla="*/ 2147483646 h 288"/>
              <a:gd name="T88" fmla="*/ 2147483646 w 464"/>
              <a:gd name="T89" fmla="*/ 2147483646 h 288"/>
              <a:gd name="T90" fmla="*/ 2147483646 w 464"/>
              <a:gd name="T91" fmla="*/ 2147483646 h 288"/>
              <a:gd name="T92" fmla="*/ 2147483646 w 464"/>
              <a:gd name="T93" fmla="*/ 2147483646 h 288"/>
              <a:gd name="T94" fmla="*/ 2147483646 w 464"/>
              <a:gd name="T95" fmla="*/ 2147483646 h 288"/>
              <a:gd name="T96" fmla="*/ 2147483646 w 464"/>
              <a:gd name="T97" fmla="*/ 2147483646 h 28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464"/>
              <a:gd name="T148" fmla="*/ 0 h 288"/>
              <a:gd name="T149" fmla="*/ 464 w 464"/>
              <a:gd name="T150" fmla="*/ 288 h 288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464" h="288">
                <a:moveTo>
                  <a:pt x="19" y="189"/>
                </a:moveTo>
                <a:cubicBezTo>
                  <a:pt x="22" y="185"/>
                  <a:pt x="22" y="182"/>
                  <a:pt x="26" y="180"/>
                </a:cubicBezTo>
                <a:cubicBezTo>
                  <a:pt x="29" y="178"/>
                  <a:pt x="34" y="177"/>
                  <a:pt x="37" y="177"/>
                </a:cubicBezTo>
                <a:cubicBezTo>
                  <a:pt x="46" y="177"/>
                  <a:pt x="54" y="182"/>
                  <a:pt x="62" y="184"/>
                </a:cubicBezTo>
                <a:cubicBezTo>
                  <a:pt x="67" y="186"/>
                  <a:pt x="71" y="184"/>
                  <a:pt x="76" y="186"/>
                </a:cubicBezTo>
                <a:cubicBezTo>
                  <a:pt x="85" y="189"/>
                  <a:pt x="91" y="183"/>
                  <a:pt x="99" y="179"/>
                </a:cubicBezTo>
                <a:cubicBezTo>
                  <a:pt x="101" y="179"/>
                  <a:pt x="102" y="178"/>
                  <a:pt x="104" y="178"/>
                </a:cubicBezTo>
                <a:cubicBezTo>
                  <a:pt x="106" y="169"/>
                  <a:pt x="105" y="168"/>
                  <a:pt x="113" y="168"/>
                </a:cubicBezTo>
                <a:cubicBezTo>
                  <a:pt x="121" y="168"/>
                  <a:pt x="121" y="168"/>
                  <a:pt x="121" y="168"/>
                </a:cubicBezTo>
                <a:cubicBezTo>
                  <a:pt x="122" y="167"/>
                  <a:pt x="122" y="163"/>
                  <a:pt x="123" y="162"/>
                </a:cubicBezTo>
                <a:cubicBezTo>
                  <a:pt x="125" y="160"/>
                  <a:pt x="127" y="160"/>
                  <a:pt x="129" y="160"/>
                </a:cubicBezTo>
                <a:cubicBezTo>
                  <a:pt x="138" y="158"/>
                  <a:pt x="139" y="157"/>
                  <a:pt x="146" y="161"/>
                </a:cubicBezTo>
                <a:cubicBezTo>
                  <a:pt x="153" y="165"/>
                  <a:pt x="161" y="166"/>
                  <a:pt x="167" y="169"/>
                </a:cubicBezTo>
                <a:cubicBezTo>
                  <a:pt x="172" y="171"/>
                  <a:pt x="179" y="173"/>
                  <a:pt x="181" y="177"/>
                </a:cubicBezTo>
                <a:cubicBezTo>
                  <a:pt x="182" y="180"/>
                  <a:pt x="183" y="185"/>
                  <a:pt x="184" y="188"/>
                </a:cubicBezTo>
                <a:cubicBezTo>
                  <a:pt x="185" y="192"/>
                  <a:pt x="187" y="196"/>
                  <a:pt x="188" y="200"/>
                </a:cubicBezTo>
                <a:cubicBezTo>
                  <a:pt x="190" y="206"/>
                  <a:pt x="193" y="211"/>
                  <a:pt x="198" y="216"/>
                </a:cubicBezTo>
                <a:cubicBezTo>
                  <a:pt x="201" y="220"/>
                  <a:pt x="203" y="221"/>
                  <a:pt x="203" y="226"/>
                </a:cubicBezTo>
                <a:cubicBezTo>
                  <a:pt x="204" y="230"/>
                  <a:pt x="205" y="235"/>
                  <a:pt x="205" y="239"/>
                </a:cubicBezTo>
                <a:cubicBezTo>
                  <a:pt x="199" y="241"/>
                  <a:pt x="196" y="239"/>
                  <a:pt x="190" y="238"/>
                </a:cubicBezTo>
                <a:cubicBezTo>
                  <a:pt x="185" y="238"/>
                  <a:pt x="179" y="237"/>
                  <a:pt x="176" y="242"/>
                </a:cubicBezTo>
                <a:cubicBezTo>
                  <a:pt x="174" y="246"/>
                  <a:pt x="175" y="255"/>
                  <a:pt x="171" y="259"/>
                </a:cubicBezTo>
                <a:cubicBezTo>
                  <a:pt x="168" y="262"/>
                  <a:pt x="161" y="262"/>
                  <a:pt x="157" y="263"/>
                </a:cubicBezTo>
                <a:cubicBezTo>
                  <a:pt x="157" y="265"/>
                  <a:pt x="157" y="265"/>
                  <a:pt x="157" y="265"/>
                </a:cubicBezTo>
                <a:cubicBezTo>
                  <a:pt x="155" y="268"/>
                  <a:pt x="154" y="272"/>
                  <a:pt x="155" y="274"/>
                </a:cubicBezTo>
                <a:cubicBezTo>
                  <a:pt x="155" y="277"/>
                  <a:pt x="161" y="282"/>
                  <a:pt x="164" y="284"/>
                </a:cubicBezTo>
                <a:cubicBezTo>
                  <a:pt x="168" y="281"/>
                  <a:pt x="175" y="282"/>
                  <a:pt x="179" y="282"/>
                </a:cubicBezTo>
                <a:cubicBezTo>
                  <a:pt x="185" y="282"/>
                  <a:pt x="189" y="281"/>
                  <a:pt x="194" y="283"/>
                </a:cubicBezTo>
                <a:cubicBezTo>
                  <a:pt x="195" y="285"/>
                  <a:pt x="196" y="286"/>
                  <a:pt x="197" y="288"/>
                </a:cubicBezTo>
                <a:cubicBezTo>
                  <a:pt x="198" y="285"/>
                  <a:pt x="198" y="285"/>
                  <a:pt x="198" y="285"/>
                </a:cubicBezTo>
                <a:cubicBezTo>
                  <a:pt x="197" y="283"/>
                  <a:pt x="196" y="282"/>
                  <a:pt x="194" y="276"/>
                </a:cubicBezTo>
                <a:cubicBezTo>
                  <a:pt x="192" y="269"/>
                  <a:pt x="193" y="259"/>
                  <a:pt x="196" y="259"/>
                </a:cubicBezTo>
                <a:cubicBezTo>
                  <a:pt x="199" y="258"/>
                  <a:pt x="200" y="276"/>
                  <a:pt x="205" y="273"/>
                </a:cubicBezTo>
                <a:cubicBezTo>
                  <a:pt x="209" y="269"/>
                  <a:pt x="211" y="263"/>
                  <a:pt x="215" y="262"/>
                </a:cubicBezTo>
                <a:cubicBezTo>
                  <a:pt x="218" y="261"/>
                  <a:pt x="222" y="255"/>
                  <a:pt x="219" y="255"/>
                </a:cubicBezTo>
                <a:cubicBezTo>
                  <a:pt x="217" y="255"/>
                  <a:pt x="209" y="251"/>
                  <a:pt x="211" y="249"/>
                </a:cubicBezTo>
                <a:cubicBezTo>
                  <a:pt x="213" y="248"/>
                  <a:pt x="227" y="248"/>
                  <a:pt x="229" y="245"/>
                </a:cubicBezTo>
                <a:cubicBezTo>
                  <a:pt x="232" y="242"/>
                  <a:pt x="233" y="233"/>
                  <a:pt x="237" y="234"/>
                </a:cubicBezTo>
                <a:cubicBezTo>
                  <a:pt x="241" y="235"/>
                  <a:pt x="243" y="239"/>
                  <a:pt x="245" y="239"/>
                </a:cubicBezTo>
                <a:cubicBezTo>
                  <a:pt x="248" y="239"/>
                  <a:pt x="246" y="231"/>
                  <a:pt x="251" y="233"/>
                </a:cubicBezTo>
                <a:cubicBezTo>
                  <a:pt x="255" y="235"/>
                  <a:pt x="254" y="237"/>
                  <a:pt x="259" y="236"/>
                </a:cubicBezTo>
                <a:cubicBezTo>
                  <a:pt x="265" y="235"/>
                  <a:pt x="266" y="230"/>
                  <a:pt x="270" y="231"/>
                </a:cubicBezTo>
                <a:cubicBezTo>
                  <a:pt x="274" y="232"/>
                  <a:pt x="261" y="248"/>
                  <a:pt x="261" y="248"/>
                </a:cubicBezTo>
                <a:cubicBezTo>
                  <a:pt x="261" y="248"/>
                  <a:pt x="258" y="247"/>
                  <a:pt x="257" y="249"/>
                </a:cubicBezTo>
                <a:cubicBezTo>
                  <a:pt x="255" y="251"/>
                  <a:pt x="255" y="253"/>
                  <a:pt x="263" y="252"/>
                </a:cubicBezTo>
                <a:cubicBezTo>
                  <a:pt x="271" y="250"/>
                  <a:pt x="269" y="243"/>
                  <a:pt x="273" y="252"/>
                </a:cubicBezTo>
                <a:cubicBezTo>
                  <a:pt x="277" y="260"/>
                  <a:pt x="274" y="253"/>
                  <a:pt x="280" y="253"/>
                </a:cubicBezTo>
                <a:cubicBezTo>
                  <a:pt x="285" y="254"/>
                  <a:pt x="284" y="251"/>
                  <a:pt x="288" y="251"/>
                </a:cubicBezTo>
                <a:cubicBezTo>
                  <a:pt x="292" y="252"/>
                  <a:pt x="293" y="245"/>
                  <a:pt x="296" y="249"/>
                </a:cubicBezTo>
                <a:cubicBezTo>
                  <a:pt x="298" y="254"/>
                  <a:pt x="293" y="259"/>
                  <a:pt x="298" y="257"/>
                </a:cubicBezTo>
                <a:cubicBezTo>
                  <a:pt x="304" y="255"/>
                  <a:pt x="297" y="253"/>
                  <a:pt x="304" y="251"/>
                </a:cubicBezTo>
                <a:cubicBezTo>
                  <a:pt x="310" y="249"/>
                  <a:pt x="309" y="253"/>
                  <a:pt x="313" y="255"/>
                </a:cubicBezTo>
                <a:cubicBezTo>
                  <a:pt x="317" y="257"/>
                  <a:pt x="314" y="253"/>
                  <a:pt x="319" y="255"/>
                </a:cubicBezTo>
                <a:cubicBezTo>
                  <a:pt x="323" y="256"/>
                  <a:pt x="326" y="251"/>
                  <a:pt x="328" y="252"/>
                </a:cubicBezTo>
                <a:cubicBezTo>
                  <a:pt x="331" y="253"/>
                  <a:pt x="334" y="251"/>
                  <a:pt x="337" y="249"/>
                </a:cubicBezTo>
                <a:cubicBezTo>
                  <a:pt x="341" y="248"/>
                  <a:pt x="339" y="235"/>
                  <a:pt x="346" y="238"/>
                </a:cubicBezTo>
                <a:cubicBezTo>
                  <a:pt x="354" y="241"/>
                  <a:pt x="348" y="232"/>
                  <a:pt x="357" y="235"/>
                </a:cubicBezTo>
                <a:cubicBezTo>
                  <a:pt x="366" y="238"/>
                  <a:pt x="365" y="238"/>
                  <a:pt x="367" y="234"/>
                </a:cubicBezTo>
                <a:cubicBezTo>
                  <a:pt x="369" y="229"/>
                  <a:pt x="373" y="230"/>
                  <a:pt x="376" y="231"/>
                </a:cubicBezTo>
                <a:cubicBezTo>
                  <a:pt x="380" y="233"/>
                  <a:pt x="384" y="230"/>
                  <a:pt x="388" y="227"/>
                </a:cubicBezTo>
                <a:cubicBezTo>
                  <a:pt x="391" y="224"/>
                  <a:pt x="388" y="214"/>
                  <a:pt x="396" y="215"/>
                </a:cubicBezTo>
                <a:cubicBezTo>
                  <a:pt x="404" y="216"/>
                  <a:pt x="406" y="214"/>
                  <a:pt x="411" y="214"/>
                </a:cubicBezTo>
                <a:cubicBezTo>
                  <a:pt x="414" y="214"/>
                  <a:pt x="414" y="211"/>
                  <a:pt x="415" y="209"/>
                </a:cubicBezTo>
                <a:cubicBezTo>
                  <a:pt x="415" y="207"/>
                  <a:pt x="415" y="207"/>
                  <a:pt x="415" y="207"/>
                </a:cubicBezTo>
                <a:cubicBezTo>
                  <a:pt x="424" y="197"/>
                  <a:pt x="431" y="185"/>
                  <a:pt x="446" y="192"/>
                </a:cubicBezTo>
                <a:cubicBezTo>
                  <a:pt x="448" y="183"/>
                  <a:pt x="457" y="182"/>
                  <a:pt x="460" y="174"/>
                </a:cubicBezTo>
                <a:cubicBezTo>
                  <a:pt x="463" y="167"/>
                  <a:pt x="455" y="162"/>
                  <a:pt x="461" y="155"/>
                </a:cubicBezTo>
                <a:cubicBezTo>
                  <a:pt x="461" y="154"/>
                  <a:pt x="460" y="152"/>
                  <a:pt x="460" y="151"/>
                </a:cubicBezTo>
                <a:cubicBezTo>
                  <a:pt x="458" y="151"/>
                  <a:pt x="456" y="151"/>
                  <a:pt x="455" y="151"/>
                </a:cubicBezTo>
                <a:cubicBezTo>
                  <a:pt x="456" y="143"/>
                  <a:pt x="464" y="129"/>
                  <a:pt x="460" y="122"/>
                </a:cubicBezTo>
                <a:cubicBezTo>
                  <a:pt x="455" y="111"/>
                  <a:pt x="437" y="114"/>
                  <a:pt x="428" y="113"/>
                </a:cubicBezTo>
                <a:cubicBezTo>
                  <a:pt x="428" y="108"/>
                  <a:pt x="429" y="103"/>
                  <a:pt x="429" y="98"/>
                </a:cubicBezTo>
                <a:cubicBezTo>
                  <a:pt x="423" y="96"/>
                  <a:pt x="416" y="92"/>
                  <a:pt x="409" y="92"/>
                </a:cubicBezTo>
                <a:cubicBezTo>
                  <a:pt x="405" y="91"/>
                  <a:pt x="401" y="97"/>
                  <a:pt x="397" y="95"/>
                </a:cubicBezTo>
                <a:cubicBezTo>
                  <a:pt x="393" y="93"/>
                  <a:pt x="395" y="86"/>
                  <a:pt x="393" y="85"/>
                </a:cubicBezTo>
                <a:cubicBezTo>
                  <a:pt x="384" y="77"/>
                  <a:pt x="385" y="83"/>
                  <a:pt x="372" y="84"/>
                </a:cubicBezTo>
                <a:cubicBezTo>
                  <a:pt x="364" y="85"/>
                  <a:pt x="359" y="82"/>
                  <a:pt x="350" y="86"/>
                </a:cubicBezTo>
                <a:cubicBezTo>
                  <a:pt x="349" y="70"/>
                  <a:pt x="337" y="60"/>
                  <a:pt x="341" y="46"/>
                </a:cubicBezTo>
                <a:cubicBezTo>
                  <a:pt x="333" y="40"/>
                  <a:pt x="315" y="44"/>
                  <a:pt x="309" y="38"/>
                </a:cubicBezTo>
                <a:cubicBezTo>
                  <a:pt x="303" y="32"/>
                  <a:pt x="308" y="9"/>
                  <a:pt x="307" y="1"/>
                </a:cubicBezTo>
                <a:cubicBezTo>
                  <a:pt x="299" y="0"/>
                  <a:pt x="285" y="2"/>
                  <a:pt x="281" y="11"/>
                </a:cubicBezTo>
                <a:cubicBezTo>
                  <a:pt x="271" y="0"/>
                  <a:pt x="268" y="7"/>
                  <a:pt x="257" y="9"/>
                </a:cubicBezTo>
                <a:cubicBezTo>
                  <a:pt x="248" y="11"/>
                  <a:pt x="237" y="10"/>
                  <a:pt x="228" y="8"/>
                </a:cubicBezTo>
                <a:cubicBezTo>
                  <a:pt x="222" y="22"/>
                  <a:pt x="217" y="36"/>
                  <a:pt x="212" y="51"/>
                </a:cubicBezTo>
                <a:cubicBezTo>
                  <a:pt x="197" y="42"/>
                  <a:pt x="196" y="19"/>
                  <a:pt x="175" y="41"/>
                </a:cubicBezTo>
                <a:cubicBezTo>
                  <a:pt x="171" y="39"/>
                  <a:pt x="169" y="34"/>
                  <a:pt x="168" y="30"/>
                </a:cubicBezTo>
                <a:cubicBezTo>
                  <a:pt x="151" y="28"/>
                  <a:pt x="133" y="30"/>
                  <a:pt x="116" y="30"/>
                </a:cubicBezTo>
                <a:cubicBezTo>
                  <a:pt x="103" y="29"/>
                  <a:pt x="72" y="7"/>
                  <a:pt x="70" y="32"/>
                </a:cubicBezTo>
                <a:cubicBezTo>
                  <a:pt x="57" y="20"/>
                  <a:pt x="50" y="46"/>
                  <a:pt x="39" y="41"/>
                </a:cubicBezTo>
                <a:cubicBezTo>
                  <a:pt x="40" y="46"/>
                  <a:pt x="40" y="46"/>
                  <a:pt x="40" y="46"/>
                </a:cubicBezTo>
                <a:cubicBezTo>
                  <a:pt x="45" y="58"/>
                  <a:pt x="54" y="74"/>
                  <a:pt x="50" y="86"/>
                </a:cubicBezTo>
                <a:cubicBezTo>
                  <a:pt x="48" y="93"/>
                  <a:pt x="44" y="91"/>
                  <a:pt x="39" y="96"/>
                </a:cubicBezTo>
                <a:cubicBezTo>
                  <a:pt x="33" y="101"/>
                  <a:pt x="30" y="107"/>
                  <a:pt x="24" y="112"/>
                </a:cubicBezTo>
                <a:cubicBezTo>
                  <a:pt x="20" y="116"/>
                  <a:pt x="12" y="120"/>
                  <a:pt x="9" y="125"/>
                </a:cubicBezTo>
                <a:cubicBezTo>
                  <a:pt x="6" y="129"/>
                  <a:pt x="5" y="136"/>
                  <a:pt x="3" y="140"/>
                </a:cubicBezTo>
                <a:cubicBezTo>
                  <a:pt x="1" y="148"/>
                  <a:pt x="0" y="159"/>
                  <a:pt x="4" y="166"/>
                </a:cubicBezTo>
                <a:cubicBezTo>
                  <a:pt x="8" y="174"/>
                  <a:pt x="17" y="187"/>
                  <a:pt x="18" y="190"/>
                </a:cubicBezTo>
                <a:cubicBezTo>
                  <a:pt x="18" y="190"/>
                  <a:pt x="19" y="189"/>
                  <a:pt x="19" y="189"/>
                </a:cubicBezTo>
                <a:close/>
              </a:path>
            </a:pathLst>
          </a:custGeom>
          <a:solidFill>
            <a:srgbClr val="2586B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09" name="Freeform 545">
            <a:extLst>
              <a:ext uri="{FF2B5EF4-FFF2-40B4-BE49-F238E27FC236}">
                <a16:creationId xmlns:a16="http://schemas.microsoft.com/office/drawing/2014/main" id="{2895CBA0-7463-0283-36F1-572A7EAE5D1A}"/>
              </a:ext>
            </a:extLst>
          </p:cNvPr>
          <p:cNvSpPr>
            <a:spLocks/>
          </p:cNvSpPr>
          <p:nvPr/>
        </p:nvSpPr>
        <p:spPr bwMode="auto">
          <a:xfrm>
            <a:off x="5541090" y="2847253"/>
            <a:ext cx="263159" cy="242030"/>
          </a:xfrm>
          <a:custGeom>
            <a:avLst/>
            <a:gdLst>
              <a:gd name="T0" fmla="*/ 2147483646 w 246"/>
              <a:gd name="T1" fmla="*/ 2147483646 h 225"/>
              <a:gd name="T2" fmla="*/ 2147483646 w 246"/>
              <a:gd name="T3" fmla="*/ 2147483646 h 225"/>
              <a:gd name="T4" fmla="*/ 2147483646 w 246"/>
              <a:gd name="T5" fmla="*/ 2147483646 h 225"/>
              <a:gd name="T6" fmla="*/ 2147483646 w 246"/>
              <a:gd name="T7" fmla="*/ 2147483646 h 225"/>
              <a:gd name="T8" fmla="*/ 2147483646 w 246"/>
              <a:gd name="T9" fmla="*/ 2147483646 h 225"/>
              <a:gd name="T10" fmla="*/ 2147483646 w 246"/>
              <a:gd name="T11" fmla="*/ 2147483646 h 225"/>
              <a:gd name="T12" fmla="*/ 2147483646 w 246"/>
              <a:gd name="T13" fmla="*/ 2147483646 h 225"/>
              <a:gd name="T14" fmla="*/ 2147483646 w 246"/>
              <a:gd name="T15" fmla="*/ 2147483646 h 225"/>
              <a:gd name="T16" fmla="*/ 2147483646 w 246"/>
              <a:gd name="T17" fmla="*/ 2147483646 h 225"/>
              <a:gd name="T18" fmla="*/ 2147483646 w 246"/>
              <a:gd name="T19" fmla="*/ 2147483646 h 225"/>
              <a:gd name="T20" fmla="*/ 2147483646 w 246"/>
              <a:gd name="T21" fmla="*/ 2147483646 h 225"/>
              <a:gd name="T22" fmla="*/ 2147483646 w 246"/>
              <a:gd name="T23" fmla="*/ 2147483646 h 225"/>
              <a:gd name="T24" fmla="*/ 2147483646 w 246"/>
              <a:gd name="T25" fmla="*/ 2147483646 h 225"/>
              <a:gd name="T26" fmla="*/ 2147483646 w 246"/>
              <a:gd name="T27" fmla="*/ 2147483646 h 225"/>
              <a:gd name="T28" fmla="*/ 2147483646 w 246"/>
              <a:gd name="T29" fmla="*/ 2147483646 h 225"/>
              <a:gd name="T30" fmla="*/ 2147483646 w 246"/>
              <a:gd name="T31" fmla="*/ 2147483646 h 225"/>
              <a:gd name="T32" fmla="*/ 0 w 246"/>
              <a:gd name="T33" fmla="*/ 2147483646 h 225"/>
              <a:gd name="T34" fmla="*/ 2147483646 w 246"/>
              <a:gd name="T35" fmla="*/ 2147483646 h 225"/>
              <a:gd name="T36" fmla="*/ 2147483646 w 246"/>
              <a:gd name="T37" fmla="*/ 2147483646 h 225"/>
              <a:gd name="T38" fmla="*/ 2147483646 w 246"/>
              <a:gd name="T39" fmla="*/ 2147483646 h 225"/>
              <a:gd name="T40" fmla="*/ 2147483646 w 246"/>
              <a:gd name="T41" fmla="*/ 2147483646 h 225"/>
              <a:gd name="T42" fmla="*/ 2147483646 w 246"/>
              <a:gd name="T43" fmla="*/ 2147483646 h 225"/>
              <a:gd name="T44" fmla="*/ 2147483646 w 246"/>
              <a:gd name="T45" fmla="*/ 2147483646 h 225"/>
              <a:gd name="T46" fmla="*/ 2147483646 w 246"/>
              <a:gd name="T47" fmla="*/ 2147483646 h 225"/>
              <a:gd name="T48" fmla="*/ 2147483646 w 246"/>
              <a:gd name="T49" fmla="*/ 2147483646 h 225"/>
              <a:gd name="T50" fmla="*/ 2147483646 w 246"/>
              <a:gd name="T51" fmla="*/ 2147483646 h 225"/>
              <a:gd name="T52" fmla="*/ 2147483646 w 246"/>
              <a:gd name="T53" fmla="*/ 2147483646 h 225"/>
              <a:gd name="T54" fmla="*/ 2147483646 w 246"/>
              <a:gd name="T55" fmla="*/ 2147483646 h 225"/>
              <a:gd name="T56" fmla="*/ 2147483646 w 246"/>
              <a:gd name="T57" fmla="*/ 2147483646 h 225"/>
              <a:gd name="T58" fmla="*/ 2147483646 w 246"/>
              <a:gd name="T59" fmla="*/ 2147483646 h 225"/>
              <a:gd name="T60" fmla="*/ 2147483646 w 246"/>
              <a:gd name="T61" fmla="*/ 2147483646 h 225"/>
              <a:gd name="T62" fmla="*/ 2147483646 w 246"/>
              <a:gd name="T63" fmla="*/ 2147483646 h 225"/>
              <a:gd name="T64" fmla="*/ 2147483646 w 246"/>
              <a:gd name="T65" fmla="*/ 2147483646 h 225"/>
              <a:gd name="T66" fmla="*/ 2147483646 w 246"/>
              <a:gd name="T67" fmla="*/ 2147483646 h 225"/>
              <a:gd name="T68" fmla="*/ 2147483646 w 246"/>
              <a:gd name="T69" fmla="*/ 2147483646 h 225"/>
              <a:gd name="T70" fmla="*/ 2147483646 w 246"/>
              <a:gd name="T71" fmla="*/ 2147483646 h 225"/>
              <a:gd name="T72" fmla="*/ 2147483646 w 246"/>
              <a:gd name="T73" fmla="*/ 0 h 225"/>
              <a:gd name="T74" fmla="*/ 2147483646 w 246"/>
              <a:gd name="T75" fmla="*/ 2147483646 h 225"/>
              <a:gd name="T76" fmla="*/ 2147483646 w 246"/>
              <a:gd name="T77" fmla="*/ 0 h 225"/>
              <a:gd name="T78" fmla="*/ 2147483646 w 246"/>
              <a:gd name="T79" fmla="*/ 2147483646 h 225"/>
              <a:gd name="T80" fmla="*/ 2147483646 w 246"/>
              <a:gd name="T81" fmla="*/ 2147483646 h 225"/>
              <a:gd name="T82" fmla="*/ 2147483646 w 246"/>
              <a:gd name="T83" fmla="*/ 2147483646 h 225"/>
              <a:gd name="T84" fmla="*/ 2147483646 w 246"/>
              <a:gd name="T85" fmla="*/ 2147483646 h 22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46"/>
              <a:gd name="T130" fmla="*/ 0 h 225"/>
              <a:gd name="T131" fmla="*/ 246 w 246"/>
              <a:gd name="T132" fmla="*/ 225 h 225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46" h="225">
                <a:moveTo>
                  <a:pt x="85" y="19"/>
                </a:moveTo>
                <a:cubicBezTo>
                  <a:pt x="88" y="25"/>
                  <a:pt x="82" y="33"/>
                  <a:pt x="79" y="38"/>
                </a:cubicBezTo>
                <a:cubicBezTo>
                  <a:pt x="82" y="39"/>
                  <a:pt x="85" y="40"/>
                  <a:pt x="86" y="43"/>
                </a:cubicBezTo>
                <a:cubicBezTo>
                  <a:pt x="84" y="46"/>
                  <a:pt x="83" y="50"/>
                  <a:pt x="81" y="51"/>
                </a:cubicBezTo>
                <a:cubicBezTo>
                  <a:pt x="78" y="54"/>
                  <a:pt x="75" y="52"/>
                  <a:pt x="72" y="53"/>
                </a:cubicBezTo>
                <a:cubicBezTo>
                  <a:pt x="67" y="55"/>
                  <a:pt x="64" y="60"/>
                  <a:pt x="64" y="66"/>
                </a:cubicBezTo>
                <a:cubicBezTo>
                  <a:pt x="54" y="63"/>
                  <a:pt x="57" y="78"/>
                  <a:pt x="57" y="84"/>
                </a:cubicBezTo>
                <a:cubicBezTo>
                  <a:pt x="56" y="97"/>
                  <a:pt x="55" y="96"/>
                  <a:pt x="45" y="93"/>
                </a:cubicBezTo>
                <a:cubicBezTo>
                  <a:pt x="43" y="95"/>
                  <a:pt x="40" y="99"/>
                  <a:pt x="37" y="102"/>
                </a:cubicBezTo>
                <a:cubicBezTo>
                  <a:pt x="36" y="104"/>
                  <a:pt x="32" y="108"/>
                  <a:pt x="30" y="109"/>
                </a:cubicBezTo>
                <a:cubicBezTo>
                  <a:pt x="23" y="112"/>
                  <a:pt x="16" y="108"/>
                  <a:pt x="10" y="112"/>
                </a:cubicBezTo>
                <a:cubicBezTo>
                  <a:pt x="10" y="112"/>
                  <a:pt x="8" y="119"/>
                  <a:pt x="10" y="124"/>
                </a:cubicBezTo>
                <a:cubicBezTo>
                  <a:pt x="12" y="128"/>
                  <a:pt x="10" y="124"/>
                  <a:pt x="10" y="124"/>
                </a:cubicBezTo>
                <a:cubicBezTo>
                  <a:pt x="13" y="130"/>
                  <a:pt x="17" y="134"/>
                  <a:pt x="19" y="141"/>
                </a:cubicBezTo>
                <a:cubicBezTo>
                  <a:pt x="21" y="148"/>
                  <a:pt x="21" y="157"/>
                  <a:pt x="17" y="162"/>
                </a:cubicBezTo>
                <a:cubicBezTo>
                  <a:pt x="14" y="166"/>
                  <a:pt x="8" y="167"/>
                  <a:pt x="4" y="171"/>
                </a:cubicBezTo>
                <a:cubicBezTo>
                  <a:pt x="0" y="175"/>
                  <a:pt x="1" y="176"/>
                  <a:pt x="0" y="182"/>
                </a:cubicBezTo>
                <a:cubicBezTo>
                  <a:pt x="9" y="181"/>
                  <a:pt x="11" y="186"/>
                  <a:pt x="10" y="194"/>
                </a:cubicBezTo>
                <a:cubicBezTo>
                  <a:pt x="10" y="202"/>
                  <a:pt x="9" y="208"/>
                  <a:pt x="11" y="215"/>
                </a:cubicBezTo>
                <a:cubicBezTo>
                  <a:pt x="12" y="215"/>
                  <a:pt x="12" y="215"/>
                  <a:pt x="12" y="215"/>
                </a:cubicBezTo>
                <a:cubicBezTo>
                  <a:pt x="23" y="220"/>
                  <a:pt x="30" y="193"/>
                  <a:pt x="43" y="206"/>
                </a:cubicBezTo>
                <a:cubicBezTo>
                  <a:pt x="45" y="181"/>
                  <a:pt x="76" y="203"/>
                  <a:pt x="89" y="204"/>
                </a:cubicBezTo>
                <a:cubicBezTo>
                  <a:pt x="106" y="204"/>
                  <a:pt x="124" y="202"/>
                  <a:pt x="141" y="204"/>
                </a:cubicBezTo>
                <a:cubicBezTo>
                  <a:pt x="141" y="208"/>
                  <a:pt x="144" y="213"/>
                  <a:pt x="148" y="215"/>
                </a:cubicBezTo>
                <a:cubicBezTo>
                  <a:pt x="169" y="193"/>
                  <a:pt x="170" y="216"/>
                  <a:pt x="185" y="225"/>
                </a:cubicBezTo>
                <a:cubicBezTo>
                  <a:pt x="190" y="210"/>
                  <a:pt x="195" y="196"/>
                  <a:pt x="201" y="182"/>
                </a:cubicBezTo>
                <a:cubicBezTo>
                  <a:pt x="207" y="183"/>
                  <a:pt x="214" y="184"/>
                  <a:pt x="220" y="184"/>
                </a:cubicBezTo>
                <a:cubicBezTo>
                  <a:pt x="221" y="182"/>
                  <a:pt x="221" y="182"/>
                  <a:pt x="221" y="182"/>
                </a:cubicBezTo>
                <a:cubicBezTo>
                  <a:pt x="221" y="180"/>
                  <a:pt x="219" y="179"/>
                  <a:pt x="220" y="176"/>
                </a:cubicBezTo>
                <a:cubicBezTo>
                  <a:pt x="211" y="172"/>
                  <a:pt x="215" y="157"/>
                  <a:pt x="212" y="148"/>
                </a:cubicBezTo>
                <a:cubicBezTo>
                  <a:pt x="224" y="143"/>
                  <a:pt x="239" y="134"/>
                  <a:pt x="246" y="123"/>
                </a:cubicBezTo>
                <a:cubicBezTo>
                  <a:pt x="246" y="122"/>
                  <a:pt x="245" y="121"/>
                  <a:pt x="245" y="120"/>
                </a:cubicBezTo>
                <a:cubicBezTo>
                  <a:pt x="234" y="121"/>
                  <a:pt x="239" y="113"/>
                  <a:pt x="235" y="110"/>
                </a:cubicBezTo>
                <a:cubicBezTo>
                  <a:pt x="229" y="106"/>
                  <a:pt x="220" y="110"/>
                  <a:pt x="215" y="107"/>
                </a:cubicBezTo>
                <a:cubicBezTo>
                  <a:pt x="206" y="102"/>
                  <a:pt x="203" y="75"/>
                  <a:pt x="201" y="65"/>
                </a:cubicBezTo>
                <a:cubicBezTo>
                  <a:pt x="196" y="40"/>
                  <a:pt x="203" y="0"/>
                  <a:pt x="168" y="23"/>
                </a:cubicBezTo>
                <a:cubicBezTo>
                  <a:pt x="163" y="9"/>
                  <a:pt x="160" y="8"/>
                  <a:pt x="150" y="0"/>
                </a:cubicBezTo>
                <a:cubicBezTo>
                  <a:pt x="146" y="2"/>
                  <a:pt x="142" y="4"/>
                  <a:pt x="139" y="8"/>
                </a:cubicBezTo>
                <a:cubicBezTo>
                  <a:pt x="135" y="5"/>
                  <a:pt x="131" y="1"/>
                  <a:pt x="127" y="0"/>
                </a:cubicBezTo>
                <a:cubicBezTo>
                  <a:pt x="125" y="2"/>
                  <a:pt x="125" y="2"/>
                  <a:pt x="125" y="2"/>
                </a:cubicBezTo>
                <a:cubicBezTo>
                  <a:pt x="120" y="8"/>
                  <a:pt x="116" y="19"/>
                  <a:pt x="110" y="20"/>
                </a:cubicBezTo>
                <a:cubicBezTo>
                  <a:pt x="106" y="20"/>
                  <a:pt x="104" y="15"/>
                  <a:pt x="100" y="15"/>
                </a:cubicBezTo>
                <a:cubicBezTo>
                  <a:pt x="95" y="15"/>
                  <a:pt x="90" y="19"/>
                  <a:pt x="85" y="20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0" name="Freeform 546">
            <a:extLst>
              <a:ext uri="{FF2B5EF4-FFF2-40B4-BE49-F238E27FC236}">
                <a16:creationId xmlns:a16="http://schemas.microsoft.com/office/drawing/2014/main" id="{7DA3E170-E82B-5E34-0B6D-4E3E92B8680D}"/>
              </a:ext>
            </a:extLst>
          </p:cNvPr>
          <p:cNvSpPr>
            <a:spLocks/>
          </p:cNvSpPr>
          <p:nvPr/>
        </p:nvSpPr>
        <p:spPr bwMode="auto">
          <a:xfrm>
            <a:off x="5541090" y="2847253"/>
            <a:ext cx="263159" cy="242030"/>
          </a:xfrm>
          <a:custGeom>
            <a:avLst/>
            <a:gdLst>
              <a:gd name="T0" fmla="*/ 2147483646 w 246"/>
              <a:gd name="T1" fmla="*/ 2147483646 h 225"/>
              <a:gd name="T2" fmla="*/ 2147483646 w 246"/>
              <a:gd name="T3" fmla="*/ 2147483646 h 225"/>
              <a:gd name="T4" fmla="*/ 2147483646 w 246"/>
              <a:gd name="T5" fmla="*/ 2147483646 h 225"/>
              <a:gd name="T6" fmla="*/ 2147483646 w 246"/>
              <a:gd name="T7" fmla="*/ 2147483646 h 225"/>
              <a:gd name="T8" fmla="*/ 2147483646 w 246"/>
              <a:gd name="T9" fmla="*/ 2147483646 h 225"/>
              <a:gd name="T10" fmla="*/ 2147483646 w 246"/>
              <a:gd name="T11" fmla="*/ 2147483646 h 225"/>
              <a:gd name="T12" fmla="*/ 2147483646 w 246"/>
              <a:gd name="T13" fmla="*/ 2147483646 h 225"/>
              <a:gd name="T14" fmla="*/ 2147483646 w 246"/>
              <a:gd name="T15" fmla="*/ 2147483646 h 225"/>
              <a:gd name="T16" fmla="*/ 2147483646 w 246"/>
              <a:gd name="T17" fmla="*/ 2147483646 h 225"/>
              <a:gd name="T18" fmla="*/ 2147483646 w 246"/>
              <a:gd name="T19" fmla="*/ 2147483646 h 225"/>
              <a:gd name="T20" fmla="*/ 2147483646 w 246"/>
              <a:gd name="T21" fmla="*/ 2147483646 h 225"/>
              <a:gd name="T22" fmla="*/ 2147483646 w 246"/>
              <a:gd name="T23" fmla="*/ 2147483646 h 225"/>
              <a:gd name="T24" fmla="*/ 2147483646 w 246"/>
              <a:gd name="T25" fmla="*/ 2147483646 h 225"/>
              <a:gd name="T26" fmla="*/ 2147483646 w 246"/>
              <a:gd name="T27" fmla="*/ 2147483646 h 225"/>
              <a:gd name="T28" fmla="*/ 2147483646 w 246"/>
              <a:gd name="T29" fmla="*/ 2147483646 h 225"/>
              <a:gd name="T30" fmla="*/ 2147483646 w 246"/>
              <a:gd name="T31" fmla="*/ 2147483646 h 225"/>
              <a:gd name="T32" fmla="*/ 0 w 246"/>
              <a:gd name="T33" fmla="*/ 2147483646 h 225"/>
              <a:gd name="T34" fmla="*/ 2147483646 w 246"/>
              <a:gd name="T35" fmla="*/ 2147483646 h 225"/>
              <a:gd name="T36" fmla="*/ 2147483646 w 246"/>
              <a:gd name="T37" fmla="*/ 2147483646 h 225"/>
              <a:gd name="T38" fmla="*/ 2147483646 w 246"/>
              <a:gd name="T39" fmla="*/ 2147483646 h 225"/>
              <a:gd name="T40" fmla="*/ 2147483646 w 246"/>
              <a:gd name="T41" fmla="*/ 2147483646 h 225"/>
              <a:gd name="T42" fmla="*/ 2147483646 w 246"/>
              <a:gd name="T43" fmla="*/ 2147483646 h 225"/>
              <a:gd name="T44" fmla="*/ 2147483646 w 246"/>
              <a:gd name="T45" fmla="*/ 2147483646 h 225"/>
              <a:gd name="T46" fmla="*/ 2147483646 w 246"/>
              <a:gd name="T47" fmla="*/ 2147483646 h 225"/>
              <a:gd name="T48" fmla="*/ 2147483646 w 246"/>
              <a:gd name="T49" fmla="*/ 2147483646 h 225"/>
              <a:gd name="T50" fmla="*/ 2147483646 w 246"/>
              <a:gd name="T51" fmla="*/ 2147483646 h 225"/>
              <a:gd name="T52" fmla="*/ 2147483646 w 246"/>
              <a:gd name="T53" fmla="*/ 2147483646 h 225"/>
              <a:gd name="T54" fmla="*/ 2147483646 w 246"/>
              <a:gd name="T55" fmla="*/ 2147483646 h 225"/>
              <a:gd name="T56" fmla="*/ 2147483646 w 246"/>
              <a:gd name="T57" fmla="*/ 2147483646 h 225"/>
              <a:gd name="T58" fmla="*/ 2147483646 w 246"/>
              <a:gd name="T59" fmla="*/ 2147483646 h 225"/>
              <a:gd name="T60" fmla="*/ 2147483646 w 246"/>
              <a:gd name="T61" fmla="*/ 2147483646 h 225"/>
              <a:gd name="T62" fmla="*/ 2147483646 w 246"/>
              <a:gd name="T63" fmla="*/ 2147483646 h 225"/>
              <a:gd name="T64" fmla="*/ 2147483646 w 246"/>
              <a:gd name="T65" fmla="*/ 2147483646 h 225"/>
              <a:gd name="T66" fmla="*/ 2147483646 w 246"/>
              <a:gd name="T67" fmla="*/ 2147483646 h 225"/>
              <a:gd name="T68" fmla="*/ 2147483646 w 246"/>
              <a:gd name="T69" fmla="*/ 2147483646 h 225"/>
              <a:gd name="T70" fmla="*/ 2147483646 w 246"/>
              <a:gd name="T71" fmla="*/ 2147483646 h 225"/>
              <a:gd name="T72" fmla="*/ 2147483646 w 246"/>
              <a:gd name="T73" fmla="*/ 0 h 225"/>
              <a:gd name="T74" fmla="*/ 2147483646 w 246"/>
              <a:gd name="T75" fmla="*/ 2147483646 h 225"/>
              <a:gd name="T76" fmla="*/ 2147483646 w 246"/>
              <a:gd name="T77" fmla="*/ 0 h 225"/>
              <a:gd name="T78" fmla="*/ 2147483646 w 246"/>
              <a:gd name="T79" fmla="*/ 2147483646 h 225"/>
              <a:gd name="T80" fmla="*/ 2147483646 w 246"/>
              <a:gd name="T81" fmla="*/ 2147483646 h 225"/>
              <a:gd name="T82" fmla="*/ 2147483646 w 246"/>
              <a:gd name="T83" fmla="*/ 2147483646 h 225"/>
              <a:gd name="T84" fmla="*/ 2147483646 w 246"/>
              <a:gd name="T85" fmla="*/ 2147483646 h 22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46"/>
              <a:gd name="T130" fmla="*/ 0 h 225"/>
              <a:gd name="T131" fmla="*/ 246 w 246"/>
              <a:gd name="T132" fmla="*/ 225 h 225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46" h="225">
                <a:moveTo>
                  <a:pt x="85" y="19"/>
                </a:moveTo>
                <a:cubicBezTo>
                  <a:pt x="88" y="25"/>
                  <a:pt x="82" y="33"/>
                  <a:pt x="79" y="38"/>
                </a:cubicBezTo>
                <a:cubicBezTo>
                  <a:pt x="82" y="39"/>
                  <a:pt x="85" y="40"/>
                  <a:pt x="86" y="43"/>
                </a:cubicBezTo>
                <a:cubicBezTo>
                  <a:pt x="84" y="46"/>
                  <a:pt x="83" y="50"/>
                  <a:pt x="81" y="51"/>
                </a:cubicBezTo>
                <a:cubicBezTo>
                  <a:pt x="78" y="54"/>
                  <a:pt x="75" y="52"/>
                  <a:pt x="72" y="53"/>
                </a:cubicBezTo>
                <a:cubicBezTo>
                  <a:pt x="67" y="55"/>
                  <a:pt x="64" y="60"/>
                  <a:pt x="64" y="66"/>
                </a:cubicBezTo>
                <a:cubicBezTo>
                  <a:pt x="54" y="63"/>
                  <a:pt x="57" y="78"/>
                  <a:pt x="57" y="84"/>
                </a:cubicBezTo>
                <a:cubicBezTo>
                  <a:pt x="56" y="97"/>
                  <a:pt x="55" y="96"/>
                  <a:pt x="45" y="93"/>
                </a:cubicBezTo>
                <a:cubicBezTo>
                  <a:pt x="43" y="95"/>
                  <a:pt x="40" y="99"/>
                  <a:pt x="37" y="102"/>
                </a:cubicBezTo>
                <a:cubicBezTo>
                  <a:pt x="36" y="104"/>
                  <a:pt x="32" y="108"/>
                  <a:pt x="30" y="109"/>
                </a:cubicBezTo>
                <a:cubicBezTo>
                  <a:pt x="23" y="112"/>
                  <a:pt x="16" y="108"/>
                  <a:pt x="10" y="112"/>
                </a:cubicBezTo>
                <a:cubicBezTo>
                  <a:pt x="10" y="112"/>
                  <a:pt x="8" y="119"/>
                  <a:pt x="10" y="124"/>
                </a:cubicBezTo>
                <a:cubicBezTo>
                  <a:pt x="12" y="128"/>
                  <a:pt x="10" y="124"/>
                  <a:pt x="10" y="124"/>
                </a:cubicBezTo>
                <a:cubicBezTo>
                  <a:pt x="13" y="130"/>
                  <a:pt x="17" y="134"/>
                  <a:pt x="19" y="141"/>
                </a:cubicBezTo>
                <a:cubicBezTo>
                  <a:pt x="21" y="148"/>
                  <a:pt x="21" y="157"/>
                  <a:pt x="17" y="162"/>
                </a:cubicBezTo>
                <a:cubicBezTo>
                  <a:pt x="14" y="166"/>
                  <a:pt x="8" y="167"/>
                  <a:pt x="4" y="171"/>
                </a:cubicBezTo>
                <a:cubicBezTo>
                  <a:pt x="0" y="175"/>
                  <a:pt x="1" y="176"/>
                  <a:pt x="0" y="182"/>
                </a:cubicBezTo>
                <a:cubicBezTo>
                  <a:pt x="9" y="181"/>
                  <a:pt x="11" y="186"/>
                  <a:pt x="10" y="194"/>
                </a:cubicBezTo>
                <a:cubicBezTo>
                  <a:pt x="10" y="202"/>
                  <a:pt x="9" y="208"/>
                  <a:pt x="11" y="215"/>
                </a:cubicBezTo>
                <a:cubicBezTo>
                  <a:pt x="12" y="215"/>
                  <a:pt x="12" y="215"/>
                  <a:pt x="12" y="215"/>
                </a:cubicBezTo>
                <a:cubicBezTo>
                  <a:pt x="23" y="220"/>
                  <a:pt x="30" y="193"/>
                  <a:pt x="43" y="206"/>
                </a:cubicBezTo>
                <a:cubicBezTo>
                  <a:pt x="45" y="181"/>
                  <a:pt x="76" y="203"/>
                  <a:pt x="89" y="204"/>
                </a:cubicBezTo>
                <a:cubicBezTo>
                  <a:pt x="106" y="204"/>
                  <a:pt x="124" y="202"/>
                  <a:pt x="141" y="204"/>
                </a:cubicBezTo>
                <a:cubicBezTo>
                  <a:pt x="141" y="208"/>
                  <a:pt x="144" y="213"/>
                  <a:pt x="148" y="215"/>
                </a:cubicBezTo>
                <a:cubicBezTo>
                  <a:pt x="169" y="193"/>
                  <a:pt x="170" y="216"/>
                  <a:pt x="185" y="225"/>
                </a:cubicBezTo>
                <a:cubicBezTo>
                  <a:pt x="190" y="210"/>
                  <a:pt x="195" y="196"/>
                  <a:pt x="201" y="182"/>
                </a:cubicBezTo>
                <a:cubicBezTo>
                  <a:pt x="207" y="183"/>
                  <a:pt x="214" y="184"/>
                  <a:pt x="220" y="184"/>
                </a:cubicBezTo>
                <a:cubicBezTo>
                  <a:pt x="221" y="182"/>
                  <a:pt x="221" y="182"/>
                  <a:pt x="221" y="182"/>
                </a:cubicBezTo>
                <a:cubicBezTo>
                  <a:pt x="221" y="180"/>
                  <a:pt x="219" y="179"/>
                  <a:pt x="220" y="176"/>
                </a:cubicBezTo>
                <a:cubicBezTo>
                  <a:pt x="211" y="172"/>
                  <a:pt x="215" y="157"/>
                  <a:pt x="212" y="148"/>
                </a:cubicBezTo>
                <a:cubicBezTo>
                  <a:pt x="224" y="143"/>
                  <a:pt x="239" y="134"/>
                  <a:pt x="246" y="123"/>
                </a:cubicBezTo>
                <a:cubicBezTo>
                  <a:pt x="246" y="122"/>
                  <a:pt x="245" y="121"/>
                  <a:pt x="245" y="120"/>
                </a:cubicBezTo>
                <a:cubicBezTo>
                  <a:pt x="234" y="121"/>
                  <a:pt x="239" y="113"/>
                  <a:pt x="235" y="110"/>
                </a:cubicBezTo>
                <a:cubicBezTo>
                  <a:pt x="229" y="106"/>
                  <a:pt x="220" y="110"/>
                  <a:pt x="215" y="107"/>
                </a:cubicBezTo>
                <a:cubicBezTo>
                  <a:pt x="206" y="102"/>
                  <a:pt x="203" y="75"/>
                  <a:pt x="201" y="65"/>
                </a:cubicBezTo>
                <a:cubicBezTo>
                  <a:pt x="196" y="40"/>
                  <a:pt x="203" y="0"/>
                  <a:pt x="168" y="23"/>
                </a:cubicBezTo>
                <a:cubicBezTo>
                  <a:pt x="163" y="9"/>
                  <a:pt x="160" y="8"/>
                  <a:pt x="150" y="0"/>
                </a:cubicBezTo>
                <a:cubicBezTo>
                  <a:pt x="146" y="2"/>
                  <a:pt x="142" y="4"/>
                  <a:pt x="139" y="8"/>
                </a:cubicBezTo>
                <a:cubicBezTo>
                  <a:pt x="135" y="5"/>
                  <a:pt x="131" y="1"/>
                  <a:pt x="127" y="0"/>
                </a:cubicBezTo>
                <a:cubicBezTo>
                  <a:pt x="125" y="2"/>
                  <a:pt x="125" y="2"/>
                  <a:pt x="125" y="2"/>
                </a:cubicBezTo>
                <a:cubicBezTo>
                  <a:pt x="120" y="8"/>
                  <a:pt x="116" y="19"/>
                  <a:pt x="110" y="20"/>
                </a:cubicBezTo>
                <a:cubicBezTo>
                  <a:pt x="106" y="20"/>
                  <a:pt x="104" y="15"/>
                  <a:pt x="100" y="15"/>
                </a:cubicBezTo>
                <a:cubicBezTo>
                  <a:pt x="95" y="15"/>
                  <a:pt x="90" y="19"/>
                  <a:pt x="85" y="20"/>
                </a:cubicBezTo>
              </a:path>
            </a:pathLst>
          </a:custGeom>
          <a:solidFill>
            <a:srgbClr val="6FC5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1" name="Freeform 547">
            <a:extLst>
              <a:ext uri="{FF2B5EF4-FFF2-40B4-BE49-F238E27FC236}">
                <a16:creationId xmlns:a16="http://schemas.microsoft.com/office/drawing/2014/main" id="{2F3D6685-9EA2-DBDE-78EC-D0B937E4CCAC}"/>
              </a:ext>
            </a:extLst>
          </p:cNvPr>
          <p:cNvSpPr>
            <a:spLocks/>
          </p:cNvSpPr>
          <p:nvPr/>
        </p:nvSpPr>
        <p:spPr bwMode="auto">
          <a:xfrm>
            <a:off x="5091606" y="3267925"/>
            <a:ext cx="328469" cy="363045"/>
          </a:xfrm>
          <a:custGeom>
            <a:avLst/>
            <a:gdLst>
              <a:gd name="T0" fmla="*/ 2147483646 w 308"/>
              <a:gd name="T1" fmla="*/ 2147483646 h 338"/>
              <a:gd name="T2" fmla="*/ 2147483646 w 308"/>
              <a:gd name="T3" fmla="*/ 2147483646 h 338"/>
              <a:gd name="T4" fmla="*/ 2147483646 w 308"/>
              <a:gd name="T5" fmla="*/ 2147483646 h 338"/>
              <a:gd name="T6" fmla="*/ 2147483646 w 308"/>
              <a:gd name="T7" fmla="*/ 2147483646 h 338"/>
              <a:gd name="T8" fmla="*/ 2147483646 w 308"/>
              <a:gd name="T9" fmla="*/ 2147483646 h 338"/>
              <a:gd name="T10" fmla="*/ 2147483646 w 308"/>
              <a:gd name="T11" fmla="*/ 2147483646 h 338"/>
              <a:gd name="T12" fmla="*/ 2147483646 w 308"/>
              <a:gd name="T13" fmla="*/ 2147483646 h 338"/>
              <a:gd name="T14" fmla="*/ 2147483646 w 308"/>
              <a:gd name="T15" fmla="*/ 2147483646 h 338"/>
              <a:gd name="T16" fmla="*/ 2147483646 w 308"/>
              <a:gd name="T17" fmla="*/ 2147483646 h 338"/>
              <a:gd name="T18" fmla="*/ 2147483646 w 308"/>
              <a:gd name="T19" fmla="*/ 2147483646 h 338"/>
              <a:gd name="T20" fmla="*/ 2147483646 w 308"/>
              <a:gd name="T21" fmla="*/ 2147483646 h 338"/>
              <a:gd name="T22" fmla="*/ 2147483646 w 308"/>
              <a:gd name="T23" fmla="*/ 2147483646 h 338"/>
              <a:gd name="T24" fmla="*/ 2147483646 w 308"/>
              <a:gd name="T25" fmla="*/ 2147483646 h 338"/>
              <a:gd name="T26" fmla="*/ 2147483646 w 308"/>
              <a:gd name="T27" fmla="*/ 2147483646 h 338"/>
              <a:gd name="T28" fmla="*/ 2147483646 w 308"/>
              <a:gd name="T29" fmla="*/ 2147483646 h 338"/>
              <a:gd name="T30" fmla="*/ 2147483646 w 308"/>
              <a:gd name="T31" fmla="*/ 2147483646 h 338"/>
              <a:gd name="T32" fmla="*/ 2147483646 w 308"/>
              <a:gd name="T33" fmla="*/ 2147483646 h 338"/>
              <a:gd name="T34" fmla="*/ 2147483646 w 308"/>
              <a:gd name="T35" fmla="*/ 2147483646 h 338"/>
              <a:gd name="T36" fmla="*/ 2147483646 w 308"/>
              <a:gd name="T37" fmla="*/ 2147483646 h 338"/>
              <a:gd name="T38" fmla="*/ 2147483646 w 308"/>
              <a:gd name="T39" fmla="*/ 2147483646 h 338"/>
              <a:gd name="T40" fmla="*/ 2147483646 w 308"/>
              <a:gd name="T41" fmla="*/ 2147483646 h 338"/>
              <a:gd name="T42" fmla="*/ 2147483646 w 308"/>
              <a:gd name="T43" fmla="*/ 2147483646 h 338"/>
              <a:gd name="T44" fmla="*/ 2147483646 w 308"/>
              <a:gd name="T45" fmla="*/ 2147483646 h 338"/>
              <a:gd name="T46" fmla="*/ 2147483646 w 308"/>
              <a:gd name="T47" fmla="*/ 2147483646 h 338"/>
              <a:gd name="T48" fmla="*/ 2147483646 w 308"/>
              <a:gd name="T49" fmla="*/ 2147483646 h 338"/>
              <a:gd name="T50" fmla="*/ 2147483646 w 308"/>
              <a:gd name="T51" fmla="*/ 2147483646 h 338"/>
              <a:gd name="T52" fmla="*/ 2147483646 w 308"/>
              <a:gd name="T53" fmla="*/ 2147483646 h 338"/>
              <a:gd name="T54" fmla="*/ 2147483646 w 308"/>
              <a:gd name="T55" fmla="*/ 2147483646 h 338"/>
              <a:gd name="T56" fmla="*/ 2147483646 w 308"/>
              <a:gd name="T57" fmla="*/ 2147483646 h 338"/>
              <a:gd name="T58" fmla="*/ 2147483646 w 308"/>
              <a:gd name="T59" fmla="*/ 2147483646 h 338"/>
              <a:gd name="T60" fmla="*/ 2147483646 w 308"/>
              <a:gd name="T61" fmla="*/ 2147483646 h 338"/>
              <a:gd name="T62" fmla="*/ 2147483646 w 308"/>
              <a:gd name="T63" fmla="*/ 2147483646 h 338"/>
              <a:gd name="T64" fmla="*/ 2147483646 w 308"/>
              <a:gd name="T65" fmla="*/ 2147483646 h 338"/>
              <a:gd name="T66" fmla="*/ 2147483646 w 308"/>
              <a:gd name="T67" fmla="*/ 2147483646 h 338"/>
              <a:gd name="T68" fmla="*/ 2147483646 w 308"/>
              <a:gd name="T69" fmla="*/ 2147483646 h 338"/>
              <a:gd name="T70" fmla="*/ 2147483646 w 308"/>
              <a:gd name="T71" fmla="*/ 2147483646 h 338"/>
              <a:gd name="T72" fmla="*/ 2147483646 w 308"/>
              <a:gd name="T73" fmla="*/ 2147483646 h 338"/>
              <a:gd name="T74" fmla="*/ 2147483646 w 308"/>
              <a:gd name="T75" fmla="*/ 2147483646 h 338"/>
              <a:gd name="T76" fmla="*/ 2147483646 w 308"/>
              <a:gd name="T77" fmla="*/ 2147483646 h 338"/>
              <a:gd name="T78" fmla="*/ 2147483646 w 308"/>
              <a:gd name="T79" fmla="*/ 2147483646 h 338"/>
              <a:gd name="T80" fmla="*/ 2147483646 w 308"/>
              <a:gd name="T81" fmla="*/ 2147483646 h 338"/>
              <a:gd name="T82" fmla="*/ 2147483646 w 308"/>
              <a:gd name="T83" fmla="*/ 2147483646 h 338"/>
              <a:gd name="T84" fmla="*/ 2147483646 w 308"/>
              <a:gd name="T85" fmla="*/ 2147483646 h 338"/>
              <a:gd name="T86" fmla="*/ 2147483646 w 308"/>
              <a:gd name="T87" fmla="*/ 2147483646 h 338"/>
              <a:gd name="T88" fmla="*/ 2147483646 w 308"/>
              <a:gd name="T89" fmla="*/ 2147483646 h 33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308"/>
              <a:gd name="T136" fmla="*/ 0 h 338"/>
              <a:gd name="T137" fmla="*/ 308 w 308"/>
              <a:gd name="T138" fmla="*/ 338 h 33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308" h="338">
                <a:moveTo>
                  <a:pt x="175" y="47"/>
                </a:moveTo>
                <a:cubicBezTo>
                  <a:pt x="174" y="44"/>
                  <a:pt x="172" y="41"/>
                  <a:pt x="173" y="39"/>
                </a:cubicBezTo>
                <a:cubicBezTo>
                  <a:pt x="173" y="37"/>
                  <a:pt x="176" y="36"/>
                  <a:pt x="176" y="34"/>
                </a:cubicBezTo>
                <a:cubicBezTo>
                  <a:pt x="170" y="33"/>
                  <a:pt x="172" y="26"/>
                  <a:pt x="173" y="23"/>
                </a:cubicBezTo>
                <a:cubicBezTo>
                  <a:pt x="174" y="20"/>
                  <a:pt x="175" y="20"/>
                  <a:pt x="174" y="19"/>
                </a:cubicBezTo>
                <a:cubicBezTo>
                  <a:pt x="173" y="18"/>
                  <a:pt x="171" y="18"/>
                  <a:pt x="169" y="17"/>
                </a:cubicBezTo>
                <a:cubicBezTo>
                  <a:pt x="167" y="16"/>
                  <a:pt x="165" y="14"/>
                  <a:pt x="163" y="13"/>
                </a:cubicBezTo>
                <a:cubicBezTo>
                  <a:pt x="160" y="12"/>
                  <a:pt x="160" y="12"/>
                  <a:pt x="158" y="12"/>
                </a:cubicBezTo>
                <a:cubicBezTo>
                  <a:pt x="154" y="13"/>
                  <a:pt x="152" y="14"/>
                  <a:pt x="148" y="13"/>
                </a:cubicBezTo>
                <a:cubicBezTo>
                  <a:pt x="143" y="12"/>
                  <a:pt x="140" y="6"/>
                  <a:pt x="137" y="2"/>
                </a:cubicBezTo>
                <a:cubicBezTo>
                  <a:pt x="136" y="1"/>
                  <a:pt x="135" y="0"/>
                  <a:pt x="134" y="0"/>
                </a:cubicBezTo>
                <a:cubicBezTo>
                  <a:pt x="133" y="0"/>
                  <a:pt x="132" y="1"/>
                  <a:pt x="131" y="1"/>
                </a:cubicBezTo>
                <a:cubicBezTo>
                  <a:pt x="129" y="1"/>
                  <a:pt x="128" y="0"/>
                  <a:pt x="126" y="0"/>
                </a:cubicBezTo>
                <a:cubicBezTo>
                  <a:pt x="121" y="0"/>
                  <a:pt x="117" y="4"/>
                  <a:pt x="113" y="6"/>
                </a:cubicBezTo>
                <a:cubicBezTo>
                  <a:pt x="108" y="9"/>
                  <a:pt x="105" y="8"/>
                  <a:pt x="101" y="6"/>
                </a:cubicBezTo>
                <a:cubicBezTo>
                  <a:pt x="98" y="5"/>
                  <a:pt x="96" y="5"/>
                  <a:pt x="94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5" y="7"/>
                  <a:pt x="99" y="11"/>
                  <a:pt x="98" y="12"/>
                </a:cubicBezTo>
                <a:cubicBezTo>
                  <a:pt x="98" y="13"/>
                  <a:pt x="95" y="15"/>
                  <a:pt x="95" y="15"/>
                </a:cubicBezTo>
                <a:cubicBezTo>
                  <a:pt x="92" y="18"/>
                  <a:pt x="90" y="22"/>
                  <a:pt x="88" y="25"/>
                </a:cubicBezTo>
                <a:cubicBezTo>
                  <a:pt x="87" y="26"/>
                  <a:pt x="86" y="27"/>
                  <a:pt x="85" y="28"/>
                </a:cubicBezTo>
                <a:cubicBezTo>
                  <a:pt x="85" y="28"/>
                  <a:pt x="84" y="30"/>
                  <a:pt x="84" y="30"/>
                </a:cubicBezTo>
                <a:cubicBezTo>
                  <a:pt x="81" y="32"/>
                  <a:pt x="74" y="28"/>
                  <a:pt x="71" y="28"/>
                </a:cubicBezTo>
                <a:cubicBezTo>
                  <a:pt x="68" y="28"/>
                  <a:pt x="66" y="29"/>
                  <a:pt x="63" y="30"/>
                </a:cubicBezTo>
                <a:cubicBezTo>
                  <a:pt x="61" y="30"/>
                  <a:pt x="59" y="30"/>
                  <a:pt x="57" y="29"/>
                </a:cubicBezTo>
                <a:cubicBezTo>
                  <a:pt x="60" y="32"/>
                  <a:pt x="59" y="40"/>
                  <a:pt x="56" y="42"/>
                </a:cubicBezTo>
                <a:cubicBezTo>
                  <a:pt x="53" y="40"/>
                  <a:pt x="51" y="34"/>
                  <a:pt x="48" y="31"/>
                </a:cubicBezTo>
                <a:cubicBezTo>
                  <a:pt x="45" y="27"/>
                  <a:pt x="42" y="26"/>
                  <a:pt x="38" y="25"/>
                </a:cubicBezTo>
                <a:cubicBezTo>
                  <a:pt x="37" y="30"/>
                  <a:pt x="36" y="37"/>
                  <a:pt x="30" y="38"/>
                </a:cubicBezTo>
                <a:cubicBezTo>
                  <a:pt x="28" y="39"/>
                  <a:pt x="26" y="38"/>
                  <a:pt x="24" y="38"/>
                </a:cubicBezTo>
                <a:cubicBezTo>
                  <a:pt x="22" y="39"/>
                  <a:pt x="20" y="40"/>
                  <a:pt x="18" y="40"/>
                </a:cubicBezTo>
                <a:cubicBezTo>
                  <a:pt x="17" y="41"/>
                  <a:pt x="16" y="41"/>
                  <a:pt x="15" y="41"/>
                </a:cubicBezTo>
                <a:cubicBezTo>
                  <a:pt x="13" y="41"/>
                  <a:pt x="14" y="40"/>
                  <a:pt x="13" y="41"/>
                </a:cubicBezTo>
                <a:cubicBezTo>
                  <a:pt x="11" y="43"/>
                  <a:pt x="10" y="44"/>
                  <a:pt x="9" y="46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0" y="49"/>
                </a:cubicBezTo>
                <a:cubicBezTo>
                  <a:pt x="12" y="56"/>
                  <a:pt x="12" y="59"/>
                  <a:pt x="9" y="66"/>
                </a:cubicBezTo>
                <a:cubicBezTo>
                  <a:pt x="6" y="76"/>
                  <a:pt x="0" y="83"/>
                  <a:pt x="7" y="93"/>
                </a:cubicBezTo>
                <a:cubicBezTo>
                  <a:pt x="8" y="94"/>
                  <a:pt x="10" y="94"/>
                  <a:pt x="11" y="97"/>
                </a:cubicBezTo>
                <a:cubicBezTo>
                  <a:pt x="12" y="99"/>
                  <a:pt x="9" y="101"/>
                  <a:pt x="10" y="103"/>
                </a:cubicBezTo>
                <a:cubicBezTo>
                  <a:pt x="12" y="106"/>
                  <a:pt x="18" y="104"/>
                  <a:pt x="21" y="106"/>
                </a:cubicBezTo>
                <a:cubicBezTo>
                  <a:pt x="28" y="110"/>
                  <a:pt x="26" y="120"/>
                  <a:pt x="22" y="125"/>
                </a:cubicBezTo>
                <a:cubicBezTo>
                  <a:pt x="23" y="125"/>
                  <a:pt x="23" y="125"/>
                  <a:pt x="23" y="125"/>
                </a:cubicBezTo>
                <a:cubicBezTo>
                  <a:pt x="24" y="125"/>
                  <a:pt x="25" y="125"/>
                  <a:pt x="26" y="125"/>
                </a:cubicBezTo>
                <a:cubicBezTo>
                  <a:pt x="32" y="125"/>
                  <a:pt x="40" y="117"/>
                  <a:pt x="44" y="110"/>
                </a:cubicBezTo>
                <a:cubicBezTo>
                  <a:pt x="48" y="103"/>
                  <a:pt x="56" y="105"/>
                  <a:pt x="61" y="104"/>
                </a:cubicBezTo>
                <a:cubicBezTo>
                  <a:pt x="67" y="104"/>
                  <a:pt x="65" y="100"/>
                  <a:pt x="72" y="108"/>
                </a:cubicBezTo>
                <a:cubicBezTo>
                  <a:pt x="78" y="115"/>
                  <a:pt x="85" y="114"/>
                  <a:pt x="87" y="116"/>
                </a:cubicBezTo>
                <a:cubicBezTo>
                  <a:pt x="90" y="118"/>
                  <a:pt x="90" y="118"/>
                  <a:pt x="92" y="130"/>
                </a:cubicBezTo>
                <a:cubicBezTo>
                  <a:pt x="94" y="142"/>
                  <a:pt x="101" y="144"/>
                  <a:pt x="96" y="151"/>
                </a:cubicBezTo>
                <a:cubicBezTo>
                  <a:pt x="91" y="159"/>
                  <a:pt x="88" y="164"/>
                  <a:pt x="95" y="162"/>
                </a:cubicBezTo>
                <a:cubicBezTo>
                  <a:pt x="101" y="161"/>
                  <a:pt x="107" y="163"/>
                  <a:pt x="111" y="168"/>
                </a:cubicBezTo>
                <a:cubicBezTo>
                  <a:pt x="115" y="173"/>
                  <a:pt x="144" y="212"/>
                  <a:pt x="161" y="216"/>
                </a:cubicBezTo>
                <a:cubicBezTo>
                  <a:pt x="178" y="220"/>
                  <a:pt x="174" y="209"/>
                  <a:pt x="181" y="218"/>
                </a:cubicBezTo>
                <a:cubicBezTo>
                  <a:pt x="188" y="227"/>
                  <a:pt x="199" y="226"/>
                  <a:pt x="197" y="232"/>
                </a:cubicBezTo>
                <a:cubicBezTo>
                  <a:pt x="195" y="239"/>
                  <a:pt x="206" y="231"/>
                  <a:pt x="205" y="238"/>
                </a:cubicBezTo>
                <a:cubicBezTo>
                  <a:pt x="203" y="245"/>
                  <a:pt x="205" y="250"/>
                  <a:pt x="213" y="254"/>
                </a:cubicBezTo>
                <a:cubicBezTo>
                  <a:pt x="220" y="258"/>
                  <a:pt x="226" y="251"/>
                  <a:pt x="229" y="260"/>
                </a:cubicBezTo>
                <a:cubicBezTo>
                  <a:pt x="232" y="269"/>
                  <a:pt x="235" y="274"/>
                  <a:pt x="240" y="282"/>
                </a:cubicBezTo>
                <a:cubicBezTo>
                  <a:pt x="244" y="290"/>
                  <a:pt x="247" y="293"/>
                  <a:pt x="242" y="296"/>
                </a:cubicBezTo>
                <a:cubicBezTo>
                  <a:pt x="237" y="300"/>
                  <a:pt x="231" y="299"/>
                  <a:pt x="234" y="305"/>
                </a:cubicBezTo>
                <a:cubicBezTo>
                  <a:pt x="238" y="310"/>
                  <a:pt x="235" y="309"/>
                  <a:pt x="232" y="314"/>
                </a:cubicBezTo>
                <a:cubicBezTo>
                  <a:pt x="229" y="319"/>
                  <a:pt x="233" y="338"/>
                  <a:pt x="240" y="329"/>
                </a:cubicBezTo>
                <a:cubicBezTo>
                  <a:pt x="247" y="321"/>
                  <a:pt x="248" y="319"/>
                  <a:pt x="252" y="315"/>
                </a:cubicBezTo>
                <a:cubicBezTo>
                  <a:pt x="257" y="310"/>
                  <a:pt x="257" y="304"/>
                  <a:pt x="257" y="298"/>
                </a:cubicBezTo>
                <a:cubicBezTo>
                  <a:pt x="257" y="292"/>
                  <a:pt x="263" y="291"/>
                  <a:pt x="267" y="289"/>
                </a:cubicBezTo>
                <a:cubicBezTo>
                  <a:pt x="272" y="288"/>
                  <a:pt x="276" y="287"/>
                  <a:pt x="267" y="276"/>
                </a:cubicBezTo>
                <a:cubicBezTo>
                  <a:pt x="259" y="265"/>
                  <a:pt x="250" y="267"/>
                  <a:pt x="251" y="262"/>
                </a:cubicBezTo>
                <a:cubicBezTo>
                  <a:pt x="253" y="257"/>
                  <a:pt x="259" y="255"/>
                  <a:pt x="257" y="249"/>
                </a:cubicBezTo>
                <a:cubicBezTo>
                  <a:pt x="256" y="243"/>
                  <a:pt x="259" y="244"/>
                  <a:pt x="265" y="240"/>
                </a:cubicBezTo>
                <a:cubicBezTo>
                  <a:pt x="270" y="237"/>
                  <a:pt x="276" y="231"/>
                  <a:pt x="275" y="238"/>
                </a:cubicBezTo>
                <a:cubicBezTo>
                  <a:pt x="274" y="245"/>
                  <a:pt x="275" y="244"/>
                  <a:pt x="281" y="245"/>
                </a:cubicBezTo>
                <a:cubicBezTo>
                  <a:pt x="286" y="247"/>
                  <a:pt x="288" y="242"/>
                  <a:pt x="290" y="250"/>
                </a:cubicBezTo>
                <a:cubicBezTo>
                  <a:pt x="293" y="258"/>
                  <a:pt x="293" y="263"/>
                  <a:pt x="298" y="261"/>
                </a:cubicBezTo>
                <a:cubicBezTo>
                  <a:pt x="303" y="258"/>
                  <a:pt x="308" y="256"/>
                  <a:pt x="300" y="245"/>
                </a:cubicBezTo>
                <a:cubicBezTo>
                  <a:pt x="292" y="235"/>
                  <a:pt x="284" y="229"/>
                  <a:pt x="281" y="230"/>
                </a:cubicBezTo>
                <a:cubicBezTo>
                  <a:pt x="278" y="230"/>
                  <a:pt x="275" y="223"/>
                  <a:pt x="267" y="218"/>
                </a:cubicBezTo>
                <a:cubicBezTo>
                  <a:pt x="260" y="213"/>
                  <a:pt x="251" y="212"/>
                  <a:pt x="245" y="209"/>
                </a:cubicBezTo>
                <a:cubicBezTo>
                  <a:pt x="240" y="206"/>
                  <a:pt x="235" y="205"/>
                  <a:pt x="239" y="199"/>
                </a:cubicBezTo>
                <a:cubicBezTo>
                  <a:pt x="242" y="193"/>
                  <a:pt x="245" y="182"/>
                  <a:pt x="239" y="185"/>
                </a:cubicBezTo>
                <a:cubicBezTo>
                  <a:pt x="233" y="187"/>
                  <a:pt x="233" y="182"/>
                  <a:pt x="229" y="186"/>
                </a:cubicBezTo>
                <a:cubicBezTo>
                  <a:pt x="225" y="190"/>
                  <a:pt x="224" y="195"/>
                  <a:pt x="217" y="188"/>
                </a:cubicBezTo>
                <a:cubicBezTo>
                  <a:pt x="210" y="181"/>
                  <a:pt x="192" y="171"/>
                  <a:pt x="181" y="141"/>
                </a:cubicBezTo>
                <a:cubicBezTo>
                  <a:pt x="178" y="132"/>
                  <a:pt x="168" y="129"/>
                  <a:pt x="161" y="121"/>
                </a:cubicBezTo>
                <a:cubicBezTo>
                  <a:pt x="153" y="112"/>
                  <a:pt x="140" y="93"/>
                  <a:pt x="145" y="87"/>
                </a:cubicBezTo>
                <a:cubicBezTo>
                  <a:pt x="151" y="81"/>
                  <a:pt x="148" y="81"/>
                  <a:pt x="145" y="73"/>
                </a:cubicBezTo>
                <a:cubicBezTo>
                  <a:pt x="141" y="64"/>
                  <a:pt x="141" y="61"/>
                  <a:pt x="148" y="59"/>
                </a:cubicBezTo>
                <a:cubicBezTo>
                  <a:pt x="155" y="57"/>
                  <a:pt x="157" y="55"/>
                  <a:pt x="163" y="54"/>
                </a:cubicBezTo>
                <a:cubicBezTo>
                  <a:pt x="167" y="53"/>
                  <a:pt x="171" y="49"/>
                  <a:pt x="174" y="47"/>
                </a:cubicBezTo>
                <a:lnTo>
                  <a:pt x="175" y="47"/>
                </a:lnTo>
                <a:close/>
              </a:path>
            </a:pathLst>
          </a:custGeom>
          <a:solidFill>
            <a:srgbClr val="2D90C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2" name="Freeform 548">
            <a:extLst>
              <a:ext uri="{FF2B5EF4-FFF2-40B4-BE49-F238E27FC236}">
                <a16:creationId xmlns:a16="http://schemas.microsoft.com/office/drawing/2014/main" id="{C5EB284E-7113-403C-4EF4-F4335CEDBC3F}"/>
              </a:ext>
            </a:extLst>
          </p:cNvPr>
          <p:cNvSpPr>
            <a:spLocks/>
          </p:cNvSpPr>
          <p:nvPr/>
        </p:nvSpPr>
        <p:spPr bwMode="auto">
          <a:xfrm>
            <a:off x="5066634" y="3233349"/>
            <a:ext cx="130620" cy="84519"/>
          </a:xfrm>
          <a:custGeom>
            <a:avLst/>
            <a:gdLst>
              <a:gd name="T0" fmla="*/ 2147483646 w 121"/>
              <a:gd name="T1" fmla="*/ 2147483646 h 78"/>
              <a:gd name="T2" fmla="*/ 2147483646 w 121"/>
              <a:gd name="T3" fmla="*/ 2147483646 h 78"/>
              <a:gd name="T4" fmla="*/ 2147483646 w 121"/>
              <a:gd name="T5" fmla="*/ 2147483646 h 78"/>
              <a:gd name="T6" fmla="*/ 2147483646 w 121"/>
              <a:gd name="T7" fmla="*/ 2147483646 h 78"/>
              <a:gd name="T8" fmla="*/ 2147483646 w 121"/>
              <a:gd name="T9" fmla="*/ 2147483646 h 78"/>
              <a:gd name="T10" fmla="*/ 2147483646 w 121"/>
              <a:gd name="T11" fmla="*/ 2147483646 h 78"/>
              <a:gd name="T12" fmla="*/ 2147483646 w 121"/>
              <a:gd name="T13" fmla="*/ 2147483646 h 78"/>
              <a:gd name="T14" fmla="*/ 2147483646 w 121"/>
              <a:gd name="T15" fmla="*/ 2147483646 h 78"/>
              <a:gd name="T16" fmla="*/ 2147483646 w 121"/>
              <a:gd name="T17" fmla="*/ 2147483646 h 78"/>
              <a:gd name="T18" fmla="*/ 2147483646 w 121"/>
              <a:gd name="T19" fmla="*/ 2147483646 h 78"/>
              <a:gd name="T20" fmla="*/ 2147483646 w 121"/>
              <a:gd name="T21" fmla="*/ 2147483646 h 78"/>
              <a:gd name="T22" fmla="*/ 2147483646 w 121"/>
              <a:gd name="T23" fmla="*/ 2147483646 h 78"/>
              <a:gd name="T24" fmla="*/ 2147483646 w 121"/>
              <a:gd name="T25" fmla="*/ 2147483646 h 78"/>
              <a:gd name="T26" fmla="*/ 2147483646 w 121"/>
              <a:gd name="T27" fmla="*/ 2147483646 h 78"/>
              <a:gd name="T28" fmla="*/ 2147483646 w 121"/>
              <a:gd name="T29" fmla="*/ 2147483646 h 78"/>
              <a:gd name="T30" fmla="*/ 2147483646 w 121"/>
              <a:gd name="T31" fmla="*/ 2147483646 h 78"/>
              <a:gd name="T32" fmla="*/ 2147483646 w 121"/>
              <a:gd name="T33" fmla="*/ 2147483646 h 78"/>
              <a:gd name="T34" fmla="*/ 2147483646 w 121"/>
              <a:gd name="T35" fmla="*/ 2147483646 h 78"/>
              <a:gd name="T36" fmla="*/ 2147483646 w 121"/>
              <a:gd name="T37" fmla="*/ 2147483646 h 78"/>
              <a:gd name="T38" fmla="*/ 2147483646 w 121"/>
              <a:gd name="T39" fmla="*/ 2147483646 h 78"/>
              <a:gd name="T40" fmla="*/ 2147483646 w 121"/>
              <a:gd name="T41" fmla="*/ 2147483646 h 78"/>
              <a:gd name="T42" fmla="*/ 2147483646 w 121"/>
              <a:gd name="T43" fmla="*/ 2147483646 h 78"/>
              <a:gd name="T44" fmla="*/ 2147483646 w 121"/>
              <a:gd name="T45" fmla="*/ 2147483646 h 78"/>
              <a:gd name="T46" fmla="*/ 2147483646 w 121"/>
              <a:gd name="T47" fmla="*/ 2147483646 h 78"/>
              <a:gd name="T48" fmla="*/ 2147483646 w 121"/>
              <a:gd name="T49" fmla="*/ 2147483646 h 78"/>
              <a:gd name="T50" fmla="*/ 2147483646 w 121"/>
              <a:gd name="T51" fmla="*/ 2147483646 h 78"/>
              <a:gd name="T52" fmla="*/ 2147483646 w 121"/>
              <a:gd name="T53" fmla="*/ 2147483646 h 78"/>
              <a:gd name="T54" fmla="*/ 2147483646 w 121"/>
              <a:gd name="T55" fmla="*/ 2147483646 h 78"/>
              <a:gd name="T56" fmla="*/ 2147483646 w 121"/>
              <a:gd name="T57" fmla="*/ 2147483646 h 78"/>
              <a:gd name="T58" fmla="*/ 2147483646 w 121"/>
              <a:gd name="T59" fmla="*/ 2147483646 h 78"/>
              <a:gd name="T60" fmla="*/ 2147483646 w 121"/>
              <a:gd name="T61" fmla="*/ 2147483646 h 78"/>
              <a:gd name="T62" fmla="*/ 2147483646 w 121"/>
              <a:gd name="T63" fmla="*/ 2147483646 h 78"/>
              <a:gd name="T64" fmla="*/ 2147483646 w 121"/>
              <a:gd name="T65" fmla="*/ 2147483646 h 78"/>
              <a:gd name="T66" fmla="*/ 2147483646 w 121"/>
              <a:gd name="T67" fmla="*/ 2147483646 h 78"/>
              <a:gd name="T68" fmla="*/ 2147483646 w 121"/>
              <a:gd name="T69" fmla="*/ 2147483646 h 78"/>
              <a:gd name="T70" fmla="*/ 2147483646 w 121"/>
              <a:gd name="T71" fmla="*/ 2147483646 h 78"/>
              <a:gd name="T72" fmla="*/ 2147483646 w 121"/>
              <a:gd name="T73" fmla="*/ 2147483646 h 78"/>
              <a:gd name="T74" fmla="*/ 2147483646 w 121"/>
              <a:gd name="T75" fmla="*/ 2147483646 h 78"/>
              <a:gd name="T76" fmla="*/ 2147483646 w 121"/>
              <a:gd name="T77" fmla="*/ 2147483646 h 78"/>
              <a:gd name="T78" fmla="*/ 2147483646 w 121"/>
              <a:gd name="T79" fmla="*/ 2147483646 h 78"/>
              <a:gd name="T80" fmla="*/ 2147483646 w 121"/>
              <a:gd name="T81" fmla="*/ 2147483646 h 7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121"/>
              <a:gd name="T124" fmla="*/ 0 h 78"/>
              <a:gd name="T125" fmla="*/ 121 w 121"/>
              <a:gd name="T126" fmla="*/ 78 h 78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121" h="78">
                <a:moveTo>
                  <a:pt x="38" y="10"/>
                </a:moveTo>
                <a:cubicBezTo>
                  <a:pt x="37" y="12"/>
                  <a:pt x="36" y="13"/>
                  <a:pt x="33" y="14"/>
                </a:cubicBezTo>
                <a:cubicBezTo>
                  <a:pt x="30" y="16"/>
                  <a:pt x="27" y="15"/>
                  <a:pt x="24" y="18"/>
                </a:cubicBezTo>
                <a:cubicBezTo>
                  <a:pt x="21" y="21"/>
                  <a:pt x="21" y="27"/>
                  <a:pt x="20" y="31"/>
                </a:cubicBezTo>
                <a:cubicBezTo>
                  <a:pt x="17" y="38"/>
                  <a:pt x="12" y="45"/>
                  <a:pt x="8" y="51"/>
                </a:cubicBezTo>
                <a:cubicBezTo>
                  <a:pt x="4" y="56"/>
                  <a:pt x="0" y="63"/>
                  <a:pt x="9" y="65"/>
                </a:cubicBezTo>
                <a:cubicBezTo>
                  <a:pt x="15" y="66"/>
                  <a:pt x="24" y="55"/>
                  <a:pt x="29" y="62"/>
                </a:cubicBezTo>
                <a:cubicBezTo>
                  <a:pt x="31" y="65"/>
                  <a:pt x="31" y="72"/>
                  <a:pt x="31" y="77"/>
                </a:cubicBezTo>
                <a:cubicBezTo>
                  <a:pt x="31" y="78"/>
                  <a:pt x="31" y="78"/>
                  <a:pt x="31" y="78"/>
                </a:cubicBezTo>
                <a:cubicBezTo>
                  <a:pt x="33" y="76"/>
                  <a:pt x="33" y="75"/>
                  <a:pt x="35" y="73"/>
                </a:cubicBezTo>
                <a:cubicBezTo>
                  <a:pt x="36" y="72"/>
                  <a:pt x="35" y="73"/>
                  <a:pt x="37" y="73"/>
                </a:cubicBezTo>
                <a:cubicBezTo>
                  <a:pt x="38" y="73"/>
                  <a:pt x="39" y="73"/>
                  <a:pt x="40" y="72"/>
                </a:cubicBezTo>
                <a:cubicBezTo>
                  <a:pt x="42" y="72"/>
                  <a:pt x="44" y="71"/>
                  <a:pt x="46" y="70"/>
                </a:cubicBezTo>
                <a:cubicBezTo>
                  <a:pt x="48" y="70"/>
                  <a:pt x="50" y="71"/>
                  <a:pt x="52" y="70"/>
                </a:cubicBezTo>
                <a:cubicBezTo>
                  <a:pt x="58" y="69"/>
                  <a:pt x="59" y="62"/>
                  <a:pt x="60" y="57"/>
                </a:cubicBezTo>
                <a:cubicBezTo>
                  <a:pt x="64" y="58"/>
                  <a:pt x="67" y="59"/>
                  <a:pt x="70" y="63"/>
                </a:cubicBezTo>
                <a:cubicBezTo>
                  <a:pt x="73" y="66"/>
                  <a:pt x="75" y="72"/>
                  <a:pt x="78" y="74"/>
                </a:cubicBezTo>
                <a:cubicBezTo>
                  <a:pt x="81" y="72"/>
                  <a:pt x="82" y="64"/>
                  <a:pt x="79" y="62"/>
                </a:cubicBezTo>
                <a:cubicBezTo>
                  <a:pt x="81" y="62"/>
                  <a:pt x="83" y="62"/>
                  <a:pt x="85" y="62"/>
                </a:cubicBezTo>
                <a:cubicBezTo>
                  <a:pt x="88" y="61"/>
                  <a:pt x="90" y="60"/>
                  <a:pt x="93" y="60"/>
                </a:cubicBezTo>
                <a:cubicBezTo>
                  <a:pt x="96" y="60"/>
                  <a:pt x="103" y="64"/>
                  <a:pt x="106" y="62"/>
                </a:cubicBezTo>
                <a:cubicBezTo>
                  <a:pt x="106" y="62"/>
                  <a:pt x="107" y="60"/>
                  <a:pt x="107" y="60"/>
                </a:cubicBezTo>
                <a:cubicBezTo>
                  <a:pt x="108" y="59"/>
                  <a:pt x="109" y="58"/>
                  <a:pt x="110" y="57"/>
                </a:cubicBezTo>
                <a:cubicBezTo>
                  <a:pt x="112" y="54"/>
                  <a:pt x="114" y="50"/>
                  <a:pt x="117" y="47"/>
                </a:cubicBezTo>
                <a:cubicBezTo>
                  <a:pt x="117" y="47"/>
                  <a:pt x="120" y="45"/>
                  <a:pt x="120" y="44"/>
                </a:cubicBezTo>
                <a:cubicBezTo>
                  <a:pt x="121" y="42"/>
                  <a:pt x="115" y="36"/>
                  <a:pt x="114" y="36"/>
                </a:cubicBezTo>
                <a:cubicBezTo>
                  <a:pt x="111" y="36"/>
                  <a:pt x="110" y="42"/>
                  <a:pt x="107" y="41"/>
                </a:cubicBezTo>
                <a:cubicBezTo>
                  <a:pt x="105" y="41"/>
                  <a:pt x="104" y="36"/>
                  <a:pt x="103" y="35"/>
                </a:cubicBezTo>
                <a:cubicBezTo>
                  <a:pt x="101" y="32"/>
                  <a:pt x="97" y="33"/>
                  <a:pt x="94" y="33"/>
                </a:cubicBezTo>
                <a:cubicBezTo>
                  <a:pt x="94" y="28"/>
                  <a:pt x="98" y="23"/>
                  <a:pt x="99" y="18"/>
                </a:cubicBezTo>
                <a:cubicBezTo>
                  <a:pt x="100" y="15"/>
                  <a:pt x="99" y="15"/>
                  <a:pt x="96" y="14"/>
                </a:cubicBezTo>
                <a:cubicBezTo>
                  <a:pt x="93" y="12"/>
                  <a:pt x="90" y="13"/>
                  <a:pt x="87" y="11"/>
                </a:cubicBezTo>
                <a:cubicBezTo>
                  <a:pt x="84" y="10"/>
                  <a:pt x="84" y="6"/>
                  <a:pt x="82" y="3"/>
                </a:cubicBezTo>
                <a:cubicBezTo>
                  <a:pt x="80" y="0"/>
                  <a:pt x="78" y="4"/>
                  <a:pt x="75" y="5"/>
                </a:cubicBezTo>
                <a:cubicBezTo>
                  <a:pt x="74" y="6"/>
                  <a:pt x="71" y="8"/>
                  <a:pt x="70" y="8"/>
                </a:cubicBezTo>
                <a:cubicBezTo>
                  <a:pt x="68" y="8"/>
                  <a:pt x="66" y="7"/>
                  <a:pt x="64" y="8"/>
                </a:cubicBezTo>
                <a:cubicBezTo>
                  <a:pt x="61" y="9"/>
                  <a:pt x="59" y="12"/>
                  <a:pt x="55" y="11"/>
                </a:cubicBezTo>
                <a:cubicBezTo>
                  <a:pt x="53" y="10"/>
                  <a:pt x="48" y="9"/>
                  <a:pt x="47" y="13"/>
                </a:cubicBezTo>
                <a:cubicBezTo>
                  <a:pt x="44" y="11"/>
                  <a:pt x="41" y="10"/>
                  <a:pt x="38" y="8"/>
                </a:cubicBezTo>
                <a:cubicBezTo>
                  <a:pt x="37" y="8"/>
                  <a:pt x="38" y="8"/>
                  <a:pt x="38" y="8"/>
                </a:cubicBezTo>
                <a:lnTo>
                  <a:pt x="38" y="10"/>
                </a:lnTo>
                <a:close/>
              </a:path>
            </a:pathLst>
          </a:custGeom>
          <a:solidFill>
            <a:srgbClr val="3B9EC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3" name="Freeform 549">
            <a:extLst>
              <a:ext uri="{FF2B5EF4-FFF2-40B4-BE49-F238E27FC236}">
                <a16:creationId xmlns:a16="http://schemas.microsoft.com/office/drawing/2014/main" id="{00310361-7C93-7F58-7831-7BB26B5F8DCC}"/>
              </a:ext>
            </a:extLst>
          </p:cNvPr>
          <p:cNvSpPr>
            <a:spLocks/>
          </p:cNvSpPr>
          <p:nvPr/>
        </p:nvSpPr>
        <p:spPr bwMode="auto">
          <a:xfrm>
            <a:off x="5060872" y="3137306"/>
            <a:ext cx="26892" cy="36496"/>
          </a:xfrm>
          <a:custGeom>
            <a:avLst/>
            <a:gdLst>
              <a:gd name="T0" fmla="*/ 2147483646 w 25"/>
              <a:gd name="T1" fmla="*/ 2147483646 h 34"/>
              <a:gd name="T2" fmla="*/ 2147483646 w 25"/>
              <a:gd name="T3" fmla="*/ 2147483646 h 34"/>
              <a:gd name="T4" fmla="*/ 2147483646 w 25"/>
              <a:gd name="T5" fmla="*/ 2147483646 h 34"/>
              <a:gd name="T6" fmla="*/ 2147483646 w 25"/>
              <a:gd name="T7" fmla="*/ 2147483646 h 34"/>
              <a:gd name="T8" fmla="*/ 2147483646 w 25"/>
              <a:gd name="T9" fmla="*/ 0 h 34"/>
              <a:gd name="T10" fmla="*/ 2147483646 w 25"/>
              <a:gd name="T11" fmla="*/ 2147483646 h 34"/>
              <a:gd name="T12" fmla="*/ 2147483646 w 25"/>
              <a:gd name="T13" fmla="*/ 2147483646 h 34"/>
              <a:gd name="T14" fmla="*/ 0 w 25"/>
              <a:gd name="T15" fmla="*/ 2147483646 h 34"/>
              <a:gd name="T16" fmla="*/ 2147483646 w 25"/>
              <a:gd name="T17" fmla="*/ 2147483646 h 34"/>
              <a:gd name="T18" fmla="*/ 2147483646 w 25"/>
              <a:gd name="T19" fmla="*/ 2147483646 h 34"/>
              <a:gd name="T20" fmla="*/ 2147483646 w 25"/>
              <a:gd name="T21" fmla="*/ 2147483646 h 34"/>
              <a:gd name="T22" fmla="*/ 2147483646 w 25"/>
              <a:gd name="T23" fmla="*/ 2147483646 h 34"/>
              <a:gd name="T24" fmla="*/ 2147483646 w 25"/>
              <a:gd name="T25" fmla="*/ 2147483646 h 34"/>
              <a:gd name="T26" fmla="*/ 2147483646 w 25"/>
              <a:gd name="T27" fmla="*/ 2147483646 h 3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25"/>
              <a:gd name="T43" fmla="*/ 0 h 34"/>
              <a:gd name="T44" fmla="*/ 25 w 25"/>
              <a:gd name="T45" fmla="*/ 34 h 34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25" h="34">
                <a:moveTo>
                  <a:pt x="25" y="32"/>
                </a:moveTo>
                <a:cubicBezTo>
                  <a:pt x="25" y="30"/>
                  <a:pt x="25" y="29"/>
                  <a:pt x="25" y="27"/>
                </a:cubicBezTo>
                <a:cubicBezTo>
                  <a:pt x="25" y="23"/>
                  <a:pt x="24" y="23"/>
                  <a:pt x="22" y="18"/>
                </a:cubicBezTo>
                <a:cubicBezTo>
                  <a:pt x="21" y="15"/>
                  <a:pt x="23" y="12"/>
                  <a:pt x="21" y="8"/>
                </a:cubicBezTo>
                <a:cubicBezTo>
                  <a:pt x="20" y="5"/>
                  <a:pt x="16" y="3"/>
                  <a:pt x="13" y="0"/>
                </a:cubicBezTo>
                <a:cubicBezTo>
                  <a:pt x="9" y="4"/>
                  <a:pt x="5" y="8"/>
                  <a:pt x="2" y="13"/>
                </a:cubicBezTo>
                <a:cubicBezTo>
                  <a:pt x="1" y="16"/>
                  <a:pt x="1" y="19"/>
                  <a:pt x="1" y="22"/>
                </a:cubicBezTo>
                <a:cubicBezTo>
                  <a:pt x="2" y="25"/>
                  <a:pt x="1" y="25"/>
                  <a:pt x="0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7" y="28"/>
                  <a:pt x="11" y="26"/>
                  <a:pt x="16" y="27"/>
                </a:cubicBezTo>
                <a:cubicBezTo>
                  <a:pt x="20" y="28"/>
                  <a:pt x="20" y="30"/>
                  <a:pt x="23" y="33"/>
                </a:cubicBezTo>
                <a:cubicBezTo>
                  <a:pt x="23" y="33"/>
                  <a:pt x="23" y="33"/>
                  <a:pt x="24" y="33"/>
                </a:cubicBezTo>
                <a:cubicBezTo>
                  <a:pt x="25" y="34"/>
                  <a:pt x="25" y="34"/>
                  <a:pt x="25" y="34"/>
                </a:cubicBezTo>
                <a:lnTo>
                  <a:pt x="25" y="3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4" name="Freeform 550">
            <a:extLst>
              <a:ext uri="{FF2B5EF4-FFF2-40B4-BE49-F238E27FC236}">
                <a16:creationId xmlns:a16="http://schemas.microsoft.com/office/drawing/2014/main" id="{80FFC487-5195-435E-DD14-672FC9666471}"/>
              </a:ext>
            </a:extLst>
          </p:cNvPr>
          <p:cNvSpPr>
            <a:spLocks/>
          </p:cNvSpPr>
          <p:nvPr/>
        </p:nvSpPr>
        <p:spPr bwMode="auto">
          <a:xfrm>
            <a:off x="5122340" y="2806915"/>
            <a:ext cx="82597" cy="103727"/>
          </a:xfrm>
          <a:custGeom>
            <a:avLst/>
            <a:gdLst>
              <a:gd name="T0" fmla="*/ 2147483646 w 77"/>
              <a:gd name="T1" fmla="*/ 2147483646 h 96"/>
              <a:gd name="T2" fmla="*/ 2147483646 w 77"/>
              <a:gd name="T3" fmla="*/ 2147483646 h 96"/>
              <a:gd name="T4" fmla="*/ 2147483646 w 77"/>
              <a:gd name="T5" fmla="*/ 2147483646 h 96"/>
              <a:gd name="T6" fmla="*/ 2147483646 w 77"/>
              <a:gd name="T7" fmla="*/ 2147483646 h 96"/>
              <a:gd name="T8" fmla="*/ 2147483646 w 77"/>
              <a:gd name="T9" fmla="*/ 2147483646 h 96"/>
              <a:gd name="T10" fmla="*/ 2147483646 w 77"/>
              <a:gd name="T11" fmla="*/ 2147483646 h 96"/>
              <a:gd name="T12" fmla="*/ 2147483646 w 77"/>
              <a:gd name="T13" fmla="*/ 2147483646 h 96"/>
              <a:gd name="T14" fmla="*/ 2147483646 w 77"/>
              <a:gd name="T15" fmla="*/ 2147483646 h 96"/>
              <a:gd name="T16" fmla="*/ 2147483646 w 77"/>
              <a:gd name="T17" fmla="*/ 2147483646 h 96"/>
              <a:gd name="T18" fmla="*/ 2147483646 w 77"/>
              <a:gd name="T19" fmla="*/ 2147483646 h 96"/>
              <a:gd name="T20" fmla="*/ 2147483646 w 77"/>
              <a:gd name="T21" fmla="*/ 2147483646 h 96"/>
              <a:gd name="T22" fmla="*/ 2147483646 w 77"/>
              <a:gd name="T23" fmla="*/ 2147483646 h 96"/>
              <a:gd name="T24" fmla="*/ 2147483646 w 77"/>
              <a:gd name="T25" fmla="*/ 2147483646 h 96"/>
              <a:gd name="T26" fmla="*/ 2147483646 w 77"/>
              <a:gd name="T27" fmla="*/ 2147483646 h 96"/>
              <a:gd name="T28" fmla="*/ 2147483646 w 77"/>
              <a:gd name="T29" fmla="*/ 2147483646 h 96"/>
              <a:gd name="T30" fmla="*/ 2147483646 w 77"/>
              <a:gd name="T31" fmla="*/ 2147483646 h 96"/>
              <a:gd name="T32" fmla="*/ 2147483646 w 77"/>
              <a:gd name="T33" fmla="*/ 2147483646 h 96"/>
              <a:gd name="T34" fmla="*/ 2147483646 w 77"/>
              <a:gd name="T35" fmla="*/ 2147483646 h 96"/>
              <a:gd name="T36" fmla="*/ 2147483646 w 77"/>
              <a:gd name="T37" fmla="*/ 2147483646 h 96"/>
              <a:gd name="T38" fmla="*/ 2147483646 w 77"/>
              <a:gd name="T39" fmla="*/ 2147483646 h 96"/>
              <a:gd name="T40" fmla="*/ 2147483646 w 77"/>
              <a:gd name="T41" fmla="*/ 2147483646 h 96"/>
              <a:gd name="T42" fmla="*/ 2147483646 w 77"/>
              <a:gd name="T43" fmla="*/ 2147483646 h 96"/>
              <a:gd name="T44" fmla="*/ 2147483646 w 77"/>
              <a:gd name="T45" fmla="*/ 2147483646 h 96"/>
              <a:gd name="T46" fmla="*/ 2147483646 w 77"/>
              <a:gd name="T47" fmla="*/ 2147483646 h 96"/>
              <a:gd name="T48" fmla="*/ 2147483646 w 77"/>
              <a:gd name="T49" fmla="*/ 2147483646 h 96"/>
              <a:gd name="T50" fmla="*/ 2147483646 w 77"/>
              <a:gd name="T51" fmla="*/ 2147483646 h 96"/>
              <a:gd name="T52" fmla="*/ 2147483646 w 77"/>
              <a:gd name="T53" fmla="*/ 2147483646 h 96"/>
              <a:gd name="T54" fmla="*/ 2147483646 w 77"/>
              <a:gd name="T55" fmla="*/ 2147483646 h 96"/>
              <a:gd name="T56" fmla="*/ 2147483646 w 77"/>
              <a:gd name="T57" fmla="*/ 2147483646 h 96"/>
              <a:gd name="T58" fmla="*/ 2147483646 w 77"/>
              <a:gd name="T59" fmla="*/ 2147483646 h 96"/>
              <a:gd name="T60" fmla="*/ 2147483646 w 77"/>
              <a:gd name="T61" fmla="*/ 2147483646 h 96"/>
              <a:gd name="T62" fmla="*/ 2147483646 w 77"/>
              <a:gd name="T63" fmla="*/ 2147483646 h 96"/>
              <a:gd name="T64" fmla="*/ 2147483646 w 77"/>
              <a:gd name="T65" fmla="*/ 2147483646 h 96"/>
              <a:gd name="T66" fmla="*/ 2147483646 w 77"/>
              <a:gd name="T67" fmla="*/ 2147483646 h 96"/>
              <a:gd name="T68" fmla="*/ 2147483646 w 77"/>
              <a:gd name="T69" fmla="*/ 2147483646 h 96"/>
              <a:gd name="T70" fmla="*/ 2147483646 w 77"/>
              <a:gd name="T71" fmla="*/ 2147483646 h 96"/>
              <a:gd name="T72" fmla="*/ 2147483646 w 77"/>
              <a:gd name="T73" fmla="*/ 2147483646 h 96"/>
              <a:gd name="T74" fmla="*/ 2147483646 w 77"/>
              <a:gd name="T75" fmla="*/ 2147483646 h 96"/>
              <a:gd name="T76" fmla="*/ 2147483646 w 77"/>
              <a:gd name="T77" fmla="*/ 2147483646 h 96"/>
              <a:gd name="T78" fmla="*/ 2147483646 w 77"/>
              <a:gd name="T79" fmla="*/ 2147483646 h 96"/>
              <a:gd name="T80" fmla="*/ 2147483646 w 77"/>
              <a:gd name="T81" fmla="*/ 2147483646 h 96"/>
              <a:gd name="T82" fmla="*/ 2147483646 w 77"/>
              <a:gd name="T83" fmla="*/ 2147483646 h 96"/>
              <a:gd name="T84" fmla="*/ 2147483646 w 77"/>
              <a:gd name="T85" fmla="*/ 2147483646 h 96"/>
              <a:gd name="T86" fmla="*/ 2147483646 w 77"/>
              <a:gd name="T87" fmla="*/ 2147483646 h 96"/>
              <a:gd name="T88" fmla="*/ 2147483646 w 77"/>
              <a:gd name="T89" fmla="*/ 2147483646 h 96"/>
              <a:gd name="T90" fmla="*/ 2147483646 w 77"/>
              <a:gd name="T91" fmla="*/ 2147483646 h 96"/>
              <a:gd name="T92" fmla="*/ 2147483646 w 77"/>
              <a:gd name="T93" fmla="*/ 2147483646 h 96"/>
              <a:gd name="T94" fmla="*/ 2147483646 w 77"/>
              <a:gd name="T95" fmla="*/ 2147483646 h 96"/>
              <a:gd name="T96" fmla="*/ 2147483646 w 77"/>
              <a:gd name="T97" fmla="*/ 2147483646 h 96"/>
              <a:gd name="T98" fmla="*/ 2147483646 w 77"/>
              <a:gd name="T99" fmla="*/ 2147483646 h 96"/>
              <a:gd name="T100" fmla="*/ 2147483646 w 77"/>
              <a:gd name="T101" fmla="*/ 2147483646 h 96"/>
              <a:gd name="T102" fmla="*/ 2147483646 w 77"/>
              <a:gd name="T103" fmla="*/ 2147483646 h 9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77"/>
              <a:gd name="T157" fmla="*/ 0 h 96"/>
              <a:gd name="T158" fmla="*/ 77 w 77"/>
              <a:gd name="T159" fmla="*/ 96 h 9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77" h="96">
                <a:moveTo>
                  <a:pt x="34" y="94"/>
                </a:moveTo>
                <a:cubicBezTo>
                  <a:pt x="33" y="94"/>
                  <a:pt x="30" y="95"/>
                  <a:pt x="29" y="96"/>
                </a:cubicBezTo>
                <a:cubicBezTo>
                  <a:pt x="27" y="96"/>
                  <a:pt x="25" y="96"/>
                  <a:pt x="23" y="96"/>
                </a:cubicBezTo>
                <a:cubicBezTo>
                  <a:pt x="22" y="96"/>
                  <a:pt x="20" y="96"/>
                  <a:pt x="19" y="96"/>
                </a:cubicBezTo>
                <a:cubicBezTo>
                  <a:pt x="18" y="95"/>
                  <a:pt x="18" y="95"/>
                  <a:pt x="18" y="95"/>
                </a:cubicBezTo>
                <a:cubicBezTo>
                  <a:pt x="19" y="95"/>
                  <a:pt x="19" y="95"/>
                  <a:pt x="19" y="95"/>
                </a:cubicBezTo>
                <a:cubicBezTo>
                  <a:pt x="20" y="92"/>
                  <a:pt x="21" y="90"/>
                  <a:pt x="20" y="88"/>
                </a:cubicBezTo>
                <a:cubicBezTo>
                  <a:pt x="18" y="86"/>
                  <a:pt x="14" y="87"/>
                  <a:pt x="15" y="83"/>
                </a:cubicBezTo>
                <a:cubicBezTo>
                  <a:pt x="15" y="78"/>
                  <a:pt x="18" y="73"/>
                  <a:pt x="15" y="75"/>
                </a:cubicBezTo>
                <a:cubicBezTo>
                  <a:pt x="12" y="76"/>
                  <a:pt x="9" y="79"/>
                  <a:pt x="9" y="78"/>
                </a:cubicBezTo>
                <a:cubicBezTo>
                  <a:pt x="8" y="77"/>
                  <a:pt x="8" y="68"/>
                  <a:pt x="7" y="71"/>
                </a:cubicBezTo>
                <a:cubicBezTo>
                  <a:pt x="5" y="74"/>
                  <a:pt x="2" y="76"/>
                  <a:pt x="2" y="72"/>
                </a:cubicBezTo>
                <a:cubicBezTo>
                  <a:pt x="3" y="69"/>
                  <a:pt x="5" y="68"/>
                  <a:pt x="4" y="66"/>
                </a:cubicBezTo>
                <a:cubicBezTo>
                  <a:pt x="3" y="63"/>
                  <a:pt x="2" y="61"/>
                  <a:pt x="3" y="59"/>
                </a:cubicBezTo>
                <a:cubicBezTo>
                  <a:pt x="4" y="58"/>
                  <a:pt x="2" y="54"/>
                  <a:pt x="3" y="53"/>
                </a:cubicBezTo>
                <a:cubicBezTo>
                  <a:pt x="5" y="52"/>
                  <a:pt x="8" y="50"/>
                  <a:pt x="7" y="48"/>
                </a:cubicBezTo>
                <a:cubicBezTo>
                  <a:pt x="7" y="45"/>
                  <a:pt x="8" y="44"/>
                  <a:pt x="5" y="43"/>
                </a:cubicBezTo>
                <a:cubicBezTo>
                  <a:pt x="3" y="41"/>
                  <a:pt x="2" y="38"/>
                  <a:pt x="2" y="38"/>
                </a:cubicBezTo>
                <a:cubicBezTo>
                  <a:pt x="2" y="38"/>
                  <a:pt x="3" y="34"/>
                  <a:pt x="2" y="29"/>
                </a:cubicBezTo>
                <a:cubicBezTo>
                  <a:pt x="0" y="24"/>
                  <a:pt x="0" y="15"/>
                  <a:pt x="3" y="17"/>
                </a:cubicBezTo>
                <a:cubicBezTo>
                  <a:pt x="6" y="18"/>
                  <a:pt x="5" y="17"/>
                  <a:pt x="9" y="21"/>
                </a:cubicBezTo>
                <a:cubicBezTo>
                  <a:pt x="12" y="24"/>
                  <a:pt x="7" y="31"/>
                  <a:pt x="16" y="26"/>
                </a:cubicBezTo>
                <a:cubicBezTo>
                  <a:pt x="25" y="21"/>
                  <a:pt x="26" y="12"/>
                  <a:pt x="27" y="19"/>
                </a:cubicBezTo>
                <a:cubicBezTo>
                  <a:pt x="28" y="26"/>
                  <a:pt x="31" y="28"/>
                  <a:pt x="32" y="26"/>
                </a:cubicBezTo>
                <a:cubicBezTo>
                  <a:pt x="34" y="24"/>
                  <a:pt x="38" y="20"/>
                  <a:pt x="35" y="18"/>
                </a:cubicBezTo>
                <a:cubicBezTo>
                  <a:pt x="32" y="16"/>
                  <a:pt x="31" y="12"/>
                  <a:pt x="31" y="12"/>
                </a:cubicBezTo>
                <a:cubicBezTo>
                  <a:pt x="31" y="12"/>
                  <a:pt x="31" y="6"/>
                  <a:pt x="34" y="6"/>
                </a:cubicBezTo>
                <a:cubicBezTo>
                  <a:pt x="36" y="6"/>
                  <a:pt x="35" y="5"/>
                  <a:pt x="38" y="6"/>
                </a:cubicBezTo>
                <a:cubicBezTo>
                  <a:pt x="40" y="8"/>
                  <a:pt x="41" y="6"/>
                  <a:pt x="43" y="5"/>
                </a:cubicBezTo>
                <a:cubicBezTo>
                  <a:pt x="45" y="5"/>
                  <a:pt x="44" y="0"/>
                  <a:pt x="47" y="3"/>
                </a:cubicBezTo>
                <a:cubicBezTo>
                  <a:pt x="50" y="5"/>
                  <a:pt x="51" y="5"/>
                  <a:pt x="51" y="5"/>
                </a:cubicBezTo>
                <a:cubicBezTo>
                  <a:pt x="54" y="4"/>
                  <a:pt x="54" y="4"/>
                  <a:pt x="54" y="4"/>
                </a:cubicBezTo>
                <a:cubicBezTo>
                  <a:pt x="54" y="4"/>
                  <a:pt x="54" y="8"/>
                  <a:pt x="57" y="11"/>
                </a:cubicBezTo>
                <a:cubicBezTo>
                  <a:pt x="60" y="14"/>
                  <a:pt x="55" y="22"/>
                  <a:pt x="55" y="24"/>
                </a:cubicBezTo>
                <a:cubicBezTo>
                  <a:pt x="54" y="25"/>
                  <a:pt x="49" y="27"/>
                  <a:pt x="54" y="27"/>
                </a:cubicBezTo>
                <a:cubicBezTo>
                  <a:pt x="60" y="26"/>
                  <a:pt x="56" y="21"/>
                  <a:pt x="63" y="25"/>
                </a:cubicBezTo>
                <a:cubicBezTo>
                  <a:pt x="70" y="28"/>
                  <a:pt x="66" y="29"/>
                  <a:pt x="70" y="29"/>
                </a:cubicBezTo>
                <a:cubicBezTo>
                  <a:pt x="75" y="29"/>
                  <a:pt x="74" y="25"/>
                  <a:pt x="75" y="29"/>
                </a:cubicBezTo>
                <a:cubicBezTo>
                  <a:pt x="76" y="33"/>
                  <a:pt x="77" y="36"/>
                  <a:pt x="74" y="38"/>
                </a:cubicBezTo>
                <a:cubicBezTo>
                  <a:pt x="71" y="40"/>
                  <a:pt x="67" y="42"/>
                  <a:pt x="67" y="42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44"/>
                  <a:pt x="54" y="41"/>
                  <a:pt x="57" y="46"/>
                </a:cubicBezTo>
                <a:cubicBezTo>
                  <a:pt x="60" y="50"/>
                  <a:pt x="66" y="50"/>
                  <a:pt x="58" y="54"/>
                </a:cubicBezTo>
                <a:cubicBezTo>
                  <a:pt x="51" y="58"/>
                  <a:pt x="48" y="52"/>
                  <a:pt x="48" y="56"/>
                </a:cubicBezTo>
                <a:cubicBezTo>
                  <a:pt x="49" y="60"/>
                  <a:pt x="47" y="60"/>
                  <a:pt x="45" y="62"/>
                </a:cubicBezTo>
                <a:cubicBezTo>
                  <a:pt x="43" y="64"/>
                  <a:pt x="42" y="58"/>
                  <a:pt x="44" y="63"/>
                </a:cubicBezTo>
                <a:cubicBezTo>
                  <a:pt x="46" y="68"/>
                  <a:pt x="49" y="68"/>
                  <a:pt x="46" y="72"/>
                </a:cubicBezTo>
                <a:cubicBezTo>
                  <a:pt x="42" y="76"/>
                  <a:pt x="36" y="75"/>
                  <a:pt x="37" y="79"/>
                </a:cubicBezTo>
                <a:cubicBezTo>
                  <a:pt x="39" y="82"/>
                  <a:pt x="45" y="77"/>
                  <a:pt x="40" y="84"/>
                </a:cubicBezTo>
                <a:cubicBezTo>
                  <a:pt x="38" y="89"/>
                  <a:pt x="36" y="90"/>
                  <a:pt x="36" y="92"/>
                </a:cubicBezTo>
                <a:cubicBezTo>
                  <a:pt x="36" y="92"/>
                  <a:pt x="36" y="92"/>
                  <a:pt x="36" y="93"/>
                </a:cubicBezTo>
                <a:lnTo>
                  <a:pt x="34" y="94"/>
                </a:lnTo>
                <a:close/>
              </a:path>
            </a:pathLst>
          </a:custGeom>
          <a:solidFill>
            <a:srgbClr val="45A8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5" name="Freeform 551">
            <a:extLst>
              <a:ext uri="{FF2B5EF4-FFF2-40B4-BE49-F238E27FC236}">
                <a16:creationId xmlns:a16="http://schemas.microsoft.com/office/drawing/2014/main" id="{C234AA67-0822-EDB8-EF54-CB14333380E2}"/>
              </a:ext>
            </a:extLst>
          </p:cNvPr>
          <p:cNvSpPr>
            <a:spLocks/>
          </p:cNvSpPr>
          <p:nvPr/>
        </p:nvSpPr>
        <p:spPr bwMode="auto">
          <a:xfrm>
            <a:off x="5068555" y="2904879"/>
            <a:ext cx="247792" cy="351521"/>
          </a:xfrm>
          <a:custGeom>
            <a:avLst/>
            <a:gdLst>
              <a:gd name="T0" fmla="*/ 2147483646 w 232"/>
              <a:gd name="T1" fmla="*/ 2147483646 h 327"/>
              <a:gd name="T2" fmla="*/ 2147483646 w 232"/>
              <a:gd name="T3" fmla="*/ 2147483646 h 327"/>
              <a:gd name="T4" fmla="*/ 2147483646 w 232"/>
              <a:gd name="T5" fmla="*/ 2147483646 h 327"/>
              <a:gd name="T6" fmla="*/ 0 w 232"/>
              <a:gd name="T7" fmla="*/ 2147483646 h 327"/>
              <a:gd name="T8" fmla="*/ 2147483646 w 232"/>
              <a:gd name="T9" fmla="*/ 2147483646 h 327"/>
              <a:gd name="T10" fmla="*/ 2147483646 w 232"/>
              <a:gd name="T11" fmla="*/ 2147483646 h 327"/>
              <a:gd name="T12" fmla="*/ 2147483646 w 232"/>
              <a:gd name="T13" fmla="*/ 2147483646 h 327"/>
              <a:gd name="T14" fmla="*/ 2147483646 w 232"/>
              <a:gd name="T15" fmla="*/ 2147483646 h 327"/>
              <a:gd name="T16" fmla="*/ 2147483646 w 232"/>
              <a:gd name="T17" fmla="*/ 2147483646 h 327"/>
              <a:gd name="T18" fmla="*/ 2147483646 w 232"/>
              <a:gd name="T19" fmla="*/ 2147483646 h 327"/>
              <a:gd name="T20" fmla="*/ 2147483646 w 232"/>
              <a:gd name="T21" fmla="*/ 2147483646 h 327"/>
              <a:gd name="T22" fmla="*/ 2147483646 w 232"/>
              <a:gd name="T23" fmla="*/ 2147483646 h 327"/>
              <a:gd name="T24" fmla="*/ 2147483646 w 232"/>
              <a:gd name="T25" fmla="*/ 2147483646 h 327"/>
              <a:gd name="T26" fmla="*/ 2147483646 w 232"/>
              <a:gd name="T27" fmla="*/ 2147483646 h 327"/>
              <a:gd name="T28" fmla="*/ 2147483646 w 232"/>
              <a:gd name="T29" fmla="*/ 2147483646 h 327"/>
              <a:gd name="T30" fmla="*/ 2147483646 w 232"/>
              <a:gd name="T31" fmla="*/ 2147483646 h 327"/>
              <a:gd name="T32" fmla="*/ 2147483646 w 232"/>
              <a:gd name="T33" fmla="*/ 2147483646 h 327"/>
              <a:gd name="T34" fmla="*/ 2147483646 w 232"/>
              <a:gd name="T35" fmla="*/ 2147483646 h 327"/>
              <a:gd name="T36" fmla="*/ 2147483646 w 232"/>
              <a:gd name="T37" fmla="*/ 2147483646 h 327"/>
              <a:gd name="T38" fmla="*/ 2147483646 w 232"/>
              <a:gd name="T39" fmla="*/ 2147483646 h 327"/>
              <a:gd name="T40" fmla="*/ 2147483646 w 232"/>
              <a:gd name="T41" fmla="*/ 2147483646 h 327"/>
              <a:gd name="T42" fmla="*/ 2147483646 w 232"/>
              <a:gd name="T43" fmla="*/ 2147483646 h 327"/>
              <a:gd name="T44" fmla="*/ 2147483646 w 232"/>
              <a:gd name="T45" fmla="*/ 2147483646 h 327"/>
              <a:gd name="T46" fmla="*/ 2147483646 w 232"/>
              <a:gd name="T47" fmla="*/ 2147483646 h 327"/>
              <a:gd name="T48" fmla="*/ 2147483646 w 232"/>
              <a:gd name="T49" fmla="*/ 2147483646 h 327"/>
              <a:gd name="T50" fmla="*/ 2147483646 w 232"/>
              <a:gd name="T51" fmla="*/ 2147483646 h 327"/>
              <a:gd name="T52" fmla="*/ 2147483646 w 232"/>
              <a:gd name="T53" fmla="*/ 2147483646 h 327"/>
              <a:gd name="T54" fmla="*/ 2147483646 w 232"/>
              <a:gd name="T55" fmla="*/ 2147483646 h 327"/>
              <a:gd name="T56" fmla="*/ 2147483646 w 232"/>
              <a:gd name="T57" fmla="*/ 2147483646 h 327"/>
              <a:gd name="T58" fmla="*/ 2147483646 w 232"/>
              <a:gd name="T59" fmla="*/ 2147483646 h 327"/>
              <a:gd name="T60" fmla="*/ 2147483646 w 232"/>
              <a:gd name="T61" fmla="*/ 2147483646 h 327"/>
              <a:gd name="T62" fmla="*/ 2147483646 w 232"/>
              <a:gd name="T63" fmla="*/ 2147483646 h 327"/>
              <a:gd name="T64" fmla="*/ 2147483646 w 232"/>
              <a:gd name="T65" fmla="*/ 2147483646 h 327"/>
              <a:gd name="T66" fmla="*/ 2147483646 w 232"/>
              <a:gd name="T67" fmla="*/ 2147483646 h 327"/>
              <a:gd name="T68" fmla="*/ 2147483646 w 232"/>
              <a:gd name="T69" fmla="*/ 2147483646 h 327"/>
              <a:gd name="T70" fmla="*/ 2147483646 w 232"/>
              <a:gd name="T71" fmla="*/ 2147483646 h 327"/>
              <a:gd name="T72" fmla="*/ 2147483646 w 232"/>
              <a:gd name="T73" fmla="*/ 2147483646 h 327"/>
              <a:gd name="T74" fmla="*/ 2147483646 w 232"/>
              <a:gd name="T75" fmla="*/ 2147483646 h 327"/>
              <a:gd name="T76" fmla="*/ 2147483646 w 232"/>
              <a:gd name="T77" fmla="*/ 2147483646 h 327"/>
              <a:gd name="T78" fmla="*/ 2147483646 w 232"/>
              <a:gd name="T79" fmla="*/ 2147483646 h 327"/>
              <a:gd name="T80" fmla="*/ 2147483646 w 232"/>
              <a:gd name="T81" fmla="*/ 2147483646 h 327"/>
              <a:gd name="T82" fmla="*/ 2147483646 w 232"/>
              <a:gd name="T83" fmla="*/ 2147483646 h 327"/>
              <a:gd name="T84" fmla="*/ 2147483646 w 232"/>
              <a:gd name="T85" fmla="*/ 2147483646 h 327"/>
              <a:gd name="T86" fmla="*/ 2147483646 w 232"/>
              <a:gd name="T87" fmla="*/ 2147483646 h 327"/>
              <a:gd name="T88" fmla="*/ 2147483646 w 232"/>
              <a:gd name="T89" fmla="*/ 2147483646 h 327"/>
              <a:gd name="T90" fmla="*/ 2147483646 w 232"/>
              <a:gd name="T91" fmla="*/ 2147483646 h 327"/>
              <a:gd name="T92" fmla="*/ 2147483646 w 232"/>
              <a:gd name="T93" fmla="*/ 2147483646 h 327"/>
              <a:gd name="T94" fmla="*/ 2147483646 w 232"/>
              <a:gd name="T95" fmla="*/ 2147483646 h 327"/>
              <a:gd name="T96" fmla="*/ 2147483646 w 232"/>
              <a:gd name="T97" fmla="*/ 2147483646 h 327"/>
              <a:gd name="T98" fmla="*/ 2147483646 w 232"/>
              <a:gd name="T99" fmla="*/ 2147483646 h 327"/>
              <a:gd name="T100" fmla="*/ 2147483646 w 232"/>
              <a:gd name="T101" fmla="*/ 2147483646 h 327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32"/>
              <a:gd name="T154" fmla="*/ 0 h 327"/>
              <a:gd name="T155" fmla="*/ 232 w 232"/>
              <a:gd name="T156" fmla="*/ 327 h 327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32" h="327">
                <a:moveTo>
                  <a:pt x="18" y="248"/>
                </a:moveTo>
                <a:cubicBezTo>
                  <a:pt x="18" y="248"/>
                  <a:pt x="18" y="245"/>
                  <a:pt x="18" y="243"/>
                </a:cubicBezTo>
                <a:cubicBezTo>
                  <a:pt x="18" y="239"/>
                  <a:pt x="17" y="239"/>
                  <a:pt x="15" y="234"/>
                </a:cubicBezTo>
                <a:cubicBezTo>
                  <a:pt x="14" y="231"/>
                  <a:pt x="16" y="228"/>
                  <a:pt x="14" y="224"/>
                </a:cubicBezTo>
                <a:cubicBezTo>
                  <a:pt x="13" y="221"/>
                  <a:pt x="9" y="219"/>
                  <a:pt x="6" y="216"/>
                </a:cubicBezTo>
                <a:cubicBezTo>
                  <a:pt x="6" y="216"/>
                  <a:pt x="6" y="216"/>
                  <a:pt x="6" y="216"/>
                </a:cubicBezTo>
                <a:cubicBezTo>
                  <a:pt x="5" y="210"/>
                  <a:pt x="6" y="209"/>
                  <a:pt x="9" y="204"/>
                </a:cubicBezTo>
                <a:cubicBezTo>
                  <a:pt x="12" y="200"/>
                  <a:pt x="6" y="193"/>
                  <a:pt x="6" y="193"/>
                </a:cubicBezTo>
                <a:cubicBezTo>
                  <a:pt x="6" y="193"/>
                  <a:pt x="6" y="193"/>
                  <a:pt x="6" y="193"/>
                </a:cubicBezTo>
                <a:cubicBezTo>
                  <a:pt x="6" y="193"/>
                  <a:pt x="6" y="193"/>
                  <a:pt x="6" y="193"/>
                </a:cubicBezTo>
                <a:cubicBezTo>
                  <a:pt x="6" y="189"/>
                  <a:pt x="4" y="186"/>
                  <a:pt x="3" y="183"/>
                </a:cubicBezTo>
                <a:cubicBezTo>
                  <a:pt x="2" y="181"/>
                  <a:pt x="0" y="179"/>
                  <a:pt x="0" y="177"/>
                </a:cubicBezTo>
                <a:cubicBezTo>
                  <a:pt x="3" y="175"/>
                  <a:pt x="5" y="173"/>
                  <a:pt x="6" y="171"/>
                </a:cubicBezTo>
                <a:cubicBezTo>
                  <a:pt x="4" y="168"/>
                  <a:pt x="2" y="160"/>
                  <a:pt x="1" y="156"/>
                </a:cubicBezTo>
                <a:cubicBezTo>
                  <a:pt x="0" y="153"/>
                  <a:pt x="3" y="148"/>
                  <a:pt x="7" y="150"/>
                </a:cubicBezTo>
                <a:cubicBezTo>
                  <a:pt x="7" y="148"/>
                  <a:pt x="6" y="145"/>
                  <a:pt x="7" y="145"/>
                </a:cubicBezTo>
                <a:cubicBezTo>
                  <a:pt x="9" y="144"/>
                  <a:pt x="9" y="146"/>
                  <a:pt x="11" y="146"/>
                </a:cubicBezTo>
                <a:cubicBezTo>
                  <a:pt x="12" y="146"/>
                  <a:pt x="13" y="143"/>
                  <a:pt x="15" y="143"/>
                </a:cubicBezTo>
                <a:cubicBezTo>
                  <a:pt x="17" y="142"/>
                  <a:pt x="18" y="144"/>
                  <a:pt x="19" y="145"/>
                </a:cubicBezTo>
                <a:cubicBezTo>
                  <a:pt x="22" y="138"/>
                  <a:pt x="26" y="130"/>
                  <a:pt x="31" y="125"/>
                </a:cubicBezTo>
                <a:cubicBezTo>
                  <a:pt x="28" y="122"/>
                  <a:pt x="24" y="118"/>
                  <a:pt x="25" y="114"/>
                </a:cubicBezTo>
                <a:cubicBezTo>
                  <a:pt x="25" y="110"/>
                  <a:pt x="29" y="107"/>
                  <a:pt x="30" y="103"/>
                </a:cubicBezTo>
                <a:cubicBezTo>
                  <a:pt x="32" y="100"/>
                  <a:pt x="31" y="101"/>
                  <a:pt x="30" y="98"/>
                </a:cubicBezTo>
                <a:cubicBezTo>
                  <a:pt x="28" y="92"/>
                  <a:pt x="31" y="91"/>
                  <a:pt x="34" y="86"/>
                </a:cubicBezTo>
                <a:cubicBezTo>
                  <a:pt x="34" y="86"/>
                  <a:pt x="34" y="84"/>
                  <a:pt x="35" y="83"/>
                </a:cubicBezTo>
                <a:cubicBezTo>
                  <a:pt x="35" y="80"/>
                  <a:pt x="35" y="80"/>
                  <a:pt x="35" y="80"/>
                </a:cubicBezTo>
                <a:cubicBezTo>
                  <a:pt x="36" y="80"/>
                  <a:pt x="36" y="80"/>
                  <a:pt x="36" y="80"/>
                </a:cubicBezTo>
                <a:cubicBezTo>
                  <a:pt x="34" y="79"/>
                  <a:pt x="34" y="79"/>
                  <a:pt x="34" y="79"/>
                </a:cubicBezTo>
                <a:cubicBezTo>
                  <a:pt x="32" y="77"/>
                  <a:pt x="30" y="78"/>
                  <a:pt x="30" y="75"/>
                </a:cubicBezTo>
                <a:cubicBezTo>
                  <a:pt x="30" y="72"/>
                  <a:pt x="29" y="69"/>
                  <a:pt x="33" y="67"/>
                </a:cubicBezTo>
                <a:cubicBezTo>
                  <a:pt x="37" y="65"/>
                  <a:pt x="36" y="65"/>
                  <a:pt x="40" y="64"/>
                </a:cubicBezTo>
                <a:cubicBezTo>
                  <a:pt x="44" y="63"/>
                  <a:pt x="46" y="63"/>
                  <a:pt x="49" y="64"/>
                </a:cubicBezTo>
                <a:cubicBezTo>
                  <a:pt x="52" y="64"/>
                  <a:pt x="55" y="61"/>
                  <a:pt x="55" y="65"/>
                </a:cubicBezTo>
                <a:cubicBezTo>
                  <a:pt x="55" y="69"/>
                  <a:pt x="50" y="74"/>
                  <a:pt x="54" y="76"/>
                </a:cubicBezTo>
                <a:cubicBezTo>
                  <a:pt x="58" y="78"/>
                  <a:pt x="61" y="75"/>
                  <a:pt x="62" y="74"/>
                </a:cubicBezTo>
                <a:cubicBezTo>
                  <a:pt x="64" y="72"/>
                  <a:pt x="62" y="65"/>
                  <a:pt x="62" y="65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66" y="53"/>
                  <a:pt x="74" y="54"/>
                </a:cubicBezTo>
                <a:cubicBezTo>
                  <a:pt x="82" y="55"/>
                  <a:pt x="81" y="48"/>
                  <a:pt x="79" y="46"/>
                </a:cubicBezTo>
                <a:cubicBezTo>
                  <a:pt x="78" y="45"/>
                  <a:pt x="72" y="43"/>
                  <a:pt x="71" y="40"/>
                </a:cubicBezTo>
                <a:cubicBezTo>
                  <a:pt x="70" y="37"/>
                  <a:pt x="72" y="28"/>
                  <a:pt x="75" y="29"/>
                </a:cubicBezTo>
                <a:cubicBezTo>
                  <a:pt x="79" y="30"/>
                  <a:pt x="81" y="27"/>
                  <a:pt x="79" y="26"/>
                </a:cubicBezTo>
                <a:cubicBezTo>
                  <a:pt x="78" y="24"/>
                  <a:pt x="75" y="17"/>
                  <a:pt x="72" y="15"/>
                </a:cubicBezTo>
                <a:cubicBezTo>
                  <a:pt x="69" y="12"/>
                  <a:pt x="65" y="8"/>
                  <a:pt x="67" y="6"/>
                </a:cubicBezTo>
                <a:cubicBezTo>
                  <a:pt x="67" y="5"/>
                  <a:pt x="68" y="5"/>
                  <a:pt x="68" y="4"/>
                </a:cubicBezTo>
                <a:cubicBezTo>
                  <a:pt x="69" y="3"/>
                  <a:pt x="69" y="3"/>
                  <a:pt x="69" y="3"/>
                </a:cubicBezTo>
                <a:cubicBezTo>
                  <a:pt x="69" y="3"/>
                  <a:pt x="78" y="6"/>
                  <a:pt x="87" y="1"/>
                </a:cubicBezTo>
                <a:cubicBezTo>
                  <a:pt x="87" y="1"/>
                  <a:pt x="87" y="1"/>
                  <a:pt x="88" y="2"/>
                </a:cubicBezTo>
                <a:cubicBezTo>
                  <a:pt x="89" y="2"/>
                  <a:pt x="88" y="1"/>
                  <a:pt x="90" y="2"/>
                </a:cubicBezTo>
                <a:cubicBezTo>
                  <a:pt x="92" y="3"/>
                  <a:pt x="94" y="0"/>
                  <a:pt x="94" y="0"/>
                </a:cubicBezTo>
                <a:cubicBezTo>
                  <a:pt x="94" y="0"/>
                  <a:pt x="94" y="0"/>
                  <a:pt x="97" y="1"/>
                </a:cubicBezTo>
                <a:cubicBezTo>
                  <a:pt x="100" y="3"/>
                  <a:pt x="99" y="8"/>
                  <a:pt x="99" y="8"/>
                </a:cubicBezTo>
                <a:cubicBezTo>
                  <a:pt x="94" y="9"/>
                  <a:pt x="94" y="9"/>
                  <a:pt x="94" y="9"/>
                </a:cubicBezTo>
                <a:cubicBezTo>
                  <a:pt x="91" y="11"/>
                  <a:pt x="91" y="11"/>
                  <a:pt x="91" y="11"/>
                </a:cubicBezTo>
                <a:cubicBezTo>
                  <a:pt x="91" y="11"/>
                  <a:pt x="95" y="10"/>
                  <a:pt x="98" y="12"/>
                </a:cubicBezTo>
                <a:cubicBezTo>
                  <a:pt x="101" y="14"/>
                  <a:pt x="100" y="17"/>
                  <a:pt x="100" y="17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101" y="23"/>
                  <a:pt x="97" y="29"/>
                  <a:pt x="100" y="28"/>
                </a:cubicBezTo>
                <a:cubicBezTo>
                  <a:pt x="103" y="27"/>
                  <a:pt x="104" y="26"/>
                  <a:pt x="106" y="30"/>
                </a:cubicBezTo>
                <a:cubicBezTo>
                  <a:pt x="107" y="33"/>
                  <a:pt x="110" y="36"/>
                  <a:pt x="111" y="34"/>
                </a:cubicBezTo>
                <a:cubicBezTo>
                  <a:pt x="113" y="32"/>
                  <a:pt x="115" y="31"/>
                  <a:pt x="117" y="33"/>
                </a:cubicBezTo>
                <a:cubicBezTo>
                  <a:pt x="119" y="36"/>
                  <a:pt x="118" y="40"/>
                  <a:pt x="121" y="37"/>
                </a:cubicBezTo>
                <a:cubicBezTo>
                  <a:pt x="123" y="35"/>
                  <a:pt x="123" y="33"/>
                  <a:pt x="126" y="33"/>
                </a:cubicBezTo>
                <a:cubicBezTo>
                  <a:pt x="128" y="33"/>
                  <a:pt x="129" y="32"/>
                  <a:pt x="130" y="34"/>
                </a:cubicBezTo>
                <a:cubicBezTo>
                  <a:pt x="131" y="36"/>
                  <a:pt x="131" y="39"/>
                  <a:pt x="127" y="42"/>
                </a:cubicBezTo>
                <a:cubicBezTo>
                  <a:pt x="123" y="45"/>
                  <a:pt x="121" y="44"/>
                  <a:pt x="122" y="49"/>
                </a:cubicBezTo>
                <a:cubicBezTo>
                  <a:pt x="123" y="54"/>
                  <a:pt x="119" y="59"/>
                  <a:pt x="124" y="55"/>
                </a:cubicBezTo>
                <a:cubicBezTo>
                  <a:pt x="128" y="52"/>
                  <a:pt x="130" y="50"/>
                  <a:pt x="130" y="50"/>
                </a:cubicBezTo>
                <a:cubicBezTo>
                  <a:pt x="130" y="50"/>
                  <a:pt x="132" y="49"/>
                  <a:pt x="135" y="51"/>
                </a:cubicBezTo>
                <a:cubicBezTo>
                  <a:pt x="138" y="52"/>
                  <a:pt x="140" y="58"/>
                  <a:pt x="142" y="52"/>
                </a:cubicBezTo>
                <a:cubicBezTo>
                  <a:pt x="144" y="47"/>
                  <a:pt x="145" y="44"/>
                  <a:pt x="147" y="42"/>
                </a:cubicBezTo>
                <a:cubicBezTo>
                  <a:pt x="149" y="41"/>
                  <a:pt x="152" y="40"/>
                  <a:pt x="154" y="39"/>
                </a:cubicBezTo>
                <a:cubicBezTo>
                  <a:pt x="156" y="38"/>
                  <a:pt x="161" y="40"/>
                  <a:pt x="162" y="35"/>
                </a:cubicBezTo>
                <a:cubicBezTo>
                  <a:pt x="164" y="31"/>
                  <a:pt x="166" y="29"/>
                  <a:pt x="169" y="31"/>
                </a:cubicBezTo>
                <a:cubicBezTo>
                  <a:pt x="172" y="32"/>
                  <a:pt x="167" y="34"/>
                  <a:pt x="167" y="35"/>
                </a:cubicBezTo>
                <a:cubicBezTo>
                  <a:pt x="168" y="37"/>
                  <a:pt x="171" y="38"/>
                  <a:pt x="173" y="36"/>
                </a:cubicBezTo>
                <a:cubicBezTo>
                  <a:pt x="175" y="35"/>
                  <a:pt x="179" y="33"/>
                  <a:pt x="180" y="32"/>
                </a:cubicBezTo>
                <a:cubicBezTo>
                  <a:pt x="181" y="32"/>
                  <a:pt x="181" y="34"/>
                  <a:pt x="184" y="37"/>
                </a:cubicBezTo>
                <a:cubicBezTo>
                  <a:pt x="187" y="39"/>
                  <a:pt x="190" y="40"/>
                  <a:pt x="191" y="40"/>
                </a:cubicBezTo>
                <a:cubicBezTo>
                  <a:pt x="192" y="40"/>
                  <a:pt x="189" y="42"/>
                  <a:pt x="193" y="43"/>
                </a:cubicBezTo>
                <a:cubicBezTo>
                  <a:pt x="197" y="44"/>
                  <a:pt x="200" y="49"/>
                  <a:pt x="200" y="51"/>
                </a:cubicBezTo>
                <a:cubicBezTo>
                  <a:pt x="199" y="54"/>
                  <a:pt x="196" y="54"/>
                  <a:pt x="197" y="56"/>
                </a:cubicBezTo>
                <a:cubicBezTo>
                  <a:pt x="198" y="58"/>
                  <a:pt x="201" y="60"/>
                  <a:pt x="204" y="59"/>
                </a:cubicBezTo>
                <a:cubicBezTo>
                  <a:pt x="207" y="58"/>
                  <a:pt x="210" y="57"/>
                  <a:pt x="211" y="59"/>
                </a:cubicBezTo>
                <a:cubicBezTo>
                  <a:pt x="212" y="60"/>
                  <a:pt x="213" y="62"/>
                  <a:pt x="214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16" y="63"/>
                  <a:pt x="216" y="63"/>
                  <a:pt x="216" y="63"/>
                </a:cubicBezTo>
                <a:cubicBezTo>
                  <a:pt x="217" y="65"/>
                  <a:pt x="220" y="69"/>
                  <a:pt x="220" y="71"/>
                </a:cubicBezTo>
                <a:cubicBezTo>
                  <a:pt x="220" y="73"/>
                  <a:pt x="219" y="76"/>
                  <a:pt x="219" y="78"/>
                </a:cubicBezTo>
                <a:cubicBezTo>
                  <a:pt x="219" y="86"/>
                  <a:pt x="213" y="93"/>
                  <a:pt x="208" y="98"/>
                </a:cubicBezTo>
                <a:cubicBezTo>
                  <a:pt x="211" y="103"/>
                  <a:pt x="221" y="104"/>
                  <a:pt x="220" y="110"/>
                </a:cubicBezTo>
                <a:cubicBezTo>
                  <a:pt x="220" y="113"/>
                  <a:pt x="218" y="116"/>
                  <a:pt x="219" y="118"/>
                </a:cubicBezTo>
                <a:cubicBezTo>
                  <a:pt x="220" y="120"/>
                  <a:pt x="222" y="120"/>
                  <a:pt x="223" y="122"/>
                </a:cubicBezTo>
                <a:cubicBezTo>
                  <a:pt x="223" y="123"/>
                  <a:pt x="221" y="125"/>
                  <a:pt x="221" y="126"/>
                </a:cubicBezTo>
                <a:cubicBezTo>
                  <a:pt x="221" y="128"/>
                  <a:pt x="222" y="129"/>
                  <a:pt x="223" y="130"/>
                </a:cubicBezTo>
                <a:cubicBezTo>
                  <a:pt x="223" y="133"/>
                  <a:pt x="223" y="134"/>
                  <a:pt x="223" y="138"/>
                </a:cubicBezTo>
                <a:cubicBezTo>
                  <a:pt x="222" y="146"/>
                  <a:pt x="230" y="151"/>
                  <a:pt x="231" y="160"/>
                </a:cubicBezTo>
                <a:cubicBezTo>
                  <a:pt x="231" y="164"/>
                  <a:pt x="232" y="169"/>
                  <a:pt x="232" y="173"/>
                </a:cubicBezTo>
                <a:cubicBezTo>
                  <a:pt x="231" y="176"/>
                  <a:pt x="229" y="177"/>
                  <a:pt x="227" y="179"/>
                </a:cubicBezTo>
                <a:cubicBezTo>
                  <a:pt x="225" y="182"/>
                  <a:pt x="224" y="185"/>
                  <a:pt x="223" y="189"/>
                </a:cubicBezTo>
                <a:cubicBezTo>
                  <a:pt x="218" y="186"/>
                  <a:pt x="215" y="182"/>
                  <a:pt x="210" y="180"/>
                </a:cubicBezTo>
                <a:cubicBezTo>
                  <a:pt x="206" y="188"/>
                  <a:pt x="199" y="195"/>
                  <a:pt x="191" y="198"/>
                </a:cubicBezTo>
                <a:cubicBezTo>
                  <a:pt x="185" y="200"/>
                  <a:pt x="180" y="206"/>
                  <a:pt x="173" y="208"/>
                </a:cubicBezTo>
                <a:cubicBezTo>
                  <a:pt x="169" y="210"/>
                  <a:pt x="164" y="211"/>
                  <a:pt x="160" y="212"/>
                </a:cubicBezTo>
                <a:cubicBezTo>
                  <a:pt x="164" y="219"/>
                  <a:pt x="168" y="227"/>
                  <a:pt x="171" y="235"/>
                </a:cubicBezTo>
                <a:cubicBezTo>
                  <a:pt x="174" y="240"/>
                  <a:pt x="177" y="242"/>
                  <a:pt x="183" y="243"/>
                </a:cubicBezTo>
                <a:cubicBezTo>
                  <a:pt x="183" y="247"/>
                  <a:pt x="181" y="252"/>
                  <a:pt x="182" y="257"/>
                </a:cubicBezTo>
                <a:cubicBezTo>
                  <a:pt x="184" y="255"/>
                  <a:pt x="188" y="253"/>
                  <a:pt x="191" y="253"/>
                </a:cubicBezTo>
                <a:cubicBezTo>
                  <a:pt x="192" y="257"/>
                  <a:pt x="191" y="263"/>
                  <a:pt x="194" y="265"/>
                </a:cubicBezTo>
                <a:cubicBezTo>
                  <a:pt x="195" y="266"/>
                  <a:pt x="197" y="267"/>
                  <a:pt x="199" y="268"/>
                </a:cubicBezTo>
                <a:cubicBezTo>
                  <a:pt x="200" y="270"/>
                  <a:pt x="200" y="271"/>
                  <a:pt x="201" y="272"/>
                </a:cubicBezTo>
                <a:cubicBezTo>
                  <a:pt x="201" y="273"/>
                  <a:pt x="201" y="273"/>
                  <a:pt x="201" y="273"/>
                </a:cubicBezTo>
                <a:cubicBezTo>
                  <a:pt x="201" y="273"/>
                  <a:pt x="201" y="273"/>
                  <a:pt x="201" y="273"/>
                </a:cubicBezTo>
                <a:cubicBezTo>
                  <a:pt x="198" y="277"/>
                  <a:pt x="195" y="282"/>
                  <a:pt x="195" y="287"/>
                </a:cubicBezTo>
                <a:cubicBezTo>
                  <a:pt x="195" y="286"/>
                  <a:pt x="194" y="285"/>
                  <a:pt x="193" y="285"/>
                </a:cubicBezTo>
                <a:cubicBezTo>
                  <a:pt x="191" y="284"/>
                  <a:pt x="190" y="285"/>
                  <a:pt x="189" y="287"/>
                </a:cubicBezTo>
                <a:cubicBezTo>
                  <a:pt x="185" y="290"/>
                  <a:pt x="179" y="294"/>
                  <a:pt x="177" y="298"/>
                </a:cubicBezTo>
                <a:cubicBezTo>
                  <a:pt x="180" y="300"/>
                  <a:pt x="182" y="301"/>
                  <a:pt x="183" y="304"/>
                </a:cubicBezTo>
                <a:cubicBezTo>
                  <a:pt x="184" y="307"/>
                  <a:pt x="186" y="311"/>
                  <a:pt x="186" y="315"/>
                </a:cubicBezTo>
                <a:cubicBezTo>
                  <a:pt x="184" y="314"/>
                  <a:pt x="182" y="313"/>
                  <a:pt x="180" y="312"/>
                </a:cubicBezTo>
                <a:cubicBezTo>
                  <a:pt x="179" y="312"/>
                  <a:pt x="178" y="311"/>
                  <a:pt x="177" y="312"/>
                </a:cubicBezTo>
                <a:cubicBezTo>
                  <a:pt x="176" y="312"/>
                  <a:pt x="175" y="313"/>
                  <a:pt x="175" y="313"/>
                </a:cubicBezTo>
                <a:cubicBezTo>
                  <a:pt x="172" y="314"/>
                  <a:pt x="170" y="313"/>
                  <a:pt x="167" y="312"/>
                </a:cubicBezTo>
                <a:cubicBezTo>
                  <a:pt x="165" y="310"/>
                  <a:pt x="164" y="310"/>
                  <a:pt x="161" y="311"/>
                </a:cubicBezTo>
                <a:cubicBezTo>
                  <a:pt x="156" y="313"/>
                  <a:pt x="152" y="316"/>
                  <a:pt x="148" y="319"/>
                </a:cubicBezTo>
                <a:cubicBezTo>
                  <a:pt x="144" y="321"/>
                  <a:pt x="139" y="327"/>
                  <a:pt x="135" y="324"/>
                </a:cubicBezTo>
                <a:cubicBezTo>
                  <a:pt x="133" y="323"/>
                  <a:pt x="127" y="316"/>
                  <a:pt x="124" y="317"/>
                </a:cubicBezTo>
                <a:cubicBezTo>
                  <a:pt x="123" y="317"/>
                  <a:pt x="122" y="320"/>
                  <a:pt x="122" y="320"/>
                </a:cubicBezTo>
                <a:cubicBezTo>
                  <a:pt x="120" y="322"/>
                  <a:pt x="119" y="324"/>
                  <a:pt x="117" y="325"/>
                </a:cubicBezTo>
                <a:cubicBezTo>
                  <a:pt x="116" y="325"/>
                  <a:pt x="113" y="327"/>
                  <a:pt x="112" y="327"/>
                </a:cubicBezTo>
                <a:cubicBezTo>
                  <a:pt x="110" y="327"/>
                  <a:pt x="109" y="325"/>
                  <a:pt x="108" y="324"/>
                </a:cubicBezTo>
                <a:cubicBezTo>
                  <a:pt x="106" y="323"/>
                  <a:pt x="104" y="321"/>
                  <a:pt x="102" y="321"/>
                </a:cubicBezTo>
                <a:cubicBezTo>
                  <a:pt x="101" y="320"/>
                  <a:pt x="97" y="321"/>
                  <a:pt x="95" y="321"/>
                </a:cubicBezTo>
                <a:cubicBezTo>
                  <a:pt x="94" y="320"/>
                  <a:pt x="94" y="320"/>
                  <a:pt x="94" y="320"/>
                </a:cubicBezTo>
                <a:cubicBezTo>
                  <a:pt x="92" y="319"/>
                  <a:pt x="89" y="320"/>
                  <a:pt x="86" y="318"/>
                </a:cubicBezTo>
                <a:cubicBezTo>
                  <a:pt x="83" y="317"/>
                  <a:pt x="83" y="313"/>
                  <a:pt x="81" y="310"/>
                </a:cubicBezTo>
                <a:cubicBezTo>
                  <a:pt x="79" y="308"/>
                  <a:pt x="78" y="311"/>
                  <a:pt x="75" y="312"/>
                </a:cubicBezTo>
                <a:cubicBezTo>
                  <a:pt x="73" y="313"/>
                  <a:pt x="71" y="315"/>
                  <a:pt x="69" y="315"/>
                </a:cubicBezTo>
                <a:cubicBezTo>
                  <a:pt x="67" y="315"/>
                  <a:pt x="65" y="314"/>
                  <a:pt x="64" y="315"/>
                </a:cubicBezTo>
                <a:cubicBezTo>
                  <a:pt x="60" y="316"/>
                  <a:pt x="59" y="319"/>
                  <a:pt x="54" y="318"/>
                </a:cubicBezTo>
                <a:cubicBezTo>
                  <a:pt x="52" y="317"/>
                  <a:pt x="48" y="316"/>
                  <a:pt x="46" y="320"/>
                </a:cubicBezTo>
                <a:cubicBezTo>
                  <a:pt x="43" y="318"/>
                  <a:pt x="41" y="317"/>
                  <a:pt x="38" y="316"/>
                </a:cubicBezTo>
                <a:cubicBezTo>
                  <a:pt x="37" y="315"/>
                  <a:pt x="37" y="315"/>
                  <a:pt x="37" y="315"/>
                </a:cubicBezTo>
                <a:cubicBezTo>
                  <a:pt x="38" y="314"/>
                  <a:pt x="38" y="314"/>
                  <a:pt x="38" y="314"/>
                </a:cubicBezTo>
                <a:cubicBezTo>
                  <a:pt x="38" y="310"/>
                  <a:pt x="38" y="306"/>
                  <a:pt x="38" y="301"/>
                </a:cubicBezTo>
                <a:cubicBezTo>
                  <a:pt x="38" y="296"/>
                  <a:pt x="38" y="290"/>
                  <a:pt x="40" y="285"/>
                </a:cubicBezTo>
                <a:cubicBezTo>
                  <a:pt x="42" y="278"/>
                  <a:pt x="46" y="274"/>
                  <a:pt x="49" y="269"/>
                </a:cubicBezTo>
                <a:cubicBezTo>
                  <a:pt x="51" y="265"/>
                  <a:pt x="54" y="259"/>
                  <a:pt x="51" y="257"/>
                </a:cubicBezTo>
                <a:cubicBezTo>
                  <a:pt x="51" y="257"/>
                  <a:pt x="44" y="257"/>
                  <a:pt x="43" y="256"/>
                </a:cubicBezTo>
                <a:cubicBezTo>
                  <a:pt x="37" y="255"/>
                  <a:pt x="32" y="252"/>
                  <a:pt x="26" y="251"/>
                </a:cubicBezTo>
                <a:cubicBezTo>
                  <a:pt x="23" y="251"/>
                  <a:pt x="21" y="251"/>
                  <a:pt x="19" y="250"/>
                </a:cubicBezTo>
                <a:cubicBezTo>
                  <a:pt x="18" y="250"/>
                  <a:pt x="18" y="250"/>
                  <a:pt x="18" y="250"/>
                </a:cubicBezTo>
                <a:lnTo>
                  <a:pt x="18" y="248"/>
                </a:lnTo>
                <a:close/>
              </a:path>
            </a:pathLst>
          </a:custGeom>
          <a:solidFill>
            <a:srgbClr val="1D7EB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6" name="Freeform 552">
            <a:extLst>
              <a:ext uri="{FF2B5EF4-FFF2-40B4-BE49-F238E27FC236}">
                <a16:creationId xmlns:a16="http://schemas.microsoft.com/office/drawing/2014/main" id="{C4150DFD-1682-015A-7447-26CA54E79E9B}"/>
              </a:ext>
            </a:extLst>
          </p:cNvPr>
          <p:cNvSpPr>
            <a:spLocks/>
          </p:cNvSpPr>
          <p:nvPr/>
        </p:nvSpPr>
        <p:spPr bwMode="auto">
          <a:xfrm>
            <a:off x="5206858" y="2040485"/>
            <a:ext cx="361125" cy="864394"/>
          </a:xfrm>
          <a:custGeom>
            <a:avLst/>
            <a:gdLst>
              <a:gd name="T0" fmla="*/ 2147483646 w 337"/>
              <a:gd name="T1" fmla="*/ 2147483646 h 809"/>
              <a:gd name="T2" fmla="*/ 2147483646 w 337"/>
              <a:gd name="T3" fmla="*/ 2147483646 h 809"/>
              <a:gd name="T4" fmla="*/ 2147483646 w 337"/>
              <a:gd name="T5" fmla="*/ 2147483646 h 809"/>
              <a:gd name="T6" fmla="*/ 2147483646 w 337"/>
              <a:gd name="T7" fmla="*/ 2147483646 h 809"/>
              <a:gd name="T8" fmla="*/ 2147483646 w 337"/>
              <a:gd name="T9" fmla="*/ 2147483646 h 809"/>
              <a:gd name="T10" fmla="*/ 2147483646 w 337"/>
              <a:gd name="T11" fmla="*/ 2147483646 h 809"/>
              <a:gd name="T12" fmla="*/ 2147483646 w 337"/>
              <a:gd name="T13" fmla="*/ 2147483646 h 809"/>
              <a:gd name="T14" fmla="*/ 2147483646 w 337"/>
              <a:gd name="T15" fmla="*/ 2147483646 h 809"/>
              <a:gd name="T16" fmla="*/ 2147483646 w 337"/>
              <a:gd name="T17" fmla="*/ 2147483646 h 809"/>
              <a:gd name="T18" fmla="*/ 2147483646 w 337"/>
              <a:gd name="T19" fmla="*/ 2147483646 h 809"/>
              <a:gd name="T20" fmla="*/ 2147483646 w 337"/>
              <a:gd name="T21" fmla="*/ 2147483646 h 809"/>
              <a:gd name="T22" fmla="*/ 2147483646 w 337"/>
              <a:gd name="T23" fmla="*/ 2147483646 h 809"/>
              <a:gd name="T24" fmla="*/ 2147483646 w 337"/>
              <a:gd name="T25" fmla="*/ 2147483646 h 809"/>
              <a:gd name="T26" fmla="*/ 2147483646 w 337"/>
              <a:gd name="T27" fmla="*/ 2147483646 h 809"/>
              <a:gd name="T28" fmla="*/ 2147483646 w 337"/>
              <a:gd name="T29" fmla="*/ 2147483646 h 809"/>
              <a:gd name="T30" fmla="*/ 2147483646 w 337"/>
              <a:gd name="T31" fmla="*/ 2147483646 h 809"/>
              <a:gd name="T32" fmla="*/ 2147483646 w 337"/>
              <a:gd name="T33" fmla="*/ 2147483646 h 809"/>
              <a:gd name="T34" fmla="*/ 2147483646 w 337"/>
              <a:gd name="T35" fmla="*/ 2147483646 h 809"/>
              <a:gd name="T36" fmla="*/ 2147483646 w 337"/>
              <a:gd name="T37" fmla="*/ 2147483646 h 809"/>
              <a:gd name="T38" fmla="*/ 2147483646 w 337"/>
              <a:gd name="T39" fmla="*/ 2147483646 h 809"/>
              <a:gd name="T40" fmla="*/ 2147483646 w 337"/>
              <a:gd name="T41" fmla="*/ 2147483646 h 809"/>
              <a:gd name="T42" fmla="*/ 2147483646 w 337"/>
              <a:gd name="T43" fmla="*/ 2147483646 h 809"/>
              <a:gd name="T44" fmla="*/ 2147483646 w 337"/>
              <a:gd name="T45" fmla="*/ 2147483646 h 809"/>
              <a:gd name="T46" fmla="*/ 2147483646 w 337"/>
              <a:gd name="T47" fmla="*/ 2147483646 h 809"/>
              <a:gd name="T48" fmla="*/ 2147483646 w 337"/>
              <a:gd name="T49" fmla="*/ 2147483646 h 809"/>
              <a:gd name="T50" fmla="*/ 2147483646 w 337"/>
              <a:gd name="T51" fmla="*/ 2147483646 h 809"/>
              <a:gd name="T52" fmla="*/ 2147483646 w 337"/>
              <a:gd name="T53" fmla="*/ 2147483646 h 809"/>
              <a:gd name="T54" fmla="*/ 2147483646 w 337"/>
              <a:gd name="T55" fmla="*/ 2147483646 h 809"/>
              <a:gd name="T56" fmla="*/ 2147483646 w 337"/>
              <a:gd name="T57" fmla="*/ 2147483646 h 809"/>
              <a:gd name="T58" fmla="*/ 2147483646 w 337"/>
              <a:gd name="T59" fmla="*/ 2147483646 h 809"/>
              <a:gd name="T60" fmla="*/ 2147483646 w 337"/>
              <a:gd name="T61" fmla="*/ 2147483646 h 809"/>
              <a:gd name="T62" fmla="*/ 2147483646 w 337"/>
              <a:gd name="T63" fmla="*/ 2147483646 h 809"/>
              <a:gd name="T64" fmla="*/ 2147483646 w 337"/>
              <a:gd name="T65" fmla="*/ 2147483646 h 809"/>
              <a:gd name="T66" fmla="*/ 2147483646 w 337"/>
              <a:gd name="T67" fmla="*/ 2147483646 h 809"/>
              <a:gd name="T68" fmla="*/ 2147483646 w 337"/>
              <a:gd name="T69" fmla="*/ 2147483646 h 809"/>
              <a:gd name="T70" fmla="*/ 2147483646 w 337"/>
              <a:gd name="T71" fmla="*/ 2147483646 h 809"/>
              <a:gd name="T72" fmla="*/ 2147483646 w 337"/>
              <a:gd name="T73" fmla="*/ 2147483646 h 809"/>
              <a:gd name="T74" fmla="*/ 2147483646 w 337"/>
              <a:gd name="T75" fmla="*/ 2147483646 h 809"/>
              <a:gd name="T76" fmla="*/ 2147483646 w 337"/>
              <a:gd name="T77" fmla="*/ 2147483646 h 809"/>
              <a:gd name="T78" fmla="*/ 2147483646 w 337"/>
              <a:gd name="T79" fmla="*/ 2147483646 h 809"/>
              <a:gd name="T80" fmla="*/ 2147483646 w 337"/>
              <a:gd name="T81" fmla="*/ 2147483646 h 809"/>
              <a:gd name="T82" fmla="*/ 2147483646 w 337"/>
              <a:gd name="T83" fmla="*/ 2147483646 h 809"/>
              <a:gd name="T84" fmla="*/ 2147483646 w 337"/>
              <a:gd name="T85" fmla="*/ 2147483646 h 809"/>
              <a:gd name="T86" fmla="*/ 2147483646 w 337"/>
              <a:gd name="T87" fmla="*/ 2147483646 h 809"/>
              <a:gd name="T88" fmla="*/ 2147483646 w 337"/>
              <a:gd name="T89" fmla="*/ 2147483646 h 809"/>
              <a:gd name="T90" fmla="*/ 2147483646 w 337"/>
              <a:gd name="T91" fmla="*/ 2147483646 h 809"/>
              <a:gd name="T92" fmla="*/ 2147483646 w 337"/>
              <a:gd name="T93" fmla="*/ 2147483646 h 809"/>
              <a:gd name="T94" fmla="*/ 2147483646 w 337"/>
              <a:gd name="T95" fmla="*/ 2147483646 h 809"/>
              <a:gd name="T96" fmla="*/ 2147483646 w 337"/>
              <a:gd name="T97" fmla="*/ 2147483646 h 80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809"/>
              <a:gd name="T149" fmla="*/ 337 w 337"/>
              <a:gd name="T150" fmla="*/ 809 h 809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809">
                <a:moveTo>
                  <a:pt x="1" y="617"/>
                </a:moveTo>
                <a:cubicBezTo>
                  <a:pt x="3" y="619"/>
                  <a:pt x="5" y="622"/>
                  <a:pt x="6" y="625"/>
                </a:cubicBezTo>
                <a:cubicBezTo>
                  <a:pt x="15" y="620"/>
                  <a:pt x="13" y="608"/>
                  <a:pt x="15" y="598"/>
                </a:cubicBezTo>
                <a:cubicBezTo>
                  <a:pt x="18" y="584"/>
                  <a:pt x="23" y="585"/>
                  <a:pt x="31" y="579"/>
                </a:cubicBezTo>
                <a:cubicBezTo>
                  <a:pt x="49" y="565"/>
                  <a:pt x="36" y="536"/>
                  <a:pt x="31" y="516"/>
                </a:cubicBezTo>
                <a:cubicBezTo>
                  <a:pt x="37" y="518"/>
                  <a:pt x="43" y="508"/>
                  <a:pt x="43" y="501"/>
                </a:cubicBezTo>
                <a:cubicBezTo>
                  <a:pt x="43" y="490"/>
                  <a:pt x="33" y="486"/>
                  <a:pt x="29" y="477"/>
                </a:cubicBezTo>
                <a:cubicBezTo>
                  <a:pt x="22" y="461"/>
                  <a:pt x="34" y="440"/>
                  <a:pt x="28" y="423"/>
                </a:cubicBezTo>
                <a:cubicBezTo>
                  <a:pt x="24" y="412"/>
                  <a:pt x="19" y="415"/>
                  <a:pt x="19" y="402"/>
                </a:cubicBezTo>
                <a:cubicBezTo>
                  <a:pt x="20" y="391"/>
                  <a:pt x="25" y="376"/>
                  <a:pt x="27" y="364"/>
                </a:cubicBezTo>
                <a:cubicBezTo>
                  <a:pt x="29" y="353"/>
                  <a:pt x="29" y="336"/>
                  <a:pt x="42" y="334"/>
                </a:cubicBezTo>
                <a:cubicBezTo>
                  <a:pt x="49" y="333"/>
                  <a:pt x="62" y="338"/>
                  <a:pt x="68" y="341"/>
                </a:cubicBezTo>
                <a:cubicBezTo>
                  <a:pt x="78" y="329"/>
                  <a:pt x="64" y="320"/>
                  <a:pt x="63" y="309"/>
                </a:cubicBezTo>
                <a:cubicBezTo>
                  <a:pt x="62" y="296"/>
                  <a:pt x="70" y="276"/>
                  <a:pt x="74" y="263"/>
                </a:cubicBezTo>
                <a:cubicBezTo>
                  <a:pt x="76" y="254"/>
                  <a:pt x="82" y="242"/>
                  <a:pt x="82" y="233"/>
                </a:cubicBezTo>
                <a:cubicBezTo>
                  <a:pt x="82" y="226"/>
                  <a:pt x="76" y="222"/>
                  <a:pt x="76" y="217"/>
                </a:cubicBezTo>
                <a:cubicBezTo>
                  <a:pt x="75" y="194"/>
                  <a:pt x="91" y="206"/>
                  <a:pt x="102" y="208"/>
                </a:cubicBezTo>
                <a:cubicBezTo>
                  <a:pt x="102" y="187"/>
                  <a:pt x="114" y="158"/>
                  <a:pt x="127" y="142"/>
                </a:cubicBezTo>
                <a:cubicBezTo>
                  <a:pt x="124" y="141"/>
                  <a:pt x="121" y="138"/>
                  <a:pt x="117" y="137"/>
                </a:cubicBezTo>
                <a:cubicBezTo>
                  <a:pt x="121" y="131"/>
                  <a:pt x="128" y="125"/>
                  <a:pt x="131" y="118"/>
                </a:cubicBezTo>
                <a:cubicBezTo>
                  <a:pt x="133" y="111"/>
                  <a:pt x="132" y="105"/>
                  <a:pt x="135" y="100"/>
                </a:cubicBezTo>
                <a:cubicBezTo>
                  <a:pt x="141" y="90"/>
                  <a:pt x="155" y="72"/>
                  <a:pt x="166" y="84"/>
                </a:cubicBezTo>
                <a:cubicBezTo>
                  <a:pt x="174" y="72"/>
                  <a:pt x="168" y="52"/>
                  <a:pt x="182" y="46"/>
                </a:cubicBezTo>
                <a:cubicBezTo>
                  <a:pt x="190" y="42"/>
                  <a:pt x="194" y="47"/>
                  <a:pt x="201" y="50"/>
                </a:cubicBezTo>
                <a:cubicBezTo>
                  <a:pt x="208" y="52"/>
                  <a:pt x="214" y="53"/>
                  <a:pt x="222" y="52"/>
                </a:cubicBezTo>
                <a:cubicBezTo>
                  <a:pt x="207" y="40"/>
                  <a:pt x="245" y="26"/>
                  <a:pt x="220" y="13"/>
                </a:cubicBezTo>
                <a:cubicBezTo>
                  <a:pt x="225" y="6"/>
                  <a:pt x="237" y="0"/>
                  <a:pt x="245" y="6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3" y="26"/>
                  <a:pt x="264" y="34"/>
                  <a:pt x="272" y="46"/>
                </a:cubicBezTo>
                <a:cubicBezTo>
                  <a:pt x="276" y="43"/>
                  <a:pt x="279" y="44"/>
                  <a:pt x="283" y="43"/>
                </a:cubicBezTo>
                <a:cubicBezTo>
                  <a:pt x="283" y="48"/>
                  <a:pt x="284" y="52"/>
                  <a:pt x="285" y="57"/>
                </a:cubicBezTo>
                <a:cubicBezTo>
                  <a:pt x="286" y="56"/>
                  <a:pt x="290" y="55"/>
                  <a:pt x="292" y="52"/>
                </a:cubicBezTo>
                <a:cubicBezTo>
                  <a:pt x="297" y="71"/>
                  <a:pt x="317" y="55"/>
                  <a:pt x="313" y="80"/>
                </a:cubicBezTo>
                <a:cubicBezTo>
                  <a:pt x="315" y="80"/>
                  <a:pt x="318" y="80"/>
                  <a:pt x="320" y="80"/>
                </a:cubicBezTo>
                <a:cubicBezTo>
                  <a:pt x="321" y="91"/>
                  <a:pt x="316" y="105"/>
                  <a:pt x="316" y="116"/>
                </a:cubicBezTo>
                <a:cubicBezTo>
                  <a:pt x="315" y="128"/>
                  <a:pt x="315" y="140"/>
                  <a:pt x="316" y="152"/>
                </a:cubicBezTo>
                <a:cubicBezTo>
                  <a:pt x="319" y="153"/>
                  <a:pt x="321" y="155"/>
                  <a:pt x="323" y="156"/>
                </a:cubicBezTo>
                <a:cubicBezTo>
                  <a:pt x="320" y="159"/>
                  <a:pt x="320" y="164"/>
                  <a:pt x="319" y="166"/>
                </a:cubicBezTo>
                <a:cubicBezTo>
                  <a:pt x="321" y="166"/>
                  <a:pt x="324" y="169"/>
                  <a:pt x="327" y="168"/>
                </a:cubicBezTo>
                <a:cubicBezTo>
                  <a:pt x="321" y="183"/>
                  <a:pt x="314" y="184"/>
                  <a:pt x="322" y="199"/>
                </a:cubicBezTo>
                <a:cubicBezTo>
                  <a:pt x="326" y="208"/>
                  <a:pt x="331" y="215"/>
                  <a:pt x="336" y="223"/>
                </a:cubicBezTo>
                <a:cubicBezTo>
                  <a:pt x="337" y="226"/>
                  <a:pt x="337" y="226"/>
                  <a:pt x="337" y="226"/>
                </a:cubicBezTo>
                <a:cubicBezTo>
                  <a:pt x="335" y="225"/>
                  <a:pt x="335" y="225"/>
                  <a:pt x="335" y="225"/>
                </a:cubicBezTo>
                <a:cubicBezTo>
                  <a:pt x="333" y="224"/>
                  <a:pt x="331" y="223"/>
                  <a:pt x="331" y="223"/>
                </a:cubicBezTo>
                <a:cubicBezTo>
                  <a:pt x="317" y="227"/>
                  <a:pt x="317" y="227"/>
                  <a:pt x="317" y="227"/>
                </a:cubicBezTo>
                <a:cubicBezTo>
                  <a:pt x="306" y="228"/>
                  <a:pt x="306" y="228"/>
                  <a:pt x="306" y="228"/>
                </a:cubicBezTo>
                <a:cubicBezTo>
                  <a:pt x="294" y="229"/>
                  <a:pt x="294" y="229"/>
                  <a:pt x="294" y="229"/>
                </a:cubicBezTo>
                <a:cubicBezTo>
                  <a:pt x="287" y="233"/>
                  <a:pt x="287" y="233"/>
                  <a:pt x="287" y="233"/>
                </a:cubicBezTo>
                <a:cubicBezTo>
                  <a:pt x="287" y="233"/>
                  <a:pt x="278" y="240"/>
                  <a:pt x="279" y="244"/>
                </a:cubicBezTo>
                <a:cubicBezTo>
                  <a:pt x="280" y="249"/>
                  <a:pt x="278" y="251"/>
                  <a:pt x="273" y="256"/>
                </a:cubicBezTo>
                <a:cubicBezTo>
                  <a:pt x="269" y="261"/>
                  <a:pt x="264" y="260"/>
                  <a:pt x="268" y="263"/>
                </a:cubicBezTo>
                <a:cubicBezTo>
                  <a:pt x="271" y="266"/>
                  <a:pt x="268" y="273"/>
                  <a:pt x="268" y="273"/>
                </a:cubicBezTo>
                <a:cubicBezTo>
                  <a:pt x="268" y="273"/>
                  <a:pt x="263" y="277"/>
                  <a:pt x="262" y="286"/>
                </a:cubicBezTo>
                <a:cubicBezTo>
                  <a:pt x="261" y="294"/>
                  <a:pt x="261" y="294"/>
                  <a:pt x="266" y="296"/>
                </a:cubicBezTo>
                <a:cubicBezTo>
                  <a:pt x="271" y="299"/>
                  <a:pt x="271" y="305"/>
                  <a:pt x="271" y="305"/>
                </a:cubicBezTo>
                <a:cubicBezTo>
                  <a:pt x="271" y="305"/>
                  <a:pt x="267" y="307"/>
                  <a:pt x="269" y="310"/>
                </a:cubicBezTo>
                <a:cubicBezTo>
                  <a:pt x="271" y="314"/>
                  <a:pt x="277" y="321"/>
                  <a:pt x="271" y="325"/>
                </a:cubicBezTo>
                <a:cubicBezTo>
                  <a:pt x="265" y="329"/>
                  <a:pt x="260" y="333"/>
                  <a:pt x="257" y="336"/>
                </a:cubicBezTo>
                <a:cubicBezTo>
                  <a:pt x="254" y="339"/>
                  <a:pt x="253" y="341"/>
                  <a:pt x="250" y="346"/>
                </a:cubicBezTo>
                <a:cubicBezTo>
                  <a:pt x="247" y="351"/>
                  <a:pt x="243" y="352"/>
                  <a:pt x="243" y="352"/>
                </a:cubicBezTo>
                <a:cubicBezTo>
                  <a:pt x="243" y="352"/>
                  <a:pt x="240" y="356"/>
                  <a:pt x="237" y="360"/>
                </a:cubicBezTo>
                <a:cubicBezTo>
                  <a:pt x="235" y="365"/>
                  <a:pt x="235" y="362"/>
                  <a:pt x="230" y="367"/>
                </a:cubicBezTo>
                <a:cubicBezTo>
                  <a:pt x="226" y="372"/>
                  <a:pt x="217" y="368"/>
                  <a:pt x="218" y="374"/>
                </a:cubicBezTo>
                <a:cubicBezTo>
                  <a:pt x="218" y="381"/>
                  <a:pt x="217" y="382"/>
                  <a:pt x="212" y="382"/>
                </a:cubicBezTo>
                <a:cubicBezTo>
                  <a:pt x="206" y="382"/>
                  <a:pt x="205" y="380"/>
                  <a:pt x="205" y="380"/>
                </a:cubicBezTo>
                <a:cubicBezTo>
                  <a:pt x="205" y="380"/>
                  <a:pt x="197" y="386"/>
                  <a:pt x="192" y="384"/>
                </a:cubicBezTo>
                <a:cubicBezTo>
                  <a:pt x="188" y="382"/>
                  <a:pt x="187" y="383"/>
                  <a:pt x="187" y="383"/>
                </a:cubicBezTo>
                <a:cubicBezTo>
                  <a:pt x="187" y="383"/>
                  <a:pt x="189" y="389"/>
                  <a:pt x="187" y="395"/>
                </a:cubicBezTo>
                <a:cubicBezTo>
                  <a:pt x="184" y="400"/>
                  <a:pt x="179" y="399"/>
                  <a:pt x="178" y="404"/>
                </a:cubicBezTo>
                <a:cubicBezTo>
                  <a:pt x="178" y="408"/>
                  <a:pt x="178" y="410"/>
                  <a:pt x="173" y="413"/>
                </a:cubicBezTo>
                <a:cubicBezTo>
                  <a:pt x="168" y="415"/>
                  <a:pt x="162" y="416"/>
                  <a:pt x="165" y="419"/>
                </a:cubicBezTo>
                <a:cubicBezTo>
                  <a:pt x="168" y="422"/>
                  <a:pt x="168" y="424"/>
                  <a:pt x="168" y="424"/>
                </a:cubicBezTo>
                <a:cubicBezTo>
                  <a:pt x="163" y="429"/>
                  <a:pt x="163" y="429"/>
                  <a:pt x="163" y="429"/>
                </a:cubicBezTo>
                <a:cubicBezTo>
                  <a:pt x="163" y="429"/>
                  <a:pt x="167" y="428"/>
                  <a:pt x="164" y="434"/>
                </a:cubicBezTo>
                <a:cubicBezTo>
                  <a:pt x="161" y="441"/>
                  <a:pt x="160" y="440"/>
                  <a:pt x="163" y="441"/>
                </a:cubicBezTo>
                <a:cubicBezTo>
                  <a:pt x="167" y="443"/>
                  <a:pt x="165" y="448"/>
                  <a:pt x="165" y="448"/>
                </a:cubicBezTo>
                <a:cubicBezTo>
                  <a:pt x="165" y="448"/>
                  <a:pt x="151" y="456"/>
                  <a:pt x="156" y="462"/>
                </a:cubicBezTo>
                <a:cubicBezTo>
                  <a:pt x="162" y="469"/>
                  <a:pt x="161" y="466"/>
                  <a:pt x="157" y="475"/>
                </a:cubicBezTo>
                <a:cubicBezTo>
                  <a:pt x="154" y="485"/>
                  <a:pt x="154" y="479"/>
                  <a:pt x="156" y="485"/>
                </a:cubicBezTo>
                <a:cubicBezTo>
                  <a:pt x="157" y="492"/>
                  <a:pt x="156" y="500"/>
                  <a:pt x="158" y="507"/>
                </a:cubicBezTo>
                <a:cubicBezTo>
                  <a:pt x="159" y="514"/>
                  <a:pt x="155" y="522"/>
                  <a:pt x="158" y="523"/>
                </a:cubicBezTo>
                <a:cubicBezTo>
                  <a:pt x="161" y="525"/>
                  <a:pt x="163" y="529"/>
                  <a:pt x="163" y="529"/>
                </a:cubicBezTo>
                <a:cubicBezTo>
                  <a:pt x="157" y="538"/>
                  <a:pt x="157" y="538"/>
                  <a:pt x="157" y="538"/>
                </a:cubicBezTo>
                <a:cubicBezTo>
                  <a:pt x="157" y="538"/>
                  <a:pt x="159" y="536"/>
                  <a:pt x="161" y="540"/>
                </a:cubicBezTo>
                <a:cubicBezTo>
                  <a:pt x="162" y="544"/>
                  <a:pt x="164" y="539"/>
                  <a:pt x="164" y="539"/>
                </a:cubicBezTo>
                <a:cubicBezTo>
                  <a:pt x="164" y="539"/>
                  <a:pt x="168" y="535"/>
                  <a:pt x="171" y="537"/>
                </a:cubicBezTo>
                <a:cubicBezTo>
                  <a:pt x="174" y="538"/>
                  <a:pt x="174" y="537"/>
                  <a:pt x="178" y="541"/>
                </a:cubicBezTo>
                <a:cubicBezTo>
                  <a:pt x="182" y="545"/>
                  <a:pt x="182" y="541"/>
                  <a:pt x="187" y="549"/>
                </a:cubicBezTo>
                <a:cubicBezTo>
                  <a:pt x="192" y="557"/>
                  <a:pt x="189" y="559"/>
                  <a:pt x="192" y="563"/>
                </a:cubicBezTo>
                <a:cubicBezTo>
                  <a:pt x="194" y="568"/>
                  <a:pt x="192" y="569"/>
                  <a:pt x="195" y="572"/>
                </a:cubicBezTo>
                <a:cubicBezTo>
                  <a:pt x="198" y="576"/>
                  <a:pt x="197" y="580"/>
                  <a:pt x="197" y="580"/>
                </a:cubicBezTo>
                <a:cubicBezTo>
                  <a:pt x="197" y="580"/>
                  <a:pt x="189" y="585"/>
                  <a:pt x="189" y="588"/>
                </a:cubicBezTo>
                <a:cubicBezTo>
                  <a:pt x="188" y="592"/>
                  <a:pt x="183" y="595"/>
                  <a:pt x="178" y="595"/>
                </a:cubicBezTo>
                <a:cubicBezTo>
                  <a:pt x="174" y="595"/>
                  <a:pt x="172" y="592"/>
                  <a:pt x="168" y="593"/>
                </a:cubicBezTo>
                <a:cubicBezTo>
                  <a:pt x="164" y="593"/>
                  <a:pt x="160" y="592"/>
                  <a:pt x="157" y="589"/>
                </a:cubicBezTo>
                <a:cubicBezTo>
                  <a:pt x="155" y="587"/>
                  <a:pt x="151" y="591"/>
                  <a:pt x="151" y="591"/>
                </a:cubicBezTo>
                <a:cubicBezTo>
                  <a:pt x="151" y="591"/>
                  <a:pt x="146" y="595"/>
                  <a:pt x="141" y="592"/>
                </a:cubicBezTo>
                <a:cubicBezTo>
                  <a:pt x="136" y="590"/>
                  <a:pt x="132" y="590"/>
                  <a:pt x="130" y="591"/>
                </a:cubicBezTo>
                <a:cubicBezTo>
                  <a:pt x="128" y="591"/>
                  <a:pt x="124" y="590"/>
                  <a:pt x="124" y="590"/>
                </a:cubicBezTo>
                <a:cubicBezTo>
                  <a:pt x="124" y="590"/>
                  <a:pt x="137" y="597"/>
                  <a:pt x="142" y="596"/>
                </a:cubicBezTo>
                <a:cubicBezTo>
                  <a:pt x="146" y="596"/>
                  <a:pt x="147" y="597"/>
                  <a:pt x="149" y="597"/>
                </a:cubicBezTo>
                <a:cubicBezTo>
                  <a:pt x="151" y="597"/>
                  <a:pt x="156" y="596"/>
                  <a:pt x="156" y="596"/>
                </a:cubicBezTo>
                <a:cubicBezTo>
                  <a:pt x="156" y="596"/>
                  <a:pt x="156" y="598"/>
                  <a:pt x="159" y="603"/>
                </a:cubicBezTo>
                <a:cubicBezTo>
                  <a:pt x="162" y="608"/>
                  <a:pt x="162" y="600"/>
                  <a:pt x="166" y="603"/>
                </a:cubicBezTo>
                <a:cubicBezTo>
                  <a:pt x="170" y="606"/>
                  <a:pt x="172" y="604"/>
                  <a:pt x="172" y="604"/>
                </a:cubicBezTo>
                <a:cubicBezTo>
                  <a:pt x="179" y="603"/>
                  <a:pt x="179" y="603"/>
                  <a:pt x="179" y="603"/>
                </a:cubicBezTo>
                <a:cubicBezTo>
                  <a:pt x="179" y="603"/>
                  <a:pt x="181" y="601"/>
                  <a:pt x="183" y="606"/>
                </a:cubicBezTo>
                <a:cubicBezTo>
                  <a:pt x="186" y="610"/>
                  <a:pt x="180" y="618"/>
                  <a:pt x="180" y="618"/>
                </a:cubicBezTo>
                <a:cubicBezTo>
                  <a:pt x="180" y="618"/>
                  <a:pt x="172" y="621"/>
                  <a:pt x="169" y="622"/>
                </a:cubicBezTo>
                <a:cubicBezTo>
                  <a:pt x="167" y="623"/>
                  <a:pt x="160" y="613"/>
                  <a:pt x="162" y="619"/>
                </a:cubicBezTo>
                <a:cubicBezTo>
                  <a:pt x="163" y="624"/>
                  <a:pt x="162" y="630"/>
                  <a:pt x="159" y="629"/>
                </a:cubicBezTo>
                <a:cubicBezTo>
                  <a:pt x="155" y="629"/>
                  <a:pt x="155" y="629"/>
                  <a:pt x="155" y="629"/>
                </a:cubicBezTo>
                <a:cubicBezTo>
                  <a:pt x="155" y="629"/>
                  <a:pt x="147" y="631"/>
                  <a:pt x="144" y="634"/>
                </a:cubicBezTo>
                <a:cubicBezTo>
                  <a:pt x="142" y="637"/>
                  <a:pt x="140" y="637"/>
                  <a:pt x="137" y="636"/>
                </a:cubicBezTo>
                <a:cubicBezTo>
                  <a:pt x="135" y="634"/>
                  <a:pt x="129" y="637"/>
                  <a:pt x="134" y="638"/>
                </a:cubicBezTo>
                <a:cubicBezTo>
                  <a:pt x="139" y="639"/>
                  <a:pt x="143" y="637"/>
                  <a:pt x="146" y="640"/>
                </a:cubicBezTo>
                <a:cubicBezTo>
                  <a:pt x="149" y="643"/>
                  <a:pt x="145" y="647"/>
                  <a:pt x="145" y="647"/>
                </a:cubicBezTo>
                <a:cubicBezTo>
                  <a:pt x="145" y="647"/>
                  <a:pt x="141" y="649"/>
                  <a:pt x="139" y="649"/>
                </a:cubicBezTo>
                <a:cubicBezTo>
                  <a:pt x="138" y="649"/>
                  <a:pt x="133" y="643"/>
                  <a:pt x="133" y="649"/>
                </a:cubicBezTo>
                <a:cubicBezTo>
                  <a:pt x="134" y="655"/>
                  <a:pt x="137" y="653"/>
                  <a:pt x="139" y="662"/>
                </a:cubicBezTo>
                <a:cubicBezTo>
                  <a:pt x="142" y="672"/>
                  <a:pt x="138" y="679"/>
                  <a:pt x="140" y="680"/>
                </a:cubicBezTo>
                <a:cubicBezTo>
                  <a:pt x="142" y="681"/>
                  <a:pt x="141" y="679"/>
                  <a:pt x="143" y="684"/>
                </a:cubicBezTo>
                <a:cubicBezTo>
                  <a:pt x="145" y="689"/>
                  <a:pt x="144" y="675"/>
                  <a:pt x="141" y="696"/>
                </a:cubicBezTo>
                <a:cubicBezTo>
                  <a:pt x="137" y="716"/>
                  <a:pt x="133" y="719"/>
                  <a:pt x="132" y="731"/>
                </a:cubicBezTo>
                <a:cubicBezTo>
                  <a:pt x="131" y="743"/>
                  <a:pt x="130" y="748"/>
                  <a:pt x="125" y="756"/>
                </a:cubicBezTo>
                <a:cubicBezTo>
                  <a:pt x="120" y="763"/>
                  <a:pt x="118" y="759"/>
                  <a:pt x="113" y="760"/>
                </a:cubicBezTo>
                <a:cubicBezTo>
                  <a:pt x="108" y="760"/>
                  <a:pt x="107" y="764"/>
                  <a:pt x="103" y="761"/>
                </a:cubicBezTo>
                <a:cubicBezTo>
                  <a:pt x="99" y="758"/>
                  <a:pt x="100" y="749"/>
                  <a:pt x="95" y="756"/>
                </a:cubicBezTo>
                <a:cubicBezTo>
                  <a:pt x="91" y="763"/>
                  <a:pt x="87" y="768"/>
                  <a:pt x="87" y="768"/>
                </a:cubicBezTo>
                <a:cubicBezTo>
                  <a:pt x="87" y="768"/>
                  <a:pt x="76" y="774"/>
                  <a:pt x="80" y="782"/>
                </a:cubicBezTo>
                <a:cubicBezTo>
                  <a:pt x="84" y="789"/>
                  <a:pt x="88" y="796"/>
                  <a:pt x="77" y="796"/>
                </a:cubicBezTo>
                <a:cubicBezTo>
                  <a:pt x="67" y="795"/>
                  <a:pt x="67" y="789"/>
                  <a:pt x="62" y="796"/>
                </a:cubicBezTo>
                <a:cubicBezTo>
                  <a:pt x="57" y="803"/>
                  <a:pt x="55" y="809"/>
                  <a:pt x="50" y="803"/>
                </a:cubicBezTo>
                <a:cubicBezTo>
                  <a:pt x="45" y="797"/>
                  <a:pt x="42" y="799"/>
                  <a:pt x="42" y="796"/>
                </a:cubicBezTo>
                <a:cubicBezTo>
                  <a:pt x="43" y="793"/>
                  <a:pt x="47" y="783"/>
                  <a:pt x="46" y="778"/>
                </a:cubicBezTo>
                <a:cubicBezTo>
                  <a:pt x="45" y="773"/>
                  <a:pt x="42" y="769"/>
                  <a:pt x="41" y="767"/>
                </a:cubicBezTo>
                <a:cubicBezTo>
                  <a:pt x="40" y="765"/>
                  <a:pt x="28" y="765"/>
                  <a:pt x="36" y="761"/>
                </a:cubicBezTo>
                <a:cubicBezTo>
                  <a:pt x="45" y="758"/>
                  <a:pt x="47" y="760"/>
                  <a:pt x="46" y="755"/>
                </a:cubicBezTo>
                <a:cubicBezTo>
                  <a:pt x="45" y="749"/>
                  <a:pt x="40" y="751"/>
                  <a:pt x="43" y="746"/>
                </a:cubicBezTo>
                <a:cubicBezTo>
                  <a:pt x="47" y="741"/>
                  <a:pt x="51" y="741"/>
                  <a:pt x="46" y="737"/>
                </a:cubicBezTo>
                <a:cubicBezTo>
                  <a:pt x="40" y="733"/>
                  <a:pt x="25" y="724"/>
                  <a:pt x="26" y="714"/>
                </a:cubicBezTo>
                <a:cubicBezTo>
                  <a:pt x="26" y="705"/>
                  <a:pt x="26" y="703"/>
                  <a:pt x="22" y="697"/>
                </a:cubicBezTo>
                <a:cubicBezTo>
                  <a:pt x="18" y="692"/>
                  <a:pt x="14" y="685"/>
                  <a:pt x="18" y="683"/>
                </a:cubicBezTo>
                <a:cubicBezTo>
                  <a:pt x="22" y="682"/>
                  <a:pt x="28" y="685"/>
                  <a:pt x="22" y="680"/>
                </a:cubicBezTo>
                <a:cubicBezTo>
                  <a:pt x="16" y="674"/>
                  <a:pt x="9" y="681"/>
                  <a:pt x="10" y="669"/>
                </a:cubicBezTo>
                <a:cubicBezTo>
                  <a:pt x="11" y="657"/>
                  <a:pt x="20" y="655"/>
                  <a:pt x="15" y="652"/>
                </a:cubicBezTo>
                <a:cubicBezTo>
                  <a:pt x="10" y="649"/>
                  <a:pt x="4" y="644"/>
                  <a:pt x="4" y="644"/>
                </a:cubicBezTo>
                <a:cubicBezTo>
                  <a:pt x="4" y="644"/>
                  <a:pt x="4" y="632"/>
                  <a:pt x="3" y="629"/>
                </a:cubicBezTo>
                <a:cubicBezTo>
                  <a:pt x="2" y="626"/>
                  <a:pt x="1" y="621"/>
                  <a:pt x="0" y="618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7" name="Freeform 553">
            <a:extLst>
              <a:ext uri="{FF2B5EF4-FFF2-40B4-BE49-F238E27FC236}">
                <a16:creationId xmlns:a16="http://schemas.microsoft.com/office/drawing/2014/main" id="{7CE1A46E-3E00-CE78-CB21-9F9939E729F5}"/>
              </a:ext>
            </a:extLst>
          </p:cNvPr>
          <p:cNvSpPr>
            <a:spLocks/>
          </p:cNvSpPr>
          <p:nvPr/>
        </p:nvSpPr>
        <p:spPr bwMode="auto">
          <a:xfrm>
            <a:off x="5206858" y="2040485"/>
            <a:ext cx="361125" cy="864394"/>
          </a:xfrm>
          <a:custGeom>
            <a:avLst/>
            <a:gdLst>
              <a:gd name="T0" fmla="*/ 2147483646 w 337"/>
              <a:gd name="T1" fmla="*/ 2147483646 h 809"/>
              <a:gd name="T2" fmla="*/ 2147483646 w 337"/>
              <a:gd name="T3" fmla="*/ 2147483646 h 809"/>
              <a:gd name="T4" fmla="*/ 2147483646 w 337"/>
              <a:gd name="T5" fmla="*/ 2147483646 h 809"/>
              <a:gd name="T6" fmla="*/ 2147483646 w 337"/>
              <a:gd name="T7" fmla="*/ 2147483646 h 809"/>
              <a:gd name="T8" fmla="*/ 2147483646 w 337"/>
              <a:gd name="T9" fmla="*/ 2147483646 h 809"/>
              <a:gd name="T10" fmla="*/ 2147483646 w 337"/>
              <a:gd name="T11" fmla="*/ 2147483646 h 809"/>
              <a:gd name="T12" fmla="*/ 2147483646 w 337"/>
              <a:gd name="T13" fmla="*/ 2147483646 h 809"/>
              <a:gd name="T14" fmla="*/ 2147483646 w 337"/>
              <a:gd name="T15" fmla="*/ 2147483646 h 809"/>
              <a:gd name="T16" fmla="*/ 2147483646 w 337"/>
              <a:gd name="T17" fmla="*/ 2147483646 h 809"/>
              <a:gd name="T18" fmla="*/ 2147483646 w 337"/>
              <a:gd name="T19" fmla="*/ 2147483646 h 809"/>
              <a:gd name="T20" fmla="*/ 2147483646 w 337"/>
              <a:gd name="T21" fmla="*/ 2147483646 h 809"/>
              <a:gd name="T22" fmla="*/ 2147483646 w 337"/>
              <a:gd name="T23" fmla="*/ 2147483646 h 809"/>
              <a:gd name="T24" fmla="*/ 2147483646 w 337"/>
              <a:gd name="T25" fmla="*/ 2147483646 h 809"/>
              <a:gd name="T26" fmla="*/ 2147483646 w 337"/>
              <a:gd name="T27" fmla="*/ 2147483646 h 809"/>
              <a:gd name="T28" fmla="*/ 2147483646 w 337"/>
              <a:gd name="T29" fmla="*/ 2147483646 h 809"/>
              <a:gd name="T30" fmla="*/ 2147483646 w 337"/>
              <a:gd name="T31" fmla="*/ 2147483646 h 809"/>
              <a:gd name="T32" fmla="*/ 2147483646 w 337"/>
              <a:gd name="T33" fmla="*/ 2147483646 h 809"/>
              <a:gd name="T34" fmla="*/ 2147483646 w 337"/>
              <a:gd name="T35" fmla="*/ 2147483646 h 809"/>
              <a:gd name="T36" fmla="*/ 2147483646 w 337"/>
              <a:gd name="T37" fmla="*/ 2147483646 h 809"/>
              <a:gd name="T38" fmla="*/ 2147483646 w 337"/>
              <a:gd name="T39" fmla="*/ 2147483646 h 809"/>
              <a:gd name="T40" fmla="*/ 2147483646 w 337"/>
              <a:gd name="T41" fmla="*/ 2147483646 h 809"/>
              <a:gd name="T42" fmla="*/ 2147483646 w 337"/>
              <a:gd name="T43" fmla="*/ 2147483646 h 809"/>
              <a:gd name="T44" fmla="*/ 2147483646 w 337"/>
              <a:gd name="T45" fmla="*/ 2147483646 h 809"/>
              <a:gd name="T46" fmla="*/ 2147483646 w 337"/>
              <a:gd name="T47" fmla="*/ 2147483646 h 809"/>
              <a:gd name="T48" fmla="*/ 2147483646 w 337"/>
              <a:gd name="T49" fmla="*/ 2147483646 h 809"/>
              <a:gd name="T50" fmla="*/ 2147483646 w 337"/>
              <a:gd name="T51" fmla="*/ 2147483646 h 809"/>
              <a:gd name="T52" fmla="*/ 2147483646 w 337"/>
              <a:gd name="T53" fmla="*/ 2147483646 h 809"/>
              <a:gd name="T54" fmla="*/ 2147483646 w 337"/>
              <a:gd name="T55" fmla="*/ 2147483646 h 809"/>
              <a:gd name="T56" fmla="*/ 2147483646 w 337"/>
              <a:gd name="T57" fmla="*/ 2147483646 h 809"/>
              <a:gd name="T58" fmla="*/ 2147483646 w 337"/>
              <a:gd name="T59" fmla="*/ 2147483646 h 809"/>
              <a:gd name="T60" fmla="*/ 2147483646 w 337"/>
              <a:gd name="T61" fmla="*/ 2147483646 h 809"/>
              <a:gd name="T62" fmla="*/ 2147483646 w 337"/>
              <a:gd name="T63" fmla="*/ 2147483646 h 809"/>
              <a:gd name="T64" fmla="*/ 2147483646 w 337"/>
              <a:gd name="T65" fmla="*/ 2147483646 h 809"/>
              <a:gd name="T66" fmla="*/ 2147483646 w 337"/>
              <a:gd name="T67" fmla="*/ 2147483646 h 809"/>
              <a:gd name="T68" fmla="*/ 2147483646 w 337"/>
              <a:gd name="T69" fmla="*/ 2147483646 h 809"/>
              <a:gd name="T70" fmla="*/ 2147483646 w 337"/>
              <a:gd name="T71" fmla="*/ 2147483646 h 809"/>
              <a:gd name="T72" fmla="*/ 2147483646 w 337"/>
              <a:gd name="T73" fmla="*/ 2147483646 h 809"/>
              <a:gd name="T74" fmla="*/ 2147483646 w 337"/>
              <a:gd name="T75" fmla="*/ 2147483646 h 809"/>
              <a:gd name="T76" fmla="*/ 2147483646 w 337"/>
              <a:gd name="T77" fmla="*/ 2147483646 h 809"/>
              <a:gd name="T78" fmla="*/ 2147483646 w 337"/>
              <a:gd name="T79" fmla="*/ 2147483646 h 809"/>
              <a:gd name="T80" fmla="*/ 2147483646 w 337"/>
              <a:gd name="T81" fmla="*/ 2147483646 h 809"/>
              <a:gd name="T82" fmla="*/ 2147483646 w 337"/>
              <a:gd name="T83" fmla="*/ 2147483646 h 809"/>
              <a:gd name="T84" fmla="*/ 2147483646 w 337"/>
              <a:gd name="T85" fmla="*/ 2147483646 h 809"/>
              <a:gd name="T86" fmla="*/ 2147483646 w 337"/>
              <a:gd name="T87" fmla="*/ 2147483646 h 809"/>
              <a:gd name="T88" fmla="*/ 2147483646 w 337"/>
              <a:gd name="T89" fmla="*/ 2147483646 h 809"/>
              <a:gd name="T90" fmla="*/ 2147483646 w 337"/>
              <a:gd name="T91" fmla="*/ 2147483646 h 809"/>
              <a:gd name="T92" fmla="*/ 2147483646 w 337"/>
              <a:gd name="T93" fmla="*/ 2147483646 h 809"/>
              <a:gd name="T94" fmla="*/ 2147483646 w 337"/>
              <a:gd name="T95" fmla="*/ 2147483646 h 809"/>
              <a:gd name="T96" fmla="*/ 2147483646 w 337"/>
              <a:gd name="T97" fmla="*/ 2147483646 h 80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37"/>
              <a:gd name="T148" fmla="*/ 0 h 809"/>
              <a:gd name="T149" fmla="*/ 337 w 337"/>
              <a:gd name="T150" fmla="*/ 809 h 809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37" h="809">
                <a:moveTo>
                  <a:pt x="1" y="617"/>
                </a:moveTo>
                <a:cubicBezTo>
                  <a:pt x="3" y="619"/>
                  <a:pt x="5" y="622"/>
                  <a:pt x="6" y="625"/>
                </a:cubicBezTo>
                <a:cubicBezTo>
                  <a:pt x="15" y="620"/>
                  <a:pt x="13" y="608"/>
                  <a:pt x="15" y="598"/>
                </a:cubicBezTo>
                <a:cubicBezTo>
                  <a:pt x="18" y="584"/>
                  <a:pt x="23" y="585"/>
                  <a:pt x="31" y="579"/>
                </a:cubicBezTo>
                <a:cubicBezTo>
                  <a:pt x="49" y="565"/>
                  <a:pt x="36" y="536"/>
                  <a:pt x="31" y="516"/>
                </a:cubicBezTo>
                <a:cubicBezTo>
                  <a:pt x="37" y="518"/>
                  <a:pt x="43" y="508"/>
                  <a:pt x="43" y="501"/>
                </a:cubicBezTo>
                <a:cubicBezTo>
                  <a:pt x="43" y="490"/>
                  <a:pt x="33" y="486"/>
                  <a:pt x="29" y="477"/>
                </a:cubicBezTo>
                <a:cubicBezTo>
                  <a:pt x="22" y="461"/>
                  <a:pt x="34" y="440"/>
                  <a:pt x="28" y="423"/>
                </a:cubicBezTo>
                <a:cubicBezTo>
                  <a:pt x="24" y="412"/>
                  <a:pt x="19" y="415"/>
                  <a:pt x="19" y="402"/>
                </a:cubicBezTo>
                <a:cubicBezTo>
                  <a:pt x="20" y="391"/>
                  <a:pt x="25" y="376"/>
                  <a:pt x="27" y="364"/>
                </a:cubicBezTo>
                <a:cubicBezTo>
                  <a:pt x="29" y="353"/>
                  <a:pt x="29" y="336"/>
                  <a:pt x="42" y="334"/>
                </a:cubicBezTo>
                <a:cubicBezTo>
                  <a:pt x="49" y="333"/>
                  <a:pt x="62" y="338"/>
                  <a:pt x="68" y="341"/>
                </a:cubicBezTo>
                <a:cubicBezTo>
                  <a:pt x="78" y="329"/>
                  <a:pt x="64" y="320"/>
                  <a:pt x="63" y="309"/>
                </a:cubicBezTo>
                <a:cubicBezTo>
                  <a:pt x="62" y="296"/>
                  <a:pt x="70" y="276"/>
                  <a:pt x="74" y="263"/>
                </a:cubicBezTo>
                <a:cubicBezTo>
                  <a:pt x="76" y="254"/>
                  <a:pt x="82" y="242"/>
                  <a:pt x="82" y="233"/>
                </a:cubicBezTo>
                <a:cubicBezTo>
                  <a:pt x="82" y="226"/>
                  <a:pt x="76" y="222"/>
                  <a:pt x="76" y="217"/>
                </a:cubicBezTo>
                <a:cubicBezTo>
                  <a:pt x="75" y="194"/>
                  <a:pt x="91" y="206"/>
                  <a:pt x="102" y="208"/>
                </a:cubicBezTo>
                <a:cubicBezTo>
                  <a:pt x="102" y="187"/>
                  <a:pt x="114" y="158"/>
                  <a:pt x="127" y="142"/>
                </a:cubicBezTo>
                <a:cubicBezTo>
                  <a:pt x="124" y="141"/>
                  <a:pt x="121" y="138"/>
                  <a:pt x="117" y="137"/>
                </a:cubicBezTo>
                <a:cubicBezTo>
                  <a:pt x="121" y="131"/>
                  <a:pt x="128" y="125"/>
                  <a:pt x="131" y="118"/>
                </a:cubicBezTo>
                <a:cubicBezTo>
                  <a:pt x="133" y="111"/>
                  <a:pt x="132" y="105"/>
                  <a:pt x="135" y="100"/>
                </a:cubicBezTo>
                <a:cubicBezTo>
                  <a:pt x="141" y="90"/>
                  <a:pt x="155" y="72"/>
                  <a:pt x="166" y="84"/>
                </a:cubicBezTo>
                <a:cubicBezTo>
                  <a:pt x="174" y="72"/>
                  <a:pt x="168" y="52"/>
                  <a:pt x="182" y="46"/>
                </a:cubicBezTo>
                <a:cubicBezTo>
                  <a:pt x="190" y="42"/>
                  <a:pt x="194" y="47"/>
                  <a:pt x="201" y="50"/>
                </a:cubicBezTo>
                <a:cubicBezTo>
                  <a:pt x="208" y="52"/>
                  <a:pt x="214" y="53"/>
                  <a:pt x="222" y="52"/>
                </a:cubicBezTo>
                <a:cubicBezTo>
                  <a:pt x="207" y="40"/>
                  <a:pt x="245" y="26"/>
                  <a:pt x="220" y="13"/>
                </a:cubicBezTo>
                <a:cubicBezTo>
                  <a:pt x="225" y="6"/>
                  <a:pt x="237" y="0"/>
                  <a:pt x="245" y="6"/>
                </a:cubicBezTo>
                <a:cubicBezTo>
                  <a:pt x="246" y="12"/>
                  <a:pt x="246" y="12"/>
                  <a:pt x="246" y="12"/>
                </a:cubicBezTo>
                <a:cubicBezTo>
                  <a:pt x="253" y="26"/>
                  <a:pt x="264" y="34"/>
                  <a:pt x="272" y="46"/>
                </a:cubicBezTo>
                <a:cubicBezTo>
                  <a:pt x="276" y="43"/>
                  <a:pt x="279" y="44"/>
                  <a:pt x="283" y="43"/>
                </a:cubicBezTo>
                <a:cubicBezTo>
                  <a:pt x="283" y="48"/>
                  <a:pt x="284" y="52"/>
                  <a:pt x="285" y="57"/>
                </a:cubicBezTo>
                <a:cubicBezTo>
                  <a:pt x="286" y="56"/>
                  <a:pt x="290" y="55"/>
                  <a:pt x="292" y="52"/>
                </a:cubicBezTo>
                <a:cubicBezTo>
                  <a:pt x="297" y="71"/>
                  <a:pt x="317" y="55"/>
                  <a:pt x="313" y="80"/>
                </a:cubicBezTo>
                <a:cubicBezTo>
                  <a:pt x="315" y="80"/>
                  <a:pt x="318" y="80"/>
                  <a:pt x="320" y="80"/>
                </a:cubicBezTo>
                <a:cubicBezTo>
                  <a:pt x="321" y="91"/>
                  <a:pt x="316" y="105"/>
                  <a:pt x="316" y="116"/>
                </a:cubicBezTo>
                <a:cubicBezTo>
                  <a:pt x="315" y="128"/>
                  <a:pt x="315" y="140"/>
                  <a:pt x="316" y="152"/>
                </a:cubicBezTo>
                <a:cubicBezTo>
                  <a:pt x="319" y="153"/>
                  <a:pt x="321" y="155"/>
                  <a:pt x="323" y="156"/>
                </a:cubicBezTo>
                <a:cubicBezTo>
                  <a:pt x="320" y="159"/>
                  <a:pt x="320" y="164"/>
                  <a:pt x="319" y="166"/>
                </a:cubicBezTo>
                <a:cubicBezTo>
                  <a:pt x="321" y="166"/>
                  <a:pt x="324" y="169"/>
                  <a:pt x="327" y="168"/>
                </a:cubicBezTo>
                <a:cubicBezTo>
                  <a:pt x="321" y="183"/>
                  <a:pt x="314" y="184"/>
                  <a:pt x="322" y="199"/>
                </a:cubicBezTo>
                <a:cubicBezTo>
                  <a:pt x="326" y="208"/>
                  <a:pt x="331" y="215"/>
                  <a:pt x="336" y="223"/>
                </a:cubicBezTo>
                <a:cubicBezTo>
                  <a:pt x="337" y="226"/>
                  <a:pt x="337" y="226"/>
                  <a:pt x="337" y="226"/>
                </a:cubicBezTo>
                <a:cubicBezTo>
                  <a:pt x="335" y="225"/>
                  <a:pt x="335" y="225"/>
                  <a:pt x="335" y="225"/>
                </a:cubicBezTo>
                <a:cubicBezTo>
                  <a:pt x="333" y="224"/>
                  <a:pt x="331" y="223"/>
                  <a:pt x="331" y="223"/>
                </a:cubicBezTo>
                <a:cubicBezTo>
                  <a:pt x="317" y="227"/>
                  <a:pt x="317" y="227"/>
                  <a:pt x="317" y="227"/>
                </a:cubicBezTo>
                <a:cubicBezTo>
                  <a:pt x="306" y="228"/>
                  <a:pt x="306" y="228"/>
                  <a:pt x="306" y="228"/>
                </a:cubicBezTo>
                <a:cubicBezTo>
                  <a:pt x="294" y="229"/>
                  <a:pt x="294" y="229"/>
                  <a:pt x="294" y="229"/>
                </a:cubicBezTo>
                <a:cubicBezTo>
                  <a:pt x="287" y="233"/>
                  <a:pt x="287" y="233"/>
                  <a:pt x="287" y="233"/>
                </a:cubicBezTo>
                <a:cubicBezTo>
                  <a:pt x="287" y="233"/>
                  <a:pt x="278" y="240"/>
                  <a:pt x="279" y="244"/>
                </a:cubicBezTo>
                <a:cubicBezTo>
                  <a:pt x="280" y="249"/>
                  <a:pt x="278" y="251"/>
                  <a:pt x="273" y="256"/>
                </a:cubicBezTo>
                <a:cubicBezTo>
                  <a:pt x="269" y="261"/>
                  <a:pt x="264" y="260"/>
                  <a:pt x="268" y="263"/>
                </a:cubicBezTo>
                <a:cubicBezTo>
                  <a:pt x="271" y="266"/>
                  <a:pt x="268" y="273"/>
                  <a:pt x="268" y="273"/>
                </a:cubicBezTo>
                <a:cubicBezTo>
                  <a:pt x="268" y="273"/>
                  <a:pt x="263" y="277"/>
                  <a:pt x="262" y="286"/>
                </a:cubicBezTo>
                <a:cubicBezTo>
                  <a:pt x="261" y="294"/>
                  <a:pt x="261" y="294"/>
                  <a:pt x="266" y="296"/>
                </a:cubicBezTo>
                <a:cubicBezTo>
                  <a:pt x="271" y="299"/>
                  <a:pt x="271" y="305"/>
                  <a:pt x="271" y="305"/>
                </a:cubicBezTo>
                <a:cubicBezTo>
                  <a:pt x="271" y="305"/>
                  <a:pt x="267" y="307"/>
                  <a:pt x="269" y="310"/>
                </a:cubicBezTo>
                <a:cubicBezTo>
                  <a:pt x="271" y="314"/>
                  <a:pt x="277" y="321"/>
                  <a:pt x="271" y="325"/>
                </a:cubicBezTo>
                <a:cubicBezTo>
                  <a:pt x="265" y="329"/>
                  <a:pt x="260" y="333"/>
                  <a:pt x="257" y="336"/>
                </a:cubicBezTo>
                <a:cubicBezTo>
                  <a:pt x="254" y="339"/>
                  <a:pt x="253" y="341"/>
                  <a:pt x="250" y="346"/>
                </a:cubicBezTo>
                <a:cubicBezTo>
                  <a:pt x="247" y="351"/>
                  <a:pt x="243" y="352"/>
                  <a:pt x="243" y="352"/>
                </a:cubicBezTo>
                <a:cubicBezTo>
                  <a:pt x="243" y="352"/>
                  <a:pt x="240" y="356"/>
                  <a:pt x="237" y="360"/>
                </a:cubicBezTo>
                <a:cubicBezTo>
                  <a:pt x="235" y="365"/>
                  <a:pt x="235" y="362"/>
                  <a:pt x="230" y="367"/>
                </a:cubicBezTo>
                <a:cubicBezTo>
                  <a:pt x="226" y="372"/>
                  <a:pt x="217" y="368"/>
                  <a:pt x="218" y="374"/>
                </a:cubicBezTo>
                <a:cubicBezTo>
                  <a:pt x="218" y="381"/>
                  <a:pt x="217" y="382"/>
                  <a:pt x="212" y="382"/>
                </a:cubicBezTo>
                <a:cubicBezTo>
                  <a:pt x="206" y="382"/>
                  <a:pt x="205" y="380"/>
                  <a:pt x="205" y="380"/>
                </a:cubicBezTo>
                <a:cubicBezTo>
                  <a:pt x="205" y="380"/>
                  <a:pt x="197" y="386"/>
                  <a:pt x="192" y="384"/>
                </a:cubicBezTo>
                <a:cubicBezTo>
                  <a:pt x="188" y="382"/>
                  <a:pt x="187" y="383"/>
                  <a:pt x="187" y="383"/>
                </a:cubicBezTo>
                <a:cubicBezTo>
                  <a:pt x="187" y="383"/>
                  <a:pt x="189" y="389"/>
                  <a:pt x="187" y="395"/>
                </a:cubicBezTo>
                <a:cubicBezTo>
                  <a:pt x="184" y="400"/>
                  <a:pt x="179" y="399"/>
                  <a:pt x="178" y="404"/>
                </a:cubicBezTo>
                <a:cubicBezTo>
                  <a:pt x="178" y="408"/>
                  <a:pt x="178" y="410"/>
                  <a:pt x="173" y="413"/>
                </a:cubicBezTo>
                <a:cubicBezTo>
                  <a:pt x="168" y="415"/>
                  <a:pt x="162" y="416"/>
                  <a:pt x="165" y="419"/>
                </a:cubicBezTo>
                <a:cubicBezTo>
                  <a:pt x="168" y="422"/>
                  <a:pt x="168" y="424"/>
                  <a:pt x="168" y="424"/>
                </a:cubicBezTo>
                <a:cubicBezTo>
                  <a:pt x="163" y="429"/>
                  <a:pt x="163" y="429"/>
                  <a:pt x="163" y="429"/>
                </a:cubicBezTo>
                <a:cubicBezTo>
                  <a:pt x="163" y="429"/>
                  <a:pt x="167" y="428"/>
                  <a:pt x="164" y="434"/>
                </a:cubicBezTo>
                <a:cubicBezTo>
                  <a:pt x="161" y="441"/>
                  <a:pt x="160" y="440"/>
                  <a:pt x="163" y="441"/>
                </a:cubicBezTo>
                <a:cubicBezTo>
                  <a:pt x="167" y="443"/>
                  <a:pt x="165" y="448"/>
                  <a:pt x="165" y="448"/>
                </a:cubicBezTo>
                <a:cubicBezTo>
                  <a:pt x="165" y="448"/>
                  <a:pt x="151" y="456"/>
                  <a:pt x="156" y="462"/>
                </a:cubicBezTo>
                <a:cubicBezTo>
                  <a:pt x="162" y="469"/>
                  <a:pt x="161" y="466"/>
                  <a:pt x="157" y="475"/>
                </a:cubicBezTo>
                <a:cubicBezTo>
                  <a:pt x="154" y="485"/>
                  <a:pt x="154" y="479"/>
                  <a:pt x="156" y="485"/>
                </a:cubicBezTo>
                <a:cubicBezTo>
                  <a:pt x="157" y="492"/>
                  <a:pt x="156" y="500"/>
                  <a:pt x="158" y="507"/>
                </a:cubicBezTo>
                <a:cubicBezTo>
                  <a:pt x="159" y="514"/>
                  <a:pt x="155" y="522"/>
                  <a:pt x="158" y="523"/>
                </a:cubicBezTo>
                <a:cubicBezTo>
                  <a:pt x="161" y="525"/>
                  <a:pt x="163" y="529"/>
                  <a:pt x="163" y="529"/>
                </a:cubicBezTo>
                <a:cubicBezTo>
                  <a:pt x="157" y="538"/>
                  <a:pt x="157" y="538"/>
                  <a:pt x="157" y="538"/>
                </a:cubicBezTo>
                <a:cubicBezTo>
                  <a:pt x="157" y="538"/>
                  <a:pt x="159" y="536"/>
                  <a:pt x="161" y="540"/>
                </a:cubicBezTo>
                <a:cubicBezTo>
                  <a:pt x="162" y="544"/>
                  <a:pt x="164" y="539"/>
                  <a:pt x="164" y="539"/>
                </a:cubicBezTo>
                <a:cubicBezTo>
                  <a:pt x="164" y="539"/>
                  <a:pt x="168" y="535"/>
                  <a:pt x="171" y="537"/>
                </a:cubicBezTo>
                <a:cubicBezTo>
                  <a:pt x="174" y="538"/>
                  <a:pt x="174" y="537"/>
                  <a:pt x="178" y="541"/>
                </a:cubicBezTo>
                <a:cubicBezTo>
                  <a:pt x="182" y="545"/>
                  <a:pt x="182" y="541"/>
                  <a:pt x="187" y="549"/>
                </a:cubicBezTo>
                <a:cubicBezTo>
                  <a:pt x="192" y="557"/>
                  <a:pt x="189" y="559"/>
                  <a:pt x="192" y="563"/>
                </a:cubicBezTo>
                <a:cubicBezTo>
                  <a:pt x="194" y="568"/>
                  <a:pt x="192" y="569"/>
                  <a:pt x="195" y="572"/>
                </a:cubicBezTo>
                <a:cubicBezTo>
                  <a:pt x="198" y="576"/>
                  <a:pt x="197" y="580"/>
                  <a:pt x="197" y="580"/>
                </a:cubicBezTo>
                <a:cubicBezTo>
                  <a:pt x="197" y="580"/>
                  <a:pt x="189" y="585"/>
                  <a:pt x="189" y="588"/>
                </a:cubicBezTo>
                <a:cubicBezTo>
                  <a:pt x="188" y="592"/>
                  <a:pt x="183" y="595"/>
                  <a:pt x="178" y="595"/>
                </a:cubicBezTo>
                <a:cubicBezTo>
                  <a:pt x="174" y="595"/>
                  <a:pt x="172" y="592"/>
                  <a:pt x="168" y="593"/>
                </a:cubicBezTo>
                <a:cubicBezTo>
                  <a:pt x="164" y="593"/>
                  <a:pt x="160" y="592"/>
                  <a:pt x="157" y="589"/>
                </a:cubicBezTo>
                <a:cubicBezTo>
                  <a:pt x="155" y="587"/>
                  <a:pt x="151" y="591"/>
                  <a:pt x="151" y="591"/>
                </a:cubicBezTo>
                <a:cubicBezTo>
                  <a:pt x="151" y="591"/>
                  <a:pt x="146" y="595"/>
                  <a:pt x="141" y="592"/>
                </a:cubicBezTo>
                <a:cubicBezTo>
                  <a:pt x="136" y="590"/>
                  <a:pt x="132" y="590"/>
                  <a:pt x="130" y="591"/>
                </a:cubicBezTo>
                <a:cubicBezTo>
                  <a:pt x="128" y="591"/>
                  <a:pt x="124" y="590"/>
                  <a:pt x="124" y="590"/>
                </a:cubicBezTo>
                <a:cubicBezTo>
                  <a:pt x="124" y="590"/>
                  <a:pt x="137" y="597"/>
                  <a:pt x="142" y="596"/>
                </a:cubicBezTo>
                <a:cubicBezTo>
                  <a:pt x="146" y="596"/>
                  <a:pt x="147" y="597"/>
                  <a:pt x="149" y="597"/>
                </a:cubicBezTo>
                <a:cubicBezTo>
                  <a:pt x="151" y="597"/>
                  <a:pt x="156" y="596"/>
                  <a:pt x="156" y="596"/>
                </a:cubicBezTo>
                <a:cubicBezTo>
                  <a:pt x="156" y="596"/>
                  <a:pt x="156" y="598"/>
                  <a:pt x="159" y="603"/>
                </a:cubicBezTo>
                <a:cubicBezTo>
                  <a:pt x="162" y="608"/>
                  <a:pt x="162" y="600"/>
                  <a:pt x="166" y="603"/>
                </a:cubicBezTo>
                <a:cubicBezTo>
                  <a:pt x="170" y="606"/>
                  <a:pt x="172" y="604"/>
                  <a:pt x="172" y="604"/>
                </a:cubicBezTo>
                <a:cubicBezTo>
                  <a:pt x="179" y="603"/>
                  <a:pt x="179" y="603"/>
                  <a:pt x="179" y="603"/>
                </a:cubicBezTo>
                <a:cubicBezTo>
                  <a:pt x="179" y="603"/>
                  <a:pt x="181" y="601"/>
                  <a:pt x="183" y="606"/>
                </a:cubicBezTo>
                <a:cubicBezTo>
                  <a:pt x="186" y="610"/>
                  <a:pt x="180" y="618"/>
                  <a:pt x="180" y="618"/>
                </a:cubicBezTo>
                <a:cubicBezTo>
                  <a:pt x="180" y="618"/>
                  <a:pt x="172" y="621"/>
                  <a:pt x="169" y="622"/>
                </a:cubicBezTo>
                <a:cubicBezTo>
                  <a:pt x="167" y="623"/>
                  <a:pt x="160" y="613"/>
                  <a:pt x="162" y="619"/>
                </a:cubicBezTo>
                <a:cubicBezTo>
                  <a:pt x="163" y="624"/>
                  <a:pt x="162" y="630"/>
                  <a:pt x="159" y="629"/>
                </a:cubicBezTo>
                <a:cubicBezTo>
                  <a:pt x="155" y="629"/>
                  <a:pt x="155" y="629"/>
                  <a:pt x="155" y="629"/>
                </a:cubicBezTo>
                <a:cubicBezTo>
                  <a:pt x="155" y="629"/>
                  <a:pt x="147" y="631"/>
                  <a:pt x="144" y="634"/>
                </a:cubicBezTo>
                <a:cubicBezTo>
                  <a:pt x="142" y="637"/>
                  <a:pt x="140" y="637"/>
                  <a:pt x="137" y="636"/>
                </a:cubicBezTo>
                <a:cubicBezTo>
                  <a:pt x="135" y="634"/>
                  <a:pt x="129" y="637"/>
                  <a:pt x="134" y="638"/>
                </a:cubicBezTo>
                <a:cubicBezTo>
                  <a:pt x="139" y="639"/>
                  <a:pt x="143" y="637"/>
                  <a:pt x="146" y="640"/>
                </a:cubicBezTo>
                <a:cubicBezTo>
                  <a:pt x="149" y="643"/>
                  <a:pt x="145" y="647"/>
                  <a:pt x="145" y="647"/>
                </a:cubicBezTo>
                <a:cubicBezTo>
                  <a:pt x="145" y="647"/>
                  <a:pt x="141" y="649"/>
                  <a:pt x="139" y="649"/>
                </a:cubicBezTo>
                <a:cubicBezTo>
                  <a:pt x="138" y="649"/>
                  <a:pt x="133" y="643"/>
                  <a:pt x="133" y="649"/>
                </a:cubicBezTo>
                <a:cubicBezTo>
                  <a:pt x="134" y="655"/>
                  <a:pt x="137" y="653"/>
                  <a:pt x="139" y="662"/>
                </a:cubicBezTo>
                <a:cubicBezTo>
                  <a:pt x="142" y="672"/>
                  <a:pt x="138" y="679"/>
                  <a:pt x="140" y="680"/>
                </a:cubicBezTo>
                <a:cubicBezTo>
                  <a:pt x="142" y="681"/>
                  <a:pt x="141" y="679"/>
                  <a:pt x="143" y="684"/>
                </a:cubicBezTo>
                <a:cubicBezTo>
                  <a:pt x="145" y="689"/>
                  <a:pt x="144" y="675"/>
                  <a:pt x="141" y="696"/>
                </a:cubicBezTo>
                <a:cubicBezTo>
                  <a:pt x="137" y="716"/>
                  <a:pt x="133" y="719"/>
                  <a:pt x="132" y="731"/>
                </a:cubicBezTo>
                <a:cubicBezTo>
                  <a:pt x="131" y="743"/>
                  <a:pt x="130" y="748"/>
                  <a:pt x="125" y="756"/>
                </a:cubicBezTo>
                <a:cubicBezTo>
                  <a:pt x="120" y="763"/>
                  <a:pt x="118" y="759"/>
                  <a:pt x="113" y="760"/>
                </a:cubicBezTo>
                <a:cubicBezTo>
                  <a:pt x="108" y="760"/>
                  <a:pt x="107" y="764"/>
                  <a:pt x="103" y="761"/>
                </a:cubicBezTo>
                <a:cubicBezTo>
                  <a:pt x="99" y="758"/>
                  <a:pt x="100" y="749"/>
                  <a:pt x="95" y="756"/>
                </a:cubicBezTo>
                <a:cubicBezTo>
                  <a:pt x="91" y="763"/>
                  <a:pt x="87" y="768"/>
                  <a:pt x="87" y="768"/>
                </a:cubicBezTo>
                <a:cubicBezTo>
                  <a:pt x="87" y="768"/>
                  <a:pt x="76" y="774"/>
                  <a:pt x="80" y="782"/>
                </a:cubicBezTo>
                <a:cubicBezTo>
                  <a:pt x="84" y="789"/>
                  <a:pt x="88" y="796"/>
                  <a:pt x="77" y="796"/>
                </a:cubicBezTo>
                <a:cubicBezTo>
                  <a:pt x="67" y="795"/>
                  <a:pt x="67" y="789"/>
                  <a:pt x="62" y="796"/>
                </a:cubicBezTo>
                <a:cubicBezTo>
                  <a:pt x="57" y="803"/>
                  <a:pt x="55" y="809"/>
                  <a:pt x="50" y="803"/>
                </a:cubicBezTo>
                <a:cubicBezTo>
                  <a:pt x="45" y="797"/>
                  <a:pt x="42" y="799"/>
                  <a:pt x="42" y="796"/>
                </a:cubicBezTo>
                <a:cubicBezTo>
                  <a:pt x="43" y="793"/>
                  <a:pt x="47" y="783"/>
                  <a:pt x="46" y="778"/>
                </a:cubicBezTo>
                <a:cubicBezTo>
                  <a:pt x="45" y="773"/>
                  <a:pt x="42" y="769"/>
                  <a:pt x="41" y="767"/>
                </a:cubicBezTo>
                <a:cubicBezTo>
                  <a:pt x="40" y="765"/>
                  <a:pt x="28" y="765"/>
                  <a:pt x="36" y="761"/>
                </a:cubicBezTo>
                <a:cubicBezTo>
                  <a:pt x="45" y="758"/>
                  <a:pt x="47" y="760"/>
                  <a:pt x="46" y="755"/>
                </a:cubicBezTo>
                <a:cubicBezTo>
                  <a:pt x="45" y="749"/>
                  <a:pt x="40" y="751"/>
                  <a:pt x="43" y="746"/>
                </a:cubicBezTo>
                <a:cubicBezTo>
                  <a:pt x="47" y="741"/>
                  <a:pt x="51" y="741"/>
                  <a:pt x="46" y="737"/>
                </a:cubicBezTo>
                <a:cubicBezTo>
                  <a:pt x="40" y="733"/>
                  <a:pt x="25" y="724"/>
                  <a:pt x="26" y="714"/>
                </a:cubicBezTo>
                <a:cubicBezTo>
                  <a:pt x="26" y="705"/>
                  <a:pt x="26" y="703"/>
                  <a:pt x="22" y="697"/>
                </a:cubicBezTo>
                <a:cubicBezTo>
                  <a:pt x="18" y="692"/>
                  <a:pt x="14" y="685"/>
                  <a:pt x="18" y="683"/>
                </a:cubicBezTo>
                <a:cubicBezTo>
                  <a:pt x="22" y="682"/>
                  <a:pt x="28" y="685"/>
                  <a:pt x="22" y="680"/>
                </a:cubicBezTo>
                <a:cubicBezTo>
                  <a:pt x="16" y="674"/>
                  <a:pt x="9" y="681"/>
                  <a:pt x="10" y="669"/>
                </a:cubicBezTo>
                <a:cubicBezTo>
                  <a:pt x="11" y="657"/>
                  <a:pt x="20" y="655"/>
                  <a:pt x="15" y="652"/>
                </a:cubicBezTo>
                <a:cubicBezTo>
                  <a:pt x="10" y="649"/>
                  <a:pt x="4" y="644"/>
                  <a:pt x="4" y="644"/>
                </a:cubicBezTo>
                <a:cubicBezTo>
                  <a:pt x="4" y="644"/>
                  <a:pt x="4" y="632"/>
                  <a:pt x="3" y="629"/>
                </a:cubicBezTo>
                <a:cubicBezTo>
                  <a:pt x="2" y="626"/>
                  <a:pt x="1" y="621"/>
                  <a:pt x="0" y="618"/>
                </a:cubicBezTo>
              </a:path>
            </a:pathLst>
          </a:custGeom>
          <a:solidFill>
            <a:srgbClr val="47A9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8" name="Freeform 554">
            <a:extLst>
              <a:ext uri="{FF2B5EF4-FFF2-40B4-BE49-F238E27FC236}">
                <a16:creationId xmlns:a16="http://schemas.microsoft.com/office/drawing/2014/main" id="{C183B844-B435-7058-E240-90BF5BAF163D}"/>
              </a:ext>
            </a:extLst>
          </p:cNvPr>
          <p:cNvSpPr>
            <a:spLocks/>
          </p:cNvSpPr>
          <p:nvPr/>
        </p:nvSpPr>
        <p:spPr bwMode="auto">
          <a:xfrm>
            <a:off x="5468097" y="1967492"/>
            <a:ext cx="299657" cy="691515"/>
          </a:xfrm>
          <a:custGeom>
            <a:avLst/>
            <a:gdLst>
              <a:gd name="T0" fmla="*/ 2147483646 w 280"/>
              <a:gd name="T1" fmla="*/ 2147483646 h 646"/>
              <a:gd name="T2" fmla="*/ 2147483646 w 280"/>
              <a:gd name="T3" fmla="*/ 2147483646 h 646"/>
              <a:gd name="T4" fmla="*/ 2147483646 w 280"/>
              <a:gd name="T5" fmla="*/ 2147483646 h 646"/>
              <a:gd name="T6" fmla="*/ 2147483646 w 280"/>
              <a:gd name="T7" fmla="*/ 2147483646 h 646"/>
              <a:gd name="T8" fmla="*/ 2147483646 w 280"/>
              <a:gd name="T9" fmla="*/ 2147483646 h 646"/>
              <a:gd name="T10" fmla="*/ 2147483646 w 280"/>
              <a:gd name="T11" fmla="*/ 2147483646 h 646"/>
              <a:gd name="T12" fmla="*/ 2147483646 w 280"/>
              <a:gd name="T13" fmla="*/ 2147483646 h 646"/>
              <a:gd name="T14" fmla="*/ 2147483646 w 280"/>
              <a:gd name="T15" fmla="*/ 2147483646 h 646"/>
              <a:gd name="T16" fmla="*/ 2147483646 w 280"/>
              <a:gd name="T17" fmla="*/ 2147483646 h 646"/>
              <a:gd name="T18" fmla="*/ 2147483646 w 280"/>
              <a:gd name="T19" fmla="*/ 2147483646 h 646"/>
              <a:gd name="T20" fmla="*/ 2147483646 w 280"/>
              <a:gd name="T21" fmla="*/ 2147483646 h 646"/>
              <a:gd name="T22" fmla="*/ 2147483646 w 280"/>
              <a:gd name="T23" fmla="*/ 2147483646 h 646"/>
              <a:gd name="T24" fmla="*/ 2147483646 w 280"/>
              <a:gd name="T25" fmla="*/ 2147483646 h 646"/>
              <a:gd name="T26" fmla="*/ 2147483646 w 280"/>
              <a:gd name="T27" fmla="*/ 2147483646 h 646"/>
              <a:gd name="T28" fmla="*/ 2147483646 w 280"/>
              <a:gd name="T29" fmla="*/ 2147483646 h 646"/>
              <a:gd name="T30" fmla="*/ 2147483646 w 280"/>
              <a:gd name="T31" fmla="*/ 2147483646 h 646"/>
              <a:gd name="T32" fmla="*/ 2147483646 w 280"/>
              <a:gd name="T33" fmla="*/ 2147483646 h 646"/>
              <a:gd name="T34" fmla="*/ 2147483646 w 280"/>
              <a:gd name="T35" fmla="*/ 2147483646 h 646"/>
              <a:gd name="T36" fmla="*/ 2147483646 w 280"/>
              <a:gd name="T37" fmla="*/ 2147483646 h 646"/>
              <a:gd name="T38" fmla="*/ 2147483646 w 280"/>
              <a:gd name="T39" fmla="*/ 2147483646 h 646"/>
              <a:gd name="T40" fmla="*/ 2147483646 w 280"/>
              <a:gd name="T41" fmla="*/ 2147483646 h 646"/>
              <a:gd name="T42" fmla="*/ 2147483646 w 280"/>
              <a:gd name="T43" fmla="*/ 2147483646 h 646"/>
              <a:gd name="T44" fmla="*/ 2147483646 w 280"/>
              <a:gd name="T45" fmla="*/ 2147483646 h 646"/>
              <a:gd name="T46" fmla="*/ 2147483646 w 280"/>
              <a:gd name="T47" fmla="*/ 2147483646 h 646"/>
              <a:gd name="T48" fmla="*/ 2147483646 w 280"/>
              <a:gd name="T49" fmla="*/ 2147483646 h 646"/>
              <a:gd name="T50" fmla="*/ 2147483646 w 280"/>
              <a:gd name="T51" fmla="*/ 2147483646 h 646"/>
              <a:gd name="T52" fmla="*/ 2147483646 w 280"/>
              <a:gd name="T53" fmla="*/ 2147483646 h 646"/>
              <a:gd name="T54" fmla="*/ 2147483646 w 280"/>
              <a:gd name="T55" fmla="*/ 2147483646 h 646"/>
              <a:gd name="T56" fmla="*/ 2147483646 w 280"/>
              <a:gd name="T57" fmla="*/ 2147483646 h 646"/>
              <a:gd name="T58" fmla="*/ 2147483646 w 280"/>
              <a:gd name="T59" fmla="*/ 2147483646 h 646"/>
              <a:gd name="T60" fmla="*/ 2147483646 w 280"/>
              <a:gd name="T61" fmla="*/ 2147483646 h 646"/>
              <a:gd name="T62" fmla="*/ 2147483646 w 280"/>
              <a:gd name="T63" fmla="*/ 2147483646 h 646"/>
              <a:gd name="T64" fmla="*/ 2147483646 w 280"/>
              <a:gd name="T65" fmla="*/ 2147483646 h 646"/>
              <a:gd name="T66" fmla="*/ 2147483646 w 280"/>
              <a:gd name="T67" fmla="*/ 2147483646 h 646"/>
              <a:gd name="T68" fmla="*/ 2147483646 w 280"/>
              <a:gd name="T69" fmla="*/ 2147483646 h 646"/>
              <a:gd name="T70" fmla="*/ 2147483646 w 280"/>
              <a:gd name="T71" fmla="*/ 2147483646 h 646"/>
              <a:gd name="T72" fmla="*/ 2147483646 w 280"/>
              <a:gd name="T73" fmla="*/ 2147483646 h 646"/>
              <a:gd name="T74" fmla="*/ 2147483646 w 280"/>
              <a:gd name="T75" fmla="*/ 2147483646 h 646"/>
              <a:gd name="T76" fmla="*/ 2147483646 w 280"/>
              <a:gd name="T77" fmla="*/ 2147483646 h 646"/>
              <a:gd name="T78" fmla="*/ 2147483646 w 280"/>
              <a:gd name="T79" fmla="*/ 2147483646 h 646"/>
              <a:gd name="T80" fmla="*/ 2147483646 w 280"/>
              <a:gd name="T81" fmla="*/ 2147483646 h 646"/>
              <a:gd name="T82" fmla="*/ 2147483646 w 280"/>
              <a:gd name="T83" fmla="*/ 2147483646 h 646"/>
              <a:gd name="T84" fmla="*/ 2147483646 w 280"/>
              <a:gd name="T85" fmla="*/ 2147483646 h 646"/>
              <a:gd name="T86" fmla="*/ 2147483646 w 280"/>
              <a:gd name="T87" fmla="*/ 2147483646 h 646"/>
              <a:gd name="T88" fmla="*/ 2147483646 w 280"/>
              <a:gd name="T89" fmla="*/ 2147483646 h 646"/>
              <a:gd name="T90" fmla="*/ 2147483646 w 280"/>
              <a:gd name="T91" fmla="*/ 2147483646 h 646"/>
              <a:gd name="T92" fmla="*/ 2147483646 w 280"/>
              <a:gd name="T93" fmla="*/ 2147483646 h 646"/>
              <a:gd name="T94" fmla="*/ 2147483646 w 280"/>
              <a:gd name="T95" fmla="*/ 2147483646 h 646"/>
              <a:gd name="T96" fmla="*/ 2147483646 w 280"/>
              <a:gd name="T97" fmla="*/ 2147483646 h 646"/>
              <a:gd name="T98" fmla="*/ 2147483646 w 280"/>
              <a:gd name="T99" fmla="*/ 2147483646 h 646"/>
              <a:gd name="T100" fmla="*/ 2147483646 w 280"/>
              <a:gd name="T101" fmla="*/ 2147483646 h 646"/>
              <a:gd name="T102" fmla="*/ 2147483646 w 280"/>
              <a:gd name="T103" fmla="*/ 2147483646 h 646"/>
              <a:gd name="T104" fmla="*/ 2147483646 w 280"/>
              <a:gd name="T105" fmla="*/ 2147483646 h 646"/>
              <a:gd name="T106" fmla="*/ 2147483646 w 280"/>
              <a:gd name="T107" fmla="*/ 2147483646 h 646"/>
              <a:gd name="T108" fmla="*/ 2147483646 w 280"/>
              <a:gd name="T109" fmla="*/ 2147483646 h 646"/>
              <a:gd name="T110" fmla="*/ 2147483646 w 280"/>
              <a:gd name="T111" fmla="*/ 2147483646 h 646"/>
              <a:gd name="T112" fmla="*/ 2147483646 w 280"/>
              <a:gd name="T113" fmla="*/ 2147483646 h 646"/>
              <a:gd name="T114" fmla="*/ 2147483646 w 280"/>
              <a:gd name="T115" fmla="*/ 2147483646 h 646"/>
              <a:gd name="T116" fmla="*/ 2147483646 w 280"/>
              <a:gd name="T117" fmla="*/ 2147483646 h 646"/>
              <a:gd name="T118" fmla="*/ 2147483646 w 280"/>
              <a:gd name="T119" fmla="*/ 2147483646 h 646"/>
              <a:gd name="T120" fmla="*/ 2147483646 w 280"/>
              <a:gd name="T121" fmla="*/ 2147483646 h 646"/>
              <a:gd name="T122" fmla="*/ 2147483646 w 280"/>
              <a:gd name="T123" fmla="*/ 2147483646 h 646"/>
              <a:gd name="T124" fmla="*/ 2147483646 w 280"/>
              <a:gd name="T125" fmla="*/ 2147483646 h 64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80"/>
              <a:gd name="T190" fmla="*/ 0 h 646"/>
              <a:gd name="T191" fmla="*/ 280 w 280"/>
              <a:gd name="T192" fmla="*/ 646 h 64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80" h="646">
                <a:moveTo>
                  <a:pt x="0" y="73"/>
                </a:moveTo>
                <a:cubicBezTo>
                  <a:pt x="1" y="74"/>
                  <a:pt x="3" y="76"/>
                  <a:pt x="4" y="79"/>
                </a:cubicBezTo>
                <a:cubicBezTo>
                  <a:pt x="6" y="73"/>
                  <a:pt x="4" y="67"/>
                  <a:pt x="7" y="61"/>
                </a:cubicBezTo>
                <a:cubicBezTo>
                  <a:pt x="26" y="64"/>
                  <a:pt x="26" y="92"/>
                  <a:pt x="40" y="101"/>
                </a:cubicBezTo>
                <a:cubicBezTo>
                  <a:pt x="53" y="109"/>
                  <a:pt x="75" y="91"/>
                  <a:pt x="78" y="103"/>
                </a:cubicBezTo>
                <a:cubicBezTo>
                  <a:pt x="82" y="103"/>
                  <a:pt x="86" y="102"/>
                  <a:pt x="89" y="98"/>
                </a:cubicBezTo>
                <a:cubicBezTo>
                  <a:pt x="94" y="103"/>
                  <a:pt x="97" y="111"/>
                  <a:pt x="102" y="117"/>
                </a:cubicBezTo>
                <a:cubicBezTo>
                  <a:pt x="105" y="110"/>
                  <a:pt x="107" y="101"/>
                  <a:pt x="111" y="95"/>
                </a:cubicBezTo>
                <a:cubicBezTo>
                  <a:pt x="114" y="91"/>
                  <a:pt x="123" y="85"/>
                  <a:pt x="123" y="83"/>
                </a:cubicBezTo>
                <a:cubicBezTo>
                  <a:pt x="126" y="77"/>
                  <a:pt x="121" y="74"/>
                  <a:pt x="122" y="69"/>
                </a:cubicBezTo>
                <a:cubicBezTo>
                  <a:pt x="124" y="63"/>
                  <a:pt x="129" y="58"/>
                  <a:pt x="134" y="53"/>
                </a:cubicBezTo>
                <a:cubicBezTo>
                  <a:pt x="133" y="50"/>
                  <a:pt x="129" y="44"/>
                  <a:pt x="129" y="40"/>
                </a:cubicBezTo>
                <a:cubicBezTo>
                  <a:pt x="128" y="32"/>
                  <a:pt x="130" y="34"/>
                  <a:pt x="132" y="26"/>
                </a:cubicBezTo>
                <a:cubicBezTo>
                  <a:pt x="137" y="13"/>
                  <a:pt x="140" y="10"/>
                  <a:pt x="152" y="7"/>
                </a:cubicBezTo>
                <a:cubicBezTo>
                  <a:pt x="161" y="5"/>
                  <a:pt x="167" y="0"/>
                  <a:pt x="175" y="4"/>
                </a:cubicBezTo>
                <a:cubicBezTo>
                  <a:pt x="188" y="11"/>
                  <a:pt x="186" y="21"/>
                  <a:pt x="205" y="16"/>
                </a:cubicBezTo>
                <a:cubicBezTo>
                  <a:pt x="212" y="28"/>
                  <a:pt x="211" y="30"/>
                  <a:pt x="208" y="43"/>
                </a:cubicBezTo>
                <a:cubicBezTo>
                  <a:pt x="205" y="52"/>
                  <a:pt x="201" y="59"/>
                  <a:pt x="204" y="69"/>
                </a:cubicBezTo>
                <a:cubicBezTo>
                  <a:pt x="205" y="71"/>
                  <a:pt x="205" y="71"/>
                  <a:pt x="205" y="71"/>
                </a:cubicBezTo>
                <a:cubicBezTo>
                  <a:pt x="204" y="72"/>
                  <a:pt x="204" y="72"/>
                  <a:pt x="204" y="72"/>
                </a:cubicBezTo>
                <a:cubicBezTo>
                  <a:pt x="199" y="75"/>
                  <a:pt x="195" y="78"/>
                  <a:pt x="191" y="84"/>
                </a:cubicBezTo>
                <a:cubicBezTo>
                  <a:pt x="183" y="95"/>
                  <a:pt x="186" y="102"/>
                  <a:pt x="187" y="116"/>
                </a:cubicBezTo>
                <a:cubicBezTo>
                  <a:pt x="199" y="123"/>
                  <a:pt x="223" y="147"/>
                  <a:pt x="230" y="160"/>
                </a:cubicBezTo>
                <a:cubicBezTo>
                  <a:pt x="236" y="170"/>
                  <a:pt x="232" y="171"/>
                  <a:pt x="225" y="183"/>
                </a:cubicBezTo>
                <a:cubicBezTo>
                  <a:pt x="221" y="190"/>
                  <a:pt x="217" y="196"/>
                  <a:pt x="219" y="204"/>
                </a:cubicBezTo>
                <a:cubicBezTo>
                  <a:pt x="190" y="217"/>
                  <a:pt x="231" y="267"/>
                  <a:pt x="237" y="284"/>
                </a:cubicBezTo>
                <a:cubicBezTo>
                  <a:pt x="241" y="297"/>
                  <a:pt x="238" y="290"/>
                  <a:pt x="234" y="303"/>
                </a:cubicBezTo>
                <a:cubicBezTo>
                  <a:pt x="232" y="310"/>
                  <a:pt x="235" y="312"/>
                  <a:pt x="232" y="319"/>
                </a:cubicBezTo>
                <a:cubicBezTo>
                  <a:pt x="229" y="328"/>
                  <a:pt x="226" y="328"/>
                  <a:pt x="225" y="337"/>
                </a:cubicBezTo>
                <a:cubicBezTo>
                  <a:pt x="225" y="346"/>
                  <a:pt x="227" y="356"/>
                  <a:pt x="227" y="365"/>
                </a:cubicBezTo>
                <a:cubicBezTo>
                  <a:pt x="231" y="367"/>
                  <a:pt x="236" y="368"/>
                  <a:pt x="241" y="367"/>
                </a:cubicBezTo>
                <a:cubicBezTo>
                  <a:pt x="244" y="377"/>
                  <a:pt x="242" y="381"/>
                  <a:pt x="236" y="388"/>
                </a:cubicBezTo>
                <a:cubicBezTo>
                  <a:pt x="239" y="388"/>
                  <a:pt x="242" y="390"/>
                  <a:pt x="245" y="391"/>
                </a:cubicBezTo>
                <a:cubicBezTo>
                  <a:pt x="245" y="397"/>
                  <a:pt x="246" y="398"/>
                  <a:pt x="250" y="402"/>
                </a:cubicBezTo>
                <a:cubicBezTo>
                  <a:pt x="243" y="406"/>
                  <a:pt x="239" y="413"/>
                  <a:pt x="245" y="419"/>
                </a:cubicBezTo>
                <a:cubicBezTo>
                  <a:pt x="241" y="421"/>
                  <a:pt x="239" y="424"/>
                  <a:pt x="236" y="427"/>
                </a:cubicBezTo>
                <a:cubicBezTo>
                  <a:pt x="239" y="432"/>
                  <a:pt x="248" y="433"/>
                  <a:pt x="248" y="441"/>
                </a:cubicBezTo>
                <a:cubicBezTo>
                  <a:pt x="260" y="448"/>
                  <a:pt x="270" y="453"/>
                  <a:pt x="275" y="467"/>
                </a:cubicBezTo>
                <a:cubicBezTo>
                  <a:pt x="280" y="483"/>
                  <a:pt x="270" y="496"/>
                  <a:pt x="261" y="509"/>
                </a:cubicBezTo>
                <a:cubicBezTo>
                  <a:pt x="253" y="520"/>
                  <a:pt x="243" y="533"/>
                  <a:pt x="233" y="541"/>
                </a:cubicBezTo>
                <a:cubicBezTo>
                  <a:pt x="226" y="548"/>
                  <a:pt x="204" y="553"/>
                  <a:pt x="213" y="566"/>
                </a:cubicBezTo>
                <a:cubicBezTo>
                  <a:pt x="201" y="571"/>
                  <a:pt x="184" y="587"/>
                  <a:pt x="181" y="601"/>
                </a:cubicBezTo>
                <a:cubicBezTo>
                  <a:pt x="180" y="601"/>
                  <a:pt x="180" y="601"/>
                  <a:pt x="180" y="601"/>
                </a:cubicBezTo>
                <a:cubicBezTo>
                  <a:pt x="179" y="603"/>
                  <a:pt x="178" y="604"/>
                  <a:pt x="177" y="605"/>
                </a:cubicBezTo>
                <a:cubicBezTo>
                  <a:pt x="175" y="606"/>
                  <a:pt x="174" y="607"/>
                  <a:pt x="169" y="605"/>
                </a:cubicBezTo>
                <a:cubicBezTo>
                  <a:pt x="164" y="603"/>
                  <a:pt x="163" y="600"/>
                  <a:pt x="157" y="604"/>
                </a:cubicBezTo>
                <a:cubicBezTo>
                  <a:pt x="152" y="609"/>
                  <a:pt x="150" y="607"/>
                  <a:pt x="146" y="608"/>
                </a:cubicBezTo>
                <a:cubicBezTo>
                  <a:pt x="142" y="610"/>
                  <a:pt x="149" y="609"/>
                  <a:pt x="139" y="612"/>
                </a:cubicBezTo>
                <a:cubicBezTo>
                  <a:pt x="129" y="614"/>
                  <a:pt x="127" y="613"/>
                  <a:pt x="125" y="617"/>
                </a:cubicBezTo>
                <a:cubicBezTo>
                  <a:pt x="124" y="620"/>
                  <a:pt x="122" y="623"/>
                  <a:pt x="116" y="623"/>
                </a:cubicBezTo>
                <a:cubicBezTo>
                  <a:pt x="110" y="624"/>
                  <a:pt x="109" y="619"/>
                  <a:pt x="107" y="623"/>
                </a:cubicBezTo>
                <a:cubicBezTo>
                  <a:pt x="105" y="626"/>
                  <a:pt x="102" y="621"/>
                  <a:pt x="100" y="624"/>
                </a:cubicBezTo>
                <a:cubicBezTo>
                  <a:pt x="99" y="628"/>
                  <a:pt x="99" y="627"/>
                  <a:pt x="95" y="630"/>
                </a:cubicBezTo>
                <a:cubicBezTo>
                  <a:pt x="92" y="633"/>
                  <a:pt x="85" y="636"/>
                  <a:pt x="84" y="634"/>
                </a:cubicBezTo>
                <a:cubicBezTo>
                  <a:pt x="82" y="633"/>
                  <a:pt x="81" y="625"/>
                  <a:pt x="79" y="630"/>
                </a:cubicBezTo>
                <a:cubicBezTo>
                  <a:pt x="77" y="634"/>
                  <a:pt x="76" y="638"/>
                  <a:pt x="73" y="635"/>
                </a:cubicBezTo>
                <a:cubicBezTo>
                  <a:pt x="70" y="633"/>
                  <a:pt x="68" y="634"/>
                  <a:pt x="68" y="634"/>
                </a:cubicBezTo>
                <a:cubicBezTo>
                  <a:pt x="68" y="634"/>
                  <a:pt x="65" y="646"/>
                  <a:pt x="60" y="642"/>
                </a:cubicBezTo>
                <a:cubicBezTo>
                  <a:pt x="56" y="638"/>
                  <a:pt x="65" y="635"/>
                  <a:pt x="61" y="634"/>
                </a:cubicBezTo>
                <a:cubicBezTo>
                  <a:pt x="57" y="633"/>
                  <a:pt x="51" y="637"/>
                  <a:pt x="51" y="634"/>
                </a:cubicBezTo>
                <a:cubicBezTo>
                  <a:pt x="51" y="631"/>
                  <a:pt x="49" y="626"/>
                  <a:pt x="53" y="625"/>
                </a:cubicBezTo>
                <a:cubicBezTo>
                  <a:pt x="57" y="624"/>
                  <a:pt x="55" y="623"/>
                  <a:pt x="58" y="621"/>
                </a:cubicBezTo>
                <a:cubicBezTo>
                  <a:pt x="60" y="618"/>
                  <a:pt x="59" y="617"/>
                  <a:pt x="60" y="615"/>
                </a:cubicBezTo>
                <a:cubicBezTo>
                  <a:pt x="61" y="613"/>
                  <a:pt x="61" y="611"/>
                  <a:pt x="61" y="611"/>
                </a:cubicBezTo>
                <a:cubicBezTo>
                  <a:pt x="54" y="616"/>
                  <a:pt x="54" y="616"/>
                  <a:pt x="54" y="616"/>
                </a:cubicBezTo>
                <a:cubicBezTo>
                  <a:pt x="54" y="616"/>
                  <a:pt x="47" y="616"/>
                  <a:pt x="46" y="613"/>
                </a:cubicBezTo>
                <a:cubicBezTo>
                  <a:pt x="45" y="609"/>
                  <a:pt x="45" y="606"/>
                  <a:pt x="42" y="607"/>
                </a:cubicBezTo>
                <a:cubicBezTo>
                  <a:pt x="39" y="607"/>
                  <a:pt x="36" y="608"/>
                  <a:pt x="34" y="606"/>
                </a:cubicBezTo>
                <a:cubicBezTo>
                  <a:pt x="31" y="604"/>
                  <a:pt x="35" y="601"/>
                  <a:pt x="31" y="601"/>
                </a:cubicBezTo>
                <a:cubicBezTo>
                  <a:pt x="26" y="601"/>
                  <a:pt x="26" y="598"/>
                  <a:pt x="23" y="600"/>
                </a:cubicBezTo>
                <a:cubicBezTo>
                  <a:pt x="21" y="602"/>
                  <a:pt x="19" y="603"/>
                  <a:pt x="17" y="600"/>
                </a:cubicBezTo>
                <a:cubicBezTo>
                  <a:pt x="16" y="598"/>
                  <a:pt x="13" y="596"/>
                  <a:pt x="15" y="593"/>
                </a:cubicBezTo>
                <a:cubicBezTo>
                  <a:pt x="17" y="591"/>
                  <a:pt x="18" y="588"/>
                  <a:pt x="18" y="588"/>
                </a:cubicBezTo>
                <a:cubicBezTo>
                  <a:pt x="19" y="583"/>
                  <a:pt x="19" y="583"/>
                  <a:pt x="19" y="583"/>
                </a:cubicBezTo>
                <a:cubicBezTo>
                  <a:pt x="16" y="576"/>
                  <a:pt x="16" y="576"/>
                  <a:pt x="16" y="576"/>
                </a:cubicBezTo>
                <a:cubicBezTo>
                  <a:pt x="17" y="571"/>
                  <a:pt x="17" y="571"/>
                  <a:pt x="17" y="571"/>
                </a:cubicBezTo>
                <a:cubicBezTo>
                  <a:pt x="21" y="567"/>
                  <a:pt x="21" y="567"/>
                  <a:pt x="21" y="567"/>
                </a:cubicBezTo>
                <a:cubicBezTo>
                  <a:pt x="21" y="567"/>
                  <a:pt x="17" y="564"/>
                  <a:pt x="17" y="562"/>
                </a:cubicBezTo>
                <a:cubicBezTo>
                  <a:pt x="17" y="561"/>
                  <a:pt x="22" y="554"/>
                  <a:pt x="21" y="551"/>
                </a:cubicBezTo>
                <a:cubicBezTo>
                  <a:pt x="21" y="551"/>
                  <a:pt x="20" y="547"/>
                  <a:pt x="21" y="547"/>
                </a:cubicBezTo>
                <a:cubicBezTo>
                  <a:pt x="23" y="547"/>
                  <a:pt x="25" y="544"/>
                  <a:pt x="23" y="541"/>
                </a:cubicBezTo>
                <a:cubicBezTo>
                  <a:pt x="21" y="538"/>
                  <a:pt x="19" y="537"/>
                  <a:pt x="19" y="535"/>
                </a:cubicBezTo>
                <a:cubicBezTo>
                  <a:pt x="20" y="532"/>
                  <a:pt x="21" y="530"/>
                  <a:pt x="20" y="529"/>
                </a:cubicBezTo>
                <a:cubicBezTo>
                  <a:pt x="20" y="527"/>
                  <a:pt x="21" y="529"/>
                  <a:pt x="17" y="525"/>
                </a:cubicBezTo>
                <a:cubicBezTo>
                  <a:pt x="14" y="520"/>
                  <a:pt x="12" y="516"/>
                  <a:pt x="14" y="513"/>
                </a:cubicBezTo>
                <a:cubicBezTo>
                  <a:pt x="16" y="510"/>
                  <a:pt x="19" y="508"/>
                  <a:pt x="17" y="506"/>
                </a:cubicBezTo>
                <a:cubicBezTo>
                  <a:pt x="16" y="504"/>
                  <a:pt x="13" y="506"/>
                  <a:pt x="12" y="500"/>
                </a:cubicBezTo>
                <a:cubicBezTo>
                  <a:pt x="11" y="495"/>
                  <a:pt x="10" y="490"/>
                  <a:pt x="10" y="487"/>
                </a:cubicBezTo>
                <a:cubicBezTo>
                  <a:pt x="10" y="485"/>
                  <a:pt x="10" y="479"/>
                  <a:pt x="11" y="477"/>
                </a:cubicBezTo>
                <a:cubicBezTo>
                  <a:pt x="12" y="476"/>
                  <a:pt x="16" y="471"/>
                  <a:pt x="16" y="471"/>
                </a:cubicBezTo>
                <a:cubicBezTo>
                  <a:pt x="16" y="471"/>
                  <a:pt x="25" y="466"/>
                  <a:pt x="23" y="462"/>
                </a:cubicBezTo>
                <a:cubicBezTo>
                  <a:pt x="22" y="459"/>
                  <a:pt x="28" y="450"/>
                  <a:pt x="31" y="450"/>
                </a:cubicBezTo>
                <a:cubicBezTo>
                  <a:pt x="34" y="450"/>
                  <a:pt x="35" y="450"/>
                  <a:pt x="39" y="449"/>
                </a:cubicBezTo>
                <a:cubicBezTo>
                  <a:pt x="44" y="449"/>
                  <a:pt x="48" y="441"/>
                  <a:pt x="48" y="436"/>
                </a:cubicBezTo>
                <a:cubicBezTo>
                  <a:pt x="49" y="432"/>
                  <a:pt x="48" y="429"/>
                  <a:pt x="51" y="426"/>
                </a:cubicBezTo>
                <a:cubicBezTo>
                  <a:pt x="54" y="424"/>
                  <a:pt x="53" y="422"/>
                  <a:pt x="58" y="418"/>
                </a:cubicBezTo>
                <a:cubicBezTo>
                  <a:pt x="63" y="414"/>
                  <a:pt x="71" y="405"/>
                  <a:pt x="74" y="401"/>
                </a:cubicBezTo>
                <a:cubicBezTo>
                  <a:pt x="78" y="398"/>
                  <a:pt x="80" y="395"/>
                  <a:pt x="84" y="393"/>
                </a:cubicBezTo>
                <a:cubicBezTo>
                  <a:pt x="88" y="391"/>
                  <a:pt x="87" y="386"/>
                  <a:pt x="89" y="382"/>
                </a:cubicBezTo>
                <a:cubicBezTo>
                  <a:pt x="90" y="378"/>
                  <a:pt x="86" y="374"/>
                  <a:pt x="91" y="372"/>
                </a:cubicBezTo>
                <a:cubicBezTo>
                  <a:pt x="96" y="371"/>
                  <a:pt x="94" y="369"/>
                  <a:pt x="97" y="364"/>
                </a:cubicBezTo>
                <a:cubicBezTo>
                  <a:pt x="100" y="360"/>
                  <a:pt x="100" y="359"/>
                  <a:pt x="103" y="358"/>
                </a:cubicBezTo>
                <a:cubicBezTo>
                  <a:pt x="106" y="357"/>
                  <a:pt x="104" y="355"/>
                  <a:pt x="107" y="354"/>
                </a:cubicBezTo>
                <a:cubicBezTo>
                  <a:pt x="110" y="352"/>
                  <a:pt x="109" y="349"/>
                  <a:pt x="112" y="351"/>
                </a:cubicBezTo>
                <a:cubicBezTo>
                  <a:pt x="115" y="353"/>
                  <a:pt x="117" y="351"/>
                  <a:pt x="118" y="349"/>
                </a:cubicBezTo>
                <a:cubicBezTo>
                  <a:pt x="119" y="347"/>
                  <a:pt x="116" y="341"/>
                  <a:pt x="116" y="341"/>
                </a:cubicBezTo>
                <a:cubicBezTo>
                  <a:pt x="116" y="341"/>
                  <a:pt x="122" y="335"/>
                  <a:pt x="120" y="326"/>
                </a:cubicBezTo>
                <a:cubicBezTo>
                  <a:pt x="117" y="317"/>
                  <a:pt x="118" y="315"/>
                  <a:pt x="117" y="313"/>
                </a:cubicBezTo>
                <a:cubicBezTo>
                  <a:pt x="116" y="311"/>
                  <a:pt x="109" y="307"/>
                  <a:pt x="109" y="307"/>
                </a:cubicBezTo>
                <a:cubicBezTo>
                  <a:pt x="104" y="296"/>
                  <a:pt x="104" y="296"/>
                  <a:pt x="104" y="296"/>
                </a:cubicBezTo>
                <a:cubicBezTo>
                  <a:pt x="104" y="296"/>
                  <a:pt x="103" y="286"/>
                  <a:pt x="100" y="290"/>
                </a:cubicBezTo>
                <a:cubicBezTo>
                  <a:pt x="99" y="293"/>
                  <a:pt x="97" y="294"/>
                  <a:pt x="95" y="294"/>
                </a:cubicBezTo>
                <a:cubicBezTo>
                  <a:pt x="93" y="294"/>
                  <a:pt x="93" y="294"/>
                  <a:pt x="93" y="294"/>
                </a:cubicBezTo>
                <a:cubicBezTo>
                  <a:pt x="88" y="285"/>
                  <a:pt x="81" y="276"/>
                  <a:pt x="77" y="266"/>
                </a:cubicBezTo>
                <a:cubicBezTo>
                  <a:pt x="69" y="251"/>
                  <a:pt x="76" y="250"/>
                  <a:pt x="82" y="235"/>
                </a:cubicBezTo>
                <a:cubicBezTo>
                  <a:pt x="79" y="236"/>
                  <a:pt x="76" y="233"/>
                  <a:pt x="74" y="233"/>
                </a:cubicBezTo>
                <a:cubicBezTo>
                  <a:pt x="75" y="231"/>
                  <a:pt x="75" y="226"/>
                  <a:pt x="78" y="223"/>
                </a:cubicBezTo>
                <a:cubicBezTo>
                  <a:pt x="76" y="222"/>
                  <a:pt x="74" y="220"/>
                  <a:pt x="71" y="219"/>
                </a:cubicBezTo>
                <a:cubicBezTo>
                  <a:pt x="70" y="207"/>
                  <a:pt x="70" y="195"/>
                  <a:pt x="71" y="183"/>
                </a:cubicBezTo>
                <a:cubicBezTo>
                  <a:pt x="71" y="172"/>
                  <a:pt x="76" y="158"/>
                  <a:pt x="75" y="147"/>
                </a:cubicBezTo>
                <a:cubicBezTo>
                  <a:pt x="73" y="147"/>
                  <a:pt x="70" y="147"/>
                  <a:pt x="68" y="147"/>
                </a:cubicBezTo>
                <a:cubicBezTo>
                  <a:pt x="72" y="122"/>
                  <a:pt x="52" y="138"/>
                  <a:pt x="47" y="119"/>
                </a:cubicBezTo>
                <a:cubicBezTo>
                  <a:pt x="45" y="122"/>
                  <a:pt x="41" y="123"/>
                  <a:pt x="40" y="124"/>
                </a:cubicBezTo>
                <a:cubicBezTo>
                  <a:pt x="39" y="119"/>
                  <a:pt x="38" y="115"/>
                  <a:pt x="38" y="110"/>
                </a:cubicBezTo>
                <a:cubicBezTo>
                  <a:pt x="34" y="111"/>
                  <a:pt x="31" y="110"/>
                  <a:pt x="27" y="113"/>
                </a:cubicBezTo>
                <a:cubicBezTo>
                  <a:pt x="19" y="101"/>
                  <a:pt x="8" y="93"/>
                  <a:pt x="1" y="79"/>
                </a:cubicBezTo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19" name="Freeform 555">
            <a:extLst>
              <a:ext uri="{FF2B5EF4-FFF2-40B4-BE49-F238E27FC236}">
                <a16:creationId xmlns:a16="http://schemas.microsoft.com/office/drawing/2014/main" id="{4DAB314B-9D96-028E-4DA0-47EC8F442DF0}"/>
              </a:ext>
            </a:extLst>
          </p:cNvPr>
          <p:cNvSpPr>
            <a:spLocks/>
          </p:cNvSpPr>
          <p:nvPr/>
        </p:nvSpPr>
        <p:spPr bwMode="auto">
          <a:xfrm>
            <a:off x="5468097" y="1967492"/>
            <a:ext cx="299657" cy="691515"/>
          </a:xfrm>
          <a:custGeom>
            <a:avLst/>
            <a:gdLst>
              <a:gd name="T0" fmla="*/ 2147483646 w 280"/>
              <a:gd name="T1" fmla="*/ 2147483646 h 646"/>
              <a:gd name="T2" fmla="*/ 2147483646 w 280"/>
              <a:gd name="T3" fmla="*/ 2147483646 h 646"/>
              <a:gd name="T4" fmla="*/ 2147483646 w 280"/>
              <a:gd name="T5" fmla="*/ 2147483646 h 646"/>
              <a:gd name="T6" fmla="*/ 2147483646 w 280"/>
              <a:gd name="T7" fmla="*/ 2147483646 h 646"/>
              <a:gd name="T8" fmla="*/ 2147483646 w 280"/>
              <a:gd name="T9" fmla="*/ 2147483646 h 646"/>
              <a:gd name="T10" fmla="*/ 2147483646 w 280"/>
              <a:gd name="T11" fmla="*/ 2147483646 h 646"/>
              <a:gd name="T12" fmla="*/ 2147483646 w 280"/>
              <a:gd name="T13" fmla="*/ 2147483646 h 646"/>
              <a:gd name="T14" fmla="*/ 2147483646 w 280"/>
              <a:gd name="T15" fmla="*/ 2147483646 h 646"/>
              <a:gd name="T16" fmla="*/ 2147483646 w 280"/>
              <a:gd name="T17" fmla="*/ 2147483646 h 646"/>
              <a:gd name="T18" fmla="*/ 2147483646 w 280"/>
              <a:gd name="T19" fmla="*/ 2147483646 h 646"/>
              <a:gd name="T20" fmla="*/ 2147483646 w 280"/>
              <a:gd name="T21" fmla="*/ 2147483646 h 646"/>
              <a:gd name="T22" fmla="*/ 2147483646 w 280"/>
              <a:gd name="T23" fmla="*/ 2147483646 h 646"/>
              <a:gd name="T24" fmla="*/ 2147483646 w 280"/>
              <a:gd name="T25" fmla="*/ 2147483646 h 646"/>
              <a:gd name="T26" fmla="*/ 2147483646 w 280"/>
              <a:gd name="T27" fmla="*/ 2147483646 h 646"/>
              <a:gd name="T28" fmla="*/ 2147483646 w 280"/>
              <a:gd name="T29" fmla="*/ 2147483646 h 646"/>
              <a:gd name="T30" fmla="*/ 2147483646 w 280"/>
              <a:gd name="T31" fmla="*/ 2147483646 h 646"/>
              <a:gd name="T32" fmla="*/ 2147483646 w 280"/>
              <a:gd name="T33" fmla="*/ 2147483646 h 646"/>
              <a:gd name="T34" fmla="*/ 2147483646 w 280"/>
              <a:gd name="T35" fmla="*/ 2147483646 h 646"/>
              <a:gd name="T36" fmla="*/ 2147483646 w 280"/>
              <a:gd name="T37" fmla="*/ 2147483646 h 646"/>
              <a:gd name="T38" fmla="*/ 2147483646 w 280"/>
              <a:gd name="T39" fmla="*/ 2147483646 h 646"/>
              <a:gd name="T40" fmla="*/ 2147483646 w 280"/>
              <a:gd name="T41" fmla="*/ 2147483646 h 646"/>
              <a:gd name="T42" fmla="*/ 2147483646 w 280"/>
              <a:gd name="T43" fmla="*/ 2147483646 h 646"/>
              <a:gd name="T44" fmla="*/ 2147483646 w 280"/>
              <a:gd name="T45" fmla="*/ 2147483646 h 646"/>
              <a:gd name="T46" fmla="*/ 2147483646 w 280"/>
              <a:gd name="T47" fmla="*/ 2147483646 h 646"/>
              <a:gd name="T48" fmla="*/ 2147483646 w 280"/>
              <a:gd name="T49" fmla="*/ 2147483646 h 646"/>
              <a:gd name="T50" fmla="*/ 2147483646 w 280"/>
              <a:gd name="T51" fmla="*/ 2147483646 h 646"/>
              <a:gd name="T52" fmla="*/ 2147483646 w 280"/>
              <a:gd name="T53" fmla="*/ 2147483646 h 646"/>
              <a:gd name="T54" fmla="*/ 2147483646 w 280"/>
              <a:gd name="T55" fmla="*/ 2147483646 h 646"/>
              <a:gd name="T56" fmla="*/ 2147483646 w 280"/>
              <a:gd name="T57" fmla="*/ 2147483646 h 646"/>
              <a:gd name="T58" fmla="*/ 2147483646 w 280"/>
              <a:gd name="T59" fmla="*/ 2147483646 h 646"/>
              <a:gd name="T60" fmla="*/ 2147483646 w 280"/>
              <a:gd name="T61" fmla="*/ 2147483646 h 646"/>
              <a:gd name="T62" fmla="*/ 2147483646 w 280"/>
              <a:gd name="T63" fmla="*/ 2147483646 h 646"/>
              <a:gd name="T64" fmla="*/ 2147483646 w 280"/>
              <a:gd name="T65" fmla="*/ 2147483646 h 646"/>
              <a:gd name="T66" fmla="*/ 2147483646 w 280"/>
              <a:gd name="T67" fmla="*/ 2147483646 h 646"/>
              <a:gd name="T68" fmla="*/ 2147483646 w 280"/>
              <a:gd name="T69" fmla="*/ 2147483646 h 646"/>
              <a:gd name="T70" fmla="*/ 2147483646 w 280"/>
              <a:gd name="T71" fmla="*/ 2147483646 h 646"/>
              <a:gd name="T72" fmla="*/ 2147483646 w 280"/>
              <a:gd name="T73" fmla="*/ 2147483646 h 646"/>
              <a:gd name="T74" fmla="*/ 2147483646 w 280"/>
              <a:gd name="T75" fmla="*/ 2147483646 h 646"/>
              <a:gd name="T76" fmla="*/ 2147483646 w 280"/>
              <a:gd name="T77" fmla="*/ 2147483646 h 646"/>
              <a:gd name="T78" fmla="*/ 2147483646 w 280"/>
              <a:gd name="T79" fmla="*/ 2147483646 h 646"/>
              <a:gd name="T80" fmla="*/ 2147483646 w 280"/>
              <a:gd name="T81" fmla="*/ 2147483646 h 646"/>
              <a:gd name="T82" fmla="*/ 2147483646 w 280"/>
              <a:gd name="T83" fmla="*/ 2147483646 h 646"/>
              <a:gd name="T84" fmla="*/ 2147483646 w 280"/>
              <a:gd name="T85" fmla="*/ 2147483646 h 646"/>
              <a:gd name="T86" fmla="*/ 2147483646 w 280"/>
              <a:gd name="T87" fmla="*/ 2147483646 h 646"/>
              <a:gd name="T88" fmla="*/ 2147483646 w 280"/>
              <a:gd name="T89" fmla="*/ 2147483646 h 646"/>
              <a:gd name="T90" fmla="*/ 2147483646 w 280"/>
              <a:gd name="T91" fmla="*/ 2147483646 h 646"/>
              <a:gd name="T92" fmla="*/ 2147483646 w 280"/>
              <a:gd name="T93" fmla="*/ 2147483646 h 646"/>
              <a:gd name="T94" fmla="*/ 2147483646 w 280"/>
              <a:gd name="T95" fmla="*/ 2147483646 h 646"/>
              <a:gd name="T96" fmla="*/ 2147483646 w 280"/>
              <a:gd name="T97" fmla="*/ 2147483646 h 646"/>
              <a:gd name="T98" fmla="*/ 2147483646 w 280"/>
              <a:gd name="T99" fmla="*/ 2147483646 h 646"/>
              <a:gd name="T100" fmla="*/ 2147483646 w 280"/>
              <a:gd name="T101" fmla="*/ 2147483646 h 646"/>
              <a:gd name="T102" fmla="*/ 2147483646 w 280"/>
              <a:gd name="T103" fmla="*/ 2147483646 h 646"/>
              <a:gd name="T104" fmla="*/ 2147483646 w 280"/>
              <a:gd name="T105" fmla="*/ 2147483646 h 646"/>
              <a:gd name="T106" fmla="*/ 2147483646 w 280"/>
              <a:gd name="T107" fmla="*/ 2147483646 h 646"/>
              <a:gd name="T108" fmla="*/ 2147483646 w 280"/>
              <a:gd name="T109" fmla="*/ 2147483646 h 646"/>
              <a:gd name="T110" fmla="*/ 2147483646 w 280"/>
              <a:gd name="T111" fmla="*/ 2147483646 h 646"/>
              <a:gd name="T112" fmla="*/ 2147483646 w 280"/>
              <a:gd name="T113" fmla="*/ 2147483646 h 646"/>
              <a:gd name="T114" fmla="*/ 2147483646 w 280"/>
              <a:gd name="T115" fmla="*/ 2147483646 h 646"/>
              <a:gd name="T116" fmla="*/ 2147483646 w 280"/>
              <a:gd name="T117" fmla="*/ 2147483646 h 646"/>
              <a:gd name="T118" fmla="*/ 2147483646 w 280"/>
              <a:gd name="T119" fmla="*/ 2147483646 h 646"/>
              <a:gd name="T120" fmla="*/ 2147483646 w 280"/>
              <a:gd name="T121" fmla="*/ 2147483646 h 646"/>
              <a:gd name="T122" fmla="*/ 2147483646 w 280"/>
              <a:gd name="T123" fmla="*/ 2147483646 h 646"/>
              <a:gd name="T124" fmla="*/ 2147483646 w 280"/>
              <a:gd name="T125" fmla="*/ 2147483646 h 64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80"/>
              <a:gd name="T190" fmla="*/ 0 h 646"/>
              <a:gd name="T191" fmla="*/ 280 w 280"/>
              <a:gd name="T192" fmla="*/ 646 h 64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80" h="646">
                <a:moveTo>
                  <a:pt x="0" y="73"/>
                </a:moveTo>
                <a:cubicBezTo>
                  <a:pt x="1" y="74"/>
                  <a:pt x="3" y="76"/>
                  <a:pt x="4" y="79"/>
                </a:cubicBezTo>
                <a:cubicBezTo>
                  <a:pt x="6" y="73"/>
                  <a:pt x="4" y="67"/>
                  <a:pt x="7" y="61"/>
                </a:cubicBezTo>
                <a:cubicBezTo>
                  <a:pt x="26" y="64"/>
                  <a:pt x="26" y="92"/>
                  <a:pt x="40" y="101"/>
                </a:cubicBezTo>
                <a:cubicBezTo>
                  <a:pt x="53" y="109"/>
                  <a:pt x="75" y="91"/>
                  <a:pt x="78" y="103"/>
                </a:cubicBezTo>
                <a:cubicBezTo>
                  <a:pt x="82" y="103"/>
                  <a:pt x="86" y="102"/>
                  <a:pt x="89" y="98"/>
                </a:cubicBezTo>
                <a:cubicBezTo>
                  <a:pt x="94" y="103"/>
                  <a:pt x="97" y="111"/>
                  <a:pt x="102" y="117"/>
                </a:cubicBezTo>
                <a:cubicBezTo>
                  <a:pt x="105" y="110"/>
                  <a:pt x="107" y="101"/>
                  <a:pt x="111" y="95"/>
                </a:cubicBezTo>
                <a:cubicBezTo>
                  <a:pt x="114" y="91"/>
                  <a:pt x="123" y="85"/>
                  <a:pt x="123" y="83"/>
                </a:cubicBezTo>
                <a:cubicBezTo>
                  <a:pt x="126" y="77"/>
                  <a:pt x="121" y="74"/>
                  <a:pt x="122" y="69"/>
                </a:cubicBezTo>
                <a:cubicBezTo>
                  <a:pt x="124" y="63"/>
                  <a:pt x="129" y="58"/>
                  <a:pt x="134" y="53"/>
                </a:cubicBezTo>
                <a:cubicBezTo>
                  <a:pt x="133" y="50"/>
                  <a:pt x="129" y="44"/>
                  <a:pt x="129" y="40"/>
                </a:cubicBezTo>
                <a:cubicBezTo>
                  <a:pt x="128" y="32"/>
                  <a:pt x="130" y="34"/>
                  <a:pt x="132" y="26"/>
                </a:cubicBezTo>
                <a:cubicBezTo>
                  <a:pt x="137" y="13"/>
                  <a:pt x="140" y="10"/>
                  <a:pt x="152" y="7"/>
                </a:cubicBezTo>
                <a:cubicBezTo>
                  <a:pt x="161" y="5"/>
                  <a:pt x="167" y="0"/>
                  <a:pt x="175" y="4"/>
                </a:cubicBezTo>
                <a:cubicBezTo>
                  <a:pt x="188" y="11"/>
                  <a:pt x="186" y="21"/>
                  <a:pt x="205" y="16"/>
                </a:cubicBezTo>
                <a:cubicBezTo>
                  <a:pt x="212" y="28"/>
                  <a:pt x="211" y="30"/>
                  <a:pt x="208" y="43"/>
                </a:cubicBezTo>
                <a:cubicBezTo>
                  <a:pt x="205" y="52"/>
                  <a:pt x="201" y="59"/>
                  <a:pt x="204" y="69"/>
                </a:cubicBezTo>
                <a:cubicBezTo>
                  <a:pt x="205" y="71"/>
                  <a:pt x="205" y="71"/>
                  <a:pt x="205" y="71"/>
                </a:cubicBezTo>
                <a:cubicBezTo>
                  <a:pt x="204" y="72"/>
                  <a:pt x="204" y="72"/>
                  <a:pt x="204" y="72"/>
                </a:cubicBezTo>
                <a:cubicBezTo>
                  <a:pt x="199" y="75"/>
                  <a:pt x="195" y="78"/>
                  <a:pt x="191" y="84"/>
                </a:cubicBezTo>
                <a:cubicBezTo>
                  <a:pt x="183" y="95"/>
                  <a:pt x="186" y="102"/>
                  <a:pt x="187" y="116"/>
                </a:cubicBezTo>
                <a:cubicBezTo>
                  <a:pt x="199" y="123"/>
                  <a:pt x="223" y="147"/>
                  <a:pt x="230" y="160"/>
                </a:cubicBezTo>
                <a:cubicBezTo>
                  <a:pt x="236" y="170"/>
                  <a:pt x="232" y="171"/>
                  <a:pt x="225" y="183"/>
                </a:cubicBezTo>
                <a:cubicBezTo>
                  <a:pt x="221" y="190"/>
                  <a:pt x="217" y="196"/>
                  <a:pt x="219" y="204"/>
                </a:cubicBezTo>
                <a:cubicBezTo>
                  <a:pt x="190" y="217"/>
                  <a:pt x="231" y="267"/>
                  <a:pt x="237" y="284"/>
                </a:cubicBezTo>
                <a:cubicBezTo>
                  <a:pt x="241" y="297"/>
                  <a:pt x="238" y="290"/>
                  <a:pt x="234" y="303"/>
                </a:cubicBezTo>
                <a:cubicBezTo>
                  <a:pt x="232" y="310"/>
                  <a:pt x="235" y="312"/>
                  <a:pt x="232" y="319"/>
                </a:cubicBezTo>
                <a:cubicBezTo>
                  <a:pt x="229" y="328"/>
                  <a:pt x="226" y="328"/>
                  <a:pt x="225" y="337"/>
                </a:cubicBezTo>
                <a:cubicBezTo>
                  <a:pt x="225" y="346"/>
                  <a:pt x="227" y="356"/>
                  <a:pt x="227" y="365"/>
                </a:cubicBezTo>
                <a:cubicBezTo>
                  <a:pt x="231" y="367"/>
                  <a:pt x="236" y="368"/>
                  <a:pt x="241" y="367"/>
                </a:cubicBezTo>
                <a:cubicBezTo>
                  <a:pt x="244" y="377"/>
                  <a:pt x="242" y="381"/>
                  <a:pt x="236" y="388"/>
                </a:cubicBezTo>
                <a:cubicBezTo>
                  <a:pt x="239" y="388"/>
                  <a:pt x="242" y="390"/>
                  <a:pt x="245" y="391"/>
                </a:cubicBezTo>
                <a:cubicBezTo>
                  <a:pt x="245" y="397"/>
                  <a:pt x="246" y="398"/>
                  <a:pt x="250" y="402"/>
                </a:cubicBezTo>
                <a:cubicBezTo>
                  <a:pt x="243" y="406"/>
                  <a:pt x="239" y="413"/>
                  <a:pt x="245" y="419"/>
                </a:cubicBezTo>
                <a:cubicBezTo>
                  <a:pt x="241" y="421"/>
                  <a:pt x="239" y="424"/>
                  <a:pt x="236" y="427"/>
                </a:cubicBezTo>
                <a:cubicBezTo>
                  <a:pt x="239" y="432"/>
                  <a:pt x="248" y="433"/>
                  <a:pt x="248" y="441"/>
                </a:cubicBezTo>
                <a:cubicBezTo>
                  <a:pt x="260" y="448"/>
                  <a:pt x="270" y="453"/>
                  <a:pt x="275" y="467"/>
                </a:cubicBezTo>
                <a:cubicBezTo>
                  <a:pt x="280" y="483"/>
                  <a:pt x="270" y="496"/>
                  <a:pt x="261" y="509"/>
                </a:cubicBezTo>
                <a:cubicBezTo>
                  <a:pt x="253" y="520"/>
                  <a:pt x="243" y="533"/>
                  <a:pt x="233" y="541"/>
                </a:cubicBezTo>
                <a:cubicBezTo>
                  <a:pt x="226" y="548"/>
                  <a:pt x="204" y="553"/>
                  <a:pt x="213" y="566"/>
                </a:cubicBezTo>
                <a:cubicBezTo>
                  <a:pt x="201" y="571"/>
                  <a:pt x="184" y="587"/>
                  <a:pt x="181" y="601"/>
                </a:cubicBezTo>
                <a:cubicBezTo>
                  <a:pt x="180" y="601"/>
                  <a:pt x="180" y="601"/>
                  <a:pt x="180" y="601"/>
                </a:cubicBezTo>
                <a:cubicBezTo>
                  <a:pt x="179" y="603"/>
                  <a:pt x="178" y="604"/>
                  <a:pt x="177" y="605"/>
                </a:cubicBezTo>
                <a:cubicBezTo>
                  <a:pt x="175" y="606"/>
                  <a:pt x="174" y="607"/>
                  <a:pt x="169" y="605"/>
                </a:cubicBezTo>
                <a:cubicBezTo>
                  <a:pt x="164" y="603"/>
                  <a:pt x="163" y="600"/>
                  <a:pt x="157" y="604"/>
                </a:cubicBezTo>
                <a:cubicBezTo>
                  <a:pt x="152" y="609"/>
                  <a:pt x="150" y="607"/>
                  <a:pt x="146" y="608"/>
                </a:cubicBezTo>
                <a:cubicBezTo>
                  <a:pt x="142" y="610"/>
                  <a:pt x="149" y="609"/>
                  <a:pt x="139" y="612"/>
                </a:cubicBezTo>
                <a:cubicBezTo>
                  <a:pt x="129" y="614"/>
                  <a:pt x="127" y="613"/>
                  <a:pt x="125" y="617"/>
                </a:cubicBezTo>
                <a:cubicBezTo>
                  <a:pt x="124" y="620"/>
                  <a:pt x="122" y="623"/>
                  <a:pt x="116" y="623"/>
                </a:cubicBezTo>
                <a:cubicBezTo>
                  <a:pt x="110" y="624"/>
                  <a:pt x="109" y="619"/>
                  <a:pt x="107" y="623"/>
                </a:cubicBezTo>
                <a:cubicBezTo>
                  <a:pt x="105" y="626"/>
                  <a:pt x="102" y="621"/>
                  <a:pt x="100" y="624"/>
                </a:cubicBezTo>
                <a:cubicBezTo>
                  <a:pt x="99" y="628"/>
                  <a:pt x="99" y="627"/>
                  <a:pt x="95" y="630"/>
                </a:cubicBezTo>
                <a:cubicBezTo>
                  <a:pt x="92" y="633"/>
                  <a:pt x="85" y="636"/>
                  <a:pt x="84" y="634"/>
                </a:cubicBezTo>
                <a:cubicBezTo>
                  <a:pt x="82" y="633"/>
                  <a:pt x="81" y="625"/>
                  <a:pt x="79" y="630"/>
                </a:cubicBezTo>
                <a:cubicBezTo>
                  <a:pt x="77" y="634"/>
                  <a:pt x="76" y="638"/>
                  <a:pt x="73" y="635"/>
                </a:cubicBezTo>
                <a:cubicBezTo>
                  <a:pt x="70" y="633"/>
                  <a:pt x="68" y="634"/>
                  <a:pt x="68" y="634"/>
                </a:cubicBezTo>
                <a:cubicBezTo>
                  <a:pt x="68" y="634"/>
                  <a:pt x="65" y="646"/>
                  <a:pt x="60" y="642"/>
                </a:cubicBezTo>
                <a:cubicBezTo>
                  <a:pt x="56" y="638"/>
                  <a:pt x="65" y="635"/>
                  <a:pt x="61" y="634"/>
                </a:cubicBezTo>
                <a:cubicBezTo>
                  <a:pt x="57" y="633"/>
                  <a:pt x="51" y="637"/>
                  <a:pt x="51" y="634"/>
                </a:cubicBezTo>
                <a:cubicBezTo>
                  <a:pt x="51" y="631"/>
                  <a:pt x="49" y="626"/>
                  <a:pt x="53" y="625"/>
                </a:cubicBezTo>
                <a:cubicBezTo>
                  <a:pt x="57" y="624"/>
                  <a:pt x="55" y="623"/>
                  <a:pt x="58" y="621"/>
                </a:cubicBezTo>
                <a:cubicBezTo>
                  <a:pt x="60" y="618"/>
                  <a:pt x="59" y="617"/>
                  <a:pt x="60" y="615"/>
                </a:cubicBezTo>
                <a:cubicBezTo>
                  <a:pt x="61" y="613"/>
                  <a:pt x="61" y="611"/>
                  <a:pt x="61" y="611"/>
                </a:cubicBezTo>
                <a:cubicBezTo>
                  <a:pt x="54" y="616"/>
                  <a:pt x="54" y="616"/>
                  <a:pt x="54" y="616"/>
                </a:cubicBezTo>
                <a:cubicBezTo>
                  <a:pt x="54" y="616"/>
                  <a:pt x="47" y="616"/>
                  <a:pt x="46" y="613"/>
                </a:cubicBezTo>
                <a:cubicBezTo>
                  <a:pt x="45" y="609"/>
                  <a:pt x="45" y="606"/>
                  <a:pt x="42" y="607"/>
                </a:cubicBezTo>
                <a:cubicBezTo>
                  <a:pt x="39" y="607"/>
                  <a:pt x="36" y="608"/>
                  <a:pt x="34" y="606"/>
                </a:cubicBezTo>
                <a:cubicBezTo>
                  <a:pt x="31" y="604"/>
                  <a:pt x="35" y="601"/>
                  <a:pt x="31" y="601"/>
                </a:cubicBezTo>
                <a:cubicBezTo>
                  <a:pt x="26" y="601"/>
                  <a:pt x="26" y="598"/>
                  <a:pt x="23" y="600"/>
                </a:cubicBezTo>
                <a:cubicBezTo>
                  <a:pt x="21" y="602"/>
                  <a:pt x="19" y="603"/>
                  <a:pt x="17" y="600"/>
                </a:cubicBezTo>
                <a:cubicBezTo>
                  <a:pt x="16" y="598"/>
                  <a:pt x="13" y="596"/>
                  <a:pt x="15" y="593"/>
                </a:cubicBezTo>
                <a:cubicBezTo>
                  <a:pt x="17" y="591"/>
                  <a:pt x="18" y="588"/>
                  <a:pt x="18" y="588"/>
                </a:cubicBezTo>
                <a:cubicBezTo>
                  <a:pt x="19" y="583"/>
                  <a:pt x="19" y="583"/>
                  <a:pt x="19" y="583"/>
                </a:cubicBezTo>
                <a:cubicBezTo>
                  <a:pt x="16" y="576"/>
                  <a:pt x="16" y="576"/>
                  <a:pt x="16" y="576"/>
                </a:cubicBezTo>
                <a:cubicBezTo>
                  <a:pt x="17" y="571"/>
                  <a:pt x="17" y="571"/>
                  <a:pt x="17" y="571"/>
                </a:cubicBezTo>
                <a:cubicBezTo>
                  <a:pt x="21" y="567"/>
                  <a:pt x="21" y="567"/>
                  <a:pt x="21" y="567"/>
                </a:cubicBezTo>
                <a:cubicBezTo>
                  <a:pt x="21" y="567"/>
                  <a:pt x="17" y="564"/>
                  <a:pt x="17" y="562"/>
                </a:cubicBezTo>
                <a:cubicBezTo>
                  <a:pt x="17" y="561"/>
                  <a:pt x="22" y="554"/>
                  <a:pt x="21" y="551"/>
                </a:cubicBezTo>
                <a:cubicBezTo>
                  <a:pt x="21" y="551"/>
                  <a:pt x="20" y="547"/>
                  <a:pt x="21" y="547"/>
                </a:cubicBezTo>
                <a:cubicBezTo>
                  <a:pt x="23" y="547"/>
                  <a:pt x="25" y="544"/>
                  <a:pt x="23" y="541"/>
                </a:cubicBezTo>
                <a:cubicBezTo>
                  <a:pt x="21" y="538"/>
                  <a:pt x="19" y="537"/>
                  <a:pt x="19" y="535"/>
                </a:cubicBezTo>
                <a:cubicBezTo>
                  <a:pt x="20" y="532"/>
                  <a:pt x="21" y="530"/>
                  <a:pt x="20" y="529"/>
                </a:cubicBezTo>
                <a:cubicBezTo>
                  <a:pt x="20" y="527"/>
                  <a:pt x="21" y="529"/>
                  <a:pt x="17" y="525"/>
                </a:cubicBezTo>
                <a:cubicBezTo>
                  <a:pt x="14" y="520"/>
                  <a:pt x="12" y="516"/>
                  <a:pt x="14" y="513"/>
                </a:cubicBezTo>
                <a:cubicBezTo>
                  <a:pt x="16" y="510"/>
                  <a:pt x="19" y="508"/>
                  <a:pt x="17" y="506"/>
                </a:cubicBezTo>
                <a:cubicBezTo>
                  <a:pt x="16" y="504"/>
                  <a:pt x="13" y="506"/>
                  <a:pt x="12" y="500"/>
                </a:cubicBezTo>
                <a:cubicBezTo>
                  <a:pt x="11" y="495"/>
                  <a:pt x="10" y="490"/>
                  <a:pt x="10" y="487"/>
                </a:cubicBezTo>
                <a:cubicBezTo>
                  <a:pt x="10" y="485"/>
                  <a:pt x="10" y="479"/>
                  <a:pt x="11" y="477"/>
                </a:cubicBezTo>
                <a:cubicBezTo>
                  <a:pt x="12" y="476"/>
                  <a:pt x="16" y="471"/>
                  <a:pt x="16" y="471"/>
                </a:cubicBezTo>
                <a:cubicBezTo>
                  <a:pt x="16" y="471"/>
                  <a:pt x="25" y="466"/>
                  <a:pt x="23" y="462"/>
                </a:cubicBezTo>
                <a:cubicBezTo>
                  <a:pt x="22" y="459"/>
                  <a:pt x="28" y="450"/>
                  <a:pt x="31" y="450"/>
                </a:cubicBezTo>
                <a:cubicBezTo>
                  <a:pt x="34" y="450"/>
                  <a:pt x="35" y="450"/>
                  <a:pt x="39" y="449"/>
                </a:cubicBezTo>
                <a:cubicBezTo>
                  <a:pt x="44" y="449"/>
                  <a:pt x="48" y="441"/>
                  <a:pt x="48" y="436"/>
                </a:cubicBezTo>
                <a:cubicBezTo>
                  <a:pt x="49" y="432"/>
                  <a:pt x="48" y="429"/>
                  <a:pt x="51" y="426"/>
                </a:cubicBezTo>
                <a:cubicBezTo>
                  <a:pt x="54" y="424"/>
                  <a:pt x="53" y="422"/>
                  <a:pt x="58" y="418"/>
                </a:cubicBezTo>
                <a:cubicBezTo>
                  <a:pt x="63" y="414"/>
                  <a:pt x="71" y="405"/>
                  <a:pt x="74" y="401"/>
                </a:cubicBezTo>
                <a:cubicBezTo>
                  <a:pt x="78" y="398"/>
                  <a:pt x="80" y="395"/>
                  <a:pt x="84" y="393"/>
                </a:cubicBezTo>
                <a:cubicBezTo>
                  <a:pt x="88" y="391"/>
                  <a:pt x="87" y="386"/>
                  <a:pt x="89" y="382"/>
                </a:cubicBezTo>
                <a:cubicBezTo>
                  <a:pt x="90" y="378"/>
                  <a:pt x="86" y="374"/>
                  <a:pt x="91" y="372"/>
                </a:cubicBezTo>
                <a:cubicBezTo>
                  <a:pt x="96" y="371"/>
                  <a:pt x="94" y="369"/>
                  <a:pt x="97" y="364"/>
                </a:cubicBezTo>
                <a:cubicBezTo>
                  <a:pt x="100" y="360"/>
                  <a:pt x="100" y="359"/>
                  <a:pt x="103" y="358"/>
                </a:cubicBezTo>
                <a:cubicBezTo>
                  <a:pt x="106" y="357"/>
                  <a:pt x="104" y="355"/>
                  <a:pt x="107" y="354"/>
                </a:cubicBezTo>
                <a:cubicBezTo>
                  <a:pt x="110" y="352"/>
                  <a:pt x="109" y="349"/>
                  <a:pt x="112" y="351"/>
                </a:cubicBezTo>
                <a:cubicBezTo>
                  <a:pt x="115" y="353"/>
                  <a:pt x="117" y="351"/>
                  <a:pt x="118" y="349"/>
                </a:cubicBezTo>
                <a:cubicBezTo>
                  <a:pt x="119" y="347"/>
                  <a:pt x="116" y="341"/>
                  <a:pt x="116" y="341"/>
                </a:cubicBezTo>
                <a:cubicBezTo>
                  <a:pt x="116" y="341"/>
                  <a:pt x="122" y="335"/>
                  <a:pt x="120" y="326"/>
                </a:cubicBezTo>
                <a:cubicBezTo>
                  <a:pt x="117" y="317"/>
                  <a:pt x="118" y="315"/>
                  <a:pt x="117" y="313"/>
                </a:cubicBezTo>
                <a:cubicBezTo>
                  <a:pt x="116" y="311"/>
                  <a:pt x="109" y="307"/>
                  <a:pt x="109" y="307"/>
                </a:cubicBezTo>
                <a:cubicBezTo>
                  <a:pt x="104" y="296"/>
                  <a:pt x="104" y="296"/>
                  <a:pt x="104" y="296"/>
                </a:cubicBezTo>
                <a:cubicBezTo>
                  <a:pt x="104" y="296"/>
                  <a:pt x="103" y="286"/>
                  <a:pt x="100" y="290"/>
                </a:cubicBezTo>
                <a:cubicBezTo>
                  <a:pt x="99" y="293"/>
                  <a:pt x="97" y="294"/>
                  <a:pt x="95" y="294"/>
                </a:cubicBezTo>
                <a:cubicBezTo>
                  <a:pt x="93" y="294"/>
                  <a:pt x="93" y="294"/>
                  <a:pt x="93" y="294"/>
                </a:cubicBezTo>
                <a:cubicBezTo>
                  <a:pt x="88" y="285"/>
                  <a:pt x="81" y="276"/>
                  <a:pt x="77" y="266"/>
                </a:cubicBezTo>
                <a:cubicBezTo>
                  <a:pt x="69" y="251"/>
                  <a:pt x="76" y="250"/>
                  <a:pt x="82" y="235"/>
                </a:cubicBezTo>
                <a:cubicBezTo>
                  <a:pt x="79" y="236"/>
                  <a:pt x="76" y="233"/>
                  <a:pt x="74" y="233"/>
                </a:cubicBezTo>
                <a:cubicBezTo>
                  <a:pt x="75" y="231"/>
                  <a:pt x="75" y="226"/>
                  <a:pt x="78" y="223"/>
                </a:cubicBezTo>
                <a:cubicBezTo>
                  <a:pt x="76" y="222"/>
                  <a:pt x="74" y="220"/>
                  <a:pt x="71" y="219"/>
                </a:cubicBezTo>
                <a:cubicBezTo>
                  <a:pt x="70" y="207"/>
                  <a:pt x="70" y="195"/>
                  <a:pt x="71" y="183"/>
                </a:cubicBezTo>
                <a:cubicBezTo>
                  <a:pt x="71" y="172"/>
                  <a:pt x="76" y="158"/>
                  <a:pt x="75" y="147"/>
                </a:cubicBezTo>
                <a:cubicBezTo>
                  <a:pt x="73" y="147"/>
                  <a:pt x="70" y="147"/>
                  <a:pt x="68" y="147"/>
                </a:cubicBezTo>
                <a:cubicBezTo>
                  <a:pt x="72" y="122"/>
                  <a:pt x="52" y="138"/>
                  <a:pt x="47" y="119"/>
                </a:cubicBezTo>
                <a:cubicBezTo>
                  <a:pt x="45" y="122"/>
                  <a:pt x="41" y="123"/>
                  <a:pt x="40" y="124"/>
                </a:cubicBezTo>
                <a:cubicBezTo>
                  <a:pt x="39" y="119"/>
                  <a:pt x="38" y="115"/>
                  <a:pt x="38" y="110"/>
                </a:cubicBezTo>
                <a:cubicBezTo>
                  <a:pt x="34" y="111"/>
                  <a:pt x="31" y="110"/>
                  <a:pt x="27" y="113"/>
                </a:cubicBezTo>
                <a:cubicBezTo>
                  <a:pt x="19" y="101"/>
                  <a:pt x="8" y="93"/>
                  <a:pt x="1" y="79"/>
                </a:cubicBezTo>
              </a:path>
            </a:pathLst>
          </a:custGeom>
          <a:solidFill>
            <a:srgbClr val="47A9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0" name="Freeform 556">
            <a:extLst>
              <a:ext uri="{FF2B5EF4-FFF2-40B4-BE49-F238E27FC236}">
                <a16:creationId xmlns:a16="http://schemas.microsoft.com/office/drawing/2014/main" id="{606348EE-07B8-6D59-E316-5520AF35D774}"/>
              </a:ext>
            </a:extLst>
          </p:cNvPr>
          <p:cNvSpPr>
            <a:spLocks/>
          </p:cNvSpPr>
          <p:nvPr/>
        </p:nvSpPr>
        <p:spPr bwMode="auto">
          <a:xfrm>
            <a:off x="6305599" y="1562188"/>
            <a:ext cx="512873" cy="430276"/>
          </a:xfrm>
          <a:custGeom>
            <a:avLst/>
            <a:gdLst>
              <a:gd name="T0" fmla="*/ 2147483646 w 480"/>
              <a:gd name="T1" fmla="*/ 2147483646 h 402"/>
              <a:gd name="T2" fmla="*/ 2147483646 w 480"/>
              <a:gd name="T3" fmla="*/ 2147483646 h 402"/>
              <a:gd name="T4" fmla="*/ 2147483646 w 480"/>
              <a:gd name="T5" fmla="*/ 2147483646 h 402"/>
              <a:gd name="T6" fmla="*/ 2147483646 w 480"/>
              <a:gd name="T7" fmla="*/ 2147483646 h 402"/>
              <a:gd name="T8" fmla="*/ 2147483646 w 480"/>
              <a:gd name="T9" fmla="*/ 2147483646 h 402"/>
              <a:gd name="T10" fmla="*/ 2147483646 w 480"/>
              <a:gd name="T11" fmla="*/ 2147483646 h 402"/>
              <a:gd name="T12" fmla="*/ 2147483646 w 480"/>
              <a:gd name="T13" fmla="*/ 2147483646 h 402"/>
              <a:gd name="T14" fmla="*/ 2147483646 w 480"/>
              <a:gd name="T15" fmla="*/ 2147483646 h 402"/>
              <a:gd name="T16" fmla="*/ 2147483646 w 480"/>
              <a:gd name="T17" fmla="*/ 2147483646 h 402"/>
              <a:gd name="T18" fmla="*/ 2147483646 w 480"/>
              <a:gd name="T19" fmla="*/ 2147483646 h 402"/>
              <a:gd name="T20" fmla="*/ 2147483646 w 480"/>
              <a:gd name="T21" fmla="*/ 2147483646 h 402"/>
              <a:gd name="T22" fmla="*/ 2147483646 w 480"/>
              <a:gd name="T23" fmla="*/ 2147483646 h 402"/>
              <a:gd name="T24" fmla="*/ 2147483646 w 480"/>
              <a:gd name="T25" fmla="*/ 2147483646 h 402"/>
              <a:gd name="T26" fmla="*/ 2147483646 w 480"/>
              <a:gd name="T27" fmla="*/ 2147483646 h 402"/>
              <a:gd name="T28" fmla="*/ 2147483646 w 480"/>
              <a:gd name="T29" fmla="*/ 2147483646 h 402"/>
              <a:gd name="T30" fmla="*/ 2147483646 w 480"/>
              <a:gd name="T31" fmla="*/ 2147483646 h 402"/>
              <a:gd name="T32" fmla="*/ 2147483646 w 480"/>
              <a:gd name="T33" fmla="*/ 2147483646 h 402"/>
              <a:gd name="T34" fmla="*/ 2147483646 w 480"/>
              <a:gd name="T35" fmla="*/ 2147483646 h 402"/>
              <a:gd name="T36" fmla="*/ 2147483646 w 480"/>
              <a:gd name="T37" fmla="*/ 2147483646 h 402"/>
              <a:gd name="T38" fmla="*/ 2147483646 w 480"/>
              <a:gd name="T39" fmla="*/ 2147483646 h 402"/>
              <a:gd name="T40" fmla="*/ 2147483646 w 480"/>
              <a:gd name="T41" fmla="*/ 2147483646 h 402"/>
              <a:gd name="T42" fmla="*/ 2147483646 w 480"/>
              <a:gd name="T43" fmla="*/ 2147483646 h 402"/>
              <a:gd name="T44" fmla="*/ 2147483646 w 480"/>
              <a:gd name="T45" fmla="*/ 2147483646 h 402"/>
              <a:gd name="T46" fmla="*/ 2147483646 w 480"/>
              <a:gd name="T47" fmla="*/ 2147483646 h 402"/>
              <a:gd name="T48" fmla="*/ 2147483646 w 480"/>
              <a:gd name="T49" fmla="*/ 2147483646 h 402"/>
              <a:gd name="T50" fmla="*/ 2147483646 w 480"/>
              <a:gd name="T51" fmla="*/ 2147483646 h 402"/>
              <a:gd name="T52" fmla="*/ 2147483646 w 480"/>
              <a:gd name="T53" fmla="*/ 2147483646 h 402"/>
              <a:gd name="T54" fmla="*/ 2147483646 w 480"/>
              <a:gd name="T55" fmla="*/ 2147483646 h 402"/>
              <a:gd name="T56" fmla="*/ 2147483646 w 480"/>
              <a:gd name="T57" fmla="*/ 2147483646 h 402"/>
              <a:gd name="T58" fmla="*/ 2147483646 w 480"/>
              <a:gd name="T59" fmla="*/ 2147483646 h 402"/>
              <a:gd name="T60" fmla="*/ 2147483646 w 480"/>
              <a:gd name="T61" fmla="*/ 2147483646 h 402"/>
              <a:gd name="T62" fmla="*/ 2147483646 w 480"/>
              <a:gd name="T63" fmla="*/ 2147483646 h 402"/>
              <a:gd name="T64" fmla="*/ 2147483646 w 480"/>
              <a:gd name="T65" fmla="*/ 2147483646 h 40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480"/>
              <a:gd name="T100" fmla="*/ 0 h 402"/>
              <a:gd name="T101" fmla="*/ 480 w 480"/>
              <a:gd name="T102" fmla="*/ 402 h 402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480" h="402">
                <a:moveTo>
                  <a:pt x="127" y="227"/>
                </a:moveTo>
                <a:cubicBezTo>
                  <a:pt x="127" y="227"/>
                  <a:pt x="131" y="239"/>
                  <a:pt x="120" y="251"/>
                </a:cubicBezTo>
                <a:cubicBezTo>
                  <a:pt x="109" y="263"/>
                  <a:pt x="104" y="268"/>
                  <a:pt x="96" y="284"/>
                </a:cubicBezTo>
                <a:cubicBezTo>
                  <a:pt x="89" y="301"/>
                  <a:pt x="79" y="317"/>
                  <a:pt x="84" y="334"/>
                </a:cubicBezTo>
                <a:cubicBezTo>
                  <a:pt x="88" y="352"/>
                  <a:pt x="116" y="402"/>
                  <a:pt x="97" y="401"/>
                </a:cubicBezTo>
                <a:cubicBezTo>
                  <a:pt x="79" y="399"/>
                  <a:pt x="87" y="391"/>
                  <a:pt x="70" y="394"/>
                </a:cubicBezTo>
                <a:cubicBezTo>
                  <a:pt x="53" y="397"/>
                  <a:pt x="35" y="398"/>
                  <a:pt x="31" y="391"/>
                </a:cubicBezTo>
                <a:cubicBezTo>
                  <a:pt x="26" y="384"/>
                  <a:pt x="19" y="383"/>
                  <a:pt x="26" y="375"/>
                </a:cubicBezTo>
                <a:cubicBezTo>
                  <a:pt x="32" y="367"/>
                  <a:pt x="31" y="365"/>
                  <a:pt x="38" y="366"/>
                </a:cubicBezTo>
                <a:cubicBezTo>
                  <a:pt x="45" y="366"/>
                  <a:pt x="40" y="354"/>
                  <a:pt x="40" y="354"/>
                </a:cubicBezTo>
                <a:cubicBezTo>
                  <a:pt x="33" y="345"/>
                  <a:pt x="30" y="338"/>
                  <a:pt x="37" y="339"/>
                </a:cubicBezTo>
                <a:cubicBezTo>
                  <a:pt x="44" y="339"/>
                  <a:pt x="53" y="323"/>
                  <a:pt x="44" y="327"/>
                </a:cubicBezTo>
                <a:cubicBezTo>
                  <a:pt x="36" y="331"/>
                  <a:pt x="44" y="329"/>
                  <a:pt x="36" y="331"/>
                </a:cubicBezTo>
                <a:cubicBezTo>
                  <a:pt x="28" y="334"/>
                  <a:pt x="40" y="344"/>
                  <a:pt x="31" y="330"/>
                </a:cubicBezTo>
                <a:cubicBezTo>
                  <a:pt x="22" y="316"/>
                  <a:pt x="33" y="318"/>
                  <a:pt x="22" y="316"/>
                </a:cubicBezTo>
                <a:cubicBezTo>
                  <a:pt x="11" y="314"/>
                  <a:pt x="7" y="313"/>
                  <a:pt x="6" y="307"/>
                </a:cubicBezTo>
                <a:cubicBezTo>
                  <a:pt x="2" y="283"/>
                  <a:pt x="0" y="275"/>
                  <a:pt x="9" y="278"/>
                </a:cubicBezTo>
                <a:cubicBezTo>
                  <a:pt x="18" y="282"/>
                  <a:pt x="16" y="279"/>
                  <a:pt x="22" y="277"/>
                </a:cubicBezTo>
                <a:cubicBezTo>
                  <a:pt x="27" y="276"/>
                  <a:pt x="27" y="273"/>
                  <a:pt x="30" y="268"/>
                </a:cubicBezTo>
                <a:cubicBezTo>
                  <a:pt x="38" y="255"/>
                  <a:pt x="40" y="256"/>
                  <a:pt x="41" y="262"/>
                </a:cubicBezTo>
                <a:cubicBezTo>
                  <a:pt x="50" y="252"/>
                  <a:pt x="50" y="252"/>
                  <a:pt x="50" y="252"/>
                </a:cubicBezTo>
                <a:cubicBezTo>
                  <a:pt x="50" y="252"/>
                  <a:pt x="51" y="225"/>
                  <a:pt x="56" y="234"/>
                </a:cubicBezTo>
                <a:cubicBezTo>
                  <a:pt x="62" y="243"/>
                  <a:pt x="68" y="236"/>
                  <a:pt x="68" y="236"/>
                </a:cubicBezTo>
                <a:cubicBezTo>
                  <a:pt x="68" y="236"/>
                  <a:pt x="54" y="229"/>
                  <a:pt x="56" y="225"/>
                </a:cubicBezTo>
                <a:cubicBezTo>
                  <a:pt x="58" y="220"/>
                  <a:pt x="64" y="207"/>
                  <a:pt x="69" y="213"/>
                </a:cubicBezTo>
                <a:cubicBezTo>
                  <a:pt x="73" y="220"/>
                  <a:pt x="77" y="206"/>
                  <a:pt x="80" y="217"/>
                </a:cubicBezTo>
                <a:cubicBezTo>
                  <a:pt x="83" y="229"/>
                  <a:pt x="78" y="226"/>
                  <a:pt x="87" y="225"/>
                </a:cubicBezTo>
                <a:cubicBezTo>
                  <a:pt x="96" y="225"/>
                  <a:pt x="102" y="213"/>
                  <a:pt x="102" y="213"/>
                </a:cubicBezTo>
                <a:cubicBezTo>
                  <a:pt x="114" y="203"/>
                  <a:pt x="111" y="193"/>
                  <a:pt x="116" y="195"/>
                </a:cubicBezTo>
                <a:cubicBezTo>
                  <a:pt x="120" y="197"/>
                  <a:pt x="141" y="183"/>
                  <a:pt x="133" y="180"/>
                </a:cubicBezTo>
                <a:cubicBezTo>
                  <a:pt x="125" y="177"/>
                  <a:pt x="104" y="186"/>
                  <a:pt x="105" y="179"/>
                </a:cubicBezTo>
                <a:cubicBezTo>
                  <a:pt x="110" y="161"/>
                  <a:pt x="115" y="156"/>
                  <a:pt x="122" y="161"/>
                </a:cubicBezTo>
                <a:cubicBezTo>
                  <a:pt x="130" y="165"/>
                  <a:pt x="131" y="150"/>
                  <a:pt x="138" y="157"/>
                </a:cubicBezTo>
                <a:cubicBezTo>
                  <a:pt x="144" y="165"/>
                  <a:pt x="140" y="155"/>
                  <a:pt x="149" y="154"/>
                </a:cubicBezTo>
                <a:cubicBezTo>
                  <a:pt x="158" y="154"/>
                  <a:pt x="165" y="140"/>
                  <a:pt x="160" y="133"/>
                </a:cubicBezTo>
                <a:cubicBezTo>
                  <a:pt x="155" y="127"/>
                  <a:pt x="139" y="112"/>
                  <a:pt x="159" y="122"/>
                </a:cubicBezTo>
                <a:cubicBezTo>
                  <a:pt x="178" y="133"/>
                  <a:pt x="183" y="129"/>
                  <a:pt x="184" y="121"/>
                </a:cubicBezTo>
                <a:cubicBezTo>
                  <a:pt x="185" y="112"/>
                  <a:pt x="191" y="101"/>
                  <a:pt x="182" y="101"/>
                </a:cubicBezTo>
                <a:cubicBezTo>
                  <a:pt x="173" y="101"/>
                  <a:pt x="164" y="98"/>
                  <a:pt x="172" y="90"/>
                </a:cubicBezTo>
                <a:cubicBezTo>
                  <a:pt x="180" y="83"/>
                  <a:pt x="197" y="75"/>
                  <a:pt x="199" y="86"/>
                </a:cubicBezTo>
                <a:cubicBezTo>
                  <a:pt x="202" y="98"/>
                  <a:pt x="200" y="79"/>
                  <a:pt x="210" y="90"/>
                </a:cubicBezTo>
                <a:cubicBezTo>
                  <a:pt x="221" y="101"/>
                  <a:pt x="218" y="99"/>
                  <a:pt x="230" y="90"/>
                </a:cubicBezTo>
                <a:cubicBezTo>
                  <a:pt x="242" y="80"/>
                  <a:pt x="233" y="80"/>
                  <a:pt x="244" y="70"/>
                </a:cubicBezTo>
                <a:cubicBezTo>
                  <a:pt x="254" y="60"/>
                  <a:pt x="263" y="59"/>
                  <a:pt x="271" y="62"/>
                </a:cubicBezTo>
                <a:cubicBezTo>
                  <a:pt x="279" y="65"/>
                  <a:pt x="287" y="62"/>
                  <a:pt x="295" y="58"/>
                </a:cubicBezTo>
                <a:cubicBezTo>
                  <a:pt x="304" y="54"/>
                  <a:pt x="297" y="43"/>
                  <a:pt x="315" y="37"/>
                </a:cubicBezTo>
                <a:cubicBezTo>
                  <a:pt x="333" y="31"/>
                  <a:pt x="323" y="24"/>
                  <a:pt x="333" y="31"/>
                </a:cubicBezTo>
                <a:cubicBezTo>
                  <a:pt x="342" y="38"/>
                  <a:pt x="341" y="17"/>
                  <a:pt x="351" y="24"/>
                </a:cubicBezTo>
                <a:cubicBezTo>
                  <a:pt x="361" y="31"/>
                  <a:pt x="358" y="25"/>
                  <a:pt x="370" y="29"/>
                </a:cubicBezTo>
                <a:cubicBezTo>
                  <a:pt x="383" y="33"/>
                  <a:pt x="377" y="21"/>
                  <a:pt x="388" y="23"/>
                </a:cubicBezTo>
                <a:cubicBezTo>
                  <a:pt x="400" y="25"/>
                  <a:pt x="401" y="27"/>
                  <a:pt x="406" y="22"/>
                </a:cubicBezTo>
                <a:cubicBezTo>
                  <a:pt x="411" y="17"/>
                  <a:pt x="400" y="4"/>
                  <a:pt x="421" y="10"/>
                </a:cubicBezTo>
                <a:cubicBezTo>
                  <a:pt x="442" y="16"/>
                  <a:pt x="442" y="9"/>
                  <a:pt x="446" y="12"/>
                </a:cubicBezTo>
                <a:cubicBezTo>
                  <a:pt x="451" y="15"/>
                  <a:pt x="452" y="0"/>
                  <a:pt x="463" y="11"/>
                </a:cubicBezTo>
                <a:cubicBezTo>
                  <a:pt x="473" y="21"/>
                  <a:pt x="480" y="3"/>
                  <a:pt x="474" y="27"/>
                </a:cubicBezTo>
                <a:cubicBezTo>
                  <a:pt x="469" y="52"/>
                  <a:pt x="470" y="64"/>
                  <a:pt x="446" y="72"/>
                </a:cubicBezTo>
                <a:cubicBezTo>
                  <a:pt x="423" y="79"/>
                  <a:pt x="428" y="84"/>
                  <a:pt x="404" y="92"/>
                </a:cubicBezTo>
                <a:cubicBezTo>
                  <a:pt x="381" y="99"/>
                  <a:pt x="358" y="109"/>
                  <a:pt x="330" y="114"/>
                </a:cubicBezTo>
                <a:cubicBezTo>
                  <a:pt x="301" y="120"/>
                  <a:pt x="275" y="111"/>
                  <a:pt x="255" y="134"/>
                </a:cubicBezTo>
                <a:cubicBezTo>
                  <a:pt x="234" y="156"/>
                  <a:pt x="225" y="162"/>
                  <a:pt x="216" y="164"/>
                </a:cubicBezTo>
                <a:cubicBezTo>
                  <a:pt x="206" y="166"/>
                  <a:pt x="215" y="170"/>
                  <a:pt x="202" y="180"/>
                </a:cubicBezTo>
                <a:cubicBezTo>
                  <a:pt x="188" y="189"/>
                  <a:pt x="181" y="185"/>
                  <a:pt x="181" y="185"/>
                </a:cubicBezTo>
                <a:cubicBezTo>
                  <a:pt x="177" y="199"/>
                  <a:pt x="170" y="209"/>
                  <a:pt x="170" y="209"/>
                </a:cubicBezTo>
                <a:cubicBezTo>
                  <a:pt x="170" y="209"/>
                  <a:pt x="152" y="205"/>
                  <a:pt x="149" y="210"/>
                </a:cubicBezTo>
                <a:cubicBezTo>
                  <a:pt x="136" y="225"/>
                  <a:pt x="132" y="217"/>
                  <a:pt x="122" y="215"/>
                </a:cubicBezTo>
                <a:cubicBezTo>
                  <a:pt x="113" y="213"/>
                  <a:pt x="127" y="227"/>
                  <a:pt x="127" y="22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1" name="Freeform 557">
            <a:extLst>
              <a:ext uri="{FF2B5EF4-FFF2-40B4-BE49-F238E27FC236}">
                <a16:creationId xmlns:a16="http://schemas.microsoft.com/office/drawing/2014/main" id="{C9D2998A-3E29-566A-3A48-D6FB57B0DE6C}"/>
              </a:ext>
            </a:extLst>
          </p:cNvPr>
          <p:cNvSpPr>
            <a:spLocks/>
          </p:cNvSpPr>
          <p:nvPr/>
        </p:nvSpPr>
        <p:spPr bwMode="auto">
          <a:xfrm>
            <a:off x="6507290" y="1938680"/>
            <a:ext cx="69152" cy="82597"/>
          </a:xfrm>
          <a:custGeom>
            <a:avLst/>
            <a:gdLst>
              <a:gd name="T0" fmla="*/ 2147483646 w 64"/>
              <a:gd name="T1" fmla="*/ 0 h 76"/>
              <a:gd name="T2" fmla="*/ 2147483646 w 64"/>
              <a:gd name="T3" fmla="*/ 2147483646 h 76"/>
              <a:gd name="T4" fmla="*/ 2147483646 w 64"/>
              <a:gd name="T5" fmla="*/ 2147483646 h 76"/>
              <a:gd name="T6" fmla="*/ 0 w 64"/>
              <a:gd name="T7" fmla="*/ 2147483646 h 76"/>
              <a:gd name="T8" fmla="*/ 2147483646 w 64"/>
              <a:gd name="T9" fmla="*/ 2147483646 h 76"/>
              <a:gd name="T10" fmla="*/ 2147483646 w 64"/>
              <a:gd name="T11" fmla="*/ 2147483646 h 76"/>
              <a:gd name="T12" fmla="*/ 2147483646 w 64"/>
              <a:gd name="T13" fmla="*/ 2147483646 h 76"/>
              <a:gd name="T14" fmla="*/ 2147483646 w 64"/>
              <a:gd name="T15" fmla="*/ 2147483646 h 76"/>
              <a:gd name="T16" fmla="*/ 2147483646 w 64"/>
              <a:gd name="T17" fmla="*/ 2147483646 h 76"/>
              <a:gd name="T18" fmla="*/ 2147483646 w 64"/>
              <a:gd name="T19" fmla="*/ 2147483646 h 76"/>
              <a:gd name="T20" fmla="*/ 2147483646 w 64"/>
              <a:gd name="T21" fmla="*/ 2147483646 h 76"/>
              <a:gd name="T22" fmla="*/ 2147483646 w 64"/>
              <a:gd name="T23" fmla="*/ 2147483646 h 76"/>
              <a:gd name="T24" fmla="*/ 2147483646 w 64"/>
              <a:gd name="T25" fmla="*/ 2147483646 h 76"/>
              <a:gd name="T26" fmla="*/ 2147483646 w 64"/>
              <a:gd name="T27" fmla="*/ 2147483646 h 76"/>
              <a:gd name="T28" fmla="*/ 2147483646 w 64"/>
              <a:gd name="T29" fmla="*/ 0 h 7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64"/>
              <a:gd name="T46" fmla="*/ 0 h 76"/>
              <a:gd name="T47" fmla="*/ 64 w 64"/>
              <a:gd name="T48" fmla="*/ 76 h 7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64" h="76">
                <a:moveTo>
                  <a:pt x="20" y="0"/>
                </a:moveTo>
                <a:cubicBezTo>
                  <a:pt x="17" y="0"/>
                  <a:pt x="17" y="1"/>
                  <a:pt x="14" y="7"/>
                </a:cubicBezTo>
                <a:cubicBezTo>
                  <a:pt x="12" y="12"/>
                  <a:pt x="16" y="13"/>
                  <a:pt x="11" y="16"/>
                </a:cubicBezTo>
                <a:cubicBezTo>
                  <a:pt x="5" y="20"/>
                  <a:pt x="0" y="14"/>
                  <a:pt x="0" y="21"/>
                </a:cubicBezTo>
                <a:cubicBezTo>
                  <a:pt x="0" y="28"/>
                  <a:pt x="6" y="31"/>
                  <a:pt x="10" y="38"/>
                </a:cubicBezTo>
                <a:cubicBezTo>
                  <a:pt x="13" y="45"/>
                  <a:pt x="15" y="45"/>
                  <a:pt x="18" y="44"/>
                </a:cubicBezTo>
                <a:cubicBezTo>
                  <a:pt x="21" y="44"/>
                  <a:pt x="22" y="40"/>
                  <a:pt x="22" y="45"/>
                </a:cubicBezTo>
                <a:cubicBezTo>
                  <a:pt x="22" y="51"/>
                  <a:pt x="19" y="55"/>
                  <a:pt x="21" y="58"/>
                </a:cubicBezTo>
                <a:cubicBezTo>
                  <a:pt x="23" y="62"/>
                  <a:pt x="28" y="60"/>
                  <a:pt x="31" y="66"/>
                </a:cubicBezTo>
                <a:cubicBezTo>
                  <a:pt x="34" y="72"/>
                  <a:pt x="40" y="76"/>
                  <a:pt x="42" y="75"/>
                </a:cubicBezTo>
                <a:cubicBezTo>
                  <a:pt x="45" y="75"/>
                  <a:pt x="44" y="63"/>
                  <a:pt x="50" y="60"/>
                </a:cubicBezTo>
                <a:cubicBezTo>
                  <a:pt x="56" y="57"/>
                  <a:pt x="55" y="55"/>
                  <a:pt x="59" y="57"/>
                </a:cubicBezTo>
                <a:cubicBezTo>
                  <a:pt x="63" y="58"/>
                  <a:pt x="64" y="48"/>
                  <a:pt x="64" y="48"/>
                </a:cubicBezTo>
                <a:cubicBezTo>
                  <a:pt x="64" y="48"/>
                  <a:pt x="57" y="33"/>
                  <a:pt x="55" y="32"/>
                </a:cubicBezTo>
                <a:cubicBezTo>
                  <a:pt x="52" y="31"/>
                  <a:pt x="20" y="0"/>
                  <a:pt x="2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2" name="Freeform 558">
            <a:extLst>
              <a:ext uri="{FF2B5EF4-FFF2-40B4-BE49-F238E27FC236}">
                <a16:creationId xmlns:a16="http://schemas.microsoft.com/office/drawing/2014/main" id="{C82C4D39-4501-9A8F-6A7E-4D44ABF5FC9B}"/>
              </a:ext>
            </a:extLst>
          </p:cNvPr>
          <p:cNvSpPr>
            <a:spLocks/>
          </p:cNvSpPr>
          <p:nvPr/>
        </p:nvSpPr>
        <p:spPr bwMode="auto">
          <a:xfrm>
            <a:off x="6247972" y="2040485"/>
            <a:ext cx="40338" cy="51864"/>
          </a:xfrm>
          <a:custGeom>
            <a:avLst/>
            <a:gdLst>
              <a:gd name="T0" fmla="*/ 2147483646 w 39"/>
              <a:gd name="T1" fmla="*/ 0 h 49"/>
              <a:gd name="T2" fmla="*/ 0 w 39"/>
              <a:gd name="T3" fmla="*/ 2147483646 h 49"/>
              <a:gd name="T4" fmla="*/ 2147483646 w 39"/>
              <a:gd name="T5" fmla="*/ 2147483646 h 49"/>
              <a:gd name="T6" fmla="*/ 2147483646 w 39"/>
              <a:gd name="T7" fmla="*/ 2147483646 h 49"/>
              <a:gd name="T8" fmla="*/ 2147483646 w 39"/>
              <a:gd name="T9" fmla="*/ 0 h 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9"/>
              <a:gd name="T16" fmla="*/ 0 h 49"/>
              <a:gd name="T17" fmla="*/ 39 w 39"/>
              <a:gd name="T18" fmla="*/ 49 h 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9" h="49">
                <a:moveTo>
                  <a:pt x="15" y="0"/>
                </a:moveTo>
                <a:cubicBezTo>
                  <a:pt x="6" y="4"/>
                  <a:pt x="0" y="2"/>
                  <a:pt x="0" y="18"/>
                </a:cubicBezTo>
                <a:cubicBezTo>
                  <a:pt x="0" y="33"/>
                  <a:pt x="12" y="49"/>
                  <a:pt x="20" y="44"/>
                </a:cubicBezTo>
                <a:cubicBezTo>
                  <a:pt x="28" y="40"/>
                  <a:pt x="36" y="35"/>
                  <a:pt x="37" y="27"/>
                </a:cubicBezTo>
                <a:cubicBezTo>
                  <a:pt x="39" y="19"/>
                  <a:pt x="15" y="0"/>
                  <a:pt x="15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3" name="Freeform 559">
            <a:extLst>
              <a:ext uri="{FF2B5EF4-FFF2-40B4-BE49-F238E27FC236}">
                <a16:creationId xmlns:a16="http://schemas.microsoft.com/office/drawing/2014/main" id="{750E16F1-C9DC-FB03-BA82-0F6A481C9F72}"/>
              </a:ext>
            </a:extLst>
          </p:cNvPr>
          <p:cNvSpPr>
            <a:spLocks/>
          </p:cNvSpPr>
          <p:nvPr/>
        </p:nvSpPr>
        <p:spPr bwMode="auto">
          <a:xfrm>
            <a:off x="6839602" y="1675519"/>
            <a:ext cx="48021" cy="32655"/>
          </a:xfrm>
          <a:custGeom>
            <a:avLst/>
            <a:gdLst>
              <a:gd name="T0" fmla="*/ 2147483646 w 46"/>
              <a:gd name="T1" fmla="*/ 2147483646 h 32"/>
              <a:gd name="T2" fmla="*/ 2147483646 w 46"/>
              <a:gd name="T3" fmla="*/ 2147483646 h 32"/>
              <a:gd name="T4" fmla="*/ 2147483646 w 46"/>
              <a:gd name="T5" fmla="*/ 2147483646 h 32"/>
              <a:gd name="T6" fmla="*/ 2147483646 w 46"/>
              <a:gd name="T7" fmla="*/ 2147483646 h 32"/>
              <a:gd name="T8" fmla="*/ 2147483646 w 46"/>
              <a:gd name="T9" fmla="*/ 2147483646 h 32"/>
              <a:gd name="T10" fmla="*/ 2147483646 w 46"/>
              <a:gd name="T11" fmla="*/ 2147483646 h 32"/>
              <a:gd name="T12" fmla="*/ 2147483646 w 46"/>
              <a:gd name="T13" fmla="*/ 2147483646 h 3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6"/>
              <a:gd name="T22" fmla="*/ 0 h 32"/>
              <a:gd name="T23" fmla="*/ 46 w 46"/>
              <a:gd name="T24" fmla="*/ 32 h 3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6" h="32">
                <a:moveTo>
                  <a:pt x="20" y="1"/>
                </a:moveTo>
                <a:cubicBezTo>
                  <a:pt x="11" y="1"/>
                  <a:pt x="0" y="0"/>
                  <a:pt x="3" y="5"/>
                </a:cubicBezTo>
                <a:cubicBezTo>
                  <a:pt x="5" y="11"/>
                  <a:pt x="10" y="7"/>
                  <a:pt x="6" y="15"/>
                </a:cubicBezTo>
                <a:cubicBezTo>
                  <a:pt x="2" y="23"/>
                  <a:pt x="13" y="32"/>
                  <a:pt x="23" y="30"/>
                </a:cubicBezTo>
                <a:cubicBezTo>
                  <a:pt x="32" y="27"/>
                  <a:pt x="39" y="27"/>
                  <a:pt x="42" y="26"/>
                </a:cubicBezTo>
                <a:cubicBezTo>
                  <a:pt x="46" y="25"/>
                  <a:pt x="45" y="9"/>
                  <a:pt x="43" y="5"/>
                </a:cubicBezTo>
                <a:cubicBezTo>
                  <a:pt x="41" y="2"/>
                  <a:pt x="20" y="1"/>
                  <a:pt x="20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4" name="Freeform 560">
            <a:extLst>
              <a:ext uri="{FF2B5EF4-FFF2-40B4-BE49-F238E27FC236}">
                <a16:creationId xmlns:a16="http://schemas.microsoft.com/office/drawing/2014/main" id="{35834C5A-FEA5-FEA5-D994-363396080D02}"/>
              </a:ext>
            </a:extLst>
          </p:cNvPr>
          <p:cNvSpPr>
            <a:spLocks/>
          </p:cNvSpPr>
          <p:nvPr/>
        </p:nvSpPr>
        <p:spPr bwMode="auto">
          <a:xfrm>
            <a:off x="7688629" y="1022422"/>
            <a:ext cx="128698" cy="159433"/>
          </a:xfrm>
          <a:custGeom>
            <a:avLst/>
            <a:gdLst>
              <a:gd name="T0" fmla="*/ 2147483646 w 120"/>
              <a:gd name="T1" fmla="*/ 2147483646 h 150"/>
              <a:gd name="T2" fmla="*/ 2147483646 w 120"/>
              <a:gd name="T3" fmla="*/ 2147483646 h 150"/>
              <a:gd name="T4" fmla="*/ 2147483646 w 120"/>
              <a:gd name="T5" fmla="*/ 2147483646 h 150"/>
              <a:gd name="T6" fmla="*/ 2147483646 w 120"/>
              <a:gd name="T7" fmla="*/ 2147483646 h 150"/>
              <a:gd name="T8" fmla="*/ 2147483646 w 120"/>
              <a:gd name="T9" fmla="*/ 2147483646 h 150"/>
              <a:gd name="T10" fmla="*/ 2147483646 w 120"/>
              <a:gd name="T11" fmla="*/ 2147483646 h 150"/>
              <a:gd name="T12" fmla="*/ 2147483646 w 120"/>
              <a:gd name="T13" fmla="*/ 2147483646 h 150"/>
              <a:gd name="T14" fmla="*/ 2147483646 w 120"/>
              <a:gd name="T15" fmla="*/ 2147483646 h 150"/>
              <a:gd name="T16" fmla="*/ 0 w 120"/>
              <a:gd name="T17" fmla="*/ 2147483646 h 150"/>
              <a:gd name="T18" fmla="*/ 2147483646 w 120"/>
              <a:gd name="T19" fmla="*/ 2147483646 h 150"/>
              <a:gd name="T20" fmla="*/ 2147483646 w 120"/>
              <a:gd name="T21" fmla="*/ 2147483646 h 150"/>
              <a:gd name="T22" fmla="*/ 2147483646 w 120"/>
              <a:gd name="T23" fmla="*/ 2147483646 h 150"/>
              <a:gd name="T24" fmla="*/ 2147483646 w 120"/>
              <a:gd name="T25" fmla="*/ 2147483646 h 150"/>
              <a:gd name="T26" fmla="*/ 2147483646 w 120"/>
              <a:gd name="T27" fmla="*/ 2147483646 h 150"/>
              <a:gd name="T28" fmla="*/ 2147483646 w 120"/>
              <a:gd name="T29" fmla="*/ 2147483646 h 150"/>
              <a:gd name="T30" fmla="*/ 2147483646 w 120"/>
              <a:gd name="T31" fmla="*/ 2147483646 h 150"/>
              <a:gd name="T32" fmla="*/ 2147483646 w 120"/>
              <a:gd name="T33" fmla="*/ 2147483646 h 15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20"/>
              <a:gd name="T52" fmla="*/ 0 h 150"/>
              <a:gd name="T53" fmla="*/ 120 w 120"/>
              <a:gd name="T54" fmla="*/ 150 h 150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20" h="150">
                <a:moveTo>
                  <a:pt x="65" y="33"/>
                </a:moveTo>
                <a:cubicBezTo>
                  <a:pt x="64" y="27"/>
                  <a:pt x="64" y="18"/>
                  <a:pt x="61" y="16"/>
                </a:cubicBezTo>
                <a:cubicBezTo>
                  <a:pt x="59" y="14"/>
                  <a:pt x="53" y="0"/>
                  <a:pt x="51" y="7"/>
                </a:cubicBezTo>
                <a:cubicBezTo>
                  <a:pt x="50" y="14"/>
                  <a:pt x="50" y="29"/>
                  <a:pt x="45" y="27"/>
                </a:cubicBezTo>
                <a:cubicBezTo>
                  <a:pt x="39" y="25"/>
                  <a:pt x="41" y="7"/>
                  <a:pt x="35" y="18"/>
                </a:cubicBezTo>
                <a:cubicBezTo>
                  <a:pt x="28" y="29"/>
                  <a:pt x="27" y="36"/>
                  <a:pt x="28" y="46"/>
                </a:cubicBezTo>
                <a:cubicBezTo>
                  <a:pt x="28" y="56"/>
                  <a:pt x="22" y="47"/>
                  <a:pt x="21" y="66"/>
                </a:cubicBezTo>
                <a:cubicBezTo>
                  <a:pt x="21" y="85"/>
                  <a:pt x="22" y="96"/>
                  <a:pt x="17" y="106"/>
                </a:cubicBezTo>
                <a:cubicBezTo>
                  <a:pt x="11" y="115"/>
                  <a:pt x="0" y="128"/>
                  <a:pt x="0" y="131"/>
                </a:cubicBezTo>
                <a:cubicBezTo>
                  <a:pt x="0" y="133"/>
                  <a:pt x="0" y="150"/>
                  <a:pt x="13" y="143"/>
                </a:cubicBezTo>
                <a:cubicBezTo>
                  <a:pt x="26" y="136"/>
                  <a:pt x="12" y="116"/>
                  <a:pt x="45" y="123"/>
                </a:cubicBezTo>
                <a:cubicBezTo>
                  <a:pt x="78" y="130"/>
                  <a:pt x="55" y="125"/>
                  <a:pt x="84" y="121"/>
                </a:cubicBezTo>
                <a:cubicBezTo>
                  <a:pt x="113" y="118"/>
                  <a:pt x="118" y="111"/>
                  <a:pt x="119" y="102"/>
                </a:cubicBezTo>
                <a:cubicBezTo>
                  <a:pt x="120" y="93"/>
                  <a:pt x="118" y="71"/>
                  <a:pt x="110" y="73"/>
                </a:cubicBezTo>
                <a:cubicBezTo>
                  <a:pt x="103" y="75"/>
                  <a:pt x="94" y="66"/>
                  <a:pt x="102" y="62"/>
                </a:cubicBezTo>
                <a:cubicBezTo>
                  <a:pt x="110" y="58"/>
                  <a:pt x="94" y="35"/>
                  <a:pt x="88" y="36"/>
                </a:cubicBezTo>
                <a:cubicBezTo>
                  <a:pt x="82" y="36"/>
                  <a:pt x="65" y="33"/>
                  <a:pt x="65" y="3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5" name="Freeform 561">
            <a:extLst>
              <a:ext uri="{FF2B5EF4-FFF2-40B4-BE49-F238E27FC236}">
                <a16:creationId xmlns:a16="http://schemas.microsoft.com/office/drawing/2014/main" id="{AA4FDC86-FE45-263D-0DD1-932624CA0700}"/>
              </a:ext>
            </a:extLst>
          </p:cNvPr>
          <p:cNvSpPr>
            <a:spLocks/>
          </p:cNvSpPr>
          <p:nvPr/>
        </p:nvSpPr>
        <p:spPr bwMode="auto">
          <a:xfrm>
            <a:off x="7575297" y="959033"/>
            <a:ext cx="130620" cy="145987"/>
          </a:xfrm>
          <a:custGeom>
            <a:avLst/>
            <a:gdLst>
              <a:gd name="T0" fmla="*/ 2147483646 w 123"/>
              <a:gd name="T1" fmla="*/ 2147483646 h 137"/>
              <a:gd name="T2" fmla="*/ 2147483646 w 123"/>
              <a:gd name="T3" fmla="*/ 2147483646 h 137"/>
              <a:gd name="T4" fmla="*/ 2147483646 w 123"/>
              <a:gd name="T5" fmla="*/ 2147483646 h 137"/>
              <a:gd name="T6" fmla="*/ 2147483646 w 123"/>
              <a:gd name="T7" fmla="*/ 2147483646 h 137"/>
              <a:gd name="T8" fmla="*/ 2147483646 w 123"/>
              <a:gd name="T9" fmla="*/ 2147483646 h 137"/>
              <a:gd name="T10" fmla="*/ 2147483646 w 123"/>
              <a:gd name="T11" fmla="*/ 2147483646 h 137"/>
              <a:gd name="T12" fmla="*/ 2147483646 w 123"/>
              <a:gd name="T13" fmla="*/ 2147483646 h 137"/>
              <a:gd name="T14" fmla="*/ 2147483646 w 123"/>
              <a:gd name="T15" fmla="*/ 2147483646 h 137"/>
              <a:gd name="T16" fmla="*/ 2147483646 w 123"/>
              <a:gd name="T17" fmla="*/ 2147483646 h 137"/>
              <a:gd name="T18" fmla="*/ 2147483646 w 123"/>
              <a:gd name="T19" fmla="*/ 2147483646 h 137"/>
              <a:gd name="T20" fmla="*/ 2147483646 w 123"/>
              <a:gd name="T21" fmla="*/ 2147483646 h 137"/>
              <a:gd name="T22" fmla="*/ 2147483646 w 123"/>
              <a:gd name="T23" fmla="*/ 2147483646 h 13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23"/>
              <a:gd name="T37" fmla="*/ 0 h 137"/>
              <a:gd name="T38" fmla="*/ 123 w 123"/>
              <a:gd name="T39" fmla="*/ 137 h 13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23" h="137">
                <a:moveTo>
                  <a:pt x="79" y="29"/>
                </a:moveTo>
                <a:cubicBezTo>
                  <a:pt x="77" y="20"/>
                  <a:pt x="77" y="3"/>
                  <a:pt x="69" y="2"/>
                </a:cubicBezTo>
                <a:cubicBezTo>
                  <a:pt x="61" y="0"/>
                  <a:pt x="46" y="4"/>
                  <a:pt x="42" y="8"/>
                </a:cubicBezTo>
                <a:cubicBezTo>
                  <a:pt x="38" y="12"/>
                  <a:pt x="21" y="19"/>
                  <a:pt x="19" y="27"/>
                </a:cubicBezTo>
                <a:cubicBezTo>
                  <a:pt x="16" y="36"/>
                  <a:pt x="0" y="36"/>
                  <a:pt x="4" y="52"/>
                </a:cubicBezTo>
                <a:cubicBezTo>
                  <a:pt x="8" y="67"/>
                  <a:pt x="17" y="61"/>
                  <a:pt x="33" y="77"/>
                </a:cubicBezTo>
                <a:cubicBezTo>
                  <a:pt x="49" y="94"/>
                  <a:pt x="44" y="105"/>
                  <a:pt x="44" y="105"/>
                </a:cubicBezTo>
                <a:cubicBezTo>
                  <a:pt x="44" y="105"/>
                  <a:pt x="57" y="102"/>
                  <a:pt x="75" y="120"/>
                </a:cubicBezTo>
                <a:cubicBezTo>
                  <a:pt x="93" y="137"/>
                  <a:pt x="105" y="75"/>
                  <a:pt x="107" y="73"/>
                </a:cubicBezTo>
                <a:cubicBezTo>
                  <a:pt x="109" y="70"/>
                  <a:pt x="123" y="34"/>
                  <a:pt x="119" y="25"/>
                </a:cubicBezTo>
                <a:cubicBezTo>
                  <a:pt x="115" y="16"/>
                  <a:pt x="104" y="5"/>
                  <a:pt x="102" y="8"/>
                </a:cubicBezTo>
                <a:cubicBezTo>
                  <a:pt x="99" y="10"/>
                  <a:pt x="79" y="29"/>
                  <a:pt x="79" y="2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6" name="Freeform 563">
            <a:extLst>
              <a:ext uri="{FF2B5EF4-FFF2-40B4-BE49-F238E27FC236}">
                <a16:creationId xmlns:a16="http://schemas.microsoft.com/office/drawing/2014/main" id="{15FFA5E9-181D-E691-8AE3-753F0FA9BFDB}"/>
              </a:ext>
            </a:extLst>
          </p:cNvPr>
          <p:cNvSpPr>
            <a:spLocks/>
          </p:cNvSpPr>
          <p:nvPr/>
        </p:nvSpPr>
        <p:spPr bwMode="auto">
          <a:xfrm>
            <a:off x="7523433" y="839939"/>
            <a:ext cx="130620" cy="126778"/>
          </a:xfrm>
          <a:custGeom>
            <a:avLst/>
            <a:gdLst>
              <a:gd name="T0" fmla="*/ 2147483646 w 122"/>
              <a:gd name="T1" fmla="*/ 0 h 119"/>
              <a:gd name="T2" fmla="*/ 2147483646 w 122"/>
              <a:gd name="T3" fmla="*/ 2147483646 h 119"/>
              <a:gd name="T4" fmla="*/ 2147483646 w 122"/>
              <a:gd name="T5" fmla="*/ 2147483646 h 119"/>
              <a:gd name="T6" fmla="*/ 2147483646 w 122"/>
              <a:gd name="T7" fmla="*/ 2147483646 h 119"/>
              <a:gd name="T8" fmla="*/ 2147483646 w 122"/>
              <a:gd name="T9" fmla="*/ 2147483646 h 119"/>
              <a:gd name="T10" fmla="*/ 2147483646 w 122"/>
              <a:gd name="T11" fmla="*/ 2147483646 h 119"/>
              <a:gd name="T12" fmla="*/ 2147483646 w 122"/>
              <a:gd name="T13" fmla="*/ 2147483646 h 119"/>
              <a:gd name="T14" fmla="*/ 2147483646 w 122"/>
              <a:gd name="T15" fmla="*/ 2147483646 h 119"/>
              <a:gd name="T16" fmla="*/ 2147483646 w 122"/>
              <a:gd name="T17" fmla="*/ 2147483646 h 119"/>
              <a:gd name="T18" fmla="*/ 2147483646 w 122"/>
              <a:gd name="T19" fmla="*/ 2147483646 h 119"/>
              <a:gd name="T20" fmla="*/ 2147483646 w 122"/>
              <a:gd name="T21" fmla="*/ 2147483646 h 119"/>
              <a:gd name="T22" fmla="*/ 2147483646 w 122"/>
              <a:gd name="T23" fmla="*/ 2147483646 h 119"/>
              <a:gd name="T24" fmla="*/ 2147483646 w 122"/>
              <a:gd name="T25" fmla="*/ 0 h 11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22"/>
              <a:gd name="T40" fmla="*/ 0 h 119"/>
              <a:gd name="T41" fmla="*/ 122 w 122"/>
              <a:gd name="T42" fmla="*/ 119 h 119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22" h="119">
                <a:moveTo>
                  <a:pt x="86" y="0"/>
                </a:moveTo>
                <a:cubicBezTo>
                  <a:pt x="74" y="7"/>
                  <a:pt x="61" y="14"/>
                  <a:pt x="57" y="30"/>
                </a:cubicBezTo>
                <a:cubicBezTo>
                  <a:pt x="52" y="45"/>
                  <a:pt x="54" y="51"/>
                  <a:pt x="41" y="60"/>
                </a:cubicBezTo>
                <a:cubicBezTo>
                  <a:pt x="29" y="70"/>
                  <a:pt x="13" y="68"/>
                  <a:pt x="13" y="79"/>
                </a:cubicBezTo>
                <a:cubicBezTo>
                  <a:pt x="13" y="90"/>
                  <a:pt x="18" y="84"/>
                  <a:pt x="20" y="92"/>
                </a:cubicBezTo>
                <a:cubicBezTo>
                  <a:pt x="22" y="101"/>
                  <a:pt x="0" y="105"/>
                  <a:pt x="14" y="112"/>
                </a:cubicBezTo>
                <a:cubicBezTo>
                  <a:pt x="29" y="119"/>
                  <a:pt x="33" y="115"/>
                  <a:pt x="47" y="113"/>
                </a:cubicBezTo>
                <a:cubicBezTo>
                  <a:pt x="60" y="110"/>
                  <a:pt x="56" y="95"/>
                  <a:pt x="72" y="99"/>
                </a:cubicBezTo>
                <a:cubicBezTo>
                  <a:pt x="89" y="104"/>
                  <a:pt x="89" y="92"/>
                  <a:pt x="103" y="91"/>
                </a:cubicBezTo>
                <a:cubicBezTo>
                  <a:pt x="117" y="91"/>
                  <a:pt x="118" y="72"/>
                  <a:pt x="117" y="61"/>
                </a:cubicBezTo>
                <a:cubicBezTo>
                  <a:pt x="115" y="50"/>
                  <a:pt x="122" y="44"/>
                  <a:pt x="121" y="38"/>
                </a:cubicBezTo>
                <a:cubicBezTo>
                  <a:pt x="120" y="33"/>
                  <a:pt x="117" y="9"/>
                  <a:pt x="113" y="8"/>
                </a:cubicBezTo>
                <a:cubicBezTo>
                  <a:pt x="109" y="6"/>
                  <a:pt x="86" y="0"/>
                  <a:pt x="8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7" name="Freeform 564">
            <a:extLst>
              <a:ext uri="{FF2B5EF4-FFF2-40B4-BE49-F238E27FC236}">
                <a16:creationId xmlns:a16="http://schemas.microsoft.com/office/drawing/2014/main" id="{1879CC02-F301-0B2C-DE13-CBEDA64E97F2}"/>
              </a:ext>
            </a:extLst>
          </p:cNvPr>
          <p:cNvSpPr>
            <a:spLocks/>
          </p:cNvSpPr>
          <p:nvPr/>
        </p:nvSpPr>
        <p:spPr bwMode="auto">
          <a:xfrm>
            <a:off x="7527275" y="962875"/>
            <a:ext cx="57626" cy="38418"/>
          </a:xfrm>
          <a:custGeom>
            <a:avLst/>
            <a:gdLst>
              <a:gd name="T0" fmla="*/ 2147483646 w 54"/>
              <a:gd name="T1" fmla="*/ 2147483646 h 36"/>
              <a:gd name="T2" fmla="*/ 2147483646 w 54"/>
              <a:gd name="T3" fmla="*/ 2147483646 h 36"/>
              <a:gd name="T4" fmla="*/ 2147483646 w 54"/>
              <a:gd name="T5" fmla="*/ 2147483646 h 36"/>
              <a:gd name="T6" fmla="*/ 2147483646 w 54"/>
              <a:gd name="T7" fmla="*/ 2147483646 h 36"/>
              <a:gd name="T8" fmla="*/ 2147483646 w 54"/>
              <a:gd name="T9" fmla="*/ 2147483646 h 36"/>
              <a:gd name="T10" fmla="*/ 2147483646 w 54"/>
              <a:gd name="T11" fmla="*/ 2147483646 h 36"/>
              <a:gd name="T12" fmla="*/ 2147483646 w 54"/>
              <a:gd name="T13" fmla="*/ 2147483646 h 3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54"/>
              <a:gd name="T22" fmla="*/ 0 h 36"/>
              <a:gd name="T23" fmla="*/ 54 w 54"/>
              <a:gd name="T24" fmla="*/ 36 h 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54" h="36">
                <a:moveTo>
                  <a:pt x="17" y="9"/>
                </a:moveTo>
                <a:cubicBezTo>
                  <a:pt x="8" y="9"/>
                  <a:pt x="0" y="0"/>
                  <a:pt x="1" y="15"/>
                </a:cubicBezTo>
                <a:cubicBezTo>
                  <a:pt x="1" y="30"/>
                  <a:pt x="4" y="36"/>
                  <a:pt x="16" y="36"/>
                </a:cubicBezTo>
                <a:cubicBezTo>
                  <a:pt x="28" y="36"/>
                  <a:pt x="23" y="27"/>
                  <a:pt x="35" y="25"/>
                </a:cubicBezTo>
                <a:cubicBezTo>
                  <a:pt x="47" y="23"/>
                  <a:pt x="52" y="15"/>
                  <a:pt x="52" y="12"/>
                </a:cubicBezTo>
                <a:cubicBezTo>
                  <a:pt x="52" y="10"/>
                  <a:pt x="54" y="5"/>
                  <a:pt x="50" y="6"/>
                </a:cubicBezTo>
                <a:cubicBezTo>
                  <a:pt x="45" y="8"/>
                  <a:pt x="17" y="9"/>
                  <a:pt x="17" y="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8" name="Freeform 565">
            <a:extLst>
              <a:ext uri="{FF2B5EF4-FFF2-40B4-BE49-F238E27FC236}">
                <a16:creationId xmlns:a16="http://schemas.microsoft.com/office/drawing/2014/main" id="{8D5CF252-DE4D-571F-5374-2F3423E23087}"/>
              </a:ext>
            </a:extLst>
          </p:cNvPr>
          <p:cNvSpPr>
            <a:spLocks/>
          </p:cNvSpPr>
          <p:nvPr/>
        </p:nvSpPr>
        <p:spPr bwMode="auto">
          <a:xfrm>
            <a:off x="8727821" y="1473828"/>
            <a:ext cx="147908" cy="147907"/>
          </a:xfrm>
          <a:custGeom>
            <a:avLst/>
            <a:gdLst>
              <a:gd name="T0" fmla="*/ 2147483646 w 139"/>
              <a:gd name="T1" fmla="*/ 2147483646 h 137"/>
              <a:gd name="T2" fmla="*/ 2147483646 w 139"/>
              <a:gd name="T3" fmla="*/ 2147483646 h 137"/>
              <a:gd name="T4" fmla="*/ 2147483646 w 139"/>
              <a:gd name="T5" fmla="*/ 2147483646 h 137"/>
              <a:gd name="T6" fmla="*/ 2147483646 w 139"/>
              <a:gd name="T7" fmla="*/ 2147483646 h 137"/>
              <a:gd name="T8" fmla="*/ 2147483646 w 139"/>
              <a:gd name="T9" fmla="*/ 2147483646 h 137"/>
              <a:gd name="T10" fmla="*/ 2147483646 w 139"/>
              <a:gd name="T11" fmla="*/ 2147483646 h 137"/>
              <a:gd name="T12" fmla="*/ 2147483646 w 139"/>
              <a:gd name="T13" fmla="*/ 2147483646 h 137"/>
              <a:gd name="T14" fmla="*/ 2147483646 w 139"/>
              <a:gd name="T15" fmla="*/ 2147483646 h 137"/>
              <a:gd name="T16" fmla="*/ 2147483646 w 139"/>
              <a:gd name="T17" fmla="*/ 2147483646 h 137"/>
              <a:gd name="T18" fmla="*/ 2147483646 w 139"/>
              <a:gd name="T19" fmla="*/ 2147483646 h 137"/>
              <a:gd name="T20" fmla="*/ 2147483646 w 139"/>
              <a:gd name="T21" fmla="*/ 2147483646 h 137"/>
              <a:gd name="T22" fmla="*/ 2147483646 w 139"/>
              <a:gd name="T23" fmla="*/ 2147483646 h 13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39"/>
              <a:gd name="T37" fmla="*/ 0 h 137"/>
              <a:gd name="T38" fmla="*/ 139 w 139"/>
              <a:gd name="T39" fmla="*/ 137 h 137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39" h="137">
                <a:moveTo>
                  <a:pt x="90" y="33"/>
                </a:moveTo>
                <a:cubicBezTo>
                  <a:pt x="80" y="23"/>
                  <a:pt x="74" y="16"/>
                  <a:pt x="69" y="10"/>
                </a:cubicBezTo>
                <a:cubicBezTo>
                  <a:pt x="64" y="5"/>
                  <a:pt x="58" y="0"/>
                  <a:pt x="48" y="9"/>
                </a:cubicBezTo>
                <a:cubicBezTo>
                  <a:pt x="37" y="17"/>
                  <a:pt x="32" y="37"/>
                  <a:pt x="25" y="44"/>
                </a:cubicBezTo>
                <a:cubicBezTo>
                  <a:pt x="18" y="51"/>
                  <a:pt x="0" y="24"/>
                  <a:pt x="7" y="54"/>
                </a:cubicBezTo>
                <a:cubicBezTo>
                  <a:pt x="14" y="84"/>
                  <a:pt x="25" y="67"/>
                  <a:pt x="36" y="102"/>
                </a:cubicBezTo>
                <a:cubicBezTo>
                  <a:pt x="46" y="137"/>
                  <a:pt x="101" y="95"/>
                  <a:pt x="117" y="105"/>
                </a:cubicBezTo>
                <a:cubicBezTo>
                  <a:pt x="132" y="116"/>
                  <a:pt x="139" y="109"/>
                  <a:pt x="139" y="109"/>
                </a:cubicBezTo>
                <a:cubicBezTo>
                  <a:pt x="139" y="109"/>
                  <a:pt x="131" y="81"/>
                  <a:pt x="127" y="74"/>
                </a:cubicBezTo>
                <a:cubicBezTo>
                  <a:pt x="124" y="67"/>
                  <a:pt x="122" y="30"/>
                  <a:pt x="122" y="30"/>
                </a:cubicBezTo>
                <a:cubicBezTo>
                  <a:pt x="110" y="7"/>
                  <a:pt x="110" y="7"/>
                  <a:pt x="110" y="7"/>
                </a:cubicBezTo>
                <a:lnTo>
                  <a:pt x="90" y="3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29" name="Freeform 566">
            <a:extLst>
              <a:ext uri="{FF2B5EF4-FFF2-40B4-BE49-F238E27FC236}">
                <a16:creationId xmlns:a16="http://schemas.microsoft.com/office/drawing/2014/main" id="{4C606790-435F-C24E-5D7B-84A8B10D5C4D}"/>
              </a:ext>
            </a:extLst>
          </p:cNvPr>
          <p:cNvSpPr>
            <a:spLocks/>
          </p:cNvSpPr>
          <p:nvPr/>
        </p:nvSpPr>
        <p:spPr bwMode="auto">
          <a:xfrm>
            <a:off x="8871888" y="1500720"/>
            <a:ext cx="44180" cy="84519"/>
          </a:xfrm>
          <a:custGeom>
            <a:avLst/>
            <a:gdLst>
              <a:gd name="T0" fmla="*/ 2147483646 w 40"/>
              <a:gd name="T1" fmla="*/ 2147483646 h 80"/>
              <a:gd name="T2" fmla="*/ 2147483646 w 40"/>
              <a:gd name="T3" fmla="*/ 2147483646 h 80"/>
              <a:gd name="T4" fmla="*/ 2147483646 w 40"/>
              <a:gd name="T5" fmla="*/ 2147483646 h 80"/>
              <a:gd name="T6" fmla="*/ 2147483646 w 40"/>
              <a:gd name="T7" fmla="*/ 2147483646 h 80"/>
              <a:gd name="T8" fmla="*/ 2147483646 w 40"/>
              <a:gd name="T9" fmla="*/ 2147483646 h 80"/>
              <a:gd name="T10" fmla="*/ 2147483646 w 40"/>
              <a:gd name="T11" fmla="*/ 2147483646 h 80"/>
              <a:gd name="T12" fmla="*/ 2147483646 w 40"/>
              <a:gd name="T13" fmla="*/ 2147483646 h 8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0"/>
              <a:gd name="T22" fmla="*/ 0 h 80"/>
              <a:gd name="T23" fmla="*/ 40 w 40"/>
              <a:gd name="T24" fmla="*/ 80 h 8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0" h="80">
                <a:moveTo>
                  <a:pt x="23" y="11"/>
                </a:moveTo>
                <a:cubicBezTo>
                  <a:pt x="12" y="7"/>
                  <a:pt x="0" y="0"/>
                  <a:pt x="2" y="16"/>
                </a:cubicBezTo>
                <a:cubicBezTo>
                  <a:pt x="3" y="32"/>
                  <a:pt x="2" y="46"/>
                  <a:pt x="9" y="59"/>
                </a:cubicBezTo>
                <a:cubicBezTo>
                  <a:pt x="16" y="71"/>
                  <a:pt x="10" y="76"/>
                  <a:pt x="16" y="78"/>
                </a:cubicBezTo>
                <a:cubicBezTo>
                  <a:pt x="21" y="80"/>
                  <a:pt x="32" y="64"/>
                  <a:pt x="33" y="57"/>
                </a:cubicBezTo>
                <a:cubicBezTo>
                  <a:pt x="35" y="50"/>
                  <a:pt x="40" y="43"/>
                  <a:pt x="39" y="36"/>
                </a:cubicBezTo>
                <a:cubicBezTo>
                  <a:pt x="37" y="29"/>
                  <a:pt x="23" y="11"/>
                  <a:pt x="23" y="1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0" name="Freeform 567">
            <a:extLst>
              <a:ext uri="{FF2B5EF4-FFF2-40B4-BE49-F238E27FC236}">
                <a16:creationId xmlns:a16="http://schemas.microsoft.com/office/drawing/2014/main" id="{B1970151-A48D-0830-1338-B2131001249C}"/>
              </a:ext>
            </a:extLst>
          </p:cNvPr>
          <p:cNvSpPr>
            <a:spLocks/>
          </p:cNvSpPr>
          <p:nvPr/>
        </p:nvSpPr>
        <p:spPr bwMode="auto">
          <a:xfrm>
            <a:off x="8939118" y="1525691"/>
            <a:ext cx="86440" cy="90282"/>
          </a:xfrm>
          <a:custGeom>
            <a:avLst/>
            <a:gdLst>
              <a:gd name="T0" fmla="*/ 2147483646 w 81"/>
              <a:gd name="T1" fmla="*/ 2147483646 h 85"/>
              <a:gd name="T2" fmla="*/ 2147483646 w 81"/>
              <a:gd name="T3" fmla="*/ 2147483646 h 85"/>
              <a:gd name="T4" fmla="*/ 2147483646 w 81"/>
              <a:gd name="T5" fmla="*/ 2147483646 h 85"/>
              <a:gd name="T6" fmla="*/ 2147483646 w 81"/>
              <a:gd name="T7" fmla="*/ 2147483646 h 85"/>
              <a:gd name="T8" fmla="*/ 2147483646 w 81"/>
              <a:gd name="T9" fmla="*/ 2147483646 h 85"/>
              <a:gd name="T10" fmla="*/ 2147483646 w 81"/>
              <a:gd name="T11" fmla="*/ 2147483646 h 85"/>
              <a:gd name="T12" fmla="*/ 2147483646 w 81"/>
              <a:gd name="T13" fmla="*/ 2147483646 h 85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1"/>
              <a:gd name="T22" fmla="*/ 0 h 85"/>
              <a:gd name="T23" fmla="*/ 81 w 81"/>
              <a:gd name="T24" fmla="*/ 85 h 85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1" h="85">
                <a:moveTo>
                  <a:pt x="28" y="23"/>
                </a:moveTo>
                <a:cubicBezTo>
                  <a:pt x="19" y="21"/>
                  <a:pt x="10" y="0"/>
                  <a:pt x="5" y="20"/>
                </a:cubicBezTo>
                <a:cubicBezTo>
                  <a:pt x="0" y="39"/>
                  <a:pt x="10" y="55"/>
                  <a:pt x="19" y="64"/>
                </a:cubicBezTo>
                <a:cubicBezTo>
                  <a:pt x="28" y="73"/>
                  <a:pt x="31" y="78"/>
                  <a:pt x="45" y="81"/>
                </a:cubicBezTo>
                <a:cubicBezTo>
                  <a:pt x="59" y="85"/>
                  <a:pt x="67" y="69"/>
                  <a:pt x="74" y="69"/>
                </a:cubicBezTo>
                <a:cubicBezTo>
                  <a:pt x="81" y="69"/>
                  <a:pt x="74" y="27"/>
                  <a:pt x="67" y="29"/>
                </a:cubicBezTo>
                <a:cubicBezTo>
                  <a:pt x="59" y="30"/>
                  <a:pt x="28" y="23"/>
                  <a:pt x="28" y="2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1" name="Freeform 568">
            <a:extLst>
              <a:ext uri="{FF2B5EF4-FFF2-40B4-BE49-F238E27FC236}">
                <a16:creationId xmlns:a16="http://schemas.microsoft.com/office/drawing/2014/main" id="{A826F586-10C0-D1D7-F057-45DE9F995694}"/>
              </a:ext>
            </a:extLst>
          </p:cNvPr>
          <p:cNvSpPr>
            <a:spLocks/>
          </p:cNvSpPr>
          <p:nvPr/>
        </p:nvSpPr>
        <p:spPr bwMode="auto">
          <a:xfrm>
            <a:off x="8800815" y="1667836"/>
            <a:ext cx="92202" cy="53785"/>
          </a:xfrm>
          <a:custGeom>
            <a:avLst/>
            <a:gdLst>
              <a:gd name="T0" fmla="*/ 2147483646 w 86"/>
              <a:gd name="T1" fmla="*/ 0 h 50"/>
              <a:gd name="T2" fmla="*/ 2147483646 w 86"/>
              <a:gd name="T3" fmla="*/ 2147483646 h 50"/>
              <a:gd name="T4" fmla="*/ 2147483646 w 86"/>
              <a:gd name="T5" fmla="*/ 2147483646 h 50"/>
              <a:gd name="T6" fmla="*/ 2147483646 w 86"/>
              <a:gd name="T7" fmla="*/ 2147483646 h 50"/>
              <a:gd name="T8" fmla="*/ 2147483646 w 86"/>
              <a:gd name="T9" fmla="*/ 2147483646 h 50"/>
              <a:gd name="T10" fmla="*/ 2147483646 w 86"/>
              <a:gd name="T11" fmla="*/ 2147483646 h 50"/>
              <a:gd name="T12" fmla="*/ 2147483646 w 86"/>
              <a:gd name="T13" fmla="*/ 0 h 5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6"/>
              <a:gd name="T22" fmla="*/ 0 h 50"/>
              <a:gd name="T23" fmla="*/ 86 w 86"/>
              <a:gd name="T24" fmla="*/ 50 h 5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6" h="50">
                <a:moveTo>
                  <a:pt x="51" y="0"/>
                </a:moveTo>
                <a:cubicBezTo>
                  <a:pt x="46" y="0"/>
                  <a:pt x="39" y="2"/>
                  <a:pt x="30" y="13"/>
                </a:cubicBezTo>
                <a:cubicBezTo>
                  <a:pt x="21" y="23"/>
                  <a:pt x="0" y="35"/>
                  <a:pt x="11" y="39"/>
                </a:cubicBezTo>
                <a:cubicBezTo>
                  <a:pt x="21" y="42"/>
                  <a:pt x="35" y="7"/>
                  <a:pt x="49" y="28"/>
                </a:cubicBezTo>
                <a:cubicBezTo>
                  <a:pt x="63" y="50"/>
                  <a:pt x="86" y="18"/>
                  <a:pt x="79" y="14"/>
                </a:cubicBezTo>
                <a:cubicBezTo>
                  <a:pt x="72" y="11"/>
                  <a:pt x="69" y="2"/>
                  <a:pt x="69" y="2"/>
                </a:cubicBezTo>
                <a:lnTo>
                  <a:pt x="51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2" name="Freeform 569">
            <a:extLst>
              <a:ext uri="{FF2B5EF4-FFF2-40B4-BE49-F238E27FC236}">
                <a16:creationId xmlns:a16="http://schemas.microsoft.com/office/drawing/2014/main" id="{93E1CAE3-5998-492C-09E1-0C8408B509CA}"/>
              </a:ext>
            </a:extLst>
          </p:cNvPr>
          <p:cNvSpPr>
            <a:spLocks/>
          </p:cNvSpPr>
          <p:nvPr/>
        </p:nvSpPr>
        <p:spPr bwMode="auto">
          <a:xfrm>
            <a:off x="9801591" y="1848398"/>
            <a:ext cx="157512" cy="84519"/>
          </a:xfrm>
          <a:custGeom>
            <a:avLst/>
            <a:gdLst>
              <a:gd name="T0" fmla="*/ 2147483646 w 147"/>
              <a:gd name="T1" fmla="*/ 2147483646 h 78"/>
              <a:gd name="T2" fmla="*/ 2147483646 w 147"/>
              <a:gd name="T3" fmla="*/ 2147483646 h 78"/>
              <a:gd name="T4" fmla="*/ 2147483646 w 147"/>
              <a:gd name="T5" fmla="*/ 2147483646 h 78"/>
              <a:gd name="T6" fmla="*/ 2147483646 w 147"/>
              <a:gd name="T7" fmla="*/ 2147483646 h 78"/>
              <a:gd name="T8" fmla="*/ 2147483646 w 147"/>
              <a:gd name="T9" fmla="*/ 2147483646 h 78"/>
              <a:gd name="T10" fmla="*/ 2147483646 w 147"/>
              <a:gd name="T11" fmla="*/ 2147483646 h 7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47"/>
              <a:gd name="T19" fmla="*/ 0 h 78"/>
              <a:gd name="T20" fmla="*/ 147 w 147"/>
              <a:gd name="T21" fmla="*/ 78 h 7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47" h="78">
                <a:moveTo>
                  <a:pt x="79" y="7"/>
                </a:moveTo>
                <a:cubicBezTo>
                  <a:pt x="68" y="0"/>
                  <a:pt x="61" y="3"/>
                  <a:pt x="35" y="24"/>
                </a:cubicBezTo>
                <a:cubicBezTo>
                  <a:pt x="9" y="45"/>
                  <a:pt x="0" y="78"/>
                  <a:pt x="18" y="73"/>
                </a:cubicBezTo>
                <a:cubicBezTo>
                  <a:pt x="37" y="68"/>
                  <a:pt x="61" y="35"/>
                  <a:pt x="82" y="47"/>
                </a:cubicBezTo>
                <a:cubicBezTo>
                  <a:pt x="103" y="59"/>
                  <a:pt x="147" y="21"/>
                  <a:pt x="138" y="19"/>
                </a:cubicBezTo>
                <a:cubicBezTo>
                  <a:pt x="129" y="17"/>
                  <a:pt x="79" y="7"/>
                  <a:pt x="79" y="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3" name="Freeform 570">
            <a:extLst>
              <a:ext uri="{FF2B5EF4-FFF2-40B4-BE49-F238E27FC236}">
                <a16:creationId xmlns:a16="http://schemas.microsoft.com/office/drawing/2014/main" id="{C0FD7D48-8936-8CD5-694A-A74A9F2F9CF5}"/>
              </a:ext>
            </a:extLst>
          </p:cNvPr>
          <p:cNvSpPr>
            <a:spLocks/>
          </p:cNvSpPr>
          <p:nvPr/>
        </p:nvSpPr>
        <p:spPr bwMode="auto">
          <a:xfrm>
            <a:off x="7976760" y="1581397"/>
            <a:ext cx="46101" cy="49943"/>
          </a:xfrm>
          <a:custGeom>
            <a:avLst/>
            <a:gdLst>
              <a:gd name="T0" fmla="*/ 2147483646 w 43"/>
              <a:gd name="T1" fmla="*/ 0 h 46"/>
              <a:gd name="T2" fmla="*/ 2147483646 w 43"/>
              <a:gd name="T3" fmla="*/ 2147483646 h 46"/>
              <a:gd name="T4" fmla="*/ 2147483646 w 43"/>
              <a:gd name="T5" fmla="*/ 2147483646 h 46"/>
              <a:gd name="T6" fmla="*/ 2147483646 w 43"/>
              <a:gd name="T7" fmla="*/ 2147483646 h 46"/>
              <a:gd name="T8" fmla="*/ 2147483646 w 43"/>
              <a:gd name="T9" fmla="*/ 0 h 4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3"/>
              <a:gd name="T16" fmla="*/ 0 h 46"/>
              <a:gd name="T17" fmla="*/ 43 w 43"/>
              <a:gd name="T18" fmla="*/ 46 h 4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3" h="46">
                <a:moveTo>
                  <a:pt x="30" y="0"/>
                </a:moveTo>
                <a:cubicBezTo>
                  <a:pt x="18" y="0"/>
                  <a:pt x="0" y="0"/>
                  <a:pt x="5" y="13"/>
                </a:cubicBezTo>
                <a:cubicBezTo>
                  <a:pt x="10" y="26"/>
                  <a:pt x="28" y="46"/>
                  <a:pt x="35" y="38"/>
                </a:cubicBezTo>
                <a:cubicBezTo>
                  <a:pt x="43" y="31"/>
                  <a:pt x="43" y="15"/>
                  <a:pt x="43" y="15"/>
                </a:cubicBezTo>
                <a:lnTo>
                  <a:pt x="3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4" name="Freeform 571">
            <a:extLst>
              <a:ext uri="{FF2B5EF4-FFF2-40B4-BE49-F238E27FC236}">
                <a16:creationId xmlns:a16="http://schemas.microsoft.com/office/drawing/2014/main" id="{20C22380-B57F-EAAA-15A4-E9C9935BB4CC}"/>
              </a:ext>
            </a:extLst>
          </p:cNvPr>
          <p:cNvSpPr>
            <a:spLocks/>
          </p:cNvSpPr>
          <p:nvPr/>
        </p:nvSpPr>
        <p:spPr bwMode="auto">
          <a:xfrm>
            <a:off x="7066265" y="1698570"/>
            <a:ext cx="34576" cy="51864"/>
          </a:xfrm>
          <a:custGeom>
            <a:avLst/>
            <a:gdLst>
              <a:gd name="T0" fmla="*/ 2147483646 w 33"/>
              <a:gd name="T1" fmla="*/ 0 h 49"/>
              <a:gd name="T2" fmla="*/ 2147483646 w 33"/>
              <a:gd name="T3" fmla="*/ 2147483646 h 49"/>
              <a:gd name="T4" fmla="*/ 2147483646 w 33"/>
              <a:gd name="T5" fmla="*/ 2147483646 h 49"/>
              <a:gd name="T6" fmla="*/ 2147483646 w 33"/>
              <a:gd name="T7" fmla="*/ 2147483646 h 49"/>
              <a:gd name="T8" fmla="*/ 2147483646 w 33"/>
              <a:gd name="T9" fmla="*/ 0 h 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"/>
              <a:gd name="T16" fmla="*/ 0 h 49"/>
              <a:gd name="T17" fmla="*/ 33 w 33"/>
              <a:gd name="T18" fmla="*/ 49 h 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" h="49">
                <a:moveTo>
                  <a:pt x="15" y="0"/>
                </a:moveTo>
                <a:cubicBezTo>
                  <a:pt x="5" y="0"/>
                  <a:pt x="0" y="21"/>
                  <a:pt x="2" y="28"/>
                </a:cubicBezTo>
                <a:cubicBezTo>
                  <a:pt x="5" y="36"/>
                  <a:pt x="23" y="49"/>
                  <a:pt x="28" y="41"/>
                </a:cubicBezTo>
                <a:cubicBezTo>
                  <a:pt x="33" y="33"/>
                  <a:pt x="23" y="5"/>
                  <a:pt x="23" y="5"/>
                </a:cubicBezTo>
                <a:lnTo>
                  <a:pt x="1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5" name="Freeform 572">
            <a:extLst>
              <a:ext uri="{FF2B5EF4-FFF2-40B4-BE49-F238E27FC236}">
                <a16:creationId xmlns:a16="http://schemas.microsoft.com/office/drawing/2014/main" id="{F25EA5DB-B3AE-5F6B-6466-DB50C780E9C7}"/>
              </a:ext>
            </a:extLst>
          </p:cNvPr>
          <p:cNvSpPr>
            <a:spLocks/>
          </p:cNvSpPr>
          <p:nvPr/>
        </p:nvSpPr>
        <p:spPr bwMode="auto">
          <a:xfrm>
            <a:off x="6732033" y="1024343"/>
            <a:ext cx="78755" cy="115253"/>
          </a:xfrm>
          <a:custGeom>
            <a:avLst/>
            <a:gdLst>
              <a:gd name="T0" fmla="*/ 2147483646 w 74"/>
              <a:gd name="T1" fmla="*/ 2147483646 h 107"/>
              <a:gd name="T2" fmla="*/ 2147483646 w 74"/>
              <a:gd name="T3" fmla="*/ 2147483646 h 107"/>
              <a:gd name="T4" fmla="*/ 2147483646 w 74"/>
              <a:gd name="T5" fmla="*/ 2147483646 h 107"/>
              <a:gd name="T6" fmla="*/ 2147483646 w 74"/>
              <a:gd name="T7" fmla="*/ 2147483646 h 107"/>
              <a:gd name="T8" fmla="*/ 2147483646 w 74"/>
              <a:gd name="T9" fmla="*/ 2147483646 h 107"/>
              <a:gd name="T10" fmla="*/ 2147483646 w 74"/>
              <a:gd name="T11" fmla="*/ 2147483646 h 1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74"/>
              <a:gd name="T19" fmla="*/ 0 h 107"/>
              <a:gd name="T20" fmla="*/ 74 w 74"/>
              <a:gd name="T21" fmla="*/ 107 h 1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74" h="107">
                <a:moveTo>
                  <a:pt x="44" y="15"/>
                </a:moveTo>
                <a:cubicBezTo>
                  <a:pt x="31" y="8"/>
                  <a:pt x="21" y="0"/>
                  <a:pt x="11" y="33"/>
                </a:cubicBezTo>
                <a:cubicBezTo>
                  <a:pt x="0" y="66"/>
                  <a:pt x="0" y="107"/>
                  <a:pt x="16" y="97"/>
                </a:cubicBezTo>
                <a:cubicBezTo>
                  <a:pt x="31" y="86"/>
                  <a:pt x="46" y="71"/>
                  <a:pt x="56" y="64"/>
                </a:cubicBezTo>
                <a:cubicBezTo>
                  <a:pt x="66" y="56"/>
                  <a:pt x="74" y="36"/>
                  <a:pt x="74" y="36"/>
                </a:cubicBezTo>
                <a:lnTo>
                  <a:pt x="44" y="1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6" name="Freeform 573">
            <a:extLst>
              <a:ext uri="{FF2B5EF4-FFF2-40B4-BE49-F238E27FC236}">
                <a16:creationId xmlns:a16="http://schemas.microsoft.com/office/drawing/2014/main" id="{2BE6ED8F-77FC-850E-A069-293547940A2F}"/>
              </a:ext>
            </a:extLst>
          </p:cNvPr>
          <p:cNvSpPr>
            <a:spLocks/>
          </p:cNvSpPr>
          <p:nvPr/>
        </p:nvSpPr>
        <p:spPr bwMode="auto">
          <a:xfrm>
            <a:off x="6649435" y="1101178"/>
            <a:ext cx="65310" cy="90281"/>
          </a:xfrm>
          <a:custGeom>
            <a:avLst/>
            <a:gdLst>
              <a:gd name="T0" fmla="*/ 2147483646 w 61"/>
              <a:gd name="T1" fmla="*/ 0 h 84"/>
              <a:gd name="T2" fmla="*/ 2147483646 w 61"/>
              <a:gd name="T3" fmla="*/ 2147483646 h 84"/>
              <a:gd name="T4" fmla="*/ 2147483646 w 61"/>
              <a:gd name="T5" fmla="*/ 2147483646 h 84"/>
              <a:gd name="T6" fmla="*/ 2147483646 w 61"/>
              <a:gd name="T7" fmla="*/ 2147483646 h 84"/>
              <a:gd name="T8" fmla="*/ 2147483646 w 61"/>
              <a:gd name="T9" fmla="*/ 2147483646 h 84"/>
              <a:gd name="T10" fmla="*/ 2147483646 w 61"/>
              <a:gd name="T11" fmla="*/ 0 h 8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61"/>
              <a:gd name="T19" fmla="*/ 0 h 84"/>
              <a:gd name="T20" fmla="*/ 61 w 61"/>
              <a:gd name="T21" fmla="*/ 84 h 8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61" h="84">
                <a:moveTo>
                  <a:pt x="53" y="0"/>
                </a:moveTo>
                <a:cubicBezTo>
                  <a:pt x="40" y="10"/>
                  <a:pt x="17" y="8"/>
                  <a:pt x="17" y="8"/>
                </a:cubicBezTo>
                <a:cubicBezTo>
                  <a:pt x="17" y="8"/>
                  <a:pt x="0" y="43"/>
                  <a:pt x="17" y="64"/>
                </a:cubicBezTo>
                <a:cubicBezTo>
                  <a:pt x="35" y="84"/>
                  <a:pt x="45" y="76"/>
                  <a:pt x="53" y="71"/>
                </a:cubicBezTo>
                <a:cubicBezTo>
                  <a:pt x="61" y="66"/>
                  <a:pt x="58" y="36"/>
                  <a:pt x="58" y="36"/>
                </a:cubicBezTo>
                <a:lnTo>
                  <a:pt x="5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7" name="Freeform 574">
            <a:extLst>
              <a:ext uri="{FF2B5EF4-FFF2-40B4-BE49-F238E27FC236}">
                <a16:creationId xmlns:a16="http://schemas.microsoft.com/office/drawing/2014/main" id="{D4F8182E-7A86-882B-3A7A-B8A0E54B7A16}"/>
              </a:ext>
            </a:extLst>
          </p:cNvPr>
          <p:cNvSpPr>
            <a:spLocks/>
          </p:cNvSpPr>
          <p:nvPr/>
        </p:nvSpPr>
        <p:spPr bwMode="auto">
          <a:xfrm>
            <a:off x="6591808" y="1176092"/>
            <a:ext cx="49943" cy="44181"/>
          </a:xfrm>
          <a:custGeom>
            <a:avLst/>
            <a:gdLst>
              <a:gd name="T0" fmla="*/ 2147483646 w 48"/>
              <a:gd name="T1" fmla="*/ 0 h 41"/>
              <a:gd name="T2" fmla="*/ 2147483646 w 48"/>
              <a:gd name="T3" fmla="*/ 2147483646 h 41"/>
              <a:gd name="T4" fmla="*/ 2147483646 w 48"/>
              <a:gd name="T5" fmla="*/ 2147483646 h 41"/>
              <a:gd name="T6" fmla="*/ 2147483646 w 48"/>
              <a:gd name="T7" fmla="*/ 2147483646 h 41"/>
              <a:gd name="T8" fmla="*/ 2147483646 w 48"/>
              <a:gd name="T9" fmla="*/ 0 h 4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8"/>
              <a:gd name="T16" fmla="*/ 0 h 41"/>
              <a:gd name="T17" fmla="*/ 48 w 48"/>
              <a:gd name="T18" fmla="*/ 41 h 4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8" h="41">
                <a:moveTo>
                  <a:pt x="26" y="0"/>
                </a:moveTo>
                <a:cubicBezTo>
                  <a:pt x="13" y="0"/>
                  <a:pt x="0" y="31"/>
                  <a:pt x="10" y="36"/>
                </a:cubicBezTo>
                <a:cubicBezTo>
                  <a:pt x="21" y="41"/>
                  <a:pt x="33" y="31"/>
                  <a:pt x="41" y="28"/>
                </a:cubicBezTo>
                <a:cubicBezTo>
                  <a:pt x="48" y="26"/>
                  <a:pt x="46" y="11"/>
                  <a:pt x="46" y="11"/>
                </a:cubicBezTo>
                <a:lnTo>
                  <a:pt x="26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8" name="Freeform 575">
            <a:extLst>
              <a:ext uri="{FF2B5EF4-FFF2-40B4-BE49-F238E27FC236}">
                <a16:creationId xmlns:a16="http://schemas.microsoft.com/office/drawing/2014/main" id="{EF5DFD7B-BCF1-794E-B0CA-63E9C5976C25}"/>
              </a:ext>
            </a:extLst>
          </p:cNvPr>
          <p:cNvSpPr>
            <a:spLocks/>
          </p:cNvSpPr>
          <p:nvPr/>
        </p:nvSpPr>
        <p:spPr bwMode="auto">
          <a:xfrm>
            <a:off x="6263339" y="1081969"/>
            <a:ext cx="192088" cy="155590"/>
          </a:xfrm>
          <a:custGeom>
            <a:avLst/>
            <a:gdLst>
              <a:gd name="T0" fmla="*/ 2147483646 w 180"/>
              <a:gd name="T1" fmla="*/ 2147483646 h 145"/>
              <a:gd name="T2" fmla="*/ 2147483646 w 180"/>
              <a:gd name="T3" fmla="*/ 2147483646 h 145"/>
              <a:gd name="T4" fmla="*/ 2147483646 w 180"/>
              <a:gd name="T5" fmla="*/ 2147483646 h 145"/>
              <a:gd name="T6" fmla="*/ 2147483646 w 180"/>
              <a:gd name="T7" fmla="*/ 2147483646 h 145"/>
              <a:gd name="T8" fmla="*/ 2147483646 w 180"/>
              <a:gd name="T9" fmla="*/ 2147483646 h 145"/>
              <a:gd name="T10" fmla="*/ 2147483646 w 180"/>
              <a:gd name="T11" fmla="*/ 2147483646 h 145"/>
              <a:gd name="T12" fmla="*/ 2147483646 w 180"/>
              <a:gd name="T13" fmla="*/ 2147483646 h 145"/>
              <a:gd name="T14" fmla="*/ 2147483646 w 180"/>
              <a:gd name="T15" fmla="*/ 2147483646 h 145"/>
              <a:gd name="T16" fmla="*/ 2147483646 w 180"/>
              <a:gd name="T17" fmla="*/ 2147483646 h 145"/>
              <a:gd name="T18" fmla="*/ 2147483646 w 180"/>
              <a:gd name="T19" fmla="*/ 0 h 145"/>
              <a:gd name="T20" fmla="*/ 2147483646 w 180"/>
              <a:gd name="T21" fmla="*/ 2147483646 h 14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80"/>
              <a:gd name="T34" fmla="*/ 0 h 145"/>
              <a:gd name="T35" fmla="*/ 180 w 180"/>
              <a:gd name="T36" fmla="*/ 145 h 145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80" h="145">
                <a:moveTo>
                  <a:pt x="104" y="61"/>
                </a:moveTo>
                <a:cubicBezTo>
                  <a:pt x="91" y="69"/>
                  <a:pt x="68" y="59"/>
                  <a:pt x="56" y="59"/>
                </a:cubicBezTo>
                <a:cubicBezTo>
                  <a:pt x="43" y="59"/>
                  <a:pt x="20" y="77"/>
                  <a:pt x="35" y="87"/>
                </a:cubicBezTo>
                <a:cubicBezTo>
                  <a:pt x="51" y="97"/>
                  <a:pt x="0" y="115"/>
                  <a:pt x="33" y="130"/>
                </a:cubicBezTo>
                <a:cubicBezTo>
                  <a:pt x="66" y="145"/>
                  <a:pt x="81" y="138"/>
                  <a:pt x="89" y="122"/>
                </a:cubicBezTo>
                <a:cubicBezTo>
                  <a:pt x="96" y="107"/>
                  <a:pt x="107" y="105"/>
                  <a:pt x="117" y="110"/>
                </a:cubicBezTo>
                <a:cubicBezTo>
                  <a:pt x="127" y="115"/>
                  <a:pt x="127" y="92"/>
                  <a:pt x="140" y="94"/>
                </a:cubicBezTo>
                <a:cubicBezTo>
                  <a:pt x="152" y="97"/>
                  <a:pt x="152" y="72"/>
                  <a:pt x="162" y="69"/>
                </a:cubicBezTo>
                <a:cubicBezTo>
                  <a:pt x="173" y="67"/>
                  <a:pt x="180" y="44"/>
                  <a:pt x="165" y="41"/>
                </a:cubicBezTo>
                <a:cubicBezTo>
                  <a:pt x="150" y="39"/>
                  <a:pt x="129" y="0"/>
                  <a:pt x="129" y="0"/>
                </a:cubicBezTo>
                <a:lnTo>
                  <a:pt x="104" y="6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39" name="Freeform 576">
            <a:extLst>
              <a:ext uri="{FF2B5EF4-FFF2-40B4-BE49-F238E27FC236}">
                <a16:creationId xmlns:a16="http://schemas.microsoft.com/office/drawing/2014/main" id="{4F9968B9-649D-1D65-89AB-7FA5A23D0289}"/>
              </a:ext>
            </a:extLst>
          </p:cNvPr>
          <p:cNvSpPr>
            <a:spLocks/>
          </p:cNvSpPr>
          <p:nvPr/>
        </p:nvSpPr>
        <p:spPr bwMode="auto">
          <a:xfrm>
            <a:off x="6163454" y="1095415"/>
            <a:ext cx="170957" cy="86440"/>
          </a:xfrm>
          <a:custGeom>
            <a:avLst/>
            <a:gdLst>
              <a:gd name="T0" fmla="*/ 2147483646 w 160"/>
              <a:gd name="T1" fmla="*/ 0 h 81"/>
              <a:gd name="T2" fmla="*/ 2147483646 w 160"/>
              <a:gd name="T3" fmla="*/ 2147483646 h 81"/>
              <a:gd name="T4" fmla="*/ 2147483646 w 160"/>
              <a:gd name="T5" fmla="*/ 2147483646 h 81"/>
              <a:gd name="T6" fmla="*/ 2147483646 w 160"/>
              <a:gd name="T7" fmla="*/ 2147483646 h 81"/>
              <a:gd name="T8" fmla="*/ 2147483646 w 160"/>
              <a:gd name="T9" fmla="*/ 2147483646 h 81"/>
              <a:gd name="T10" fmla="*/ 2147483646 w 160"/>
              <a:gd name="T11" fmla="*/ 2147483646 h 81"/>
              <a:gd name="T12" fmla="*/ 2147483646 w 160"/>
              <a:gd name="T13" fmla="*/ 2147483646 h 81"/>
              <a:gd name="T14" fmla="*/ 2147483646 w 160"/>
              <a:gd name="T15" fmla="*/ 0 h 81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0"/>
              <a:gd name="T25" fmla="*/ 0 h 81"/>
              <a:gd name="T26" fmla="*/ 160 w 160"/>
              <a:gd name="T27" fmla="*/ 81 h 81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0" h="81">
                <a:moveTo>
                  <a:pt x="130" y="0"/>
                </a:moveTo>
                <a:cubicBezTo>
                  <a:pt x="125" y="10"/>
                  <a:pt x="110" y="15"/>
                  <a:pt x="92" y="20"/>
                </a:cubicBezTo>
                <a:cubicBezTo>
                  <a:pt x="74" y="26"/>
                  <a:pt x="61" y="23"/>
                  <a:pt x="49" y="36"/>
                </a:cubicBezTo>
                <a:cubicBezTo>
                  <a:pt x="36" y="48"/>
                  <a:pt x="0" y="56"/>
                  <a:pt x="31" y="69"/>
                </a:cubicBezTo>
                <a:cubicBezTo>
                  <a:pt x="61" y="81"/>
                  <a:pt x="82" y="69"/>
                  <a:pt x="97" y="56"/>
                </a:cubicBezTo>
                <a:cubicBezTo>
                  <a:pt x="112" y="43"/>
                  <a:pt x="122" y="8"/>
                  <a:pt x="135" y="20"/>
                </a:cubicBezTo>
                <a:cubicBezTo>
                  <a:pt x="148" y="33"/>
                  <a:pt x="160" y="20"/>
                  <a:pt x="160" y="20"/>
                </a:cubicBezTo>
                <a:lnTo>
                  <a:pt x="13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0" name="Freeform 577">
            <a:extLst>
              <a:ext uri="{FF2B5EF4-FFF2-40B4-BE49-F238E27FC236}">
                <a16:creationId xmlns:a16="http://schemas.microsoft.com/office/drawing/2014/main" id="{7369FF71-657A-C627-52FD-8ABBDA2AC51D}"/>
              </a:ext>
            </a:extLst>
          </p:cNvPr>
          <p:cNvSpPr>
            <a:spLocks/>
          </p:cNvSpPr>
          <p:nvPr/>
        </p:nvSpPr>
        <p:spPr bwMode="auto">
          <a:xfrm>
            <a:off x="6488081" y="1068523"/>
            <a:ext cx="103727" cy="72993"/>
          </a:xfrm>
          <a:custGeom>
            <a:avLst/>
            <a:gdLst>
              <a:gd name="T0" fmla="*/ 2147483646 w 96"/>
              <a:gd name="T1" fmla="*/ 0 h 68"/>
              <a:gd name="T2" fmla="*/ 2147483646 w 96"/>
              <a:gd name="T3" fmla="*/ 2147483646 h 68"/>
              <a:gd name="T4" fmla="*/ 2147483646 w 96"/>
              <a:gd name="T5" fmla="*/ 2147483646 h 68"/>
              <a:gd name="T6" fmla="*/ 2147483646 w 96"/>
              <a:gd name="T7" fmla="*/ 2147483646 h 68"/>
              <a:gd name="T8" fmla="*/ 2147483646 w 96"/>
              <a:gd name="T9" fmla="*/ 2147483646 h 68"/>
              <a:gd name="T10" fmla="*/ 2147483646 w 96"/>
              <a:gd name="T11" fmla="*/ 2147483646 h 68"/>
              <a:gd name="T12" fmla="*/ 2147483646 w 96"/>
              <a:gd name="T13" fmla="*/ 2147483646 h 68"/>
              <a:gd name="T14" fmla="*/ 2147483646 w 96"/>
              <a:gd name="T15" fmla="*/ 2147483646 h 68"/>
              <a:gd name="T16" fmla="*/ 2147483646 w 96"/>
              <a:gd name="T17" fmla="*/ 2147483646 h 68"/>
              <a:gd name="T18" fmla="*/ 2147483646 w 96"/>
              <a:gd name="T19" fmla="*/ 0 h 6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96"/>
              <a:gd name="T31" fmla="*/ 0 h 68"/>
              <a:gd name="T32" fmla="*/ 96 w 96"/>
              <a:gd name="T33" fmla="*/ 68 h 6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96" h="68">
                <a:moveTo>
                  <a:pt x="40" y="0"/>
                </a:moveTo>
                <a:cubicBezTo>
                  <a:pt x="40" y="0"/>
                  <a:pt x="63" y="0"/>
                  <a:pt x="73" y="15"/>
                </a:cubicBezTo>
                <a:cubicBezTo>
                  <a:pt x="84" y="30"/>
                  <a:pt x="96" y="56"/>
                  <a:pt x="96" y="56"/>
                </a:cubicBezTo>
                <a:cubicBezTo>
                  <a:pt x="63" y="68"/>
                  <a:pt x="63" y="68"/>
                  <a:pt x="63" y="68"/>
                </a:cubicBezTo>
                <a:cubicBezTo>
                  <a:pt x="63" y="68"/>
                  <a:pt x="53" y="53"/>
                  <a:pt x="43" y="61"/>
                </a:cubicBezTo>
                <a:cubicBezTo>
                  <a:pt x="33" y="68"/>
                  <a:pt x="15" y="61"/>
                  <a:pt x="7" y="53"/>
                </a:cubicBezTo>
                <a:cubicBezTo>
                  <a:pt x="0" y="45"/>
                  <a:pt x="10" y="25"/>
                  <a:pt x="25" y="35"/>
                </a:cubicBezTo>
                <a:cubicBezTo>
                  <a:pt x="40" y="45"/>
                  <a:pt x="63" y="51"/>
                  <a:pt x="63" y="51"/>
                </a:cubicBezTo>
                <a:cubicBezTo>
                  <a:pt x="50" y="15"/>
                  <a:pt x="50" y="15"/>
                  <a:pt x="50" y="15"/>
                </a:cubicBezTo>
                <a:lnTo>
                  <a:pt x="4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1" name="Freeform 578">
            <a:extLst>
              <a:ext uri="{FF2B5EF4-FFF2-40B4-BE49-F238E27FC236}">
                <a16:creationId xmlns:a16="http://schemas.microsoft.com/office/drawing/2014/main" id="{0B6BF76A-E5A1-B456-FF40-843795343CDF}"/>
              </a:ext>
            </a:extLst>
          </p:cNvPr>
          <p:cNvSpPr>
            <a:spLocks/>
          </p:cNvSpPr>
          <p:nvPr/>
        </p:nvSpPr>
        <p:spPr bwMode="auto">
          <a:xfrm>
            <a:off x="6559154" y="997451"/>
            <a:ext cx="36496" cy="44180"/>
          </a:xfrm>
          <a:custGeom>
            <a:avLst/>
            <a:gdLst>
              <a:gd name="T0" fmla="*/ 2147483646 w 35"/>
              <a:gd name="T1" fmla="*/ 2147483646 h 40"/>
              <a:gd name="T2" fmla="*/ 2147483646 w 35"/>
              <a:gd name="T3" fmla="*/ 2147483646 h 40"/>
              <a:gd name="T4" fmla="*/ 2147483646 w 35"/>
              <a:gd name="T5" fmla="*/ 2147483646 h 40"/>
              <a:gd name="T6" fmla="*/ 2147483646 w 35"/>
              <a:gd name="T7" fmla="*/ 2147483646 h 40"/>
              <a:gd name="T8" fmla="*/ 2147483646 w 35"/>
              <a:gd name="T9" fmla="*/ 0 h 40"/>
              <a:gd name="T10" fmla="*/ 2147483646 w 35"/>
              <a:gd name="T11" fmla="*/ 2147483646 h 4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5"/>
              <a:gd name="T19" fmla="*/ 0 h 40"/>
              <a:gd name="T20" fmla="*/ 35 w 35"/>
              <a:gd name="T21" fmla="*/ 40 h 4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5" h="40">
                <a:moveTo>
                  <a:pt x="20" y="10"/>
                </a:moveTo>
                <a:cubicBezTo>
                  <a:pt x="12" y="15"/>
                  <a:pt x="0" y="20"/>
                  <a:pt x="2" y="30"/>
                </a:cubicBezTo>
                <a:cubicBezTo>
                  <a:pt x="5" y="40"/>
                  <a:pt x="23" y="38"/>
                  <a:pt x="23" y="38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0"/>
                  <a:pt x="35" y="0"/>
                  <a:pt x="35" y="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2" name="Freeform 579">
            <a:extLst>
              <a:ext uri="{FF2B5EF4-FFF2-40B4-BE49-F238E27FC236}">
                <a16:creationId xmlns:a16="http://schemas.microsoft.com/office/drawing/2014/main" id="{E0F8B58B-1672-C46D-2719-F50E94A66226}"/>
              </a:ext>
            </a:extLst>
          </p:cNvPr>
          <p:cNvSpPr>
            <a:spLocks/>
          </p:cNvSpPr>
          <p:nvPr/>
        </p:nvSpPr>
        <p:spPr bwMode="auto">
          <a:xfrm>
            <a:off x="6601413" y="1043552"/>
            <a:ext cx="30734" cy="49943"/>
          </a:xfrm>
          <a:custGeom>
            <a:avLst/>
            <a:gdLst>
              <a:gd name="T0" fmla="*/ 2147483646 w 16"/>
              <a:gd name="T1" fmla="*/ 2147483646 h 26"/>
              <a:gd name="T2" fmla="*/ 0 w 16"/>
              <a:gd name="T3" fmla="*/ 2147483646 h 26"/>
              <a:gd name="T4" fmla="*/ 2147483646 w 16"/>
              <a:gd name="T5" fmla="*/ 2147483646 h 26"/>
              <a:gd name="T6" fmla="*/ 2147483646 w 16"/>
              <a:gd name="T7" fmla="*/ 2147483646 h 26"/>
              <a:gd name="T8" fmla="*/ 2147483646 w 16"/>
              <a:gd name="T9" fmla="*/ 0 h 26"/>
              <a:gd name="T10" fmla="*/ 2147483646 w 16"/>
              <a:gd name="T11" fmla="*/ 2147483646 h 2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6"/>
              <a:gd name="T19" fmla="*/ 0 h 26"/>
              <a:gd name="T20" fmla="*/ 16 w 16"/>
              <a:gd name="T21" fmla="*/ 26 h 2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6" h="26">
                <a:moveTo>
                  <a:pt x="2" y="9"/>
                </a:moveTo>
                <a:lnTo>
                  <a:pt x="0" y="26"/>
                </a:lnTo>
                <a:lnTo>
                  <a:pt x="9" y="24"/>
                </a:lnTo>
                <a:lnTo>
                  <a:pt x="16" y="13"/>
                </a:lnTo>
                <a:lnTo>
                  <a:pt x="16" y="0"/>
                </a:lnTo>
                <a:lnTo>
                  <a:pt x="2" y="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3" name="Freeform 580">
            <a:extLst>
              <a:ext uri="{FF2B5EF4-FFF2-40B4-BE49-F238E27FC236}">
                <a16:creationId xmlns:a16="http://schemas.microsoft.com/office/drawing/2014/main" id="{D719C57B-5B05-752B-D3B4-B7D1F72BE4A6}"/>
              </a:ext>
            </a:extLst>
          </p:cNvPr>
          <p:cNvSpPr>
            <a:spLocks/>
          </p:cNvSpPr>
          <p:nvPr/>
        </p:nvSpPr>
        <p:spPr bwMode="auto">
          <a:xfrm>
            <a:off x="6611017" y="976321"/>
            <a:ext cx="28814" cy="34576"/>
          </a:xfrm>
          <a:custGeom>
            <a:avLst/>
            <a:gdLst>
              <a:gd name="T0" fmla="*/ 0 w 28"/>
              <a:gd name="T1" fmla="*/ 2147483646 h 33"/>
              <a:gd name="T2" fmla="*/ 2147483646 w 28"/>
              <a:gd name="T3" fmla="*/ 2147483646 h 33"/>
              <a:gd name="T4" fmla="*/ 2147483646 w 28"/>
              <a:gd name="T5" fmla="*/ 2147483646 h 33"/>
              <a:gd name="T6" fmla="*/ 0 w 28"/>
              <a:gd name="T7" fmla="*/ 2147483646 h 33"/>
              <a:gd name="T8" fmla="*/ 0 60000 65536"/>
              <a:gd name="T9" fmla="*/ 0 60000 65536"/>
              <a:gd name="T10" fmla="*/ 0 60000 65536"/>
              <a:gd name="T11" fmla="*/ 0 60000 65536"/>
              <a:gd name="T12" fmla="*/ 0 w 28"/>
              <a:gd name="T13" fmla="*/ 0 h 33"/>
              <a:gd name="T14" fmla="*/ 28 w 28"/>
              <a:gd name="T15" fmla="*/ 33 h 3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8" h="33">
                <a:moveTo>
                  <a:pt x="0" y="8"/>
                </a:moveTo>
                <a:cubicBezTo>
                  <a:pt x="8" y="23"/>
                  <a:pt x="25" y="33"/>
                  <a:pt x="25" y="33"/>
                </a:cubicBezTo>
                <a:cubicBezTo>
                  <a:pt x="28" y="13"/>
                  <a:pt x="28" y="13"/>
                  <a:pt x="28" y="13"/>
                </a:cubicBezTo>
                <a:cubicBezTo>
                  <a:pt x="13" y="0"/>
                  <a:pt x="0" y="8"/>
                  <a:pt x="0" y="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4" name="Freeform 581">
            <a:extLst>
              <a:ext uri="{FF2B5EF4-FFF2-40B4-BE49-F238E27FC236}">
                <a16:creationId xmlns:a16="http://schemas.microsoft.com/office/drawing/2014/main" id="{2E11E2F8-B527-A26B-5AFD-5BF8FDE6C92A}"/>
              </a:ext>
            </a:extLst>
          </p:cNvPr>
          <p:cNvSpPr>
            <a:spLocks/>
          </p:cNvSpPr>
          <p:nvPr/>
        </p:nvSpPr>
        <p:spPr bwMode="auto">
          <a:xfrm>
            <a:off x="6755083" y="964795"/>
            <a:ext cx="48021" cy="36497"/>
          </a:xfrm>
          <a:custGeom>
            <a:avLst/>
            <a:gdLst>
              <a:gd name="T0" fmla="*/ 2147483646 w 45"/>
              <a:gd name="T1" fmla="*/ 0 h 33"/>
              <a:gd name="T2" fmla="*/ 2147483646 w 45"/>
              <a:gd name="T3" fmla="*/ 2147483646 h 33"/>
              <a:gd name="T4" fmla="*/ 2147483646 w 45"/>
              <a:gd name="T5" fmla="*/ 2147483646 h 33"/>
              <a:gd name="T6" fmla="*/ 2147483646 w 45"/>
              <a:gd name="T7" fmla="*/ 2147483646 h 33"/>
              <a:gd name="T8" fmla="*/ 2147483646 w 45"/>
              <a:gd name="T9" fmla="*/ 0 h 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5"/>
              <a:gd name="T16" fmla="*/ 0 h 33"/>
              <a:gd name="T17" fmla="*/ 45 w 45"/>
              <a:gd name="T18" fmla="*/ 33 h 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5" h="33">
                <a:moveTo>
                  <a:pt x="15" y="0"/>
                </a:moveTo>
                <a:cubicBezTo>
                  <a:pt x="5" y="18"/>
                  <a:pt x="0" y="33"/>
                  <a:pt x="15" y="33"/>
                </a:cubicBezTo>
                <a:cubicBezTo>
                  <a:pt x="30" y="33"/>
                  <a:pt x="35" y="26"/>
                  <a:pt x="35" y="26"/>
                </a:cubicBezTo>
                <a:cubicBezTo>
                  <a:pt x="35" y="26"/>
                  <a:pt x="45" y="15"/>
                  <a:pt x="38" y="10"/>
                </a:cubicBezTo>
                <a:lnTo>
                  <a:pt x="1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5" name="Freeform 582">
            <a:extLst>
              <a:ext uri="{FF2B5EF4-FFF2-40B4-BE49-F238E27FC236}">
                <a16:creationId xmlns:a16="http://schemas.microsoft.com/office/drawing/2014/main" id="{82BFD602-EB8A-0C1F-C1C0-C2089E5E553E}"/>
              </a:ext>
            </a:extLst>
          </p:cNvPr>
          <p:cNvSpPr>
            <a:spLocks/>
          </p:cNvSpPr>
          <p:nvPr/>
        </p:nvSpPr>
        <p:spPr bwMode="auto">
          <a:xfrm>
            <a:off x="6457347" y="1181855"/>
            <a:ext cx="44181" cy="38418"/>
          </a:xfrm>
          <a:custGeom>
            <a:avLst/>
            <a:gdLst>
              <a:gd name="T0" fmla="*/ 0 w 40"/>
              <a:gd name="T1" fmla="*/ 2147483646 h 36"/>
              <a:gd name="T2" fmla="*/ 2147483646 w 40"/>
              <a:gd name="T3" fmla="*/ 2147483646 h 36"/>
              <a:gd name="T4" fmla="*/ 2147483646 w 40"/>
              <a:gd name="T5" fmla="*/ 2147483646 h 36"/>
              <a:gd name="T6" fmla="*/ 2147483646 w 40"/>
              <a:gd name="T7" fmla="*/ 2147483646 h 36"/>
              <a:gd name="T8" fmla="*/ 0 w 40"/>
              <a:gd name="T9" fmla="*/ 2147483646 h 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36"/>
              <a:gd name="T17" fmla="*/ 40 w 40"/>
              <a:gd name="T18" fmla="*/ 36 h 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36">
                <a:moveTo>
                  <a:pt x="0" y="16"/>
                </a:moveTo>
                <a:cubicBezTo>
                  <a:pt x="0" y="16"/>
                  <a:pt x="7" y="0"/>
                  <a:pt x="15" y="6"/>
                </a:cubicBezTo>
                <a:cubicBezTo>
                  <a:pt x="23" y="11"/>
                  <a:pt x="35" y="13"/>
                  <a:pt x="38" y="21"/>
                </a:cubicBezTo>
                <a:cubicBezTo>
                  <a:pt x="40" y="28"/>
                  <a:pt x="23" y="36"/>
                  <a:pt x="23" y="36"/>
                </a:cubicBezTo>
                <a:lnTo>
                  <a:pt x="0" y="1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6" name="Freeform 583">
            <a:extLst>
              <a:ext uri="{FF2B5EF4-FFF2-40B4-BE49-F238E27FC236}">
                <a16:creationId xmlns:a16="http://schemas.microsoft.com/office/drawing/2014/main" id="{C2241112-2F82-62E0-FE93-6541B1DDCA7F}"/>
              </a:ext>
            </a:extLst>
          </p:cNvPr>
          <p:cNvSpPr>
            <a:spLocks/>
          </p:cNvSpPr>
          <p:nvPr/>
        </p:nvSpPr>
        <p:spPr bwMode="auto">
          <a:xfrm>
            <a:off x="6395879" y="1212589"/>
            <a:ext cx="34576" cy="17287"/>
          </a:xfrm>
          <a:custGeom>
            <a:avLst/>
            <a:gdLst>
              <a:gd name="T0" fmla="*/ 0 w 33"/>
              <a:gd name="T1" fmla="*/ 2147483646 h 16"/>
              <a:gd name="T2" fmla="*/ 2147483646 w 33"/>
              <a:gd name="T3" fmla="*/ 0 h 16"/>
              <a:gd name="T4" fmla="*/ 2147483646 w 33"/>
              <a:gd name="T5" fmla="*/ 2147483646 h 16"/>
              <a:gd name="T6" fmla="*/ 2147483646 w 33"/>
              <a:gd name="T7" fmla="*/ 2147483646 h 16"/>
              <a:gd name="T8" fmla="*/ 0 w 33"/>
              <a:gd name="T9" fmla="*/ 2147483646 h 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3"/>
              <a:gd name="T16" fmla="*/ 0 h 16"/>
              <a:gd name="T17" fmla="*/ 33 w 33"/>
              <a:gd name="T18" fmla="*/ 16 h 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3" h="16">
                <a:moveTo>
                  <a:pt x="0" y="13"/>
                </a:moveTo>
                <a:cubicBezTo>
                  <a:pt x="5" y="0"/>
                  <a:pt x="16" y="0"/>
                  <a:pt x="16" y="0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6"/>
                  <a:pt x="33" y="16"/>
                  <a:pt x="33" y="16"/>
                </a:cubicBezTo>
                <a:lnTo>
                  <a:pt x="0" y="1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7" name="Freeform 584">
            <a:extLst>
              <a:ext uri="{FF2B5EF4-FFF2-40B4-BE49-F238E27FC236}">
                <a16:creationId xmlns:a16="http://schemas.microsoft.com/office/drawing/2014/main" id="{6A18E44F-1795-2054-EB82-1C3ED12827AC}"/>
              </a:ext>
            </a:extLst>
          </p:cNvPr>
          <p:cNvSpPr>
            <a:spLocks/>
          </p:cNvSpPr>
          <p:nvPr/>
        </p:nvSpPr>
        <p:spPr bwMode="auto">
          <a:xfrm>
            <a:off x="6194188" y="2924088"/>
            <a:ext cx="1127553" cy="597393"/>
          </a:xfrm>
          <a:custGeom>
            <a:avLst/>
            <a:gdLst>
              <a:gd name="T0" fmla="*/ 2147483646 w 1053"/>
              <a:gd name="T1" fmla="*/ 2147483646 h 558"/>
              <a:gd name="T2" fmla="*/ 2147483646 w 1053"/>
              <a:gd name="T3" fmla="*/ 2147483646 h 558"/>
              <a:gd name="T4" fmla="*/ 2147483646 w 1053"/>
              <a:gd name="T5" fmla="*/ 2147483646 h 558"/>
              <a:gd name="T6" fmla="*/ 2147483646 w 1053"/>
              <a:gd name="T7" fmla="*/ 2147483646 h 558"/>
              <a:gd name="T8" fmla="*/ 2147483646 w 1053"/>
              <a:gd name="T9" fmla="*/ 2147483646 h 558"/>
              <a:gd name="T10" fmla="*/ 2147483646 w 1053"/>
              <a:gd name="T11" fmla="*/ 2147483646 h 558"/>
              <a:gd name="T12" fmla="*/ 2147483646 w 1053"/>
              <a:gd name="T13" fmla="*/ 2147483646 h 558"/>
              <a:gd name="T14" fmla="*/ 2147483646 w 1053"/>
              <a:gd name="T15" fmla="*/ 2147483646 h 558"/>
              <a:gd name="T16" fmla="*/ 2147483646 w 1053"/>
              <a:gd name="T17" fmla="*/ 2147483646 h 558"/>
              <a:gd name="T18" fmla="*/ 2147483646 w 1053"/>
              <a:gd name="T19" fmla="*/ 2147483646 h 558"/>
              <a:gd name="T20" fmla="*/ 2147483646 w 1053"/>
              <a:gd name="T21" fmla="*/ 2147483646 h 558"/>
              <a:gd name="T22" fmla="*/ 2147483646 w 1053"/>
              <a:gd name="T23" fmla="*/ 2147483646 h 558"/>
              <a:gd name="T24" fmla="*/ 2147483646 w 1053"/>
              <a:gd name="T25" fmla="*/ 2147483646 h 558"/>
              <a:gd name="T26" fmla="*/ 2147483646 w 1053"/>
              <a:gd name="T27" fmla="*/ 2147483646 h 558"/>
              <a:gd name="T28" fmla="*/ 2147483646 w 1053"/>
              <a:gd name="T29" fmla="*/ 2147483646 h 558"/>
              <a:gd name="T30" fmla="*/ 2147483646 w 1053"/>
              <a:gd name="T31" fmla="*/ 2147483646 h 558"/>
              <a:gd name="T32" fmla="*/ 2147483646 w 1053"/>
              <a:gd name="T33" fmla="*/ 2147483646 h 558"/>
              <a:gd name="T34" fmla="*/ 2147483646 w 1053"/>
              <a:gd name="T35" fmla="*/ 2147483646 h 558"/>
              <a:gd name="T36" fmla="*/ 2147483646 w 1053"/>
              <a:gd name="T37" fmla="*/ 2147483646 h 558"/>
              <a:gd name="T38" fmla="*/ 2147483646 w 1053"/>
              <a:gd name="T39" fmla="*/ 2147483646 h 558"/>
              <a:gd name="T40" fmla="*/ 2147483646 w 1053"/>
              <a:gd name="T41" fmla="*/ 2147483646 h 558"/>
              <a:gd name="T42" fmla="*/ 2147483646 w 1053"/>
              <a:gd name="T43" fmla="*/ 2147483646 h 558"/>
              <a:gd name="T44" fmla="*/ 2147483646 w 1053"/>
              <a:gd name="T45" fmla="*/ 2147483646 h 558"/>
              <a:gd name="T46" fmla="*/ 2147483646 w 1053"/>
              <a:gd name="T47" fmla="*/ 2147483646 h 558"/>
              <a:gd name="T48" fmla="*/ 2147483646 w 1053"/>
              <a:gd name="T49" fmla="*/ 2147483646 h 558"/>
              <a:gd name="T50" fmla="*/ 2147483646 w 1053"/>
              <a:gd name="T51" fmla="*/ 2147483646 h 558"/>
              <a:gd name="T52" fmla="*/ 2147483646 w 1053"/>
              <a:gd name="T53" fmla="*/ 2147483646 h 558"/>
              <a:gd name="T54" fmla="*/ 2147483646 w 1053"/>
              <a:gd name="T55" fmla="*/ 2147483646 h 558"/>
              <a:gd name="T56" fmla="*/ 2147483646 w 1053"/>
              <a:gd name="T57" fmla="*/ 2147483646 h 558"/>
              <a:gd name="T58" fmla="*/ 2147483646 w 1053"/>
              <a:gd name="T59" fmla="*/ 2147483646 h 558"/>
              <a:gd name="T60" fmla="*/ 2147483646 w 1053"/>
              <a:gd name="T61" fmla="*/ 2147483646 h 558"/>
              <a:gd name="T62" fmla="*/ 2147483646 w 1053"/>
              <a:gd name="T63" fmla="*/ 2147483646 h 558"/>
              <a:gd name="T64" fmla="*/ 2147483646 w 1053"/>
              <a:gd name="T65" fmla="*/ 2147483646 h 558"/>
              <a:gd name="T66" fmla="*/ 2147483646 w 1053"/>
              <a:gd name="T67" fmla="*/ 2147483646 h 558"/>
              <a:gd name="T68" fmla="*/ 2147483646 w 1053"/>
              <a:gd name="T69" fmla="*/ 2147483646 h 558"/>
              <a:gd name="T70" fmla="*/ 2147483646 w 1053"/>
              <a:gd name="T71" fmla="*/ 2147483646 h 558"/>
              <a:gd name="T72" fmla="*/ 2147483646 w 1053"/>
              <a:gd name="T73" fmla="*/ 2147483646 h 558"/>
              <a:gd name="T74" fmla="*/ 2147483646 w 1053"/>
              <a:gd name="T75" fmla="*/ 2147483646 h 558"/>
              <a:gd name="T76" fmla="*/ 2147483646 w 1053"/>
              <a:gd name="T77" fmla="*/ 2147483646 h 558"/>
              <a:gd name="T78" fmla="*/ 2147483646 w 1053"/>
              <a:gd name="T79" fmla="*/ 2147483646 h 558"/>
              <a:gd name="T80" fmla="*/ 2147483646 w 1053"/>
              <a:gd name="T81" fmla="*/ 2147483646 h 558"/>
              <a:gd name="T82" fmla="*/ 2147483646 w 1053"/>
              <a:gd name="T83" fmla="*/ 2147483646 h 558"/>
              <a:gd name="T84" fmla="*/ 2147483646 w 1053"/>
              <a:gd name="T85" fmla="*/ 2147483646 h 558"/>
              <a:gd name="T86" fmla="*/ 2147483646 w 1053"/>
              <a:gd name="T87" fmla="*/ 2147483646 h 558"/>
              <a:gd name="T88" fmla="*/ 2147483646 w 1053"/>
              <a:gd name="T89" fmla="*/ 2147483646 h 558"/>
              <a:gd name="T90" fmla="*/ 2147483646 w 1053"/>
              <a:gd name="T91" fmla="*/ 2147483646 h 558"/>
              <a:gd name="T92" fmla="*/ 2147483646 w 1053"/>
              <a:gd name="T93" fmla="*/ 2147483646 h 558"/>
              <a:gd name="T94" fmla="*/ 2147483646 w 1053"/>
              <a:gd name="T95" fmla="*/ 2147483646 h 558"/>
              <a:gd name="T96" fmla="*/ 2147483646 w 1053"/>
              <a:gd name="T97" fmla="*/ 2147483646 h 55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053"/>
              <a:gd name="T148" fmla="*/ 0 h 558"/>
              <a:gd name="T149" fmla="*/ 1053 w 1053"/>
              <a:gd name="T150" fmla="*/ 558 h 558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053" h="558">
                <a:moveTo>
                  <a:pt x="10" y="418"/>
                </a:moveTo>
                <a:cubicBezTo>
                  <a:pt x="0" y="400"/>
                  <a:pt x="19" y="382"/>
                  <a:pt x="23" y="366"/>
                </a:cubicBezTo>
                <a:cubicBezTo>
                  <a:pt x="26" y="349"/>
                  <a:pt x="34" y="377"/>
                  <a:pt x="34" y="377"/>
                </a:cubicBezTo>
                <a:cubicBezTo>
                  <a:pt x="34" y="377"/>
                  <a:pt x="47" y="377"/>
                  <a:pt x="54" y="348"/>
                </a:cubicBezTo>
                <a:cubicBezTo>
                  <a:pt x="60" y="319"/>
                  <a:pt x="52" y="325"/>
                  <a:pt x="52" y="325"/>
                </a:cubicBezTo>
                <a:cubicBezTo>
                  <a:pt x="52" y="325"/>
                  <a:pt x="44" y="315"/>
                  <a:pt x="29" y="302"/>
                </a:cubicBezTo>
                <a:cubicBezTo>
                  <a:pt x="15" y="289"/>
                  <a:pt x="3" y="258"/>
                  <a:pt x="3" y="258"/>
                </a:cubicBezTo>
                <a:cubicBezTo>
                  <a:pt x="3" y="258"/>
                  <a:pt x="5" y="240"/>
                  <a:pt x="29" y="223"/>
                </a:cubicBezTo>
                <a:cubicBezTo>
                  <a:pt x="54" y="205"/>
                  <a:pt x="60" y="244"/>
                  <a:pt x="60" y="244"/>
                </a:cubicBezTo>
                <a:cubicBezTo>
                  <a:pt x="60" y="244"/>
                  <a:pt x="65" y="239"/>
                  <a:pt x="57" y="218"/>
                </a:cubicBezTo>
                <a:cubicBezTo>
                  <a:pt x="49" y="197"/>
                  <a:pt x="76" y="193"/>
                  <a:pt x="93" y="180"/>
                </a:cubicBezTo>
                <a:cubicBezTo>
                  <a:pt x="109" y="167"/>
                  <a:pt x="130" y="156"/>
                  <a:pt x="156" y="156"/>
                </a:cubicBezTo>
                <a:cubicBezTo>
                  <a:pt x="182" y="156"/>
                  <a:pt x="176" y="169"/>
                  <a:pt x="194" y="179"/>
                </a:cubicBezTo>
                <a:cubicBezTo>
                  <a:pt x="211" y="188"/>
                  <a:pt x="226" y="198"/>
                  <a:pt x="226" y="198"/>
                </a:cubicBezTo>
                <a:cubicBezTo>
                  <a:pt x="226" y="198"/>
                  <a:pt x="244" y="190"/>
                  <a:pt x="262" y="169"/>
                </a:cubicBezTo>
                <a:cubicBezTo>
                  <a:pt x="280" y="148"/>
                  <a:pt x="275" y="182"/>
                  <a:pt x="281" y="188"/>
                </a:cubicBezTo>
                <a:cubicBezTo>
                  <a:pt x="288" y="195"/>
                  <a:pt x="304" y="192"/>
                  <a:pt x="316" y="179"/>
                </a:cubicBezTo>
                <a:cubicBezTo>
                  <a:pt x="327" y="166"/>
                  <a:pt x="337" y="182"/>
                  <a:pt x="337" y="182"/>
                </a:cubicBezTo>
                <a:cubicBezTo>
                  <a:pt x="337" y="182"/>
                  <a:pt x="359" y="185"/>
                  <a:pt x="371" y="184"/>
                </a:cubicBezTo>
                <a:cubicBezTo>
                  <a:pt x="382" y="182"/>
                  <a:pt x="381" y="177"/>
                  <a:pt x="381" y="161"/>
                </a:cubicBezTo>
                <a:cubicBezTo>
                  <a:pt x="381" y="144"/>
                  <a:pt x="359" y="148"/>
                  <a:pt x="359" y="148"/>
                </a:cubicBezTo>
                <a:cubicBezTo>
                  <a:pt x="359" y="148"/>
                  <a:pt x="351" y="120"/>
                  <a:pt x="355" y="109"/>
                </a:cubicBezTo>
                <a:cubicBezTo>
                  <a:pt x="358" y="97"/>
                  <a:pt x="381" y="104"/>
                  <a:pt x="381" y="104"/>
                </a:cubicBezTo>
                <a:cubicBezTo>
                  <a:pt x="386" y="88"/>
                  <a:pt x="386" y="88"/>
                  <a:pt x="386" y="88"/>
                </a:cubicBezTo>
                <a:cubicBezTo>
                  <a:pt x="386" y="88"/>
                  <a:pt x="386" y="88"/>
                  <a:pt x="377" y="55"/>
                </a:cubicBezTo>
                <a:cubicBezTo>
                  <a:pt x="369" y="22"/>
                  <a:pt x="399" y="48"/>
                  <a:pt x="425" y="42"/>
                </a:cubicBezTo>
                <a:cubicBezTo>
                  <a:pt x="451" y="35"/>
                  <a:pt x="465" y="34"/>
                  <a:pt x="491" y="31"/>
                </a:cubicBezTo>
                <a:cubicBezTo>
                  <a:pt x="517" y="27"/>
                  <a:pt x="534" y="26"/>
                  <a:pt x="547" y="13"/>
                </a:cubicBezTo>
                <a:cubicBezTo>
                  <a:pt x="560" y="0"/>
                  <a:pt x="569" y="9"/>
                  <a:pt x="586" y="6"/>
                </a:cubicBezTo>
                <a:cubicBezTo>
                  <a:pt x="602" y="3"/>
                  <a:pt x="615" y="0"/>
                  <a:pt x="621" y="21"/>
                </a:cubicBezTo>
                <a:cubicBezTo>
                  <a:pt x="628" y="42"/>
                  <a:pt x="634" y="35"/>
                  <a:pt x="647" y="34"/>
                </a:cubicBezTo>
                <a:cubicBezTo>
                  <a:pt x="661" y="32"/>
                  <a:pt x="677" y="44"/>
                  <a:pt x="691" y="53"/>
                </a:cubicBezTo>
                <a:cubicBezTo>
                  <a:pt x="706" y="63"/>
                  <a:pt x="711" y="63"/>
                  <a:pt x="721" y="63"/>
                </a:cubicBezTo>
                <a:cubicBezTo>
                  <a:pt x="730" y="63"/>
                  <a:pt x="740" y="48"/>
                  <a:pt x="757" y="32"/>
                </a:cubicBezTo>
                <a:cubicBezTo>
                  <a:pt x="773" y="16"/>
                  <a:pt x="771" y="31"/>
                  <a:pt x="784" y="31"/>
                </a:cubicBezTo>
                <a:cubicBezTo>
                  <a:pt x="797" y="31"/>
                  <a:pt x="781" y="53"/>
                  <a:pt x="792" y="73"/>
                </a:cubicBezTo>
                <a:cubicBezTo>
                  <a:pt x="804" y="92"/>
                  <a:pt x="870" y="195"/>
                  <a:pt x="887" y="195"/>
                </a:cubicBezTo>
                <a:cubicBezTo>
                  <a:pt x="903" y="195"/>
                  <a:pt x="937" y="192"/>
                  <a:pt x="958" y="195"/>
                </a:cubicBezTo>
                <a:cubicBezTo>
                  <a:pt x="979" y="198"/>
                  <a:pt x="983" y="223"/>
                  <a:pt x="996" y="229"/>
                </a:cubicBezTo>
                <a:cubicBezTo>
                  <a:pt x="1009" y="236"/>
                  <a:pt x="1053" y="240"/>
                  <a:pt x="1053" y="240"/>
                </a:cubicBezTo>
                <a:cubicBezTo>
                  <a:pt x="1053" y="240"/>
                  <a:pt x="1025" y="251"/>
                  <a:pt x="1025" y="262"/>
                </a:cubicBezTo>
                <a:cubicBezTo>
                  <a:pt x="1025" y="273"/>
                  <a:pt x="1012" y="284"/>
                  <a:pt x="1004" y="284"/>
                </a:cubicBezTo>
                <a:cubicBezTo>
                  <a:pt x="997" y="284"/>
                  <a:pt x="982" y="284"/>
                  <a:pt x="986" y="296"/>
                </a:cubicBezTo>
                <a:cubicBezTo>
                  <a:pt x="989" y="307"/>
                  <a:pt x="997" y="322"/>
                  <a:pt x="986" y="322"/>
                </a:cubicBezTo>
                <a:cubicBezTo>
                  <a:pt x="974" y="322"/>
                  <a:pt x="961" y="316"/>
                  <a:pt x="961" y="316"/>
                </a:cubicBezTo>
                <a:cubicBezTo>
                  <a:pt x="961" y="316"/>
                  <a:pt x="944" y="292"/>
                  <a:pt x="928" y="307"/>
                </a:cubicBezTo>
                <a:cubicBezTo>
                  <a:pt x="911" y="322"/>
                  <a:pt x="907" y="335"/>
                  <a:pt x="911" y="346"/>
                </a:cubicBezTo>
                <a:cubicBezTo>
                  <a:pt x="915" y="357"/>
                  <a:pt x="911" y="372"/>
                  <a:pt x="918" y="386"/>
                </a:cubicBezTo>
                <a:cubicBezTo>
                  <a:pt x="926" y="399"/>
                  <a:pt x="926" y="406"/>
                  <a:pt x="926" y="406"/>
                </a:cubicBezTo>
                <a:cubicBezTo>
                  <a:pt x="926" y="406"/>
                  <a:pt x="903" y="389"/>
                  <a:pt x="892" y="395"/>
                </a:cubicBezTo>
                <a:cubicBezTo>
                  <a:pt x="881" y="401"/>
                  <a:pt x="870" y="406"/>
                  <a:pt x="870" y="406"/>
                </a:cubicBezTo>
                <a:cubicBezTo>
                  <a:pt x="870" y="406"/>
                  <a:pt x="881" y="453"/>
                  <a:pt x="885" y="459"/>
                </a:cubicBezTo>
                <a:cubicBezTo>
                  <a:pt x="888" y="464"/>
                  <a:pt x="875" y="518"/>
                  <a:pt x="866" y="522"/>
                </a:cubicBezTo>
                <a:cubicBezTo>
                  <a:pt x="866" y="522"/>
                  <a:pt x="842" y="503"/>
                  <a:pt x="830" y="500"/>
                </a:cubicBezTo>
                <a:cubicBezTo>
                  <a:pt x="819" y="496"/>
                  <a:pt x="785" y="492"/>
                  <a:pt x="770" y="492"/>
                </a:cubicBezTo>
                <a:cubicBezTo>
                  <a:pt x="755" y="492"/>
                  <a:pt x="748" y="485"/>
                  <a:pt x="740" y="492"/>
                </a:cubicBezTo>
                <a:cubicBezTo>
                  <a:pt x="733" y="500"/>
                  <a:pt x="722" y="503"/>
                  <a:pt x="720" y="496"/>
                </a:cubicBezTo>
                <a:cubicBezTo>
                  <a:pt x="718" y="488"/>
                  <a:pt x="722" y="472"/>
                  <a:pt x="712" y="481"/>
                </a:cubicBezTo>
                <a:cubicBezTo>
                  <a:pt x="703" y="490"/>
                  <a:pt x="692" y="483"/>
                  <a:pt x="694" y="488"/>
                </a:cubicBezTo>
                <a:cubicBezTo>
                  <a:pt x="695" y="494"/>
                  <a:pt x="701" y="494"/>
                  <a:pt x="697" y="502"/>
                </a:cubicBezTo>
                <a:cubicBezTo>
                  <a:pt x="694" y="509"/>
                  <a:pt x="684" y="509"/>
                  <a:pt x="684" y="509"/>
                </a:cubicBezTo>
                <a:cubicBezTo>
                  <a:pt x="684" y="509"/>
                  <a:pt x="678" y="499"/>
                  <a:pt x="673" y="498"/>
                </a:cubicBezTo>
                <a:cubicBezTo>
                  <a:pt x="660" y="494"/>
                  <a:pt x="660" y="499"/>
                  <a:pt x="652" y="502"/>
                </a:cubicBezTo>
                <a:cubicBezTo>
                  <a:pt x="637" y="507"/>
                  <a:pt x="630" y="511"/>
                  <a:pt x="628" y="517"/>
                </a:cubicBezTo>
                <a:cubicBezTo>
                  <a:pt x="628" y="517"/>
                  <a:pt x="602" y="507"/>
                  <a:pt x="587" y="526"/>
                </a:cubicBezTo>
                <a:cubicBezTo>
                  <a:pt x="572" y="545"/>
                  <a:pt x="551" y="558"/>
                  <a:pt x="534" y="541"/>
                </a:cubicBezTo>
                <a:cubicBezTo>
                  <a:pt x="518" y="524"/>
                  <a:pt x="491" y="509"/>
                  <a:pt x="480" y="487"/>
                </a:cubicBezTo>
                <a:cubicBezTo>
                  <a:pt x="469" y="464"/>
                  <a:pt x="486" y="459"/>
                  <a:pt x="450" y="457"/>
                </a:cubicBezTo>
                <a:cubicBezTo>
                  <a:pt x="415" y="455"/>
                  <a:pt x="392" y="462"/>
                  <a:pt x="379" y="455"/>
                </a:cubicBezTo>
                <a:cubicBezTo>
                  <a:pt x="366" y="447"/>
                  <a:pt x="370" y="438"/>
                  <a:pt x="355" y="455"/>
                </a:cubicBezTo>
                <a:cubicBezTo>
                  <a:pt x="340" y="472"/>
                  <a:pt x="340" y="470"/>
                  <a:pt x="327" y="472"/>
                </a:cubicBezTo>
                <a:cubicBezTo>
                  <a:pt x="314" y="474"/>
                  <a:pt x="299" y="475"/>
                  <a:pt x="297" y="457"/>
                </a:cubicBezTo>
                <a:cubicBezTo>
                  <a:pt x="295" y="438"/>
                  <a:pt x="287" y="425"/>
                  <a:pt x="289" y="414"/>
                </a:cubicBezTo>
                <a:cubicBezTo>
                  <a:pt x="291" y="402"/>
                  <a:pt x="308" y="378"/>
                  <a:pt x="289" y="391"/>
                </a:cubicBezTo>
                <a:cubicBezTo>
                  <a:pt x="271" y="404"/>
                  <a:pt x="248" y="415"/>
                  <a:pt x="246" y="436"/>
                </a:cubicBezTo>
                <a:cubicBezTo>
                  <a:pt x="244" y="457"/>
                  <a:pt x="242" y="464"/>
                  <a:pt x="250" y="483"/>
                </a:cubicBezTo>
                <a:cubicBezTo>
                  <a:pt x="257" y="502"/>
                  <a:pt x="263" y="513"/>
                  <a:pt x="261" y="524"/>
                </a:cubicBezTo>
                <a:cubicBezTo>
                  <a:pt x="259" y="535"/>
                  <a:pt x="256" y="541"/>
                  <a:pt x="248" y="541"/>
                </a:cubicBezTo>
                <a:cubicBezTo>
                  <a:pt x="241" y="541"/>
                  <a:pt x="237" y="537"/>
                  <a:pt x="220" y="522"/>
                </a:cubicBezTo>
                <a:cubicBezTo>
                  <a:pt x="203" y="507"/>
                  <a:pt x="201" y="488"/>
                  <a:pt x="186" y="502"/>
                </a:cubicBezTo>
                <a:cubicBezTo>
                  <a:pt x="171" y="515"/>
                  <a:pt x="156" y="500"/>
                  <a:pt x="158" y="517"/>
                </a:cubicBezTo>
                <a:cubicBezTo>
                  <a:pt x="160" y="533"/>
                  <a:pt x="151" y="545"/>
                  <a:pt x="145" y="528"/>
                </a:cubicBezTo>
                <a:cubicBezTo>
                  <a:pt x="139" y="511"/>
                  <a:pt x="143" y="490"/>
                  <a:pt x="143" y="490"/>
                </a:cubicBezTo>
                <a:cubicBezTo>
                  <a:pt x="143" y="490"/>
                  <a:pt x="139" y="464"/>
                  <a:pt x="128" y="474"/>
                </a:cubicBezTo>
                <a:cubicBezTo>
                  <a:pt x="117" y="483"/>
                  <a:pt x="100" y="477"/>
                  <a:pt x="108" y="466"/>
                </a:cubicBezTo>
                <a:cubicBezTo>
                  <a:pt x="115" y="455"/>
                  <a:pt x="124" y="444"/>
                  <a:pt x="111" y="444"/>
                </a:cubicBezTo>
                <a:cubicBezTo>
                  <a:pt x="98" y="444"/>
                  <a:pt x="89" y="438"/>
                  <a:pt x="95" y="429"/>
                </a:cubicBezTo>
                <a:cubicBezTo>
                  <a:pt x="100" y="419"/>
                  <a:pt x="93" y="412"/>
                  <a:pt x="104" y="412"/>
                </a:cubicBezTo>
                <a:cubicBezTo>
                  <a:pt x="115" y="412"/>
                  <a:pt x="106" y="397"/>
                  <a:pt x="121" y="410"/>
                </a:cubicBezTo>
                <a:cubicBezTo>
                  <a:pt x="136" y="423"/>
                  <a:pt x="139" y="393"/>
                  <a:pt x="139" y="393"/>
                </a:cubicBezTo>
                <a:cubicBezTo>
                  <a:pt x="139" y="393"/>
                  <a:pt x="141" y="372"/>
                  <a:pt x="160" y="382"/>
                </a:cubicBezTo>
                <a:cubicBezTo>
                  <a:pt x="179" y="391"/>
                  <a:pt x="175" y="386"/>
                  <a:pt x="181" y="374"/>
                </a:cubicBezTo>
                <a:cubicBezTo>
                  <a:pt x="186" y="363"/>
                  <a:pt x="186" y="365"/>
                  <a:pt x="183" y="356"/>
                </a:cubicBezTo>
                <a:cubicBezTo>
                  <a:pt x="179" y="346"/>
                  <a:pt x="183" y="341"/>
                  <a:pt x="171" y="341"/>
                </a:cubicBezTo>
                <a:cubicBezTo>
                  <a:pt x="160" y="341"/>
                  <a:pt x="117" y="322"/>
                  <a:pt x="100" y="333"/>
                </a:cubicBezTo>
                <a:cubicBezTo>
                  <a:pt x="83" y="344"/>
                  <a:pt x="65" y="350"/>
                  <a:pt x="61" y="357"/>
                </a:cubicBezTo>
                <a:cubicBezTo>
                  <a:pt x="57" y="365"/>
                  <a:pt x="55" y="395"/>
                  <a:pt x="38" y="393"/>
                </a:cubicBezTo>
                <a:cubicBezTo>
                  <a:pt x="22" y="391"/>
                  <a:pt x="10" y="418"/>
                  <a:pt x="10" y="418"/>
                </a:cubicBezTo>
                <a:close/>
              </a:path>
            </a:pathLst>
          </a:custGeom>
          <a:solidFill>
            <a:srgbClr val="3597C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8" name="Freeform 585">
            <a:extLst>
              <a:ext uri="{FF2B5EF4-FFF2-40B4-BE49-F238E27FC236}">
                <a16:creationId xmlns:a16="http://schemas.microsoft.com/office/drawing/2014/main" id="{9331A1B6-FBE4-BB52-320E-7A60762870BD}"/>
              </a:ext>
            </a:extLst>
          </p:cNvPr>
          <p:cNvSpPr>
            <a:spLocks/>
          </p:cNvSpPr>
          <p:nvPr/>
        </p:nvSpPr>
        <p:spPr bwMode="auto">
          <a:xfrm>
            <a:off x="6453505" y="3329393"/>
            <a:ext cx="461010" cy="330391"/>
          </a:xfrm>
          <a:custGeom>
            <a:avLst/>
            <a:gdLst>
              <a:gd name="T0" fmla="*/ 2147483646 w 430"/>
              <a:gd name="T1" fmla="*/ 2147483646 h 309"/>
              <a:gd name="T2" fmla="*/ 2147483646 w 430"/>
              <a:gd name="T3" fmla="*/ 2147483646 h 309"/>
              <a:gd name="T4" fmla="*/ 2147483646 w 430"/>
              <a:gd name="T5" fmla="*/ 2147483646 h 309"/>
              <a:gd name="T6" fmla="*/ 2147483646 w 430"/>
              <a:gd name="T7" fmla="*/ 2147483646 h 309"/>
              <a:gd name="T8" fmla="*/ 2147483646 w 430"/>
              <a:gd name="T9" fmla="*/ 2147483646 h 309"/>
              <a:gd name="T10" fmla="*/ 2147483646 w 430"/>
              <a:gd name="T11" fmla="*/ 2147483646 h 309"/>
              <a:gd name="T12" fmla="*/ 2147483646 w 430"/>
              <a:gd name="T13" fmla="*/ 2147483646 h 309"/>
              <a:gd name="T14" fmla="*/ 2147483646 w 430"/>
              <a:gd name="T15" fmla="*/ 2147483646 h 309"/>
              <a:gd name="T16" fmla="*/ 2147483646 w 430"/>
              <a:gd name="T17" fmla="*/ 2147483646 h 309"/>
              <a:gd name="T18" fmla="*/ 2147483646 w 430"/>
              <a:gd name="T19" fmla="*/ 2147483646 h 309"/>
              <a:gd name="T20" fmla="*/ 2147483646 w 430"/>
              <a:gd name="T21" fmla="*/ 2147483646 h 309"/>
              <a:gd name="T22" fmla="*/ 2147483646 w 430"/>
              <a:gd name="T23" fmla="*/ 2147483646 h 309"/>
              <a:gd name="T24" fmla="*/ 2147483646 w 430"/>
              <a:gd name="T25" fmla="*/ 2147483646 h 309"/>
              <a:gd name="T26" fmla="*/ 2147483646 w 430"/>
              <a:gd name="T27" fmla="*/ 2147483646 h 309"/>
              <a:gd name="T28" fmla="*/ 2147483646 w 430"/>
              <a:gd name="T29" fmla="*/ 2147483646 h 309"/>
              <a:gd name="T30" fmla="*/ 2147483646 w 430"/>
              <a:gd name="T31" fmla="*/ 2147483646 h 309"/>
              <a:gd name="T32" fmla="*/ 2147483646 w 430"/>
              <a:gd name="T33" fmla="*/ 2147483646 h 309"/>
              <a:gd name="T34" fmla="*/ 2147483646 w 430"/>
              <a:gd name="T35" fmla="*/ 2147483646 h 309"/>
              <a:gd name="T36" fmla="*/ 2147483646 w 430"/>
              <a:gd name="T37" fmla="*/ 2147483646 h 309"/>
              <a:gd name="T38" fmla="*/ 2147483646 w 430"/>
              <a:gd name="T39" fmla="*/ 2147483646 h 309"/>
              <a:gd name="T40" fmla="*/ 2147483646 w 430"/>
              <a:gd name="T41" fmla="*/ 2147483646 h 309"/>
              <a:gd name="T42" fmla="*/ 2147483646 w 430"/>
              <a:gd name="T43" fmla="*/ 2147483646 h 309"/>
              <a:gd name="T44" fmla="*/ 2147483646 w 430"/>
              <a:gd name="T45" fmla="*/ 2147483646 h 309"/>
              <a:gd name="T46" fmla="*/ 2147483646 w 430"/>
              <a:gd name="T47" fmla="*/ 2147483646 h 309"/>
              <a:gd name="T48" fmla="*/ 2147483646 w 430"/>
              <a:gd name="T49" fmla="*/ 2147483646 h 309"/>
              <a:gd name="T50" fmla="*/ 2147483646 w 430"/>
              <a:gd name="T51" fmla="*/ 2147483646 h 309"/>
              <a:gd name="T52" fmla="*/ 2147483646 w 430"/>
              <a:gd name="T53" fmla="*/ 2147483646 h 309"/>
              <a:gd name="T54" fmla="*/ 2147483646 w 430"/>
              <a:gd name="T55" fmla="*/ 2147483646 h 309"/>
              <a:gd name="T56" fmla="*/ 2147483646 w 430"/>
              <a:gd name="T57" fmla="*/ 2147483646 h 309"/>
              <a:gd name="T58" fmla="*/ 2147483646 w 430"/>
              <a:gd name="T59" fmla="*/ 2147483646 h 309"/>
              <a:gd name="T60" fmla="*/ 2147483646 w 430"/>
              <a:gd name="T61" fmla="*/ 2147483646 h 309"/>
              <a:gd name="T62" fmla="*/ 2147483646 w 430"/>
              <a:gd name="T63" fmla="*/ 2147483646 h 309"/>
              <a:gd name="T64" fmla="*/ 2147483646 w 430"/>
              <a:gd name="T65" fmla="*/ 2147483646 h 309"/>
              <a:gd name="T66" fmla="*/ 2147483646 w 430"/>
              <a:gd name="T67" fmla="*/ 2147483646 h 309"/>
              <a:gd name="T68" fmla="*/ 2147483646 w 430"/>
              <a:gd name="T69" fmla="*/ 2147483646 h 309"/>
              <a:gd name="T70" fmla="*/ 2147483646 w 430"/>
              <a:gd name="T71" fmla="*/ 2147483646 h 309"/>
              <a:gd name="T72" fmla="*/ 2147483646 w 430"/>
              <a:gd name="T73" fmla="*/ 2147483646 h 309"/>
              <a:gd name="T74" fmla="*/ 2147483646 w 430"/>
              <a:gd name="T75" fmla="*/ 2147483646 h 309"/>
              <a:gd name="T76" fmla="*/ 2147483646 w 430"/>
              <a:gd name="T77" fmla="*/ 2147483646 h 309"/>
              <a:gd name="T78" fmla="*/ 2147483646 w 430"/>
              <a:gd name="T79" fmla="*/ 2147483646 h 309"/>
              <a:gd name="T80" fmla="*/ 2147483646 w 430"/>
              <a:gd name="T81" fmla="*/ 2147483646 h 309"/>
              <a:gd name="T82" fmla="*/ 2147483646 w 430"/>
              <a:gd name="T83" fmla="*/ 2147483646 h 309"/>
              <a:gd name="T84" fmla="*/ 2147483646 w 430"/>
              <a:gd name="T85" fmla="*/ 2147483646 h 309"/>
              <a:gd name="T86" fmla="*/ 2147483646 w 430"/>
              <a:gd name="T87" fmla="*/ 2147483646 h 309"/>
              <a:gd name="T88" fmla="*/ 2147483646 w 430"/>
              <a:gd name="T89" fmla="*/ 2147483646 h 309"/>
              <a:gd name="T90" fmla="*/ 2147483646 w 430"/>
              <a:gd name="T91" fmla="*/ 2147483646 h 309"/>
              <a:gd name="T92" fmla="*/ 2147483646 w 430"/>
              <a:gd name="T93" fmla="*/ 2147483646 h 309"/>
              <a:gd name="T94" fmla="*/ 2147483646 w 430"/>
              <a:gd name="T95" fmla="*/ 2147483646 h 309"/>
              <a:gd name="T96" fmla="*/ 2147483646 w 430"/>
              <a:gd name="T97" fmla="*/ 2147483646 h 309"/>
              <a:gd name="T98" fmla="*/ 2147483646 w 430"/>
              <a:gd name="T99" fmla="*/ 2147483646 h 309"/>
              <a:gd name="T100" fmla="*/ 2147483646 w 430"/>
              <a:gd name="T101" fmla="*/ 2147483646 h 30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430"/>
              <a:gd name="T154" fmla="*/ 0 h 309"/>
              <a:gd name="T155" fmla="*/ 430 w 430"/>
              <a:gd name="T156" fmla="*/ 309 h 309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430" h="309">
                <a:moveTo>
                  <a:pt x="6" y="163"/>
                </a:moveTo>
                <a:cubicBezTo>
                  <a:pt x="14" y="163"/>
                  <a:pt x="17" y="157"/>
                  <a:pt x="19" y="146"/>
                </a:cubicBezTo>
                <a:cubicBezTo>
                  <a:pt x="21" y="135"/>
                  <a:pt x="15" y="124"/>
                  <a:pt x="8" y="105"/>
                </a:cubicBezTo>
                <a:cubicBezTo>
                  <a:pt x="0" y="86"/>
                  <a:pt x="2" y="79"/>
                  <a:pt x="4" y="58"/>
                </a:cubicBezTo>
                <a:cubicBezTo>
                  <a:pt x="6" y="37"/>
                  <a:pt x="29" y="26"/>
                  <a:pt x="47" y="13"/>
                </a:cubicBezTo>
                <a:cubicBezTo>
                  <a:pt x="66" y="0"/>
                  <a:pt x="49" y="24"/>
                  <a:pt x="47" y="36"/>
                </a:cubicBezTo>
                <a:cubicBezTo>
                  <a:pt x="45" y="47"/>
                  <a:pt x="53" y="60"/>
                  <a:pt x="55" y="79"/>
                </a:cubicBezTo>
                <a:cubicBezTo>
                  <a:pt x="57" y="97"/>
                  <a:pt x="72" y="96"/>
                  <a:pt x="85" y="94"/>
                </a:cubicBezTo>
                <a:cubicBezTo>
                  <a:pt x="98" y="92"/>
                  <a:pt x="98" y="94"/>
                  <a:pt x="113" y="77"/>
                </a:cubicBezTo>
                <a:cubicBezTo>
                  <a:pt x="128" y="60"/>
                  <a:pt x="124" y="69"/>
                  <a:pt x="137" y="77"/>
                </a:cubicBezTo>
                <a:cubicBezTo>
                  <a:pt x="150" y="84"/>
                  <a:pt x="173" y="77"/>
                  <a:pt x="208" y="79"/>
                </a:cubicBezTo>
                <a:cubicBezTo>
                  <a:pt x="244" y="81"/>
                  <a:pt x="227" y="86"/>
                  <a:pt x="238" y="109"/>
                </a:cubicBezTo>
                <a:cubicBezTo>
                  <a:pt x="249" y="131"/>
                  <a:pt x="276" y="146"/>
                  <a:pt x="292" y="163"/>
                </a:cubicBezTo>
                <a:cubicBezTo>
                  <a:pt x="309" y="180"/>
                  <a:pt x="330" y="167"/>
                  <a:pt x="345" y="148"/>
                </a:cubicBezTo>
                <a:cubicBezTo>
                  <a:pt x="360" y="129"/>
                  <a:pt x="386" y="139"/>
                  <a:pt x="386" y="139"/>
                </a:cubicBezTo>
                <a:cubicBezTo>
                  <a:pt x="386" y="139"/>
                  <a:pt x="371" y="156"/>
                  <a:pt x="376" y="160"/>
                </a:cubicBezTo>
                <a:cubicBezTo>
                  <a:pt x="380" y="163"/>
                  <a:pt x="383" y="168"/>
                  <a:pt x="390" y="167"/>
                </a:cubicBezTo>
                <a:cubicBezTo>
                  <a:pt x="398" y="166"/>
                  <a:pt x="405" y="162"/>
                  <a:pt x="412" y="165"/>
                </a:cubicBezTo>
                <a:cubicBezTo>
                  <a:pt x="418" y="169"/>
                  <a:pt x="424" y="169"/>
                  <a:pt x="427" y="176"/>
                </a:cubicBezTo>
                <a:cubicBezTo>
                  <a:pt x="430" y="183"/>
                  <a:pt x="427" y="185"/>
                  <a:pt x="422" y="192"/>
                </a:cubicBezTo>
                <a:cubicBezTo>
                  <a:pt x="417" y="198"/>
                  <a:pt x="407" y="199"/>
                  <a:pt x="404" y="201"/>
                </a:cubicBezTo>
                <a:cubicBezTo>
                  <a:pt x="401" y="204"/>
                  <a:pt x="392" y="208"/>
                  <a:pt x="392" y="208"/>
                </a:cubicBezTo>
                <a:cubicBezTo>
                  <a:pt x="392" y="208"/>
                  <a:pt x="374" y="205"/>
                  <a:pt x="382" y="196"/>
                </a:cubicBezTo>
                <a:cubicBezTo>
                  <a:pt x="390" y="187"/>
                  <a:pt x="389" y="179"/>
                  <a:pt x="389" y="179"/>
                </a:cubicBezTo>
                <a:cubicBezTo>
                  <a:pt x="389" y="179"/>
                  <a:pt x="374" y="179"/>
                  <a:pt x="365" y="181"/>
                </a:cubicBezTo>
                <a:cubicBezTo>
                  <a:pt x="356" y="183"/>
                  <a:pt x="345" y="184"/>
                  <a:pt x="345" y="184"/>
                </a:cubicBezTo>
                <a:cubicBezTo>
                  <a:pt x="334" y="207"/>
                  <a:pt x="334" y="207"/>
                  <a:pt x="334" y="207"/>
                </a:cubicBezTo>
                <a:cubicBezTo>
                  <a:pt x="331" y="228"/>
                  <a:pt x="331" y="228"/>
                  <a:pt x="331" y="228"/>
                </a:cubicBezTo>
                <a:cubicBezTo>
                  <a:pt x="331" y="228"/>
                  <a:pt x="313" y="232"/>
                  <a:pt x="306" y="229"/>
                </a:cubicBezTo>
                <a:cubicBezTo>
                  <a:pt x="299" y="227"/>
                  <a:pt x="291" y="237"/>
                  <a:pt x="291" y="237"/>
                </a:cubicBezTo>
                <a:cubicBezTo>
                  <a:pt x="297" y="260"/>
                  <a:pt x="297" y="260"/>
                  <a:pt x="297" y="260"/>
                </a:cubicBezTo>
                <a:cubicBezTo>
                  <a:pt x="297" y="260"/>
                  <a:pt x="291" y="305"/>
                  <a:pt x="287" y="307"/>
                </a:cubicBezTo>
                <a:cubicBezTo>
                  <a:pt x="283" y="309"/>
                  <a:pt x="268" y="304"/>
                  <a:pt x="262" y="300"/>
                </a:cubicBezTo>
                <a:cubicBezTo>
                  <a:pt x="262" y="300"/>
                  <a:pt x="268" y="280"/>
                  <a:pt x="257" y="280"/>
                </a:cubicBezTo>
                <a:cubicBezTo>
                  <a:pt x="246" y="280"/>
                  <a:pt x="237" y="273"/>
                  <a:pt x="235" y="268"/>
                </a:cubicBezTo>
                <a:cubicBezTo>
                  <a:pt x="233" y="264"/>
                  <a:pt x="232" y="247"/>
                  <a:pt x="242" y="253"/>
                </a:cubicBezTo>
                <a:cubicBezTo>
                  <a:pt x="253" y="259"/>
                  <a:pt x="255" y="255"/>
                  <a:pt x="255" y="255"/>
                </a:cubicBezTo>
                <a:cubicBezTo>
                  <a:pt x="252" y="247"/>
                  <a:pt x="252" y="247"/>
                  <a:pt x="252" y="247"/>
                </a:cubicBezTo>
                <a:cubicBezTo>
                  <a:pt x="252" y="247"/>
                  <a:pt x="241" y="245"/>
                  <a:pt x="237" y="247"/>
                </a:cubicBezTo>
                <a:cubicBezTo>
                  <a:pt x="234" y="250"/>
                  <a:pt x="208" y="249"/>
                  <a:pt x="205" y="245"/>
                </a:cubicBezTo>
                <a:cubicBezTo>
                  <a:pt x="203" y="241"/>
                  <a:pt x="186" y="232"/>
                  <a:pt x="186" y="232"/>
                </a:cubicBezTo>
                <a:cubicBezTo>
                  <a:pt x="166" y="212"/>
                  <a:pt x="166" y="212"/>
                  <a:pt x="166" y="212"/>
                </a:cubicBezTo>
                <a:cubicBezTo>
                  <a:pt x="166" y="212"/>
                  <a:pt x="156" y="202"/>
                  <a:pt x="154" y="197"/>
                </a:cubicBezTo>
                <a:cubicBezTo>
                  <a:pt x="151" y="192"/>
                  <a:pt x="156" y="183"/>
                  <a:pt x="152" y="177"/>
                </a:cubicBezTo>
                <a:cubicBezTo>
                  <a:pt x="149" y="170"/>
                  <a:pt x="152" y="162"/>
                  <a:pt x="142" y="167"/>
                </a:cubicBezTo>
                <a:cubicBezTo>
                  <a:pt x="133" y="172"/>
                  <a:pt x="129" y="177"/>
                  <a:pt x="121" y="171"/>
                </a:cubicBezTo>
                <a:cubicBezTo>
                  <a:pt x="114" y="165"/>
                  <a:pt x="105" y="151"/>
                  <a:pt x="105" y="151"/>
                </a:cubicBezTo>
                <a:cubicBezTo>
                  <a:pt x="105" y="151"/>
                  <a:pt x="74" y="125"/>
                  <a:pt x="63" y="135"/>
                </a:cubicBezTo>
                <a:cubicBezTo>
                  <a:pt x="52" y="145"/>
                  <a:pt x="38" y="154"/>
                  <a:pt x="39" y="158"/>
                </a:cubicBezTo>
                <a:cubicBezTo>
                  <a:pt x="41" y="162"/>
                  <a:pt x="40" y="174"/>
                  <a:pt x="32" y="173"/>
                </a:cubicBezTo>
                <a:cubicBezTo>
                  <a:pt x="24" y="172"/>
                  <a:pt x="6" y="163"/>
                  <a:pt x="6" y="163"/>
                </a:cubicBezTo>
                <a:close/>
              </a:path>
            </a:pathLst>
          </a:custGeom>
          <a:solidFill>
            <a:srgbClr val="63BE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49" name="Freeform 586">
            <a:extLst>
              <a:ext uri="{FF2B5EF4-FFF2-40B4-BE49-F238E27FC236}">
                <a16:creationId xmlns:a16="http://schemas.microsoft.com/office/drawing/2014/main" id="{C5FE54DB-E847-96E6-67A9-0EE03C5848F9}"/>
              </a:ext>
            </a:extLst>
          </p:cNvPr>
          <p:cNvSpPr>
            <a:spLocks/>
          </p:cNvSpPr>
          <p:nvPr/>
        </p:nvSpPr>
        <p:spPr bwMode="auto">
          <a:xfrm>
            <a:off x="6828077" y="3429279"/>
            <a:ext cx="293893" cy="153670"/>
          </a:xfrm>
          <a:custGeom>
            <a:avLst/>
            <a:gdLst>
              <a:gd name="T0" fmla="*/ 2147483646 w 274"/>
              <a:gd name="T1" fmla="*/ 2147483646 h 143"/>
              <a:gd name="T2" fmla="*/ 2147483646 w 274"/>
              <a:gd name="T3" fmla="*/ 2147483646 h 143"/>
              <a:gd name="T4" fmla="*/ 2147483646 w 274"/>
              <a:gd name="T5" fmla="*/ 2147483646 h 143"/>
              <a:gd name="T6" fmla="*/ 2147483646 w 274"/>
              <a:gd name="T7" fmla="*/ 2147483646 h 143"/>
              <a:gd name="T8" fmla="*/ 2147483646 w 274"/>
              <a:gd name="T9" fmla="*/ 2147483646 h 143"/>
              <a:gd name="T10" fmla="*/ 2147483646 w 274"/>
              <a:gd name="T11" fmla="*/ 2147483646 h 143"/>
              <a:gd name="T12" fmla="*/ 2147483646 w 274"/>
              <a:gd name="T13" fmla="*/ 2147483646 h 143"/>
              <a:gd name="T14" fmla="*/ 2147483646 w 274"/>
              <a:gd name="T15" fmla="*/ 2147483646 h 143"/>
              <a:gd name="T16" fmla="*/ 2147483646 w 274"/>
              <a:gd name="T17" fmla="*/ 2147483646 h 143"/>
              <a:gd name="T18" fmla="*/ 2147483646 w 274"/>
              <a:gd name="T19" fmla="*/ 2147483646 h 143"/>
              <a:gd name="T20" fmla="*/ 2147483646 w 274"/>
              <a:gd name="T21" fmla="*/ 2147483646 h 143"/>
              <a:gd name="T22" fmla="*/ 2147483646 w 274"/>
              <a:gd name="T23" fmla="*/ 2147483646 h 143"/>
              <a:gd name="T24" fmla="*/ 2147483646 w 274"/>
              <a:gd name="T25" fmla="*/ 2147483646 h 143"/>
              <a:gd name="T26" fmla="*/ 2147483646 w 274"/>
              <a:gd name="T27" fmla="*/ 2147483646 h 143"/>
              <a:gd name="T28" fmla="*/ 2147483646 w 274"/>
              <a:gd name="T29" fmla="*/ 2147483646 h 143"/>
              <a:gd name="T30" fmla="*/ 2147483646 w 274"/>
              <a:gd name="T31" fmla="*/ 2147483646 h 143"/>
              <a:gd name="T32" fmla="*/ 2147483646 w 274"/>
              <a:gd name="T33" fmla="*/ 2147483646 h 143"/>
              <a:gd name="T34" fmla="*/ 2147483646 w 274"/>
              <a:gd name="T35" fmla="*/ 2147483646 h 143"/>
              <a:gd name="T36" fmla="*/ 2147483646 w 274"/>
              <a:gd name="T37" fmla="*/ 2147483646 h 143"/>
              <a:gd name="T38" fmla="*/ 2147483646 w 274"/>
              <a:gd name="T39" fmla="*/ 2147483646 h 143"/>
              <a:gd name="T40" fmla="*/ 2147483646 w 274"/>
              <a:gd name="T41" fmla="*/ 2147483646 h 143"/>
              <a:gd name="T42" fmla="*/ 2147483646 w 274"/>
              <a:gd name="T43" fmla="*/ 2147483646 h 143"/>
              <a:gd name="T44" fmla="*/ 2147483646 w 274"/>
              <a:gd name="T45" fmla="*/ 2147483646 h 143"/>
              <a:gd name="T46" fmla="*/ 2147483646 w 274"/>
              <a:gd name="T47" fmla="*/ 2147483646 h 143"/>
              <a:gd name="T48" fmla="*/ 2147483646 w 274"/>
              <a:gd name="T49" fmla="*/ 2147483646 h 143"/>
              <a:gd name="T50" fmla="*/ 2147483646 w 274"/>
              <a:gd name="T51" fmla="*/ 2147483646 h 143"/>
              <a:gd name="T52" fmla="*/ 2147483646 w 274"/>
              <a:gd name="T53" fmla="*/ 2147483646 h 143"/>
              <a:gd name="T54" fmla="*/ 2147483646 w 274"/>
              <a:gd name="T55" fmla="*/ 2147483646 h 143"/>
              <a:gd name="T56" fmla="*/ 2147483646 w 274"/>
              <a:gd name="T57" fmla="*/ 2147483646 h 143"/>
              <a:gd name="T58" fmla="*/ 2147483646 w 274"/>
              <a:gd name="T59" fmla="*/ 2147483646 h 143"/>
              <a:gd name="T60" fmla="*/ 2147483646 w 274"/>
              <a:gd name="T61" fmla="*/ 2147483646 h 143"/>
              <a:gd name="T62" fmla="*/ 2147483646 w 274"/>
              <a:gd name="T63" fmla="*/ 2147483646 h 143"/>
              <a:gd name="T64" fmla="*/ 2147483646 w 274"/>
              <a:gd name="T65" fmla="*/ 2147483646 h 143"/>
              <a:gd name="T66" fmla="*/ 2147483646 w 274"/>
              <a:gd name="T67" fmla="*/ 2147483646 h 143"/>
              <a:gd name="T68" fmla="*/ 2147483646 w 274"/>
              <a:gd name="T69" fmla="*/ 2147483646 h 143"/>
              <a:gd name="T70" fmla="*/ 2147483646 w 274"/>
              <a:gd name="T71" fmla="*/ 2147483646 h 143"/>
              <a:gd name="T72" fmla="*/ 2147483646 w 274"/>
              <a:gd name="T73" fmla="*/ 2147483646 h 14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74"/>
              <a:gd name="T112" fmla="*/ 0 h 143"/>
              <a:gd name="T113" fmla="*/ 274 w 274"/>
              <a:gd name="T114" fmla="*/ 143 h 143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74" h="143">
                <a:moveTo>
                  <a:pt x="274" y="50"/>
                </a:moveTo>
                <a:cubicBezTo>
                  <a:pt x="274" y="50"/>
                  <a:pt x="250" y="31"/>
                  <a:pt x="238" y="28"/>
                </a:cubicBezTo>
                <a:cubicBezTo>
                  <a:pt x="227" y="24"/>
                  <a:pt x="193" y="20"/>
                  <a:pt x="178" y="20"/>
                </a:cubicBezTo>
                <a:cubicBezTo>
                  <a:pt x="163" y="20"/>
                  <a:pt x="156" y="13"/>
                  <a:pt x="148" y="20"/>
                </a:cubicBezTo>
                <a:cubicBezTo>
                  <a:pt x="141" y="28"/>
                  <a:pt x="130" y="31"/>
                  <a:pt x="128" y="24"/>
                </a:cubicBezTo>
                <a:cubicBezTo>
                  <a:pt x="126" y="16"/>
                  <a:pt x="130" y="0"/>
                  <a:pt x="120" y="9"/>
                </a:cubicBezTo>
                <a:cubicBezTo>
                  <a:pt x="111" y="18"/>
                  <a:pt x="100" y="11"/>
                  <a:pt x="102" y="16"/>
                </a:cubicBezTo>
                <a:cubicBezTo>
                  <a:pt x="103" y="22"/>
                  <a:pt x="109" y="22"/>
                  <a:pt x="105" y="30"/>
                </a:cubicBezTo>
                <a:cubicBezTo>
                  <a:pt x="102" y="37"/>
                  <a:pt x="92" y="37"/>
                  <a:pt x="92" y="37"/>
                </a:cubicBezTo>
                <a:cubicBezTo>
                  <a:pt x="92" y="37"/>
                  <a:pt x="86" y="27"/>
                  <a:pt x="81" y="26"/>
                </a:cubicBezTo>
                <a:cubicBezTo>
                  <a:pt x="68" y="22"/>
                  <a:pt x="68" y="27"/>
                  <a:pt x="60" y="30"/>
                </a:cubicBezTo>
                <a:cubicBezTo>
                  <a:pt x="45" y="35"/>
                  <a:pt x="38" y="39"/>
                  <a:pt x="36" y="45"/>
                </a:cubicBezTo>
                <a:cubicBezTo>
                  <a:pt x="36" y="45"/>
                  <a:pt x="21" y="62"/>
                  <a:pt x="26" y="66"/>
                </a:cubicBezTo>
                <a:cubicBezTo>
                  <a:pt x="30" y="69"/>
                  <a:pt x="33" y="74"/>
                  <a:pt x="40" y="73"/>
                </a:cubicBezTo>
                <a:cubicBezTo>
                  <a:pt x="48" y="72"/>
                  <a:pt x="55" y="68"/>
                  <a:pt x="62" y="71"/>
                </a:cubicBezTo>
                <a:cubicBezTo>
                  <a:pt x="68" y="75"/>
                  <a:pt x="74" y="75"/>
                  <a:pt x="77" y="82"/>
                </a:cubicBezTo>
                <a:cubicBezTo>
                  <a:pt x="80" y="89"/>
                  <a:pt x="77" y="91"/>
                  <a:pt x="72" y="98"/>
                </a:cubicBezTo>
                <a:cubicBezTo>
                  <a:pt x="67" y="104"/>
                  <a:pt x="57" y="105"/>
                  <a:pt x="54" y="107"/>
                </a:cubicBezTo>
                <a:cubicBezTo>
                  <a:pt x="51" y="110"/>
                  <a:pt x="42" y="114"/>
                  <a:pt x="42" y="114"/>
                </a:cubicBezTo>
                <a:cubicBezTo>
                  <a:pt x="42" y="114"/>
                  <a:pt x="34" y="120"/>
                  <a:pt x="31" y="121"/>
                </a:cubicBezTo>
                <a:cubicBezTo>
                  <a:pt x="28" y="122"/>
                  <a:pt x="16" y="126"/>
                  <a:pt x="14" y="126"/>
                </a:cubicBezTo>
                <a:cubicBezTo>
                  <a:pt x="13" y="125"/>
                  <a:pt x="7" y="115"/>
                  <a:pt x="5" y="126"/>
                </a:cubicBezTo>
                <a:cubicBezTo>
                  <a:pt x="2" y="136"/>
                  <a:pt x="0" y="140"/>
                  <a:pt x="10" y="141"/>
                </a:cubicBezTo>
                <a:cubicBezTo>
                  <a:pt x="19" y="142"/>
                  <a:pt x="27" y="141"/>
                  <a:pt x="33" y="142"/>
                </a:cubicBezTo>
                <a:cubicBezTo>
                  <a:pt x="40" y="143"/>
                  <a:pt x="50" y="136"/>
                  <a:pt x="50" y="136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95" y="138"/>
                  <a:pt x="103" y="133"/>
                </a:cubicBezTo>
                <a:cubicBezTo>
                  <a:pt x="110" y="128"/>
                  <a:pt x="124" y="105"/>
                  <a:pt x="132" y="103"/>
                </a:cubicBezTo>
                <a:cubicBezTo>
                  <a:pt x="139" y="101"/>
                  <a:pt x="145" y="100"/>
                  <a:pt x="157" y="101"/>
                </a:cubicBezTo>
                <a:cubicBezTo>
                  <a:pt x="169" y="102"/>
                  <a:pt x="174" y="100"/>
                  <a:pt x="182" y="96"/>
                </a:cubicBezTo>
                <a:cubicBezTo>
                  <a:pt x="190" y="92"/>
                  <a:pt x="199" y="84"/>
                  <a:pt x="199" y="84"/>
                </a:cubicBezTo>
                <a:cubicBezTo>
                  <a:pt x="199" y="84"/>
                  <a:pt x="210" y="72"/>
                  <a:pt x="220" y="77"/>
                </a:cubicBezTo>
                <a:cubicBezTo>
                  <a:pt x="231" y="82"/>
                  <a:pt x="232" y="77"/>
                  <a:pt x="237" y="74"/>
                </a:cubicBezTo>
                <a:cubicBezTo>
                  <a:pt x="242" y="71"/>
                  <a:pt x="240" y="65"/>
                  <a:pt x="244" y="64"/>
                </a:cubicBezTo>
                <a:cubicBezTo>
                  <a:pt x="247" y="63"/>
                  <a:pt x="256" y="62"/>
                  <a:pt x="256" y="62"/>
                </a:cubicBezTo>
                <a:cubicBezTo>
                  <a:pt x="256" y="62"/>
                  <a:pt x="263" y="59"/>
                  <a:pt x="266" y="59"/>
                </a:cubicBezTo>
                <a:cubicBezTo>
                  <a:pt x="268" y="60"/>
                  <a:pt x="274" y="50"/>
                  <a:pt x="274" y="50"/>
                </a:cubicBezTo>
                <a:close/>
              </a:path>
            </a:pathLst>
          </a:custGeom>
          <a:solidFill>
            <a:srgbClr val="55B5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0" name="Freeform 587">
            <a:extLst>
              <a:ext uri="{FF2B5EF4-FFF2-40B4-BE49-F238E27FC236}">
                <a16:creationId xmlns:a16="http://schemas.microsoft.com/office/drawing/2014/main" id="{E9021F14-F115-95B9-37AC-FD3C4A501570}"/>
              </a:ext>
            </a:extLst>
          </p:cNvPr>
          <p:cNvSpPr>
            <a:spLocks/>
          </p:cNvSpPr>
          <p:nvPr/>
        </p:nvSpPr>
        <p:spPr bwMode="auto">
          <a:xfrm>
            <a:off x="6939487" y="2979794"/>
            <a:ext cx="1688449" cy="1206310"/>
          </a:xfrm>
          <a:custGeom>
            <a:avLst/>
            <a:gdLst>
              <a:gd name="T0" fmla="*/ 2147483646 w 1580"/>
              <a:gd name="T1" fmla="*/ 2147483646 h 1128"/>
              <a:gd name="T2" fmla="*/ 2147483646 w 1580"/>
              <a:gd name="T3" fmla="*/ 2147483646 h 1128"/>
              <a:gd name="T4" fmla="*/ 2147483646 w 1580"/>
              <a:gd name="T5" fmla="*/ 2147483646 h 1128"/>
              <a:gd name="T6" fmla="*/ 2147483646 w 1580"/>
              <a:gd name="T7" fmla="*/ 2147483646 h 1128"/>
              <a:gd name="T8" fmla="*/ 2147483646 w 1580"/>
              <a:gd name="T9" fmla="*/ 2147483646 h 1128"/>
              <a:gd name="T10" fmla="*/ 2147483646 w 1580"/>
              <a:gd name="T11" fmla="*/ 2147483646 h 1128"/>
              <a:gd name="T12" fmla="*/ 2147483646 w 1580"/>
              <a:gd name="T13" fmla="*/ 2147483646 h 1128"/>
              <a:gd name="T14" fmla="*/ 2147483646 w 1580"/>
              <a:gd name="T15" fmla="*/ 2147483646 h 1128"/>
              <a:gd name="T16" fmla="*/ 2147483646 w 1580"/>
              <a:gd name="T17" fmla="*/ 2147483646 h 1128"/>
              <a:gd name="T18" fmla="*/ 2147483646 w 1580"/>
              <a:gd name="T19" fmla="*/ 2147483646 h 1128"/>
              <a:gd name="T20" fmla="*/ 2147483646 w 1580"/>
              <a:gd name="T21" fmla="*/ 2147483646 h 1128"/>
              <a:gd name="T22" fmla="*/ 2147483646 w 1580"/>
              <a:gd name="T23" fmla="*/ 2147483646 h 1128"/>
              <a:gd name="T24" fmla="*/ 2147483646 w 1580"/>
              <a:gd name="T25" fmla="*/ 2147483646 h 1128"/>
              <a:gd name="T26" fmla="*/ 2147483646 w 1580"/>
              <a:gd name="T27" fmla="*/ 2147483646 h 1128"/>
              <a:gd name="T28" fmla="*/ 2147483646 w 1580"/>
              <a:gd name="T29" fmla="*/ 2147483646 h 1128"/>
              <a:gd name="T30" fmla="*/ 2147483646 w 1580"/>
              <a:gd name="T31" fmla="*/ 2147483646 h 1128"/>
              <a:gd name="T32" fmla="*/ 2147483646 w 1580"/>
              <a:gd name="T33" fmla="*/ 2147483646 h 1128"/>
              <a:gd name="T34" fmla="*/ 2147483646 w 1580"/>
              <a:gd name="T35" fmla="*/ 2147483646 h 1128"/>
              <a:gd name="T36" fmla="*/ 2147483646 w 1580"/>
              <a:gd name="T37" fmla="*/ 2147483646 h 1128"/>
              <a:gd name="T38" fmla="*/ 2147483646 w 1580"/>
              <a:gd name="T39" fmla="*/ 2147483646 h 1128"/>
              <a:gd name="T40" fmla="*/ 2147483646 w 1580"/>
              <a:gd name="T41" fmla="*/ 2147483646 h 1128"/>
              <a:gd name="T42" fmla="*/ 2147483646 w 1580"/>
              <a:gd name="T43" fmla="*/ 2147483646 h 1128"/>
              <a:gd name="T44" fmla="*/ 2147483646 w 1580"/>
              <a:gd name="T45" fmla="*/ 2147483646 h 1128"/>
              <a:gd name="T46" fmla="*/ 2147483646 w 1580"/>
              <a:gd name="T47" fmla="*/ 2147483646 h 1128"/>
              <a:gd name="T48" fmla="*/ 2147483646 w 1580"/>
              <a:gd name="T49" fmla="*/ 2147483646 h 1128"/>
              <a:gd name="T50" fmla="*/ 2147483646 w 1580"/>
              <a:gd name="T51" fmla="*/ 2147483646 h 1128"/>
              <a:gd name="T52" fmla="*/ 2147483646 w 1580"/>
              <a:gd name="T53" fmla="*/ 2147483646 h 1128"/>
              <a:gd name="T54" fmla="*/ 2147483646 w 1580"/>
              <a:gd name="T55" fmla="*/ 2147483646 h 1128"/>
              <a:gd name="T56" fmla="*/ 2147483646 w 1580"/>
              <a:gd name="T57" fmla="*/ 2147483646 h 1128"/>
              <a:gd name="T58" fmla="*/ 2147483646 w 1580"/>
              <a:gd name="T59" fmla="*/ 2147483646 h 1128"/>
              <a:gd name="T60" fmla="*/ 2147483646 w 1580"/>
              <a:gd name="T61" fmla="*/ 2147483646 h 1128"/>
              <a:gd name="T62" fmla="*/ 2147483646 w 1580"/>
              <a:gd name="T63" fmla="*/ 2147483646 h 1128"/>
              <a:gd name="T64" fmla="*/ 2147483646 w 1580"/>
              <a:gd name="T65" fmla="*/ 2147483646 h 1128"/>
              <a:gd name="T66" fmla="*/ 2147483646 w 1580"/>
              <a:gd name="T67" fmla="*/ 2147483646 h 1128"/>
              <a:gd name="T68" fmla="*/ 2147483646 w 1580"/>
              <a:gd name="T69" fmla="*/ 2147483646 h 1128"/>
              <a:gd name="T70" fmla="*/ 2147483646 w 1580"/>
              <a:gd name="T71" fmla="*/ 2147483646 h 1128"/>
              <a:gd name="T72" fmla="*/ 2147483646 w 1580"/>
              <a:gd name="T73" fmla="*/ 2147483646 h 1128"/>
              <a:gd name="T74" fmla="*/ 2147483646 w 1580"/>
              <a:gd name="T75" fmla="*/ 2147483646 h 1128"/>
              <a:gd name="T76" fmla="*/ 2147483646 w 1580"/>
              <a:gd name="T77" fmla="*/ 2147483646 h 1128"/>
              <a:gd name="T78" fmla="*/ 2147483646 w 1580"/>
              <a:gd name="T79" fmla="*/ 2147483646 h 1128"/>
              <a:gd name="T80" fmla="*/ 2147483646 w 1580"/>
              <a:gd name="T81" fmla="*/ 2147483646 h 1128"/>
              <a:gd name="T82" fmla="*/ 2147483646 w 1580"/>
              <a:gd name="T83" fmla="*/ 2147483646 h 1128"/>
              <a:gd name="T84" fmla="*/ 2147483646 w 1580"/>
              <a:gd name="T85" fmla="*/ 2147483646 h 1128"/>
              <a:gd name="T86" fmla="*/ 2147483646 w 1580"/>
              <a:gd name="T87" fmla="*/ 2147483646 h 1128"/>
              <a:gd name="T88" fmla="*/ 2147483646 w 1580"/>
              <a:gd name="T89" fmla="*/ 2147483646 h 1128"/>
              <a:gd name="T90" fmla="*/ 2147483646 w 1580"/>
              <a:gd name="T91" fmla="*/ 2147483646 h 1128"/>
              <a:gd name="T92" fmla="*/ 2147483646 w 1580"/>
              <a:gd name="T93" fmla="*/ 2147483646 h 1128"/>
              <a:gd name="T94" fmla="*/ 2147483646 w 1580"/>
              <a:gd name="T95" fmla="*/ 2147483646 h 1128"/>
              <a:gd name="T96" fmla="*/ 2147483646 w 1580"/>
              <a:gd name="T97" fmla="*/ 2147483646 h 1128"/>
              <a:gd name="T98" fmla="*/ 2147483646 w 1580"/>
              <a:gd name="T99" fmla="*/ 2147483646 h 1128"/>
              <a:gd name="T100" fmla="*/ 2147483646 w 1580"/>
              <a:gd name="T101" fmla="*/ 2147483646 h 1128"/>
              <a:gd name="T102" fmla="*/ 2147483646 w 1580"/>
              <a:gd name="T103" fmla="*/ 2147483646 h 1128"/>
              <a:gd name="T104" fmla="*/ 2147483646 w 1580"/>
              <a:gd name="T105" fmla="*/ 2147483646 h 1128"/>
              <a:gd name="T106" fmla="*/ 2147483646 w 1580"/>
              <a:gd name="T107" fmla="*/ 2147483646 h 1128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580"/>
              <a:gd name="T163" fmla="*/ 0 h 1128"/>
              <a:gd name="T164" fmla="*/ 1580 w 1580"/>
              <a:gd name="T165" fmla="*/ 1128 h 1128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580" h="1128">
                <a:moveTo>
                  <a:pt x="358" y="188"/>
                </a:moveTo>
                <a:cubicBezTo>
                  <a:pt x="358" y="188"/>
                  <a:pt x="330" y="199"/>
                  <a:pt x="330" y="210"/>
                </a:cubicBezTo>
                <a:cubicBezTo>
                  <a:pt x="330" y="221"/>
                  <a:pt x="317" y="232"/>
                  <a:pt x="309" y="232"/>
                </a:cubicBezTo>
                <a:cubicBezTo>
                  <a:pt x="302" y="232"/>
                  <a:pt x="287" y="232"/>
                  <a:pt x="291" y="244"/>
                </a:cubicBezTo>
                <a:cubicBezTo>
                  <a:pt x="294" y="255"/>
                  <a:pt x="302" y="270"/>
                  <a:pt x="291" y="270"/>
                </a:cubicBezTo>
                <a:cubicBezTo>
                  <a:pt x="279" y="270"/>
                  <a:pt x="266" y="264"/>
                  <a:pt x="266" y="264"/>
                </a:cubicBezTo>
                <a:cubicBezTo>
                  <a:pt x="266" y="264"/>
                  <a:pt x="249" y="240"/>
                  <a:pt x="233" y="255"/>
                </a:cubicBezTo>
                <a:cubicBezTo>
                  <a:pt x="216" y="270"/>
                  <a:pt x="212" y="283"/>
                  <a:pt x="216" y="294"/>
                </a:cubicBezTo>
                <a:cubicBezTo>
                  <a:pt x="220" y="305"/>
                  <a:pt x="216" y="320"/>
                  <a:pt x="223" y="334"/>
                </a:cubicBezTo>
                <a:cubicBezTo>
                  <a:pt x="231" y="347"/>
                  <a:pt x="231" y="354"/>
                  <a:pt x="231" y="354"/>
                </a:cubicBezTo>
                <a:cubicBezTo>
                  <a:pt x="231" y="354"/>
                  <a:pt x="208" y="337"/>
                  <a:pt x="197" y="343"/>
                </a:cubicBezTo>
                <a:cubicBezTo>
                  <a:pt x="186" y="349"/>
                  <a:pt x="175" y="354"/>
                  <a:pt x="175" y="354"/>
                </a:cubicBezTo>
                <a:cubicBezTo>
                  <a:pt x="175" y="354"/>
                  <a:pt x="186" y="401"/>
                  <a:pt x="190" y="407"/>
                </a:cubicBezTo>
                <a:cubicBezTo>
                  <a:pt x="193" y="412"/>
                  <a:pt x="180" y="466"/>
                  <a:pt x="171" y="470"/>
                </a:cubicBezTo>
                <a:cubicBezTo>
                  <a:pt x="171" y="470"/>
                  <a:pt x="165" y="480"/>
                  <a:pt x="163" y="479"/>
                </a:cubicBezTo>
                <a:cubicBezTo>
                  <a:pt x="160" y="479"/>
                  <a:pt x="153" y="482"/>
                  <a:pt x="153" y="482"/>
                </a:cubicBezTo>
                <a:cubicBezTo>
                  <a:pt x="153" y="482"/>
                  <a:pt x="144" y="483"/>
                  <a:pt x="141" y="484"/>
                </a:cubicBezTo>
                <a:cubicBezTo>
                  <a:pt x="137" y="485"/>
                  <a:pt x="139" y="491"/>
                  <a:pt x="134" y="494"/>
                </a:cubicBezTo>
                <a:cubicBezTo>
                  <a:pt x="129" y="497"/>
                  <a:pt x="128" y="502"/>
                  <a:pt x="117" y="497"/>
                </a:cubicBezTo>
                <a:cubicBezTo>
                  <a:pt x="107" y="492"/>
                  <a:pt x="96" y="504"/>
                  <a:pt x="96" y="504"/>
                </a:cubicBezTo>
                <a:cubicBezTo>
                  <a:pt x="96" y="504"/>
                  <a:pt x="87" y="512"/>
                  <a:pt x="79" y="516"/>
                </a:cubicBezTo>
                <a:cubicBezTo>
                  <a:pt x="71" y="520"/>
                  <a:pt x="66" y="522"/>
                  <a:pt x="54" y="521"/>
                </a:cubicBezTo>
                <a:cubicBezTo>
                  <a:pt x="42" y="520"/>
                  <a:pt x="36" y="521"/>
                  <a:pt x="29" y="523"/>
                </a:cubicBezTo>
                <a:cubicBezTo>
                  <a:pt x="21" y="525"/>
                  <a:pt x="7" y="548"/>
                  <a:pt x="0" y="553"/>
                </a:cubicBezTo>
                <a:cubicBezTo>
                  <a:pt x="0" y="553"/>
                  <a:pt x="12" y="553"/>
                  <a:pt x="13" y="558"/>
                </a:cubicBezTo>
                <a:cubicBezTo>
                  <a:pt x="15" y="562"/>
                  <a:pt x="8" y="579"/>
                  <a:pt x="15" y="583"/>
                </a:cubicBezTo>
                <a:cubicBezTo>
                  <a:pt x="21" y="587"/>
                  <a:pt x="28" y="582"/>
                  <a:pt x="35" y="587"/>
                </a:cubicBezTo>
                <a:cubicBezTo>
                  <a:pt x="42" y="593"/>
                  <a:pt x="43" y="612"/>
                  <a:pt x="43" y="612"/>
                </a:cubicBezTo>
                <a:cubicBezTo>
                  <a:pt x="43" y="612"/>
                  <a:pt x="41" y="621"/>
                  <a:pt x="44" y="630"/>
                </a:cubicBezTo>
                <a:cubicBezTo>
                  <a:pt x="48" y="640"/>
                  <a:pt x="68" y="654"/>
                  <a:pt x="68" y="654"/>
                </a:cubicBezTo>
                <a:cubicBezTo>
                  <a:pt x="68" y="654"/>
                  <a:pt x="101" y="673"/>
                  <a:pt x="105" y="673"/>
                </a:cubicBezTo>
                <a:cubicBezTo>
                  <a:pt x="110" y="673"/>
                  <a:pt x="119" y="673"/>
                  <a:pt x="119" y="673"/>
                </a:cubicBezTo>
                <a:cubicBezTo>
                  <a:pt x="119" y="673"/>
                  <a:pt x="136" y="684"/>
                  <a:pt x="141" y="691"/>
                </a:cubicBezTo>
                <a:cubicBezTo>
                  <a:pt x="145" y="699"/>
                  <a:pt x="166" y="709"/>
                  <a:pt x="153" y="714"/>
                </a:cubicBezTo>
                <a:cubicBezTo>
                  <a:pt x="140" y="719"/>
                  <a:pt x="137" y="724"/>
                  <a:pt x="144" y="731"/>
                </a:cubicBezTo>
                <a:cubicBezTo>
                  <a:pt x="151" y="738"/>
                  <a:pt x="164" y="738"/>
                  <a:pt x="159" y="746"/>
                </a:cubicBezTo>
                <a:cubicBezTo>
                  <a:pt x="154" y="754"/>
                  <a:pt x="141" y="749"/>
                  <a:pt x="146" y="755"/>
                </a:cubicBezTo>
                <a:cubicBezTo>
                  <a:pt x="151" y="761"/>
                  <a:pt x="156" y="753"/>
                  <a:pt x="160" y="762"/>
                </a:cubicBezTo>
                <a:cubicBezTo>
                  <a:pt x="165" y="772"/>
                  <a:pt x="165" y="776"/>
                  <a:pt x="159" y="780"/>
                </a:cubicBezTo>
                <a:cubicBezTo>
                  <a:pt x="153" y="783"/>
                  <a:pt x="149" y="786"/>
                  <a:pt x="145" y="785"/>
                </a:cubicBezTo>
                <a:cubicBezTo>
                  <a:pt x="141" y="783"/>
                  <a:pt x="145" y="774"/>
                  <a:pt x="139" y="778"/>
                </a:cubicBezTo>
                <a:cubicBezTo>
                  <a:pt x="133" y="781"/>
                  <a:pt x="127" y="786"/>
                  <a:pt x="136" y="793"/>
                </a:cubicBezTo>
                <a:cubicBezTo>
                  <a:pt x="144" y="800"/>
                  <a:pt x="152" y="786"/>
                  <a:pt x="153" y="800"/>
                </a:cubicBezTo>
                <a:cubicBezTo>
                  <a:pt x="154" y="814"/>
                  <a:pt x="139" y="816"/>
                  <a:pt x="150" y="821"/>
                </a:cubicBezTo>
                <a:cubicBezTo>
                  <a:pt x="160" y="826"/>
                  <a:pt x="168" y="826"/>
                  <a:pt x="179" y="829"/>
                </a:cubicBezTo>
                <a:cubicBezTo>
                  <a:pt x="190" y="833"/>
                  <a:pt x="194" y="822"/>
                  <a:pt x="200" y="840"/>
                </a:cubicBezTo>
                <a:cubicBezTo>
                  <a:pt x="206" y="857"/>
                  <a:pt x="200" y="846"/>
                  <a:pt x="219" y="861"/>
                </a:cubicBezTo>
                <a:cubicBezTo>
                  <a:pt x="238" y="876"/>
                  <a:pt x="258" y="885"/>
                  <a:pt x="258" y="885"/>
                </a:cubicBezTo>
                <a:cubicBezTo>
                  <a:pt x="288" y="903"/>
                  <a:pt x="288" y="903"/>
                  <a:pt x="288" y="903"/>
                </a:cubicBezTo>
                <a:cubicBezTo>
                  <a:pt x="288" y="903"/>
                  <a:pt x="309" y="901"/>
                  <a:pt x="323" y="908"/>
                </a:cubicBezTo>
                <a:cubicBezTo>
                  <a:pt x="337" y="915"/>
                  <a:pt x="340" y="893"/>
                  <a:pt x="350" y="911"/>
                </a:cubicBezTo>
                <a:cubicBezTo>
                  <a:pt x="361" y="930"/>
                  <a:pt x="353" y="932"/>
                  <a:pt x="367" y="934"/>
                </a:cubicBezTo>
                <a:cubicBezTo>
                  <a:pt x="381" y="935"/>
                  <a:pt x="360" y="920"/>
                  <a:pt x="384" y="925"/>
                </a:cubicBezTo>
                <a:cubicBezTo>
                  <a:pt x="409" y="931"/>
                  <a:pt x="415" y="921"/>
                  <a:pt x="415" y="921"/>
                </a:cubicBezTo>
                <a:cubicBezTo>
                  <a:pt x="415" y="921"/>
                  <a:pt x="414" y="897"/>
                  <a:pt x="428" y="908"/>
                </a:cubicBezTo>
                <a:cubicBezTo>
                  <a:pt x="442" y="918"/>
                  <a:pt x="443" y="920"/>
                  <a:pt x="447" y="923"/>
                </a:cubicBezTo>
                <a:cubicBezTo>
                  <a:pt x="450" y="927"/>
                  <a:pt x="457" y="918"/>
                  <a:pt x="457" y="918"/>
                </a:cubicBezTo>
                <a:cubicBezTo>
                  <a:pt x="457" y="918"/>
                  <a:pt x="474" y="910"/>
                  <a:pt x="485" y="908"/>
                </a:cubicBezTo>
                <a:cubicBezTo>
                  <a:pt x="497" y="905"/>
                  <a:pt x="501" y="900"/>
                  <a:pt x="508" y="897"/>
                </a:cubicBezTo>
                <a:cubicBezTo>
                  <a:pt x="515" y="895"/>
                  <a:pt x="511" y="876"/>
                  <a:pt x="522" y="884"/>
                </a:cubicBezTo>
                <a:cubicBezTo>
                  <a:pt x="532" y="893"/>
                  <a:pt x="518" y="891"/>
                  <a:pt x="535" y="897"/>
                </a:cubicBezTo>
                <a:cubicBezTo>
                  <a:pt x="551" y="903"/>
                  <a:pt x="543" y="905"/>
                  <a:pt x="552" y="898"/>
                </a:cubicBezTo>
                <a:cubicBezTo>
                  <a:pt x="562" y="891"/>
                  <a:pt x="557" y="877"/>
                  <a:pt x="570" y="884"/>
                </a:cubicBezTo>
                <a:cubicBezTo>
                  <a:pt x="583" y="891"/>
                  <a:pt x="585" y="897"/>
                  <a:pt x="585" y="905"/>
                </a:cubicBezTo>
                <a:cubicBezTo>
                  <a:pt x="585" y="914"/>
                  <a:pt x="593" y="918"/>
                  <a:pt x="597" y="917"/>
                </a:cubicBezTo>
                <a:cubicBezTo>
                  <a:pt x="600" y="916"/>
                  <a:pt x="611" y="909"/>
                  <a:pt x="611" y="909"/>
                </a:cubicBezTo>
                <a:cubicBezTo>
                  <a:pt x="611" y="909"/>
                  <a:pt x="616" y="901"/>
                  <a:pt x="625" y="908"/>
                </a:cubicBezTo>
                <a:cubicBezTo>
                  <a:pt x="634" y="915"/>
                  <a:pt x="639" y="907"/>
                  <a:pt x="640" y="927"/>
                </a:cubicBezTo>
                <a:cubicBezTo>
                  <a:pt x="641" y="947"/>
                  <a:pt x="638" y="963"/>
                  <a:pt x="638" y="963"/>
                </a:cubicBezTo>
                <a:cubicBezTo>
                  <a:pt x="621" y="986"/>
                  <a:pt x="621" y="986"/>
                  <a:pt x="621" y="986"/>
                </a:cubicBezTo>
                <a:cubicBezTo>
                  <a:pt x="621" y="986"/>
                  <a:pt x="611" y="991"/>
                  <a:pt x="614" y="1006"/>
                </a:cubicBezTo>
                <a:cubicBezTo>
                  <a:pt x="618" y="1022"/>
                  <a:pt x="611" y="1028"/>
                  <a:pt x="623" y="1030"/>
                </a:cubicBezTo>
                <a:cubicBezTo>
                  <a:pt x="634" y="1032"/>
                  <a:pt x="632" y="1016"/>
                  <a:pt x="647" y="1025"/>
                </a:cubicBezTo>
                <a:cubicBezTo>
                  <a:pt x="663" y="1035"/>
                  <a:pt x="656" y="1038"/>
                  <a:pt x="659" y="1047"/>
                </a:cubicBezTo>
                <a:cubicBezTo>
                  <a:pt x="663" y="1057"/>
                  <a:pt x="675" y="1046"/>
                  <a:pt x="663" y="1057"/>
                </a:cubicBezTo>
                <a:cubicBezTo>
                  <a:pt x="650" y="1067"/>
                  <a:pt x="645" y="1051"/>
                  <a:pt x="650" y="1067"/>
                </a:cubicBezTo>
                <a:cubicBezTo>
                  <a:pt x="654" y="1084"/>
                  <a:pt x="648" y="1077"/>
                  <a:pt x="659" y="1081"/>
                </a:cubicBezTo>
                <a:cubicBezTo>
                  <a:pt x="670" y="1086"/>
                  <a:pt x="658" y="1073"/>
                  <a:pt x="684" y="1086"/>
                </a:cubicBezTo>
                <a:cubicBezTo>
                  <a:pt x="710" y="1099"/>
                  <a:pt x="718" y="1091"/>
                  <a:pt x="719" y="1085"/>
                </a:cubicBezTo>
                <a:cubicBezTo>
                  <a:pt x="720" y="1079"/>
                  <a:pt x="719" y="1069"/>
                  <a:pt x="726" y="1066"/>
                </a:cubicBezTo>
                <a:cubicBezTo>
                  <a:pt x="733" y="1064"/>
                  <a:pt x="753" y="1070"/>
                  <a:pt x="753" y="1070"/>
                </a:cubicBezTo>
                <a:cubicBezTo>
                  <a:pt x="753" y="1070"/>
                  <a:pt x="760" y="1069"/>
                  <a:pt x="771" y="1073"/>
                </a:cubicBezTo>
                <a:cubicBezTo>
                  <a:pt x="781" y="1078"/>
                  <a:pt x="789" y="1073"/>
                  <a:pt x="789" y="1073"/>
                </a:cubicBezTo>
                <a:cubicBezTo>
                  <a:pt x="789" y="1073"/>
                  <a:pt x="799" y="1067"/>
                  <a:pt x="802" y="1058"/>
                </a:cubicBezTo>
                <a:cubicBezTo>
                  <a:pt x="806" y="1049"/>
                  <a:pt x="803" y="1042"/>
                  <a:pt x="817" y="1047"/>
                </a:cubicBezTo>
                <a:cubicBezTo>
                  <a:pt x="832" y="1053"/>
                  <a:pt x="836" y="1058"/>
                  <a:pt x="836" y="1058"/>
                </a:cubicBezTo>
                <a:cubicBezTo>
                  <a:pt x="836" y="1058"/>
                  <a:pt x="840" y="1055"/>
                  <a:pt x="850" y="1063"/>
                </a:cubicBezTo>
                <a:cubicBezTo>
                  <a:pt x="861" y="1071"/>
                  <a:pt x="855" y="1072"/>
                  <a:pt x="854" y="1080"/>
                </a:cubicBezTo>
                <a:cubicBezTo>
                  <a:pt x="853" y="1089"/>
                  <a:pt x="856" y="1086"/>
                  <a:pt x="864" y="1091"/>
                </a:cubicBezTo>
                <a:cubicBezTo>
                  <a:pt x="873" y="1096"/>
                  <a:pt x="883" y="1093"/>
                  <a:pt x="883" y="1093"/>
                </a:cubicBezTo>
                <a:cubicBezTo>
                  <a:pt x="883" y="1093"/>
                  <a:pt x="897" y="1091"/>
                  <a:pt x="906" y="1092"/>
                </a:cubicBezTo>
                <a:cubicBezTo>
                  <a:pt x="914" y="1093"/>
                  <a:pt x="915" y="1092"/>
                  <a:pt x="924" y="1094"/>
                </a:cubicBezTo>
                <a:cubicBezTo>
                  <a:pt x="934" y="1097"/>
                  <a:pt x="940" y="1105"/>
                  <a:pt x="940" y="1105"/>
                </a:cubicBezTo>
                <a:cubicBezTo>
                  <a:pt x="940" y="1105"/>
                  <a:pt x="925" y="1107"/>
                  <a:pt x="931" y="1118"/>
                </a:cubicBezTo>
                <a:cubicBezTo>
                  <a:pt x="937" y="1128"/>
                  <a:pt x="937" y="1124"/>
                  <a:pt x="944" y="1125"/>
                </a:cubicBezTo>
                <a:cubicBezTo>
                  <a:pt x="951" y="1126"/>
                  <a:pt x="952" y="1127"/>
                  <a:pt x="952" y="1121"/>
                </a:cubicBezTo>
                <a:cubicBezTo>
                  <a:pt x="952" y="1116"/>
                  <a:pt x="951" y="1106"/>
                  <a:pt x="951" y="1106"/>
                </a:cubicBezTo>
                <a:cubicBezTo>
                  <a:pt x="951" y="1106"/>
                  <a:pt x="958" y="1101"/>
                  <a:pt x="970" y="1098"/>
                </a:cubicBezTo>
                <a:cubicBezTo>
                  <a:pt x="982" y="1094"/>
                  <a:pt x="986" y="1091"/>
                  <a:pt x="986" y="1091"/>
                </a:cubicBezTo>
                <a:cubicBezTo>
                  <a:pt x="986" y="1091"/>
                  <a:pt x="991" y="1078"/>
                  <a:pt x="1004" y="1080"/>
                </a:cubicBezTo>
                <a:cubicBezTo>
                  <a:pt x="1017" y="1083"/>
                  <a:pt x="1018" y="1078"/>
                  <a:pt x="1021" y="1070"/>
                </a:cubicBezTo>
                <a:cubicBezTo>
                  <a:pt x="1023" y="1062"/>
                  <a:pt x="1028" y="1053"/>
                  <a:pt x="1028" y="1053"/>
                </a:cubicBezTo>
                <a:cubicBezTo>
                  <a:pt x="1028" y="1053"/>
                  <a:pt x="1038" y="1060"/>
                  <a:pt x="1038" y="1066"/>
                </a:cubicBezTo>
                <a:cubicBezTo>
                  <a:pt x="1038" y="1066"/>
                  <a:pt x="1057" y="1073"/>
                  <a:pt x="1062" y="1067"/>
                </a:cubicBezTo>
                <a:cubicBezTo>
                  <a:pt x="1066" y="1062"/>
                  <a:pt x="1071" y="1056"/>
                  <a:pt x="1077" y="1059"/>
                </a:cubicBezTo>
                <a:cubicBezTo>
                  <a:pt x="1083" y="1063"/>
                  <a:pt x="1091" y="1059"/>
                  <a:pt x="1091" y="1059"/>
                </a:cubicBezTo>
                <a:cubicBezTo>
                  <a:pt x="1091" y="1059"/>
                  <a:pt x="1091" y="1059"/>
                  <a:pt x="1104" y="1062"/>
                </a:cubicBezTo>
                <a:cubicBezTo>
                  <a:pt x="1117" y="1064"/>
                  <a:pt x="1117" y="1066"/>
                  <a:pt x="1123" y="1060"/>
                </a:cubicBezTo>
                <a:cubicBezTo>
                  <a:pt x="1129" y="1055"/>
                  <a:pt x="1126" y="1039"/>
                  <a:pt x="1126" y="1039"/>
                </a:cubicBezTo>
                <a:cubicBezTo>
                  <a:pt x="1126" y="1039"/>
                  <a:pt x="1114" y="1037"/>
                  <a:pt x="1123" y="1032"/>
                </a:cubicBezTo>
                <a:cubicBezTo>
                  <a:pt x="1131" y="1028"/>
                  <a:pt x="1129" y="1024"/>
                  <a:pt x="1134" y="1022"/>
                </a:cubicBezTo>
                <a:cubicBezTo>
                  <a:pt x="1140" y="1019"/>
                  <a:pt x="1141" y="1015"/>
                  <a:pt x="1141" y="1015"/>
                </a:cubicBezTo>
                <a:cubicBezTo>
                  <a:pt x="1141" y="1015"/>
                  <a:pt x="1148" y="998"/>
                  <a:pt x="1158" y="999"/>
                </a:cubicBezTo>
                <a:cubicBezTo>
                  <a:pt x="1167" y="1001"/>
                  <a:pt x="1185" y="981"/>
                  <a:pt x="1185" y="981"/>
                </a:cubicBezTo>
                <a:cubicBezTo>
                  <a:pt x="1185" y="981"/>
                  <a:pt x="1190" y="962"/>
                  <a:pt x="1188" y="958"/>
                </a:cubicBezTo>
                <a:cubicBezTo>
                  <a:pt x="1187" y="955"/>
                  <a:pt x="1185" y="947"/>
                  <a:pt x="1183" y="947"/>
                </a:cubicBezTo>
                <a:cubicBezTo>
                  <a:pt x="1180" y="947"/>
                  <a:pt x="1168" y="937"/>
                  <a:pt x="1183" y="937"/>
                </a:cubicBezTo>
                <a:cubicBezTo>
                  <a:pt x="1197" y="937"/>
                  <a:pt x="1192" y="930"/>
                  <a:pt x="1200" y="938"/>
                </a:cubicBezTo>
                <a:cubicBezTo>
                  <a:pt x="1208" y="947"/>
                  <a:pt x="1208" y="941"/>
                  <a:pt x="1214" y="936"/>
                </a:cubicBezTo>
                <a:cubicBezTo>
                  <a:pt x="1220" y="931"/>
                  <a:pt x="1219" y="924"/>
                  <a:pt x="1221" y="918"/>
                </a:cubicBezTo>
                <a:cubicBezTo>
                  <a:pt x="1224" y="912"/>
                  <a:pt x="1220" y="903"/>
                  <a:pt x="1228" y="907"/>
                </a:cubicBezTo>
                <a:cubicBezTo>
                  <a:pt x="1236" y="910"/>
                  <a:pt x="1233" y="914"/>
                  <a:pt x="1239" y="907"/>
                </a:cubicBezTo>
                <a:cubicBezTo>
                  <a:pt x="1245" y="900"/>
                  <a:pt x="1246" y="894"/>
                  <a:pt x="1239" y="890"/>
                </a:cubicBezTo>
                <a:cubicBezTo>
                  <a:pt x="1232" y="887"/>
                  <a:pt x="1227" y="880"/>
                  <a:pt x="1227" y="880"/>
                </a:cubicBezTo>
                <a:cubicBezTo>
                  <a:pt x="1227" y="880"/>
                  <a:pt x="1217" y="876"/>
                  <a:pt x="1227" y="873"/>
                </a:cubicBezTo>
                <a:cubicBezTo>
                  <a:pt x="1238" y="869"/>
                  <a:pt x="1242" y="866"/>
                  <a:pt x="1239" y="862"/>
                </a:cubicBezTo>
                <a:cubicBezTo>
                  <a:pt x="1235" y="859"/>
                  <a:pt x="1231" y="854"/>
                  <a:pt x="1231" y="854"/>
                </a:cubicBezTo>
                <a:cubicBezTo>
                  <a:pt x="1231" y="854"/>
                  <a:pt x="1233" y="848"/>
                  <a:pt x="1221" y="854"/>
                </a:cubicBezTo>
                <a:cubicBezTo>
                  <a:pt x="1209" y="860"/>
                  <a:pt x="1206" y="861"/>
                  <a:pt x="1199" y="854"/>
                </a:cubicBezTo>
                <a:cubicBezTo>
                  <a:pt x="1192" y="847"/>
                  <a:pt x="1187" y="841"/>
                  <a:pt x="1197" y="837"/>
                </a:cubicBezTo>
                <a:cubicBezTo>
                  <a:pt x="1206" y="834"/>
                  <a:pt x="1198" y="820"/>
                  <a:pt x="1212" y="832"/>
                </a:cubicBezTo>
                <a:cubicBezTo>
                  <a:pt x="1226" y="843"/>
                  <a:pt x="1220" y="837"/>
                  <a:pt x="1228" y="835"/>
                </a:cubicBezTo>
                <a:cubicBezTo>
                  <a:pt x="1236" y="833"/>
                  <a:pt x="1244" y="817"/>
                  <a:pt x="1244" y="817"/>
                </a:cubicBezTo>
                <a:cubicBezTo>
                  <a:pt x="1244" y="817"/>
                  <a:pt x="1240" y="809"/>
                  <a:pt x="1234" y="808"/>
                </a:cubicBezTo>
                <a:cubicBezTo>
                  <a:pt x="1228" y="807"/>
                  <a:pt x="1234" y="806"/>
                  <a:pt x="1224" y="802"/>
                </a:cubicBezTo>
                <a:cubicBezTo>
                  <a:pt x="1213" y="799"/>
                  <a:pt x="1209" y="801"/>
                  <a:pt x="1208" y="793"/>
                </a:cubicBezTo>
                <a:cubicBezTo>
                  <a:pt x="1207" y="785"/>
                  <a:pt x="1212" y="781"/>
                  <a:pt x="1212" y="781"/>
                </a:cubicBezTo>
                <a:cubicBezTo>
                  <a:pt x="1212" y="781"/>
                  <a:pt x="1218" y="783"/>
                  <a:pt x="1226" y="785"/>
                </a:cubicBezTo>
                <a:cubicBezTo>
                  <a:pt x="1234" y="786"/>
                  <a:pt x="1234" y="776"/>
                  <a:pt x="1234" y="776"/>
                </a:cubicBezTo>
                <a:cubicBezTo>
                  <a:pt x="1234" y="776"/>
                  <a:pt x="1228" y="763"/>
                  <a:pt x="1222" y="763"/>
                </a:cubicBezTo>
                <a:cubicBezTo>
                  <a:pt x="1217" y="763"/>
                  <a:pt x="1212" y="758"/>
                  <a:pt x="1212" y="758"/>
                </a:cubicBezTo>
                <a:cubicBezTo>
                  <a:pt x="1212" y="758"/>
                  <a:pt x="1205" y="739"/>
                  <a:pt x="1211" y="732"/>
                </a:cubicBezTo>
                <a:cubicBezTo>
                  <a:pt x="1217" y="725"/>
                  <a:pt x="1225" y="716"/>
                  <a:pt x="1217" y="718"/>
                </a:cubicBezTo>
                <a:cubicBezTo>
                  <a:pt x="1208" y="719"/>
                  <a:pt x="1208" y="719"/>
                  <a:pt x="1208" y="719"/>
                </a:cubicBezTo>
                <a:cubicBezTo>
                  <a:pt x="1208" y="719"/>
                  <a:pt x="1194" y="728"/>
                  <a:pt x="1197" y="720"/>
                </a:cubicBezTo>
                <a:cubicBezTo>
                  <a:pt x="1199" y="712"/>
                  <a:pt x="1215" y="708"/>
                  <a:pt x="1200" y="706"/>
                </a:cubicBezTo>
                <a:cubicBezTo>
                  <a:pt x="1185" y="704"/>
                  <a:pt x="1147" y="743"/>
                  <a:pt x="1179" y="704"/>
                </a:cubicBezTo>
                <a:cubicBezTo>
                  <a:pt x="1211" y="664"/>
                  <a:pt x="1211" y="650"/>
                  <a:pt x="1224" y="652"/>
                </a:cubicBezTo>
                <a:cubicBezTo>
                  <a:pt x="1236" y="654"/>
                  <a:pt x="1236" y="639"/>
                  <a:pt x="1245" y="645"/>
                </a:cubicBezTo>
                <a:cubicBezTo>
                  <a:pt x="1253" y="651"/>
                  <a:pt x="1265" y="641"/>
                  <a:pt x="1265" y="637"/>
                </a:cubicBezTo>
                <a:cubicBezTo>
                  <a:pt x="1265" y="632"/>
                  <a:pt x="1268" y="626"/>
                  <a:pt x="1265" y="624"/>
                </a:cubicBezTo>
                <a:cubicBezTo>
                  <a:pt x="1261" y="621"/>
                  <a:pt x="1253" y="611"/>
                  <a:pt x="1247" y="613"/>
                </a:cubicBezTo>
                <a:cubicBezTo>
                  <a:pt x="1241" y="616"/>
                  <a:pt x="1231" y="619"/>
                  <a:pt x="1231" y="619"/>
                </a:cubicBezTo>
                <a:cubicBezTo>
                  <a:pt x="1231" y="619"/>
                  <a:pt x="1217" y="620"/>
                  <a:pt x="1214" y="612"/>
                </a:cubicBezTo>
                <a:cubicBezTo>
                  <a:pt x="1212" y="604"/>
                  <a:pt x="1213" y="594"/>
                  <a:pt x="1206" y="604"/>
                </a:cubicBezTo>
                <a:cubicBezTo>
                  <a:pt x="1199" y="613"/>
                  <a:pt x="1197" y="616"/>
                  <a:pt x="1193" y="624"/>
                </a:cubicBezTo>
                <a:cubicBezTo>
                  <a:pt x="1190" y="632"/>
                  <a:pt x="1180" y="632"/>
                  <a:pt x="1180" y="632"/>
                </a:cubicBezTo>
                <a:cubicBezTo>
                  <a:pt x="1180" y="632"/>
                  <a:pt x="1166" y="626"/>
                  <a:pt x="1165" y="619"/>
                </a:cubicBezTo>
                <a:cubicBezTo>
                  <a:pt x="1164" y="612"/>
                  <a:pt x="1171" y="600"/>
                  <a:pt x="1156" y="604"/>
                </a:cubicBezTo>
                <a:cubicBezTo>
                  <a:pt x="1140" y="607"/>
                  <a:pt x="1137" y="610"/>
                  <a:pt x="1134" y="599"/>
                </a:cubicBezTo>
                <a:cubicBezTo>
                  <a:pt x="1132" y="589"/>
                  <a:pt x="1131" y="584"/>
                  <a:pt x="1134" y="574"/>
                </a:cubicBezTo>
                <a:cubicBezTo>
                  <a:pt x="1138" y="565"/>
                  <a:pt x="1140" y="555"/>
                  <a:pt x="1154" y="562"/>
                </a:cubicBezTo>
                <a:cubicBezTo>
                  <a:pt x="1168" y="569"/>
                  <a:pt x="1174" y="558"/>
                  <a:pt x="1183" y="551"/>
                </a:cubicBezTo>
                <a:cubicBezTo>
                  <a:pt x="1191" y="544"/>
                  <a:pt x="1197" y="537"/>
                  <a:pt x="1199" y="530"/>
                </a:cubicBezTo>
                <a:cubicBezTo>
                  <a:pt x="1201" y="523"/>
                  <a:pt x="1201" y="513"/>
                  <a:pt x="1209" y="517"/>
                </a:cubicBezTo>
                <a:cubicBezTo>
                  <a:pt x="1218" y="520"/>
                  <a:pt x="1224" y="517"/>
                  <a:pt x="1224" y="510"/>
                </a:cubicBezTo>
                <a:cubicBezTo>
                  <a:pt x="1224" y="503"/>
                  <a:pt x="1224" y="499"/>
                  <a:pt x="1224" y="499"/>
                </a:cubicBezTo>
                <a:cubicBezTo>
                  <a:pt x="1224" y="499"/>
                  <a:pt x="1220" y="477"/>
                  <a:pt x="1238" y="496"/>
                </a:cubicBezTo>
                <a:cubicBezTo>
                  <a:pt x="1255" y="515"/>
                  <a:pt x="1252" y="523"/>
                  <a:pt x="1252" y="523"/>
                </a:cubicBezTo>
                <a:cubicBezTo>
                  <a:pt x="1252" y="523"/>
                  <a:pt x="1242" y="528"/>
                  <a:pt x="1239" y="542"/>
                </a:cubicBezTo>
                <a:cubicBezTo>
                  <a:pt x="1235" y="556"/>
                  <a:pt x="1242" y="547"/>
                  <a:pt x="1239" y="558"/>
                </a:cubicBezTo>
                <a:cubicBezTo>
                  <a:pt x="1235" y="569"/>
                  <a:pt x="1232" y="570"/>
                  <a:pt x="1232" y="570"/>
                </a:cubicBezTo>
                <a:cubicBezTo>
                  <a:pt x="1232" y="570"/>
                  <a:pt x="1238" y="584"/>
                  <a:pt x="1252" y="566"/>
                </a:cubicBezTo>
                <a:cubicBezTo>
                  <a:pt x="1266" y="549"/>
                  <a:pt x="1276" y="545"/>
                  <a:pt x="1283" y="540"/>
                </a:cubicBezTo>
                <a:cubicBezTo>
                  <a:pt x="1290" y="536"/>
                  <a:pt x="1303" y="536"/>
                  <a:pt x="1303" y="536"/>
                </a:cubicBezTo>
                <a:cubicBezTo>
                  <a:pt x="1303" y="536"/>
                  <a:pt x="1316" y="526"/>
                  <a:pt x="1321" y="522"/>
                </a:cubicBezTo>
                <a:cubicBezTo>
                  <a:pt x="1326" y="517"/>
                  <a:pt x="1337" y="504"/>
                  <a:pt x="1337" y="504"/>
                </a:cubicBezTo>
                <a:cubicBezTo>
                  <a:pt x="1337" y="504"/>
                  <a:pt x="1347" y="508"/>
                  <a:pt x="1354" y="505"/>
                </a:cubicBezTo>
                <a:cubicBezTo>
                  <a:pt x="1361" y="503"/>
                  <a:pt x="1368" y="503"/>
                  <a:pt x="1369" y="491"/>
                </a:cubicBezTo>
                <a:cubicBezTo>
                  <a:pt x="1370" y="479"/>
                  <a:pt x="1360" y="472"/>
                  <a:pt x="1375" y="477"/>
                </a:cubicBezTo>
                <a:cubicBezTo>
                  <a:pt x="1390" y="482"/>
                  <a:pt x="1397" y="490"/>
                  <a:pt x="1397" y="490"/>
                </a:cubicBezTo>
                <a:cubicBezTo>
                  <a:pt x="1397" y="490"/>
                  <a:pt x="1407" y="490"/>
                  <a:pt x="1406" y="482"/>
                </a:cubicBezTo>
                <a:cubicBezTo>
                  <a:pt x="1406" y="475"/>
                  <a:pt x="1405" y="466"/>
                  <a:pt x="1409" y="462"/>
                </a:cubicBezTo>
                <a:cubicBezTo>
                  <a:pt x="1413" y="458"/>
                  <a:pt x="1420" y="452"/>
                  <a:pt x="1420" y="452"/>
                </a:cubicBezTo>
                <a:cubicBezTo>
                  <a:pt x="1420" y="452"/>
                  <a:pt x="1425" y="443"/>
                  <a:pt x="1436" y="440"/>
                </a:cubicBezTo>
                <a:cubicBezTo>
                  <a:pt x="1446" y="437"/>
                  <a:pt x="1452" y="440"/>
                  <a:pt x="1452" y="440"/>
                </a:cubicBezTo>
                <a:cubicBezTo>
                  <a:pt x="1467" y="449"/>
                  <a:pt x="1467" y="449"/>
                  <a:pt x="1467" y="449"/>
                </a:cubicBezTo>
                <a:cubicBezTo>
                  <a:pt x="1466" y="445"/>
                  <a:pt x="1460" y="434"/>
                  <a:pt x="1469" y="424"/>
                </a:cubicBezTo>
                <a:cubicBezTo>
                  <a:pt x="1477" y="416"/>
                  <a:pt x="1477" y="392"/>
                  <a:pt x="1477" y="376"/>
                </a:cubicBezTo>
                <a:cubicBezTo>
                  <a:pt x="1477" y="359"/>
                  <a:pt x="1482" y="338"/>
                  <a:pt x="1500" y="350"/>
                </a:cubicBezTo>
                <a:cubicBezTo>
                  <a:pt x="1518" y="361"/>
                  <a:pt x="1529" y="356"/>
                  <a:pt x="1541" y="340"/>
                </a:cubicBezTo>
                <a:cubicBezTo>
                  <a:pt x="1552" y="324"/>
                  <a:pt x="1558" y="296"/>
                  <a:pt x="1558" y="296"/>
                </a:cubicBezTo>
                <a:cubicBezTo>
                  <a:pt x="1558" y="296"/>
                  <a:pt x="1567" y="281"/>
                  <a:pt x="1573" y="273"/>
                </a:cubicBezTo>
                <a:cubicBezTo>
                  <a:pt x="1580" y="265"/>
                  <a:pt x="1576" y="257"/>
                  <a:pt x="1573" y="247"/>
                </a:cubicBezTo>
                <a:cubicBezTo>
                  <a:pt x="1570" y="237"/>
                  <a:pt x="1558" y="228"/>
                  <a:pt x="1558" y="228"/>
                </a:cubicBezTo>
                <a:cubicBezTo>
                  <a:pt x="1558" y="228"/>
                  <a:pt x="1531" y="247"/>
                  <a:pt x="1519" y="252"/>
                </a:cubicBezTo>
                <a:cubicBezTo>
                  <a:pt x="1508" y="257"/>
                  <a:pt x="1493" y="254"/>
                  <a:pt x="1485" y="247"/>
                </a:cubicBezTo>
                <a:cubicBezTo>
                  <a:pt x="1477" y="241"/>
                  <a:pt x="1474" y="213"/>
                  <a:pt x="1474" y="213"/>
                </a:cubicBezTo>
                <a:cubicBezTo>
                  <a:pt x="1474" y="213"/>
                  <a:pt x="1454" y="188"/>
                  <a:pt x="1445" y="193"/>
                </a:cubicBezTo>
                <a:cubicBezTo>
                  <a:pt x="1435" y="198"/>
                  <a:pt x="1422" y="198"/>
                  <a:pt x="1417" y="190"/>
                </a:cubicBezTo>
                <a:cubicBezTo>
                  <a:pt x="1412" y="182"/>
                  <a:pt x="1404" y="187"/>
                  <a:pt x="1391" y="171"/>
                </a:cubicBezTo>
                <a:cubicBezTo>
                  <a:pt x="1378" y="154"/>
                  <a:pt x="1362" y="107"/>
                  <a:pt x="1358" y="88"/>
                </a:cubicBezTo>
                <a:cubicBezTo>
                  <a:pt x="1355" y="68"/>
                  <a:pt x="1366" y="47"/>
                  <a:pt x="1332" y="34"/>
                </a:cubicBezTo>
                <a:cubicBezTo>
                  <a:pt x="1298" y="21"/>
                  <a:pt x="1301" y="0"/>
                  <a:pt x="1269" y="9"/>
                </a:cubicBezTo>
                <a:cubicBezTo>
                  <a:pt x="1236" y="19"/>
                  <a:pt x="1217" y="21"/>
                  <a:pt x="1217" y="21"/>
                </a:cubicBezTo>
                <a:cubicBezTo>
                  <a:pt x="1217" y="21"/>
                  <a:pt x="1194" y="42"/>
                  <a:pt x="1199" y="52"/>
                </a:cubicBezTo>
                <a:cubicBezTo>
                  <a:pt x="1204" y="62"/>
                  <a:pt x="1204" y="81"/>
                  <a:pt x="1204" y="81"/>
                </a:cubicBezTo>
                <a:cubicBezTo>
                  <a:pt x="1204" y="81"/>
                  <a:pt x="1199" y="104"/>
                  <a:pt x="1183" y="119"/>
                </a:cubicBezTo>
                <a:cubicBezTo>
                  <a:pt x="1166" y="133"/>
                  <a:pt x="1165" y="148"/>
                  <a:pt x="1165" y="148"/>
                </a:cubicBezTo>
                <a:cubicBezTo>
                  <a:pt x="1165" y="148"/>
                  <a:pt x="1158" y="185"/>
                  <a:pt x="1140" y="187"/>
                </a:cubicBezTo>
                <a:cubicBezTo>
                  <a:pt x="1122" y="188"/>
                  <a:pt x="1109" y="198"/>
                  <a:pt x="1103" y="193"/>
                </a:cubicBezTo>
                <a:cubicBezTo>
                  <a:pt x="1103" y="193"/>
                  <a:pt x="1097" y="211"/>
                  <a:pt x="1096" y="219"/>
                </a:cubicBezTo>
                <a:cubicBezTo>
                  <a:pt x="1094" y="228"/>
                  <a:pt x="1087" y="222"/>
                  <a:pt x="1085" y="235"/>
                </a:cubicBezTo>
                <a:cubicBezTo>
                  <a:pt x="1084" y="248"/>
                  <a:pt x="1085" y="251"/>
                  <a:pt x="1094" y="253"/>
                </a:cubicBezTo>
                <a:cubicBezTo>
                  <a:pt x="1103" y="255"/>
                  <a:pt x="1103" y="246"/>
                  <a:pt x="1110" y="255"/>
                </a:cubicBezTo>
                <a:cubicBezTo>
                  <a:pt x="1116" y="264"/>
                  <a:pt x="1118" y="261"/>
                  <a:pt x="1121" y="260"/>
                </a:cubicBezTo>
                <a:cubicBezTo>
                  <a:pt x="1125" y="259"/>
                  <a:pt x="1139" y="264"/>
                  <a:pt x="1141" y="255"/>
                </a:cubicBezTo>
                <a:cubicBezTo>
                  <a:pt x="1143" y="247"/>
                  <a:pt x="1146" y="248"/>
                  <a:pt x="1153" y="248"/>
                </a:cubicBezTo>
                <a:cubicBezTo>
                  <a:pt x="1159" y="247"/>
                  <a:pt x="1165" y="244"/>
                  <a:pt x="1168" y="255"/>
                </a:cubicBezTo>
                <a:cubicBezTo>
                  <a:pt x="1171" y="265"/>
                  <a:pt x="1168" y="263"/>
                  <a:pt x="1181" y="273"/>
                </a:cubicBezTo>
                <a:cubicBezTo>
                  <a:pt x="1193" y="282"/>
                  <a:pt x="1200" y="284"/>
                  <a:pt x="1202" y="296"/>
                </a:cubicBezTo>
                <a:cubicBezTo>
                  <a:pt x="1205" y="308"/>
                  <a:pt x="1199" y="318"/>
                  <a:pt x="1199" y="318"/>
                </a:cubicBezTo>
                <a:cubicBezTo>
                  <a:pt x="1199" y="318"/>
                  <a:pt x="1175" y="312"/>
                  <a:pt x="1168" y="318"/>
                </a:cubicBezTo>
                <a:cubicBezTo>
                  <a:pt x="1161" y="325"/>
                  <a:pt x="1151" y="325"/>
                  <a:pt x="1151" y="325"/>
                </a:cubicBezTo>
                <a:cubicBezTo>
                  <a:pt x="1151" y="325"/>
                  <a:pt x="1128" y="323"/>
                  <a:pt x="1128" y="334"/>
                </a:cubicBezTo>
                <a:cubicBezTo>
                  <a:pt x="1128" y="345"/>
                  <a:pt x="1123" y="354"/>
                  <a:pt x="1123" y="354"/>
                </a:cubicBezTo>
                <a:cubicBezTo>
                  <a:pt x="1123" y="354"/>
                  <a:pt x="1112" y="346"/>
                  <a:pt x="1108" y="353"/>
                </a:cubicBezTo>
                <a:cubicBezTo>
                  <a:pt x="1104" y="360"/>
                  <a:pt x="1105" y="359"/>
                  <a:pt x="1096" y="359"/>
                </a:cubicBezTo>
                <a:cubicBezTo>
                  <a:pt x="1087" y="358"/>
                  <a:pt x="1083" y="350"/>
                  <a:pt x="1083" y="350"/>
                </a:cubicBezTo>
                <a:cubicBezTo>
                  <a:pt x="1083" y="350"/>
                  <a:pt x="1080" y="347"/>
                  <a:pt x="1073" y="351"/>
                </a:cubicBezTo>
                <a:cubicBezTo>
                  <a:pt x="1067" y="354"/>
                  <a:pt x="1060" y="349"/>
                  <a:pt x="1060" y="356"/>
                </a:cubicBezTo>
                <a:cubicBezTo>
                  <a:pt x="1060" y="363"/>
                  <a:pt x="1057" y="368"/>
                  <a:pt x="1057" y="368"/>
                </a:cubicBezTo>
                <a:cubicBezTo>
                  <a:pt x="1038" y="368"/>
                  <a:pt x="1038" y="368"/>
                  <a:pt x="1038" y="368"/>
                </a:cubicBezTo>
                <a:cubicBezTo>
                  <a:pt x="1038" y="368"/>
                  <a:pt x="1017" y="367"/>
                  <a:pt x="1014" y="362"/>
                </a:cubicBezTo>
                <a:cubicBezTo>
                  <a:pt x="1010" y="357"/>
                  <a:pt x="1003" y="354"/>
                  <a:pt x="996" y="358"/>
                </a:cubicBezTo>
                <a:cubicBezTo>
                  <a:pt x="989" y="362"/>
                  <a:pt x="981" y="359"/>
                  <a:pt x="981" y="359"/>
                </a:cubicBezTo>
                <a:cubicBezTo>
                  <a:pt x="975" y="353"/>
                  <a:pt x="975" y="353"/>
                  <a:pt x="975" y="353"/>
                </a:cubicBezTo>
                <a:cubicBezTo>
                  <a:pt x="975" y="353"/>
                  <a:pt x="954" y="376"/>
                  <a:pt x="965" y="379"/>
                </a:cubicBezTo>
                <a:cubicBezTo>
                  <a:pt x="976" y="383"/>
                  <a:pt x="982" y="382"/>
                  <a:pt x="982" y="382"/>
                </a:cubicBezTo>
                <a:cubicBezTo>
                  <a:pt x="982" y="382"/>
                  <a:pt x="985" y="396"/>
                  <a:pt x="980" y="403"/>
                </a:cubicBezTo>
                <a:cubicBezTo>
                  <a:pt x="974" y="410"/>
                  <a:pt x="965" y="413"/>
                  <a:pt x="961" y="413"/>
                </a:cubicBezTo>
                <a:cubicBezTo>
                  <a:pt x="957" y="414"/>
                  <a:pt x="947" y="405"/>
                  <a:pt x="949" y="418"/>
                </a:cubicBezTo>
                <a:cubicBezTo>
                  <a:pt x="951" y="430"/>
                  <a:pt x="944" y="437"/>
                  <a:pt x="944" y="437"/>
                </a:cubicBezTo>
                <a:cubicBezTo>
                  <a:pt x="944" y="437"/>
                  <a:pt x="935" y="436"/>
                  <a:pt x="925" y="435"/>
                </a:cubicBezTo>
                <a:cubicBezTo>
                  <a:pt x="915" y="433"/>
                  <a:pt x="913" y="430"/>
                  <a:pt x="913" y="430"/>
                </a:cubicBezTo>
                <a:cubicBezTo>
                  <a:pt x="888" y="441"/>
                  <a:pt x="888" y="441"/>
                  <a:pt x="888" y="441"/>
                </a:cubicBezTo>
                <a:cubicBezTo>
                  <a:pt x="888" y="441"/>
                  <a:pt x="871" y="447"/>
                  <a:pt x="857" y="447"/>
                </a:cubicBezTo>
                <a:cubicBezTo>
                  <a:pt x="843" y="447"/>
                  <a:pt x="828" y="461"/>
                  <a:pt x="828" y="461"/>
                </a:cubicBezTo>
                <a:cubicBezTo>
                  <a:pt x="828" y="461"/>
                  <a:pt x="816" y="471"/>
                  <a:pt x="817" y="481"/>
                </a:cubicBezTo>
                <a:cubicBezTo>
                  <a:pt x="819" y="490"/>
                  <a:pt x="813" y="499"/>
                  <a:pt x="808" y="499"/>
                </a:cubicBezTo>
                <a:cubicBezTo>
                  <a:pt x="803" y="499"/>
                  <a:pt x="798" y="483"/>
                  <a:pt x="798" y="483"/>
                </a:cubicBezTo>
                <a:cubicBezTo>
                  <a:pt x="791" y="466"/>
                  <a:pt x="791" y="466"/>
                  <a:pt x="791" y="466"/>
                </a:cubicBezTo>
                <a:cubicBezTo>
                  <a:pt x="791" y="466"/>
                  <a:pt x="779" y="457"/>
                  <a:pt x="772" y="458"/>
                </a:cubicBezTo>
                <a:cubicBezTo>
                  <a:pt x="765" y="459"/>
                  <a:pt x="746" y="456"/>
                  <a:pt x="746" y="456"/>
                </a:cubicBezTo>
                <a:cubicBezTo>
                  <a:pt x="746" y="456"/>
                  <a:pt x="734" y="452"/>
                  <a:pt x="731" y="445"/>
                </a:cubicBezTo>
                <a:cubicBezTo>
                  <a:pt x="727" y="438"/>
                  <a:pt x="722" y="431"/>
                  <a:pt x="722" y="431"/>
                </a:cubicBezTo>
                <a:cubicBezTo>
                  <a:pt x="722" y="431"/>
                  <a:pt x="707" y="420"/>
                  <a:pt x="702" y="435"/>
                </a:cubicBezTo>
                <a:cubicBezTo>
                  <a:pt x="698" y="450"/>
                  <a:pt x="677" y="455"/>
                  <a:pt x="677" y="455"/>
                </a:cubicBezTo>
                <a:cubicBezTo>
                  <a:pt x="677" y="455"/>
                  <a:pt x="670" y="443"/>
                  <a:pt x="656" y="445"/>
                </a:cubicBezTo>
                <a:cubicBezTo>
                  <a:pt x="641" y="448"/>
                  <a:pt x="617" y="443"/>
                  <a:pt x="617" y="443"/>
                </a:cubicBezTo>
                <a:cubicBezTo>
                  <a:pt x="597" y="427"/>
                  <a:pt x="597" y="427"/>
                  <a:pt x="597" y="427"/>
                </a:cubicBezTo>
                <a:cubicBezTo>
                  <a:pt x="597" y="427"/>
                  <a:pt x="589" y="417"/>
                  <a:pt x="583" y="410"/>
                </a:cubicBezTo>
                <a:cubicBezTo>
                  <a:pt x="577" y="403"/>
                  <a:pt x="559" y="381"/>
                  <a:pt x="559" y="381"/>
                </a:cubicBezTo>
                <a:cubicBezTo>
                  <a:pt x="538" y="364"/>
                  <a:pt x="538" y="364"/>
                  <a:pt x="538" y="364"/>
                </a:cubicBezTo>
                <a:cubicBezTo>
                  <a:pt x="505" y="351"/>
                  <a:pt x="505" y="351"/>
                  <a:pt x="505" y="351"/>
                </a:cubicBezTo>
                <a:cubicBezTo>
                  <a:pt x="505" y="351"/>
                  <a:pt x="489" y="350"/>
                  <a:pt x="477" y="342"/>
                </a:cubicBezTo>
                <a:cubicBezTo>
                  <a:pt x="465" y="334"/>
                  <a:pt x="461" y="317"/>
                  <a:pt x="461" y="317"/>
                </a:cubicBezTo>
                <a:cubicBezTo>
                  <a:pt x="467" y="292"/>
                  <a:pt x="467" y="292"/>
                  <a:pt x="467" y="292"/>
                </a:cubicBezTo>
                <a:cubicBezTo>
                  <a:pt x="467" y="292"/>
                  <a:pt x="460" y="266"/>
                  <a:pt x="444" y="252"/>
                </a:cubicBezTo>
                <a:cubicBezTo>
                  <a:pt x="429" y="238"/>
                  <a:pt x="400" y="225"/>
                  <a:pt x="400" y="225"/>
                </a:cubicBezTo>
                <a:cubicBezTo>
                  <a:pt x="400" y="225"/>
                  <a:pt x="375" y="213"/>
                  <a:pt x="372" y="205"/>
                </a:cubicBezTo>
                <a:cubicBezTo>
                  <a:pt x="369" y="197"/>
                  <a:pt x="358" y="188"/>
                  <a:pt x="358" y="18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1" name="Freeform 588">
            <a:extLst>
              <a:ext uri="{FF2B5EF4-FFF2-40B4-BE49-F238E27FC236}">
                <a16:creationId xmlns:a16="http://schemas.microsoft.com/office/drawing/2014/main" id="{91144522-C0E6-9759-175A-420B827C751F}"/>
              </a:ext>
            </a:extLst>
          </p:cNvPr>
          <p:cNvSpPr>
            <a:spLocks/>
          </p:cNvSpPr>
          <p:nvPr/>
        </p:nvSpPr>
        <p:spPr bwMode="auto">
          <a:xfrm>
            <a:off x="8278337" y="3446566"/>
            <a:ext cx="228585" cy="186325"/>
          </a:xfrm>
          <a:custGeom>
            <a:avLst/>
            <a:gdLst>
              <a:gd name="T0" fmla="*/ 2147483646 w 215"/>
              <a:gd name="T1" fmla="*/ 2147483646 h 174"/>
              <a:gd name="T2" fmla="*/ 2147483646 w 215"/>
              <a:gd name="T3" fmla="*/ 2147483646 h 174"/>
              <a:gd name="T4" fmla="*/ 2147483646 w 215"/>
              <a:gd name="T5" fmla="*/ 2147483646 h 174"/>
              <a:gd name="T6" fmla="*/ 2147483646 w 215"/>
              <a:gd name="T7" fmla="*/ 2147483646 h 174"/>
              <a:gd name="T8" fmla="*/ 2147483646 w 215"/>
              <a:gd name="T9" fmla="*/ 2147483646 h 174"/>
              <a:gd name="T10" fmla="*/ 2147483646 w 215"/>
              <a:gd name="T11" fmla="*/ 2147483646 h 174"/>
              <a:gd name="T12" fmla="*/ 2147483646 w 215"/>
              <a:gd name="T13" fmla="*/ 2147483646 h 174"/>
              <a:gd name="T14" fmla="*/ 2147483646 w 215"/>
              <a:gd name="T15" fmla="*/ 2147483646 h 174"/>
              <a:gd name="T16" fmla="*/ 2147483646 w 215"/>
              <a:gd name="T17" fmla="*/ 2147483646 h 174"/>
              <a:gd name="T18" fmla="*/ 2147483646 w 215"/>
              <a:gd name="T19" fmla="*/ 2147483646 h 174"/>
              <a:gd name="T20" fmla="*/ 2147483646 w 215"/>
              <a:gd name="T21" fmla="*/ 2147483646 h 174"/>
              <a:gd name="T22" fmla="*/ 2147483646 w 215"/>
              <a:gd name="T23" fmla="*/ 2147483646 h 174"/>
              <a:gd name="T24" fmla="*/ 2147483646 w 215"/>
              <a:gd name="T25" fmla="*/ 2147483646 h 174"/>
              <a:gd name="T26" fmla="*/ 2147483646 w 215"/>
              <a:gd name="T27" fmla="*/ 2147483646 h 174"/>
              <a:gd name="T28" fmla="*/ 0 w 215"/>
              <a:gd name="T29" fmla="*/ 2147483646 h 174"/>
              <a:gd name="T30" fmla="*/ 2147483646 w 215"/>
              <a:gd name="T31" fmla="*/ 2147483646 h 174"/>
              <a:gd name="T32" fmla="*/ 2147483646 w 215"/>
              <a:gd name="T33" fmla="*/ 2147483646 h 174"/>
              <a:gd name="T34" fmla="*/ 2147483646 w 215"/>
              <a:gd name="T35" fmla="*/ 2147483646 h 174"/>
              <a:gd name="T36" fmla="*/ 2147483646 w 215"/>
              <a:gd name="T37" fmla="*/ 2147483646 h 174"/>
              <a:gd name="T38" fmla="*/ 2147483646 w 215"/>
              <a:gd name="T39" fmla="*/ 2147483646 h 174"/>
              <a:gd name="T40" fmla="*/ 2147483646 w 215"/>
              <a:gd name="T41" fmla="*/ 2147483646 h 174"/>
              <a:gd name="T42" fmla="*/ 2147483646 w 215"/>
              <a:gd name="T43" fmla="*/ 2147483646 h 174"/>
              <a:gd name="T44" fmla="*/ 2147483646 w 215"/>
              <a:gd name="T45" fmla="*/ 2147483646 h 174"/>
              <a:gd name="T46" fmla="*/ 2147483646 w 215"/>
              <a:gd name="T47" fmla="*/ 2147483646 h 174"/>
              <a:gd name="T48" fmla="*/ 2147483646 w 215"/>
              <a:gd name="T49" fmla="*/ 2147483646 h 174"/>
              <a:gd name="T50" fmla="*/ 2147483646 w 215"/>
              <a:gd name="T51" fmla="*/ 2147483646 h 174"/>
              <a:gd name="T52" fmla="*/ 2147483646 w 215"/>
              <a:gd name="T53" fmla="*/ 2147483646 h 174"/>
              <a:gd name="T54" fmla="*/ 2147483646 w 215"/>
              <a:gd name="T55" fmla="*/ 2147483646 h 174"/>
              <a:gd name="T56" fmla="*/ 2147483646 w 215"/>
              <a:gd name="T57" fmla="*/ 2147483646 h 174"/>
              <a:gd name="T58" fmla="*/ 2147483646 w 215"/>
              <a:gd name="T59" fmla="*/ 2147483646 h 174"/>
              <a:gd name="T60" fmla="*/ 2147483646 w 215"/>
              <a:gd name="T61" fmla="*/ 2147483646 h 174"/>
              <a:gd name="T62" fmla="*/ 2147483646 w 215"/>
              <a:gd name="T63" fmla="*/ 2147483646 h 17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5"/>
              <a:gd name="T97" fmla="*/ 0 h 174"/>
              <a:gd name="T98" fmla="*/ 215 w 215"/>
              <a:gd name="T99" fmla="*/ 174 h 174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5" h="174">
                <a:moveTo>
                  <a:pt x="215" y="12"/>
                </a:moveTo>
                <a:cubicBezTo>
                  <a:pt x="200" y="3"/>
                  <a:pt x="200" y="3"/>
                  <a:pt x="200" y="3"/>
                </a:cubicBezTo>
                <a:cubicBezTo>
                  <a:pt x="200" y="3"/>
                  <a:pt x="194" y="0"/>
                  <a:pt x="184" y="3"/>
                </a:cubicBezTo>
                <a:cubicBezTo>
                  <a:pt x="173" y="6"/>
                  <a:pt x="168" y="15"/>
                  <a:pt x="168" y="15"/>
                </a:cubicBezTo>
                <a:cubicBezTo>
                  <a:pt x="168" y="15"/>
                  <a:pt x="161" y="21"/>
                  <a:pt x="157" y="25"/>
                </a:cubicBezTo>
                <a:cubicBezTo>
                  <a:pt x="153" y="29"/>
                  <a:pt x="154" y="38"/>
                  <a:pt x="154" y="45"/>
                </a:cubicBezTo>
                <a:cubicBezTo>
                  <a:pt x="155" y="53"/>
                  <a:pt x="145" y="53"/>
                  <a:pt x="145" y="53"/>
                </a:cubicBezTo>
                <a:cubicBezTo>
                  <a:pt x="145" y="53"/>
                  <a:pt x="138" y="45"/>
                  <a:pt x="123" y="40"/>
                </a:cubicBezTo>
                <a:cubicBezTo>
                  <a:pt x="108" y="35"/>
                  <a:pt x="118" y="42"/>
                  <a:pt x="117" y="54"/>
                </a:cubicBezTo>
                <a:cubicBezTo>
                  <a:pt x="116" y="66"/>
                  <a:pt x="109" y="66"/>
                  <a:pt x="102" y="68"/>
                </a:cubicBezTo>
                <a:cubicBezTo>
                  <a:pt x="95" y="71"/>
                  <a:pt x="85" y="67"/>
                  <a:pt x="85" y="67"/>
                </a:cubicBezTo>
                <a:cubicBezTo>
                  <a:pt x="85" y="67"/>
                  <a:pt x="74" y="80"/>
                  <a:pt x="69" y="85"/>
                </a:cubicBezTo>
                <a:cubicBezTo>
                  <a:pt x="64" y="89"/>
                  <a:pt x="51" y="99"/>
                  <a:pt x="51" y="99"/>
                </a:cubicBezTo>
                <a:cubicBezTo>
                  <a:pt x="51" y="99"/>
                  <a:pt x="38" y="99"/>
                  <a:pt x="31" y="103"/>
                </a:cubicBezTo>
                <a:cubicBezTo>
                  <a:pt x="24" y="108"/>
                  <a:pt x="14" y="112"/>
                  <a:pt x="0" y="129"/>
                </a:cubicBezTo>
                <a:cubicBezTo>
                  <a:pt x="0" y="129"/>
                  <a:pt x="24" y="116"/>
                  <a:pt x="31" y="112"/>
                </a:cubicBezTo>
                <a:cubicBezTo>
                  <a:pt x="39" y="108"/>
                  <a:pt x="52" y="108"/>
                  <a:pt x="59" y="108"/>
                </a:cubicBezTo>
                <a:cubicBezTo>
                  <a:pt x="65" y="108"/>
                  <a:pt x="84" y="112"/>
                  <a:pt x="87" y="110"/>
                </a:cubicBezTo>
                <a:cubicBezTo>
                  <a:pt x="91" y="108"/>
                  <a:pt x="106" y="109"/>
                  <a:pt x="106" y="118"/>
                </a:cubicBezTo>
                <a:cubicBezTo>
                  <a:pt x="106" y="126"/>
                  <a:pt x="93" y="131"/>
                  <a:pt x="92" y="135"/>
                </a:cubicBezTo>
                <a:cubicBezTo>
                  <a:pt x="91" y="138"/>
                  <a:pt x="86" y="131"/>
                  <a:pt x="79" y="138"/>
                </a:cubicBezTo>
                <a:cubicBezTo>
                  <a:pt x="72" y="144"/>
                  <a:pt x="65" y="152"/>
                  <a:pt x="68" y="158"/>
                </a:cubicBezTo>
                <a:cubicBezTo>
                  <a:pt x="72" y="164"/>
                  <a:pt x="76" y="167"/>
                  <a:pt x="85" y="169"/>
                </a:cubicBezTo>
                <a:cubicBezTo>
                  <a:pt x="95" y="170"/>
                  <a:pt x="98" y="167"/>
                  <a:pt x="108" y="171"/>
                </a:cubicBezTo>
                <a:cubicBezTo>
                  <a:pt x="117" y="174"/>
                  <a:pt x="118" y="167"/>
                  <a:pt x="127" y="163"/>
                </a:cubicBezTo>
                <a:cubicBezTo>
                  <a:pt x="135" y="159"/>
                  <a:pt x="148" y="148"/>
                  <a:pt x="156" y="150"/>
                </a:cubicBezTo>
                <a:cubicBezTo>
                  <a:pt x="163" y="153"/>
                  <a:pt x="148" y="133"/>
                  <a:pt x="144" y="129"/>
                </a:cubicBezTo>
                <a:cubicBezTo>
                  <a:pt x="140" y="125"/>
                  <a:pt x="144" y="107"/>
                  <a:pt x="153" y="106"/>
                </a:cubicBezTo>
                <a:cubicBezTo>
                  <a:pt x="163" y="105"/>
                  <a:pt x="180" y="82"/>
                  <a:pt x="189" y="78"/>
                </a:cubicBezTo>
                <a:cubicBezTo>
                  <a:pt x="197" y="74"/>
                  <a:pt x="202" y="60"/>
                  <a:pt x="203" y="57"/>
                </a:cubicBezTo>
                <a:cubicBezTo>
                  <a:pt x="204" y="54"/>
                  <a:pt x="200" y="39"/>
                  <a:pt x="200" y="39"/>
                </a:cubicBezTo>
                <a:lnTo>
                  <a:pt x="215" y="1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2" name="Freeform 589">
            <a:extLst>
              <a:ext uri="{FF2B5EF4-FFF2-40B4-BE49-F238E27FC236}">
                <a16:creationId xmlns:a16="http://schemas.microsoft.com/office/drawing/2014/main" id="{FA765351-FC3B-1F9F-647C-BB67DED8C4C7}"/>
              </a:ext>
            </a:extLst>
          </p:cNvPr>
          <p:cNvSpPr>
            <a:spLocks/>
          </p:cNvSpPr>
          <p:nvPr/>
        </p:nvSpPr>
        <p:spPr bwMode="auto">
          <a:xfrm>
            <a:off x="8387827" y="3604078"/>
            <a:ext cx="84519" cy="155591"/>
          </a:xfrm>
          <a:custGeom>
            <a:avLst/>
            <a:gdLst>
              <a:gd name="T0" fmla="*/ 2147483646 w 80"/>
              <a:gd name="T1" fmla="*/ 2147483646 h 145"/>
              <a:gd name="T2" fmla="*/ 2147483646 w 80"/>
              <a:gd name="T3" fmla="*/ 2147483646 h 145"/>
              <a:gd name="T4" fmla="*/ 2147483646 w 80"/>
              <a:gd name="T5" fmla="*/ 2147483646 h 145"/>
              <a:gd name="T6" fmla="*/ 2147483646 w 80"/>
              <a:gd name="T7" fmla="*/ 2147483646 h 145"/>
              <a:gd name="T8" fmla="*/ 2147483646 w 80"/>
              <a:gd name="T9" fmla="*/ 2147483646 h 145"/>
              <a:gd name="T10" fmla="*/ 2147483646 w 80"/>
              <a:gd name="T11" fmla="*/ 2147483646 h 145"/>
              <a:gd name="T12" fmla="*/ 2147483646 w 80"/>
              <a:gd name="T13" fmla="*/ 2147483646 h 145"/>
              <a:gd name="T14" fmla="*/ 2147483646 w 80"/>
              <a:gd name="T15" fmla="*/ 2147483646 h 145"/>
              <a:gd name="T16" fmla="*/ 2147483646 w 80"/>
              <a:gd name="T17" fmla="*/ 2147483646 h 145"/>
              <a:gd name="T18" fmla="*/ 2147483646 w 80"/>
              <a:gd name="T19" fmla="*/ 2147483646 h 145"/>
              <a:gd name="T20" fmla="*/ 2147483646 w 80"/>
              <a:gd name="T21" fmla="*/ 2147483646 h 145"/>
              <a:gd name="T22" fmla="*/ 2147483646 w 80"/>
              <a:gd name="T23" fmla="*/ 2147483646 h 145"/>
              <a:gd name="T24" fmla="*/ 2147483646 w 80"/>
              <a:gd name="T25" fmla="*/ 2147483646 h 145"/>
              <a:gd name="T26" fmla="*/ 2147483646 w 80"/>
              <a:gd name="T27" fmla="*/ 2147483646 h 145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80"/>
              <a:gd name="T43" fmla="*/ 0 h 145"/>
              <a:gd name="T44" fmla="*/ 80 w 80"/>
              <a:gd name="T45" fmla="*/ 145 h 145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80" h="145">
                <a:moveTo>
                  <a:pt x="12" y="25"/>
                </a:moveTo>
                <a:cubicBezTo>
                  <a:pt x="12" y="25"/>
                  <a:pt x="43" y="0"/>
                  <a:pt x="56" y="4"/>
                </a:cubicBezTo>
                <a:cubicBezTo>
                  <a:pt x="56" y="4"/>
                  <a:pt x="65" y="18"/>
                  <a:pt x="67" y="21"/>
                </a:cubicBezTo>
                <a:cubicBezTo>
                  <a:pt x="69" y="24"/>
                  <a:pt x="72" y="31"/>
                  <a:pt x="75" y="38"/>
                </a:cubicBezTo>
                <a:cubicBezTo>
                  <a:pt x="78" y="45"/>
                  <a:pt x="77" y="50"/>
                  <a:pt x="78" y="54"/>
                </a:cubicBezTo>
                <a:cubicBezTo>
                  <a:pt x="78" y="58"/>
                  <a:pt x="80" y="78"/>
                  <a:pt x="74" y="94"/>
                </a:cubicBezTo>
                <a:cubicBezTo>
                  <a:pt x="68" y="111"/>
                  <a:pt x="69" y="109"/>
                  <a:pt x="52" y="115"/>
                </a:cubicBezTo>
                <a:cubicBezTo>
                  <a:pt x="36" y="120"/>
                  <a:pt x="17" y="145"/>
                  <a:pt x="9" y="132"/>
                </a:cubicBezTo>
                <a:cubicBezTo>
                  <a:pt x="0" y="118"/>
                  <a:pt x="6" y="98"/>
                  <a:pt x="11" y="96"/>
                </a:cubicBezTo>
                <a:cubicBezTo>
                  <a:pt x="16" y="94"/>
                  <a:pt x="21" y="84"/>
                  <a:pt x="21" y="84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1"/>
                  <a:pt x="8" y="59"/>
                  <a:pt x="9" y="55"/>
                </a:cubicBezTo>
                <a:cubicBezTo>
                  <a:pt x="10" y="50"/>
                  <a:pt x="11" y="39"/>
                  <a:pt x="11" y="39"/>
                </a:cubicBezTo>
                <a:lnTo>
                  <a:pt x="12" y="2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3" name="Freeform 590">
            <a:extLst>
              <a:ext uri="{FF2B5EF4-FFF2-40B4-BE49-F238E27FC236}">
                <a16:creationId xmlns:a16="http://schemas.microsoft.com/office/drawing/2014/main" id="{BF444245-0752-9B81-9AFC-EC8AD3567AF1}"/>
              </a:ext>
            </a:extLst>
          </p:cNvPr>
          <p:cNvSpPr>
            <a:spLocks/>
          </p:cNvSpPr>
          <p:nvPr/>
        </p:nvSpPr>
        <p:spPr bwMode="auto">
          <a:xfrm>
            <a:off x="8476187" y="3340918"/>
            <a:ext cx="436038" cy="514795"/>
          </a:xfrm>
          <a:custGeom>
            <a:avLst/>
            <a:gdLst>
              <a:gd name="T0" fmla="*/ 2147483646 w 407"/>
              <a:gd name="T1" fmla="*/ 2147483646 h 480"/>
              <a:gd name="T2" fmla="*/ 2147483646 w 407"/>
              <a:gd name="T3" fmla="*/ 2147483646 h 480"/>
              <a:gd name="T4" fmla="*/ 2147483646 w 407"/>
              <a:gd name="T5" fmla="*/ 2147483646 h 480"/>
              <a:gd name="T6" fmla="*/ 2147483646 w 407"/>
              <a:gd name="T7" fmla="*/ 2147483646 h 480"/>
              <a:gd name="T8" fmla="*/ 2147483646 w 407"/>
              <a:gd name="T9" fmla="*/ 2147483646 h 480"/>
              <a:gd name="T10" fmla="*/ 2147483646 w 407"/>
              <a:gd name="T11" fmla="*/ 2147483646 h 480"/>
              <a:gd name="T12" fmla="*/ 2147483646 w 407"/>
              <a:gd name="T13" fmla="*/ 2147483646 h 480"/>
              <a:gd name="T14" fmla="*/ 2147483646 w 407"/>
              <a:gd name="T15" fmla="*/ 2147483646 h 480"/>
              <a:gd name="T16" fmla="*/ 2147483646 w 407"/>
              <a:gd name="T17" fmla="*/ 2147483646 h 480"/>
              <a:gd name="T18" fmla="*/ 2147483646 w 407"/>
              <a:gd name="T19" fmla="*/ 2147483646 h 480"/>
              <a:gd name="T20" fmla="*/ 2147483646 w 407"/>
              <a:gd name="T21" fmla="*/ 2147483646 h 480"/>
              <a:gd name="T22" fmla="*/ 2147483646 w 407"/>
              <a:gd name="T23" fmla="*/ 2147483646 h 480"/>
              <a:gd name="T24" fmla="*/ 2147483646 w 407"/>
              <a:gd name="T25" fmla="*/ 2147483646 h 480"/>
              <a:gd name="T26" fmla="*/ 2147483646 w 407"/>
              <a:gd name="T27" fmla="*/ 2147483646 h 480"/>
              <a:gd name="T28" fmla="*/ 2147483646 w 407"/>
              <a:gd name="T29" fmla="*/ 2147483646 h 480"/>
              <a:gd name="T30" fmla="*/ 2147483646 w 407"/>
              <a:gd name="T31" fmla="*/ 2147483646 h 480"/>
              <a:gd name="T32" fmla="*/ 2147483646 w 407"/>
              <a:gd name="T33" fmla="*/ 2147483646 h 480"/>
              <a:gd name="T34" fmla="*/ 2147483646 w 407"/>
              <a:gd name="T35" fmla="*/ 2147483646 h 480"/>
              <a:gd name="T36" fmla="*/ 2147483646 w 407"/>
              <a:gd name="T37" fmla="*/ 2147483646 h 480"/>
              <a:gd name="T38" fmla="*/ 2147483646 w 407"/>
              <a:gd name="T39" fmla="*/ 2147483646 h 480"/>
              <a:gd name="T40" fmla="*/ 2147483646 w 407"/>
              <a:gd name="T41" fmla="*/ 2147483646 h 480"/>
              <a:gd name="T42" fmla="*/ 2147483646 w 407"/>
              <a:gd name="T43" fmla="*/ 2147483646 h 480"/>
              <a:gd name="T44" fmla="*/ 2147483646 w 407"/>
              <a:gd name="T45" fmla="*/ 2147483646 h 480"/>
              <a:gd name="T46" fmla="*/ 2147483646 w 407"/>
              <a:gd name="T47" fmla="*/ 2147483646 h 480"/>
              <a:gd name="T48" fmla="*/ 2147483646 w 407"/>
              <a:gd name="T49" fmla="*/ 2147483646 h 480"/>
              <a:gd name="T50" fmla="*/ 2147483646 w 407"/>
              <a:gd name="T51" fmla="*/ 2147483646 h 480"/>
              <a:gd name="T52" fmla="*/ 2147483646 w 407"/>
              <a:gd name="T53" fmla="*/ 2147483646 h 480"/>
              <a:gd name="T54" fmla="*/ 2147483646 w 407"/>
              <a:gd name="T55" fmla="*/ 2147483646 h 480"/>
              <a:gd name="T56" fmla="*/ 2147483646 w 407"/>
              <a:gd name="T57" fmla="*/ 2147483646 h 480"/>
              <a:gd name="T58" fmla="*/ 2147483646 w 407"/>
              <a:gd name="T59" fmla="*/ 2147483646 h 480"/>
              <a:gd name="T60" fmla="*/ 2147483646 w 407"/>
              <a:gd name="T61" fmla="*/ 2147483646 h 480"/>
              <a:gd name="T62" fmla="*/ 2147483646 w 407"/>
              <a:gd name="T63" fmla="*/ 2147483646 h 480"/>
              <a:gd name="T64" fmla="*/ 2147483646 w 407"/>
              <a:gd name="T65" fmla="*/ 2147483646 h 480"/>
              <a:gd name="T66" fmla="*/ 2147483646 w 407"/>
              <a:gd name="T67" fmla="*/ 2147483646 h 480"/>
              <a:gd name="T68" fmla="*/ 2147483646 w 407"/>
              <a:gd name="T69" fmla="*/ 2147483646 h 480"/>
              <a:gd name="T70" fmla="*/ 2147483646 w 407"/>
              <a:gd name="T71" fmla="*/ 2147483646 h 480"/>
              <a:gd name="T72" fmla="*/ 2147483646 w 407"/>
              <a:gd name="T73" fmla="*/ 2147483646 h 480"/>
              <a:gd name="T74" fmla="*/ 2147483646 w 407"/>
              <a:gd name="T75" fmla="*/ 2147483646 h 480"/>
              <a:gd name="T76" fmla="*/ 2147483646 w 407"/>
              <a:gd name="T77" fmla="*/ 2147483646 h 480"/>
              <a:gd name="T78" fmla="*/ 2147483646 w 407"/>
              <a:gd name="T79" fmla="*/ 2147483646 h 480"/>
              <a:gd name="T80" fmla="*/ 2147483646 w 407"/>
              <a:gd name="T81" fmla="*/ 2147483646 h 480"/>
              <a:gd name="T82" fmla="*/ 2147483646 w 407"/>
              <a:gd name="T83" fmla="*/ 2147483646 h 480"/>
              <a:gd name="T84" fmla="*/ 2147483646 w 407"/>
              <a:gd name="T85" fmla="*/ 2147483646 h 480"/>
              <a:gd name="T86" fmla="*/ 2147483646 w 407"/>
              <a:gd name="T87" fmla="*/ 2147483646 h 480"/>
              <a:gd name="T88" fmla="*/ 2147483646 w 407"/>
              <a:gd name="T89" fmla="*/ 2147483646 h 480"/>
              <a:gd name="T90" fmla="*/ 2147483646 w 407"/>
              <a:gd name="T91" fmla="*/ 2147483646 h 480"/>
              <a:gd name="T92" fmla="*/ 2147483646 w 407"/>
              <a:gd name="T93" fmla="*/ 2147483646 h 480"/>
              <a:gd name="T94" fmla="*/ 2147483646 w 407"/>
              <a:gd name="T95" fmla="*/ 2147483646 h 48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407"/>
              <a:gd name="T145" fmla="*/ 0 h 480"/>
              <a:gd name="T146" fmla="*/ 407 w 407"/>
              <a:gd name="T147" fmla="*/ 480 h 480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407" h="480">
                <a:moveTo>
                  <a:pt x="320" y="5"/>
                </a:moveTo>
                <a:cubicBezTo>
                  <a:pt x="308" y="6"/>
                  <a:pt x="295" y="0"/>
                  <a:pt x="303" y="22"/>
                </a:cubicBezTo>
                <a:cubicBezTo>
                  <a:pt x="310" y="45"/>
                  <a:pt x="324" y="52"/>
                  <a:pt x="306" y="63"/>
                </a:cubicBezTo>
                <a:cubicBezTo>
                  <a:pt x="289" y="74"/>
                  <a:pt x="284" y="73"/>
                  <a:pt x="276" y="79"/>
                </a:cubicBezTo>
                <a:cubicBezTo>
                  <a:pt x="267" y="85"/>
                  <a:pt x="262" y="100"/>
                  <a:pt x="266" y="110"/>
                </a:cubicBezTo>
                <a:cubicBezTo>
                  <a:pt x="269" y="120"/>
                  <a:pt x="274" y="117"/>
                  <a:pt x="273" y="129"/>
                </a:cubicBezTo>
                <a:cubicBezTo>
                  <a:pt x="272" y="142"/>
                  <a:pt x="272" y="113"/>
                  <a:pt x="284" y="131"/>
                </a:cubicBezTo>
                <a:cubicBezTo>
                  <a:pt x="297" y="148"/>
                  <a:pt x="297" y="147"/>
                  <a:pt x="295" y="154"/>
                </a:cubicBezTo>
                <a:cubicBezTo>
                  <a:pt x="294" y="161"/>
                  <a:pt x="289" y="169"/>
                  <a:pt x="284" y="165"/>
                </a:cubicBezTo>
                <a:cubicBezTo>
                  <a:pt x="279" y="161"/>
                  <a:pt x="281" y="153"/>
                  <a:pt x="269" y="160"/>
                </a:cubicBezTo>
                <a:cubicBezTo>
                  <a:pt x="258" y="167"/>
                  <a:pt x="255" y="165"/>
                  <a:pt x="261" y="179"/>
                </a:cubicBezTo>
                <a:cubicBezTo>
                  <a:pt x="267" y="192"/>
                  <a:pt x="262" y="198"/>
                  <a:pt x="265" y="206"/>
                </a:cubicBezTo>
                <a:cubicBezTo>
                  <a:pt x="267" y="213"/>
                  <a:pt x="274" y="207"/>
                  <a:pt x="269" y="219"/>
                </a:cubicBezTo>
                <a:cubicBezTo>
                  <a:pt x="265" y="231"/>
                  <a:pt x="262" y="225"/>
                  <a:pt x="260" y="234"/>
                </a:cubicBezTo>
                <a:cubicBezTo>
                  <a:pt x="256" y="246"/>
                  <a:pt x="250" y="256"/>
                  <a:pt x="250" y="260"/>
                </a:cubicBezTo>
                <a:cubicBezTo>
                  <a:pt x="250" y="263"/>
                  <a:pt x="245" y="261"/>
                  <a:pt x="241" y="267"/>
                </a:cubicBezTo>
                <a:cubicBezTo>
                  <a:pt x="238" y="273"/>
                  <a:pt x="241" y="279"/>
                  <a:pt x="235" y="287"/>
                </a:cubicBezTo>
                <a:cubicBezTo>
                  <a:pt x="229" y="294"/>
                  <a:pt x="224" y="283"/>
                  <a:pt x="218" y="292"/>
                </a:cubicBezTo>
                <a:cubicBezTo>
                  <a:pt x="212" y="300"/>
                  <a:pt x="212" y="295"/>
                  <a:pt x="207" y="304"/>
                </a:cubicBezTo>
                <a:cubicBezTo>
                  <a:pt x="202" y="313"/>
                  <a:pt x="197" y="314"/>
                  <a:pt x="193" y="313"/>
                </a:cubicBezTo>
                <a:cubicBezTo>
                  <a:pt x="190" y="311"/>
                  <a:pt x="183" y="310"/>
                  <a:pt x="188" y="304"/>
                </a:cubicBezTo>
                <a:cubicBezTo>
                  <a:pt x="193" y="298"/>
                  <a:pt x="199" y="292"/>
                  <a:pt x="194" y="290"/>
                </a:cubicBezTo>
                <a:cubicBezTo>
                  <a:pt x="190" y="289"/>
                  <a:pt x="187" y="284"/>
                  <a:pt x="185" y="288"/>
                </a:cubicBezTo>
                <a:cubicBezTo>
                  <a:pt x="182" y="292"/>
                  <a:pt x="180" y="282"/>
                  <a:pt x="177" y="295"/>
                </a:cubicBezTo>
                <a:cubicBezTo>
                  <a:pt x="175" y="309"/>
                  <a:pt x="177" y="314"/>
                  <a:pt x="177" y="319"/>
                </a:cubicBezTo>
                <a:cubicBezTo>
                  <a:pt x="177" y="324"/>
                  <a:pt x="171" y="320"/>
                  <a:pt x="169" y="326"/>
                </a:cubicBezTo>
                <a:cubicBezTo>
                  <a:pt x="166" y="332"/>
                  <a:pt x="163" y="335"/>
                  <a:pt x="166" y="343"/>
                </a:cubicBezTo>
                <a:cubicBezTo>
                  <a:pt x="170" y="352"/>
                  <a:pt x="156" y="359"/>
                  <a:pt x="153" y="349"/>
                </a:cubicBezTo>
                <a:cubicBezTo>
                  <a:pt x="149" y="340"/>
                  <a:pt x="149" y="333"/>
                  <a:pt x="143" y="333"/>
                </a:cubicBezTo>
                <a:cubicBezTo>
                  <a:pt x="137" y="333"/>
                  <a:pt x="124" y="336"/>
                  <a:pt x="122" y="341"/>
                </a:cubicBezTo>
                <a:cubicBezTo>
                  <a:pt x="119" y="346"/>
                  <a:pt x="112" y="349"/>
                  <a:pt x="106" y="346"/>
                </a:cubicBezTo>
                <a:cubicBezTo>
                  <a:pt x="100" y="342"/>
                  <a:pt x="99" y="332"/>
                  <a:pt x="94" y="342"/>
                </a:cubicBezTo>
                <a:cubicBezTo>
                  <a:pt x="89" y="352"/>
                  <a:pt x="84" y="348"/>
                  <a:pt x="75" y="349"/>
                </a:cubicBezTo>
                <a:cubicBezTo>
                  <a:pt x="67" y="351"/>
                  <a:pt x="53" y="373"/>
                  <a:pt x="52" y="380"/>
                </a:cubicBezTo>
                <a:cubicBezTo>
                  <a:pt x="51" y="388"/>
                  <a:pt x="37" y="379"/>
                  <a:pt x="37" y="388"/>
                </a:cubicBezTo>
                <a:cubicBezTo>
                  <a:pt x="37" y="396"/>
                  <a:pt x="41" y="396"/>
                  <a:pt x="41" y="396"/>
                </a:cubicBezTo>
                <a:cubicBezTo>
                  <a:pt x="41" y="396"/>
                  <a:pt x="37" y="402"/>
                  <a:pt x="28" y="401"/>
                </a:cubicBezTo>
                <a:cubicBezTo>
                  <a:pt x="20" y="400"/>
                  <a:pt x="19" y="396"/>
                  <a:pt x="10" y="407"/>
                </a:cubicBezTo>
                <a:cubicBezTo>
                  <a:pt x="1" y="418"/>
                  <a:pt x="0" y="432"/>
                  <a:pt x="11" y="429"/>
                </a:cubicBezTo>
                <a:cubicBezTo>
                  <a:pt x="22" y="427"/>
                  <a:pt x="20" y="421"/>
                  <a:pt x="26" y="423"/>
                </a:cubicBezTo>
                <a:cubicBezTo>
                  <a:pt x="32" y="426"/>
                  <a:pt x="38" y="426"/>
                  <a:pt x="36" y="434"/>
                </a:cubicBezTo>
                <a:cubicBezTo>
                  <a:pt x="33" y="443"/>
                  <a:pt x="36" y="444"/>
                  <a:pt x="33" y="449"/>
                </a:cubicBezTo>
                <a:cubicBezTo>
                  <a:pt x="31" y="454"/>
                  <a:pt x="28" y="454"/>
                  <a:pt x="25" y="458"/>
                </a:cubicBezTo>
                <a:cubicBezTo>
                  <a:pt x="21" y="461"/>
                  <a:pt x="16" y="463"/>
                  <a:pt x="21" y="467"/>
                </a:cubicBezTo>
                <a:cubicBezTo>
                  <a:pt x="26" y="472"/>
                  <a:pt x="25" y="463"/>
                  <a:pt x="31" y="471"/>
                </a:cubicBezTo>
                <a:cubicBezTo>
                  <a:pt x="37" y="480"/>
                  <a:pt x="44" y="476"/>
                  <a:pt x="46" y="472"/>
                </a:cubicBezTo>
                <a:cubicBezTo>
                  <a:pt x="47" y="469"/>
                  <a:pt x="52" y="460"/>
                  <a:pt x="49" y="452"/>
                </a:cubicBezTo>
                <a:cubicBezTo>
                  <a:pt x="47" y="443"/>
                  <a:pt x="49" y="438"/>
                  <a:pt x="54" y="438"/>
                </a:cubicBezTo>
                <a:cubicBezTo>
                  <a:pt x="59" y="438"/>
                  <a:pt x="62" y="437"/>
                  <a:pt x="62" y="431"/>
                </a:cubicBezTo>
                <a:cubicBezTo>
                  <a:pt x="62" y="424"/>
                  <a:pt x="58" y="412"/>
                  <a:pt x="53" y="413"/>
                </a:cubicBezTo>
                <a:cubicBezTo>
                  <a:pt x="51" y="401"/>
                  <a:pt x="51" y="401"/>
                  <a:pt x="51" y="401"/>
                </a:cubicBezTo>
                <a:cubicBezTo>
                  <a:pt x="51" y="401"/>
                  <a:pt x="38" y="395"/>
                  <a:pt x="53" y="394"/>
                </a:cubicBezTo>
                <a:cubicBezTo>
                  <a:pt x="68" y="392"/>
                  <a:pt x="73" y="385"/>
                  <a:pt x="78" y="384"/>
                </a:cubicBezTo>
                <a:cubicBezTo>
                  <a:pt x="83" y="383"/>
                  <a:pt x="91" y="378"/>
                  <a:pt x="91" y="378"/>
                </a:cubicBezTo>
                <a:cubicBezTo>
                  <a:pt x="91" y="378"/>
                  <a:pt x="97" y="373"/>
                  <a:pt x="102" y="377"/>
                </a:cubicBezTo>
                <a:cubicBezTo>
                  <a:pt x="107" y="380"/>
                  <a:pt x="103" y="370"/>
                  <a:pt x="110" y="369"/>
                </a:cubicBezTo>
                <a:cubicBezTo>
                  <a:pt x="116" y="368"/>
                  <a:pt x="124" y="374"/>
                  <a:pt x="132" y="375"/>
                </a:cubicBezTo>
                <a:cubicBezTo>
                  <a:pt x="139" y="377"/>
                  <a:pt x="147" y="357"/>
                  <a:pt x="151" y="370"/>
                </a:cubicBezTo>
                <a:cubicBezTo>
                  <a:pt x="156" y="384"/>
                  <a:pt x="144" y="386"/>
                  <a:pt x="154" y="392"/>
                </a:cubicBezTo>
                <a:cubicBezTo>
                  <a:pt x="164" y="399"/>
                  <a:pt x="172" y="394"/>
                  <a:pt x="172" y="394"/>
                </a:cubicBezTo>
                <a:cubicBezTo>
                  <a:pt x="172" y="394"/>
                  <a:pt x="174" y="368"/>
                  <a:pt x="181" y="362"/>
                </a:cubicBezTo>
                <a:cubicBezTo>
                  <a:pt x="188" y="356"/>
                  <a:pt x="194" y="353"/>
                  <a:pt x="196" y="358"/>
                </a:cubicBezTo>
                <a:cubicBezTo>
                  <a:pt x="197" y="363"/>
                  <a:pt x="197" y="365"/>
                  <a:pt x="197" y="372"/>
                </a:cubicBezTo>
                <a:cubicBezTo>
                  <a:pt x="197" y="378"/>
                  <a:pt x="202" y="380"/>
                  <a:pt x="202" y="380"/>
                </a:cubicBezTo>
                <a:cubicBezTo>
                  <a:pt x="202" y="380"/>
                  <a:pt x="225" y="381"/>
                  <a:pt x="230" y="372"/>
                </a:cubicBezTo>
                <a:cubicBezTo>
                  <a:pt x="235" y="362"/>
                  <a:pt x="235" y="342"/>
                  <a:pt x="242" y="341"/>
                </a:cubicBezTo>
                <a:cubicBezTo>
                  <a:pt x="250" y="340"/>
                  <a:pt x="245" y="347"/>
                  <a:pt x="256" y="347"/>
                </a:cubicBezTo>
                <a:cubicBezTo>
                  <a:pt x="267" y="347"/>
                  <a:pt x="269" y="331"/>
                  <a:pt x="269" y="331"/>
                </a:cubicBezTo>
                <a:cubicBezTo>
                  <a:pt x="269" y="331"/>
                  <a:pt x="290" y="330"/>
                  <a:pt x="290" y="324"/>
                </a:cubicBezTo>
                <a:cubicBezTo>
                  <a:pt x="290" y="317"/>
                  <a:pt x="278" y="308"/>
                  <a:pt x="290" y="303"/>
                </a:cubicBezTo>
                <a:cubicBezTo>
                  <a:pt x="303" y="298"/>
                  <a:pt x="299" y="281"/>
                  <a:pt x="299" y="281"/>
                </a:cubicBezTo>
                <a:cubicBezTo>
                  <a:pt x="298" y="268"/>
                  <a:pt x="298" y="268"/>
                  <a:pt x="298" y="268"/>
                </a:cubicBezTo>
                <a:cubicBezTo>
                  <a:pt x="301" y="256"/>
                  <a:pt x="301" y="256"/>
                  <a:pt x="301" y="256"/>
                </a:cubicBezTo>
                <a:cubicBezTo>
                  <a:pt x="314" y="260"/>
                  <a:pt x="314" y="260"/>
                  <a:pt x="314" y="260"/>
                </a:cubicBezTo>
                <a:cubicBezTo>
                  <a:pt x="315" y="240"/>
                  <a:pt x="315" y="240"/>
                  <a:pt x="315" y="240"/>
                </a:cubicBezTo>
                <a:cubicBezTo>
                  <a:pt x="315" y="240"/>
                  <a:pt x="317" y="222"/>
                  <a:pt x="320" y="218"/>
                </a:cubicBezTo>
                <a:cubicBezTo>
                  <a:pt x="322" y="214"/>
                  <a:pt x="322" y="196"/>
                  <a:pt x="315" y="196"/>
                </a:cubicBezTo>
                <a:cubicBezTo>
                  <a:pt x="308" y="196"/>
                  <a:pt x="299" y="197"/>
                  <a:pt x="301" y="183"/>
                </a:cubicBezTo>
                <a:cubicBezTo>
                  <a:pt x="304" y="170"/>
                  <a:pt x="310" y="166"/>
                  <a:pt x="306" y="156"/>
                </a:cubicBezTo>
                <a:cubicBezTo>
                  <a:pt x="303" y="147"/>
                  <a:pt x="292" y="123"/>
                  <a:pt x="292" y="123"/>
                </a:cubicBezTo>
                <a:cubicBezTo>
                  <a:pt x="292" y="123"/>
                  <a:pt x="284" y="113"/>
                  <a:pt x="283" y="110"/>
                </a:cubicBezTo>
                <a:cubicBezTo>
                  <a:pt x="282" y="106"/>
                  <a:pt x="284" y="101"/>
                  <a:pt x="295" y="104"/>
                </a:cubicBezTo>
                <a:cubicBezTo>
                  <a:pt x="306" y="106"/>
                  <a:pt x="306" y="115"/>
                  <a:pt x="310" y="113"/>
                </a:cubicBezTo>
                <a:cubicBezTo>
                  <a:pt x="314" y="112"/>
                  <a:pt x="310" y="106"/>
                  <a:pt x="317" y="102"/>
                </a:cubicBezTo>
                <a:cubicBezTo>
                  <a:pt x="325" y="99"/>
                  <a:pt x="335" y="102"/>
                  <a:pt x="335" y="108"/>
                </a:cubicBezTo>
                <a:cubicBezTo>
                  <a:pt x="335" y="115"/>
                  <a:pt x="323" y="116"/>
                  <a:pt x="335" y="118"/>
                </a:cubicBezTo>
                <a:cubicBezTo>
                  <a:pt x="347" y="121"/>
                  <a:pt x="341" y="106"/>
                  <a:pt x="351" y="120"/>
                </a:cubicBezTo>
                <a:cubicBezTo>
                  <a:pt x="360" y="133"/>
                  <a:pt x="356" y="137"/>
                  <a:pt x="369" y="117"/>
                </a:cubicBezTo>
                <a:cubicBezTo>
                  <a:pt x="383" y="97"/>
                  <a:pt x="368" y="110"/>
                  <a:pt x="388" y="91"/>
                </a:cubicBezTo>
                <a:cubicBezTo>
                  <a:pt x="407" y="73"/>
                  <a:pt x="401" y="64"/>
                  <a:pt x="401" y="64"/>
                </a:cubicBezTo>
                <a:cubicBezTo>
                  <a:pt x="388" y="58"/>
                  <a:pt x="388" y="58"/>
                  <a:pt x="388" y="58"/>
                </a:cubicBezTo>
                <a:cubicBezTo>
                  <a:pt x="388" y="58"/>
                  <a:pt x="381" y="51"/>
                  <a:pt x="375" y="54"/>
                </a:cubicBezTo>
                <a:cubicBezTo>
                  <a:pt x="369" y="58"/>
                  <a:pt x="358" y="54"/>
                  <a:pt x="358" y="54"/>
                </a:cubicBezTo>
                <a:cubicBezTo>
                  <a:pt x="358" y="54"/>
                  <a:pt x="346" y="53"/>
                  <a:pt x="344" y="46"/>
                </a:cubicBezTo>
                <a:cubicBezTo>
                  <a:pt x="343" y="38"/>
                  <a:pt x="335" y="30"/>
                  <a:pt x="335" y="30"/>
                </a:cubicBezTo>
                <a:lnTo>
                  <a:pt x="320" y="5"/>
                </a:lnTo>
                <a:close/>
              </a:path>
            </a:pathLst>
          </a:custGeom>
          <a:solidFill>
            <a:srgbClr val="79CA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4" name="Freeform 591">
            <a:extLst>
              <a:ext uri="{FF2B5EF4-FFF2-40B4-BE49-F238E27FC236}">
                <a16:creationId xmlns:a16="http://schemas.microsoft.com/office/drawing/2014/main" id="{01B814D2-A221-4549-619D-ECF276ECDB73}"/>
              </a:ext>
            </a:extLst>
          </p:cNvPr>
          <p:cNvSpPr>
            <a:spLocks/>
          </p:cNvSpPr>
          <p:nvPr/>
        </p:nvSpPr>
        <p:spPr bwMode="auto">
          <a:xfrm>
            <a:off x="8556864" y="3746223"/>
            <a:ext cx="67230" cy="59548"/>
          </a:xfrm>
          <a:custGeom>
            <a:avLst/>
            <a:gdLst>
              <a:gd name="T0" fmla="*/ 2147483646 w 62"/>
              <a:gd name="T1" fmla="*/ 2147483646 h 56"/>
              <a:gd name="T2" fmla="*/ 2147483646 w 62"/>
              <a:gd name="T3" fmla="*/ 2147483646 h 56"/>
              <a:gd name="T4" fmla="*/ 2147483646 w 62"/>
              <a:gd name="T5" fmla="*/ 2147483646 h 56"/>
              <a:gd name="T6" fmla="*/ 2147483646 w 62"/>
              <a:gd name="T7" fmla="*/ 2147483646 h 56"/>
              <a:gd name="T8" fmla="*/ 2147483646 w 62"/>
              <a:gd name="T9" fmla="*/ 2147483646 h 56"/>
              <a:gd name="T10" fmla="*/ 2147483646 w 62"/>
              <a:gd name="T11" fmla="*/ 2147483646 h 56"/>
              <a:gd name="T12" fmla="*/ 2147483646 w 62"/>
              <a:gd name="T13" fmla="*/ 2147483646 h 56"/>
              <a:gd name="T14" fmla="*/ 2147483646 w 62"/>
              <a:gd name="T15" fmla="*/ 2147483646 h 56"/>
              <a:gd name="T16" fmla="*/ 2147483646 w 62"/>
              <a:gd name="T17" fmla="*/ 2147483646 h 56"/>
              <a:gd name="T18" fmla="*/ 2147483646 w 62"/>
              <a:gd name="T19" fmla="*/ 2147483646 h 56"/>
              <a:gd name="T20" fmla="*/ 2147483646 w 62"/>
              <a:gd name="T21" fmla="*/ 2147483646 h 5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62"/>
              <a:gd name="T34" fmla="*/ 0 h 56"/>
              <a:gd name="T35" fmla="*/ 62 w 62"/>
              <a:gd name="T36" fmla="*/ 56 h 5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62" h="56">
                <a:moveTo>
                  <a:pt x="24" y="12"/>
                </a:moveTo>
                <a:cubicBezTo>
                  <a:pt x="20" y="14"/>
                  <a:pt x="14" y="12"/>
                  <a:pt x="9" y="21"/>
                </a:cubicBezTo>
                <a:cubicBezTo>
                  <a:pt x="4" y="29"/>
                  <a:pt x="0" y="40"/>
                  <a:pt x="8" y="40"/>
                </a:cubicBezTo>
                <a:cubicBezTo>
                  <a:pt x="15" y="40"/>
                  <a:pt x="20" y="38"/>
                  <a:pt x="21" y="42"/>
                </a:cubicBezTo>
                <a:cubicBezTo>
                  <a:pt x="22" y="45"/>
                  <a:pt x="14" y="56"/>
                  <a:pt x="21" y="51"/>
                </a:cubicBezTo>
                <a:cubicBezTo>
                  <a:pt x="29" y="46"/>
                  <a:pt x="30" y="35"/>
                  <a:pt x="35" y="29"/>
                </a:cubicBezTo>
                <a:cubicBezTo>
                  <a:pt x="40" y="23"/>
                  <a:pt x="37" y="18"/>
                  <a:pt x="47" y="22"/>
                </a:cubicBezTo>
                <a:cubicBezTo>
                  <a:pt x="57" y="26"/>
                  <a:pt x="62" y="14"/>
                  <a:pt x="62" y="14"/>
                </a:cubicBezTo>
                <a:cubicBezTo>
                  <a:pt x="62" y="14"/>
                  <a:pt x="62" y="0"/>
                  <a:pt x="57" y="2"/>
                </a:cubicBezTo>
                <a:cubicBezTo>
                  <a:pt x="52" y="5"/>
                  <a:pt x="36" y="5"/>
                  <a:pt x="36" y="5"/>
                </a:cubicBezTo>
                <a:lnTo>
                  <a:pt x="24" y="12"/>
                </a:lnTo>
                <a:close/>
              </a:path>
            </a:pathLst>
          </a:custGeom>
          <a:solidFill>
            <a:srgbClr val="79CA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5" name="Freeform 592">
            <a:extLst>
              <a:ext uri="{FF2B5EF4-FFF2-40B4-BE49-F238E27FC236}">
                <a16:creationId xmlns:a16="http://schemas.microsoft.com/office/drawing/2014/main" id="{F0B0A455-95FB-4394-48D0-2F5208EC25D5}"/>
              </a:ext>
            </a:extLst>
          </p:cNvPr>
          <p:cNvSpPr>
            <a:spLocks/>
          </p:cNvSpPr>
          <p:nvPr/>
        </p:nvSpPr>
        <p:spPr bwMode="auto">
          <a:xfrm>
            <a:off x="8787369" y="2949060"/>
            <a:ext cx="111411" cy="382254"/>
          </a:xfrm>
          <a:custGeom>
            <a:avLst/>
            <a:gdLst>
              <a:gd name="T0" fmla="*/ 2147483646 w 105"/>
              <a:gd name="T1" fmla="*/ 2147483646 h 356"/>
              <a:gd name="T2" fmla="*/ 2147483646 w 105"/>
              <a:gd name="T3" fmla="*/ 2147483646 h 356"/>
              <a:gd name="T4" fmla="*/ 2147483646 w 105"/>
              <a:gd name="T5" fmla="*/ 2147483646 h 356"/>
              <a:gd name="T6" fmla="*/ 2147483646 w 105"/>
              <a:gd name="T7" fmla="*/ 2147483646 h 356"/>
              <a:gd name="T8" fmla="*/ 2147483646 w 105"/>
              <a:gd name="T9" fmla="*/ 2147483646 h 356"/>
              <a:gd name="T10" fmla="*/ 2147483646 w 105"/>
              <a:gd name="T11" fmla="*/ 2147483646 h 356"/>
              <a:gd name="T12" fmla="*/ 2147483646 w 105"/>
              <a:gd name="T13" fmla="*/ 2147483646 h 356"/>
              <a:gd name="T14" fmla="*/ 2147483646 w 105"/>
              <a:gd name="T15" fmla="*/ 2147483646 h 356"/>
              <a:gd name="T16" fmla="*/ 2147483646 w 105"/>
              <a:gd name="T17" fmla="*/ 2147483646 h 356"/>
              <a:gd name="T18" fmla="*/ 2147483646 w 105"/>
              <a:gd name="T19" fmla="*/ 2147483646 h 356"/>
              <a:gd name="T20" fmla="*/ 2147483646 w 105"/>
              <a:gd name="T21" fmla="*/ 2147483646 h 356"/>
              <a:gd name="T22" fmla="*/ 2147483646 w 105"/>
              <a:gd name="T23" fmla="*/ 2147483646 h 356"/>
              <a:gd name="T24" fmla="*/ 2147483646 w 105"/>
              <a:gd name="T25" fmla="*/ 2147483646 h 356"/>
              <a:gd name="T26" fmla="*/ 2147483646 w 105"/>
              <a:gd name="T27" fmla="*/ 2147483646 h 356"/>
              <a:gd name="T28" fmla="*/ 2147483646 w 105"/>
              <a:gd name="T29" fmla="*/ 2147483646 h 356"/>
              <a:gd name="T30" fmla="*/ 2147483646 w 105"/>
              <a:gd name="T31" fmla="*/ 2147483646 h 356"/>
              <a:gd name="T32" fmla="*/ 2147483646 w 105"/>
              <a:gd name="T33" fmla="*/ 2147483646 h 356"/>
              <a:gd name="T34" fmla="*/ 2147483646 w 105"/>
              <a:gd name="T35" fmla="*/ 2147483646 h 356"/>
              <a:gd name="T36" fmla="*/ 2147483646 w 105"/>
              <a:gd name="T37" fmla="*/ 2147483646 h 356"/>
              <a:gd name="T38" fmla="*/ 2147483646 w 105"/>
              <a:gd name="T39" fmla="*/ 2147483646 h 356"/>
              <a:gd name="T40" fmla="*/ 2147483646 w 105"/>
              <a:gd name="T41" fmla="*/ 2147483646 h 356"/>
              <a:gd name="T42" fmla="*/ 2147483646 w 105"/>
              <a:gd name="T43" fmla="*/ 2147483646 h 356"/>
              <a:gd name="T44" fmla="*/ 2147483646 w 105"/>
              <a:gd name="T45" fmla="*/ 2147483646 h 356"/>
              <a:gd name="T46" fmla="*/ 2147483646 w 105"/>
              <a:gd name="T47" fmla="*/ 2147483646 h 356"/>
              <a:gd name="T48" fmla="*/ 2147483646 w 105"/>
              <a:gd name="T49" fmla="*/ 2147483646 h 356"/>
              <a:gd name="T50" fmla="*/ 2147483646 w 105"/>
              <a:gd name="T51" fmla="*/ 2147483646 h 356"/>
              <a:gd name="T52" fmla="*/ 2147483646 w 105"/>
              <a:gd name="T53" fmla="*/ 2147483646 h 356"/>
              <a:gd name="T54" fmla="*/ 2147483646 w 105"/>
              <a:gd name="T55" fmla="*/ 2147483646 h 356"/>
              <a:gd name="T56" fmla="*/ 2147483646 w 105"/>
              <a:gd name="T57" fmla="*/ 2147483646 h 356"/>
              <a:gd name="T58" fmla="*/ 2147483646 w 105"/>
              <a:gd name="T59" fmla="*/ 2147483646 h 356"/>
              <a:gd name="T60" fmla="*/ 2147483646 w 105"/>
              <a:gd name="T61" fmla="*/ 2147483646 h 356"/>
              <a:gd name="T62" fmla="*/ 2147483646 w 105"/>
              <a:gd name="T63" fmla="*/ 2147483646 h 35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105"/>
              <a:gd name="T97" fmla="*/ 0 h 356"/>
              <a:gd name="T98" fmla="*/ 105 w 105"/>
              <a:gd name="T99" fmla="*/ 356 h 35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105" h="356">
                <a:moveTo>
                  <a:pt x="45" y="2"/>
                </a:moveTo>
                <a:cubicBezTo>
                  <a:pt x="34" y="4"/>
                  <a:pt x="26" y="8"/>
                  <a:pt x="29" y="27"/>
                </a:cubicBezTo>
                <a:cubicBezTo>
                  <a:pt x="31" y="45"/>
                  <a:pt x="39" y="44"/>
                  <a:pt x="27" y="59"/>
                </a:cubicBezTo>
                <a:cubicBezTo>
                  <a:pt x="16" y="74"/>
                  <a:pt x="15" y="83"/>
                  <a:pt x="19" y="90"/>
                </a:cubicBezTo>
                <a:cubicBezTo>
                  <a:pt x="23" y="96"/>
                  <a:pt x="30" y="97"/>
                  <a:pt x="23" y="114"/>
                </a:cubicBezTo>
                <a:cubicBezTo>
                  <a:pt x="15" y="131"/>
                  <a:pt x="13" y="129"/>
                  <a:pt x="23" y="144"/>
                </a:cubicBezTo>
                <a:cubicBezTo>
                  <a:pt x="32" y="158"/>
                  <a:pt x="46" y="151"/>
                  <a:pt x="37" y="173"/>
                </a:cubicBezTo>
                <a:cubicBezTo>
                  <a:pt x="29" y="195"/>
                  <a:pt x="32" y="186"/>
                  <a:pt x="34" y="205"/>
                </a:cubicBezTo>
                <a:cubicBezTo>
                  <a:pt x="35" y="225"/>
                  <a:pt x="41" y="232"/>
                  <a:pt x="30" y="235"/>
                </a:cubicBezTo>
                <a:cubicBezTo>
                  <a:pt x="19" y="237"/>
                  <a:pt x="0" y="220"/>
                  <a:pt x="13" y="240"/>
                </a:cubicBezTo>
                <a:cubicBezTo>
                  <a:pt x="25" y="259"/>
                  <a:pt x="31" y="251"/>
                  <a:pt x="30" y="264"/>
                </a:cubicBezTo>
                <a:cubicBezTo>
                  <a:pt x="29" y="278"/>
                  <a:pt x="34" y="284"/>
                  <a:pt x="35" y="300"/>
                </a:cubicBezTo>
                <a:cubicBezTo>
                  <a:pt x="36" y="316"/>
                  <a:pt x="31" y="322"/>
                  <a:pt x="29" y="328"/>
                </a:cubicBezTo>
                <a:cubicBezTo>
                  <a:pt x="26" y="334"/>
                  <a:pt x="14" y="334"/>
                  <a:pt x="26" y="342"/>
                </a:cubicBezTo>
                <a:cubicBezTo>
                  <a:pt x="39" y="349"/>
                  <a:pt x="38" y="340"/>
                  <a:pt x="45" y="336"/>
                </a:cubicBezTo>
                <a:cubicBezTo>
                  <a:pt x="52" y="331"/>
                  <a:pt x="53" y="315"/>
                  <a:pt x="59" y="328"/>
                </a:cubicBezTo>
                <a:cubicBezTo>
                  <a:pt x="66" y="342"/>
                  <a:pt x="58" y="356"/>
                  <a:pt x="67" y="355"/>
                </a:cubicBezTo>
                <a:cubicBezTo>
                  <a:pt x="75" y="354"/>
                  <a:pt x="79" y="328"/>
                  <a:pt x="74" y="322"/>
                </a:cubicBezTo>
                <a:cubicBezTo>
                  <a:pt x="69" y="316"/>
                  <a:pt x="63" y="318"/>
                  <a:pt x="57" y="300"/>
                </a:cubicBezTo>
                <a:cubicBezTo>
                  <a:pt x="51" y="281"/>
                  <a:pt x="48" y="284"/>
                  <a:pt x="53" y="270"/>
                </a:cubicBezTo>
                <a:cubicBezTo>
                  <a:pt x="58" y="257"/>
                  <a:pt x="52" y="249"/>
                  <a:pt x="57" y="238"/>
                </a:cubicBezTo>
                <a:cubicBezTo>
                  <a:pt x="62" y="227"/>
                  <a:pt x="63" y="213"/>
                  <a:pt x="70" y="216"/>
                </a:cubicBezTo>
                <a:cubicBezTo>
                  <a:pt x="78" y="220"/>
                  <a:pt x="88" y="240"/>
                  <a:pt x="96" y="237"/>
                </a:cubicBezTo>
                <a:cubicBezTo>
                  <a:pt x="105" y="235"/>
                  <a:pt x="104" y="220"/>
                  <a:pt x="99" y="218"/>
                </a:cubicBezTo>
                <a:cubicBezTo>
                  <a:pt x="94" y="215"/>
                  <a:pt x="84" y="209"/>
                  <a:pt x="79" y="202"/>
                </a:cubicBezTo>
                <a:cubicBezTo>
                  <a:pt x="74" y="194"/>
                  <a:pt x="70" y="186"/>
                  <a:pt x="70" y="176"/>
                </a:cubicBezTo>
                <a:cubicBezTo>
                  <a:pt x="70" y="166"/>
                  <a:pt x="64" y="145"/>
                  <a:pt x="64" y="134"/>
                </a:cubicBezTo>
                <a:cubicBezTo>
                  <a:pt x="64" y="123"/>
                  <a:pt x="62" y="106"/>
                  <a:pt x="59" y="93"/>
                </a:cubicBezTo>
                <a:cubicBezTo>
                  <a:pt x="57" y="81"/>
                  <a:pt x="52" y="70"/>
                  <a:pt x="57" y="56"/>
                </a:cubicBezTo>
                <a:cubicBezTo>
                  <a:pt x="62" y="43"/>
                  <a:pt x="54" y="37"/>
                  <a:pt x="54" y="22"/>
                </a:cubicBezTo>
                <a:cubicBezTo>
                  <a:pt x="54" y="7"/>
                  <a:pt x="59" y="0"/>
                  <a:pt x="52" y="1"/>
                </a:cubicBezTo>
                <a:cubicBezTo>
                  <a:pt x="45" y="2"/>
                  <a:pt x="45" y="2"/>
                  <a:pt x="45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6" name="Freeform 593">
            <a:extLst>
              <a:ext uri="{FF2B5EF4-FFF2-40B4-BE49-F238E27FC236}">
                <a16:creationId xmlns:a16="http://schemas.microsoft.com/office/drawing/2014/main" id="{20847405-3BFA-27E1-6964-A5667F2C6B26}"/>
              </a:ext>
            </a:extLst>
          </p:cNvPr>
          <p:cNvSpPr>
            <a:spLocks/>
          </p:cNvSpPr>
          <p:nvPr/>
        </p:nvSpPr>
        <p:spPr bwMode="auto">
          <a:xfrm>
            <a:off x="8921830" y="3323630"/>
            <a:ext cx="80677" cy="76835"/>
          </a:xfrm>
          <a:custGeom>
            <a:avLst/>
            <a:gdLst>
              <a:gd name="T0" fmla="*/ 2147483646 w 76"/>
              <a:gd name="T1" fmla="*/ 2147483646 h 72"/>
              <a:gd name="T2" fmla="*/ 2147483646 w 76"/>
              <a:gd name="T3" fmla="*/ 2147483646 h 72"/>
              <a:gd name="T4" fmla="*/ 2147483646 w 76"/>
              <a:gd name="T5" fmla="*/ 2147483646 h 72"/>
              <a:gd name="T6" fmla="*/ 2147483646 w 76"/>
              <a:gd name="T7" fmla="*/ 2147483646 h 72"/>
              <a:gd name="T8" fmla="*/ 2147483646 w 76"/>
              <a:gd name="T9" fmla="*/ 2147483646 h 72"/>
              <a:gd name="T10" fmla="*/ 2147483646 w 76"/>
              <a:gd name="T11" fmla="*/ 2147483646 h 72"/>
              <a:gd name="T12" fmla="*/ 2147483646 w 76"/>
              <a:gd name="T13" fmla="*/ 2147483646 h 72"/>
              <a:gd name="T14" fmla="*/ 2147483646 w 76"/>
              <a:gd name="T15" fmla="*/ 2147483646 h 72"/>
              <a:gd name="T16" fmla="*/ 2147483646 w 76"/>
              <a:gd name="T17" fmla="*/ 0 h 72"/>
              <a:gd name="T18" fmla="*/ 2147483646 w 76"/>
              <a:gd name="T19" fmla="*/ 2147483646 h 7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76"/>
              <a:gd name="T31" fmla="*/ 0 h 72"/>
              <a:gd name="T32" fmla="*/ 76 w 76"/>
              <a:gd name="T33" fmla="*/ 72 h 7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76" h="72">
                <a:moveTo>
                  <a:pt x="45" y="19"/>
                </a:moveTo>
                <a:cubicBezTo>
                  <a:pt x="40" y="21"/>
                  <a:pt x="32" y="33"/>
                  <a:pt x="28" y="41"/>
                </a:cubicBezTo>
                <a:cubicBezTo>
                  <a:pt x="24" y="48"/>
                  <a:pt x="18" y="56"/>
                  <a:pt x="15" y="56"/>
                </a:cubicBezTo>
                <a:cubicBezTo>
                  <a:pt x="11" y="56"/>
                  <a:pt x="0" y="43"/>
                  <a:pt x="7" y="56"/>
                </a:cubicBezTo>
                <a:cubicBezTo>
                  <a:pt x="15" y="68"/>
                  <a:pt x="24" y="72"/>
                  <a:pt x="31" y="65"/>
                </a:cubicBezTo>
                <a:cubicBezTo>
                  <a:pt x="37" y="59"/>
                  <a:pt x="38" y="45"/>
                  <a:pt x="44" y="41"/>
                </a:cubicBezTo>
                <a:cubicBezTo>
                  <a:pt x="50" y="37"/>
                  <a:pt x="54" y="31"/>
                  <a:pt x="59" y="31"/>
                </a:cubicBezTo>
                <a:cubicBezTo>
                  <a:pt x="64" y="31"/>
                  <a:pt x="71" y="24"/>
                  <a:pt x="74" y="19"/>
                </a:cubicBezTo>
                <a:cubicBezTo>
                  <a:pt x="76" y="14"/>
                  <a:pt x="70" y="0"/>
                  <a:pt x="70" y="0"/>
                </a:cubicBezTo>
                <a:lnTo>
                  <a:pt x="45" y="19"/>
                </a:lnTo>
                <a:close/>
              </a:path>
            </a:pathLst>
          </a:custGeom>
          <a:solidFill>
            <a:srgbClr val="79CA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7" name="Freeform 594">
            <a:extLst>
              <a:ext uri="{FF2B5EF4-FFF2-40B4-BE49-F238E27FC236}">
                <a16:creationId xmlns:a16="http://schemas.microsoft.com/office/drawing/2014/main" id="{5AF35CD8-9A76-7611-E74B-C6826BF07656}"/>
              </a:ext>
            </a:extLst>
          </p:cNvPr>
          <p:cNvSpPr>
            <a:spLocks/>
          </p:cNvSpPr>
          <p:nvPr/>
        </p:nvSpPr>
        <p:spPr bwMode="auto">
          <a:xfrm>
            <a:off x="9021716" y="3298659"/>
            <a:ext cx="32654" cy="44180"/>
          </a:xfrm>
          <a:custGeom>
            <a:avLst/>
            <a:gdLst>
              <a:gd name="T0" fmla="*/ 2147483646 w 30"/>
              <a:gd name="T1" fmla="*/ 2147483646 h 42"/>
              <a:gd name="T2" fmla="*/ 2147483646 w 30"/>
              <a:gd name="T3" fmla="*/ 2147483646 h 42"/>
              <a:gd name="T4" fmla="*/ 2147483646 w 30"/>
              <a:gd name="T5" fmla="*/ 2147483646 h 42"/>
              <a:gd name="T6" fmla="*/ 2147483646 w 30"/>
              <a:gd name="T7" fmla="*/ 2147483646 h 42"/>
              <a:gd name="T8" fmla="*/ 2147483646 w 30"/>
              <a:gd name="T9" fmla="*/ 2147483646 h 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"/>
              <a:gd name="T16" fmla="*/ 0 h 42"/>
              <a:gd name="T17" fmla="*/ 30 w 30"/>
              <a:gd name="T18" fmla="*/ 42 h 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" h="42">
                <a:moveTo>
                  <a:pt x="20" y="14"/>
                </a:moveTo>
                <a:cubicBezTo>
                  <a:pt x="13" y="16"/>
                  <a:pt x="10" y="0"/>
                  <a:pt x="5" y="21"/>
                </a:cubicBezTo>
                <a:cubicBezTo>
                  <a:pt x="0" y="42"/>
                  <a:pt x="21" y="26"/>
                  <a:pt x="21" y="26"/>
                </a:cubicBezTo>
                <a:cubicBezTo>
                  <a:pt x="30" y="18"/>
                  <a:pt x="30" y="18"/>
                  <a:pt x="30" y="18"/>
                </a:cubicBezTo>
                <a:lnTo>
                  <a:pt x="20" y="14"/>
                </a:lnTo>
                <a:close/>
              </a:path>
            </a:pathLst>
          </a:custGeom>
          <a:solidFill>
            <a:srgbClr val="79CA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8" name="Freeform 595">
            <a:extLst>
              <a:ext uri="{FF2B5EF4-FFF2-40B4-BE49-F238E27FC236}">
                <a16:creationId xmlns:a16="http://schemas.microsoft.com/office/drawing/2014/main" id="{4F1C77C2-24A5-EC70-9230-2CED9BB52F32}"/>
              </a:ext>
            </a:extLst>
          </p:cNvPr>
          <p:cNvSpPr>
            <a:spLocks/>
          </p:cNvSpPr>
          <p:nvPr/>
        </p:nvSpPr>
        <p:spPr bwMode="auto">
          <a:xfrm>
            <a:off x="9073579" y="3267925"/>
            <a:ext cx="24972" cy="24971"/>
          </a:xfrm>
          <a:custGeom>
            <a:avLst/>
            <a:gdLst>
              <a:gd name="T0" fmla="*/ 2147483646 w 24"/>
              <a:gd name="T1" fmla="*/ 2147483646 h 23"/>
              <a:gd name="T2" fmla="*/ 2147483646 w 24"/>
              <a:gd name="T3" fmla="*/ 2147483646 h 23"/>
              <a:gd name="T4" fmla="*/ 2147483646 w 24"/>
              <a:gd name="T5" fmla="*/ 2147483646 h 23"/>
              <a:gd name="T6" fmla="*/ 2147483646 w 24"/>
              <a:gd name="T7" fmla="*/ 0 h 23"/>
              <a:gd name="T8" fmla="*/ 2147483646 w 24"/>
              <a:gd name="T9" fmla="*/ 2147483646 h 2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4"/>
              <a:gd name="T16" fmla="*/ 0 h 23"/>
              <a:gd name="T17" fmla="*/ 24 w 24"/>
              <a:gd name="T18" fmla="*/ 23 h 2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4" h="23">
                <a:moveTo>
                  <a:pt x="11" y="7"/>
                </a:moveTo>
                <a:cubicBezTo>
                  <a:pt x="10" y="13"/>
                  <a:pt x="0" y="18"/>
                  <a:pt x="8" y="20"/>
                </a:cubicBezTo>
                <a:cubicBezTo>
                  <a:pt x="15" y="23"/>
                  <a:pt x="20" y="15"/>
                  <a:pt x="20" y="15"/>
                </a:cubicBezTo>
                <a:cubicBezTo>
                  <a:pt x="24" y="0"/>
                  <a:pt x="24" y="0"/>
                  <a:pt x="24" y="0"/>
                </a:cubicBezTo>
                <a:lnTo>
                  <a:pt x="11" y="7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59" name="Freeform 596">
            <a:extLst>
              <a:ext uri="{FF2B5EF4-FFF2-40B4-BE49-F238E27FC236}">
                <a16:creationId xmlns:a16="http://schemas.microsoft.com/office/drawing/2014/main" id="{908DAA93-5DFC-5A36-A606-16961A0DF902}"/>
              </a:ext>
            </a:extLst>
          </p:cNvPr>
          <p:cNvSpPr>
            <a:spLocks/>
          </p:cNvSpPr>
          <p:nvPr/>
        </p:nvSpPr>
        <p:spPr bwMode="auto">
          <a:xfrm>
            <a:off x="9108155" y="3242953"/>
            <a:ext cx="15367" cy="9605"/>
          </a:xfrm>
          <a:custGeom>
            <a:avLst/>
            <a:gdLst>
              <a:gd name="T0" fmla="*/ 2147483646 w 15"/>
              <a:gd name="T1" fmla="*/ 0 h 9"/>
              <a:gd name="T2" fmla="*/ 2147483646 w 15"/>
              <a:gd name="T3" fmla="*/ 2147483646 h 9"/>
              <a:gd name="T4" fmla="*/ 2147483646 w 15"/>
              <a:gd name="T5" fmla="*/ 2147483646 h 9"/>
              <a:gd name="T6" fmla="*/ 2147483646 w 15"/>
              <a:gd name="T7" fmla="*/ 0 h 9"/>
              <a:gd name="T8" fmla="*/ 0 60000 65536"/>
              <a:gd name="T9" fmla="*/ 0 60000 65536"/>
              <a:gd name="T10" fmla="*/ 0 60000 65536"/>
              <a:gd name="T11" fmla="*/ 0 60000 65536"/>
              <a:gd name="T12" fmla="*/ 0 w 15"/>
              <a:gd name="T13" fmla="*/ 0 h 9"/>
              <a:gd name="T14" fmla="*/ 15 w 15"/>
              <a:gd name="T15" fmla="*/ 9 h 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5" h="9">
                <a:moveTo>
                  <a:pt x="9" y="0"/>
                </a:moveTo>
                <a:cubicBezTo>
                  <a:pt x="4" y="1"/>
                  <a:pt x="0" y="9"/>
                  <a:pt x="7" y="9"/>
                </a:cubicBezTo>
                <a:cubicBezTo>
                  <a:pt x="13" y="9"/>
                  <a:pt x="15" y="3"/>
                  <a:pt x="15" y="3"/>
                </a:cubicBezTo>
                <a:lnTo>
                  <a:pt x="9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0" name="Freeform 597">
            <a:extLst>
              <a:ext uri="{FF2B5EF4-FFF2-40B4-BE49-F238E27FC236}">
                <a16:creationId xmlns:a16="http://schemas.microsoft.com/office/drawing/2014/main" id="{FE8845F8-37DC-422D-1053-AA61686FD9A1}"/>
              </a:ext>
            </a:extLst>
          </p:cNvPr>
          <p:cNvSpPr>
            <a:spLocks/>
          </p:cNvSpPr>
          <p:nvPr/>
        </p:nvSpPr>
        <p:spPr bwMode="auto">
          <a:xfrm>
            <a:off x="9158097" y="3173802"/>
            <a:ext cx="21130" cy="21130"/>
          </a:xfrm>
          <a:custGeom>
            <a:avLst/>
            <a:gdLst>
              <a:gd name="T0" fmla="*/ 2147483646 w 20"/>
              <a:gd name="T1" fmla="*/ 0 h 20"/>
              <a:gd name="T2" fmla="*/ 0 w 20"/>
              <a:gd name="T3" fmla="*/ 2147483646 h 20"/>
              <a:gd name="T4" fmla="*/ 2147483646 w 20"/>
              <a:gd name="T5" fmla="*/ 2147483646 h 20"/>
              <a:gd name="T6" fmla="*/ 2147483646 w 20"/>
              <a:gd name="T7" fmla="*/ 2147483646 h 20"/>
              <a:gd name="T8" fmla="*/ 2147483646 w 20"/>
              <a:gd name="T9" fmla="*/ 0 h 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0"/>
              <a:gd name="T16" fmla="*/ 0 h 20"/>
              <a:gd name="T17" fmla="*/ 20 w 20"/>
              <a:gd name="T18" fmla="*/ 20 h 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0" h="20">
                <a:moveTo>
                  <a:pt x="6" y="0"/>
                </a:moveTo>
                <a:cubicBezTo>
                  <a:pt x="1" y="1"/>
                  <a:pt x="0" y="6"/>
                  <a:pt x="0" y="11"/>
                </a:cubicBezTo>
                <a:cubicBezTo>
                  <a:pt x="0" y="16"/>
                  <a:pt x="7" y="20"/>
                  <a:pt x="7" y="20"/>
                </a:cubicBezTo>
                <a:cubicBezTo>
                  <a:pt x="7" y="20"/>
                  <a:pt x="17" y="16"/>
                  <a:pt x="19" y="10"/>
                </a:cubicBezTo>
                <a:cubicBezTo>
                  <a:pt x="20" y="4"/>
                  <a:pt x="6" y="0"/>
                  <a:pt x="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1" name="Freeform 598">
            <a:extLst>
              <a:ext uri="{FF2B5EF4-FFF2-40B4-BE49-F238E27FC236}">
                <a16:creationId xmlns:a16="http://schemas.microsoft.com/office/drawing/2014/main" id="{73B895A2-0FBC-57DD-E846-C29FF6877916}"/>
              </a:ext>
            </a:extLst>
          </p:cNvPr>
          <p:cNvSpPr>
            <a:spLocks/>
          </p:cNvSpPr>
          <p:nvPr/>
        </p:nvSpPr>
        <p:spPr bwMode="auto">
          <a:xfrm>
            <a:off x="9169623" y="3135384"/>
            <a:ext cx="36497" cy="32655"/>
          </a:xfrm>
          <a:custGeom>
            <a:avLst/>
            <a:gdLst>
              <a:gd name="T0" fmla="*/ 2147483646 w 33"/>
              <a:gd name="T1" fmla="*/ 0 h 31"/>
              <a:gd name="T2" fmla="*/ 2147483646 w 33"/>
              <a:gd name="T3" fmla="*/ 2147483646 h 31"/>
              <a:gd name="T4" fmla="*/ 2147483646 w 33"/>
              <a:gd name="T5" fmla="*/ 2147483646 h 31"/>
              <a:gd name="T6" fmla="*/ 2147483646 w 33"/>
              <a:gd name="T7" fmla="*/ 2147483646 h 31"/>
              <a:gd name="T8" fmla="*/ 2147483646 w 33"/>
              <a:gd name="T9" fmla="*/ 2147483646 h 31"/>
              <a:gd name="T10" fmla="*/ 2147483646 w 33"/>
              <a:gd name="T11" fmla="*/ 0 h 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3"/>
              <a:gd name="T19" fmla="*/ 0 h 31"/>
              <a:gd name="T20" fmla="*/ 33 w 33"/>
              <a:gd name="T21" fmla="*/ 31 h 31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3" h="31">
                <a:moveTo>
                  <a:pt x="24" y="0"/>
                </a:moveTo>
                <a:cubicBezTo>
                  <a:pt x="24" y="0"/>
                  <a:pt x="14" y="2"/>
                  <a:pt x="11" y="7"/>
                </a:cubicBezTo>
                <a:cubicBezTo>
                  <a:pt x="9" y="12"/>
                  <a:pt x="0" y="19"/>
                  <a:pt x="8" y="24"/>
                </a:cubicBezTo>
                <a:cubicBezTo>
                  <a:pt x="15" y="29"/>
                  <a:pt x="20" y="31"/>
                  <a:pt x="24" y="25"/>
                </a:cubicBezTo>
                <a:cubicBezTo>
                  <a:pt x="27" y="19"/>
                  <a:pt x="33" y="12"/>
                  <a:pt x="33" y="12"/>
                </a:cubicBezTo>
                <a:lnTo>
                  <a:pt x="24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2" name="Freeform 599">
            <a:extLst>
              <a:ext uri="{FF2B5EF4-FFF2-40B4-BE49-F238E27FC236}">
                <a16:creationId xmlns:a16="http://schemas.microsoft.com/office/drawing/2014/main" id="{BFA3A307-0A66-2E53-E2F7-933979DCBBE6}"/>
              </a:ext>
            </a:extLst>
          </p:cNvPr>
          <p:cNvSpPr>
            <a:spLocks/>
          </p:cNvSpPr>
          <p:nvPr/>
        </p:nvSpPr>
        <p:spPr bwMode="auto">
          <a:xfrm>
            <a:off x="8201502" y="4022829"/>
            <a:ext cx="88360" cy="105649"/>
          </a:xfrm>
          <a:custGeom>
            <a:avLst/>
            <a:gdLst>
              <a:gd name="T0" fmla="*/ 2147483646 w 84"/>
              <a:gd name="T1" fmla="*/ 2147483646 h 100"/>
              <a:gd name="T2" fmla="*/ 2147483646 w 84"/>
              <a:gd name="T3" fmla="*/ 2147483646 h 100"/>
              <a:gd name="T4" fmla="*/ 2147483646 w 84"/>
              <a:gd name="T5" fmla="*/ 2147483646 h 100"/>
              <a:gd name="T6" fmla="*/ 2147483646 w 84"/>
              <a:gd name="T7" fmla="*/ 2147483646 h 100"/>
              <a:gd name="T8" fmla="*/ 2147483646 w 84"/>
              <a:gd name="T9" fmla="*/ 2147483646 h 100"/>
              <a:gd name="T10" fmla="*/ 2147483646 w 84"/>
              <a:gd name="T11" fmla="*/ 2147483646 h 100"/>
              <a:gd name="T12" fmla="*/ 2147483646 w 84"/>
              <a:gd name="T13" fmla="*/ 2147483646 h 1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4"/>
              <a:gd name="T22" fmla="*/ 0 h 100"/>
              <a:gd name="T23" fmla="*/ 84 w 84"/>
              <a:gd name="T24" fmla="*/ 100 h 100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4" h="100">
                <a:moveTo>
                  <a:pt x="75" y="12"/>
                </a:moveTo>
                <a:cubicBezTo>
                  <a:pt x="58" y="0"/>
                  <a:pt x="41" y="5"/>
                  <a:pt x="37" y="21"/>
                </a:cubicBezTo>
                <a:cubicBezTo>
                  <a:pt x="33" y="38"/>
                  <a:pt x="30" y="54"/>
                  <a:pt x="22" y="61"/>
                </a:cubicBezTo>
                <a:cubicBezTo>
                  <a:pt x="14" y="67"/>
                  <a:pt x="0" y="76"/>
                  <a:pt x="10" y="86"/>
                </a:cubicBezTo>
                <a:cubicBezTo>
                  <a:pt x="19" y="97"/>
                  <a:pt x="22" y="97"/>
                  <a:pt x="39" y="99"/>
                </a:cubicBezTo>
                <a:cubicBezTo>
                  <a:pt x="57" y="100"/>
                  <a:pt x="64" y="40"/>
                  <a:pt x="64" y="40"/>
                </a:cubicBezTo>
                <a:cubicBezTo>
                  <a:pt x="64" y="40"/>
                  <a:pt x="84" y="19"/>
                  <a:pt x="75" y="12"/>
                </a:cubicBezTo>
                <a:close/>
              </a:path>
            </a:pathLst>
          </a:custGeom>
          <a:solidFill>
            <a:srgbClr val="3EA1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3" name="Freeform 600">
            <a:extLst>
              <a:ext uri="{FF2B5EF4-FFF2-40B4-BE49-F238E27FC236}">
                <a16:creationId xmlns:a16="http://schemas.microsoft.com/office/drawing/2014/main" id="{AF41755C-8F6C-ED86-634D-C8A30D44153E}"/>
              </a:ext>
            </a:extLst>
          </p:cNvPr>
          <p:cNvSpPr>
            <a:spLocks/>
          </p:cNvSpPr>
          <p:nvPr/>
        </p:nvSpPr>
        <p:spPr bwMode="auto">
          <a:xfrm>
            <a:off x="8207265" y="4226441"/>
            <a:ext cx="124856" cy="213218"/>
          </a:xfrm>
          <a:custGeom>
            <a:avLst/>
            <a:gdLst>
              <a:gd name="T0" fmla="*/ 2147483646 w 117"/>
              <a:gd name="T1" fmla="*/ 2147483646 h 200"/>
              <a:gd name="T2" fmla="*/ 2147483646 w 117"/>
              <a:gd name="T3" fmla="*/ 2147483646 h 200"/>
              <a:gd name="T4" fmla="*/ 2147483646 w 117"/>
              <a:gd name="T5" fmla="*/ 2147483646 h 200"/>
              <a:gd name="T6" fmla="*/ 2147483646 w 117"/>
              <a:gd name="T7" fmla="*/ 2147483646 h 200"/>
              <a:gd name="T8" fmla="*/ 2147483646 w 117"/>
              <a:gd name="T9" fmla="*/ 2147483646 h 200"/>
              <a:gd name="T10" fmla="*/ 2147483646 w 117"/>
              <a:gd name="T11" fmla="*/ 2147483646 h 200"/>
              <a:gd name="T12" fmla="*/ 2147483646 w 117"/>
              <a:gd name="T13" fmla="*/ 2147483646 h 200"/>
              <a:gd name="T14" fmla="*/ 2147483646 w 117"/>
              <a:gd name="T15" fmla="*/ 2147483646 h 200"/>
              <a:gd name="T16" fmla="*/ 2147483646 w 117"/>
              <a:gd name="T17" fmla="*/ 2147483646 h 200"/>
              <a:gd name="T18" fmla="*/ 2147483646 w 117"/>
              <a:gd name="T19" fmla="*/ 2147483646 h 200"/>
              <a:gd name="T20" fmla="*/ 2147483646 w 117"/>
              <a:gd name="T21" fmla="*/ 2147483646 h 200"/>
              <a:gd name="T22" fmla="*/ 2147483646 w 117"/>
              <a:gd name="T23" fmla="*/ 2147483646 h 200"/>
              <a:gd name="T24" fmla="*/ 2147483646 w 117"/>
              <a:gd name="T25" fmla="*/ 2147483646 h 200"/>
              <a:gd name="T26" fmla="*/ 2147483646 w 117"/>
              <a:gd name="T27" fmla="*/ 2147483646 h 200"/>
              <a:gd name="T28" fmla="*/ 2147483646 w 117"/>
              <a:gd name="T29" fmla="*/ 2147483646 h 200"/>
              <a:gd name="T30" fmla="*/ 2147483646 w 117"/>
              <a:gd name="T31" fmla="*/ 2147483646 h 200"/>
              <a:gd name="T32" fmla="*/ 2147483646 w 117"/>
              <a:gd name="T33" fmla="*/ 2147483646 h 200"/>
              <a:gd name="T34" fmla="*/ 2147483646 w 117"/>
              <a:gd name="T35" fmla="*/ 2147483646 h 200"/>
              <a:gd name="T36" fmla="*/ 2147483646 w 117"/>
              <a:gd name="T37" fmla="*/ 2147483646 h 200"/>
              <a:gd name="T38" fmla="*/ 2147483646 w 117"/>
              <a:gd name="T39" fmla="*/ 2147483646 h 200"/>
              <a:gd name="T40" fmla="*/ 2147483646 w 117"/>
              <a:gd name="T41" fmla="*/ 2147483646 h 200"/>
              <a:gd name="T42" fmla="*/ 2147483646 w 117"/>
              <a:gd name="T43" fmla="*/ 2147483646 h 200"/>
              <a:gd name="T44" fmla="*/ 2147483646 w 117"/>
              <a:gd name="T45" fmla="*/ 2147483646 h 200"/>
              <a:gd name="T46" fmla="*/ 2147483646 w 117"/>
              <a:gd name="T47" fmla="*/ 2147483646 h 200"/>
              <a:gd name="T48" fmla="*/ 2147483646 w 117"/>
              <a:gd name="T49" fmla="*/ 2147483646 h 200"/>
              <a:gd name="T50" fmla="*/ 2147483646 w 117"/>
              <a:gd name="T51" fmla="*/ 2147483646 h 20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117"/>
              <a:gd name="T79" fmla="*/ 0 h 200"/>
              <a:gd name="T80" fmla="*/ 117 w 117"/>
              <a:gd name="T81" fmla="*/ 200 h 200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117" h="200">
                <a:moveTo>
                  <a:pt x="43" y="16"/>
                </a:moveTo>
                <a:cubicBezTo>
                  <a:pt x="38" y="20"/>
                  <a:pt x="20" y="0"/>
                  <a:pt x="17" y="13"/>
                </a:cubicBezTo>
                <a:cubicBezTo>
                  <a:pt x="15" y="27"/>
                  <a:pt x="0" y="81"/>
                  <a:pt x="15" y="92"/>
                </a:cubicBezTo>
                <a:cubicBezTo>
                  <a:pt x="29" y="102"/>
                  <a:pt x="36" y="101"/>
                  <a:pt x="36" y="112"/>
                </a:cubicBezTo>
                <a:cubicBezTo>
                  <a:pt x="36" y="123"/>
                  <a:pt x="24" y="124"/>
                  <a:pt x="28" y="132"/>
                </a:cubicBezTo>
                <a:cubicBezTo>
                  <a:pt x="32" y="140"/>
                  <a:pt x="36" y="146"/>
                  <a:pt x="44" y="151"/>
                </a:cubicBezTo>
                <a:cubicBezTo>
                  <a:pt x="52" y="157"/>
                  <a:pt x="52" y="147"/>
                  <a:pt x="63" y="151"/>
                </a:cubicBezTo>
                <a:cubicBezTo>
                  <a:pt x="74" y="155"/>
                  <a:pt x="92" y="165"/>
                  <a:pt x="93" y="173"/>
                </a:cubicBezTo>
                <a:cubicBezTo>
                  <a:pt x="94" y="181"/>
                  <a:pt x="84" y="188"/>
                  <a:pt x="88" y="192"/>
                </a:cubicBezTo>
                <a:cubicBezTo>
                  <a:pt x="92" y="196"/>
                  <a:pt x="88" y="194"/>
                  <a:pt x="103" y="197"/>
                </a:cubicBezTo>
                <a:cubicBezTo>
                  <a:pt x="117" y="200"/>
                  <a:pt x="111" y="184"/>
                  <a:pt x="104" y="182"/>
                </a:cubicBezTo>
                <a:cubicBezTo>
                  <a:pt x="97" y="181"/>
                  <a:pt x="98" y="173"/>
                  <a:pt x="98" y="173"/>
                </a:cubicBezTo>
                <a:cubicBezTo>
                  <a:pt x="98" y="173"/>
                  <a:pt x="105" y="167"/>
                  <a:pt x="111" y="169"/>
                </a:cubicBezTo>
                <a:cubicBezTo>
                  <a:pt x="116" y="170"/>
                  <a:pt x="116" y="159"/>
                  <a:pt x="116" y="159"/>
                </a:cubicBezTo>
                <a:cubicBezTo>
                  <a:pt x="116" y="159"/>
                  <a:pt x="111" y="143"/>
                  <a:pt x="103" y="143"/>
                </a:cubicBezTo>
                <a:cubicBezTo>
                  <a:pt x="94" y="143"/>
                  <a:pt x="89" y="143"/>
                  <a:pt x="85" y="140"/>
                </a:cubicBezTo>
                <a:cubicBezTo>
                  <a:pt x="81" y="138"/>
                  <a:pt x="81" y="120"/>
                  <a:pt x="73" y="127"/>
                </a:cubicBezTo>
                <a:cubicBezTo>
                  <a:pt x="65" y="134"/>
                  <a:pt x="54" y="136"/>
                  <a:pt x="54" y="136"/>
                </a:cubicBezTo>
                <a:cubicBezTo>
                  <a:pt x="54" y="136"/>
                  <a:pt x="44" y="136"/>
                  <a:pt x="44" y="132"/>
                </a:cubicBezTo>
                <a:cubicBezTo>
                  <a:pt x="44" y="128"/>
                  <a:pt x="36" y="116"/>
                  <a:pt x="44" y="113"/>
                </a:cubicBezTo>
                <a:cubicBezTo>
                  <a:pt x="52" y="111"/>
                  <a:pt x="48" y="123"/>
                  <a:pt x="51" y="101"/>
                </a:cubicBezTo>
                <a:cubicBezTo>
                  <a:pt x="54" y="79"/>
                  <a:pt x="46" y="78"/>
                  <a:pt x="58" y="69"/>
                </a:cubicBezTo>
                <a:cubicBezTo>
                  <a:pt x="70" y="59"/>
                  <a:pt x="70" y="58"/>
                  <a:pt x="70" y="47"/>
                </a:cubicBezTo>
                <a:cubicBezTo>
                  <a:pt x="70" y="36"/>
                  <a:pt x="70" y="25"/>
                  <a:pt x="67" y="21"/>
                </a:cubicBezTo>
                <a:cubicBezTo>
                  <a:pt x="65" y="17"/>
                  <a:pt x="59" y="9"/>
                  <a:pt x="59" y="9"/>
                </a:cubicBezTo>
                <a:lnTo>
                  <a:pt x="43" y="16"/>
                </a:ln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4" name="Freeform 601">
            <a:extLst>
              <a:ext uri="{FF2B5EF4-FFF2-40B4-BE49-F238E27FC236}">
                <a16:creationId xmlns:a16="http://schemas.microsoft.com/office/drawing/2014/main" id="{EDA53A09-6EFC-D8BB-7391-3D1002F8D557}"/>
              </a:ext>
            </a:extLst>
          </p:cNvPr>
          <p:cNvSpPr>
            <a:spLocks/>
          </p:cNvSpPr>
          <p:nvPr/>
        </p:nvSpPr>
        <p:spPr bwMode="auto">
          <a:xfrm>
            <a:off x="8134272" y="4456946"/>
            <a:ext cx="72993" cy="78756"/>
          </a:xfrm>
          <a:custGeom>
            <a:avLst/>
            <a:gdLst>
              <a:gd name="T0" fmla="*/ 2147483646 w 68"/>
              <a:gd name="T1" fmla="*/ 2147483646 h 74"/>
              <a:gd name="T2" fmla="*/ 2147483646 w 68"/>
              <a:gd name="T3" fmla="*/ 2147483646 h 74"/>
              <a:gd name="T4" fmla="*/ 2147483646 w 68"/>
              <a:gd name="T5" fmla="*/ 2147483646 h 74"/>
              <a:gd name="T6" fmla="*/ 2147483646 w 68"/>
              <a:gd name="T7" fmla="*/ 2147483646 h 74"/>
              <a:gd name="T8" fmla="*/ 2147483646 w 68"/>
              <a:gd name="T9" fmla="*/ 2147483646 h 74"/>
              <a:gd name="T10" fmla="*/ 2147483646 w 68"/>
              <a:gd name="T11" fmla="*/ 2147483646 h 74"/>
              <a:gd name="T12" fmla="*/ 2147483646 w 68"/>
              <a:gd name="T13" fmla="*/ 2147483646 h 74"/>
              <a:gd name="T14" fmla="*/ 2147483646 w 68"/>
              <a:gd name="T15" fmla="*/ 2147483646 h 74"/>
              <a:gd name="T16" fmla="*/ 2147483646 w 68"/>
              <a:gd name="T17" fmla="*/ 2147483646 h 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68"/>
              <a:gd name="T28" fmla="*/ 0 h 74"/>
              <a:gd name="T29" fmla="*/ 68 w 68"/>
              <a:gd name="T30" fmla="*/ 74 h 74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68" h="74">
                <a:moveTo>
                  <a:pt x="66" y="3"/>
                </a:moveTo>
                <a:cubicBezTo>
                  <a:pt x="60" y="0"/>
                  <a:pt x="61" y="1"/>
                  <a:pt x="57" y="16"/>
                </a:cubicBezTo>
                <a:cubicBezTo>
                  <a:pt x="53" y="31"/>
                  <a:pt x="49" y="46"/>
                  <a:pt x="41" y="49"/>
                </a:cubicBezTo>
                <a:cubicBezTo>
                  <a:pt x="32" y="51"/>
                  <a:pt x="26" y="59"/>
                  <a:pt x="20" y="62"/>
                </a:cubicBezTo>
                <a:cubicBezTo>
                  <a:pt x="15" y="65"/>
                  <a:pt x="0" y="54"/>
                  <a:pt x="3" y="63"/>
                </a:cubicBezTo>
                <a:cubicBezTo>
                  <a:pt x="5" y="73"/>
                  <a:pt x="13" y="74"/>
                  <a:pt x="32" y="67"/>
                </a:cubicBezTo>
                <a:cubicBezTo>
                  <a:pt x="51" y="61"/>
                  <a:pt x="61" y="39"/>
                  <a:pt x="61" y="39"/>
                </a:cubicBezTo>
                <a:cubicBezTo>
                  <a:pt x="68" y="20"/>
                  <a:pt x="68" y="20"/>
                  <a:pt x="68" y="20"/>
                </a:cubicBezTo>
                <a:lnTo>
                  <a:pt x="66" y="3"/>
                </a:ln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5" name="Freeform 602">
            <a:extLst>
              <a:ext uri="{FF2B5EF4-FFF2-40B4-BE49-F238E27FC236}">
                <a16:creationId xmlns:a16="http://schemas.microsoft.com/office/drawing/2014/main" id="{16151A87-71F6-7551-51B0-0966BF4D3E23}"/>
              </a:ext>
            </a:extLst>
          </p:cNvPr>
          <p:cNvSpPr>
            <a:spLocks/>
          </p:cNvSpPr>
          <p:nvPr/>
        </p:nvSpPr>
        <p:spPr bwMode="auto">
          <a:xfrm>
            <a:off x="8257208" y="4431976"/>
            <a:ext cx="88360" cy="86439"/>
          </a:xfrm>
          <a:custGeom>
            <a:avLst/>
            <a:gdLst>
              <a:gd name="T0" fmla="*/ 2147483646 w 83"/>
              <a:gd name="T1" fmla="*/ 2147483646 h 81"/>
              <a:gd name="T2" fmla="*/ 2147483646 w 83"/>
              <a:gd name="T3" fmla="*/ 2147483646 h 81"/>
              <a:gd name="T4" fmla="*/ 2147483646 w 83"/>
              <a:gd name="T5" fmla="*/ 2147483646 h 81"/>
              <a:gd name="T6" fmla="*/ 2147483646 w 83"/>
              <a:gd name="T7" fmla="*/ 2147483646 h 81"/>
              <a:gd name="T8" fmla="*/ 2147483646 w 83"/>
              <a:gd name="T9" fmla="*/ 2147483646 h 81"/>
              <a:gd name="T10" fmla="*/ 2147483646 w 83"/>
              <a:gd name="T11" fmla="*/ 2147483646 h 81"/>
              <a:gd name="T12" fmla="*/ 2147483646 w 83"/>
              <a:gd name="T13" fmla="*/ 2147483646 h 81"/>
              <a:gd name="T14" fmla="*/ 2147483646 w 83"/>
              <a:gd name="T15" fmla="*/ 2147483646 h 81"/>
              <a:gd name="T16" fmla="*/ 2147483646 w 83"/>
              <a:gd name="T17" fmla="*/ 2147483646 h 81"/>
              <a:gd name="T18" fmla="*/ 2147483646 w 83"/>
              <a:gd name="T19" fmla="*/ 2147483646 h 81"/>
              <a:gd name="T20" fmla="*/ 2147483646 w 83"/>
              <a:gd name="T21" fmla="*/ 2147483646 h 81"/>
              <a:gd name="T22" fmla="*/ 2147483646 w 83"/>
              <a:gd name="T23" fmla="*/ 2147483646 h 81"/>
              <a:gd name="T24" fmla="*/ 2147483646 w 83"/>
              <a:gd name="T25" fmla="*/ 2147483646 h 81"/>
              <a:gd name="T26" fmla="*/ 2147483646 w 83"/>
              <a:gd name="T27" fmla="*/ 2147483646 h 81"/>
              <a:gd name="T28" fmla="*/ 2147483646 w 83"/>
              <a:gd name="T29" fmla="*/ 2147483646 h 81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83"/>
              <a:gd name="T46" fmla="*/ 0 h 81"/>
              <a:gd name="T47" fmla="*/ 83 w 83"/>
              <a:gd name="T48" fmla="*/ 81 h 81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83" h="81">
                <a:moveTo>
                  <a:pt x="27" y="11"/>
                </a:moveTo>
                <a:cubicBezTo>
                  <a:pt x="22" y="11"/>
                  <a:pt x="18" y="0"/>
                  <a:pt x="14" y="9"/>
                </a:cubicBezTo>
                <a:cubicBezTo>
                  <a:pt x="10" y="19"/>
                  <a:pt x="0" y="40"/>
                  <a:pt x="12" y="39"/>
                </a:cubicBezTo>
                <a:cubicBezTo>
                  <a:pt x="24" y="38"/>
                  <a:pt x="26" y="20"/>
                  <a:pt x="31" y="27"/>
                </a:cubicBezTo>
                <a:cubicBezTo>
                  <a:pt x="37" y="34"/>
                  <a:pt x="26" y="35"/>
                  <a:pt x="33" y="40"/>
                </a:cubicBezTo>
                <a:cubicBezTo>
                  <a:pt x="39" y="46"/>
                  <a:pt x="43" y="50"/>
                  <a:pt x="37" y="54"/>
                </a:cubicBezTo>
                <a:cubicBezTo>
                  <a:pt x="30" y="58"/>
                  <a:pt x="20" y="57"/>
                  <a:pt x="22" y="62"/>
                </a:cubicBezTo>
                <a:cubicBezTo>
                  <a:pt x="27" y="76"/>
                  <a:pt x="42" y="81"/>
                  <a:pt x="45" y="73"/>
                </a:cubicBezTo>
                <a:cubicBezTo>
                  <a:pt x="47" y="65"/>
                  <a:pt x="43" y="59"/>
                  <a:pt x="49" y="54"/>
                </a:cubicBezTo>
                <a:cubicBezTo>
                  <a:pt x="54" y="49"/>
                  <a:pt x="57" y="47"/>
                  <a:pt x="60" y="57"/>
                </a:cubicBezTo>
                <a:cubicBezTo>
                  <a:pt x="62" y="66"/>
                  <a:pt x="81" y="46"/>
                  <a:pt x="81" y="46"/>
                </a:cubicBezTo>
                <a:cubicBezTo>
                  <a:pt x="81" y="46"/>
                  <a:pt x="83" y="27"/>
                  <a:pt x="76" y="34"/>
                </a:cubicBezTo>
                <a:cubicBezTo>
                  <a:pt x="69" y="40"/>
                  <a:pt x="59" y="42"/>
                  <a:pt x="56" y="38"/>
                </a:cubicBezTo>
                <a:cubicBezTo>
                  <a:pt x="47" y="30"/>
                  <a:pt x="34" y="32"/>
                  <a:pt x="37" y="24"/>
                </a:cubicBezTo>
                <a:cubicBezTo>
                  <a:pt x="39" y="16"/>
                  <a:pt x="27" y="11"/>
                  <a:pt x="27" y="11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6" name="Freeform 603">
            <a:extLst>
              <a:ext uri="{FF2B5EF4-FFF2-40B4-BE49-F238E27FC236}">
                <a16:creationId xmlns:a16="http://schemas.microsoft.com/office/drawing/2014/main" id="{B660BBD3-5B4D-5AAC-6C8F-43B481C22834}"/>
              </a:ext>
            </a:extLst>
          </p:cNvPr>
          <p:cNvSpPr>
            <a:spLocks/>
          </p:cNvSpPr>
          <p:nvPr/>
        </p:nvSpPr>
        <p:spPr bwMode="auto">
          <a:xfrm>
            <a:off x="8334043" y="4408925"/>
            <a:ext cx="46101" cy="72993"/>
          </a:xfrm>
          <a:custGeom>
            <a:avLst/>
            <a:gdLst>
              <a:gd name="T0" fmla="*/ 2147483646 w 42"/>
              <a:gd name="T1" fmla="*/ 2147483646 h 68"/>
              <a:gd name="T2" fmla="*/ 2147483646 w 42"/>
              <a:gd name="T3" fmla="*/ 2147483646 h 68"/>
              <a:gd name="T4" fmla="*/ 2147483646 w 42"/>
              <a:gd name="T5" fmla="*/ 2147483646 h 68"/>
              <a:gd name="T6" fmla="*/ 2147483646 w 42"/>
              <a:gd name="T7" fmla="*/ 2147483646 h 68"/>
              <a:gd name="T8" fmla="*/ 2147483646 w 42"/>
              <a:gd name="T9" fmla="*/ 2147483646 h 68"/>
              <a:gd name="T10" fmla="*/ 2147483646 w 42"/>
              <a:gd name="T11" fmla="*/ 2147483646 h 68"/>
              <a:gd name="T12" fmla="*/ 2147483646 w 42"/>
              <a:gd name="T13" fmla="*/ 2147483646 h 68"/>
              <a:gd name="T14" fmla="*/ 2147483646 w 42"/>
              <a:gd name="T15" fmla="*/ 2147483646 h 68"/>
              <a:gd name="T16" fmla="*/ 2147483646 w 42"/>
              <a:gd name="T17" fmla="*/ 2147483646 h 68"/>
              <a:gd name="T18" fmla="*/ 2147483646 w 42"/>
              <a:gd name="T19" fmla="*/ 2147483646 h 6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2"/>
              <a:gd name="T31" fmla="*/ 0 h 68"/>
              <a:gd name="T32" fmla="*/ 42 w 42"/>
              <a:gd name="T33" fmla="*/ 68 h 68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2" h="68">
                <a:moveTo>
                  <a:pt x="19" y="15"/>
                </a:moveTo>
                <a:cubicBezTo>
                  <a:pt x="15" y="17"/>
                  <a:pt x="0" y="28"/>
                  <a:pt x="7" y="36"/>
                </a:cubicBezTo>
                <a:cubicBezTo>
                  <a:pt x="13" y="44"/>
                  <a:pt x="19" y="40"/>
                  <a:pt x="20" y="47"/>
                </a:cubicBezTo>
                <a:cubicBezTo>
                  <a:pt x="21" y="53"/>
                  <a:pt x="9" y="63"/>
                  <a:pt x="19" y="65"/>
                </a:cubicBezTo>
                <a:cubicBezTo>
                  <a:pt x="28" y="68"/>
                  <a:pt x="35" y="53"/>
                  <a:pt x="34" y="49"/>
                </a:cubicBezTo>
                <a:cubicBezTo>
                  <a:pt x="32" y="45"/>
                  <a:pt x="23" y="34"/>
                  <a:pt x="32" y="34"/>
                </a:cubicBezTo>
                <a:cubicBezTo>
                  <a:pt x="42" y="34"/>
                  <a:pt x="42" y="25"/>
                  <a:pt x="40" y="21"/>
                </a:cubicBezTo>
                <a:cubicBezTo>
                  <a:pt x="39" y="17"/>
                  <a:pt x="36" y="0"/>
                  <a:pt x="32" y="9"/>
                </a:cubicBezTo>
                <a:cubicBezTo>
                  <a:pt x="28" y="17"/>
                  <a:pt x="23" y="23"/>
                  <a:pt x="23" y="23"/>
                </a:cubicBezTo>
                <a:lnTo>
                  <a:pt x="19" y="15"/>
                </a:ln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7" name="Freeform 604">
            <a:extLst>
              <a:ext uri="{FF2B5EF4-FFF2-40B4-BE49-F238E27FC236}">
                <a16:creationId xmlns:a16="http://schemas.microsoft.com/office/drawing/2014/main" id="{D534AAB3-A60F-DC32-8A03-95530F59CB36}"/>
              </a:ext>
            </a:extLst>
          </p:cNvPr>
          <p:cNvSpPr>
            <a:spLocks/>
          </p:cNvSpPr>
          <p:nvPr/>
        </p:nvSpPr>
        <p:spPr bwMode="auto">
          <a:xfrm>
            <a:off x="8264891" y="4489602"/>
            <a:ext cx="122936" cy="126778"/>
          </a:xfrm>
          <a:custGeom>
            <a:avLst/>
            <a:gdLst>
              <a:gd name="T0" fmla="*/ 2147483646 w 115"/>
              <a:gd name="T1" fmla="*/ 2147483646 h 120"/>
              <a:gd name="T2" fmla="*/ 2147483646 w 115"/>
              <a:gd name="T3" fmla="*/ 2147483646 h 120"/>
              <a:gd name="T4" fmla="*/ 2147483646 w 115"/>
              <a:gd name="T5" fmla="*/ 2147483646 h 120"/>
              <a:gd name="T6" fmla="*/ 2147483646 w 115"/>
              <a:gd name="T7" fmla="*/ 2147483646 h 120"/>
              <a:gd name="T8" fmla="*/ 2147483646 w 115"/>
              <a:gd name="T9" fmla="*/ 2147483646 h 120"/>
              <a:gd name="T10" fmla="*/ 2147483646 w 115"/>
              <a:gd name="T11" fmla="*/ 2147483646 h 120"/>
              <a:gd name="T12" fmla="*/ 2147483646 w 115"/>
              <a:gd name="T13" fmla="*/ 2147483646 h 120"/>
              <a:gd name="T14" fmla="*/ 2147483646 w 115"/>
              <a:gd name="T15" fmla="*/ 2147483646 h 120"/>
              <a:gd name="T16" fmla="*/ 2147483646 w 115"/>
              <a:gd name="T17" fmla="*/ 2147483646 h 120"/>
              <a:gd name="T18" fmla="*/ 2147483646 w 115"/>
              <a:gd name="T19" fmla="*/ 2147483646 h 120"/>
              <a:gd name="T20" fmla="*/ 2147483646 w 115"/>
              <a:gd name="T21" fmla="*/ 2147483646 h 120"/>
              <a:gd name="T22" fmla="*/ 2147483646 w 115"/>
              <a:gd name="T23" fmla="*/ 2147483646 h 120"/>
              <a:gd name="T24" fmla="*/ 2147483646 w 115"/>
              <a:gd name="T25" fmla="*/ 2147483646 h 120"/>
              <a:gd name="T26" fmla="*/ 2147483646 w 115"/>
              <a:gd name="T27" fmla="*/ 2147483646 h 120"/>
              <a:gd name="T28" fmla="*/ 2147483646 w 115"/>
              <a:gd name="T29" fmla="*/ 2147483646 h 120"/>
              <a:gd name="T30" fmla="*/ 2147483646 w 115"/>
              <a:gd name="T31" fmla="*/ 2147483646 h 120"/>
              <a:gd name="T32" fmla="*/ 2147483646 w 115"/>
              <a:gd name="T33" fmla="*/ 2147483646 h 120"/>
              <a:gd name="T34" fmla="*/ 2147483646 w 115"/>
              <a:gd name="T35" fmla="*/ 2147483646 h 120"/>
              <a:gd name="T36" fmla="*/ 2147483646 w 115"/>
              <a:gd name="T37" fmla="*/ 2147483646 h 120"/>
              <a:gd name="T38" fmla="*/ 2147483646 w 115"/>
              <a:gd name="T39" fmla="*/ 2147483646 h 120"/>
              <a:gd name="T40" fmla="*/ 2147483646 w 115"/>
              <a:gd name="T41" fmla="*/ 2147483646 h 120"/>
              <a:gd name="T42" fmla="*/ 2147483646 w 115"/>
              <a:gd name="T43" fmla="*/ 2147483646 h 12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15"/>
              <a:gd name="T67" fmla="*/ 0 h 120"/>
              <a:gd name="T68" fmla="*/ 115 w 115"/>
              <a:gd name="T69" fmla="*/ 120 h 120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15" h="120">
                <a:moveTo>
                  <a:pt x="55" y="37"/>
                </a:moveTo>
                <a:cubicBezTo>
                  <a:pt x="50" y="44"/>
                  <a:pt x="39" y="48"/>
                  <a:pt x="32" y="44"/>
                </a:cubicBezTo>
                <a:cubicBezTo>
                  <a:pt x="26" y="40"/>
                  <a:pt x="30" y="31"/>
                  <a:pt x="20" y="44"/>
                </a:cubicBezTo>
                <a:cubicBezTo>
                  <a:pt x="11" y="58"/>
                  <a:pt x="5" y="47"/>
                  <a:pt x="3" y="58"/>
                </a:cubicBezTo>
                <a:cubicBezTo>
                  <a:pt x="0" y="69"/>
                  <a:pt x="5" y="78"/>
                  <a:pt x="16" y="71"/>
                </a:cubicBezTo>
                <a:cubicBezTo>
                  <a:pt x="27" y="65"/>
                  <a:pt x="26" y="56"/>
                  <a:pt x="38" y="59"/>
                </a:cubicBezTo>
                <a:cubicBezTo>
                  <a:pt x="50" y="62"/>
                  <a:pt x="47" y="65"/>
                  <a:pt x="54" y="63"/>
                </a:cubicBezTo>
                <a:cubicBezTo>
                  <a:pt x="61" y="62"/>
                  <a:pt x="73" y="61"/>
                  <a:pt x="66" y="77"/>
                </a:cubicBezTo>
                <a:cubicBezTo>
                  <a:pt x="59" y="93"/>
                  <a:pt x="51" y="109"/>
                  <a:pt x="59" y="111"/>
                </a:cubicBezTo>
                <a:cubicBezTo>
                  <a:pt x="67" y="112"/>
                  <a:pt x="70" y="93"/>
                  <a:pt x="80" y="107"/>
                </a:cubicBezTo>
                <a:cubicBezTo>
                  <a:pt x="89" y="120"/>
                  <a:pt x="89" y="113"/>
                  <a:pt x="96" y="107"/>
                </a:cubicBezTo>
                <a:cubicBezTo>
                  <a:pt x="103" y="100"/>
                  <a:pt x="103" y="86"/>
                  <a:pt x="96" y="84"/>
                </a:cubicBezTo>
                <a:cubicBezTo>
                  <a:pt x="89" y="81"/>
                  <a:pt x="81" y="71"/>
                  <a:pt x="89" y="69"/>
                </a:cubicBezTo>
                <a:cubicBezTo>
                  <a:pt x="97" y="66"/>
                  <a:pt x="103" y="51"/>
                  <a:pt x="104" y="63"/>
                </a:cubicBezTo>
                <a:cubicBezTo>
                  <a:pt x="105" y="75"/>
                  <a:pt x="104" y="89"/>
                  <a:pt x="109" y="84"/>
                </a:cubicBezTo>
                <a:cubicBezTo>
                  <a:pt x="115" y="78"/>
                  <a:pt x="111" y="63"/>
                  <a:pt x="111" y="52"/>
                </a:cubicBezTo>
                <a:cubicBezTo>
                  <a:pt x="111" y="42"/>
                  <a:pt x="113" y="24"/>
                  <a:pt x="113" y="24"/>
                </a:cubicBezTo>
                <a:cubicBezTo>
                  <a:pt x="113" y="24"/>
                  <a:pt x="115" y="0"/>
                  <a:pt x="105" y="8"/>
                </a:cubicBezTo>
                <a:cubicBezTo>
                  <a:pt x="96" y="16"/>
                  <a:pt x="89" y="8"/>
                  <a:pt x="86" y="17"/>
                </a:cubicBezTo>
                <a:cubicBezTo>
                  <a:pt x="84" y="27"/>
                  <a:pt x="73" y="33"/>
                  <a:pt x="69" y="36"/>
                </a:cubicBezTo>
                <a:cubicBezTo>
                  <a:pt x="65" y="39"/>
                  <a:pt x="65" y="27"/>
                  <a:pt x="61" y="29"/>
                </a:cubicBezTo>
                <a:cubicBezTo>
                  <a:pt x="57" y="32"/>
                  <a:pt x="55" y="37"/>
                  <a:pt x="55" y="37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8" name="Freeform 605">
            <a:extLst>
              <a:ext uri="{FF2B5EF4-FFF2-40B4-BE49-F238E27FC236}">
                <a16:creationId xmlns:a16="http://schemas.microsoft.com/office/drawing/2014/main" id="{EF0F29E0-044F-8FB9-94E5-2F7D2A73C17B}"/>
              </a:ext>
            </a:extLst>
          </p:cNvPr>
          <p:cNvSpPr>
            <a:spLocks/>
          </p:cNvSpPr>
          <p:nvPr/>
        </p:nvSpPr>
        <p:spPr bwMode="auto">
          <a:xfrm>
            <a:off x="7321741" y="3058549"/>
            <a:ext cx="906653" cy="455248"/>
          </a:xfrm>
          <a:custGeom>
            <a:avLst/>
            <a:gdLst>
              <a:gd name="T0" fmla="*/ 2147483646 w 847"/>
              <a:gd name="T1" fmla="*/ 2147483646 h 426"/>
              <a:gd name="T2" fmla="*/ 2147483646 w 847"/>
              <a:gd name="T3" fmla="*/ 2147483646 h 426"/>
              <a:gd name="T4" fmla="*/ 2147483646 w 847"/>
              <a:gd name="T5" fmla="*/ 2147483646 h 426"/>
              <a:gd name="T6" fmla="*/ 2147483646 w 847"/>
              <a:gd name="T7" fmla="*/ 2147483646 h 426"/>
              <a:gd name="T8" fmla="*/ 2147483646 w 847"/>
              <a:gd name="T9" fmla="*/ 2147483646 h 426"/>
              <a:gd name="T10" fmla="*/ 2147483646 w 847"/>
              <a:gd name="T11" fmla="*/ 2147483646 h 426"/>
              <a:gd name="T12" fmla="*/ 2147483646 w 847"/>
              <a:gd name="T13" fmla="*/ 2147483646 h 426"/>
              <a:gd name="T14" fmla="*/ 2147483646 w 847"/>
              <a:gd name="T15" fmla="*/ 2147483646 h 426"/>
              <a:gd name="T16" fmla="*/ 2147483646 w 847"/>
              <a:gd name="T17" fmla="*/ 2147483646 h 426"/>
              <a:gd name="T18" fmla="*/ 2147483646 w 847"/>
              <a:gd name="T19" fmla="*/ 2147483646 h 426"/>
              <a:gd name="T20" fmla="*/ 2147483646 w 847"/>
              <a:gd name="T21" fmla="*/ 2147483646 h 426"/>
              <a:gd name="T22" fmla="*/ 2147483646 w 847"/>
              <a:gd name="T23" fmla="*/ 2147483646 h 426"/>
              <a:gd name="T24" fmla="*/ 2147483646 w 847"/>
              <a:gd name="T25" fmla="*/ 2147483646 h 426"/>
              <a:gd name="T26" fmla="*/ 2147483646 w 847"/>
              <a:gd name="T27" fmla="*/ 2147483646 h 426"/>
              <a:gd name="T28" fmla="*/ 2147483646 w 847"/>
              <a:gd name="T29" fmla="*/ 2147483646 h 426"/>
              <a:gd name="T30" fmla="*/ 2147483646 w 847"/>
              <a:gd name="T31" fmla="*/ 2147483646 h 426"/>
              <a:gd name="T32" fmla="*/ 2147483646 w 847"/>
              <a:gd name="T33" fmla="*/ 2147483646 h 426"/>
              <a:gd name="T34" fmla="*/ 2147483646 w 847"/>
              <a:gd name="T35" fmla="*/ 2147483646 h 426"/>
              <a:gd name="T36" fmla="*/ 2147483646 w 847"/>
              <a:gd name="T37" fmla="*/ 2147483646 h 426"/>
              <a:gd name="T38" fmla="*/ 2147483646 w 847"/>
              <a:gd name="T39" fmla="*/ 2147483646 h 426"/>
              <a:gd name="T40" fmla="*/ 2147483646 w 847"/>
              <a:gd name="T41" fmla="*/ 2147483646 h 426"/>
              <a:gd name="T42" fmla="*/ 2147483646 w 847"/>
              <a:gd name="T43" fmla="*/ 2147483646 h 426"/>
              <a:gd name="T44" fmla="*/ 2147483646 w 847"/>
              <a:gd name="T45" fmla="*/ 2147483646 h 426"/>
              <a:gd name="T46" fmla="*/ 2147483646 w 847"/>
              <a:gd name="T47" fmla="*/ 2147483646 h 426"/>
              <a:gd name="T48" fmla="*/ 2147483646 w 847"/>
              <a:gd name="T49" fmla="*/ 2147483646 h 426"/>
              <a:gd name="T50" fmla="*/ 2147483646 w 847"/>
              <a:gd name="T51" fmla="*/ 2147483646 h 426"/>
              <a:gd name="T52" fmla="*/ 2147483646 w 847"/>
              <a:gd name="T53" fmla="*/ 2147483646 h 426"/>
              <a:gd name="T54" fmla="*/ 2147483646 w 847"/>
              <a:gd name="T55" fmla="*/ 2147483646 h 426"/>
              <a:gd name="T56" fmla="*/ 2147483646 w 847"/>
              <a:gd name="T57" fmla="*/ 2147483646 h 426"/>
              <a:gd name="T58" fmla="*/ 2147483646 w 847"/>
              <a:gd name="T59" fmla="*/ 2147483646 h 426"/>
              <a:gd name="T60" fmla="*/ 2147483646 w 847"/>
              <a:gd name="T61" fmla="*/ 2147483646 h 426"/>
              <a:gd name="T62" fmla="*/ 2147483646 w 847"/>
              <a:gd name="T63" fmla="*/ 2147483646 h 426"/>
              <a:gd name="T64" fmla="*/ 2147483646 w 847"/>
              <a:gd name="T65" fmla="*/ 2147483646 h 426"/>
              <a:gd name="T66" fmla="*/ 2147483646 w 847"/>
              <a:gd name="T67" fmla="*/ 2147483646 h 426"/>
              <a:gd name="T68" fmla="*/ 2147483646 w 847"/>
              <a:gd name="T69" fmla="*/ 2147483646 h 426"/>
              <a:gd name="T70" fmla="*/ 2147483646 w 847"/>
              <a:gd name="T71" fmla="*/ 2147483646 h 426"/>
              <a:gd name="T72" fmla="*/ 2147483646 w 847"/>
              <a:gd name="T73" fmla="*/ 2147483646 h 426"/>
              <a:gd name="T74" fmla="*/ 2147483646 w 847"/>
              <a:gd name="T75" fmla="*/ 2147483646 h 426"/>
              <a:gd name="T76" fmla="*/ 2147483646 w 847"/>
              <a:gd name="T77" fmla="*/ 2147483646 h 426"/>
              <a:gd name="T78" fmla="*/ 2147483646 w 847"/>
              <a:gd name="T79" fmla="*/ 2147483646 h 426"/>
              <a:gd name="T80" fmla="*/ 2147483646 w 847"/>
              <a:gd name="T81" fmla="*/ 2147483646 h 426"/>
              <a:gd name="T82" fmla="*/ 2147483646 w 847"/>
              <a:gd name="T83" fmla="*/ 2147483646 h 426"/>
              <a:gd name="T84" fmla="*/ 2147483646 w 847"/>
              <a:gd name="T85" fmla="*/ 2147483646 h 426"/>
              <a:gd name="T86" fmla="*/ 0 w 847"/>
              <a:gd name="T87" fmla="*/ 2147483646 h 42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847"/>
              <a:gd name="T133" fmla="*/ 0 h 426"/>
              <a:gd name="T134" fmla="*/ 847 w 847"/>
              <a:gd name="T135" fmla="*/ 426 h 42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847" h="426">
                <a:moveTo>
                  <a:pt x="0" y="116"/>
                </a:moveTo>
                <a:cubicBezTo>
                  <a:pt x="0" y="116"/>
                  <a:pt x="11" y="124"/>
                  <a:pt x="14" y="132"/>
                </a:cubicBezTo>
                <a:cubicBezTo>
                  <a:pt x="17" y="140"/>
                  <a:pt x="42" y="152"/>
                  <a:pt x="42" y="152"/>
                </a:cubicBezTo>
                <a:cubicBezTo>
                  <a:pt x="42" y="152"/>
                  <a:pt x="71" y="165"/>
                  <a:pt x="86" y="179"/>
                </a:cubicBezTo>
                <a:cubicBezTo>
                  <a:pt x="102" y="193"/>
                  <a:pt x="109" y="219"/>
                  <a:pt x="109" y="219"/>
                </a:cubicBezTo>
                <a:cubicBezTo>
                  <a:pt x="103" y="244"/>
                  <a:pt x="103" y="244"/>
                  <a:pt x="103" y="244"/>
                </a:cubicBezTo>
                <a:cubicBezTo>
                  <a:pt x="103" y="244"/>
                  <a:pt x="107" y="261"/>
                  <a:pt x="119" y="269"/>
                </a:cubicBezTo>
                <a:cubicBezTo>
                  <a:pt x="131" y="277"/>
                  <a:pt x="147" y="278"/>
                  <a:pt x="147" y="278"/>
                </a:cubicBezTo>
                <a:cubicBezTo>
                  <a:pt x="180" y="291"/>
                  <a:pt x="180" y="291"/>
                  <a:pt x="180" y="291"/>
                </a:cubicBezTo>
                <a:cubicBezTo>
                  <a:pt x="201" y="308"/>
                  <a:pt x="201" y="308"/>
                  <a:pt x="201" y="308"/>
                </a:cubicBezTo>
                <a:cubicBezTo>
                  <a:pt x="201" y="308"/>
                  <a:pt x="219" y="330"/>
                  <a:pt x="225" y="337"/>
                </a:cubicBezTo>
                <a:cubicBezTo>
                  <a:pt x="231" y="344"/>
                  <a:pt x="239" y="354"/>
                  <a:pt x="239" y="354"/>
                </a:cubicBezTo>
                <a:cubicBezTo>
                  <a:pt x="259" y="370"/>
                  <a:pt x="259" y="370"/>
                  <a:pt x="259" y="370"/>
                </a:cubicBezTo>
                <a:cubicBezTo>
                  <a:pt x="259" y="370"/>
                  <a:pt x="283" y="375"/>
                  <a:pt x="298" y="372"/>
                </a:cubicBezTo>
                <a:cubicBezTo>
                  <a:pt x="312" y="370"/>
                  <a:pt x="319" y="382"/>
                  <a:pt x="319" y="382"/>
                </a:cubicBezTo>
                <a:cubicBezTo>
                  <a:pt x="319" y="382"/>
                  <a:pt x="340" y="377"/>
                  <a:pt x="344" y="362"/>
                </a:cubicBezTo>
                <a:cubicBezTo>
                  <a:pt x="349" y="347"/>
                  <a:pt x="364" y="358"/>
                  <a:pt x="364" y="358"/>
                </a:cubicBezTo>
                <a:cubicBezTo>
                  <a:pt x="364" y="358"/>
                  <a:pt x="369" y="365"/>
                  <a:pt x="373" y="372"/>
                </a:cubicBezTo>
                <a:cubicBezTo>
                  <a:pt x="376" y="379"/>
                  <a:pt x="388" y="383"/>
                  <a:pt x="388" y="383"/>
                </a:cubicBezTo>
                <a:cubicBezTo>
                  <a:pt x="388" y="383"/>
                  <a:pt x="407" y="386"/>
                  <a:pt x="414" y="385"/>
                </a:cubicBezTo>
                <a:cubicBezTo>
                  <a:pt x="421" y="384"/>
                  <a:pt x="433" y="393"/>
                  <a:pt x="433" y="393"/>
                </a:cubicBezTo>
                <a:cubicBezTo>
                  <a:pt x="440" y="410"/>
                  <a:pt x="440" y="410"/>
                  <a:pt x="440" y="410"/>
                </a:cubicBezTo>
                <a:cubicBezTo>
                  <a:pt x="440" y="410"/>
                  <a:pt x="445" y="426"/>
                  <a:pt x="450" y="426"/>
                </a:cubicBezTo>
                <a:cubicBezTo>
                  <a:pt x="455" y="426"/>
                  <a:pt x="461" y="417"/>
                  <a:pt x="459" y="408"/>
                </a:cubicBezTo>
                <a:cubicBezTo>
                  <a:pt x="458" y="398"/>
                  <a:pt x="470" y="388"/>
                  <a:pt x="470" y="388"/>
                </a:cubicBezTo>
                <a:cubicBezTo>
                  <a:pt x="470" y="388"/>
                  <a:pt x="485" y="374"/>
                  <a:pt x="499" y="374"/>
                </a:cubicBezTo>
                <a:cubicBezTo>
                  <a:pt x="513" y="374"/>
                  <a:pt x="530" y="368"/>
                  <a:pt x="530" y="368"/>
                </a:cubicBezTo>
                <a:cubicBezTo>
                  <a:pt x="555" y="357"/>
                  <a:pt x="555" y="357"/>
                  <a:pt x="555" y="357"/>
                </a:cubicBezTo>
                <a:cubicBezTo>
                  <a:pt x="555" y="357"/>
                  <a:pt x="557" y="360"/>
                  <a:pt x="567" y="362"/>
                </a:cubicBezTo>
                <a:cubicBezTo>
                  <a:pt x="577" y="363"/>
                  <a:pt x="586" y="364"/>
                  <a:pt x="586" y="364"/>
                </a:cubicBezTo>
                <a:cubicBezTo>
                  <a:pt x="586" y="364"/>
                  <a:pt x="593" y="357"/>
                  <a:pt x="591" y="345"/>
                </a:cubicBezTo>
                <a:cubicBezTo>
                  <a:pt x="589" y="332"/>
                  <a:pt x="599" y="341"/>
                  <a:pt x="603" y="340"/>
                </a:cubicBezTo>
                <a:cubicBezTo>
                  <a:pt x="607" y="340"/>
                  <a:pt x="616" y="337"/>
                  <a:pt x="622" y="330"/>
                </a:cubicBezTo>
                <a:cubicBezTo>
                  <a:pt x="627" y="323"/>
                  <a:pt x="624" y="309"/>
                  <a:pt x="624" y="309"/>
                </a:cubicBezTo>
                <a:cubicBezTo>
                  <a:pt x="624" y="309"/>
                  <a:pt x="618" y="310"/>
                  <a:pt x="607" y="306"/>
                </a:cubicBezTo>
                <a:cubicBezTo>
                  <a:pt x="596" y="303"/>
                  <a:pt x="617" y="280"/>
                  <a:pt x="617" y="280"/>
                </a:cubicBezTo>
                <a:cubicBezTo>
                  <a:pt x="623" y="286"/>
                  <a:pt x="623" y="286"/>
                  <a:pt x="623" y="286"/>
                </a:cubicBezTo>
                <a:cubicBezTo>
                  <a:pt x="623" y="286"/>
                  <a:pt x="631" y="289"/>
                  <a:pt x="638" y="285"/>
                </a:cubicBezTo>
                <a:cubicBezTo>
                  <a:pt x="645" y="281"/>
                  <a:pt x="652" y="284"/>
                  <a:pt x="656" y="289"/>
                </a:cubicBezTo>
                <a:cubicBezTo>
                  <a:pt x="659" y="294"/>
                  <a:pt x="680" y="295"/>
                  <a:pt x="680" y="295"/>
                </a:cubicBezTo>
                <a:cubicBezTo>
                  <a:pt x="699" y="295"/>
                  <a:pt x="699" y="295"/>
                  <a:pt x="699" y="295"/>
                </a:cubicBezTo>
                <a:cubicBezTo>
                  <a:pt x="699" y="295"/>
                  <a:pt x="702" y="290"/>
                  <a:pt x="702" y="283"/>
                </a:cubicBezTo>
                <a:cubicBezTo>
                  <a:pt x="702" y="276"/>
                  <a:pt x="709" y="281"/>
                  <a:pt x="715" y="278"/>
                </a:cubicBezTo>
                <a:cubicBezTo>
                  <a:pt x="722" y="274"/>
                  <a:pt x="725" y="277"/>
                  <a:pt x="725" y="277"/>
                </a:cubicBezTo>
                <a:cubicBezTo>
                  <a:pt x="725" y="277"/>
                  <a:pt x="729" y="285"/>
                  <a:pt x="738" y="286"/>
                </a:cubicBezTo>
                <a:cubicBezTo>
                  <a:pt x="747" y="286"/>
                  <a:pt x="746" y="287"/>
                  <a:pt x="750" y="280"/>
                </a:cubicBezTo>
                <a:cubicBezTo>
                  <a:pt x="754" y="273"/>
                  <a:pt x="765" y="281"/>
                  <a:pt x="765" y="281"/>
                </a:cubicBezTo>
                <a:cubicBezTo>
                  <a:pt x="765" y="281"/>
                  <a:pt x="770" y="272"/>
                  <a:pt x="770" y="261"/>
                </a:cubicBezTo>
                <a:cubicBezTo>
                  <a:pt x="770" y="250"/>
                  <a:pt x="793" y="252"/>
                  <a:pt x="793" y="252"/>
                </a:cubicBezTo>
                <a:cubicBezTo>
                  <a:pt x="793" y="252"/>
                  <a:pt x="803" y="252"/>
                  <a:pt x="810" y="245"/>
                </a:cubicBezTo>
                <a:cubicBezTo>
                  <a:pt x="817" y="239"/>
                  <a:pt x="841" y="245"/>
                  <a:pt x="841" y="245"/>
                </a:cubicBezTo>
                <a:cubicBezTo>
                  <a:pt x="841" y="245"/>
                  <a:pt x="847" y="235"/>
                  <a:pt x="844" y="223"/>
                </a:cubicBezTo>
                <a:cubicBezTo>
                  <a:pt x="842" y="211"/>
                  <a:pt x="835" y="209"/>
                  <a:pt x="823" y="200"/>
                </a:cubicBezTo>
                <a:cubicBezTo>
                  <a:pt x="810" y="190"/>
                  <a:pt x="813" y="192"/>
                  <a:pt x="810" y="182"/>
                </a:cubicBezTo>
                <a:cubicBezTo>
                  <a:pt x="807" y="171"/>
                  <a:pt x="801" y="174"/>
                  <a:pt x="795" y="175"/>
                </a:cubicBezTo>
                <a:cubicBezTo>
                  <a:pt x="788" y="175"/>
                  <a:pt x="785" y="174"/>
                  <a:pt x="783" y="182"/>
                </a:cubicBezTo>
                <a:cubicBezTo>
                  <a:pt x="781" y="191"/>
                  <a:pt x="767" y="186"/>
                  <a:pt x="763" y="187"/>
                </a:cubicBezTo>
                <a:cubicBezTo>
                  <a:pt x="760" y="188"/>
                  <a:pt x="758" y="191"/>
                  <a:pt x="752" y="182"/>
                </a:cubicBezTo>
                <a:cubicBezTo>
                  <a:pt x="745" y="173"/>
                  <a:pt x="745" y="182"/>
                  <a:pt x="736" y="180"/>
                </a:cubicBezTo>
                <a:cubicBezTo>
                  <a:pt x="727" y="178"/>
                  <a:pt x="726" y="175"/>
                  <a:pt x="727" y="162"/>
                </a:cubicBezTo>
                <a:cubicBezTo>
                  <a:pt x="729" y="149"/>
                  <a:pt x="736" y="155"/>
                  <a:pt x="738" y="146"/>
                </a:cubicBezTo>
                <a:cubicBezTo>
                  <a:pt x="739" y="138"/>
                  <a:pt x="745" y="120"/>
                  <a:pt x="745" y="120"/>
                </a:cubicBezTo>
                <a:cubicBezTo>
                  <a:pt x="738" y="115"/>
                  <a:pt x="727" y="94"/>
                  <a:pt x="727" y="94"/>
                </a:cubicBezTo>
                <a:cubicBezTo>
                  <a:pt x="727" y="94"/>
                  <a:pt x="690" y="96"/>
                  <a:pt x="677" y="91"/>
                </a:cubicBezTo>
                <a:cubicBezTo>
                  <a:pt x="664" y="86"/>
                  <a:pt x="659" y="94"/>
                  <a:pt x="641" y="104"/>
                </a:cubicBezTo>
                <a:cubicBezTo>
                  <a:pt x="623" y="114"/>
                  <a:pt x="608" y="115"/>
                  <a:pt x="594" y="114"/>
                </a:cubicBezTo>
                <a:cubicBezTo>
                  <a:pt x="579" y="112"/>
                  <a:pt x="548" y="117"/>
                  <a:pt x="537" y="109"/>
                </a:cubicBezTo>
                <a:cubicBezTo>
                  <a:pt x="525" y="101"/>
                  <a:pt x="502" y="89"/>
                  <a:pt x="502" y="89"/>
                </a:cubicBezTo>
                <a:cubicBezTo>
                  <a:pt x="502" y="89"/>
                  <a:pt x="496" y="68"/>
                  <a:pt x="485" y="68"/>
                </a:cubicBezTo>
                <a:cubicBezTo>
                  <a:pt x="473" y="68"/>
                  <a:pt x="475" y="55"/>
                  <a:pt x="450" y="68"/>
                </a:cubicBezTo>
                <a:cubicBezTo>
                  <a:pt x="426" y="81"/>
                  <a:pt x="416" y="89"/>
                  <a:pt x="402" y="81"/>
                </a:cubicBezTo>
                <a:cubicBezTo>
                  <a:pt x="387" y="73"/>
                  <a:pt x="371" y="57"/>
                  <a:pt x="371" y="57"/>
                </a:cubicBezTo>
                <a:cubicBezTo>
                  <a:pt x="371" y="57"/>
                  <a:pt x="371" y="32"/>
                  <a:pt x="356" y="18"/>
                </a:cubicBezTo>
                <a:cubicBezTo>
                  <a:pt x="341" y="3"/>
                  <a:pt x="332" y="10"/>
                  <a:pt x="315" y="5"/>
                </a:cubicBezTo>
                <a:cubicBezTo>
                  <a:pt x="299" y="0"/>
                  <a:pt x="288" y="8"/>
                  <a:pt x="288" y="8"/>
                </a:cubicBezTo>
                <a:cubicBezTo>
                  <a:pt x="288" y="8"/>
                  <a:pt x="270" y="50"/>
                  <a:pt x="276" y="60"/>
                </a:cubicBezTo>
                <a:cubicBezTo>
                  <a:pt x="283" y="70"/>
                  <a:pt x="297" y="80"/>
                  <a:pt x="286" y="91"/>
                </a:cubicBezTo>
                <a:cubicBezTo>
                  <a:pt x="275" y="102"/>
                  <a:pt x="249" y="102"/>
                  <a:pt x="249" y="102"/>
                </a:cubicBezTo>
                <a:cubicBezTo>
                  <a:pt x="249" y="102"/>
                  <a:pt x="227" y="101"/>
                  <a:pt x="205" y="94"/>
                </a:cubicBezTo>
                <a:cubicBezTo>
                  <a:pt x="182" y="88"/>
                  <a:pt x="167" y="86"/>
                  <a:pt x="167" y="86"/>
                </a:cubicBezTo>
                <a:cubicBezTo>
                  <a:pt x="167" y="86"/>
                  <a:pt x="164" y="72"/>
                  <a:pt x="157" y="68"/>
                </a:cubicBezTo>
                <a:cubicBezTo>
                  <a:pt x="151" y="65"/>
                  <a:pt x="140" y="62"/>
                  <a:pt x="140" y="62"/>
                </a:cubicBezTo>
                <a:cubicBezTo>
                  <a:pt x="140" y="62"/>
                  <a:pt x="131" y="75"/>
                  <a:pt x="117" y="67"/>
                </a:cubicBezTo>
                <a:cubicBezTo>
                  <a:pt x="102" y="59"/>
                  <a:pt x="89" y="55"/>
                  <a:pt x="89" y="55"/>
                </a:cubicBezTo>
                <a:cubicBezTo>
                  <a:pt x="89" y="55"/>
                  <a:pt x="68" y="76"/>
                  <a:pt x="58" y="86"/>
                </a:cubicBezTo>
                <a:cubicBezTo>
                  <a:pt x="48" y="96"/>
                  <a:pt x="22" y="96"/>
                  <a:pt x="22" y="96"/>
                </a:cubicBezTo>
                <a:cubicBezTo>
                  <a:pt x="0" y="115"/>
                  <a:pt x="0" y="115"/>
                  <a:pt x="0" y="115"/>
                </a:cubicBezTo>
                <a:lnTo>
                  <a:pt x="0" y="116"/>
                </a:lnTo>
                <a:close/>
              </a:path>
            </a:pathLst>
          </a:custGeom>
          <a:solidFill>
            <a:srgbClr val="79CA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69" name="Freeform 606">
            <a:extLst>
              <a:ext uri="{FF2B5EF4-FFF2-40B4-BE49-F238E27FC236}">
                <a16:creationId xmlns:a16="http://schemas.microsoft.com/office/drawing/2014/main" id="{03618E9E-3D95-625C-D42B-EC77BDF1825B}"/>
              </a:ext>
            </a:extLst>
          </p:cNvPr>
          <p:cNvSpPr>
            <a:spLocks/>
          </p:cNvSpPr>
          <p:nvPr/>
        </p:nvSpPr>
        <p:spPr bwMode="auto">
          <a:xfrm>
            <a:off x="6340174" y="3446566"/>
            <a:ext cx="399542" cy="307340"/>
          </a:xfrm>
          <a:custGeom>
            <a:avLst/>
            <a:gdLst>
              <a:gd name="T0" fmla="*/ 2147483646 w 374"/>
              <a:gd name="T1" fmla="*/ 2147483646 h 288"/>
              <a:gd name="T2" fmla="*/ 2147483646 w 374"/>
              <a:gd name="T3" fmla="*/ 2147483646 h 288"/>
              <a:gd name="T4" fmla="*/ 2147483646 w 374"/>
              <a:gd name="T5" fmla="*/ 2147483646 h 288"/>
              <a:gd name="T6" fmla="*/ 2147483646 w 374"/>
              <a:gd name="T7" fmla="*/ 2147483646 h 288"/>
              <a:gd name="T8" fmla="*/ 2147483646 w 374"/>
              <a:gd name="T9" fmla="*/ 2147483646 h 288"/>
              <a:gd name="T10" fmla="*/ 2147483646 w 374"/>
              <a:gd name="T11" fmla="*/ 2147483646 h 288"/>
              <a:gd name="T12" fmla="*/ 2147483646 w 374"/>
              <a:gd name="T13" fmla="*/ 2147483646 h 288"/>
              <a:gd name="T14" fmla="*/ 2147483646 w 374"/>
              <a:gd name="T15" fmla="*/ 2147483646 h 288"/>
              <a:gd name="T16" fmla="*/ 2147483646 w 374"/>
              <a:gd name="T17" fmla="*/ 2147483646 h 288"/>
              <a:gd name="T18" fmla="*/ 2147483646 w 374"/>
              <a:gd name="T19" fmla="*/ 2147483646 h 288"/>
              <a:gd name="T20" fmla="*/ 2147483646 w 374"/>
              <a:gd name="T21" fmla="*/ 2147483646 h 288"/>
              <a:gd name="T22" fmla="*/ 2147483646 w 374"/>
              <a:gd name="T23" fmla="*/ 2147483646 h 288"/>
              <a:gd name="T24" fmla="*/ 2147483646 w 374"/>
              <a:gd name="T25" fmla="*/ 2147483646 h 288"/>
              <a:gd name="T26" fmla="*/ 2147483646 w 374"/>
              <a:gd name="T27" fmla="*/ 2147483646 h 288"/>
              <a:gd name="T28" fmla="*/ 2147483646 w 374"/>
              <a:gd name="T29" fmla="*/ 2147483646 h 288"/>
              <a:gd name="T30" fmla="*/ 2147483646 w 374"/>
              <a:gd name="T31" fmla="*/ 2147483646 h 288"/>
              <a:gd name="T32" fmla="*/ 2147483646 w 374"/>
              <a:gd name="T33" fmla="*/ 2147483646 h 288"/>
              <a:gd name="T34" fmla="*/ 2147483646 w 374"/>
              <a:gd name="T35" fmla="*/ 2147483646 h 288"/>
              <a:gd name="T36" fmla="*/ 2147483646 w 374"/>
              <a:gd name="T37" fmla="*/ 2147483646 h 288"/>
              <a:gd name="T38" fmla="*/ 2147483646 w 374"/>
              <a:gd name="T39" fmla="*/ 2147483646 h 288"/>
              <a:gd name="T40" fmla="*/ 2147483646 w 374"/>
              <a:gd name="T41" fmla="*/ 2147483646 h 288"/>
              <a:gd name="T42" fmla="*/ 2147483646 w 374"/>
              <a:gd name="T43" fmla="*/ 2147483646 h 288"/>
              <a:gd name="T44" fmla="*/ 2147483646 w 374"/>
              <a:gd name="T45" fmla="*/ 2147483646 h 288"/>
              <a:gd name="T46" fmla="*/ 2147483646 w 374"/>
              <a:gd name="T47" fmla="*/ 2147483646 h 288"/>
              <a:gd name="T48" fmla="*/ 2147483646 w 374"/>
              <a:gd name="T49" fmla="*/ 2147483646 h 288"/>
              <a:gd name="T50" fmla="*/ 2147483646 w 374"/>
              <a:gd name="T51" fmla="*/ 2147483646 h 288"/>
              <a:gd name="T52" fmla="*/ 2147483646 w 374"/>
              <a:gd name="T53" fmla="*/ 2147483646 h 288"/>
              <a:gd name="T54" fmla="*/ 2147483646 w 374"/>
              <a:gd name="T55" fmla="*/ 2147483646 h 288"/>
              <a:gd name="T56" fmla="*/ 2147483646 w 374"/>
              <a:gd name="T57" fmla="*/ 2147483646 h 288"/>
              <a:gd name="T58" fmla="*/ 2147483646 w 374"/>
              <a:gd name="T59" fmla="*/ 2147483646 h 288"/>
              <a:gd name="T60" fmla="*/ 2147483646 w 374"/>
              <a:gd name="T61" fmla="*/ 2147483646 h 288"/>
              <a:gd name="T62" fmla="*/ 2147483646 w 374"/>
              <a:gd name="T63" fmla="*/ 2147483646 h 288"/>
              <a:gd name="T64" fmla="*/ 2147483646 w 374"/>
              <a:gd name="T65" fmla="*/ 2147483646 h 288"/>
              <a:gd name="T66" fmla="*/ 2147483646 w 374"/>
              <a:gd name="T67" fmla="*/ 2147483646 h 288"/>
              <a:gd name="T68" fmla="*/ 2147483646 w 374"/>
              <a:gd name="T69" fmla="*/ 2147483646 h 288"/>
              <a:gd name="T70" fmla="*/ 2147483646 w 374"/>
              <a:gd name="T71" fmla="*/ 2147483646 h 288"/>
              <a:gd name="T72" fmla="*/ 2147483646 w 374"/>
              <a:gd name="T73" fmla="*/ 2147483646 h 288"/>
              <a:gd name="T74" fmla="*/ 2147483646 w 374"/>
              <a:gd name="T75" fmla="*/ 2147483646 h 288"/>
              <a:gd name="T76" fmla="*/ 2147483646 w 374"/>
              <a:gd name="T77" fmla="*/ 2147483646 h 288"/>
              <a:gd name="T78" fmla="*/ 2147483646 w 374"/>
              <a:gd name="T79" fmla="*/ 2147483646 h 288"/>
              <a:gd name="T80" fmla="*/ 2147483646 w 374"/>
              <a:gd name="T81" fmla="*/ 2147483646 h 288"/>
              <a:gd name="T82" fmla="*/ 2147483646 w 374"/>
              <a:gd name="T83" fmla="*/ 2147483646 h 288"/>
              <a:gd name="T84" fmla="*/ 2147483646 w 374"/>
              <a:gd name="T85" fmla="*/ 2147483646 h 288"/>
              <a:gd name="T86" fmla="*/ 2147483646 w 374"/>
              <a:gd name="T87" fmla="*/ 2147483646 h 288"/>
              <a:gd name="T88" fmla="*/ 2147483646 w 374"/>
              <a:gd name="T89" fmla="*/ 2147483646 h 288"/>
              <a:gd name="T90" fmla="*/ 2147483646 w 374"/>
              <a:gd name="T91" fmla="*/ 2147483646 h 288"/>
              <a:gd name="T92" fmla="*/ 2147483646 w 374"/>
              <a:gd name="T93" fmla="*/ 2147483646 h 288"/>
              <a:gd name="T94" fmla="*/ 2147483646 w 374"/>
              <a:gd name="T95" fmla="*/ 2147483646 h 288"/>
              <a:gd name="T96" fmla="*/ 2147483646 w 374"/>
              <a:gd name="T97" fmla="*/ 2147483646 h 288"/>
              <a:gd name="T98" fmla="*/ 2147483646 w 374"/>
              <a:gd name="T99" fmla="*/ 2147483646 h 288"/>
              <a:gd name="T100" fmla="*/ 2147483646 w 374"/>
              <a:gd name="T101" fmla="*/ 2147483646 h 288"/>
              <a:gd name="T102" fmla="*/ 2147483646 w 374"/>
              <a:gd name="T103" fmla="*/ 2147483646 h 288"/>
              <a:gd name="T104" fmla="*/ 2147483646 w 374"/>
              <a:gd name="T105" fmla="*/ 2147483646 h 28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74"/>
              <a:gd name="T160" fmla="*/ 0 h 288"/>
              <a:gd name="T161" fmla="*/ 374 w 374"/>
              <a:gd name="T162" fmla="*/ 288 h 288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74" h="288">
                <a:moveTo>
                  <a:pt x="7" y="2"/>
                </a:moveTo>
                <a:cubicBezTo>
                  <a:pt x="7" y="2"/>
                  <a:pt x="3" y="23"/>
                  <a:pt x="9" y="40"/>
                </a:cubicBezTo>
                <a:cubicBezTo>
                  <a:pt x="15" y="57"/>
                  <a:pt x="24" y="45"/>
                  <a:pt x="22" y="29"/>
                </a:cubicBezTo>
                <a:cubicBezTo>
                  <a:pt x="20" y="12"/>
                  <a:pt x="35" y="27"/>
                  <a:pt x="50" y="14"/>
                </a:cubicBezTo>
                <a:cubicBezTo>
                  <a:pt x="65" y="0"/>
                  <a:pt x="67" y="19"/>
                  <a:pt x="84" y="34"/>
                </a:cubicBezTo>
                <a:cubicBezTo>
                  <a:pt x="101" y="49"/>
                  <a:pt x="105" y="53"/>
                  <a:pt x="112" y="53"/>
                </a:cubicBezTo>
                <a:cubicBezTo>
                  <a:pt x="112" y="53"/>
                  <a:pt x="130" y="62"/>
                  <a:pt x="138" y="63"/>
                </a:cubicBezTo>
                <a:cubicBezTo>
                  <a:pt x="146" y="64"/>
                  <a:pt x="147" y="52"/>
                  <a:pt x="145" y="48"/>
                </a:cubicBezTo>
                <a:cubicBezTo>
                  <a:pt x="144" y="44"/>
                  <a:pt x="158" y="35"/>
                  <a:pt x="169" y="25"/>
                </a:cubicBezTo>
                <a:cubicBezTo>
                  <a:pt x="180" y="15"/>
                  <a:pt x="211" y="41"/>
                  <a:pt x="211" y="41"/>
                </a:cubicBezTo>
                <a:cubicBezTo>
                  <a:pt x="211" y="41"/>
                  <a:pt x="220" y="55"/>
                  <a:pt x="227" y="61"/>
                </a:cubicBezTo>
                <a:cubicBezTo>
                  <a:pt x="235" y="67"/>
                  <a:pt x="239" y="62"/>
                  <a:pt x="248" y="57"/>
                </a:cubicBezTo>
                <a:cubicBezTo>
                  <a:pt x="258" y="52"/>
                  <a:pt x="255" y="60"/>
                  <a:pt x="258" y="67"/>
                </a:cubicBezTo>
                <a:cubicBezTo>
                  <a:pt x="262" y="73"/>
                  <a:pt x="257" y="82"/>
                  <a:pt x="260" y="87"/>
                </a:cubicBezTo>
                <a:cubicBezTo>
                  <a:pt x="262" y="92"/>
                  <a:pt x="272" y="102"/>
                  <a:pt x="272" y="102"/>
                </a:cubicBezTo>
                <a:cubicBezTo>
                  <a:pt x="292" y="122"/>
                  <a:pt x="292" y="122"/>
                  <a:pt x="292" y="122"/>
                </a:cubicBezTo>
                <a:cubicBezTo>
                  <a:pt x="292" y="122"/>
                  <a:pt x="309" y="131"/>
                  <a:pt x="311" y="135"/>
                </a:cubicBezTo>
                <a:cubicBezTo>
                  <a:pt x="314" y="139"/>
                  <a:pt x="340" y="140"/>
                  <a:pt x="343" y="137"/>
                </a:cubicBezTo>
                <a:cubicBezTo>
                  <a:pt x="347" y="135"/>
                  <a:pt x="358" y="137"/>
                  <a:pt x="358" y="137"/>
                </a:cubicBezTo>
                <a:cubicBezTo>
                  <a:pt x="361" y="145"/>
                  <a:pt x="361" y="145"/>
                  <a:pt x="361" y="145"/>
                </a:cubicBezTo>
                <a:cubicBezTo>
                  <a:pt x="361" y="145"/>
                  <a:pt x="359" y="149"/>
                  <a:pt x="348" y="143"/>
                </a:cubicBezTo>
                <a:cubicBezTo>
                  <a:pt x="338" y="137"/>
                  <a:pt x="339" y="154"/>
                  <a:pt x="341" y="158"/>
                </a:cubicBezTo>
                <a:cubicBezTo>
                  <a:pt x="343" y="163"/>
                  <a:pt x="352" y="170"/>
                  <a:pt x="363" y="170"/>
                </a:cubicBezTo>
                <a:cubicBezTo>
                  <a:pt x="374" y="170"/>
                  <a:pt x="368" y="190"/>
                  <a:pt x="368" y="190"/>
                </a:cubicBezTo>
                <a:cubicBezTo>
                  <a:pt x="368" y="190"/>
                  <a:pt x="354" y="195"/>
                  <a:pt x="347" y="197"/>
                </a:cubicBezTo>
                <a:cubicBezTo>
                  <a:pt x="340" y="200"/>
                  <a:pt x="331" y="204"/>
                  <a:pt x="328" y="214"/>
                </a:cubicBezTo>
                <a:cubicBezTo>
                  <a:pt x="326" y="223"/>
                  <a:pt x="325" y="232"/>
                  <a:pt x="316" y="239"/>
                </a:cubicBezTo>
                <a:cubicBezTo>
                  <a:pt x="306" y="246"/>
                  <a:pt x="296" y="245"/>
                  <a:pt x="290" y="250"/>
                </a:cubicBezTo>
                <a:cubicBezTo>
                  <a:pt x="284" y="255"/>
                  <a:pt x="274" y="250"/>
                  <a:pt x="269" y="258"/>
                </a:cubicBezTo>
                <a:cubicBezTo>
                  <a:pt x="263" y="266"/>
                  <a:pt x="259" y="288"/>
                  <a:pt x="250" y="266"/>
                </a:cubicBezTo>
                <a:cubicBezTo>
                  <a:pt x="240" y="245"/>
                  <a:pt x="251" y="238"/>
                  <a:pt x="251" y="238"/>
                </a:cubicBezTo>
                <a:cubicBezTo>
                  <a:pt x="251" y="238"/>
                  <a:pt x="256" y="229"/>
                  <a:pt x="251" y="228"/>
                </a:cubicBezTo>
                <a:cubicBezTo>
                  <a:pt x="246" y="226"/>
                  <a:pt x="230" y="212"/>
                  <a:pt x="219" y="212"/>
                </a:cubicBezTo>
                <a:cubicBezTo>
                  <a:pt x="209" y="212"/>
                  <a:pt x="179" y="197"/>
                  <a:pt x="173" y="192"/>
                </a:cubicBezTo>
                <a:cubicBezTo>
                  <a:pt x="168" y="188"/>
                  <a:pt x="156" y="176"/>
                  <a:pt x="149" y="176"/>
                </a:cubicBezTo>
                <a:cubicBezTo>
                  <a:pt x="142" y="176"/>
                  <a:pt x="129" y="173"/>
                  <a:pt x="121" y="169"/>
                </a:cubicBezTo>
                <a:cubicBezTo>
                  <a:pt x="112" y="165"/>
                  <a:pt x="98" y="170"/>
                  <a:pt x="98" y="170"/>
                </a:cubicBezTo>
                <a:cubicBezTo>
                  <a:pt x="50" y="192"/>
                  <a:pt x="50" y="192"/>
                  <a:pt x="50" y="192"/>
                </a:cubicBezTo>
                <a:cubicBezTo>
                  <a:pt x="50" y="192"/>
                  <a:pt x="53" y="171"/>
                  <a:pt x="53" y="158"/>
                </a:cubicBezTo>
                <a:cubicBezTo>
                  <a:pt x="53" y="146"/>
                  <a:pt x="49" y="131"/>
                  <a:pt x="57" y="127"/>
                </a:cubicBezTo>
                <a:cubicBezTo>
                  <a:pt x="66" y="122"/>
                  <a:pt x="70" y="122"/>
                  <a:pt x="73" y="119"/>
                </a:cubicBezTo>
                <a:cubicBezTo>
                  <a:pt x="75" y="115"/>
                  <a:pt x="76" y="104"/>
                  <a:pt x="66" y="104"/>
                </a:cubicBezTo>
                <a:cubicBezTo>
                  <a:pt x="55" y="104"/>
                  <a:pt x="50" y="96"/>
                  <a:pt x="47" y="102"/>
                </a:cubicBezTo>
                <a:cubicBezTo>
                  <a:pt x="43" y="108"/>
                  <a:pt x="36" y="111"/>
                  <a:pt x="31" y="111"/>
                </a:cubicBezTo>
                <a:cubicBezTo>
                  <a:pt x="27" y="111"/>
                  <a:pt x="15" y="107"/>
                  <a:pt x="15" y="99"/>
                </a:cubicBezTo>
                <a:cubicBezTo>
                  <a:pt x="15" y="90"/>
                  <a:pt x="16" y="80"/>
                  <a:pt x="22" y="77"/>
                </a:cubicBezTo>
                <a:cubicBezTo>
                  <a:pt x="28" y="75"/>
                  <a:pt x="27" y="65"/>
                  <a:pt x="36" y="72"/>
                </a:cubicBezTo>
                <a:cubicBezTo>
                  <a:pt x="46" y="79"/>
                  <a:pt x="54" y="76"/>
                  <a:pt x="60" y="74"/>
                </a:cubicBezTo>
                <a:cubicBezTo>
                  <a:pt x="66" y="72"/>
                  <a:pt x="68" y="65"/>
                  <a:pt x="63" y="59"/>
                </a:cubicBezTo>
                <a:cubicBezTo>
                  <a:pt x="58" y="53"/>
                  <a:pt x="47" y="30"/>
                  <a:pt x="47" y="30"/>
                </a:cubicBezTo>
                <a:cubicBezTo>
                  <a:pt x="47" y="30"/>
                  <a:pt x="35" y="42"/>
                  <a:pt x="28" y="52"/>
                </a:cubicBezTo>
                <a:cubicBezTo>
                  <a:pt x="21" y="61"/>
                  <a:pt x="2" y="59"/>
                  <a:pt x="1" y="41"/>
                </a:cubicBezTo>
                <a:cubicBezTo>
                  <a:pt x="0" y="23"/>
                  <a:pt x="7" y="2"/>
                  <a:pt x="7" y="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0" name="Freeform 607">
            <a:extLst>
              <a:ext uri="{FF2B5EF4-FFF2-40B4-BE49-F238E27FC236}">
                <a16:creationId xmlns:a16="http://schemas.microsoft.com/office/drawing/2014/main" id="{2189072C-C5D3-7269-7F60-E34F30E5B9D7}"/>
              </a:ext>
            </a:extLst>
          </p:cNvPr>
          <p:cNvSpPr>
            <a:spLocks/>
          </p:cNvSpPr>
          <p:nvPr/>
        </p:nvSpPr>
        <p:spPr bwMode="auto">
          <a:xfrm>
            <a:off x="6760845" y="3519559"/>
            <a:ext cx="224743" cy="155591"/>
          </a:xfrm>
          <a:custGeom>
            <a:avLst/>
            <a:gdLst>
              <a:gd name="T0" fmla="*/ 2147483646 w 210"/>
              <a:gd name="T1" fmla="*/ 2147483646 h 144"/>
              <a:gd name="T2" fmla="*/ 2147483646 w 210"/>
              <a:gd name="T3" fmla="*/ 2147483646 h 144"/>
              <a:gd name="T4" fmla="*/ 2147483646 w 210"/>
              <a:gd name="T5" fmla="*/ 2147483646 h 144"/>
              <a:gd name="T6" fmla="*/ 2147483646 w 210"/>
              <a:gd name="T7" fmla="*/ 2147483646 h 144"/>
              <a:gd name="T8" fmla="*/ 2147483646 w 210"/>
              <a:gd name="T9" fmla="*/ 2147483646 h 144"/>
              <a:gd name="T10" fmla="*/ 2147483646 w 210"/>
              <a:gd name="T11" fmla="*/ 2147483646 h 144"/>
              <a:gd name="T12" fmla="*/ 2147483646 w 210"/>
              <a:gd name="T13" fmla="*/ 2147483646 h 144"/>
              <a:gd name="T14" fmla="*/ 2147483646 w 210"/>
              <a:gd name="T15" fmla="*/ 2147483646 h 144"/>
              <a:gd name="T16" fmla="*/ 2147483646 w 210"/>
              <a:gd name="T17" fmla="*/ 2147483646 h 144"/>
              <a:gd name="T18" fmla="*/ 2147483646 w 210"/>
              <a:gd name="T19" fmla="*/ 2147483646 h 144"/>
              <a:gd name="T20" fmla="*/ 2147483646 w 210"/>
              <a:gd name="T21" fmla="*/ 2147483646 h 144"/>
              <a:gd name="T22" fmla="*/ 2147483646 w 210"/>
              <a:gd name="T23" fmla="*/ 2147483646 h 144"/>
              <a:gd name="T24" fmla="*/ 2147483646 w 210"/>
              <a:gd name="T25" fmla="*/ 2147483646 h 144"/>
              <a:gd name="T26" fmla="*/ 2147483646 w 210"/>
              <a:gd name="T27" fmla="*/ 2147483646 h 144"/>
              <a:gd name="T28" fmla="*/ 2147483646 w 210"/>
              <a:gd name="T29" fmla="*/ 2147483646 h 144"/>
              <a:gd name="T30" fmla="*/ 2147483646 w 210"/>
              <a:gd name="T31" fmla="*/ 0 h 144"/>
              <a:gd name="T32" fmla="*/ 2147483646 w 210"/>
              <a:gd name="T33" fmla="*/ 2147483646 h 144"/>
              <a:gd name="T34" fmla="*/ 2147483646 w 210"/>
              <a:gd name="T35" fmla="*/ 2147483646 h 144"/>
              <a:gd name="T36" fmla="*/ 2147483646 w 210"/>
              <a:gd name="T37" fmla="*/ 2147483646 h 144"/>
              <a:gd name="T38" fmla="*/ 2147483646 w 210"/>
              <a:gd name="T39" fmla="*/ 2147483646 h 144"/>
              <a:gd name="T40" fmla="*/ 2147483646 w 210"/>
              <a:gd name="T41" fmla="*/ 2147483646 h 144"/>
              <a:gd name="T42" fmla="*/ 2147483646 w 210"/>
              <a:gd name="T43" fmla="*/ 2147483646 h 144"/>
              <a:gd name="T44" fmla="*/ 2147483646 w 210"/>
              <a:gd name="T45" fmla="*/ 2147483646 h 144"/>
              <a:gd name="T46" fmla="*/ 0 w 210"/>
              <a:gd name="T47" fmla="*/ 2147483646 h 144"/>
              <a:gd name="T48" fmla="*/ 2147483646 w 210"/>
              <a:gd name="T49" fmla="*/ 2147483646 h 144"/>
              <a:gd name="T50" fmla="*/ 2147483646 w 210"/>
              <a:gd name="T51" fmla="*/ 2147483646 h 144"/>
              <a:gd name="T52" fmla="*/ 2147483646 w 210"/>
              <a:gd name="T53" fmla="*/ 2147483646 h 144"/>
              <a:gd name="T54" fmla="*/ 2147483646 w 210"/>
              <a:gd name="T55" fmla="*/ 2147483646 h 144"/>
              <a:gd name="T56" fmla="*/ 2147483646 w 210"/>
              <a:gd name="T57" fmla="*/ 2147483646 h 144"/>
              <a:gd name="T58" fmla="*/ 2147483646 w 210"/>
              <a:gd name="T59" fmla="*/ 2147483646 h 144"/>
              <a:gd name="T60" fmla="*/ 2147483646 w 210"/>
              <a:gd name="T61" fmla="*/ 2147483646 h 144"/>
              <a:gd name="T62" fmla="*/ 2147483646 w 210"/>
              <a:gd name="T63" fmla="*/ 2147483646 h 14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0"/>
              <a:gd name="T97" fmla="*/ 0 h 144"/>
              <a:gd name="T98" fmla="*/ 210 w 210"/>
              <a:gd name="T99" fmla="*/ 144 h 144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0" h="144">
                <a:moveTo>
                  <a:pt x="210" y="125"/>
                </a:moveTo>
                <a:cubicBezTo>
                  <a:pt x="207" y="116"/>
                  <a:pt x="209" y="107"/>
                  <a:pt x="209" y="107"/>
                </a:cubicBezTo>
                <a:cubicBezTo>
                  <a:pt x="209" y="107"/>
                  <a:pt x="208" y="88"/>
                  <a:pt x="201" y="82"/>
                </a:cubicBezTo>
                <a:cubicBezTo>
                  <a:pt x="194" y="77"/>
                  <a:pt x="187" y="82"/>
                  <a:pt x="181" y="78"/>
                </a:cubicBezTo>
                <a:cubicBezTo>
                  <a:pt x="174" y="74"/>
                  <a:pt x="181" y="57"/>
                  <a:pt x="179" y="53"/>
                </a:cubicBezTo>
                <a:cubicBezTo>
                  <a:pt x="178" y="48"/>
                  <a:pt x="166" y="48"/>
                  <a:pt x="166" y="48"/>
                </a:cubicBezTo>
                <a:cubicBezTo>
                  <a:pt x="158" y="53"/>
                  <a:pt x="127" y="47"/>
                  <a:pt x="127" y="47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51"/>
                  <a:pt x="103" y="58"/>
                  <a:pt x="96" y="57"/>
                </a:cubicBezTo>
                <a:cubicBezTo>
                  <a:pt x="90" y="56"/>
                  <a:pt x="82" y="57"/>
                  <a:pt x="73" y="56"/>
                </a:cubicBezTo>
                <a:cubicBezTo>
                  <a:pt x="63" y="55"/>
                  <a:pt x="65" y="51"/>
                  <a:pt x="68" y="41"/>
                </a:cubicBezTo>
                <a:cubicBezTo>
                  <a:pt x="70" y="30"/>
                  <a:pt x="76" y="40"/>
                  <a:pt x="77" y="41"/>
                </a:cubicBezTo>
                <a:cubicBezTo>
                  <a:pt x="79" y="41"/>
                  <a:pt x="91" y="37"/>
                  <a:pt x="94" y="36"/>
                </a:cubicBezTo>
                <a:cubicBezTo>
                  <a:pt x="97" y="35"/>
                  <a:pt x="105" y="29"/>
                  <a:pt x="105" y="29"/>
                </a:cubicBezTo>
                <a:cubicBezTo>
                  <a:pt x="105" y="29"/>
                  <a:pt x="87" y="26"/>
                  <a:pt x="95" y="17"/>
                </a:cubicBezTo>
                <a:cubicBezTo>
                  <a:pt x="103" y="8"/>
                  <a:pt x="102" y="0"/>
                  <a:pt x="102" y="0"/>
                </a:cubicBezTo>
                <a:cubicBezTo>
                  <a:pt x="102" y="0"/>
                  <a:pt x="87" y="0"/>
                  <a:pt x="78" y="2"/>
                </a:cubicBezTo>
                <a:cubicBezTo>
                  <a:pt x="69" y="4"/>
                  <a:pt x="58" y="5"/>
                  <a:pt x="58" y="5"/>
                </a:cubicBezTo>
                <a:cubicBezTo>
                  <a:pt x="47" y="28"/>
                  <a:pt x="47" y="28"/>
                  <a:pt x="47" y="28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26" y="53"/>
                  <a:pt x="19" y="50"/>
                </a:cubicBezTo>
                <a:cubicBezTo>
                  <a:pt x="12" y="48"/>
                  <a:pt x="4" y="58"/>
                  <a:pt x="4" y="58"/>
                </a:cubicBezTo>
                <a:cubicBezTo>
                  <a:pt x="10" y="81"/>
                  <a:pt x="10" y="81"/>
                  <a:pt x="10" y="81"/>
                </a:cubicBezTo>
                <a:cubicBezTo>
                  <a:pt x="10" y="81"/>
                  <a:pt x="0" y="128"/>
                  <a:pt x="0" y="128"/>
                </a:cubicBezTo>
                <a:cubicBezTo>
                  <a:pt x="0" y="128"/>
                  <a:pt x="7" y="135"/>
                  <a:pt x="12" y="134"/>
                </a:cubicBezTo>
                <a:cubicBezTo>
                  <a:pt x="16" y="134"/>
                  <a:pt x="28" y="144"/>
                  <a:pt x="34" y="140"/>
                </a:cubicBezTo>
                <a:cubicBezTo>
                  <a:pt x="40" y="136"/>
                  <a:pt x="65" y="121"/>
                  <a:pt x="69" y="116"/>
                </a:cubicBezTo>
                <a:cubicBezTo>
                  <a:pt x="73" y="111"/>
                  <a:pt x="90" y="98"/>
                  <a:pt x="95" y="107"/>
                </a:cubicBezTo>
                <a:cubicBezTo>
                  <a:pt x="101" y="117"/>
                  <a:pt x="109" y="127"/>
                  <a:pt x="121" y="135"/>
                </a:cubicBezTo>
                <a:cubicBezTo>
                  <a:pt x="134" y="143"/>
                  <a:pt x="149" y="125"/>
                  <a:pt x="154" y="123"/>
                </a:cubicBezTo>
                <a:cubicBezTo>
                  <a:pt x="159" y="121"/>
                  <a:pt x="167" y="129"/>
                  <a:pt x="174" y="132"/>
                </a:cubicBezTo>
                <a:cubicBezTo>
                  <a:pt x="182" y="134"/>
                  <a:pt x="200" y="141"/>
                  <a:pt x="210" y="125"/>
                </a:cubicBezTo>
                <a:close/>
              </a:path>
            </a:pathLst>
          </a:custGeom>
          <a:solidFill>
            <a:srgbClr val="55B5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1" name="Freeform 608">
            <a:extLst>
              <a:ext uri="{FF2B5EF4-FFF2-40B4-BE49-F238E27FC236}">
                <a16:creationId xmlns:a16="http://schemas.microsoft.com/office/drawing/2014/main" id="{D6FBC914-1A0E-9DE7-A689-6B7FF75A89AF}"/>
              </a:ext>
            </a:extLst>
          </p:cNvPr>
          <p:cNvSpPr>
            <a:spLocks/>
          </p:cNvSpPr>
          <p:nvPr/>
        </p:nvSpPr>
        <p:spPr bwMode="auto">
          <a:xfrm>
            <a:off x="6570679" y="3625208"/>
            <a:ext cx="414909" cy="305419"/>
          </a:xfrm>
          <a:custGeom>
            <a:avLst/>
            <a:gdLst>
              <a:gd name="T0" fmla="*/ 2147483646 w 387"/>
              <a:gd name="T1" fmla="*/ 2147483646 h 286"/>
              <a:gd name="T2" fmla="*/ 2147483646 w 387"/>
              <a:gd name="T3" fmla="*/ 2147483646 h 286"/>
              <a:gd name="T4" fmla="*/ 2147483646 w 387"/>
              <a:gd name="T5" fmla="*/ 2147483646 h 286"/>
              <a:gd name="T6" fmla="*/ 2147483646 w 387"/>
              <a:gd name="T7" fmla="*/ 2147483646 h 286"/>
              <a:gd name="T8" fmla="*/ 2147483646 w 387"/>
              <a:gd name="T9" fmla="*/ 2147483646 h 286"/>
              <a:gd name="T10" fmla="*/ 2147483646 w 387"/>
              <a:gd name="T11" fmla="*/ 2147483646 h 286"/>
              <a:gd name="T12" fmla="*/ 2147483646 w 387"/>
              <a:gd name="T13" fmla="*/ 2147483646 h 286"/>
              <a:gd name="T14" fmla="*/ 2147483646 w 387"/>
              <a:gd name="T15" fmla="*/ 2147483646 h 286"/>
              <a:gd name="T16" fmla="*/ 2147483646 w 387"/>
              <a:gd name="T17" fmla="*/ 2147483646 h 286"/>
              <a:gd name="T18" fmla="*/ 2147483646 w 387"/>
              <a:gd name="T19" fmla="*/ 2147483646 h 286"/>
              <a:gd name="T20" fmla="*/ 2147483646 w 387"/>
              <a:gd name="T21" fmla="*/ 2147483646 h 286"/>
              <a:gd name="T22" fmla="*/ 2147483646 w 387"/>
              <a:gd name="T23" fmla="*/ 2147483646 h 286"/>
              <a:gd name="T24" fmla="*/ 2147483646 w 387"/>
              <a:gd name="T25" fmla="*/ 2147483646 h 286"/>
              <a:gd name="T26" fmla="*/ 2147483646 w 387"/>
              <a:gd name="T27" fmla="*/ 2147483646 h 286"/>
              <a:gd name="T28" fmla="*/ 2147483646 w 387"/>
              <a:gd name="T29" fmla="*/ 2147483646 h 286"/>
              <a:gd name="T30" fmla="*/ 2147483646 w 387"/>
              <a:gd name="T31" fmla="*/ 2147483646 h 286"/>
              <a:gd name="T32" fmla="*/ 2147483646 w 387"/>
              <a:gd name="T33" fmla="*/ 2147483646 h 286"/>
              <a:gd name="T34" fmla="*/ 2147483646 w 387"/>
              <a:gd name="T35" fmla="*/ 2147483646 h 286"/>
              <a:gd name="T36" fmla="*/ 2147483646 w 387"/>
              <a:gd name="T37" fmla="*/ 2147483646 h 286"/>
              <a:gd name="T38" fmla="*/ 2147483646 w 387"/>
              <a:gd name="T39" fmla="*/ 2147483646 h 286"/>
              <a:gd name="T40" fmla="*/ 2147483646 w 387"/>
              <a:gd name="T41" fmla="*/ 2147483646 h 286"/>
              <a:gd name="T42" fmla="*/ 2147483646 w 387"/>
              <a:gd name="T43" fmla="*/ 2147483646 h 286"/>
              <a:gd name="T44" fmla="*/ 2147483646 w 387"/>
              <a:gd name="T45" fmla="*/ 2147483646 h 286"/>
              <a:gd name="T46" fmla="*/ 2147483646 w 387"/>
              <a:gd name="T47" fmla="*/ 2147483646 h 286"/>
              <a:gd name="T48" fmla="*/ 2147483646 w 387"/>
              <a:gd name="T49" fmla="*/ 2147483646 h 286"/>
              <a:gd name="T50" fmla="*/ 2147483646 w 387"/>
              <a:gd name="T51" fmla="*/ 2147483646 h 286"/>
              <a:gd name="T52" fmla="*/ 2147483646 w 387"/>
              <a:gd name="T53" fmla="*/ 2147483646 h 286"/>
              <a:gd name="T54" fmla="*/ 2147483646 w 387"/>
              <a:gd name="T55" fmla="*/ 2147483646 h 286"/>
              <a:gd name="T56" fmla="*/ 2147483646 w 387"/>
              <a:gd name="T57" fmla="*/ 2147483646 h 286"/>
              <a:gd name="T58" fmla="*/ 2147483646 w 387"/>
              <a:gd name="T59" fmla="*/ 2147483646 h 286"/>
              <a:gd name="T60" fmla="*/ 2147483646 w 387"/>
              <a:gd name="T61" fmla="*/ 2147483646 h 286"/>
              <a:gd name="T62" fmla="*/ 2147483646 w 387"/>
              <a:gd name="T63" fmla="*/ 2147483646 h 286"/>
              <a:gd name="T64" fmla="*/ 2147483646 w 387"/>
              <a:gd name="T65" fmla="*/ 2147483646 h 286"/>
              <a:gd name="T66" fmla="*/ 2147483646 w 387"/>
              <a:gd name="T67" fmla="*/ 2147483646 h 286"/>
              <a:gd name="T68" fmla="*/ 2147483646 w 387"/>
              <a:gd name="T69" fmla="*/ 2147483646 h 286"/>
              <a:gd name="T70" fmla="*/ 2147483646 w 387"/>
              <a:gd name="T71" fmla="*/ 2147483646 h 286"/>
              <a:gd name="T72" fmla="*/ 2147483646 w 387"/>
              <a:gd name="T73" fmla="*/ 2147483646 h 286"/>
              <a:gd name="T74" fmla="*/ 2147483646 w 387"/>
              <a:gd name="T75" fmla="*/ 2147483646 h 286"/>
              <a:gd name="T76" fmla="*/ 2147483646 w 387"/>
              <a:gd name="T77" fmla="*/ 2147483646 h 286"/>
              <a:gd name="T78" fmla="*/ 2147483646 w 387"/>
              <a:gd name="T79" fmla="*/ 2147483646 h 28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387"/>
              <a:gd name="T121" fmla="*/ 0 h 286"/>
              <a:gd name="T122" fmla="*/ 387 w 387"/>
              <a:gd name="T123" fmla="*/ 286 h 28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387" h="286">
                <a:moveTo>
                  <a:pt x="387" y="27"/>
                </a:moveTo>
                <a:cubicBezTo>
                  <a:pt x="377" y="43"/>
                  <a:pt x="359" y="36"/>
                  <a:pt x="351" y="34"/>
                </a:cubicBezTo>
                <a:cubicBezTo>
                  <a:pt x="344" y="31"/>
                  <a:pt x="336" y="23"/>
                  <a:pt x="331" y="25"/>
                </a:cubicBezTo>
                <a:cubicBezTo>
                  <a:pt x="326" y="27"/>
                  <a:pt x="311" y="45"/>
                  <a:pt x="298" y="37"/>
                </a:cubicBezTo>
                <a:cubicBezTo>
                  <a:pt x="286" y="29"/>
                  <a:pt x="278" y="19"/>
                  <a:pt x="272" y="9"/>
                </a:cubicBezTo>
                <a:cubicBezTo>
                  <a:pt x="267" y="0"/>
                  <a:pt x="250" y="13"/>
                  <a:pt x="246" y="18"/>
                </a:cubicBezTo>
                <a:cubicBezTo>
                  <a:pt x="242" y="23"/>
                  <a:pt x="217" y="38"/>
                  <a:pt x="211" y="42"/>
                </a:cubicBezTo>
                <a:cubicBezTo>
                  <a:pt x="205" y="46"/>
                  <a:pt x="193" y="36"/>
                  <a:pt x="189" y="36"/>
                </a:cubicBezTo>
                <a:cubicBezTo>
                  <a:pt x="184" y="37"/>
                  <a:pt x="177" y="30"/>
                  <a:pt x="177" y="30"/>
                </a:cubicBezTo>
                <a:cubicBezTo>
                  <a:pt x="173" y="32"/>
                  <a:pt x="158" y="27"/>
                  <a:pt x="152" y="23"/>
                </a:cubicBezTo>
                <a:cubicBezTo>
                  <a:pt x="152" y="23"/>
                  <a:pt x="138" y="28"/>
                  <a:pt x="131" y="30"/>
                </a:cubicBezTo>
                <a:cubicBezTo>
                  <a:pt x="124" y="33"/>
                  <a:pt x="115" y="37"/>
                  <a:pt x="112" y="47"/>
                </a:cubicBezTo>
                <a:cubicBezTo>
                  <a:pt x="110" y="56"/>
                  <a:pt x="109" y="65"/>
                  <a:pt x="100" y="72"/>
                </a:cubicBezTo>
                <a:cubicBezTo>
                  <a:pt x="90" y="79"/>
                  <a:pt x="80" y="78"/>
                  <a:pt x="74" y="83"/>
                </a:cubicBezTo>
                <a:cubicBezTo>
                  <a:pt x="68" y="88"/>
                  <a:pt x="58" y="83"/>
                  <a:pt x="53" y="91"/>
                </a:cubicBezTo>
                <a:cubicBezTo>
                  <a:pt x="47" y="99"/>
                  <a:pt x="43" y="121"/>
                  <a:pt x="34" y="99"/>
                </a:cubicBezTo>
                <a:cubicBezTo>
                  <a:pt x="24" y="78"/>
                  <a:pt x="35" y="71"/>
                  <a:pt x="35" y="71"/>
                </a:cubicBezTo>
                <a:cubicBezTo>
                  <a:pt x="35" y="71"/>
                  <a:pt x="14" y="86"/>
                  <a:pt x="20" y="104"/>
                </a:cubicBezTo>
                <a:cubicBezTo>
                  <a:pt x="26" y="122"/>
                  <a:pt x="24" y="136"/>
                  <a:pt x="15" y="142"/>
                </a:cubicBezTo>
                <a:cubicBezTo>
                  <a:pt x="6" y="148"/>
                  <a:pt x="0" y="150"/>
                  <a:pt x="4" y="163"/>
                </a:cubicBezTo>
                <a:cubicBezTo>
                  <a:pt x="9" y="176"/>
                  <a:pt x="11" y="187"/>
                  <a:pt x="21" y="199"/>
                </a:cubicBezTo>
                <a:cubicBezTo>
                  <a:pt x="30" y="211"/>
                  <a:pt x="37" y="223"/>
                  <a:pt x="37" y="229"/>
                </a:cubicBezTo>
                <a:cubicBezTo>
                  <a:pt x="37" y="234"/>
                  <a:pt x="38" y="239"/>
                  <a:pt x="31" y="247"/>
                </a:cubicBezTo>
                <a:cubicBezTo>
                  <a:pt x="24" y="256"/>
                  <a:pt x="10" y="266"/>
                  <a:pt x="10" y="266"/>
                </a:cubicBezTo>
                <a:cubicBezTo>
                  <a:pt x="10" y="266"/>
                  <a:pt x="17" y="279"/>
                  <a:pt x="31" y="282"/>
                </a:cubicBezTo>
                <a:cubicBezTo>
                  <a:pt x="46" y="286"/>
                  <a:pt x="95" y="278"/>
                  <a:pt x="112" y="275"/>
                </a:cubicBezTo>
                <a:cubicBezTo>
                  <a:pt x="130" y="273"/>
                  <a:pt x="150" y="272"/>
                  <a:pt x="155" y="263"/>
                </a:cubicBezTo>
                <a:cubicBezTo>
                  <a:pt x="159" y="253"/>
                  <a:pt x="158" y="248"/>
                  <a:pt x="162" y="232"/>
                </a:cubicBezTo>
                <a:cubicBezTo>
                  <a:pt x="165" y="216"/>
                  <a:pt x="168" y="203"/>
                  <a:pt x="177" y="205"/>
                </a:cubicBezTo>
                <a:cubicBezTo>
                  <a:pt x="186" y="207"/>
                  <a:pt x="179" y="205"/>
                  <a:pt x="200" y="200"/>
                </a:cubicBezTo>
                <a:cubicBezTo>
                  <a:pt x="222" y="196"/>
                  <a:pt x="231" y="177"/>
                  <a:pt x="238" y="173"/>
                </a:cubicBezTo>
                <a:cubicBezTo>
                  <a:pt x="245" y="170"/>
                  <a:pt x="254" y="143"/>
                  <a:pt x="257" y="135"/>
                </a:cubicBezTo>
                <a:cubicBezTo>
                  <a:pt x="259" y="126"/>
                  <a:pt x="269" y="119"/>
                  <a:pt x="278" y="117"/>
                </a:cubicBezTo>
                <a:cubicBezTo>
                  <a:pt x="287" y="115"/>
                  <a:pt x="292" y="104"/>
                  <a:pt x="296" y="95"/>
                </a:cubicBezTo>
                <a:cubicBezTo>
                  <a:pt x="299" y="85"/>
                  <a:pt x="301" y="77"/>
                  <a:pt x="296" y="72"/>
                </a:cubicBezTo>
                <a:cubicBezTo>
                  <a:pt x="290" y="68"/>
                  <a:pt x="288" y="59"/>
                  <a:pt x="296" y="58"/>
                </a:cubicBezTo>
                <a:cubicBezTo>
                  <a:pt x="303" y="57"/>
                  <a:pt x="304" y="45"/>
                  <a:pt x="310" y="48"/>
                </a:cubicBezTo>
                <a:cubicBezTo>
                  <a:pt x="315" y="50"/>
                  <a:pt x="320" y="48"/>
                  <a:pt x="328" y="44"/>
                </a:cubicBezTo>
                <a:cubicBezTo>
                  <a:pt x="337" y="41"/>
                  <a:pt x="334" y="38"/>
                  <a:pt x="347" y="43"/>
                </a:cubicBezTo>
                <a:cubicBezTo>
                  <a:pt x="360" y="48"/>
                  <a:pt x="387" y="43"/>
                  <a:pt x="387" y="27"/>
                </a:cubicBezTo>
                <a:close/>
              </a:path>
            </a:pathLst>
          </a:custGeom>
          <a:solidFill>
            <a:srgbClr val="D9D9D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2" name="Freeform 609">
            <a:extLst>
              <a:ext uri="{FF2B5EF4-FFF2-40B4-BE49-F238E27FC236}">
                <a16:creationId xmlns:a16="http://schemas.microsoft.com/office/drawing/2014/main" id="{F129A31B-DA1E-86C4-E3CB-C8E9BAA38EE1}"/>
              </a:ext>
            </a:extLst>
          </p:cNvPr>
          <p:cNvSpPr>
            <a:spLocks/>
          </p:cNvSpPr>
          <p:nvPr/>
        </p:nvSpPr>
        <p:spPr bwMode="auto">
          <a:xfrm>
            <a:off x="6013626" y="3408148"/>
            <a:ext cx="194008" cy="111411"/>
          </a:xfrm>
          <a:custGeom>
            <a:avLst/>
            <a:gdLst>
              <a:gd name="T0" fmla="*/ 2147483646 w 182"/>
              <a:gd name="T1" fmla="*/ 2147483646 h 104"/>
              <a:gd name="T2" fmla="*/ 2147483646 w 182"/>
              <a:gd name="T3" fmla="*/ 2147483646 h 104"/>
              <a:gd name="T4" fmla="*/ 2147483646 w 182"/>
              <a:gd name="T5" fmla="*/ 2147483646 h 104"/>
              <a:gd name="T6" fmla="*/ 0 w 182"/>
              <a:gd name="T7" fmla="*/ 2147483646 h 104"/>
              <a:gd name="T8" fmla="*/ 2147483646 w 182"/>
              <a:gd name="T9" fmla="*/ 2147483646 h 104"/>
              <a:gd name="T10" fmla="*/ 2147483646 w 182"/>
              <a:gd name="T11" fmla="*/ 2147483646 h 104"/>
              <a:gd name="T12" fmla="*/ 2147483646 w 182"/>
              <a:gd name="T13" fmla="*/ 2147483646 h 104"/>
              <a:gd name="T14" fmla="*/ 2147483646 w 182"/>
              <a:gd name="T15" fmla="*/ 2147483646 h 104"/>
              <a:gd name="T16" fmla="*/ 2147483646 w 182"/>
              <a:gd name="T17" fmla="*/ 2147483646 h 104"/>
              <a:gd name="T18" fmla="*/ 2147483646 w 182"/>
              <a:gd name="T19" fmla="*/ 2147483646 h 104"/>
              <a:gd name="T20" fmla="*/ 2147483646 w 182"/>
              <a:gd name="T21" fmla="*/ 2147483646 h 104"/>
              <a:gd name="T22" fmla="*/ 2147483646 w 182"/>
              <a:gd name="T23" fmla="*/ 2147483646 h 104"/>
              <a:gd name="T24" fmla="*/ 2147483646 w 182"/>
              <a:gd name="T25" fmla="*/ 2147483646 h 10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2"/>
              <a:gd name="T40" fmla="*/ 0 h 104"/>
              <a:gd name="T41" fmla="*/ 182 w 182"/>
              <a:gd name="T42" fmla="*/ 104 h 10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2" h="104">
                <a:moveTo>
                  <a:pt x="180" y="78"/>
                </a:moveTo>
                <a:cubicBezTo>
                  <a:pt x="154" y="55"/>
                  <a:pt x="163" y="42"/>
                  <a:pt x="144" y="41"/>
                </a:cubicBezTo>
                <a:cubicBezTo>
                  <a:pt x="124" y="39"/>
                  <a:pt x="89" y="31"/>
                  <a:pt x="77" y="29"/>
                </a:cubicBezTo>
                <a:cubicBezTo>
                  <a:pt x="66" y="28"/>
                  <a:pt x="28" y="0"/>
                  <a:pt x="0" y="9"/>
                </a:cubicBezTo>
                <a:cubicBezTo>
                  <a:pt x="0" y="9"/>
                  <a:pt x="6" y="23"/>
                  <a:pt x="13" y="27"/>
                </a:cubicBezTo>
                <a:cubicBezTo>
                  <a:pt x="19" y="31"/>
                  <a:pt x="37" y="48"/>
                  <a:pt x="38" y="54"/>
                </a:cubicBezTo>
                <a:cubicBezTo>
                  <a:pt x="39" y="59"/>
                  <a:pt x="20" y="71"/>
                  <a:pt x="27" y="83"/>
                </a:cubicBezTo>
                <a:cubicBezTo>
                  <a:pt x="34" y="94"/>
                  <a:pt x="56" y="98"/>
                  <a:pt x="66" y="97"/>
                </a:cubicBezTo>
                <a:cubicBezTo>
                  <a:pt x="76" y="96"/>
                  <a:pt x="90" y="95"/>
                  <a:pt x="105" y="95"/>
                </a:cubicBezTo>
                <a:cubicBezTo>
                  <a:pt x="120" y="95"/>
                  <a:pt x="118" y="91"/>
                  <a:pt x="130" y="97"/>
                </a:cubicBezTo>
                <a:cubicBezTo>
                  <a:pt x="141" y="104"/>
                  <a:pt x="150" y="104"/>
                  <a:pt x="153" y="100"/>
                </a:cubicBezTo>
                <a:cubicBezTo>
                  <a:pt x="156" y="96"/>
                  <a:pt x="182" y="104"/>
                  <a:pt x="179" y="98"/>
                </a:cubicBezTo>
                <a:cubicBezTo>
                  <a:pt x="176" y="92"/>
                  <a:pt x="180" y="78"/>
                  <a:pt x="180" y="78"/>
                </a:cubicBezTo>
                <a:close/>
              </a:path>
            </a:pathLst>
          </a:custGeom>
          <a:solidFill>
            <a:srgbClr val="4BAC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3" name="Freeform 610">
            <a:extLst>
              <a:ext uri="{FF2B5EF4-FFF2-40B4-BE49-F238E27FC236}">
                <a16:creationId xmlns:a16="http://schemas.microsoft.com/office/drawing/2014/main" id="{B4391679-E69F-8A41-E2F2-3015AAFE39A2}"/>
              </a:ext>
            </a:extLst>
          </p:cNvPr>
          <p:cNvSpPr>
            <a:spLocks/>
          </p:cNvSpPr>
          <p:nvPr/>
        </p:nvSpPr>
        <p:spPr bwMode="auto">
          <a:xfrm>
            <a:off x="6151929" y="3452329"/>
            <a:ext cx="155590" cy="172879"/>
          </a:xfrm>
          <a:custGeom>
            <a:avLst/>
            <a:gdLst>
              <a:gd name="T0" fmla="*/ 0 w 145"/>
              <a:gd name="T1" fmla="*/ 2147483646 h 163"/>
              <a:gd name="T2" fmla="*/ 2147483646 w 145"/>
              <a:gd name="T3" fmla="*/ 2147483646 h 163"/>
              <a:gd name="T4" fmla="*/ 2147483646 w 145"/>
              <a:gd name="T5" fmla="*/ 2147483646 h 163"/>
              <a:gd name="T6" fmla="*/ 2147483646 w 145"/>
              <a:gd name="T7" fmla="*/ 2147483646 h 163"/>
              <a:gd name="T8" fmla="*/ 2147483646 w 145"/>
              <a:gd name="T9" fmla="*/ 2147483646 h 163"/>
              <a:gd name="T10" fmla="*/ 2147483646 w 145"/>
              <a:gd name="T11" fmla="*/ 0 h 163"/>
              <a:gd name="T12" fmla="*/ 2147483646 w 145"/>
              <a:gd name="T13" fmla="*/ 2147483646 h 163"/>
              <a:gd name="T14" fmla="*/ 2147483646 w 145"/>
              <a:gd name="T15" fmla="*/ 2147483646 h 163"/>
              <a:gd name="T16" fmla="*/ 2147483646 w 145"/>
              <a:gd name="T17" fmla="*/ 2147483646 h 163"/>
              <a:gd name="T18" fmla="*/ 2147483646 w 145"/>
              <a:gd name="T19" fmla="*/ 2147483646 h 163"/>
              <a:gd name="T20" fmla="*/ 2147483646 w 145"/>
              <a:gd name="T21" fmla="*/ 2147483646 h 163"/>
              <a:gd name="T22" fmla="*/ 2147483646 w 145"/>
              <a:gd name="T23" fmla="*/ 2147483646 h 163"/>
              <a:gd name="T24" fmla="*/ 2147483646 w 145"/>
              <a:gd name="T25" fmla="*/ 2147483646 h 163"/>
              <a:gd name="T26" fmla="*/ 2147483646 w 145"/>
              <a:gd name="T27" fmla="*/ 2147483646 h 163"/>
              <a:gd name="T28" fmla="*/ 2147483646 w 145"/>
              <a:gd name="T29" fmla="*/ 2147483646 h 163"/>
              <a:gd name="T30" fmla="*/ 2147483646 w 145"/>
              <a:gd name="T31" fmla="*/ 2147483646 h 163"/>
              <a:gd name="T32" fmla="*/ 2147483646 w 145"/>
              <a:gd name="T33" fmla="*/ 2147483646 h 163"/>
              <a:gd name="T34" fmla="*/ 2147483646 w 145"/>
              <a:gd name="T35" fmla="*/ 2147483646 h 163"/>
              <a:gd name="T36" fmla="*/ 2147483646 w 145"/>
              <a:gd name="T37" fmla="*/ 2147483646 h 163"/>
              <a:gd name="T38" fmla="*/ 0 w 145"/>
              <a:gd name="T39" fmla="*/ 2147483646 h 1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145"/>
              <a:gd name="T61" fmla="*/ 0 h 163"/>
              <a:gd name="T62" fmla="*/ 145 w 145"/>
              <a:gd name="T63" fmla="*/ 163 h 163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145" h="163">
                <a:moveTo>
                  <a:pt x="0" y="56"/>
                </a:moveTo>
                <a:cubicBezTo>
                  <a:pt x="11" y="63"/>
                  <a:pt x="20" y="63"/>
                  <a:pt x="23" y="59"/>
                </a:cubicBezTo>
                <a:cubicBezTo>
                  <a:pt x="26" y="55"/>
                  <a:pt x="52" y="63"/>
                  <a:pt x="49" y="57"/>
                </a:cubicBezTo>
                <a:cubicBezTo>
                  <a:pt x="46" y="51"/>
                  <a:pt x="50" y="37"/>
                  <a:pt x="50" y="37"/>
                </a:cubicBezTo>
                <a:cubicBezTo>
                  <a:pt x="76" y="60"/>
                  <a:pt x="90" y="47"/>
                  <a:pt x="82" y="37"/>
                </a:cubicBezTo>
                <a:cubicBezTo>
                  <a:pt x="74" y="27"/>
                  <a:pt x="76" y="0"/>
                  <a:pt x="76" y="0"/>
                </a:cubicBezTo>
                <a:cubicBezTo>
                  <a:pt x="76" y="0"/>
                  <a:pt x="89" y="26"/>
                  <a:pt x="97" y="34"/>
                </a:cubicBezTo>
                <a:cubicBezTo>
                  <a:pt x="104" y="43"/>
                  <a:pt x="111" y="59"/>
                  <a:pt x="120" y="64"/>
                </a:cubicBezTo>
                <a:cubicBezTo>
                  <a:pt x="129" y="68"/>
                  <a:pt x="137" y="76"/>
                  <a:pt x="141" y="81"/>
                </a:cubicBezTo>
                <a:cubicBezTo>
                  <a:pt x="145" y="85"/>
                  <a:pt x="136" y="89"/>
                  <a:pt x="132" y="93"/>
                </a:cubicBezTo>
                <a:cubicBezTo>
                  <a:pt x="128" y="97"/>
                  <a:pt x="120" y="95"/>
                  <a:pt x="120" y="105"/>
                </a:cubicBezTo>
                <a:cubicBezTo>
                  <a:pt x="120" y="115"/>
                  <a:pt x="116" y="121"/>
                  <a:pt x="112" y="129"/>
                </a:cubicBezTo>
                <a:cubicBezTo>
                  <a:pt x="109" y="137"/>
                  <a:pt x="109" y="150"/>
                  <a:pt x="109" y="156"/>
                </a:cubicBezTo>
                <a:cubicBezTo>
                  <a:pt x="109" y="163"/>
                  <a:pt x="94" y="160"/>
                  <a:pt x="88" y="156"/>
                </a:cubicBezTo>
                <a:cubicBezTo>
                  <a:pt x="82" y="152"/>
                  <a:pt x="76" y="133"/>
                  <a:pt x="77" y="128"/>
                </a:cubicBezTo>
                <a:cubicBezTo>
                  <a:pt x="78" y="124"/>
                  <a:pt x="80" y="115"/>
                  <a:pt x="71" y="119"/>
                </a:cubicBezTo>
                <a:cubicBezTo>
                  <a:pt x="63" y="124"/>
                  <a:pt x="54" y="128"/>
                  <a:pt x="51" y="124"/>
                </a:cubicBezTo>
                <a:cubicBezTo>
                  <a:pt x="47" y="120"/>
                  <a:pt x="43" y="110"/>
                  <a:pt x="40" y="107"/>
                </a:cubicBezTo>
                <a:cubicBezTo>
                  <a:pt x="38" y="104"/>
                  <a:pt x="19" y="88"/>
                  <a:pt x="16" y="85"/>
                </a:cubicBezTo>
                <a:cubicBezTo>
                  <a:pt x="13" y="82"/>
                  <a:pt x="0" y="56"/>
                  <a:pt x="0" y="56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4" name="Freeform 611">
            <a:extLst>
              <a:ext uri="{FF2B5EF4-FFF2-40B4-BE49-F238E27FC236}">
                <a16:creationId xmlns:a16="http://schemas.microsoft.com/office/drawing/2014/main" id="{3E12BABD-22F8-A0A3-D9CA-83D06D140146}"/>
              </a:ext>
            </a:extLst>
          </p:cNvPr>
          <p:cNvSpPr>
            <a:spLocks/>
          </p:cNvSpPr>
          <p:nvPr/>
        </p:nvSpPr>
        <p:spPr bwMode="auto">
          <a:xfrm>
            <a:off x="6084697" y="3504192"/>
            <a:ext cx="122936" cy="92202"/>
          </a:xfrm>
          <a:custGeom>
            <a:avLst/>
            <a:gdLst>
              <a:gd name="T0" fmla="*/ 2147483646 w 115"/>
              <a:gd name="T1" fmla="*/ 2147483646 h 86"/>
              <a:gd name="T2" fmla="*/ 2147483646 w 115"/>
              <a:gd name="T3" fmla="*/ 2147483646 h 86"/>
              <a:gd name="T4" fmla="*/ 2147483646 w 115"/>
              <a:gd name="T5" fmla="*/ 2147483646 h 86"/>
              <a:gd name="T6" fmla="*/ 2147483646 w 115"/>
              <a:gd name="T7" fmla="*/ 2147483646 h 86"/>
              <a:gd name="T8" fmla="*/ 2147483646 w 115"/>
              <a:gd name="T9" fmla="*/ 2147483646 h 86"/>
              <a:gd name="T10" fmla="*/ 0 w 115"/>
              <a:gd name="T11" fmla="*/ 2147483646 h 86"/>
              <a:gd name="T12" fmla="*/ 2147483646 w 115"/>
              <a:gd name="T13" fmla="*/ 2147483646 h 86"/>
              <a:gd name="T14" fmla="*/ 2147483646 w 115"/>
              <a:gd name="T15" fmla="*/ 2147483646 h 86"/>
              <a:gd name="T16" fmla="*/ 2147483646 w 115"/>
              <a:gd name="T17" fmla="*/ 2147483646 h 86"/>
              <a:gd name="T18" fmla="*/ 2147483646 w 115"/>
              <a:gd name="T19" fmla="*/ 2147483646 h 86"/>
              <a:gd name="T20" fmla="*/ 2147483646 w 115"/>
              <a:gd name="T21" fmla="*/ 2147483646 h 86"/>
              <a:gd name="T22" fmla="*/ 2147483646 w 115"/>
              <a:gd name="T23" fmla="*/ 2147483646 h 8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15"/>
              <a:gd name="T37" fmla="*/ 0 h 86"/>
              <a:gd name="T38" fmla="*/ 115 w 115"/>
              <a:gd name="T39" fmla="*/ 86 h 8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15" h="86">
                <a:moveTo>
                  <a:pt x="115" y="74"/>
                </a:moveTo>
                <a:cubicBezTo>
                  <a:pt x="111" y="70"/>
                  <a:pt x="107" y="60"/>
                  <a:pt x="104" y="57"/>
                </a:cubicBezTo>
                <a:cubicBezTo>
                  <a:pt x="102" y="54"/>
                  <a:pt x="83" y="38"/>
                  <a:pt x="80" y="35"/>
                </a:cubicBezTo>
                <a:cubicBezTo>
                  <a:pt x="77" y="32"/>
                  <a:pt x="64" y="6"/>
                  <a:pt x="64" y="6"/>
                </a:cubicBezTo>
                <a:cubicBezTo>
                  <a:pt x="52" y="0"/>
                  <a:pt x="54" y="4"/>
                  <a:pt x="39" y="4"/>
                </a:cubicBezTo>
                <a:cubicBezTo>
                  <a:pt x="24" y="4"/>
                  <a:pt x="10" y="5"/>
                  <a:pt x="0" y="6"/>
                </a:cubicBezTo>
                <a:cubicBezTo>
                  <a:pt x="0" y="6"/>
                  <a:pt x="13" y="28"/>
                  <a:pt x="20" y="32"/>
                </a:cubicBezTo>
                <a:cubicBezTo>
                  <a:pt x="26" y="35"/>
                  <a:pt x="31" y="43"/>
                  <a:pt x="31" y="54"/>
                </a:cubicBezTo>
                <a:cubicBezTo>
                  <a:pt x="32" y="64"/>
                  <a:pt x="35" y="71"/>
                  <a:pt x="41" y="71"/>
                </a:cubicBezTo>
                <a:cubicBezTo>
                  <a:pt x="47" y="72"/>
                  <a:pt x="50" y="65"/>
                  <a:pt x="60" y="69"/>
                </a:cubicBezTo>
                <a:cubicBezTo>
                  <a:pt x="71" y="74"/>
                  <a:pt x="70" y="74"/>
                  <a:pt x="80" y="78"/>
                </a:cubicBezTo>
                <a:cubicBezTo>
                  <a:pt x="89" y="82"/>
                  <a:pt x="113" y="86"/>
                  <a:pt x="115" y="74"/>
                </a:cubicBezTo>
                <a:close/>
              </a:path>
            </a:pathLst>
          </a:custGeom>
          <a:solidFill>
            <a:srgbClr val="84CFC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5" name="Freeform 612">
            <a:extLst>
              <a:ext uri="{FF2B5EF4-FFF2-40B4-BE49-F238E27FC236}">
                <a16:creationId xmlns:a16="http://schemas.microsoft.com/office/drawing/2014/main" id="{28E4765C-18CE-2075-427D-EB9530985DE8}"/>
              </a:ext>
            </a:extLst>
          </p:cNvPr>
          <p:cNvSpPr>
            <a:spLocks/>
          </p:cNvSpPr>
          <p:nvPr/>
        </p:nvSpPr>
        <p:spPr bwMode="auto">
          <a:xfrm>
            <a:off x="6125036" y="3575265"/>
            <a:ext cx="522478" cy="464852"/>
          </a:xfrm>
          <a:custGeom>
            <a:avLst/>
            <a:gdLst>
              <a:gd name="T0" fmla="*/ 2147483646 w 489"/>
              <a:gd name="T1" fmla="*/ 2147483646 h 434"/>
              <a:gd name="T2" fmla="*/ 2147483646 w 489"/>
              <a:gd name="T3" fmla="*/ 2147483646 h 434"/>
              <a:gd name="T4" fmla="*/ 2147483646 w 489"/>
              <a:gd name="T5" fmla="*/ 2147483646 h 434"/>
              <a:gd name="T6" fmla="*/ 2147483646 w 489"/>
              <a:gd name="T7" fmla="*/ 2147483646 h 434"/>
              <a:gd name="T8" fmla="*/ 2147483646 w 489"/>
              <a:gd name="T9" fmla="*/ 2147483646 h 434"/>
              <a:gd name="T10" fmla="*/ 2147483646 w 489"/>
              <a:gd name="T11" fmla="*/ 2147483646 h 434"/>
              <a:gd name="T12" fmla="*/ 2147483646 w 489"/>
              <a:gd name="T13" fmla="*/ 2147483646 h 434"/>
              <a:gd name="T14" fmla="*/ 2147483646 w 489"/>
              <a:gd name="T15" fmla="*/ 2147483646 h 434"/>
              <a:gd name="T16" fmla="*/ 2147483646 w 489"/>
              <a:gd name="T17" fmla="*/ 2147483646 h 434"/>
              <a:gd name="T18" fmla="*/ 2147483646 w 489"/>
              <a:gd name="T19" fmla="*/ 2147483646 h 434"/>
              <a:gd name="T20" fmla="*/ 2147483646 w 489"/>
              <a:gd name="T21" fmla="*/ 2147483646 h 434"/>
              <a:gd name="T22" fmla="*/ 2147483646 w 489"/>
              <a:gd name="T23" fmla="*/ 2147483646 h 434"/>
              <a:gd name="T24" fmla="*/ 2147483646 w 489"/>
              <a:gd name="T25" fmla="*/ 2147483646 h 434"/>
              <a:gd name="T26" fmla="*/ 2147483646 w 489"/>
              <a:gd name="T27" fmla="*/ 2147483646 h 434"/>
              <a:gd name="T28" fmla="*/ 2147483646 w 489"/>
              <a:gd name="T29" fmla="*/ 2147483646 h 434"/>
              <a:gd name="T30" fmla="*/ 2147483646 w 489"/>
              <a:gd name="T31" fmla="*/ 2147483646 h 434"/>
              <a:gd name="T32" fmla="*/ 2147483646 w 489"/>
              <a:gd name="T33" fmla="*/ 2147483646 h 434"/>
              <a:gd name="T34" fmla="*/ 2147483646 w 489"/>
              <a:gd name="T35" fmla="*/ 2147483646 h 434"/>
              <a:gd name="T36" fmla="*/ 2147483646 w 489"/>
              <a:gd name="T37" fmla="*/ 2147483646 h 434"/>
              <a:gd name="T38" fmla="*/ 2147483646 w 489"/>
              <a:gd name="T39" fmla="*/ 2147483646 h 434"/>
              <a:gd name="T40" fmla="*/ 2147483646 w 489"/>
              <a:gd name="T41" fmla="*/ 2147483646 h 434"/>
              <a:gd name="T42" fmla="*/ 2147483646 w 489"/>
              <a:gd name="T43" fmla="*/ 2147483646 h 434"/>
              <a:gd name="T44" fmla="*/ 2147483646 w 489"/>
              <a:gd name="T45" fmla="*/ 2147483646 h 434"/>
              <a:gd name="T46" fmla="*/ 2147483646 w 489"/>
              <a:gd name="T47" fmla="*/ 2147483646 h 434"/>
              <a:gd name="T48" fmla="*/ 2147483646 w 489"/>
              <a:gd name="T49" fmla="*/ 2147483646 h 434"/>
              <a:gd name="T50" fmla="*/ 2147483646 w 489"/>
              <a:gd name="T51" fmla="*/ 2147483646 h 434"/>
              <a:gd name="T52" fmla="*/ 2147483646 w 489"/>
              <a:gd name="T53" fmla="*/ 2147483646 h 434"/>
              <a:gd name="T54" fmla="*/ 2147483646 w 489"/>
              <a:gd name="T55" fmla="*/ 2147483646 h 434"/>
              <a:gd name="T56" fmla="*/ 2147483646 w 489"/>
              <a:gd name="T57" fmla="*/ 2147483646 h 434"/>
              <a:gd name="T58" fmla="*/ 2147483646 w 489"/>
              <a:gd name="T59" fmla="*/ 2147483646 h 434"/>
              <a:gd name="T60" fmla="*/ 2147483646 w 489"/>
              <a:gd name="T61" fmla="*/ 2147483646 h 434"/>
              <a:gd name="T62" fmla="*/ 2147483646 w 489"/>
              <a:gd name="T63" fmla="*/ 2147483646 h 434"/>
              <a:gd name="T64" fmla="*/ 2147483646 w 489"/>
              <a:gd name="T65" fmla="*/ 2147483646 h 434"/>
              <a:gd name="T66" fmla="*/ 2147483646 w 489"/>
              <a:gd name="T67" fmla="*/ 2147483646 h 434"/>
              <a:gd name="T68" fmla="*/ 2147483646 w 489"/>
              <a:gd name="T69" fmla="*/ 2147483646 h 434"/>
              <a:gd name="T70" fmla="*/ 2147483646 w 489"/>
              <a:gd name="T71" fmla="*/ 2147483646 h 434"/>
              <a:gd name="T72" fmla="*/ 2147483646 w 489"/>
              <a:gd name="T73" fmla="*/ 2147483646 h 434"/>
              <a:gd name="T74" fmla="*/ 2147483646 w 489"/>
              <a:gd name="T75" fmla="*/ 2147483646 h 434"/>
              <a:gd name="T76" fmla="*/ 2147483646 w 489"/>
              <a:gd name="T77" fmla="*/ 2147483646 h 434"/>
              <a:gd name="T78" fmla="*/ 2147483646 w 489"/>
              <a:gd name="T79" fmla="*/ 2147483646 h 434"/>
              <a:gd name="T80" fmla="*/ 2147483646 w 489"/>
              <a:gd name="T81" fmla="*/ 2147483646 h 434"/>
              <a:gd name="T82" fmla="*/ 2147483646 w 489"/>
              <a:gd name="T83" fmla="*/ 2147483646 h 434"/>
              <a:gd name="T84" fmla="*/ 2147483646 w 489"/>
              <a:gd name="T85" fmla="*/ 2147483646 h 434"/>
              <a:gd name="T86" fmla="*/ 2147483646 w 489"/>
              <a:gd name="T87" fmla="*/ 2147483646 h 434"/>
              <a:gd name="T88" fmla="*/ 2147483646 w 489"/>
              <a:gd name="T89" fmla="*/ 2147483646 h 434"/>
              <a:gd name="T90" fmla="*/ 2147483646 w 489"/>
              <a:gd name="T91" fmla="*/ 2147483646 h 434"/>
              <a:gd name="T92" fmla="*/ 2147483646 w 489"/>
              <a:gd name="T93" fmla="*/ 2147483646 h 434"/>
              <a:gd name="T94" fmla="*/ 2147483646 w 489"/>
              <a:gd name="T95" fmla="*/ 2147483646 h 434"/>
              <a:gd name="T96" fmla="*/ 2147483646 w 489"/>
              <a:gd name="T97" fmla="*/ 2147483646 h 434"/>
              <a:gd name="T98" fmla="*/ 2147483646 w 489"/>
              <a:gd name="T99" fmla="*/ 2147483646 h 434"/>
              <a:gd name="T100" fmla="*/ 2147483646 w 489"/>
              <a:gd name="T101" fmla="*/ 2147483646 h 434"/>
              <a:gd name="T102" fmla="*/ 2147483646 w 489"/>
              <a:gd name="T103" fmla="*/ 2147483646 h 434"/>
              <a:gd name="T104" fmla="*/ 2147483646 w 489"/>
              <a:gd name="T105" fmla="*/ 2147483646 h 434"/>
              <a:gd name="T106" fmla="*/ 2147483646 w 489"/>
              <a:gd name="T107" fmla="*/ 2147483646 h 4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489"/>
              <a:gd name="T163" fmla="*/ 0 h 434"/>
              <a:gd name="T164" fmla="*/ 489 w 489"/>
              <a:gd name="T165" fmla="*/ 434 h 434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489" h="434">
                <a:moveTo>
                  <a:pt x="449" y="329"/>
                </a:moveTo>
                <a:cubicBezTo>
                  <a:pt x="435" y="326"/>
                  <a:pt x="428" y="313"/>
                  <a:pt x="428" y="313"/>
                </a:cubicBezTo>
                <a:cubicBezTo>
                  <a:pt x="428" y="313"/>
                  <a:pt x="442" y="303"/>
                  <a:pt x="449" y="294"/>
                </a:cubicBezTo>
                <a:cubicBezTo>
                  <a:pt x="456" y="286"/>
                  <a:pt x="455" y="281"/>
                  <a:pt x="455" y="276"/>
                </a:cubicBezTo>
                <a:cubicBezTo>
                  <a:pt x="455" y="270"/>
                  <a:pt x="448" y="258"/>
                  <a:pt x="439" y="246"/>
                </a:cubicBezTo>
                <a:cubicBezTo>
                  <a:pt x="429" y="234"/>
                  <a:pt x="427" y="223"/>
                  <a:pt x="422" y="210"/>
                </a:cubicBezTo>
                <a:cubicBezTo>
                  <a:pt x="418" y="197"/>
                  <a:pt x="424" y="195"/>
                  <a:pt x="433" y="189"/>
                </a:cubicBezTo>
                <a:cubicBezTo>
                  <a:pt x="442" y="183"/>
                  <a:pt x="444" y="169"/>
                  <a:pt x="438" y="151"/>
                </a:cubicBezTo>
                <a:cubicBezTo>
                  <a:pt x="432" y="133"/>
                  <a:pt x="453" y="118"/>
                  <a:pt x="453" y="118"/>
                </a:cubicBezTo>
                <a:cubicBezTo>
                  <a:pt x="453" y="118"/>
                  <a:pt x="458" y="109"/>
                  <a:pt x="453" y="108"/>
                </a:cubicBezTo>
                <a:cubicBezTo>
                  <a:pt x="448" y="106"/>
                  <a:pt x="432" y="92"/>
                  <a:pt x="421" y="92"/>
                </a:cubicBezTo>
                <a:cubicBezTo>
                  <a:pt x="411" y="92"/>
                  <a:pt x="381" y="77"/>
                  <a:pt x="375" y="72"/>
                </a:cubicBezTo>
                <a:cubicBezTo>
                  <a:pt x="370" y="68"/>
                  <a:pt x="358" y="56"/>
                  <a:pt x="351" y="56"/>
                </a:cubicBezTo>
                <a:cubicBezTo>
                  <a:pt x="344" y="56"/>
                  <a:pt x="331" y="53"/>
                  <a:pt x="323" y="49"/>
                </a:cubicBezTo>
                <a:cubicBezTo>
                  <a:pt x="314" y="45"/>
                  <a:pt x="300" y="50"/>
                  <a:pt x="300" y="50"/>
                </a:cubicBezTo>
                <a:cubicBezTo>
                  <a:pt x="252" y="72"/>
                  <a:pt x="252" y="72"/>
                  <a:pt x="252" y="72"/>
                </a:cubicBezTo>
                <a:cubicBezTo>
                  <a:pt x="252" y="72"/>
                  <a:pt x="236" y="85"/>
                  <a:pt x="233" y="87"/>
                </a:cubicBezTo>
                <a:cubicBezTo>
                  <a:pt x="229" y="89"/>
                  <a:pt x="218" y="92"/>
                  <a:pt x="213" y="94"/>
                </a:cubicBezTo>
                <a:cubicBezTo>
                  <a:pt x="213" y="94"/>
                  <a:pt x="185" y="96"/>
                  <a:pt x="181" y="95"/>
                </a:cubicBezTo>
                <a:cubicBezTo>
                  <a:pt x="176" y="94"/>
                  <a:pt x="156" y="84"/>
                  <a:pt x="153" y="80"/>
                </a:cubicBezTo>
                <a:cubicBezTo>
                  <a:pt x="150" y="75"/>
                  <a:pt x="135" y="41"/>
                  <a:pt x="135" y="41"/>
                </a:cubicBezTo>
                <a:cubicBezTo>
                  <a:pt x="135" y="48"/>
                  <a:pt x="120" y="45"/>
                  <a:pt x="114" y="41"/>
                </a:cubicBezTo>
                <a:cubicBezTo>
                  <a:pt x="108" y="37"/>
                  <a:pt x="102" y="18"/>
                  <a:pt x="103" y="13"/>
                </a:cubicBezTo>
                <a:cubicBezTo>
                  <a:pt x="104" y="9"/>
                  <a:pt x="106" y="0"/>
                  <a:pt x="97" y="4"/>
                </a:cubicBezTo>
                <a:cubicBezTo>
                  <a:pt x="89" y="9"/>
                  <a:pt x="80" y="13"/>
                  <a:pt x="77" y="9"/>
                </a:cubicBezTo>
                <a:cubicBezTo>
                  <a:pt x="75" y="21"/>
                  <a:pt x="51" y="17"/>
                  <a:pt x="42" y="13"/>
                </a:cubicBezTo>
                <a:cubicBezTo>
                  <a:pt x="32" y="9"/>
                  <a:pt x="33" y="9"/>
                  <a:pt x="22" y="4"/>
                </a:cubicBezTo>
                <a:cubicBezTo>
                  <a:pt x="22" y="4"/>
                  <a:pt x="10" y="18"/>
                  <a:pt x="5" y="19"/>
                </a:cubicBezTo>
                <a:cubicBezTo>
                  <a:pt x="0" y="20"/>
                  <a:pt x="0" y="28"/>
                  <a:pt x="11" y="42"/>
                </a:cubicBezTo>
                <a:cubicBezTo>
                  <a:pt x="23" y="55"/>
                  <a:pt x="16" y="82"/>
                  <a:pt x="12" y="78"/>
                </a:cubicBezTo>
                <a:cubicBezTo>
                  <a:pt x="12" y="78"/>
                  <a:pt x="18" y="95"/>
                  <a:pt x="23" y="101"/>
                </a:cubicBezTo>
                <a:cubicBezTo>
                  <a:pt x="29" y="106"/>
                  <a:pt x="39" y="126"/>
                  <a:pt x="45" y="129"/>
                </a:cubicBezTo>
                <a:cubicBezTo>
                  <a:pt x="50" y="131"/>
                  <a:pt x="54" y="133"/>
                  <a:pt x="57" y="141"/>
                </a:cubicBezTo>
                <a:cubicBezTo>
                  <a:pt x="61" y="148"/>
                  <a:pt x="53" y="165"/>
                  <a:pt x="46" y="173"/>
                </a:cubicBezTo>
                <a:cubicBezTo>
                  <a:pt x="39" y="182"/>
                  <a:pt x="37" y="189"/>
                  <a:pt x="37" y="189"/>
                </a:cubicBezTo>
                <a:cubicBezTo>
                  <a:pt x="37" y="189"/>
                  <a:pt x="55" y="197"/>
                  <a:pt x="61" y="206"/>
                </a:cubicBezTo>
                <a:cubicBezTo>
                  <a:pt x="67" y="216"/>
                  <a:pt x="61" y="217"/>
                  <a:pt x="75" y="230"/>
                </a:cubicBezTo>
                <a:cubicBezTo>
                  <a:pt x="89" y="243"/>
                  <a:pt x="99" y="246"/>
                  <a:pt x="102" y="257"/>
                </a:cubicBezTo>
                <a:cubicBezTo>
                  <a:pt x="106" y="267"/>
                  <a:pt x="107" y="287"/>
                  <a:pt x="109" y="293"/>
                </a:cubicBezTo>
                <a:cubicBezTo>
                  <a:pt x="111" y="299"/>
                  <a:pt x="109" y="300"/>
                  <a:pt x="116" y="301"/>
                </a:cubicBezTo>
                <a:cubicBezTo>
                  <a:pt x="123" y="303"/>
                  <a:pt x="140" y="293"/>
                  <a:pt x="155" y="299"/>
                </a:cubicBezTo>
                <a:cubicBezTo>
                  <a:pt x="170" y="305"/>
                  <a:pt x="177" y="314"/>
                  <a:pt x="182" y="329"/>
                </a:cubicBezTo>
                <a:cubicBezTo>
                  <a:pt x="187" y="345"/>
                  <a:pt x="204" y="364"/>
                  <a:pt x="204" y="364"/>
                </a:cubicBezTo>
                <a:cubicBezTo>
                  <a:pt x="231" y="385"/>
                  <a:pt x="231" y="385"/>
                  <a:pt x="231" y="385"/>
                </a:cubicBezTo>
                <a:cubicBezTo>
                  <a:pt x="231" y="385"/>
                  <a:pt x="246" y="391"/>
                  <a:pt x="262" y="391"/>
                </a:cubicBezTo>
                <a:cubicBezTo>
                  <a:pt x="277" y="391"/>
                  <a:pt x="260" y="391"/>
                  <a:pt x="295" y="391"/>
                </a:cubicBezTo>
                <a:cubicBezTo>
                  <a:pt x="329" y="391"/>
                  <a:pt x="341" y="400"/>
                  <a:pt x="347" y="413"/>
                </a:cubicBezTo>
                <a:cubicBezTo>
                  <a:pt x="353" y="426"/>
                  <a:pt x="354" y="426"/>
                  <a:pt x="370" y="428"/>
                </a:cubicBezTo>
                <a:cubicBezTo>
                  <a:pt x="385" y="430"/>
                  <a:pt x="407" y="425"/>
                  <a:pt x="407" y="425"/>
                </a:cubicBezTo>
                <a:cubicBezTo>
                  <a:pt x="431" y="434"/>
                  <a:pt x="431" y="434"/>
                  <a:pt x="431" y="434"/>
                </a:cubicBezTo>
                <a:cubicBezTo>
                  <a:pt x="431" y="434"/>
                  <a:pt x="451" y="420"/>
                  <a:pt x="459" y="413"/>
                </a:cubicBezTo>
                <a:cubicBezTo>
                  <a:pt x="467" y="406"/>
                  <a:pt x="445" y="410"/>
                  <a:pt x="467" y="391"/>
                </a:cubicBezTo>
                <a:cubicBezTo>
                  <a:pt x="489" y="371"/>
                  <a:pt x="482" y="356"/>
                  <a:pt x="478" y="355"/>
                </a:cubicBezTo>
                <a:lnTo>
                  <a:pt x="449" y="329"/>
                </a:lnTo>
                <a:close/>
              </a:path>
            </a:pathLst>
          </a:custGeom>
          <a:solidFill>
            <a:srgbClr val="6DC3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6" name="Freeform 613">
            <a:extLst>
              <a:ext uri="{FF2B5EF4-FFF2-40B4-BE49-F238E27FC236}">
                <a16:creationId xmlns:a16="http://schemas.microsoft.com/office/drawing/2014/main" id="{D93D91D2-B610-2077-4182-21ACE086E5CD}"/>
              </a:ext>
            </a:extLst>
          </p:cNvPr>
          <p:cNvSpPr>
            <a:spLocks/>
          </p:cNvSpPr>
          <p:nvPr/>
        </p:nvSpPr>
        <p:spPr bwMode="auto">
          <a:xfrm>
            <a:off x="5973287" y="3654021"/>
            <a:ext cx="267002" cy="288131"/>
          </a:xfrm>
          <a:custGeom>
            <a:avLst/>
            <a:gdLst>
              <a:gd name="T0" fmla="*/ 2147483646 w 251"/>
              <a:gd name="T1" fmla="*/ 0 h 270"/>
              <a:gd name="T2" fmla="*/ 2147483646 w 251"/>
              <a:gd name="T3" fmla="*/ 2147483646 h 270"/>
              <a:gd name="T4" fmla="*/ 2147483646 w 251"/>
              <a:gd name="T5" fmla="*/ 2147483646 h 270"/>
              <a:gd name="T6" fmla="*/ 2147483646 w 251"/>
              <a:gd name="T7" fmla="*/ 2147483646 h 270"/>
              <a:gd name="T8" fmla="*/ 2147483646 w 251"/>
              <a:gd name="T9" fmla="*/ 2147483646 h 270"/>
              <a:gd name="T10" fmla="*/ 2147483646 w 251"/>
              <a:gd name="T11" fmla="*/ 2147483646 h 270"/>
              <a:gd name="T12" fmla="*/ 2147483646 w 251"/>
              <a:gd name="T13" fmla="*/ 2147483646 h 270"/>
              <a:gd name="T14" fmla="*/ 2147483646 w 251"/>
              <a:gd name="T15" fmla="*/ 2147483646 h 270"/>
              <a:gd name="T16" fmla="*/ 2147483646 w 251"/>
              <a:gd name="T17" fmla="*/ 2147483646 h 270"/>
              <a:gd name="T18" fmla="*/ 2147483646 w 251"/>
              <a:gd name="T19" fmla="*/ 2147483646 h 270"/>
              <a:gd name="T20" fmla="*/ 2147483646 w 251"/>
              <a:gd name="T21" fmla="*/ 2147483646 h 270"/>
              <a:gd name="T22" fmla="*/ 2147483646 w 251"/>
              <a:gd name="T23" fmla="*/ 2147483646 h 270"/>
              <a:gd name="T24" fmla="*/ 2147483646 w 251"/>
              <a:gd name="T25" fmla="*/ 2147483646 h 270"/>
              <a:gd name="T26" fmla="*/ 2147483646 w 251"/>
              <a:gd name="T27" fmla="*/ 2147483646 h 270"/>
              <a:gd name="T28" fmla="*/ 2147483646 w 251"/>
              <a:gd name="T29" fmla="*/ 2147483646 h 270"/>
              <a:gd name="T30" fmla="*/ 2147483646 w 251"/>
              <a:gd name="T31" fmla="*/ 2147483646 h 270"/>
              <a:gd name="T32" fmla="*/ 2147483646 w 251"/>
              <a:gd name="T33" fmla="*/ 2147483646 h 270"/>
              <a:gd name="T34" fmla="*/ 2147483646 w 251"/>
              <a:gd name="T35" fmla="*/ 2147483646 h 270"/>
              <a:gd name="T36" fmla="*/ 2147483646 w 251"/>
              <a:gd name="T37" fmla="*/ 2147483646 h 270"/>
              <a:gd name="T38" fmla="*/ 2147483646 w 251"/>
              <a:gd name="T39" fmla="*/ 2147483646 h 270"/>
              <a:gd name="T40" fmla="*/ 0 w 251"/>
              <a:gd name="T41" fmla="*/ 2147483646 h 270"/>
              <a:gd name="T42" fmla="*/ 2147483646 w 251"/>
              <a:gd name="T43" fmla="*/ 2147483646 h 270"/>
              <a:gd name="T44" fmla="*/ 2147483646 w 251"/>
              <a:gd name="T45" fmla="*/ 2147483646 h 270"/>
              <a:gd name="T46" fmla="*/ 2147483646 w 251"/>
              <a:gd name="T47" fmla="*/ 2147483646 h 270"/>
              <a:gd name="T48" fmla="*/ 2147483646 w 251"/>
              <a:gd name="T49" fmla="*/ 2147483646 h 270"/>
              <a:gd name="T50" fmla="*/ 2147483646 w 251"/>
              <a:gd name="T51" fmla="*/ 0 h 27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251"/>
              <a:gd name="T79" fmla="*/ 0 h 270"/>
              <a:gd name="T80" fmla="*/ 251 w 251"/>
              <a:gd name="T81" fmla="*/ 270 h 270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251" h="270">
                <a:moveTo>
                  <a:pt x="120" y="0"/>
                </a:moveTo>
                <a:cubicBezTo>
                  <a:pt x="127" y="7"/>
                  <a:pt x="150" y="0"/>
                  <a:pt x="154" y="4"/>
                </a:cubicBezTo>
                <a:cubicBezTo>
                  <a:pt x="154" y="4"/>
                  <a:pt x="160" y="21"/>
                  <a:pt x="165" y="27"/>
                </a:cubicBezTo>
                <a:cubicBezTo>
                  <a:pt x="171" y="32"/>
                  <a:pt x="181" y="52"/>
                  <a:pt x="187" y="55"/>
                </a:cubicBezTo>
                <a:cubicBezTo>
                  <a:pt x="192" y="57"/>
                  <a:pt x="196" y="59"/>
                  <a:pt x="199" y="67"/>
                </a:cubicBezTo>
                <a:cubicBezTo>
                  <a:pt x="203" y="74"/>
                  <a:pt x="195" y="91"/>
                  <a:pt x="188" y="99"/>
                </a:cubicBezTo>
                <a:cubicBezTo>
                  <a:pt x="181" y="108"/>
                  <a:pt x="179" y="115"/>
                  <a:pt x="179" y="115"/>
                </a:cubicBezTo>
                <a:cubicBezTo>
                  <a:pt x="179" y="115"/>
                  <a:pt x="197" y="123"/>
                  <a:pt x="203" y="132"/>
                </a:cubicBezTo>
                <a:cubicBezTo>
                  <a:pt x="209" y="142"/>
                  <a:pt x="203" y="143"/>
                  <a:pt x="217" y="156"/>
                </a:cubicBezTo>
                <a:cubicBezTo>
                  <a:pt x="231" y="169"/>
                  <a:pt x="241" y="172"/>
                  <a:pt x="244" y="183"/>
                </a:cubicBezTo>
                <a:cubicBezTo>
                  <a:pt x="248" y="193"/>
                  <a:pt x="249" y="213"/>
                  <a:pt x="251" y="219"/>
                </a:cubicBezTo>
                <a:cubicBezTo>
                  <a:pt x="251" y="219"/>
                  <a:pt x="246" y="233"/>
                  <a:pt x="239" y="237"/>
                </a:cubicBezTo>
                <a:cubicBezTo>
                  <a:pt x="232" y="240"/>
                  <a:pt x="228" y="245"/>
                  <a:pt x="226" y="254"/>
                </a:cubicBezTo>
                <a:cubicBezTo>
                  <a:pt x="225" y="264"/>
                  <a:pt x="214" y="270"/>
                  <a:pt x="205" y="268"/>
                </a:cubicBezTo>
                <a:cubicBezTo>
                  <a:pt x="197" y="267"/>
                  <a:pt x="185" y="263"/>
                  <a:pt x="172" y="263"/>
                </a:cubicBezTo>
                <a:cubicBezTo>
                  <a:pt x="160" y="263"/>
                  <a:pt x="148" y="260"/>
                  <a:pt x="141" y="253"/>
                </a:cubicBezTo>
                <a:cubicBezTo>
                  <a:pt x="134" y="246"/>
                  <a:pt x="117" y="218"/>
                  <a:pt x="111" y="210"/>
                </a:cubicBezTo>
                <a:cubicBezTo>
                  <a:pt x="106" y="202"/>
                  <a:pt x="95" y="189"/>
                  <a:pt x="90" y="189"/>
                </a:cubicBezTo>
                <a:cubicBezTo>
                  <a:pt x="86" y="189"/>
                  <a:pt x="48" y="167"/>
                  <a:pt x="39" y="167"/>
                </a:cubicBezTo>
                <a:cubicBezTo>
                  <a:pt x="29" y="167"/>
                  <a:pt x="15" y="163"/>
                  <a:pt x="12" y="162"/>
                </a:cubicBezTo>
                <a:cubicBezTo>
                  <a:pt x="8" y="160"/>
                  <a:pt x="0" y="126"/>
                  <a:pt x="0" y="126"/>
                </a:cubicBezTo>
                <a:cubicBezTo>
                  <a:pt x="0" y="126"/>
                  <a:pt x="12" y="118"/>
                  <a:pt x="27" y="110"/>
                </a:cubicBezTo>
                <a:cubicBezTo>
                  <a:pt x="42" y="102"/>
                  <a:pt x="57" y="88"/>
                  <a:pt x="63" y="79"/>
                </a:cubicBezTo>
                <a:cubicBezTo>
                  <a:pt x="69" y="71"/>
                  <a:pt x="76" y="59"/>
                  <a:pt x="77" y="42"/>
                </a:cubicBezTo>
                <a:cubicBezTo>
                  <a:pt x="79" y="24"/>
                  <a:pt x="95" y="9"/>
                  <a:pt x="102" y="11"/>
                </a:cubicBezTo>
                <a:cubicBezTo>
                  <a:pt x="109" y="14"/>
                  <a:pt x="120" y="0"/>
                  <a:pt x="12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7" name="Freeform 614">
            <a:extLst>
              <a:ext uri="{FF2B5EF4-FFF2-40B4-BE49-F238E27FC236}">
                <a16:creationId xmlns:a16="http://schemas.microsoft.com/office/drawing/2014/main" id="{31051069-9A8B-8EBF-23AE-C7BC63476BD2}"/>
              </a:ext>
            </a:extLst>
          </p:cNvPr>
          <p:cNvSpPr>
            <a:spLocks/>
          </p:cNvSpPr>
          <p:nvPr/>
        </p:nvSpPr>
        <p:spPr bwMode="auto">
          <a:xfrm>
            <a:off x="5886848" y="3646337"/>
            <a:ext cx="213217" cy="182484"/>
          </a:xfrm>
          <a:custGeom>
            <a:avLst/>
            <a:gdLst>
              <a:gd name="T0" fmla="*/ 2147483646 w 201"/>
              <a:gd name="T1" fmla="*/ 2147483646 h 170"/>
              <a:gd name="T2" fmla="*/ 2147483646 w 201"/>
              <a:gd name="T3" fmla="*/ 2147483646 h 170"/>
              <a:gd name="T4" fmla="*/ 2147483646 w 201"/>
              <a:gd name="T5" fmla="*/ 2147483646 h 170"/>
              <a:gd name="T6" fmla="*/ 2147483646 w 201"/>
              <a:gd name="T7" fmla="*/ 2147483646 h 170"/>
              <a:gd name="T8" fmla="*/ 2147483646 w 201"/>
              <a:gd name="T9" fmla="*/ 2147483646 h 170"/>
              <a:gd name="T10" fmla="*/ 2147483646 w 201"/>
              <a:gd name="T11" fmla="*/ 2147483646 h 170"/>
              <a:gd name="T12" fmla="*/ 2147483646 w 201"/>
              <a:gd name="T13" fmla="*/ 2147483646 h 170"/>
              <a:gd name="T14" fmla="*/ 2147483646 w 201"/>
              <a:gd name="T15" fmla="*/ 2147483646 h 170"/>
              <a:gd name="T16" fmla="*/ 2147483646 w 201"/>
              <a:gd name="T17" fmla="*/ 2147483646 h 170"/>
              <a:gd name="T18" fmla="*/ 2147483646 w 201"/>
              <a:gd name="T19" fmla="*/ 2147483646 h 170"/>
              <a:gd name="T20" fmla="*/ 2147483646 w 201"/>
              <a:gd name="T21" fmla="*/ 2147483646 h 170"/>
              <a:gd name="T22" fmla="*/ 2147483646 w 201"/>
              <a:gd name="T23" fmla="*/ 2147483646 h 170"/>
              <a:gd name="T24" fmla="*/ 2147483646 w 201"/>
              <a:gd name="T25" fmla="*/ 2147483646 h 170"/>
              <a:gd name="T26" fmla="*/ 2147483646 w 201"/>
              <a:gd name="T27" fmla="*/ 2147483646 h 170"/>
              <a:gd name="T28" fmla="*/ 2147483646 w 201"/>
              <a:gd name="T29" fmla="*/ 2147483646 h 170"/>
              <a:gd name="T30" fmla="*/ 2147483646 w 201"/>
              <a:gd name="T31" fmla="*/ 2147483646 h 170"/>
              <a:gd name="T32" fmla="*/ 2147483646 w 201"/>
              <a:gd name="T33" fmla="*/ 2147483646 h 170"/>
              <a:gd name="T34" fmla="*/ 2147483646 w 201"/>
              <a:gd name="T35" fmla="*/ 2147483646 h 170"/>
              <a:gd name="T36" fmla="*/ 2147483646 w 201"/>
              <a:gd name="T37" fmla="*/ 2147483646 h 170"/>
              <a:gd name="T38" fmla="*/ 2147483646 w 201"/>
              <a:gd name="T39" fmla="*/ 2147483646 h 1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201"/>
              <a:gd name="T61" fmla="*/ 0 h 170"/>
              <a:gd name="T62" fmla="*/ 201 w 201"/>
              <a:gd name="T63" fmla="*/ 170 h 170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201" h="170">
                <a:moveTo>
                  <a:pt x="25" y="44"/>
                </a:moveTo>
                <a:cubicBezTo>
                  <a:pt x="32" y="41"/>
                  <a:pt x="39" y="32"/>
                  <a:pt x="47" y="28"/>
                </a:cubicBezTo>
                <a:cubicBezTo>
                  <a:pt x="55" y="24"/>
                  <a:pt x="51" y="11"/>
                  <a:pt x="64" y="20"/>
                </a:cubicBezTo>
                <a:cubicBezTo>
                  <a:pt x="76" y="29"/>
                  <a:pt x="75" y="17"/>
                  <a:pt x="92" y="17"/>
                </a:cubicBezTo>
                <a:cubicBezTo>
                  <a:pt x="109" y="17"/>
                  <a:pt x="138" y="11"/>
                  <a:pt x="147" y="14"/>
                </a:cubicBezTo>
                <a:cubicBezTo>
                  <a:pt x="155" y="16"/>
                  <a:pt x="165" y="10"/>
                  <a:pt x="177" y="8"/>
                </a:cubicBezTo>
                <a:cubicBezTo>
                  <a:pt x="189" y="7"/>
                  <a:pt x="194" y="0"/>
                  <a:pt x="201" y="7"/>
                </a:cubicBezTo>
                <a:cubicBezTo>
                  <a:pt x="201" y="7"/>
                  <a:pt x="190" y="21"/>
                  <a:pt x="183" y="18"/>
                </a:cubicBezTo>
                <a:cubicBezTo>
                  <a:pt x="176" y="16"/>
                  <a:pt x="160" y="31"/>
                  <a:pt x="158" y="49"/>
                </a:cubicBezTo>
                <a:cubicBezTo>
                  <a:pt x="157" y="66"/>
                  <a:pt x="150" y="78"/>
                  <a:pt x="144" y="86"/>
                </a:cubicBezTo>
                <a:cubicBezTo>
                  <a:pt x="138" y="95"/>
                  <a:pt x="123" y="109"/>
                  <a:pt x="108" y="117"/>
                </a:cubicBezTo>
                <a:cubicBezTo>
                  <a:pt x="93" y="125"/>
                  <a:pt x="81" y="133"/>
                  <a:pt x="81" y="133"/>
                </a:cubicBezTo>
                <a:cubicBezTo>
                  <a:pt x="81" y="133"/>
                  <a:pt x="67" y="140"/>
                  <a:pt x="63" y="145"/>
                </a:cubicBezTo>
                <a:cubicBezTo>
                  <a:pt x="60" y="150"/>
                  <a:pt x="50" y="165"/>
                  <a:pt x="43" y="167"/>
                </a:cubicBezTo>
                <a:cubicBezTo>
                  <a:pt x="36" y="170"/>
                  <a:pt x="25" y="170"/>
                  <a:pt x="21" y="162"/>
                </a:cubicBezTo>
                <a:cubicBezTo>
                  <a:pt x="18" y="153"/>
                  <a:pt x="14" y="136"/>
                  <a:pt x="7" y="137"/>
                </a:cubicBezTo>
                <a:cubicBezTo>
                  <a:pt x="0" y="138"/>
                  <a:pt x="11" y="130"/>
                  <a:pt x="15" y="124"/>
                </a:cubicBezTo>
                <a:cubicBezTo>
                  <a:pt x="20" y="118"/>
                  <a:pt x="30" y="106"/>
                  <a:pt x="25" y="99"/>
                </a:cubicBezTo>
                <a:cubicBezTo>
                  <a:pt x="19" y="92"/>
                  <a:pt x="11" y="90"/>
                  <a:pt x="11" y="90"/>
                </a:cubicBezTo>
                <a:cubicBezTo>
                  <a:pt x="11" y="90"/>
                  <a:pt x="12" y="51"/>
                  <a:pt x="25" y="4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8" name="Freeform 615">
            <a:extLst>
              <a:ext uri="{FF2B5EF4-FFF2-40B4-BE49-F238E27FC236}">
                <a16:creationId xmlns:a16="http://schemas.microsoft.com/office/drawing/2014/main" id="{92DC8364-B815-91EB-73E3-65EF47453DD6}"/>
              </a:ext>
            </a:extLst>
          </p:cNvPr>
          <p:cNvSpPr>
            <a:spLocks/>
          </p:cNvSpPr>
          <p:nvPr/>
        </p:nvSpPr>
        <p:spPr bwMode="auto">
          <a:xfrm>
            <a:off x="5884926" y="3742381"/>
            <a:ext cx="32655" cy="49943"/>
          </a:xfrm>
          <a:custGeom>
            <a:avLst/>
            <a:gdLst>
              <a:gd name="T0" fmla="*/ 2147483646 w 31"/>
              <a:gd name="T1" fmla="*/ 0 h 47"/>
              <a:gd name="T2" fmla="*/ 2147483646 w 31"/>
              <a:gd name="T3" fmla="*/ 2147483646 h 47"/>
              <a:gd name="T4" fmla="*/ 2147483646 w 31"/>
              <a:gd name="T5" fmla="*/ 2147483646 h 47"/>
              <a:gd name="T6" fmla="*/ 2147483646 w 31"/>
              <a:gd name="T7" fmla="*/ 0 h 47"/>
              <a:gd name="T8" fmla="*/ 0 60000 65536"/>
              <a:gd name="T9" fmla="*/ 0 60000 65536"/>
              <a:gd name="T10" fmla="*/ 0 60000 65536"/>
              <a:gd name="T11" fmla="*/ 0 60000 65536"/>
              <a:gd name="T12" fmla="*/ 0 w 31"/>
              <a:gd name="T13" fmla="*/ 0 h 47"/>
              <a:gd name="T14" fmla="*/ 31 w 31"/>
              <a:gd name="T15" fmla="*/ 47 h 4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" h="47">
                <a:moveTo>
                  <a:pt x="12" y="0"/>
                </a:moveTo>
                <a:cubicBezTo>
                  <a:pt x="12" y="0"/>
                  <a:pt x="31" y="10"/>
                  <a:pt x="28" y="18"/>
                </a:cubicBezTo>
                <a:cubicBezTo>
                  <a:pt x="25" y="26"/>
                  <a:pt x="5" y="47"/>
                  <a:pt x="5" y="47"/>
                </a:cubicBezTo>
                <a:cubicBezTo>
                  <a:pt x="5" y="47"/>
                  <a:pt x="0" y="16"/>
                  <a:pt x="12" y="0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79" name="Freeform 616">
            <a:extLst>
              <a:ext uri="{FF2B5EF4-FFF2-40B4-BE49-F238E27FC236}">
                <a16:creationId xmlns:a16="http://schemas.microsoft.com/office/drawing/2014/main" id="{76A2A09A-279F-390E-45EA-14CD4E4F5207}"/>
              </a:ext>
            </a:extLst>
          </p:cNvPr>
          <p:cNvSpPr>
            <a:spLocks/>
          </p:cNvSpPr>
          <p:nvPr/>
        </p:nvSpPr>
        <p:spPr bwMode="auto">
          <a:xfrm>
            <a:off x="5842667" y="3782720"/>
            <a:ext cx="48022" cy="126778"/>
          </a:xfrm>
          <a:custGeom>
            <a:avLst/>
            <a:gdLst>
              <a:gd name="T0" fmla="*/ 2147483646 w 44"/>
              <a:gd name="T1" fmla="*/ 2147483646 h 118"/>
              <a:gd name="T2" fmla="*/ 2147483646 w 44"/>
              <a:gd name="T3" fmla="*/ 2147483646 h 118"/>
              <a:gd name="T4" fmla="*/ 2147483646 w 44"/>
              <a:gd name="T5" fmla="*/ 2147483646 h 118"/>
              <a:gd name="T6" fmla="*/ 2147483646 w 44"/>
              <a:gd name="T7" fmla="*/ 2147483646 h 118"/>
              <a:gd name="T8" fmla="*/ 2147483646 w 44"/>
              <a:gd name="T9" fmla="*/ 2147483646 h 118"/>
              <a:gd name="T10" fmla="*/ 2147483646 w 44"/>
              <a:gd name="T11" fmla="*/ 2147483646 h 118"/>
              <a:gd name="T12" fmla="*/ 2147483646 w 44"/>
              <a:gd name="T13" fmla="*/ 2147483646 h 11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4"/>
              <a:gd name="T22" fmla="*/ 0 h 118"/>
              <a:gd name="T23" fmla="*/ 44 w 44"/>
              <a:gd name="T24" fmla="*/ 118 h 118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4" h="118">
                <a:moveTo>
                  <a:pt x="44" y="8"/>
                </a:moveTo>
                <a:cubicBezTo>
                  <a:pt x="44" y="8"/>
                  <a:pt x="21" y="42"/>
                  <a:pt x="27" y="51"/>
                </a:cubicBezTo>
                <a:cubicBezTo>
                  <a:pt x="32" y="61"/>
                  <a:pt x="31" y="107"/>
                  <a:pt x="24" y="118"/>
                </a:cubicBezTo>
                <a:cubicBezTo>
                  <a:pt x="24" y="118"/>
                  <a:pt x="5" y="94"/>
                  <a:pt x="4" y="73"/>
                </a:cubicBezTo>
                <a:cubicBezTo>
                  <a:pt x="2" y="53"/>
                  <a:pt x="0" y="45"/>
                  <a:pt x="8" y="39"/>
                </a:cubicBezTo>
                <a:cubicBezTo>
                  <a:pt x="17" y="32"/>
                  <a:pt x="17" y="29"/>
                  <a:pt x="21" y="20"/>
                </a:cubicBezTo>
                <a:cubicBezTo>
                  <a:pt x="25" y="11"/>
                  <a:pt x="34" y="0"/>
                  <a:pt x="44" y="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0" name="Freeform 617">
            <a:extLst>
              <a:ext uri="{FF2B5EF4-FFF2-40B4-BE49-F238E27FC236}">
                <a16:creationId xmlns:a16="http://schemas.microsoft.com/office/drawing/2014/main" id="{BF34DB8B-1B2F-5489-4251-6C9F0C30220B}"/>
              </a:ext>
            </a:extLst>
          </p:cNvPr>
          <p:cNvSpPr>
            <a:spLocks/>
          </p:cNvSpPr>
          <p:nvPr/>
        </p:nvSpPr>
        <p:spPr bwMode="auto">
          <a:xfrm>
            <a:off x="5865718" y="3788482"/>
            <a:ext cx="119094" cy="142145"/>
          </a:xfrm>
          <a:custGeom>
            <a:avLst/>
            <a:gdLst>
              <a:gd name="T0" fmla="*/ 2147483646 w 112"/>
              <a:gd name="T1" fmla="*/ 2147483646 h 133"/>
              <a:gd name="T2" fmla="*/ 2147483646 w 112"/>
              <a:gd name="T3" fmla="*/ 0 h 133"/>
              <a:gd name="T4" fmla="*/ 2147483646 w 112"/>
              <a:gd name="T5" fmla="*/ 2147483646 h 133"/>
              <a:gd name="T6" fmla="*/ 2147483646 w 112"/>
              <a:gd name="T7" fmla="*/ 2147483646 h 133"/>
              <a:gd name="T8" fmla="*/ 2147483646 w 112"/>
              <a:gd name="T9" fmla="*/ 2147483646 h 133"/>
              <a:gd name="T10" fmla="*/ 2147483646 w 112"/>
              <a:gd name="T11" fmla="*/ 2147483646 h 133"/>
              <a:gd name="T12" fmla="*/ 2147483646 w 112"/>
              <a:gd name="T13" fmla="*/ 2147483646 h 133"/>
              <a:gd name="T14" fmla="*/ 2147483646 w 112"/>
              <a:gd name="T15" fmla="*/ 2147483646 h 133"/>
              <a:gd name="T16" fmla="*/ 2147483646 w 112"/>
              <a:gd name="T17" fmla="*/ 2147483646 h 133"/>
              <a:gd name="T18" fmla="*/ 2147483646 w 112"/>
              <a:gd name="T19" fmla="*/ 2147483646 h 133"/>
              <a:gd name="T20" fmla="*/ 2147483646 w 112"/>
              <a:gd name="T21" fmla="*/ 2147483646 h 133"/>
              <a:gd name="T22" fmla="*/ 2147483646 w 112"/>
              <a:gd name="T23" fmla="*/ 2147483646 h 133"/>
              <a:gd name="T24" fmla="*/ 2147483646 w 112"/>
              <a:gd name="T25" fmla="*/ 2147483646 h 133"/>
              <a:gd name="T26" fmla="*/ 2147483646 w 112"/>
              <a:gd name="T27" fmla="*/ 2147483646 h 133"/>
              <a:gd name="T28" fmla="*/ 2147483646 w 112"/>
              <a:gd name="T29" fmla="*/ 2147483646 h 13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2"/>
              <a:gd name="T46" fmla="*/ 0 h 133"/>
              <a:gd name="T47" fmla="*/ 112 w 112"/>
              <a:gd name="T48" fmla="*/ 133 h 133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2" h="133">
                <a:moveTo>
                  <a:pt x="112" y="36"/>
                </a:moveTo>
                <a:cubicBezTo>
                  <a:pt x="108" y="34"/>
                  <a:pt x="100" y="0"/>
                  <a:pt x="100" y="0"/>
                </a:cubicBezTo>
                <a:cubicBezTo>
                  <a:pt x="100" y="0"/>
                  <a:pt x="86" y="7"/>
                  <a:pt x="82" y="12"/>
                </a:cubicBezTo>
                <a:cubicBezTo>
                  <a:pt x="79" y="17"/>
                  <a:pt x="69" y="32"/>
                  <a:pt x="62" y="34"/>
                </a:cubicBezTo>
                <a:cubicBezTo>
                  <a:pt x="55" y="37"/>
                  <a:pt x="44" y="37"/>
                  <a:pt x="40" y="29"/>
                </a:cubicBezTo>
                <a:cubicBezTo>
                  <a:pt x="37" y="20"/>
                  <a:pt x="33" y="3"/>
                  <a:pt x="26" y="4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0" y="37"/>
                  <a:pt x="6" y="46"/>
                </a:cubicBezTo>
                <a:cubicBezTo>
                  <a:pt x="11" y="56"/>
                  <a:pt x="10" y="102"/>
                  <a:pt x="3" y="113"/>
                </a:cubicBezTo>
                <a:cubicBezTo>
                  <a:pt x="19" y="130"/>
                  <a:pt x="19" y="130"/>
                  <a:pt x="19" y="130"/>
                </a:cubicBezTo>
                <a:cubicBezTo>
                  <a:pt x="19" y="130"/>
                  <a:pt x="43" y="133"/>
                  <a:pt x="48" y="128"/>
                </a:cubicBezTo>
                <a:cubicBezTo>
                  <a:pt x="53" y="122"/>
                  <a:pt x="68" y="103"/>
                  <a:pt x="72" y="95"/>
                </a:cubicBezTo>
                <a:cubicBezTo>
                  <a:pt x="77" y="87"/>
                  <a:pt x="79" y="85"/>
                  <a:pt x="86" y="83"/>
                </a:cubicBezTo>
                <a:cubicBezTo>
                  <a:pt x="93" y="80"/>
                  <a:pt x="95" y="74"/>
                  <a:pt x="95" y="69"/>
                </a:cubicBezTo>
                <a:cubicBezTo>
                  <a:pt x="95" y="63"/>
                  <a:pt x="106" y="39"/>
                  <a:pt x="112" y="3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1" name="Freeform 618">
            <a:extLst>
              <a:ext uri="{FF2B5EF4-FFF2-40B4-BE49-F238E27FC236}">
                <a16:creationId xmlns:a16="http://schemas.microsoft.com/office/drawing/2014/main" id="{DF12D10C-2972-D641-5D7C-B63F6876365E}"/>
              </a:ext>
            </a:extLst>
          </p:cNvPr>
          <p:cNvSpPr>
            <a:spLocks/>
          </p:cNvSpPr>
          <p:nvPr/>
        </p:nvSpPr>
        <p:spPr bwMode="auto">
          <a:xfrm>
            <a:off x="5859956" y="3826899"/>
            <a:ext cx="568579" cy="491744"/>
          </a:xfrm>
          <a:custGeom>
            <a:avLst/>
            <a:gdLst>
              <a:gd name="T0" fmla="*/ 2147483646 w 532"/>
              <a:gd name="T1" fmla="*/ 2147483646 h 459"/>
              <a:gd name="T2" fmla="*/ 2147483646 w 532"/>
              <a:gd name="T3" fmla="*/ 2147483646 h 459"/>
              <a:gd name="T4" fmla="*/ 2147483646 w 532"/>
              <a:gd name="T5" fmla="*/ 2147483646 h 459"/>
              <a:gd name="T6" fmla="*/ 2147483646 w 532"/>
              <a:gd name="T7" fmla="*/ 2147483646 h 459"/>
              <a:gd name="T8" fmla="*/ 2147483646 w 532"/>
              <a:gd name="T9" fmla="*/ 2147483646 h 459"/>
              <a:gd name="T10" fmla="*/ 2147483646 w 532"/>
              <a:gd name="T11" fmla="*/ 2147483646 h 459"/>
              <a:gd name="T12" fmla="*/ 2147483646 w 532"/>
              <a:gd name="T13" fmla="*/ 2147483646 h 459"/>
              <a:gd name="T14" fmla="*/ 2147483646 w 532"/>
              <a:gd name="T15" fmla="*/ 0 h 459"/>
              <a:gd name="T16" fmla="*/ 2147483646 w 532"/>
              <a:gd name="T17" fmla="*/ 2147483646 h 459"/>
              <a:gd name="T18" fmla="*/ 2147483646 w 532"/>
              <a:gd name="T19" fmla="*/ 2147483646 h 459"/>
              <a:gd name="T20" fmla="*/ 2147483646 w 532"/>
              <a:gd name="T21" fmla="*/ 2147483646 h 459"/>
              <a:gd name="T22" fmla="*/ 2147483646 w 532"/>
              <a:gd name="T23" fmla="*/ 2147483646 h 459"/>
              <a:gd name="T24" fmla="*/ 2147483646 w 532"/>
              <a:gd name="T25" fmla="*/ 2147483646 h 459"/>
              <a:gd name="T26" fmla="*/ 2147483646 w 532"/>
              <a:gd name="T27" fmla="*/ 2147483646 h 459"/>
              <a:gd name="T28" fmla="*/ 2147483646 w 532"/>
              <a:gd name="T29" fmla="*/ 2147483646 h 459"/>
              <a:gd name="T30" fmla="*/ 2147483646 w 532"/>
              <a:gd name="T31" fmla="*/ 2147483646 h 459"/>
              <a:gd name="T32" fmla="*/ 2147483646 w 532"/>
              <a:gd name="T33" fmla="*/ 2147483646 h 459"/>
              <a:gd name="T34" fmla="*/ 2147483646 w 532"/>
              <a:gd name="T35" fmla="*/ 2147483646 h 459"/>
              <a:gd name="T36" fmla="*/ 2147483646 w 532"/>
              <a:gd name="T37" fmla="*/ 2147483646 h 459"/>
              <a:gd name="T38" fmla="*/ 2147483646 w 532"/>
              <a:gd name="T39" fmla="*/ 2147483646 h 459"/>
              <a:gd name="T40" fmla="*/ 2147483646 w 532"/>
              <a:gd name="T41" fmla="*/ 2147483646 h 459"/>
              <a:gd name="T42" fmla="*/ 2147483646 w 532"/>
              <a:gd name="T43" fmla="*/ 2147483646 h 459"/>
              <a:gd name="T44" fmla="*/ 2147483646 w 532"/>
              <a:gd name="T45" fmla="*/ 2147483646 h 459"/>
              <a:gd name="T46" fmla="*/ 2147483646 w 532"/>
              <a:gd name="T47" fmla="*/ 2147483646 h 459"/>
              <a:gd name="T48" fmla="*/ 2147483646 w 532"/>
              <a:gd name="T49" fmla="*/ 2147483646 h 459"/>
              <a:gd name="T50" fmla="*/ 2147483646 w 532"/>
              <a:gd name="T51" fmla="*/ 2147483646 h 459"/>
              <a:gd name="T52" fmla="*/ 2147483646 w 532"/>
              <a:gd name="T53" fmla="*/ 2147483646 h 459"/>
              <a:gd name="T54" fmla="*/ 2147483646 w 532"/>
              <a:gd name="T55" fmla="*/ 2147483646 h 459"/>
              <a:gd name="T56" fmla="*/ 2147483646 w 532"/>
              <a:gd name="T57" fmla="*/ 2147483646 h 459"/>
              <a:gd name="T58" fmla="*/ 2147483646 w 532"/>
              <a:gd name="T59" fmla="*/ 2147483646 h 459"/>
              <a:gd name="T60" fmla="*/ 2147483646 w 532"/>
              <a:gd name="T61" fmla="*/ 2147483646 h 459"/>
              <a:gd name="T62" fmla="*/ 2147483646 w 532"/>
              <a:gd name="T63" fmla="*/ 2147483646 h 459"/>
              <a:gd name="T64" fmla="*/ 2147483646 w 532"/>
              <a:gd name="T65" fmla="*/ 2147483646 h 459"/>
              <a:gd name="T66" fmla="*/ 2147483646 w 532"/>
              <a:gd name="T67" fmla="*/ 2147483646 h 459"/>
              <a:gd name="T68" fmla="*/ 2147483646 w 532"/>
              <a:gd name="T69" fmla="*/ 2147483646 h 459"/>
              <a:gd name="T70" fmla="*/ 2147483646 w 532"/>
              <a:gd name="T71" fmla="*/ 2147483646 h 459"/>
              <a:gd name="T72" fmla="*/ 2147483646 w 532"/>
              <a:gd name="T73" fmla="*/ 2147483646 h 459"/>
              <a:gd name="T74" fmla="*/ 2147483646 w 532"/>
              <a:gd name="T75" fmla="*/ 2147483646 h 459"/>
              <a:gd name="T76" fmla="*/ 2147483646 w 532"/>
              <a:gd name="T77" fmla="*/ 2147483646 h 459"/>
              <a:gd name="T78" fmla="*/ 2147483646 w 532"/>
              <a:gd name="T79" fmla="*/ 2147483646 h 459"/>
              <a:gd name="T80" fmla="*/ 2147483646 w 532"/>
              <a:gd name="T81" fmla="*/ 2147483646 h 459"/>
              <a:gd name="T82" fmla="*/ 2147483646 w 532"/>
              <a:gd name="T83" fmla="*/ 2147483646 h 459"/>
              <a:gd name="T84" fmla="*/ 2147483646 w 532"/>
              <a:gd name="T85" fmla="*/ 2147483646 h 459"/>
              <a:gd name="T86" fmla="*/ 2147483646 w 532"/>
              <a:gd name="T87" fmla="*/ 2147483646 h 459"/>
              <a:gd name="T88" fmla="*/ 2147483646 w 532"/>
              <a:gd name="T89" fmla="*/ 2147483646 h 459"/>
              <a:gd name="T90" fmla="*/ 2147483646 w 532"/>
              <a:gd name="T91" fmla="*/ 2147483646 h 459"/>
              <a:gd name="T92" fmla="*/ 2147483646 w 532"/>
              <a:gd name="T93" fmla="*/ 2147483646 h 459"/>
              <a:gd name="T94" fmla="*/ 2147483646 w 532"/>
              <a:gd name="T95" fmla="*/ 2147483646 h 459"/>
              <a:gd name="T96" fmla="*/ 2147483646 w 532"/>
              <a:gd name="T97" fmla="*/ 2147483646 h 459"/>
              <a:gd name="T98" fmla="*/ 2147483646 w 532"/>
              <a:gd name="T99" fmla="*/ 2147483646 h 459"/>
              <a:gd name="T100" fmla="*/ 2147483646 w 532"/>
              <a:gd name="T101" fmla="*/ 2147483646 h 459"/>
              <a:gd name="T102" fmla="*/ 2147483646 w 532"/>
              <a:gd name="T103" fmla="*/ 2147483646 h 459"/>
              <a:gd name="T104" fmla="*/ 2147483646 w 532"/>
              <a:gd name="T105" fmla="*/ 2147483646 h 459"/>
              <a:gd name="T106" fmla="*/ 2147483646 w 532"/>
              <a:gd name="T107" fmla="*/ 2147483646 h 459"/>
              <a:gd name="T108" fmla="*/ 2147483646 w 532"/>
              <a:gd name="T109" fmla="*/ 2147483646 h 459"/>
              <a:gd name="T110" fmla="*/ 2147483646 w 532"/>
              <a:gd name="T111" fmla="*/ 2147483646 h 459"/>
              <a:gd name="T112" fmla="*/ 2147483646 w 532"/>
              <a:gd name="T113" fmla="*/ 2147483646 h 459"/>
              <a:gd name="T114" fmla="*/ 2147483646 w 532"/>
              <a:gd name="T115" fmla="*/ 2147483646 h 459"/>
              <a:gd name="T116" fmla="*/ 2147483646 w 532"/>
              <a:gd name="T117" fmla="*/ 2147483646 h 459"/>
              <a:gd name="T118" fmla="*/ 2147483646 w 532"/>
              <a:gd name="T119" fmla="*/ 2147483646 h 459"/>
              <a:gd name="T120" fmla="*/ 2147483646 w 532"/>
              <a:gd name="T121" fmla="*/ 2147483646 h 459"/>
              <a:gd name="T122" fmla="*/ 2147483646 w 532"/>
              <a:gd name="T123" fmla="*/ 2147483646 h 45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532"/>
              <a:gd name="T187" fmla="*/ 0 h 459"/>
              <a:gd name="T188" fmla="*/ 532 w 532"/>
              <a:gd name="T189" fmla="*/ 459 h 459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532" h="459">
                <a:moveTo>
                  <a:pt x="332" y="92"/>
                </a:moveTo>
                <a:cubicBezTo>
                  <a:pt x="331" y="102"/>
                  <a:pt x="320" y="108"/>
                  <a:pt x="311" y="106"/>
                </a:cubicBezTo>
                <a:cubicBezTo>
                  <a:pt x="303" y="105"/>
                  <a:pt x="291" y="101"/>
                  <a:pt x="278" y="101"/>
                </a:cubicBezTo>
                <a:cubicBezTo>
                  <a:pt x="266" y="101"/>
                  <a:pt x="254" y="98"/>
                  <a:pt x="247" y="91"/>
                </a:cubicBezTo>
                <a:cubicBezTo>
                  <a:pt x="240" y="84"/>
                  <a:pt x="223" y="56"/>
                  <a:pt x="217" y="48"/>
                </a:cubicBezTo>
                <a:cubicBezTo>
                  <a:pt x="212" y="40"/>
                  <a:pt x="201" y="27"/>
                  <a:pt x="196" y="27"/>
                </a:cubicBezTo>
                <a:cubicBezTo>
                  <a:pt x="192" y="27"/>
                  <a:pt x="154" y="5"/>
                  <a:pt x="145" y="5"/>
                </a:cubicBezTo>
                <a:cubicBezTo>
                  <a:pt x="135" y="5"/>
                  <a:pt x="121" y="1"/>
                  <a:pt x="118" y="0"/>
                </a:cubicBezTo>
                <a:cubicBezTo>
                  <a:pt x="112" y="3"/>
                  <a:pt x="101" y="27"/>
                  <a:pt x="101" y="33"/>
                </a:cubicBezTo>
                <a:cubicBezTo>
                  <a:pt x="101" y="38"/>
                  <a:pt x="99" y="44"/>
                  <a:pt x="92" y="47"/>
                </a:cubicBezTo>
                <a:cubicBezTo>
                  <a:pt x="85" y="49"/>
                  <a:pt x="83" y="51"/>
                  <a:pt x="78" y="59"/>
                </a:cubicBezTo>
                <a:cubicBezTo>
                  <a:pt x="74" y="67"/>
                  <a:pt x="59" y="86"/>
                  <a:pt x="54" y="92"/>
                </a:cubicBezTo>
                <a:cubicBezTo>
                  <a:pt x="49" y="97"/>
                  <a:pt x="25" y="94"/>
                  <a:pt x="25" y="94"/>
                </a:cubicBezTo>
                <a:cubicBezTo>
                  <a:pt x="9" y="77"/>
                  <a:pt x="9" y="77"/>
                  <a:pt x="9" y="77"/>
                </a:cubicBezTo>
                <a:cubicBezTo>
                  <a:pt x="9" y="77"/>
                  <a:pt x="0" y="110"/>
                  <a:pt x="7" y="115"/>
                </a:cubicBezTo>
                <a:cubicBezTo>
                  <a:pt x="14" y="121"/>
                  <a:pt x="25" y="126"/>
                  <a:pt x="28" y="131"/>
                </a:cubicBezTo>
                <a:cubicBezTo>
                  <a:pt x="30" y="136"/>
                  <a:pt x="27" y="142"/>
                  <a:pt x="32" y="148"/>
                </a:cubicBezTo>
                <a:cubicBezTo>
                  <a:pt x="38" y="155"/>
                  <a:pt x="50" y="161"/>
                  <a:pt x="53" y="163"/>
                </a:cubicBezTo>
                <a:cubicBezTo>
                  <a:pt x="55" y="165"/>
                  <a:pt x="57" y="172"/>
                  <a:pt x="61" y="180"/>
                </a:cubicBezTo>
                <a:cubicBezTo>
                  <a:pt x="66" y="189"/>
                  <a:pt x="72" y="212"/>
                  <a:pt x="70" y="216"/>
                </a:cubicBezTo>
                <a:cubicBezTo>
                  <a:pt x="68" y="220"/>
                  <a:pt x="67" y="228"/>
                  <a:pt x="72" y="228"/>
                </a:cubicBezTo>
                <a:cubicBezTo>
                  <a:pt x="78" y="228"/>
                  <a:pt x="79" y="223"/>
                  <a:pt x="85" y="222"/>
                </a:cubicBezTo>
                <a:cubicBezTo>
                  <a:pt x="91" y="221"/>
                  <a:pt x="88" y="221"/>
                  <a:pt x="93" y="224"/>
                </a:cubicBezTo>
                <a:cubicBezTo>
                  <a:pt x="99" y="227"/>
                  <a:pt x="102" y="238"/>
                  <a:pt x="102" y="238"/>
                </a:cubicBezTo>
                <a:cubicBezTo>
                  <a:pt x="102" y="238"/>
                  <a:pt x="87" y="243"/>
                  <a:pt x="99" y="244"/>
                </a:cubicBezTo>
                <a:cubicBezTo>
                  <a:pt x="111" y="245"/>
                  <a:pt x="111" y="237"/>
                  <a:pt x="114" y="245"/>
                </a:cubicBezTo>
                <a:cubicBezTo>
                  <a:pt x="116" y="252"/>
                  <a:pt x="104" y="260"/>
                  <a:pt x="104" y="263"/>
                </a:cubicBezTo>
                <a:cubicBezTo>
                  <a:pt x="104" y="266"/>
                  <a:pt x="100" y="267"/>
                  <a:pt x="104" y="271"/>
                </a:cubicBezTo>
                <a:cubicBezTo>
                  <a:pt x="109" y="275"/>
                  <a:pt x="118" y="266"/>
                  <a:pt x="118" y="277"/>
                </a:cubicBezTo>
                <a:cubicBezTo>
                  <a:pt x="118" y="287"/>
                  <a:pt x="110" y="280"/>
                  <a:pt x="116" y="294"/>
                </a:cubicBezTo>
                <a:cubicBezTo>
                  <a:pt x="122" y="307"/>
                  <a:pt x="133" y="320"/>
                  <a:pt x="140" y="327"/>
                </a:cubicBezTo>
                <a:cubicBezTo>
                  <a:pt x="148" y="333"/>
                  <a:pt x="153" y="352"/>
                  <a:pt x="153" y="352"/>
                </a:cubicBezTo>
                <a:cubicBezTo>
                  <a:pt x="153" y="352"/>
                  <a:pt x="150" y="351"/>
                  <a:pt x="161" y="357"/>
                </a:cubicBezTo>
                <a:cubicBezTo>
                  <a:pt x="173" y="363"/>
                  <a:pt x="176" y="360"/>
                  <a:pt x="181" y="370"/>
                </a:cubicBezTo>
                <a:cubicBezTo>
                  <a:pt x="186" y="381"/>
                  <a:pt x="187" y="381"/>
                  <a:pt x="194" y="395"/>
                </a:cubicBezTo>
                <a:cubicBezTo>
                  <a:pt x="200" y="408"/>
                  <a:pt x="215" y="434"/>
                  <a:pt x="219" y="436"/>
                </a:cubicBezTo>
                <a:cubicBezTo>
                  <a:pt x="224" y="439"/>
                  <a:pt x="227" y="416"/>
                  <a:pt x="240" y="421"/>
                </a:cubicBezTo>
                <a:cubicBezTo>
                  <a:pt x="252" y="427"/>
                  <a:pt x="281" y="434"/>
                  <a:pt x="284" y="437"/>
                </a:cubicBezTo>
                <a:cubicBezTo>
                  <a:pt x="286" y="440"/>
                  <a:pt x="296" y="459"/>
                  <a:pt x="303" y="453"/>
                </a:cubicBezTo>
                <a:cubicBezTo>
                  <a:pt x="310" y="448"/>
                  <a:pt x="311" y="439"/>
                  <a:pt x="317" y="435"/>
                </a:cubicBezTo>
                <a:cubicBezTo>
                  <a:pt x="323" y="432"/>
                  <a:pt x="332" y="424"/>
                  <a:pt x="334" y="421"/>
                </a:cubicBezTo>
                <a:cubicBezTo>
                  <a:pt x="337" y="417"/>
                  <a:pt x="330" y="406"/>
                  <a:pt x="343" y="402"/>
                </a:cubicBezTo>
                <a:cubicBezTo>
                  <a:pt x="356" y="397"/>
                  <a:pt x="351" y="384"/>
                  <a:pt x="367" y="389"/>
                </a:cubicBezTo>
                <a:cubicBezTo>
                  <a:pt x="384" y="395"/>
                  <a:pt x="381" y="383"/>
                  <a:pt x="395" y="382"/>
                </a:cubicBezTo>
                <a:cubicBezTo>
                  <a:pt x="409" y="381"/>
                  <a:pt x="419" y="376"/>
                  <a:pt x="419" y="376"/>
                </a:cubicBezTo>
                <a:cubicBezTo>
                  <a:pt x="442" y="369"/>
                  <a:pt x="442" y="369"/>
                  <a:pt x="442" y="369"/>
                </a:cubicBezTo>
                <a:cubicBezTo>
                  <a:pt x="442" y="369"/>
                  <a:pt x="460" y="366"/>
                  <a:pt x="473" y="362"/>
                </a:cubicBezTo>
                <a:cubicBezTo>
                  <a:pt x="486" y="358"/>
                  <a:pt x="496" y="341"/>
                  <a:pt x="507" y="342"/>
                </a:cubicBezTo>
                <a:cubicBezTo>
                  <a:pt x="519" y="344"/>
                  <a:pt x="526" y="326"/>
                  <a:pt x="526" y="326"/>
                </a:cubicBezTo>
                <a:cubicBezTo>
                  <a:pt x="526" y="326"/>
                  <a:pt x="532" y="300"/>
                  <a:pt x="529" y="291"/>
                </a:cubicBezTo>
                <a:cubicBezTo>
                  <a:pt x="526" y="281"/>
                  <a:pt x="512" y="275"/>
                  <a:pt x="508" y="276"/>
                </a:cubicBezTo>
                <a:cubicBezTo>
                  <a:pt x="504" y="277"/>
                  <a:pt x="488" y="259"/>
                  <a:pt x="476" y="262"/>
                </a:cubicBezTo>
                <a:cubicBezTo>
                  <a:pt x="464" y="264"/>
                  <a:pt x="450" y="276"/>
                  <a:pt x="442" y="259"/>
                </a:cubicBezTo>
                <a:cubicBezTo>
                  <a:pt x="435" y="243"/>
                  <a:pt x="428" y="209"/>
                  <a:pt x="428" y="209"/>
                </a:cubicBezTo>
                <a:cubicBezTo>
                  <a:pt x="428" y="209"/>
                  <a:pt x="424" y="193"/>
                  <a:pt x="413" y="188"/>
                </a:cubicBezTo>
                <a:cubicBezTo>
                  <a:pt x="403" y="183"/>
                  <a:pt x="394" y="179"/>
                  <a:pt x="396" y="171"/>
                </a:cubicBezTo>
                <a:cubicBezTo>
                  <a:pt x="399" y="163"/>
                  <a:pt x="404" y="150"/>
                  <a:pt x="401" y="149"/>
                </a:cubicBezTo>
                <a:cubicBezTo>
                  <a:pt x="398" y="148"/>
                  <a:pt x="393" y="140"/>
                  <a:pt x="393" y="140"/>
                </a:cubicBezTo>
                <a:cubicBezTo>
                  <a:pt x="393" y="140"/>
                  <a:pt x="390" y="127"/>
                  <a:pt x="385" y="129"/>
                </a:cubicBezTo>
                <a:cubicBezTo>
                  <a:pt x="381" y="130"/>
                  <a:pt x="374" y="126"/>
                  <a:pt x="374" y="126"/>
                </a:cubicBezTo>
                <a:cubicBezTo>
                  <a:pt x="370" y="110"/>
                  <a:pt x="370" y="110"/>
                  <a:pt x="370" y="110"/>
                </a:cubicBezTo>
                <a:cubicBezTo>
                  <a:pt x="370" y="110"/>
                  <a:pt x="335" y="113"/>
                  <a:pt x="332" y="9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2" name="Freeform 619">
            <a:extLst>
              <a:ext uri="{FF2B5EF4-FFF2-40B4-BE49-F238E27FC236}">
                <a16:creationId xmlns:a16="http://schemas.microsoft.com/office/drawing/2014/main" id="{85EA6B59-A5C1-2730-4CE8-9AB7334A8C2C}"/>
              </a:ext>
            </a:extLst>
          </p:cNvPr>
          <p:cNvSpPr>
            <a:spLocks/>
          </p:cNvSpPr>
          <p:nvPr/>
        </p:nvSpPr>
        <p:spPr bwMode="auto">
          <a:xfrm>
            <a:off x="6086619" y="4214916"/>
            <a:ext cx="295815" cy="194009"/>
          </a:xfrm>
          <a:custGeom>
            <a:avLst/>
            <a:gdLst>
              <a:gd name="T0" fmla="*/ 2147483646 w 277"/>
              <a:gd name="T1" fmla="*/ 2147483646 h 182"/>
              <a:gd name="T2" fmla="*/ 2147483646 w 277"/>
              <a:gd name="T3" fmla="*/ 2147483646 h 182"/>
              <a:gd name="T4" fmla="*/ 2147483646 w 277"/>
              <a:gd name="T5" fmla="*/ 2147483646 h 182"/>
              <a:gd name="T6" fmla="*/ 2147483646 w 277"/>
              <a:gd name="T7" fmla="*/ 2147483646 h 182"/>
              <a:gd name="T8" fmla="*/ 2147483646 w 277"/>
              <a:gd name="T9" fmla="*/ 2147483646 h 182"/>
              <a:gd name="T10" fmla="*/ 2147483646 w 277"/>
              <a:gd name="T11" fmla="*/ 2147483646 h 182"/>
              <a:gd name="T12" fmla="*/ 2147483646 w 277"/>
              <a:gd name="T13" fmla="*/ 2147483646 h 182"/>
              <a:gd name="T14" fmla="*/ 2147483646 w 277"/>
              <a:gd name="T15" fmla="*/ 2147483646 h 182"/>
              <a:gd name="T16" fmla="*/ 2147483646 w 277"/>
              <a:gd name="T17" fmla="*/ 2147483646 h 182"/>
              <a:gd name="T18" fmla="*/ 2147483646 w 277"/>
              <a:gd name="T19" fmla="*/ 2147483646 h 182"/>
              <a:gd name="T20" fmla="*/ 2147483646 w 277"/>
              <a:gd name="T21" fmla="*/ 2147483646 h 182"/>
              <a:gd name="T22" fmla="*/ 2147483646 w 277"/>
              <a:gd name="T23" fmla="*/ 0 h 182"/>
              <a:gd name="T24" fmla="*/ 2147483646 w 277"/>
              <a:gd name="T25" fmla="*/ 2147483646 h 182"/>
              <a:gd name="T26" fmla="*/ 2147483646 w 277"/>
              <a:gd name="T27" fmla="*/ 2147483646 h 182"/>
              <a:gd name="T28" fmla="*/ 2147483646 w 277"/>
              <a:gd name="T29" fmla="*/ 2147483646 h 182"/>
              <a:gd name="T30" fmla="*/ 2147483646 w 277"/>
              <a:gd name="T31" fmla="*/ 2147483646 h 182"/>
              <a:gd name="T32" fmla="*/ 2147483646 w 277"/>
              <a:gd name="T33" fmla="*/ 2147483646 h 182"/>
              <a:gd name="T34" fmla="*/ 2147483646 w 277"/>
              <a:gd name="T35" fmla="*/ 2147483646 h 182"/>
              <a:gd name="T36" fmla="*/ 2147483646 w 277"/>
              <a:gd name="T37" fmla="*/ 2147483646 h 182"/>
              <a:gd name="T38" fmla="*/ 2147483646 w 277"/>
              <a:gd name="T39" fmla="*/ 2147483646 h 182"/>
              <a:gd name="T40" fmla="*/ 2147483646 w 277"/>
              <a:gd name="T41" fmla="*/ 2147483646 h 182"/>
              <a:gd name="T42" fmla="*/ 2147483646 w 277"/>
              <a:gd name="T43" fmla="*/ 2147483646 h 182"/>
              <a:gd name="T44" fmla="*/ 2147483646 w 277"/>
              <a:gd name="T45" fmla="*/ 2147483646 h 182"/>
              <a:gd name="T46" fmla="*/ 2147483646 w 277"/>
              <a:gd name="T47" fmla="*/ 2147483646 h 182"/>
              <a:gd name="T48" fmla="*/ 2147483646 w 277"/>
              <a:gd name="T49" fmla="*/ 2147483646 h 182"/>
              <a:gd name="T50" fmla="*/ 2147483646 w 277"/>
              <a:gd name="T51" fmla="*/ 2147483646 h 182"/>
              <a:gd name="T52" fmla="*/ 2147483646 w 277"/>
              <a:gd name="T53" fmla="*/ 2147483646 h 182"/>
              <a:gd name="T54" fmla="*/ 2147483646 w 277"/>
              <a:gd name="T55" fmla="*/ 2147483646 h 182"/>
              <a:gd name="T56" fmla="*/ 2147483646 w 277"/>
              <a:gd name="T57" fmla="*/ 2147483646 h 18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277"/>
              <a:gd name="T88" fmla="*/ 0 h 182"/>
              <a:gd name="T89" fmla="*/ 277 w 277"/>
              <a:gd name="T90" fmla="*/ 182 h 182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277" h="182">
                <a:moveTo>
                  <a:pt x="7" y="74"/>
                </a:moveTo>
                <a:cubicBezTo>
                  <a:pt x="12" y="77"/>
                  <a:pt x="15" y="54"/>
                  <a:pt x="28" y="59"/>
                </a:cubicBezTo>
                <a:cubicBezTo>
                  <a:pt x="40" y="65"/>
                  <a:pt x="69" y="72"/>
                  <a:pt x="72" y="75"/>
                </a:cubicBezTo>
                <a:cubicBezTo>
                  <a:pt x="74" y="78"/>
                  <a:pt x="84" y="97"/>
                  <a:pt x="91" y="91"/>
                </a:cubicBezTo>
                <a:cubicBezTo>
                  <a:pt x="98" y="86"/>
                  <a:pt x="99" y="77"/>
                  <a:pt x="105" y="73"/>
                </a:cubicBezTo>
                <a:cubicBezTo>
                  <a:pt x="111" y="70"/>
                  <a:pt x="120" y="62"/>
                  <a:pt x="122" y="59"/>
                </a:cubicBezTo>
                <a:cubicBezTo>
                  <a:pt x="125" y="55"/>
                  <a:pt x="118" y="44"/>
                  <a:pt x="131" y="40"/>
                </a:cubicBezTo>
                <a:cubicBezTo>
                  <a:pt x="144" y="35"/>
                  <a:pt x="139" y="22"/>
                  <a:pt x="155" y="27"/>
                </a:cubicBezTo>
                <a:cubicBezTo>
                  <a:pt x="172" y="33"/>
                  <a:pt x="169" y="21"/>
                  <a:pt x="183" y="20"/>
                </a:cubicBezTo>
                <a:cubicBezTo>
                  <a:pt x="197" y="19"/>
                  <a:pt x="207" y="14"/>
                  <a:pt x="207" y="14"/>
                </a:cubicBezTo>
                <a:cubicBezTo>
                  <a:pt x="230" y="7"/>
                  <a:pt x="230" y="7"/>
                  <a:pt x="230" y="7"/>
                </a:cubicBezTo>
                <a:cubicBezTo>
                  <a:pt x="230" y="7"/>
                  <a:pt x="248" y="4"/>
                  <a:pt x="261" y="0"/>
                </a:cubicBezTo>
                <a:cubicBezTo>
                  <a:pt x="261" y="0"/>
                  <a:pt x="258" y="19"/>
                  <a:pt x="265" y="28"/>
                </a:cubicBezTo>
                <a:cubicBezTo>
                  <a:pt x="272" y="38"/>
                  <a:pt x="272" y="54"/>
                  <a:pt x="274" y="60"/>
                </a:cubicBezTo>
                <a:cubicBezTo>
                  <a:pt x="277" y="66"/>
                  <a:pt x="274" y="77"/>
                  <a:pt x="266" y="86"/>
                </a:cubicBezTo>
                <a:cubicBezTo>
                  <a:pt x="258" y="95"/>
                  <a:pt x="246" y="84"/>
                  <a:pt x="245" y="95"/>
                </a:cubicBezTo>
                <a:cubicBezTo>
                  <a:pt x="244" y="107"/>
                  <a:pt x="233" y="87"/>
                  <a:pt x="228" y="106"/>
                </a:cubicBezTo>
                <a:cubicBezTo>
                  <a:pt x="224" y="125"/>
                  <a:pt x="205" y="126"/>
                  <a:pt x="198" y="128"/>
                </a:cubicBezTo>
                <a:cubicBezTo>
                  <a:pt x="191" y="131"/>
                  <a:pt x="184" y="122"/>
                  <a:pt x="178" y="131"/>
                </a:cubicBezTo>
                <a:cubicBezTo>
                  <a:pt x="172" y="139"/>
                  <a:pt x="149" y="146"/>
                  <a:pt x="144" y="145"/>
                </a:cubicBezTo>
                <a:cubicBezTo>
                  <a:pt x="139" y="143"/>
                  <a:pt x="129" y="128"/>
                  <a:pt x="127" y="136"/>
                </a:cubicBezTo>
                <a:cubicBezTo>
                  <a:pt x="126" y="145"/>
                  <a:pt x="125" y="146"/>
                  <a:pt x="124" y="152"/>
                </a:cubicBezTo>
                <a:cubicBezTo>
                  <a:pt x="123" y="158"/>
                  <a:pt x="106" y="158"/>
                  <a:pt x="102" y="160"/>
                </a:cubicBezTo>
                <a:cubicBezTo>
                  <a:pt x="97" y="162"/>
                  <a:pt x="90" y="149"/>
                  <a:pt x="88" y="158"/>
                </a:cubicBezTo>
                <a:cubicBezTo>
                  <a:pt x="85" y="166"/>
                  <a:pt x="99" y="182"/>
                  <a:pt x="66" y="181"/>
                </a:cubicBezTo>
                <a:cubicBezTo>
                  <a:pt x="34" y="180"/>
                  <a:pt x="27" y="159"/>
                  <a:pt x="25" y="152"/>
                </a:cubicBezTo>
                <a:cubicBezTo>
                  <a:pt x="24" y="145"/>
                  <a:pt x="15" y="129"/>
                  <a:pt x="11" y="128"/>
                </a:cubicBezTo>
                <a:cubicBezTo>
                  <a:pt x="8" y="127"/>
                  <a:pt x="0" y="113"/>
                  <a:pt x="2" y="109"/>
                </a:cubicBezTo>
                <a:cubicBezTo>
                  <a:pt x="4" y="106"/>
                  <a:pt x="7" y="74"/>
                  <a:pt x="7" y="7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3" name="Freeform 620">
            <a:extLst>
              <a:ext uri="{FF2B5EF4-FFF2-40B4-BE49-F238E27FC236}">
                <a16:creationId xmlns:a16="http://schemas.microsoft.com/office/drawing/2014/main" id="{041A12D8-78F4-B366-9C78-9ADD24D6874A}"/>
              </a:ext>
            </a:extLst>
          </p:cNvPr>
          <p:cNvSpPr>
            <a:spLocks/>
          </p:cNvSpPr>
          <p:nvPr/>
        </p:nvSpPr>
        <p:spPr bwMode="auto">
          <a:xfrm>
            <a:off x="6361303" y="4045879"/>
            <a:ext cx="195929" cy="249714"/>
          </a:xfrm>
          <a:custGeom>
            <a:avLst/>
            <a:gdLst>
              <a:gd name="T0" fmla="*/ 2147483646 w 183"/>
              <a:gd name="T1" fmla="*/ 2147483646 h 233"/>
              <a:gd name="T2" fmla="*/ 2147483646 w 183"/>
              <a:gd name="T3" fmla="*/ 2147483646 h 233"/>
              <a:gd name="T4" fmla="*/ 2147483646 w 183"/>
              <a:gd name="T5" fmla="*/ 2147483646 h 233"/>
              <a:gd name="T6" fmla="*/ 2147483646 w 183"/>
              <a:gd name="T7" fmla="*/ 2147483646 h 233"/>
              <a:gd name="T8" fmla="*/ 2147483646 w 183"/>
              <a:gd name="T9" fmla="*/ 2147483646 h 233"/>
              <a:gd name="T10" fmla="*/ 2147483646 w 183"/>
              <a:gd name="T11" fmla="*/ 2147483646 h 233"/>
              <a:gd name="T12" fmla="*/ 2147483646 w 183"/>
              <a:gd name="T13" fmla="*/ 2147483646 h 233"/>
              <a:gd name="T14" fmla="*/ 2147483646 w 183"/>
              <a:gd name="T15" fmla="*/ 2147483646 h 233"/>
              <a:gd name="T16" fmla="*/ 2147483646 w 183"/>
              <a:gd name="T17" fmla="*/ 2147483646 h 233"/>
              <a:gd name="T18" fmla="*/ 2147483646 w 183"/>
              <a:gd name="T19" fmla="*/ 2147483646 h 233"/>
              <a:gd name="T20" fmla="*/ 2147483646 w 183"/>
              <a:gd name="T21" fmla="*/ 2147483646 h 233"/>
              <a:gd name="T22" fmla="*/ 2147483646 w 183"/>
              <a:gd name="T23" fmla="*/ 2147483646 h 233"/>
              <a:gd name="T24" fmla="*/ 2147483646 w 183"/>
              <a:gd name="T25" fmla="*/ 2147483646 h 233"/>
              <a:gd name="T26" fmla="*/ 2147483646 w 183"/>
              <a:gd name="T27" fmla="*/ 2147483646 h 233"/>
              <a:gd name="T28" fmla="*/ 2147483646 w 183"/>
              <a:gd name="T29" fmla="*/ 2147483646 h 233"/>
              <a:gd name="T30" fmla="*/ 2147483646 w 183"/>
              <a:gd name="T31" fmla="*/ 2147483646 h 233"/>
              <a:gd name="T32" fmla="*/ 2147483646 w 183"/>
              <a:gd name="T33" fmla="*/ 2147483646 h 233"/>
              <a:gd name="T34" fmla="*/ 2147483646 w 183"/>
              <a:gd name="T35" fmla="*/ 2147483646 h 233"/>
              <a:gd name="T36" fmla="*/ 2147483646 w 183"/>
              <a:gd name="T37" fmla="*/ 2147483646 h 233"/>
              <a:gd name="T38" fmla="*/ 2147483646 w 183"/>
              <a:gd name="T39" fmla="*/ 2147483646 h 233"/>
              <a:gd name="T40" fmla="*/ 2147483646 w 183"/>
              <a:gd name="T41" fmla="*/ 2147483646 h 233"/>
              <a:gd name="T42" fmla="*/ 2147483646 w 183"/>
              <a:gd name="T43" fmla="*/ 2147483646 h 23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w 183"/>
              <a:gd name="T67" fmla="*/ 0 h 233"/>
              <a:gd name="T68" fmla="*/ 183 w 183"/>
              <a:gd name="T69" fmla="*/ 233 h 233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T66" t="T67" r="T68" b="T69"/>
            <a:pathLst>
              <a:path w="183" h="233">
                <a:moveTo>
                  <a:pt x="59" y="87"/>
                </a:moveTo>
                <a:cubicBezTo>
                  <a:pt x="62" y="96"/>
                  <a:pt x="56" y="122"/>
                  <a:pt x="56" y="122"/>
                </a:cubicBezTo>
                <a:cubicBezTo>
                  <a:pt x="56" y="122"/>
                  <a:pt x="49" y="140"/>
                  <a:pt x="37" y="138"/>
                </a:cubicBezTo>
                <a:cubicBezTo>
                  <a:pt x="26" y="137"/>
                  <a:pt x="16" y="154"/>
                  <a:pt x="3" y="158"/>
                </a:cubicBezTo>
                <a:cubicBezTo>
                  <a:pt x="3" y="158"/>
                  <a:pt x="0" y="177"/>
                  <a:pt x="7" y="186"/>
                </a:cubicBezTo>
                <a:cubicBezTo>
                  <a:pt x="14" y="196"/>
                  <a:pt x="14" y="212"/>
                  <a:pt x="16" y="218"/>
                </a:cubicBezTo>
                <a:cubicBezTo>
                  <a:pt x="16" y="218"/>
                  <a:pt x="22" y="233"/>
                  <a:pt x="34" y="230"/>
                </a:cubicBezTo>
                <a:cubicBezTo>
                  <a:pt x="46" y="226"/>
                  <a:pt x="62" y="222"/>
                  <a:pt x="71" y="220"/>
                </a:cubicBezTo>
                <a:cubicBezTo>
                  <a:pt x="81" y="219"/>
                  <a:pt x="97" y="215"/>
                  <a:pt x="98" y="210"/>
                </a:cubicBezTo>
                <a:cubicBezTo>
                  <a:pt x="100" y="205"/>
                  <a:pt x="90" y="196"/>
                  <a:pt x="105" y="185"/>
                </a:cubicBezTo>
                <a:cubicBezTo>
                  <a:pt x="121" y="175"/>
                  <a:pt x="124" y="157"/>
                  <a:pt x="134" y="157"/>
                </a:cubicBezTo>
                <a:cubicBezTo>
                  <a:pt x="143" y="157"/>
                  <a:pt x="143" y="166"/>
                  <a:pt x="143" y="157"/>
                </a:cubicBezTo>
                <a:cubicBezTo>
                  <a:pt x="143" y="148"/>
                  <a:pt x="155" y="129"/>
                  <a:pt x="159" y="124"/>
                </a:cubicBezTo>
                <a:cubicBezTo>
                  <a:pt x="164" y="120"/>
                  <a:pt x="173" y="103"/>
                  <a:pt x="178" y="97"/>
                </a:cubicBezTo>
                <a:cubicBezTo>
                  <a:pt x="183" y="91"/>
                  <a:pt x="166" y="63"/>
                  <a:pt x="161" y="62"/>
                </a:cubicBezTo>
                <a:cubicBezTo>
                  <a:pt x="155" y="61"/>
                  <a:pt x="144" y="36"/>
                  <a:pt x="137" y="36"/>
                </a:cubicBezTo>
                <a:cubicBezTo>
                  <a:pt x="130" y="36"/>
                  <a:pt x="116" y="34"/>
                  <a:pt x="111" y="26"/>
                </a:cubicBezTo>
                <a:cubicBezTo>
                  <a:pt x="107" y="17"/>
                  <a:pt x="98" y="14"/>
                  <a:pt x="94" y="12"/>
                </a:cubicBezTo>
                <a:cubicBezTo>
                  <a:pt x="89" y="9"/>
                  <a:pt x="84" y="0"/>
                  <a:pt x="83" y="6"/>
                </a:cubicBezTo>
                <a:cubicBezTo>
                  <a:pt x="82" y="12"/>
                  <a:pt x="81" y="33"/>
                  <a:pt x="81" y="33"/>
                </a:cubicBezTo>
                <a:cubicBezTo>
                  <a:pt x="81" y="33"/>
                  <a:pt x="71" y="46"/>
                  <a:pt x="69" y="49"/>
                </a:cubicBezTo>
                <a:cubicBezTo>
                  <a:pt x="67" y="53"/>
                  <a:pt x="59" y="87"/>
                  <a:pt x="59" y="87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4" name="Freeform 621">
            <a:extLst>
              <a:ext uri="{FF2B5EF4-FFF2-40B4-BE49-F238E27FC236}">
                <a16:creationId xmlns:a16="http://schemas.microsoft.com/office/drawing/2014/main" id="{7F09C01F-E68E-C484-867A-EEAA4B24328D}"/>
              </a:ext>
            </a:extLst>
          </p:cNvPr>
          <p:cNvSpPr>
            <a:spLocks/>
          </p:cNvSpPr>
          <p:nvPr/>
        </p:nvSpPr>
        <p:spPr bwMode="auto">
          <a:xfrm>
            <a:off x="6301757" y="4009383"/>
            <a:ext cx="159432" cy="128698"/>
          </a:xfrm>
          <a:custGeom>
            <a:avLst/>
            <a:gdLst>
              <a:gd name="T0" fmla="*/ 0 w 150"/>
              <a:gd name="T1" fmla="*/ 2147483646 h 121"/>
              <a:gd name="T2" fmla="*/ 2147483646 w 150"/>
              <a:gd name="T3" fmla="*/ 2147483646 h 121"/>
              <a:gd name="T4" fmla="*/ 2147483646 w 150"/>
              <a:gd name="T5" fmla="*/ 2147483646 h 121"/>
              <a:gd name="T6" fmla="*/ 2147483646 w 150"/>
              <a:gd name="T7" fmla="*/ 2147483646 h 121"/>
              <a:gd name="T8" fmla="*/ 2147483646 w 150"/>
              <a:gd name="T9" fmla="*/ 2147483646 h 121"/>
              <a:gd name="T10" fmla="*/ 2147483646 w 150"/>
              <a:gd name="T11" fmla="*/ 2147483646 h 121"/>
              <a:gd name="T12" fmla="*/ 2147483646 w 150"/>
              <a:gd name="T13" fmla="*/ 2147483646 h 121"/>
              <a:gd name="T14" fmla="*/ 2147483646 w 150"/>
              <a:gd name="T15" fmla="*/ 2147483646 h 121"/>
              <a:gd name="T16" fmla="*/ 2147483646 w 150"/>
              <a:gd name="T17" fmla="*/ 2147483646 h 121"/>
              <a:gd name="T18" fmla="*/ 2147483646 w 150"/>
              <a:gd name="T19" fmla="*/ 2147483646 h 121"/>
              <a:gd name="T20" fmla="*/ 2147483646 w 150"/>
              <a:gd name="T21" fmla="*/ 2147483646 h 121"/>
              <a:gd name="T22" fmla="*/ 2147483646 w 150"/>
              <a:gd name="T23" fmla="*/ 0 h 121"/>
              <a:gd name="T24" fmla="*/ 2147483646 w 150"/>
              <a:gd name="T25" fmla="*/ 2147483646 h 121"/>
              <a:gd name="T26" fmla="*/ 2147483646 w 150"/>
              <a:gd name="T27" fmla="*/ 2147483646 h 121"/>
              <a:gd name="T28" fmla="*/ 2147483646 w 150"/>
              <a:gd name="T29" fmla="*/ 2147483646 h 121"/>
              <a:gd name="T30" fmla="*/ 2147483646 w 150"/>
              <a:gd name="T31" fmla="*/ 2147483646 h 121"/>
              <a:gd name="T32" fmla="*/ 2147483646 w 150"/>
              <a:gd name="T33" fmla="*/ 2147483646 h 121"/>
              <a:gd name="T34" fmla="*/ 2147483646 w 150"/>
              <a:gd name="T35" fmla="*/ 2147483646 h 121"/>
              <a:gd name="T36" fmla="*/ 0 w 150"/>
              <a:gd name="T37" fmla="*/ 2147483646 h 12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150"/>
              <a:gd name="T58" fmla="*/ 0 h 121"/>
              <a:gd name="T59" fmla="*/ 150 w 150"/>
              <a:gd name="T60" fmla="*/ 121 h 121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150" h="121">
                <a:moveTo>
                  <a:pt x="0" y="18"/>
                </a:moveTo>
                <a:cubicBezTo>
                  <a:pt x="11" y="23"/>
                  <a:pt x="15" y="39"/>
                  <a:pt x="15" y="39"/>
                </a:cubicBezTo>
                <a:cubicBezTo>
                  <a:pt x="15" y="39"/>
                  <a:pt x="22" y="73"/>
                  <a:pt x="29" y="89"/>
                </a:cubicBezTo>
                <a:cubicBezTo>
                  <a:pt x="37" y="106"/>
                  <a:pt x="51" y="94"/>
                  <a:pt x="63" y="92"/>
                </a:cubicBezTo>
                <a:cubicBezTo>
                  <a:pt x="75" y="89"/>
                  <a:pt x="91" y="107"/>
                  <a:pt x="95" y="106"/>
                </a:cubicBezTo>
                <a:cubicBezTo>
                  <a:pt x="99" y="105"/>
                  <a:pt x="113" y="111"/>
                  <a:pt x="116" y="121"/>
                </a:cubicBezTo>
                <a:cubicBezTo>
                  <a:pt x="116" y="121"/>
                  <a:pt x="124" y="87"/>
                  <a:pt x="126" y="83"/>
                </a:cubicBezTo>
                <a:cubicBezTo>
                  <a:pt x="128" y="80"/>
                  <a:pt x="138" y="67"/>
                  <a:pt x="138" y="67"/>
                </a:cubicBezTo>
                <a:cubicBezTo>
                  <a:pt x="138" y="67"/>
                  <a:pt x="139" y="46"/>
                  <a:pt x="140" y="40"/>
                </a:cubicBezTo>
                <a:cubicBezTo>
                  <a:pt x="140" y="40"/>
                  <a:pt x="145" y="30"/>
                  <a:pt x="148" y="27"/>
                </a:cubicBezTo>
                <a:cubicBezTo>
                  <a:pt x="150" y="24"/>
                  <a:pt x="149" y="11"/>
                  <a:pt x="149" y="9"/>
                </a:cubicBezTo>
                <a:cubicBezTo>
                  <a:pt x="149" y="7"/>
                  <a:pt x="148" y="0"/>
                  <a:pt x="148" y="0"/>
                </a:cubicBezTo>
                <a:cubicBezTo>
                  <a:pt x="148" y="0"/>
                  <a:pt x="134" y="11"/>
                  <a:pt x="132" y="16"/>
                </a:cubicBezTo>
                <a:cubicBezTo>
                  <a:pt x="130" y="20"/>
                  <a:pt x="123" y="24"/>
                  <a:pt x="118" y="30"/>
                </a:cubicBezTo>
                <a:cubicBezTo>
                  <a:pt x="113" y="36"/>
                  <a:pt x="112" y="37"/>
                  <a:pt x="109" y="42"/>
                </a:cubicBezTo>
                <a:cubicBezTo>
                  <a:pt x="106" y="46"/>
                  <a:pt x="71" y="55"/>
                  <a:pt x="66" y="55"/>
                </a:cubicBezTo>
                <a:cubicBezTo>
                  <a:pt x="62" y="54"/>
                  <a:pt x="48" y="53"/>
                  <a:pt x="45" y="52"/>
                </a:cubicBezTo>
                <a:cubicBezTo>
                  <a:pt x="42" y="51"/>
                  <a:pt x="32" y="47"/>
                  <a:pt x="30" y="44"/>
                </a:cubicBezTo>
                <a:cubicBezTo>
                  <a:pt x="29" y="40"/>
                  <a:pt x="13" y="20"/>
                  <a:pt x="0" y="1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5" name="Freeform 622">
            <a:extLst>
              <a:ext uri="{FF2B5EF4-FFF2-40B4-BE49-F238E27FC236}">
                <a16:creationId xmlns:a16="http://schemas.microsoft.com/office/drawing/2014/main" id="{8DE69FCA-3A49-95A6-9931-90182D6916EE}"/>
              </a:ext>
            </a:extLst>
          </p:cNvPr>
          <p:cNvSpPr>
            <a:spLocks/>
          </p:cNvSpPr>
          <p:nvPr/>
        </p:nvSpPr>
        <p:spPr bwMode="auto">
          <a:xfrm>
            <a:off x="6586046" y="3654021"/>
            <a:ext cx="464852" cy="443723"/>
          </a:xfrm>
          <a:custGeom>
            <a:avLst/>
            <a:gdLst>
              <a:gd name="T0" fmla="*/ 0 w 435"/>
              <a:gd name="T1" fmla="*/ 2147483646 h 415"/>
              <a:gd name="T2" fmla="*/ 2147483646 w 435"/>
              <a:gd name="T3" fmla="*/ 2147483646 h 415"/>
              <a:gd name="T4" fmla="*/ 2147483646 w 435"/>
              <a:gd name="T5" fmla="*/ 2147483646 h 415"/>
              <a:gd name="T6" fmla="*/ 2147483646 w 435"/>
              <a:gd name="T7" fmla="*/ 2147483646 h 415"/>
              <a:gd name="T8" fmla="*/ 2147483646 w 435"/>
              <a:gd name="T9" fmla="*/ 2147483646 h 415"/>
              <a:gd name="T10" fmla="*/ 2147483646 w 435"/>
              <a:gd name="T11" fmla="*/ 2147483646 h 415"/>
              <a:gd name="T12" fmla="*/ 2147483646 w 435"/>
              <a:gd name="T13" fmla="*/ 2147483646 h 415"/>
              <a:gd name="T14" fmla="*/ 2147483646 w 435"/>
              <a:gd name="T15" fmla="*/ 2147483646 h 415"/>
              <a:gd name="T16" fmla="*/ 2147483646 w 435"/>
              <a:gd name="T17" fmla="*/ 2147483646 h 415"/>
              <a:gd name="T18" fmla="*/ 2147483646 w 435"/>
              <a:gd name="T19" fmla="*/ 2147483646 h 415"/>
              <a:gd name="T20" fmla="*/ 2147483646 w 435"/>
              <a:gd name="T21" fmla="*/ 2147483646 h 415"/>
              <a:gd name="T22" fmla="*/ 2147483646 w 435"/>
              <a:gd name="T23" fmla="*/ 2147483646 h 415"/>
              <a:gd name="T24" fmla="*/ 2147483646 w 435"/>
              <a:gd name="T25" fmla="*/ 2147483646 h 415"/>
              <a:gd name="T26" fmla="*/ 2147483646 w 435"/>
              <a:gd name="T27" fmla="*/ 2147483646 h 415"/>
              <a:gd name="T28" fmla="*/ 2147483646 w 435"/>
              <a:gd name="T29" fmla="*/ 2147483646 h 415"/>
              <a:gd name="T30" fmla="*/ 2147483646 w 435"/>
              <a:gd name="T31" fmla="*/ 2147483646 h 415"/>
              <a:gd name="T32" fmla="*/ 2147483646 w 435"/>
              <a:gd name="T33" fmla="*/ 2147483646 h 415"/>
              <a:gd name="T34" fmla="*/ 2147483646 w 435"/>
              <a:gd name="T35" fmla="*/ 2147483646 h 415"/>
              <a:gd name="T36" fmla="*/ 2147483646 w 435"/>
              <a:gd name="T37" fmla="*/ 2147483646 h 415"/>
              <a:gd name="T38" fmla="*/ 2147483646 w 435"/>
              <a:gd name="T39" fmla="*/ 2147483646 h 415"/>
              <a:gd name="T40" fmla="*/ 2147483646 w 435"/>
              <a:gd name="T41" fmla="*/ 0 h 415"/>
              <a:gd name="T42" fmla="*/ 2147483646 w 435"/>
              <a:gd name="T43" fmla="*/ 2147483646 h 415"/>
              <a:gd name="T44" fmla="*/ 2147483646 w 435"/>
              <a:gd name="T45" fmla="*/ 2147483646 h 415"/>
              <a:gd name="T46" fmla="*/ 2147483646 w 435"/>
              <a:gd name="T47" fmla="*/ 2147483646 h 415"/>
              <a:gd name="T48" fmla="*/ 2147483646 w 435"/>
              <a:gd name="T49" fmla="*/ 2147483646 h 415"/>
              <a:gd name="T50" fmla="*/ 2147483646 w 435"/>
              <a:gd name="T51" fmla="*/ 2147483646 h 415"/>
              <a:gd name="T52" fmla="*/ 2147483646 w 435"/>
              <a:gd name="T53" fmla="*/ 2147483646 h 415"/>
              <a:gd name="T54" fmla="*/ 2147483646 w 435"/>
              <a:gd name="T55" fmla="*/ 2147483646 h 415"/>
              <a:gd name="T56" fmla="*/ 2147483646 w 435"/>
              <a:gd name="T57" fmla="*/ 2147483646 h 415"/>
              <a:gd name="T58" fmla="*/ 2147483646 w 435"/>
              <a:gd name="T59" fmla="*/ 2147483646 h 415"/>
              <a:gd name="T60" fmla="*/ 2147483646 w 435"/>
              <a:gd name="T61" fmla="*/ 2147483646 h 415"/>
              <a:gd name="T62" fmla="*/ 2147483646 w 435"/>
              <a:gd name="T63" fmla="*/ 2147483646 h 415"/>
              <a:gd name="T64" fmla="*/ 2147483646 w 435"/>
              <a:gd name="T65" fmla="*/ 2147483646 h 415"/>
              <a:gd name="T66" fmla="*/ 2147483646 w 435"/>
              <a:gd name="T67" fmla="*/ 2147483646 h 415"/>
              <a:gd name="T68" fmla="*/ 2147483646 w 435"/>
              <a:gd name="T69" fmla="*/ 2147483646 h 415"/>
              <a:gd name="T70" fmla="*/ 2147483646 w 435"/>
              <a:gd name="T71" fmla="*/ 2147483646 h 415"/>
              <a:gd name="T72" fmla="*/ 2147483646 w 435"/>
              <a:gd name="T73" fmla="*/ 2147483646 h 415"/>
              <a:gd name="T74" fmla="*/ 2147483646 w 435"/>
              <a:gd name="T75" fmla="*/ 2147483646 h 415"/>
              <a:gd name="T76" fmla="*/ 2147483646 w 435"/>
              <a:gd name="T77" fmla="*/ 2147483646 h 415"/>
              <a:gd name="T78" fmla="*/ 2147483646 w 435"/>
              <a:gd name="T79" fmla="*/ 2147483646 h 415"/>
              <a:gd name="T80" fmla="*/ 2147483646 w 435"/>
              <a:gd name="T81" fmla="*/ 2147483646 h 415"/>
              <a:gd name="T82" fmla="*/ 2147483646 w 435"/>
              <a:gd name="T83" fmla="*/ 2147483646 h 415"/>
              <a:gd name="T84" fmla="*/ 2147483646 w 435"/>
              <a:gd name="T85" fmla="*/ 2147483646 h 415"/>
              <a:gd name="T86" fmla="*/ 2147483646 w 435"/>
              <a:gd name="T87" fmla="*/ 2147483646 h 415"/>
              <a:gd name="T88" fmla="*/ 2147483646 w 435"/>
              <a:gd name="T89" fmla="*/ 2147483646 h 415"/>
              <a:gd name="T90" fmla="*/ 2147483646 w 435"/>
              <a:gd name="T91" fmla="*/ 2147483646 h 415"/>
              <a:gd name="T92" fmla="*/ 2147483646 w 435"/>
              <a:gd name="T93" fmla="*/ 2147483646 h 415"/>
              <a:gd name="T94" fmla="*/ 2147483646 w 435"/>
              <a:gd name="T95" fmla="*/ 2147483646 h 415"/>
              <a:gd name="T96" fmla="*/ 0 w 435"/>
              <a:gd name="T97" fmla="*/ 2147483646 h 41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435"/>
              <a:gd name="T148" fmla="*/ 0 h 415"/>
              <a:gd name="T149" fmla="*/ 435 w 435"/>
              <a:gd name="T150" fmla="*/ 415 h 415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435" h="415">
                <a:moveTo>
                  <a:pt x="0" y="360"/>
                </a:moveTo>
                <a:cubicBezTo>
                  <a:pt x="0" y="360"/>
                  <a:pt x="20" y="346"/>
                  <a:pt x="28" y="339"/>
                </a:cubicBezTo>
                <a:cubicBezTo>
                  <a:pt x="36" y="332"/>
                  <a:pt x="14" y="336"/>
                  <a:pt x="36" y="317"/>
                </a:cubicBezTo>
                <a:cubicBezTo>
                  <a:pt x="58" y="297"/>
                  <a:pt x="51" y="282"/>
                  <a:pt x="47" y="281"/>
                </a:cubicBezTo>
                <a:cubicBezTo>
                  <a:pt x="18" y="255"/>
                  <a:pt x="18" y="255"/>
                  <a:pt x="18" y="255"/>
                </a:cubicBezTo>
                <a:cubicBezTo>
                  <a:pt x="33" y="259"/>
                  <a:pt x="82" y="251"/>
                  <a:pt x="99" y="248"/>
                </a:cubicBezTo>
                <a:cubicBezTo>
                  <a:pt x="117" y="246"/>
                  <a:pt x="137" y="245"/>
                  <a:pt x="142" y="236"/>
                </a:cubicBezTo>
                <a:cubicBezTo>
                  <a:pt x="146" y="226"/>
                  <a:pt x="145" y="221"/>
                  <a:pt x="149" y="205"/>
                </a:cubicBezTo>
                <a:cubicBezTo>
                  <a:pt x="152" y="189"/>
                  <a:pt x="155" y="176"/>
                  <a:pt x="164" y="178"/>
                </a:cubicBezTo>
                <a:cubicBezTo>
                  <a:pt x="173" y="180"/>
                  <a:pt x="166" y="178"/>
                  <a:pt x="187" y="173"/>
                </a:cubicBezTo>
                <a:cubicBezTo>
                  <a:pt x="209" y="169"/>
                  <a:pt x="218" y="150"/>
                  <a:pt x="225" y="146"/>
                </a:cubicBezTo>
                <a:cubicBezTo>
                  <a:pt x="232" y="143"/>
                  <a:pt x="241" y="116"/>
                  <a:pt x="244" y="108"/>
                </a:cubicBezTo>
                <a:cubicBezTo>
                  <a:pt x="246" y="99"/>
                  <a:pt x="256" y="92"/>
                  <a:pt x="265" y="90"/>
                </a:cubicBezTo>
                <a:cubicBezTo>
                  <a:pt x="274" y="88"/>
                  <a:pt x="279" y="77"/>
                  <a:pt x="283" y="68"/>
                </a:cubicBezTo>
                <a:cubicBezTo>
                  <a:pt x="286" y="58"/>
                  <a:pt x="288" y="50"/>
                  <a:pt x="283" y="45"/>
                </a:cubicBezTo>
                <a:cubicBezTo>
                  <a:pt x="277" y="41"/>
                  <a:pt x="275" y="32"/>
                  <a:pt x="283" y="31"/>
                </a:cubicBezTo>
                <a:cubicBezTo>
                  <a:pt x="290" y="30"/>
                  <a:pt x="291" y="18"/>
                  <a:pt x="297" y="21"/>
                </a:cubicBezTo>
                <a:cubicBezTo>
                  <a:pt x="302" y="23"/>
                  <a:pt x="307" y="21"/>
                  <a:pt x="315" y="17"/>
                </a:cubicBezTo>
                <a:cubicBezTo>
                  <a:pt x="324" y="14"/>
                  <a:pt x="321" y="11"/>
                  <a:pt x="334" y="16"/>
                </a:cubicBezTo>
                <a:cubicBezTo>
                  <a:pt x="347" y="21"/>
                  <a:pt x="375" y="17"/>
                  <a:pt x="375" y="1"/>
                </a:cubicBezTo>
                <a:cubicBezTo>
                  <a:pt x="374" y="0"/>
                  <a:pt x="374" y="0"/>
                  <a:pt x="374" y="0"/>
                </a:cubicBezTo>
                <a:cubicBezTo>
                  <a:pt x="378" y="10"/>
                  <a:pt x="398" y="24"/>
                  <a:pt x="398" y="24"/>
                </a:cubicBezTo>
                <a:cubicBezTo>
                  <a:pt x="398" y="24"/>
                  <a:pt x="431" y="43"/>
                  <a:pt x="435" y="43"/>
                </a:cubicBezTo>
                <a:cubicBezTo>
                  <a:pt x="435" y="43"/>
                  <a:pt x="429" y="59"/>
                  <a:pt x="426" y="63"/>
                </a:cubicBezTo>
                <a:cubicBezTo>
                  <a:pt x="422" y="67"/>
                  <a:pt x="427" y="82"/>
                  <a:pt x="421" y="85"/>
                </a:cubicBezTo>
                <a:cubicBezTo>
                  <a:pt x="415" y="89"/>
                  <a:pt x="390" y="85"/>
                  <a:pt x="382" y="83"/>
                </a:cubicBezTo>
                <a:cubicBezTo>
                  <a:pt x="374" y="81"/>
                  <a:pt x="374" y="78"/>
                  <a:pt x="360" y="79"/>
                </a:cubicBezTo>
                <a:cubicBezTo>
                  <a:pt x="346" y="81"/>
                  <a:pt x="328" y="84"/>
                  <a:pt x="333" y="97"/>
                </a:cubicBezTo>
                <a:cubicBezTo>
                  <a:pt x="338" y="110"/>
                  <a:pt x="351" y="136"/>
                  <a:pt x="356" y="139"/>
                </a:cubicBezTo>
                <a:cubicBezTo>
                  <a:pt x="362" y="143"/>
                  <a:pt x="373" y="148"/>
                  <a:pt x="378" y="153"/>
                </a:cubicBezTo>
                <a:cubicBezTo>
                  <a:pt x="382" y="159"/>
                  <a:pt x="375" y="179"/>
                  <a:pt x="371" y="185"/>
                </a:cubicBezTo>
                <a:cubicBezTo>
                  <a:pt x="366" y="191"/>
                  <a:pt x="360" y="194"/>
                  <a:pt x="353" y="207"/>
                </a:cubicBezTo>
                <a:cubicBezTo>
                  <a:pt x="346" y="220"/>
                  <a:pt x="325" y="237"/>
                  <a:pt x="321" y="247"/>
                </a:cubicBezTo>
                <a:cubicBezTo>
                  <a:pt x="318" y="258"/>
                  <a:pt x="295" y="284"/>
                  <a:pt x="287" y="286"/>
                </a:cubicBezTo>
                <a:cubicBezTo>
                  <a:pt x="279" y="288"/>
                  <a:pt x="265" y="301"/>
                  <a:pt x="253" y="301"/>
                </a:cubicBezTo>
                <a:cubicBezTo>
                  <a:pt x="241" y="301"/>
                  <a:pt x="223" y="291"/>
                  <a:pt x="226" y="308"/>
                </a:cubicBezTo>
                <a:cubicBezTo>
                  <a:pt x="230" y="326"/>
                  <a:pt x="241" y="347"/>
                  <a:pt x="251" y="351"/>
                </a:cubicBezTo>
                <a:cubicBezTo>
                  <a:pt x="260" y="354"/>
                  <a:pt x="252" y="361"/>
                  <a:pt x="260" y="362"/>
                </a:cubicBezTo>
                <a:cubicBezTo>
                  <a:pt x="268" y="363"/>
                  <a:pt x="279" y="367"/>
                  <a:pt x="277" y="379"/>
                </a:cubicBezTo>
                <a:cubicBezTo>
                  <a:pt x="274" y="390"/>
                  <a:pt x="263" y="392"/>
                  <a:pt x="253" y="389"/>
                </a:cubicBezTo>
                <a:cubicBezTo>
                  <a:pt x="244" y="387"/>
                  <a:pt x="233" y="375"/>
                  <a:pt x="227" y="383"/>
                </a:cubicBezTo>
                <a:cubicBezTo>
                  <a:pt x="221" y="392"/>
                  <a:pt x="214" y="393"/>
                  <a:pt x="210" y="401"/>
                </a:cubicBezTo>
                <a:cubicBezTo>
                  <a:pt x="205" y="409"/>
                  <a:pt x="197" y="415"/>
                  <a:pt x="197" y="415"/>
                </a:cubicBezTo>
                <a:cubicBezTo>
                  <a:pt x="197" y="415"/>
                  <a:pt x="177" y="398"/>
                  <a:pt x="171" y="390"/>
                </a:cubicBezTo>
                <a:cubicBezTo>
                  <a:pt x="165" y="383"/>
                  <a:pt x="160" y="375"/>
                  <a:pt x="158" y="367"/>
                </a:cubicBezTo>
                <a:cubicBezTo>
                  <a:pt x="156" y="359"/>
                  <a:pt x="135" y="348"/>
                  <a:pt x="125" y="355"/>
                </a:cubicBezTo>
                <a:cubicBezTo>
                  <a:pt x="116" y="362"/>
                  <a:pt x="101" y="363"/>
                  <a:pt x="94" y="365"/>
                </a:cubicBezTo>
                <a:cubicBezTo>
                  <a:pt x="87" y="366"/>
                  <a:pt x="78" y="358"/>
                  <a:pt x="69" y="363"/>
                </a:cubicBezTo>
                <a:cubicBezTo>
                  <a:pt x="60" y="369"/>
                  <a:pt x="0" y="360"/>
                  <a:pt x="0" y="360"/>
                </a:cubicBezTo>
                <a:close/>
              </a:path>
            </a:pathLst>
          </a:custGeom>
          <a:solidFill>
            <a:srgbClr val="74C7C6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6" name="Freeform 623">
            <a:extLst>
              <a:ext uri="{FF2B5EF4-FFF2-40B4-BE49-F238E27FC236}">
                <a16:creationId xmlns:a16="http://schemas.microsoft.com/office/drawing/2014/main" id="{F66AFBDF-8FC3-1597-F512-9662BF191FD5}"/>
              </a:ext>
            </a:extLst>
          </p:cNvPr>
          <p:cNvSpPr>
            <a:spLocks/>
          </p:cNvSpPr>
          <p:nvPr/>
        </p:nvSpPr>
        <p:spPr bwMode="auto">
          <a:xfrm>
            <a:off x="7123891" y="3878763"/>
            <a:ext cx="220900" cy="138303"/>
          </a:xfrm>
          <a:custGeom>
            <a:avLst/>
            <a:gdLst>
              <a:gd name="T0" fmla="*/ 2147483646 w 206"/>
              <a:gd name="T1" fmla="*/ 0 h 129"/>
              <a:gd name="T2" fmla="*/ 2147483646 w 206"/>
              <a:gd name="T3" fmla="*/ 2147483646 h 129"/>
              <a:gd name="T4" fmla="*/ 2147483646 w 206"/>
              <a:gd name="T5" fmla="*/ 2147483646 h 129"/>
              <a:gd name="T6" fmla="*/ 2147483646 w 206"/>
              <a:gd name="T7" fmla="*/ 2147483646 h 129"/>
              <a:gd name="T8" fmla="*/ 2147483646 w 206"/>
              <a:gd name="T9" fmla="*/ 2147483646 h 129"/>
              <a:gd name="T10" fmla="*/ 2147483646 w 206"/>
              <a:gd name="T11" fmla="*/ 2147483646 h 129"/>
              <a:gd name="T12" fmla="*/ 2147483646 w 206"/>
              <a:gd name="T13" fmla="*/ 2147483646 h 129"/>
              <a:gd name="T14" fmla="*/ 2147483646 w 206"/>
              <a:gd name="T15" fmla="*/ 2147483646 h 129"/>
              <a:gd name="T16" fmla="*/ 2147483646 w 206"/>
              <a:gd name="T17" fmla="*/ 2147483646 h 129"/>
              <a:gd name="T18" fmla="*/ 2147483646 w 206"/>
              <a:gd name="T19" fmla="*/ 2147483646 h 129"/>
              <a:gd name="T20" fmla="*/ 2147483646 w 206"/>
              <a:gd name="T21" fmla="*/ 2147483646 h 129"/>
              <a:gd name="T22" fmla="*/ 2147483646 w 206"/>
              <a:gd name="T23" fmla="*/ 2147483646 h 129"/>
              <a:gd name="T24" fmla="*/ 2147483646 w 206"/>
              <a:gd name="T25" fmla="*/ 2147483646 h 129"/>
              <a:gd name="T26" fmla="*/ 2147483646 w 206"/>
              <a:gd name="T27" fmla="*/ 2147483646 h 129"/>
              <a:gd name="T28" fmla="*/ 2147483646 w 206"/>
              <a:gd name="T29" fmla="*/ 0 h 12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206"/>
              <a:gd name="T46" fmla="*/ 0 h 129"/>
              <a:gd name="T47" fmla="*/ 206 w 206"/>
              <a:gd name="T48" fmla="*/ 129 h 129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206" h="129">
                <a:moveTo>
                  <a:pt x="27" y="0"/>
                </a:moveTo>
                <a:cubicBezTo>
                  <a:pt x="33" y="17"/>
                  <a:pt x="27" y="6"/>
                  <a:pt x="46" y="21"/>
                </a:cubicBezTo>
                <a:cubicBezTo>
                  <a:pt x="65" y="36"/>
                  <a:pt x="85" y="45"/>
                  <a:pt x="85" y="45"/>
                </a:cubicBezTo>
                <a:cubicBezTo>
                  <a:pt x="115" y="63"/>
                  <a:pt x="115" y="63"/>
                  <a:pt x="115" y="63"/>
                </a:cubicBezTo>
                <a:cubicBezTo>
                  <a:pt x="115" y="63"/>
                  <a:pt x="136" y="61"/>
                  <a:pt x="150" y="68"/>
                </a:cubicBezTo>
                <a:cubicBezTo>
                  <a:pt x="164" y="75"/>
                  <a:pt x="167" y="53"/>
                  <a:pt x="177" y="71"/>
                </a:cubicBezTo>
                <a:cubicBezTo>
                  <a:pt x="188" y="90"/>
                  <a:pt x="180" y="92"/>
                  <a:pt x="194" y="94"/>
                </a:cubicBezTo>
                <a:cubicBezTo>
                  <a:pt x="194" y="94"/>
                  <a:pt x="206" y="109"/>
                  <a:pt x="206" y="112"/>
                </a:cubicBezTo>
                <a:cubicBezTo>
                  <a:pt x="206" y="115"/>
                  <a:pt x="197" y="125"/>
                  <a:pt x="197" y="125"/>
                </a:cubicBezTo>
                <a:cubicBezTo>
                  <a:pt x="197" y="125"/>
                  <a:pt x="165" y="129"/>
                  <a:pt x="155" y="118"/>
                </a:cubicBezTo>
                <a:cubicBezTo>
                  <a:pt x="145" y="107"/>
                  <a:pt x="137" y="107"/>
                  <a:pt x="112" y="97"/>
                </a:cubicBezTo>
                <a:cubicBezTo>
                  <a:pt x="86" y="87"/>
                  <a:pt x="57" y="78"/>
                  <a:pt x="45" y="71"/>
                </a:cubicBezTo>
                <a:cubicBezTo>
                  <a:pt x="33" y="64"/>
                  <a:pt x="16" y="57"/>
                  <a:pt x="8" y="44"/>
                </a:cubicBezTo>
                <a:cubicBezTo>
                  <a:pt x="0" y="31"/>
                  <a:pt x="3" y="21"/>
                  <a:pt x="11" y="18"/>
                </a:cubicBezTo>
                <a:cubicBezTo>
                  <a:pt x="19" y="15"/>
                  <a:pt x="27" y="0"/>
                  <a:pt x="27" y="0"/>
                </a:cubicBezTo>
                <a:close/>
              </a:path>
            </a:pathLst>
          </a:custGeom>
          <a:solidFill>
            <a:srgbClr val="2A8C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7" name="Freeform 624">
            <a:extLst>
              <a:ext uri="{FF2B5EF4-FFF2-40B4-BE49-F238E27FC236}">
                <a16:creationId xmlns:a16="http://schemas.microsoft.com/office/drawing/2014/main" id="{6516602B-B8BE-5B4E-28EF-29EAD29C59F4}"/>
              </a:ext>
            </a:extLst>
          </p:cNvPr>
          <p:cNvSpPr>
            <a:spLocks/>
          </p:cNvSpPr>
          <p:nvPr/>
        </p:nvSpPr>
        <p:spPr bwMode="auto">
          <a:xfrm>
            <a:off x="7323662" y="3917181"/>
            <a:ext cx="253556" cy="234347"/>
          </a:xfrm>
          <a:custGeom>
            <a:avLst/>
            <a:gdLst>
              <a:gd name="T0" fmla="*/ 2147483646 w 237"/>
              <a:gd name="T1" fmla="*/ 2147483646 h 219"/>
              <a:gd name="T2" fmla="*/ 2147483646 w 237"/>
              <a:gd name="T3" fmla="*/ 2147483646 h 219"/>
              <a:gd name="T4" fmla="*/ 2147483646 w 237"/>
              <a:gd name="T5" fmla="*/ 2147483646 h 219"/>
              <a:gd name="T6" fmla="*/ 2147483646 w 237"/>
              <a:gd name="T7" fmla="*/ 2147483646 h 219"/>
              <a:gd name="T8" fmla="*/ 2147483646 w 237"/>
              <a:gd name="T9" fmla="*/ 2147483646 h 219"/>
              <a:gd name="T10" fmla="*/ 2147483646 w 237"/>
              <a:gd name="T11" fmla="*/ 2147483646 h 219"/>
              <a:gd name="T12" fmla="*/ 2147483646 w 237"/>
              <a:gd name="T13" fmla="*/ 2147483646 h 219"/>
              <a:gd name="T14" fmla="*/ 2147483646 w 237"/>
              <a:gd name="T15" fmla="*/ 2147483646 h 219"/>
              <a:gd name="T16" fmla="*/ 2147483646 w 237"/>
              <a:gd name="T17" fmla="*/ 2147483646 h 219"/>
              <a:gd name="T18" fmla="*/ 2147483646 w 237"/>
              <a:gd name="T19" fmla="*/ 2147483646 h 219"/>
              <a:gd name="T20" fmla="*/ 2147483646 w 237"/>
              <a:gd name="T21" fmla="*/ 2147483646 h 219"/>
              <a:gd name="T22" fmla="*/ 2147483646 w 237"/>
              <a:gd name="T23" fmla="*/ 2147483646 h 219"/>
              <a:gd name="T24" fmla="*/ 2147483646 w 237"/>
              <a:gd name="T25" fmla="*/ 2147483646 h 219"/>
              <a:gd name="T26" fmla="*/ 2147483646 w 237"/>
              <a:gd name="T27" fmla="*/ 2147483646 h 219"/>
              <a:gd name="T28" fmla="*/ 2147483646 w 237"/>
              <a:gd name="T29" fmla="*/ 2147483646 h 219"/>
              <a:gd name="T30" fmla="*/ 2147483646 w 237"/>
              <a:gd name="T31" fmla="*/ 2147483646 h 219"/>
              <a:gd name="T32" fmla="*/ 2147483646 w 237"/>
              <a:gd name="T33" fmla="*/ 2147483646 h 219"/>
              <a:gd name="T34" fmla="*/ 2147483646 w 237"/>
              <a:gd name="T35" fmla="*/ 2147483646 h 219"/>
              <a:gd name="T36" fmla="*/ 2147483646 w 237"/>
              <a:gd name="T37" fmla="*/ 2147483646 h 219"/>
              <a:gd name="T38" fmla="*/ 2147483646 w 237"/>
              <a:gd name="T39" fmla="*/ 2147483646 h 219"/>
              <a:gd name="T40" fmla="*/ 2147483646 w 237"/>
              <a:gd name="T41" fmla="*/ 2147483646 h 219"/>
              <a:gd name="T42" fmla="*/ 2147483646 w 237"/>
              <a:gd name="T43" fmla="*/ 2147483646 h 219"/>
              <a:gd name="T44" fmla="*/ 2147483646 w 237"/>
              <a:gd name="T45" fmla="*/ 2147483646 h 219"/>
              <a:gd name="T46" fmla="*/ 2147483646 w 237"/>
              <a:gd name="T47" fmla="*/ 2147483646 h 219"/>
              <a:gd name="T48" fmla="*/ 2147483646 w 237"/>
              <a:gd name="T49" fmla="*/ 2147483646 h 219"/>
              <a:gd name="T50" fmla="*/ 2147483646 w 237"/>
              <a:gd name="T51" fmla="*/ 2147483646 h 219"/>
              <a:gd name="T52" fmla="*/ 2147483646 w 237"/>
              <a:gd name="T53" fmla="*/ 2147483646 h 219"/>
              <a:gd name="T54" fmla="*/ 2147483646 w 237"/>
              <a:gd name="T55" fmla="*/ 2147483646 h 219"/>
              <a:gd name="T56" fmla="*/ 2147483646 w 237"/>
              <a:gd name="T57" fmla="*/ 2147483646 h 219"/>
              <a:gd name="T58" fmla="*/ 2147483646 w 237"/>
              <a:gd name="T59" fmla="*/ 2147483646 h 219"/>
              <a:gd name="T60" fmla="*/ 2147483646 w 237"/>
              <a:gd name="T61" fmla="*/ 2147483646 h 219"/>
              <a:gd name="T62" fmla="*/ 2147483646 w 237"/>
              <a:gd name="T63" fmla="*/ 2147483646 h 219"/>
              <a:gd name="T64" fmla="*/ 2147483646 w 237"/>
              <a:gd name="T65" fmla="*/ 2147483646 h 21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37"/>
              <a:gd name="T100" fmla="*/ 0 h 219"/>
              <a:gd name="T101" fmla="*/ 237 w 237"/>
              <a:gd name="T102" fmla="*/ 219 h 219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37" h="219">
                <a:moveTo>
                  <a:pt x="237" y="41"/>
                </a:moveTo>
                <a:cubicBezTo>
                  <a:pt x="233" y="42"/>
                  <a:pt x="225" y="38"/>
                  <a:pt x="225" y="29"/>
                </a:cubicBezTo>
                <a:cubicBezTo>
                  <a:pt x="225" y="21"/>
                  <a:pt x="223" y="15"/>
                  <a:pt x="210" y="8"/>
                </a:cubicBezTo>
                <a:cubicBezTo>
                  <a:pt x="197" y="1"/>
                  <a:pt x="202" y="15"/>
                  <a:pt x="192" y="22"/>
                </a:cubicBezTo>
                <a:cubicBezTo>
                  <a:pt x="183" y="29"/>
                  <a:pt x="191" y="27"/>
                  <a:pt x="175" y="21"/>
                </a:cubicBezTo>
                <a:cubicBezTo>
                  <a:pt x="158" y="15"/>
                  <a:pt x="172" y="17"/>
                  <a:pt x="162" y="8"/>
                </a:cubicBezTo>
                <a:cubicBezTo>
                  <a:pt x="151" y="0"/>
                  <a:pt x="155" y="19"/>
                  <a:pt x="148" y="21"/>
                </a:cubicBezTo>
                <a:cubicBezTo>
                  <a:pt x="141" y="24"/>
                  <a:pt x="137" y="29"/>
                  <a:pt x="125" y="32"/>
                </a:cubicBezTo>
                <a:cubicBezTo>
                  <a:pt x="114" y="34"/>
                  <a:pt x="97" y="42"/>
                  <a:pt x="97" y="42"/>
                </a:cubicBezTo>
                <a:cubicBezTo>
                  <a:pt x="97" y="42"/>
                  <a:pt x="90" y="51"/>
                  <a:pt x="87" y="47"/>
                </a:cubicBezTo>
                <a:cubicBezTo>
                  <a:pt x="83" y="44"/>
                  <a:pt x="82" y="42"/>
                  <a:pt x="68" y="32"/>
                </a:cubicBezTo>
                <a:cubicBezTo>
                  <a:pt x="54" y="21"/>
                  <a:pt x="55" y="45"/>
                  <a:pt x="55" y="45"/>
                </a:cubicBezTo>
                <a:cubicBezTo>
                  <a:pt x="55" y="45"/>
                  <a:pt x="49" y="55"/>
                  <a:pt x="24" y="49"/>
                </a:cubicBezTo>
                <a:cubicBezTo>
                  <a:pt x="0" y="44"/>
                  <a:pt x="21" y="59"/>
                  <a:pt x="7" y="58"/>
                </a:cubicBezTo>
                <a:cubicBezTo>
                  <a:pt x="7" y="58"/>
                  <a:pt x="19" y="73"/>
                  <a:pt x="19" y="76"/>
                </a:cubicBezTo>
                <a:cubicBezTo>
                  <a:pt x="19" y="76"/>
                  <a:pt x="36" y="85"/>
                  <a:pt x="44" y="88"/>
                </a:cubicBezTo>
                <a:cubicBezTo>
                  <a:pt x="53" y="90"/>
                  <a:pt x="68" y="90"/>
                  <a:pt x="72" y="96"/>
                </a:cubicBezTo>
                <a:cubicBezTo>
                  <a:pt x="76" y="101"/>
                  <a:pt x="63" y="110"/>
                  <a:pt x="73" y="110"/>
                </a:cubicBezTo>
                <a:cubicBezTo>
                  <a:pt x="84" y="109"/>
                  <a:pt x="91" y="110"/>
                  <a:pt x="105" y="110"/>
                </a:cubicBezTo>
                <a:cubicBezTo>
                  <a:pt x="118" y="110"/>
                  <a:pt x="123" y="112"/>
                  <a:pt x="126" y="115"/>
                </a:cubicBezTo>
                <a:cubicBezTo>
                  <a:pt x="129" y="118"/>
                  <a:pt x="115" y="141"/>
                  <a:pt x="112" y="146"/>
                </a:cubicBezTo>
                <a:cubicBezTo>
                  <a:pt x="109" y="150"/>
                  <a:pt x="93" y="147"/>
                  <a:pt x="103" y="159"/>
                </a:cubicBezTo>
                <a:cubicBezTo>
                  <a:pt x="113" y="171"/>
                  <a:pt x="116" y="160"/>
                  <a:pt x="120" y="165"/>
                </a:cubicBezTo>
                <a:cubicBezTo>
                  <a:pt x="124" y="171"/>
                  <a:pt x="126" y="188"/>
                  <a:pt x="127" y="191"/>
                </a:cubicBezTo>
                <a:cubicBezTo>
                  <a:pt x="129" y="194"/>
                  <a:pt x="136" y="214"/>
                  <a:pt x="137" y="217"/>
                </a:cubicBezTo>
                <a:cubicBezTo>
                  <a:pt x="137" y="219"/>
                  <a:pt x="149" y="200"/>
                  <a:pt x="148" y="193"/>
                </a:cubicBezTo>
                <a:cubicBezTo>
                  <a:pt x="148" y="186"/>
                  <a:pt x="141" y="172"/>
                  <a:pt x="148" y="164"/>
                </a:cubicBezTo>
                <a:cubicBezTo>
                  <a:pt x="156" y="155"/>
                  <a:pt x="162" y="151"/>
                  <a:pt x="168" y="152"/>
                </a:cubicBezTo>
                <a:cubicBezTo>
                  <a:pt x="174" y="153"/>
                  <a:pt x="179" y="145"/>
                  <a:pt x="181" y="139"/>
                </a:cubicBezTo>
                <a:cubicBezTo>
                  <a:pt x="182" y="134"/>
                  <a:pt x="177" y="120"/>
                  <a:pt x="178" y="110"/>
                </a:cubicBezTo>
                <a:cubicBezTo>
                  <a:pt x="179" y="101"/>
                  <a:pt x="189" y="82"/>
                  <a:pt x="194" y="79"/>
                </a:cubicBezTo>
                <a:cubicBezTo>
                  <a:pt x="199" y="76"/>
                  <a:pt x="220" y="59"/>
                  <a:pt x="223" y="57"/>
                </a:cubicBezTo>
                <a:cubicBezTo>
                  <a:pt x="226" y="56"/>
                  <a:pt x="237" y="41"/>
                  <a:pt x="237" y="41"/>
                </a:cubicBezTo>
                <a:close/>
              </a:path>
            </a:pathLst>
          </a:custGeom>
          <a:solidFill>
            <a:srgbClr val="2A8C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8" name="Freeform 625">
            <a:extLst>
              <a:ext uri="{FF2B5EF4-FFF2-40B4-BE49-F238E27FC236}">
                <a16:creationId xmlns:a16="http://schemas.microsoft.com/office/drawing/2014/main" id="{60C067B8-2B7E-274A-6671-44A966FC9CE9}"/>
              </a:ext>
            </a:extLst>
          </p:cNvPr>
          <p:cNvSpPr>
            <a:spLocks/>
          </p:cNvSpPr>
          <p:nvPr/>
        </p:nvSpPr>
        <p:spPr bwMode="auto">
          <a:xfrm>
            <a:off x="7335188" y="3997858"/>
            <a:ext cx="134461" cy="178641"/>
          </a:xfrm>
          <a:custGeom>
            <a:avLst/>
            <a:gdLst>
              <a:gd name="T0" fmla="*/ 0 w 127"/>
              <a:gd name="T1" fmla="*/ 2147483646 h 167"/>
              <a:gd name="T2" fmla="*/ 2147483646 w 127"/>
              <a:gd name="T3" fmla="*/ 0 h 167"/>
              <a:gd name="T4" fmla="*/ 2147483646 w 127"/>
              <a:gd name="T5" fmla="*/ 2147483646 h 167"/>
              <a:gd name="T6" fmla="*/ 2147483646 w 127"/>
              <a:gd name="T7" fmla="*/ 2147483646 h 167"/>
              <a:gd name="T8" fmla="*/ 2147483646 w 127"/>
              <a:gd name="T9" fmla="*/ 2147483646 h 167"/>
              <a:gd name="T10" fmla="*/ 2147483646 w 127"/>
              <a:gd name="T11" fmla="*/ 2147483646 h 167"/>
              <a:gd name="T12" fmla="*/ 2147483646 w 127"/>
              <a:gd name="T13" fmla="*/ 2147483646 h 167"/>
              <a:gd name="T14" fmla="*/ 2147483646 w 127"/>
              <a:gd name="T15" fmla="*/ 2147483646 h 167"/>
              <a:gd name="T16" fmla="*/ 2147483646 w 127"/>
              <a:gd name="T17" fmla="*/ 2147483646 h 167"/>
              <a:gd name="T18" fmla="*/ 2147483646 w 127"/>
              <a:gd name="T19" fmla="*/ 2147483646 h 167"/>
              <a:gd name="T20" fmla="*/ 2147483646 w 127"/>
              <a:gd name="T21" fmla="*/ 2147483646 h 167"/>
              <a:gd name="T22" fmla="*/ 2147483646 w 127"/>
              <a:gd name="T23" fmla="*/ 2147483646 h 167"/>
              <a:gd name="T24" fmla="*/ 2147483646 w 127"/>
              <a:gd name="T25" fmla="*/ 2147483646 h 167"/>
              <a:gd name="T26" fmla="*/ 2147483646 w 127"/>
              <a:gd name="T27" fmla="*/ 2147483646 h 167"/>
              <a:gd name="T28" fmla="*/ 2147483646 w 127"/>
              <a:gd name="T29" fmla="*/ 2147483646 h 167"/>
              <a:gd name="T30" fmla="*/ 2147483646 w 127"/>
              <a:gd name="T31" fmla="*/ 2147483646 h 167"/>
              <a:gd name="T32" fmla="*/ 2147483646 w 127"/>
              <a:gd name="T33" fmla="*/ 2147483646 h 167"/>
              <a:gd name="T34" fmla="*/ 2147483646 w 127"/>
              <a:gd name="T35" fmla="*/ 2147483646 h 167"/>
              <a:gd name="T36" fmla="*/ 2147483646 w 127"/>
              <a:gd name="T37" fmla="*/ 2147483646 h 167"/>
              <a:gd name="T38" fmla="*/ 2147483646 w 127"/>
              <a:gd name="T39" fmla="*/ 2147483646 h 167"/>
              <a:gd name="T40" fmla="*/ 2147483646 w 127"/>
              <a:gd name="T41" fmla="*/ 2147483646 h 167"/>
              <a:gd name="T42" fmla="*/ 2147483646 w 127"/>
              <a:gd name="T43" fmla="*/ 2147483646 h 167"/>
              <a:gd name="T44" fmla="*/ 2147483646 w 127"/>
              <a:gd name="T45" fmla="*/ 2147483646 h 167"/>
              <a:gd name="T46" fmla="*/ 2147483646 w 127"/>
              <a:gd name="T47" fmla="*/ 2147483646 h 167"/>
              <a:gd name="T48" fmla="*/ 2147483646 w 127"/>
              <a:gd name="T49" fmla="*/ 2147483646 h 167"/>
              <a:gd name="T50" fmla="*/ 0 w 127"/>
              <a:gd name="T51" fmla="*/ 2147483646 h 1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127"/>
              <a:gd name="T79" fmla="*/ 0 h 167"/>
              <a:gd name="T80" fmla="*/ 127 w 127"/>
              <a:gd name="T81" fmla="*/ 167 h 167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127" h="167">
                <a:moveTo>
                  <a:pt x="0" y="13"/>
                </a:moveTo>
                <a:cubicBezTo>
                  <a:pt x="0" y="13"/>
                  <a:pt x="9" y="3"/>
                  <a:pt x="9" y="0"/>
                </a:cubicBezTo>
                <a:cubicBezTo>
                  <a:pt x="9" y="0"/>
                  <a:pt x="26" y="9"/>
                  <a:pt x="34" y="12"/>
                </a:cubicBezTo>
                <a:cubicBezTo>
                  <a:pt x="43" y="14"/>
                  <a:pt x="58" y="14"/>
                  <a:pt x="62" y="20"/>
                </a:cubicBezTo>
                <a:cubicBezTo>
                  <a:pt x="66" y="25"/>
                  <a:pt x="53" y="34"/>
                  <a:pt x="63" y="34"/>
                </a:cubicBezTo>
                <a:cubicBezTo>
                  <a:pt x="74" y="33"/>
                  <a:pt x="81" y="34"/>
                  <a:pt x="95" y="34"/>
                </a:cubicBezTo>
                <a:cubicBezTo>
                  <a:pt x="108" y="34"/>
                  <a:pt x="113" y="36"/>
                  <a:pt x="116" y="39"/>
                </a:cubicBezTo>
                <a:cubicBezTo>
                  <a:pt x="119" y="42"/>
                  <a:pt x="105" y="65"/>
                  <a:pt x="102" y="70"/>
                </a:cubicBezTo>
                <a:cubicBezTo>
                  <a:pt x="99" y="74"/>
                  <a:pt x="83" y="71"/>
                  <a:pt x="93" y="83"/>
                </a:cubicBezTo>
                <a:cubicBezTo>
                  <a:pt x="103" y="95"/>
                  <a:pt x="106" y="84"/>
                  <a:pt x="110" y="89"/>
                </a:cubicBezTo>
                <a:cubicBezTo>
                  <a:pt x="114" y="95"/>
                  <a:pt x="116" y="112"/>
                  <a:pt x="117" y="115"/>
                </a:cubicBezTo>
                <a:cubicBezTo>
                  <a:pt x="119" y="118"/>
                  <a:pt x="126" y="138"/>
                  <a:pt x="127" y="141"/>
                </a:cubicBezTo>
                <a:cubicBezTo>
                  <a:pt x="127" y="141"/>
                  <a:pt x="118" y="155"/>
                  <a:pt x="119" y="157"/>
                </a:cubicBezTo>
                <a:cubicBezTo>
                  <a:pt x="120" y="160"/>
                  <a:pt x="104" y="167"/>
                  <a:pt x="104" y="160"/>
                </a:cubicBezTo>
                <a:cubicBezTo>
                  <a:pt x="103" y="153"/>
                  <a:pt x="99" y="137"/>
                  <a:pt x="99" y="133"/>
                </a:cubicBezTo>
                <a:cubicBezTo>
                  <a:pt x="98" y="128"/>
                  <a:pt x="98" y="117"/>
                  <a:pt x="92" y="116"/>
                </a:cubicBezTo>
                <a:cubicBezTo>
                  <a:pt x="86" y="115"/>
                  <a:pt x="67" y="119"/>
                  <a:pt x="67" y="125"/>
                </a:cubicBezTo>
                <a:cubicBezTo>
                  <a:pt x="66" y="131"/>
                  <a:pt x="48" y="144"/>
                  <a:pt x="45" y="144"/>
                </a:cubicBezTo>
                <a:cubicBezTo>
                  <a:pt x="41" y="144"/>
                  <a:pt x="33" y="133"/>
                  <a:pt x="34" y="128"/>
                </a:cubicBezTo>
                <a:cubicBezTo>
                  <a:pt x="36" y="123"/>
                  <a:pt x="29" y="93"/>
                  <a:pt x="27" y="90"/>
                </a:cubicBezTo>
                <a:cubicBezTo>
                  <a:pt x="25" y="88"/>
                  <a:pt x="19" y="83"/>
                  <a:pt x="19" y="77"/>
                </a:cubicBezTo>
                <a:cubicBezTo>
                  <a:pt x="19" y="70"/>
                  <a:pt x="21" y="56"/>
                  <a:pt x="22" y="53"/>
                </a:cubicBezTo>
                <a:cubicBezTo>
                  <a:pt x="23" y="50"/>
                  <a:pt x="26" y="40"/>
                  <a:pt x="23" y="38"/>
                </a:cubicBezTo>
                <a:cubicBezTo>
                  <a:pt x="19" y="35"/>
                  <a:pt x="18" y="32"/>
                  <a:pt x="15" y="33"/>
                </a:cubicBezTo>
                <a:cubicBezTo>
                  <a:pt x="12" y="34"/>
                  <a:pt x="7" y="41"/>
                  <a:pt x="4" y="35"/>
                </a:cubicBezTo>
                <a:lnTo>
                  <a:pt x="0" y="13"/>
                </a:lnTo>
                <a:close/>
              </a:path>
            </a:pathLst>
          </a:custGeom>
          <a:solidFill>
            <a:srgbClr val="71C6C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89" name="Freeform 626">
            <a:extLst>
              <a:ext uri="{FF2B5EF4-FFF2-40B4-BE49-F238E27FC236}">
                <a16:creationId xmlns:a16="http://schemas.microsoft.com/office/drawing/2014/main" id="{32503FF5-4C29-8714-1E19-19FE2E11895C}"/>
              </a:ext>
            </a:extLst>
          </p:cNvPr>
          <p:cNvSpPr>
            <a:spLocks/>
          </p:cNvSpPr>
          <p:nvPr/>
        </p:nvSpPr>
        <p:spPr bwMode="auto">
          <a:xfrm>
            <a:off x="7460044" y="3944073"/>
            <a:ext cx="247793" cy="535924"/>
          </a:xfrm>
          <a:custGeom>
            <a:avLst/>
            <a:gdLst>
              <a:gd name="T0" fmla="*/ 2147483646 w 231"/>
              <a:gd name="T1" fmla="*/ 2147483646 h 501"/>
              <a:gd name="T2" fmla="*/ 2147483646 w 231"/>
              <a:gd name="T3" fmla="*/ 2147483646 h 501"/>
              <a:gd name="T4" fmla="*/ 2147483646 w 231"/>
              <a:gd name="T5" fmla="*/ 2147483646 h 501"/>
              <a:gd name="T6" fmla="*/ 2147483646 w 231"/>
              <a:gd name="T7" fmla="*/ 2147483646 h 501"/>
              <a:gd name="T8" fmla="*/ 2147483646 w 231"/>
              <a:gd name="T9" fmla="*/ 2147483646 h 501"/>
              <a:gd name="T10" fmla="*/ 2147483646 w 231"/>
              <a:gd name="T11" fmla="*/ 2147483646 h 501"/>
              <a:gd name="T12" fmla="*/ 2147483646 w 231"/>
              <a:gd name="T13" fmla="*/ 2147483646 h 501"/>
              <a:gd name="T14" fmla="*/ 2147483646 w 231"/>
              <a:gd name="T15" fmla="*/ 2147483646 h 501"/>
              <a:gd name="T16" fmla="*/ 2147483646 w 231"/>
              <a:gd name="T17" fmla="*/ 2147483646 h 501"/>
              <a:gd name="T18" fmla="*/ 2147483646 w 231"/>
              <a:gd name="T19" fmla="*/ 2147483646 h 501"/>
              <a:gd name="T20" fmla="*/ 2147483646 w 231"/>
              <a:gd name="T21" fmla="*/ 2147483646 h 501"/>
              <a:gd name="T22" fmla="*/ 2147483646 w 231"/>
              <a:gd name="T23" fmla="*/ 2147483646 h 501"/>
              <a:gd name="T24" fmla="*/ 2147483646 w 231"/>
              <a:gd name="T25" fmla="*/ 2147483646 h 501"/>
              <a:gd name="T26" fmla="*/ 2147483646 w 231"/>
              <a:gd name="T27" fmla="*/ 2147483646 h 501"/>
              <a:gd name="T28" fmla="*/ 2147483646 w 231"/>
              <a:gd name="T29" fmla="*/ 2147483646 h 501"/>
              <a:gd name="T30" fmla="*/ 2147483646 w 231"/>
              <a:gd name="T31" fmla="*/ 2147483646 h 501"/>
              <a:gd name="T32" fmla="*/ 2147483646 w 231"/>
              <a:gd name="T33" fmla="*/ 2147483646 h 501"/>
              <a:gd name="T34" fmla="*/ 2147483646 w 231"/>
              <a:gd name="T35" fmla="*/ 2147483646 h 501"/>
              <a:gd name="T36" fmla="*/ 2147483646 w 231"/>
              <a:gd name="T37" fmla="*/ 2147483646 h 501"/>
              <a:gd name="T38" fmla="*/ 2147483646 w 231"/>
              <a:gd name="T39" fmla="*/ 2147483646 h 501"/>
              <a:gd name="T40" fmla="*/ 2147483646 w 231"/>
              <a:gd name="T41" fmla="*/ 2147483646 h 501"/>
              <a:gd name="T42" fmla="*/ 2147483646 w 231"/>
              <a:gd name="T43" fmla="*/ 2147483646 h 501"/>
              <a:gd name="T44" fmla="*/ 2147483646 w 231"/>
              <a:gd name="T45" fmla="*/ 2147483646 h 501"/>
              <a:gd name="T46" fmla="*/ 2147483646 w 231"/>
              <a:gd name="T47" fmla="*/ 2147483646 h 501"/>
              <a:gd name="T48" fmla="*/ 2147483646 w 231"/>
              <a:gd name="T49" fmla="*/ 2147483646 h 501"/>
              <a:gd name="T50" fmla="*/ 2147483646 w 231"/>
              <a:gd name="T51" fmla="*/ 2147483646 h 501"/>
              <a:gd name="T52" fmla="*/ 2147483646 w 231"/>
              <a:gd name="T53" fmla="*/ 2147483646 h 501"/>
              <a:gd name="T54" fmla="*/ 2147483646 w 231"/>
              <a:gd name="T55" fmla="*/ 2147483646 h 501"/>
              <a:gd name="T56" fmla="*/ 2147483646 w 231"/>
              <a:gd name="T57" fmla="*/ 2147483646 h 501"/>
              <a:gd name="T58" fmla="*/ 2147483646 w 231"/>
              <a:gd name="T59" fmla="*/ 2147483646 h 501"/>
              <a:gd name="T60" fmla="*/ 2147483646 w 231"/>
              <a:gd name="T61" fmla="*/ 2147483646 h 501"/>
              <a:gd name="T62" fmla="*/ 2147483646 w 231"/>
              <a:gd name="T63" fmla="*/ 2147483646 h 501"/>
              <a:gd name="T64" fmla="*/ 2147483646 w 231"/>
              <a:gd name="T65" fmla="*/ 2147483646 h 501"/>
              <a:gd name="T66" fmla="*/ 2147483646 w 231"/>
              <a:gd name="T67" fmla="*/ 2147483646 h 501"/>
              <a:gd name="T68" fmla="*/ 2147483646 w 231"/>
              <a:gd name="T69" fmla="*/ 2147483646 h 501"/>
              <a:gd name="T70" fmla="*/ 2147483646 w 231"/>
              <a:gd name="T71" fmla="*/ 2147483646 h 501"/>
              <a:gd name="T72" fmla="*/ 2147483646 w 231"/>
              <a:gd name="T73" fmla="*/ 2147483646 h 501"/>
              <a:gd name="T74" fmla="*/ 2147483646 w 231"/>
              <a:gd name="T75" fmla="*/ 2147483646 h 501"/>
              <a:gd name="T76" fmla="*/ 2147483646 w 231"/>
              <a:gd name="T77" fmla="*/ 2147483646 h 501"/>
              <a:gd name="T78" fmla="*/ 2147483646 w 231"/>
              <a:gd name="T79" fmla="*/ 2147483646 h 501"/>
              <a:gd name="T80" fmla="*/ 2147483646 w 231"/>
              <a:gd name="T81" fmla="*/ 2147483646 h 501"/>
              <a:gd name="T82" fmla="*/ 2147483646 w 231"/>
              <a:gd name="T83" fmla="*/ 2147483646 h 501"/>
              <a:gd name="T84" fmla="*/ 2147483646 w 231"/>
              <a:gd name="T85" fmla="*/ 2147483646 h 501"/>
              <a:gd name="T86" fmla="*/ 2147483646 w 231"/>
              <a:gd name="T87" fmla="*/ 2147483646 h 501"/>
              <a:gd name="T88" fmla="*/ 2147483646 w 231"/>
              <a:gd name="T89" fmla="*/ 2147483646 h 501"/>
              <a:gd name="T90" fmla="*/ 2147483646 w 231"/>
              <a:gd name="T91" fmla="*/ 2147483646 h 501"/>
              <a:gd name="T92" fmla="*/ 2147483646 w 231"/>
              <a:gd name="T93" fmla="*/ 2147483646 h 501"/>
              <a:gd name="T94" fmla="*/ 2147483646 w 231"/>
              <a:gd name="T95" fmla="*/ 2147483646 h 501"/>
              <a:gd name="T96" fmla="*/ 2147483646 w 231"/>
              <a:gd name="T97" fmla="*/ 2147483646 h 501"/>
              <a:gd name="T98" fmla="*/ 2147483646 w 231"/>
              <a:gd name="T99" fmla="*/ 2147483646 h 501"/>
              <a:gd name="T100" fmla="*/ 2147483646 w 231"/>
              <a:gd name="T101" fmla="*/ 2147483646 h 501"/>
              <a:gd name="T102" fmla="*/ 2147483646 w 231"/>
              <a:gd name="T103" fmla="*/ 2147483646 h 501"/>
              <a:gd name="T104" fmla="*/ 2147483646 w 231"/>
              <a:gd name="T105" fmla="*/ 2147483646 h 501"/>
              <a:gd name="T106" fmla="*/ 2147483646 w 231"/>
              <a:gd name="T107" fmla="*/ 2147483646 h 501"/>
              <a:gd name="T108" fmla="*/ 2147483646 w 231"/>
              <a:gd name="T109" fmla="*/ 2147483646 h 501"/>
              <a:gd name="T110" fmla="*/ 2147483646 w 231"/>
              <a:gd name="T111" fmla="*/ 2147483646 h 501"/>
              <a:gd name="T112" fmla="*/ 2147483646 w 231"/>
              <a:gd name="T113" fmla="*/ 2147483646 h 501"/>
              <a:gd name="T114" fmla="*/ 2147483646 w 231"/>
              <a:gd name="T115" fmla="*/ 2147483646 h 501"/>
              <a:gd name="T116" fmla="*/ 2147483646 w 231"/>
              <a:gd name="T117" fmla="*/ 2147483646 h 50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231"/>
              <a:gd name="T178" fmla="*/ 0 h 501"/>
              <a:gd name="T179" fmla="*/ 231 w 231"/>
              <a:gd name="T180" fmla="*/ 501 h 501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231" h="501">
                <a:moveTo>
                  <a:pt x="1" y="208"/>
                </a:moveTo>
                <a:cubicBezTo>
                  <a:pt x="0" y="206"/>
                  <a:pt x="9" y="192"/>
                  <a:pt x="9" y="192"/>
                </a:cubicBezTo>
                <a:cubicBezTo>
                  <a:pt x="9" y="194"/>
                  <a:pt x="21" y="175"/>
                  <a:pt x="20" y="168"/>
                </a:cubicBezTo>
                <a:cubicBezTo>
                  <a:pt x="20" y="161"/>
                  <a:pt x="13" y="147"/>
                  <a:pt x="20" y="139"/>
                </a:cubicBezTo>
                <a:cubicBezTo>
                  <a:pt x="28" y="130"/>
                  <a:pt x="34" y="126"/>
                  <a:pt x="40" y="127"/>
                </a:cubicBezTo>
                <a:cubicBezTo>
                  <a:pt x="46" y="128"/>
                  <a:pt x="51" y="120"/>
                  <a:pt x="53" y="114"/>
                </a:cubicBezTo>
                <a:cubicBezTo>
                  <a:pt x="54" y="109"/>
                  <a:pt x="49" y="95"/>
                  <a:pt x="50" y="85"/>
                </a:cubicBezTo>
                <a:cubicBezTo>
                  <a:pt x="51" y="76"/>
                  <a:pt x="61" y="57"/>
                  <a:pt x="66" y="54"/>
                </a:cubicBezTo>
                <a:cubicBezTo>
                  <a:pt x="71" y="51"/>
                  <a:pt x="92" y="34"/>
                  <a:pt x="95" y="32"/>
                </a:cubicBezTo>
                <a:cubicBezTo>
                  <a:pt x="98" y="31"/>
                  <a:pt x="109" y="16"/>
                  <a:pt x="109" y="16"/>
                </a:cubicBezTo>
                <a:cubicBezTo>
                  <a:pt x="112" y="15"/>
                  <a:pt x="123" y="8"/>
                  <a:pt x="123" y="8"/>
                </a:cubicBezTo>
                <a:cubicBezTo>
                  <a:pt x="123" y="8"/>
                  <a:pt x="128" y="0"/>
                  <a:pt x="137" y="7"/>
                </a:cubicBezTo>
                <a:cubicBezTo>
                  <a:pt x="146" y="14"/>
                  <a:pt x="151" y="6"/>
                  <a:pt x="152" y="26"/>
                </a:cubicBezTo>
                <a:cubicBezTo>
                  <a:pt x="153" y="46"/>
                  <a:pt x="150" y="62"/>
                  <a:pt x="150" y="62"/>
                </a:cubicBezTo>
                <a:cubicBezTo>
                  <a:pt x="133" y="85"/>
                  <a:pt x="133" y="85"/>
                  <a:pt x="133" y="85"/>
                </a:cubicBezTo>
                <a:cubicBezTo>
                  <a:pt x="133" y="85"/>
                  <a:pt x="123" y="90"/>
                  <a:pt x="126" y="105"/>
                </a:cubicBezTo>
                <a:cubicBezTo>
                  <a:pt x="130" y="121"/>
                  <a:pt x="123" y="127"/>
                  <a:pt x="135" y="129"/>
                </a:cubicBezTo>
                <a:cubicBezTo>
                  <a:pt x="146" y="131"/>
                  <a:pt x="144" y="115"/>
                  <a:pt x="159" y="124"/>
                </a:cubicBezTo>
                <a:cubicBezTo>
                  <a:pt x="175" y="134"/>
                  <a:pt x="168" y="137"/>
                  <a:pt x="171" y="146"/>
                </a:cubicBezTo>
                <a:cubicBezTo>
                  <a:pt x="175" y="156"/>
                  <a:pt x="187" y="145"/>
                  <a:pt x="175" y="156"/>
                </a:cubicBezTo>
                <a:cubicBezTo>
                  <a:pt x="162" y="166"/>
                  <a:pt x="157" y="150"/>
                  <a:pt x="162" y="166"/>
                </a:cubicBezTo>
                <a:cubicBezTo>
                  <a:pt x="166" y="183"/>
                  <a:pt x="160" y="176"/>
                  <a:pt x="171" y="180"/>
                </a:cubicBezTo>
                <a:cubicBezTo>
                  <a:pt x="182" y="185"/>
                  <a:pt x="170" y="172"/>
                  <a:pt x="196" y="185"/>
                </a:cubicBezTo>
                <a:cubicBezTo>
                  <a:pt x="222" y="198"/>
                  <a:pt x="230" y="190"/>
                  <a:pt x="231" y="184"/>
                </a:cubicBezTo>
                <a:cubicBezTo>
                  <a:pt x="231" y="184"/>
                  <a:pt x="228" y="211"/>
                  <a:pt x="218" y="211"/>
                </a:cubicBezTo>
                <a:cubicBezTo>
                  <a:pt x="207" y="212"/>
                  <a:pt x="195" y="213"/>
                  <a:pt x="196" y="221"/>
                </a:cubicBezTo>
                <a:cubicBezTo>
                  <a:pt x="197" y="229"/>
                  <a:pt x="186" y="229"/>
                  <a:pt x="180" y="229"/>
                </a:cubicBezTo>
                <a:cubicBezTo>
                  <a:pt x="174" y="229"/>
                  <a:pt x="173" y="217"/>
                  <a:pt x="165" y="230"/>
                </a:cubicBezTo>
                <a:cubicBezTo>
                  <a:pt x="157" y="243"/>
                  <a:pt x="137" y="257"/>
                  <a:pt x="138" y="264"/>
                </a:cubicBezTo>
                <a:cubicBezTo>
                  <a:pt x="139" y="271"/>
                  <a:pt x="132" y="277"/>
                  <a:pt x="127" y="279"/>
                </a:cubicBezTo>
                <a:cubicBezTo>
                  <a:pt x="122" y="282"/>
                  <a:pt x="117" y="286"/>
                  <a:pt x="125" y="292"/>
                </a:cubicBezTo>
                <a:cubicBezTo>
                  <a:pt x="132" y="299"/>
                  <a:pt x="146" y="306"/>
                  <a:pt x="151" y="316"/>
                </a:cubicBezTo>
                <a:cubicBezTo>
                  <a:pt x="156" y="326"/>
                  <a:pt x="153" y="327"/>
                  <a:pt x="155" y="342"/>
                </a:cubicBezTo>
                <a:cubicBezTo>
                  <a:pt x="158" y="357"/>
                  <a:pt x="142" y="362"/>
                  <a:pt x="150" y="374"/>
                </a:cubicBezTo>
                <a:cubicBezTo>
                  <a:pt x="158" y="387"/>
                  <a:pt x="167" y="401"/>
                  <a:pt x="170" y="408"/>
                </a:cubicBezTo>
                <a:cubicBezTo>
                  <a:pt x="173" y="414"/>
                  <a:pt x="180" y="415"/>
                  <a:pt x="178" y="428"/>
                </a:cubicBezTo>
                <a:cubicBezTo>
                  <a:pt x="176" y="441"/>
                  <a:pt x="171" y="445"/>
                  <a:pt x="173" y="452"/>
                </a:cubicBezTo>
                <a:cubicBezTo>
                  <a:pt x="176" y="459"/>
                  <a:pt x="176" y="479"/>
                  <a:pt x="173" y="485"/>
                </a:cubicBezTo>
                <a:cubicBezTo>
                  <a:pt x="171" y="491"/>
                  <a:pt x="170" y="496"/>
                  <a:pt x="165" y="498"/>
                </a:cubicBezTo>
                <a:cubicBezTo>
                  <a:pt x="159" y="501"/>
                  <a:pt x="153" y="501"/>
                  <a:pt x="153" y="501"/>
                </a:cubicBezTo>
                <a:cubicBezTo>
                  <a:pt x="153" y="501"/>
                  <a:pt x="160" y="481"/>
                  <a:pt x="158" y="466"/>
                </a:cubicBezTo>
                <a:cubicBezTo>
                  <a:pt x="155" y="451"/>
                  <a:pt x="147" y="441"/>
                  <a:pt x="148" y="435"/>
                </a:cubicBezTo>
                <a:cubicBezTo>
                  <a:pt x="149" y="428"/>
                  <a:pt x="156" y="420"/>
                  <a:pt x="151" y="416"/>
                </a:cubicBezTo>
                <a:cubicBezTo>
                  <a:pt x="146" y="413"/>
                  <a:pt x="138" y="411"/>
                  <a:pt x="132" y="400"/>
                </a:cubicBezTo>
                <a:cubicBezTo>
                  <a:pt x="127" y="388"/>
                  <a:pt x="124" y="380"/>
                  <a:pt x="124" y="371"/>
                </a:cubicBezTo>
                <a:cubicBezTo>
                  <a:pt x="124" y="362"/>
                  <a:pt x="126" y="364"/>
                  <a:pt x="123" y="353"/>
                </a:cubicBezTo>
                <a:cubicBezTo>
                  <a:pt x="120" y="341"/>
                  <a:pt x="120" y="333"/>
                  <a:pt x="114" y="333"/>
                </a:cubicBezTo>
                <a:cubicBezTo>
                  <a:pt x="108" y="332"/>
                  <a:pt x="108" y="317"/>
                  <a:pt x="100" y="325"/>
                </a:cubicBezTo>
                <a:cubicBezTo>
                  <a:pt x="92" y="333"/>
                  <a:pt x="79" y="355"/>
                  <a:pt x="72" y="357"/>
                </a:cubicBezTo>
                <a:cubicBezTo>
                  <a:pt x="65" y="359"/>
                  <a:pt x="37" y="354"/>
                  <a:pt x="36" y="346"/>
                </a:cubicBezTo>
                <a:cubicBezTo>
                  <a:pt x="34" y="337"/>
                  <a:pt x="25" y="325"/>
                  <a:pt x="30" y="318"/>
                </a:cubicBezTo>
                <a:cubicBezTo>
                  <a:pt x="34" y="311"/>
                  <a:pt x="44" y="309"/>
                  <a:pt x="48" y="303"/>
                </a:cubicBezTo>
                <a:cubicBezTo>
                  <a:pt x="52" y="297"/>
                  <a:pt x="53" y="281"/>
                  <a:pt x="46" y="281"/>
                </a:cubicBezTo>
                <a:cubicBezTo>
                  <a:pt x="39" y="281"/>
                  <a:pt x="22" y="273"/>
                  <a:pt x="22" y="273"/>
                </a:cubicBezTo>
                <a:cubicBezTo>
                  <a:pt x="22" y="273"/>
                  <a:pt x="25" y="258"/>
                  <a:pt x="31" y="258"/>
                </a:cubicBezTo>
                <a:cubicBezTo>
                  <a:pt x="37" y="259"/>
                  <a:pt x="43" y="243"/>
                  <a:pt x="37" y="243"/>
                </a:cubicBezTo>
                <a:cubicBezTo>
                  <a:pt x="31" y="243"/>
                  <a:pt x="29" y="244"/>
                  <a:pt x="25" y="238"/>
                </a:cubicBezTo>
                <a:cubicBezTo>
                  <a:pt x="22" y="231"/>
                  <a:pt x="17" y="220"/>
                  <a:pt x="11" y="223"/>
                </a:cubicBezTo>
                <a:cubicBezTo>
                  <a:pt x="5" y="225"/>
                  <a:pt x="1" y="208"/>
                  <a:pt x="1" y="208"/>
                </a:cubicBezTo>
                <a:close/>
              </a:path>
            </a:pathLst>
          </a:custGeom>
          <a:solidFill>
            <a:srgbClr val="2A8C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0" name="Freeform 627">
            <a:extLst>
              <a:ext uri="{FF2B5EF4-FFF2-40B4-BE49-F238E27FC236}">
                <a16:creationId xmlns:a16="http://schemas.microsoft.com/office/drawing/2014/main" id="{22E9BAB1-3EF2-0577-A0F2-0563EA3AF64D}"/>
              </a:ext>
            </a:extLst>
          </p:cNvPr>
          <p:cNvSpPr>
            <a:spLocks/>
          </p:cNvSpPr>
          <p:nvPr/>
        </p:nvSpPr>
        <p:spPr bwMode="auto">
          <a:xfrm>
            <a:off x="7707837" y="4095822"/>
            <a:ext cx="218980" cy="436039"/>
          </a:xfrm>
          <a:custGeom>
            <a:avLst/>
            <a:gdLst>
              <a:gd name="T0" fmla="*/ 2147483646 w 205"/>
              <a:gd name="T1" fmla="*/ 2147483646 h 408"/>
              <a:gd name="T2" fmla="*/ 2147483646 w 205"/>
              <a:gd name="T3" fmla="*/ 2147483646 h 408"/>
              <a:gd name="T4" fmla="*/ 2147483646 w 205"/>
              <a:gd name="T5" fmla="*/ 2147483646 h 408"/>
              <a:gd name="T6" fmla="*/ 2147483646 w 205"/>
              <a:gd name="T7" fmla="*/ 2147483646 h 408"/>
              <a:gd name="T8" fmla="*/ 2147483646 w 205"/>
              <a:gd name="T9" fmla="*/ 2147483646 h 408"/>
              <a:gd name="T10" fmla="*/ 2147483646 w 205"/>
              <a:gd name="T11" fmla="*/ 2147483646 h 408"/>
              <a:gd name="T12" fmla="*/ 2147483646 w 205"/>
              <a:gd name="T13" fmla="*/ 2147483646 h 408"/>
              <a:gd name="T14" fmla="*/ 2147483646 w 205"/>
              <a:gd name="T15" fmla="*/ 2147483646 h 408"/>
              <a:gd name="T16" fmla="*/ 2147483646 w 205"/>
              <a:gd name="T17" fmla="*/ 2147483646 h 408"/>
              <a:gd name="T18" fmla="*/ 2147483646 w 205"/>
              <a:gd name="T19" fmla="*/ 2147483646 h 408"/>
              <a:gd name="T20" fmla="*/ 2147483646 w 205"/>
              <a:gd name="T21" fmla="*/ 2147483646 h 408"/>
              <a:gd name="T22" fmla="*/ 2147483646 w 205"/>
              <a:gd name="T23" fmla="*/ 2147483646 h 408"/>
              <a:gd name="T24" fmla="*/ 2147483646 w 205"/>
              <a:gd name="T25" fmla="*/ 2147483646 h 408"/>
              <a:gd name="T26" fmla="*/ 2147483646 w 205"/>
              <a:gd name="T27" fmla="*/ 2147483646 h 408"/>
              <a:gd name="T28" fmla="*/ 2147483646 w 205"/>
              <a:gd name="T29" fmla="*/ 2147483646 h 408"/>
              <a:gd name="T30" fmla="*/ 2147483646 w 205"/>
              <a:gd name="T31" fmla="*/ 2147483646 h 408"/>
              <a:gd name="T32" fmla="*/ 2147483646 w 205"/>
              <a:gd name="T33" fmla="*/ 2147483646 h 408"/>
              <a:gd name="T34" fmla="*/ 2147483646 w 205"/>
              <a:gd name="T35" fmla="*/ 2147483646 h 408"/>
              <a:gd name="T36" fmla="*/ 2147483646 w 205"/>
              <a:gd name="T37" fmla="*/ 2147483646 h 408"/>
              <a:gd name="T38" fmla="*/ 2147483646 w 205"/>
              <a:gd name="T39" fmla="*/ 2147483646 h 408"/>
              <a:gd name="T40" fmla="*/ 2147483646 w 205"/>
              <a:gd name="T41" fmla="*/ 2147483646 h 408"/>
              <a:gd name="T42" fmla="*/ 2147483646 w 205"/>
              <a:gd name="T43" fmla="*/ 2147483646 h 408"/>
              <a:gd name="T44" fmla="*/ 2147483646 w 205"/>
              <a:gd name="T45" fmla="*/ 2147483646 h 408"/>
              <a:gd name="T46" fmla="*/ 2147483646 w 205"/>
              <a:gd name="T47" fmla="*/ 2147483646 h 408"/>
              <a:gd name="T48" fmla="*/ 2147483646 w 205"/>
              <a:gd name="T49" fmla="*/ 2147483646 h 408"/>
              <a:gd name="T50" fmla="*/ 2147483646 w 205"/>
              <a:gd name="T51" fmla="*/ 2147483646 h 408"/>
              <a:gd name="T52" fmla="*/ 2147483646 w 205"/>
              <a:gd name="T53" fmla="*/ 2147483646 h 408"/>
              <a:gd name="T54" fmla="*/ 2147483646 w 205"/>
              <a:gd name="T55" fmla="*/ 2147483646 h 408"/>
              <a:gd name="T56" fmla="*/ 2147483646 w 205"/>
              <a:gd name="T57" fmla="*/ 2147483646 h 408"/>
              <a:gd name="T58" fmla="*/ 2147483646 w 205"/>
              <a:gd name="T59" fmla="*/ 2147483646 h 408"/>
              <a:gd name="T60" fmla="*/ 2147483646 w 205"/>
              <a:gd name="T61" fmla="*/ 2147483646 h 408"/>
              <a:gd name="T62" fmla="*/ 2147483646 w 205"/>
              <a:gd name="T63" fmla="*/ 2147483646 h 408"/>
              <a:gd name="T64" fmla="*/ 2147483646 w 205"/>
              <a:gd name="T65" fmla="*/ 2147483646 h 408"/>
              <a:gd name="T66" fmla="*/ 0 w 205"/>
              <a:gd name="T67" fmla="*/ 2147483646 h 40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205"/>
              <a:gd name="T103" fmla="*/ 0 h 408"/>
              <a:gd name="T104" fmla="*/ 205 w 205"/>
              <a:gd name="T105" fmla="*/ 408 h 408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205" h="408">
                <a:moveTo>
                  <a:pt x="0" y="43"/>
                </a:moveTo>
                <a:cubicBezTo>
                  <a:pt x="1" y="37"/>
                  <a:pt x="0" y="27"/>
                  <a:pt x="7" y="24"/>
                </a:cubicBezTo>
                <a:cubicBezTo>
                  <a:pt x="14" y="22"/>
                  <a:pt x="34" y="28"/>
                  <a:pt x="34" y="28"/>
                </a:cubicBezTo>
                <a:cubicBezTo>
                  <a:pt x="34" y="28"/>
                  <a:pt x="41" y="27"/>
                  <a:pt x="52" y="31"/>
                </a:cubicBezTo>
                <a:cubicBezTo>
                  <a:pt x="62" y="36"/>
                  <a:pt x="70" y="31"/>
                  <a:pt x="70" y="31"/>
                </a:cubicBezTo>
                <a:cubicBezTo>
                  <a:pt x="70" y="31"/>
                  <a:pt x="80" y="25"/>
                  <a:pt x="83" y="16"/>
                </a:cubicBezTo>
                <a:cubicBezTo>
                  <a:pt x="87" y="7"/>
                  <a:pt x="84" y="0"/>
                  <a:pt x="98" y="5"/>
                </a:cubicBezTo>
                <a:cubicBezTo>
                  <a:pt x="113" y="11"/>
                  <a:pt x="117" y="16"/>
                  <a:pt x="117" y="16"/>
                </a:cubicBezTo>
                <a:cubicBezTo>
                  <a:pt x="117" y="16"/>
                  <a:pt x="121" y="13"/>
                  <a:pt x="131" y="21"/>
                </a:cubicBezTo>
                <a:cubicBezTo>
                  <a:pt x="142" y="29"/>
                  <a:pt x="136" y="30"/>
                  <a:pt x="135" y="38"/>
                </a:cubicBezTo>
                <a:cubicBezTo>
                  <a:pt x="134" y="47"/>
                  <a:pt x="137" y="44"/>
                  <a:pt x="145" y="49"/>
                </a:cubicBezTo>
                <a:cubicBezTo>
                  <a:pt x="154" y="54"/>
                  <a:pt x="164" y="51"/>
                  <a:pt x="164" y="51"/>
                </a:cubicBezTo>
                <a:cubicBezTo>
                  <a:pt x="164" y="51"/>
                  <a:pt x="153" y="60"/>
                  <a:pt x="148" y="63"/>
                </a:cubicBezTo>
                <a:cubicBezTo>
                  <a:pt x="143" y="67"/>
                  <a:pt x="132" y="70"/>
                  <a:pt x="131" y="77"/>
                </a:cubicBezTo>
                <a:cubicBezTo>
                  <a:pt x="129" y="84"/>
                  <a:pt x="117" y="95"/>
                  <a:pt x="114" y="102"/>
                </a:cubicBezTo>
                <a:cubicBezTo>
                  <a:pt x="112" y="109"/>
                  <a:pt x="110" y="128"/>
                  <a:pt x="117" y="133"/>
                </a:cubicBezTo>
                <a:cubicBezTo>
                  <a:pt x="124" y="139"/>
                  <a:pt x="129" y="150"/>
                  <a:pt x="127" y="159"/>
                </a:cubicBezTo>
                <a:cubicBezTo>
                  <a:pt x="125" y="168"/>
                  <a:pt x="120" y="173"/>
                  <a:pt x="129" y="178"/>
                </a:cubicBezTo>
                <a:cubicBezTo>
                  <a:pt x="139" y="182"/>
                  <a:pt x="142" y="182"/>
                  <a:pt x="150" y="186"/>
                </a:cubicBezTo>
                <a:cubicBezTo>
                  <a:pt x="159" y="189"/>
                  <a:pt x="160" y="202"/>
                  <a:pt x="166" y="206"/>
                </a:cubicBezTo>
                <a:cubicBezTo>
                  <a:pt x="171" y="209"/>
                  <a:pt x="175" y="215"/>
                  <a:pt x="182" y="218"/>
                </a:cubicBezTo>
                <a:cubicBezTo>
                  <a:pt x="189" y="222"/>
                  <a:pt x="194" y="227"/>
                  <a:pt x="194" y="231"/>
                </a:cubicBezTo>
                <a:cubicBezTo>
                  <a:pt x="194" y="236"/>
                  <a:pt x="188" y="243"/>
                  <a:pt x="191" y="252"/>
                </a:cubicBezTo>
                <a:cubicBezTo>
                  <a:pt x="195" y="261"/>
                  <a:pt x="203" y="272"/>
                  <a:pt x="200" y="277"/>
                </a:cubicBezTo>
                <a:cubicBezTo>
                  <a:pt x="198" y="281"/>
                  <a:pt x="192" y="285"/>
                  <a:pt x="196" y="289"/>
                </a:cubicBezTo>
                <a:cubicBezTo>
                  <a:pt x="199" y="294"/>
                  <a:pt x="205" y="305"/>
                  <a:pt x="204" y="312"/>
                </a:cubicBezTo>
                <a:cubicBezTo>
                  <a:pt x="203" y="319"/>
                  <a:pt x="203" y="329"/>
                  <a:pt x="199" y="328"/>
                </a:cubicBezTo>
                <a:cubicBezTo>
                  <a:pt x="196" y="327"/>
                  <a:pt x="199" y="330"/>
                  <a:pt x="196" y="336"/>
                </a:cubicBezTo>
                <a:cubicBezTo>
                  <a:pt x="192" y="342"/>
                  <a:pt x="184" y="346"/>
                  <a:pt x="182" y="343"/>
                </a:cubicBezTo>
                <a:cubicBezTo>
                  <a:pt x="167" y="349"/>
                  <a:pt x="167" y="349"/>
                  <a:pt x="167" y="349"/>
                </a:cubicBezTo>
                <a:cubicBezTo>
                  <a:pt x="167" y="349"/>
                  <a:pt x="159" y="337"/>
                  <a:pt x="157" y="345"/>
                </a:cubicBezTo>
                <a:cubicBezTo>
                  <a:pt x="156" y="353"/>
                  <a:pt x="150" y="358"/>
                  <a:pt x="150" y="358"/>
                </a:cubicBezTo>
                <a:cubicBezTo>
                  <a:pt x="150" y="358"/>
                  <a:pt x="138" y="349"/>
                  <a:pt x="139" y="353"/>
                </a:cubicBezTo>
                <a:cubicBezTo>
                  <a:pt x="140" y="358"/>
                  <a:pt x="136" y="365"/>
                  <a:pt x="136" y="365"/>
                </a:cubicBezTo>
                <a:cubicBezTo>
                  <a:pt x="136" y="365"/>
                  <a:pt x="132" y="373"/>
                  <a:pt x="128" y="373"/>
                </a:cubicBezTo>
                <a:cubicBezTo>
                  <a:pt x="125" y="373"/>
                  <a:pt x="121" y="367"/>
                  <a:pt x="119" y="371"/>
                </a:cubicBezTo>
                <a:cubicBezTo>
                  <a:pt x="117" y="374"/>
                  <a:pt x="119" y="390"/>
                  <a:pt x="119" y="390"/>
                </a:cubicBezTo>
                <a:cubicBezTo>
                  <a:pt x="119" y="390"/>
                  <a:pt x="110" y="395"/>
                  <a:pt x="106" y="397"/>
                </a:cubicBezTo>
                <a:cubicBezTo>
                  <a:pt x="103" y="398"/>
                  <a:pt x="97" y="390"/>
                  <a:pt x="97" y="395"/>
                </a:cubicBezTo>
                <a:cubicBezTo>
                  <a:pt x="97" y="401"/>
                  <a:pt x="96" y="404"/>
                  <a:pt x="92" y="406"/>
                </a:cubicBezTo>
                <a:cubicBezTo>
                  <a:pt x="89" y="408"/>
                  <a:pt x="81" y="404"/>
                  <a:pt x="81" y="404"/>
                </a:cubicBezTo>
                <a:cubicBezTo>
                  <a:pt x="79" y="393"/>
                  <a:pt x="82" y="390"/>
                  <a:pt x="86" y="384"/>
                </a:cubicBezTo>
                <a:cubicBezTo>
                  <a:pt x="91" y="378"/>
                  <a:pt x="97" y="373"/>
                  <a:pt x="90" y="372"/>
                </a:cubicBezTo>
                <a:cubicBezTo>
                  <a:pt x="83" y="371"/>
                  <a:pt x="79" y="366"/>
                  <a:pt x="79" y="366"/>
                </a:cubicBezTo>
                <a:cubicBezTo>
                  <a:pt x="79" y="366"/>
                  <a:pt x="77" y="359"/>
                  <a:pt x="84" y="353"/>
                </a:cubicBezTo>
                <a:cubicBezTo>
                  <a:pt x="91" y="348"/>
                  <a:pt x="85" y="342"/>
                  <a:pt x="94" y="346"/>
                </a:cubicBezTo>
                <a:cubicBezTo>
                  <a:pt x="104" y="351"/>
                  <a:pt x="104" y="344"/>
                  <a:pt x="108" y="343"/>
                </a:cubicBezTo>
                <a:cubicBezTo>
                  <a:pt x="113" y="342"/>
                  <a:pt x="112" y="319"/>
                  <a:pt x="119" y="316"/>
                </a:cubicBezTo>
                <a:cubicBezTo>
                  <a:pt x="126" y="314"/>
                  <a:pt x="129" y="314"/>
                  <a:pt x="138" y="310"/>
                </a:cubicBezTo>
                <a:cubicBezTo>
                  <a:pt x="146" y="307"/>
                  <a:pt x="159" y="307"/>
                  <a:pt x="157" y="295"/>
                </a:cubicBezTo>
                <a:cubicBezTo>
                  <a:pt x="156" y="284"/>
                  <a:pt x="154" y="281"/>
                  <a:pt x="154" y="271"/>
                </a:cubicBezTo>
                <a:cubicBezTo>
                  <a:pt x="154" y="260"/>
                  <a:pt x="153" y="251"/>
                  <a:pt x="147" y="250"/>
                </a:cubicBezTo>
                <a:cubicBezTo>
                  <a:pt x="141" y="249"/>
                  <a:pt x="134" y="250"/>
                  <a:pt x="139" y="237"/>
                </a:cubicBezTo>
                <a:cubicBezTo>
                  <a:pt x="143" y="224"/>
                  <a:pt x="143" y="216"/>
                  <a:pt x="143" y="216"/>
                </a:cubicBezTo>
                <a:cubicBezTo>
                  <a:pt x="142" y="208"/>
                  <a:pt x="146" y="200"/>
                  <a:pt x="140" y="203"/>
                </a:cubicBezTo>
                <a:cubicBezTo>
                  <a:pt x="134" y="207"/>
                  <a:pt x="129" y="203"/>
                  <a:pt x="128" y="196"/>
                </a:cubicBezTo>
                <a:cubicBezTo>
                  <a:pt x="127" y="189"/>
                  <a:pt x="129" y="182"/>
                  <a:pt x="124" y="186"/>
                </a:cubicBezTo>
                <a:cubicBezTo>
                  <a:pt x="118" y="189"/>
                  <a:pt x="113" y="185"/>
                  <a:pt x="108" y="180"/>
                </a:cubicBezTo>
                <a:cubicBezTo>
                  <a:pt x="104" y="175"/>
                  <a:pt x="99" y="173"/>
                  <a:pt x="93" y="155"/>
                </a:cubicBezTo>
                <a:cubicBezTo>
                  <a:pt x="88" y="138"/>
                  <a:pt x="89" y="130"/>
                  <a:pt x="76" y="124"/>
                </a:cubicBezTo>
                <a:cubicBezTo>
                  <a:pt x="63" y="118"/>
                  <a:pt x="54" y="102"/>
                  <a:pt x="60" y="102"/>
                </a:cubicBezTo>
                <a:cubicBezTo>
                  <a:pt x="65" y="102"/>
                  <a:pt x="65" y="95"/>
                  <a:pt x="70" y="94"/>
                </a:cubicBezTo>
                <a:cubicBezTo>
                  <a:pt x="75" y="93"/>
                  <a:pt x="71" y="76"/>
                  <a:pt x="64" y="74"/>
                </a:cubicBezTo>
                <a:cubicBezTo>
                  <a:pt x="57" y="72"/>
                  <a:pt x="56" y="62"/>
                  <a:pt x="50" y="66"/>
                </a:cubicBezTo>
                <a:cubicBezTo>
                  <a:pt x="44" y="69"/>
                  <a:pt x="41" y="74"/>
                  <a:pt x="36" y="72"/>
                </a:cubicBezTo>
                <a:cubicBezTo>
                  <a:pt x="32" y="69"/>
                  <a:pt x="23" y="63"/>
                  <a:pt x="25" y="58"/>
                </a:cubicBezTo>
                <a:cubicBezTo>
                  <a:pt x="26" y="52"/>
                  <a:pt x="26" y="42"/>
                  <a:pt x="21" y="40"/>
                </a:cubicBezTo>
                <a:cubicBezTo>
                  <a:pt x="16" y="38"/>
                  <a:pt x="0" y="43"/>
                  <a:pt x="0" y="43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1" name="Freeform 628">
            <a:extLst>
              <a:ext uri="{FF2B5EF4-FFF2-40B4-BE49-F238E27FC236}">
                <a16:creationId xmlns:a16="http://schemas.microsoft.com/office/drawing/2014/main" id="{E4D3A3AD-8823-6043-9F5D-A8C4DB8C936B}"/>
              </a:ext>
            </a:extLst>
          </p:cNvPr>
          <p:cNvSpPr>
            <a:spLocks/>
          </p:cNvSpPr>
          <p:nvPr/>
        </p:nvSpPr>
        <p:spPr bwMode="auto">
          <a:xfrm>
            <a:off x="7654053" y="4136161"/>
            <a:ext cx="209375" cy="222822"/>
          </a:xfrm>
          <a:custGeom>
            <a:avLst/>
            <a:gdLst>
              <a:gd name="T0" fmla="*/ 0 w 196"/>
              <a:gd name="T1" fmla="*/ 2147483646 h 208"/>
              <a:gd name="T2" fmla="*/ 2147483646 w 196"/>
              <a:gd name="T3" fmla="*/ 2147483646 h 208"/>
              <a:gd name="T4" fmla="*/ 2147483646 w 196"/>
              <a:gd name="T5" fmla="*/ 2147483646 h 208"/>
              <a:gd name="T6" fmla="*/ 2147483646 w 196"/>
              <a:gd name="T7" fmla="*/ 2147483646 h 208"/>
              <a:gd name="T8" fmla="*/ 2147483646 w 196"/>
              <a:gd name="T9" fmla="*/ 2147483646 h 208"/>
              <a:gd name="T10" fmla="*/ 2147483646 w 196"/>
              <a:gd name="T11" fmla="*/ 2147483646 h 208"/>
              <a:gd name="T12" fmla="*/ 2147483646 w 196"/>
              <a:gd name="T13" fmla="*/ 2147483646 h 208"/>
              <a:gd name="T14" fmla="*/ 2147483646 w 196"/>
              <a:gd name="T15" fmla="*/ 2147483646 h 208"/>
              <a:gd name="T16" fmla="*/ 2147483646 w 196"/>
              <a:gd name="T17" fmla="*/ 2147483646 h 208"/>
              <a:gd name="T18" fmla="*/ 2147483646 w 196"/>
              <a:gd name="T19" fmla="*/ 2147483646 h 208"/>
              <a:gd name="T20" fmla="*/ 2147483646 w 196"/>
              <a:gd name="T21" fmla="*/ 2147483646 h 208"/>
              <a:gd name="T22" fmla="*/ 2147483646 w 196"/>
              <a:gd name="T23" fmla="*/ 2147483646 h 208"/>
              <a:gd name="T24" fmla="*/ 2147483646 w 196"/>
              <a:gd name="T25" fmla="*/ 2147483646 h 208"/>
              <a:gd name="T26" fmla="*/ 2147483646 w 196"/>
              <a:gd name="T27" fmla="*/ 2147483646 h 208"/>
              <a:gd name="T28" fmla="*/ 2147483646 w 196"/>
              <a:gd name="T29" fmla="*/ 2147483646 h 208"/>
              <a:gd name="T30" fmla="*/ 2147483646 w 196"/>
              <a:gd name="T31" fmla="*/ 2147483646 h 208"/>
              <a:gd name="T32" fmla="*/ 2147483646 w 196"/>
              <a:gd name="T33" fmla="*/ 2147483646 h 208"/>
              <a:gd name="T34" fmla="*/ 2147483646 w 196"/>
              <a:gd name="T35" fmla="*/ 2147483646 h 208"/>
              <a:gd name="T36" fmla="*/ 2147483646 w 196"/>
              <a:gd name="T37" fmla="*/ 2147483646 h 208"/>
              <a:gd name="T38" fmla="*/ 2147483646 w 196"/>
              <a:gd name="T39" fmla="*/ 2147483646 h 208"/>
              <a:gd name="T40" fmla="*/ 2147483646 w 196"/>
              <a:gd name="T41" fmla="*/ 2147483646 h 208"/>
              <a:gd name="T42" fmla="*/ 2147483646 w 196"/>
              <a:gd name="T43" fmla="*/ 2147483646 h 208"/>
              <a:gd name="T44" fmla="*/ 2147483646 w 196"/>
              <a:gd name="T45" fmla="*/ 2147483646 h 208"/>
              <a:gd name="T46" fmla="*/ 2147483646 w 196"/>
              <a:gd name="T47" fmla="*/ 2147483646 h 208"/>
              <a:gd name="T48" fmla="*/ 2147483646 w 196"/>
              <a:gd name="T49" fmla="*/ 2147483646 h 208"/>
              <a:gd name="T50" fmla="*/ 2147483646 w 196"/>
              <a:gd name="T51" fmla="*/ 2147483646 h 208"/>
              <a:gd name="T52" fmla="*/ 2147483646 w 196"/>
              <a:gd name="T53" fmla="*/ 2147483646 h 208"/>
              <a:gd name="T54" fmla="*/ 2147483646 w 196"/>
              <a:gd name="T55" fmla="*/ 2147483646 h 208"/>
              <a:gd name="T56" fmla="*/ 2147483646 w 196"/>
              <a:gd name="T57" fmla="*/ 2147483646 h 208"/>
              <a:gd name="T58" fmla="*/ 2147483646 w 196"/>
              <a:gd name="T59" fmla="*/ 2147483646 h 208"/>
              <a:gd name="T60" fmla="*/ 2147483646 w 196"/>
              <a:gd name="T61" fmla="*/ 2147483646 h 208"/>
              <a:gd name="T62" fmla="*/ 2147483646 w 196"/>
              <a:gd name="T63" fmla="*/ 2147483646 h 208"/>
              <a:gd name="T64" fmla="*/ 2147483646 w 196"/>
              <a:gd name="T65" fmla="*/ 2147483646 h 208"/>
              <a:gd name="T66" fmla="*/ 2147483646 w 196"/>
              <a:gd name="T67" fmla="*/ 2147483646 h 208"/>
              <a:gd name="T68" fmla="*/ 2147483646 w 196"/>
              <a:gd name="T69" fmla="*/ 2147483646 h 208"/>
              <a:gd name="T70" fmla="*/ 2147483646 w 196"/>
              <a:gd name="T71" fmla="*/ 2147483646 h 208"/>
              <a:gd name="T72" fmla="*/ 2147483646 w 196"/>
              <a:gd name="T73" fmla="*/ 2147483646 h 208"/>
              <a:gd name="T74" fmla="*/ 2147483646 w 196"/>
              <a:gd name="T75" fmla="*/ 2147483646 h 208"/>
              <a:gd name="T76" fmla="*/ 2147483646 w 196"/>
              <a:gd name="T77" fmla="*/ 2147483646 h 208"/>
              <a:gd name="T78" fmla="*/ 2147483646 w 196"/>
              <a:gd name="T79" fmla="*/ 2147483646 h 208"/>
              <a:gd name="T80" fmla="*/ 2147483646 w 196"/>
              <a:gd name="T81" fmla="*/ 2147483646 h 208"/>
              <a:gd name="T82" fmla="*/ 2147483646 w 196"/>
              <a:gd name="T83" fmla="*/ 2147483646 h 208"/>
              <a:gd name="T84" fmla="*/ 2147483646 w 196"/>
              <a:gd name="T85" fmla="*/ 2147483646 h 208"/>
              <a:gd name="T86" fmla="*/ 2147483646 w 196"/>
              <a:gd name="T87" fmla="*/ 2147483646 h 208"/>
              <a:gd name="T88" fmla="*/ 0 w 196"/>
              <a:gd name="T89" fmla="*/ 2147483646 h 20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196"/>
              <a:gd name="T136" fmla="*/ 0 h 208"/>
              <a:gd name="T137" fmla="*/ 196 w 196"/>
              <a:gd name="T138" fmla="*/ 208 h 208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196" h="208">
                <a:moveTo>
                  <a:pt x="0" y="50"/>
                </a:moveTo>
                <a:cubicBezTo>
                  <a:pt x="6" y="50"/>
                  <a:pt x="16" y="50"/>
                  <a:pt x="16" y="42"/>
                </a:cubicBezTo>
                <a:cubicBezTo>
                  <a:pt x="15" y="34"/>
                  <a:pt x="27" y="34"/>
                  <a:pt x="37" y="33"/>
                </a:cubicBezTo>
                <a:cubicBezTo>
                  <a:pt x="48" y="32"/>
                  <a:pt x="50" y="6"/>
                  <a:pt x="50" y="6"/>
                </a:cubicBezTo>
                <a:cubicBezTo>
                  <a:pt x="51" y="5"/>
                  <a:pt x="51" y="5"/>
                  <a:pt x="51" y="5"/>
                </a:cubicBezTo>
                <a:cubicBezTo>
                  <a:pt x="51" y="5"/>
                  <a:pt x="67" y="0"/>
                  <a:pt x="72" y="2"/>
                </a:cubicBezTo>
                <a:cubicBezTo>
                  <a:pt x="76" y="5"/>
                  <a:pt x="76" y="14"/>
                  <a:pt x="75" y="20"/>
                </a:cubicBezTo>
                <a:cubicBezTo>
                  <a:pt x="74" y="26"/>
                  <a:pt x="82" y="31"/>
                  <a:pt x="87" y="34"/>
                </a:cubicBezTo>
                <a:cubicBezTo>
                  <a:pt x="91" y="36"/>
                  <a:pt x="95" y="31"/>
                  <a:pt x="101" y="28"/>
                </a:cubicBezTo>
                <a:cubicBezTo>
                  <a:pt x="107" y="24"/>
                  <a:pt x="108" y="34"/>
                  <a:pt x="115" y="36"/>
                </a:cubicBezTo>
                <a:cubicBezTo>
                  <a:pt x="122" y="38"/>
                  <a:pt x="125" y="55"/>
                  <a:pt x="121" y="56"/>
                </a:cubicBezTo>
                <a:cubicBezTo>
                  <a:pt x="116" y="57"/>
                  <a:pt x="116" y="64"/>
                  <a:pt x="110" y="64"/>
                </a:cubicBezTo>
                <a:cubicBezTo>
                  <a:pt x="104" y="64"/>
                  <a:pt x="114" y="80"/>
                  <a:pt x="126" y="86"/>
                </a:cubicBezTo>
                <a:cubicBezTo>
                  <a:pt x="139" y="92"/>
                  <a:pt x="138" y="100"/>
                  <a:pt x="144" y="118"/>
                </a:cubicBezTo>
                <a:cubicBezTo>
                  <a:pt x="150" y="135"/>
                  <a:pt x="154" y="137"/>
                  <a:pt x="159" y="142"/>
                </a:cubicBezTo>
                <a:cubicBezTo>
                  <a:pt x="164" y="147"/>
                  <a:pt x="168" y="151"/>
                  <a:pt x="174" y="148"/>
                </a:cubicBezTo>
                <a:cubicBezTo>
                  <a:pt x="180" y="144"/>
                  <a:pt x="178" y="151"/>
                  <a:pt x="179" y="158"/>
                </a:cubicBezTo>
                <a:cubicBezTo>
                  <a:pt x="180" y="165"/>
                  <a:pt x="185" y="169"/>
                  <a:pt x="190" y="165"/>
                </a:cubicBezTo>
                <a:cubicBezTo>
                  <a:pt x="196" y="162"/>
                  <a:pt x="193" y="170"/>
                  <a:pt x="194" y="178"/>
                </a:cubicBezTo>
                <a:cubicBezTo>
                  <a:pt x="194" y="178"/>
                  <a:pt x="194" y="186"/>
                  <a:pt x="189" y="199"/>
                </a:cubicBezTo>
                <a:cubicBezTo>
                  <a:pt x="189" y="199"/>
                  <a:pt x="184" y="204"/>
                  <a:pt x="182" y="206"/>
                </a:cubicBezTo>
                <a:cubicBezTo>
                  <a:pt x="179" y="208"/>
                  <a:pt x="170" y="203"/>
                  <a:pt x="170" y="203"/>
                </a:cubicBezTo>
                <a:cubicBezTo>
                  <a:pt x="170" y="203"/>
                  <a:pt x="168" y="200"/>
                  <a:pt x="166" y="201"/>
                </a:cubicBezTo>
                <a:cubicBezTo>
                  <a:pt x="164" y="203"/>
                  <a:pt x="157" y="205"/>
                  <a:pt x="154" y="201"/>
                </a:cubicBezTo>
                <a:cubicBezTo>
                  <a:pt x="152" y="197"/>
                  <a:pt x="149" y="191"/>
                  <a:pt x="153" y="188"/>
                </a:cubicBezTo>
                <a:cubicBezTo>
                  <a:pt x="157" y="185"/>
                  <a:pt x="155" y="175"/>
                  <a:pt x="152" y="172"/>
                </a:cubicBezTo>
                <a:cubicBezTo>
                  <a:pt x="149" y="169"/>
                  <a:pt x="142" y="162"/>
                  <a:pt x="142" y="160"/>
                </a:cubicBezTo>
                <a:cubicBezTo>
                  <a:pt x="142" y="158"/>
                  <a:pt x="137" y="153"/>
                  <a:pt x="135" y="154"/>
                </a:cubicBezTo>
                <a:cubicBezTo>
                  <a:pt x="132" y="154"/>
                  <a:pt x="124" y="153"/>
                  <a:pt x="124" y="147"/>
                </a:cubicBezTo>
                <a:cubicBezTo>
                  <a:pt x="124" y="140"/>
                  <a:pt x="126" y="132"/>
                  <a:pt x="121" y="130"/>
                </a:cubicBezTo>
                <a:cubicBezTo>
                  <a:pt x="115" y="129"/>
                  <a:pt x="110" y="106"/>
                  <a:pt x="110" y="106"/>
                </a:cubicBezTo>
                <a:cubicBezTo>
                  <a:pt x="110" y="106"/>
                  <a:pt x="103" y="104"/>
                  <a:pt x="100" y="104"/>
                </a:cubicBezTo>
                <a:cubicBezTo>
                  <a:pt x="97" y="104"/>
                  <a:pt x="92" y="104"/>
                  <a:pt x="91" y="110"/>
                </a:cubicBezTo>
                <a:cubicBezTo>
                  <a:pt x="89" y="116"/>
                  <a:pt x="75" y="125"/>
                  <a:pt x="75" y="125"/>
                </a:cubicBezTo>
                <a:cubicBezTo>
                  <a:pt x="66" y="111"/>
                  <a:pt x="66" y="111"/>
                  <a:pt x="66" y="111"/>
                </a:cubicBezTo>
                <a:cubicBezTo>
                  <a:pt x="66" y="111"/>
                  <a:pt x="60" y="115"/>
                  <a:pt x="60" y="118"/>
                </a:cubicBezTo>
                <a:cubicBezTo>
                  <a:pt x="59" y="122"/>
                  <a:pt x="59" y="126"/>
                  <a:pt x="53" y="127"/>
                </a:cubicBezTo>
                <a:cubicBezTo>
                  <a:pt x="48" y="128"/>
                  <a:pt x="44" y="133"/>
                  <a:pt x="41" y="127"/>
                </a:cubicBezTo>
                <a:cubicBezTo>
                  <a:pt x="38" y="121"/>
                  <a:pt x="34" y="115"/>
                  <a:pt x="36" y="114"/>
                </a:cubicBezTo>
                <a:cubicBezTo>
                  <a:pt x="38" y="112"/>
                  <a:pt x="44" y="96"/>
                  <a:pt x="45" y="93"/>
                </a:cubicBezTo>
                <a:cubicBezTo>
                  <a:pt x="45" y="90"/>
                  <a:pt x="49" y="84"/>
                  <a:pt x="45" y="81"/>
                </a:cubicBezTo>
                <a:cubicBezTo>
                  <a:pt x="42" y="78"/>
                  <a:pt x="40" y="71"/>
                  <a:pt x="37" y="72"/>
                </a:cubicBezTo>
                <a:cubicBezTo>
                  <a:pt x="34" y="72"/>
                  <a:pt x="31" y="64"/>
                  <a:pt x="27" y="64"/>
                </a:cubicBezTo>
                <a:cubicBezTo>
                  <a:pt x="23" y="64"/>
                  <a:pt x="17" y="61"/>
                  <a:pt x="17" y="57"/>
                </a:cubicBezTo>
                <a:cubicBezTo>
                  <a:pt x="17" y="54"/>
                  <a:pt x="0" y="50"/>
                  <a:pt x="0" y="50"/>
                </a:cubicBezTo>
                <a:close/>
              </a:path>
            </a:pathLst>
          </a:custGeom>
          <a:solidFill>
            <a:srgbClr val="4CADC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2" name="Freeform 629">
            <a:extLst>
              <a:ext uri="{FF2B5EF4-FFF2-40B4-BE49-F238E27FC236}">
                <a16:creationId xmlns:a16="http://schemas.microsoft.com/office/drawing/2014/main" id="{BDD692B6-097F-D6BF-1A81-4227C887EC0A}"/>
              </a:ext>
            </a:extLst>
          </p:cNvPr>
          <p:cNvSpPr>
            <a:spLocks/>
          </p:cNvSpPr>
          <p:nvPr/>
        </p:nvSpPr>
        <p:spPr bwMode="auto">
          <a:xfrm>
            <a:off x="7725125" y="4349377"/>
            <a:ext cx="151750" cy="144066"/>
          </a:xfrm>
          <a:custGeom>
            <a:avLst/>
            <a:gdLst>
              <a:gd name="T0" fmla="*/ 2147483646 w 141"/>
              <a:gd name="T1" fmla="*/ 2147483646 h 136"/>
              <a:gd name="T2" fmla="*/ 2147483646 w 141"/>
              <a:gd name="T3" fmla="*/ 2147483646 h 136"/>
              <a:gd name="T4" fmla="*/ 2147483646 w 141"/>
              <a:gd name="T5" fmla="*/ 2147483646 h 136"/>
              <a:gd name="T6" fmla="*/ 2147483646 w 141"/>
              <a:gd name="T7" fmla="*/ 2147483646 h 136"/>
              <a:gd name="T8" fmla="*/ 2147483646 w 141"/>
              <a:gd name="T9" fmla="*/ 2147483646 h 136"/>
              <a:gd name="T10" fmla="*/ 2147483646 w 141"/>
              <a:gd name="T11" fmla="*/ 2147483646 h 136"/>
              <a:gd name="T12" fmla="*/ 2147483646 w 141"/>
              <a:gd name="T13" fmla="*/ 2147483646 h 136"/>
              <a:gd name="T14" fmla="*/ 2147483646 w 141"/>
              <a:gd name="T15" fmla="*/ 2147483646 h 136"/>
              <a:gd name="T16" fmla="*/ 2147483646 w 141"/>
              <a:gd name="T17" fmla="*/ 2147483646 h 136"/>
              <a:gd name="T18" fmla="*/ 2147483646 w 141"/>
              <a:gd name="T19" fmla="*/ 0 h 136"/>
              <a:gd name="T20" fmla="*/ 2147483646 w 141"/>
              <a:gd name="T21" fmla="*/ 0 h 136"/>
              <a:gd name="T22" fmla="*/ 2147483646 w 141"/>
              <a:gd name="T23" fmla="*/ 2147483646 h 136"/>
              <a:gd name="T24" fmla="*/ 2147483646 w 141"/>
              <a:gd name="T25" fmla="*/ 2147483646 h 136"/>
              <a:gd name="T26" fmla="*/ 2147483646 w 141"/>
              <a:gd name="T27" fmla="*/ 2147483646 h 136"/>
              <a:gd name="T28" fmla="*/ 2147483646 w 141"/>
              <a:gd name="T29" fmla="*/ 2147483646 h 136"/>
              <a:gd name="T30" fmla="*/ 2147483646 w 141"/>
              <a:gd name="T31" fmla="*/ 2147483646 h 136"/>
              <a:gd name="T32" fmla="*/ 2147483646 w 141"/>
              <a:gd name="T33" fmla="*/ 2147483646 h 136"/>
              <a:gd name="T34" fmla="*/ 2147483646 w 141"/>
              <a:gd name="T35" fmla="*/ 2147483646 h 136"/>
              <a:gd name="T36" fmla="*/ 2147483646 w 141"/>
              <a:gd name="T37" fmla="*/ 2147483646 h 136"/>
              <a:gd name="T38" fmla="*/ 2147483646 w 141"/>
              <a:gd name="T39" fmla="*/ 2147483646 h 136"/>
              <a:gd name="T40" fmla="*/ 2147483646 w 141"/>
              <a:gd name="T41" fmla="*/ 2147483646 h 136"/>
              <a:gd name="T42" fmla="*/ 2147483646 w 141"/>
              <a:gd name="T43" fmla="*/ 2147483646 h 136"/>
              <a:gd name="T44" fmla="*/ 2147483646 w 141"/>
              <a:gd name="T45" fmla="*/ 2147483646 h 136"/>
              <a:gd name="T46" fmla="*/ 2147483646 w 141"/>
              <a:gd name="T47" fmla="*/ 2147483646 h 136"/>
              <a:gd name="T48" fmla="*/ 2147483646 w 141"/>
              <a:gd name="T49" fmla="*/ 2147483646 h 136"/>
              <a:gd name="T50" fmla="*/ 2147483646 w 141"/>
              <a:gd name="T51" fmla="*/ 2147483646 h 1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141"/>
              <a:gd name="T79" fmla="*/ 0 h 136"/>
              <a:gd name="T80" fmla="*/ 141 w 141"/>
              <a:gd name="T81" fmla="*/ 136 h 1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141" h="136">
                <a:moveTo>
                  <a:pt x="62" y="129"/>
                </a:moveTo>
                <a:cubicBezTo>
                  <a:pt x="62" y="129"/>
                  <a:pt x="59" y="123"/>
                  <a:pt x="66" y="117"/>
                </a:cubicBezTo>
                <a:cubicBezTo>
                  <a:pt x="73" y="111"/>
                  <a:pt x="68" y="105"/>
                  <a:pt x="77" y="110"/>
                </a:cubicBezTo>
                <a:cubicBezTo>
                  <a:pt x="86" y="114"/>
                  <a:pt x="86" y="107"/>
                  <a:pt x="91" y="106"/>
                </a:cubicBezTo>
                <a:cubicBezTo>
                  <a:pt x="96" y="105"/>
                  <a:pt x="94" y="82"/>
                  <a:pt x="101" y="79"/>
                </a:cubicBezTo>
                <a:cubicBezTo>
                  <a:pt x="108" y="77"/>
                  <a:pt x="112" y="77"/>
                  <a:pt x="120" y="74"/>
                </a:cubicBezTo>
                <a:cubicBezTo>
                  <a:pt x="128" y="70"/>
                  <a:pt x="141" y="70"/>
                  <a:pt x="140" y="58"/>
                </a:cubicBezTo>
                <a:cubicBezTo>
                  <a:pt x="139" y="47"/>
                  <a:pt x="136" y="44"/>
                  <a:pt x="136" y="34"/>
                </a:cubicBezTo>
                <a:cubicBezTo>
                  <a:pt x="136" y="24"/>
                  <a:pt x="135" y="14"/>
                  <a:pt x="129" y="13"/>
                </a:cubicBezTo>
                <a:cubicBezTo>
                  <a:pt x="124" y="12"/>
                  <a:pt x="117" y="13"/>
                  <a:pt x="121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21" y="0"/>
                  <a:pt x="115" y="5"/>
                  <a:pt x="113" y="7"/>
                </a:cubicBezTo>
                <a:cubicBezTo>
                  <a:pt x="111" y="10"/>
                  <a:pt x="101" y="4"/>
                  <a:pt x="101" y="4"/>
                </a:cubicBezTo>
                <a:cubicBezTo>
                  <a:pt x="101" y="4"/>
                  <a:pt x="100" y="1"/>
                  <a:pt x="97" y="3"/>
                </a:cubicBezTo>
                <a:cubicBezTo>
                  <a:pt x="95" y="4"/>
                  <a:pt x="88" y="7"/>
                  <a:pt x="86" y="3"/>
                </a:cubicBezTo>
                <a:cubicBezTo>
                  <a:pt x="86" y="3"/>
                  <a:pt x="72" y="7"/>
                  <a:pt x="69" y="8"/>
                </a:cubicBezTo>
                <a:cubicBezTo>
                  <a:pt x="65" y="10"/>
                  <a:pt x="50" y="12"/>
                  <a:pt x="50" y="12"/>
                </a:cubicBezTo>
                <a:cubicBezTo>
                  <a:pt x="50" y="12"/>
                  <a:pt x="34" y="10"/>
                  <a:pt x="30" y="11"/>
                </a:cubicBezTo>
                <a:cubicBezTo>
                  <a:pt x="26" y="12"/>
                  <a:pt x="18" y="13"/>
                  <a:pt x="15" y="17"/>
                </a:cubicBezTo>
                <a:cubicBezTo>
                  <a:pt x="13" y="21"/>
                  <a:pt x="0" y="24"/>
                  <a:pt x="7" y="34"/>
                </a:cubicBezTo>
                <a:cubicBezTo>
                  <a:pt x="14" y="44"/>
                  <a:pt x="19" y="55"/>
                  <a:pt x="20" y="60"/>
                </a:cubicBezTo>
                <a:cubicBezTo>
                  <a:pt x="20" y="65"/>
                  <a:pt x="20" y="77"/>
                  <a:pt x="21" y="81"/>
                </a:cubicBezTo>
                <a:cubicBezTo>
                  <a:pt x="22" y="85"/>
                  <a:pt x="21" y="93"/>
                  <a:pt x="23" y="96"/>
                </a:cubicBezTo>
                <a:cubicBezTo>
                  <a:pt x="25" y="100"/>
                  <a:pt x="22" y="118"/>
                  <a:pt x="28" y="122"/>
                </a:cubicBezTo>
                <a:cubicBezTo>
                  <a:pt x="33" y="126"/>
                  <a:pt x="45" y="121"/>
                  <a:pt x="45" y="121"/>
                </a:cubicBezTo>
                <a:cubicBezTo>
                  <a:pt x="45" y="121"/>
                  <a:pt x="55" y="136"/>
                  <a:pt x="62" y="129"/>
                </a:cubicBezTo>
                <a:close/>
              </a:path>
            </a:pathLst>
          </a:custGeom>
          <a:solidFill>
            <a:srgbClr val="3395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3" name="Freeform 630">
            <a:extLst>
              <a:ext uri="{FF2B5EF4-FFF2-40B4-BE49-F238E27FC236}">
                <a16:creationId xmlns:a16="http://schemas.microsoft.com/office/drawing/2014/main" id="{283B6E73-FF94-0328-EFE1-6026933A08A7}"/>
              </a:ext>
            </a:extLst>
          </p:cNvPr>
          <p:cNvSpPr>
            <a:spLocks/>
          </p:cNvSpPr>
          <p:nvPr/>
        </p:nvSpPr>
        <p:spPr bwMode="auto">
          <a:xfrm>
            <a:off x="7584901" y="4176499"/>
            <a:ext cx="236267" cy="426434"/>
          </a:xfrm>
          <a:custGeom>
            <a:avLst/>
            <a:gdLst>
              <a:gd name="T0" fmla="*/ 2147483646 w 220"/>
              <a:gd name="T1" fmla="*/ 2147483646 h 397"/>
              <a:gd name="T2" fmla="*/ 2147483646 w 220"/>
              <a:gd name="T3" fmla="*/ 2147483646 h 397"/>
              <a:gd name="T4" fmla="*/ 2147483646 w 220"/>
              <a:gd name="T5" fmla="*/ 2147483646 h 397"/>
              <a:gd name="T6" fmla="*/ 2147483646 w 220"/>
              <a:gd name="T7" fmla="*/ 2147483646 h 397"/>
              <a:gd name="T8" fmla="*/ 2147483646 w 220"/>
              <a:gd name="T9" fmla="*/ 2147483646 h 397"/>
              <a:gd name="T10" fmla="*/ 2147483646 w 220"/>
              <a:gd name="T11" fmla="*/ 2147483646 h 397"/>
              <a:gd name="T12" fmla="*/ 2147483646 w 220"/>
              <a:gd name="T13" fmla="*/ 2147483646 h 397"/>
              <a:gd name="T14" fmla="*/ 2147483646 w 220"/>
              <a:gd name="T15" fmla="*/ 2147483646 h 397"/>
              <a:gd name="T16" fmla="*/ 2147483646 w 220"/>
              <a:gd name="T17" fmla="*/ 2147483646 h 397"/>
              <a:gd name="T18" fmla="*/ 2147483646 w 220"/>
              <a:gd name="T19" fmla="*/ 2147483646 h 397"/>
              <a:gd name="T20" fmla="*/ 2147483646 w 220"/>
              <a:gd name="T21" fmla="*/ 2147483646 h 397"/>
              <a:gd name="T22" fmla="*/ 2147483646 w 220"/>
              <a:gd name="T23" fmla="*/ 2147483646 h 397"/>
              <a:gd name="T24" fmla="*/ 2147483646 w 220"/>
              <a:gd name="T25" fmla="*/ 2147483646 h 397"/>
              <a:gd name="T26" fmla="*/ 2147483646 w 220"/>
              <a:gd name="T27" fmla="*/ 2147483646 h 397"/>
              <a:gd name="T28" fmla="*/ 2147483646 w 220"/>
              <a:gd name="T29" fmla="*/ 2147483646 h 397"/>
              <a:gd name="T30" fmla="*/ 2147483646 w 220"/>
              <a:gd name="T31" fmla="*/ 2147483646 h 397"/>
              <a:gd name="T32" fmla="*/ 2147483646 w 220"/>
              <a:gd name="T33" fmla="*/ 2147483646 h 397"/>
              <a:gd name="T34" fmla="*/ 2147483646 w 220"/>
              <a:gd name="T35" fmla="*/ 2147483646 h 397"/>
              <a:gd name="T36" fmla="*/ 2147483646 w 220"/>
              <a:gd name="T37" fmla="*/ 2147483646 h 397"/>
              <a:gd name="T38" fmla="*/ 2147483646 w 220"/>
              <a:gd name="T39" fmla="*/ 2147483646 h 397"/>
              <a:gd name="T40" fmla="*/ 2147483646 w 220"/>
              <a:gd name="T41" fmla="*/ 2147483646 h 397"/>
              <a:gd name="T42" fmla="*/ 2147483646 w 220"/>
              <a:gd name="T43" fmla="*/ 2147483646 h 397"/>
              <a:gd name="T44" fmla="*/ 2147483646 w 220"/>
              <a:gd name="T45" fmla="*/ 2147483646 h 397"/>
              <a:gd name="T46" fmla="*/ 2147483646 w 220"/>
              <a:gd name="T47" fmla="*/ 2147483646 h 397"/>
              <a:gd name="T48" fmla="*/ 2147483646 w 220"/>
              <a:gd name="T49" fmla="*/ 2147483646 h 397"/>
              <a:gd name="T50" fmla="*/ 2147483646 w 220"/>
              <a:gd name="T51" fmla="*/ 2147483646 h 397"/>
              <a:gd name="T52" fmla="*/ 2147483646 w 220"/>
              <a:gd name="T53" fmla="*/ 2147483646 h 397"/>
              <a:gd name="T54" fmla="*/ 2147483646 w 220"/>
              <a:gd name="T55" fmla="*/ 2147483646 h 397"/>
              <a:gd name="T56" fmla="*/ 2147483646 w 220"/>
              <a:gd name="T57" fmla="*/ 2147483646 h 397"/>
              <a:gd name="T58" fmla="*/ 2147483646 w 220"/>
              <a:gd name="T59" fmla="*/ 2147483646 h 397"/>
              <a:gd name="T60" fmla="*/ 2147483646 w 220"/>
              <a:gd name="T61" fmla="*/ 2147483646 h 397"/>
              <a:gd name="T62" fmla="*/ 2147483646 w 220"/>
              <a:gd name="T63" fmla="*/ 2147483646 h 397"/>
              <a:gd name="T64" fmla="*/ 2147483646 w 220"/>
              <a:gd name="T65" fmla="*/ 2147483646 h 397"/>
              <a:gd name="T66" fmla="*/ 2147483646 w 220"/>
              <a:gd name="T67" fmla="*/ 2147483646 h 39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220"/>
              <a:gd name="T103" fmla="*/ 0 h 397"/>
              <a:gd name="T104" fmla="*/ 220 w 220"/>
              <a:gd name="T105" fmla="*/ 397 h 397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220" h="397">
                <a:moveTo>
                  <a:pt x="159" y="282"/>
                </a:moveTo>
                <a:cubicBezTo>
                  <a:pt x="153" y="278"/>
                  <a:pt x="156" y="260"/>
                  <a:pt x="154" y="256"/>
                </a:cubicBezTo>
                <a:cubicBezTo>
                  <a:pt x="152" y="253"/>
                  <a:pt x="153" y="245"/>
                  <a:pt x="152" y="241"/>
                </a:cubicBezTo>
                <a:cubicBezTo>
                  <a:pt x="151" y="237"/>
                  <a:pt x="151" y="225"/>
                  <a:pt x="151" y="220"/>
                </a:cubicBezTo>
                <a:cubicBezTo>
                  <a:pt x="150" y="215"/>
                  <a:pt x="145" y="204"/>
                  <a:pt x="138" y="194"/>
                </a:cubicBezTo>
                <a:cubicBezTo>
                  <a:pt x="131" y="184"/>
                  <a:pt x="144" y="181"/>
                  <a:pt x="146" y="177"/>
                </a:cubicBezTo>
                <a:cubicBezTo>
                  <a:pt x="149" y="173"/>
                  <a:pt x="157" y="172"/>
                  <a:pt x="161" y="171"/>
                </a:cubicBezTo>
                <a:cubicBezTo>
                  <a:pt x="165" y="170"/>
                  <a:pt x="181" y="172"/>
                  <a:pt x="181" y="172"/>
                </a:cubicBezTo>
                <a:cubicBezTo>
                  <a:pt x="181" y="172"/>
                  <a:pt x="196" y="170"/>
                  <a:pt x="200" y="168"/>
                </a:cubicBezTo>
                <a:cubicBezTo>
                  <a:pt x="203" y="167"/>
                  <a:pt x="217" y="163"/>
                  <a:pt x="217" y="163"/>
                </a:cubicBezTo>
                <a:cubicBezTo>
                  <a:pt x="217" y="162"/>
                  <a:pt x="217" y="162"/>
                  <a:pt x="217" y="162"/>
                </a:cubicBezTo>
                <a:cubicBezTo>
                  <a:pt x="215" y="158"/>
                  <a:pt x="212" y="152"/>
                  <a:pt x="216" y="149"/>
                </a:cubicBezTo>
                <a:cubicBezTo>
                  <a:pt x="220" y="146"/>
                  <a:pt x="218" y="136"/>
                  <a:pt x="215" y="133"/>
                </a:cubicBezTo>
                <a:cubicBezTo>
                  <a:pt x="212" y="130"/>
                  <a:pt x="205" y="123"/>
                  <a:pt x="205" y="121"/>
                </a:cubicBezTo>
                <a:cubicBezTo>
                  <a:pt x="205" y="119"/>
                  <a:pt x="200" y="114"/>
                  <a:pt x="198" y="115"/>
                </a:cubicBezTo>
                <a:cubicBezTo>
                  <a:pt x="195" y="115"/>
                  <a:pt x="187" y="114"/>
                  <a:pt x="187" y="108"/>
                </a:cubicBezTo>
                <a:cubicBezTo>
                  <a:pt x="187" y="101"/>
                  <a:pt x="189" y="93"/>
                  <a:pt x="184" y="91"/>
                </a:cubicBezTo>
                <a:cubicBezTo>
                  <a:pt x="178" y="90"/>
                  <a:pt x="173" y="67"/>
                  <a:pt x="173" y="67"/>
                </a:cubicBezTo>
                <a:cubicBezTo>
                  <a:pt x="173" y="67"/>
                  <a:pt x="166" y="65"/>
                  <a:pt x="163" y="65"/>
                </a:cubicBezTo>
                <a:cubicBezTo>
                  <a:pt x="160" y="65"/>
                  <a:pt x="155" y="65"/>
                  <a:pt x="154" y="71"/>
                </a:cubicBezTo>
                <a:cubicBezTo>
                  <a:pt x="152" y="77"/>
                  <a:pt x="138" y="86"/>
                  <a:pt x="138" y="86"/>
                </a:cubicBezTo>
                <a:cubicBezTo>
                  <a:pt x="129" y="72"/>
                  <a:pt x="129" y="72"/>
                  <a:pt x="129" y="72"/>
                </a:cubicBezTo>
                <a:cubicBezTo>
                  <a:pt x="129" y="72"/>
                  <a:pt x="123" y="76"/>
                  <a:pt x="123" y="79"/>
                </a:cubicBezTo>
                <a:cubicBezTo>
                  <a:pt x="122" y="83"/>
                  <a:pt x="122" y="87"/>
                  <a:pt x="116" y="88"/>
                </a:cubicBezTo>
                <a:cubicBezTo>
                  <a:pt x="111" y="89"/>
                  <a:pt x="107" y="94"/>
                  <a:pt x="104" y="88"/>
                </a:cubicBezTo>
                <a:cubicBezTo>
                  <a:pt x="101" y="82"/>
                  <a:pt x="97" y="76"/>
                  <a:pt x="99" y="75"/>
                </a:cubicBezTo>
                <a:cubicBezTo>
                  <a:pt x="101" y="73"/>
                  <a:pt x="107" y="57"/>
                  <a:pt x="108" y="54"/>
                </a:cubicBezTo>
                <a:cubicBezTo>
                  <a:pt x="108" y="51"/>
                  <a:pt x="112" y="45"/>
                  <a:pt x="108" y="42"/>
                </a:cubicBezTo>
                <a:cubicBezTo>
                  <a:pt x="105" y="39"/>
                  <a:pt x="103" y="32"/>
                  <a:pt x="100" y="33"/>
                </a:cubicBezTo>
                <a:cubicBezTo>
                  <a:pt x="97" y="33"/>
                  <a:pt x="94" y="25"/>
                  <a:pt x="90" y="25"/>
                </a:cubicBezTo>
                <a:cubicBezTo>
                  <a:pt x="86" y="25"/>
                  <a:pt x="80" y="22"/>
                  <a:pt x="80" y="18"/>
                </a:cubicBezTo>
                <a:cubicBezTo>
                  <a:pt x="80" y="15"/>
                  <a:pt x="63" y="11"/>
                  <a:pt x="63" y="11"/>
                </a:cubicBezTo>
                <a:cubicBezTo>
                  <a:pt x="62" y="11"/>
                  <a:pt x="62" y="11"/>
                  <a:pt x="62" y="11"/>
                </a:cubicBezTo>
                <a:cubicBezTo>
                  <a:pt x="57" y="9"/>
                  <a:pt x="55" y="0"/>
                  <a:pt x="48" y="12"/>
                </a:cubicBezTo>
                <a:cubicBezTo>
                  <a:pt x="40" y="25"/>
                  <a:pt x="20" y="39"/>
                  <a:pt x="21" y="46"/>
                </a:cubicBezTo>
                <a:cubicBezTo>
                  <a:pt x="22" y="53"/>
                  <a:pt x="15" y="59"/>
                  <a:pt x="10" y="61"/>
                </a:cubicBezTo>
                <a:cubicBezTo>
                  <a:pt x="5" y="64"/>
                  <a:pt x="0" y="68"/>
                  <a:pt x="8" y="74"/>
                </a:cubicBezTo>
                <a:cubicBezTo>
                  <a:pt x="15" y="81"/>
                  <a:pt x="29" y="88"/>
                  <a:pt x="34" y="98"/>
                </a:cubicBezTo>
                <a:cubicBezTo>
                  <a:pt x="39" y="108"/>
                  <a:pt x="36" y="109"/>
                  <a:pt x="38" y="124"/>
                </a:cubicBezTo>
                <a:cubicBezTo>
                  <a:pt x="41" y="139"/>
                  <a:pt x="25" y="144"/>
                  <a:pt x="33" y="156"/>
                </a:cubicBezTo>
                <a:cubicBezTo>
                  <a:pt x="41" y="169"/>
                  <a:pt x="50" y="183"/>
                  <a:pt x="53" y="190"/>
                </a:cubicBezTo>
                <a:cubicBezTo>
                  <a:pt x="56" y="196"/>
                  <a:pt x="63" y="197"/>
                  <a:pt x="61" y="210"/>
                </a:cubicBezTo>
                <a:cubicBezTo>
                  <a:pt x="59" y="223"/>
                  <a:pt x="54" y="227"/>
                  <a:pt x="56" y="234"/>
                </a:cubicBezTo>
                <a:cubicBezTo>
                  <a:pt x="59" y="241"/>
                  <a:pt x="59" y="261"/>
                  <a:pt x="56" y="267"/>
                </a:cubicBezTo>
                <a:cubicBezTo>
                  <a:pt x="54" y="273"/>
                  <a:pt x="53" y="278"/>
                  <a:pt x="48" y="280"/>
                </a:cubicBezTo>
                <a:cubicBezTo>
                  <a:pt x="42" y="283"/>
                  <a:pt x="36" y="283"/>
                  <a:pt x="36" y="283"/>
                </a:cubicBezTo>
                <a:cubicBezTo>
                  <a:pt x="36" y="283"/>
                  <a:pt x="35" y="305"/>
                  <a:pt x="34" y="310"/>
                </a:cubicBezTo>
                <a:cubicBezTo>
                  <a:pt x="33" y="316"/>
                  <a:pt x="27" y="325"/>
                  <a:pt x="27" y="330"/>
                </a:cubicBezTo>
                <a:cubicBezTo>
                  <a:pt x="27" y="335"/>
                  <a:pt x="26" y="336"/>
                  <a:pt x="33" y="343"/>
                </a:cubicBezTo>
                <a:cubicBezTo>
                  <a:pt x="39" y="350"/>
                  <a:pt x="49" y="353"/>
                  <a:pt x="54" y="359"/>
                </a:cubicBezTo>
                <a:cubicBezTo>
                  <a:pt x="59" y="366"/>
                  <a:pt x="59" y="371"/>
                  <a:pt x="65" y="374"/>
                </a:cubicBezTo>
                <a:cubicBezTo>
                  <a:pt x="71" y="378"/>
                  <a:pt x="88" y="381"/>
                  <a:pt x="98" y="388"/>
                </a:cubicBezTo>
                <a:cubicBezTo>
                  <a:pt x="108" y="394"/>
                  <a:pt x="111" y="396"/>
                  <a:pt x="117" y="397"/>
                </a:cubicBezTo>
                <a:cubicBezTo>
                  <a:pt x="124" y="397"/>
                  <a:pt x="126" y="394"/>
                  <a:pt x="127" y="393"/>
                </a:cubicBezTo>
                <a:cubicBezTo>
                  <a:pt x="129" y="391"/>
                  <a:pt x="121" y="380"/>
                  <a:pt x="115" y="379"/>
                </a:cubicBezTo>
                <a:cubicBezTo>
                  <a:pt x="109" y="378"/>
                  <a:pt x="93" y="369"/>
                  <a:pt x="93" y="369"/>
                </a:cubicBezTo>
                <a:cubicBezTo>
                  <a:pt x="81" y="349"/>
                  <a:pt x="81" y="349"/>
                  <a:pt x="81" y="349"/>
                </a:cubicBezTo>
                <a:cubicBezTo>
                  <a:pt x="81" y="349"/>
                  <a:pt x="80" y="334"/>
                  <a:pt x="79" y="328"/>
                </a:cubicBezTo>
                <a:cubicBezTo>
                  <a:pt x="77" y="322"/>
                  <a:pt x="75" y="317"/>
                  <a:pt x="67" y="315"/>
                </a:cubicBezTo>
                <a:cubicBezTo>
                  <a:pt x="59" y="313"/>
                  <a:pt x="54" y="310"/>
                  <a:pt x="53" y="305"/>
                </a:cubicBezTo>
                <a:cubicBezTo>
                  <a:pt x="52" y="301"/>
                  <a:pt x="62" y="281"/>
                  <a:pt x="66" y="264"/>
                </a:cubicBezTo>
                <a:cubicBezTo>
                  <a:pt x="70" y="248"/>
                  <a:pt x="72" y="236"/>
                  <a:pt x="73" y="223"/>
                </a:cubicBezTo>
                <a:cubicBezTo>
                  <a:pt x="73" y="211"/>
                  <a:pt x="68" y="197"/>
                  <a:pt x="79" y="199"/>
                </a:cubicBezTo>
                <a:cubicBezTo>
                  <a:pt x="91" y="201"/>
                  <a:pt x="101" y="197"/>
                  <a:pt x="102" y="209"/>
                </a:cubicBezTo>
                <a:cubicBezTo>
                  <a:pt x="102" y="220"/>
                  <a:pt x="112" y="231"/>
                  <a:pt x="119" y="232"/>
                </a:cubicBezTo>
                <a:cubicBezTo>
                  <a:pt x="126" y="234"/>
                  <a:pt x="131" y="234"/>
                  <a:pt x="135" y="238"/>
                </a:cubicBezTo>
                <a:cubicBezTo>
                  <a:pt x="140" y="242"/>
                  <a:pt x="146" y="243"/>
                  <a:pt x="148" y="258"/>
                </a:cubicBezTo>
                <a:cubicBezTo>
                  <a:pt x="150" y="273"/>
                  <a:pt x="151" y="284"/>
                  <a:pt x="159" y="282"/>
                </a:cubicBezTo>
                <a:close/>
              </a:path>
            </a:pathLst>
          </a:custGeom>
          <a:solidFill>
            <a:srgbClr val="1573B0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4" name="Freeform 631">
            <a:extLst>
              <a:ext uri="{FF2B5EF4-FFF2-40B4-BE49-F238E27FC236}">
                <a16:creationId xmlns:a16="http://schemas.microsoft.com/office/drawing/2014/main" id="{FB0D92E6-DC41-F839-DEA2-2BA8A9DFE3BB}"/>
              </a:ext>
            </a:extLst>
          </p:cNvPr>
          <p:cNvSpPr>
            <a:spLocks/>
          </p:cNvSpPr>
          <p:nvPr/>
        </p:nvSpPr>
        <p:spPr bwMode="auto">
          <a:xfrm>
            <a:off x="7655973" y="4577962"/>
            <a:ext cx="130620" cy="159432"/>
          </a:xfrm>
          <a:custGeom>
            <a:avLst/>
            <a:gdLst>
              <a:gd name="T0" fmla="*/ 0 w 121"/>
              <a:gd name="T1" fmla="*/ 0 h 149"/>
              <a:gd name="T2" fmla="*/ 2147483646 w 121"/>
              <a:gd name="T3" fmla="*/ 2147483646 h 149"/>
              <a:gd name="T4" fmla="*/ 2147483646 w 121"/>
              <a:gd name="T5" fmla="*/ 2147483646 h 149"/>
              <a:gd name="T6" fmla="*/ 2147483646 w 121"/>
              <a:gd name="T7" fmla="*/ 2147483646 h 149"/>
              <a:gd name="T8" fmla="*/ 2147483646 w 121"/>
              <a:gd name="T9" fmla="*/ 2147483646 h 149"/>
              <a:gd name="T10" fmla="*/ 2147483646 w 121"/>
              <a:gd name="T11" fmla="*/ 2147483646 h 149"/>
              <a:gd name="T12" fmla="*/ 2147483646 w 121"/>
              <a:gd name="T13" fmla="*/ 2147483646 h 149"/>
              <a:gd name="T14" fmla="*/ 2147483646 w 121"/>
              <a:gd name="T15" fmla="*/ 2147483646 h 149"/>
              <a:gd name="T16" fmla="*/ 2147483646 w 121"/>
              <a:gd name="T17" fmla="*/ 2147483646 h 149"/>
              <a:gd name="T18" fmla="*/ 2147483646 w 121"/>
              <a:gd name="T19" fmla="*/ 2147483646 h 149"/>
              <a:gd name="T20" fmla="*/ 2147483646 w 121"/>
              <a:gd name="T21" fmla="*/ 2147483646 h 149"/>
              <a:gd name="T22" fmla="*/ 2147483646 w 121"/>
              <a:gd name="T23" fmla="*/ 2147483646 h 149"/>
              <a:gd name="T24" fmla="*/ 2147483646 w 121"/>
              <a:gd name="T25" fmla="*/ 2147483646 h 149"/>
              <a:gd name="T26" fmla="*/ 2147483646 w 121"/>
              <a:gd name="T27" fmla="*/ 2147483646 h 149"/>
              <a:gd name="T28" fmla="*/ 2147483646 w 121"/>
              <a:gd name="T29" fmla="*/ 2147483646 h 149"/>
              <a:gd name="T30" fmla="*/ 2147483646 w 121"/>
              <a:gd name="T31" fmla="*/ 2147483646 h 149"/>
              <a:gd name="T32" fmla="*/ 2147483646 w 121"/>
              <a:gd name="T33" fmla="*/ 2147483646 h 149"/>
              <a:gd name="T34" fmla="*/ 2147483646 w 121"/>
              <a:gd name="T35" fmla="*/ 2147483646 h 149"/>
              <a:gd name="T36" fmla="*/ 2147483646 w 121"/>
              <a:gd name="T37" fmla="*/ 2147483646 h 149"/>
              <a:gd name="T38" fmla="*/ 2147483646 w 121"/>
              <a:gd name="T39" fmla="*/ 2147483646 h 149"/>
              <a:gd name="T40" fmla="*/ 2147483646 w 121"/>
              <a:gd name="T41" fmla="*/ 2147483646 h 149"/>
              <a:gd name="T42" fmla="*/ 2147483646 w 121"/>
              <a:gd name="T43" fmla="*/ 2147483646 h 149"/>
              <a:gd name="T44" fmla="*/ 2147483646 w 121"/>
              <a:gd name="T45" fmla="*/ 2147483646 h 149"/>
              <a:gd name="T46" fmla="*/ 0 w 121"/>
              <a:gd name="T47" fmla="*/ 0 h 1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21"/>
              <a:gd name="T73" fmla="*/ 0 h 149"/>
              <a:gd name="T74" fmla="*/ 121 w 121"/>
              <a:gd name="T75" fmla="*/ 149 h 149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21" h="149">
                <a:moveTo>
                  <a:pt x="0" y="0"/>
                </a:moveTo>
                <a:cubicBezTo>
                  <a:pt x="6" y="4"/>
                  <a:pt x="23" y="7"/>
                  <a:pt x="33" y="14"/>
                </a:cubicBezTo>
                <a:cubicBezTo>
                  <a:pt x="43" y="20"/>
                  <a:pt x="46" y="22"/>
                  <a:pt x="52" y="23"/>
                </a:cubicBezTo>
                <a:cubicBezTo>
                  <a:pt x="59" y="23"/>
                  <a:pt x="61" y="20"/>
                  <a:pt x="62" y="19"/>
                </a:cubicBezTo>
                <a:cubicBezTo>
                  <a:pt x="62" y="19"/>
                  <a:pt x="67" y="27"/>
                  <a:pt x="72" y="31"/>
                </a:cubicBezTo>
                <a:cubicBezTo>
                  <a:pt x="77" y="36"/>
                  <a:pt x="84" y="40"/>
                  <a:pt x="87" y="46"/>
                </a:cubicBezTo>
                <a:cubicBezTo>
                  <a:pt x="91" y="52"/>
                  <a:pt x="95" y="53"/>
                  <a:pt x="96" y="62"/>
                </a:cubicBezTo>
                <a:cubicBezTo>
                  <a:pt x="96" y="72"/>
                  <a:pt x="91" y="72"/>
                  <a:pt x="93" y="82"/>
                </a:cubicBezTo>
                <a:cubicBezTo>
                  <a:pt x="95" y="92"/>
                  <a:pt x="90" y="102"/>
                  <a:pt x="96" y="109"/>
                </a:cubicBezTo>
                <a:cubicBezTo>
                  <a:pt x="103" y="116"/>
                  <a:pt x="106" y="117"/>
                  <a:pt x="109" y="120"/>
                </a:cubicBezTo>
                <a:cubicBezTo>
                  <a:pt x="113" y="123"/>
                  <a:pt x="109" y="125"/>
                  <a:pt x="113" y="126"/>
                </a:cubicBezTo>
                <a:cubicBezTo>
                  <a:pt x="117" y="126"/>
                  <a:pt x="121" y="131"/>
                  <a:pt x="120" y="133"/>
                </a:cubicBezTo>
                <a:cubicBezTo>
                  <a:pt x="119" y="135"/>
                  <a:pt x="112" y="132"/>
                  <a:pt x="112" y="137"/>
                </a:cubicBezTo>
                <a:cubicBezTo>
                  <a:pt x="112" y="141"/>
                  <a:pt x="110" y="139"/>
                  <a:pt x="108" y="143"/>
                </a:cubicBezTo>
                <a:cubicBezTo>
                  <a:pt x="106" y="147"/>
                  <a:pt x="103" y="149"/>
                  <a:pt x="99" y="146"/>
                </a:cubicBezTo>
                <a:cubicBezTo>
                  <a:pt x="94" y="142"/>
                  <a:pt x="93" y="138"/>
                  <a:pt x="91" y="135"/>
                </a:cubicBezTo>
                <a:cubicBezTo>
                  <a:pt x="89" y="131"/>
                  <a:pt x="88" y="127"/>
                  <a:pt x="81" y="124"/>
                </a:cubicBezTo>
                <a:cubicBezTo>
                  <a:pt x="73" y="120"/>
                  <a:pt x="58" y="112"/>
                  <a:pt x="52" y="108"/>
                </a:cubicBezTo>
                <a:cubicBezTo>
                  <a:pt x="46" y="105"/>
                  <a:pt x="38" y="96"/>
                  <a:pt x="35" y="92"/>
                </a:cubicBezTo>
                <a:cubicBezTo>
                  <a:pt x="33" y="88"/>
                  <a:pt x="29" y="81"/>
                  <a:pt x="28" y="77"/>
                </a:cubicBezTo>
                <a:cubicBezTo>
                  <a:pt x="28" y="73"/>
                  <a:pt x="25" y="64"/>
                  <a:pt x="22" y="61"/>
                </a:cubicBezTo>
                <a:cubicBezTo>
                  <a:pt x="20" y="58"/>
                  <a:pt x="17" y="54"/>
                  <a:pt x="14" y="49"/>
                </a:cubicBezTo>
                <a:cubicBezTo>
                  <a:pt x="11" y="44"/>
                  <a:pt x="13" y="33"/>
                  <a:pt x="13" y="30"/>
                </a:cubicBezTo>
                <a:cubicBezTo>
                  <a:pt x="14" y="26"/>
                  <a:pt x="11" y="8"/>
                  <a:pt x="0" y="0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5" name="Freeform 632">
            <a:extLst>
              <a:ext uri="{FF2B5EF4-FFF2-40B4-BE49-F238E27FC236}">
                <a16:creationId xmlns:a16="http://schemas.microsoft.com/office/drawing/2014/main" id="{9FFAC7C0-1276-0293-9EB8-892F864F2A65}"/>
              </a:ext>
            </a:extLst>
          </p:cNvPr>
          <p:cNvSpPr>
            <a:spLocks/>
          </p:cNvSpPr>
          <p:nvPr/>
        </p:nvSpPr>
        <p:spPr bwMode="auto">
          <a:xfrm>
            <a:off x="6795421" y="3700122"/>
            <a:ext cx="578184" cy="854790"/>
          </a:xfrm>
          <a:custGeom>
            <a:avLst/>
            <a:gdLst>
              <a:gd name="T0" fmla="*/ 2147483646 w 539"/>
              <a:gd name="T1" fmla="*/ 2147483646 h 798"/>
              <a:gd name="T2" fmla="*/ 2147483646 w 539"/>
              <a:gd name="T3" fmla="*/ 2147483646 h 798"/>
              <a:gd name="T4" fmla="*/ 2147483646 w 539"/>
              <a:gd name="T5" fmla="*/ 2147483646 h 798"/>
              <a:gd name="T6" fmla="*/ 2147483646 w 539"/>
              <a:gd name="T7" fmla="*/ 2147483646 h 798"/>
              <a:gd name="T8" fmla="*/ 2147483646 w 539"/>
              <a:gd name="T9" fmla="*/ 2147483646 h 798"/>
              <a:gd name="T10" fmla="*/ 2147483646 w 539"/>
              <a:gd name="T11" fmla="*/ 2147483646 h 798"/>
              <a:gd name="T12" fmla="*/ 2147483646 w 539"/>
              <a:gd name="T13" fmla="*/ 0 h 798"/>
              <a:gd name="T14" fmla="*/ 2147483646 w 539"/>
              <a:gd name="T15" fmla="*/ 2147483646 h 798"/>
              <a:gd name="T16" fmla="*/ 2147483646 w 539"/>
              <a:gd name="T17" fmla="*/ 2147483646 h 798"/>
              <a:gd name="T18" fmla="*/ 2147483646 w 539"/>
              <a:gd name="T19" fmla="*/ 2147483646 h 798"/>
              <a:gd name="T20" fmla="*/ 2147483646 w 539"/>
              <a:gd name="T21" fmla="*/ 2147483646 h 798"/>
              <a:gd name="T22" fmla="*/ 2147483646 w 539"/>
              <a:gd name="T23" fmla="*/ 2147483646 h 798"/>
              <a:gd name="T24" fmla="*/ 2147483646 w 539"/>
              <a:gd name="T25" fmla="*/ 2147483646 h 798"/>
              <a:gd name="T26" fmla="*/ 2147483646 w 539"/>
              <a:gd name="T27" fmla="*/ 2147483646 h 798"/>
              <a:gd name="T28" fmla="*/ 2147483646 w 539"/>
              <a:gd name="T29" fmla="*/ 2147483646 h 798"/>
              <a:gd name="T30" fmla="*/ 2147483646 w 539"/>
              <a:gd name="T31" fmla="*/ 2147483646 h 798"/>
              <a:gd name="T32" fmla="*/ 2147483646 w 539"/>
              <a:gd name="T33" fmla="*/ 2147483646 h 798"/>
              <a:gd name="T34" fmla="*/ 2147483646 w 539"/>
              <a:gd name="T35" fmla="*/ 2147483646 h 798"/>
              <a:gd name="T36" fmla="*/ 2147483646 w 539"/>
              <a:gd name="T37" fmla="*/ 2147483646 h 798"/>
              <a:gd name="T38" fmla="*/ 2147483646 w 539"/>
              <a:gd name="T39" fmla="*/ 2147483646 h 798"/>
              <a:gd name="T40" fmla="*/ 2147483646 w 539"/>
              <a:gd name="T41" fmla="*/ 2147483646 h 798"/>
              <a:gd name="T42" fmla="*/ 2147483646 w 539"/>
              <a:gd name="T43" fmla="*/ 2147483646 h 798"/>
              <a:gd name="T44" fmla="*/ 2147483646 w 539"/>
              <a:gd name="T45" fmla="*/ 2147483646 h 798"/>
              <a:gd name="T46" fmla="*/ 2147483646 w 539"/>
              <a:gd name="T47" fmla="*/ 2147483646 h 798"/>
              <a:gd name="T48" fmla="*/ 2147483646 w 539"/>
              <a:gd name="T49" fmla="*/ 2147483646 h 798"/>
              <a:gd name="T50" fmla="*/ 2147483646 w 539"/>
              <a:gd name="T51" fmla="*/ 2147483646 h 798"/>
              <a:gd name="T52" fmla="*/ 2147483646 w 539"/>
              <a:gd name="T53" fmla="*/ 2147483646 h 798"/>
              <a:gd name="T54" fmla="*/ 2147483646 w 539"/>
              <a:gd name="T55" fmla="*/ 2147483646 h 798"/>
              <a:gd name="T56" fmla="*/ 2147483646 w 539"/>
              <a:gd name="T57" fmla="*/ 2147483646 h 798"/>
              <a:gd name="T58" fmla="*/ 2147483646 w 539"/>
              <a:gd name="T59" fmla="*/ 2147483646 h 798"/>
              <a:gd name="T60" fmla="*/ 2147483646 w 539"/>
              <a:gd name="T61" fmla="*/ 2147483646 h 798"/>
              <a:gd name="T62" fmla="*/ 2147483646 w 539"/>
              <a:gd name="T63" fmla="*/ 2147483646 h 798"/>
              <a:gd name="T64" fmla="*/ 2147483646 w 539"/>
              <a:gd name="T65" fmla="*/ 2147483646 h 798"/>
              <a:gd name="T66" fmla="*/ 2147483646 w 539"/>
              <a:gd name="T67" fmla="*/ 2147483646 h 798"/>
              <a:gd name="T68" fmla="*/ 2147483646 w 539"/>
              <a:gd name="T69" fmla="*/ 2147483646 h 798"/>
              <a:gd name="T70" fmla="*/ 2147483646 w 539"/>
              <a:gd name="T71" fmla="*/ 2147483646 h 798"/>
              <a:gd name="T72" fmla="*/ 2147483646 w 539"/>
              <a:gd name="T73" fmla="*/ 2147483646 h 798"/>
              <a:gd name="T74" fmla="*/ 2147483646 w 539"/>
              <a:gd name="T75" fmla="*/ 2147483646 h 798"/>
              <a:gd name="T76" fmla="*/ 2147483646 w 539"/>
              <a:gd name="T77" fmla="*/ 2147483646 h 798"/>
              <a:gd name="T78" fmla="*/ 2147483646 w 539"/>
              <a:gd name="T79" fmla="*/ 2147483646 h 798"/>
              <a:gd name="T80" fmla="*/ 2147483646 w 539"/>
              <a:gd name="T81" fmla="*/ 2147483646 h 798"/>
              <a:gd name="T82" fmla="*/ 2147483646 w 539"/>
              <a:gd name="T83" fmla="*/ 2147483646 h 798"/>
              <a:gd name="T84" fmla="*/ 2147483646 w 539"/>
              <a:gd name="T85" fmla="*/ 2147483646 h 798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539"/>
              <a:gd name="T130" fmla="*/ 0 h 798"/>
              <a:gd name="T131" fmla="*/ 539 w 539"/>
              <a:gd name="T132" fmla="*/ 798 h 798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539" h="798">
                <a:moveTo>
                  <a:pt x="0" y="372"/>
                </a:moveTo>
                <a:cubicBezTo>
                  <a:pt x="0" y="372"/>
                  <a:pt x="8" y="366"/>
                  <a:pt x="13" y="358"/>
                </a:cubicBezTo>
                <a:cubicBezTo>
                  <a:pt x="17" y="350"/>
                  <a:pt x="24" y="349"/>
                  <a:pt x="30" y="340"/>
                </a:cubicBezTo>
                <a:cubicBezTo>
                  <a:pt x="36" y="332"/>
                  <a:pt x="47" y="344"/>
                  <a:pt x="56" y="346"/>
                </a:cubicBezTo>
                <a:cubicBezTo>
                  <a:pt x="66" y="349"/>
                  <a:pt x="77" y="347"/>
                  <a:pt x="80" y="336"/>
                </a:cubicBezTo>
                <a:cubicBezTo>
                  <a:pt x="82" y="324"/>
                  <a:pt x="71" y="320"/>
                  <a:pt x="63" y="319"/>
                </a:cubicBezTo>
                <a:cubicBezTo>
                  <a:pt x="55" y="318"/>
                  <a:pt x="63" y="311"/>
                  <a:pt x="54" y="308"/>
                </a:cubicBezTo>
                <a:cubicBezTo>
                  <a:pt x="44" y="304"/>
                  <a:pt x="33" y="283"/>
                  <a:pt x="29" y="265"/>
                </a:cubicBezTo>
                <a:cubicBezTo>
                  <a:pt x="26" y="248"/>
                  <a:pt x="44" y="258"/>
                  <a:pt x="56" y="258"/>
                </a:cubicBezTo>
                <a:cubicBezTo>
                  <a:pt x="68" y="258"/>
                  <a:pt x="82" y="245"/>
                  <a:pt x="90" y="243"/>
                </a:cubicBezTo>
                <a:cubicBezTo>
                  <a:pt x="98" y="241"/>
                  <a:pt x="121" y="215"/>
                  <a:pt x="124" y="204"/>
                </a:cubicBezTo>
                <a:cubicBezTo>
                  <a:pt x="128" y="194"/>
                  <a:pt x="149" y="177"/>
                  <a:pt x="156" y="164"/>
                </a:cubicBezTo>
                <a:cubicBezTo>
                  <a:pt x="163" y="151"/>
                  <a:pt x="169" y="148"/>
                  <a:pt x="174" y="142"/>
                </a:cubicBezTo>
                <a:cubicBezTo>
                  <a:pt x="178" y="136"/>
                  <a:pt x="185" y="116"/>
                  <a:pt x="181" y="110"/>
                </a:cubicBezTo>
                <a:cubicBezTo>
                  <a:pt x="176" y="105"/>
                  <a:pt x="165" y="100"/>
                  <a:pt x="159" y="96"/>
                </a:cubicBezTo>
                <a:cubicBezTo>
                  <a:pt x="154" y="93"/>
                  <a:pt x="141" y="67"/>
                  <a:pt x="136" y="54"/>
                </a:cubicBezTo>
                <a:cubicBezTo>
                  <a:pt x="131" y="41"/>
                  <a:pt x="149" y="38"/>
                  <a:pt x="163" y="36"/>
                </a:cubicBezTo>
                <a:cubicBezTo>
                  <a:pt x="177" y="35"/>
                  <a:pt x="177" y="38"/>
                  <a:pt x="185" y="40"/>
                </a:cubicBezTo>
                <a:cubicBezTo>
                  <a:pt x="193" y="42"/>
                  <a:pt x="218" y="46"/>
                  <a:pt x="224" y="42"/>
                </a:cubicBezTo>
                <a:cubicBezTo>
                  <a:pt x="230" y="39"/>
                  <a:pt x="225" y="24"/>
                  <a:pt x="229" y="20"/>
                </a:cubicBezTo>
                <a:cubicBezTo>
                  <a:pt x="232" y="16"/>
                  <a:pt x="238" y="0"/>
                  <a:pt x="238" y="0"/>
                </a:cubicBezTo>
                <a:cubicBezTo>
                  <a:pt x="243" y="0"/>
                  <a:pt x="252" y="0"/>
                  <a:pt x="252" y="0"/>
                </a:cubicBezTo>
                <a:cubicBezTo>
                  <a:pt x="252" y="0"/>
                  <a:pt x="269" y="11"/>
                  <a:pt x="274" y="18"/>
                </a:cubicBezTo>
                <a:cubicBezTo>
                  <a:pt x="278" y="26"/>
                  <a:pt x="299" y="36"/>
                  <a:pt x="286" y="41"/>
                </a:cubicBezTo>
                <a:cubicBezTo>
                  <a:pt x="273" y="46"/>
                  <a:pt x="270" y="51"/>
                  <a:pt x="277" y="58"/>
                </a:cubicBezTo>
                <a:cubicBezTo>
                  <a:pt x="284" y="65"/>
                  <a:pt x="297" y="65"/>
                  <a:pt x="292" y="73"/>
                </a:cubicBezTo>
                <a:cubicBezTo>
                  <a:pt x="287" y="81"/>
                  <a:pt x="274" y="76"/>
                  <a:pt x="279" y="82"/>
                </a:cubicBezTo>
                <a:cubicBezTo>
                  <a:pt x="284" y="88"/>
                  <a:pt x="289" y="80"/>
                  <a:pt x="293" y="89"/>
                </a:cubicBezTo>
                <a:cubicBezTo>
                  <a:pt x="298" y="99"/>
                  <a:pt x="298" y="103"/>
                  <a:pt x="292" y="107"/>
                </a:cubicBezTo>
                <a:cubicBezTo>
                  <a:pt x="286" y="110"/>
                  <a:pt x="282" y="113"/>
                  <a:pt x="278" y="112"/>
                </a:cubicBezTo>
                <a:cubicBezTo>
                  <a:pt x="274" y="110"/>
                  <a:pt x="278" y="101"/>
                  <a:pt x="272" y="105"/>
                </a:cubicBezTo>
                <a:cubicBezTo>
                  <a:pt x="266" y="108"/>
                  <a:pt x="260" y="113"/>
                  <a:pt x="269" y="120"/>
                </a:cubicBezTo>
                <a:cubicBezTo>
                  <a:pt x="277" y="127"/>
                  <a:pt x="285" y="113"/>
                  <a:pt x="286" y="127"/>
                </a:cubicBezTo>
                <a:cubicBezTo>
                  <a:pt x="287" y="141"/>
                  <a:pt x="272" y="143"/>
                  <a:pt x="283" y="148"/>
                </a:cubicBezTo>
                <a:cubicBezTo>
                  <a:pt x="293" y="153"/>
                  <a:pt x="301" y="153"/>
                  <a:pt x="312" y="156"/>
                </a:cubicBezTo>
                <a:cubicBezTo>
                  <a:pt x="323" y="160"/>
                  <a:pt x="327" y="149"/>
                  <a:pt x="333" y="167"/>
                </a:cubicBezTo>
                <a:cubicBezTo>
                  <a:pt x="333" y="167"/>
                  <a:pt x="325" y="182"/>
                  <a:pt x="317" y="185"/>
                </a:cubicBezTo>
                <a:cubicBezTo>
                  <a:pt x="309" y="188"/>
                  <a:pt x="306" y="198"/>
                  <a:pt x="314" y="211"/>
                </a:cubicBezTo>
                <a:cubicBezTo>
                  <a:pt x="322" y="224"/>
                  <a:pt x="339" y="231"/>
                  <a:pt x="351" y="238"/>
                </a:cubicBezTo>
                <a:cubicBezTo>
                  <a:pt x="363" y="245"/>
                  <a:pt x="392" y="254"/>
                  <a:pt x="418" y="264"/>
                </a:cubicBezTo>
                <a:cubicBezTo>
                  <a:pt x="443" y="274"/>
                  <a:pt x="451" y="274"/>
                  <a:pt x="461" y="285"/>
                </a:cubicBezTo>
                <a:cubicBezTo>
                  <a:pt x="471" y="296"/>
                  <a:pt x="503" y="292"/>
                  <a:pt x="503" y="292"/>
                </a:cubicBezTo>
                <a:cubicBezTo>
                  <a:pt x="507" y="314"/>
                  <a:pt x="507" y="314"/>
                  <a:pt x="507" y="314"/>
                </a:cubicBezTo>
                <a:cubicBezTo>
                  <a:pt x="510" y="320"/>
                  <a:pt x="515" y="313"/>
                  <a:pt x="518" y="312"/>
                </a:cubicBezTo>
                <a:cubicBezTo>
                  <a:pt x="521" y="311"/>
                  <a:pt x="522" y="314"/>
                  <a:pt x="526" y="317"/>
                </a:cubicBezTo>
                <a:cubicBezTo>
                  <a:pt x="529" y="319"/>
                  <a:pt x="526" y="329"/>
                  <a:pt x="525" y="332"/>
                </a:cubicBezTo>
                <a:cubicBezTo>
                  <a:pt x="524" y="335"/>
                  <a:pt x="522" y="349"/>
                  <a:pt x="522" y="356"/>
                </a:cubicBezTo>
                <a:cubicBezTo>
                  <a:pt x="522" y="362"/>
                  <a:pt x="528" y="367"/>
                  <a:pt x="530" y="369"/>
                </a:cubicBezTo>
                <a:cubicBezTo>
                  <a:pt x="532" y="372"/>
                  <a:pt x="539" y="402"/>
                  <a:pt x="537" y="407"/>
                </a:cubicBezTo>
                <a:cubicBezTo>
                  <a:pt x="522" y="411"/>
                  <a:pt x="522" y="411"/>
                  <a:pt x="522" y="411"/>
                </a:cubicBezTo>
                <a:cubicBezTo>
                  <a:pt x="519" y="423"/>
                  <a:pt x="505" y="431"/>
                  <a:pt x="505" y="426"/>
                </a:cubicBezTo>
                <a:cubicBezTo>
                  <a:pt x="507" y="416"/>
                  <a:pt x="502" y="411"/>
                  <a:pt x="502" y="411"/>
                </a:cubicBezTo>
                <a:cubicBezTo>
                  <a:pt x="502" y="411"/>
                  <a:pt x="486" y="417"/>
                  <a:pt x="487" y="422"/>
                </a:cubicBezTo>
                <a:cubicBezTo>
                  <a:pt x="489" y="426"/>
                  <a:pt x="472" y="428"/>
                  <a:pt x="476" y="432"/>
                </a:cubicBezTo>
                <a:cubicBezTo>
                  <a:pt x="481" y="437"/>
                  <a:pt x="470" y="451"/>
                  <a:pt x="470" y="451"/>
                </a:cubicBezTo>
                <a:cubicBezTo>
                  <a:pt x="470" y="451"/>
                  <a:pt x="472" y="461"/>
                  <a:pt x="472" y="466"/>
                </a:cubicBezTo>
                <a:cubicBezTo>
                  <a:pt x="472" y="471"/>
                  <a:pt x="469" y="477"/>
                  <a:pt x="464" y="471"/>
                </a:cubicBezTo>
                <a:cubicBezTo>
                  <a:pt x="460" y="464"/>
                  <a:pt x="449" y="471"/>
                  <a:pt x="449" y="471"/>
                </a:cubicBezTo>
                <a:cubicBezTo>
                  <a:pt x="439" y="471"/>
                  <a:pt x="439" y="471"/>
                  <a:pt x="439" y="471"/>
                </a:cubicBezTo>
                <a:cubicBezTo>
                  <a:pt x="442" y="482"/>
                  <a:pt x="442" y="482"/>
                  <a:pt x="442" y="482"/>
                </a:cubicBezTo>
                <a:cubicBezTo>
                  <a:pt x="427" y="485"/>
                  <a:pt x="427" y="485"/>
                  <a:pt x="427" y="485"/>
                </a:cubicBezTo>
                <a:cubicBezTo>
                  <a:pt x="421" y="476"/>
                  <a:pt x="421" y="476"/>
                  <a:pt x="421" y="476"/>
                </a:cubicBezTo>
                <a:cubicBezTo>
                  <a:pt x="418" y="490"/>
                  <a:pt x="421" y="502"/>
                  <a:pt x="421" y="502"/>
                </a:cubicBezTo>
                <a:cubicBezTo>
                  <a:pt x="405" y="511"/>
                  <a:pt x="405" y="511"/>
                  <a:pt x="405" y="511"/>
                </a:cubicBezTo>
                <a:cubicBezTo>
                  <a:pt x="405" y="511"/>
                  <a:pt x="398" y="529"/>
                  <a:pt x="390" y="525"/>
                </a:cubicBezTo>
                <a:cubicBezTo>
                  <a:pt x="383" y="520"/>
                  <a:pt x="375" y="513"/>
                  <a:pt x="375" y="525"/>
                </a:cubicBezTo>
                <a:cubicBezTo>
                  <a:pt x="375" y="537"/>
                  <a:pt x="374" y="546"/>
                  <a:pt x="369" y="549"/>
                </a:cubicBezTo>
                <a:cubicBezTo>
                  <a:pt x="365" y="552"/>
                  <a:pt x="353" y="547"/>
                  <a:pt x="353" y="547"/>
                </a:cubicBezTo>
                <a:cubicBezTo>
                  <a:pt x="353" y="547"/>
                  <a:pt x="346" y="555"/>
                  <a:pt x="351" y="561"/>
                </a:cubicBezTo>
                <a:cubicBezTo>
                  <a:pt x="356" y="567"/>
                  <a:pt x="357" y="567"/>
                  <a:pt x="353" y="572"/>
                </a:cubicBezTo>
                <a:cubicBezTo>
                  <a:pt x="348" y="576"/>
                  <a:pt x="340" y="573"/>
                  <a:pt x="340" y="573"/>
                </a:cubicBezTo>
                <a:cubicBezTo>
                  <a:pt x="340" y="573"/>
                  <a:pt x="333" y="573"/>
                  <a:pt x="330" y="578"/>
                </a:cubicBezTo>
                <a:cubicBezTo>
                  <a:pt x="327" y="582"/>
                  <a:pt x="324" y="573"/>
                  <a:pt x="319" y="573"/>
                </a:cubicBezTo>
                <a:cubicBezTo>
                  <a:pt x="315" y="573"/>
                  <a:pt x="310" y="565"/>
                  <a:pt x="309" y="575"/>
                </a:cubicBezTo>
                <a:cubicBezTo>
                  <a:pt x="307" y="584"/>
                  <a:pt x="312" y="596"/>
                  <a:pt x="312" y="596"/>
                </a:cubicBezTo>
                <a:cubicBezTo>
                  <a:pt x="312" y="596"/>
                  <a:pt x="303" y="597"/>
                  <a:pt x="303" y="603"/>
                </a:cubicBezTo>
                <a:cubicBezTo>
                  <a:pt x="303" y="609"/>
                  <a:pt x="310" y="618"/>
                  <a:pt x="310" y="618"/>
                </a:cubicBezTo>
                <a:cubicBezTo>
                  <a:pt x="310" y="618"/>
                  <a:pt x="313" y="620"/>
                  <a:pt x="312" y="629"/>
                </a:cubicBezTo>
                <a:cubicBezTo>
                  <a:pt x="310" y="638"/>
                  <a:pt x="307" y="641"/>
                  <a:pt x="310" y="647"/>
                </a:cubicBezTo>
                <a:cubicBezTo>
                  <a:pt x="313" y="653"/>
                  <a:pt x="324" y="644"/>
                  <a:pt x="319" y="655"/>
                </a:cubicBezTo>
                <a:cubicBezTo>
                  <a:pt x="315" y="665"/>
                  <a:pt x="308" y="666"/>
                  <a:pt x="304" y="671"/>
                </a:cubicBezTo>
                <a:cubicBezTo>
                  <a:pt x="295" y="683"/>
                  <a:pt x="312" y="673"/>
                  <a:pt x="295" y="683"/>
                </a:cubicBezTo>
                <a:cubicBezTo>
                  <a:pt x="278" y="694"/>
                  <a:pt x="278" y="694"/>
                  <a:pt x="278" y="694"/>
                </a:cubicBezTo>
                <a:cubicBezTo>
                  <a:pt x="278" y="694"/>
                  <a:pt x="285" y="692"/>
                  <a:pt x="292" y="697"/>
                </a:cubicBezTo>
                <a:cubicBezTo>
                  <a:pt x="300" y="702"/>
                  <a:pt x="300" y="692"/>
                  <a:pt x="300" y="702"/>
                </a:cubicBezTo>
                <a:cubicBezTo>
                  <a:pt x="300" y="711"/>
                  <a:pt x="300" y="702"/>
                  <a:pt x="300" y="702"/>
                </a:cubicBezTo>
                <a:cubicBezTo>
                  <a:pt x="300" y="702"/>
                  <a:pt x="307" y="723"/>
                  <a:pt x="301" y="723"/>
                </a:cubicBezTo>
                <a:cubicBezTo>
                  <a:pt x="295" y="723"/>
                  <a:pt x="301" y="720"/>
                  <a:pt x="295" y="723"/>
                </a:cubicBezTo>
                <a:cubicBezTo>
                  <a:pt x="289" y="726"/>
                  <a:pt x="292" y="729"/>
                  <a:pt x="292" y="729"/>
                </a:cubicBezTo>
                <a:cubicBezTo>
                  <a:pt x="280" y="739"/>
                  <a:pt x="280" y="739"/>
                  <a:pt x="280" y="739"/>
                </a:cubicBezTo>
                <a:cubicBezTo>
                  <a:pt x="278" y="748"/>
                  <a:pt x="278" y="748"/>
                  <a:pt x="278" y="748"/>
                </a:cubicBezTo>
                <a:cubicBezTo>
                  <a:pt x="278" y="748"/>
                  <a:pt x="268" y="747"/>
                  <a:pt x="271" y="754"/>
                </a:cubicBezTo>
                <a:cubicBezTo>
                  <a:pt x="274" y="762"/>
                  <a:pt x="263" y="770"/>
                  <a:pt x="257" y="767"/>
                </a:cubicBezTo>
                <a:cubicBezTo>
                  <a:pt x="251" y="764"/>
                  <a:pt x="244" y="757"/>
                  <a:pt x="247" y="768"/>
                </a:cubicBezTo>
                <a:cubicBezTo>
                  <a:pt x="250" y="779"/>
                  <a:pt x="262" y="785"/>
                  <a:pt x="254" y="789"/>
                </a:cubicBezTo>
                <a:cubicBezTo>
                  <a:pt x="247" y="794"/>
                  <a:pt x="241" y="786"/>
                  <a:pt x="238" y="792"/>
                </a:cubicBezTo>
                <a:cubicBezTo>
                  <a:pt x="235" y="798"/>
                  <a:pt x="224" y="795"/>
                  <a:pt x="224" y="795"/>
                </a:cubicBezTo>
                <a:cubicBezTo>
                  <a:pt x="220" y="777"/>
                  <a:pt x="220" y="777"/>
                  <a:pt x="220" y="777"/>
                </a:cubicBezTo>
                <a:cubicBezTo>
                  <a:pt x="220" y="777"/>
                  <a:pt x="221" y="762"/>
                  <a:pt x="213" y="767"/>
                </a:cubicBezTo>
                <a:cubicBezTo>
                  <a:pt x="213" y="767"/>
                  <a:pt x="218" y="745"/>
                  <a:pt x="210" y="745"/>
                </a:cubicBezTo>
                <a:cubicBezTo>
                  <a:pt x="203" y="745"/>
                  <a:pt x="195" y="744"/>
                  <a:pt x="198" y="738"/>
                </a:cubicBezTo>
                <a:cubicBezTo>
                  <a:pt x="201" y="732"/>
                  <a:pt x="201" y="721"/>
                  <a:pt x="201" y="721"/>
                </a:cubicBezTo>
                <a:cubicBezTo>
                  <a:pt x="201" y="721"/>
                  <a:pt x="194" y="715"/>
                  <a:pt x="192" y="711"/>
                </a:cubicBezTo>
                <a:cubicBezTo>
                  <a:pt x="191" y="706"/>
                  <a:pt x="192" y="692"/>
                  <a:pt x="192" y="692"/>
                </a:cubicBezTo>
                <a:cubicBezTo>
                  <a:pt x="185" y="674"/>
                  <a:pt x="185" y="674"/>
                  <a:pt x="185" y="674"/>
                </a:cubicBezTo>
                <a:cubicBezTo>
                  <a:pt x="185" y="674"/>
                  <a:pt x="176" y="676"/>
                  <a:pt x="168" y="664"/>
                </a:cubicBezTo>
                <a:cubicBezTo>
                  <a:pt x="161" y="652"/>
                  <a:pt x="161" y="650"/>
                  <a:pt x="165" y="649"/>
                </a:cubicBezTo>
                <a:cubicBezTo>
                  <a:pt x="168" y="635"/>
                  <a:pt x="168" y="635"/>
                  <a:pt x="168" y="635"/>
                </a:cubicBezTo>
                <a:cubicBezTo>
                  <a:pt x="159" y="624"/>
                  <a:pt x="159" y="624"/>
                  <a:pt x="159" y="624"/>
                </a:cubicBezTo>
                <a:cubicBezTo>
                  <a:pt x="159" y="624"/>
                  <a:pt x="148" y="618"/>
                  <a:pt x="153" y="615"/>
                </a:cubicBezTo>
                <a:cubicBezTo>
                  <a:pt x="158" y="612"/>
                  <a:pt x="155" y="606"/>
                  <a:pt x="148" y="602"/>
                </a:cubicBezTo>
                <a:cubicBezTo>
                  <a:pt x="142" y="597"/>
                  <a:pt x="135" y="575"/>
                  <a:pt x="135" y="575"/>
                </a:cubicBezTo>
                <a:cubicBezTo>
                  <a:pt x="135" y="575"/>
                  <a:pt x="136" y="553"/>
                  <a:pt x="129" y="538"/>
                </a:cubicBezTo>
                <a:cubicBezTo>
                  <a:pt x="121" y="523"/>
                  <a:pt x="114" y="519"/>
                  <a:pt x="114" y="507"/>
                </a:cubicBezTo>
                <a:cubicBezTo>
                  <a:pt x="114" y="494"/>
                  <a:pt x="114" y="483"/>
                  <a:pt x="117" y="471"/>
                </a:cubicBezTo>
                <a:cubicBezTo>
                  <a:pt x="120" y="458"/>
                  <a:pt x="117" y="476"/>
                  <a:pt x="120" y="445"/>
                </a:cubicBezTo>
                <a:cubicBezTo>
                  <a:pt x="123" y="413"/>
                  <a:pt x="132" y="404"/>
                  <a:pt x="117" y="401"/>
                </a:cubicBezTo>
                <a:cubicBezTo>
                  <a:pt x="102" y="398"/>
                  <a:pt x="94" y="392"/>
                  <a:pt x="97" y="402"/>
                </a:cubicBezTo>
                <a:cubicBezTo>
                  <a:pt x="100" y="413"/>
                  <a:pt x="99" y="422"/>
                  <a:pt x="99" y="422"/>
                </a:cubicBezTo>
                <a:cubicBezTo>
                  <a:pt x="99" y="422"/>
                  <a:pt x="100" y="437"/>
                  <a:pt x="93" y="442"/>
                </a:cubicBezTo>
                <a:cubicBezTo>
                  <a:pt x="85" y="446"/>
                  <a:pt x="79" y="458"/>
                  <a:pt x="70" y="451"/>
                </a:cubicBezTo>
                <a:cubicBezTo>
                  <a:pt x="61" y="443"/>
                  <a:pt x="64" y="429"/>
                  <a:pt x="56" y="437"/>
                </a:cubicBezTo>
                <a:cubicBezTo>
                  <a:pt x="49" y="445"/>
                  <a:pt x="41" y="449"/>
                  <a:pt x="37" y="437"/>
                </a:cubicBezTo>
                <a:cubicBezTo>
                  <a:pt x="32" y="425"/>
                  <a:pt x="9" y="419"/>
                  <a:pt x="20" y="410"/>
                </a:cubicBezTo>
                <a:cubicBezTo>
                  <a:pt x="31" y="401"/>
                  <a:pt x="35" y="402"/>
                  <a:pt x="46" y="396"/>
                </a:cubicBezTo>
                <a:cubicBezTo>
                  <a:pt x="56" y="390"/>
                  <a:pt x="61" y="378"/>
                  <a:pt x="61" y="378"/>
                </a:cubicBezTo>
                <a:cubicBezTo>
                  <a:pt x="61" y="378"/>
                  <a:pt x="59" y="381"/>
                  <a:pt x="49" y="381"/>
                </a:cubicBezTo>
                <a:cubicBezTo>
                  <a:pt x="38" y="381"/>
                  <a:pt x="29" y="381"/>
                  <a:pt x="25" y="387"/>
                </a:cubicBezTo>
                <a:cubicBezTo>
                  <a:pt x="20" y="393"/>
                  <a:pt x="5" y="395"/>
                  <a:pt x="5" y="387"/>
                </a:cubicBezTo>
                <a:cubicBezTo>
                  <a:pt x="5" y="380"/>
                  <a:pt x="0" y="372"/>
                  <a:pt x="0" y="372"/>
                </a:cubicBezTo>
                <a:close/>
              </a:path>
            </a:pathLst>
          </a:custGeom>
          <a:solidFill>
            <a:srgbClr val="3598C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6" name="Freeform 633">
            <a:extLst>
              <a:ext uri="{FF2B5EF4-FFF2-40B4-BE49-F238E27FC236}">
                <a16:creationId xmlns:a16="http://schemas.microsoft.com/office/drawing/2014/main" id="{2A04AB81-1EE9-45D5-63A3-7D87AA08D16A}"/>
              </a:ext>
            </a:extLst>
          </p:cNvPr>
          <p:cNvSpPr>
            <a:spLocks/>
          </p:cNvSpPr>
          <p:nvPr/>
        </p:nvSpPr>
        <p:spPr bwMode="auto">
          <a:xfrm>
            <a:off x="7919134" y="4566437"/>
            <a:ext cx="280448" cy="188246"/>
          </a:xfrm>
          <a:custGeom>
            <a:avLst/>
            <a:gdLst>
              <a:gd name="T0" fmla="*/ 2147483646 w 262"/>
              <a:gd name="T1" fmla="*/ 2147483646 h 176"/>
              <a:gd name="T2" fmla="*/ 2147483646 w 262"/>
              <a:gd name="T3" fmla="*/ 2147483646 h 176"/>
              <a:gd name="T4" fmla="*/ 2147483646 w 262"/>
              <a:gd name="T5" fmla="*/ 2147483646 h 176"/>
              <a:gd name="T6" fmla="*/ 2147483646 w 262"/>
              <a:gd name="T7" fmla="*/ 2147483646 h 176"/>
              <a:gd name="T8" fmla="*/ 2147483646 w 262"/>
              <a:gd name="T9" fmla="*/ 2147483646 h 176"/>
              <a:gd name="T10" fmla="*/ 2147483646 w 262"/>
              <a:gd name="T11" fmla="*/ 2147483646 h 176"/>
              <a:gd name="T12" fmla="*/ 2147483646 w 262"/>
              <a:gd name="T13" fmla="*/ 2147483646 h 176"/>
              <a:gd name="T14" fmla="*/ 2147483646 w 262"/>
              <a:gd name="T15" fmla="*/ 2147483646 h 176"/>
              <a:gd name="T16" fmla="*/ 2147483646 w 262"/>
              <a:gd name="T17" fmla="*/ 2147483646 h 176"/>
              <a:gd name="T18" fmla="*/ 2147483646 w 262"/>
              <a:gd name="T19" fmla="*/ 2147483646 h 176"/>
              <a:gd name="T20" fmla="*/ 0 w 262"/>
              <a:gd name="T21" fmla="*/ 2147483646 h 176"/>
              <a:gd name="T22" fmla="*/ 2147483646 w 262"/>
              <a:gd name="T23" fmla="*/ 2147483646 h 176"/>
              <a:gd name="T24" fmla="*/ 2147483646 w 262"/>
              <a:gd name="T25" fmla="*/ 2147483646 h 176"/>
              <a:gd name="T26" fmla="*/ 2147483646 w 262"/>
              <a:gd name="T27" fmla="*/ 2147483646 h 176"/>
              <a:gd name="T28" fmla="*/ 2147483646 w 262"/>
              <a:gd name="T29" fmla="*/ 2147483646 h 176"/>
              <a:gd name="T30" fmla="*/ 2147483646 w 262"/>
              <a:gd name="T31" fmla="*/ 2147483646 h 176"/>
              <a:gd name="T32" fmla="*/ 2147483646 w 262"/>
              <a:gd name="T33" fmla="*/ 2147483646 h 176"/>
              <a:gd name="T34" fmla="*/ 2147483646 w 262"/>
              <a:gd name="T35" fmla="*/ 2147483646 h 176"/>
              <a:gd name="T36" fmla="*/ 2147483646 w 262"/>
              <a:gd name="T37" fmla="*/ 2147483646 h 176"/>
              <a:gd name="T38" fmla="*/ 2147483646 w 262"/>
              <a:gd name="T39" fmla="*/ 2147483646 h 176"/>
              <a:gd name="T40" fmla="*/ 2147483646 w 262"/>
              <a:gd name="T41" fmla="*/ 2147483646 h 176"/>
              <a:gd name="T42" fmla="*/ 2147483646 w 262"/>
              <a:gd name="T43" fmla="*/ 2147483646 h 176"/>
              <a:gd name="T44" fmla="*/ 2147483646 w 262"/>
              <a:gd name="T45" fmla="*/ 2147483646 h 176"/>
              <a:gd name="T46" fmla="*/ 2147483646 w 262"/>
              <a:gd name="T47" fmla="*/ 2147483646 h 176"/>
              <a:gd name="T48" fmla="*/ 2147483646 w 262"/>
              <a:gd name="T49" fmla="*/ 2147483646 h 176"/>
              <a:gd name="T50" fmla="*/ 2147483646 w 262"/>
              <a:gd name="T51" fmla="*/ 2147483646 h 176"/>
              <a:gd name="T52" fmla="*/ 2147483646 w 262"/>
              <a:gd name="T53" fmla="*/ 2147483646 h 176"/>
              <a:gd name="T54" fmla="*/ 2147483646 w 262"/>
              <a:gd name="T55" fmla="*/ 2147483646 h 176"/>
              <a:gd name="T56" fmla="*/ 2147483646 w 262"/>
              <a:gd name="T57" fmla="*/ 2147483646 h 176"/>
              <a:gd name="T58" fmla="*/ 2147483646 w 262"/>
              <a:gd name="T59" fmla="*/ 2147483646 h 176"/>
              <a:gd name="T60" fmla="*/ 2147483646 w 262"/>
              <a:gd name="T61" fmla="*/ 2147483646 h 176"/>
              <a:gd name="T62" fmla="*/ 2147483646 w 262"/>
              <a:gd name="T63" fmla="*/ 2147483646 h 176"/>
              <a:gd name="T64" fmla="*/ 2147483646 w 262"/>
              <a:gd name="T65" fmla="*/ 2147483646 h 176"/>
              <a:gd name="T66" fmla="*/ 2147483646 w 262"/>
              <a:gd name="T67" fmla="*/ 2147483646 h 17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262"/>
              <a:gd name="T103" fmla="*/ 0 h 176"/>
              <a:gd name="T104" fmla="*/ 262 w 262"/>
              <a:gd name="T105" fmla="*/ 176 h 17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262" h="176">
                <a:moveTo>
                  <a:pt x="212" y="10"/>
                </a:moveTo>
                <a:cubicBezTo>
                  <a:pt x="205" y="5"/>
                  <a:pt x="194" y="0"/>
                  <a:pt x="189" y="8"/>
                </a:cubicBezTo>
                <a:cubicBezTo>
                  <a:pt x="183" y="17"/>
                  <a:pt x="173" y="24"/>
                  <a:pt x="168" y="33"/>
                </a:cubicBezTo>
                <a:cubicBezTo>
                  <a:pt x="163" y="42"/>
                  <a:pt x="146" y="45"/>
                  <a:pt x="146" y="57"/>
                </a:cubicBezTo>
                <a:cubicBezTo>
                  <a:pt x="145" y="68"/>
                  <a:pt x="144" y="68"/>
                  <a:pt x="130" y="75"/>
                </a:cubicBezTo>
                <a:cubicBezTo>
                  <a:pt x="115" y="82"/>
                  <a:pt x="103" y="106"/>
                  <a:pt x="96" y="111"/>
                </a:cubicBezTo>
                <a:cubicBezTo>
                  <a:pt x="90" y="117"/>
                  <a:pt x="63" y="144"/>
                  <a:pt x="63" y="148"/>
                </a:cubicBezTo>
                <a:cubicBezTo>
                  <a:pt x="62" y="152"/>
                  <a:pt x="56" y="158"/>
                  <a:pt x="50" y="156"/>
                </a:cubicBezTo>
                <a:cubicBezTo>
                  <a:pt x="43" y="155"/>
                  <a:pt x="45" y="151"/>
                  <a:pt x="34" y="146"/>
                </a:cubicBezTo>
                <a:cubicBezTo>
                  <a:pt x="23" y="142"/>
                  <a:pt x="14" y="133"/>
                  <a:pt x="10" y="135"/>
                </a:cubicBezTo>
                <a:cubicBezTo>
                  <a:pt x="5" y="137"/>
                  <a:pt x="0" y="137"/>
                  <a:pt x="0" y="137"/>
                </a:cubicBezTo>
                <a:cubicBezTo>
                  <a:pt x="0" y="137"/>
                  <a:pt x="14" y="149"/>
                  <a:pt x="20" y="151"/>
                </a:cubicBezTo>
                <a:cubicBezTo>
                  <a:pt x="27" y="153"/>
                  <a:pt x="26" y="160"/>
                  <a:pt x="33" y="165"/>
                </a:cubicBezTo>
                <a:cubicBezTo>
                  <a:pt x="41" y="170"/>
                  <a:pt x="46" y="176"/>
                  <a:pt x="57" y="174"/>
                </a:cubicBezTo>
                <a:cubicBezTo>
                  <a:pt x="69" y="173"/>
                  <a:pt x="62" y="163"/>
                  <a:pt x="76" y="163"/>
                </a:cubicBezTo>
                <a:cubicBezTo>
                  <a:pt x="91" y="162"/>
                  <a:pt x="83" y="152"/>
                  <a:pt x="96" y="153"/>
                </a:cubicBezTo>
                <a:cubicBezTo>
                  <a:pt x="110" y="155"/>
                  <a:pt x="106" y="153"/>
                  <a:pt x="123" y="151"/>
                </a:cubicBezTo>
                <a:cubicBezTo>
                  <a:pt x="140" y="150"/>
                  <a:pt x="146" y="140"/>
                  <a:pt x="147" y="130"/>
                </a:cubicBezTo>
                <a:cubicBezTo>
                  <a:pt x="148" y="121"/>
                  <a:pt x="140" y="117"/>
                  <a:pt x="149" y="107"/>
                </a:cubicBezTo>
                <a:cubicBezTo>
                  <a:pt x="157" y="98"/>
                  <a:pt x="176" y="69"/>
                  <a:pt x="183" y="72"/>
                </a:cubicBezTo>
                <a:cubicBezTo>
                  <a:pt x="191" y="75"/>
                  <a:pt x="193" y="83"/>
                  <a:pt x="203" y="83"/>
                </a:cubicBezTo>
                <a:cubicBezTo>
                  <a:pt x="214" y="84"/>
                  <a:pt x="209" y="73"/>
                  <a:pt x="219" y="70"/>
                </a:cubicBezTo>
                <a:cubicBezTo>
                  <a:pt x="229" y="67"/>
                  <a:pt x="224" y="66"/>
                  <a:pt x="235" y="68"/>
                </a:cubicBezTo>
                <a:cubicBezTo>
                  <a:pt x="246" y="70"/>
                  <a:pt x="240" y="59"/>
                  <a:pt x="249" y="57"/>
                </a:cubicBezTo>
                <a:cubicBezTo>
                  <a:pt x="259" y="56"/>
                  <a:pt x="247" y="53"/>
                  <a:pt x="240" y="54"/>
                </a:cubicBezTo>
                <a:cubicBezTo>
                  <a:pt x="233" y="54"/>
                  <a:pt x="232" y="47"/>
                  <a:pt x="238" y="46"/>
                </a:cubicBezTo>
                <a:cubicBezTo>
                  <a:pt x="244" y="45"/>
                  <a:pt x="242" y="37"/>
                  <a:pt x="249" y="44"/>
                </a:cubicBezTo>
                <a:cubicBezTo>
                  <a:pt x="256" y="50"/>
                  <a:pt x="252" y="50"/>
                  <a:pt x="257" y="47"/>
                </a:cubicBezTo>
                <a:cubicBezTo>
                  <a:pt x="262" y="44"/>
                  <a:pt x="259" y="34"/>
                  <a:pt x="256" y="33"/>
                </a:cubicBezTo>
                <a:cubicBezTo>
                  <a:pt x="252" y="32"/>
                  <a:pt x="249" y="27"/>
                  <a:pt x="246" y="30"/>
                </a:cubicBezTo>
                <a:cubicBezTo>
                  <a:pt x="242" y="34"/>
                  <a:pt x="236" y="33"/>
                  <a:pt x="232" y="35"/>
                </a:cubicBezTo>
                <a:cubicBezTo>
                  <a:pt x="229" y="37"/>
                  <a:pt x="220" y="33"/>
                  <a:pt x="218" y="31"/>
                </a:cubicBezTo>
                <a:cubicBezTo>
                  <a:pt x="216" y="30"/>
                  <a:pt x="213" y="25"/>
                  <a:pt x="212" y="22"/>
                </a:cubicBezTo>
                <a:cubicBezTo>
                  <a:pt x="210" y="19"/>
                  <a:pt x="212" y="10"/>
                  <a:pt x="212" y="10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7" name="Freeform 634">
            <a:extLst>
              <a:ext uri="{FF2B5EF4-FFF2-40B4-BE49-F238E27FC236}">
                <a16:creationId xmlns:a16="http://schemas.microsoft.com/office/drawing/2014/main" id="{E21DE138-3420-A079-6907-91A7F67E90C2}"/>
              </a:ext>
            </a:extLst>
          </p:cNvPr>
          <p:cNvSpPr>
            <a:spLocks/>
          </p:cNvSpPr>
          <p:nvPr/>
        </p:nvSpPr>
        <p:spPr bwMode="auto">
          <a:xfrm>
            <a:off x="7909529" y="4639430"/>
            <a:ext cx="290053" cy="251634"/>
          </a:xfrm>
          <a:custGeom>
            <a:avLst/>
            <a:gdLst>
              <a:gd name="T0" fmla="*/ 2147483646 w 270"/>
              <a:gd name="T1" fmla="*/ 2147483646 h 234"/>
              <a:gd name="T2" fmla="*/ 2147483646 w 270"/>
              <a:gd name="T3" fmla="*/ 2147483646 h 234"/>
              <a:gd name="T4" fmla="*/ 2147483646 w 270"/>
              <a:gd name="T5" fmla="*/ 2147483646 h 234"/>
              <a:gd name="T6" fmla="*/ 2147483646 w 270"/>
              <a:gd name="T7" fmla="*/ 2147483646 h 234"/>
              <a:gd name="T8" fmla="*/ 2147483646 w 270"/>
              <a:gd name="T9" fmla="*/ 2147483646 h 234"/>
              <a:gd name="T10" fmla="*/ 2147483646 w 270"/>
              <a:gd name="T11" fmla="*/ 2147483646 h 234"/>
              <a:gd name="T12" fmla="*/ 2147483646 w 270"/>
              <a:gd name="T13" fmla="*/ 2147483646 h 234"/>
              <a:gd name="T14" fmla="*/ 2147483646 w 270"/>
              <a:gd name="T15" fmla="*/ 2147483646 h 234"/>
              <a:gd name="T16" fmla="*/ 2147483646 w 270"/>
              <a:gd name="T17" fmla="*/ 2147483646 h 234"/>
              <a:gd name="T18" fmla="*/ 2147483646 w 270"/>
              <a:gd name="T19" fmla="*/ 2147483646 h 234"/>
              <a:gd name="T20" fmla="*/ 2147483646 w 270"/>
              <a:gd name="T21" fmla="*/ 2147483646 h 234"/>
              <a:gd name="T22" fmla="*/ 2147483646 w 270"/>
              <a:gd name="T23" fmla="*/ 2147483646 h 234"/>
              <a:gd name="T24" fmla="*/ 2147483646 w 270"/>
              <a:gd name="T25" fmla="*/ 2147483646 h 234"/>
              <a:gd name="T26" fmla="*/ 2147483646 w 270"/>
              <a:gd name="T27" fmla="*/ 2147483646 h 234"/>
              <a:gd name="T28" fmla="*/ 2147483646 w 270"/>
              <a:gd name="T29" fmla="*/ 2147483646 h 234"/>
              <a:gd name="T30" fmla="*/ 2147483646 w 270"/>
              <a:gd name="T31" fmla="*/ 2147483646 h 234"/>
              <a:gd name="T32" fmla="*/ 2147483646 w 270"/>
              <a:gd name="T33" fmla="*/ 2147483646 h 234"/>
              <a:gd name="T34" fmla="*/ 2147483646 w 270"/>
              <a:gd name="T35" fmla="*/ 2147483646 h 234"/>
              <a:gd name="T36" fmla="*/ 2147483646 w 270"/>
              <a:gd name="T37" fmla="*/ 2147483646 h 234"/>
              <a:gd name="T38" fmla="*/ 2147483646 w 270"/>
              <a:gd name="T39" fmla="*/ 2147483646 h 234"/>
              <a:gd name="T40" fmla="*/ 2147483646 w 270"/>
              <a:gd name="T41" fmla="*/ 2147483646 h 234"/>
              <a:gd name="T42" fmla="*/ 2147483646 w 270"/>
              <a:gd name="T43" fmla="*/ 2147483646 h 234"/>
              <a:gd name="T44" fmla="*/ 2147483646 w 270"/>
              <a:gd name="T45" fmla="*/ 2147483646 h 234"/>
              <a:gd name="T46" fmla="*/ 2147483646 w 270"/>
              <a:gd name="T47" fmla="*/ 2147483646 h 234"/>
              <a:gd name="T48" fmla="*/ 2147483646 w 270"/>
              <a:gd name="T49" fmla="*/ 2147483646 h 234"/>
              <a:gd name="T50" fmla="*/ 2147483646 w 270"/>
              <a:gd name="T51" fmla="*/ 2147483646 h 234"/>
              <a:gd name="T52" fmla="*/ 2147483646 w 270"/>
              <a:gd name="T53" fmla="*/ 2147483646 h 234"/>
              <a:gd name="T54" fmla="*/ 2147483646 w 270"/>
              <a:gd name="T55" fmla="*/ 2147483646 h 234"/>
              <a:gd name="T56" fmla="*/ 2147483646 w 270"/>
              <a:gd name="T57" fmla="*/ 2147483646 h 234"/>
              <a:gd name="T58" fmla="*/ 2147483646 w 270"/>
              <a:gd name="T59" fmla="*/ 2147483646 h 234"/>
              <a:gd name="T60" fmla="*/ 2147483646 w 270"/>
              <a:gd name="T61" fmla="*/ 2147483646 h 234"/>
              <a:gd name="T62" fmla="*/ 2147483646 w 270"/>
              <a:gd name="T63" fmla="*/ 2147483646 h 234"/>
              <a:gd name="T64" fmla="*/ 2147483646 w 270"/>
              <a:gd name="T65" fmla="*/ 2147483646 h 234"/>
              <a:gd name="T66" fmla="*/ 2147483646 w 270"/>
              <a:gd name="T67" fmla="*/ 2147483646 h 234"/>
              <a:gd name="T68" fmla="*/ 2147483646 w 270"/>
              <a:gd name="T69" fmla="*/ 2147483646 h 234"/>
              <a:gd name="T70" fmla="*/ 2147483646 w 270"/>
              <a:gd name="T71" fmla="*/ 2147483646 h 234"/>
              <a:gd name="T72" fmla="*/ 2147483646 w 270"/>
              <a:gd name="T73" fmla="*/ 2147483646 h 234"/>
              <a:gd name="T74" fmla="*/ 2147483646 w 270"/>
              <a:gd name="T75" fmla="*/ 2147483646 h 234"/>
              <a:gd name="T76" fmla="*/ 2147483646 w 270"/>
              <a:gd name="T77" fmla="*/ 2147483646 h 234"/>
              <a:gd name="T78" fmla="*/ 2147483646 w 270"/>
              <a:gd name="T79" fmla="*/ 2147483646 h 234"/>
              <a:gd name="T80" fmla="*/ 2147483646 w 270"/>
              <a:gd name="T81" fmla="*/ 2147483646 h 234"/>
              <a:gd name="T82" fmla="*/ 2147483646 w 270"/>
              <a:gd name="T83" fmla="*/ 2147483646 h 234"/>
              <a:gd name="T84" fmla="*/ 2147483646 w 270"/>
              <a:gd name="T85" fmla="*/ 2147483646 h 234"/>
              <a:gd name="T86" fmla="*/ 2147483646 w 270"/>
              <a:gd name="T87" fmla="*/ 2147483646 h 234"/>
              <a:gd name="T88" fmla="*/ 2147483646 w 270"/>
              <a:gd name="T89" fmla="*/ 2147483646 h 234"/>
              <a:gd name="T90" fmla="*/ 2147483646 w 270"/>
              <a:gd name="T91" fmla="*/ 2147483646 h 234"/>
              <a:gd name="T92" fmla="*/ 2147483646 w 270"/>
              <a:gd name="T93" fmla="*/ 2147483646 h 234"/>
              <a:gd name="T94" fmla="*/ 2147483646 w 270"/>
              <a:gd name="T95" fmla="*/ 2147483646 h 234"/>
              <a:gd name="T96" fmla="*/ 2147483646 w 270"/>
              <a:gd name="T97" fmla="*/ 2147483646 h 234"/>
              <a:gd name="T98" fmla="*/ 2147483646 w 270"/>
              <a:gd name="T99" fmla="*/ 2147483646 h 234"/>
              <a:gd name="T100" fmla="*/ 2147483646 w 270"/>
              <a:gd name="T101" fmla="*/ 2147483646 h 234"/>
              <a:gd name="T102" fmla="*/ 2147483646 w 270"/>
              <a:gd name="T103" fmla="*/ 2147483646 h 234"/>
              <a:gd name="T104" fmla="*/ 2147483646 w 270"/>
              <a:gd name="T105" fmla="*/ 2147483646 h 23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270"/>
              <a:gd name="T160" fmla="*/ 0 h 234"/>
              <a:gd name="T161" fmla="*/ 270 w 270"/>
              <a:gd name="T162" fmla="*/ 234 h 234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270" h="234">
                <a:moveTo>
                  <a:pt x="211" y="14"/>
                </a:moveTo>
                <a:cubicBezTo>
                  <a:pt x="201" y="14"/>
                  <a:pt x="199" y="6"/>
                  <a:pt x="191" y="3"/>
                </a:cubicBezTo>
                <a:cubicBezTo>
                  <a:pt x="184" y="0"/>
                  <a:pt x="165" y="29"/>
                  <a:pt x="157" y="38"/>
                </a:cubicBezTo>
                <a:cubicBezTo>
                  <a:pt x="148" y="48"/>
                  <a:pt x="156" y="52"/>
                  <a:pt x="155" y="61"/>
                </a:cubicBezTo>
                <a:cubicBezTo>
                  <a:pt x="154" y="71"/>
                  <a:pt x="148" y="81"/>
                  <a:pt x="131" y="82"/>
                </a:cubicBezTo>
                <a:cubicBezTo>
                  <a:pt x="114" y="84"/>
                  <a:pt x="118" y="86"/>
                  <a:pt x="104" y="84"/>
                </a:cubicBezTo>
                <a:cubicBezTo>
                  <a:pt x="91" y="83"/>
                  <a:pt x="99" y="93"/>
                  <a:pt x="84" y="94"/>
                </a:cubicBezTo>
                <a:cubicBezTo>
                  <a:pt x="70" y="94"/>
                  <a:pt x="77" y="104"/>
                  <a:pt x="65" y="105"/>
                </a:cubicBezTo>
                <a:cubicBezTo>
                  <a:pt x="54" y="107"/>
                  <a:pt x="49" y="101"/>
                  <a:pt x="41" y="96"/>
                </a:cubicBezTo>
                <a:cubicBezTo>
                  <a:pt x="34" y="91"/>
                  <a:pt x="35" y="84"/>
                  <a:pt x="28" y="82"/>
                </a:cubicBezTo>
                <a:cubicBezTo>
                  <a:pt x="22" y="80"/>
                  <a:pt x="8" y="68"/>
                  <a:pt x="8" y="68"/>
                </a:cubicBezTo>
                <a:cubicBezTo>
                  <a:pt x="8" y="68"/>
                  <a:pt x="11" y="83"/>
                  <a:pt x="8" y="86"/>
                </a:cubicBezTo>
                <a:cubicBezTo>
                  <a:pt x="5" y="89"/>
                  <a:pt x="0" y="98"/>
                  <a:pt x="5" y="107"/>
                </a:cubicBezTo>
                <a:cubicBezTo>
                  <a:pt x="11" y="115"/>
                  <a:pt x="15" y="128"/>
                  <a:pt x="16" y="131"/>
                </a:cubicBezTo>
                <a:cubicBezTo>
                  <a:pt x="18" y="134"/>
                  <a:pt x="15" y="141"/>
                  <a:pt x="18" y="145"/>
                </a:cubicBezTo>
                <a:cubicBezTo>
                  <a:pt x="20" y="150"/>
                  <a:pt x="28" y="154"/>
                  <a:pt x="31" y="155"/>
                </a:cubicBezTo>
                <a:cubicBezTo>
                  <a:pt x="34" y="156"/>
                  <a:pt x="38" y="158"/>
                  <a:pt x="38" y="162"/>
                </a:cubicBezTo>
                <a:cubicBezTo>
                  <a:pt x="38" y="166"/>
                  <a:pt x="39" y="177"/>
                  <a:pt x="39" y="184"/>
                </a:cubicBezTo>
                <a:cubicBezTo>
                  <a:pt x="39" y="190"/>
                  <a:pt x="38" y="188"/>
                  <a:pt x="39" y="194"/>
                </a:cubicBezTo>
                <a:cubicBezTo>
                  <a:pt x="40" y="200"/>
                  <a:pt x="45" y="202"/>
                  <a:pt x="49" y="200"/>
                </a:cubicBezTo>
                <a:cubicBezTo>
                  <a:pt x="54" y="197"/>
                  <a:pt x="57" y="191"/>
                  <a:pt x="58" y="197"/>
                </a:cubicBezTo>
                <a:cubicBezTo>
                  <a:pt x="60" y="204"/>
                  <a:pt x="55" y="213"/>
                  <a:pt x="61" y="210"/>
                </a:cubicBezTo>
                <a:cubicBezTo>
                  <a:pt x="67" y="208"/>
                  <a:pt x="62" y="201"/>
                  <a:pt x="70" y="203"/>
                </a:cubicBezTo>
                <a:cubicBezTo>
                  <a:pt x="78" y="204"/>
                  <a:pt x="75" y="203"/>
                  <a:pt x="78" y="204"/>
                </a:cubicBezTo>
                <a:cubicBezTo>
                  <a:pt x="81" y="206"/>
                  <a:pt x="84" y="198"/>
                  <a:pt x="84" y="205"/>
                </a:cubicBezTo>
                <a:cubicBezTo>
                  <a:pt x="84" y="212"/>
                  <a:pt x="74" y="209"/>
                  <a:pt x="78" y="215"/>
                </a:cubicBezTo>
                <a:cubicBezTo>
                  <a:pt x="83" y="221"/>
                  <a:pt x="88" y="215"/>
                  <a:pt x="91" y="214"/>
                </a:cubicBezTo>
                <a:cubicBezTo>
                  <a:pt x="94" y="212"/>
                  <a:pt x="89" y="200"/>
                  <a:pt x="98" y="206"/>
                </a:cubicBezTo>
                <a:cubicBezTo>
                  <a:pt x="108" y="211"/>
                  <a:pt x="106" y="196"/>
                  <a:pt x="112" y="197"/>
                </a:cubicBezTo>
                <a:cubicBezTo>
                  <a:pt x="118" y="199"/>
                  <a:pt x="118" y="197"/>
                  <a:pt x="122" y="204"/>
                </a:cubicBezTo>
                <a:cubicBezTo>
                  <a:pt x="126" y="212"/>
                  <a:pt x="125" y="202"/>
                  <a:pt x="134" y="207"/>
                </a:cubicBezTo>
                <a:cubicBezTo>
                  <a:pt x="142" y="211"/>
                  <a:pt x="138" y="213"/>
                  <a:pt x="139" y="218"/>
                </a:cubicBezTo>
                <a:cubicBezTo>
                  <a:pt x="140" y="223"/>
                  <a:pt x="136" y="220"/>
                  <a:pt x="143" y="227"/>
                </a:cubicBezTo>
                <a:cubicBezTo>
                  <a:pt x="150" y="234"/>
                  <a:pt x="156" y="229"/>
                  <a:pt x="156" y="229"/>
                </a:cubicBezTo>
                <a:cubicBezTo>
                  <a:pt x="156" y="229"/>
                  <a:pt x="153" y="214"/>
                  <a:pt x="160" y="216"/>
                </a:cubicBezTo>
                <a:cubicBezTo>
                  <a:pt x="167" y="218"/>
                  <a:pt x="169" y="219"/>
                  <a:pt x="169" y="219"/>
                </a:cubicBezTo>
                <a:cubicBezTo>
                  <a:pt x="169" y="219"/>
                  <a:pt x="187" y="228"/>
                  <a:pt x="191" y="221"/>
                </a:cubicBezTo>
                <a:cubicBezTo>
                  <a:pt x="194" y="214"/>
                  <a:pt x="195" y="204"/>
                  <a:pt x="191" y="200"/>
                </a:cubicBezTo>
                <a:cubicBezTo>
                  <a:pt x="186" y="197"/>
                  <a:pt x="180" y="189"/>
                  <a:pt x="186" y="184"/>
                </a:cubicBezTo>
                <a:cubicBezTo>
                  <a:pt x="192" y="180"/>
                  <a:pt x="191" y="167"/>
                  <a:pt x="192" y="163"/>
                </a:cubicBezTo>
                <a:cubicBezTo>
                  <a:pt x="194" y="158"/>
                  <a:pt x="187" y="143"/>
                  <a:pt x="197" y="147"/>
                </a:cubicBezTo>
                <a:cubicBezTo>
                  <a:pt x="206" y="151"/>
                  <a:pt x="204" y="146"/>
                  <a:pt x="214" y="150"/>
                </a:cubicBezTo>
                <a:cubicBezTo>
                  <a:pt x="224" y="154"/>
                  <a:pt x="217" y="154"/>
                  <a:pt x="224" y="131"/>
                </a:cubicBezTo>
                <a:cubicBezTo>
                  <a:pt x="231" y="108"/>
                  <a:pt x="226" y="94"/>
                  <a:pt x="234" y="94"/>
                </a:cubicBezTo>
                <a:cubicBezTo>
                  <a:pt x="243" y="94"/>
                  <a:pt x="238" y="87"/>
                  <a:pt x="248" y="93"/>
                </a:cubicBezTo>
                <a:cubicBezTo>
                  <a:pt x="258" y="98"/>
                  <a:pt x="267" y="101"/>
                  <a:pt x="269" y="97"/>
                </a:cubicBezTo>
                <a:cubicBezTo>
                  <a:pt x="270" y="94"/>
                  <a:pt x="257" y="83"/>
                  <a:pt x="254" y="83"/>
                </a:cubicBezTo>
                <a:cubicBezTo>
                  <a:pt x="250" y="83"/>
                  <a:pt x="240" y="79"/>
                  <a:pt x="236" y="76"/>
                </a:cubicBezTo>
                <a:cubicBezTo>
                  <a:pt x="232" y="73"/>
                  <a:pt x="227" y="69"/>
                  <a:pt x="225" y="68"/>
                </a:cubicBezTo>
                <a:cubicBezTo>
                  <a:pt x="223" y="66"/>
                  <a:pt x="218" y="61"/>
                  <a:pt x="224" y="54"/>
                </a:cubicBezTo>
                <a:cubicBezTo>
                  <a:pt x="229" y="47"/>
                  <a:pt x="227" y="38"/>
                  <a:pt x="225" y="33"/>
                </a:cubicBezTo>
                <a:cubicBezTo>
                  <a:pt x="223" y="28"/>
                  <a:pt x="221" y="23"/>
                  <a:pt x="224" y="21"/>
                </a:cubicBezTo>
                <a:cubicBezTo>
                  <a:pt x="227" y="18"/>
                  <a:pt x="211" y="14"/>
                  <a:pt x="211" y="14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8" name="Freeform 635">
            <a:extLst>
              <a:ext uri="{FF2B5EF4-FFF2-40B4-BE49-F238E27FC236}">
                <a16:creationId xmlns:a16="http://schemas.microsoft.com/office/drawing/2014/main" id="{14EB4AB1-82D5-7D8A-1CD8-D150A043BDA0}"/>
              </a:ext>
            </a:extLst>
          </p:cNvPr>
          <p:cNvSpPr>
            <a:spLocks/>
          </p:cNvSpPr>
          <p:nvPr/>
        </p:nvSpPr>
        <p:spPr bwMode="auto">
          <a:xfrm>
            <a:off x="8184214" y="4706660"/>
            <a:ext cx="190166" cy="226663"/>
          </a:xfrm>
          <a:custGeom>
            <a:avLst/>
            <a:gdLst>
              <a:gd name="T0" fmla="*/ 2147483646 w 177"/>
              <a:gd name="T1" fmla="*/ 2147483646 h 213"/>
              <a:gd name="T2" fmla="*/ 2147483646 w 177"/>
              <a:gd name="T3" fmla="*/ 2147483646 h 213"/>
              <a:gd name="T4" fmla="*/ 2147483646 w 177"/>
              <a:gd name="T5" fmla="*/ 2147483646 h 213"/>
              <a:gd name="T6" fmla="*/ 2147483646 w 177"/>
              <a:gd name="T7" fmla="*/ 2147483646 h 213"/>
              <a:gd name="T8" fmla="*/ 2147483646 w 177"/>
              <a:gd name="T9" fmla="*/ 2147483646 h 213"/>
              <a:gd name="T10" fmla="*/ 2147483646 w 177"/>
              <a:gd name="T11" fmla="*/ 2147483646 h 213"/>
              <a:gd name="T12" fmla="*/ 2147483646 w 177"/>
              <a:gd name="T13" fmla="*/ 2147483646 h 213"/>
              <a:gd name="T14" fmla="*/ 2147483646 w 177"/>
              <a:gd name="T15" fmla="*/ 2147483646 h 213"/>
              <a:gd name="T16" fmla="*/ 2147483646 w 177"/>
              <a:gd name="T17" fmla="*/ 2147483646 h 213"/>
              <a:gd name="T18" fmla="*/ 2147483646 w 177"/>
              <a:gd name="T19" fmla="*/ 2147483646 h 213"/>
              <a:gd name="T20" fmla="*/ 2147483646 w 177"/>
              <a:gd name="T21" fmla="*/ 2147483646 h 213"/>
              <a:gd name="T22" fmla="*/ 2147483646 w 177"/>
              <a:gd name="T23" fmla="*/ 2147483646 h 213"/>
              <a:gd name="T24" fmla="*/ 2147483646 w 177"/>
              <a:gd name="T25" fmla="*/ 2147483646 h 213"/>
              <a:gd name="T26" fmla="*/ 2147483646 w 177"/>
              <a:gd name="T27" fmla="*/ 2147483646 h 213"/>
              <a:gd name="T28" fmla="*/ 2147483646 w 177"/>
              <a:gd name="T29" fmla="*/ 2147483646 h 213"/>
              <a:gd name="T30" fmla="*/ 2147483646 w 177"/>
              <a:gd name="T31" fmla="*/ 2147483646 h 213"/>
              <a:gd name="T32" fmla="*/ 2147483646 w 177"/>
              <a:gd name="T33" fmla="*/ 2147483646 h 213"/>
              <a:gd name="T34" fmla="*/ 2147483646 w 177"/>
              <a:gd name="T35" fmla="*/ 2147483646 h 213"/>
              <a:gd name="T36" fmla="*/ 2147483646 w 177"/>
              <a:gd name="T37" fmla="*/ 2147483646 h 213"/>
              <a:gd name="T38" fmla="*/ 2147483646 w 177"/>
              <a:gd name="T39" fmla="*/ 2147483646 h 213"/>
              <a:gd name="T40" fmla="*/ 2147483646 w 177"/>
              <a:gd name="T41" fmla="*/ 2147483646 h 213"/>
              <a:gd name="T42" fmla="*/ 2147483646 w 177"/>
              <a:gd name="T43" fmla="*/ 2147483646 h 213"/>
              <a:gd name="T44" fmla="*/ 2147483646 w 177"/>
              <a:gd name="T45" fmla="*/ 2147483646 h 213"/>
              <a:gd name="T46" fmla="*/ 2147483646 w 177"/>
              <a:gd name="T47" fmla="*/ 2147483646 h 213"/>
              <a:gd name="T48" fmla="*/ 2147483646 w 177"/>
              <a:gd name="T49" fmla="*/ 2147483646 h 213"/>
              <a:gd name="T50" fmla="*/ 2147483646 w 177"/>
              <a:gd name="T51" fmla="*/ 2147483646 h 213"/>
              <a:gd name="T52" fmla="*/ 2147483646 w 177"/>
              <a:gd name="T53" fmla="*/ 2147483646 h 213"/>
              <a:gd name="T54" fmla="*/ 2147483646 w 177"/>
              <a:gd name="T55" fmla="*/ 2147483646 h 213"/>
              <a:gd name="T56" fmla="*/ 2147483646 w 177"/>
              <a:gd name="T57" fmla="*/ 2147483646 h 213"/>
              <a:gd name="T58" fmla="*/ 2147483646 w 177"/>
              <a:gd name="T59" fmla="*/ 2147483646 h 213"/>
              <a:gd name="T60" fmla="*/ 2147483646 w 177"/>
              <a:gd name="T61" fmla="*/ 2147483646 h 213"/>
              <a:gd name="T62" fmla="*/ 2147483646 w 177"/>
              <a:gd name="T63" fmla="*/ 2147483646 h 213"/>
              <a:gd name="T64" fmla="*/ 2147483646 w 177"/>
              <a:gd name="T65" fmla="*/ 2147483646 h 213"/>
              <a:gd name="T66" fmla="*/ 2147483646 w 177"/>
              <a:gd name="T67" fmla="*/ 2147483646 h 213"/>
              <a:gd name="T68" fmla="*/ 2147483646 w 177"/>
              <a:gd name="T69" fmla="*/ 2147483646 h 213"/>
              <a:gd name="T70" fmla="*/ 2147483646 w 177"/>
              <a:gd name="T71" fmla="*/ 2147483646 h 213"/>
              <a:gd name="T72" fmla="*/ 2147483646 w 177"/>
              <a:gd name="T73" fmla="*/ 2147483646 h 213"/>
              <a:gd name="T74" fmla="*/ 2147483646 w 177"/>
              <a:gd name="T75" fmla="*/ 2147483646 h 213"/>
              <a:gd name="T76" fmla="*/ 2147483646 w 177"/>
              <a:gd name="T77" fmla="*/ 2147483646 h 213"/>
              <a:gd name="T78" fmla="*/ 2147483646 w 177"/>
              <a:gd name="T79" fmla="*/ 2147483646 h 213"/>
              <a:gd name="T80" fmla="*/ 2147483646 w 177"/>
              <a:gd name="T81" fmla="*/ 2147483646 h 213"/>
              <a:gd name="T82" fmla="*/ 2147483646 w 177"/>
              <a:gd name="T83" fmla="*/ 2147483646 h 213"/>
              <a:gd name="T84" fmla="*/ 2147483646 w 177"/>
              <a:gd name="T85" fmla="*/ 2147483646 h 213"/>
              <a:gd name="T86" fmla="*/ 2147483646 w 177"/>
              <a:gd name="T87" fmla="*/ 2147483646 h 213"/>
              <a:gd name="T88" fmla="*/ 2147483646 w 177"/>
              <a:gd name="T89" fmla="*/ 2147483646 h 213"/>
              <a:gd name="T90" fmla="*/ 2147483646 w 177"/>
              <a:gd name="T91" fmla="*/ 2147483646 h 213"/>
              <a:gd name="T92" fmla="*/ 2147483646 w 177"/>
              <a:gd name="T93" fmla="*/ 2147483646 h 213"/>
              <a:gd name="T94" fmla="*/ 2147483646 w 177"/>
              <a:gd name="T95" fmla="*/ 2147483646 h 213"/>
              <a:gd name="T96" fmla="*/ 2147483646 w 177"/>
              <a:gd name="T97" fmla="*/ 2147483646 h 213"/>
              <a:gd name="T98" fmla="*/ 2147483646 w 177"/>
              <a:gd name="T99" fmla="*/ 2147483646 h 213"/>
              <a:gd name="T100" fmla="*/ 2147483646 w 177"/>
              <a:gd name="T101" fmla="*/ 2147483646 h 213"/>
              <a:gd name="T102" fmla="*/ 2147483646 w 177"/>
              <a:gd name="T103" fmla="*/ 2147483646 h 213"/>
              <a:gd name="T104" fmla="*/ 2147483646 w 177"/>
              <a:gd name="T105" fmla="*/ 2147483646 h 213"/>
              <a:gd name="T106" fmla="*/ 2147483646 w 177"/>
              <a:gd name="T107" fmla="*/ 2147483646 h 21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77"/>
              <a:gd name="T163" fmla="*/ 0 h 213"/>
              <a:gd name="T164" fmla="*/ 177 w 177"/>
              <a:gd name="T165" fmla="*/ 213 h 213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77" h="213">
                <a:moveTo>
                  <a:pt x="164" y="5"/>
                </a:moveTo>
                <a:cubicBezTo>
                  <a:pt x="157" y="0"/>
                  <a:pt x="155" y="4"/>
                  <a:pt x="151" y="11"/>
                </a:cubicBezTo>
                <a:cubicBezTo>
                  <a:pt x="148" y="18"/>
                  <a:pt x="136" y="28"/>
                  <a:pt x="133" y="32"/>
                </a:cubicBezTo>
                <a:cubicBezTo>
                  <a:pt x="129" y="35"/>
                  <a:pt x="111" y="45"/>
                  <a:pt x="100" y="38"/>
                </a:cubicBezTo>
                <a:cubicBezTo>
                  <a:pt x="88" y="31"/>
                  <a:pt x="75" y="22"/>
                  <a:pt x="63" y="27"/>
                </a:cubicBezTo>
                <a:cubicBezTo>
                  <a:pt x="52" y="32"/>
                  <a:pt x="35" y="40"/>
                  <a:pt x="30" y="51"/>
                </a:cubicBezTo>
                <a:cubicBezTo>
                  <a:pt x="26" y="61"/>
                  <a:pt x="16" y="68"/>
                  <a:pt x="14" y="76"/>
                </a:cubicBezTo>
                <a:cubicBezTo>
                  <a:pt x="12" y="85"/>
                  <a:pt x="6" y="105"/>
                  <a:pt x="9" y="112"/>
                </a:cubicBezTo>
                <a:cubicBezTo>
                  <a:pt x="13" y="119"/>
                  <a:pt x="18" y="125"/>
                  <a:pt x="10" y="133"/>
                </a:cubicBezTo>
                <a:cubicBezTo>
                  <a:pt x="3" y="141"/>
                  <a:pt x="0" y="152"/>
                  <a:pt x="7" y="155"/>
                </a:cubicBezTo>
                <a:cubicBezTo>
                  <a:pt x="14" y="159"/>
                  <a:pt x="14" y="156"/>
                  <a:pt x="20" y="160"/>
                </a:cubicBezTo>
                <a:cubicBezTo>
                  <a:pt x="26" y="163"/>
                  <a:pt x="19" y="187"/>
                  <a:pt x="19" y="187"/>
                </a:cubicBezTo>
                <a:cubicBezTo>
                  <a:pt x="23" y="201"/>
                  <a:pt x="25" y="197"/>
                  <a:pt x="30" y="204"/>
                </a:cubicBezTo>
                <a:cubicBezTo>
                  <a:pt x="36" y="211"/>
                  <a:pt x="42" y="213"/>
                  <a:pt x="48" y="207"/>
                </a:cubicBezTo>
                <a:cubicBezTo>
                  <a:pt x="54" y="201"/>
                  <a:pt x="55" y="199"/>
                  <a:pt x="48" y="194"/>
                </a:cubicBezTo>
                <a:cubicBezTo>
                  <a:pt x="41" y="189"/>
                  <a:pt x="35" y="187"/>
                  <a:pt x="40" y="180"/>
                </a:cubicBezTo>
                <a:cubicBezTo>
                  <a:pt x="44" y="173"/>
                  <a:pt x="47" y="168"/>
                  <a:pt x="43" y="161"/>
                </a:cubicBezTo>
                <a:cubicBezTo>
                  <a:pt x="40" y="154"/>
                  <a:pt x="37" y="146"/>
                  <a:pt x="39" y="140"/>
                </a:cubicBezTo>
                <a:cubicBezTo>
                  <a:pt x="40" y="134"/>
                  <a:pt x="35" y="126"/>
                  <a:pt x="42" y="127"/>
                </a:cubicBezTo>
                <a:cubicBezTo>
                  <a:pt x="49" y="128"/>
                  <a:pt x="61" y="132"/>
                  <a:pt x="57" y="140"/>
                </a:cubicBezTo>
                <a:cubicBezTo>
                  <a:pt x="54" y="148"/>
                  <a:pt x="47" y="155"/>
                  <a:pt x="57" y="157"/>
                </a:cubicBezTo>
                <a:cubicBezTo>
                  <a:pt x="68" y="160"/>
                  <a:pt x="73" y="157"/>
                  <a:pt x="76" y="161"/>
                </a:cubicBezTo>
                <a:cubicBezTo>
                  <a:pt x="80" y="164"/>
                  <a:pt x="71" y="167"/>
                  <a:pt x="71" y="173"/>
                </a:cubicBezTo>
                <a:cubicBezTo>
                  <a:pt x="71" y="179"/>
                  <a:pt x="76" y="186"/>
                  <a:pt x="76" y="186"/>
                </a:cubicBezTo>
                <a:cubicBezTo>
                  <a:pt x="76" y="186"/>
                  <a:pt x="55" y="190"/>
                  <a:pt x="69" y="194"/>
                </a:cubicBezTo>
                <a:cubicBezTo>
                  <a:pt x="83" y="197"/>
                  <a:pt x="82" y="189"/>
                  <a:pt x="86" y="183"/>
                </a:cubicBezTo>
                <a:cubicBezTo>
                  <a:pt x="89" y="177"/>
                  <a:pt x="97" y="189"/>
                  <a:pt x="102" y="195"/>
                </a:cubicBezTo>
                <a:cubicBezTo>
                  <a:pt x="107" y="201"/>
                  <a:pt x="107" y="204"/>
                  <a:pt x="114" y="200"/>
                </a:cubicBezTo>
                <a:cubicBezTo>
                  <a:pt x="121" y="195"/>
                  <a:pt x="124" y="182"/>
                  <a:pt x="117" y="180"/>
                </a:cubicBezTo>
                <a:cubicBezTo>
                  <a:pt x="110" y="177"/>
                  <a:pt x="97" y="169"/>
                  <a:pt x="97" y="169"/>
                </a:cubicBezTo>
                <a:cubicBezTo>
                  <a:pt x="97" y="169"/>
                  <a:pt x="89" y="172"/>
                  <a:pt x="89" y="163"/>
                </a:cubicBezTo>
                <a:cubicBezTo>
                  <a:pt x="89" y="155"/>
                  <a:pt x="87" y="153"/>
                  <a:pt x="89" y="148"/>
                </a:cubicBezTo>
                <a:cubicBezTo>
                  <a:pt x="91" y="143"/>
                  <a:pt x="88" y="128"/>
                  <a:pt x="83" y="129"/>
                </a:cubicBezTo>
                <a:cubicBezTo>
                  <a:pt x="79" y="130"/>
                  <a:pt x="76" y="123"/>
                  <a:pt x="73" y="121"/>
                </a:cubicBezTo>
                <a:cubicBezTo>
                  <a:pt x="69" y="119"/>
                  <a:pt x="62" y="113"/>
                  <a:pt x="62" y="113"/>
                </a:cubicBezTo>
                <a:cubicBezTo>
                  <a:pt x="62" y="113"/>
                  <a:pt x="71" y="100"/>
                  <a:pt x="82" y="103"/>
                </a:cubicBezTo>
                <a:cubicBezTo>
                  <a:pt x="93" y="107"/>
                  <a:pt x="88" y="96"/>
                  <a:pt x="96" y="96"/>
                </a:cubicBezTo>
                <a:cubicBezTo>
                  <a:pt x="104" y="96"/>
                  <a:pt x="106" y="98"/>
                  <a:pt x="110" y="100"/>
                </a:cubicBezTo>
                <a:cubicBezTo>
                  <a:pt x="115" y="102"/>
                  <a:pt x="111" y="91"/>
                  <a:pt x="118" y="92"/>
                </a:cubicBezTo>
                <a:cubicBezTo>
                  <a:pt x="125" y="93"/>
                  <a:pt x="107" y="67"/>
                  <a:pt x="106" y="78"/>
                </a:cubicBezTo>
                <a:cubicBezTo>
                  <a:pt x="104" y="88"/>
                  <a:pt x="100" y="85"/>
                  <a:pt x="95" y="85"/>
                </a:cubicBezTo>
                <a:cubicBezTo>
                  <a:pt x="90" y="85"/>
                  <a:pt x="87" y="78"/>
                  <a:pt x="84" y="82"/>
                </a:cubicBezTo>
                <a:cubicBezTo>
                  <a:pt x="82" y="87"/>
                  <a:pt x="80" y="86"/>
                  <a:pt x="75" y="86"/>
                </a:cubicBezTo>
                <a:cubicBezTo>
                  <a:pt x="70" y="86"/>
                  <a:pt x="67" y="83"/>
                  <a:pt x="64" y="87"/>
                </a:cubicBezTo>
                <a:cubicBezTo>
                  <a:pt x="62" y="91"/>
                  <a:pt x="54" y="91"/>
                  <a:pt x="54" y="91"/>
                </a:cubicBezTo>
                <a:cubicBezTo>
                  <a:pt x="54" y="91"/>
                  <a:pt x="39" y="95"/>
                  <a:pt x="37" y="91"/>
                </a:cubicBezTo>
                <a:cubicBezTo>
                  <a:pt x="36" y="86"/>
                  <a:pt x="28" y="80"/>
                  <a:pt x="33" y="74"/>
                </a:cubicBezTo>
                <a:cubicBezTo>
                  <a:pt x="37" y="68"/>
                  <a:pt x="40" y="62"/>
                  <a:pt x="43" y="58"/>
                </a:cubicBezTo>
                <a:cubicBezTo>
                  <a:pt x="47" y="53"/>
                  <a:pt x="43" y="48"/>
                  <a:pt x="54" y="46"/>
                </a:cubicBezTo>
                <a:cubicBezTo>
                  <a:pt x="64" y="44"/>
                  <a:pt x="73" y="35"/>
                  <a:pt x="81" y="44"/>
                </a:cubicBezTo>
                <a:cubicBezTo>
                  <a:pt x="89" y="52"/>
                  <a:pt x="91" y="58"/>
                  <a:pt x="110" y="58"/>
                </a:cubicBezTo>
                <a:cubicBezTo>
                  <a:pt x="129" y="58"/>
                  <a:pt x="140" y="61"/>
                  <a:pt x="143" y="51"/>
                </a:cubicBezTo>
                <a:cubicBezTo>
                  <a:pt x="147" y="40"/>
                  <a:pt x="147" y="35"/>
                  <a:pt x="155" y="33"/>
                </a:cubicBezTo>
                <a:cubicBezTo>
                  <a:pt x="163" y="31"/>
                  <a:pt x="177" y="25"/>
                  <a:pt x="165" y="8"/>
                </a:cubicBezTo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299" name="Freeform 636">
            <a:extLst>
              <a:ext uri="{FF2B5EF4-FFF2-40B4-BE49-F238E27FC236}">
                <a16:creationId xmlns:a16="http://schemas.microsoft.com/office/drawing/2014/main" id="{A4C1DF68-3A18-49FA-C2AE-DB992E4DA178}"/>
              </a:ext>
            </a:extLst>
          </p:cNvPr>
          <p:cNvSpPr>
            <a:spLocks/>
          </p:cNvSpPr>
          <p:nvPr/>
        </p:nvSpPr>
        <p:spPr bwMode="auto">
          <a:xfrm>
            <a:off x="8184214" y="4706660"/>
            <a:ext cx="190166" cy="226663"/>
          </a:xfrm>
          <a:custGeom>
            <a:avLst/>
            <a:gdLst>
              <a:gd name="T0" fmla="*/ 2147483646 w 177"/>
              <a:gd name="T1" fmla="*/ 2147483646 h 213"/>
              <a:gd name="T2" fmla="*/ 2147483646 w 177"/>
              <a:gd name="T3" fmla="*/ 2147483646 h 213"/>
              <a:gd name="T4" fmla="*/ 2147483646 w 177"/>
              <a:gd name="T5" fmla="*/ 2147483646 h 213"/>
              <a:gd name="T6" fmla="*/ 2147483646 w 177"/>
              <a:gd name="T7" fmla="*/ 2147483646 h 213"/>
              <a:gd name="T8" fmla="*/ 2147483646 w 177"/>
              <a:gd name="T9" fmla="*/ 2147483646 h 213"/>
              <a:gd name="T10" fmla="*/ 2147483646 w 177"/>
              <a:gd name="T11" fmla="*/ 2147483646 h 213"/>
              <a:gd name="T12" fmla="*/ 2147483646 w 177"/>
              <a:gd name="T13" fmla="*/ 2147483646 h 213"/>
              <a:gd name="T14" fmla="*/ 2147483646 w 177"/>
              <a:gd name="T15" fmla="*/ 2147483646 h 213"/>
              <a:gd name="T16" fmla="*/ 2147483646 w 177"/>
              <a:gd name="T17" fmla="*/ 2147483646 h 213"/>
              <a:gd name="T18" fmla="*/ 2147483646 w 177"/>
              <a:gd name="T19" fmla="*/ 2147483646 h 213"/>
              <a:gd name="T20" fmla="*/ 2147483646 w 177"/>
              <a:gd name="T21" fmla="*/ 2147483646 h 213"/>
              <a:gd name="T22" fmla="*/ 2147483646 w 177"/>
              <a:gd name="T23" fmla="*/ 2147483646 h 213"/>
              <a:gd name="T24" fmla="*/ 2147483646 w 177"/>
              <a:gd name="T25" fmla="*/ 2147483646 h 213"/>
              <a:gd name="T26" fmla="*/ 2147483646 w 177"/>
              <a:gd name="T27" fmla="*/ 2147483646 h 213"/>
              <a:gd name="T28" fmla="*/ 2147483646 w 177"/>
              <a:gd name="T29" fmla="*/ 2147483646 h 213"/>
              <a:gd name="T30" fmla="*/ 2147483646 w 177"/>
              <a:gd name="T31" fmla="*/ 2147483646 h 213"/>
              <a:gd name="T32" fmla="*/ 2147483646 w 177"/>
              <a:gd name="T33" fmla="*/ 2147483646 h 213"/>
              <a:gd name="T34" fmla="*/ 2147483646 w 177"/>
              <a:gd name="T35" fmla="*/ 2147483646 h 213"/>
              <a:gd name="T36" fmla="*/ 2147483646 w 177"/>
              <a:gd name="T37" fmla="*/ 2147483646 h 213"/>
              <a:gd name="T38" fmla="*/ 2147483646 w 177"/>
              <a:gd name="T39" fmla="*/ 2147483646 h 213"/>
              <a:gd name="T40" fmla="*/ 2147483646 w 177"/>
              <a:gd name="T41" fmla="*/ 2147483646 h 213"/>
              <a:gd name="T42" fmla="*/ 2147483646 w 177"/>
              <a:gd name="T43" fmla="*/ 2147483646 h 213"/>
              <a:gd name="T44" fmla="*/ 2147483646 w 177"/>
              <a:gd name="T45" fmla="*/ 2147483646 h 213"/>
              <a:gd name="T46" fmla="*/ 2147483646 w 177"/>
              <a:gd name="T47" fmla="*/ 2147483646 h 213"/>
              <a:gd name="T48" fmla="*/ 2147483646 w 177"/>
              <a:gd name="T49" fmla="*/ 2147483646 h 213"/>
              <a:gd name="T50" fmla="*/ 2147483646 w 177"/>
              <a:gd name="T51" fmla="*/ 2147483646 h 213"/>
              <a:gd name="T52" fmla="*/ 2147483646 w 177"/>
              <a:gd name="T53" fmla="*/ 2147483646 h 213"/>
              <a:gd name="T54" fmla="*/ 2147483646 w 177"/>
              <a:gd name="T55" fmla="*/ 2147483646 h 213"/>
              <a:gd name="T56" fmla="*/ 2147483646 w 177"/>
              <a:gd name="T57" fmla="*/ 2147483646 h 213"/>
              <a:gd name="T58" fmla="*/ 2147483646 w 177"/>
              <a:gd name="T59" fmla="*/ 2147483646 h 213"/>
              <a:gd name="T60" fmla="*/ 2147483646 w 177"/>
              <a:gd name="T61" fmla="*/ 2147483646 h 213"/>
              <a:gd name="T62" fmla="*/ 2147483646 w 177"/>
              <a:gd name="T63" fmla="*/ 2147483646 h 213"/>
              <a:gd name="T64" fmla="*/ 2147483646 w 177"/>
              <a:gd name="T65" fmla="*/ 2147483646 h 213"/>
              <a:gd name="T66" fmla="*/ 2147483646 w 177"/>
              <a:gd name="T67" fmla="*/ 2147483646 h 213"/>
              <a:gd name="T68" fmla="*/ 2147483646 w 177"/>
              <a:gd name="T69" fmla="*/ 2147483646 h 213"/>
              <a:gd name="T70" fmla="*/ 2147483646 w 177"/>
              <a:gd name="T71" fmla="*/ 2147483646 h 213"/>
              <a:gd name="T72" fmla="*/ 2147483646 w 177"/>
              <a:gd name="T73" fmla="*/ 2147483646 h 213"/>
              <a:gd name="T74" fmla="*/ 2147483646 w 177"/>
              <a:gd name="T75" fmla="*/ 2147483646 h 213"/>
              <a:gd name="T76" fmla="*/ 2147483646 w 177"/>
              <a:gd name="T77" fmla="*/ 2147483646 h 213"/>
              <a:gd name="T78" fmla="*/ 2147483646 w 177"/>
              <a:gd name="T79" fmla="*/ 2147483646 h 213"/>
              <a:gd name="T80" fmla="*/ 2147483646 w 177"/>
              <a:gd name="T81" fmla="*/ 2147483646 h 213"/>
              <a:gd name="T82" fmla="*/ 2147483646 w 177"/>
              <a:gd name="T83" fmla="*/ 2147483646 h 213"/>
              <a:gd name="T84" fmla="*/ 2147483646 w 177"/>
              <a:gd name="T85" fmla="*/ 2147483646 h 213"/>
              <a:gd name="T86" fmla="*/ 2147483646 w 177"/>
              <a:gd name="T87" fmla="*/ 2147483646 h 213"/>
              <a:gd name="T88" fmla="*/ 2147483646 w 177"/>
              <a:gd name="T89" fmla="*/ 2147483646 h 213"/>
              <a:gd name="T90" fmla="*/ 2147483646 w 177"/>
              <a:gd name="T91" fmla="*/ 2147483646 h 213"/>
              <a:gd name="T92" fmla="*/ 2147483646 w 177"/>
              <a:gd name="T93" fmla="*/ 2147483646 h 213"/>
              <a:gd name="T94" fmla="*/ 2147483646 w 177"/>
              <a:gd name="T95" fmla="*/ 2147483646 h 213"/>
              <a:gd name="T96" fmla="*/ 2147483646 w 177"/>
              <a:gd name="T97" fmla="*/ 2147483646 h 213"/>
              <a:gd name="T98" fmla="*/ 2147483646 w 177"/>
              <a:gd name="T99" fmla="*/ 2147483646 h 213"/>
              <a:gd name="T100" fmla="*/ 2147483646 w 177"/>
              <a:gd name="T101" fmla="*/ 2147483646 h 213"/>
              <a:gd name="T102" fmla="*/ 2147483646 w 177"/>
              <a:gd name="T103" fmla="*/ 2147483646 h 213"/>
              <a:gd name="T104" fmla="*/ 2147483646 w 177"/>
              <a:gd name="T105" fmla="*/ 2147483646 h 213"/>
              <a:gd name="T106" fmla="*/ 2147483646 w 177"/>
              <a:gd name="T107" fmla="*/ 2147483646 h 21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77"/>
              <a:gd name="T163" fmla="*/ 0 h 213"/>
              <a:gd name="T164" fmla="*/ 177 w 177"/>
              <a:gd name="T165" fmla="*/ 213 h 213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77" h="213">
                <a:moveTo>
                  <a:pt x="164" y="5"/>
                </a:moveTo>
                <a:cubicBezTo>
                  <a:pt x="157" y="0"/>
                  <a:pt x="155" y="4"/>
                  <a:pt x="151" y="11"/>
                </a:cubicBezTo>
                <a:cubicBezTo>
                  <a:pt x="148" y="18"/>
                  <a:pt x="136" y="28"/>
                  <a:pt x="133" y="32"/>
                </a:cubicBezTo>
                <a:cubicBezTo>
                  <a:pt x="129" y="35"/>
                  <a:pt x="111" y="45"/>
                  <a:pt x="100" y="38"/>
                </a:cubicBezTo>
                <a:cubicBezTo>
                  <a:pt x="88" y="31"/>
                  <a:pt x="75" y="22"/>
                  <a:pt x="63" y="27"/>
                </a:cubicBezTo>
                <a:cubicBezTo>
                  <a:pt x="52" y="32"/>
                  <a:pt x="35" y="40"/>
                  <a:pt x="30" y="51"/>
                </a:cubicBezTo>
                <a:cubicBezTo>
                  <a:pt x="26" y="61"/>
                  <a:pt x="16" y="68"/>
                  <a:pt x="14" y="76"/>
                </a:cubicBezTo>
                <a:cubicBezTo>
                  <a:pt x="12" y="85"/>
                  <a:pt x="6" y="105"/>
                  <a:pt x="9" y="112"/>
                </a:cubicBezTo>
                <a:cubicBezTo>
                  <a:pt x="13" y="119"/>
                  <a:pt x="18" y="125"/>
                  <a:pt x="10" y="133"/>
                </a:cubicBezTo>
                <a:cubicBezTo>
                  <a:pt x="3" y="141"/>
                  <a:pt x="0" y="152"/>
                  <a:pt x="7" y="155"/>
                </a:cubicBezTo>
                <a:cubicBezTo>
                  <a:pt x="14" y="159"/>
                  <a:pt x="14" y="156"/>
                  <a:pt x="20" y="160"/>
                </a:cubicBezTo>
                <a:cubicBezTo>
                  <a:pt x="26" y="163"/>
                  <a:pt x="19" y="187"/>
                  <a:pt x="19" y="187"/>
                </a:cubicBezTo>
                <a:cubicBezTo>
                  <a:pt x="23" y="201"/>
                  <a:pt x="25" y="197"/>
                  <a:pt x="30" y="204"/>
                </a:cubicBezTo>
                <a:cubicBezTo>
                  <a:pt x="36" y="211"/>
                  <a:pt x="42" y="213"/>
                  <a:pt x="48" y="207"/>
                </a:cubicBezTo>
                <a:cubicBezTo>
                  <a:pt x="54" y="201"/>
                  <a:pt x="55" y="199"/>
                  <a:pt x="48" y="194"/>
                </a:cubicBezTo>
                <a:cubicBezTo>
                  <a:pt x="41" y="189"/>
                  <a:pt x="35" y="187"/>
                  <a:pt x="40" y="180"/>
                </a:cubicBezTo>
                <a:cubicBezTo>
                  <a:pt x="44" y="173"/>
                  <a:pt x="47" y="168"/>
                  <a:pt x="43" y="161"/>
                </a:cubicBezTo>
                <a:cubicBezTo>
                  <a:pt x="40" y="154"/>
                  <a:pt x="37" y="146"/>
                  <a:pt x="39" y="140"/>
                </a:cubicBezTo>
                <a:cubicBezTo>
                  <a:pt x="40" y="134"/>
                  <a:pt x="35" y="126"/>
                  <a:pt x="42" y="127"/>
                </a:cubicBezTo>
                <a:cubicBezTo>
                  <a:pt x="49" y="128"/>
                  <a:pt x="61" y="132"/>
                  <a:pt x="57" y="140"/>
                </a:cubicBezTo>
                <a:cubicBezTo>
                  <a:pt x="54" y="148"/>
                  <a:pt x="47" y="155"/>
                  <a:pt x="57" y="157"/>
                </a:cubicBezTo>
                <a:cubicBezTo>
                  <a:pt x="68" y="160"/>
                  <a:pt x="73" y="157"/>
                  <a:pt x="76" y="161"/>
                </a:cubicBezTo>
                <a:cubicBezTo>
                  <a:pt x="80" y="164"/>
                  <a:pt x="71" y="167"/>
                  <a:pt x="71" y="173"/>
                </a:cubicBezTo>
                <a:cubicBezTo>
                  <a:pt x="71" y="179"/>
                  <a:pt x="76" y="186"/>
                  <a:pt x="76" y="186"/>
                </a:cubicBezTo>
                <a:cubicBezTo>
                  <a:pt x="76" y="186"/>
                  <a:pt x="55" y="190"/>
                  <a:pt x="69" y="194"/>
                </a:cubicBezTo>
                <a:cubicBezTo>
                  <a:pt x="83" y="197"/>
                  <a:pt x="82" y="189"/>
                  <a:pt x="86" y="183"/>
                </a:cubicBezTo>
                <a:cubicBezTo>
                  <a:pt x="89" y="177"/>
                  <a:pt x="97" y="189"/>
                  <a:pt x="102" y="195"/>
                </a:cubicBezTo>
                <a:cubicBezTo>
                  <a:pt x="107" y="201"/>
                  <a:pt x="107" y="204"/>
                  <a:pt x="114" y="200"/>
                </a:cubicBezTo>
                <a:cubicBezTo>
                  <a:pt x="121" y="195"/>
                  <a:pt x="124" y="182"/>
                  <a:pt x="117" y="180"/>
                </a:cubicBezTo>
                <a:cubicBezTo>
                  <a:pt x="110" y="177"/>
                  <a:pt x="97" y="169"/>
                  <a:pt x="97" y="169"/>
                </a:cubicBezTo>
                <a:cubicBezTo>
                  <a:pt x="97" y="169"/>
                  <a:pt x="89" y="172"/>
                  <a:pt x="89" y="163"/>
                </a:cubicBezTo>
                <a:cubicBezTo>
                  <a:pt x="89" y="155"/>
                  <a:pt x="87" y="153"/>
                  <a:pt x="89" y="148"/>
                </a:cubicBezTo>
                <a:cubicBezTo>
                  <a:pt x="91" y="143"/>
                  <a:pt x="88" y="128"/>
                  <a:pt x="83" y="129"/>
                </a:cubicBezTo>
                <a:cubicBezTo>
                  <a:pt x="79" y="130"/>
                  <a:pt x="76" y="123"/>
                  <a:pt x="73" y="121"/>
                </a:cubicBezTo>
                <a:cubicBezTo>
                  <a:pt x="69" y="119"/>
                  <a:pt x="62" y="113"/>
                  <a:pt x="62" y="113"/>
                </a:cubicBezTo>
                <a:cubicBezTo>
                  <a:pt x="62" y="113"/>
                  <a:pt x="71" y="100"/>
                  <a:pt x="82" y="103"/>
                </a:cubicBezTo>
                <a:cubicBezTo>
                  <a:pt x="93" y="107"/>
                  <a:pt x="88" y="96"/>
                  <a:pt x="96" y="96"/>
                </a:cubicBezTo>
                <a:cubicBezTo>
                  <a:pt x="104" y="96"/>
                  <a:pt x="106" y="98"/>
                  <a:pt x="110" y="100"/>
                </a:cubicBezTo>
                <a:cubicBezTo>
                  <a:pt x="115" y="102"/>
                  <a:pt x="111" y="91"/>
                  <a:pt x="118" y="92"/>
                </a:cubicBezTo>
                <a:cubicBezTo>
                  <a:pt x="125" y="93"/>
                  <a:pt x="107" y="67"/>
                  <a:pt x="106" y="78"/>
                </a:cubicBezTo>
                <a:cubicBezTo>
                  <a:pt x="104" y="88"/>
                  <a:pt x="100" y="85"/>
                  <a:pt x="95" y="85"/>
                </a:cubicBezTo>
                <a:cubicBezTo>
                  <a:pt x="90" y="85"/>
                  <a:pt x="87" y="78"/>
                  <a:pt x="84" y="82"/>
                </a:cubicBezTo>
                <a:cubicBezTo>
                  <a:pt x="82" y="87"/>
                  <a:pt x="80" y="86"/>
                  <a:pt x="75" y="86"/>
                </a:cubicBezTo>
                <a:cubicBezTo>
                  <a:pt x="70" y="86"/>
                  <a:pt x="67" y="83"/>
                  <a:pt x="64" y="87"/>
                </a:cubicBezTo>
                <a:cubicBezTo>
                  <a:pt x="62" y="91"/>
                  <a:pt x="54" y="91"/>
                  <a:pt x="54" y="91"/>
                </a:cubicBezTo>
                <a:cubicBezTo>
                  <a:pt x="54" y="91"/>
                  <a:pt x="39" y="95"/>
                  <a:pt x="37" y="91"/>
                </a:cubicBezTo>
                <a:cubicBezTo>
                  <a:pt x="36" y="86"/>
                  <a:pt x="28" y="80"/>
                  <a:pt x="33" y="74"/>
                </a:cubicBezTo>
                <a:cubicBezTo>
                  <a:pt x="37" y="68"/>
                  <a:pt x="40" y="62"/>
                  <a:pt x="43" y="58"/>
                </a:cubicBezTo>
                <a:cubicBezTo>
                  <a:pt x="47" y="53"/>
                  <a:pt x="43" y="48"/>
                  <a:pt x="54" y="46"/>
                </a:cubicBezTo>
                <a:cubicBezTo>
                  <a:pt x="64" y="44"/>
                  <a:pt x="73" y="35"/>
                  <a:pt x="81" y="44"/>
                </a:cubicBezTo>
                <a:cubicBezTo>
                  <a:pt x="89" y="52"/>
                  <a:pt x="91" y="58"/>
                  <a:pt x="110" y="58"/>
                </a:cubicBezTo>
                <a:cubicBezTo>
                  <a:pt x="129" y="58"/>
                  <a:pt x="140" y="61"/>
                  <a:pt x="143" y="51"/>
                </a:cubicBezTo>
                <a:cubicBezTo>
                  <a:pt x="147" y="40"/>
                  <a:pt x="147" y="35"/>
                  <a:pt x="155" y="33"/>
                </a:cubicBezTo>
                <a:cubicBezTo>
                  <a:pt x="163" y="31"/>
                  <a:pt x="177" y="25"/>
                  <a:pt x="165" y="8"/>
                </a:cubicBezTo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0" name="Freeform 637">
            <a:extLst>
              <a:ext uri="{FF2B5EF4-FFF2-40B4-BE49-F238E27FC236}">
                <a16:creationId xmlns:a16="http://schemas.microsoft.com/office/drawing/2014/main" id="{50411824-523A-3825-2849-87E04ACAABB7}"/>
              </a:ext>
            </a:extLst>
          </p:cNvPr>
          <p:cNvSpPr>
            <a:spLocks/>
          </p:cNvSpPr>
          <p:nvPr/>
        </p:nvSpPr>
        <p:spPr bwMode="auto">
          <a:xfrm>
            <a:off x="8416640" y="4695135"/>
            <a:ext cx="49943" cy="99886"/>
          </a:xfrm>
          <a:custGeom>
            <a:avLst/>
            <a:gdLst>
              <a:gd name="T0" fmla="*/ 2147483646 w 47"/>
              <a:gd name="T1" fmla="*/ 0 h 93"/>
              <a:gd name="T2" fmla="*/ 2147483646 w 47"/>
              <a:gd name="T3" fmla="*/ 2147483646 h 93"/>
              <a:gd name="T4" fmla="*/ 2147483646 w 47"/>
              <a:gd name="T5" fmla="*/ 2147483646 h 93"/>
              <a:gd name="T6" fmla="*/ 2147483646 w 47"/>
              <a:gd name="T7" fmla="*/ 2147483646 h 93"/>
              <a:gd name="T8" fmla="*/ 2147483646 w 47"/>
              <a:gd name="T9" fmla="*/ 2147483646 h 93"/>
              <a:gd name="T10" fmla="*/ 2147483646 w 47"/>
              <a:gd name="T11" fmla="*/ 2147483646 h 93"/>
              <a:gd name="T12" fmla="*/ 2147483646 w 47"/>
              <a:gd name="T13" fmla="*/ 2147483646 h 93"/>
              <a:gd name="T14" fmla="*/ 2147483646 w 47"/>
              <a:gd name="T15" fmla="*/ 2147483646 h 93"/>
              <a:gd name="T16" fmla="*/ 2147483646 w 47"/>
              <a:gd name="T17" fmla="*/ 2147483646 h 93"/>
              <a:gd name="T18" fmla="*/ 2147483646 w 47"/>
              <a:gd name="T19" fmla="*/ 2147483646 h 93"/>
              <a:gd name="T20" fmla="*/ 2147483646 w 47"/>
              <a:gd name="T21" fmla="*/ 2147483646 h 93"/>
              <a:gd name="T22" fmla="*/ 2147483646 w 47"/>
              <a:gd name="T23" fmla="*/ 2147483646 h 93"/>
              <a:gd name="T24" fmla="*/ 2147483646 w 47"/>
              <a:gd name="T25" fmla="*/ 2147483646 h 93"/>
              <a:gd name="T26" fmla="*/ 2147483646 w 47"/>
              <a:gd name="T27" fmla="*/ 2147483646 h 93"/>
              <a:gd name="T28" fmla="*/ 2147483646 w 47"/>
              <a:gd name="T29" fmla="*/ 2147483646 h 93"/>
              <a:gd name="T30" fmla="*/ 2147483646 w 47"/>
              <a:gd name="T31" fmla="*/ 0 h 9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47"/>
              <a:gd name="T49" fmla="*/ 0 h 93"/>
              <a:gd name="T50" fmla="*/ 47 w 47"/>
              <a:gd name="T51" fmla="*/ 93 h 93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47" h="93">
                <a:moveTo>
                  <a:pt x="26" y="0"/>
                </a:moveTo>
                <a:cubicBezTo>
                  <a:pt x="21" y="0"/>
                  <a:pt x="15" y="4"/>
                  <a:pt x="9" y="16"/>
                </a:cubicBezTo>
                <a:cubicBezTo>
                  <a:pt x="3" y="28"/>
                  <a:pt x="0" y="29"/>
                  <a:pt x="7" y="32"/>
                </a:cubicBezTo>
                <a:cubicBezTo>
                  <a:pt x="14" y="36"/>
                  <a:pt x="14" y="43"/>
                  <a:pt x="12" y="48"/>
                </a:cubicBezTo>
                <a:cubicBezTo>
                  <a:pt x="9" y="52"/>
                  <a:pt x="8" y="52"/>
                  <a:pt x="9" y="57"/>
                </a:cubicBezTo>
                <a:cubicBezTo>
                  <a:pt x="10" y="62"/>
                  <a:pt x="1" y="65"/>
                  <a:pt x="5" y="72"/>
                </a:cubicBezTo>
                <a:cubicBezTo>
                  <a:pt x="8" y="79"/>
                  <a:pt x="13" y="82"/>
                  <a:pt x="21" y="88"/>
                </a:cubicBezTo>
                <a:cubicBezTo>
                  <a:pt x="29" y="93"/>
                  <a:pt x="5" y="65"/>
                  <a:pt x="20" y="66"/>
                </a:cubicBezTo>
                <a:cubicBezTo>
                  <a:pt x="35" y="68"/>
                  <a:pt x="35" y="65"/>
                  <a:pt x="40" y="64"/>
                </a:cubicBezTo>
                <a:cubicBezTo>
                  <a:pt x="44" y="63"/>
                  <a:pt x="47" y="44"/>
                  <a:pt x="40" y="48"/>
                </a:cubicBezTo>
                <a:cubicBezTo>
                  <a:pt x="33" y="51"/>
                  <a:pt x="26" y="54"/>
                  <a:pt x="23" y="50"/>
                </a:cubicBezTo>
                <a:cubicBezTo>
                  <a:pt x="21" y="47"/>
                  <a:pt x="20" y="36"/>
                  <a:pt x="26" y="36"/>
                </a:cubicBezTo>
                <a:cubicBezTo>
                  <a:pt x="32" y="36"/>
                  <a:pt x="34" y="35"/>
                  <a:pt x="35" y="30"/>
                </a:cubicBezTo>
                <a:cubicBezTo>
                  <a:pt x="36" y="25"/>
                  <a:pt x="29" y="5"/>
                  <a:pt x="26" y="17"/>
                </a:cubicBezTo>
                <a:cubicBezTo>
                  <a:pt x="22" y="29"/>
                  <a:pt x="13" y="29"/>
                  <a:pt x="16" y="22"/>
                </a:cubicBezTo>
                <a:cubicBezTo>
                  <a:pt x="20" y="15"/>
                  <a:pt x="26" y="0"/>
                  <a:pt x="2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1" name="Freeform 638">
            <a:extLst>
              <a:ext uri="{FF2B5EF4-FFF2-40B4-BE49-F238E27FC236}">
                <a16:creationId xmlns:a16="http://schemas.microsoft.com/office/drawing/2014/main" id="{DD0FD88D-BC26-311C-6630-1B8F8CF21DE0}"/>
              </a:ext>
            </a:extLst>
          </p:cNvPr>
          <p:cNvSpPr>
            <a:spLocks/>
          </p:cNvSpPr>
          <p:nvPr/>
        </p:nvSpPr>
        <p:spPr bwMode="auto">
          <a:xfrm>
            <a:off x="8368618" y="4800784"/>
            <a:ext cx="24971" cy="40338"/>
          </a:xfrm>
          <a:custGeom>
            <a:avLst/>
            <a:gdLst>
              <a:gd name="T0" fmla="*/ 2147483646 w 24"/>
              <a:gd name="T1" fmla="*/ 2147483646 h 38"/>
              <a:gd name="T2" fmla="*/ 0 w 24"/>
              <a:gd name="T3" fmla="*/ 2147483646 h 38"/>
              <a:gd name="T4" fmla="*/ 2147483646 w 24"/>
              <a:gd name="T5" fmla="*/ 2147483646 h 38"/>
              <a:gd name="T6" fmla="*/ 2147483646 w 24"/>
              <a:gd name="T7" fmla="*/ 2147483646 h 38"/>
              <a:gd name="T8" fmla="*/ 2147483646 w 24"/>
              <a:gd name="T9" fmla="*/ 2147483646 h 38"/>
              <a:gd name="T10" fmla="*/ 2147483646 w 24"/>
              <a:gd name="T11" fmla="*/ 2147483646 h 3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4"/>
              <a:gd name="T19" fmla="*/ 0 h 38"/>
              <a:gd name="T20" fmla="*/ 24 w 24"/>
              <a:gd name="T21" fmla="*/ 38 h 3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4" h="38">
                <a:moveTo>
                  <a:pt x="20" y="15"/>
                </a:moveTo>
                <a:cubicBezTo>
                  <a:pt x="16" y="17"/>
                  <a:pt x="0" y="0"/>
                  <a:pt x="0" y="15"/>
                </a:cubicBezTo>
                <a:cubicBezTo>
                  <a:pt x="0" y="31"/>
                  <a:pt x="6" y="38"/>
                  <a:pt x="11" y="34"/>
                </a:cubicBezTo>
                <a:cubicBezTo>
                  <a:pt x="16" y="31"/>
                  <a:pt x="7" y="30"/>
                  <a:pt x="16" y="31"/>
                </a:cubicBezTo>
                <a:cubicBezTo>
                  <a:pt x="24" y="32"/>
                  <a:pt x="22" y="27"/>
                  <a:pt x="22" y="24"/>
                </a:cubicBezTo>
                <a:cubicBezTo>
                  <a:pt x="22" y="20"/>
                  <a:pt x="20" y="15"/>
                  <a:pt x="20" y="15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2" name="Freeform 639">
            <a:extLst>
              <a:ext uri="{FF2B5EF4-FFF2-40B4-BE49-F238E27FC236}">
                <a16:creationId xmlns:a16="http://schemas.microsoft.com/office/drawing/2014/main" id="{DB65A46A-BFAA-B0E7-3189-E1CEBAA9ADA7}"/>
              </a:ext>
            </a:extLst>
          </p:cNvPr>
          <p:cNvSpPr>
            <a:spLocks/>
          </p:cNvSpPr>
          <p:nvPr/>
        </p:nvSpPr>
        <p:spPr bwMode="auto">
          <a:xfrm>
            <a:off x="8505000" y="4766208"/>
            <a:ext cx="99886" cy="55705"/>
          </a:xfrm>
          <a:custGeom>
            <a:avLst/>
            <a:gdLst>
              <a:gd name="T0" fmla="*/ 2147483646 w 93"/>
              <a:gd name="T1" fmla="*/ 2147483646 h 52"/>
              <a:gd name="T2" fmla="*/ 2147483646 w 93"/>
              <a:gd name="T3" fmla="*/ 2147483646 h 52"/>
              <a:gd name="T4" fmla="*/ 2147483646 w 93"/>
              <a:gd name="T5" fmla="*/ 2147483646 h 52"/>
              <a:gd name="T6" fmla="*/ 2147483646 w 93"/>
              <a:gd name="T7" fmla="*/ 2147483646 h 52"/>
              <a:gd name="T8" fmla="*/ 2147483646 w 93"/>
              <a:gd name="T9" fmla="*/ 2147483646 h 52"/>
              <a:gd name="T10" fmla="*/ 2147483646 w 93"/>
              <a:gd name="T11" fmla="*/ 2147483646 h 52"/>
              <a:gd name="T12" fmla="*/ 2147483646 w 93"/>
              <a:gd name="T13" fmla="*/ 2147483646 h 52"/>
              <a:gd name="T14" fmla="*/ 2147483646 w 93"/>
              <a:gd name="T15" fmla="*/ 2147483646 h 5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93"/>
              <a:gd name="T25" fmla="*/ 0 h 52"/>
              <a:gd name="T26" fmla="*/ 93 w 93"/>
              <a:gd name="T27" fmla="*/ 52 h 5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93" h="52">
                <a:moveTo>
                  <a:pt x="55" y="16"/>
                </a:moveTo>
                <a:cubicBezTo>
                  <a:pt x="44" y="18"/>
                  <a:pt x="42" y="0"/>
                  <a:pt x="31" y="12"/>
                </a:cubicBezTo>
                <a:cubicBezTo>
                  <a:pt x="19" y="24"/>
                  <a:pt x="0" y="40"/>
                  <a:pt x="18" y="44"/>
                </a:cubicBezTo>
                <a:cubicBezTo>
                  <a:pt x="35" y="47"/>
                  <a:pt x="33" y="45"/>
                  <a:pt x="47" y="49"/>
                </a:cubicBezTo>
                <a:cubicBezTo>
                  <a:pt x="61" y="52"/>
                  <a:pt x="61" y="43"/>
                  <a:pt x="75" y="44"/>
                </a:cubicBezTo>
                <a:cubicBezTo>
                  <a:pt x="89" y="45"/>
                  <a:pt x="91" y="37"/>
                  <a:pt x="92" y="33"/>
                </a:cubicBezTo>
                <a:cubicBezTo>
                  <a:pt x="93" y="30"/>
                  <a:pt x="85" y="16"/>
                  <a:pt x="85" y="16"/>
                </a:cubicBezTo>
                <a:lnTo>
                  <a:pt x="55" y="16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3" name="Freeform 640">
            <a:extLst>
              <a:ext uri="{FF2B5EF4-FFF2-40B4-BE49-F238E27FC236}">
                <a16:creationId xmlns:a16="http://schemas.microsoft.com/office/drawing/2014/main" id="{3E433C0D-2795-5878-88D2-37C3DCB56FA2}"/>
              </a:ext>
            </a:extLst>
          </p:cNvPr>
          <p:cNvSpPr>
            <a:spLocks/>
          </p:cNvSpPr>
          <p:nvPr/>
        </p:nvSpPr>
        <p:spPr bwMode="auto">
          <a:xfrm>
            <a:off x="8560706" y="4821913"/>
            <a:ext cx="48021" cy="65310"/>
          </a:xfrm>
          <a:custGeom>
            <a:avLst/>
            <a:gdLst>
              <a:gd name="T0" fmla="*/ 2147483646 w 44"/>
              <a:gd name="T1" fmla="*/ 2147483646 h 62"/>
              <a:gd name="T2" fmla="*/ 2147483646 w 44"/>
              <a:gd name="T3" fmla="*/ 2147483646 h 62"/>
              <a:gd name="T4" fmla="*/ 2147483646 w 44"/>
              <a:gd name="T5" fmla="*/ 2147483646 h 62"/>
              <a:gd name="T6" fmla="*/ 2147483646 w 44"/>
              <a:gd name="T7" fmla="*/ 2147483646 h 62"/>
              <a:gd name="T8" fmla="*/ 2147483646 w 44"/>
              <a:gd name="T9" fmla="*/ 2147483646 h 62"/>
              <a:gd name="T10" fmla="*/ 2147483646 w 44"/>
              <a:gd name="T11" fmla="*/ 2147483646 h 62"/>
              <a:gd name="T12" fmla="*/ 2147483646 w 44"/>
              <a:gd name="T13" fmla="*/ 2147483646 h 6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44"/>
              <a:gd name="T22" fmla="*/ 0 h 62"/>
              <a:gd name="T23" fmla="*/ 44 w 44"/>
              <a:gd name="T24" fmla="*/ 62 h 62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44" h="62">
                <a:moveTo>
                  <a:pt x="25" y="13"/>
                </a:moveTo>
                <a:cubicBezTo>
                  <a:pt x="17" y="15"/>
                  <a:pt x="0" y="0"/>
                  <a:pt x="5" y="22"/>
                </a:cubicBezTo>
                <a:cubicBezTo>
                  <a:pt x="10" y="44"/>
                  <a:pt x="18" y="35"/>
                  <a:pt x="18" y="45"/>
                </a:cubicBezTo>
                <a:cubicBezTo>
                  <a:pt x="18" y="55"/>
                  <a:pt x="12" y="62"/>
                  <a:pt x="21" y="60"/>
                </a:cubicBezTo>
                <a:cubicBezTo>
                  <a:pt x="29" y="58"/>
                  <a:pt x="36" y="47"/>
                  <a:pt x="39" y="44"/>
                </a:cubicBezTo>
                <a:cubicBezTo>
                  <a:pt x="42" y="40"/>
                  <a:pt x="44" y="32"/>
                  <a:pt x="42" y="28"/>
                </a:cubicBezTo>
                <a:cubicBezTo>
                  <a:pt x="39" y="25"/>
                  <a:pt x="25" y="13"/>
                  <a:pt x="25" y="13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4" name="Freeform 641">
            <a:extLst>
              <a:ext uri="{FF2B5EF4-FFF2-40B4-BE49-F238E27FC236}">
                <a16:creationId xmlns:a16="http://schemas.microsoft.com/office/drawing/2014/main" id="{6D5EC921-2A3B-A5E1-28E2-B35911C2B48E}"/>
              </a:ext>
            </a:extLst>
          </p:cNvPr>
          <p:cNvSpPr>
            <a:spLocks/>
          </p:cNvSpPr>
          <p:nvPr/>
        </p:nvSpPr>
        <p:spPr bwMode="auto">
          <a:xfrm>
            <a:off x="8297546" y="5008238"/>
            <a:ext cx="96044" cy="51863"/>
          </a:xfrm>
          <a:custGeom>
            <a:avLst/>
            <a:gdLst>
              <a:gd name="T0" fmla="*/ 2147483646 w 89"/>
              <a:gd name="T1" fmla="*/ 0 h 47"/>
              <a:gd name="T2" fmla="*/ 2147483646 w 89"/>
              <a:gd name="T3" fmla="*/ 2147483646 h 47"/>
              <a:gd name="T4" fmla="*/ 2147483646 w 89"/>
              <a:gd name="T5" fmla="*/ 2147483646 h 47"/>
              <a:gd name="T6" fmla="*/ 2147483646 w 89"/>
              <a:gd name="T7" fmla="*/ 2147483646 h 47"/>
              <a:gd name="T8" fmla="*/ 2147483646 w 89"/>
              <a:gd name="T9" fmla="*/ 2147483646 h 47"/>
              <a:gd name="T10" fmla="*/ 2147483646 w 89"/>
              <a:gd name="T11" fmla="*/ 2147483646 h 47"/>
              <a:gd name="T12" fmla="*/ 2147483646 w 89"/>
              <a:gd name="T13" fmla="*/ 0 h 4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9"/>
              <a:gd name="T22" fmla="*/ 0 h 47"/>
              <a:gd name="T23" fmla="*/ 89 w 89"/>
              <a:gd name="T24" fmla="*/ 47 h 4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9" h="47">
                <a:moveTo>
                  <a:pt x="89" y="0"/>
                </a:moveTo>
                <a:cubicBezTo>
                  <a:pt x="73" y="2"/>
                  <a:pt x="51" y="0"/>
                  <a:pt x="48" y="7"/>
                </a:cubicBezTo>
                <a:cubicBezTo>
                  <a:pt x="45" y="13"/>
                  <a:pt x="34" y="19"/>
                  <a:pt x="28" y="22"/>
                </a:cubicBezTo>
                <a:cubicBezTo>
                  <a:pt x="21" y="25"/>
                  <a:pt x="0" y="16"/>
                  <a:pt x="14" y="32"/>
                </a:cubicBezTo>
                <a:cubicBezTo>
                  <a:pt x="28" y="47"/>
                  <a:pt x="34" y="33"/>
                  <a:pt x="42" y="29"/>
                </a:cubicBezTo>
                <a:cubicBezTo>
                  <a:pt x="50" y="24"/>
                  <a:pt x="67" y="16"/>
                  <a:pt x="67" y="16"/>
                </a:cubicBezTo>
                <a:lnTo>
                  <a:pt x="89" y="0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5" name="Freeform 642">
            <a:extLst>
              <a:ext uri="{FF2B5EF4-FFF2-40B4-BE49-F238E27FC236}">
                <a16:creationId xmlns:a16="http://schemas.microsoft.com/office/drawing/2014/main" id="{4FAC4F17-73BD-143B-4626-7D07B90D2EAC}"/>
              </a:ext>
            </a:extLst>
          </p:cNvPr>
          <p:cNvSpPr>
            <a:spLocks/>
          </p:cNvSpPr>
          <p:nvPr/>
        </p:nvSpPr>
        <p:spPr bwMode="auto">
          <a:xfrm>
            <a:off x="8199581" y="4996713"/>
            <a:ext cx="88360" cy="24971"/>
          </a:xfrm>
          <a:custGeom>
            <a:avLst/>
            <a:gdLst>
              <a:gd name="T0" fmla="*/ 2147483646 w 83"/>
              <a:gd name="T1" fmla="*/ 2147483646 h 23"/>
              <a:gd name="T2" fmla="*/ 2147483646 w 83"/>
              <a:gd name="T3" fmla="*/ 2147483646 h 23"/>
              <a:gd name="T4" fmla="*/ 2147483646 w 83"/>
              <a:gd name="T5" fmla="*/ 2147483646 h 23"/>
              <a:gd name="T6" fmla="*/ 2147483646 w 83"/>
              <a:gd name="T7" fmla="*/ 2147483646 h 23"/>
              <a:gd name="T8" fmla="*/ 2147483646 w 83"/>
              <a:gd name="T9" fmla="*/ 2147483646 h 23"/>
              <a:gd name="T10" fmla="*/ 2147483646 w 83"/>
              <a:gd name="T11" fmla="*/ 2147483646 h 23"/>
              <a:gd name="T12" fmla="*/ 2147483646 w 83"/>
              <a:gd name="T13" fmla="*/ 2147483646 h 23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3"/>
              <a:gd name="T22" fmla="*/ 0 h 23"/>
              <a:gd name="T23" fmla="*/ 83 w 83"/>
              <a:gd name="T24" fmla="*/ 23 h 23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3" h="23">
                <a:moveTo>
                  <a:pt x="82" y="1"/>
                </a:moveTo>
                <a:cubicBezTo>
                  <a:pt x="71" y="8"/>
                  <a:pt x="52" y="11"/>
                  <a:pt x="46" y="11"/>
                </a:cubicBezTo>
                <a:cubicBezTo>
                  <a:pt x="39" y="11"/>
                  <a:pt x="30" y="8"/>
                  <a:pt x="25" y="8"/>
                </a:cubicBezTo>
                <a:cubicBezTo>
                  <a:pt x="21" y="8"/>
                  <a:pt x="0" y="0"/>
                  <a:pt x="10" y="11"/>
                </a:cubicBezTo>
                <a:cubicBezTo>
                  <a:pt x="19" y="22"/>
                  <a:pt x="49" y="23"/>
                  <a:pt x="55" y="23"/>
                </a:cubicBezTo>
                <a:cubicBezTo>
                  <a:pt x="61" y="23"/>
                  <a:pt x="74" y="23"/>
                  <a:pt x="78" y="19"/>
                </a:cubicBezTo>
                <a:cubicBezTo>
                  <a:pt x="83" y="14"/>
                  <a:pt x="82" y="1"/>
                  <a:pt x="82" y="1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6" name="Freeform 643">
            <a:extLst>
              <a:ext uri="{FF2B5EF4-FFF2-40B4-BE49-F238E27FC236}">
                <a16:creationId xmlns:a16="http://schemas.microsoft.com/office/drawing/2014/main" id="{3112A277-E1EE-5B49-248F-36BF3654D14D}"/>
              </a:ext>
            </a:extLst>
          </p:cNvPr>
          <p:cNvSpPr>
            <a:spLocks/>
          </p:cNvSpPr>
          <p:nvPr/>
        </p:nvSpPr>
        <p:spPr bwMode="auto">
          <a:xfrm>
            <a:off x="8197660" y="5019763"/>
            <a:ext cx="46101" cy="49943"/>
          </a:xfrm>
          <a:custGeom>
            <a:avLst/>
            <a:gdLst>
              <a:gd name="T0" fmla="*/ 2147483646 w 43"/>
              <a:gd name="T1" fmla="*/ 2147483646 h 47"/>
              <a:gd name="T2" fmla="*/ 2147483646 w 43"/>
              <a:gd name="T3" fmla="*/ 2147483646 h 47"/>
              <a:gd name="T4" fmla="*/ 2147483646 w 43"/>
              <a:gd name="T5" fmla="*/ 2147483646 h 47"/>
              <a:gd name="T6" fmla="*/ 2147483646 w 43"/>
              <a:gd name="T7" fmla="*/ 2147483646 h 47"/>
              <a:gd name="T8" fmla="*/ 2147483646 w 43"/>
              <a:gd name="T9" fmla="*/ 2147483646 h 47"/>
              <a:gd name="T10" fmla="*/ 2147483646 w 43"/>
              <a:gd name="T11" fmla="*/ 2147483646 h 4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3"/>
              <a:gd name="T19" fmla="*/ 0 h 47"/>
              <a:gd name="T20" fmla="*/ 43 w 43"/>
              <a:gd name="T21" fmla="*/ 47 h 4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43" h="47">
                <a:moveTo>
                  <a:pt x="18" y="8"/>
                </a:moveTo>
                <a:cubicBezTo>
                  <a:pt x="14" y="8"/>
                  <a:pt x="11" y="0"/>
                  <a:pt x="6" y="8"/>
                </a:cubicBezTo>
                <a:cubicBezTo>
                  <a:pt x="1" y="15"/>
                  <a:pt x="0" y="20"/>
                  <a:pt x="9" y="26"/>
                </a:cubicBezTo>
                <a:cubicBezTo>
                  <a:pt x="18" y="33"/>
                  <a:pt x="18" y="28"/>
                  <a:pt x="29" y="37"/>
                </a:cubicBezTo>
                <a:cubicBezTo>
                  <a:pt x="40" y="47"/>
                  <a:pt x="40" y="42"/>
                  <a:pt x="42" y="37"/>
                </a:cubicBezTo>
                <a:cubicBezTo>
                  <a:pt x="43" y="33"/>
                  <a:pt x="18" y="8"/>
                  <a:pt x="18" y="8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7" name="Freeform 644">
            <a:extLst>
              <a:ext uri="{FF2B5EF4-FFF2-40B4-BE49-F238E27FC236}">
                <a16:creationId xmlns:a16="http://schemas.microsoft.com/office/drawing/2014/main" id="{4CA24657-2174-09F3-2AA4-B50B6D4B71F0}"/>
              </a:ext>
            </a:extLst>
          </p:cNvPr>
          <p:cNvSpPr>
            <a:spLocks/>
          </p:cNvSpPr>
          <p:nvPr/>
        </p:nvSpPr>
        <p:spPr bwMode="auto">
          <a:xfrm>
            <a:off x="8155401" y="4994791"/>
            <a:ext cx="34576" cy="23051"/>
          </a:xfrm>
          <a:custGeom>
            <a:avLst/>
            <a:gdLst>
              <a:gd name="T0" fmla="*/ 2147483646 w 32"/>
              <a:gd name="T1" fmla="*/ 0 h 22"/>
              <a:gd name="T2" fmla="*/ 2147483646 w 32"/>
              <a:gd name="T3" fmla="*/ 2147483646 h 22"/>
              <a:gd name="T4" fmla="*/ 2147483646 w 32"/>
              <a:gd name="T5" fmla="*/ 2147483646 h 22"/>
              <a:gd name="T6" fmla="*/ 2147483646 w 32"/>
              <a:gd name="T7" fmla="*/ 2147483646 h 22"/>
              <a:gd name="T8" fmla="*/ 2147483646 w 32"/>
              <a:gd name="T9" fmla="*/ 0 h 2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"/>
              <a:gd name="T16" fmla="*/ 0 h 22"/>
              <a:gd name="T17" fmla="*/ 32 w 32"/>
              <a:gd name="T18" fmla="*/ 22 h 2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" h="22">
                <a:moveTo>
                  <a:pt x="17" y="0"/>
                </a:moveTo>
                <a:cubicBezTo>
                  <a:pt x="9" y="7"/>
                  <a:pt x="0" y="8"/>
                  <a:pt x="3" y="14"/>
                </a:cubicBezTo>
                <a:cubicBezTo>
                  <a:pt x="6" y="21"/>
                  <a:pt x="10" y="22"/>
                  <a:pt x="18" y="21"/>
                </a:cubicBezTo>
                <a:cubicBezTo>
                  <a:pt x="26" y="19"/>
                  <a:pt x="32" y="14"/>
                  <a:pt x="32" y="14"/>
                </a:cubicBezTo>
                <a:lnTo>
                  <a:pt x="17" y="0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8" name="Freeform 645">
            <a:extLst>
              <a:ext uri="{FF2B5EF4-FFF2-40B4-BE49-F238E27FC236}">
                <a16:creationId xmlns:a16="http://schemas.microsoft.com/office/drawing/2014/main" id="{85B1F6F5-5B66-C2BB-5E4D-D4FA54BAF2BA}"/>
              </a:ext>
            </a:extLst>
          </p:cNvPr>
          <p:cNvSpPr>
            <a:spLocks/>
          </p:cNvSpPr>
          <p:nvPr/>
        </p:nvSpPr>
        <p:spPr bwMode="auto">
          <a:xfrm>
            <a:off x="8101616" y="4996713"/>
            <a:ext cx="26892" cy="21129"/>
          </a:xfrm>
          <a:custGeom>
            <a:avLst/>
            <a:gdLst>
              <a:gd name="T0" fmla="*/ 2147483646 w 25"/>
              <a:gd name="T1" fmla="*/ 0 h 19"/>
              <a:gd name="T2" fmla="*/ 2147483646 w 25"/>
              <a:gd name="T3" fmla="*/ 2147483646 h 19"/>
              <a:gd name="T4" fmla="*/ 2147483646 w 25"/>
              <a:gd name="T5" fmla="*/ 2147483646 h 19"/>
              <a:gd name="T6" fmla="*/ 2147483646 w 25"/>
              <a:gd name="T7" fmla="*/ 0 h 19"/>
              <a:gd name="T8" fmla="*/ 0 60000 65536"/>
              <a:gd name="T9" fmla="*/ 0 60000 65536"/>
              <a:gd name="T10" fmla="*/ 0 60000 65536"/>
              <a:gd name="T11" fmla="*/ 0 60000 65536"/>
              <a:gd name="T12" fmla="*/ 0 w 25"/>
              <a:gd name="T13" fmla="*/ 0 h 19"/>
              <a:gd name="T14" fmla="*/ 25 w 25"/>
              <a:gd name="T15" fmla="*/ 19 h 1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" h="19">
                <a:moveTo>
                  <a:pt x="15" y="0"/>
                </a:moveTo>
                <a:cubicBezTo>
                  <a:pt x="10" y="0"/>
                  <a:pt x="0" y="7"/>
                  <a:pt x="8" y="13"/>
                </a:cubicBezTo>
                <a:cubicBezTo>
                  <a:pt x="16" y="19"/>
                  <a:pt x="25" y="16"/>
                  <a:pt x="25" y="16"/>
                </a:cubicBezTo>
                <a:lnTo>
                  <a:pt x="15" y="0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09" name="Freeform 646">
            <a:extLst>
              <a:ext uri="{FF2B5EF4-FFF2-40B4-BE49-F238E27FC236}">
                <a16:creationId xmlns:a16="http://schemas.microsoft.com/office/drawing/2014/main" id="{7E3873DB-9A8F-A9DE-A4A9-F29E1CEC2861}"/>
              </a:ext>
            </a:extLst>
          </p:cNvPr>
          <p:cNvSpPr>
            <a:spLocks/>
          </p:cNvSpPr>
          <p:nvPr/>
        </p:nvSpPr>
        <p:spPr bwMode="auto">
          <a:xfrm>
            <a:off x="7809643" y="4925640"/>
            <a:ext cx="274686" cy="86440"/>
          </a:xfrm>
          <a:custGeom>
            <a:avLst/>
            <a:gdLst>
              <a:gd name="T0" fmla="*/ 2147483646 w 257"/>
              <a:gd name="T1" fmla="*/ 2147483646 h 80"/>
              <a:gd name="T2" fmla="*/ 2147483646 w 257"/>
              <a:gd name="T3" fmla="*/ 2147483646 h 80"/>
              <a:gd name="T4" fmla="*/ 2147483646 w 257"/>
              <a:gd name="T5" fmla="*/ 2147483646 h 80"/>
              <a:gd name="T6" fmla="*/ 2147483646 w 257"/>
              <a:gd name="T7" fmla="*/ 2147483646 h 80"/>
              <a:gd name="T8" fmla="*/ 2147483646 w 257"/>
              <a:gd name="T9" fmla="*/ 2147483646 h 80"/>
              <a:gd name="T10" fmla="*/ 2147483646 w 257"/>
              <a:gd name="T11" fmla="*/ 2147483646 h 80"/>
              <a:gd name="T12" fmla="*/ 2147483646 w 257"/>
              <a:gd name="T13" fmla="*/ 2147483646 h 80"/>
              <a:gd name="T14" fmla="*/ 2147483646 w 257"/>
              <a:gd name="T15" fmla="*/ 2147483646 h 80"/>
              <a:gd name="T16" fmla="*/ 2147483646 w 257"/>
              <a:gd name="T17" fmla="*/ 2147483646 h 80"/>
              <a:gd name="T18" fmla="*/ 2147483646 w 257"/>
              <a:gd name="T19" fmla="*/ 2147483646 h 80"/>
              <a:gd name="T20" fmla="*/ 2147483646 w 257"/>
              <a:gd name="T21" fmla="*/ 2147483646 h 80"/>
              <a:gd name="T22" fmla="*/ 2147483646 w 257"/>
              <a:gd name="T23" fmla="*/ 2147483646 h 80"/>
              <a:gd name="T24" fmla="*/ 2147483646 w 257"/>
              <a:gd name="T25" fmla="*/ 2147483646 h 80"/>
              <a:gd name="T26" fmla="*/ 2147483646 w 257"/>
              <a:gd name="T27" fmla="*/ 2147483646 h 80"/>
              <a:gd name="T28" fmla="*/ 0 w 257"/>
              <a:gd name="T29" fmla="*/ 2147483646 h 80"/>
              <a:gd name="T30" fmla="*/ 2147483646 w 257"/>
              <a:gd name="T31" fmla="*/ 2147483646 h 80"/>
              <a:gd name="T32" fmla="*/ 2147483646 w 257"/>
              <a:gd name="T33" fmla="*/ 2147483646 h 80"/>
              <a:gd name="T34" fmla="*/ 2147483646 w 257"/>
              <a:gd name="T35" fmla="*/ 2147483646 h 80"/>
              <a:gd name="T36" fmla="*/ 2147483646 w 257"/>
              <a:gd name="T37" fmla="*/ 2147483646 h 80"/>
              <a:gd name="T38" fmla="*/ 2147483646 w 257"/>
              <a:gd name="T39" fmla="*/ 2147483646 h 80"/>
              <a:gd name="T40" fmla="*/ 2147483646 w 257"/>
              <a:gd name="T41" fmla="*/ 2147483646 h 80"/>
              <a:gd name="T42" fmla="*/ 2147483646 w 257"/>
              <a:gd name="T43" fmla="*/ 2147483646 h 80"/>
              <a:gd name="T44" fmla="*/ 2147483646 w 257"/>
              <a:gd name="T45" fmla="*/ 2147483646 h 80"/>
              <a:gd name="T46" fmla="*/ 2147483646 w 257"/>
              <a:gd name="T47" fmla="*/ 2147483646 h 80"/>
              <a:gd name="T48" fmla="*/ 2147483646 w 257"/>
              <a:gd name="T49" fmla="*/ 2147483646 h 8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257"/>
              <a:gd name="T76" fmla="*/ 0 h 80"/>
              <a:gd name="T77" fmla="*/ 257 w 257"/>
              <a:gd name="T78" fmla="*/ 80 h 80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257" h="80">
                <a:moveTo>
                  <a:pt x="257" y="69"/>
                </a:moveTo>
                <a:cubicBezTo>
                  <a:pt x="254" y="63"/>
                  <a:pt x="235" y="60"/>
                  <a:pt x="235" y="60"/>
                </a:cubicBezTo>
                <a:cubicBezTo>
                  <a:pt x="235" y="60"/>
                  <a:pt x="225" y="58"/>
                  <a:pt x="222" y="53"/>
                </a:cubicBezTo>
                <a:cubicBezTo>
                  <a:pt x="219" y="49"/>
                  <a:pt x="205" y="50"/>
                  <a:pt x="205" y="50"/>
                </a:cubicBezTo>
                <a:cubicBezTo>
                  <a:pt x="190" y="35"/>
                  <a:pt x="190" y="35"/>
                  <a:pt x="190" y="35"/>
                </a:cubicBezTo>
                <a:cubicBezTo>
                  <a:pt x="190" y="35"/>
                  <a:pt x="177" y="17"/>
                  <a:pt x="172" y="19"/>
                </a:cubicBezTo>
                <a:cubicBezTo>
                  <a:pt x="168" y="20"/>
                  <a:pt x="158" y="20"/>
                  <a:pt x="158" y="20"/>
                </a:cubicBezTo>
                <a:cubicBezTo>
                  <a:pt x="158" y="20"/>
                  <a:pt x="147" y="10"/>
                  <a:pt x="144" y="14"/>
                </a:cubicBezTo>
                <a:cubicBezTo>
                  <a:pt x="135" y="28"/>
                  <a:pt x="128" y="44"/>
                  <a:pt x="122" y="42"/>
                </a:cubicBezTo>
                <a:cubicBezTo>
                  <a:pt x="116" y="41"/>
                  <a:pt x="107" y="27"/>
                  <a:pt x="99" y="28"/>
                </a:cubicBezTo>
                <a:cubicBezTo>
                  <a:pt x="91" y="30"/>
                  <a:pt x="83" y="35"/>
                  <a:pt x="80" y="25"/>
                </a:cubicBezTo>
                <a:cubicBezTo>
                  <a:pt x="77" y="16"/>
                  <a:pt x="86" y="0"/>
                  <a:pt x="66" y="6"/>
                </a:cubicBezTo>
                <a:cubicBezTo>
                  <a:pt x="46" y="13"/>
                  <a:pt x="36" y="2"/>
                  <a:pt x="28" y="10"/>
                </a:cubicBezTo>
                <a:cubicBezTo>
                  <a:pt x="20" y="17"/>
                  <a:pt x="14" y="6"/>
                  <a:pt x="10" y="14"/>
                </a:cubicBezTo>
                <a:cubicBezTo>
                  <a:pt x="5" y="22"/>
                  <a:pt x="0" y="33"/>
                  <a:pt x="0" y="33"/>
                </a:cubicBezTo>
                <a:cubicBezTo>
                  <a:pt x="0" y="33"/>
                  <a:pt x="19" y="27"/>
                  <a:pt x="31" y="30"/>
                </a:cubicBezTo>
                <a:cubicBezTo>
                  <a:pt x="44" y="33"/>
                  <a:pt x="47" y="27"/>
                  <a:pt x="55" y="41"/>
                </a:cubicBezTo>
                <a:cubicBezTo>
                  <a:pt x="63" y="55"/>
                  <a:pt x="74" y="58"/>
                  <a:pt x="78" y="55"/>
                </a:cubicBezTo>
                <a:cubicBezTo>
                  <a:pt x="83" y="52"/>
                  <a:pt x="86" y="24"/>
                  <a:pt x="96" y="46"/>
                </a:cubicBezTo>
                <a:cubicBezTo>
                  <a:pt x="105" y="67"/>
                  <a:pt x="108" y="64"/>
                  <a:pt x="121" y="67"/>
                </a:cubicBezTo>
                <a:cubicBezTo>
                  <a:pt x="133" y="71"/>
                  <a:pt x="130" y="55"/>
                  <a:pt x="146" y="63"/>
                </a:cubicBezTo>
                <a:cubicBezTo>
                  <a:pt x="161" y="71"/>
                  <a:pt x="168" y="58"/>
                  <a:pt x="174" y="63"/>
                </a:cubicBezTo>
                <a:cubicBezTo>
                  <a:pt x="180" y="67"/>
                  <a:pt x="191" y="56"/>
                  <a:pt x="196" y="63"/>
                </a:cubicBezTo>
                <a:cubicBezTo>
                  <a:pt x="200" y="69"/>
                  <a:pt x="205" y="64"/>
                  <a:pt x="213" y="72"/>
                </a:cubicBezTo>
                <a:cubicBezTo>
                  <a:pt x="221" y="80"/>
                  <a:pt x="257" y="69"/>
                  <a:pt x="257" y="69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0" name="Freeform 647">
            <a:extLst>
              <a:ext uri="{FF2B5EF4-FFF2-40B4-BE49-F238E27FC236}">
                <a16:creationId xmlns:a16="http://schemas.microsoft.com/office/drawing/2014/main" id="{F457F765-76A0-242B-9198-21880A0FE63F}"/>
              </a:ext>
            </a:extLst>
          </p:cNvPr>
          <p:cNvSpPr>
            <a:spLocks/>
          </p:cNvSpPr>
          <p:nvPr/>
        </p:nvSpPr>
        <p:spPr bwMode="auto">
          <a:xfrm>
            <a:off x="7508066" y="4597171"/>
            <a:ext cx="324627" cy="345758"/>
          </a:xfrm>
          <a:custGeom>
            <a:avLst/>
            <a:gdLst>
              <a:gd name="T0" fmla="*/ 2147483646 w 302"/>
              <a:gd name="T1" fmla="*/ 2147483646 h 324"/>
              <a:gd name="T2" fmla="*/ 2147483646 w 302"/>
              <a:gd name="T3" fmla="*/ 2147483646 h 324"/>
              <a:gd name="T4" fmla="*/ 2147483646 w 302"/>
              <a:gd name="T5" fmla="*/ 2147483646 h 324"/>
              <a:gd name="T6" fmla="*/ 2147483646 w 302"/>
              <a:gd name="T7" fmla="*/ 2147483646 h 324"/>
              <a:gd name="T8" fmla="*/ 2147483646 w 302"/>
              <a:gd name="T9" fmla="*/ 2147483646 h 324"/>
              <a:gd name="T10" fmla="*/ 2147483646 w 302"/>
              <a:gd name="T11" fmla="*/ 2147483646 h 324"/>
              <a:gd name="T12" fmla="*/ 2147483646 w 302"/>
              <a:gd name="T13" fmla="*/ 2147483646 h 324"/>
              <a:gd name="T14" fmla="*/ 2147483646 w 302"/>
              <a:gd name="T15" fmla="*/ 2147483646 h 324"/>
              <a:gd name="T16" fmla="*/ 2147483646 w 302"/>
              <a:gd name="T17" fmla="*/ 2147483646 h 324"/>
              <a:gd name="T18" fmla="*/ 2147483646 w 302"/>
              <a:gd name="T19" fmla="*/ 2147483646 h 324"/>
              <a:gd name="T20" fmla="*/ 2147483646 w 302"/>
              <a:gd name="T21" fmla="*/ 2147483646 h 324"/>
              <a:gd name="T22" fmla="*/ 2147483646 w 302"/>
              <a:gd name="T23" fmla="*/ 2147483646 h 324"/>
              <a:gd name="T24" fmla="*/ 2147483646 w 302"/>
              <a:gd name="T25" fmla="*/ 2147483646 h 324"/>
              <a:gd name="T26" fmla="*/ 2147483646 w 302"/>
              <a:gd name="T27" fmla="*/ 2147483646 h 324"/>
              <a:gd name="T28" fmla="*/ 2147483646 w 302"/>
              <a:gd name="T29" fmla="*/ 2147483646 h 324"/>
              <a:gd name="T30" fmla="*/ 2147483646 w 302"/>
              <a:gd name="T31" fmla="*/ 2147483646 h 324"/>
              <a:gd name="T32" fmla="*/ 2147483646 w 302"/>
              <a:gd name="T33" fmla="*/ 2147483646 h 324"/>
              <a:gd name="T34" fmla="*/ 2147483646 w 302"/>
              <a:gd name="T35" fmla="*/ 2147483646 h 324"/>
              <a:gd name="T36" fmla="*/ 2147483646 w 302"/>
              <a:gd name="T37" fmla="*/ 2147483646 h 324"/>
              <a:gd name="T38" fmla="*/ 2147483646 w 302"/>
              <a:gd name="T39" fmla="*/ 2147483646 h 324"/>
              <a:gd name="T40" fmla="*/ 2147483646 w 302"/>
              <a:gd name="T41" fmla="*/ 2147483646 h 324"/>
              <a:gd name="T42" fmla="*/ 2147483646 w 302"/>
              <a:gd name="T43" fmla="*/ 2147483646 h 324"/>
              <a:gd name="T44" fmla="*/ 2147483646 w 302"/>
              <a:gd name="T45" fmla="*/ 2147483646 h 324"/>
              <a:gd name="T46" fmla="*/ 2147483646 w 302"/>
              <a:gd name="T47" fmla="*/ 2147483646 h 324"/>
              <a:gd name="T48" fmla="*/ 2147483646 w 302"/>
              <a:gd name="T49" fmla="*/ 2147483646 h 324"/>
              <a:gd name="T50" fmla="*/ 2147483646 w 302"/>
              <a:gd name="T51" fmla="*/ 2147483646 h 324"/>
              <a:gd name="T52" fmla="*/ 2147483646 w 302"/>
              <a:gd name="T53" fmla="*/ 2147483646 h 324"/>
              <a:gd name="T54" fmla="*/ 2147483646 w 302"/>
              <a:gd name="T55" fmla="*/ 2147483646 h 324"/>
              <a:gd name="T56" fmla="*/ 2147483646 w 302"/>
              <a:gd name="T57" fmla="*/ 2147483646 h 324"/>
              <a:gd name="T58" fmla="*/ 2147483646 w 302"/>
              <a:gd name="T59" fmla="*/ 2147483646 h 324"/>
              <a:gd name="T60" fmla="*/ 2147483646 w 302"/>
              <a:gd name="T61" fmla="*/ 2147483646 h 324"/>
              <a:gd name="T62" fmla="*/ 2147483646 w 302"/>
              <a:gd name="T63" fmla="*/ 2147483646 h 324"/>
              <a:gd name="T64" fmla="*/ 2147483646 w 302"/>
              <a:gd name="T65" fmla="*/ 2147483646 h 324"/>
              <a:gd name="T66" fmla="*/ 2147483646 w 302"/>
              <a:gd name="T67" fmla="*/ 2147483646 h 324"/>
              <a:gd name="T68" fmla="*/ 2147483646 w 302"/>
              <a:gd name="T69" fmla="*/ 2147483646 h 32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02"/>
              <a:gd name="T106" fmla="*/ 0 h 324"/>
              <a:gd name="T107" fmla="*/ 302 w 302"/>
              <a:gd name="T108" fmla="*/ 324 h 324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02" h="324">
                <a:moveTo>
                  <a:pt x="65" y="21"/>
                </a:moveTo>
                <a:cubicBezTo>
                  <a:pt x="54" y="19"/>
                  <a:pt x="40" y="22"/>
                  <a:pt x="30" y="18"/>
                </a:cubicBezTo>
                <a:cubicBezTo>
                  <a:pt x="21" y="13"/>
                  <a:pt x="24" y="0"/>
                  <a:pt x="16" y="13"/>
                </a:cubicBezTo>
                <a:cubicBezTo>
                  <a:pt x="8" y="25"/>
                  <a:pt x="0" y="35"/>
                  <a:pt x="15" y="40"/>
                </a:cubicBezTo>
                <a:cubicBezTo>
                  <a:pt x="29" y="44"/>
                  <a:pt x="41" y="44"/>
                  <a:pt x="46" y="60"/>
                </a:cubicBezTo>
                <a:cubicBezTo>
                  <a:pt x="51" y="76"/>
                  <a:pt x="57" y="77"/>
                  <a:pt x="61" y="79"/>
                </a:cubicBezTo>
                <a:cubicBezTo>
                  <a:pt x="66" y="80"/>
                  <a:pt x="71" y="77"/>
                  <a:pt x="77" y="85"/>
                </a:cubicBezTo>
                <a:cubicBezTo>
                  <a:pt x="83" y="93"/>
                  <a:pt x="82" y="91"/>
                  <a:pt x="87" y="99"/>
                </a:cubicBezTo>
                <a:cubicBezTo>
                  <a:pt x="91" y="107"/>
                  <a:pt x="101" y="107"/>
                  <a:pt x="105" y="108"/>
                </a:cubicBezTo>
                <a:cubicBezTo>
                  <a:pt x="110" y="110"/>
                  <a:pt x="110" y="99"/>
                  <a:pt x="116" y="110"/>
                </a:cubicBezTo>
                <a:cubicBezTo>
                  <a:pt x="123" y="121"/>
                  <a:pt x="121" y="126"/>
                  <a:pt x="123" y="138"/>
                </a:cubicBezTo>
                <a:cubicBezTo>
                  <a:pt x="124" y="151"/>
                  <a:pt x="123" y="158"/>
                  <a:pt x="132" y="163"/>
                </a:cubicBezTo>
                <a:cubicBezTo>
                  <a:pt x="141" y="168"/>
                  <a:pt x="154" y="176"/>
                  <a:pt x="157" y="180"/>
                </a:cubicBezTo>
                <a:cubicBezTo>
                  <a:pt x="160" y="185"/>
                  <a:pt x="165" y="194"/>
                  <a:pt x="169" y="207"/>
                </a:cubicBezTo>
                <a:cubicBezTo>
                  <a:pt x="174" y="220"/>
                  <a:pt x="177" y="232"/>
                  <a:pt x="180" y="238"/>
                </a:cubicBezTo>
                <a:cubicBezTo>
                  <a:pt x="184" y="245"/>
                  <a:pt x="185" y="249"/>
                  <a:pt x="191" y="257"/>
                </a:cubicBezTo>
                <a:cubicBezTo>
                  <a:pt x="198" y="265"/>
                  <a:pt x="202" y="263"/>
                  <a:pt x="215" y="274"/>
                </a:cubicBezTo>
                <a:cubicBezTo>
                  <a:pt x="227" y="285"/>
                  <a:pt x="259" y="324"/>
                  <a:pt x="270" y="317"/>
                </a:cubicBezTo>
                <a:cubicBezTo>
                  <a:pt x="281" y="309"/>
                  <a:pt x="274" y="299"/>
                  <a:pt x="284" y="296"/>
                </a:cubicBezTo>
                <a:cubicBezTo>
                  <a:pt x="293" y="293"/>
                  <a:pt x="302" y="292"/>
                  <a:pt x="302" y="282"/>
                </a:cubicBezTo>
                <a:cubicBezTo>
                  <a:pt x="302" y="273"/>
                  <a:pt x="288" y="268"/>
                  <a:pt x="292" y="260"/>
                </a:cubicBezTo>
                <a:cubicBezTo>
                  <a:pt x="295" y="252"/>
                  <a:pt x="301" y="248"/>
                  <a:pt x="301" y="248"/>
                </a:cubicBezTo>
                <a:cubicBezTo>
                  <a:pt x="301" y="248"/>
                  <a:pt x="292" y="229"/>
                  <a:pt x="288" y="234"/>
                </a:cubicBezTo>
                <a:cubicBezTo>
                  <a:pt x="285" y="238"/>
                  <a:pt x="271" y="229"/>
                  <a:pt x="270" y="224"/>
                </a:cubicBezTo>
                <a:cubicBezTo>
                  <a:pt x="268" y="220"/>
                  <a:pt x="273" y="204"/>
                  <a:pt x="259" y="204"/>
                </a:cubicBezTo>
                <a:cubicBezTo>
                  <a:pt x="245" y="204"/>
                  <a:pt x="237" y="184"/>
                  <a:pt x="237" y="184"/>
                </a:cubicBezTo>
                <a:cubicBezTo>
                  <a:pt x="237" y="184"/>
                  <a:pt x="216" y="179"/>
                  <a:pt x="224" y="173"/>
                </a:cubicBezTo>
                <a:cubicBezTo>
                  <a:pt x="232" y="166"/>
                  <a:pt x="234" y="151"/>
                  <a:pt x="234" y="151"/>
                </a:cubicBezTo>
                <a:cubicBezTo>
                  <a:pt x="234" y="151"/>
                  <a:pt x="229" y="137"/>
                  <a:pt x="224" y="144"/>
                </a:cubicBezTo>
                <a:cubicBezTo>
                  <a:pt x="220" y="152"/>
                  <a:pt x="207" y="143"/>
                  <a:pt x="207" y="143"/>
                </a:cubicBezTo>
                <a:cubicBezTo>
                  <a:pt x="207" y="143"/>
                  <a:pt x="199" y="137"/>
                  <a:pt x="198" y="129"/>
                </a:cubicBezTo>
                <a:cubicBezTo>
                  <a:pt x="196" y="121"/>
                  <a:pt x="190" y="105"/>
                  <a:pt x="182" y="104"/>
                </a:cubicBezTo>
                <a:cubicBezTo>
                  <a:pt x="174" y="102"/>
                  <a:pt x="166" y="102"/>
                  <a:pt x="154" y="91"/>
                </a:cubicBezTo>
                <a:cubicBezTo>
                  <a:pt x="141" y="80"/>
                  <a:pt x="104" y="35"/>
                  <a:pt x="104" y="35"/>
                </a:cubicBezTo>
                <a:cubicBezTo>
                  <a:pt x="104" y="35"/>
                  <a:pt x="80" y="24"/>
                  <a:pt x="65" y="21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1" name="Freeform 648">
            <a:extLst>
              <a:ext uri="{FF2B5EF4-FFF2-40B4-BE49-F238E27FC236}">
                <a16:creationId xmlns:a16="http://schemas.microsoft.com/office/drawing/2014/main" id="{6EBE0623-8E4A-98CA-AC52-E2DC6EE50CA9}"/>
              </a:ext>
            </a:extLst>
          </p:cNvPr>
          <p:cNvSpPr>
            <a:spLocks/>
          </p:cNvSpPr>
          <p:nvPr/>
        </p:nvSpPr>
        <p:spPr bwMode="auto">
          <a:xfrm>
            <a:off x="7108524" y="4503047"/>
            <a:ext cx="67230" cy="107569"/>
          </a:xfrm>
          <a:custGeom>
            <a:avLst/>
            <a:gdLst>
              <a:gd name="T0" fmla="*/ 2147483646 w 62"/>
              <a:gd name="T1" fmla="*/ 0 h 100"/>
              <a:gd name="T2" fmla="*/ 2147483646 w 62"/>
              <a:gd name="T3" fmla="*/ 2147483646 h 100"/>
              <a:gd name="T4" fmla="*/ 2147483646 w 62"/>
              <a:gd name="T5" fmla="*/ 2147483646 h 100"/>
              <a:gd name="T6" fmla="*/ 2147483646 w 62"/>
              <a:gd name="T7" fmla="*/ 2147483646 h 100"/>
              <a:gd name="T8" fmla="*/ 2147483646 w 62"/>
              <a:gd name="T9" fmla="*/ 2147483646 h 100"/>
              <a:gd name="T10" fmla="*/ 2147483646 w 62"/>
              <a:gd name="T11" fmla="*/ 2147483646 h 100"/>
              <a:gd name="T12" fmla="*/ 2147483646 w 62"/>
              <a:gd name="T13" fmla="*/ 2147483646 h 100"/>
              <a:gd name="T14" fmla="*/ 2147483646 w 62"/>
              <a:gd name="T15" fmla="*/ 2147483646 h 100"/>
              <a:gd name="T16" fmla="*/ 2147483646 w 62"/>
              <a:gd name="T17" fmla="*/ 2147483646 h 100"/>
              <a:gd name="T18" fmla="*/ 2147483646 w 62"/>
              <a:gd name="T19" fmla="*/ 0 h 10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2"/>
              <a:gd name="T31" fmla="*/ 0 h 100"/>
              <a:gd name="T32" fmla="*/ 62 w 62"/>
              <a:gd name="T33" fmla="*/ 100 h 10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2" h="100">
                <a:moveTo>
                  <a:pt x="20" y="0"/>
                </a:moveTo>
                <a:cubicBezTo>
                  <a:pt x="12" y="3"/>
                  <a:pt x="13" y="0"/>
                  <a:pt x="13" y="9"/>
                </a:cubicBezTo>
                <a:cubicBezTo>
                  <a:pt x="14" y="18"/>
                  <a:pt x="6" y="11"/>
                  <a:pt x="3" y="22"/>
                </a:cubicBezTo>
                <a:cubicBezTo>
                  <a:pt x="0" y="33"/>
                  <a:pt x="12" y="52"/>
                  <a:pt x="9" y="58"/>
                </a:cubicBezTo>
                <a:cubicBezTo>
                  <a:pt x="7" y="65"/>
                  <a:pt x="7" y="91"/>
                  <a:pt x="14" y="96"/>
                </a:cubicBezTo>
                <a:cubicBezTo>
                  <a:pt x="21" y="100"/>
                  <a:pt x="26" y="98"/>
                  <a:pt x="35" y="95"/>
                </a:cubicBezTo>
                <a:cubicBezTo>
                  <a:pt x="44" y="92"/>
                  <a:pt x="39" y="80"/>
                  <a:pt x="51" y="80"/>
                </a:cubicBezTo>
                <a:cubicBezTo>
                  <a:pt x="62" y="80"/>
                  <a:pt x="56" y="47"/>
                  <a:pt x="53" y="47"/>
                </a:cubicBezTo>
                <a:cubicBezTo>
                  <a:pt x="49" y="46"/>
                  <a:pt x="40" y="29"/>
                  <a:pt x="40" y="26"/>
                </a:cubicBezTo>
                <a:cubicBezTo>
                  <a:pt x="39" y="23"/>
                  <a:pt x="20" y="0"/>
                  <a:pt x="20" y="0"/>
                </a:cubicBezTo>
                <a:close/>
              </a:path>
            </a:pathLst>
          </a:custGeom>
          <a:solidFill>
            <a:srgbClr val="6CC3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2" name="Freeform 649">
            <a:extLst>
              <a:ext uri="{FF2B5EF4-FFF2-40B4-BE49-F238E27FC236}">
                <a16:creationId xmlns:a16="http://schemas.microsoft.com/office/drawing/2014/main" id="{4401EE6F-6F25-878D-B9C3-600CD0CA8DAC}"/>
              </a:ext>
            </a:extLst>
          </p:cNvPr>
          <p:cNvSpPr>
            <a:spLocks/>
          </p:cNvSpPr>
          <p:nvPr/>
        </p:nvSpPr>
        <p:spPr bwMode="auto">
          <a:xfrm>
            <a:off x="7784672" y="4766208"/>
            <a:ext cx="17287" cy="21129"/>
          </a:xfrm>
          <a:custGeom>
            <a:avLst/>
            <a:gdLst>
              <a:gd name="T0" fmla="*/ 2147483646 w 16"/>
              <a:gd name="T1" fmla="*/ 2147483646 h 20"/>
              <a:gd name="T2" fmla="*/ 2147483646 w 16"/>
              <a:gd name="T3" fmla="*/ 2147483646 h 20"/>
              <a:gd name="T4" fmla="*/ 2147483646 w 16"/>
              <a:gd name="T5" fmla="*/ 2147483646 h 20"/>
              <a:gd name="T6" fmla="*/ 2147483646 w 16"/>
              <a:gd name="T7" fmla="*/ 2147483646 h 20"/>
              <a:gd name="T8" fmla="*/ 0 60000 65536"/>
              <a:gd name="T9" fmla="*/ 0 60000 65536"/>
              <a:gd name="T10" fmla="*/ 0 60000 65536"/>
              <a:gd name="T11" fmla="*/ 0 60000 65536"/>
              <a:gd name="T12" fmla="*/ 0 w 16"/>
              <a:gd name="T13" fmla="*/ 0 h 20"/>
              <a:gd name="T14" fmla="*/ 16 w 16"/>
              <a:gd name="T15" fmla="*/ 20 h 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" h="20">
                <a:moveTo>
                  <a:pt x="14" y="4"/>
                </a:moveTo>
                <a:cubicBezTo>
                  <a:pt x="8" y="5"/>
                  <a:pt x="0" y="0"/>
                  <a:pt x="3" y="10"/>
                </a:cubicBezTo>
                <a:cubicBezTo>
                  <a:pt x="5" y="20"/>
                  <a:pt x="11" y="17"/>
                  <a:pt x="13" y="14"/>
                </a:cubicBezTo>
                <a:cubicBezTo>
                  <a:pt x="16" y="11"/>
                  <a:pt x="14" y="4"/>
                  <a:pt x="14" y="4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3" name="Freeform 650">
            <a:extLst>
              <a:ext uri="{FF2B5EF4-FFF2-40B4-BE49-F238E27FC236}">
                <a16:creationId xmlns:a16="http://schemas.microsoft.com/office/drawing/2014/main" id="{22845233-9BF6-797D-4758-EC4348897212}"/>
              </a:ext>
            </a:extLst>
          </p:cNvPr>
          <p:cNvSpPr>
            <a:spLocks/>
          </p:cNvSpPr>
          <p:nvPr/>
        </p:nvSpPr>
        <p:spPr bwMode="auto">
          <a:xfrm>
            <a:off x="7819248" y="4825754"/>
            <a:ext cx="28813" cy="21130"/>
          </a:xfrm>
          <a:custGeom>
            <a:avLst/>
            <a:gdLst>
              <a:gd name="T0" fmla="*/ 2147483646 w 28"/>
              <a:gd name="T1" fmla="*/ 0 h 20"/>
              <a:gd name="T2" fmla="*/ 2147483646 w 28"/>
              <a:gd name="T3" fmla="*/ 2147483646 h 20"/>
              <a:gd name="T4" fmla="*/ 2147483646 w 28"/>
              <a:gd name="T5" fmla="*/ 2147483646 h 20"/>
              <a:gd name="T6" fmla="*/ 2147483646 w 28"/>
              <a:gd name="T7" fmla="*/ 2147483646 h 20"/>
              <a:gd name="T8" fmla="*/ 2147483646 w 28"/>
              <a:gd name="T9" fmla="*/ 0 h 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8"/>
              <a:gd name="T16" fmla="*/ 0 h 20"/>
              <a:gd name="T17" fmla="*/ 28 w 28"/>
              <a:gd name="T18" fmla="*/ 20 h 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8" h="20">
                <a:moveTo>
                  <a:pt x="12" y="0"/>
                </a:moveTo>
                <a:cubicBezTo>
                  <a:pt x="8" y="0"/>
                  <a:pt x="0" y="5"/>
                  <a:pt x="9" y="12"/>
                </a:cubicBezTo>
                <a:cubicBezTo>
                  <a:pt x="18" y="20"/>
                  <a:pt x="21" y="19"/>
                  <a:pt x="23" y="17"/>
                </a:cubicBezTo>
                <a:cubicBezTo>
                  <a:pt x="26" y="16"/>
                  <a:pt x="28" y="11"/>
                  <a:pt x="26" y="6"/>
                </a:cubicBezTo>
                <a:cubicBezTo>
                  <a:pt x="24" y="2"/>
                  <a:pt x="12" y="0"/>
                  <a:pt x="12" y="0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4" name="Freeform 651">
            <a:extLst>
              <a:ext uri="{FF2B5EF4-FFF2-40B4-BE49-F238E27FC236}">
                <a16:creationId xmlns:a16="http://schemas.microsoft.com/office/drawing/2014/main" id="{71C65220-7C1B-969D-839C-B7AA277857E0}"/>
              </a:ext>
            </a:extLst>
          </p:cNvPr>
          <p:cNvSpPr>
            <a:spLocks/>
          </p:cNvSpPr>
          <p:nvPr/>
        </p:nvSpPr>
        <p:spPr bwMode="auto">
          <a:xfrm>
            <a:off x="7861507" y="4844963"/>
            <a:ext cx="38418" cy="26892"/>
          </a:xfrm>
          <a:custGeom>
            <a:avLst/>
            <a:gdLst>
              <a:gd name="T0" fmla="*/ 2147483646 w 35"/>
              <a:gd name="T1" fmla="*/ 0 h 25"/>
              <a:gd name="T2" fmla="*/ 2147483646 w 35"/>
              <a:gd name="T3" fmla="*/ 2147483646 h 25"/>
              <a:gd name="T4" fmla="*/ 2147483646 w 35"/>
              <a:gd name="T5" fmla="*/ 2147483646 h 25"/>
              <a:gd name="T6" fmla="*/ 2147483646 w 35"/>
              <a:gd name="T7" fmla="*/ 2147483646 h 25"/>
              <a:gd name="T8" fmla="*/ 2147483646 w 35"/>
              <a:gd name="T9" fmla="*/ 0 h 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"/>
              <a:gd name="T16" fmla="*/ 0 h 25"/>
              <a:gd name="T17" fmla="*/ 35 w 35"/>
              <a:gd name="T18" fmla="*/ 25 h 2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" h="25">
                <a:moveTo>
                  <a:pt x="19" y="0"/>
                </a:moveTo>
                <a:cubicBezTo>
                  <a:pt x="14" y="3"/>
                  <a:pt x="0" y="8"/>
                  <a:pt x="10" y="16"/>
                </a:cubicBezTo>
                <a:cubicBezTo>
                  <a:pt x="21" y="25"/>
                  <a:pt x="22" y="22"/>
                  <a:pt x="27" y="19"/>
                </a:cubicBezTo>
                <a:cubicBezTo>
                  <a:pt x="31" y="15"/>
                  <a:pt x="35" y="14"/>
                  <a:pt x="33" y="9"/>
                </a:cubicBezTo>
                <a:cubicBezTo>
                  <a:pt x="32" y="4"/>
                  <a:pt x="19" y="0"/>
                  <a:pt x="19" y="0"/>
                </a:cubicBez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5" name="Freeform 652">
            <a:extLst>
              <a:ext uri="{FF2B5EF4-FFF2-40B4-BE49-F238E27FC236}">
                <a16:creationId xmlns:a16="http://schemas.microsoft.com/office/drawing/2014/main" id="{377B8BDC-4917-8498-52FE-834D87BDAFE1}"/>
              </a:ext>
            </a:extLst>
          </p:cNvPr>
          <p:cNvSpPr>
            <a:spLocks/>
          </p:cNvSpPr>
          <p:nvPr/>
        </p:nvSpPr>
        <p:spPr bwMode="auto">
          <a:xfrm>
            <a:off x="8614490" y="4810387"/>
            <a:ext cx="459089" cy="347679"/>
          </a:xfrm>
          <a:custGeom>
            <a:avLst/>
            <a:gdLst>
              <a:gd name="T0" fmla="*/ 2147483646 w 428"/>
              <a:gd name="T1" fmla="*/ 0 h 325"/>
              <a:gd name="T2" fmla="*/ 2147483646 w 428"/>
              <a:gd name="T3" fmla="*/ 2147483646 h 325"/>
              <a:gd name="T4" fmla="*/ 2147483646 w 428"/>
              <a:gd name="T5" fmla="*/ 2147483646 h 325"/>
              <a:gd name="T6" fmla="*/ 2147483646 w 428"/>
              <a:gd name="T7" fmla="*/ 2147483646 h 325"/>
              <a:gd name="T8" fmla="*/ 2147483646 w 428"/>
              <a:gd name="T9" fmla="*/ 2147483646 h 325"/>
              <a:gd name="T10" fmla="*/ 2147483646 w 428"/>
              <a:gd name="T11" fmla="*/ 2147483646 h 325"/>
              <a:gd name="T12" fmla="*/ 2147483646 w 428"/>
              <a:gd name="T13" fmla="*/ 2147483646 h 325"/>
              <a:gd name="T14" fmla="*/ 2147483646 w 428"/>
              <a:gd name="T15" fmla="*/ 2147483646 h 325"/>
              <a:gd name="T16" fmla="*/ 2147483646 w 428"/>
              <a:gd name="T17" fmla="*/ 2147483646 h 325"/>
              <a:gd name="T18" fmla="*/ 2147483646 w 428"/>
              <a:gd name="T19" fmla="*/ 2147483646 h 325"/>
              <a:gd name="T20" fmla="*/ 2147483646 w 428"/>
              <a:gd name="T21" fmla="*/ 2147483646 h 325"/>
              <a:gd name="T22" fmla="*/ 2147483646 w 428"/>
              <a:gd name="T23" fmla="*/ 2147483646 h 325"/>
              <a:gd name="T24" fmla="*/ 2147483646 w 428"/>
              <a:gd name="T25" fmla="*/ 2147483646 h 325"/>
              <a:gd name="T26" fmla="*/ 2147483646 w 428"/>
              <a:gd name="T27" fmla="*/ 2147483646 h 325"/>
              <a:gd name="T28" fmla="*/ 2147483646 w 428"/>
              <a:gd name="T29" fmla="*/ 2147483646 h 325"/>
              <a:gd name="T30" fmla="*/ 2147483646 w 428"/>
              <a:gd name="T31" fmla="*/ 2147483646 h 325"/>
              <a:gd name="T32" fmla="*/ 2147483646 w 428"/>
              <a:gd name="T33" fmla="*/ 2147483646 h 325"/>
              <a:gd name="T34" fmla="*/ 2147483646 w 428"/>
              <a:gd name="T35" fmla="*/ 2147483646 h 325"/>
              <a:gd name="T36" fmla="*/ 2147483646 w 428"/>
              <a:gd name="T37" fmla="*/ 2147483646 h 325"/>
              <a:gd name="T38" fmla="*/ 2147483646 w 428"/>
              <a:gd name="T39" fmla="*/ 2147483646 h 325"/>
              <a:gd name="T40" fmla="*/ 2147483646 w 428"/>
              <a:gd name="T41" fmla="*/ 2147483646 h 325"/>
              <a:gd name="T42" fmla="*/ 2147483646 w 428"/>
              <a:gd name="T43" fmla="*/ 2147483646 h 325"/>
              <a:gd name="T44" fmla="*/ 2147483646 w 428"/>
              <a:gd name="T45" fmla="*/ 2147483646 h 325"/>
              <a:gd name="T46" fmla="*/ 2147483646 w 428"/>
              <a:gd name="T47" fmla="*/ 2147483646 h 325"/>
              <a:gd name="T48" fmla="*/ 2147483646 w 428"/>
              <a:gd name="T49" fmla="*/ 2147483646 h 325"/>
              <a:gd name="T50" fmla="*/ 2147483646 w 428"/>
              <a:gd name="T51" fmla="*/ 2147483646 h 325"/>
              <a:gd name="T52" fmla="*/ 2147483646 w 428"/>
              <a:gd name="T53" fmla="*/ 2147483646 h 325"/>
              <a:gd name="T54" fmla="*/ 2147483646 w 428"/>
              <a:gd name="T55" fmla="*/ 2147483646 h 325"/>
              <a:gd name="T56" fmla="*/ 2147483646 w 428"/>
              <a:gd name="T57" fmla="*/ 0 h 32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428"/>
              <a:gd name="T88" fmla="*/ 0 h 325"/>
              <a:gd name="T89" fmla="*/ 428 w 428"/>
              <a:gd name="T90" fmla="*/ 325 h 325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428" h="325">
                <a:moveTo>
                  <a:pt x="86" y="0"/>
                </a:moveTo>
                <a:cubicBezTo>
                  <a:pt x="62" y="16"/>
                  <a:pt x="60" y="31"/>
                  <a:pt x="44" y="38"/>
                </a:cubicBezTo>
                <a:cubicBezTo>
                  <a:pt x="29" y="45"/>
                  <a:pt x="32" y="52"/>
                  <a:pt x="24" y="43"/>
                </a:cubicBezTo>
                <a:cubicBezTo>
                  <a:pt x="15" y="35"/>
                  <a:pt x="10" y="14"/>
                  <a:pt x="8" y="22"/>
                </a:cubicBezTo>
                <a:cubicBezTo>
                  <a:pt x="7" y="31"/>
                  <a:pt x="0" y="50"/>
                  <a:pt x="10" y="60"/>
                </a:cubicBezTo>
                <a:cubicBezTo>
                  <a:pt x="20" y="71"/>
                  <a:pt x="22" y="71"/>
                  <a:pt x="39" y="71"/>
                </a:cubicBezTo>
                <a:cubicBezTo>
                  <a:pt x="57" y="71"/>
                  <a:pt x="65" y="103"/>
                  <a:pt x="74" y="107"/>
                </a:cubicBezTo>
                <a:cubicBezTo>
                  <a:pt x="82" y="110"/>
                  <a:pt x="100" y="107"/>
                  <a:pt x="108" y="121"/>
                </a:cubicBezTo>
                <a:cubicBezTo>
                  <a:pt x="117" y="134"/>
                  <a:pt x="103" y="136"/>
                  <a:pt x="112" y="157"/>
                </a:cubicBezTo>
                <a:cubicBezTo>
                  <a:pt x="120" y="177"/>
                  <a:pt x="122" y="157"/>
                  <a:pt x="148" y="172"/>
                </a:cubicBezTo>
                <a:cubicBezTo>
                  <a:pt x="174" y="188"/>
                  <a:pt x="182" y="182"/>
                  <a:pt x="191" y="201"/>
                </a:cubicBezTo>
                <a:cubicBezTo>
                  <a:pt x="199" y="220"/>
                  <a:pt x="179" y="203"/>
                  <a:pt x="196" y="239"/>
                </a:cubicBezTo>
                <a:cubicBezTo>
                  <a:pt x="213" y="275"/>
                  <a:pt x="222" y="265"/>
                  <a:pt x="242" y="275"/>
                </a:cubicBezTo>
                <a:cubicBezTo>
                  <a:pt x="263" y="286"/>
                  <a:pt x="261" y="267"/>
                  <a:pt x="284" y="296"/>
                </a:cubicBezTo>
                <a:cubicBezTo>
                  <a:pt x="306" y="325"/>
                  <a:pt x="340" y="299"/>
                  <a:pt x="356" y="293"/>
                </a:cubicBezTo>
                <a:cubicBezTo>
                  <a:pt x="371" y="286"/>
                  <a:pt x="371" y="269"/>
                  <a:pt x="389" y="272"/>
                </a:cubicBezTo>
                <a:cubicBezTo>
                  <a:pt x="406" y="275"/>
                  <a:pt x="428" y="220"/>
                  <a:pt x="409" y="212"/>
                </a:cubicBezTo>
                <a:cubicBezTo>
                  <a:pt x="390" y="203"/>
                  <a:pt x="356" y="181"/>
                  <a:pt x="356" y="181"/>
                </a:cubicBezTo>
                <a:cubicBezTo>
                  <a:pt x="356" y="181"/>
                  <a:pt x="339" y="146"/>
                  <a:pt x="347" y="133"/>
                </a:cubicBezTo>
                <a:cubicBezTo>
                  <a:pt x="356" y="119"/>
                  <a:pt x="351" y="96"/>
                  <a:pt x="356" y="88"/>
                </a:cubicBezTo>
                <a:cubicBezTo>
                  <a:pt x="361" y="79"/>
                  <a:pt x="366" y="67"/>
                  <a:pt x="358" y="64"/>
                </a:cubicBezTo>
                <a:cubicBezTo>
                  <a:pt x="349" y="60"/>
                  <a:pt x="330" y="48"/>
                  <a:pt x="330" y="48"/>
                </a:cubicBezTo>
                <a:cubicBezTo>
                  <a:pt x="330" y="48"/>
                  <a:pt x="299" y="45"/>
                  <a:pt x="282" y="47"/>
                </a:cubicBezTo>
                <a:cubicBezTo>
                  <a:pt x="265" y="48"/>
                  <a:pt x="232" y="47"/>
                  <a:pt x="223" y="47"/>
                </a:cubicBezTo>
                <a:cubicBezTo>
                  <a:pt x="215" y="47"/>
                  <a:pt x="201" y="33"/>
                  <a:pt x="191" y="40"/>
                </a:cubicBezTo>
                <a:cubicBezTo>
                  <a:pt x="180" y="47"/>
                  <a:pt x="167" y="59"/>
                  <a:pt x="163" y="43"/>
                </a:cubicBezTo>
                <a:cubicBezTo>
                  <a:pt x="160" y="28"/>
                  <a:pt x="161" y="17"/>
                  <a:pt x="151" y="19"/>
                </a:cubicBezTo>
                <a:cubicBezTo>
                  <a:pt x="141" y="21"/>
                  <a:pt x="125" y="17"/>
                  <a:pt x="125" y="17"/>
                </a:cubicBezTo>
                <a:lnTo>
                  <a:pt x="86" y="0"/>
                </a:lnTo>
                <a:close/>
              </a:path>
            </a:pathLst>
          </a:custGeom>
          <a:solidFill>
            <a:srgbClr val="3799C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6" name="Freeform 653">
            <a:extLst>
              <a:ext uri="{FF2B5EF4-FFF2-40B4-BE49-F238E27FC236}">
                <a16:creationId xmlns:a16="http://schemas.microsoft.com/office/drawing/2014/main" id="{CAA5B350-5A23-3562-FE95-F0717F317D45}"/>
              </a:ext>
            </a:extLst>
          </p:cNvPr>
          <p:cNvSpPr>
            <a:spLocks/>
          </p:cNvSpPr>
          <p:nvPr/>
        </p:nvSpPr>
        <p:spPr bwMode="auto">
          <a:xfrm>
            <a:off x="4536472" y="3686676"/>
            <a:ext cx="339995" cy="251634"/>
          </a:xfrm>
          <a:custGeom>
            <a:avLst/>
            <a:gdLst>
              <a:gd name="T0" fmla="*/ 2147483646 w 318"/>
              <a:gd name="T1" fmla="*/ 2147483646 h 234"/>
              <a:gd name="T2" fmla="*/ 2147483646 w 318"/>
              <a:gd name="T3" fmla="*/ 2147483646 h 234"/>
              <a:gd name="T4" fmla="*/ 2147483646 w 318"/>
              <a:gd name="T5" fmla="*/ 2147483646 h 234"/>
              <a:gd name="T6" fmla="*/ 2147483646 w 318"/>
              <a:gd name="T7" fmla="*/ 2147483646 h 234"/>
              <a:gd name="T8" fmla="*/ 2147483646 w 318"/>
              <a:gd name="T9" fmla="*/ 2147483646 h 234"/>
              <a:gd name="T10" fmla="*/ 2147483646 w 318"/>
              <a:gd name="T11" fmla="*/ 2147483646 h 234"/>
              <a:gd name="T12" fmla="*/ 2147483646 w 318"/>
              <a:gd name="T13" fmla="*/ 2147483646 h 234"/>
              <a:gd name="T14" fmla="*/ 2147483646 w 318"/>
              <a:gd name="T15" fmla="*/ 2147483646 h 234"/>
              <a:gd name="T16" fmla="*/ 2147483646 w 318"/>
              <a:gd name="T17" fmla="*/ 2147483646 h 234"/>
              <a:gd name="T18" fmla="*/ 2147483646 w 318"/>
              <a:gd name="T19" fmla="*/ 2147483646 h 234"/>
              <a:gd name="T20" fmla="*/ 2147483646 w 318"/>
              <a:gd name="T21" fmla="*/ 2147483646 h 234"/>
              <a:gd name="T22" fmla="*/ 2147483646 w 318"/>
              <a:gd name="T23" fmla="*/ 2147483646 h 234"/>
              <a:gd name="T24" fmla="*/ 2147483646 w 318"/>
              <a:gd name="T25" fmla="*/ 2147483646 h 234"/>
              <a:gd name="T26" fmla="*/ 2147483646 w 318"/>
              <a:gd name="T27" fmla="*/ 2147483646 h 234"/>
              <a:gd name="T28" fmla="*/ 2147483646 w 318"/>
              <a:gd name="T29" fmla="*/ 2147483646 h 234"/>
              <a:gd name="T30" fmla="*/ 2147483646 w 318"/>
              <a:gd name="T31" fmla="*/ 2147483646 h 234"/>
              <a:gd name="T32" fmla="*/ 2147483646 w 318"/>
              <a:gd name="T33" fmla="*/ 2147483646 h 234"/>
              <a:gd name="T34" fmla="*/ 2147483646 w 318"/>
              <a:gd name="T35" fmla="*/ 2147483646 h 234"/>
              <a:gd name="T36" fmla="*/ 2147483646 w 318"/>
              <a:gd name="T37" fmla="*/ 2147483646 h 234"/>
              <a:gd name="T38" fmla="*/ 2147483646 w 318"/>
              <a:gd name="T39" fmla="*/ 2147483646 h 234"/>
              <a:gd name="T40" fmla="*/ 2147483646 w 318"/>
              <a:gd name="T41" fmla="*/ 2147483646 h 234"/>
              <a:gd name="T42" fmla="*/ 0 w 318"/>
              <a:gd name="T43" fmla="*/ 2147483646 h 234"/>
              <a:gd name="T44" fmla="*/ 2147483646 w 318"/>
              <a:gd name="T45" fmla="*/ 2147483646 h 234"/>
              <a:gd name="T46" fmla="*/ 2147483646 w 318"/>
              <a:gd name="T47" fmla="*/ 2147483646 h 234"/>
              <a:gd name="T48" fmla="*/ 2147483646 w 318"/>
              <a:gd name="T49" fmla="*/ 2147483646 h 234"/>
              <a:gd name="T50" fmla="*/ 2147483646 w 318"/>
              <a:gd name="T51" fmla="*/ 2147483646 h 234"/>
              <a:gd name="T52" fmla="*/ 2147483646 w 318"/>
              <a:gd name="T53" fmla="*/ 2147483646 h 234"/>
              <a:gd name="T54" fmla="*/ 2147483646 w 318"/>
              <a:gd name="T55" fmla="*/ 2147483646 h 234"/>
              <a:gd name="T56" fmla="*/ 2147483646 w 318"/>
              <a:gd name="T57" fmla="*/ 2147483646 h 234"/>
              <a:gd name="T58" fmla="*/ 2147483646 w 318"/>
              <a:gd name="T59" fmla="*/ 2147483646 h 234"/>
              <a:gd name="T60" fmla="*/ 2147483646 w 318"/>
              <a:gd name="T61" fmla="*/ 2147483646 h 234"/>
              <a:gd name="T62" fmla="*/ 2147483646 w 318"/>
              <a:gd name="T63" fmla="*/ 2147483646 h 234"/>
              <a:gd name="T64" fmla="*/ 2147483646 w 318"/>
              <a:gd name="T65" fmla="*/ 2147483646 h 234"/>
              <a:gd name="T66" fmla="*/ 2147483646 w 318"/>
              <a:gd name="T67" fmla="*/ 2147483646 h 234"/>
              <a:gd name="T68" fmla="*/ 2147483646 w 318"/>
              <a:gd name="T69" fmla="*/ 2147483646 h 234"/>
              <a:gd name="T70" fmla="*/ 2147483646 w 318"/>
              <a:gd name="T71" fmla="*/ 2147483646 h 234"/>
              <a:gd name="T72" fmla="*/ 2147483646 w 318"/>
              <a:gd name="T73" fmla="*/ 2147483646 h 234"/>
              <a:gd name="T74" fmla="*/ 2147483646 w 318"/>
              <a:gd name="T75" fmla="*/ 2147483646 h 234"/>
              <a:gd name="T76" fmla="*/ 2147483646 w 318"/>
              <a:gd name="T77" fmla="*/ 2147483646 h 234"/>
              <a:gd name="T78" fmla="*/ 2147483646 w 318"/>
              <a:gd name="T79" fmla="*/ 2147483646 h 234"/>
              <a:gd name="T80" fmla="*/ 2147483646 w 318"/>
              <a:gd name="T81" fmla="*/ 2147483646 h 23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318"/>
              <a:gd name="T124" fmla="*/ 0 h 234"/>
              <a:gd name="T125" fmla="*/ 318 w 318"/>
              <a:gd name="T126" fmla="*/ 234 h 234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318" h="234">
                <a:moveTo>
                  <a:pt x="309" y="46"/>
                </a:moveTo>
                <a:cubicBezTo>
                  <a:pt x="309" y="46"/>
                  <a:pt x="301" y="43"/>
                  <a:pt x="299" y="44"/>
                </a:cubicBezTo>
                <a:cubicBezTo>
                  <a:pt x="296" y="45"/>
                  <a:pt x="287" y="40"/>
                  <a:pt x="287" y="40"/>
                </a:cubicBezTo>
                <a:cubicBezTo>
                  <a:pt x="275" y="38"/>
                  <a:pt x="275" y="38"/>
                  <a:pt x="275" y="38"/>
                </a:cubicBezTo>
                <a:cubicBezTo>
                  <a:pt x="275" y="38"/>
                  <a:pt x="220" y="43"/>
                  <a:pt x="211" y="25"/>
                </a:cubicBezTo>
                <a:cubicBezTo>
                  <a:pt x="205" y="12"/>
                  <a:pt x="204" y="8"/>
                  <a:pt x="201" y="3"/>
                </a:cubicBezTo>
                <a:cubicBezTo>
                  <a:pt x="201" y="3"/>
                  <a:pt x="191" y="0"/>
                  <a:pt x="190" y="3"/>
                </a:cubicBezTo>
                <a:cubicBezTo>
                  <a:pt x="189" y="6"/>
                  <a:pt x="181" y="16"/>
                  <a:pt x="179" y="21"/>
                </a:cubicBezTo>
                <a:cubicBezTo>
                  <a:pt x="177" y="25"/>
                  <a:pt x="172" y="38"/>
                  <a:pt x="164" y="44"/>
                </a:cubicBezTo>
                <a:cubicBezTo>
                  <a:pt x="157" y="49"/>
                  <a:pt x="165" y="65"/>
                  <a:pt x="162" y="72"/>
                </a:cubicBezTo>
                <a:cubicBezTo>
                  <a:pt x="159" y="79"/>
                  <a:pt x="154" y="82"/>
                  <a:pt x="150" y="82"/>
                </a:cubicBezTo>
                <a:cubicBezTo>
                  <a:pt x="147" y="82"/>
                  <a:pt x="141" y="75"/>
                  <a:pt x="139" y="81"/>
                </a:cubicBezTo>
                <a:cubicBezTo>
                  <a:pt x="137" y="86"/>
                  <a:pt x="133" y="87"/>
                  <a:pt x="130" y="90"/>
                </a:cubicBezTo>
                <a:cubicBezTo>
                  <a:pt x="128" y="93"/>
                  <a:pt x="119" y="94"/>
                  <a:pt x="120" y="100"/>
                </a:cubicBezTo>
                <a:cubicBezTo>
                  <a:pt x="121" y="106"/>
                  <a:pt x="125" y="107"/>
                  <a:pt x="117" y="112"/>
                </a:cubicBezTo>
                <a:cubicBezTo>
                  <a:pt x="109" y="116"/>
                  <a:pt x="118" y="107"/>
                  <a:pt x="109" y="126"/>
                </a:cubicBezTo>
                <a:cubicBezTo>
                  <a:pt x="100" y="145"/>
                  <a:pt x="93" y="151"/>
                  <a:pt x="99" y="156"/>
                </a:cubicBezTo>
                <a:cubicBezTo>
                  <a:pt x="106" y="161"/>
                  <a:pt x="104" y="164"/>
                  <a:pt x="97" y="171"/>
                </a:cubicBezTo>
                <a:cubicBezTo>
                  <a:pt x="90" y="179"/>
                  <a:pt x="80" y="184"/>
                  <a:pt x="75" y="191"/>
                </a:cubicBezTo>
                <a:cubicBezTo>
                  <a:pt x="71" y="199"/>
                  <a:pt x="62" y="190"/>
                  <a:pt x="53" y="203"/>
                </a:cubicBezTo>
                <a:cubicBezTo>
                  <a:pt x="44" y="216"/>
                  <a:pt x="32" y="219"/>
                  <a:pt x="22" y="218"/>
                </a:cubicBezTo>
                <a:cubicBezTo>
                  <a:pt x="12" y="218"/>
                  <a:pt x="0" y="228"/>
                  <a:pt x="0" y="228"/>
                </a:cubicBezTo>
                <a:cubicBezTo>
                  <a:pt x="111" y="234"/>
                  <a:pt x="111" y="234"/>
                  <a:pt x="111" y="234"/>
                </a:cubicBezTo>
                <a:cubicBezTo>
                  <a:pt x="115" y="207"/>
                  <a:pt x="115" y="207"/>
                  <a:pt x="115" y="207"/>
                </a:cubicBezTo>
                <a:cubicBezTo>
                  <a:pt x="115" y="207"/>
                  <a:pt x="125" y="203"/>
                  <a:pt x="131" y="200"/>
                </a:cubicBezTo>
                <a:cubicBezTo>
                  <a:pt x="137" y="198"/>
                  <a:pt x="149" y="191"/>
                  <a:pt x="153" y="189"/>
                </a:cubicBezTo>
                <a:cubicBezTo>
                  <a:pt x="156" y="186"/>
                  <a:pt x="175" y="180"/>
                  <a:pt x="180" y="183"/>
                </a:cubicBezTo>
                <a:cubicBezTo>
                  <a:pt x="185" y="187"/>
                  <a:pt x="193" y="178"/>
                  <a:pt x="193" y="178"/>
                </a:cubicBezTo>
                <a:cubicBezTo>
                  <a:pt x="193" y="178"/>
                  <a:pt x="195" y="172"/>
                  <a:pt x="204" y="176"/>
                </a:cubicBezTo>
                <a:cubicBezTo>
                  <a:pt x="213" y="180"/>
                  <a:pt x="215" y="173"/>
                  <a:pt x="218" y="169"/>
                </a:cubicBezTo>
                <a:cubicBezTo>
                  <a:pt x="221" y="164"/>
                  <a:pt x="218" y="167"/>
                  <a:pt x="221" y="164"/>
                </a:cubicBezTo>
                <a:cubicBezTo>
                  <a:pt x="223" y="161"/>
                  <a:pt x="235" y="156"/>
                  <a:pt x="241" y="155"/>
                </a:cubicBezTo>
                <a:cubicBezTo>
                  <a:pt x="246" y="154"/>
                  <a:pt x="252" y="154"/>
                  <a:pt x="252" y="151"/>
                </a:cubicBezTo>
                <a:cubicBezTo>
                  <a:pt x="251" y="147"/>
                  <a:pt x="246" y="145"/>
                  <a:pt x="245" y="142"/>
                </a:cubicBezTo>
                <a:cubicBezTo>
                  <a:pt x="244" y="138"/>
                  <a:pt x="233" y="129"/>
                  <a:pt x="246" y="128"/>
                </a:cubicBezTo>
                <a:cubicBezTo>
                  <a:pt x="259" y="127"/>
                  <a:pt x="266" y="126"/>
                  <a:pt x="271" y="127"/>
                </a:cubicBezTo>
                <a:cubicBezTo>
                  <a:pt x="277" y="128"/>
                  <a:pt x="304" y="128"/>
                  <a:pt x="310" y="126"/>
                </a:cubicBezTo>
                <a:cubicBezTo>
                  <a:pt x="317" y="124"/>
                  <a:pt x="318" y="115"/>
                  <a:pt x="316" y="112"/>
                </a:cubicBezTo>
                <a:cubicBezTo>
                  <a:pt x="313" y="108"/>
                  <a:pt x="306" y="97"/>
                  <a:pt x="308" y="91"/>
                </a:cubicBezTo>
                <a:cubicBezTo>
                  <a:pt x="309" y="84"/>
                  <a:pt x="309" y="81"/>
                  <a:pt x="309" y="74"/>
                </a:cubicBezTo>
                <a:cubicBezTo>
                  <a:pt x="309" y="66"/>
                  <a:pt x="309" y="46"/>
                  <a:pt x="309" y="4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7" name="Freeform 654">
            <a:extLst>
              <a:ext uri="{FF2B5EF4-FFF2-40B4-BE49-F238E27FC236}">
                <a16:creationId xmlns:a16="http://schemas.microsoft.com/office/drawing/2014/main" id="{C10BDBD8-F949-C753-816B-488DB8C39333}"/>
              </a:ext>
            </a:extLst>
          </p:cNvPr>
          <p:cNvSpPr>
            <a:spLocks/>
          </p:cNvSpPr>
          <p:nvPr/>
        </p:nvSpPr>
        <p:spPr bwMode="auto">
          <a:xfrm>
            <a:off x="4655566" y="3680913"/>
            <a:ext cx="551292" cy="537845"/>
          </a:xfrm>
          <a:custGeom>
            <a:avLst/>
            <a:gdLst>
              <a:gd name="T0" fmla="*/ 2147483646 w 516"/>
              <a:gd name="T1" fmla="*/ 2147483646 h 502"/>
              <a:gd name="T2" fmla="*/ 2147483646 w 516"/>
              <a:gd name="T3" fmla="*/ 2147483646 h 502"/>
              <a:gd name="T4" fmla="*/ 2147483646 w 516"/>
              <a:gd name="T5" fmla="*/ 2147483646 h 502"/>
              <a:gd name="T6" fmla="*/ 2147483646 w 516"/>
              <a:gd name="T7" fmla="*/ 2147483646 h 502"/>
              <a:gd name="T8" fmla="*/ 2147483646 w 516"/>
              <a:gd name="T9" fmla="*/ 2147483646 h 502"/>
              <a:gd name="T10" fmla="*/ 2147483646 w 516"/>
              <a:gd name="T11" fmla="*/ 2147483646 h 502"/>
              <a:gd name="T12" fmla="*/ 2147483646 w 516"/>
              <a:gd name="T13" fmla="*/ 2147483646 h 502"/>
              <a:gd name="T14" fmla="*/ 2147483646 w 516"/>
              <a:gd name="T15" fmla="*/ 2147483646 h 502"/>
              <a:gd name="T16" fmla="*/ 2147483646 w 516"/>
              <a:gd name="T17" fmla="*/ 2147483646 h 502"/>
              <a:gd name="T18" fmla="*/ 2147483646 w 516"/>
              <a:gd name="T19" fmla="*/ 2147483646 h 502"/>
              <a:gd name="T20" fmla="*/ 2147483646 w 516"/>
              <a:gd name="T21" fmla="*/ 2147483646 h 502"/>
              <a:gd name="T22" fmla="*/ 2147483646 w 516"/>
              <a:gd name="T23" fmla="*/ 2147483646 h 502"/>
              <a:gd name="T24" fmla="*/ 2147483646 w 516"/>
              <a:gd name="T25" fmla="*/ 2147483646 h 502"/>
              <a:gd name="T26" fmla="*/ 2147483646 w 516"/>
              <a:gd name="T27" fmla="*/ 2147483646 h 502"/>
              <a:gd name="T28" fmla="*/ 2147483646 w 516"/>
              <a:gd name="T29" fmla="*/ 2147483646 h 502"/>
              <a:gd name="T30" fmla="*/ 2147483646 w 516"/>
              <a:gd name="T31" fmla="*/ 2147483646 h 502"/>
              <a:gd name="T32" fmla="*/ 2147483646 w 516"/>
              <a:gd name="T33" fmla="*/ 2147483646 h 502"/>
              <a:gd name="T34" fmla="*/ 2147483646 w 516"/>
              <a:gd name="T35" fmla="*/ 2147483646 h 502"/>
              <a:gd name="T36" fmla="*/ 2147483646 w 516"/>
              <a:gd name="T37" fmla="*/ 2147483646 h 502"/>
              <a:gd name="T38" fmla="*/ 2147483646 w 516"/>
              <a:gd name="T39" fmla="*/ 2147483646 h 502"/>
              <a:gd name="T40" fmla="*/ 2147483646 w 516"/>
              <a:gd name="T41" fmla="*/ 2147483646 h 502"/>
              <a:gd name="T42" fmla="*/ 2147483646 w 516"/>
              <a:gd name="T43" fmla="*/ 2147483646 h 502"/>
              <a:gd name="T44" fmla="*/ 2147483646 w 516"/>
              <a:gd name="T45" fmla="*/ 2147483646 h 502"/>
              <a:gd name="T46" fmla="*/ 2147483646 w 516"/>
              <a:gd name="T47" fmla="*/ 2147483646 h 502"/>
              <a:gd name="T48" fmla="*/ 2147483646 w 516"/>
              <a:gd name="T49" fmla="*/ 2147483646 h 502"/>
              <a:gd name="T50" fmla="*/ 2147483646 w 516"/>
              <a:gd name="T51" fmla="*/ 2147483646 h 502"/>
              <a:gd name="T52" fmla="*/ 2147483646 w 516"/>
              <a:gd name="T53" fmla="*/ 2147483646 h 502"/>
              <a:gd name="T54" fmla="*/ 2147483646 w 516"/>
              <a:gd name="T55" fmla="*/ 2147483646 h 502"/>
              <a:gd name="T56" fmla="*/ 2147483646 w 516"/>
              <a:gd name="T57" fmla="*/ 2147483646 h 502"/>
              <a:gd name="T58" fmla="*/ 2147483646 w 516"/>
              <a:gd name="T59" fmla="*/ 2147483646 h 502"/>
              <a:gd name="T60" fmla="*/ 2147483646 w 516"/>
              <a:gd name="T61" fmla="*/ 2147483646 h 502"/>
              <a:gd name="T62" fmla="*/ 2147483646 w 516"/>
              <a:gd name="T63" fmla="*/ 2147483646 h 502"/>
              <a:gd name="T64" fmla="*/ 2147483646 w 516"/>
              <a:gd name="T65" fmla="*/ 2147483646 h 502"/>
              <a:gd name="T66" fmla="*/ 2147483646 w 516"/>
              <a:gd name="T67" fmla="*/ 2147483646 h 502"/>
              <a:gd name="T68" fmla="*/ 2147483646 w 516"/>
              <a:gd name="T69" fmla="*/ 2147483646 h 502"/>
              <a:gd name="T70" fmla="*/ 2147483646 w 516"/>
              <a:gd name="T71" fmla="*/ 2147483646 h 502"/>
              <a:gd name="T72" fmla="*/ 2147483646 w 516"/>
              <a:gd name="T73" fmla="*/ 2147483646 h 5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516"/>
              <a:gd name="T112" fmla="*/ 0 h 502"/>
              <a:gd name="T113" fmla="*/ 516 w 516"/>
              <a:gd name="T114" fmla="*/ 502 h 50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516" h="502">
                <a:moveTo>
                  <a:pt x="198" y="52"/>
                </a:moveTo>
                <a:cubicBezTo>
                  <a:pt x="198" y="52"/>
                  <a:pt x="198" y="72"/>
                  <a:pt x="198" y="80"/>
                </a:cubicBezTo>
                <a:cubicBezTo>
                  <a:pt x="198" y="87"/>
                  <a:pt x="198" y="90"/>
                  <a:pt x="197" y="97"/>
                </a:cubicBezTo>
                <a:cubicBezTo>
                  <a:pt x="195" y="103"/>
                  <a:pt x="202" y="114"/>
                  <a:pt x="205" y="118"/>
                </a:cubicBezTo>
                <a:cubicBezTo>
                  <a:pt x="207" y="121"/>
                  <a:pt x="206" y="130"/>
                  <a:pt x="199" y="132"/>
                </a:cubicBezTo>
                <a:cubicBezTo>
                  <a:pt x="193" y="134"/>
                  <a:pt x="166" y="134"/>
                  <a:pt x="160" y="133"/>
                </a:cubicBezTo>
                <a:cubicBezTo>
                  <a:pt x="155" y="132"/>
                  <a:pt x="148" y="133"/>
                  <a:pt x="135" y="134"/>
                </a:cubicBezTo>
                <a:cubicBezTo>
                  <a:pt x="122" y="135"/>
                  <a:pt x="133" y="144"/>
                  <a:pt x="134" y="148"/>
                </a:cubicBezTo>
                <a:cubicBezTo>
                  <a:pt x="135" y="151"/>
                  <a:pt x="140" y="153"/>
                  <a:pt x="141" y="157"/>
                </a:cubicBezTo>
                <a:cubicBezTo>
                  <a:pt x="141" y="160"/>
                  <a:pt x="135" y="160"/>
                  <a:pt x="130" y="161"/>
                </a:cubicBezTo>
                <a:cubicBezTo>
                  <a:pt x="124" y="162"/>
                  <a:pt x="112" y="167"/>
                  <a:pt x="110" y="170"/>
                </a:cubicBezTo>
                <a:cubicBezTo>
                  <a:pt x="107" y="173"/>
                  <a:pt x="110" y="170"/>
                  <a:pt x="107" y="175"/>
                </a:cubicBezTo>
                <a:cubicBezTo>
                  <a:pt x="104" y="179"/>
                  <a:pt x="102" y="186"/>
                  <a:pt x="93" y="182"/>
                </a:cubicBezTo>
                <a:cubicBezTo>
                  <a:pt x="84" y="178"/>
                  <a:pt x="82" y="184"/>
                  <a:pt x="82" y="184"/>
                </a:cubicBezTo>
                <a:cubicBezTo>
                  <a:pt x="82" y="184"/>
                  <a:pt x="74" y="193"/>
                  <a:pt x="69" y="189"/>
                </a:cubicBezTo>
                <a:cubicBezTo>
                  <a:pt x="64" y="186"/>
                  <a:pt x="45" y="192"/>
                  <a:pt x="42" y="195"/>
                </a:cubicBezTo>
                <a:cubicBezTo>
                  <a:pt x="38" y="197"/>
                  <a:pt x="26" y="204"/>
                  <a:pt x="20" y="206"/>
                </a:cubicBezTo>
                <a:cubicBezTo>
                  <a:pt x="14" y="209"/>
                  <a:pt x="4" y="213"/>
                  <a:pt x="4" y="213"/>
                </a:cubicBezTo>
                <a:cubicBezTo>
                  <a:pt x="0" y="240"/>
                  <a:pt x="0" y="240"/>
                  <a:pt x="0" y="240"/>
                </a:cubicBezTo>
                <a:cubicBezTo>
                  <a:pt x="1" y="255"/>
                  <a:pt x="1" y="255"/>
                  <a:pt x="1" y="255"/>
                </a:cubicBezTo>
                <a:cubicBezTo>
                  <a:pt x="223" y="438"/>
                  <a:pt x="223" y="438"/>
                  <a:pt x="223" y="438"/>
                </a:cubicBezTo>
                <a:cubicBezTo>
                  <a:pt x="223" y="438"/>
                  <a:pt x="228" y="445"/>
                  <a:pt x="227" y="449"/>
                </a:cubicBezTo>
                <a:cubicBezTo>
                  <a:pt x="226" y="452"/>
                  <a:pt x="229" y="460"/>
                  <a:pt x="234" y="460"/>
                </a:cubicBezTo>
                <a:cubicBezTo>
                  <a:pt x="238" y="460"/>
                  <a:pt x="242" y="457"/>
                  <a:pt x="246" y="461"/>
                </a:cubicBezTo>
                <a:cubicBezTo>
                  <a:pt x="250" y="464"/>
                  <a:pt x="254" y="467"/>
                  <a:pt x="257" y="471"/>
                </a:cubicBezTo>
                <a:cubicBezTo>
                  <a:pt x="260" y="474"/>
                  <a:pt x="269" y="468"/>
                  <a:pt x="271" y="472"/>
                </a:cubicBezTo>
                <a:cubicBezTo>
                  <a:pt x="273" y="475"/>
                  <a:pt x="282" y="488"/>
                  <a:pt x="280" y="491"/>
                </a:cubicBezTo>
                <a:cubicBezTo>
                  <a:pt x="278" y="495"/>
                  <a:pt x="276" y="501"/>
                  <a:pt x="276" y="501"/>
                </a:cubicBezTo>
                <a:cubicBezTo>
                  <a:pt x="276" y="501"/>
                  <a:pt x="290" y="502"/>
                  <a:pt x="300" y="502"/>
                </a:cubicBezTo>
                <a:cubicBezTo>
                  <a:pt x="310" y="502"/>
                  <a:pt x="347" y="495"/>
                  <a:pt x="355" y="488"/>
                </a:cubicBezTo>
                <a:cubicBezTo>
                  <a:pt x="362" y="481"/>
                  <a:pt x="482" y="390"/>
                  <a:pt x="516" y="384"/>
                </a:cubicBezTo>
                <a:cubicBezTo>
                  <a:pt x="516" y="384"/>
                  <a:pt x="504" y="361"/>
                  <a:pt x="499" y="358"/>
                </a:cubicBezTo>
                <a:cubicBezTo>
                  <a:pt x="493" y="356"/>
                  <a:pt x="476" y="356"/>
                  <a:pt x="471" y="351"/>
                </a:cubicBezTo>
                <a:cubicBezTo>
                  <a:pt x="467" y="345"/>
                  <a:pt x="466" y="347"/>
                  <a:pt x="466" y="338"/>
                </a:cubicBezTo>
                <a:cubicBezTo>
                  <a:pt x="466" y="328"/>
                  <a:pt x="462" y="319"/>
                  <a:pt x="458" y="316"/>
                </a:cubicBezTo>
                <a:cubicBezTo>
                  <a:pt x="454" y="312"/>
                  <a:pt x="452" y="301"/>
                  <a:pt x="461" y="299"/>
                </a:cubicBezTo>
                <a:cubicBezTo>
                  <a:pt x="470" y="297"/>
                  <a:pt x="468" y="289"/>
                  <a:pt x="465" y="283"/>
                </a:cubicBezTo>
                <a:cubicBezTo>
                  <a:pt x="461" y="276"/>
                  <a:pt x="465" y="271"/>
                  <a:pt x="469" y="264"/>
                </a:cubicBezTo>
                <a:cubicBezTo>
                  <a:pt x="473" y="257"/>
                  <a:pt x="469" y="249"/>
                  <a:pt x="466" y="239"/>
                </a:cubicBezTo>
                <a:cubicBezTo>
                  <a:pt x="462" y="229"/>
                  <a:pt x="462" y="227"/>
                  <a:pt x="466" y="222"/>
                </a:cubicBezTo>
                <a:cubicBezTo>
                  <a:pt x="469" y="218"/>
                  <a:pt x="469" y="208"/>
                  <a:pt x="466" y="208"/>
                </a:cubicBezTo>
                <a:cubicBezTo>
                  <a:pt x="462" y="208"/>
                  <a:pt x="457" y="199"/>
                  <a:pt x="457" y="199"/>
                </a:cubicBezTo>
                <a:cubicBezTo>
                  <a:pt x="455" y="189"/>
                  <a:pt x="459" y="187"/>
                  <a:pt x="457" y="179"/>
                </a:cubicBezTo>
                <a:cubicBezTo>
                  <a:pt x="455" y="172"/>
                  <a:pt x="457" y="167"/>
                  <a:pt x="452" y="161"/>
                </a:cubicBezTo>
                <a:cubicBezTo>
                  <a:pt x="448" y="154"/>
                  <a:pt x="446" y="144"/>
                  <a:pt x="447" y="138"/>
                </a:cubicBezTo>
                <a:cubicBezTo>
                  <a:pt x="448" y="131"/>
                  <a:pt x="448" y="128"/>
                  <a:pt x="441" y="127"/>
                </a:cubicBezTo>
                <a:cubicBezTo>
                  <a:pt x="435" y="126"/>
                  <a:pt x="430" y="129"/>
                  <a:pt x="429" y="123"/>
                </a:cubicBezTo>
                <a:cubicBezTo>
                  <a:pt x="428" y="118"/>
                  <a:pt x="428" y="109"/>
                  <a:pt x="428" y="109"/>
                </a:cubicBezTo>
                <a:cubicBezTo>
                  <a:pt x="428" y="109"/>
                  <a:pt x="417" y="105"/>
                  <a:pt x="415" y="100"/>
                </a:cubicBezTo>
                <a:cubicBezTo>
                  <a:pt x="413" y="96"/>
                  <a:pt x="411" y="90"/>
                  <a:pt x="415" y="85"/>
                </a:cubicBezTo>
                <a:cubicBezTo>
                  <a:pt x="420" y="79"/>
                  <a:pt x="416" y="77"/>
                  <a:pt x="423" y="76"/>
                </a:cubicBezTo>
                <a:cubicBezTo>
                  <a:pt x="429" y="75"/>
                  <a:pt x="437" y="71"/>
                  <a:pt x="438" y="65"/>
                </a:cubicBezTo>
                <a:cubicBezTo>
                  <a:pt x="439" y="60"/>
                  <a:pt x="443" y="48"/>
                  <a:pt x="443" y="42"/>
                </a:cubicBezTo>
                <a:cubicBezTo>
                  <a:pt x="443" y="37"/>
                  <a:pt x="442" y="26"/>
                  <a:pt x="443" y="23"/>
                </a:cubicBezTo>
                <a:cubicBezTo>
                  <a:pt x="445" y="20"/>
                  <a:pt x="451" y="15"/>
                  <a:pt x="451" y="15"/>
                </a:cubicBezTo>
                <a:cubicBezTo>
                  <a:pt x="451" y="15"/>
                  <a:pt x="443" y="14"/>
                  <a:pt x="439" y="16"/>
                </a:cubicBezTo>
                <a:cubicBezTo>
                  <a:pt x="435" y="18"/>
                  <a:pt x="429" y="17"/>
                  <a:pt x="427" y="13"/>
                </a:cubicBezTo>
                <a:cubicBezTo>
                  <a:pt x="426" y="9"/>
                  <a:pt x="425" y="10"/>
                  <a:pt x="422" y="8"/>
                </a:cubicBezTo>
                <a:cubicBezTo>
                  <a:pt x="419" y="7"/>
                  <a:pt x="417" y="3"/>
                  <a:pt x="416" y="8"/>
                </a:cubicBezTo>
                <a:cubicBezTo>
                  <a:pt x="415" y="13"/>
                  <a:pt x="414" y="20"/>
                  <a:pt x="409" y="16"/>
                </a:cubicBezTo>
                <a:cubicBezTo>
                  <a:pt x="404" y="11"/>
                  <a:pt x="402" y="9"/>
                  <a:pt x="402" y="8"/>
                </a:cubicBezTo>
                <a:cubicBezTo>
                  <a:pt x="401" y="6"/>
                  <a:pt x="406" y="0"/>
                  <a:pt x="399" y="3"/>
                </a:cubicBezTo>
                <a:cubicBezTo>
                  <a:pt x="393" y="6"/>
                  <a:pt x="389" y="7"/>
                  <a:pt x="387" y="10"/>
                </a:cubicBezTo>
                <a:cubicBezTo>
                  <a:pt x="386" y="13"/>
                  <a:pt x="382" y="15"/>
                  <a:pt x="379" y="15"/>
                </a:cubicBezTo>
                <a:cubicBezTo>
                  <a:pt x="376" y="16"/>
                  <a:pt x="373" y="19"/>
                  <a:pt x="371" y="19"/>
                </a:cubicBezTo>
                <a:cubicBezTo>
                  <a:pt x="371" y="19"/>
                  <a:pt x="367" y="15"/>
                  <a:pt x="366" y="14"/>
                </a:cubicBezTo>
                <a:cubicBezTo>
                  <a:pt x="364" y="13"/>
                  <a:pt x="358" y="9"/>
                  <a:pt x="352" y="10"/>
                </a:cubicBezTo>
                <a:cubicBezTo>
                  <a:pt x="346" y="12"/>
                  <a:pt x="336" y="2"/>
                  <a:pt x="333" y="8"/>
                </a:cubicBezTo>
                <a:cubicBezTo>
                  <a:pt x="330" y="14"/>
                  <a:pt x="313" y="7"/>
                  <a:pt x="309" y="12"/>
                </a:cubicBezTo>
                <a:cubicBezTo>
                  <a:pt x="305" y="16"/>
                  <a:pt x="295" y="17"/>
                  <a:pt x="291" y="16"/>
                </a:cubicBezTo>
                <a:cubicBezTo>
                  <a:pt x="288" y="15"/>
                  <a:pt x="285" y="12"/>
                  <a:pt x="285" y="12"/>
                </a:cubicBezTo>
                <a:cubicBezTo>
                  <a:pt x="285" y="12"/>
                  <a:pt x="265" y="17"/>
                  <a:pt x="258" y="23"/>
                </a:cubicBezTo>
                <a:cubicBezTo>
                  <a:pt x="252" y="29"/>
                  <a:pt x="245" y="36"/>
                  <a:pt x="239" y="34"/>
                </a:cubicBezTo>
                <a:cubicBezTo>
                  <a:pt x="233" y="31"/>
                  <a:pt x="228" y="29"/>
                  <a:pt x="220" y="37"/>
                </a:cubicBezTo>
                <a:cubicBezTo>
                  <a:pt x="212" y="44"/>
                  <a:pt x="198" y="52"/>
                  <a:pt x="198" y="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8" name="Freeform 655">
            <a:extLst>
              <a:ext uri="{FF2B5EF4-FFF2-40B4-BE49-F238E27FC236}">
                <a16:creationId xmlns:a16="http://schemas.microsoft.com/office/drawing/2014/main" id="{4DBB43B7-3535-995D-D06A-95A9F283AD6B}"/>
              </a:ext>
            </a:extLst>
          </p:cNvPr>
          <p:cNvSpPr>
            <a:spLocks/>
          </p:cNvSpPr>
          <p:nvPr/>
        </p:nvSpPr>
        <p:spPr bwMode="auto">
          <a:xfrm>
            <a:off x="5095447" y="3678992"/>
            <a:ext cx="109489" cy="215138"/>
          </a:xfrm>
          <a:custGeom>
            <a:avLst/>
            <a:gdLst>
              <a:gd name="T0" fmla="*/ 2147483646 w 102"/>
              <a:gd name="T1" fmla="*/ 2147483646 h 200"/>
              <a:gd name="T2" fmla="*/ 2147483646 w 102"/>
              <a:gd name="T3" fmla="*/ 2147483646 h 200"/>
              <a:gd name="T4" fmla="*/ 2147483646 w 102"/>
              <a:gd name="T5" fmla="*/ 2147483646 h 200"/>
              <a:gd name="T6" fmla="*/ 2147483646 w 102"/>
              <a:gd name="T7" fmla="*/ 2147483646 h 200"/>
              <a:gd name="T8" fmla="*/ 2147483646 w 102"/>
              <a:gd name="T9" fmla="*/ 2147483646 h 200"/>
              <a:gd name="T10" fmla="*/ 2147483646 w 102"/>
              <a:gd name="T11" fmla="*/ 2147483646 h 200"/>
              <a:gd name="T12" fmla="*/ 2147483646 w 102"/>
              <a:gd name="T13" fmla="*/ 2147483646 h 200"/>
              <a:gd name="T14" fmla="*/ 2147483646 w 102"/>
              <a:gd name="T15" fmla="*/ 2147483646 h 200"/>
              <a:gd name="T16" fmla="*/ 2147483646 w 102"/>
              <a:gd name="T17" fmla="*/ 2147483646 h 200"/>
              <a:gd name="T18" fmla="*/ 2147483646 w 102"/>
              <a:gd name="T19" fmla="*/ 2147483646 h 200"/>
              <a:gd name="T20" fmla="*/ 2147483646 w 102"/>
              <a:gd name="T21" fmla="*/ 2147483646 h 200"/>
              <a:gd name="T22" fmla="*/ 2147483646 w 102"/>
              <a:gd name="T23" fmla="*/ 2147483646 h 200"/>
              <a:gd name="T24" fmla="*/ 2147483646 w 102"/>
              <a:gd name="T25" fmla="*/ 2147483646 h 200"/>
              <a:gd name="T26" fmla="*/ 2147483646 w 102"/>
              <a:gd name="T27" fmla="*/ 2147483646 h 200"/>
              <a:gd name="T28" fmla="*/ 2147483646 w 102"/>
              <a:gd name="T29" fmla="*/ 2147483646 h 200"/>
              <a:gd name="T30" fmla="*/ 2147483646 w 102"/>
              <a:gd name="T31" fmla="*/ 2147483646 h 200"/>
              <a:gd name="T32" fmla="*/ 2147483646 w 102"/>
              <a:gd name="T33" fmla="*/ 2147483646 h 200"/>
              <a:gd name="T34" fmla="*/ 2147483646 w 102"/>
              <a:gd name="T35" fmla="*/ 2147483646 h 200"/>
              <a:gd name="T36" fmla="*/ 2147483646 w 102"/>
              <a:gd name="T37" fmla="*/ 2147483646 h 200"/>
              <a:gd name="T38" fmla="*/ 2147483646 w 102"/>
              <a:gd name="T39" fmla="*/ 2147483646 h 200"/>
              <a:gd name="T40" fmla="*/ 2147483646 w 102"/>
              <a:gd name="T41" fmla="*/ 2147483646 h 200"/>
              <a:gd name="T42" fmla="*/ 2147483646 w 102"/>
              <a:gd name="T43" fmla="*/ 2147483646 h 200"/>
              <a:gd name="T44" fmla="*/ 2147483646 w 102"/>
              <a:gd name="T45" fmla="*/ 2147483646 h 200"/>
              <a:gd name="T46" fmla="*/ 2147483646 w 102"/>
              <a:gd name="T47" fmla="*/ 2147483646 h 200"/>
              <a:gd name="T48" fmla="*/ 2147483646 w 102"/>
              <a:gd name="T49" fmla="*/ 2147483646 h 200"/>
              <a:gd name="T50" fmla="*/ 2147483646 w 102"/>
              <a:gd name="T51" fmla="*/ 2147483646 h 200"/>
              <a:gd name="T52" fmla="*/ 2147483646 w 102"/>
              <a:gd name="T53" fmla="*/ 2147483646 h 200"/>
              <a:gd name="T54" fmla="*/ 2147483646 w 102"/>
              <a:gd name="T55" fmla="*/ 2147483646 h 200"/>
              <a:gd name="T56" fmla="*/ 2147483646 w 102"/>
              <a:gd name="T57" fmla="*/ 2147483646 h 200"/>
              <a:gd name="T58" fmla="*/ 2147483646 w 102"/>
              <a:gd name="T59" fmla="*/ 2147483646 h 200"/>
              <a:gd name="T60" fmla="*/ 2147483646 w 102"/>
              <a:gd name="T61" fmla="*/ 2147483646 h 200"/>
              <a:gd name="T62" fmla="*/ 2147483646 w 102"/>
              <a:gd name="T63" fmla="*/ 2147483646 h 200"/>
              <a:gd name="T64" fmla="*/ 2147483646 w 102"/>
              <a:gd name="T65" fmla="*/ 2147483646 h 200"/>
              <a:gd name="T66" fmla="*/ 2147483646 w 102"/>
              <a:gd name="T67" fmla="*/ 2147483646 h 200"/>
              <a:gd name="T68" fmla="*/ 2147483646 w 102"/>
              <a:gd name="T69" fmla="*/ 2147483646 h 200"/>
              <a:gd name="T70" fmla="*/ 2147483646 w 102"/>
              <a:gd name="T71" fmla="*/ 2147483646 h 200"/>
              <a:gd name="T72" fmla="*/ 2147483646 w 102"/>
              <a:gd name="T73" fmla="*/ 2147483646 h 200"/>
              <a:gd name="T74" fmla="*/ 2147483646 w 102"/>
              <a:gd name="T75" fmla="*/ 2147483646 h 200"/>
              <a:gd name="T76" fmla="*/ 2147483646 w 102"/>
              <a:gd name="T77" fmla="*/ 2147483646 h 200"/>
              <a:gd name="T78" fmla="*/ 2147483646 w 102"/>
              <a:gd name="T79" fmla="*/ 2147483646 h 200"/>
              <a:gd name="T80" fmla="*/ 2147483646 w 102"/>
              <a:gd name="T81" fmla="*/ 2147483646 h 200"/>
              <a:gd name="T82" fmla="*/ 2147483646 w 102"/>
              <a:gd name="T83" fmla="*/ 2147483646 h 200"/>
              <a:gd name="T84" fmla="*/ 2147483646 w 102"/>
              <a:gd name="T85" fmla="*/ 2147483646 h 20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102"/>
              <a:gd name="T130" fmla="*/ 0 h 200"/>
              <a:gd name="T131" fmla="*/ 102 w 102"/>
              <a:gd name="T132" fmla="*/ 200 h 200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102" h="200">
                <a:moveTo>
                  <a:pt x="40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39" y="17"/>
                  <a:pt x="34" y="21"/>
                  <a:pt x="32" y="24"/>
                </a:cubicBezTo>
                <a:cubicBezTo>
                  <a:pt x="31" y="27"/>
                  <a:pt x="32" y="38"/>
                  <a:pt x="32" y="43"/>
                </a:cubicBezTo>
                <a:cubicBezTo>
                  <a:pt x="32" y="49"/>
                  <a:pt x="28" y="61"/>
                  <a:pt x="27" y="66"/>
                </a:cubicBezTo>
                <a:cubicBezTo>
                  <a:pt x="26" y="72"/>
                  <a:pt x="18" y="76"/>
                  <a:pt x="12" y="77"/>
                </a:cubicBezTo>
                <a:cubicBezTo>
                  <a:pt x="5" y="78"/>
                  <a:pt x="9" y="80"/>
                  <a:pt x="4" y="86"/>
                </a:cubicBezTo>
                <a:cubicBezTo>
                  <a:pt x="0" y="91"/>
                  <a:pt x="2" y="97"/>
                  <a:pt x="4" y="101"/>
                </a:cubicBezTo>
                <a:cubicBezTo>
                  <a:pt x="6" y="106"/>
                  <a:pt x="17" y="110"/>
                  <a:pt x="17" y="110"/>
                </a:cubicBezTo>
                <a:cubicBezTo>
                  <a:pt x="17" y="110"/>
                  <a:pt x="17" y="119"/>
                  <a:pt x="18" y="124"/>
                </a:cubicBezTo>
                <a:cubicBezTo>
                  <a:pt x="19" y="130"/>
                  <a:pt x="24" y="127"/>
                  <a:pt x="30" y="128"/>
                </a:cubicBezTo>
                <a:cubicBezTo>
                  <a:pt x="37" y="129"/>
                  <a:pt x="37" y="132"/>
                  <a:pt x="36" y="139"/>
                </a:cubicBezTo>
                <a:cubicBezTo>
                  <a:pt x="35" y="145"/>
                  <a:pt x="37" y="155"/>
                  <a:pt x="41" y="162"/>
                </a:cubicBezTo>
                <a:cubicBezTo>
                  <a:pt x="46" y="168"/>
                  <a:pt x="44" y="173"/>
                  <a:pt x="46" y="180"/>
                </a:cubicBezTo>
                <a:cubicBezTo>
                  <a:pt x="48" y="188"/>
                  <a:pt x="44" y="190"/>
                  <a:pt x="46" y="200"/>
                </a:cubicBezTo>
                <a:cubicBezTo>
                  <a:pt x="46" y="200"/>
                  <a:pt x="51" y="197"/>
                  <a:pt x="54" y="196"/>
                </a:cubicBezTo>
                <a:cubicBezTo>
                  <a:pt x="56" y="196"/>
                  <a:pt x="61" y="192"/>
                  <a:pt x="65" y="188"/>
                </a:cubicBezTo>
                <a:cubicBezTo>
                  <a:pt x="68" y="184"/>
                  <a:pt x="73" y="177"/>
                  <a:pt x="71" y="174"/>
                </a:cubicBezTo>
                <a:cubicBezTo>
                  <a:pt x="69" y="170"/>
                  <a:pt x="66" y="165"/>
                  <a:pt x="69" y="162"/>
                </a:cubicBezTo>
                <a:cubicBezTo>
                  <a:pt x="72" y="160"/>
                  <a:pt x="71" y="155"/>
                  <a:pt x="77" y="154"/>
                </a:cubicBezTo>
                <a:cubicBezTo>
                  <a:pt x="83" y="152"/>
                  <a:pt x="84" y="147"/>
                  <a:pt x="89" y="146"/>
                </a:cubicBezTo>
                <a:cubicBezTo>
                  <a:pt x="94" y="145"/>
                  <a:pt x="97" y="138"/>
                  <a:pt x="98" y="135"/>
                </a:cubicBezTo>
                <a:cubicBezTo>
                  <a:pt x="99" y="132"/>
                  <a:pt x="101" y="129"/>
                  <a:pt x="101" y="126"/>
                </a:cubicBezTo>
                <a:cubicBezTo>
                  <a:pt x="101" y="122"/>
                  <a:pt x="102" y="116"/>
                  <a:pt x="102" y="116"/>
                </a:cubicBezTo>
                <a:cubicBezTo>
                  <a:pt x="102" y="116"/>
                  <a:pt x="92" y="115"/>
                  <a:pt x="92" y="110"/>
                </a:cubicBezTo>
                <a:cubicBezTo>
                  <a:pt x="92" y="106"/>
                  <a:pt x="91" y="102"/>
                  <a:pt x="91" y="102"/>
                </a:cubicBezTo>
                <a:cubicBezTo>
                  <a:pt x="91" y="102"/>
                  <a:pt x="90" y="98"/>
                  <a:pt x="88" y="99"/>
                </a:cubicBezTo>
                <a:cubicBezTo>
                  <a:pt x="87" y="99"/>
                  <a:pt x="84" y="101"/>
                  <a:pt x="82" y="102"/>
                </a:cubicBezTo>
                <a:cubicBezTo>
                  <a:pt x="80" y="104"/>
                  <a:pt x="76" y="103"/>
                  <a:pt x="74" y="99"/>
                </a:cubicBezTo>
                <a:cubicBezTo>
                  <a:pt x="73" y="96"/>
                  <a:pt x="70" y="95"/>
                  <a:pt x="71" y="93"/>
                </a:cubicBezTo>
                <a:cubicBezTo>
                  <a:pt x="73" y="90"/>
                  <a:pt x="73" y="85"/>
                  <a:pt x="77" y="83"/>
                </a:cubicBezTo>
                <a:cubicBezTo>
                  <a:pt x="80" y="82"/>
                  <a:pt x="82" y="78"/>
                  <a:pt x="88" y="76"/>
                </a:cubicBezTo>
                <a:cubicBezTo>
                  <a:pt x="93" y="73"/>
                  <a:pt x="96" y="65"/>
                  <a:pt x="97" y="64"/>
                </a:cubicBezTo>
                <a:cubicBezTo>
                  <a:pt x="97" y="62"/>
                  <a:pt x="93" y="54"/>
                  <a:pt x="92" y="52"/>
                </a:cubicBezTo>
                <a:cubicBezTo>
                  <a:pt x="91" y="51"/>
                  <a:pt x="90" y="52"/>
                  <a:pt x="86" y="48"/>
                </a:cubicBezTo>
                <a:cubicBezTo>
                  <a:pt x="83" y="45"/>
                  <a:pt x="81" y="41"/>
                  <a:pt x="82" y="38"/>
                </a:cubicBezTo>
                <a:cubicBezTo>
                  <a:pt x="84" y="35"/>
                  <a:pt x="82" y="34"/>
                  <a:pt x="88" y="31"/>
                </a:cubicBezTo>
                <a:cubicBezTo>
                  <a:pt x="93" y="27"/>
                  <a:pt x="95" y="26"/>
                  <a:pt x="96" y="19"/>
                </a:cubicBezTo>
                <a:cubicBezTo>
                  <a:pt x="98" y="13"/>
                  <a:pt x="98" y="9"/>
                  <a:pt x="96" y="9"/>
                </a:cubicBezTo>
                <a:cubicBezTo>
                  <a:pt x="93" y="9"/>
                  <a:pt x="89" y="13"/>
                  <a:pt x="84" y="13"/>
                </a:cubicBezTo>
                <a:cubicBezTo>
                  <a:pt x="78" y="14"/>
                  <a:pt x="76" y="14"/>
                  <a:pt x="75" y="10"/>
                </a:cubicBezTo>
                <a:cubicBezTo>
                  <a:pt x="74" y="5"/>
                  <a:pt x="77" y="0"/>
                  <a:pt x="68" y="3"/>
                </a:cubicBezTo>
                <a:cubicBezTo>
                  <a:pt x="58" y="6"/>
                  <a:pt x="40" y="16"/>
                  <a:pt x="40" y="1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19" name="Freeform 656">
            <a:extLst>
              <a:ext uri="{FF2B5EF4-FFF2-40B4-BE49-F238E27FC236}">
                <a16:creationId xmlns:a16="http://schemas.microsoft.com/office/drawing/2014/main" id="{4577DB14-C4C8-2019-D58F-B15CCED346F7}"/>
              </a:ext>
            </a:extLst>
          </p:cNvPr>
          <p:cNvSpPr>
            <a:spLocks/>
          </p:cNvSpPr>
          <p:nvPr/>
        </p:nvSpPr>
        <p:spPr bwMode="auto">
          <a:xfrm>
            <a:off x="5139627" y="3803849"/>
            <a:ext cx="439881" cy="405305"/>
          </a:xfrm>
          <a:custGeom>
            <a:avLst/>
            <a:gdLst>
              <a:gd name="T0" fmla="*/ 2147483646 w 411"/>
              <a:gd name="T1" fmla="*/ 2147483646 h 379"/>
              <a:gd name="T2" fmla="*/ 2147483646 w 411"/>
              <a:gd name="T3" fmla="*/ 2147483646 h 379"/>
              <a:gd name="T4" fmla="*/ 2147483646 w 411"/>
              <a:gd name="T5" fmla="*/ 2147483646 h 379"/>
              <a:gd name="T6" fmla="*/ 2147483646 w 411"/>
              <a:gd name="T7" fmla="*/ 2147483646 h 379"/>
              <a:gd name="T8" fmla="*/ 2147483646 w 411"/>
              <a:gd name="T9" fmla="*/ 2147483646 h 379"/>
              <a:gd name="T10" fmla="*/ 2147483646 w 411"/>
              <a:gd name="T11" fmla="*/ 2147483646 h 379"/>
              <a:gd name="T12" fmla="*/ 2147483646 w 411"/>
              <a:gd name="T13" fmla="*/ 2147483646 h 379"/>
              <a:gd name="T14" fmla="*/ 2147483646 w 411"/>
              <a:gd name="T15" fmla="*/ 2147483646 h 379"/>
              <a:gd name="T16" fmla="*/ 2147483646 w 411"/>
              <a:gd name="T17" fmla="*/ 2147483646 h 379"/>
              <a:gd name="T18" fmla="*/ 2147483646 w 411"/>
              <a:gd name="T19" fmla="*/ 2147483646 h 379"/>
              <a:gd name="T20" fmla="*/ 2147483646 w 411"/>
              <a:gd name="T21" fmla="*/ 2147483646 h 379"/>
              <a:gd name="T22" fmla="*/ 2147483646 w 411"/>
              <a:gd name="T23" fmla="*/ 2147483646 h 379"/>
              <a:gd name="T24" fmla="*/ 2147483646 w 411"/>
              <a:gd name="T25" fmla="*/ 2147483646 h 379"/>
              <a:gd name="T26" fmla="*/ 2147483646 w 411"/>
              <a:gd name="T27" fmla="*/ 2147483646 h 379"/>
              <a:gd name="T28" fmla="*/ 2147483646 w 411"/>
              <a:gd name="T29" fmla="*/ 2147483646 h 379"/>
              <a:gd name="T30" fmla="*/ 2147483646 w 411"/>
              <a:gd name="T31" fmla="*/ 2147483646 h 379"/>
              <a:gd name="T32" fmla="*/ 2147483646 w 411"/>
              <a:gd name="T33" fmla="*/ 2147483646 h 379"/>
              <a:gd name="T34" fmla="*/ 2147483646 w 411"/>
              <a:gd name="T35" fmla="*/ 2147483646 h 379"/>
              <a:gd name="T36" fmla="*/ 2147483646 w 411"/>
              <a:gd name="T37" fmla="*/ 2147483646 h 379"/>
              <a:gd name="T38" fmla="*/ 2147483646 w 411"/>
              <a:gd name="T39" fmla="*/ 2147483646 h 379"/>
              <a:gd name="T40" fmla="*/ 2147483646 w 411"/>
              <a:gd name="T41" fmla="*/ 0 h 379"/>
              <a:gd name="T42" fmla="*/ 2147483646 w 411"/>
              <a:gd name="T43" fmla="*/ 2147483646 h 379"/>
              <a:gd name="T44" fmla="*/ 2147483646 w 411"/>
              <a:gd name="T45" fmla="*/ 2147483646 h 379"/>
              <a:gd name="T46" fmla="*/ 2147483646 w 411"/>
              <a:gd name="T47" fmla="*/ 2147483646 h 379"/>
              <a:gd name="T48" fmla="*/ 2147483646 w 411"/>
              <a:gd name="T49" fmla="*/ 2147483646 h 379"/>
              <a:gd name="T50" fmla="*/ 2147483646 w 411"/>
              <a:gd name="T51" fmla="*/ 2147483646 h 379"/>
              <a:gd name="T52" fmla="*/ 2147483646 w 411"/>
              <a:gd name="T53" fmla="*/ 2147483646 h 379"/>
              <a:gd name="T54" fmla="*/ 2147483646 w 411"/>
              <a:gd name="T55" fmla="*/ 2147483646 h 379"/>
              <a:gd name="T56" fmla="*/ 2147483646 w 411"/>
              <a:gd name="T57" fmla="*/ 2147483646 h 379"/>
              <a:gd name="T58" fmla="*/ 2147483646 w 411"/>
              <a:gd name="T59" fmla="*/ 2147483646 h 379"/>
              <a:gd name="T60" fmla="*/ 2147483646 w 411"/>
              <a:gd name="T61" fmla="*/ 2147483646 h 379"/>
              <a:gd name="T62" fmla="*/ 2147483646 w 411"/>
              <a:gd name="T63" fmla="*/ 2147483646 h 379"/>
              <a:gd name="T64" fmla="*/ 2147483646 w 411"/>
              <a:gd name="T65" fmla="*/ 2147483646 h 379"/>
              <a:gd name="T66" fmla="*/ 2147483646 w 411"/>
              <a:gd name="T67" fmla="*/ 2147483646 h 379"/>
              <a:gd name="T68" fmla="*/ 2147483646 w 411"/>
              <a:gd name="T69" fmla="*/ 2147483646 h 379"/>
              <a:gd name="T70" fmla="*/ 2147483646 w 411"/>
              <a:gd name="T71" fmla="*/ 2147483646 h 379"/>
              <a:gd name="T72" fmla="*/ 2147483646 w 411"/>
              <a:gd name="T73" fmla="*/ 2147483646 h 379"/>
              <a:gd name="T74" fmla="*/ 2147483646 w 411"/>
              <a:gd name="T75" fmla="*/ 2147483646 h 379"/>
              <a:gd name="T76" fmla="*/ 2147483646 w 411"/>
              <a:gd name="T77" fmla="*/ 2147483646 h 379"/>
              <a:gd name="T78" fmla="*/ 2147483646 w 411"/>
              <a:gd name="T79" fmla="*/ 2147483646 h 379"/>
              <a:gd name="T80" fmla="*/ 2147483646 w 411"/>
              <a:gd name="T81" fmla="*/ 2147483646 h 379"/>
              <a:gd name="T82" fmla="*/ 2147483646 w 411"/>
              <a:gd name="T83" fmla="*/ 2147483646 h 379"/>
              <a:gd name="T84" fmla="*/ 2147483646 w 411"/>
              <a:gd name="T85" fmla="*/ 2147483646 h 379"/>
              <a:gd name="T86" fmla="*/ 2147483646 w 411"/>
              <a:gd name="T87" fmla="*/ 2147483646 h 379"/>
              <a:gd name="T88" fmla="*/ 2147483646 w 411"/>
              <a:gd name="T89" fmla="*/ 2147483646 h 379"/>
              <a:gd name="T90" fmla="*/ 2147483646 w 411"/>
              <a:gd name="T91" fmla="*/ 2147483646 h 379"/>
              <a:gd name="T92" fmla="*/ 2147483646 w 411"/>
              <a:gd name="T93" fmla="*/ 2147483646 h 37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411"/>
              <a:gd name="T142" fmla="*/ 0 h 379"/>
              <a:gd name="T143" fmla="*/ 411 w 411"/>
              <a:gd name="T144" fmla="*/ 379 h 37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411" h="379">
                <a:moveTo>
                  <a:pt x="64" y="269"/>
                </a:moveTo>
                <a:cubicBezTo>
                  <a:pt x="64" y="269"/>
                  <a:pt x="52" y="246"/>
                  <a:pt x="47" y="243"/>
                </a:cubicBezTo>
                <a:cubicBezTo>
                  <a:pt x="41" y="241"/>
                  <a:pt x="24" y="241"/>
                  <a:pt x="19" y="236"/>
                </a:cubicBezTo>
                <a:cubicBezTo>
                  <a:pt x="15" y="230"/>
                  <a:pt x="14" y="232"/>
                  <a:pt x="14" y="223"/>
                </a:cubicBezTo>
                <a:cubicBezTo>
                  <a:pt x="14" y="213"/>
                  <a:pt x="10" y="204"/>
                  <a:pt x="6" y="201"/>
                </a:cubicBezTo>
                <a:cubicBezTo>
                  <a:pt x="2" y="197"/>
                  <a:pt x="0" y="186"/>
                  <a:pt x="9" y="184"/>
                </a:cubicBezTo>
                <a:cubicBezTo>
                  <a:pt x="18" y="182"/>
                  <a:pt x="16" y="174"/>
                  <a:pt x="13" y="168"/>
                </a:cubicBezTo>
                <a:cubicBezTo>
                  <a:pt x="9" y="161"/>
                  <a:pt x="13" y="156"/>
                  <a:pt x="17" y="149"/>
                </a:cubicBezTo>
                <a:cubicBezTo>
                  <a:pt x="21" y="142"/>
                  <a:pt x="17" y="134"/>
                  <a:pt x="14" y="124"/>
                </a:cubicBezTo>
                <a:cubicBezTo>
                  <a:pt x="10" y="114"/>
                  <a:pt x="10" y="112"/>
                  <a:pt x="14" y="107"/>
                </a:cubicBezTo>
                <a:cubicBezTo>
                  <a:pt x="17" y="103"/>
                  <a:pt x="17" y="93"/>
                  <a:pt x="14" y="93"/>
                </a:cubicBezTo>
                <a:cubicBezTo>
                  <a:pt x="10" y="93"/>
                  <a:pt x="5" y="84"/>
                  <a:pt x="5" y="84"/>
                </a:cubicBezTo>
                <a:cubicBezTo>
                  <a:pt x="5" y="84"/>
                  <a:pt x="10" y="81"/>
                  <a:pt x="13" y="80"/>
                </a:cubicBezTo>
                <a:cubicBezTo>
                  <a:pt x="15" y="80"/>
                  <a:pt x="20" y="76"/>
                  <a:pt x="24" y="72"/>
                </a:cubicBezTo>
                <a:cubicBezTo>
                  <a:pt x="27" y="68"/>
                  <a:pt x="32" y="61"/>
                  <a:pt x="30" y="58"/>
                </a:cubicBezTo>
                <a:cubicBezTo>
                  <a:pt x="28" y="54"/>
                  <a:pt x="25" y="49"/>
                  <a:pt x="28" y="46"/>
                </a:cubicBezTo>
                <a:cubicBezTo>
                  <a:pt x="31" y="44"/>
                  <a:pt x="30" y="39"/>
                  <a:pt x="36" y="38"/>
                </a:cubicBezTo>
                <a:cubicBezTo>
                  <a:pt x="42" y="36"/>
                  <a:pt x="43" y="31"/>
                  <a:pt x="48" y="30"/>
                </a:cubicBezTo>
                <a:cubicBezTo>
                  <a:pt x="53" y="29"/>
                  <a:pt x="56" y="22"/>
                  <a:pt x="57" y="19"/>
                </a:cubicBezTo>
                <a:cubicBezTo>
                  <a:pt x="58" y="16"/>
                  <a:pt x="60" y="13"/>
                  <a:pt x="60" y="10"/>
                </a:cubicBezTo>
                <a:cubicBezTo>
                  <a:pt x="60" y="6"/>
                  <a:pt x="61" y="0"/>
                  <a:pt x="61" y="0"/>
                </a:cubicBezTo>
                <a:cubicBezTo>
                  <a:pt x="61" y="0"/>
                  <a:pt x="66" y="3"/>
                  <a:pt x="69" y="6"/>
                </a:cubicBezTo>
                <a:cubicBezTo>
                  <a:pt x="72" y="8"/>
                  <a:pt x="76" y="13"/>
                  <a:pt x="86" y="12"/>
                </a:cubicBezTo>
                <a:cubicBezTo>
                  <a:pt x="95" y="11"/>
                  <a:pt x="108" y="13"/>
                  <a:pt x="111" y="12"/>
                </a:cubicBezTo>
                <a:cubicBezTo>
                  <a:pt x="115" y="12"/>
                  <a:pt x="132" y="17"/>
                  <a:pt x="136" y="21"/>
                </a:cubicBezTo>
                <a:cubicBezTo>
                  <a:pt x="139" y="25"/>
                  <a:pt x="153" y="12"/>
                  <a:pt x="155" y="27"/>
                </a:cubicBezTo>
                <a:cubicBezTo>
                  <a:pt x="158" y="42"/>
                  <a:pt x="153" y="54"/>
                  <a:pt x="173" y="54"/>
                </a:cubicBezTo>
                <a:cubicBezTo>
                  <a:pt x="193" y="54"/>
                  <a:pt x="218" y="61"/>
                  <a:pt x="232" y="73"/>
                </a:cubicBezTo>
                <a:cubicBezTo>
                  <a:pt x="246" y="86"/>
                  <a:pt x="253" y="86"/>
                  <a:pt x="266" y="76"/>
                </a:cubicBezTo>
                <a:cubicBezTo>
                  <a:pt x="278" y="66"/>
                  <a:pt x="277" y="55"/>
                  <a:pt x="271" y="50"/>
                </a:cubicBezTo>
                <a:cubicBezTo>
                  <a:pt x="265" y="45"/>
                  <a:pt x="270" y="33"/>
                  <a:pt x="278" y="26"/>
                </a:cubicBezTo>
                <a:cubicBezTo>
                  <a:pt x="287" y="19"/>
                  <a:pt x="296" y="5"/>
                  <a:pt x="315" y="7"/>
                </a:cubicBezTo>
                <a:cubicBezTo>
                  <a:pt x="333" y="9"/>
                  <a:pt x="349" y="7"/>
                  <a:pt x="347" y="16"/>
                </a:cubicBezTo>
                <a:cubicBezTo>
                  <a:pt x="345" y="25"/>
                  <a:pt x="335" y="29"/>
                  <a:pt x="354" y="29"/>
                </a:cubicBezTo>
                <a:cubicBezTo>
                  <a:pt x="373" y="29"/>
                  <a:pt x="380" y="36"/>
                  <a:pt x="387" y="35"/>
                </a:cubicBezTo>
                <a:cubicBezTo>
                  <a:pt x="393" y="33"/>
                  <a:pt x="402" y="39"/>
                  <a:pt x="396" y="46"/>
                </a:cubicBezTo>
                <a:cubicBezTo>
                  <a:pt x="391" y="53"/>
                  <a:pt x="391" y="57"/>
                  <a:pt x="393" y="62"/>
                </a:cubicBezTo>
                <a:cubicBezTo>
                  <a:pt x="395" y="68"/>
                  <a:pt x="393" y="72"/>
                  <a:pt x="390" y="78"/>
                </a:cubicBezTo>
                <a:cubicBezTo>
                  <a:pt x="388" y="85"/>
                  <a:pt x="389" y="90"/>
                  <a:pt x="394" y="98"/>
                </a:cubicBezTo>
                <a:cubicBezTo>
                  <a:pt x="399" y="107"/>
                  <a:pt x="402" y="108"/>
                  <a:pt x="399" y="117"/>
                </a:cubicBezTo>
                <a:cubicBezTo>
                  <a:pt x="396" y="125"/>
                  <a:pt x="399" y="132"/>
                  <a:pt x="400" y="135"/>
                </a:cubicBezTo>
                <a:cubicBezTo>
                  <a:pt x="400" y="139"/>
                  <a:pt x="411" y="364"/>
                  <a:pt x="411" y="364"/>
                </a:cubicBezTo>
                <a:cubicBezTo>
                  <a:pt x="386" y="365"/>
                  <a:pt x="386" y="365"/>
                  <a:pt x="386" y="365"/>
                </a:cubicBezTo>
                <a:cubicBezTo>
                  <a:pt x="382" y="379"/>
                  <a:pt x="382" y="379"/>
                  <a:pt x="382" y="379"/>
                </a:cubicBezTo>
                <a:cubicBezTo>
                  <a:pt x="173" y="268"/>
                  <a:pt x="173" y="268"/>
                  <a:pt x="173" y="268"/>
                </a:cubicBezTo>
                <a:cubicBezTo>
                  <a:pt x="121" y="296"/>
                  <a:pt x="121" y="296"/>
                  <a:pt x="121" y="296"/>
                </a:cubicBezTo>
                <a:cubicBezTo>
                  <a:pt x="121" y="296"/>
                  <a:pt x="98" y="261"/>
                  <a:pt x="64" y="26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0" name="Freeform 657">
            <a:extLst>
              <a:ext uri="{FF2B5EF4-FFF2-40B4-BE49-F238E27FC236}">
                <a16:creationId xmlns:a16="http://schemas.microsoft.com/office/drawing/2014/main" id="{7F8B29F6-45AD-84C4-7552-64EAC1C67515}"/>
              </a:ext>
            </a:extLst>
          </p:cNvPr>
          <p:cNvSpPr>
            <a:spLocks/>
          </p:cNvSpPr>
          <p:nvPr/>
        </p:nvSpPr>
        <p:spPr bwMode="auto">
          <a:xfrm>
            <a:off x="5554536" y="3834583"/>
            <a:ext cx="326549" cy="303498"/>
          </a:xfrm>
          <a:custGeom>
            <a:avLst/>
            <a:gdLst>
              <a:gd name="T0" fmla="*/ 2147483646 w 306"/>
              <a:gd name="T1" fmla="*/ 2147483646 h 284"/>
              <a:gd name="T2" fmla="*/ 2147483646 w 306"/>
              <a:gd name="T3" fmla="*/ 2147483646 h 284"/>
              <a:gd name="T4" fmla="*/ 2147483646 w 306"/>
              <a:gd name="T5" fmla="*/ 2147483646 h 284"/>
              <a:gd name="T6" fmla="*/ 2147483646 w 306"/>
              <a:gd name="T7" fmla="*/ 2147483646 h 284"/>
              <a:gd name="T8" fmla="*/ 2147483646 w 306"/>
              <a:gd name="T9" fmla="*/ 2147483646 h 284"/>
              <a:gd name="T10" fmla="*/ 2147483646 w 306"/>
              <a:gd name="T11" fmla="*/ 2147483646 h 284"/>
              <a:gd name="T12" fmla="*/ 2147483646 w 306"/>
              <a:gd name="T13" fmla="*/ 2147483646 h 284"/>
              <a:gd name="T14" fmla="*/ 2147483646 w 306"/>
              <a:gd name="T15" fmla="*/ 2147483646 h 284"/>
              <a:gd name="T16" fmla="*/ 2147483646 w 306"/>
              <a:gd name="T17" fmla="*/ 2147483646 h 284"/>
              <a:gd name="T18" fmla="*/ 2147483646 w 306"/>
              <a:gd name="T19" fmla="*/ 2147483646 h 284"/>
              <a:gd name="T20" fmla="*/ 2147483646 w 306"/>
              <a:gd name="T21" fmla="*/ 2147483646 h 284"/>
              <a:gd name="T22" fmla="*/ 2147483646 w 306"/>
              <a:gd name="T23" fmla="*/ 2147483646 h 284"/>
              <a:gd name="T24" fmla="*/ 2147483646 w 306"/>
              <a:gd name="T25" fmla="*/ 2147483646 h 284"/>
              <a:gd name="T26" fmla="*/ 2147483646 w 306"/>
              <a:gd name="T27" fmla="*/ 2147483646 h 284"/>
              <a:gd name="T28" fmla="*/ 2147483646 w 306"/>
              <a:gd name="T29" fmla="*/ 2147483646 h 284"/>
              <a:gd name="T30" fmla="*/ 2147483646 w 306"/>
              <a:gd name="T31" fmla="*/ 2147483646 h 284"/>
              <a:gd name="T32" fmla="*/ 2147483646 w 306"/>
              <a:gd name="T33" fmla="*/ 2147483646 h 284"/>
              <a:gd name="T34" fmla="*/ 2147483646 w 306"/>
              <a:gd name="T35" fmla="*/ 2147483646 h 284"/>
              <a:gd name="T36" fmla="*/ 2147483646 w 306"/>
              <a:gd name="T37" fmla="*/ 2147483646 h 284"/>
              <a:gd name="T38" fmla="*/ 2147483646 w 306"/>
              <a:gd name="T39" fmla="*/ 2147483646 h 284"/>
              <a:gd name="T40" fmla="*/ 2147483646 w 306"/>
              <a:gd name="T41" fmla="*/ 2147483646 h 284"/>
              <a:gd name="T42" fmla="*/ 2147483646 w 306"/>
              <a:gd name="T43" fmla="*/ 2147483646 h 284"/>
              <a:gd name="T44" fmla="*/ 2147483646 w 306"/>
              <a:gd name="T45" fmla="*/ 2147483646 h 284"/>
              <a:gd name="T46" fmla="*/ 2147483646 w 306"/>
              <a:gd name="T47" fmla="*/ 2147483646 h 284"/>
              <a:gd name="T48" fmla="*/ 2147483646 w 306"/>
              <a:gd name="T49" fmla="*/ 2147483646 h 284"/>
              <a:gd name="T50" fmla="*/ 2147483646 w 306"/>
              <a:gd name="T51" fmla="*/ 2147483646 h 284"/>
              <a:gd name="T52" fmla="*/ 2147483646 w 306"/>
              <a:gd name="T53" fmla="*/ 2147483646 h 284"/>
              <a:gd name="T54" fmla="*/ 2147483646 w 306"/>
              <a:gd name="T55" fmla="*/ 2147483646 h 284"/>
              <a:gd name="T56" fmla="*/ 2147483646 w 306"/>
              <a:gd name="T57" fmla="*/ 2147483646 h 284"/>
              <a:gd name="T58" fmla="*/ 2147483646 w 306"/>
              <a:gd name="T59" fmla="*/ 2147483646 h 284"/>
              <a:gd name="T60" fmla="*/ 2147483646 w 306"/>
              <a:gd name="T61" fmla="*/ 2147483646 h 284"/>
              <a:gd name="T62" fmla="*/ 2147483646 w 306"/>
              <a:gd name="T63" fmla="*/ 2147483646 h 284"/>
              <a:gd name="T64" fmla="*/ 2147483646 w 306"/>
              <a:gd name="T65" fmla="*/ 2147483646 h 284"/>
              <a:gd name="T66" fmla="*/ 2147483646 w 306"/>
              <a:gd name="T67" fmla="*/ 2147483646 h 284"/>
              <a:gd name="T68" fmla="*/ 2147483646 w 306"/>
              <a:gd name="T69" fmla="*/ 2147483646 h 284"/>
              <a:gd name="T70" fmla="*/ 2147483646 w 306"/>
              <a:gd name="T71" fmla="*/ 2147483646 h 284"/>
              <a:gd name="T72" fmla="*/ 2147483646 w 306"/>
              <a:gd name="T73" fmla="*/ 2147483646 h 284"/>
              <a:gd name="T74" fmla="*/ 2147483646 w 306"/>
              <a:gd name="T75" fmla="*/ 2147483646 h 284"/>
              <a:gd name="T76" fmla="*/ 2147483646 w 306"/>
              <a:gd name="T77" fmla="*/ 2147483646 h 284"/>
              <a:gd name="T78" fmla="*/ 2147483646 w 306"/>
              <a:gd name="T79" fmla="*/ 2147483646 h 284"/>
              <a:gd name="T80" fmla="*/ 2147483646 w 306"/>
              <a:gd name="T81" fmla="*/ 2147483646 h 284"/>
              <a:gd name="T82" fmla="*/ 2147483646 w 306"/>
              <a:gd name="T83" fmla="*/ 2147483646 h 284"/>
              <a:gd name="T84" fmla="*/ 2147483646 w 306"/>
              <a:gd name="T85" fmla="*/ 2147483646 h 284"/>
              <a:gd name="T86" fmla="*/ 2147483646 w 306"/>
              <a:gd name="T87" fmla="*/ 2147483646 h 284"/>
              <a:gd name="T88" fmla="*/ 2147483646 w 306"/>
              <a:gd name="T89" fmla="*/ 2147483646 h 284"/>
              <a:gd name="T90" fmla="*/ 2147483646 w 306"/>
              <a:gd name="T91" fmla="*/ 2147483646 h 284"/>
              <a:gd name="T92" fmla="*/ 2147483646 w 306"/>
              <a:gd name="T93" fmla="*/ 2147483646 h 284"/>
              <a:gd name="T94" fmla="*/ 2147483646 w 306"/>
              <a:gd name="T95" fmla="*/ 2147483646 h 284"/>
              <a:gd name="T96" fmla="*/ 2147483646 w 306"/>
              <a:gd name="T97" fmla="*/ 2147483646 h 284"/>
              <a:gd name="T98" fmla="*/ 2147483646 w 306"/>
              <a:gd name="T99" fmla="*/ 2147483646 h 284"/>
              <a:gd name="T100" fmla="*/ 2147483646 w 306"/>
              <a:gd name="T101" fmla="*/ 2147483646 h 284"/>
              <a:gd name="T102" fmla="*/ 2147483646 w 306"/>
              <a:gd name="T103" fmla="*/ 2147483646 h 284"/>
              <a:gd name="T104" fmla="*/ 2147483646 w 306"/>
              <a:gd name="T105" fmla="*/ 2147483646 h 284"/>
              <a:gd name="T106" fmla="*/ 2147483646 w 306"/>
              <a:gd name="T107" fmla="*/ 2147483646 h 28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306"/>
              <a:gd name="T163" fmla="*/ 0 h 284"/>
              <a:gd name="T164" fmla="*/ 306 w 306"/>
              <a:gd name="T165" fmla="*/ 284 h 284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306" h="284">
                <a:moveTo>
                  <a:pt x="21" y="280"/>
                </a:moveTo>
                <a:cubicBezTo>
                  <a:pt x="17" y="213"/>
                  <a:pt x="12" y="109"/>
                  <a:pt x="12" y="107"/>
                </a:cubicBezTo>
                <a:cubicBezTo>
                  <a:pt x="11" y="104"/>
                  <a:pt x="8" y="97"/>
                  <a:pt x="11" y="89"/>
                </a:cubicBezTo>
                <a:cubicBezTo>
                  <a:pt x="14" y="80"/>
                  <a:pt x="11" y="79"/>
                  <a:pt x="6" y="70"/>
                </a:cubicBezTo>
                <a:cubicBezTo>
                  <a:pt x="1" y="62"/>
                  <a:pt x="0" y="57"/>
                  <a:pt x="2" y="50"/>
                </a:cubicBezTo>
                <a:cubicBezTo>
                  <a:pt x="5" y="44"/>
                  <a:pt x="7" y="40"/>
                  <a:pt x="5" y="34"/>
                </a:cubicBezTo>
                <a:cubicBezTo>
                  <a:pt x="3" y="29"/>
                  <a:pt x="3" y="25"/>
                  <a:pt x="8" y="18"/>
                </a:cubicBezTo>
                <a:cubicBezTo>
                  <a:pt x="10" y="17"/>
                  <a:pt x="10" y="15"/>
                  <a:pt x="10" y="14"/>
                </a:cubicBezTo>
                <a:cubicBezTo>
                  <a:pt x="10" y="14"/>
                  <a:pt x="14" y="18"/>
                  <a:pt x="18" y="19"/>
                </a:cubicBezTo>
                <a:cubicBezTo>
                  <a:pt x="22" y="19"/>
                  <a:pt x="31" y="19"/>
                  <a:pt x="33" y="19"/>
                </a:cubicBezTo>
                <a:cubicBezTo>
                  <a:pt x="36" y="19"/>
                  <a:pt x="38" y="17"/>
                  <a:pt x="44" y="20"/>
                </a:cubicBezTo>
                <a:cubicBezTo>
                  <a:pt x="50" y="22"/>
                  <a:pt x="60" y="16"/>
                  <a:pt x="65" y="22"/>
                </a:cubicBezTo>
                <a:cubicBezTo>
                  <a:pt x="69" y="27"/>
                  <a:pt x="72" y="20"/>
                  <a:pt x="81" y="24"/>
                </a:cubicBezTo>
                <a:cubicBezTo>
                  <a:pt x="91" y="27"/>
                  <a:pt x="99" y="26"/>
                  <a:pt x="104" y="30"/>
                </a:cubicBezTo>
                <a:cubicBezTo>
                  <a:pt x="109" y="34"/>
                  <a:pt x="100" y="47"/>
                  <a:pt x="114" y="35"/>
                </a:cubicBezTo>
                <a:cubicBezTo>
                  <a:pt x="128" y="22"/>
                  <a:pt x="128" y="18"/>
                  <a:pt x="138" y="16"/>
                </a:cubicBezTo>
                <a:cubicBezTo>
                  <a:pt x="147" y="13"/>
                  <a:pt x="189" y="0"/>
                  <a:pt x="195" y="3"/>
                </a:cubicBezTo>
                <a:cubicBezTo>
                  <a:pt x="202" y="6"/>
                  <a:pt x="222" y="13"/>
                  <a:pt x="227" y="13"/>
                </a:cubicBezTo>
                <a:cubicBezTo>
                  <a:pt x="233" y="14"/>
                  <a:pt x="242" y="13"/>
                  <a:pt x="245" y="12"/>
                </a:cubicBezTo>
                <a:cubicBezTo>
                  <a:pt x="248" y="10"/>
                  <a:pt x="258" y="7"/>
                  <a:pt x="258" y="7"/>
                </a:cubicBezTo>
                <a:cubicBezTo>
                  <a:pt x="272" y="4"/>
                  <a:pt x="272" y="4"/>
                  <a:pt x="272" y="4"/>
                </a:cubicBezTo>
                <a:cubicBezTo>
                  <a:pt x="272" y="4"/>
                  <a:pt x="269" y="40"/>
                  <a:pt x="293" y="72"/>
                </a:cubicBezTo>
                <a:cubicBezTo>
                  <a:pt x="291" y="80"/>
                  <a:pt x="290" y="94"/>
                  <a:pt x="289" y="101"/>
                </a:cubicBezTo>
                <a:cubicBezTo>
                  <a:pt x="289" y="107"/>
                  <a:pt x="291" y="120"/>
                  <a:pt x="282" y="119"/>
                </a:cubicBezTo>
                <a:cubicBezTo>
                  <a:pt x="272" y="117"/>
                  <a:pt x="267" y="114"/>
                  <a:pt x="262" y="104"/>
                </a:cubicBezTo>
                <a:cubicBezTo>
                  <a:pt x="256" y="93"/>
                  <a:pt x="243" y="82"/>
                  <a:pt x="238" y="80"/>
                </a:cubicBezTo>
                <a:cubicBezTo>
                  <a:pt x="233" y="78"/>
                  <a:pt x="230" y="72"/>
                  <a:pt x="231" y="67"/>
                </a:cubicBezTo>
                <a:cubicBezTo>
                  <a:pt x="232" y="62"/>
                  <a:pt x="228" y="61"/>
                  <a:pt x="227" y="65"/>
                </a:cubicBezTo>
                <a:cubicBezTo>
                  <a:pt x="225" y="70"/>
                  <a:pt x="221" y="77"/>
                  <a:pt x="227" y="81"/>
                </a:cubicBezTo>
                <a:cubicBezTo>
                  <a:pt x="233" y="85"/>
                  <a:pt x="236" y="83"/>
                  <a:pt x="234" y="89"/>
                </a:cubicBezTo>
                <a:cubicBezTo>
                  <a:pt x="232" y="94"/>
                  <a:pt x="234" y="98"/>
                  <a:pt x="239" y="100"/>
                </a:cubicBezTo>
                <a:cubicBezTo>
                  <a:pt x="243" y="103"/>
                  <a:pt x="242" y="104"/>
                  <a:pt x="248" y="109"/>
                </a:cubicBezTo>
                <a:cubicBezTo>
                  <a:pt x="253" y="114"/>
                  <a:pt x="263" y="121"/>
                  <a:pt x="262" y="129"/>
                </a:cubicBezTo>
                <a:cubicBezTo>
                  <a:pt x="260" y="136"/>
                  <a:pt x="262" y="131"/>
                  <a:pt x="269" y="140"/>
                </a:cubicBezTo>
                <a:cubicBezTo>
                  <a:pt x="277" y="148"/>
                  <a:pt x="280" y="153"/>
                  <a:pt x="280" y="159"/>
                </a:cubicBezTo>
                <a:cubicBezTo>
                  <a:pt x="279" y="164"/>
                  <a:pt x="288" y="180"/>
                  <a:pt x="297" y="191"/>
                </a:cubicBezTo>
                <a:cubicBezTo>
                  <a:pt x="306" y="202"/>
                  <a:pt x="288" y="215"/>
                  <a:pt x="293" y="217"/>
                </a:cubicBezTo>
                <a:cubicBezTo>
                  <a:pt x="297" y="219"/>
                  <a:pt x="295" y="220"/>
                  <a:pt x="292" y="222"/>
                </a:cubicBezTo>
                <a:cubicBezTo>
                  <a:pt x="288" y="224"/>
                  <a:pt x="289" y="227"/>
                  <a:pt x="292" y="232"/>
                </a:cubicBezTo>
                <a:cubicBezTo>
                  <a:pt x="294" y="236"/>
                  <a:pt x="295" y="241"/>
                  <a:pt x="295" y="241"/>
                </a:cubicBezTo>
                <a:cubicBezTo>
                  <a:pt x="295" y="241"/>
                  <a:pt x="289" y="252"/>
                  <a:pt x="284" y="250"/>
                </a:cubicBezTo>
                <a:cubicBezTo>
                  <a:pt x="278" y="248"/>
                  <a:pt x="274" y="247"/>
                  <a:pt x="272" y="253"/>
                </a:cubicBezTo>
                <a:cubicBezTo>
                  <a:pt x="270" y="259"/>
                  <a:pt x="274" y="263"/>
                  <a:pt x="270" y="263"/>
                </a:cubicBezTo>
                <a:cubicBezTo>
                  <a:pt x="265" y="263"/>
                  <a:pt x="262" y="263"/>
                  <a:pt x="264" y="266"/>
                </a:cubicBezTo>
                <a:cubicBezTo>
                  <a:pt x="265" y="269"/>
                  <a:pt x="265" y="273"/>
                  <a:pt x="263" y="274"/>
                </a:cubicBezTo>
                <a:cubicBezTo>
                  <a:pt x="262" y="274"/>
                  <a:pt x="261" y="275"/>
                  <a:pt x="259" y="274"/>
                </a:cubicBezTo>
                <a:cubicBezTo>
                  <a:pt x="258" y="273"/>
                  <a:pt x="258" y="268"/>
                  <a:pt x="255" y="269"/>
                </a:cubicBezTo>
                <a:cubicBezTo>
                  <a:pt x="253" y="270"/>
                  <a:pt x="251" y="273"/>
                  <a:pt x="252" y="275"/>
                </a:cubicBezTo>
                <a:cubicBezTo>
                  <a:pt x="254" y="277"/>
                  <a:pt x="256" y="280"/>
                  <a:pt x="255" y="281"/>
                </a:cubicBezTo>
                <a:cubicBezTo>
                  <a:pt x="254" y="282"/>
                  <a:pt x="250" y="283"/>
                  <a:pt x="248" y="284"/>
                </a:cubicBezTo>
                <a:cubicBezTo>
                  <a:pt x="247" y="284"/>
                  <a:pt x="241" y="283"/>
                  <a:pt x="241" y="283"/>
                </a:cubicBezTo>
                <a:cubicBezTo>
                  <a:pt x="236" y="279"/>
                  <a:pt x="236" y="279"/>
                  <a:pt x="236" y="279"/>
                </a:cubicBezTo>
                <a:cubicBezTo>
                  <a:pt x="236" y="279"/>
                  <a:pt x="225" y="276"/>
                  <a:pt x="221" y="276"/>
                </a:cubicBezTo>
                <a:cubicBezTo>
                  <a:pt x="217" y="276"/>
                  <a:pt x="21" y="280"/>
                  <a:pt x="21" y="28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1" name="Freeform 658">
            <a:extLst>
              <a:ext uri="{FF2B5EF4-FFF2-40B4-BE49-F238E27FC236}">
                <a16:creationId xmlns:a16="http://schemas.microsoft.com/office/drawing/2014/main" id="{FE08F200-D81A-00F1-0DDB-D2984CB3DA48}"/>
              </a:ext>
            </a:extLst>
          </p:cNvPr>
          <p:cNvSpPr>
            <a:spLocks/>
          </p:cNvSpPr>
          <p:nvPr/>
        </p:nvSpPr>
        <p:spPr bwMode="auto">
          <a:xfrm>
            <a:off x="4402011" y="3930627"/>
            <a:ext cx="255477" cy="190167"/>
          </a:xfrm>
          <a:custGeom>
            <a:avLst/>
            <a:gdLst>
              <a:gd name="T0" fmla="*/ 2147483646 w 238"/>
              <a:gd name="T1" fmla="*/ 0 h 178"/>
              <a:gd name="T2" fmla="*/ 2147483646 w 238"/>
              <a:gd name="T3" fmla="*/ 2147483646 h 178"/>
              <a:gd name="T4" fmla="*/ 2147483646 w 238"/>
              <a:gd name="T5" fmla="*/ 2147483646 h 178"/>
              <a:gd name="T6" fmla="*/ 2147483646 w 238"/>
              <a:gd name="T7" fmla="*/ 2147483646 h 178"/>
              <a:gd name="T8" fmla="*/ 2147483646 w 238"/>
              <a:gd name="T9" fmla="*/ 2147483646 h 178"/>
              <a:gd name="T10" fmla="*/ 2147483646 w 238"/>
              <a:gd name="T11" fmla="*/ 2147483646 h 178"/>
              <a:gd name="T12" fmla="*/ 2147483646 w 238"/>
              <a:gd name="T13" fmla="*/ 2147483646 h 178"/>
              <a:gd name="T14" fmla="*/ 2147483646 w 238"/>
              <a:gd name="T15" fmla="*/ 2147483646 h 178"/>
              <a:gd name="T16" fmla="*/ 0 w 238"/>
              <a:gd name="T17" fmla="*/ 2147483646 h 178"/>
              <a:gd name="T18" fmla="*/ 2147483646 w 238"/>
              <a:gd name="T19" fmla="*/ 2147483646 h 178"/>
              <a:gd name="T20" fmla="*/ 2147483646 w 238"/>
              <a:gd name="T21" fmla="*/ 2147483646 h 178"/>
              <a:gd name="T22" fmla="*/ 2147483646 w 238"/>
              <a:gd name="T23" fmla="*/ 2147483646 h 178"/>
              <a:gd name="T24" fmla="*/ 2147483646 w 238"/>
              <a:gd name="T25" fmla="*/ 2147483646 h 178"/>
              <a:gd name="T26" fmla="*/ 2147483646 w 238"/>
              <a:gd name="T27" fmla="*/ 2147483646 h 178"/>
              <a:gd name="T28" fmla="*/ 2147483646 w 238"/>
              <a:gd name="T29" fmla="*/ 2147483646 h 178"/>
              <a:gd name="T30" fmla="*/ 2147483646 w 238"/>
              <a:gd name="T31" fmla="*/ 2147483646 h 178"/>
              <a:gd name="T32" fmla="*/ 2147483646 w 238"/>
              <a:gd name="T33" fmla="*/ 0 h 17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238"/>
              <a:gd name="T52" fmla="*/ 0 h 178"/>
              <a:gd name="T53" fmla="*/ 238 w 238"/>
              <a:gd name="T54" fmla="*/ 178 h 178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238" h="178">
                <a:moveTo>
                  <a:pt x="126" y="0"/>
                </a:moveTo>
                <a:cubicBezTo>
                  <a:pt x="237" y="6"/>
                  <a:pt x="237" y="6"/>
                  <a:pt x="237" y="6"/>
                </a:cubicBezTo>
                <a:cubicBezTo>
                  <a:pt x="238" y="21"/>
                  <a:pt x="238" y="21"/>
                  <a:pt x="238" y="21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148" y="48"/>
                  <a:pt x="148" y="48"/>
                  <a:pt x="148" y="48"/>
                </a:cubicBezTo>
                <a:cubicBezTo>
                  <a:pt x="135" y="120"/>
                  <a:pt x="135" y="120"/>
                  <a:pt x="135" y="120"/>
                </a:cubicBezTo>
                <a:cubicBezTo>
                  <a:pt x="135" y="120"/>
                  <a:pt x="104" y="128"/>
                  <a:pt x="102" y="139"/>
                </a:cubicBezTo>
                <a:cubicBezTo>
                  <a:pt x="101" y="151"/>
                  <a:pt x="100" y="178"/>
                  <a:pt x="100" y="178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69"/>
                  <a:pt x="5" y="146"/>
                  <a:pt x="13" y="143"/>
                </a:cubicBezTo>
                <a:cubicBezTo>
                  <a:pt x="21" y="140"/>
                  <a:pt x="25" y="134"/>
                  <a:pt x="27" y="130"/>
                </a:cubicBezTo>
                <a:cubicBezTo>
                  <a:pt x="29" y="125"/>
                  <a:pt x="33" y="108"/>
                  <a:pt x="39" y="101"/>
                </a:cubicBezTo>
                <a:cubicBezTo>
                  <a:pt x="46" y="94"/>
                  <a:pt x="54" y="87"/>
                  <a:pt x="58" y="83"/>
                </a:cubicBezTo>
                <a:cubicBezTo>
                  <a:pt x="62" y="78"/>
                  <a:pt x="72" y="66"/>
                  <a:pt x="76" y="58"/>
                </a:cubicBezTo>
                <a:cubicBezTo>
                  <a:pt x="79" y="50"/>
                  <a:pt x="82" y="35"/>
                  <a:pt x="90" y="33"/>
                </a:cubicBezTo>
                <a:cubicBezTo>
                  <a:pt x="98" y="30"/>
                  <a:pt x="114" y="25"/>
                  <a:pt x="117" y="18"/>
                </a:cubicBezTo>
                <a:cubicBezTo>
                  <a:pt x="120" y="12"/>
                  <a:pt x="126" y="0"/>
                  <a:pt x="12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2" name="Freeform 659">
            <a:extLst>
              <a:ext uri="{FF2B5EF4-FFF2-40B4-BE49-F238E27FC236}">
                <a16:creationId xmlns:a16="http://schemas.microsoft.com/office/drawing/2014/main" id="{BAC5F5BB-D529-8B01-3860-AD5B75FAA22B}"/>
              </a:ext>
            </a:extLst>
          </p:cNvPr>
          <p:cNvSpPr>
            <a:spLocks/>
          </p:cNvSpPr>
          <p:nvPr/>
        </p:nvSpPr>
        <p:spPr bwMode="auto">
          <a:xfrm>
            <a:off x="4498055" y="4024750"/>
            <a:ext cx="482140" cy="464852"/>
          </a:xfrm>
          <a:custGeom>
            <a:avLst/>
            <a:gdLst>
              <a:gd name="T0" fmla="*/ 2147483646 w 451"/>
              <a:gd name="T1" fmla="*/ 2147483646 h 434"/>
              <a:gd name="T2" fmla="*/ 2147483646 w 451"/>
              <a:gd name="T3" fmla="*/ 2147483646 h 434"/>
              <a:gd name="T4" fmla="*/ 2147483646 w 451"/>
              <a:gd name="T5" fmla="*/ 2147483646 h 434"/>
              <a:gd name="T6" fmla="*/ 2147483646 w 451"/>
              <a:gd name="T7" fmla="*/ 2147483646 h 434"/>
              <a:gd name="T8" fmla="*/ 2147483646 w 451"/>
              <a:gd name="T9" fmla="*/ 2147483646 h 434"/>
              <a:gd name="T10" fmla="*/ 2147483646 w 451"/>
              <a:gd name="T11" fmla="*/ 2147483646 h 434"/>
              <a:gd name="T12" fmla="*/ 2147483646 w 451"/>
              <a:gd name="T13" fmla="*/ 2147483646 h 434"/>
              <a:gd name="T14" fmla="*/ 2147483646 w 451"/>
              <a:gd name="T15" fmla="*/ 2147483646 h 434"/>
              <a:gd name="T16" fmla="*/ 2147483646 w 451"/>
              <a:gd name="T17" fmla="*/ 2147483646 h 434"/>
              <a:gd name="T18" fmla="*/ 2147483646 w 451"/>
              <a:gd name="T19" fmla="*/ 2147483646 h 434"/>
              <a:gd name="T20" fmla="*/ 2147483646 w 451"/>
              <a:gd name="T21" fmla="*/ 2147483646 h 434"/>
              <a:gd name="T22" fmla="*/ 2147483646 w 451"/>
              <a:gd name="T23" fmla="*/ 2147483646 h 434"/>
              <a:gd name="T24" fmla="*/ 2147483646 w 451"/>
              <a:gd name="T25" fmla="*/ 2147483646 h 434"/>
              <a:gd name="T26" fmla="*/ 2147483646 w 451"/>
              <a:gd name="T27" fmla="*/ 2147483646 h 434"/>
              <a:gd name="T28" fmla="*/ 2147483646 w 451"/>
              <a:gd name="T29" fmla="*/ 2147483646 h 434"/>
              <a:gd name="T30" fmla="*/ 2147483646 w 451"/>
              <a:gd name="T31" fmla="*/ 2147483646 h 434"/>
              <a:gd name="T32" fmla="*/ 2147483646 w 451"/>
              <a:gd name="T33" fmla="*/ 2147483646 h 434"/>
              <a:gd name="T34" fmla="*/ 2147483646 w 451"/>
              <a:gd name="T35" fmla="*/ 2147483646 h 434"/>
              <a:gd name="T36" fmla="*/ 2147483646 w 451"/>
              <a:gd name="T37" fmla="*/ 2147483646 h 434"/>
              <a:gd name="T38" fmla="*/ 2147483646 w 451"/>
              <a:gd name="T39" fmla="*/ 2147483646 h 434"/>
              <a:gd name="T40" fmla="*/ 2147483646 w 451"/>
              <a:gd name="T41" fmla="*/ 2147483646 h 434"/>
              <a:gd name="T42" fmla="*/ 2147483646 w 451"/>
              <a:gd name="T43" fmla="*/ 2147483646 h 434"/>
              <a:gd name="T44" fmla="*/ 2147483646 w 451"/>
              <a:gd name="T45" fmla="*/ 2147483646 h 434"/>
              <a:gd name="T46" fmla="*/ 2147483646 w 451"/>
              <a:gd name="T47" fmla="*/ 2147483646 h 434"/>
              <a:gd name="T48" fmla="*/ 2147483646 w 451"/>
              <a:gd name="T49" fmla="*/ 2147483646 h 434"/>
              <a:gd name="T50" fmla="*/ 2147483646 w 451"/>
              <a:gd name="T51" fmla="*/ 2147483646 h 434"/>
              <a:gd name="T52" fmla="*/ 2147483646 w 451"/>
              <a:gd name="T53" fmla="*/ 2147483646 h 434"/>
              <a:gd name="T54" fmla="*/ 2147483646 w 451"/>
              <a:gd name="T55" fmla="*/ 2147483646 h 434"/>
              <a:gd name="T56" fmla="*/ 2147483646 w 451"/>
              <a:gd name="T57" fmla="*/ 2147483646 h 434"/>
              <a:gd name="T58" fmla="*/ 2147483646 w 451"/>
              <a:gd name="T59" fmla="*/ 2147483646 h 434"/>
              <a:gd name="T60" fmla="*/ 2147483646 w 451"/>
              <a:gd name="T61" fmla="*/ 2147483646 h 434"/>
              <a:gd name="T62" fmla="*/ 2147483646 w 451"/>
              <a:gd name="T63" fmla="*/ 2147483646 h 434"/>
              <a:gd name="T64" fmla="*/ 2147483646 w 451"/>
              <a:gd name="T65" fmla="*/ 2147483646 h 434"/>
              <a:gd name="T66" fmla="*/ 2147483646 w 451"/>
              <a:gd name="T67" fmla="*/ 2147483646 h 434"/>
              <a:gd name="T68" fmla="*/ 2147483646 w 451"/>
              <a:gd name="T69" fmla="*/ 2147483646 h 434"/>
              <a:gd name="T70" fmla="*/ 2147483646 w 451"/>
              <a:gd name="T71" fmla="*/ 2147483646 h 434"/>
              <a:gd name="T72" fmla="*/ 2147483646 w 451"/>
              <a:gd name="T73" fmla="*/ 2147483646 h 434"/>
              <a:gd name="T74" fmla="*/ 2147483646 w 451"/>
              <a:gd name="T75" fmla="*/ 2147483646 h 434"/>
              <a:gd name="T76" fmla="*/ 2147483646 w 451"/>
              <a:gd name="T77" fmla="*/ 2147483646 h 43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451"/>
              <a:gd name="T118" fmla="*/ 0 h 434"/>
              <a:gd name="T119" fmla="*/ 451 w 451"/>
              <a:gd name="T120" fmla="*/ 434 h 43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451" h="434">
                <a:moveTo>
                  <a:pt x="6" y="284"/>
                </a:moveTo>
                <a:cubicBezTo>
                  <a:pt x="15" y="289"/>
                  <a:pt x="14" y="263"/>
                  <a:pt x="21" y="260"/>
                </a:cubicBezTo>
                <a:cubicBezTo>
                  <a:pt x="28" y="257"/>
                  <a:pt x="31" y="261"/>
                  <a:pt x="36" y="269"/>
                </a:cubicBezTo>
                <a:cubicBezTo>
                  <a:pt x="41" y="277"/>
                  <a:pt x="42" y="271"/>
                  <a:pt x="46" y="266"/>
                </a:cubicBezTo>
                <a:cubicBezTo>
                  <a:pt x="49" y="261"/>
                  <a:pt x="63" y="269"/>
                  <a:pt x="63" y="269"/>
                </a:cubicBezTo>
                <a:cubicBezTo>
                  <a:pt x="63" y="269"/>
                  <a:pt x="81" y="269"/>
                  <a:pt x="81" y="263"/>
                </a:cubicBezTo>
                <a:cubicBezTo>
                  <a:pt x="81" y="257"/>
                  <a:pt x="90" y="268"/>
                  <a:pt x="90" y="268"/>
                </a:cubicBezTo>
                <a:cubicBezTo>
                  <a:pt x="186" y="271"/>
                  <a:pt x="186" y="271"/>
                  <a:pt x="186" y="271"/>
                </a:cubicBezTo>
                <a:cubicBezTo>
                  <a:pt x="186" y="266"/>
                  <a:pt x="192" y="248"/>
                  <a:pt x="189" y="248"/>
                </a:cubicBezTo>
                <a:cubicBezTo>
                  <a:pt x="187" y="248"/>
                  <a:pt x="185" y="242"/>
                  <a:pt x="185" y="242"/>
                </a:cubicBezTo>
                <a:cubicBezTo>
                  <a:pt x="189" y="0"/>
                  <a:pt x="189" y="0"/>
                  <a:pt x="189" y="0"/>
                </a:cubicBezTo>
                <a:cubicBezTo>
                  <a:pt x="230" y="2"/>
                  <a:pt x="230" y="2"/>
                  <a:pt x="230" y="2"/>
                </a:cubicBezTo>
                <a:cubicBezTo>
                  <a:pt x="231" y="2"/>
                  <a:pt x="231" y="2"/>
                  <a:pt x="231" y="2"/>
                </a:cubicBezTo>
                <a:cubicBezTo>
                  <a:pt x="370" y="117"/>
                  <a:pt x="370" y="117"/>
                  <a:pt x="370" y="117"/>
                </a:cubicBezTo>
                <a:cubicBezTo>
                  <a:pt x="370" y="117"/>
                  <a:pt x="375" y="124"/>
                  <a:pt x="374" y="128"/>
                </a:cubicBezTo>
                <a:cubicBezTo>
                  <a:pt x="373" y="131"/>
                  <a:pt x="376" y="139"/>
                  <a:pt x="381" y="139"/>
                </a:cubicBezTo>
                <a:cubicBezTo>
                  <a:pt x="385" y="139"/>
                  <a:pt x="389" y="136"/>
                  <a:pt x="393" y="140"/>
                </a:cubicBezTo>
                <a:cubicBezTo>
                  <a:pt x="397" y="143"/>
                  <a:pt x="401" y="146"/>
                  <a:pt x="404" y="150"/>
                </a:cubicBezTo>
                <a:cubicBezTo>
                  <a:pt x="407" y="153"/>
                  <a:pt x="416" y="147"/>
                  <a:pt x="418" y="151"/>
                </a:cubicBezTo>
                <a:cubicBezTo>
                  <a:pt x="420" y="154"/>
                  <a:pt x="429" y="167"/>
                  <a:pt x="427" y="170"/>
                </a:cubicBezTo>
                <a:cubicBezTo>
                  <a:pt x="425" y="174"/>
                  <a:pt x="423" y="180"/>
                  <a:pt x="423" y="180"/>
                </a:cubicBezTo>
                <a:cubicBezTo>
                  <a:pt x="423" y="180"/>
                  <a:pt x="437" y="181"/>
                  <a:pt x="447" y="181"/>
                </a:cubicBezTo>
                <a:cubicBezTo>
                  <a:pt x="447" y="181"/>
                  <a:pt x="451" y="227"/>
                  <a:pt x="449" y="243"/>
                </a:cubicBezTo>
                <a:cubicBezTo>
                  <a:pt x="447" y="258"/>
                  <a:pt x="439" y="258"/>
                  <a:pt x="440" y="265"/>
                </a:cubicBezTo>
                <a:cubicBezTo>
                  <a:pt x="441" y="271"/>
                  <a:pt x="434" y="285"/>
                  <a:pt x="428" y="288"/>
                </a:cubicBezTo>
                <a:cubicBezTo>
                  <a:pt x="423" y="291"/>
                  <a:pt x="408" y="288"/>
                  <a:pt x="403" y="288"/>
                </a:cubicBezTo>
                <a:cubicBezTo>
                  <a:pt x="397" y="288"/>
                  <a:pt x="387" y="286"/>
                  <a:pt x="383" y="287"/>
                </a:cubicBezTo>
                <a:cubicBezTo>
                  <a:pt x="379" y="288"/>
                  <a:pt x="365" y="287"/>
                  <a:pt x="365" y="287"/>
                </a:cubicBezTo>
                <a:cubicBezTo>
                  <a:pt x="365" y="287"/>
                  <a:pt x="365" y="298"/>
                  <a:pt x="352" y="296"/>
                </a:cubicBezTo>
                <a:cubicBezTo>
                  <a:pt x="339" y="293"/>
                  <a:pt x="318" y="278"/>
                  <a:pt x="311" y="289"/>
                </a:cubicBezTo>
                <a:cubicBezTo>
                  <a:pt x="303" y="300"/>
                  <a:pt x="298" y="303"/>
                  <a:pt x="292" y="303"/>
                </a:cubicBezTo>
                <a:cubicBezTo>
                  <a:pt x="285" y="303"/>
                  <a:pt x="280" y="302"/>
                  <a:pt x="280" y="305"/>
                </a:cubicBezTo>
                <a:cubicBezTo>
                  <a:pt x="280" y="309"/>
                  <a:pt x="275" y="314"/>
                  <a:pt x="271" y="315"/>
                </a:cubicBezTo>
                <a:cubicBezTo>
                  <a:pt x="267" y="316"/>
                  <a:pt x="256" y="319"/>
                  <a:pt x="256" y="319"/>
                </a:cubicBezTo>
                <a:cubicBezTo>
                  <a:pt x="256" y="319"/>
                  <a:pt x="248" y="320"/>
                  <a:pt x="247" y="323"/>
                </a:cubicBezTo>
                <a:cubicBezTo>
                  <a:pt x="246" y="326"/>
                  <a:pt x="245" y="338"/>
                  <a:pt x="245" y="338"/>
                </a:cubicBezTo>
                <a:cubicBezTo>
                  <a:pt x="245" y="338"/>
                  <a:pt x="239" y="344"/>
                  <a:pt x="236" y="340"/>
                </a:cubicBezTo>
                <a:cubicBezTo>
                  <a:pt x="233" y="335"/>
                  <a:pt x="230" y="336"/>
                  <a:pt x="227" y="334"/>
                </a:cubicBezTo>
                <a:cubicBezTo>
                  <a:pt x="224" y="332"/>
                  <a:pt x="226" y="323"/>
                  <a:pt x="220" y="326"/>
                </a:cubicBezTo>
                <a:cubicBezTo>
                  <a:pt x="215" y="330"/>
                  <a:pt x="212" y="333"/>
                  <a:pt x="213" y="336"/>
                </a:cubicBezTo>
                <a:cubicBezTo>
                  <a:pt x="214" y="340"/>
                  <a:pt x="220" y="341"/>
                  <a:pt x="217" y="347"/>
                </a:cubicBezTo>
                <a:cubicBezTo>
                  <a:pt x="214" y="354"/>
                  <a:pt x="207" y="353"/>
                  <a:pt x="207" y="353"/>
                </a:cubicBezTo>
                <a:cubicBezTo>
                  <a:pt x="204" y="362"/>
                  <a:pt x="203" y="372"/>
                  <a:pt x="197" y="372"/>
                </a:cubicBezTo>
                <a:cubicBezTo>
                  <a:pt x="192" y="372"/>
                  <a:pt x="185" y="367"/>
                  <a:pt x="182" y="374"/>
                </a:cubicBezTo>
                <a:cubicBezTo>
                  <a:pt x="179" y="380"/>
                  <a:pt x="182" y="386"/>
                  <a:pt x="182" y="391"/>
                </a:cubicBezTo>
                <a:cubicBezTo>
                  <a:pt x="182" y="397"/>
                  <a:pt x="181" y="396"/>
                  <a:pt x="177" y="401"/>
                </a:cubicBezTo>
                <a:cubicBezTo>
                  <a:pt x="172" y="407"/>
                  <a:pt x="170" y="409"/>
                  <a:pt x="173" y="412"/>
                </a:cubicBezTo>
                <a:cubicBezTo>
                  <a:pt x="177" y="415"/>
                  <a:pt x="181" y="423"/>
                  <a:pt x="175" y="423"/>
                </a:cubicBezTo>
                <a:cubicBezTo>
                  <a:pt x="170" y="423"/>
                  <a:pt x="161" y="418"/>
                  <a:pt x="159" y="422"/>
                </a:cubicBezTo>
                <a:cubicBezTo>
                  <a:pt x="157" y="426"/>
                  <a:pt x="150" y="434"/>
                  <a:pt x="151" y="425"/>
                </a:cubicBezTo>
                <a:cubicBezTo>
                  <a:pt x="152" y="416"/>
                  <a:pt x="155" y="410"/>
                  <a:pt x="155" y="410"/>
                </a:cubicBezTo>
                <a:cubicBezTo>
                  <a:pt x="155" y="410"/>
                  <a:pt x="149" y="402"/>
                  <a:pt x="147" y="407"/>
                </a:cubicBezTo>
                <a:cubicBezTo>
                  <a:pt x="141" y="418"/>
                  <a:pt x="140" y="418"/>
                  <a:pt x="136" y="416"/>
                </a:cubicBezTo>
                <a:cubicBezTo>
                  <a:pt x="132" y="415"/>
                  <a:pt x="126" y="410"/>
                  <a:pt x="127" y="416"/>
                </a:cubicBezTo>
                <a:cubicBezTo>
                  <a:pt x="128" y="423"/>
                  <a:pt x="121" y="422"/>
                  <a:pt x="121" y="422"/>
                </a:cubicBezTo>
                <a:cubicBezTo>
                  <a:pt x="121" y="422"/>
                  <a:pt x="121" y="409"/>
                  <a:pt x="117" y="411"/>
                </a:cubicBezTo>
                <a:cubicBezTo>
                  <a:pt x="114" y="413"/>
                  <a:pt x="111" y="413"/>
                  <a:pt x="110" y="418"/>
                </a:cubicBezTo>
                <a:cubicBezTo>
                  <a:pt x="108" y="422"/>
                  <a:pt x="103" y="420"/>
                  <a:pt x="103" y="420"/>
                </a:cubicBezTo>
                <a:cubicBezTo>
                  <a:pt x="94" y="408"/>
                  <a:pt x="94" y="408"/>
                  <a:pt x="94" y="408"/>
                </a:cubicBezTo>
                <a:cubicBezTo>
                  <a:pt x="94" y="408"/>
                  <a:pt x="108" y="410"/>
                  <a:pt x="101" y="403"/>
                </a:cubicBezTo>
                <a:cubicBezTo>
                  <a:pt x="93" y="397"/>
                  <a:pt x="89" y="396"/>
                  <a:pt x="89" y="392"/>
                </a:cubicBezTo>
                <a:cubicBezTo>
                  <a:pt x="89" y="389"/>
                  <a:pt x="97" y="388"/>
                  <a:pt x="97" y="388"/>
                </a:cubicBezTo>
                <a:cubicBezTo>
                  <a:pt x="97" y="388"/>
                  <a:pt x="94" y="371"/>
                  <a:pt x="92" y="376"/>
                </a:cubicBezTo>
                <a:cubicBezTo>
                  <a:pt x="90" y="380"/>
                  <a:pt x="82" y="375"/>
                  <a:pt x="82" y="375"/>
                </a:cubicBezTo>
                <a:cubicBezTo>
                  <a:pt x="82" y="363"/>
                  <a:pt x="82" y="363"/>
                  <a:pt x="82" y="363"/>
                </a:cubicBezTo>
                <a:cubicBezTo>
                  <a:pt x="73" y="352"/>
                  <a:pt x="73" y="352"/>
                  <a:pt x="73" y="352"/>
                </a:cubicBezTo>
                <a:cubicBezTo>
                  <a:pt x="73" y="352"/>
                  <a:pt x="62" y="346"/>
                  <a:pt x="63" y="355"/>
                </a:cubicBezTo>
                <a:cubicBezTo>
                  <a:pt x="65" y="364"/>
                  <a:pt x="60" y="368"/>
                  <a:pt x="57" y="367"/>
                </a:cubicBezTo>
                <a:cubicBezTo>
                  <a:pt x="54" y="366"/>
                  <a:pt x="52" y="349"/>
                  <a:pt x="47" y="355"/>
                </a:cubicBezTo>
                <a:cubicBezTo>
                  <a:pt x="41" y="360"/>
                  <a:pt x="40" y="366"/>
                  <a:pt x="37" y="367"/>
                </a:cubicBezTo>
                <a:cubicBezTo>
                  <a:pt x="34" y="368"/>
                  <a:pt x="33" y="356"/>
                  <a:pt x="27" y="359"/>
                </a:cubicBezTo>
                <a:cubicBezTo>
                  <a:pt x="22" y="363"/>
                  <a:pt x="17" y="369"/>
                  <a:pt x="15" y="362"/>
                </a:cubicBezTo>
                <a:cubicBezTo>
                  <a:pt x="13" y="354"/>
                  <a:pt x="12" y="352"/>
                  <a:pt x="16" y="349"/>
                </a:cubicBezTo>
                <a:cubicBezTo>
                  <a:pt x="21" y="347"/>
                  <a:pt x="21" y="344"/>
                  <a:pt x="21" y="340"/>
                </a:cubicBezTo>
                <a:cubicBezTo>
                  <a:pt x="21" y="335"/>
                  <a:pt x="14" y="313"/>
                  <a:pt x="10" y="315"/>
                </a:cubicBezTo>
                <a:cubicBezTo>
                  <a:pt x="5" y="318"/>
                  <a:pt x="0" y="320"/>
                  <a:pt x="2" y="313"/>
                </a:cubicBezTo>
                <a:cubicBezTo>
                  <a:pt x="4" y="307"/>
                  <a:pt x="5" y="303"/>
                  <a:pt x="5" y="303"/>
                </a:cubicBezTo>
                <a:cubicBezTo>
                  <a:pt x="5" y="292"/>
                  <a:pt x="5" y="292"/>
                  <a:pt x="5" y="292"/>
                </a:cubicBezTo>
                <a:lnTo>
                  <a:pt x="6" y="284"/>
                </a:lnTo>
                <a:close/>
              </a:path>
            </a:pathLst>
          </a:custGeom>
          <a:solidFill>
            <a:srgbClr val="3496C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3" name="Line 660">
            <a:extLst>
              <a:ext uri="{FF2B5EF4-FFF2-40B4-BE49-F238E27FC236}">
                <a16:creationId xmlns:a16="http://schemas.microsoft.com/office/drawing/2014/main" id="{1E9909C8-40FC-5077-D162-92401B453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7373" y="4074693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4" name="Line 661">
            <a:extLst>
              <a:ext uri="{FF2B5EF4-FFF2-40B4-BE49-F238E27FC236}">
                <a16:creationId xmlns:a16="http://schemas.microsoft.com/office/drawing/2014/main" id="{6DC4231A-F687-63F2-BD10-832540348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7373" y="4074693"/>
            <a:ext cx="1920" cy="1920"/>
          </a:xfrm>
          <a:prstGeom prst="line">
            <a:avLst/>
          </a:pr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5" name="Freeform 662">
            <a:extLst>
              <a:ext uri="{FF2B5EF4-FFF2-40B4-BE49-F238E27FC236}">
                <a16:creationId xmlns:a16="http://schemas.microsoft.com/office/drawing/2014/main" id="{28F036E6-2B29-8D01-FE54-C902339386D4}"/>
              </a:ext>
            </a:extLst>
          </p:cNvPr>
          <p:cNvSpPr>
            <a:spLocks/>
          </p:cNvSpPr>
          <p:nvPr/>
        </p:nvSpPr>
        <p:spPr bwMode="auto">
          <a:xfrm>
            <a:off x="4394327" y="3953677"/>
            <a:ext cx="349599" cy="380333"/>
          </a:xfrm>
          <a:custGeom>
            <a:avLst/>
            <a:gdLst>
              <a:gd name="T0" fmla="*/ 2147483646 w 328"/>
              <a:gd name="T1" fmla="*/ 2147483646 h 355"/>
              <a:gd name="T2" fmla="*/ 2147483646 w 328"/>
              <a:gd name="T3" fmla="*/ 2147483646 h 355"/>
              <a:gd name="T4" fmla="*/ 2147483646 w 328"/>
              <a:gd name="T5" fmla="*/ 2147483646 h 355"/>
              <a:gd name="T6" fmla="*/ 2147483646 w 328"/>
              <a:gd name="T7" fmla="*/ 2147483646 h 355"/>
              <a:gd name="T8" fmla="*/ 2147483646 w 328"/>
              <a:gd name="T9" fmla="*/ 2147483646 h 355"/>
              <a:gd name="T10" fmla="*/ 2147483646 w 328"/>
              <a:gd name="T11" fmla="*/ 2147483646 h 355"/>
              <a:gd name="T12" fmla="*/ 2147483646 w 328"/>
              <a:gd name="T13" fmla="*/ 2147483646 h 355"/>
              <a:gd name="T14" fmla="*/ 2147483646 w 328"/>
              <a:gd name="T15" fmla="*/ 2147483646 h 355"/>
              <a:gd name="T16" fmla="*/ 2147483646 w 328"/>
              <a:gd name="T17" fmla="*/ 2147483646 h 355"/>
              <a:gd name="T18" fmla="*/ 2147483646 w 328"/>
              <a:gd name="T19" fmla="*/ 2147483646 h 355"/>
              <a:gd name="T20" fmla="*/ 2147483646 w 328"/>
              <a:gd name="T21" fmla="*/ 2147483646 h 355"/>
              <a:gd name="T22" fmla="*/ 2147483646 w 328"/>
              <a:gd name="T23" fmla="*/ 2147483646 h 355"/>
              <a:gd name="T24" fmla="*/ 2147483646 w 328"/>
              <a:gd name="T25" fmla="*/ 2147483646 h 355"/>
              <a:gd name="T26" fmla="*/ 2147483646 w 328"/>
              <a:gd name="T27" fmla="*/ 0 h 355"/>
              <a:gd name="T28" fmla="*/ 2147483646 w 328"/>
              <a:gd name="T29" fmla="*/ 2147483646 h 355"/>
              <a:gd name="T30" fmla="*/ 2147483646 w 328"/>
              <a:gd name="T31" fmla="*/ 2147483646 h 355"/>
              <a:gd name="T32" fmla="*/ 2147483646 w 328"/>
              <a:gd name="T33" fmla="*/ 2147483646 h 355"/>
              <a:gd name="T34" fmla="*/ 2147483646 w 328"/>
              <a:gd name="T35" fmla="*/ 2147483646 h 355"/>
              <a:gd name="T36" fmla="*/ 2147483646 w 328"/>
              <a:gd name="T37" fmla="*/ 2147483646 h 355"/>
              <a:gd name="T38" fmla="*/ 2147483646 w 328"/>
              <a:gd name="T39" fmla="*/ 2147483646 h 355"/>
              <a:gd name="T40" fmla="*/ 2147483646 w 328"/>
              <a:gd name="T41" fmla="*/ 2147483646 h 355"/>
              <a:gd name="T42" fmla="*/ 2147483646 w 328"/>
              <a:gd name="T43" fmla="*/ 2147483646 h 355"/>
              <a:gd name="T44" fmla="*/ 2147483646 w 328"/>
              <a:gd name="T45" fmla="*/ 2147483646 h 355"/>
              <a:gd name="T46" fmla="*/ 2147483646 w 328"/>
              <a:gd name="T47" fmla="*/ 2147483646 h 355"/>
              <a:gd name="T48" fmla="*/ 2147483646 w 328"/>
              <a:gd name="T49" fmla="*/ 2147483646 h 355"/>
              <a:gd name="T50" fmla="*/ 2147483646 w 328"/>
              <a:gd name="T51" fmla="*/ 2147483646 h 355"/>
              <a:gd name="T52" fmla="*/ 2147483646 w 328"/>
              <a:gd name="T53" fmla="*/ 2147483646 h 355"/>
              <a:gd name="T54" fmla="*/ 2147483646 w 328"/>
              <a:gd name="T55" fmla="*/ 2147483646 h 355"/>
              <a:gd name="T56" fmla="*/ 2147483646 w 328"/>
              <a:gd name="T57" fmla="*/ 2147483646 h 355"/>
              <a:gd name="T58" fmla="*/ 2147483646 w 328"/>
              <a:gd name="T59" fmla="*/ 2147483646 h 355"/>
              <a:gd name="T60" fmla="*/ 2147483646 w 328"/>
              <a:gd name="T61" fmla="*/ 2147483646 h 355"/>
              <a:gd name="T62" fmla="*/ 2147483646 w 328"/>
              <a:gd name="T63" fmla="*/ 2147483646 h 355"/>
              <a:gd name="T64" fmla="*/ 2147483646 w 328"/>
              <a:gd name="T65" fmla="*/ 2147483646 h 355"/>
              <a:gd name="T66" fmla="*/ 2147483646 w 328"/>
              <a:gd name="T67" fmla="*/ 2147483646 h 355"/>
              <a:gd name="T68" fmla="*/ 2147483646 w 328"/>
              <a:gd name="T69" fmla="*/ 2147483646 h 355"/>
              <a:gd name="T70" fmla="*/ 2147483646 w 328"/>
              <a:gd name="T71" fmla="*/ 2147483646 h 355"/>
              <a:gd name="T72" fmla="*/ 2147483646 w 328"/>
              <a:gd name="T73" fmla="*/ 2147483646 h 355"/>
              <a:gd name="T74" fmla="*/ 2147483646 w 328"/>
              <a:gd name="T75" fmla="*/ 2147483646 h 355"/>
              <a:gd name="T76" fmla="*/ 2147483646 w 328"/>
              <a:gd name="T77" fmla="*/ 2147483646 h 355"/>
              <a:gd name="T78" fmla="*/ 2147483646 w 328"/>
              <a:gd name="T79" fmla="*/ 2147483646 h 35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328"/>
              <a:gd name="T121" fmla="*/ 0 h 355"/>
              <a:gd name="T122" fmla="*/ 328 w 328"/>
              <a:gd name="T123" fmla="*/ 355 h 355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328" h="355">
                <a:moveTo>
                  <a:pt x="104" y="350"/>
                </a:moveTo>
                <a:cubicBezTo>
                  <a:pt x="113" y="355"/>
                  <a:pt x="112" y="329"/>
                  <a:pt x="119" y="326"/>
                </a:cubicBezTo>
                <a:cubicBezTo>
                  <a:pt x="126" y="323"/>
                  <a:pt x="129" y="327"/>
                  <a:pt x="134" y="335"/>
                </a:cubicBezTo>
                <a:cubicBezTo>
                  <a:pt x="139" y="343"/>
                  <a:pt x="140" y="337"/>
                  <a:pt x="144" y="332"/>
                </a:cubicBezTo>
                <a:cubicBezTo>
                  <a:pt x="147" y="327"/>
                  <a:pt x="161" y="335"/>
                  <a:pt x="161" y="335"/>
                </a:cubicBezTo>
                <a:cubicBezTo>
                  <a:pt x="161" y="335"/>
                  <a:pt x="179" y="335"/>
                  <a:pt x="179" y="329"/>
                </a:cubicBezTo>
                <a:cubicBezTo>
                  <a:pt x="179" y="323"/>
                  <a:pt x="188" y="334"/>
                  <a:pt x="188" y="334"/>
                </a:cubicBezTo>
                <a:cubicBezTo>
                  <a:pt x="284" y="337"/>
                  <a:pt x="284" y="337"/>
                  <a:pt x="284" y="337"/>
                </a:cubicBezTo>
                <a:cubicBezTo>
                  <a:pt x="284" y="332"/>
                  <a:pt x="290" y="314"/>
                  <a:pt x="287" y="314"/>
                </a:cubicBezTo>
                <a:cubicBezTo>
                  <a:pt x="285" y="314"/>
                  <a:pt x="283" y="308"/>
                  <a:pt x="283" y="308"/>
                </a:cubicBezTo>
                <a:cubicBezTo>
                  <a:pt x="287" y="66"/>
                  <a:pt x="287" y="66"/>
                  <a:pt x="287" y="66"/>
                </a:cubicBezTo>
                <a:cubicBezTo>
                  <a:pt x="328" y="68"/>
                  <a:pt x="328" y="68"/>
                  <a:pt x="328" y="68"/>
                </a:cubicBezTo>
                <a:cubicBezTo>
                  <a:pt x="323" y="64"/>
                  <a:pt x="323" y="64"/>
                  <a:pt x="323" y="64"/>
                </a:cubicBezTo>
                <a:cubicBezTo>
                  <a:pt x="246" y="0"/>
                  <a:pt x="246" y="0"/>
                  <a:pt x="246" y="0"/>
                </a:cubicBezTo>
                <a:cubicBezTo>
                  <a:pt x="239" y="35"/>
                  <a:pt x="239" y="35"/>
                  <a:pt x="239" y="35"/>
                </a:cubicBezTo>
                <a:cubicBezTo>
                  <a:pt x="156" y="27"/>
                  <a:pt x="156" y="27"/>
                  <a:pt x="156" y="27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43" y="99"/>
                  <a:pt x="112" y="107"/>
                  <a:pt x="110" y="118"/>
                </a:cubicBezTo>
                <a:cubicBezTo>
                  <a:pt x="109" y="130"/>
                  <a:pt x="108" y="157"/>
                  <a:pt x="108" y="157"/>
                </a:cubicBezTo>
                <a:cubicBezTo>
                  <a:pt x="8" y="148"/>
                  <a:pt x="8" y="148"/>
                  <a:pt x="8" y="148"/>
                </a:cubicBezTo>
                <a:cubicBezTo>
                  <a:pt x="8" y="148"/>
                  <a:pt x="0" y="155"/>
                  <a:pt x="5" y="161"/>
                </a:cubicBezTo>
                <a:cubicBezTo>
                  <a:pt x="9" y="166"/>
                  <a:pt x="12" y="170"/>
                  <a:pt x="14" y="173"/>
                </a:cubicBezTo>
                <a:cubicBezTo>
                  <a:pt x="17" y="177"/>
                  <a:pt x="20" y="177"/>
                  <a:pt x="19" y="183"/>
                </a:cubicBezTo>
                <a:cubicBezTo>
                  <a:pt x="18" y="189"/>
                  <a:pt x="17" y="191"/>
                  <a:pt x="15" y="194"/>
                </a:cubicBezTo>
                <a:cubicBezTo>
                  <a:pt x="14" y="198"/>
                  <a:pt x="9" y="199"/>
                  <a:pt x="12" y="204"/>
                </a:cubicBezTo>
                <a:cubicBezTo>
                  <a:pt x="14" y="208"/>
                  <a:pt x="19" y="215"/>
                  <a:pt x="20" y="216"/>
                </a:cubicBezTo>
                <a:cubicBezTo>
                  <a:pt x="20" y="218"/>
                  <a:pt x="16" y="221"/>
                  <a:pt x="17" y="228"/>
                </a:cubicBezTo>
                <a:cubicBezTo>
                  <a:pt x="17" y="235"/>
                  <a:pt x="19" y="234"/>
                  <a:pt x="17" y="240"/>
                </a:cubicBezTo>
                <a:cubicBezTo>
                  <a:pt x="16" y="247"/>
                  <a:pt x="12" y="258"/>
                  <a:pt x="10" y="259"/>
                </a:cubicBezTo>
                <a:cubicBezTo>
                  <a:pt x="9" y="261"/>
                  <a:pt x="6" y="271"/>
                  <a:pt x="3" y="276"/>
                </a:cubicBezTo>
                <a:cubicBezTo>
                  <a:pt x="1" y="280"/>
                  <a:pt x="1" y="280"/>
                  <a:pt x="1" y="288"/>
                </a:cubicBezTo>
                <a:cubicBezTo>
                  <a:pt x="1" y="288"/>
                  <a:pt x="6" y="290"/>
                  <a:pt x="10" y="290"/>
                </a:cubicBezTo>
                <a:cubicBezTo>
                  <a:pt x="14" y="290"/>
                  <a:pt x="28" y="290"/>
                  <a:pt x="30" y="290"/>
                </a:cubicBezTo>
                <a:cubicBezTo>
                  <a:pt x="33" y="291"/>
                  <a:pt x="35" y="287"/>
                  <a:pt x="41" y="287"/>
                </a:cubicBezTo>
                <a:cubicBezTo>
                  <a:pt x="46" y="288"/>
                  <a:pt x="56" y="289"/>
                  <a:pt x="59" y="296"/>
                </a:cubicBezTo>
                <a:cubicBezTo>
                  <a:pt x="62" y="303"/>
                  <a:pt x="65" y="308"/>
                  <a:pt x="71" y="307"/>
                </a:cubicBezTo>
                <a:cubicBezTo>
                  <a:pt x="77" y="307"/>
                  <a:pt x="80" y="319"/>
                  <a:pt x="85" y="323"/>
                </a:cubicBezTo>
                <a:cubicBezTo>
                  <a:pt x="90" y="328"/>
                  <a:pt x="97" y="329"/>
                  <a:pt x="97" y="329"/>
                </a:cubicBezTo>
                <a:cubicBezTo>
                  <a:pt x="97" y="329"/>
                  <a:pt x="96" y="338"/>
                  <a:pt x="98" y="342"/>
                </a:cubicBezTo>
                <a:lnTo>
                  <a:pt x="104" y="35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6" name="Freeform 663">
            <a:extLst>
              <a:ext uri="{FF2B5EF4-FFF2-40B4-BE49-F238E27FC236}">
                <a16:creationId xmlns:a16="http://schemas.microsoft.com/office/drawing/2014/main" id="{A6B454B0-DE25-6B8F-4F6E-D9F7F9520E00}"/>
              </a:ext>
            </a:extLst>
          </p:cNvPr>
          <p:cNvSpPr>
            <a:spLocks/>
          </p:cNvSpPr>
          <p:nvPr/>
        </p:nvSpPr>
        <p:spPr bwMode="auto">
          <a:xfrm>
            <a:off x="4359752" y="4261017"/>
            <a:ext cx="161354" cy="176721"/>
          </a:xfrm>
          <a:custGeom>
            <a:avLst/>
            <a:gdLst>
              <a:gd name="T0" fmla="*/ 2147483646 w 151"/>
              <a:gd name="T1" fmla="*/ 2147483646 h 166"/>
              <a:gd name="T2" fmla="*/ 2147483646 w 151"/>
              <a:gd name="T3" fmla="*/ 2147483646 h 166"/>
              <a:gd name="T4" fmla="*/ 2147483646 w 151"/>
              <a:gd name="T5" fmla="*/ 2147483646 h 166"/>
              <a:gd name="T6" fmla="*/ 2147483646 w 151"/>
              <a:gd name="T7" fmla="*/ 0 h 166"/>
              <a:gd name="T8" fmla="*/ 2147483646 w 151"/>
              <a:gd name="T9" fmla="*/ 2147483646 h 166"/>
              <a:gd name="T10" fmla="*/ 2147483646 w 151"/>
              <a:gd name="T11" fmla="*/ 2147483646 h 166"/>
              <a:gd name="T12" fmla="*/ 2147483646 w 151"/>
              <a:gd name="T13" fmla="*/ 2147483646 h 166"/>
              <a:gd name="T14" fmla="*/ 2147483646 w 151"/>
              <a:gd name="T15" fmla="*/ 2147483646 h 166"/>
              <a:gd name="T16" fmla="*/ 2147483646 w 151"/>
              <a:gd name="T17" fmla="*/ 2147483646 h 166"/>
              <a:gd name="T18" fmla="*/ 2147483646 w 151"/>
              <a:gd name="T19" fmla="*/ 2147483646 h 166"/>
              <a:gd name="T20" fmla="*/ 2147483646 w 151"/>
              <a:gd name="T21" fmla="*/ 2147483646 h 166"/>
              <a:gd name="T22" fmla="*/ 2147483646 w 151"/>
              <a:gd name="T23" fmla="*/ 2147483646 h 166"/>
              <a:gd name="T24" fmla="*/ 2147483646 w 151"/>
              <a:gd name="T25" fmla="*/ 2147483646 h 166"/>
              <a:gd name="T26" fmla="*/ 2147483646 w 151"/>
              <a:gd name="T27" fmla="*/ 2147483646 h 166"/>
              <a:gd name="T28" fmla="*/ 2147483646 w 151"/>
              <a:gd name="T29" fmla="*/ 2147483646 h 166"/>
              <a:gd name="T30" fmla="*/ 2147483646 w 151"/>
              <a:gd name="T31" fmla="*/ 2147483646 h 166"/>
              <a:gd name="T32" fmla="*/ 2147483646 w 151"/>
              <a:gd name="T33" fmla="*/ 2147483646 h 166"/>
              <a:gd name="T34" fmla="*/ 2147483646 w 151"/>
              <a:gd name="T35" fmla="*/ 2147483646 h 166"/>
              <a:gd name="T36" fmla="*/ 2147483646 w 151"/>
              <a:gd name="T37" fmla="*/ 2147483646 h 166"/>
              <a:gd name="T38" fmla="*/ 2147483646 w 151"/>
              <a:gd name="T39" fmla="*/ 2147483646 h 166"/>
              <a:gd name="T40" fmla="*/ 2147483646 w 151"/>
              <a:gd name="T41" fmla="*/ 2147483646 h 166"/>
              <a:gd name="T42" fmla="*/ 2147483646 w 151"/>
              <a:gd name="T43" fmla="*/ 2147483646 h 166"/>
              <a:gd name="T44" fmla="*/ 2147483646 w 151"/>
              <a:gd name="T45" fmla="*/ 2147483646 h 166"/>
              <a:gd name="T46" fmla="*/ 2147483646 w 151"/>
              <a:gd name="T47" fmla="*/ 2147483646 h 166"/>
              <a:gd name="T48" fmla="*/ 2147483646 w 151"/>
              <a:gd name="T49" fmla="*/ 2147483646 h 166"/>
              <a:gd name="T50" fmla="*/ 2147483646 w 151"/>
              <a:gd name="T51" fmla="*/ 2147483646 h 166"/>
              <a:gd name="T52" fmla="*/ 2147483646 w 151"/>
              <a:gd name="T53" fmla="*/ 2147483646 h 166"/>
              <a:gd name="T54" fmla="*/ 2147483646 w 151"/>
              <a:gd name="T55" fmla="*/ 2147483646 h 166"/>
              <a:gd name="T56" fmla="*/ 2147483646 w 151"/>
              <a:gd name="T57" fmla="*/ 2147483646 h 166"/>
              <a:gd name="T58" fmla="*/ 2147483646 w 151"/>
              <a:gd name="T59" fmla="*/ 2147483646 h 166"/>
              <a:gd name="T60" fmla="*/ 2147483646 w 151"/>
              <a:gd name="T61" fmla="*/ 2147483646 h 166"/>
              <a:gd name="T62" fmla="*/ 2147483646 w 151"/>
              <a:gd name="T63" fmla="*/ 2147483646 h 166"/>
              <a:gd name="T64" fmla="*/ 2147483646 w 151"/>
              <a:gd name="T65" fmla="*/ 2147483646 h 166"/>
              <a:gd name="T66" fmla="*/ 2147483646 w 151"/>
              <a:gd name="T67" fmla="*/ 2147483646 h 166"/>
              <a:gd name="T68" fmla="*/ 2147483646 w 151"/>
              <a:gd name="T69" fmla="*/ 2147483646 h 166"/>
              <a:gd name="T70" fmla="*/ 2147483646 w 151"/>
              <a:gd name="T71" fmla="*/ 2147483646 h 166"/>
              <a:gd name="T72" fmla="*/ 2147483646 w 151"/>
              <a:gd name="T73" fmla="*/ 2147483646 h 166"/>
              <a:gd name="T74" fmla="*/ 2147483646 w 151"/>
              <a:gd name="T75" fmla="*/ 2147483646 h 166"/>
              <a:gd name="T76" fmla="*/ 2147483646 w 151"/>
              <a:gd name="T77" fmla="*/ 2147483646 h 166"/>
              <a:gd name="T78" fmla="*/ 2147483646 w 151"/>
              <a:gd name="T79" fmla="*/ 2147483646 h 166"/>
              <a:gd name="T80" fmla="*/ 2147483646 w 151"/>
              <a:gd name="T81" fmla="*/ 2147483646 h 166"/>
              <a:gd name="T82" fmla="*/ 2147483646 w 151"/>
              <a:gd name="T83" fmla="*/ 2147483646 h 166"/>
              <a:gd name="T84" fmla="*/ 2147483646 w 151"/>
              <a:gd name="T85" fmla="*/ 2147483646 h 166"/>
              <a:gd name="T86" fmla="*/ 2147483646 w 151"/>
              <a:gd name="T87" fmla="*/ 2147483646 h 166"/>
              <a:gd name="T88" fmla="*/ 2147483646 w 151"/>
              <a:gd name="T89" fmla="*/ 2147483646 h 166"/>
              <a:gd name="T90" fmla="*/ 2147483646 w 151"/>
              <a:gd name="T91" fmla="*/ 2147483646 h 166"/>
              <a:gd name="T92" fmla="*/ 2147483646 w 151"/>
              <a:gd name="T93" fmla="*/ 2147483646 h 166"/>
              <a:gd name="T94" fmla="*/ 2147483646 w 151"/>
              <a:gd name="T95" fmla="*/ 2147483646 h 166"/>
              <a:gd name="T96" fmla="*/ 2147483646 w 151"/>
              <a:gd name="T97" fmla="*/ 2147483646 h 166"/>
              <a:gd name="T98" fmla="*/ 2147483646 w 151"/>
              <a:gd name="T99" fmla="*/ 2147483646 h 166"/>
              <a:gd name="T100" fmla="*/ 2147483646 w 151"/>
              <a:gd name="T101" fmla="*/ 2147483646 h 16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51"/>
              <a:gd name="T154" fmla="*/ 0 h 166"/>
              <a:gd name="T155" fmla="*/ 151 w 151"/>
              <a:gd name="T156" fmla="*/ 166 h 16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51" h="166">
                <a:moveTo>
                  <a:pt x="33" y="1"/>
                </a:moveTo>
                <a:cubicBezTo>
                  <a:pt x="33" y="1"/>
                  <a:pt x="38" y="3"/>
                  <a:pt x="42" y="3"/>
                </a:cubicBezTo>
                <a:cubicBezTo>
                  <a:pt x="46" y="3"/>
                  <a:pt x="60" y="3"/>
                  <a:pt x="62" y="3"/>
                </a:cubicBezTo>
                <a:cubicBezTo>
                  <a:pt x="65" y="4"/>
                  <a:pt x="67" y="0"/>
                  <a:pt x="73" y="0"/>
                </a:cubicBezTo>
                <a:cubicBezTo>
                  <a:pt x="78" y="1"/>
                  <a:pt x="88" y="2"/>
                  <a:pt x="91" y="9"/>
                </a:cubicBezTo>
                <a:cubicBezTo>
                  <a:pt x="94" y="16"/>
                  <a:pt x="97" y="21"/>
                  <a:pt x="103" y="20"/>
                </a:cubicBezTo>
                <a:cubicBezTo>
                  <a:pt x="109" y="20"/>
                  <a:pt x="112" y="32"/>
                  <a:pt x="117" y="36"/>
                </a:cubicBezTo>
                <a:cubicBezTo>
                  <a:pt x="122" y="41"/>
                  <a:pt x="129" y="42"/>
                  <a:pt x="129" y="42"/>
                </a:cubicBezTo>
                <a:cubicBezTo>
                  <a:pt x="129" y="42"/>
                  <a:pt x="128" y="51"/>
                  <a:pt x="130" y="55"/>
                </a:cubicBezTo>
                <a:cubicBezTo>
                  <a:pt x="136" y="63"/>
                  <a:pt x="136" y="63"/>
                  <a:pt x="136" y="63"/>
                </a:cubicBezTo>
                <a:cubicBezTo>
                  <a:pt x="135" y="71"/>
                  <a:pt x="135" y="71"/>
                  <a:pt x="135" y="71"/>
                </a:cubicBezTo>
                <a:cubicBezTo>
                  <a:pt x="135" y="82"/>
                  <a:pt x="135" y="82"/>
                  <a:pt x="135" y="82"/>
                </a:cubicBezTo>
                <a:cubicBezTo>
                  <a:pt x="135" y="82"/>
                  <a:pt x="134" y="86"/>
                  <a:pt x="132" y="92"/>
                </a:cubicBezTo>
                <a:cubicBezTo>
                  <a:pt x="130" y="99"/>
                  <a:pt x="135" y="97"/>
                  <a:pt x="140" y="94"/>
                </a:cubicBezTo>
                <a:cubicBezTo>
                  <a:pt x="144" y="92"/>
                  <a:pt x="151" y="114"/>
                  <a:pt x="151" y="119"/>
                </a:cubicBezTo>
                <a:cubicBezTo>
                  <a:pt x="151" y="123"/>
                  <a:pt x="151" y="126"/>
                  <a:pt x="146" y="128"/>
                </a:cubicBezTo>
                <a:cubicBezTo>
                  <a:pt x="146" y="128"/>
                  <a:pt x="137" y="132"/>
                  <a:pt x="134" y="132"/>
                </a:cubicBezTo>
                <a:cubicBezTo>
                  <a:pt x="130" y="131"/>
                  <a:pt x="122" y="136"/>
                  <a:pt x="118" y="132"/>
                </a:cubicBezTo>
                <a:cubicBezTo>
                  <a:pt x="114" y="128"/>
                  <a:pt x="109" y="122"/>
                  <a:pt x="102" y="121"/>
                </a:cubicBezTo>
                <a:cubicBezTo>
                  <a:pt x="95" y="120"/>
                  <a:pt x="88" y="117"/>
                  <a:pt x="87" y="120"/>
                </a:cubicBezTo>
                <a:cubicBezTo>
                  <a:pt x="87" y="123"/>
                  <a:pt x="91" y="128"/>
                  <a:pt x="90" y="130"/>
                </a:cubicBezTo>
                <a:cubicBezTo>
                  <a:pt x="89" y="131"/>
                  <a:pt x="84" y="133"/>
                  <a:pt x="83" y="132"/>
                </a:cubicBezTo>
                <a:cubicBezTo>
                  <a:pt x="82" y="131"/>
                  <a:pt x="78" y="128"/>
                  <a:pt x="80" y="131"/>
                </a:cubicBezTo>
                <a:cubicBezTo>
                  <a:pt x="81" y="135"/>
                  <a:pt x="87" y="139"/>
                  <a:pt x="88" y="141"/>
                </a:cubicBezTo>
                <a:cubicBezTo>
                  <a:pt x="88" y="142"/>
                  <a:pt x="87" y="146"/>
                  <a:pt x="83" y="148"/>
                </a:cubicBezTo>
                <a:cubicBezTo>
                  <a:pt x="80" y="150"/>
                  <a:pt x="77" y="148"/>
                  <a:pt x="74" y="149"/>
                </a:cubicBezTo>
                <a:cubicBezTo>
                  <a:pt x="70" y="150"/>
                  <a:pt x="58" y="148"/>
                  <a:pt x="51" y="166"/>
                </a:cubicBezTo>
                <a:cubicBezTo>
                  <a:pt x="51" y="166"/>
                  <a:pt x="46" y="157"/>
                  <a:pt x="44" y="155"/>
                </a:cubicBezTo>
                <a:cubicBezTo>
                  <a:pt x="41" y="153"/>
                  <a:pt x="42" y="147"/>
                  <a:pt x="44" y="145"/>
                </a:cubicBezTo>
                <a:cubicBezTo>
                  <a:pt x="46" y="143"/>
                  <a:pt x="48" y="141"/>
                  <a:pt x="51" y="139"/>
                </a:cubicBezTo>
                <a:cubicBezTo>
                  <a:pt x="54" y="137"/>
                  <a:pt x="52" y="134"/>
                  <a:pt x="45" y="136"/>
                </a:cubicBezTo>
                <a:cubicBezTo>
                  <a:pt x="39" y="139"/>
                  <a:pt x="32" y="139"/>
                  <a:pt x="29" y="141"/>
                </a:cubicBezTo>
                <a:cubicBezTo>
                  <a:pt x="27" y="143"/>
                  <a:pt x="22" y="140"/>
                  <a:pt x="20" y="136"/>
                </a:cubicBezTo>
                <a:cubicBezTo>
                  <a:pt x="18" y="132"/>
                  <a:pt x="18" y="128"/>
                  <a:pt x="14" y="127"/>
                </a:cubicBezTo>
                <a:cubicBezTo>
                  <a:pt x="11" y="125"/>
                  <a:pt x="10" y="124"/>
                  <a:pt x="9" y="122"/>
                </a:cubicBezTo>
                <a:cubicBezTo>
                  <a:pt x="9" y="120"/>
                  <a:pt x="15" y="122"/>
                  <a:pt x="16" y="123"/>
                </a:cubicBezTo>
                <a:cubicBezTo>
                  <a:pt x="18" y="123"/>
                  <a:pt x="25" y="125"/>
                  <a:pt x="33" y="124"/>
                </a:cubicBezTo>
                <a:cubicBezTo>
                  <a:pt x="41" y="122"/>
                  <a:pt x="42" y="120"/>
                  <a:pt x="45" y="117"/>
                </a:cubicBezTo>
                <a:cubicBezTo>
                  <a:pt x="45" y="117"/>
                  <a:pt x="25" y="127"/>
                  <a:pt x="12" y="116"/>
                </a:cubicBezTo>
                <a:cubicBezTo>
                  <a:pt x="0" y="106"/>
                  <a:pt x="9" y="108"/>
                  <a:pt x="10" y="103"/>
                </a:cubicBezTo>
                <a:cubicBezTo>
                  <a:pt x="11" y="98"/>
                  <a:pt x="14" y="88"/>
                  <a:pt x="15" y="84"/>
                </a:cubicBezTo>
                <a:cubicBezTo>
                  <a:pt x="17" y="81"/>
                  <a:pt x="19" y="77"/>
                  <a:pt x="21" y="73"/>
                </a:cubicBezTo>
                <a:cubicBezTo>
                  <a:pt x="22" y="70"/>
                  <a:pt x="18" y="77"/>
                  <a:pt x="15" y="78"/>
                </a:cubicBezTo>
                <a:cubicBezTo>
                  <a:pt x="13" y="79"/>
                  <a:pt x="11" y="70"/>
                  <a:pt x="11" y="69"/>
                </a:cubicBezTo>
                <a:cubicBezTo>
                  <a:pt x="10" y="67"/>
                  <a:pt x="8" y="62"/>
                  <a:pt x="6" y="61"/>
                </a:cubicBezTo>
                <a:cubicBezTo>
                  <a:pt x="5" y="60"/>
                  <a:pt x="2" y="61"/>
                  <a:pt x="2" y="57"/>
                </a:cubicBezTo>
                <a:cubicBezTo>
                  <a:pt x="2" y="52"/>
                  <a:pt x="4" y="47"/>
                  <a:pt x="7" y="46"/>
                </a:cubicBezTo>
                <a:cubicBezTo>
                  <a:pt x="10" y="45"/>
                  <a:pt x="10" y="40"/>
                  <a:pt x="13" y="40"/>
                </a:cubicBezTo>
                <a:cubicBezTo>
                  <a:pt x="16" y="39"/>
                  <a:pt x="18" y="32"/>
                  <a:pt x="21" y="29"/>
                </a:cubicBezTo>
                <a:cubicBezTo>
                  <a:pt x="24" y="25"/>
                  <a:pt x="25" y="21"/>
                  <a:pt x="26" y="18"/>
                </a:cubicBezTo>
                <a:cubicBezTo>
                  <a:pt x="28" y="15"/>
                  <a:pt x="33" y="1"/>
                  <a:pt x="33" y="1"/>
                </a:cubicBezTo>
                <a:close/>
              </a:path>
            </a:pathLst>
          </a:custGeom>
          <a:solidFill>
            <a:srgbClr val="3496C4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7" name="Freeform 664">
            <a:extLst>
              <a:ext uri="{FF2B5EF4-FFF2-40B4-BE49-F238E27FC236}">
                <a16:creationId xmlns:a16="http://schemas.microsoft.com/office/drawing/2014/main" id="{F3F4D82B-7958-8997-416B-532226C4AC27}"/>
              </a:ext>
            </a:extLst>
          </p:cNvPr>
          <p:cNvSpPr>
            <a:spLocks/>
          </p:cNvSpPr>
          <p:nvPr/>
        </p:nvSpPr>
        <p:spPr bwMode="auto">
          <a:xfrm>
            <a:off x="4413536" y="4385875"/>
            <a:ext cx="209376" cy="174799"/>
          </a:xfrm>
          <a:custGeom>
            <a:avLst/>
            <a:gdLst>
              <a:gd name="T0" fmla="*/ 0 w 196"/>
              <a:gd name="T1" fmla="*/ 2147483646 h 163"/>
              <a:gd name="T2" fmla="*/ 2147483646 w 196"/>
              <a:gd name="T3" fmla="*/ 2147483646 h 163"/>
              <a:gd name="T4" fmla="*/ 2147483646 w 196"/>
              <a:gd name="T5" fmla="*/ 2147483646 h 163"/>
              <a:gd name="T6" fmla="*/ 2147483646 w 196"/>
              <a:gd name="T7" fmla="*/ 2147483646 h 163"/>
              <a:gd name="T8" fmla="*/ 2147483646 w 196"/>
              <a:gd name="T9" fmla="*/ 2147483646 h 163"/>
              <a:gd name="T10" fmla="*/ 2147483646 w 196"/>
              <a:gd name="T11" fmla="*/ 2147483646 h 163"/>
              <a:gd name="T12" fmla="*/ 2147483646 w 196"/>
              <a:gd name="T13" fmla="*/ 2147483646 h 163"/>
              <a:gd name="T14" fmla="*/ 2147483646 w 196"/>
              <a:gd name="T15" fmla="*/ 2147483646 h 163"/>
              <a:gd name="T16" fmla="*/ 2147483646 w 196"/>
              <a:gd name="T17" fmla="*/ 2147483646 h 163"/>
              <a:gd name="T18" fmla="*/ 2147483646 w 196"/>
              <a:gd name="T19" fmla="*/ 2147483646 h 163"/>
              <a:gd name="T20" fmla="*/ 2147483646 w 196"/>
              <a:gd name="T21" fmla="*/ 2147483646 h 163"/>
              <a:gd name="T22" fmla="*/ 2147483646 w 196"/>
              <a:gd name="T23" fmla="*/ 2147483646 h 163"/>
              <a:gd name="T24" fmla="*/ 2147483646 w 196"/>
              <a:gd name="T25" fmla="*/ 2147483646 h 163"/>
              <a:gd name="T26" fmla="*/ 2147483646 w 196"/>
              <a:gd name="T27" fmla="*/ 2147483646 h 163"/>
              <a:gd name="T28" fmla="*/ 2147483646 w 196"/>
              <a:gd name="T29" fmla="*/ 2147483646 h 163"/>
              <a:gd name="T30" fmla="*/ 2147483646 w 196"/>
              <a:gd name="T31" fmla="*/ 2147483646 h 163"/>
              <a:gd name="T32" fmla="*/ 2147483646 w 196"/>
              <a:gd name="T33" fmla="*/ 2147483646 h 163"/>
              <a:gd name="T34" fmla="*/ 2147483646 w 196"/>
              <a:gd name="T35" fmla="*/ 2147483646 h 163"/>
              <a:gd name="T36" fmla="*/ 2147483646 w 196"/>
              <a:gd name="T37" fmla="*/ 2147483646 h 163"/>
              <a:gd name="T38" fmla="*/ 2147483646 w 196"/>
              <a:gd name="T39" fmla="*/ 2147483646 h 163"/>
              <a:gd name="T40" fmla="*/ 2147483646 w 196"/>
              <a:gd name="T41" fmla="*/ 2147483646 h 163"/>
              <a:gd name="T42" fmla="*/ 2147483646 w 196"/>
              <a:gd name="T43" fmla="*/ 2147483646 h 163"/>
              <a:gd name="T44" fmla="*/ 2147483646 w 196"/>
              <a:gd name="T45" fmla="*/ 2147483646 h 163"/>
              <a:gd name="T46" fmla="*/ 2147483646 w 196"/>
              <a:gd name="T47" fmla="*/ 2147483646 h 163"/>
              <a:gd name="T48" fmla="*/ 2147483646 w 196"/>
              <a:gd name="T49" fmla="*/ 2147483646 h 163"/>
              <a:gd name="T50" fmla="*/ 2147483646 w 196"/>
              <a:gd name="T51" fmla="*/ 2147483646 h 163"/>
              <a:gd name="T52" fmla="*/ 2147483646 w 196"/>
              <a:gd name="T53" fmla="*/ 2147483646 h 163"/>
              <a:gd name="T54" fmla="*/ 2147483646 w 196"/>
              <a:gd name="T55" fmla="*/ 2147483646 h 163"/>
              <a:gd name="T56" fmla="*/ 2147483646 w 196"/>
              <a:gd name="T57" fmla="*/ 2147483646 h 163"/>
              <a:gd name="T58" fmla="*/ 2147483646 w 196"/>
              <a:gd name="T59" fmla="*/ 2147483646 h 163"/>
              <a:gd name="T60" fmla="*/ 2147483646 w 196"/>
              <a:gd name="T61" fmla="*/ 2147483646 h 163"/>
              <a:gd name="T62" fmla="*/ 2147483646 w 196"/>
              <a:gd name="T63" fmla="*/ 2147483646 h 163"/>
              <a:gd name="T64" fmla="*/ 2147483646 w 196"/>
              <a:gd name="T65" fmla="*/ 2147483646 h 163"/>
              <a:gd name="T66" fmla="*/ 2147483646 w 196"/>
              <a:gd name="T67" fmla="*/ 2147483646 h 163"/>
              <a:gd name="T68" fmla="*/ 2147483646 w 196"/>
              <a:gd name="T69" fmla="*/ 2147483646 h 163"/>
              <a:gd name="T70" fmla="*/ 2147483646 w 196"/>
              <a:gd name="T71" fmla="*/ 2147483646 h 163"/>
              <a:gd name="T72" fmla="*/ 2147483646 w 196"/>
              <a:gd name="T73" fmla="*/ 2147483646 h 163"/>
              <a:gd name="T74" fmla="*/ 2147483646 w 196"/>
              <a:gd name="T75" fmla="*/ 2147483646 h 163"/>
              <a:gd name="T76" fmla="*/ 2147483646 w 196"/>
              <a:gd name="T77" fmla="*/ 2147483646 h 163"/>
              <a:gd name="T78" fmla="*/ 2147483646 w 196"/>
              <a:gd name="T79" fmla="*/ 2147483646 h 163"/>
              <a:gd name="T80" fmla="*/ 2147483646 w 196"/>
              <a:gd name="T81" fmla="*/ 2147483646 h 163"/>
              <a:gd name="T82" fmla="*/ 2147483646 w 196"/>
              <a:gd name="T83" fmla="*/ 2147483646 h 163"/>
              <a:gd name="T84" fmla="*/ 2147483646 w 196"/>
              <a:gd name="T85" fmla="*/ 2147483646 h 163"/>
              <a:gd name="T86" fmla="*/ 2147483646 w 196"/>
              <a:gd name="T87" fmla="*/ 2147483646 h 163"/>
              <a:gd name="T88" fmla="*/ 2147483646 w 196"/>
              <a:gd name="T89" fmla="*/ 2147483646 h 163"/>
              <a:gd name="T90" fmla="*/ 2147483646 w 196"/>
              <a:gd name="T91" fmla="*/ 2147483646 h 163"/>
              <a:gd name="T92" fmla="*/ 2147483646 w 196"/>
              <a:gd name="T93" fmla="*/ 2147483646 h 163"/>
              <a:gd name="T94" fmla="*/ 2147483646 w 196"/>
              <a:gd name="T95" fmla="*/ 2147483646 h 163"/>
              <a:gd name="T96" fmla="*/ 2147483646 w 196"/>
              <a:gd name="T97" fmla="*/ 2147483646 h 163"/>
              <a:gd name="T98" fmla="*/ 2147483646 w 196"/>
              <a:gd name="T99" fmla="*/ 2147483646 h 163"/>
              <a:gd name="T100" fmla="*/ 2147483646 w 196"/>
              <a:gd name="T101" fmla="*/ 2147483646 h 163"/>
              <a:gd name="T102" fmla="*/ 2147483646 w 196"/>
              <a:gd name="T103" fmla="*/ 2147483646 h 163"/>
              <a:gd name="T104" fmla="*/ 0 w 196"/>
              <a:gd name="T105" fmla="*/ 2147483646 h 163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96"/>
              <a:gd name="T160" fmla="*/ 0 h 163"/>
              <a:gd name="T161" fmla="*/ 196 w 196"/>
              <a:gd name="T162" fmla="*/ 163 h 163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96" h="163">
                <a:moveTo>
                  <a:pt x="0" y="49"/>
                </a:moveTo>
                <a:cubicBezTo>
                  <a:pt x="7" y="31"/>
                  <a:pt x="19" y="33"/>
                  <a:pt x="23" y="32"/>
                </a:cubicBezTo>
                <a:cubicBezTo>
                  <a:pt x="26" y="31"/>
                  <a:pt x="29" y="33"/>
                  <a:pt x="32" y="31"/>
                </a:cubicBezTo>
                <a:cubicBezTo>
                  <a:pt x="36" y="29"/>
                  <a:pt x="37" y="25"/>
                  <a:pt x="37" y="24"/>
                </a:cubicBezTo>
                <a:cubicBezTo>
                  <a:pt x="36" y="22"/>
                  <a:pt x="30" y="18"/>
                  <a:pt x="29" y="14"/>
                </a:cubicBezTo>
                <a:cubicBezTo>
                  <a:pt x="27" y="11"/>
                  <a:pt x="31" y="14"/>
                  <a:pt x="32" y="15"/>
                </a:cubicBezTo>
                <a:cubicBezTo>
                  <a:pt x="33" y="16"/>
                  <a:pt x="38" y="14"/>
                  <a:pt x="39" y="13"/>
                </a:cubicBezTo>
                <a:cubicBezTo>
                  <a:pt x="40" y="11"/>
                  <a:pt x="36" y="6"/>
                  <a:pt x="36" y="3"/>
                </a:cubicBezTo>
                <a:cubicBezTo>
                  <a:pt x="37" y="0"/>
                  <a:pt x="44" y="3"/>
                  <a:pt x="51" y="4"/>
                </a:cubicBezTo>
                <a:cubicBezTo>
                  <a:pt x="58" y="5"/>
                  <a:pt x="63" y="11"/>
                  <a:pt x="67" y="15"/>
                </a:cubicBezTo>
                <a:cubicBezTo>
                  <a:pt x="71" y="19"/>
                  <a:pt x="79" y="14"/>
                  <a:pt x="83" y="15"/>
                </a:cubicBezTo>
                <a:cubicBezTo>
                  <a:pt x="86" y="15"/>
                  <a:pt x="95" y="11"/>
                  <a:pt x="95" y="11"/>
                </a:cubicBezTo>
                <a:cubicBezTo>
                  <a:pt x="91" y="14"/>
                  <a:pt x="92" y="16"/>
                  <a:pt x="94" y="24"/>
                </a:cubicBezTo>
                <a:cubicBezTo>
                  <a:pt x="96" y="31"/>
                  <a:pt x="101" y="25"/>
                  <a:pt x="106" y="21"/>
                </a:cubicBezTo>
                <a:cubicBezTo>
                  <a:pt x="112" y="18"/>
                  <a:pt x="113" y="30"/>
                  <a:pt x="116" y="29"/>
                </a:cubicBezTo>
                <a:cubicBezTo>
                  <a:pt x="119" y="28"/>
                  <a:pt x="120" y="22"/>
                  <a:pt x="126" y="17"/>
                </a:cubicBezTo>
                <a:cubicBezTo>
                  <a:pt x="131" y="11"/>
                  <a:pt x="133" y="28"/>
                  <a:pt x="136" y="29"/>
                </a:cubicBezTo>
                <a:cubicBezTo>
                  <a:pt x="139" y="30"/>
                  <a:pt x="144" y="26"/>
                  <a:pt x="142" y="17"/>
                </a:cubicBezTo>
                <a:cubicBezTo>
                  <a:pt x="141" y="8"/>
                  <a:pt x="152" y="14"/>
                  <a:pt x="152" y="14"/>
                </a:cubicBezTo>
                <a:cubicBezTo>
                  <a:pt x="161" y="25"/>
                  <a:pt x="161" y="25"/>
                  <a:pt x="161" y="25"/>
                </a:cubicBezTo>
                <a:cubicBezTo>
                  <a:pt x="161" y="37"/>
                  <a:pt x="161" y="37"/>
                  <a:pt x="161" y="37"/>
                </a:cubicBezTo>
                <a:cubicBezTo>
                  <a:pt x="161" y="37"/>
                  <a:pt x="169" y="42"/>
                  <a:pt x="171" y="38"/>
                </a:cubicBezTo>
                <a:cubicBezTo>
                  <a:pt x="173" y="33"/>
                  <a:pt x="176" y="50"/>
                  <a:pt x="176" y="50"/>
                </a:cubicBezTo>
                <a:cubicBezTo>
                  <a:pt x="176" y="50"/>
                  <a:pt x="168" y="51"/>
                  <a:pt x="168" y="54"/>
                </a:cubicBezTo>
                <a:cubicBezTo>
                  <a:pt x="168" y="58"/>
                  <a:pt x="172" y="59"/>
                  <a:pt x="180" y="65"/>
                </a:cubicBezTo>
                <a:cubicBezTo>
                  <a:pt x="187" y="72"/>
                  <a:pt x="173" y="70"/>
                  <a:pt x="173" y="70"/>
                </a:cubicBezTo>
                <a:cubicBezTo>
                  <a:pt x="182" y="82"/>
                  <a:pt x="182" y="82"/>
                  <a:pt x="182" y="82"/>
                </a:cubicBezTo>
                <a:cubicBezTo>
                  <a:pt x="182" y="82"/>
                  <a:pt x="180" y="85"/>
                  <a:pt x="181" y="89"/>
                </a:cubicBezTo>
                <a:cubicBezTo>
                  <a:pt x="182" y="94"/>
                  <a:pt x="178" y="102"/>
                  <a:pt x="183" y="105"/>
                </a:cubicBezTo>
                <a:cubicBezTo>
                  <a:pt x="188" y="109"/>
                  <a:pt x="196" y="115"/>
                  <a:pt x="190" y="118"/>
                </a:cubicBezTo>
                <a:cubicBezTo>
                  <a:pt x="185" y="120"/>
                  <a:pt x="179" y="118"/>
                  <a:pt x="183" y="122"/>
                </a:cubicBezTo>
                <a:cubicBezTo>
                  <a:pt x="188" y="125"/>
                  <a:pt x="193" y="124"/>
                  <a:pt x="194" y="128"/>
                </a:cubicBezTo>
                <a:cubicBezTo>
                  <a:pt x="195" y="132"/>
                  <a:pt x="192" y="139"/>
                  <a:pt x="190" y="139"/>
                </a:cubicBezTo>
                <a:cubicBezTo>
                  <a:pt x="187" y="138"/>
                  <a:pt x="181" y="135"/>
                  <a:pt x="181" y="135"/>
                </a:cubicBezTo>
                <a:cubicBezTo>
                  <a:pt x="181" y="135"/>
                  <a:pt x="179" y="131"/>
                  <a:pt x="178" y="133"/>
                </a:cubicBezTo>
                <a:cubicBezTo>
                  <a:pt x="177" y="135"/>
                  <a:pt x="173" y="136"/>
                  <a:pt x="175" y="138"/>
                </a:cubicBezTo>
                <a:cubicBezTo>
                  <a:pt x="178" y="141"/>
                  <a:pt x="179" y="149"/>
                  <a:pt x="178" y="151"/>
                </a:cubicBezTo>
                <a:cubicBezTo>
                  <a:pt x="177" y="153"/>
                  <a:pt x="167" y="148"/>
                  <a:pt x="164" y="153"/>
                </a:cubicBezTo>
                <a:cubicBezTo>
                  <a:pt x="161" y="159"/>
                  <a:pt x="157" y="162"/>
                  <a:pt x="156" y="162"/>
                </a:cubicBezTo>
                <a:cubicBezTo>
                  <a:pt x="155" y="162"/>
                  <a:pt x="144" y="163"/>
                  <a:pt x="143" y="158"/>
                </a:cubicBezTo>
                <a:cubicBezTo>
                  <a:pt x="143" y="153"/>
                  <a:pt x="143" y="147"/>
                  <a:pt x="142" y="143"/>
                </a:cubicBezTo>
                <a:cubicBezTo>
                  <a:pt x="141" y="139"/>
                  <a:pt x="142" y="136"/>
                  <a:pt x="138" y="133"/>
                </a:cubicBezTo>
                <a:cubicBezTo>
                  <a:pt x="134" y="131"/>
                  <a:pt x="131" y="125"/>
                  <a:pt x="129" y="128"/>
                </a:cubicBezTo>
                <a:cubicBezTo>
                  <a:pt x="126" y="132"/>
                  <a:pt x="123" y="126"/>
                  <a:pt x="121" y="130"/>
                </a:cubicBezTo>
                <a:cubicBezTo>
                  <a:pt x="119" y="133"/>
                  <a:pt x="116" y="141"/>
                  <a:pt x="113" y="134"/>
                </a:cubicBezTo>
                <a:cubicBezTo>
                  <a:pt x="110" y="127"/>
                  <a:pt x="118" y="126"/>
                  <a:pt x="115" y="115"/>
                </a:cubicBezTo>
                <a:cubicBezTo>
                  <a:pt x="111" y="104"/>
                  <a:pt x="106" y="82"/>
                  <a:pt x="80" y="84"/>
                </a:cubicBezTo>
                <a:cubicBezTo>
                  <a:pt x="65" y="86"/>
                  <a:pt x="64" y="80"/>
                  <a:pt x="62" y="90"/>
                </a:cubicBezTo>
                <a:cubicBezTo>
                  <a:pt x="59" y="101"/>
                  <a:pt x="49" y="108"/>
                  <a:pt x="44" y="110"/>
                </a:cubicBezTo>
                <a:cubicBezTo>
                  <a:pt x="44" y="110"/>
                  <a:pt x="38" y="100"/>
                  <a:pt x="35" y="94"/>
                </a:cubicBezTo>
                <a:cubicBezTo>
                  <a:pt x="32" y="88"/>
                  <a:pt x="32" y="81"/>
                  <a:pt x="27" y="80"/>
                </a:cubicBezTo>
                <a:cubicBezTo>
                  <a:pt x="22" y="79"/>
                  <a:pt x="15" y="77"/>
                  <a:pt x="12" y="70"/>
                </a:cubicBezTo>
                <a:cubicBezTo>
                  <a:pt x="9" y="63"/>
                  <a:pt x="0" y="49"/>
                  <a:pt x="0" y="4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8" name="Freeform 665">
            <a:extLst>
              <a:ext uri="{FF2B5EF4-FFF2-40B4-BE49-F238E27FC236}">
                <a16:creationId xmlns:a16="http://schemas.microsoft.com/office/drawing/2014/main" id="{8FB9F76F-7067-5C85-8833-D84E066114B3}"/>
              </a:ext>
            </a:extLst>
          </p:cNvPr>
          <p:cNvSpPr>
            <a:spLocks/>
          </p:cNvSpPr>
          <p:nvPr/>
        </p:nvSpPr>
        <p:spPr bwMode="auto">
          <a:xfrm>
            <a:off x="4461559" y="4472313"/>
            <a:ext cx="78755" cy="99886"/>
          </a:xfrm>
          <a:custGeom>
            <a:avLst/>
            <a:gdLst>
              <a:gd name="T0" fmla="*/ 0 w 74"/>
              <a:gd name="T1" fmla="*/ 2147483646 h 94"/>
              <a:gd name="T2" fmla="*/ 2147483646 w 74"/>
              <a:gd name="T3" fmla="*/ 2147483646 h 94"/>
              <a:gd name="T4" fmla="*/ 2147483646 w 74"/>
              <a:gd name="T5" fmla="*/ 2147483646 h 94"/>
              <a:gd name="T6" fmla="*/ 2147483646 w 74"/>
              <a:gd name="T7" fmla="*/ 2147483646 h 94"/>
              <a:gd name="T8" fmla="*/ 2147483646 w 74"/>
              <a:gd name="T9" fmla="*/ 2147483646 h 94"/>
              <a:gd name="T10" fmla="*/ 2147483646 w 74"/>
              <a:gd name="T11" fmla="*/ 2147483646 h 94"/>
              <a:gd name="T12" fmla="*/ 2147483646 w 74"/>
              <a:gd name="T13" fmla="*/ 2147483646 h 94"/>
              <a:gd name="T14" fmla="*/ 2147483646 w 74"/>
              <a:gd name="T15" fmla="*/ 2147483646 h 94"/>
              <a:gd name="T16" fmla="*/ 2147483646 w 74"/>
              <a:gd name="T17" fmla="*/ 2147483646 h 94"/>
              <a:gd name="T18" fmla="*/ 2147483646 w 74"/>
              <a:gd name="T19" fmla="*/ 2147483646 h 94"/>
              <a:gd name="T20" fmla="*/ 0 w 74"/>
              <a:gd name="T21" fmla="*/ 2147483646 h 94"/>
              <a:gd name="T22" fmla="*/ 0 w 74"/>
              <a:gd name="T23" fmla="*/ 2147483646 h 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74"/>
              <a:gd name="T37" fmla="*/ 0 h 94"/>
              <a:gd name="T38" fmla="*/ 74 w 74"/>
              <a:gd name="T39" fmla="*/ 94 h 94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74" h="94">
                <a:moveTo>
                  <a:pt x="0" y="30"/>
                </a:moveTo>
                <a:cubicBezTo>
                  <a:pt x="5" y="28"/>
                  <a:pt x="15" y="21"/>
                  <a:pt x="18" y="10"/>
                </a:cubicBezTo>
                <a:cubicBezTo>
                  <a:pt x="20" y="0"/>
                  <a:pt x="21" y="6"/>
                  <a:pt x="36" y="4"/>
                </a:cubicBezTo>
                <a:cubicBezTo>
                  <a:pt x="62" y="2"/>
                  <a:pt x="67" y="24"/>
                  <a:pt x="71" y="35"/>
                </a:cubicBezTo>
                <a:cubicBezTo>
                  <a:pt x="74" y="46"/>
                  <a:pt x="66" y="47"/>
                  <a:pt x="69" y="54"/>
                </a:cubicBezTo>
                <a:cubicBezTo>
                  <a:pt x="69" y="54"/>
                  <a:pt x="71" y="58"/>
                  <a:pt x="69" y="60"/>
                </a:cubicBezTo>
                <a:cubicBezTo>
                  <a:pt x="68" y="62"/>
                  <a:pt x="67" y="69"/>
                  <a:pt x="64" y="73"/>
                </a:cubicBezTo>
                <a:cubicBezTo>
                  <a:pt x="61" y="77"/>
                  <a:pt x="45" y="85"/>
                  <a:pt x="42" y="94"/>
                </a:cubicBezTo>
                <a:cubicBezTo>
                  <a:pt x="42" y="94"/>
                  <a:pt x="33" y="87"/>
                  <a:pt x="24" y="82"/>
                </a:cubicBezTo>
                <a:cubicBezTo>
                  <a:pt x="15" y="78"/>
                  <a:pt x="10" y="76"/>
                  <a:pt x="6" y="67"/>
                </a:cubicBezTo>
                <a:cubicBezTo>
                  <a:pt x="1" y="57"/>
                  <a:pt x="1" y="55"/>
                  <a:pt x="0" y="49"/>
                </a:cubicBezTo>
                <a:cubicBezTo>
                  <a:pt x="0" y="42"/>
                  <a:pt x="0" y="30"/>
                  <a:pt x="0" y="30"/>
                </a:cubicBez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29" name="Freeform 666">
            <a:extLst>
              <a:ext uri="{FF2B5EF4-FFF2-40B4-BE49-F238E27FC236}">
                <a16:creationId xmlns:a16="http://schemas.microsoft.com/office/drawing/2014/main" id="{2B9D810D-F757-F71E-D828-AE5EB9466F02}"/>
              </a:ext>
            </a:extLst>
          </p:cNvPr>
          <p:cNvSpPr>
            <a:spLocks/>
          </p:cNvSpPr>
          <p:nvPr/>
        </p:nvSpPr>
        <p:spPr bwMode="auto">
          <a:xfrm>
            <a:off x="4505738" y="4520336"/>
            <a:ext cx="117174" cy="134461"/>
          </a:xfrm>
          <a:custGeom>
            <a:avLst/>
            <a:gdLst>
              <a:gd name="T0" fmla="*/ 0 w 110"/>
              <a:gd name="T1" fmla="*/ 2147483646 h 127"/>
              <a:gd name="T2" fmla="*/ 2147483646 w 110"/>
              <a:gd name="T3" fmla="*/ 2147483646 h 127"/>
              <a:gd name="T4" fmla="*/ 2147483646 w 110"/>
              <a:gd name="T5" fmla="*/ 2147483646 h 127"/>
              <a:gd name="T6" fmla="*/ 2147483646 w 110"/>
              <a:gd name="T7" fmla="*/ 2147483646 h 127"/>
              <a:gd name="T8" fmla="*/ 2147483646 w 110"/>
              <a:gd name="T9" fmla="*/ 2147483646 h 127"/>
              <a:gd name="T10" fmla="*/ 2147483646 w 110"/>
              <a:gd name="T11" fmla="*/ 2147483646 h 127"/>
              <a:gd name="T12" fmla="*/ 2147483646 w 110"/>
              <a:gd name="T13" fmla="*/ 2147483646 h 127"/>
              <a:gd name="T14" fmla="*/ 2147483646 w 110"/>
              <a:gd name="T15" fmla="*/ 2147483646 h 127"/>
              <a:gd name="T16" fmla="*/ 2147483646 w 110"/>
              <a:gd name="T17" fmla="*/ 2147483646 h 127"/>
              <a:gd name="T18" fmla="*/ 2147483646 w 110"/>
              <a:gd name="T19" fmla="*/ 2147483646 h 127"/>
              <a:gd name="T20" fmla="*/ 2147483646 w 110"/>
              <a:gd name="T21" fmla="*/ 2147483646 h 127"/>
              <a:gd name="T22" fmla="*/ 2147483646 w 110"/>
              <a:gd name="T23" fmla="*/ 2147483646 h 127"/>
              <a:gd name="T24" fmla="*/ 2147483646 w 110"/>
              <a:gd name="T25" fmla="*/ 2147483646 h 127"/>
              <a:gd name="T26" fmla="*/ 2147483646 w 110"/>
              <a:gd name="T27" fmla="*/ 2147483646 h 127"/>
              <a:gd name="T28" fmla="*/ 2147483646 w 110"/>
              <a:gd name="T29" fmla="*/ 2147483646 h 127"/>
              <a:gd name="T30" fmla="*/ 2147483646 w 110"/>
              <a:gd name="T31" fmla="*/ 2147483646 h 127"/>
              <a:gd name="T32" fmla="*/ 2147483646 w 110"/>
              <a:gd name="T33" fmla="*/ 2147483646 h 127"/>
              <a:gd name="T34" fmla="*/ 2147483646 w 110"/>
              <a:gd name="T35" fmla="*/ 2147483646 h 127"/>
              <a:gd name="T36" fmla="*/ 2147483646 w 110"/>
              <a:gd name="T37" fmla="*/ 2147483646 h 127"/>
              <a:gd name="T38" fmla="*/ 2147483646 w 110"/>
              <a:gd name="T39" fmla="*/ 2147483646 h 127"/>
              <a:gd name="T40" fmla="*/ 2147483646 w 110"/>
              <a:gd name="T41" fmla="*/ 2147483646 h 127"/>
              <a:gd name="T42" fmla="*/ 2147483646 w 110"/>
              <a:gd name="T43" fmla="*/ 2147483646 h 127"/>
              <a:gd name="T44" fmla="*/ 2147483646 w 110"/>
              <a:gd name="T45" fmla="*/ 2147483646 h 127"/>
              <a:gd name="T46" fmla="*/ 0 w 110"/>
              <a:gd name="T47" fmla="*/ 2147483646 h 12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w 110"/>
              <a:gd name="T73" fmla="*/ 0 h 127"/>
              <a:gd name="T74" fmla="*/ 110 w 110"/>
              <a:gd name="T75" fmla="*/ 127 h 127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T72" t="T73" r="T74" b="T75"/>
            <a:pathLst>
              <a:path w="110" h="127">
                <a:moveTo>
                  <a:pt x="0" y="49"/>
                </a:moveTo>
                <a:cubicBezTo>
                  <a:pt x="3" y="40"/>
                  <a:pt x="19" y="32"/>
                  <a:pt x="22" y="28"/>
                </a:cubicBezTo>
                <a:cubicBezTo>
                  <a:pt x="25" y="24"/>
                  <a:pt x="26" y="17"/>
                  <a:pt x="27" y="15"/>
                </a:cubicBezTo>
                <a:cubicBezTo>
                  <a:pt x="29" y="13"/>
                  <a:pt x="27" y="9"/>
                  <a:pt x="27" y="9"/>
                </a:cubicBezTo>
                <a:cubicBezTo>
                  <a:pt x="30" y="16"/>
                  <a:pt x="33" y="8"/>
                  <a:pt x="35" y="5"/>
                </a:cubicBezTo>
                <a:cubicBezTo>
                  <a:pt x="37" y="1"/>
                  <a:pt x="40" y="7"/>
                  <a:pt x="43" y="3"/>
                </a:cubicBezTo>
                <a:cubicBezTo>
                  <a:pt x="45" y="0"/>
                  <a:pt x="48" y="6"/>
                  <a:pt x="52" y="8"/>
                </a:cubicBezTo>
                <a:cubicBezTo>
                  <a:pt x="56" y="11"/>
                  <a:pt x="55" y="14"/>
                  <a:pt x="56" y="18"/>
                </a:cubicBezTo>
                <a:cubicBezTo>
                  <a:pt x="57" y="22"/>
                  <a:pt x="57" y="28"/>
                  <a:pt x="57" y="33"/>
                </a:cubicBezTo>
                <a:cubicBezTo>
                  <a:pt x="58" y="38"/>
                  <a:pt x="69" y="37"/>
                  <a:pt x="70" y="37"/>
                </a:cubicBezTo>
                <a:cubicBezTo>
                  <a:pt x="71" y="37"/>
                  <a:pt x="75" y="34"/>
                  <a:pt x="78" y="28"/>
                </a:cubicBezTo>
                <a:cubicBezTo>
                  <a:pt x="78" y="28"/>
                  <a:pt x="84" y="34"/>
                  <a:pt x="86" y="40"/>
                </a:cubicBezTo>
                <a:cubicBezTo>
                  <a:pt x="88" y="45"/>
                  <a:pt x="90" y="53"/>
                  <a:pt x="86" y="56"/>
                </a:cubicBezTo>
                <a:cubicBezTo>
                  <a:pt x="81" y="59"/>
                  <a:pt x="69" y="55"/>
                  <a:pt x="78" y="62"/>
                </a:cubicBezTo>
                <a:cubicBezTo>
                  <a:pt x="88" y="69"/>
                  <a:pt x="92" y="67"/>
                  <a:pt x="97" y="70"/>
                </a:cubicBezTo>
                <a:cubicBezTo>
                  <a:pt x="101" y="74"/>
                  <a:pt x="103" y="73"/>
                  <a:pt x="102" y="79"/>
                </a:cubicBezTo>
                <a:cubicBezTo>
                  <a:pt x="101" y="84"/>
                  <a:pt x="97" y="85"/>
                  <a:pt x="102" y="86"/>
                </a:cubicBezTo>
                <a:cubicBezTo>
                  <a:pt x="106" y="87"/>
                  <a:pt x="110" y="82"/>
                  <a:pt x="110" y="88"/>
                </a:cubicBezTo>
                <a:cubicBezTo>
                  <a:pt x="110" y="94"/>
                  <a:pt x="107" y="97"/>
                  <a:pt x="104" y="102"/>
                </a:cubicBezTo>
                <a:cubicBezTo>
                  <a:pt x="102" y="107"/>
                  <a:pt x="104" y="127"/>
                  <a:pt x="104" y="127"/>
                </a:cubicBezTo>
                <a:cubicBezTo>
                  <a:pt x="104" y="127"/>
                  <a:pt x="83" y="123"/>
                  <a:pt x="75" y="115"/>
                </a:cubicBezTo>
                <a:cubicBezTo>
                  <a:pt x="68" y="107"/>
                  <a:pt x="56" y="95"/>
                  <a:pt x="51" y="93"/>
                </a:cubicBezTo>
                <a:cubicBezTo>
                  <a:pt x="46" y="91"/>
                  <a:pt x="39" y="74"/>
                  <a:pt x="31" y="71"/>
                </a:cubicBezTo>
                <a:cubicBezTo>
                  <a:pt x="23" y="67"/>
                  <a:pt x="10" y="61"/>
                  <a:pt x="0" y="49"/>
                </a:cubicBezTo>
                <a:close/>
              </a:path>
            </a:pathLst>
          </a:custGeom>
          <a:solidFill>
            <a:srgbClr val="2C8DBF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0" name="Freeform 667">
            <a:extLst>
              <a:ext uri="{FF2B5EF4-FFF2-40B4-BE49-F238E27FC236}">
                <a16:creationId xmlns:a16="http://schemas.microsoft.com/office/drawing/2014/main" id="{AB5DB4B2-1D70-14BA-31CF-A348D9EACA7B}"/>
              </a:ext>
            </a:extLst>
          </p:cNvPr>
          <p:cNvSpPr>
            <a:spLocks/>
          </p:cNvSpPr>
          <p:nvPr/>
        </p:nvSpPr>
        <p:spPr bwMode="auto">
          <a:xfrm>
            <a:off x="4580653" y="4455026"/>
            <a:ext cx="194008" cy="203613"/>
          </a:xfrm>
          <a:custGeom>
            <a:avLst/>
            <a:gdLst>
              <a:gd name="T0" fmla="*/ 2147483646 w 183"/>
              <a:gd name="T1" fmla="*/ 2147483646 h 190"/>
              <a:gd name="T2" fmla="*/ 2147483646 w 183"/>
              <a:gd name="T3" fmla="*/ 2147483646 h 190"/>
              <a:gd name="T4" fmla="*/ 2147483646 w 183"/>
              <a:gd name="T5" fmla="*/ 2147483646 h 190"/>
              <a:gd name="T6" fmla="*/ 2147483646 w 183"/>
              <a:gd name="T7" fmla="*/ 2147483646 h 190"/>
              <a:gd name="T8" fmla="*/ 2147483646 w 183"/>
              <a:gd name="T9" fmla="*/ 2147483646 h 190"/>
              <a:gd name="T10" fmla="*/ 2147483646 w 183"/>
              <a:gd name="T11" fmla="*/ 2147483646 h 190"/>
              <a:gd name="T12" fmla="*/ 2147483646 w 183"/>
              <a:gd name="T13" fmla="*/ 2147483646 h 190"/>
              <a:gd name="T14" fmla="*/ 2147483646 w 183"/>
              <a:gd name="T15" fmla="*/ 2147483646 h 190"/>
              <a:gd name="T16" fmla="*/ 2147483646 w 183"/>
              <a:gd name="T17" fmla="*/ 2147483646 h 190"/>
              <a:gd name="T18" fmla="*/ 2147483646 w 183"/>
              <a:gd name="T19" fmla="*/ 2147483646 h 190"/>
              <a:gd name="T20" fmla="*/ 2147483646 w 183"/>
              <a:gd name="T21" fmla="*/ 2147483646 h 190"/>
              <a:gd name="T22" fmla="*/ 2147483646 w 183"/>
              <a:gd name="T23" fmla="*/ 2147483646 h 190"/>
              <a:gd name="T24" fmla="*/ 2147483646 w 183"/>
              <a:gd name="T25" fmla="*/ 2147483646 h 190"/>
              <a:gd name="T26" fmla="*/ 2147483646 w 183"/>
              <a:gd name="T27" fmla="*/ 2147483646 h 190"/>
              <a:gd name="T28" fmla="*/ 2147483646 w 183"/>
              <a:gd name="T29" fmla="*/ 2147483646 h 190"/>
              <a:gd name="T30" fmla="*/ 2147483646 w 183"/>
              <a:gd name="T31" fmla="*/ 2147483646 h 190"/>
              <a:gd name="T32" fmla="*/ 2147483646 w 183"/>
              <a:gd name="T33" fmla="*/ 2147483646 h 190"/>
              <a:gd name="T34" fmla="*/ 2147483646 w 183"/>
              <a:gd name="T35" fmla="*/ 2147483646 h 190"/>
              <a:gd name="T36" fmla="*/ 2147483646 w 183"/>
              <a:gd name="T37" fmla="*/ 2147483646 h 190"/>
              <a:gd name="T38" fmla="*/ 2147483646 w 183"/>
              <a:gd name="T39" fmla="*/ 2147483646 h 190"/>
              <a:gd name="T40" fmla="*/ 2147483646 w 183"/>
              <a:gd name="T41" fmla="*/ 2147483646 h 190"/>
              <a:gd name="T42" fmla="*/ 2147483646 w 183"/>
              <a:gd name="T43" fmla="*/ 2147483646 h 190"/>
              <a:gd name="T44" fmla="*/ 2147483646 w 183"/>
              <a:gd name="T45" fmla="*/ 2147483646 h 190"/>
              <a:gd name="T46" fmla="*/ 2147483646 w 183"/>
              <a:gd name="T47" fmla="*/ 2147483646 h 190"/>
              <a:gd name="T48" fmla="*/ 2147483646 w 183"/>
              <a:gd name="T49" fmla="*/ 2147483646 h 190"/>
              <a:gd name="T50" fmla="*/ 2147483646 w 183"/>
              <a:gd name="T51" fmla="*/ 2147483646 h 190"/>
              <a:gd name="T52" fmla="*/ 2147483646 w 183"/>
              <a:gd name="T53" fmla="*/ 2147483646 h 190"/>
              <a:gd name="T54" fmla="*/ 2147483646 w 183"/>
              <a:gd name="T55" fmla="*/ 2147483646 h 190"/>
              <a:gd name="T56" fmla="*/ 2147483646 w 183"/>
              <a:gd name="T57" fmla="*/ 2147483646 h 190"/>
              <a:gd name="T58" fmla="*/ 2147483646 w 183"/>
              <a:gd name="T59" fmla="*/ 2147483646 h 190"/>
              <a:gd name="T60" fmla="*/ 2147483646 w 183"/>
              <a:gd name="T61" fmla="*/ 2147483646 h 190"/>
              <a:gd name="T62" fmla="*/ 2147483646 w 183"/>
              <a:gd name="T63" fmla="*/ 2147483646 h 190"/>
              <a:gd name="T64" fmla="*/ 2147483646 w 183"/>
              <a:gd name="T65" fmla="*/ 2147483646 h 190"/>
              <a:gd name="T66" fmla="*/ 2147483646 w 183"/>
              <a:gd name="T67" fmla="*/ 2147483646 h 190"/>
              <a:gd name="T68" fmla="*/ 2147483646 w 183"/>
              <a:gd name="T69" fmla="*/ 2147483646 h 190"/>
              <a:gd name="T70" fmla="*/ 2147483646 w 183"/>
              <a:gd name="T71" fmla="*/ 2147483646 h 190"/>
              <a:gd name="T72" fmla="*/ 2147483646 w 183"/>
              <a:gd name="T73" fmla="*/ 2147483646 h 190"/>
              <a:gd name="T74" fmla="*/ 2147483646 w 183"/>
              <a:gd name="T75" fmla="*/ 2147483646 h 190"/>
              <a:gd name="T76" fmla="*/ 2147483646 w 183"/>
              <a:gd name="T77" fmla="*/ 2147483646 h 190"/>
              <a:gd name="T78" fmla="*/ 2147483646 w 183"/>
              <a:gd name="T79" fmla="*/ 2147483646 h 190"/>
              <a:gd name="T80" fmla="*/ 2147483646 w 183"/>
              <a:gd name="T81" fmla="*/ 2147483646 h 190"/>
              <a:gd name="T82" fmla="*/ 2147483646 w 183"/>
              <a:gd name="T83" fmla="*/ 2147483646 h 1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183"/>
              <a:gd name="T127" fmla="*/ 0 h 190"/>
              <a:gd name="T128" fmla="*/ 183 w 183"/>
              <a:gd name="T129" fmla="*/ 190 h 190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183" h="190">
                <a:moveTo>
                  <a:pt x="35" y="188"/>
                </a:moveTo>
                <a:cubicBezTo>
                  <a:pt x="35" y="188"/>
                  <a:pt x="33" y="168"/>
                  <a:pt x="35" y="163"/>
                </a:cubicBezTo>
                <a:cubicBezTo>
                  <a:pt x="38" y="158"/>
                  <a:pt x="41" y="155"/>
                  <a:pt x="41" y="149"/>
                </a:cubicBezTo>
                <a:cubicBezTo>
                  <a:pt x="41" y="143"/>
                  <a:pt x="37" y="148"/>
                  <a:pt x="33" y="147"/>
                </a:cubicBezTo>
                <a:cubicBezTo>
                  <a:pt x="28" y="146"/>
                  <a:pt x="32" y="145"/>
                  <a:pt x="33" y="140"/>
                </a:cubicBezTo>
                <a:cubicBezTo>
                  <a:pt x="34" y="134"/>
                  <a:pt x="32" y="135"/>
                  <a:pt x="28" y="131"/>
                </a:cubicBezTo>
                <a:cubicBezTo>
                  <a:pt x="23" y="128"/>
                  <a:pt x="19" y="130"/>
                  <a:pt x="9" y="123"/>
                </a:cubicBezTo>
                <a:cubicBezTo>
                  <a:pt x="0" y="116"/>
                  <a:pt x="12" y="120"/>
                  <a:pt x="17" y="117"/>
                </a:cubicBezTo>
                <a:cubicBezTo>
                  <a:pt x="21" y="114"/>
                  <a:pt x="19" y="106"/>
                  <a:pt x="17" y="101"/>
                </a:cubicBezTo>
                <a:cubicBezTo>
                  <a:pt x="15" y="95"/>
                  <a:pt x="9" y="89"/>
                  <a:pt x="9" y="89"/>
                </a:cubicBezTo>
                <a:cubicBezTo>
                  <a:pt x="12" y="84"/>
                  <a:pt x="22" y="89"/>
                  <a:pt x="23" y="87"/>
                </a:cubicBezTo>
                <a:cubicBezTo>
                  <a:pt x="24" y="85"/>
                  <a:pt x="23" y="77"/>
                  <a:pt x="20" y="74"/>
                </a:cubicBezTo>
                <a:cubicBezTo>
                  <a:pt x="18" y="72"/>
                  <a:pt x="22" y="71"/>
                  <a:pt x="23" y="69"/>
                </a:cubicBezTo>
                <a:cubicBezTo>
                  <a:pt x="24" y="67"/>
                  <a:pt x="26" y="71"/>
                  <a:pt x="26" y="71"/>
                </a:cubicBezTo>
                <a:cubicBezTo>
                  <a:pt x="26" y="71"/>
                  <a:pt x="32" y="74"/>
                  <a:pt x="35" y="75"/>
                </a:cubicBezTo>
                <a:cubicBezTo>
                  <a:pt x="37" y="75"/>
                  <a:pt x="40" y="68"/>
                  <a:pt x="39" y="64"/>
                </a:cubicBezTo>
                <a:cubicBezTo>
                  <a:pt x="38" y="60"/>
                  <a:pt x="33" y="61"/>
                  <a:pt x="28" y="58"/>
                </a:cubicBezTo>
                <a:cubicBezTo>
                  <a:pt x="24" y="54"/>
                  <a:pt x="30" y="56"/>
                  <a:pt x="35" y="54"/>
                </a:cubicBezTo>
                <a:cubicBezTo>
                  <a:pt x="41" y="51"/>
                  <a:pt x="33" y="45"/>
                  <a:pt x="28" y="41"/>
                </a:cubicBezTo>
                <a:cubicBezTo>
                  <a:pt x="23" y="38"/>
                  <a:pt x="27" y="30"/>
                  <a:pt x="26" y="25"/>
                </a:cubicBezTo>
                <a:cubicBezTo>
                  <a:pt x="25" y="21"/>
                  <a:pt x="27" y="18"/>
                  <a:pt x="27" y="18"/>
                </a:cubicBezTo>
                <a:cubicBezTo>
                  <a:pt x="27" y="18"/>
                  <a:pt x="32" y="20"/>
                  <a:pt x="34" y="16"/>
                </a:cubicBezTo>
                <a:cubicBezTo>
                  <a:pt x="35" y="11"/>
                  <a:pt x="38" y="11"/>
                  <a:pt x="41" y="9"/>
                </a:cubicBezTo>
                <a:cubicBezTo>
                  <a:pt x="45" y="7"/>
                  <a:pt x="45" y="20"/>
                  <a:pt x="45" y="20"/>
                </a:cubicBezTo>
                <a:cubicBezTo>
                  <a:pt x="45" y="20"/>
                  <a:pt x="52" y="21"/>
                  <a:pt x="51" y="14"/>
                </a:cubicBezTo>
                <a:cubicBezTo>
                  <a:pt x="50" y="8"/>
                  <a:pt x="56" y="13"/>
                  <a:pt x="60" y="14"/>
                </a:cubicBezTo>
                <a:cubicBezTo>
                  <a:pt x="64" y="16"/>
                  <a:pt x="65" y="16"/>
                  <a:pt x="71" y="5"/>
                </a:cubicBezTo>
                <a:cubicBezTo>
                  <a:pt x="73" y="0"/>
                  <a:pt x="79" y="8"/>
                  <a:pt x="79" y="8"/>
                </a:cubicBezTo>
                <a:cubicBezTo>
                  <a:pt x="79" y="8"/>
                  <a:pt x="76" y="14"/>
                  <a:pt x="75" y="23"/>
                </a:cubicBezTo>
                <a:cubicBezTo>
                  <a:pt x="74" y="32"/>
                  <a:pt x="81" y="24"/>
                  <a:pt x="83" y="20"/>
                </a:cubicBezTo>
                <a:cubicBezTo>
                  <a:pt x="85" y="16"/>
                  <a:pt x="94" y="21"/>
                  <a:pt x="99" y="21"/>
                </a:cubicBezTo>
                <a:cubicBezTo>
                  <a:pt x="99" y="21"/>
                  <a:pt x="111" y="20"/>
                  <a:pt x="114" y="29"/>
                </a:cubicBezTo>
                <a:cubicBezTo>
                  <a:pt x="118" y="39"/>
                  <a:pt x="121" y="46"/>
                  <a:pt x="131" y="39"/>
                </a:cubicBezTo>
                <a:cubicBezTo>
                  <a:pt x="140" y="32"/>
                  <a:pt x="153" y="27"/>
                  <a:pt x="164" y="36"/>
                </a:cubicBezTo>
                <a:cubicBezTo>
                  <a:pt x="175" y="46"/>
                  <a:pt x="174" y="53"/>
                  <a:pt x="173" y="58"/>
                </a:cubicBezTo>
                <a:cubicBezTo>
                  <a:pt x="173" y="63"/>
                  <a:pt x="183" y="68"/>
                  <a:pt x="176" y="80"/>
                </a:cubicBezTo>
                <a:cubicBezTo>
                  <a:pt x="169" y="93"/>
                  <a:pt x="162" y="92"/>
                  <a:pt x="164" y="101"/>
                </a:cubicBezTo>
                <a:cubicBezTo>
                  <a:pt x="165" y="110"/>
                  <a:pt x="156" y="105"/>
                  <a:pt x="157" y="121"/>
                </a:cubicBezTo>
                <a:cubicBezTo>
                  <a:pt x="158" y="137"/>
                  <a:pt x="153" y="137"/>
                  <a:pt x="160" y="147"/>
                </a:cubicBezTo>
                <a:cubicBezTo>
                  <a:pt x="167" y="157"/>
                  <a:pt x="172" y="170"/>
                  <a:pt x="166" y="171"/>
                </a:cubicBezTo>
                <a:cubicBezTo>
                  <a:pt x="166" y="171"/>
                  <a:pt x="110" y="157"/>
                  <a:pt x="76" y="173"/>
                </a:cubicBezTo>
                <a:cubicBezTo>
                  <a:pt x="41" y="190"/>
                  <a:pt x="35" y="188"/>
                  <a:pt x="35" y="188"/>
                </a:cubicBezTo>
                <a:close/>
              </a:path>
            </a:pathLst>
          </a:custGeom>
          <a:solidFill>
            <a:srgbClr val="1E7EB7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1" name="Freeform 668">
            <a:extLst>
              <a:ext uri="{FF2B5EF4-FFF2-40B4-BE49-F238E27FC236}">
                <a16:creationId xmlns:a16="http://schemas.microsoft.com/office/drawing/2014/main" id="{95B96420-1B13-A3B2-4F3F-2C7DAD10398D}"/>
              </a:ext>
            </a:extLst>
          </p:cNvPr>
          <p:cNvSpPr>
            <a:spLocks/>
          </p:cNvSpPr>
          <p:nvPr/>
        </p:nvSpPr>
        <p:spPr bwMode="auto">
          <a:xfrm>
            <a:off x="4680538" y="4326327"/>
            <a:ext cx="240109" cy="176721"/>
          </a:xfrm>
          <a:custGeom>
            <a:avLst/>
            <a:gdLst>
              <a:gd name="T0" fmla="*/ 2147483646 w 225"/>
              <a:gd name="T1" fmla="*/ 2147483646 h 166"/>
              <a:gd name="T2" fmla="*/ 2147483646 w 225"/>
              <a:gd name="T3" fmla="*/ 2147483646 h 166"/>
              <a:gd name="T4" fmla="*/ 2147483646 w 225"/>
              <a:gd name="T5" fmla="*/ 2147483646 h 166"/>
              <a:gd name="T6" fmla="*/ 2147483646 w 225"/>
              <a:gd name="T7" fmla="*/ 2147483646 h 166"/>
              <a:gd name="T8" fmla="*/ 2147483646 w 225"/>
              <a:gd name="T9" fmla="*/ 2147483646 h 166"/>
              <a:gd name="T10" fmla="*/ 2147483646 w 225"/>
              <a:gd name="T11" fmla="*/ 2147483646 h 166"/>
              <a:gd name="T12" fmla="*/ 2147483646 w 225"/>
              <a:gd name="T13" fmla="*/ 2147483646 h 166"/>
              <a:gd name="T14" fmla="*/ 2147483646 w 225"/>
              <a:gd name="T15" fmla="*/ 2147483646 h 166"/>
              <a:gd name="T16" fmla="*/ 2147483646 w 225"/>
              <a:gd name="T17" fmla="*/ 2147483646 h 166"/>
              <a:gd name="T18" fmla="*/ 2147483646 w 225"/>
              <a:gd name="T19" fmla="*/ 2147483646 h 166"/>
              <a:gd name="T20" fmla="*/ 2147483646 w 225"/>
              <a:gd name="T21" fmla="*/ 2147483646 h 166"/>
              <a:gd name="T22" fmla="*/ 2147483646 w 225"/>
              <a:gd name="T23" fmla="*/ 2147483646 h 166"/>
              <a:gd name="T24" fmla="*/ 2147483646 w 225"/>
              <a:gd name="T25" fmla="*/ 2147483646 h 166"/>
              <a:gd name="T26" fmla="*/ 2147483646 w 225"/>
              <a:gd name="T27" fmla="*/ 2147483646 h 166"/>
              <a:gd name="T28" fmla="*/ 2147483646 w 225"/>
              <a:gd name="T29" fmla="*/ 2147483646 h 166"/>
              <a:gd name="T30" fmla="*/ 2147483646 w 225"/>
              <a:gd name="T31" fmla="*/ 2147483646 h 166"/>
              <a:gd name="T32" fmla="*/ 2147483646 w 225"/>
              <a:gd name="T33" fmla="*/ 2147483646 h 166"/>
              <a:gd name="T34" fmla="*/ 2147483646 w 225"/>
              <a:gd name="T35" fmla="*/ 2147483646 h 166"/>
              <a:gd name="T36" fmla="*/ 2147483646 w 225"/>
              <a:gd name="T37" fmla="*/ 2147483646 h 166"/>
              <a:gd name="T38" fmla="*/ 2147483646 w 225"/>
              <a:gd name="T39" fmla="*/ 2147483646 h 166"/>
              <a:gd name="T40" fmla="*/ 2147483646 w 225"/>
              <a:gd name="T41" fmla="*/ 2147483646 h 166"/>
              <a:gd name="T42" fmla="*/ 2147483646 w 225"/>
              <a:gd name="T43" fmla="*/ 2147483646 h 166"/>
              <a:gd name="T44" fmla="*/ 2147483646 w 225"/>
              <a:gd name="T45" fmla="*/ 2147483646 h 166"/>
              <a:gd name="T46" fmla="*/ 2147483646 w 225"/>
              <a:gd name="T47" fmla="*/ 2147483646 h 166"/>
              <a:gd name="T48" fmla="*/ 2147483646 w 225"/>
              <a:gd name="T49" fmla="*/ 2147483646 h 166"/>
              <a:gd name="T50" fmla="*/ 2147483646 w 225"/>
              <a:gd name="T51" fmla="*/ 2147483646 h 166"/>
              <a:gd name="T52" fmla="*/ 2147483646 w 225"/>
              <a:gd name="T53" fmla="*/ 2147483646 h 166"/>
              <a:gd name="T54" fmla="*/ 2147483646 w 225"/>
              <a:gd name="T55" fmla="*/ 2147483646 h 166"/>
              <a:gd name="T56" fmla="*/ 2147483646 w 225"/>
              <a:gd name="T57" fmla="*/ 2147483646 h 166"/>
              <a:gd name="T58" fmla="*/ 2147483646 w 225"/>
              <a:gd name="T59" fmla="*/ 2147483646 h 166"/>
              <a:gd name="T60" fmla="*/ 2147483646 w 225"/>
              <a:gd name="T61" fmla="*/ 2147483646 h 166"/>
              <a:gd name="T62" fmla="*/ 2147483646 w 225"/>
              <a:gd name="T63" fmla="*/ 2147483646 h 166"/>
              <a:gd name="T64" fmla="*/ 2147483646 w 225"/>
              <a:gd name="T65" fmla="*/ 2147483646 h 166"/>
              <a:gd name="T66" fmla="*/ 2147483646 w 225"/>
              <a:gd name="T67" fmla="*/ 2147483646 h 166"/>
              <a:gd name="T68" fmla="*/ 2147483646 w 225"/>
              <a:gd name="T69" fmla="*/ 2147483646 h 166"/>
              <a:gd name="T70" fmla="*/ 2147483646 w 225"/>
              <a:gd name="T71" fmla="*/ 2147483646 h 166"/>
              <a:gd name="T72" fmla="*/ 2147483646 w 225"/>
              <a:gd name="T73" fmla="*/ 2147483646 h 166"/>
              <a:gd name="T74" fmla="*/ 2147483646 w 225"/>
              <a:gd name="T75" fmla="*/ 2147483646 h 166"/>
              <a:gd name="T76" fmla="*/ 2147483646 w 225"/>
              <a:gd name="T77" fmla="*/ 2147483646 h 166"/>
              <a:gd name="T78" fmla="*/ 2147483646 w 225"/>
              <a:gd name="T79" fmla="*/ 2147483646 h 166"/>
              <a:gd name="T80" fmla="*/ 2147483646 w 225"/>
              <a:gd name="T81" fmla="*/ 2147483646 h 166"/>
              <a:gd name="T82" fmla="*/ 2147483646 w 225"/>
              <a:gd name="T83" fmla="*/ 2147483646 h 166"/>
              <a:gd name="T84" fmla="*/ 2147483646 w 225"/>
              <a:gd name="T85" fmla="*/ 2147483646 h 166"/>
              <a:gd name="T86" fmla="*/ 2147483646 w 225"/>
              <a:gd name="T87" fmla="*/ 2147483646 h 166"/>
              <a:gd name="T88" fmla="*/ 2147483646 w 225"/>
              <a:gd name="T89" fmla="*/ 2147483646 h 166"/>
              <a:gd name="T90" fmla="*/ 2147483646 w 225"/>
              <a:gd name="T91" fmla="*/ 2147483646 h 16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25"/>
              <a:gd name="T139" fmla="*/ 0 h 166"/>
              <a:gd name="T140" fmla="*/ 225 w 225"/>
              <a:gd name="T141" fmla="*/ 166 h 16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25" h="166">
                <a:moveTo>
                  <a:pt x="168" y="9"/>
                </a:moveTo>
                <a:cubicBezTo>
                  <a:pt x="157" y="4"/>
                  <a:pt x="146" y="0"/>
                  <a:pt x="141" y="7"/>
                </a:cubicBezTo>
                <a:cubicBezTo>
                  <a:pt x="133" y="18"/>
                  <a:pt x="128" y="21"/>
                  <a:pt x="122" y="21"/>
                </a:cubicBezTo>
                <a:cubicBezTo>
                  <a:pt x="115" y="21"/>
                  <a:pt x="110" y="20"/>
                  <a:pt x="110" y="23"/>
                </a:cubicBezTo>
                <a:cubicBezTo>
                  <a:pt x="110" y="27"/>
                  <a:pt x="105" y="32"/>
                  <a:pt x="101" y="33"/>
                </a:cubicBezTo>
                <a:cubicBezTo>
                  <a:pt x="97" y="34"/>
                  <a:pt x="86" y="37"/>
                  <a:pt x="86" y="37"/>
                </a:cubicBezTo>
                <a:cubicBezTo>
                  <a:pt x="86" y="37"/>
                  <a:pt x="78" y="38"/>
                  <a:pt x="77" y="41"/>
                </a:cubicBezTo>
                <a:cubicBezTo>
                  <a:pt x="76" y="44"/>
                  <a:pt x="75" y="56"/>
                  <a:pt x="75" y="56"/>
                </a:cubicBezTo>
                <a:cubicBezTo>
                  <a:pt x="75" y="56"/>
                  <a:pt x="69" y="62"/>
                  <a:pt x="66" y="58"/>
                </a:cubicBezTo>
                <a:cubicBezTo>
                  <a:pt x="63" y="53"/>
                  <a:pt x="60" y="54"/>
                  <a:pt x="57" y="52"/>
                </a:cubicBezTo>
                <a:cubicBezTo>
                  <a:pt x="54" y="50"/>
                  <a:pt x="56" y="41"/>
                  <a:pt x="50" y="44"/>
                </a:cubicBezTo>
                <a:cubicBezTo>
                  <a:pt x="45" y="48"/>
                  <a:pt x="42" y="51"/>
                  <a:pt x="43" y="54"/>
                </a:cubicBezTo>
                <a:cubicBezTo>
                  <a:pt x="44" y="58"/>
                  <a:pt x="50" y="59"/>
                  <a:pt x="47" y="65"/>
                </a:cubicBezTo>
                <a:cubicBezTo>
                  <a:pt x="44" y="72"/>
                  <a:pt x="37" y="71"/>
                  <a:pt x="37" y="71"/>
                </a:cubicBezTo>
                <a:cubicBezTo>
                  <a:pt x="34" y="80"/>
                  <a:pt x="33" y="90"/>
                  <a:pt x="27" y="90"/>
                </a:cubicBezTo>
                <a:cubicBezTo>
                  <a:pt x="22" y="90"/>
                  <a:pt x="15" y="85"/>
                  <a:pt x="12" y="92"/>
                </a:cubicBezTo>
                <a:cubicBezTo>
                  <a:pt x="9" y="98"/>
                  <a:pt x="12" y="104"/>
                  <a:pt x="12" y="109"/>
                </a:cubicBezTo>
                <a:cubicBezTo>
                  <a:pt x="12" y="115"/>
                  <a:pt x="11" y="114"/>
                  <a:pt x="7" y="119"/>
                </a:cubicBezTo>
                <a:cubicBezTo>
                  <a:pt x="2" y="125"/>
                  <a:pt x="0" y="127"/>
                  <a:pt x="3" y="130"/>
                </a:cubicBezTo>
                <a:cubicBezTo>
                  <a:pt x="7" y="133"/>
                  <a:pt x="11" y="141"/>
                  <a:pt x="5" y="141"/>
                </a:cubicBezTo>
                <a:cubicBezTo>
                  <a:pt x="5" y="141"/>
                  <a:pt x="17" y="140"/>
                  <a:pt x="20" y="149"/>
                </a:cubicBezTo>
                <a:cubicBezTo>
                  <a:pt x="24" y="159"/>
                  <a:pt x="27" y="166"/>
                  <a:pt x="37" y="159"/>
                </a:cubicBezTo>
                <a:cubicBezTo>
                  <a:pt x="46" y="152"/>
                  <a:pt x="59" y="147"/>
                  <a:pt x="70" y="156"/>
                </a:cubicBezTo>
                <a:cubicBezTo>
                  <a:pt x="74" y="160"/>
                  <a:pt x="77" y="163"/>
                  <a:pt x="78" y="166"/>
                </a:cubicBezTo>
                <a:cubicBezTo>
                  <a:pt x="78" y="166"/>
                  <a:pt x="82" y="161"/>
                  <a:pt x="80" y="154"/>
                </a:cubicBezTo>
                <a:cubicBezTo>
                  <a:pt x="77" y="146"/>
                  <a:pt x="73" y="133"/>
                  <a:pt x="74" y="130"/>
                </a:cubicBezTo>
                <a:cubicBezTo>
                  <a:pt x="75" y="127"/>
                  <a:pt x="77" y="122"/>
                  <a:pt x="81" y="120"/>
                </a:cubicBezTo>
                <a:cubicBezTo>
                  <a:pt x="85" y="117"/>
                  <a:pt x="86" y="109"/>
                  <a:pt x="92" y="116"/>
                </a:cubicBezTo>
                <a:cubicBezTo>
                  <a:pt x="98" y="124"/>
                  <a:pt x="101" y="126"/>
                  <a:pt x="105" y="125"/>
                </a:cubicBezTo>
                <a:cubicBezTo>
                  <a:pt x="110" y="123"/>
                  <a:pt x="110" y="121"/>
                  <a:pt x="119" y="121"/>
                </a:cubicBezTo>
                <a:cubicBezTo>
                  <a:pt x="128" y="121"/>
                  <a:pt x="138" y="126"/>
                  <a:pt x="142" y="123"/>
                </a:cubicBezTo>
                <a:cubicBezTo>
                  <a:pt x="147" y="120"/>
                  <a:pt x="149" y="115"/>
                  <a:pt x="158" y="120"/>
                </a:cubicBezTo>
                <a:cubicBezTo>
                  <a:pt x="166" y="126"/>
                  <a:pt x="168" y="127"/>
                  <a:pt x="175" y="127"/>
                </a:cubicBezTo>
                <a:cubicBezTo>
                  <a:pt x="181" y="127"/>
                  <a:pt x="183" y="125"/>
                  <a:pt x="185" y="122"/>
                </a:cubicBezTo>
                <a:cubicBezTo>
                  <a:pt x="187" y="120"/>
                  <a:pt x="200" y="111"/>
                  <a:pt x="207" y="112"/>
                </a:cubicBezTo>
                <a:cubicBezTo>
                  <a:pt x="214" y="114"/>
                  <a:pt x="222" y="105"/>
                  <a:pt x="223" y="100"/>
                </a:cubicBezTo>
                <a:cubicBezTo>
                  <a:pt x="225" y="95"/>
                  <a:pt x="220" y="95"/>
                  <a:pt x="217" y="90"/>
                </a:cubicBezTo>
                <a:cubicBezTo>
                  <a:pt x="214" y="84"/>
                  <a:pt x="221" y="77"/>
                  <a:pt x="215" y="77"/>
                </a:cubicBezTo>
                <a:cubicBezTo>
                  <a:pt x="210" y="77"/>
                  <a:pt x="208" y="75"/>
                  <a:pt x="204" y="77"/>
                </a:cubicBezTo>
                <a:cubicBezTo>
                  <a:pt x="200" y="78"/>
                  <a:pt x="189" y="77"/>
                  <a:pt x="188" y="71"/>
                </a:cubicBezTo>
                <a:cubicBezTo>
                  <a:pt x="188" y="66"/>
                  <a:pt x="184" y="63"/>
                  <a:pt x="187" y="62"/>
                </a:cubicBezTo>
                <a:cubicBezTo>
                  <a:pt x="191" y="62"/>
                  <a:pt x="194" y="61"/>
                  <a:pt x="192" y="59"/>
                </a:cubicBezTo>
                <a:cubicBezTo>
                  <a:pt x="191" y="56"/>
                  <a:pt x="188" y="58"/>
                  <a:pt x="182" y="52"/>
                </a:cubicBezTo>
                <a:cubicBezTo>
                  <a:pt x="177" y="46"/>
                  <a:pt x="166" y="32"/>
                  <a:pt x="166" y="29"/>
                </a:cubicBezTo>
                <a:cubicBezTo>
                  <a:pt x="167" y="26"/>
                  <a:pt x="165" y="19"/>
                  <a:pt x="165" y="19"/>
                </a:cubicBezTo>
                <a:lnTo>
                  <a:pt x="168" y="9"/>
                </a:lnTo>
                <a:close/>
              </a:path>
            </a:pathLst>
          </a:custGeom>
          <a:solidFill>
            <a:srgbClr val="3EA1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2" name="Freeform 669">
            <a:extLst>
              <a:ext uri="{FF2B5EF4-FFF2-40B4-BE49-F238E27FC236}">
                <a16:creationId xmlns:a16="http://schemas.microsoft.com/office/drawing/2014/main" id="{E62EEF66-14F2-FDD4-5440-4585C831AAAC}"/>
              </a:ext>
            </a:extLst>
          </p:cNvPr>
          <p:cNvSpPr>
            <a:spLocks/>
          </p:cNvSpPr>
          <p:nvPr/>
        </p:nvSpPr>
        <p:spPr bwMode="auto">
          <a:xfrm>
            <a:off x="4743927" y="4441579"/>
            <a:ext cx="136383" cy="213218"/>
          </a:xfrm>
          <a:custGeom>
            <a:avLst/>
            <a:gdLst>
              <a:gd name="T0" fmla="*/ 2147483646 w 128"/>
              <a:gd name="T1" fmla="*/ 2147483646 h 199"/>
              <a:gd name="T2" fmla="*/ 2147483646 w 128"/>
              <a:gd name="T3" fmla="*/ 2147483646 h 199"/>
              <a:gd name="T4" fmla="*/ 2147483646 w 128"/>
              <a:gd name="T5" fmla="*/ 2147483646 h 199"/>
              <a:gd name="T6" fmla="*/ 2147483646 w 128"/>
              <a:gd name="T7" fmla="*/ 2147483646 h 199"/>
              <a:gd name="T8" fmla="*/ 2147483646 w 128"/>
              <a:gd name="T9" fmla="*/ 2147483646 h 199"/>
              <a:gd name="T10" fmla="*/ 2147483646 w 128"/>
              <a:gd name="T11" fmla="*/ 2147483646 h 199"/>
              <a:gd name="T12" fmla="*/ 2147483646 w 128"/>
              <a:gd name="T13" fmla="*/ 2147483646 h 199"/>
              <a:gd name="T14" fmla="*/ 2147483646 w 128"/>
              <a:gd name="T15" fmla="*/ 2147483646 h 199"/>
              <a:gd name="T16" fmla="*/ 2147483646 w 128"/>
              <a:gd name="T17" fmla="*/ 2147483646 h 199"/>
              <a:gd name="T18" fmla="*/ 2147483646 w 128"/>
              <a:gd name="T19" fmla="*/ 2147483646 h 199"/>
              <a:gd name="T20" fmla="*/ 2147483646 w 128"/>
              <a:gd name="T21" fmla="*/ 2147483646 h 199"/>
              <a:gd name="T22" fmla="*/ 2147483646 w 128"/>
              <a:gd name="T23" fmla="*/ 2147483646 h 199"/>
              <a:gd name="T24" fmla="*/ 2147483646 w 128"/>
              <a:gd name="T25" fmla="*/ 2147483646 h 199"/>
              <a:gd name="T26" fmla="*/ 2147483646 w 128"/>
              <a:gd name="T27" fmla="*/ 2147483646 h 199"/>
              <a:gd name="T28" fmla="*/ 2147483646 w 128"/>
              <a:gd name="T29" fmla="*/ 2147483646 h 199"/>
              <a:gd name="T30" fmla="*/ 2147483646 w 128"/>
              <a:gd name="T31" fmla="*/ 2147483646 h 199"/>
              <a:gd name="T32" fmla="*/ 2147483646 w 128"/>
              <a:gd name="T33" fmla="*/ 2147483646 h 199"/>
              <a:gd name="T34" fmla="*/ 2147483646 w 128"/>
              <a:gd name="T35" fmla="*/ 2147483646 h 199"/>
              <a:gd name="T36" fmla="*/ 2147483646 w 128"/>
              <a:gd name="T37" fmla="*/ 2147483646 h 199"/>
              <a:gd name="T38" fmla="*/ 2147483646 w 128"/>
              <a:gd name="T39" fmla="*/ 2147483646 h 199"/>
              <a:gd name="T40" fmla="*/ 2147483646 w 128"/>
              <a:gd name="T41" fmla="*/ 2147483646 h 199"/>
              <a:gd name="T42" fmla="*/ 2147483646 w 128"/>
              <a:gd name="T43" fmla="*/ 2147483646 h 199"/>
              <a:gd name="T44" fmla="*/ 2147483646 w 128"/>
              <a:gd name="T45" fmla="*/ 2147483646 h 199"/>
              <a:gd name="T46" fmla="*/ 2147483646 w 128"/>
              <a:gd name="T47" fmla="*/ 2147483646 h 199"/>
              <a:gd name="T48" fmla="*/ 2147483646 w 128"/>
              <a:gd name="T49" fmla="*/ 2147483646 h 199"/>
              <a:gd name="T50" fmla="*/ 2147483646 w 128"/>
              <a:gd name="T51" fmla="*/ 2147483646 h 199"/>
              <a:gd name="T52" fmla="*/ 2147483646 w 128"/>
              <a:gd name="T53" fmla="*/ 2147483646 h 199"/>
              <a:gd name="T54" fmla="*/ 2147483646 w 128"/>
              <a:gd name="T55" fmla="*/ 2147483646 h 199"/>
              <a:gd name="T56" fmla="*/ 2147483646 w 128"/>
              <a:gd name="T57" fmla="*/ 2147483646 h 199"/>
              <a:gd name="T58" fmla="*/ 2147483646 w 128"/>
              <a:gd name="T59" fmla="*/ 2147483646 h 199"/>
              <a:gd name="T60" fmla="*/ 2147483646 w 128"/>
              <a:gd name="T61" fmla="*/ 2147483646 h 199"/>
              <a:gd name="T62" fmla="*/ 2147483646 w 128"/>
              <a:gd name="T63" fmla="*/ 2147483646 h 19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128"/>
              <a:gd name="T97" fmla="*/ 0 h 199"/>
              <a:gd name="T98" fmla="*/ 128 w 128"/>
              <a:gd name="T99" fmla="*/ 199 h 199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128" h="199">
                <a:moveTo>
                  <a:pt x="98" y="12"/>
                </a:moveTo>
                <a:cubicBezTo>
                  <a:pt x="90" y="7"/>
                  <a:pt x="87" y="12"/>
                  <a:pt x="83" y="15"/>
                </a:cubicBezTo>
                <a:cubicBezTo>
                  <a:pt x="79" y="17"/>
                  <a:pt x="69" y="13"/>
                  <a:pt x="60" y="13"/>
                </a:cubicBezTo>
                <a:cubicBezTo>
                  <a:pt x="51" y="13"/>
                  <a:pt x="51" y="15"/>
                  <a:pt x="46" y="16"/>
                </a:cubicBezTo>
                <a:cubicBezTo>
                  <a:pt x="42" y="17"/>
                  <a:pt x="39" y="16"/>
                  <a:pt x="33" y="8"/>
                </a:cubicBezTo>
                <a:cubicBezTo>
                  <a:pt x="26" y="0"/>
                  <a:pt x="26" y="9"/>
                  <a:pt x="22" y="11"/>
                </a:cubicBezTo>
                <a:cubicBezTo>
                  <a:pt x="18" y="14"/>
                  <a:pt x="16" y="19"/>
                  <a:pt x="15" y="22"/>
                </a:cubicBezTo>
                <a:cubicBezTo>
                  <a:pt x="14" y="25"/>
                  <a:pt x="18" y="38"/>
                  <a:pt x="20" y="46"/>
                </a:cubicBezTo>
                <a:cubicBezTo>
                  <a:pt x="23" y="53"/>
                  <a:pt x="19" y="58"/>
                  <a:pt x="19" y="58"/>
                </a:cubicBezTo>
                <a:cubicBezTo>
                  <a:pt x="19" y="59"/>
                  <a:pt x="19" y="59"/>
                  <a:pt x="19" y="59"/>
                </a:cubicBezTo>
                <a:cubicBezTo>
                  <a:pt x="21" y="63"/>
                  <a:pt x="20" y="67"/>
                  <a:pt x="20" y="70"/>
                </a:cubicBezTo>
                <a:cubicBezTo>
                  <a:pt x="19" y="75"/>
                  <a:pt x="30" y="80"/>
                  <a:pt x="23" y="92"/>
                </a:cubicBezTo>
                <a:cubicBezTo>
                  <a:pt x="16" y="105"/>
                  <a:pt x="9" y="104"/>
                  <a:pt x="11" y="113"/>
                </a:cubicBezTo>
                <a:cubicBezTo>
                  <a:pt x="12" y="122"/>
                  <a:pt x="3" y="117"/>
                  <a:pt x="4" y="133"/>
                </a:cubicBezTo>
                <a:cubicBezTo>
                  <a:pt x="5" y="149"/>
                  <a:pt x="0" y="149"/>
                  <a:pt x="7" y="159"/>
                </a:cubicBezTo>
                <a:cubicBezTo>
                  <a:pt x="14" y="169"/>
                  <a:pt x="19" y="182"/>
                  <a:pt x="13" y="183"/>
                </a:cubicBezTo>
                <a:cubicBezTo>
                  <a:pt x="13" y="183"/>
                  <a:pt x="19" y="189"/>
                  <a:pt x="23" y="189"/>
                </a:cubicBezTo>
                <a:cubicBezTo>
                  <a:pt x="26" y="188"/>
                  <a:pt x="31" y="199"/>
                  <a:pt x="37" y="194"/>
                </a:cubicBezTo>
                <a:cubicBezTo>
                  <a:pt x="43" y="189"/>
                  <a:pt x="43" y="186"/>
                  <a:pt x="51" y="183"/>
                </a:cubicBezTo>
                <a:cubicBezTo>
                  <a:pt x="58" y="179"/>
                  <a:pt x="82" y="178"/>
                  <a:pt x="88" y="174"/>
                </a:cubicBezTo>
                <a:cubicBezTo>
                  <a:pt x="94" y="171"/>
                  <a:pt x="94" y="164"/>
                  <a:pt x="94" y="162"/>
                </a:cubicBezTo>
                <a:cubicBezTo>
                  <a:pt x="94" y="159"/>
                  <a:pt x="93" y="152"/>
                  <a:pt x="99" y="156"/>
                </a:cubicBezTo>
                <a:cubicBezTo>
                  <a:pt x="104" y="159"/>
                  <a:pt x="109" y="169"/>
                  <a:pt x="114" y="167"/>
                </a:cubicBezTo>
                <a:cubicBezTo>
                  <a:pt x="120" y="165"/>
                  <a:pt x="127" y="160"/>
                  <a:pt x="128" y="158"/>
                </a:cubicBezTo>
                <a:cubicBezTo>
                  <a:pt x="128" y="158"/>
                  <a:pt x="110" y="151"/>
                  <a:pt x="108" y="140"/>
                </a:cubicBezTo>
                <a:cubicBezTo>
                  <a:pt x="106" y="129"/>
                  <a:pt x="109" y="118"/>
                  <a:pt x="110" y="111"/>
                </a:cubicBezTo>
                <a:cubicBezTo>
                  <a:pt x="111" y="104"/>
                  <a:pt x="111" y="96"/>
                  <a:pt x="108" y="93"/>
                </a:cubicBezTo>
                <a:cubicBezTo>
                  <a:pt x="105" y="90"/>
                  <a:pt x="101" y="89"/>
                  <a:pt x="102" y="81"/>
                </a:cubicBezTo>
                <a:cubicBezTo>
                  <a:pt x="102" y="74"/>
                  <a:pt x="105" y="70"/>
                  <a:pt x="104" y="62"/>
                </a:cubicBezTo>
                <a:cubicBezTo>
                  <a:pt x="102" y="54"/>
                  <a:pt x="105" y="56"/>
                  <a:pt x="107" y="49"/>
                </a:cubicBezTo>
                <a:cubicBezTo>
                  <a:pt x="109" y="41"/>
                  <a:pt x="109" y="31"/>
                  <a:pt x="100" y="29"/>
                </a:cubicBezTo>
                <a:cubicBezTo>
                  <a:pt x="91" y="28"/>
                  <a:pt x="98" y="12"/>
                  <a:pt x="98" y="12"/>
                </a:cubicBezTo>
                <a:close/>
              </a:path>
            </a:pathLst>
          </a:custGeom>
          <a:solidFill>
            <a:srgbClr val="2B8CB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3" name="Freeform 670">
            <a:extLst>
              <a:ext uri="{FF2B5EF4-FFF2-40B4-BE49-F238E27FC236}">
                <a16:creationId xmlns:a16="http://schemas.microsoft.com/office/drawing/2014/main" id="{B336C847-C87F-E4E1-C5A1-44E123D148AC}"/>
              </a:ext>
            </a:extLst>
          </p:cNvPr>
          <p:cNvSpPr>
            <a:spLocks/>
          </p:cNvSpPr>
          <p:nvPr/>
        </p:nvSpPr>
        <p:spPr bwMode="auto">
          <a:xfrm>
            <a:off x="4839970" y="4455026"/>
            <a:ext cx="57626" cy="155590"/>
          </a:xfrm>
          <a:custGeom>
            <a:avLst/>
            <a:gdLst>
              <a:gd name="T0" fmla="*/ 2147483646 w 53"/>
              <a:gd name="T1" fmla="*/ 2147483646 h 146"/>
              <a:gd name="T2" fmla="*/ 2147483646 w 53"/>
              <a:gd name="T3" fmla="*/ 2147483646 h 146"/>
              <a:gd name="T4" fmla="*/ 2147483646 w 53"/>
              <a:gd name="T5" fmla="*/ 2147483646 h 146"/>
              <a:gd name="T6" fmla="*/ 2147483646 w 53"/>
              <a:gd name="T7" fmla="*/ 2147483646 h 146"/>
              <a:gd name="T8" fmla="*/ 2147483646 w 53"/>
              <a:gd name="T9" fmla="*/ 2147483646 h 146"/>
              <a:gd name="T10" fmla="*/ 2147483646 w 53"/>
              <a:gd name="T11" fmla="*/ 2147483646 h 146"/>
              <a:gd name="T12" fmla="*/ 2147483646 w 53"/>
              <a:gd name="T13" fmla="*/ 2147483646 h 146"/>
              <a:gd name="T14" fmla="*/ 2147483646 w 53"/>
              <a:gd name="T15" fmla="*/ 2147483646 h 146"/>
              <a:gd name="T16" fmla="*/ 2147483646 w 53"/>
              <a:gd name="T17" fmla="*/ 0 h 146"/>
              <a:gd name="T18" fmla="*/ 2147483646 w 53"/>
              <a:gd name="T19" fmla="*/ 0 h 146"/>
              <a:gd name="T20" fmla="*/ 2147483646 w 53"/>
              <a:gd name="T21" fmla="*/ 2147483646 h 146"/>
              <a:gd name="T22" fmla="*/ 2147483646 w 53"/>
              <a:gd name="T23" fmla="*/ 2147483646 h 146"/>
              <a:gd name="T24" fmla="*/ 2147483646 w 53"/>
              <a:gd name="T25" fmla="*/ 2147483646 h 146"/>
              <a:gd name="T26" fmla="*/ 2147483646 w 53"/>
              <a:gd name="T27" fmla="*/ 2147483646 h 146"/>
              <a:gd name="T28" fmla="*/ 2147483646 w 53"/>
              <a:gd name="T29" fmla="*/ 2147483646 h 146"/>
              <a:gd name="T30" fmla="*/ 2147483646 w 53"/>
              <a:gd name="T31" fmla="*/ 2147483646 h 146"/>
              <a:gd name="T32" fmla="*/ 2147483646 w 53"/>
              <a:gd name="T33" fmla="*/ 2147483646 h 146"/>
              <a:gd name="T34" fmla="*/ 2147483646 w 53"/>
              <a:gd name="T35" fmla="*/ 2147483646 h 146"/>
              <a:gd name="T36" fmla="*/ 2147483646 w 53"/>
              <a:gd name="T37" fmla="*/ 2147483646 h 146"/>
              <a:gd name="T38" fmla="*/ 2147483646 w 53"/>
              <a:gd name="T39" fmla="*/ 2147483646 h 14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53"/>
              <a:gd name="T61" fmla="*/ 0 h 146"/>
              <a:gd name="T62" fmla="*/ 53 w 53"/>
              <a:gd name="T63" fmla="*/ 146 h 14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53" h="146">
                <a:moveTo>
                  <a:pt x="37" y="146"/>
                </a:moveTo>
                <a:cubicBezTo>
                  <a:pt x="37" y="146"/>
                  <a:pt x="19" y="139"/>
                  <a:pt x="17" y="128"/>
                </a:cubicBezTo>
                <a:cubicBezTo>
                  <a:pt x="15" y="117"/>
                  <a:pt x="18" y="106"/>
                  <a:pt x="19" y="99"/>
                </a:cubicBezTo>
                <a:cubicBezTo>
                  <a:pt x="20" y="92"/>
                  <a:pt x="20" y="84"/>
                  <a:pt x="17" y="81"/>
                </a:cubicBezTo>
                <a:cubicBezTo>
                  <a:pt x="14" y="78"/>
                  <a:pt x="10" y="77"/>
                  <a:pt x="11" y="69"/>
                </a:cubicBezTo>
                <a:cubicBezTo>
                  <a:pt x="11" y="62"/>
                  <a:pt x="14" y="58"/>
                  <a:pt x="13" y="50"/>
                </a:cubicBezTo>
                <a:cubicBezTo>
                  <a:pt x="11" y="42"/>
                  <a:pt x="14" y="44"/>
                  <a:pt x="16" y="37"/>
                </a:cubicBezTo>
                <a:cubicBezTo>
                  <a:pt x="18" y="29"/>
                  <a:pt x="18" y="19"/>
                  <a:pt x="9" y="17"/>
                </a:cubicBezTo>
                <a:cubicBezTo>
                  <a:pt x="0" y="16"/>
                  <a:pt x="7" y="0"/>
                  <a:pt x="7" y="0"/>
                </a:cubicBezTo>
                <a:cubicBezTo>
                  <a:pt x="8" y="0"/>
                  <a:pt x="8" y="0"/>
                  <a:pt x="8" y="0"/>
                </a:cubicBezTo>
                <a:cubicBezTo>
                  <a:pt x="16" y="6"/>
                  <a:pt x="18" y="7"/>
                  <a:pt x="25" y="7"/>
                </a:cubicBezTo>
                <a:cubicBezTo>
                  <a:pt x="25" y="7"/>
                  <a:pt x="22" y="18"/>
                  <a:pt x="28" y="22"/>
                </a:cubicBezTo>
                <a:cubicBezTo>
                  <a:pt x="33" y="27"/>
                  <a:pt x="42" y="31"/>
                  <a:pt x="42" y="38"/>
                </a:cubicBezTo>
                <a:cubicBezTo>
                  <a:pt x="43" y="45"/>
                  <a:pt x="40" y="51"/>
                  <a:pt x="44" y="57"/>
                </a:cubicBezTo>
                <a:cubicBezTo>
                  <a:pt x="48" y="62"/>
                  <a:pt x="53" y="62"/>
                  <a:pt x="52" y="69"/>
                </a:cubicBezTo>
                <a:cubicBezTo>
                  <a:pt x="50" y="77"/>
                  <a:pt x="47" y="70"/>
                  <a:pt x="48" y="82"/>
                </a:cubicBezTo>
                <a:cubicBezTo>
                  <a:pt x="50" y="94"/>
                  <a:pt x="50" y="115"/>
                  <a:pt x="49" y="118"/>
                </a:cubicBezTo>
                <a:cubicBezTo>
                  <a:pt x="48" y="121"/>
                  <a:pt x="45" y="127"/>
                  <a:pt x="48" y="130"/>
                </a:cubicBezTo>
                <a:cubicBezTo>
                  <a:pt x="51" y="134"/>
                  <a:pt x="52" y="143"/>
                  <a:pt x="52" y="143"/>
                </a:cubicBezTo>
                <a:cubicBezTo>
                  <a:pt x="52" y="143"/>
                  <a:pt x="44" y="139"/>
                  <a:pt x="37" y="146"/>
                </a:cubicBezTo>
                <a:close/>
              </a:path>
            </a:pathLst>
          </a:custGeom>
          <a:solidFill>
            <a:srgbClr val="3EA1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4" name="Freeform 671">
            <a:extLst>
              <a:ext uri="{FF2B5EF4-FFF2-40B4-BE49-F238E27FC236}">
                <a16:creationId xmlns:a16="http://schemas.microsoft.com/office/drawing/2014/main" id="{C9593F19-578A-78D7-4AE1-6175D17F8EBF}"/>
              </a:ext>
            </a:extLst>
          </p:cNvPr>
          <p:cNvSpPr>
            <a:spLocks/>
          </p:cNvSpPr>
          <p:nvPr/>
        </p:nvSpPr>
        <p:spPr bwMode="auto">
          <a:xfrm>
            <a:off x="4864942" y="4414687"/>
            <a:ext cx="97964" cy="192088"/>
          </a:xfrm>
          <a:custGeom>
            <a:avLst/>
            <a:gdLst>
              <a:gd name="T0" fmla="*/ 2147483646 w 92"/>
              <a:gd name="T1" fmla="*/ 2147483646 h 181"/>
              <a:gd name="T2" fmla="*/ 2147483646 w 92"/>
              <a:gd name="T3" fmla="*/ 2147483646 h 181"/>
              <a:gd name="T4" fmla="*/ 2147483646 w 92"/>
              <a:gd name="T5" fmla="*/ 2147483646 h 181"/>
              <a:gd name="T6" fmla="*/ 2147483646 w 92"/>
              <a:gd name="T7" fmla="*/ 2147483646 h 181"/>
              <a:gd name="T8" fmla="*/ 2147483646 w 92"/>
              <a:gd name="T9" fmla="*/ 2147483646 h 181"/>
              <a:gd name="T10" fmla="*/ 2147483646 w 92"/>
              <a:gd name="T11" fmla="*/ 2147483646 h 181"/>
              <a:gd name="T12" fmla="*/ 2147483646 w 92"/>
              <a:gd name="T13" fmla="*/ 2147483646 h 181"/>
              <a:gd name="T14" fmla="*/ 2147483646 w 92"/>
              <a:gd name="T15" fmla="*/ 2147483646 h 181"/>
              <a:gd name="T16" fmla="*/ 2147483646 w 92"/>
              <a:gd name="T17" fmla="*/ 2147483646 h 181"/>
              <a:gd name="T18" fmla="*/ 2147483646 w 92"/>
              <a:gd name="T19" fmla="*/ 2147483646 h 181"/>
              <a:gd name="T20" fmla="*/ 2147483646 w 92"/>
              <a:gd name="T21" fmla="*/ 2147483646 h 181"/>
              <a:gd name="T22" fmla="*/ 2147483646 w 92"/>
              <a:gd name="T23" fmla="*/ 2147483646 h 181"/>
              <a:gd name="T24" fmla="*/ 2147483646 w 92"/>
              <a:gd name="T25" fmla="*/ 2147483646 h 181"/>
              <a:gd name="T26" fmla="*/ 2147483646 w 92"/>
              <a:gd name="T27" fmla="*/ 2147483646 h 181"/>
              <a:gd name="T28" fmla="*/ 2147483646 w 92"/>
              <a:gd name="T29" fmla="*/ 2147483646 h 181"/>
              <a:gd name="T30" fmla="*/ 2147483646 w 92"/>
              <a:gd name="T31" fmla="*/ 2147483646 h 181"/>
              <a:gd name="T32" fmla="*/ 2147483646 w 92"/>
              <a:gd name="T33" fmla="*/ 2147483646 h 181"/>
              <a:gd name="T34" fmla="*/ 2147483646 w 92"/>
              <a:gd name="T35" fmla="*/ 2147483646 h 181"/>
              <a:gd name="T36" fmla="*/ 2147483646 w 92"/>
              <a:gd name="T37" fmla="*/ 2147483646 h 181"/>
              <a:gd name="T38" fmla="*/ 2147483646 w 92"/>
              <a:gd name="T39" fmla="*/ 2147483646 h 181"/>
              <a:gd name="T40" fmla="*/ 2147483646 w 92"/>
              <a:gd name="T41" fmla="*/ 2147483646 h 181"/>
              <a:gd name="T42" fmla="*/ 2147483646 w 92"/>
              <a:gd name="T43" fmla="*/ 2147483646 h 181"/>
              <a:gd name="T44" fmla="*/ 2147483646 w 92"/>
              <a:gd name="T45" fmla="*/ 2147483646 h 181"/>
              <a:gd name="T46" fmla="*/ 2147483646 w 92"/>
              <a:gd name="T47" fmla="*/ 2147483646 h 181"/>
              <a:gd name="T48" fmla="*/ 2147483646 w 92"/>
              <a:gd name="T49" fmla="*/ 2147483646 h 181"/>
              <a:gd name="T50" fmla="*/ 2147483646 w 92"/>
              <a:gd name="T51" fmla="*/ 2147483646 h 181"/>
              <a:gd name="T52" fmla="*/ 2147483646 w 92"/>
              <a:gd name="T53" fmla="*/ 2147483646 h 181"/>
              <a:gd name="T54" fmla="*/ 2147483646 w 92"/>
              <a:gd name="T55" fmla="*/ 2147483646 h 181"/>
              <a:gd name="T56" fmla="*/ 2147483646 w 92"/>
              <a:gd name="T57" fmla="*/ 2147483646 h 181"/>
              <a:gd name="T58" fmla="*/ 2147483646 w 92"/>
              <a:gd name="T59" fmla="*/ 2147483646 h 18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w 92"/>
              <a:gd name="T91" fmla="*/ 0 h 181"/>
              <a:gd name="T92" fmla="*/ 92 w 92"/>
              <a:gd name="T93" fmla="*/ 181 h 181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T90" t="T91" r="T92" b="T93"/>
            <a:pathLst>
              <a:path w="92" h="181">
                <a:moveTo>
                  <a:pt x="30" y="181"/>
                </a:moveTo>
                <a:cubicBezTo>
                  <a:pt x="30" y="181"/>
                  <a:pt x="29" y="172"/>
                  <a:pt x="26" y="168"/>
                </a:cubicBezTo>
                <a:cubicBezTo>
                  <a:pt x="23" y="165"/>
                  <a:pt x="26" y="159"/>
                  <a:pt x="27" y="156"/>
                </a:cubicBezTo>
                <a:cubicBezTo>
                  <a:pt x="28" y="153"/>
                  <a:pt x="28" y="132"/>
                  <a:pt x="26" y="120"/>
                </a:cubicBezTo>
                <a:cubicBezTo>
                  <a:pt x="25" y="108"/>
                  <a:pt x="28" y="115"/>
                  <a:pt x="30" y="107"/>
                </a:cubicBezTo>
                <a:cubicBezTo>
                  <a:pt x="31" y="100"/>
                  <a:pt x="26" y="100"/>
                  <a:pt x="22" y="95"/>
                </a:cubicBezTo>
                <a:cubicBezTo>
                  <a:pt x="18" y="89"/>
                  <a:pt x="21" y="83"/>
                  <a:pt x="20" y="76"/>
                </a:cubicBezTo>
                <a:cubicBezTo>
                  <a:pt x="20" y="69"/>
                  <a:pt x="11" y="65"/>
                  <a:pt x="6" y="60"/>
                </a:cubicBezTo>
                <a:cubicBezTo>
                  <a:pt x="0" y="56"/>
                  <a:pt x="3" y="45"/>
                  <a:pt x="3" y="45"/>
                </a:cubicBezTo>
                <a:cubicBezTo>
                  <a:pt x="9" y="45"/>
                  <a:pt x="11" y="43"/>
                  <a:pt x="13" y="40"/>
                </a:cubicBezTo>
                <a:cubicBezTo>
                  <a:pt x="15" y="38"/>
                  <a:pt x="28" y="29"/>
                  <a:pt x="35" y="30"/>
                </a:cubicBezTo>
                <a:cubicBezTo>
                  <a:pt x="42" y="32"/>
                  <a:pt x="50" y="23"/>
                  <a:pt x="51" y="18"/>
                </a:cubicBezTo>
                <a:cubicBezTo>
                  <a:pt x="51" y="18"/>
                  <a:pt x="51" y="6"/>
                  <a:pt x="55" y="7"/>
                </a:cubicBezTo>
                <a:cubicBezTo>
                  <a:pt x="59" y="9"/>
                  <a:pt x="62" y="9"/>
                  <a:pt x="63" y="6"/>
                </a:cubicBezTo>
                <a:cubicBezTo>
                  <a:pt x="63" y="3"/>
                  <a:pt x="63" y="0"/>
                  <a:pt x="69" y="9"/>
                </a:cubicBezTo>
                <a:cubicBezTo>
                  <a:pt x="75" y="17"/>
                  <a:pt x="79" y="15"/>
                  <a:pt x="82" y="21"/>
                </a:cubicBezTo>
                <a:cubicBezTo>
                  <a:pt x="86" y="26"/>
                  <a:pt x="82" y="28"/>
                  <a:pt x="83" y="32"/>
                </a:cubicBezTo>
                <a:cubicBezTo>
                  <a:pt x="84" y="36"/>
                  <a:pt x="86" y="39"/>
                  <a:pt x="88" y="42"/>
                </a:cubicBezTo>
                <a:cubicBezTo>
                  <a:pt x="89" y="46"/>
                  <a:pt x="92" y="46"/>
                  <a:pt x="89" y="53"/>
                </a:cubicBezTo>
                <a:cubicBezTo>
                  <a:pt x="86" y="60"/>
                  <a:pt x="80" y="63"/>
                  <a:pt x="81" y="68"/>
                </a:cubicBezTo>
                <a:cubicBezTo>
                  <a:pt x="83" y="73"/>
                  <a:pt x="89" y="77"/>
                  <a:pt x="81" y="79"/>
                </a:cubicBezTo>
                <a:cubicBezTo>
                  <a:pt x="73" y="81"/>
                  <a:pt x="71" y="77"/>
                  <a:pt x="71" y="80"/>
                </a:cubicBezTo>
                <a:cubicBezTo>
                  <a:pt x="70" y="84"/>
                  <a:pt x="67" y="82"/>
                  <a:pt x="66" y="85"/>
                </a:cubicBezTo>
                <a:cubicBezTo>
                  <a:pt x="64" y="88"/>
                  <a:pt x="77" y="95"/>
                  <a:pt x="66" y="97"/>
                </a:cubicBezTo>
                <a:cubicBezTo>
                  <a:pt x="55" y="99"/>
                  <a:pt x="51" y="100"/>
                  <a:pt x="54" y="108"/>
                </a:cubicBezTo>
                <a:cubicBezTo>
                  <a:pt x="57" y="117"/>
                  <a:pt x="56" y="122"/>
                  <a:pt x="55" y="127"/>
                </a:cubicBezTo>
                <a:cubicBezTo>
                  <a:pt x="54" y="131"/>
                  <a:pt x="54" y="132"/>
                  <a:pt x="55" y="138"/>
                </a:cubicBezTo>
                <a:cubicBezTo>
                  <a:pt x="57" y="145"/>
                  <a:pt x="58" y="147"/>
                  <a:pt x="58" y="153"/>
                </a:cubicBezTo>
                <a:cubicBezTo>
                  <a:pt x="58" y="158"/>
                  <a:pt x="53" y="176"/>
                  <a:pt x="53" y="176"/>
                </a:cubicBezTo>
                <a:cubicBezTo>
                  <a:pt x="53" y="176"/>
                  <a:pt x="36" y="180"/>
                  <a:pt x="30" y="181"/>
                </a:cubicBezTo>
                <a:close/>
              </a:path>
            </a:pathLst>
          </a:custGeom>
          <a:solidFill>
            <a:srgbClr val="3EA1C9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5" name="Freeform 672">
            <a:extLst>
              <a:ext uri="{FF2B5EF4-FFF2-40B4-BE49-F238E27FC236}">
                <a16:creationId xmlns:a16="http://schemas.microsoft.com/office/drawing/2014/main" id="{87E2582D-8E83-5CCE-CF7B-CEC3D047480D}"/>
              </a:ext>
            </a:extLst>
          </p:cNvPr>
          <p:cNvSpPr>
            <a:spLocks/>
          </p:cNvSpPr>
          <p:nvPr/>
        </p:nvSpPr>
        <p:spPr bwMode="auto">
          <a:xfrm>
            <a:off x="4857259" y="4082376"/>
            <a:ext cx="462930" cy="353441"/>
          </a:xfrm>
          <a:custGeom>
            <a:avLst/>
            <a:gdLst>
              <a:gd name="T0" fmla="*/ 2147483646 w 434"/>
              <a:gd name="T1" fmla="*/ 2147483646 h 330"/>
              <a:gd name="T2" fmla="*/ 2147483646 w 434"/>
              <a:gd name="T3" fmla="*/ 2147483646 h 330"/>
              <a:gd name="T4" fmla="*/ 2147483646 w 434"/>
              <a:gd name="T5" fmla="*/ 2147483646 h 330"/>
              <a:gd name="T6" fmla="*/ 2147483646 w 434"/>
              <a:gd name="T7" fmla="*/ 2147483646 h 330"/>
              <a:gd name="T8" fmla="*/ 2147483646 w 434"/>
              <a:gd name="T9" fmla="*/ 2147483646 h 330"/>
              <a:gd name="T10" fmla="*/ 2147483646 w 434"/>
              <a:gd name="T11" fmla="*/ 2147483646 h 330"/>
              <a:gd name="T12" fmla="*/ 2147483646 w 434"/>
              <a:gd name="T13" fmla="*/ 2147483646 h 330"/>
              <a:gd name="T14" fmla="*/ 2147483646 w 434"/>
              <a:gd name="T15" fmla="*/ 2147483646 h 330"/>
              <a:gd name="T16" fmla="*/ 2147483646 w 434"/>
              <a:gd name="T17" fmla="*/ 2147483646 h 330"/>
              <a:gd name="T18" fmla="*/ 2147483646 w 434"/>
              <a:gd name="T19" fmla="*/ 2147483646 h 330"/>
              <a:gd name="T20" fmla="*/ 2147483646 w 434"/>
              <a:gd name="T21" fmla="*/ 2147483646 h 330"/>
              <a:gd name="T22" fmla="*/ 2147483646 w 434"/>
              <a:gd name="T23" fmla="*/ 2147483646 h 330"/>
              <a:gd name="T24" fmla="*/ 2147483646 w 434"/>
              <a:gd name="T25" fmla="*/ 2147483646 h 330"/>
              <a:gd name="T26" fmla="*/ 2147483646 w 434"/>
              <a:gd name="T27" fmla="*/ 2147483646 h 330"/>
              <a:gd name="T28" fmla="*/ 0 w 434"/>
              <a:gd name="T29" fmla="*/ 2147483646 h 330"/>
              <a:gd name="T30" fmla="*/ 2147483646 w 434"/>
              <a:gd name="T31" fmla="*/ 2147483646 h 330"/>
              <a:gd name="T32" fmla="*/ 2147483646 w 434"/>
              <a:gd name="T33" fmla="*/ 2147483646 h 330"/>
              <a:gd name="T34" fmla="*/ 2147483646 w 434"/>
              <a:gd name="T35" fmla="*/ 2147483646 h 330"/>
              <a:gd name="T36" fmla="*/ 2147483646 w 434"/>
              <a:gd name="T37" fmla="*/ 2147483646 h 330"/>
              <a:gd name="T38" fmla="*/ 2147483646 w 434"/>
              <a:gd name="T39" fmla="*/ 2147483646 h 330"/>
              <a:gd name="T40" fmla="*/ 2147483646 w 434"/>
              <a:gd name="T41" fmla="*/ 2147483646 h 330"/>
              <a:gd name="T42" fmla="*/ 2147483646 w 434"/>
              <a:gd name="T43" fmla="*/ 2147483646 h 330"/>
              <a:gd name="T44" fmla="*/ 2147483646 w 434"/>
              <a:gd name="T45" fmla="*/ 2147483646 h 330"/>
              <a:gd name="T46" fmla="*/ 2147483646 w 434"/>
              <a:gd name="T47" fmla="*/ 2147483646 h 330"/>
              <a:gd name="T48" fmla="*/ 2147483646 w 434"/>
              <a:gd name="T49" fmla="*/ 2147483646 h 330"/>
              <a:gd name="T50" fmla="*/ 2147483646 w 434"/>
              <a:gd name="T51" fmla="*/ 2147483646 h 330"/>
              <a:gd name="T52" fmla="*/ 2147483646 w 434"/>
              <a:gd name="T53" fmla="*/ 2147483646 h 330"/>
              <a:gd name="T54" fmla="*/ 2147483646 w 434"/>
              <a:gd name="T55" fmla="*/ 2147483646 h 330"/>
              <a:gd name="T56" fmla="*/ 2147483646 w 434"/>
              <a:gd name="T57" fmla="*/ 2147483646 h 330"/>
              <a:gd name="T58" fmla="*/ 2147483646 w 434"/>
              <a:gd name="T59" fmla="*/ 2147483646 h 330"/>
              <a:gd name="T60" fmla="*/ 2147483646 w 434"/>
              <a:gd name="T61" fmla="*/ 2147483646 h 330"/>
              <a:gd name="T62" fmla="*/ 2147483646 w 434"/>
              <a:gd name="T63" fmla="*/ 2147483646 h 330"/>
              <a:gd name="T64" fmla="*/ 2147483646 w 434"/>
              <a:gd name="T65" fmla="*/ 2147483646 h 330"/>
              <a:gd name="T66" fmla="*/ 2147483646 w 434"/>
              <a:gd name="T67" fmla="*/ 2147483646 h 330"/>
              <a:gd name="T68" fmla="*/ 2147483646 w 434"/>
              <a:gd name="T69" fmla="*/ 2147483646 h 330"/>
              <a:gd name="T70" fmla="*/ 2147483646 w 434"/>
              <a:gd name="T71" fmla="*/ 2147483646 h 330"/>
              <a:gd name="T72" fmla="*/ 2147483646 w 434"/>
              <a:gd name="T73" fmla="*/ 2147483646 h 330"/>
              <a:gd name="T74" fmla="*/ 2147483646 w 434"/>
              <a:gd name="T75" fmla="*/ 2147483646 h 330"/>
              <a:gd name="T76" fmla="*/ 2147483646 w 434"/>
              <a:gd name="T77" fmla="*/ 2147483646 h 330"/>
              <a:gd name="T78" fmla="*/ 2147483646 w 434"/>
              <a:gd name="T79" fmla="*/ 2147483646 h 330"/>
              <a:gd name="T80" fmla="*/ 2147483646 w 434"/>
              <a:gd name="T81" fmla="*/ 2147483646 h 330"/>
              <a:gd name="T82" fmla="*/ 2147483646 w 434"/>
              <a:gd name="T83" fmla="*/ 2147483646 h 330"/>
              <a:gd name="T84" fmla="*/ 2147483646 w 434"/>
              <a:gd name="T85" fmla="*/ 2147483646 h 330"/>
              <a:gd name="T86" fmla="*/ 2147483646 w 434"/>
              <a:gd name="T87" fmla="*/ 2147483646 h 330"/>
              <a:gd name="T88" fmla="*/ 2147483646 w 434"/>
              <a:gd name="T89" fmla="*/ 2147483646 h 330"/>
              <a:gd name="T90" fmla="*/ 2147483646 w 434"/>
              <a:gd name="T91" fmla="*/ 2147483646 h 330"/>
              <a:gd name="T92" fmla="*/ 2147483646 w 434"/>
              <a:gd name="T93" fmla="*/ 2147483646 h 330"/>
              <a:gd name="T94" fmla="*/ 2147483646 w 434"/>
              <a:gd name="T95" fmla="*/ 2147483646 h 330"/>
              <a:gd name="T96" fmla="*/ 2147483646 w 434"/>
              <a:gd name="T97" fmla="*/ 2147483646 h 330"/>
              <a:gd name="T98" fmla="*/ 2147483646 w 434"/>
              <a:gd name="T99" fmla="*/ 2147483646 h 330"/>
              <a:gd name="T100" fmla="*/ 2147483646 w 434"/>
              <a:gd name="T101" fmla="*/ 2147483646 h 330"/>
              <a:gd name="T102" fmla="*/ 2147483646 w 434"/>
              <a:gd name="T103" fmla="*/ 2147483646 h 330"/>
              <a:gd name="T104" fmla="*/ 2147483646 w 434"/>
              <a:gd name="T105" fmla="*/ 2147483646 h 330"/>
              <a:gd name="T106" fmla="*/ 2147483646 w 434"/>
              <a:gd name="T107" fmla="*/ 2147483646 h 330"/>
              <a:gd name="T108" fmla="*/ 2147483646 w 434"/>
              <a:gd name="T109" fmla="*/ 2147483646 h 330"/>
              <a:gd name="T110" fmla="*/ 2147483646 w 434"/>
              <a:gd name="T111" fmla="*/ 2147483646 h 330"/>
              <a:gd name="T112" fmla="*/ 2147483646 w 434"/>
              <a:gd name="T113" fmla="*/ 2147483646 h 330"/>
              <a:gd name="T114" fmla="*/ 2147483646 w 434"/>
              <a:gd name="T115" fmla="*/ 2147483646 h 330"/>
              <a:gd name="T116" fmla="*/ 2147483646 w 434"/>
              <a:gd name="T117" fmla="*/ 2147483646 h 330"/>
              <a:gd name="T118" fmla="*/ 2147483646 w 434"/>
              <a:gd name="T119" fmla="*/ 2147483646 h 330"/>
              <a:gd name="T120" fmla="*/ 2147483646 w 434"/>
              <a:gd name="T121" fmla="*/ 2147483646 h 33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434"/>
              <a:gd name="T184" fmla="*/ 0 h 330"/>
              <a:gd name="T185" fmla="*/ 434 w 434"/>
              <a:gd name="T186" fmla="*/ 330 h 330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434" h="330">
                <a:moveTo>
                  <a:pt x="408" y="23"/>
                </a:moveTo>
                <a:cubicBezTo>
                  <a:pt x="385" y="35"/>
                  <a:pt x="385" y="35"/>
                  <a:pt x="385" y="35"/>
                </a:cubicBezTo>
                <a:cubicBezTo>
                  <a:pt x="385" y="35"/>
                  <a:pt x="362" y="0"/>
                  <a:pt x="328" y="8"/>
                </a:cubicBezTo>
                <a:cubicBezTo>
                  <a:pt x="294" y="14"/>
                  <a:pt x="174" y="105"/>
                  <a:pt x="167" y="112"/>
                </a:cubicBezTo>
                <a:cubicBezTo>
                  <a:pt x="159" y="119"/>
                  <a:pt x="122" y="126"/>
                  <a:pt x="112" y="126"/>
                </a:cubicBezTo>
                <a:cubicBezTo>
                  <a:pt x="112" y="126"/>
                  <a:pt x="116" y="172"/>
                  <a:pt x="114" y="188"/>
                </a:cubicBezTo>
                <a:cubicBezTo>
                  <a:pt x="112" y="203"/>
                  <a:pt x="104" y="203"/>
                  <a:pt x="105" y="210"/>
                </a:cubicBezTo>
                <a:cubicBezTo>
                  <a:pt x="106" y="216"/>
                  <a:pt x="99" y="230"/>
                  <a:pt x="93" y="233"/>
                </a:cubicBezTo>
                <a:cubicBezTo>
                  <a:pt x="88" y="236"/>
                  <a:pt x="73" y="233"/>
                  <a:pt x="68" y="233"/>
                </a:cubicBezTo>
                <a:cubicBezTo>
                  <a:pt x="62" y="233"/>
                  <a:pt x="52" y="231"/>
                  <a:pt x="48" y="232"/>
                </a:cubicBezTo>
                <a:cubicBezTo>
                  <a:pt x="44" y="233"/>
                  <a:pt x="30" y="232"/>
                  <a:pt x="30" y="232"/>
                </a:cubicBezTo>
                <a:cubicBezTo>
                  <a:pt x="30" y="232"/>
                  <a:pt x="30" y="243"/>
                  <a:pt x="17" y="241"/>
                </a:cubicBezTo>
                <a:cubicBezTo>
                  <a:pt x="13" y="240"/>
                  <a:pt x="9" y="238"/>
                  <a:pt x="4" y="236"/>
                </a:cubicBezTo>
                <a:cubicBezTo>
                  <a:pt x="3" y="236"/>
                  <a:pt x="3" y="236"/>
                  <a:pt x="3" y="236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46"/>
                  <a:pt x="2" y="253"/>
                  <a:pt x="1" y="256"/>
                </a:cubicBezTo>
                <a:cubicBezTo>
                  <a:pt x="1" y="259"/>
                  <a:pt x="12" y="273"/>
                  <a:pt x="17" y="279"/>
                </a:cubicBezTo>
                <a:cubicBezTo>
                  <a:pt x="23" y="285"/>
                  <a:pt x="26" y="283"/>
                  <a:pt x="27" y="286"/>
                </a:cubicBezTo>
                <a:cubicBezTo>
                  <a:pt x="29" y="288"/>
                  <a:pt x="26" y="289"/>
                  <a:pt x="22" y="289"/>
                </a:cubicBezTo>
                <a:cubicBezTo>
                  <a:pt x="19" y="290"/>
                  <a:pt x="23" y="293"/>
                  <a:pt x="23" y="298"/>
                </a:cubicBezTo>
                <a:cubicBezTo>
                  <a:pt x="24" y="304"/>
                  <a:pt x="35" y="305"/>
                  <a:pt x="39" y="304"/>
                </a:cubicBezTo>
                <a:cubicBezTo>
                  <a:pt x="43" y="302"/>
                  <a:pt x="45" y="304"/>
                  <a:pt x="50" y="304"/>
                </a:cubicBezTo>
                <a:cubicBezTo>
                  <a:pt x="56" y="304"/>
                  <a:pt x="49" y="311"/>
                  <a:pt x="52" y="317"/>
                </a:cubicBezTo>
                <a:cubicBezTo>
                  <a:pt x="55" y="322"/>
                  <a:pt x="60" y="322"/>
                  <a:pt x="58" y="327"/>
                </a:cubicBezTo>
                <a:cubicBezTo>
                  <a:pt x="58" y="327"/>
                  <a:pt x="58" y="315"/>
                  <a:pt x="62" y="316"/>
                </a:cubicBezTo>
                <a:cubicBezTo>
                  <a:pt x="66" y="318"/>
                  <a:pt x="69" y="318"/>
                  <a:pt x="70" y="315"/>
                </a:cubicBezTo>
                <a:cubicBezTo>
                  <a:pt x="70" y="312"/>
                  <a:pt x="70" y="309"/>
                  <a:pt x="76" y="318"/>
                </a:cubicBezTo>
                <a:cubicBezTo>
                  <a:pt x="82" y="326"/>
                  <a:pt x="86" y="325"/>
                  <a:pt x="89" y="329"/>
                </a:cubicBezTo>
                <a:cubicBezTo>
                  <a:pt x="89" y="329"/>
                  <a:pt x="89" y="330"/>
                  <a:pt x="89" y="330"/>
                </a:cubicBezTo>
                <a:cubicBezTo>
                  <a:pt x="89" y="330"/>
                  <a:pt x="89" y="330"/>
                  <a:pt x="89" y="330"/>
                </a:cubicBezTo>
                <a:cubicBezTo>
                  <a:pt x="93" y="316"/>
                  <a:pt x="93" y="316"/>
                  <a:pt x="93" y="316"/>
                </a:cubicBezTo>
                <a:cubicBezTo>
                  <a:pt x="93" y="316"/>
                  <a:pt x="93" y="308"/>
                  <a:pt x="96" y="307"/>
                </a:cubicBezTo>
                <a:cubicBezTo>
                  <a:pt x="100" y="307"/>
                  <a:pt x="103" y="306"/>
                  <a:pt x="104" y="300"/>
                </a:cubicBezTo>
                <a:cubicBezTo>
                  <a:pt x="106" y="294"/>
                  <a:pt x="104" y="296"/>
                  <a:pt x="106" y="291"/>
                </a:cubicBezTo>
                <a:cubicBezTo>
                  <a:pt x="108" y="286"/>
                  <a:pt x="111" y="275"/>
                  <a:pt x="122" y="277"/>
                </a:cubicBezTo>
                <a:cubicBezTo>
                  <a:pt x="134" y="278"/>
                  <a:pt x="139" y="279"/>
                  <a:pt x="140" y="275"/>
                </a:cubicBezTo>
                <a:cubicBezTo>
                  <a:pt x="141" y="272"/>
                  <a:pt x="140" y="265"/>
                  <a:pt x="151" y="272"/>
                </a:cubicBezTo>
                <a:cubicBezTo>
                  <a:pt x="162" y="280"/>
                  <a:pt x="173" y="281"/>
                  <a:pt x="175" y="282"/>
                </a:cubicBezTo>
                <a:cubicBezTo>
                  <a:pt x="177" y="282"/>
                  <a:pt x="181" y="285"/>
                  <a:pt x="181" y="285"/>
                </a:cubicBezTo>
                <a:cubicBezTo>
                  <a:pt x="181" y="285"/>
                  <a:pt x="174" y="295"/>
                  <a:pt x="180" y="296"/>
                </a:cubicBezTo>
                <a:cubicBezTo>
                  <a:pt x="186" y="298"/>
                  <a:pt x="185" y="298"/>
                  <a:pt x="193" y="296"/>
                </a:cubicBezTo>
                <a:cubicBezTo>
                  <a:pt x="202" y="293"/>
                  <a:pt x="200" y="289"/>
                  <a:pt x="208" y="291"/>
                </a:cubicBezTo>
                <a:cubicBezTo>
                  <a:pt x="215" y="292"/>
                  <a:pt x="223" y="289"/>
                  <a:pt x="225" y="290"/>
                </a:cubicBezTo>
                <a:cubicBezTo>
                  <a:pt x="227" y="291"/>
                  <a:pt x="236" y="305"/>
                  <a:pt x="242" y="304"/>
                </a:cubicBezTo>
                <a:cubicBezTo>
                  <a:pt x="249" y="303"/>
                  <a:pt x="267" y="298"/>
                  <a:pt x="270" y="294"/>
                </a:cubicBezTo>
                <a:cubicBezTo>
                  <a:pt x="274" y="291"/>
                  <a:pt x="277" y="276"/>
                  <a:pt x="294" y="285"/>
                </a:cubicBezTo>
                <a:cubicBezTo>
                  <a:pt x="311" y="294"/>
                  <a:pt x="303" y="292"/>
                  <a:pt x="319" y="293"/>
                </a:cubicBezTo>
                <a:cubicBezTo>
                  <a:pt x="335" y="294"/>
                  <a:pt x="327" y="291"/>
                  <a:pt x="338" y="289"/>
                </a:cubicBezTo>
                <a:cubicBezTo>
                  <a:pt x="348" y="287"/>
                  <a:pt x="346" y="284"/>
                  <a:pt x="353" y="283"/>
                </a:cubicBezTo>
                <a:cubicBezTo>
                  <a:pt x="361" y="282"/>
                  <a:pt x="368" y="283"/>
                  <a:pt x="368" y="283"/>
                </a:cubicBezTo>
                <a:cubicBezTo>
                  <a:pt x="368" y="283"/>
                  <a:pt x="368" y="265"/>
                  <a:pt x="367" y="262"/>
                </a:cubicBezTo>
                <a:cubicBezTo>
                  <a:pt x="366" y="259"/>
                  <a:pt x="372" y="259"/>
                  <a:pt x="376" y="249"/>
                </a:cubicBezTo>
                <a:cubicBezTo>
                  <a:pt x="380" y="239"/>
                  <a:pt x="379" y="237"/>
                  <a:pt x="385" y="230"/>
                </a:cubicBezTo>
                <a:cubicBezTo>
                  <a:pt x="392" y="223"/>
                  <a:pt x="396" y="216"/>
                  <a:pt x="401" y="212"/>
                </a:cubicBezTo>
                <a:cubicBezTo>
                  <a:pt x="406" y="208"/>
                  <a:pt x="419" y="192"/>
                  <a:pt x="419" y="192"/>
                </a:cubicBezTo>
                <a:cubicBezTo>
                  <a:pt x="419" y="192"/>
                  <a:pt x="423" y="141"/>
                  <a:pt x="424" y="129"/>
                </a:cubicBezTo>
                <a:cubicBezTo>
                  <a:pt x="426" y="118"/>
                  <a:pt x="434" y="108"/>
                  <a:pt x="431" y="101"/>
                </a:cubicBezTo>
                <a:cubicBezTo>
                  <a:pt x="428" y="93"/>
                  <a:pt x="418" y="92"/>
                  <a:pt x="417" y="88"/>
                </a:cubicBezTo>
                <a:cubicBezTo>
                  <a:pt x="416" y="83"/>
                  <a:pt x="418" y="76"/>
                  <a:pt x="416" y="71"/>
                </a:cubicBezTo>
                <a:cubicBezTo>
                  <a:pt x="415" y="67"/>
                  <a:pt x="409" y="61"/>
                  <a:pt x="408" y="55"/>
                </a:cubicBezTo>
                <a:cubicBezTo>
                  <a:pt x="407" y="48"/>
                  <a:pt x="408" y="23"/>
                  <a:pt x="408" y="2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6" name="Freeform 673">
            <a:extLst>
              <a:ext uri="{FF2B5EF4-FFF2-40B4-BE49-F238E27FC236}">
                <a16:creationId xmlns:a16="http://schemas.microsoft.com/office/drawing/2014/main" id="{9B3A2E83-1C73-336D-080C-F72FD78C7C6C}"/>
              </a:ext>
            </a:extLst>
          </p:cNvPr>
          <p:cNvSpPr>
            <a:spLocks/>
          </p:cNvSpPr>
          <p:nvPr/>
        </p:nvSpPr>
        <p:spPr bwMode="auto">
          <a:xfrm>
            <a:off x="5249117" y="4090060"/>
            <a:ext cx="303498" cy="491744"/>
          </a:xfrm>
          <a:custGeom>
            <a:avLst/>
            <a:gdLst>
              <a:gd name="T0" fmla="*/ 2147483646 w 285"/>
              <a:gd name="T1" fmla="*/ 2147483646 h 459"/>
              <a:gd name="T2" fmla="*/ 2147483646 w 285"/>
              <a:gd name="T3" fmla="*/ 0 h 459"/>
              <a:gd name="T4" fmla="*/ 2147483646 w 285"/>
              <a:gd name="T5" fmla="*/ 2147483646 h 459"/>
              <a:gd name="T6" fmla="*/ 2147483646 w 285"/>
              <a:gd name="T7" fmla="*/ 2147483646 h 459"/>
              <a:gd name="T8" fmla="*/ 2147483646 w 285"/>
              <a:gd name="T9" fmla="*/ 2147483646 h 459"/>
              <a:gd name="T10" fmla="*/ 2147483646 w 285"/>
              <a:gd name="T11" fmla="*/ 2147483646 h 459"/>
              <a:gd name="T12" fmla="*/ 2147483646 w 285"/>
              <a:gd name="T13" fmla="*/ 2147483646 h 459"/>
              <a:gd name="T14" fmla="*/ 2147483646 w 285"/>
              <a:gd name="T15" fmla="*/ 2147483646 h 459"/>
              <a:gd name="T16" fmla="*/ 2147483646 w 285"/>
              <a:gd name="T17" fmla="*/ 2147483646 h 459"/>
              <a:gd name="T18" fmla="*/ 2147483646 w 285"/>
              <a:gd name="T19" fmla="*/ 2147483646 h 459"/>
              <a:gd name="T20" fmla="*/ 2147483646 w 285"/>
              <a:gd name="T21" fmla="*/ 2147483646 h 459"/>
              <a:gd name="T22" fmla="*/ 2147483646 w 285"/>
              <a:gd name="T23" fmla="*/ 2147483646 h 459"/>
              <a:gd name="T24" fmla="*/ 2147483646 w 285"/>
              <a:gd name="T25" fmla="*/ 2147483646 h 459"/>
              <a:gd name="T26" fmla="*/ 2147483646 w 285"/>
              <a:gd name="T27" fmla="*/ 2147483646 h 459"/>
              <a:gd name="T28" fmla="*/ 2147483646 w 285"/>
              <a:gd name="T29" fmla="*/ 2147483646 h 459"/>
              <a:gd name="T30" fmla="*/ 2147483646 w 285"/>
              <a:gd name="T31" fmla="*/ 2147483646 h 459"/>
              <a:gd name="T32" fmla="*/ 2147483646 w 285"/>
              <a:gd name="T33" fmla="*/ 2147483646 h 459"/>
              <a:gd name="T34" fmla="*/ 2147483646 w 285"/>
              <a:gd name="T35" fmla="*/ 2147483646 h 459"/>
              <a:gd name="T36" fmla="*/ 2147483646 w 285"/>
              <a:gd name="T37" fmla="*/ 2147483646 h 459"/>
              <a:gd name="T38" fmla="*/ 2147483646 w 285"/>
              <a:gd name="T39" fmla="*/ 2147483646 h 459"/>
              <a:gd name="T40" fmla="*/ 2147483646 w 285"/>
              <a:gd name="T41" fmla="*/ 2147483646 h 459"/>
              <a:gd name="T42" fmla="*/ 2147483646 w 285"/>
              <a:gd name="T43" fmla="*/ 2147483646 h 459"/>
              <a:gd name="T44" fmla="*/ 2147483646 w 285"/>
              <a:gd name="T45" fmla="*/ 2147483646 h 459"/>
              <a:gd name="T46" fmla="*/ 2147483646 w 285"/>
              <a:gd name="T47" fmla="*/ 2147483646 h 459"/>
              <a:gd name="T48" fmla="*/ 2147483646 w 285"/>
              <a:gd name="T49" fmla="*/ 2147483646 h 459"/>
              <a:gd name="T50" fmla="*/ 2147483646 w 285"/>
              <a:gd name="T51" fmla="*/ 2147483646 h 459"/>
              <a:gd name="T52" fmla="*/ 2147483646 w 285"/>
              <a:gd name="T53" fmla="*/ 2147483646 h 459"/>
              <a:gd name="T54" fmla="*/ 2147483646 w 285"/>
              <a:gd name="T55" fmla="*/ 2147483646 h 459"/>
              <a:gd name="T56" fmla="*/ 2147483646 w 285"/>
              <a:gd name="T57" fmla="*/ 2147483646 h 459"/>
              <a:gd name="T58" fmla="*/ 2147483646 w 285"/>
              <a:gd name="T59" fmla="*/ 2147483646 h 459"/>
              <a:gd name="T60" fmla="*/ 2147483646 w 285"/>
              <a:gd name="T61" fmla="*/ 2147483646 h 459"/>
              <a:gd name="T62" fmla="*/ 2147483646 w 285"/>
              <a:gd name="T63" fmla="*/ 2147483646 h 459"/>
              <a:gd name="T64" fmla="*/ 2147483646 w 285"/>
              <a:gd name="T65" fmla="*/ 2147483646 h 459"/>
              <a:gd name="T66" fmla="*/ 2147483646 w 285"/>
              <a:gd name="T67" fmla="*/ 2147483646 h 459"/>
              <a:gd name="T68" fmla="*/ 2147483646 w 285"/>
              <a:gd name="T69" fmla="*/ 2147483646 h 459"/>
              <a:gd name="T70" fmla="*/ 2147483646 w 285"/>
              <a:gd name="T71" fmla="*/ 2147483646 h 459"/>
              <a:gd name="T72" fmla="*/ 2147483646 w 285"/>
              <a:gd name="T73" fmla="*/ 2147483646 h 459"/>
              <a:gd name="T74" fmla="*/ 2147483646 w 285"/>
              <a:gd name="T75" fmla="*/ 2147483646 h 459"/>
              <a:gd name="T76" fmla="*/ 2147483646 w 285"/>
              <a:gd name="T77" fmla="*/ 2147483646 h 459"/>
              <a:gd name="T78" fmla="*/ 2147483646 w 285"/>
              <a:gd name="T79" fmla="*/ 2147483646 h 459"/>
              <a:gd name="T80" fmla="*/ 2147483646 w 285"/>
              <a:gd name="T81" fmla="*/ 2147483646 h 459"/>
              <a:gd name="T82" fmla="*/ 2147483646 w 285"/>
              <a:gd name="T83" fmla="*/ 2147483646 h 459"/>
              <a:gd name="T84" fmla="*/ 2147483646 w 285"/>
              <a:gd name="T85" fmla="*/ 2147483646 h 459"/>
              <a:gd name="T86" fmla="*/ 2147483646 w 285"/>
              <a:gd name="T87" fmla="*/ 2147483646 h 459"/>
              <a:gd name="T88" fmla="*/ 2147483646 w 285"/>
              <a:gd name="T89" fmla="*/ 2147483646 h 459"/>
              <a:gd name="T90" fmla="*/ 2147483646 w 285"/>
              <a:gd name="T91" fmla="*/ 2147483646 h 459"/>
              <a:gd name="T92" fmla="*/ 2147483646 w 285"/>
              <a:gd name="T93" fmla="*/ 2147483646 h 459"/>
              <a:gd name="T94" fmla="*/ 2147483646 w 285"/>
              <a:gd name="T95" fmla="*/ 2147483646 h 459"/>
              <a:gd name="T96" fmla="*/ 2147483646 w 285"/>
              <a:gd name="T97" fmla="*/ 2147483646 h 459"/>
              <a:gd name="T98" fmla="*/ 2147483646 w 285"/>
              <a:gd name="T99" fmla="*/ 2147483646 h 459"/>
              <a:gd name="T100" fmla="*/ 2147483646 w 285"/>
              <a:gd name="T101" fmla="*/ 2147483646 h 459"/>
              <a:gd name="T102" fmla="*/ 2147483646 w 285"/>
              <a:gd name="T103" fmla="*/ 2147483646 h 459"/>
              <a:gd name="T104" fmla="*/ 2147483646 w 285"/>
              <a:gd name="T105" fmla="*/ 2147483646 h 459"/>
              <a:gd name="T106" fmla="*/ 2147483646 w 285"/>
              <a:gd name="T107" fmla="*/ 2147483646 h 459"/>
              <a:gd name="T108" fmla="*/ 2147483646 w 285"/>
              <a:gd name="T109" fmla="*/ 2147483646 h 459"/>
              <a:gd name="T110" fmla="*/ 2147483646 w 285"/>
              <a:gd name="T111" fmla="*/ 2147483646 h 45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85"/>
              <a:gd name="T169" fmla="*/ 0 h 459"/>
              <a:gd name="T170" fmla="*/ 285 w 285"/>
              <a:gd name="T171" fmla="*/ 459 h 45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85" h="459">
                <a:moveTo>
                  <a:pt x="280" y="111"/>
                </a:moveTo>
                <a:cubicBezTo>
                  <a:pt x="71" y="0"/>
                  <a:pt x="71" y="0"/>
                  <a:pt x="71" y="0"/>
                </a:cubicBezTo>
                <a:cubicBezTo>
                  <a:pt x="44" y="15"/>
                  <a:pt x="44" y="15"/>
                  <a:pt x="44" y="15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16"/>
                  <a:pt x="41" y="41"/>
                  <a:pt x="42" y="48"/>
                </a:cubicBezTo>
                <a:cubicBezTo>
                  <a:pt x="43" y="54"/>
                  <a:pt x="49" y="60"/>
                  <a:pt x="50" y="64"/>
                </a:cubicBezTo>
                <a:cubicBezTo>
                  <a:pt x="52" y="69"/>
                  <a:pt x="50" y="76"/>
                  <a:pt x="51" y="81"/>
                </a:cubicBezTo>
                <a:cubicBezTo>
                  <a:pt x="52" y="85"/>
                  <a:pt x="62" y="86"/>
                  <a:pt x="65" y="94"/>
                </a:cubicBezTo>
                <a:cubicBezTo>
                  <a:pt x="68" y="101"/>
                  <a:pt x="60" y="111"/>
                  <a:pt x="58" y="122"/>
                </a:cubicBezTo>
                <a:cubicBezTo>
                  <a:pt x="57" y="134"/>
                  <a:pt x="53" y="185"/>
                  <a:pt x="53" y="185"/>
                </a:cubicBezTo>
                <a:cubicBezTo>
                  <a:pt x="53" y="185"/>
                  <a:pt x="40" y="201"/>
                  <a:pt x="35" y="205"/>
                </a:cubicBezTo>
                <a:cubicBezTo>
                  <a:pt x="30" y="209"/>
                  <a:pt x="26" y="216"/>
                  <a:pt x="19" y="223"/>
                </a:cubicBezTo>
                <a:cubicBezTo>
                  <a:pt x="13" y="230"/>
                  <a:pt x="14" y="232"/>
                  <a:pt x="10" y="242"/>
                </a:cubicBezTo>
                <a:cubicBezTo>
                  <a:pt x="6" y="252"/>
                  <a:pt x="0" y="252"/>
                  <a:pt x="1" y="255"/>
                </a:cubicBezTo>
                <a:cubicBezTo>
                  <a:pt x="2" y="258"/>
                  <a:pt x="2" y="276"/>
                  <a:pt x="2" y="276"/>
                </a:cubicBezTo>
                <a:cubicBezTo>
                  <a:pt x="2" y="276"/>
                  <a:pt x="6" y="292"/>
                  <a:pt x="17" y="292"/>
                </a:cubicBezTo>
                <a:cubicBezTo>
                  <a:pt x="28" y="292"/>
                  <a:pt x="30" y="295"/>
                  <a:pt x="32" y="302"/>
                </a:cubicBezTo>
                <a:cubicBezTo>
                  <a:pt x="33" y="310"/>
                  <a:pt x="40" y="315"/>
                  <a:pt x="43" y="321"/>
                </a:cubicBezTo>
                <a:cubicBezTo>
                  <a:pt x="46" y="327"/>
                  <a:pt x="39" y="335"/>
                  <a:pt x="43" y="346"/>
                </a:cubicBezTo>
                <a:cubicBezTo>
                  <a:pt x="48" y="357"/>
                  <a:pt x="45" y="365"/>
                  <a:pt x="49" y="369"/>
                </a:cubicBezTo>
                <a:cubicBezTo>
                  <a:pt x="54" y="373"/>
                  <a:pt x="59" y="384"/>
                  <a:pt x="46" y="384"/>
                </a:cubicBezTo>
                <a:cubicBezTo>
                  <a:pt x="34" y="384"/>
                  <a:pt x="15" y="372"/>
                  <a:pt x="13" y="383"/>
                </a:cubicBezTo>
                <a:cubicBezTo>
                  <a:pt x="10" y="394"/>
                  <a:pt x="8" y="394"/>
                  <a:pt x="18" y="401"/>
                </a:cubicBezTo>
                <a:cubicBezTo>
                  <a:pt x="27" y="407"/>
                  <a:pt x="33" y="412"/>
                  <a:pt x="38" y="419"/>
                </a:cubicBezTo>
                <a:cubicBezTo>
                  <a:pt x="42" y="426"/>
                  <a:pt x="54" y="452"/>
                  <a:pt x="54" y="452"/>
                </a:cubicBezTo>
                <a:cubicBezTo>
                  <a:pt x="54" y="452"/>
                  <a:pt x="62" y="458"/>
                  <a:pt x="69" y="453"/>
                </a:cubicBezTo>
                <a:cubicBezTo>
                  <a:pt x="76" y="447"/>
                  <a:pt x="80" y="437"/>
                  <a:pt x="83" y="443"/>
                </a:cubicBezTo>
                <a:cubicBezTo>
                  <a:pt x="86" y="449"/>
                  <a:pt x="86" y="459"/>
                  <a:pt x="93" y="450"/>
                </a:cubicBezTo>
                <a:cubicBezTo>
                  <a:pt x="101" y="442"/>
                  <a:pt x="101" y="440"/>
                  <a:pt x="111" y="439"/>
                </a:cubicBezTo>
                <a:cubicBezTo>
                  <a:pt x="120" y="439"/>
                  <a:pt x="120" y="435"/>
                  <a:pt x="129" y="436"/>
                </a:cubicBezTo>
                <a:cubicBezTo>
                  <a:pt x="139" y="436"/>
                  <a:pt x="151" y="425"/>
                  <a:pt x="151" y="420"/>
                </a:cubicBezTo>
                <a:cubicBezTo>
                  <a:pt x="151" y="415"/>
                  <a:pt x="139" y="408"/>
                  <a:pt x="151" y="409"/>
                </a:cubicBezTo>
                <a:cubicBezTo>
                  <a:pt x="163" y="409"/>
                  <a:pt x="172" y="409"/>
                  <a:pt x="178" y="407"/>
                </a:cubicBezTo>
                <a:cubicBezTo>
                  <a:pt x="185" y="405"/>
                  <a:pt x="194" y="407"/>
                  <a:pt x="197" y="399"/>
                </a:cubicBezTo>
                <a:cubicBezTo>
                  <a:pt x="199" y="391"/>
                  <a:pt x="197" y="384"/>
                  <a:pt x="209" y="380"/>
                </a:cubicBezTo>
                <a:cubicBezTo>
                  <a:pt x="221" y="376"/>
                  <a:pt x="223" y="373"/>
                  <a:pt x="225" y="366"/>
                </a:cubicBezTo>
                <a:cubicBezTo>
                  <a:pt x="227" y="359"/>
                  <a:pt x="235" y="354"/>
                  <a:pt x="240" y="354"/>
                </a:cubicBezTo>
                <a:cubicBezTo>
                  <a:pt x="245" y="354"/>
                  <a:pt x="258" y="354"/>
                  <a:pt x="258" y="354"/>
                </a:cubicBezTo>
                <a:cubicBezTo>
                  <a:pt x="258" y="354"/>
                  <a:pt x="265" y="348"/>
                  <a:pt x="255" y="342"/>
                </a:cubicBezTo>
                <a:cubicBezTo>
                  <a:pt x="246" y="336"/>
                  <a:pt x="246" y="332"/>
                  <a:pt x="246" y="323"/>
                </a:cubicBezTo>
                <a:cubicBezTo>
                  <a:pt x="246" y="314"/>
                  <a:pt x="246" y="306"/>
                  <a:pt x="240" y="307"/>
                </a:cubicBezTo>
                <a:cubicBezTo>
                  <a:pt x="235" y="308"/>
                  <a:pt x="223" y="310"/>
                  <a:pt x="227" y="301"/>
                </a:cubicBezTo>
                <a:cubicBezTo>
                  <a:pt x="230" y="292"/>
                  <a:pt x="230" y="291"/>
                  <a:pt x="235" y="291"/>
                </a:cubicBezTo>
                <a:cubicBezTo>
                  <a:pt x="239" y="290"/>
                  <a:pt x="239" y="288"/>
                  <a:pt x="240" y="286"/>
                </a:cubicBezTo>
                <a:cubicBezTo>
                  <a:pt x="240" y="283"/>
                  <a:pt x="241" y="280"/>
                  <a:pt x="237" y="279"/>
                </a:cubicBezTo>
                <a:cubicBezTo>
                  <a:pt x="232" y="278"/>
                  <a:pt x="227" y="275"/>
                  <a:pt x="229" y="272"/>
                </a:cubicBezTo>
                <a:cubicBezTo>
                  <a:pt x="232" y="269"/>
                  <a:pt x="229" y="264"/>
                  <a:pt x="235" y="264"/>
                </a:cubicBezTo>
                <a:cubicBezTo>
                  <a:pt x="241" y="264"/>
                  <a:pt x="246" y="258"/>
                  <a:pt x="243" y="256"/>
                </a:cubicBezTo>
                <a:cubicBezTo>
                  <a:pt x="240" y="253"/>
                  <a:pt x="243" y="249"/>
                  <a:pt x="243" y="249"/>
                </a:cubicBezTo>
                <a:cubicBezTo>
                  <a:pt x="243" y="249"/>
                  <a:pt x="248" y="244"/>
                  <a:pt x="254" y="244"/>
                </a:cubicBezTo>
                <a:cubicBezTo>
                  <a:pt x="260" y="244"/>
                  <a:pt x="262" y="242"/>
                  <a:pt x="259" y="233"/>
                </a:cubicBezTo>
                <a:cubicBezTo>
                  <a:pt x="257" y="224"/>
                  <a:pt x="254" y="220"/>
                  <a:pt x="259" y="220"/>
                </a:cubicBezTo>
                <a:cubicBezTo>
                  <a:pt x="264" y="220"/>
                  <a:pt x="259" y="212"/>
                  <a:pt x="265" y="212"/>
                </a:cubicBezTo>
                <a:cubicBezTo>
                  <a:pt x="272" y="212"/>
                  <a:pt x="273" y="208"/>
                  <a:pt x="277" y="213"/>
                </a:cubicBezTo>
                <a:cubicBezTo>
                  <a:pt x="281" y="218"/>
                  <a:pt x="285" y="218"/>
                  <a:pt x="285" y="218"/>
                </a:cubicBezTo>
                <a:lnTo>
                  <a:pt x="280" y="11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7" name="Freeform 674">
            <a:extLst>
              <a:ext uri="{FF2B5EF4-FFF2-40B4-BE49-F238E27FC236}">
                <a16:creationId xmlns:a16="http://schemas.microsoft.com/office/drawing/2014/main" id="{DF67F2D6-CEA3-9064-AF65-557B2EE7470B}"/>
              </a:ext>
            </a:extLst>
          </p:cNvPr>
          <p:cNvSpPr>
            <a:spLocks/>
          </p:cNvSpPr>
          <p:nvPr/>
        </p:nvSpPr>
        <p:spPr bwMode="auto">
          <a:xfrm>
            <a:off x="4918727" y="4366666"/>
            <a:ext cx="363045" cy="303498"/>
          </a:xfrm>
          <a:custGeom>
            <a:avLst/>
            <a:gdLst>
              <a:gd name="T0" fmla="*/ 2147483646 w 340"/>
              <a:gd name="T1" fmla="*/ 2147483646 h 283"/>
              <a:gd name="T2" fmla="*/ 2147483646 w 340"/>
              <a:gd name="T3" fmla="*/ 2147483646 h 283"/>
              <a:gd name="T4" fmla="*/ 2147483646 w 340"/>
              <a:gd name="T5" fmla="*/ 2147483646 h 283"/>
              <a:gd name="T6" fmla="*/ 2147483646 w 340"/>
              <a:gd name="T7" fmla="*/ 2147483646 h 283"/>
              <a:gd name="T8" fmla="*/ 2147483646 w 340"/>
              <a:gd name="T9" fmla="*/ 2147483646 h 283"/>
              <a:gd name="T10" fmla="*/ 2147483646 w 340"/>
              <a:gd name="T11" fmla="*/ 2147483646 h 283"/>
              <a:gd name="T12" fmla="*/ 2147483646 w 340"/>
              <a:gd name="T13" fmla="*/ 2147483646 h 283"/>
              <a:gd name="T14" fmla="*/ 2147483646 w 340"/>
              <a:gd name="T15" fmla="*/ 2147483646 h 283"/>
              <a:gd name="T16" fmla="*/ 2147483646 w 340"/>
              <a:gd name="T17" fmla="*/ 2147483646 h 283"/>
              <a:gd name="T18" fmla="*/ 2147483646 w 340"/>
              <a:gd name="T19" fmla="*/ 2147483646 h 283"/>
              <a:gd name="T20" fmla="*/ 2147483646 w 340"/>
              <a:gd name="T21" fmla="*/ 2147483646 h 283"/>
              <a:gd name="T22" fmla="*/ 2147483646 w 340"/>
              <a:gd name="T23" fmla="*/ 2147483646 h 283"/>
              <a:gd name="T24" fmla="*/ 2147483646 w 340"/>
              <a:gd name="T25" fmla="*/ 2147483646 h 283"/>
              <a:gd name="T26" fmla="*/ 2147483646 w 340"/>
              <a:gd name="T27" fmla="*/ 2147483646 h 283"/>
              <a:gd name="T28" fmla="*/ 2147483646 w 340"/>
              <a:gd name="T29" fmla="*/ 2147483646 h 283"/>
              <a:gd name="T30" fmla="*/ 2147483646 w 340"/>
              <a:gd name="T31" fmla="*/ 2147483646 h 283"/>
              <a:gd name="T32" fmla="*/ 2147483646 w 340"/>
              <a:gd name="T33" fmla="*/ 2147483646 h 283"/>
              <a:gd name="T34" fmla="*/ 2147483646 w 340"/>
              <a:gd name="T35" fmla="*/ 2147483646 h 283"/>
              <a:gd name="T36" fmla="*/ 2147483646 w 340"/>
              <a:gd name="T37" fmla="*/ 2147483646 h 283"/>
              <a:gd name="T38" fmla="*/ 2147483646 w 340"/>
              <a:gd name="T39" fmla="*/ 2147483646 h 283"/>
              <a:gd name="T40" fmla="*/ 2147483646 w 340"/>
              <a:gd name="T41" fmla="*/ 2147483646 h 283"/>
              <a:gd name="T42" fmla="*/ 2147483646 w 340"/>
              <a:gd name="T43" fmla="*/ 2147483646 h 283"/>
              <a:gd name="T44" fmla="*/ 2147483646 w 340"/>
              <a:gd name="T45" fmla="*/ 2147483646 h 283"/>
              <a:gd name="T46" fmla="*/ 2147483646 w 340"/>
              <a:gd name="T47" fmla="*/ 2147483646 h 283"/>
              <a:gd name="T48" fmla="*/ 2147483646 w 340"/>
              <a:gd name="T49" fmla="*/ 2147483646 h 283"/>
              <a:gd name="T50" fmla="*/ 2147483646 w 340"/>
              <a:gd name="T51" fmla="*/ 2147483646 h 283"/>
              <a:gd name="T52" fmla="*/ 2147483646 w 340"/>
              <a:gd name="T53" fmla="*/ 2147483646 h 283"/>
              <a:gd name="T54" fmla="*/ 2147483646 w 340"/>
              <a:gd name="T55" fmla="*/ 2147483646 h 283"/>
              <a:gd name="T56" fmla="*/ 2147483646 w 340"/>
              <a:gd name="T57" fmla="*/ 2147483646 h 283"/>
              <a:gd name="T58" fmla="*/ 2147483646 w 340"/>
              <a:gd name="T59" fmla="*/ 2147483646 h 283"/>
              <a:gd name="T60" fmla="*/ 2147483646 w 340"/>
              <a:gd name="T61" fmla="*/ 2147483646 h 283"/>
              <a:gd name="T62" fmla="*/ 2147483646 w 340"/>
              <a:gd name="T63" fmla="*/ 2147483646 h 283"/>
              <a:gd name="T64" fmla="*/ 2147483646 w 340"/>
              <a:gd name="T65" fmla="*/ 2147483646 h 283"/>
              <a:gd name="T66" fmla="*/ 2147483646 w 340"/>
              <a:gd name="T67" fmla="*/ 2147483646 h 283"/>
              <a:gd name="T68" fmla="*/ 2147483646 w 340"/>
              <a:gd name="T69" fmla="*/ 2147483646 h 283"/>
              <a:gd name="T70" fmla="*/ 2147483646 w 340"/>
              <a:gd name="T71" fmla="*/ 2147483646 h 283"/>
              <a:gd name="T72" fmla="*/ 2147483646 w 340"/>
              <a:gd name="T73" fmla="*/ 2147483646 h 283"/>
              <a:gd name="T74" fmla="*/ 2147483646 w 340"/>
              <a:gd name="T75" fmla="*/ 2147483646 h 283"/>
              <a:gd name="T76" fmla="*/ 2147483646 w 340"/>
              <a:gd name="T77" fmla="*/ 2147483646 h 283"/>
              <a:gd name="T78" fmla="*/ 2147483646 w 340"/>
              <a:gd name="T79" fmla="*/ 2147483646 h 283"/>
              <a:gd name="T80" fmla="*/ 2147483646 w 340"/>
              <a:gd name="T81" fmla="*/ 2147483646 h 283"/>
              <a:gd name="T82" fmla="*/ 2147483646 w 340"/>
              <a:gd name="T83" fmla="*/ 2147483646 h 283"/>
              <a:gd name="T84" fmla="*/ 2147483646 w 340"/>
              <a:gd name="T85" fmla="*/ 2147483646 h 283"/>
              <a:gd name="T86" fmla="*/ 2147483646 w 340"/>
              <a:gd name="T87" fmla="*/ 2147483646 h 283"/>
              <a:gd name="T88" fmla="*/ 2147483646 w 340"/>
              <a:gd name="T89" fmla="*/ 2147483646 h 283"/>
              <a:gd name="T90" fmla="*/ 2147483646 w 340"/>
              <a:gd name="T91" fmla="*/ 2147483646 h 283"/>
              <a:gd name="T92" fmla="*/ 2147483646 w 340"/>
              <a:gd name="T93" fmla="*/ 2147483646 h 283"/>
              <a:gd name="T94" fmla="*/ 2147483646 w 340"/>
              <a:gd name="T95" fmla="*/ 2147483646 h 283"/>
              <a:gd name="T96" fmla="*/ 2147483646 w 340"/>
              <a:gd name="T97" fmla="*/ 2147483646 h 283"/>
              <a:gd name="T98" fmla="*/ 2147483646 w 340"/>
              <a:gd name="T99" fmla="*/ 2147483646 h 283"/>
              <a:gd name="T100" fmla="*/ 2147483646 w 340"/>
              <a:gd name="T101" fmla="*/ 2147483646 h 283"/>
              <a:gd name="T102" fmla="*/ 2147483646 w 340"/>
              <a:gd name="T103" fmla="*/ 2147483646 h 283"/>
              <a:gd name="T104" fmla="*/ 2147483646 w 340"/>
              <a:gd name="T105" fmla="*/ 2147483646 h 283"/>
              <a:gd name="T106" fmla="*/ 2147483646 w 340"/>
              <a:gd name="T107" fmla="*/ 2147483646 h 283"/>
              <a:gd name="T108" fmla="*/ 2147483646 w 340"/>
              <a:gd name="T109" fmla="*/ 2147483646 h 283"/>
              <a:gd name="T110" fmla="*/ 2147483646 w 340"/>
              <a:gd name="T111" fmla="*/ 2147483646 h 283"/>
              <a:gd name="T112" fmla="*/ 2147483646 w 340"/>
              <a:gd name="T113" fmla="*/ 2147483646 h 283"/>
              <a:gd name="T114" fmla="*/ 2147483646 w 340"/>
              <a:gd name="T115" fmla="*/ 2147483646 h 283"/>
              <a:gd name="T116" fmla="*/ 2147483646 w 340"/>
              <a:gd name="T117" fmla="*/ 2147483646 h 283"/>
              <a:gd name="T118" fmla="*/ 2147483646 w 340"/>
              <a:gd name="T119" fmla="*/ 2147483646 h 283"/>
              <a:gd name="T120" fmla="*/ 2147483646 w 340"/>
              <a:gd name="T121" fmla="*/ 2147483646 h 283"/>
              <a:gd name="T122" fmla="*/ 2147483646 w 340"/>
              <a:gd name="T123" fmla="*/ 2147483646 h 283"/>
              <a:gd name="T124" fmla="*/ 2147483646 w 340"/>
              <a:gd name="T125" fmla="*/ 2147483646 h 28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340"/>
              <a:gd name="T190" fmla="*/ 0 h 283"/>
              <a:gd name="T191" fmla="*/ 340 w 340"/>
              <a:gd name="T192" fmla="*/ 283 h 283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340" h="283">
                <a:moveTo>
                  <a:pt x="325" y="34"/>
                </a:moveTo>
                <a:cubicBezTo>
                  <a:pt x="314" y="34"/>
                  <a:pt x="310" y="18"/>
                  <a:pt x="310" y="18"/>
                </a:cubicBezTo>
                <a:cubicBezTo>
                  <a:pt x="310" y="18"/>
                  <a:pt x="303" y="17"/>
                  <a:pt x="295" y="18"/>
                </a:cubicBezTo>
                <a:cubicBezTo>
                  <a:pt x="288" y="19"/>
                  <a:pt x="290" y="22"/>
                  <a:pt x="280" y="24"/>
                </a:cubicBezTo>
                <a:cubicBezTo>
                  <a:pt x="269" y="26"/>
                  <a:pt x="277" y="29"/>
                  <a:pt x="261" y="28"/>
                </a:cubicBezTo>
                <a:cubicBezTo>
                  <a:pt x="245" y="27"/>
                  <a:pt x="253" y="29"/>
                  <a:pt x="236" y="20"/>
                </a:cubicBezTo>
                <a:cubicBezTo>
                  <a:pt x="219" y="11"/>
                  <a:pt x="216" y="26"/>
                  <a:pt x="212" y="29"/>
                </a:cubicBezTo>
                <a:cubicBezTo>
                  <a:pt x="209" y="33"/>
                  <a:pt x="191" y="38"/>
                  <a:pt x="184" y="39"/>
                </a:cubicBezTo>
                <a:cubicBezTo>
                  <a:pt x="178" y="40"/>
                  <a:pt x="169" y="26"/>
                  <a:pt x="167" y="25"/>
                </a:cubicBezTo>
                <a:cubicBezTo>
                  <a:pt x="165" y="24"/>
                  <a:pt x="157" y="27"/>
                  <a:pt x="150" y="26"/>
                </a:cubicBezTo>
                <a:cubicBezTo>
                  <a:pt x="142" y="24"/>
                  <a:pt x="144" y="28"/>
                  <a:pt x="135" y="31"/>
                </a:cubicBezTo>
                <a:cubicBezTo>
                  <a:pt x="127" y="33"/>
                  <a:pt x="128" y="33"/>
                  <a:pt x="122" y="31"/>
                </a:cubicBezTo>
                <a:cubicBezTo>
                  <a:pt x="116" y="30"/>
                  <a:pt x="123" y="20"/>
                  <a:pt x="123" y="20"/>
                </a:cubicBezTo>
                <a:cubicBezTo>
                  <a:pt x="123" y="20"/>
                  <a:pt x="119" y="17"/>
                  <a:pt x="117" y="17"/>
                </a:cubicBezTo>
                <a:cubicBezTo>
                  <a:pt x="115" y="16"/>
                  <a:pt x="104" y="15"/>
                  <a:pt x="93" y="7"/>
                </a:cubicBezTo>
                <a:cubicBezTo>
                  <a:pt x="82" y="0"/>
                  <a:pt x="83" y="7"/>
                  <a:pt x="82" y="10"/>
                </a:cubicBezTo>
                <a:cubicBezTo>
                  <a:pt x="81" y="14"/>
                  <a:pt x="76" y="13"/>
                  <a:pt x="64" y="12"/>
                </a:cubicBezTo>
                <a:cubicBezTo>
                  <a:pt x="53" y="10"/>
                  <a:pt x="50" y="21"/>
                  <a:pt x="48" y="26"/>
                </a:cubicBezTo>
                <a:cubicBezTo>
                  <a:pt x="46" y="31"/>
                  <a:pt x="48" y="29"/>
                  <a:pt x="46" y="35"/>
                </a:cubicBezTo>
                <a:cubicBezTo>
                  <a:pt x="45" y="41"/>
                  <a:pt x="42" y="42"/>
                  <a:pt x="38" y="42"/>
                </a:cubicBezTo>
                <a:cubicBezTo>
                  <a:pt x="35" y="43"/>
                  <a:pt x="35" y="51"/>
                  <a:pt x="35" y="51"/>
                </a:cubicBezTo>
                <a:cubicBezTo>
                  <a:pt x="31" y="65"/>
                  <a:pt x="31" y="65"/>
                  <a:pt x="31" y="65"/>
                </a:cubicBezTo>
                <a:cubicBezTo>
                  <a:pt x="35" y="70"/>
                  <a:pt x="31" y="72"/>
                  <a:pt x="32" y="76"/>
                </a:cubicBezTo>
                <a:cubicBezTo>
                  <a:pt x="33" y="80"/>
                  <a:pt x="35" y="83"/>
                  <a:pt x="37" y="86"/>
                </a:cubicBezTo>
                <a:cubicBezTo>
                  <a:pt x="38" y="90"/>
                  <a:pt x="41" y="90"/>
                  <a:pt x="38" y="97"/>
                </a:cubicBezTo>
                <a:cubicBezTo>
                  <a:pt x="35" y="104"/>
                  <a:pt x="29" y="107"/>
                  <a:pt x="30" y="112"/>
                </a:cubicBezTo>
                <a:cubicBezTo>
                  <a:pt x="32" y="117"/>
                  <a:pt x="38" y="121"/>
                  <a:pt x="30" y="123"/>
                </a:cubicBezTo>
                <a:cubicBezTo>
                  <a:pt x="22" y="125"/>
                  <a:pt x="20" y="121"/>
                  <a:pt x="20" y="124"/>
                </a:cubicBezTo>
                <a:cubicBezTo>
                  <a:pt x="19" y="128"/>
                  <a:pt x="16" y="126"/>
                  <a:pt x="15" y="129"/>
                </a:cubicBezTo>
                <a:cubicBezTo>
                  <a:pt x="13" y="132"/>
                  <a:pt x="26" y="139"/>
                  <a:pt x="15" y="141"/>
                </a:cubicBezTo>
                <a:cubicBezTo>
                  <a:pt x="4" y="143"/>
                  <a:pt x="0" y="144"/>
                  <a:pt x="3" y="152"/>
                </a:cubicBezTo>
                <a:cubicBezTo>
                  <a:pt x="6" y="161"/>
                  <a:pt x="5" y="166"/>
                  <a:pt x="4" y="171"/>
                </a:cubicBezTo>
                <a:cubicBezTo>
                  <a:pt x="3" y="175"/>
                  <a:pt x="3" y="176"/>
                  <a:pt x="4" y="182"/>
                </a:cubicBezTo>
                <a:cubicBezTo>
                  <a:pt x="6" y="189"/>
                  <a:pt x="7" y="191"/>
                  <a:pt x="7" y="197"/>
                </a:cubicBezTo>
                <a:cubicBezTo>
                  <a:pt x="7" y="202"/>
                  <a:pt x="2" y="220"/>
                  <a:pt x="2" y="220"/>
                </a:cubicBezTo>
                <a:cubicBezTo>
                  <a:pt x="2" y="220"/>
                  <a:pt x="15" y="225"/>
                  <a:pt x="23" y="223"/>
                </a:cubicBezTo>
                <a:cubicBezTo>
                  <a:pt x="31" y="221"/>
                  <a:pt x="37" y="221"/>
                  <a:pt x="43" y="219"/>
                </a:cubicBezTo>
                <a:cubicBezTo>
                  <a:pt x="49" y="218"/>
                  <a:pt x="59" y="216"/>
                  <a:pt x="61" y="226"/>
                </a:cubicBezTo>
                <a:cubicBezTo>
                  <a:pt x="64" y="236"/>
                  <a:pt x="74" y="257"/>
                  <a:pt x="81" y="267"/>
                </a:cubicBezTo>
                <a:cubicBezTo>
                  <a:pt x="89" y="277"/>
                  <a:pt x="94" y="283"/>
                  <a:pt x="111" y="277"/>
                </a:cubicBezTo>
                <a:cubicBezTo>
                  <a:pt x="128" y="270"/>
                  <a:pt x="134" y="266"/>
                  <a:pt x="146" y="269"/>
                </a:cubicBezTo>
                <a:cubicBezTo>
                  <a:pt x="157" y="273"/>
                  <a:pt x="165" y="269"/>
                  <a:pt x="165" y="269"/>
                </a:cubicBezTo>
                <a:cubicBezTo>
                  <a:pt x="165" y="269"/>
                  <a:pt x="176" y="246"/>
                  <a:pt x="175" y="238"/>
                </a:cubicBezTo>
                <a:cubicBezTo>
                  <a:pt x="174" y="230"/>
                  <a:pt x="183" y="231"/>
                  <a:pt x="192" y="222"/>
                </a:cubicBezTo>
                <a:cubicBezTo>
                  <a:pt x="201" y="214"/>
                  <a:pt x="199" y="211"/>
                  <a:pt x="205" y="206"/>
                </a:cubicBezTo>
                <a:cubicBezTo>
                  <a:pt x="211" y="201"/>
                  <a:pt x="215" y="198"/>
                  <a:pt x="220" y="203"/>
                </a:cubicBezTo>
                <a:cubicBezTo>
                  <a:pt x="226" y="207"/>
                  <a:pt x="230" y="193"/>
                  <a:pt x="231" y="202"/>
                </a:cubicBezTo>
                <a:cubicBezTo>
                  <a:pt x="231" y="211"/>
                  <a:pt x="227" y="213"/>
                  <a:pt x="232" y="216"/>
                </a:cubicBezTo>
                <a:cubicBezTo>
                  <a:pt x="237" y="219"/>
                  <a:pt x="235" y="215"/>
                  <a:pt x="239" y="222"/>
                </a:cubicBezTo>
                <a:cubicBezTo>
                  <a:pt x="244" y="228"/>
                  <a:pt x="245" y="225"/>
                  <a:pt x="251" y="217"/>
                </a:cubicBezTo>
                <a:cubicBezTo>
                  <a:pt x="258" y="208"/>
                  <a:pt x="258" y="209"/>
                  <a:pt x="260" y="201"/>
                </a:cubicBezTo>
                <a:cubicBezTo>
                  <a:pt x="261" y="193"/>
                  <a:pt x="268" y="185"/>
                  <a:pt x="269" y="178"/>
                </a:cubicBezTo>
                <a:cubicBezTo>
                  <a:pt x="269" y="170"/>
                  <a:pt x="269" y="162"/>
                  <a:pt x="272" y="159"/>
                </a:cubicBezTo>
                <a:cubicBezTo>
                  <a:pt x="275" y="157"/>
                  <a:pt x="254" y="157"/>
                  <a:pt x="272" y="151"/>
                </a:cubicBezTo>
                <a:cubicBezTo>
                  <a:pt x="289" y="144"/>
                  <a:pt x="291" y="137"/>
                  <a:pt x="291" y="132"/>
                </a:cubicBezTo>
                <a:cubicBezTo>
                  <a:pt x="291" y="128"/>
                  <a:pt x="293" y="124"/>
                  <a:pt x="296" y="121"/>
                </a:cubicBezTo>
                <a:cubicBezTo>
                  <a:pt x="299" y="117"/>
                  <a:pt x="300" y="105"/>
                  <a:pt x="300" y="105"/>
                </a:cubicBezTo>
                <a:cubicBezTo>
                  <a:pt x="300" y="105"/>
                  <a:pt x="305" y="91"/>
                  <a:pt x="308" y="91"/>
                </a:cubicBezTo>
                <a:cubicBezTo>
                  <a:pt x="310" y="91"/>
                  <a:pt x="307" y="75"/>
                  <a:pt x="315" y="78"/>
                </a:cubicBezTo>
                <a:cubicBezTo>
                  <a:pt x="323" y="81"/>
                  <a:pt x="326" y="80"/>
                  <a:pt x="329" y="80"/>
                </a:cubicBezTo>
                <a:cubicBezTo>
                  <a:pt x="332" y="80"/>
                  <a:pt x="340" y="63"/>
                  <a:pt x="332" y="60"/>
                </a:cubicBezTo>
                <a:cubicBezTo>
                  <a:pt x="325" y="57"/>
                  <a:pt x="322" y="51"/>
                  <a:pt x="322" y="49"/>
                </a:cubicBezTo>
                <a:cubicBezTo>
                  <a:pt x="322" y="47"/>
                  <a:pt x="325" y="34"/>
                  <a:pt x="325" y="34"/>
                </a:cubicBezTo>
                <a:close/>
              </a:path>
            </a:pathLst>
          </a:custGeom>
          <a:solidFill>
            <a:srgbClr val="08509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8" name="Freeform 675">
            <a:extLst>
              <a:ext uri="{FF2B5EF4-FFF2-40B4-BE49-F238E27FC236}">
                <a16:creationId xmlns:a16="http://schemas.microsoft.com/office/drawing/2014/main" id="{019A16D7-7339-4FF9-763D-2D6BC99FBF0B}"/>
              </a:ext>
            </a:extLst>
          </p:cNvPr>
          <p:cNvSpPr>
            <a:spLocks/>
          </p:cNvSpPr>
          <p:nvPr/>
        </p:nvSpPr>
        <p:spPr bwMode="auto">
          <a:xfrm>
            <a:off x="5095447" y="4403162"/>
            <a:ext cx="232425" cy="345758"/>
          </a:xfrm>
          <a:custGeom>
            <a:avLst/>
            <a:gdLst>
              <a:gd name="T0" fmla="*/ 2147483646 w 218"/>
              <a:gd name="T1" fmla="*/ 2147483646 h 323"/>
              <a:gd name="T2" fmla="*/ 2147483646 w 218"/>
              <a:gd name="T3" fmla="*/ 2147483646 h 323"/>
              <a:gd name="T4" fmla="*/ 2147483646 w 218"/>
              <a:gd name="T5" fmla="*/ 2147483646 h 323"/>
              <a:gd name="T6" fmla="*/ 2147483646 w 218"/>
              <a:gd name="T7" fmla="*/ 2147483646 h 323"/>
              <a:gd name="T8" fmla="*/ 2147483646 w 218"/>
              <a:gd name="T9" fmla="*/ 2147483646 h 323"/>
              <a:gd name="T10" fmla="*/ 2147483646 w 218"/>
              <a:gd name="T11" fmla="*/ 2147483646 h 323"/>
              <a:gd name="T12" fmla="*/ 2147483646 w 218"/>
              <a:gd name="T13" fmla="*/ 2147483646 h 323"/>
              <a:gd name="T14" fmla="*/ 2147483646 w 218"/>
              <a:gd name="T15" fmla="*/ 2147483646 h 323"/>
              <a:gd name="T16" fmla="*/ 2147483646 w 218"/>
              <a:gd name="T17" fmla="*/ 2147483646 h 323"/>
              <a:gd name="T18" fmla="*/ 2147483646 w 218"/>
              <a:gd name="T19" fmla="*/ 0 h 323"/>
              <a:gd name="T20" fmla="*/ 2147483646 w 218"/>
              <a:gd name="T21" fmla="*/ 2147483646 h 323"/>
              <a:gd name="T22" fmla="*/ 2147483646 w 218"/>
              <a:gd name="T23" fmla="*/ 2147483646 h 323"/>
              <a:gd name="T24" fmla="*/ 2147483646 w 218"/>
              <a:gd name="T25" fmla="*/ 2147483646 h 323"/>
              <a:gd name="T26" fmla="*/ 2147483646 w 218"/>
              <a:gd name="T27" fmla="*/ 2147483646 h 323"/>
              <a:gd name="T28" fmla="*/ 2147483646 w 218"/>
              <a:gd name="T29" fmla="*/ 2147483646 h 323"/>
              <a:gd name="T30" fmla="*/ 2147483646 w 218"/>
              <a:gd name="T31" fmla="*/ 2147483646 h 323"/>
              <a:gd name="T32" fmla="*/ 2147483646 w 218"/>
              <a:gd name="T33" fmla="*/ 2147483646 h 323"/>
              <a:gd name="T34" fmla="*/ 2147483646 w 218"/>
              <a:gd name="T35" fmla="*/ 2147483646 h 323"/>
              <a:gd name="T36" fmla="*/ 2147483646 w 218"/>
              <a:gd name="T37" fmla="*/ 2147483646 h 323"/>
              <a:gd name="T38" fmla="*/ 2147483646 w 218"/>
              <a:gd name="T39" fmla="*/ 2147483646 h 323"/>
              <a:gd name="T40" fmla="*/ 2147483646 w 218"/>
              <a:gd name="T41" fmla="*/ 2147483646 h 323"/>
              <a:gd name="T42" fmla="*/ 2147483646 w 218"/>
              <a:gd name="T43" fmla="*/ 2147483646 h 323"/>
              <a:gd name="T44" fmla="*/ 2147483646 w 218"/>
              <a:gd name="T45" fmla="*/ 2147483646 h 323"/>
              <a:gd name="T46" fmla="*/ 2147483646 w 218"/>
              <a:gd name="T47" fmla="*/ 2147483646 h 323"/>
              <a:gd name="T48" fmla="*/ 2147483646 w 218"/>
              <a:gd name="T49" fmla="*/ 2147483646 h 323"/>
              <a:gd name="T50" fmla="*/ 2147483646 w 218"/>
              <a:gd name="T51" fmla="*/ 2147483646 h 323"/>
              <a:gd name="T52" fmla="*/ 2147483646 w 218"/>
              <a:gd name="T53" fmla="*/ 2147483646 h 323"/>
              <a:gd name="T54" fmla="*/ 2147483646 w 218"/>
              <a:gd name="T55" fmla="*/ 2147483646 h 323"/>
              <a:gd name="T56" fmla="*/ 2147483646 w 218"/>
              <a:gd name="T57" fmla="*/ 2147483646 h 323"/>
              <a:gd name="T58" fmla="*/ 2147483646 w 218"/>
              <a:gd name="T59" fmla="*/ 2147483646 h 323"/>
              <a:gd name="T60" fmla="*/ 0 w 218"/>
              <a:gd name="T61" fmla="*/ 2147483646 h 323"/>
              <a:gd name="T62" fmla="*/ 2147483646 w 218"/>
              <a:gd name="T63" fmla="*/ 2147483646 h 323"/>
              <a:gd name="T64" fmla="*/ 2147483646 w 218"/>
              <a:gd name="T65" fmla="*/ 2147483646 h 323"/>
              <a:gd name="T66" fmla="*/ 2147483646 w 218"/>
              <a:gd name="T67" fmla="*/ 2147483646 h 323"/>
              <a:gd name="T68" fmla="*/ 2147483646 w 218"/>
              <a:gd name="T69" fmla="*/ 2147483646 h 323"/>
              <a:gd name="T70" fmla="*/ 2147483646 w 218"/>
              <a:gd name="T71" fmla="*/ 2147483646 h 323"/>
              <a:gd name="T72" fmla="*/ 2147483646 w 218"/>
              <a:gd name="T73" fmla="*/ 2147483646 h 323"/>
              <a:gd name="T74" fmla="*/ 2147483646 w 218"/>
              <a:gd name="T75" fmla="*/ 2147483646 h 323"/>
              <a:gd name="T76" fmla="*/ 2147483646 w 218"/>
              <a:gd name="T77" fmla="*/ 2147483646 h 323"/>
              <a:gd name="T78" fmla="*/ 2147483646 w 218"/>
              <a:gd name="T79" fmla="*/ 2147483646 h 323"/>
              <a:gd name="T80" fmla="*/ 2147483646 w 218"/>
              <a:gd name="T81" fmla="*/ 2147483646 h 323"/>
              <a:gd name="T82" fmla="*/ 2147483646 w 218"/>
              <a:gd name="T83" fmla="*/ 2147483646 h 323"/>
              <a:gd name="T84" fmla="*/ 2147483646 w 218"/>
              <a:gd name="T85" fmla="*/ 2147483646 h 323"/>
              <a:gd name="T86" fmla="*/ 2147483646 w 218"/>
              <a:gd name="T87" fmla="*/ 2147483646 h 323"/>
              <a:gd name="T88" fmla="*/ 2147483646 w 218"/>
              <a:gd name="T89" fmla="*/ 2147483646 h 323"/>
              <a:gd name="T90" fmla="*/ 2147483646 w 218"/>
              <a:gd name="T91" fmla="*/ 2147483646 h 323"/>
              <a:gd name="T92" fmla="*/ 2147483646 w 218"/>
              <a:gd name="T93" fmla="*/ 2147483646 h 323"/>
              <a:gd name="T94" fmla="*/ 2147483646 w 218"/>
              <a:gd name="T95" fmla="*/ 2147483646 h 323"/>
              <a:gd name="T96" fmla="*/ 2147483646 w 218"/>
              <a:gd name="T97" fmla="*/ 2147483646 h 32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218"/>
              <a:gd name="T148" fmla="*/ 0 h 323"/>
              <a:gd name="T149" fmla="*/ 218 w 218"/>
              <a:gd name="T150" fmla="*/ 323 h 32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218" h="323">
                <a:moveTo>
                  <a:pt x="197" y="160"/>
                </a:moveTo>
                <a:cubicBezTo>
                  <a:pt x="197" y="160"/>
                  <a:pt x="185" y="134"/>
                  <a:pt x="181" y="127"/>
                </a:cubicBezTo>
                <a:cubicBezTo>
                  <a:pt x="176" y="120"/>
                  <a:pt x="170" y="115"/>
                  <a:pt x="161" y="109"/>
                </a:cubicBezTo>
                <a:cubicBezTo>
                  <a:pt x="151" y="102"/>
                  <a:pt x="153" y="102"/>
                  <a:pt x="156" y="91"/>
                </a:cubicBezTo>
                <a:cubicBezTo>
                  <a:pt x="158" y="80"/>
                  <a:pt x="177" y="92"/>
                  <a:pt x="189" y="92"/>
                </a:cubicBezTo>
                <a:cubicBezTo>
                  <a:pt x="202" y="92"/>
                  <a:pt x="197" y="81"/>
                  <a:pt x="192" y="77"/>
                </a:cubicBezTo>
                <a:cubicBezTo>
                  <a:pt x="188" y="73"/>
                  <a:pt x="191" y="65"/>
                  <a:pt x="186" y="54"/>
                </a:cubicBezTo>
                <a:cubicBezTo>
                  <a:pt x="182" y="43"/>
                  <a:pt x="189" y="35"/>
                  <a:pt x="186" y="29"/>
                </a:cubicBezTo>
                <a:cubicBezTo>
                  <a:pt x="183" y="23"/>
                  <a:pt x="176" y="18"/>
                  <a:pt x="175" y="10"/>
                </a:cubicBezTo>
                <a:cubicBezTo>
                  <a:pt x="173" y="3"/>
                  <a:pt x="171" y="0"/>
                  <a:pt x="160" y="0"/>
                </a:cubicBezTo>
                <a:cubicBezTo>
                  <a:pt x="160" y="0"/>
                  <a:pt x="157" y="13"/>
                  <a:pt x="157" y="15"/>
                </a:cubicBezTo>
                <a:cubicBezTo>
                  <a:pt x="157" y="17"/>
                  <a:pt x="160" y="23"/>
                  <a:pt x="167" y="26"/>
                </a:cubicBezTo>
                <a:cubicBezTo>
                  <a:pt x="175" y="29"/>
                  <a:pt x="167" y="46"/>
                  <a:pt x="164" y="46"/>
                </a:cubicBezTo>
                <a:cubicBezTo>
                  <a:pt x="161" y="46"/>
                  <a:pt x="158" y="47"/>
                  <a:pt x="150" y="44"/>
                </a:cubicBezTo>
                <a:cubicBezTo>
                  <a:pt x="142" y="41"/>
                  <a:pt x="145" y="57"/>
                  <a:pt x="143" y="57"/>
                </a:cubicBezTo>
                <a:cubicBezTo>
                  <a:pt x="140" y="57"/>
                  <a:pt x="135" y="71"/>
                  <a:pt x="135" y="71"/>
                </a:cubicBezTo>
                <a:cubicBezTo>
                  <a:pt x="135" y="71"/>
                  <a:pt x="134" y="83"/>
                  <a:pt x="131" y="87"/>
                </a:cubicBezTo>
                <a:cubicBezTo>
                  <a:pt x="128" y="90"/>
                  <a:pt x="126" y="94"/>
                  <a:pt x="126" y="98"/>
                </a:cubicBezTo>
                <a:cubicBezTo>
                  <a:pt x="126" y="103"/>
                  <a:pt x="124" y="110"/>
                  <a:pt x="107" y="117"/>
                </a:cubicBezTo>
                <a:cubicBezTo>
                  <a:pt x="89" y="123"/>
                  <a:pt x="110" y="123"/>
                  <a:pt x="107" y="125"/>
                </a:cubicBezTo>
                <a:cubicBezTo>
                  <a:pt x="104" y="128"/>
                  <a:pt x="104" y="136"/>
                  <a:pt x="104" y="144"/>
                </a:cubicBezTo>
                <a:cubicBezTo>
                  <a:pt x="103" y="151"/>
                  <a:pt x="96" y="159"/>
                  <a:pt x="95" y="167"/>
                </a:cubicBezTo>
                <a:cubicBezTo>
                  <a:pt x="93" y="175"/>
                  <a:pt x="93" y="174"/>
                  <a:pt x="86" y="183"/>
                </a:cubicBezTo>
                <a:cubicBezTo>
                  <a:pt x="80" y="191"/>
                  <a:pt x="79" y="194"/>
                  <a:pt x="74" y="188"/>
                </a:cubicBezTo>
                <a:cubicBezTo>
                  <a:pt x="70" y="181"/>
                  <a:pt x="72" y="185"/>
                  <a:pt x="67" y="182"/>
                </a:cubicBezTo>
                <a:cubicBezTo>
                  <a:pt x="62" y="179"/>
                  <a:pt x="66" y="177"/>
                  <a:pt x="66" y="168"/>
                </a:cubicBezTo>
                <a:cubicBezTo>
                  <a:pt x="65" y="159"/>
                  <a:pt x="61" y="173"/>
                  <a:pt x="55" y="169"/>
                </a:cubicBezTo>
                <a:cubicBezTo>
                  <a:pt x="50" y="164"/>
                  <a:pt x="46" y="167"/>
                  <a:pt x="40" y="172"/>
                </a:cubicBezTo>
                <a:cubicBezTo>
                  <a:pt x="34" y="177"/>
                  <a:pt x="36" y="180"/>
                  <a:pt x="27" y="188"/>
                </a:cubicBezTo>
                <a:cubicBezTo>
                  <a:pt x="18" y="197"/>
                  <a:pt x="9" y="196"/>
                  <a:pt x="10" y="204"/>
                </a:cubicBezTo>
                <a:cubicBezTo>
                  <a:pt x="11" y="212"/>
                  <a:pt x="0" y="235"/>
                  <a:pt x="0" y="235"/>
                </a:cubicBezTo>
                <a:cubicBezTo>
                  <a:pt x="0" y="235"/>
                  <a:pt x="9" y="235"/>
                  <a:pt x="10" y="241"/>
                </a:cubicBezTo>
                <a:cubicBezTo>
                  <a:pt x="10" y="247"/>
                  <a:pt x="16" y="257"/>
                  <a:pt x="18" y="258"/>
                </a:cubicBezTo>
                <a:cubicBezTo>
                  <a:pt x="19" y="258"/>
                  <a:pt x="24" y="248"/>
                  <a:pt x="35" y="247"/>
                </a:cubicBezTo>
                <a:cubicBezTo>
                  <a:pt x="35" y="247"/>
                  <a:pt x="28" y="251"/>
                  <a:pt x="31" y="257"/>
                </a:cubicBezTo>
                <a:cubicBezTo>
                  <a:pt x="34" y="263"/>
                  <a:pt x="23" y="265"/>
                  <a:pt x="31" y="270"/>
                </a:cubicBezTo>
                <a:cubicBezTo>
                  <a:pt x="39" y="275"/>
                  <a:pt x="42" y="281"/>
                  <a:pt x="39" y="285"/>
                </a:cubicBezTo>
                <a:cubicBezTo>
                  <a:pt x="36" y="289"/>
                  <a:pt x="36" y="305"/>
                  <a:pt x="36" y="305"/>
                </a:cubicBezTo>
                <a:cubicBezTo>
                  <a:pt x="36" y="305"/>
                  <a:pt x="61" y="310"/>
                  <a:pt x="79" y="306"/>
                </a:cubicBezTo>
                <a:cubicBezTo>
                  <a:pt x="96" y="303"/>
                  <a:pt x="95" y="295"/>
                  <a:pt x="122" y="302"/>
                </a:cubicBezTo>
                <a:cubicBezTo>
                  <a:pt x="149" y="308"/>
                  <a:pt x="168" y="309"/>
                  <a:pt x="174" y="312"/>
                </a:cubicBezTo>
                <a:cubicBezTo>
                  <a:pt x="180" y="314"/>
                  <a:pt x="208" y="307"/>
                  <a:pt x="213" y="323"/>
                </a:cubicBezTo>
                <a:cubicBezTo>
                  <a:pt x="213" y="323"/>
                  <a:pt x="218" y="302"/>
                  <a:pt x="211" y="292"/>
                </a:cubicBezTo>
                <a:cubicBezTo>
                  <a:pt x="205" y="283"/>
                  <a:pt x="182" y="268"/>
                  <a:pt x="182" y="260"/>
                </a:cubicBezTo>
                <a:cubicBezTo>
                  <a:pt x="183" y="252"/>
                  <a:pt x="184" y="248"/>
                  <a:pt x="177" y="241"/>
                </a:cubicBezTo>
                <a:cubicBezTo>
                  <a:pt x="169" y="234"/>
                  <a:pt x="170" y="226"/>
                  <a:pt x="170" y="216"/>
                </a:cubicBezTo>
                <a:cubicBezTo>
                  <a:pt x="169" y="205"/>
                  <a:pt x="162" y="205"/>
                  <a:pt x="164" y="200"/>
                </a:cubicBezTo>
                <a:cubicBezTo>
                  <a:pt x="166" y="196"/>
                  <a:pt x="171" y="201"/>
                  <a:pt x="174" y="195"/>
                </a:cubicBezTo>
                <a:cubicBezTo>
                  <a:pt x="178" y="190"/>
                  <a:pt x="187" y="165"/>
                  <a:pt x="197" y="160"/>
                </a:cubicBezTo>
                <a:close/>
              </a:path>
            </a:pathLst>
          </a:custGeom>
          <a:solidFill>
            <a:srgbClr val="298AB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39" name="Freeform 676">
            <a:extLst>
              <a:ext uri="{FF2B5EF4-FFF2-40B4-BE49-F238E27FC236}">
                <a16:creationId xmlns:a16="http://schemas.microsoft.com/office/drawing/2014/main" id="{CE0E73C1-81C5-83C4-3012-762CA3BC58EC}"/>
              </a:ext>
            </a:extLst>
          </p:cNvPr>
          <p:cNvSpPr>
            <a:spLocks/>
          </p:cNvSpPr>
          <p:nvPr/>
        </p:nvSpPr>
        <p:spPr bwMode="auto">
          <a:xfrm>
            <a:off x="5268326" y="4470393"/>
            <a:ext cx="393779" cy="278526"/>
          </a:xfrm>
          <a:custGeom>
            <a:avLst/>
            <a:gdLst>
              <a:gd name="T0" fmla="*/ 2147483646 w 367"/>
              <a:gd name="T1" fmla="*/ 2147483646 h 261"/>
              <a:gd name="T2" fmla="*/ 2147483646 w 367"/>
              <a:gd name="T3" fmla="*/ 2147483646 h 261"/>
              <a:gd name="T4" fmla="*/ 2147483646 w 367"/>
              <a:gd name="T5" fmla="*/ 2147483646 h 261"/>
              <a:gd name="T6" fmla="*/ 2147483646 w 367"/>
              <a:gd name="T7" fmla="*/ 2147483646 h 261"/>
              <a:gd name="T8" fmla="*/ 2147483646 w 367"/>
              <a:gd name="T9" fmla="*/ 2147483646 h 261"/>
              <a:gd name="T10" fmla="*/ 2147483646 w 367"/>
              <a:gd name="T11" fmla="*/ 2147483646 h 261"/>
              <a:gd name="T12" fmla="*/ 2147483646 w 367"/>
              <a:gd name="T13" fmla="*/ 2147483646 h 261"/>
              <a:gd name="T14" fmla="*/ 2147483646 w 367"/>
              <a:gd name="T15" fmla="*/ 2147483646 h 261"/>
              <a:gd name="T16" fmla="*/ 2147483646 w 367"/>
              <a:gd name="T17" fmla="*/ 2147483646 h 261"/>
              <a:gd name="T18" fmla="*/ 2147483646 w 367"/>
              <a:gd name="T19" fmla="*/ 2147483646 h 261"/>
              <a:gd name="T20" fmla="*/ 2147483646 w 367"/>
              <a:gd name="T21" fmla="*/ 2147483646 h 261"/>
              <a:gd name="T22" fmla="*/ 2147483646 w 367"/>
              <a:gd name="T23" fmla="*/ 2147483646 h 261"/>
              <a:gd name="T24" fmla="*/ 2147483646 w 367"/>
              <a:gd name="T25" fmla="*/ 2147483646 h 261"/>
              <a:gd name="T26" fmla="*/ 2147483646 w 367"/>
              <a:gd name="T27" fmla="*/ 2147483646 h 261"/>
              <a:gd name="T28" fmla="*/ 2147483646 w 367"/>
              <a:gd name="T29" fmla="*/ 2147483646 h 261"/>
              <a:gd name="T30" fmla="*/ 2147483646 w 367"/>
              <a:gd name="T31" fmla="*/ 2147483646 h 261"/>
              <a:gd name="T32" fmla="*/ 2147483646 w 367"/>
              <a:gd name="T33" fmla="*/ 2147483646 h 261"/>
              <a:gd name="T34" fmla="*/ 2147483646 w 367"/>
              <a:gd name="T35" fmla="*/ 2147483646 h 261"/>
              <a:gd name="T36" fmla="*/ 2147483646 w 367"/>
              <a:gd name="T37" fmla="*/ 2147483646 h 261"/>
              <a:gd name="T38" fmla="*/ 2147483646 w 367"/>
              <a:gd name="T39" fmla="*/ 0 h 261"/>
              <a:gd name="T40" fmla="*/ 2147483646 w 367"/>
              <a:gd name="T41" fmla="*/ 0 h 261"/>
              <a:gd name="T42" fmla="*/ 2147483646 w 367"/>
              <a:gd name="T43" fmla="*/ 2147483646 h 261"/>
              <a:gd name="T44" fmla="*/ 2147483646 w 367"/>
              <a:gd name="T45" fmla="*/ 2147483646 h 261"/>
              <a:gd name="T46" fmla="*/ 2147483646 w 367"/>
              <a:gd name="T47" fmla="*/ 2147483646 h 261"/>
              <a:gd name="T48" fmla="*/ 2147483646 w 367"/>
              <a:gd name="T49" fmla="*/ 2147483646 h 261"/>
              <a:gd name="T50" fmla="*/ 2147483646 w 367"/>
              <a:gd name="T51" fmla="*/ 2147483646 h 261"/>
              <a:gd name="T52" fmla="*/ 2147483646 w 367"/>
              <a:gd name="T53" fmla="*/ 2147483646 h 261"/>
              <a:gd name="T54" fmla="*/ 2147483646 w 367"/>
              <a:gd name="T55" fmla="*/ 2147483646 h 261"/>
              <a:gd name="T56" fmla="*/ 2147483646 w 367"/>
              <a:gd name="T57" fmla="*/ 2147483646 h 261"/>
              <a:gd name="T58" fmla="*/ 2147483646 w 367"/>
              <a:gd name="T59" fmla="*/ 2147483646 h 261"/>
              <a:gd name="T60" fmla="*/ 2147483646 w 367"/>
              <a:gd name="T61" fmla="*/ 2147483646 h 261"/>
              <a:gd name="T62" fmla="*/ 2147483646 w 367"/>
              <a:gd name="T63" fmla="*/ 2147483646 h 261"/>
              <a:gd name="T64" fmla="*/ 2147483646 w 367"/>
              <a:gd name="T65" fmla="*/ 2147483646 h 261"/>
              <a:gd name="T66" fmla="*/ 2147483646 w 367"/>
              <a:gd name="T67" fmla="*/ 2147483646 h 261"/>
              <a:gd name="T68" fmla="*/ 2147483646 w 367"/>
              <a:gd name="T69" fmla="*/ 2147483646 h 261"/>
              <a:gd name="T70" fmla="*/ 2147483646 w 367"/>
              <a:gd name="T71" fmla="*/ 2147483646 h 261"/>
              <a:gd name="T72" fmla="*/ 2147483646 w 367"/>
              <a:gd name="T73" fmla="*/ 2147483646 h 261"/>
              <a:gd name="T74" fmla="*/ 2147483646 w 367"/>
              <a:gd name="T75" fmla="*/ 2147483646 h 261"/>
              <a:gd name="T76" fmla="*/ 2147483646 w 367"/>
              <a:gd name="T77" fmla="*/ 2147483646 h 261"/>
              <a:gd name="T78" fmla="*/ 2147483646 w 367"/>
              <a:gd name="T79" fmla="*/ 2147483646 h 261"/>
              <a:gd name="T80" fmla="*/ 2147483646 w 367"/>
              <a:gd name="T81" fmla="*/ 2147483646 h 261"/>
              <a:gd name="T82" fmla="*/ 2147483646 w 367"/>
              <a:gd name="T83" fmla="*/ 2147483646 h 261"/>
              <a:gd name="T84" fmla="*/ 2147483646 w 367"/>
              <a:gd name="T85" fmla="*/ 2147483646 h 261"/>
              <a:gd name="T86" fmla="*/ 2147483646 w 367"/>
              <a:gd name="T87" fmla="*/ 2147483646 h 261"/>
              <a:gd name="T88" fmla="*/ 2147483646 w 367"/>
              <a:gd name="T89" fmla="*/ 2147483646 h 261"/>
              <a:gd name="T90" fmla="*/ 2147483646 w 367"/>
              <a:gd name="T91" fmla="*/ 2147483646 h 261"/>
              <a:gd name="T92" fmla="*/ 2147483646 w 367"/>
              <a:gd name="T93" fmla="*/ 2147483646 h 261"/>
              <a:gd name="T94" fmla="*/ 2147483646 w 367"/>
              <a:gd name="T95" fmla="*/ 2147483646 h 261"/>
              <a:gd name="T96" fmla="*/ 2147483646 w 367"/>
              <a:gd name="T97" fmla="*/ 2147483646 h 261"/>
              <a:gd name="T98" fmla="*/ 2147483646 w 367"/>
              <a:gd name="T99" fmla="*/ 2147483646 h 261"/>
              <a:gd name="T100" fmla="*/ 2147483646 w 367"/>
              <a:gd name="T101" fmla="*/ 2147483646 h 261"/>
              <a:gd name="T102" fmla="*/ 2147483646 w 367"/>
              <a:gd name="T103" fmla="*/ 2147483646 h 261"/>
              <a:gd name="T104" fmla="*/ 2147483646 w 367"/>
              <a:gd name="T105" fmla="*/ 2147483646 h 261"/>
              <a:gd name="T106" fmla="*/ 2147483646 w 367"/>
              <a:gd name="T107" fmla="*/ 2147483646 h 261"/>
              <a:gd name="T108" fmla="*/ 2147483646 w 367"/>
              <a:gd name="T109" fmla="*/ 2147483646 h 261"/>
              <a:gd name="T110" fmla="*/ 2147483646 w 367"/>
              <a:gd name="T111" fmla="*/ 2147483646 h 261"/>
              <a:gd name="T112" fmla="*/ 2147483646 w 367"/>
              <a:gd name="T113" fmla="*/ 2147483646 h 261"/>
              <a:gd name="T114" fmla="*/ 2147483646 w 367"/>
              <a:gd name="T115" fmla="*/ 2147483646 h 26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367"/>
              <a:gd name="T175" fmla="*/ 0 h 261"/>
              <a:gd name="T176" fmla="*/ 367 w 367"/>
              <a:gd name="T177" fmla="*/ 261 h 261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367" h="261">
                <a:moveTo>
                  <a:pt x="51" y="261"/>
                </a:moveTo>
                <a:cubicBezTo>
                  <a:pt x="51" y="261"/>
                  <a:pt x="56" y="240"/>
                  <a:pt x="49" y="230"/>
                </a:cubicBezTo>
                <a:cubicBezTo>
                  <a:pt x="43" y="221"/>
                  <a:pt x="20" y="206"/>
                  <a:pt x="20" y="198"/>
                </a:cubicBezTo>
                <a:cubicBezTo>
                  <a:pt x="21" y="190"/>
                  <a:pt x="22" y="186"/>
                  <a:pt x="15" y="179"/>
                </a:cubicBezTo>
                <a:cubicBezTo>
                  <a:pt x="7" y="172"/>
                  <a:pt x="8" y="164"/>
                  <a:pt x="8" y="154"/>
                </a:cubicBezTo>
                <a:cubicBezTo>
                  <a:pt x="7" y="143"/>
                  <a:pt x="0" y="143"/>
                  <a:pt x="2" y="138"/>
                </a:cubicBezTo>
                <a:cubicBezTo>
                  <a:pt x="4" y="134"/>
                  <a:pt x="9" y="139"/>
                  <a:pt x="12" y="133"/>
                </a:cubicBezTo>
                <a:cubicBezTo>
                  <a:pt x="16" y="128"/>
                  <a:pt x="25" y="103"/>
                  <a:pt x="35" y="98"/>
                </a:cubicBezTo>
                <a:cubicBezTo>
                  <a:pt x="35" y="98"/>
                  <a:pt x="43" y="104"/>
                  <a:pt x="50" y="99"/>
                </a:cubicBezTo>
                <a:cubicBezTo>
                  <a:pt x="57" y="93"/>
                  <a:pt x="61" y="83"/>
                  <a:pt x="64" y="89"/>
                </a:cubicBezTo>
                <a:cubicBezTo>
                  <a:pt x="67" y="95"/>
                  <a:pt x="67" y="105"/>
                  <a:pt x="74" y="96"/>
                </a:cubicBezTo>
                <a:cubicBezTo>
                  <a:pt x="82" y="88"/>
                  <a:pt x="82" y="86"/>
                  <a:pt x="92" y="85"/>
                </a:cubicBezTo>
                <a:cubicBezTo>
                  <a:pt x="101" y="85"/>
                  <a:pt x="101" y="81"/>
                  <a:pt x="110" y="82"/>
                </a:cubicBezTo>
                <a:cubicBezTo>
                  <a:pt x="120" y="82"/>
                  <a:pt x="132" y="71"/>
                  <a:pt x="132" y="66"/>
                </a:cubicBezTo>
                <a:cubicBezTo>
                  <a:pt x="132" y="61"/>
                  <a:pt x="120" y="54"/>
                  <a:pt x="132" y="55"/>
                </a:cubicBezTo>
                <a:cubicBezTo>
                  <a:pt x="144" y="55"/>
                  <a:pt x="153" y="55"/>
                  <a:pt x="159" y="53"/>
                </a:cubicBezTo>
                <a:cubicBezTo>
                  <a:pt x="166" y="51"/>
                  <a:pt x="175" y="53"/>
                  <a:pt x="178" y="45"/>
                </a:cubicBezTo>
                <a:cubicBezTo>
                  <a:pt x="180" y="37"/>
                  <a:pt x="178" y="30"/>
                  <a:pt x="190" y="26"/>
                </a:cubicBezTo>
                <a:cubicBezTo>
                  <a:pt x="202" y="22"/>
                  <a:pt x="204" y="19"/>
                  <a:pt x="206" y="12"/>
                </a:cubicBezTo>
                <a:cubicBezTo>
                  <a:pt x="208" y="5"/>
                  <a:pt x="216" y="0"/>
                  <a:pt x="221" y="0"/>
                </a:cubicBezTo>
                <a:cubicBezTo>
                  <a:pt x="226" y="0"/>
                  <a:pt x="239" y="0"/>
                  <a:pt x="239" y="0"/>
                </a:cubicBezTo>
                <a:cubicBezTo>
                  <a:pt x="239" y="0"/>
                  <a:pt x="238" y="5"/>
                  <a:pt x="246" y="10"/>
                </a:cubicBezTo>
                <a:cubicBezTo>
                  <a:pt x="253" y="15"/>
                  <a:pt x="267" y="32"/>
                  <a:pt x="261" y="41"/>
                </a:cubicBezTo>
                <a:cubicBezTo>
                  <a:pt x="256" y="50"/>
                  <a:pt x="252" y="60"/>
                  <a:pt x="258" y="61"/>
                </a:cubicBezTo>
                <a:cubicBezTo>
                  <a:pt x="264" y="62"/>
                  <a:pt x="269" y="54"/>
                  <a:pt x="274" y="60"/>
                </a:cubicBezTo>
                <a:cubicBezTo>
                  <a:pt x="280" y="67"/>
                  <a:pt x="272" y="71"/>
                  <a:pt x="276" y="73"/>
                </a:cubicBezTo>
                <a:cubicBezTo>
                  <a:pt x="279" y="76"/>
                  <a:pt x="283" y="73"/>
                  <a:pt x="289" y="75"/>
                </a:cubicBezTo>
                <a:cubicBezTo>
                  <a:pt x="295" y="78"/>
                  <a:pt x="295" y="82"/>
                  <a:pt x="301" y="84"/>
                </a:cubicBezTo>
                <a:cubicBezTo>
                  <a:pt x="307" y="85"/>
                  <a:pt x="315" y="81"/>
                  <a:pt x="313" y="89"/>
                </a:cubicBezTo>
                <a:cubicBezTo>
                  <a:pt x="312" y="97"/>
                  <a:pt x="304" y="99"/>
                  <a:pt x="310" y="102"/>
                </a:cubicBezTo>
                <a:cubicBezTo>
                  <a:pt x="317" y="104"/>
                  <a:pt x="318" y="100"/>
                  <a:pt x="326" y="105"/>
                </a:cubicBezTo>
                <a:cubicBezTo>
                  <a:pt x="334" y="110"/>
                  <a:pt x="337" y="116"/>
                  <a:pt x="340" y="120"/>
                </a:cubicBezTo>
                <a:cubicBezTo>
                  <a:pt x="343" y="124"/>
                  <a:pt x="337" y="134"/>
                  <a:pt x="344" y="138"/>
                </a:cubicBezTo>
                <a:cubicBezTo>
                  <a:pt x="350" y="142"/>
                  <a:pt x="357" y="146"/>
                  <a:pt x="359" y="147"/>
                </a:cubicBezTo>
                <a:cubicBezTo>
                  <a:pt x="361" y="149"/>
                  <a:pt x="367" y="151"/>
                  <a:pt x="367" y="155"/>
                </a:cubicBezTo>
                <a:cubicBezTo>
                  <a:pt x="367" y="158"/>
                  <a:pt x="365" y="162"/>
                  <a:pt x="365" y="162"/>
                </a:cubicBezTo>
                <a:cubicBezTo>
                  <a:pt x="365" y="162"/>
                  <a:pt x="357" y="160"/>
                  <a:pt x="355" y="162"/>
                </a:cubicBezTo>
                <a:cubicBezTo>
                  <a:pt x="353" y="165"/>
                  <a:pt x="346" y="167"/>
                  <a:pt x="341" y="164"/>
                </a:cubicBezTo>
                <a:cubicBezTo>
                  <a:pt x="336" y="162"/>
                  <a:pt x="332" y="157"/>
                  <a:pt x="328" y="160"/>
                </a:cubicBezTo>
                <a:cubicBezTo>
                  <a:pt x="325" y="162"/>
                  <a:pt x="320" y="161"/>
                  <a:pt x="318" y="160"/>
                </a:cubicBezTo>
                <a:cubicBezTo>
                  <a:pt x="316" y="159"/>
                  <a:pt x="311" y="152"/>
                  <a:pt x="309" y="157"/>
                </a:cubicBezTo>
                <a:cubicBezTo>
                  <a:pt x="308" y="162"/>
                  <a:pt x="283" y="161"/>
                  <a:pt x="279" y="164"/>
                </a:cubicBezTo>
                <a:cubicBezTo>
                  <a:pt x="275" y="166"/>
                  <a:pt x="272" y="177"/>
                  <a:pt x="270" y="177"/>
                </a:cubicBezTo>
                <a:cubicBezTo>
                  <a:pt x="268" y="177"/>
                  <a:pt x="265" y="175"/>
                  <a:pt x="261" y="177"/>
                </a:cubicBezTo>
                <a:cubicBezTo>
                  <a:pt x="256" y="179"/>
                  <a:pt x="252" y="173"/>
                  <a:pt x="248" y="173"/>
                </a:cubicBezTo>
                <a:cubicBezTo>
                  <a:pt x="243" y="173"/>
                  <a:pt x="239" y="163"/>
                  <a:pt x="237" y="173"/>
                </a:cubicBezTo>
                <a:cubicBezTo>
                  <a:pt x="235" y="184"/>
                  <a:pt x="230" y="192"/>
                  <a:pt x="226" y="192"/>
                </a:cubicBezTo>
                <a:cubicBezTo>
                  <a:pt x="222" y="192"/>
                  <a:pt x="220" y="191"/>
                  <a:pt x="216" y="190"/>
                </a:cubicBezTo>
                <a:cubicBezTo>
                  <a:pt x="212" y="190"/>
                  <a:pt x="191" y="186"/>
                  <a:pt x="186" y="187"/>
                </a:cubicBezTo>
                <a:cubicBezTo>
                  <a:pt x="182" y="187"/>
                  <a:pt x="175" y="184"/>
                  <a:pt x="174" y="181"/>
                </a:cubicBezTo>
                <a:cubicBezTo>
                  <a:pt x="173" y="177"/>
                  <a:pt x="164" y="160"/>
                  <a:pt x="147" y="164"/>
                </a:cubicBezTo>
                <a:cubicBezTo>
                  <a:pt x="130" y="168"/>
                  <a:pt x="121" y="187"/>
                  <a:pt x="121" y="207"/>
                </a:cubicBezTo>
                <a:cubicBezTo>
                  <a:pt x="121" y="207"/>
                  <a:pt x="117" y="211"/>
                  <a:pt x="108" y="209"/>
                </a:cubicBezTo>
                <a:cubicBezTo>
                  <a:pt x="98" y="207"/>
                  <a:pt x="91" y="206"/>
                  <a:pt x="87" y="204"/>
                </a:cubicBezTo>
                <a:cubicBezTo>
                  <a:pt x="83" y="202"/>
                  <a:pt x="79" y="203"/>
                  <a:pt x="78" y="207"/>
                </a:cubicBezTo>
                <a:cubicBezTo>
                  <a:pt x="78" y="211"/>
                  <a:pt x="71" y="211"/>
                  <a:pt x="66" y="212"/>
                </a:cubicBezTo>
                <a:cubicBezTo>
                  <a:pt x="61" y="213"/>
                  <a:pt x="62" y="224"/>
                  <a:pt x="62" y="226"/>
                </a:cubicBezTo>
                <a:cubicBezTo>
                  <a:pt x="62" y="229"/>
                  <a:pt x="57" y="254"/>
                  <a:pt x="51" y="26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0" name="Freeform 677">
            <a:extLst>
              <a:ext uri="{FF2B5EF4-FFF2-40B4-BE49-F238E27FC236}">
                <a16:creationId xmlns:a16="http://schemas.microsoft.com/office/drawing/2014/main" id="{5A33762D-1A7E-EF47-77FB-EE8C6C538E75}"/>
              </a:ext>
            </a:extLst>
          </p:cNvPr>
          <p:cNvSpPr>
            <a:spLocks/>
          </p:cNvSpPr>
          <p:nvPr/>
        </p:nvSpPr>
        <p:spPr bwMode="auto">
          <a:xfrm>
            <a:off x="5116576" y="4729711"/>
            <a:ext cx="63389" cy="38418"/>
          </a:xfrm>
          <a:custGeom>
            <a:avLst/>
            <a:gdLst>
              <a:gd name="T0" fmla="*/ 2147483646 w 59"/>
              <a:gd name="T1" fmla="*/ 0 h 36"/>
              <a:gd name="T2" fmla="*/ 2147483646 w 59"/>
              <a:gd name="T3" fmla="*/ 2147483646 h 36"/>
              <a:gd name="T4" fmla="*/ 2147483646 w 59"/>
              <a:gd name="T5" fmla="*/ 2147483646 h 36"/>
              <a:gd name="T6" fmla="*/ 2147483646 w 59"/>
              <a:gd name="T7" fmla="*/ 2147483646 h 36"/>
              <a:gd name="T8" fmla="*/ 2147483646 w 59"/>
              <a:gd name="T9" fmla="*/ 2147483646 h 36"/>
              <a:gd name="T10" fmla="*/ 2147483646 w 59"/>
              <a:gd name="T11" fmla="*/ 2147483646 h 36"/>
              <a:gd name="T12" fmla="*/ 2147483646 w 59"/>
              <a:gd name="T13" fmla="*/ 2147483646 h 36"/>
              <a:gd name="T14" fmla="*/ 2147483646 w 59"/>
              <a:gd name="T15" fmla="*/ 0 h 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59"/>
              <a:gd name="T25" fmla="*/ 0 h 36"/>
              <a:gd name="T26" fmla="*/ 59 w 59"/>
              <a:gd name="T27" fmla="*/ 36 h 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59" h="36">
                <a:moveTo>
                  <a:pt x="16" y="0"/>
                </a:moveTo>
                <a:cubicBezTo>
                  <a:pt x="16" y="0"/>
                  <a:pt x="43" y="6"/>
                  <a:pt x="59" y="1"/>
                </a:cubicBezTo>
                <a:cubicBezTo>
                  <a:pt x="59" y="1"/>
                  <a:pt x="57" y="15"/>
                  <a:pt x="58" y="19"/>
                </a:cubicBezTo>
                <a:cubicBezTo>
                  <a:pt x="58" y="24"/>
                  <a:pt x="57" y="31"/>
                  <a:pt x="56" y="33"/>
                </a:cubicBezTo>
                <a:cubicBezTo>
                  <a:pt x="56" y="34"/>
                  <a:pt x="41" y="36"/>
                  <a:pt x="41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0" y="29"/>
                  <a:pt x="6" y="25"/>
                </a:cubicBezTo>
                <a:cubicBezTo>
                  <a:pt x="11" y="20"/>
                  <a:pt x="17" y="6"/>
                  <a:pt x="16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1" name="Freeform 678">
            <a:extLst>
              <a:ext uri="{FF2B5EF4-FFF2-40B4-BE49-F238E27FC236}">
                <a16:creationId xmlns:a16="http://schemas.microsoft.com/office/drawing/2014/main" id="{F7F4225C-7F2D-28A1-FD0B-F90123E7396E}"/>
              </a:ext>
            </a:extLst>
          </p:cNvPr>
          <p:cNvSpPr>
            <a:spLocks/>
          </p:cNvSpPr>
          <p:nvPr/>
        </p:nvSpPr>
        <p:spPr bwMode="auto">
          <a:xfrm>
            <a:off x="5097368" y="4718185"/>
            <a:ext cx="176721" cy="192088"/>
          </a:xfrm>
          <a:custGeom>
            <a:avLst/>
            <a:gdLst>
              <a:gd name="T0" fmla="*/ 2147483646 w 166"/>
              <a:gd name="T1" fmla="*/ 2147483646 h 179"/>
              <a:gd name="T2" fmla="*/ 2147483646 w 166"/>
              <a:gd name="T3" fmla="*/ 2147483646 h 179"/>
              <a:gd name="T4" fmla="*/ 2147483646 w 166"/>
              <a:gd name="T5" fmla="*/ 2147483646 h 179"/>
              <a:gd name="T6" fmla="*/ 2147483646 w 166"/>
              <a:gd name="T7" fmla="*/ 2147483646 h 179"/>
              <a:gd name="T8" fmla="*/ 2147483646 w 166"/>
              <a:gd name="T9" fmla="*/ 2147483646 h 179"/>
              <a:gd name="T10" fmla="*/ 2147483646 w 166"/>
              <a:gd name="T11" fmla="*/ 2147483646 h 179"/>
              <a:gd name="T12" fmla="*/ 2147483646 w 166"/>
              <a:gd name="T13" fmla="*/ 2147483646 h 179"/>
              <a:gd name="T14" fmla="*/ 2147483646 w 166"/>
              <a:gd name="T15" fmla="*/ 2147483646 h 179"/>
              <a:gd name="T16" fmla="*/ 2147483646 w 166"/>
              <a:gd name="T17" fmla="*/ 2147483646 h 179"/>
              <a:gd name="T18" fmla="*/ 2147483646 w 166"/>
              <a:gd name="T19" fmla="*/ 2147483646 h 179"/>
              <a:gd name="T20" fmla="*/ 2147483646 w 166"/>
              <a:gd name="T21" fmla="*/ 2147483646 h 179"/>
              <a:gd name="T22" fmla="*/ 2147483646 w 166"/>
              <a:gd name="T23" fmla="*/ 2147483646 h 179"/>
              <a:gd name="T24" fmla="*/ 2147483646 w 166"/>
              <a:gd name="T25" fmla="*/ 2147483646 h 179"/>
              <a:gd name="T26" fmla="*/ 2147483646 w 166"/>
              <a:gd name="T27" fmla="*/ 2147483646 h 179"/>
              <a:gd name="T28" fmla="*/ 2147483646 w 166"/>
              <a:gd name="T29" fmla="*/ 2147483646 h 179"/>
              <a:gd name="T30" fmla="*/ 2147483646 w 166"/>
              <a:gd name="T31" fmla="*/ 2147483646 h 179"/>
              <a:gd name="T32" fmla="*/ 2147483646 w 166"/>
              <a:gd name="T33" fmla="*/ 2147483646 h 179"/>
              <a:gd name="T34" fmla="*/ 2147483646 w 166"/>
              <a:gd name="T35" fmla="*/ 2147483646 h 179"/>
              <a:gd name="T36" fmla="*/ 2147483646 w 166"/>
              <a:gd name="T37" fmla="*/ 2147483646 h 179"/>
              <a:gd name="T38" fmla="*/ 2147483646 w 166"/>
              <a:gd name="T39" fmla="*/ 2147483646 h 179"/>
              <a:gd name="T40" fmla="*/ 2147483646 w 166"/>
              <a:gd name="T41" fmla="*/ 2147483646 h 179"/>
              <a:gd name="T42" fmla="*/ 2147483646 w 166"/>
              <a:gd name="T43" fmla="*/ 2147483646 h 179"/>
              <a:gd name="T44" fmla="*/ 2147483646 w 166"/>
              <a:gd name="T45" fmla="*/ 2147483646 h 179"/>
              <a:gd name="T46" fmla="*/ 2147483646 w 166"/>
              <a:gd name="T47" fmla="*/ 2147483646 h 179"/>
              <a:gd name="T48" fmla="*/ 2147483646 w 166"/>
              <a:gd name="T49" fmla="*/ 2147483646 h 179"/>
              <a:gd name="T50" fmla="*/ 2147483646 w 166"/>
              <a:gd name="T51" fmla="*/ 2147483646 h 179"/>
              <a:gd name="T52" fmla="*/ 2147483646 w 166"/>
              <a:gd name="T53" fmla="*/ 2147483646 h 179"/>
              <a:gd name="T54" fmla="*/ 2147483646 w 166"/>
              <a:gd name="T55" fmla="*/ 2147483646 h 179"/>
              <a:gd name="T56" fmla="*/ 2147483646 w 166"/>
              <a:gd name="T57" fmla="*/ 2147483646 h 179"/>
              <a:gd name="T58" fmla="*/ 2147483646 w 166"/>
              <a:gd name="T59" fmla="*/ 2147483646 h 179"/>
              <a:gd name="T60" fmla="*/ 2147483646 w 166"/>
              <a:gd name="T61" fmla="*/ 2147483646 h 179"/>
              <a:gd name="T62" fmla="*/ 2147483646 w 166"/>
              <a:gd name="T63" fmla="*/ 2147483646 h 179"/>
              <a:gd name="T64" fmla="*/ 2147483646 w 166"/>
              <a:gd name="T65" fmla="*/ 2147483646 h 179"/>
              <a:gd name="T66" fmla="*/ 2147483646 w 166"/>
              <a:gd name="T67" fmla="*/ 2147483646 h 179"/>
              <a:gd name="T68" fmla="*/ 2147483646 w 166"/>
              <a:gd name="T69" fmla="*/ 2147483646 h 179"/>
              <a:gd name="T70" fmla="*/ 2147483646 w 166"/>
              <a:gd name="T71" fmla="*/ 2147483646 h 179"/>
              <a:gd name="T72" fmla="*/ 2147483646 w 166"/>
              <a:gd name="T73" fmla="*/ 2147483646 h 179"/>
              <a:gd name="T74" fmla="*/ 2147483646 w 166"/>
              <a:gd name="T75" fmla="*/ 2147483646 h 179"/>
              <a:gd name="T76" fmla="*/ 2147483646 w 166"/>
              <a:gd name="T77" fmla="*/ 2147483646 h 179"/>
              <a:gd name="T78" fmla="*/ 2147483646 w 166"/>
              <a:gd name="T79" fmla="*/ 2147483646 h 179"/>
              <a:gd name="T80" fmla="*/ 2147483646 w 166"/>
              <a:gd name="T81" fmla="*/ 2147483646 h 179"/>
              <a:gd name="T82" fmla="*/ 2147483646 w 166"/>
              <a:gd name="T83" fmla="*/ 2147483646 h 179"/>
              <a:gd name="T84" fmla="*/ 2147483646 w 166"/>
              <a:gd name="T85" fmla="*/ 2147483646 h 179"/>
              <a:gd name="T86" fmla="*/ 2147483646 w 166"/>
              <a:gd name="T87" fmla="*/ 2147483646 h 179"/>
              <a:gd name="T88" fmla="*/ 2147483646 w 166"/>
              <a:gd name="T89" fmla="*/ 2147483646 h 179"/>
              <a:gd name="T90" fmla="*/ 2147483646 w 166"/>
              <a:gd name="T91" fmla="*/ 2147483646 h 179"/>
              <a:gd name="T92" fmla="*/ 2147483646 w 166"/>
              <a:gd name="T93" fmla="*/ 2147483646 h 179"/>
              <a:gd name="T94" fmla="*/ 2147483646 w 166"/>
              <a:gd name="T95" fmla="*/ 2147483646 h 179"/>
              <a:gd name="T96" fmla="*/ 2147483646 w 166"/>
              <a:gd name="T97" fmla="*/ 2147483646 h 179"/>
              <a:gd name="T98" fmla="*/ 2147483646 w 166"/>
              <a:gd name="T99" fmla="*/ 2147483646 h 179"/>
              <a:gd name="T100" fmla="*/ 2147483646 w 166"/>
              <a:gd name="T101" fmla="*/ 2147483646 h 17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66"/>
              <a:gd name="T154" fmla="*/ 0 h 179"/>
              <a:gd name="T155" fmla="*/ 166 w 166"/>
              <a:gd name="T156" fmla="*/ 179 h 179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66" h="179">
                <a:moveTo>
                  <a:pt x="132" y="9"/>
                </a:moveTo>
                <a:cubicBezTo>
                  <a:pt x="129" y="9"/>
                  <a:pt x="125" y="8"/>
                  <a:pt x="121" y="7"/>
                </a:cubicBezTo>
                <a:cubicBezTo>
                  <a:pt x="94" y="0"/>
                  <a:pt x="95" y="8"/>
                  <a:pt x="78" y="11"/>
                </a:cubicBezTo>
                <a:cubicBezTo>
                  <a:pt x="78" y="11"/>
                  <a:pt x="76" y="25"/>
                  <a:pt x="77" y="29"/>
                </a:cubicBezTo>
                <a:cubicBezTo>
                  <a:pt x="77" y="34"/>
                  <a:pt x="76" y="41"/>
                  <a:pt x="75" y="43"/>
                </a:cubicBezTo>
                <a:cubicBezTo>
                  <a:pt x="75" y="44"/>
                  <a:pt x="60" y="46"/>
                  <a:pt x="60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52"/>
                  <a:pt x="25" y="57"/>
                </a:cubicBezTo>
                <a:cubicBezTo>
                  <a:pt x="23" y="62"/>
                  <a:pt x="21" y="71"/>
                  <a:pt x="18" y="78"/>
                </a:cubicBezTo>
                <a:cubicBezTo>
                  <a:pt x="16" y="85"/>
                  <a:pt x="21" y="88"/>
                  <a:pt x="15" y="91"/>
                </a:cubicBezTo>
                <a:cubicBezTo>
                  <a:pt x="8" y="94"/>
                  <a:pt x="7" y="92"/>
                  <a:pt x="7" y="92"/>
                </a:cubicBezTo>
                <a:cubicBezTo>
                  <a:pt x="7" y="92"/>
                  <a:pt x="5" y="87"/>
                  <a:pt x="3" y="90"/>
                </a:cubicBezTo>
                <a:cubicBezTo>
                  <a:pt x="1" y="92"/>
                  <a:pt x="0" y="93"/>
                  <a:pt x="2" y="96"/>
                </a:cubicBezTo>
                <a:cubicBezTo>
                  <a:pt x="4" y="99"/>
                  <a:pt x="6" y="100"/>
                  <a:pt x="7" y="103"/>
                </a:cubicBezTo>
                <a:cubicBezTo>
                  <a:pt x="8" y="105"/>
                  <a:pt x="6" y="104"/>
                  <a:pt x="9" y="111"/>
                </a:cubicBezTo>
                <a:cubicBezTo>
                  <a:pt x="12" y="118"/>
                  <a:pt x="12" y="122"/>
                  <a:pt x="15" y="120"/>
                </a:cubicBezTo>
                <a:cubicBezTo>
                  <a:pt x="19" y="119"/>
                  <a:pt x="21" y="116"/>
                  <a:pt x="21" y="120"/>
                </a:cubicBezTo>
                <a:cubicBezTo>
                  <a:pt x="21" y="124"/>
                  <a:pt x="18" y="124"/>
                  <a:pt x="17" y="125"/>
                </a:cubicBezTo>
                <a:cubicBezTo>
                  <a:pt x="15" y="126"/>
                  <a:pt x="15" y="127"/>
                  <a:pt x="18" y="128"/>
                </a:cubicBezTo>
                <a:cubicBezTo>
                  <a:pt x="21" y="129"/>
                  <a:pt x="25" y="127"/>
                  <a:pt x="24" y="131"/>
                </a:cubicBezTo>
                <a:cubicBezTo>
                  <a:pt x="23" y="134"/>
                  <a:pt x="30" y="141"/>
                  <a:pt x="31" y="144"/>
                </a:cubicBezTo>
                <a:cubicBezTo>
                  <a:pt x="33" y="146"/>
                  <a:pt x="41" y="153"/>
                  <a:pt x="45" y="158"/>
                </a:cubicBezTo>
                <a:cubicBezTo>
                  <a:pt x="49" y="163"/>
                  <a:pt x="58" y="170"/>
                  <a:pt x="61" y="173"/>
                </a:cubicBezTo>
                <a:cubicBezTo>
                  <a:pt x="63" y="177"/>
                  <a:pt x="65" y="179"/>
                  <a:pt x="69" y="178"/>
                </a:cubicBezTo>
                <a:cubicBezTo>
                  <a:pt x="73" y="176"/>
                  <a:pt x="70" y="167"/>
                  <a:pt x="77" y="169"/>
                </a:cubicBezTo>
                <a:cubicBezTo>
                  <a:pt x="84" y="172"/>
                  <a:pt x="82" y="168"/>
                  <a:pt x="87" y="167"/>
                </a:cubicBezTo>
                <a:cubicBezTo>
                  <a:pt x="91" y="167"/>
                  <a:pt x="97" y="163"/>
                  <a:pt x="92" y="160"/>
                </a:cubicBezTo>
                <a:cubicBezTo>
                  <a:pt x="87" y="156"/>
                  <a:pt x="87" y="152"/>
                  <a:pt x="87" y="150"/>
                </a:cubicBezTo>
                <a:cubicBezTo>
                  <a:pt x="87" y="148"/>
                  <a:pt x="71" y="139"/>
                  <a:pt x="86" y="142"/>
                </a:cubicBezTo>
                <a:cubicBezTo>
                  <a:pt x="100" y="145"/>
                  <a:pt x="99" y="140"/>
                  <a:pt x="104" y="141"/>
                </a:cubicBezTo>
                <a:cubicBezTo>
                  <a:pt x="110" y="142"/>
                  <a:pt x="111" y="140"/>
                  <a:pt x="110" y="137"/>
                </a:cubicBezTo>
                <a:cubicBezTo>
                  <a:pt x="108" y="133"/>
                  <a:pt x="102" y="128"/>
                  <a:pt x="109" y="129"/>
                </a:cubicBezTo>
                <a:cubicBezTo>
                  <a:pt x="115" y="129"/>
                  <a:pt x="115" y="123"/>
                  <a:pt x="118" y="127"/>
                </a:cubicBezTo>
                <a:cubicBezTo>
                  <a:pt x="121" y="132"/>
                  <a:pt x="121" y="132"/>
                  <a:pt x="123" y="139"/>
                </a:cubicBezTo>
                <a:cubicBezTo>
                  <a:pt x="125" y="145"/>
                  <a:pt x="123" y="143"/>
                  <a:pt x="129" y="144"/>
                </a:cubicBezTo>
                <a:cubicBezTo>
                  <a:pt x="135" y="146"/>
                  <a:pt x="136" y="145"/>
                  <a:pt x="138" y="143"/>
                </a:cubicBezTo>
                <a:cubicBezTo>
                  <a:pt x="141" y="142"/>
                  <a:pt x="138" y="139"/>
                  <a:pt x="142" y="141"/>
                </a:cubicBezTo>
                <a:cubicBezTo>
                  <a:pt x="146" y="142"/>
                  <a:pt x="149" y="142"/>
                  <a:pt x="150" y="144"/>
                </a:cubicBezTo>
                <a:cubicBezTo>
                  <a:pt x="150" y="146"/>
                  <a:pt x="157" y="137"/>
                  <a:pt x="159" y="136"/>
                </a:cubicBezTo>
                <a:cubicBezTo>
                  <a:pt x="160" y="135"/>
                  <a:pt x="159" y="134"/>
                  <a:pt x="161" y="131"/>
                </a:cubicBezTo>
                <a:cubicBezTo>
                  <a:pt x="163" y="128"/>
                  <a:pt x="164" y="118"/>
                  <a:pt x="163" y="110"/>
                </a:cubicBezTo>
                <a:cubicBezTo>
                  <a:pt x="162" y="102"/>
                  <a:pt x="162" y="98"/>
                  <a:pt x="164" y="95"/>
                </a:cubicBezTo>
                <a:cubicBezTo>
                  <a:pt x="165" y="92"/>
                  <a:pt x="165" y="88"/>
                  <a:pt x="161" y="85"/>
                </a:cubicBezTo>
                <a:cubicBezTo>
                  <a:pt x="157" y="83"/>
                  <a:pt x="152" y="84"/>
                  <a:pt x="150" y="80"/>
                </a:cubicBezTo>
                <a:cubicBezTo>
                  <a:pt x="148" y="77"/>
                  <a:pt x="145" y="74"/>
                  <a:pt x="147" y="70"/>
                </a:cubicBezTo>
                <a:cubicBezTo>
                  <a:pt x="148" y="67"/>
                  <a:pt x="148" y="60"/>
                  <a:pt x="153" y="58"/>
                </a:cubicBezTo>
                <a:cubicBezTo>
                  <a:pt x="159" y="56"/>
                  <a:pt x="166" y="59"/>
                  <a:pt x="165" y="51"/>
                </a:cubicBezTo>
                <a:cubicBezTo>
                  <a:pt x="164" y="42"/>
                  <a:pt x="159" y="30"/>
                  <a:pt x="150" y="32"/>
                </a:cubicBezTo>
                <a:cubicBezTo>
                  <a:pt x="142" y="34"/>
                  <a:pt x="133" y="48"/>
                  <a:pt x="130" y="39"/>
                </a:cubicBezTo>
                <a:cubicBezTo>
                  <a:pt x="127" y="31"/>
                  <a:pt x="126" y="27"/>
                  <a:pt x="127" y="24"/>
                </a:cubicBezTo>
                <a:cubicBezTo>
                  <a:pt x="129" y="20"/>
                  <a:pt x="132" y="9"/>
                  <a:pt x="132" y="9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2" name="Freeform 679">
            <a:extLst>
              <a:ext uri="{FF2B5EF4-FFF2-40B4-BE49-F238E27FC236}">
                <a16:creationId xmlns:a16="http://schemas.microsoft.com/office/drawing/2014/main" id="{B29D1EF1-73E2-77E0-FA41-6D7760C87EEC}"/>
              </a:ext>
            </a:extLst>
          </p:cNvPr>
          <p:cNvSpPr>
            <a:spLocks/>
          </p:cNvSpPr>
          <p:nvPr/>
        </p:nvSpPr>
        <p:spPr bwMode="auto">
          <a:xfrm>
            <a:off x="5170361" y="4685531"/>
            <a:ext cx="230505" cy="267001"/>
          </a:xfrm>
          <a:custGeom>
            <a:avLst/>
            <a:gdLst>
              <a:gd name="T0" fmla="*/ 2147483646 w 216"/>
              <a:gd name="T1" fmla="*/ 2147483646 h 249"/>
              <a:gd name="T2" fmla="*/ 2147483646 w 216"/>
              <a:gd name="T3" fmla="*/ 2147483646 h 249"/>
              <a:gd name="T4" fmla="*/ 2147483646 w 216"/>
              <a:gd name="T5" fmla="*/ 2147483646 h 249"/>
              <a:gd name="T6" fmla="*/ 2147483646 w 216"/>
              <a:gd name="T7" fmla="*/ 2147483646 h 249"/>
              <a:gd name="T8" fmla="*/ 2147483646 w 216"/>
              <a:gd name="T9" fmla="*/ 2147483646 h 249"/>
              <a:gd name="T10" fmla="*/ 2147483646 w 216"/>
              <a:gd name="T11" fmla="*/ 2147483646 h 249"/>
              <a:gd name="T12" fmla="*/ 2147483646 w 216"/>
              <a:gd name="T13" fmla="*/ 2147483646 h 249"/>
              <a:gd name="T14" fmla="*/ 2147483646 w 216"/>
              <a:gd name="T15" fmla="*/ 2147483646 h 249"/>
              <a:gd name="T16" fmla="*/ 2147483646 w 216"/>
              <a:gd name="T17" fmla="*/ 2147483646 h 249"/>
              <a:gd name="T18" fmla="*/ 2147483646 w 216"/>
              <a:gd name="T19" fmla="*/ 2147483646 h 249"/>
              <a:gd name="T20" fmla="*/ 2147483646 w 216"/>
              <a:gd name="T21" fmla="*/ 2147483646 h 249"/>
              <a:gd name="T22" fmla="*/ 2147483646 w 216"/>
              <a:gd name="T23" fmla="*/ 2147483646 h 249"/>
              <a:gd name="T24" fmla="*/ 2147483646 w 216"/>
              <a:gd name="T25" fmla="*/ 2147483646 h 249"/>
              <a:gd name="T26" fmla="*/ 2147483646 w 216"/>
              <a:gd name="T27" fmla="*/ 2147483646 h 249"/>
              <a:gd name="T28" fmla="*/ 2147483646 w 216"/>
              <a:gd name="T29" fmla="*/ 2147483646 h 249"/>
              <a:gd name="T30" fmla="*/ 2147483646 w 216"/>
              <a:gd name="T31" fmla="*/ 2147483646 h 249"/>
              <a:gd name="T32" fmla="*/ 2147483646 w 216"/>
              <a:gd name="T33" fmla="*/ 2147483646 h 249"/>
              <a:gd name="T34" fmla="*/ 2147483646 w 216"/>
              <a:gd name="T35" fmla="*/ 2147483646 h 249"/>
              <a:gd name="T36" fmla="*/ 2147483646 w 216"/>
              <a:gd name="T37" fmla="*/ 2147483646 h 249"/>
              <a:gd name="T38" fmla="*/ 2147483646 w 216"/>
              <a:gd name="T39" fmla="*/ 2147483646 h 249"/>
              <a:gd name="T40" fmla="*/ 2147483646 w 216"/>
              <a:gd name="T41" fmla="*/ 2147483646 h 249"/>
              <a:gd name="T42" fmla="*/ 2147483646 w 216"/>
              <a:gd name="T43" fmla="*/ 2147483646 h 249"/>
              <a:gd name="T44" fmla="*/ 2147483646 w 216"/>
              <a:gd name="T45" fmla="*/ 2147483646 h 249"/>
              <a:gd name="T46" fmla="*/ 2147483646 w 216"/>
              <a:gd name="T47" fmla="*/ 2147483646 h 249"/>
              <a:gd name="T48" fmla="*/ 2147483646 w 216"/>
              <a:gd name="T49" fmla="*/ 2147483646 h 249"/>
              <a:gd name="T50" fmla="*/ 2147483646 w 216"/>
              <a:gd name="T51" fmla="*/ 2147483646 h 249"/>
              <a:gd name="T52" fmla="*/ 2147483646 w 216"/>
              <a:gd name="T53" fmla="*/ 2147483646 h 249"/>
              <a:gd name="T54" fmla="*/ 2147483646 w 216"/>
              <a:gd name="T55" fmla="*/ 2147483646 h 249"/>
              <a:gd name="T56" fmla="*/ 2147483646 w 216"/>
              <a:gd name="T57" fmla="*/ 2147483646 h 249"/>
              <a:gd name="T58" fmla="*/ 2147483646 w 216"/>
              <a:gd name="T59" fmla="*/ 2147483646 h 249"/>
              <a:gd name="T60" fmla="*/ 2147483646 w 216"/>
              <a:gd name="T61" fmla="*/ 2147483646 h 249"/>
              <a:gd name="T62" fmla="*/ 2147483646 w 216"/>
              <a:gd name="T63" fmla="*/ 2147483646 h 249"/>
              <a:gd name="T64" fmla="*/ 2147483646 w 216"/>
              <a:gd name="T65" fmla="*/ 2147483646 h 249"/>
              <a:gd name="T66" fmla="*/ 2147483646 w 216"/>
              <a:gd name="T67" fmla="*/ 2147483646 h 249"/>
              <a:gd name="T68" fmla="*/ 2147483646 w 216"/>
              <a:gd name="T69" fmla="*/ 2147483646 h 249"/>
              <a:gd name="T70" fmla="*/ 2147483646 w 216"/>
              <a:gd name="T71" fmla="*/ 2147483646 h 249"/>
              <a:gd name="T72" fmla="*/ 0 w 216"/>
              <a:gd name="T73" fmla="*/ 2147483646 h 249"/>
              <a:gd name="T74" fmla="*/ 2147483646 w 216"/>
              <a:gd name="T75" fmla="*/ 2147483646 h 249"/>
              <a:gd name="T76" fmla="*/ 2147483646 w 216"/>
              <a:gd name="T77" fmla="*/ 2147483646 h 249"/>
              <a:gd name="T78" fmla="*/ 2147483646 w 216"/>
              <a:gd name="T79" fmla="*/ 2147483646 h 249"/>
              <a:gd name="T80" fmla="*/ 2147483646 w 216"/>
              <a:gd name="T81" fmla="*/ 2147483646 h 249"/>
              <a:gd name="T82" fmla="*/ 2147483646 w 216"/>
              <a:gd name="T83" fmla="*/ 2147483646 h 249"/>
              <a:gd name="T84" fmla="*/ 2147483646 w 216"/>
              <a:gd name="T85" fmla="*/ 2147483646 h 249"/>
              <a:gd name="T86" fmla="*/ 2147483646 w 216"/>
              <a:gd name="T87" fmla="*/ 2147483646 h 249"/>
              <a:gd name="T88" fmla="*/ 2147483646 w 216"/>
              <a:gd name="T89" fmla="*/ 2147483646 h 249"/>
              <a:gd name="T90" fmla="*/ 2147483646 w 216"/>
              <a:gd name="T91" fmla="*/ 2147483646 h 249"/>
              <a:gd name="T92" fmla="*/ 2147483646 w 216"/>
              <a:gd name="T93" fmla="*/ 2147483646 h 249"/>
              <a:gd name="T94" fmla="*/ 2147483646 w 216"/>
              <a:gd name="T95" fmla="*/ 2147483646 h 249"/>
              <a:gd name="T96" fmla="*/ 2147483646 w 216"/>
              <a:gd name="T97" fmla="*/ 2147483646 h 249"/>
              <a:gd name="T98" fmla="*/ 2147483646 w 216"/>
              <a:gd name="T99" fmla="*/ 2147483646 h 249"/>
              <a:gd name="T100" fmla="*/ 2147483646 w 216"/>
              <a:gd name="T101" fmla="*/ 2147483646 h 249"/>
              <a:gd name="T102" fmla="*/ 2147483646 w 216"/>
              <a:gd name="T103" fmla="*/ 2147483646 h 249"/>
              <a:gd name="T104" fmla="*/ 2147483646 w 216"/>
              <a:gd name="T105" fmla="*/ 2147483646 h 249"/>
              <a:gd name="T106" fmla="*/ 2147483646 w 216"/>
              <a:gd name="T107" fmla="*/ 2147483646 h 249"/>
              <a:gd name="T108" fmla="*/ 2147483646 w 216"/>
              <a:gd name="T109" fmla="*/ 2147483646 h 249"/>
              <a:gd name="T110" fmla="*/ 2147483646 w 216"/>
              <a:gd name="T111" fmla="*/ 2147483646 h 249"/>
              <a:gd name="T112" fmla="*/ 2147483646 w 216"/>
              <a:gd name="T113" fmla="*/ 2147483646 h 249"/>
              <a:gd name="T114" fmla="*/ 2147483646 w 216"/>
              <a:gd name="T115" fmla="*/ 2147483646 h 249"/>
              <a:gd name="T116" fmla="*/ 2147483646 w 216"/>
              <a:gd name="T117" fmla="*/ 2147483646 h 249"/>
              <a:gd name="T118" fmla="*/ 2147483646 w 216"/>
              <a:gd name="T119" fmla="*/ 2147483646 h 249"/>
              <a:gd name="T120" fmla="*/ 2147483646 w 216"/>
              <a:gd name="T121" fmla="*/ 2147483646 h 249"/>
              <a:gd name="T122" fmla="*/ 2147483646 w 216"/>
              <a:gd name="T123" fmla="*/ 2147483646 h 24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216"/>
              <a:gd name="T187" fmla="*/ 0 h 249"/>
              <a:gd name="T188" fmla="*/ 216 w 216"/>
              <a:gd name="T189" fmla="*/ 249 h 249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216" h="249">
                <a:moveTo>
                  <a:pt x="213" y="5"/>
                </a:moveTo>
                <a:cubicBezTo>
                  <a:pt x="213" y="5"/>
                  <a:pt x="209" y="9"/>
                  <a:pt x="200" y="7"/>
                </a:cubicBezTo>
                <a:cubicBezTo>
                  <a:pt x="190" y="5"/>
                  <a:pt x="183" y="4"/>
                  <a:pt x="179" y="2"/>
                </a:cubicBezTo>
                <a:cubicBezTo>
                  <a:pt x="175" y="0"/>
                  <a:pt x="171" y="1"/>
                  <a:pt x="170" y="5"/>
                </a:cubicBezTo>
                <a:cubicBezTo>
                  <a:pt x="170" y="9"/>
                  <a:pt x="163" y="9"/>
                  <a:pt x="158" y="10"/>
                </a:cubicBezTo>
                <a:cubicBezTo>
                  <a:pt x="153" y="11"/>
                  <a:pt x="154" y="22"/>
                  <a:pt x="154" y="24"/>
                </a:cubicBezTo>
                <a:cubicBezTo>
                  <a:pt x="154" y="27"/>
                  <a:pt x="149" y="52"/>
                  <a:pt x="143" y="59"/>
                </a:cubicBezTo>
                <a:cubicBezTo>
                  <a:pt x="138" y="43"/>
                  <a:pt x="110" y="50"/>
                  <a:pt x="104" y="48"/>
                </a:cubicBezTo>
                <a:cubicBezTo>
                  <a:pt x="99" y="46"/>
                  <a:pt x="85" y="45"/>
                  <a:pt x="65" y="41"/>
                </a:cubicBezTo>
                <a:cubicBezTo>
                  <a:pt x="63" y="40"/>
                  <a:pt x="63" y="40"/>
                  <a:pt x="63" y="40"/>
                </a:cubicBezTo>
                <a:cubicBezTo>
                  <a:pt x="63" y="40"/>
                  <a:pt x="60" y="51"/>
                  <a:pt x="58" y="55"/>
                </a:cubicBezTo>
                <a:cubicBezTo>
                  <a:pt x="57" y="58"/>
                  <a:pt x="58" y="62"/>
                  <a:pt x="61" y="70"/>
                </a:cubicBezTo>
                <a:cubicBezTo>
                  <a:pt x="64" y="79"/>
                  <a:pt x="73" y="65"/>
                  <a:pt x="81" y="63"/>
                </a:cubicBezTo>
                <a:cubicBezTo>
                  <a:pt x="90" y="61"/>
                  <a:pt x="95" y="73"/>
                  <a:pt x="96" y="82"/>
                </a:cubicBezTo>
                <a:cubicBezTo>
                  <a:pt x="97" y="90"/>
                  <a:pt x="90" y="87"/>
                  <a:pt x="84" y="89"/>
                </a:cubicBezTo>
                <a:cubicBezTo>
                  <a:pt x="79" y="91"/>
                  <a:pt x="79" y="98"/>
                  <a:pt x="78" y="101"/>
                </a:cubicBezTo>
                <a:cubicBezTo>
                  <a:pt x="76" y="105"/>
                  <a:pt x="79" y="108"/>
                  <a:pt x="81" y="111"/>
                </a:cubicBezTo>
                <a:cubicBezTo>
                  <a:pt x="83" y="115"/>
                  <a:pt x="88" y="114"/>
                  <a:pt x="92" y="116"/>
                </a:cubicBezTo>
                <a:cubicBezTo>
                  <a:pt x="96" y="119"/>
                  <a:pt x="96" y="123"/>
                  <a:pt x="95" y="126"/>
                </a:cubicBezTo>
                <a:cubicBezTo>
                  <a:pt x="93" y="129"/>
                  <a:pt x="93" y="133"/>
                  <a:pt x="94" y="141"/>
                </a:cubicBezTo>
                <a:cubicBezTo>
                  <a:pt x="95" y="149"/>
                  <a:pt x="94" y="159"/>
                  <a:pt x="92" y="162"/>
                </a:cubicBezTo>
                <a:cubicBezTo>
                  <a:pt x="90" y="165"/>
                  <a:pt x="91" y="166"/>
                  <a:pt x="90" y="167"/>
                </a:cubicBezTo>
                <a:cubicBezTo>
                  <a:pt x="88" y="168"/>
                  <a:pt x="81" y="177"/>
                  <a:pt x="81" y="175"/>
                </a:cubicBezTo>
                <a:cubicBezTo>
                  <a:pt x="80" y="173"/>
                  <a:pt x="77" y="173"/>
                  <a:pt x="73" y="172"/>
                </a:cubicBezTo>
                <a:cubicBezTo>
                  <a:pt x="69" y="170"/>
                  <a:pt x="72" y="173"/>
                  <a:pt x="69" y="174"/>
                </a:cubicBezTo>
                <a:cubicBezTo>
                  <a:pt x="67" y="176"/>
                  <a:pt x="66" y="177"/>
                  <a:pt x="60" y="175"/>
                </a:cubicBezTo>
                <a:cubicBezTo>
                  <a:pt x="54" y="174"/>
                  <a:pt x="56" y="176"/>
                  <a:pt x="54" y="170"/>
                </a:cubicBezTo>
                <a:cubicBezTo>
                  <a:pt x="52" y="163"/>
                  <a:pt x="52" y="163"/>
                  <a:pt x="49" y="158"/>
                </a:cubicBezTo>
                <a:cubicBezTo>
                  <a:pt x="46" y="154"/>
                  <a:pt x="46" y="160"/>
                  <a:pt x="40" y="160"/>
                </a:cubicBezTo>
                <a:cubicBezTo>
                  <a:pt x="33" y="159"/>
                  <a:pt x="39" y="164"/>
                  <a:pt x="41" y="168"/>
                </a:cubicBezTo>
                <a:cubicBezTo>
                  <a:pt x="42" y="171"/>
                  <a:pt x="41" y="173"/>
                  <a:pt x="35" y="172"/>
                </a:cubicBezTo>
                <a:cubicBezTo>
                  <a:pt x="30" y="171"/>
                  <a:pt x="31" y="176"/>
                  <a:pt x="17" y="173"/>
                </a:cubicBezTo>
                <a:cubicBezTo>
                  <a:pt x="2" y="170"/>
                  <a:pt x="18" y="179"/>
                  <a:pt x="18" y="181"/>
                </a:cubicBezTo>
                <a:cubicBezTo>
                  <a:pt x="18" y="183"/>
                  <a:pt x="18" y="187"/>
                  <a:pt x="23" y="191"/>
                </a:cubicBezTo>
                <a:cubicBezTo>
                  <a:pt x="28" y="194"/>
                  <a:pt x="22" y="198"/>
                  <a:pt x="18" y="198"/>
                </a:cubicBezTo>
                <a:cubicBezTo>
                  <a:pt x="13" y="199"/>
                  <a:pt x="15" y="203"/>
                  <a:pt x="8" y="200"/>
                </a:cubicBezTo>
                <a:cubicBezTo>
                  <a:pt x="1" y="198"/>
                  <a:pt x="4" y="207"/>
                  <a:pt x="0" y="209"/>
                </a:cubicBezTo>
                <a:cubicBezTo>
                  <a:pt x="0" y="209"/>
                  <a:pt x="0" y="222"/>
                  <a:pt x="6" y="225"/>
                </a:cubicBezTo>
                <a:cubicBezTo>
                  <a:pt x="12" y="228"/>
                  <a:pt x="20" y="227"/>
                  <a:pt x="21" y="234"/>
                </a:cubicBezTo>
                <a:cubicBezTo>
                  <a:pt x="22" y="241"/>
                  <a:pt x="26" y="248"/>
                  <a:pt x="26" y="248"/>
                </a:cubicBezTo>
                <a:cubicBezTo>
                  <a:pt x="26" y="248"/>
                  <a:pt x="33" y="241"/>
                  <a:pt x="37" y="237"/>
                </a:cubicBezTo>
                <a:cubicBezTo>
                  <a:pt x="41" y="233"/>
                  <a:pt x="47" y="223"/>
                  <a:pt x="51" y="229"/>
                </a:cubicBezTo>
                <a:cubicBezTo>
                  <a:pt x="55" y="235"/>
                  <a:pt x="60" y="249"/>
                  <a:pt x="67" y="245"/>
                </a:cubicBezTo>
                <a:cubicBezTo>
                  <a:pt x="74" y="240"/>
                  <a:pt x="77" y="235"/>
                  <a:pt x="79" y="232"/>
                </a:cubicBezTo>
                <a:cubicBezTo>
                  <a:pt x="81" y="229"/>
                  <a:pt x="85" y="223"/>
                  <a:pt x="89" y="226"/>
                </a:cubicBezTo>
                <a:cubicBezTo>
                  <a:pt x="92" y="230"/>
                  <a:pt x="96" y="222"/>
                  <a:pt x="96" y="225"/>
                </a:cubicBezTo>
                <a:cubicBezTo>
                  <a:pt x="97" y="229"/>
                  <a:pt x="90" y="233"/>
                  <a:pt x="93" y="240"/>
                </a:cubicBezTo>
                <a:cubicBezTo>
                  <a:pt x="95" y="246"/>
                  <a:pt x="97" y="244"/>
                  <a:pt x="101" y="243"/>
                </a:cubicBezTo>
                <a:cubicBezTo>
                  <a:pt x="105" y="243"/>
                  <a:pt x="116" y="232"/>
                  <a:pt x="122" y="226"/>
                </a:cubicBezTo>
                <a:cubicBezTo>
                  <a:pt x="127" y="220"/>
                  <a:pt x="132" y="218"/>
                  <a:pt x="137" y="215"/>
                </a:cubicBezTo>
                <a:cubicBezTo>
                  <a:pt x="141" y="212"/>
                  <a:pt x="144" y="210"/>
                  <a:pt x="144" y="204"/>
                </a:cubicBezTo>
                <a:cubicBezTo>
                  <a:pt x="145" y="198"/>
                  <a:pt x="142" y="193"/>
                  <a:pt x="143" y="185"/>
                </a:cubicBezTo>
                <a:cubicBezTo>
                  <a:pt x="144" y="176"/>
                  <a:pt x="139" y="176"/>
                  <a:pt x="146" y="166"/>
                </a:cubicBezTo>
                <a:cubicBezTo>
                  <a:pt x="154" y="155"/>
                  <a:pt x="155" y="151"/>
                  <a:pt x="160" y="145"/>
                </a:cubicBezTo>
                <a:cubicBezTo>
                  <a:pt x="165" y="140"/>
                  <a:pt x="163" y="135"/>
                  <a:pt x="174" y="131"/>
                </a:cubicBezTo>
                <a:cubicBezTo>
                  <a:pt x="184" y="128"/>
                  <a:pt x="187" y="124"/>
                  <a:pt x="189" y="120"/>
                </a:cubicBezTo>
                <a:cubicBezTo>
                  <a:pt x="191" y="115"/>
                  <a:pt x="190" y="111"/>
                  <a:pt x="191" y="104"/>
                </a:cubicBezTo>
                <a:cubicBezTo>
                  <a:pt x="192" y="97"/>
                  <a:pt x="194" y="88"/>
                  <a:pt x="194" y="80"/>
                </a:cubicBezTo>
                <a:cubicBezTo>
                  <a:pt x="194" y="73"/>
                  <a:pt x="197" y="68"/>
                  <a:pt x="199" y="63"/>
                </a:cubicBezTo>
                <a:cubicBezTo>
                  <a:pt x="201" y="58"/>
                  <a:pt x="204" y="54"/>
                  <a:pt x="202" y="50"/>
                </a:cubicBezTo>
                <a:cubicBezTo>
                  <a:pt x="201" y="45"/>
                  <a:pt x="211" y="25"/>
                  <a:pt x="213" y="22"/>
                </a:cubicBezTo>
                <a:cubicBezTo>
                  <a:pt x="215" y="19"/>
                  <a:pt x="216" y="9"/>
                  <a:pt x="213" y="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3" name="Freeform 680">
            <a:extLst>
              <a:ext uri="{FF2B5EF4-FFF2-40B4-BE49-F238E27FC236}">
                <a16:creationId xmlns:a16="http://schemas.microsoft.com/office/drawing/2014/main" id="{E6320712-FBCD-BE86-17C1-E68652715776}"/>
              </a:ext>
            </a:extLst>
          </p:cNvPr>
          <p:cNvSpPr>
            <a:spLocks/>
          </p:cNvSpPr>
          <p:nvPr/>
        </p:nvSpPr>
        <p:spPr bwMode="auto">
          <a:xfrm>
            <a:off x="5487306" y="4091980"/>
            <a:ext cx="480219" cy="599313"/>
          </a:xfrm>
          <a:custGeom>
            <a:avLst/>
            <a:gdLst>
              <a:gd name="T0" fmla="*/ 2147483646 w 450"/>
              <a:gd name="T1" fmla="*/ 2147483646 h 560"/>
              <a:gd name="T2" fmla="*/ 2147483646 w 450"/>
              <a:gd name="T3" fmla="*/ 2147483646 h 560"/>
              <a:gd name="T4" fmla="*/ 2147483646 w 450"/>
              <a:gd name="T5" fmla="*/ 2147483646 h 560"/>
              <a:gd name="T6" fmla="*/ 2147483646 w 450"/>
              <a:gd name="T7" fmla="*/ 2147483646 h 560"/>
              <a:gd name="T8" fmla="*/ 2147483646 w 450"/>
              <a:gd name="T9" fmla="*/ 2147483646 h 560"/>
              <a:gd name="T10" fmla="*/ 2147483646 w 450"/>
              <a:gd name="T11" fmla="*/ 2147483646 h 560"/>
              <a:gd name="T12" fmla="*/ 2147483646 w 450"/>
              <a:gd name="T13" fmla="*/ 2147483646 h 560"/>
              <a:gd name="T14" fmla="*/ 2147483646 w 450"/>
              <a:gd name="T15" fmla="*/ 2147483646 h 560"/>
              <a:gd name="T16" fmla="*/ 2147483646 w 450"/>
              <a:gd name="T17" fmla="*/ 2147483646 h 560"/>
              <a:gd name="T18" fmla="*/ 2147483646 w 450"/>
              <a:gd name="T19" fmla="*/ 2147483646 h 560"/>
              <a:gd name="T20" fmla="*/ 2147483646 w 450"/>
              <a:gd name="T21" fmla="*/ 2147483646 h 560"/>
              <a:gd name="T22" fmla="*/ 2147483646 w 450"/>
              <a:gd name="T23" fmla="*/ 2147483646 h 560"/>
              <a:gd name="T24" fmla="*/ 2147483646 w 450"/>
              <a:gd name="T25" fmla="*/ 2147483646 h 560"/>
              <a:gd name="T26" fmla="*/ 2147483646 w 450"/>
              <a:gd name="T27" fmla="*/ 2147483646 h 560"/>
              <a:gd name="T28" fmla="*/ 2147483646 w 450"/>
              <a:gd name="T29" fmla="*/ 2147483646 h 560"/>
              <a:gd name="T30" fmla="*/ 2147483646 w 450"/>
              <a:gd name="T31" fmla="*/ 2147483646 h 560"/>
              <a:gd name="T32" fmla="*/ 2147483646 w 450"/>
              <a:gd name="T33" fmla="*/ 2147483646 h 560"/>
              <a:gd name="T34" fmla="*/ 2147483646 w 450"/>
              <a:gd name="T35" fmla="*/ 2147483646 h 560"/>
              <a:gd name="T36" fmla="*/ 2147483646 w 450"/>
              <a:gd name="T37" fmla="*/ 2147483646 h 560"/>
              <a:gd name="T38" fmla="*/ 2147483646 w 450"/>
              <a:gd name="T39" fmla="*/ 2147483646 h 560"/>
              <a:gd name="T40" fmla="*/ 2147483646 w 450"/>
              <a:gd name="T41" fmla="*/ 2147483646 h 560"/>
              <a:gd name="T42" fmla="*/ 2147483646 w 450"/>
              <a:gd name="T43" fmla="*/ 2147483646 h 560"/>
              <a:gd name="T44" fmla="*/ 2147483646 w 450"/>
              <a:gd name="T45" fmla="*/ 2147483646 h 560"/>
              <a:gd name="T46" fmla="*/ 2147483646 w 450"/>
              <a:gd name="T47" fmla="*/ 2147483646 h 560"/>
              <a:gd name="T48" fmla="*/ 2147483646 w 450"/>
              <a:gd name="T49" fmla="*/ 2147483646 h 560"/>
              <a:gd name="T50" fmla="*/ 2147483646 w 450"/>
              <a:gd name="T51" fmla="*/ 2147483646 h 560"/>
              <a:gd name="T52" fmla="*/ 2147483646 w 450"/>
              <a:gd name="T53" fmla="*/ 2147483646 h 560"/>
              <a:gd name="T54" fmla="*/ 2147483646 w 450"/>
              <a:gd name="T55" fmla="*/ 2147483646 h 560"/>
              <a:gd name="T56" fmla="*/ 2147483646 w 450"/>
              <a:gd name="T57" fmla="*/ 2147483646 h 560"/>
              <a:gd name="T58" fmla="*/ 2147483646 w 450"/>
              <a:gd name="T59" fmla="*/ 2147483646 h 560"/>
              <a:gd name="T60" fmla="*/ 2147483646 w 450"/>
              <a:gd name="T61" fmla="*/ 2147483646 h 560"/>
              <a:gd name="T62" fmla="*/ 2147483646 w 450"/>
              <a:gd name="T63" fmla="*/ 2147483646 h 560"/>
              <a:gd name="T64" fmla="*/ 2147483646 w 450"/>
              <a:gd name="T65" fmla="*/ 2147483646 h 560"/>
              <a:gd name="T66" fmla="*/ 2147483646 w 450"/>
              <a:gd name="T67" fmla="*/ 2147483646 h 560"/>
              <a:gd name="T68" fmla="*/ 2147483646 w 450"/>
              <a:gd name="T69" fmla="*/ 2147483646 h 560"/>
              <a:gd name="T70" fmla="*/ 2147483646 w 450"/>
              <a:gd name="T71" fmla="*/ 2147483646 h 560"/>
              <a:gd name="T72" fmla="*/ 2147483646 w 450"/>
              <a:gd name="T73" fmla="*/ 2147483646 h 560"/>
              <a:gd name="T74" fmla="*/ 2147483646 w 450"/>
              <a:gd name="T75" fmla="*/ 2147483646 h 560"/>
              <a:gd name="T76" fmla="*/ 2147483646 w 450"/>
              <a:gd name="T77" fmla="*/ 2147483646 h 560"/>
              <a:gd name="T78" fmla="*/ 2147483646 w 450"/>
              <a:gd name="T79" fmla="*/ 2147483646 h 560"/>
              <a:gd name="T80" fmla="*/ 2147483646 w 450"/>
              <a:gd name="T81" fmla="*/ 2147483646 h 560"/>
              <a:gd name="T82" fmla="*/ 2147483646 w 450"/>
              <a:gd name="T83" fmla="*/ 2147483646 h 560"/>
              <a:gd name="T84" fmla="*/ 2147483646 w 450"/>
              <a:gd name="T85" fmla="*/ 2147483646 h 560"/>
              <a:gd name="T86" fmla="*/ 2147483646 w 450"/>
              <a:gd name="T87" fmla="*/ 2147483646 h 560"/>
              <a:gd name="T88" fmla="*/ 2147483646 w 450"/>
              <a:gd name="T89" fmla="*/ 2147483646 h 560"/>
              <a:gd name="T90" fmla="*/ 2147483646 w 450"/>
              <a:gd name="T91" fmla="*/ 2147483646 h 560"/>
              <a:gd name="T92" fmla="*/ 2147483646 w 450"/>
              <a:gd name="T93" fmla="*/ 2147483646 h 560"/>
              <a:gd name="T94" fmla="*/ 2147483646 w 450"/>
              <a:gd name="T95" fmla="*/ 2147483646 h 560"/>
              <a:gd name="T96" fmla="*/ 2147483646 w 450"/>
              <a:gd name="T97" fmla="*/ 2147483646 h 560"/>
              <a:gd name="T98" fmla="*/ 2147483646 w 450"/>
              <a:gd name="T99" fmla="*/ 2147483646 h 560"/>
              <a:gd name="T100" fmla="*/ 2147483646 w 450"/>
              <a:gd name="T101" fmla="*/ 2147483646 h 560"/>
              <a:gd name="T102" fmla="*/ 2147483646 w 450"/>
              <a:gd name="T103" fmla="*/ 2147483646 h 560"/>
              <a:gd name="T104" fmla="*/ 2147483646 w 450"/>
              <a:gd name="T105" fmla="*/ 2147483646 h 56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450"/>
              <a:gd name="T160" fmla="*/ 0 h 560"/>
              <a:gd name="T161" fmla="*/ 450 w 450"/>
              <a:gd name="T162" fmla="*/ 560 h 560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450" h="560">
                <a:moveTo>
                  <a:pt x="161" y="515"/>
                </a:moveTo>
                <a:cubicBezTo>
                  <a:pt x="161" y="515"/>
                  <a:pt x="163" y="511"/>
                  <a:pt x="163" y="508"/>
                </a:cubicBezTo>
                <a:cubicBezTo>
                  <a:pt x="163" y="504"/>
                  <a:pt x="157" y="502"/>
                  <a:pt x="155" y="500"/>
                </a:cubicBezTo>
                <a:cubicBezTo>
                  <a:pt x="153" y="499"/>
                  <a:pt x="146" y="495"/>
                  <a:pt x="140" y="491"/>
                </a:cubicBezTo>
                <a:cubicBezTo>
                  <a:pt x="133" y="487"/>
                  <a:pt x="139" y="477"/>
                  <a:pt x="136" y="473"/>
                </a:cubicBezTo>
                <a:cubicBezTo>
                  <a:pt x="133" y="469"/>
                  <a:pt x="130" y="463"/>
                  <a:pt x="122" y="458"/>
                </a:cubicBezTo>
                <a:cubicBezTo>
                  <a:pt x="114" y="453"/>
                  <a:pt x="113" y="458"/>
                  <a:pt x="106" y="455"/>
                </a:cubicBezTo>
                <a:cubicBezTo>
                  <a:pt x="100" y="452"/>
                  <a:pt x="108" y="450"/>
                  <a:pt x="109" y="442"/>
                </a:cubicBezTo>
                <a:cubicBezTo>
                  <a:pt x="111" y="434"/>
                  <a:pt x="103" y="438"/>
                  <a:pt x="97" y="437"/>
                </a:cubicBezTo>
                <a:cubicBezTo>
                  <a:pt x="91" y="435"/>
                  <a:pt x="91" y="431"/>
                  <a:pt x="85" y="428"/>
                </a:cubicBezTo>
                <a:cubicBezTo>
                  <a:pt x="79" y="426"/>
                  <a:pt x="75" y="429"/>
                  <a:pt x="72" y="426"/>
                </a:cubicBezTo>
                <a:cubicBezTo>
                  <a:pt x="68" y="424"/>
                  <a:pt x="76" y="420"/>
                  <a:pt x="70" y="413"/>
                </a:cubicBezTo>
                <a:cubicBezTo>
                  <a:pt x="65" y="407"/>
                  <a:pt x="60" y="415"/>
                  <a:pt x="54" y="414"/>
                </a:cubicBezTo>
                <a:cubicBezTo>
                  <a:pt x="48" y="413"/>
                  <a:pt x="52" y="403"/>
                  <a:pt x="57" y="394"/>
                </a:cubicBezTo>
                <a:cubicBezTo>
                  <a:pt x="63" y="385"/>
                  <a:pt x="49" y="368"/>
                  <a:pt x="42" y="363"/>
                </a:cubicBezTo>
                <a:cubicBezTo>
                  <a:pt x="34" y="358"/>
                  <a:pt x="35" y="353"/>
                  <a:pt x="35" y="353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35" y="353"/>
                  <a:pt x="42" y="347"/>
                  <a:pt x="32" y="341"/>
                </a:cubicBezTo>
                <a:cubicBezTo>
                  <a:pt x="23" y="335"/>
                  <a:pt x="23" y="331"/>
                  <a:pt x="23" y="322"/>
                </a:cubicBezTo>
                <a:cubicBezTo>
                  <a:pt x="23" y="313"/>
                  <a:pt x="23" y="305"/>
                  <a:pt x="17" y="306"/>
                </a:cubicBezTo>
                <a:cubicBezTo>
                  <a:pt x="12" y="307"/>
                  <a:pt x="0" y="309"/>
                  <a:pt x="4" y="300"/>
                </a:cubicBezTo>
                <a:cubicBezTo>
                  <a:pt x="7" y="291"/>
                  <a:pt x="7" y="290"/>
                  <a:pt x="12" y="290"/>
                </a:cubicBezTo>
                <a:cubicBezTo>
                  <a:pt x="16" y="289"/>
                  <a:pt x="16" y="287"/>
                  <a:pt x="17" y="285"/>
                </a:cubicBezTo>
                <a:cubicBezTo>
                  <a:pt x="17" y="282"/>
                  <a:pt x="18" y="279"/>
                  <a:pt x="14" y="278"/>
                </a:cubicBezTo>
                <a:cubicBezTo>
                  <a:pt x="9" y="277"/>
                  <a:pt x="4" y="274"/>
                  <a:pt x="6" y="271"/>
                </a:cubicBezTo>
                <a:cubicBezTo>
                  <a:pt x="9" y="268"/>
                  <a:pt x="6" y="263"/>
                  <a:pt x="12" y="263"/>
                </a:cubicBezTo>
                <a:cubicBezTo>
                  <a:pt x="18" y="263"/>
                  <a:pt x="23" y="257"/>
                  <a:pt x="20" y="255"/>
                </a:cubicBezTo>
                <a:cubicBezTo>
                  <a:pt x="17" y="252"/>
                  <a:pt x="20" y="248"/>
                  <a:pt x="20" y="248"/>
                </a:cubicBezTo>
                <a:cubicBezTo>
                  <a:pt x="20" y="248"/>
                  <a:pt x="25" y="243"/>
                  <a:pt x="31" y="243"/>
                </a:cubicBezTo>
                <a:cubicBezTo>
                  <a:pt x="37" y="243"/>
                  <a:pt x="39" y="241"/>
                  <a:pt x="36" y="232"/>
                </a:cubicBezTo>
                <a:cubicBezTo>
                  <a:pt x="34" y="223"/>
                  <a:pt x="31" y="219"/>
                  <a:pt x="36" y="219"/>
                </a:cubicBezTo>
                <a:cubicBezTo>
                  <a:pt x="41" y="219"/>
                  <a:pt x="36" y="211"/>
                  <a:pt x="42" y="211"/>
                </a:cubicBezTo>
                <a:cubicBezTo>
                  <a:pt x="49" y="211"/>
                  <a:pt x="50" y="207"/>
                  <a:pt x="54" y="212"/>
                </a:cubicBezTo>
                <a:cubicBezTo>
                  <a:pt x="58" y="217"/>
                  <a:pt x="62" y="217"/>
                  <a:pt x="62" y="217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61" y="96"/>
                  <a:pt x="61" y="96"/>
                  <a:pt x="61" y="96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5"/>
                  <a:pt x="85" y="73"/>
                  <a:pt x="84" y="43"/>
                </a:cubicBezTo>
                <a:cubicBezTo>
                  <a:pt x="84" y="39"/>
                  <a:pt x="84" y="39"/>
                  <a:pt x="84" y="39"/>
                </a:cubicBezTo>
                <a:cubicBezTo>
                  <a:pt x="84" y="39"/>
                  <a:pt x="280" y="35"/>
                  <a:pt x="284" y="35"/>
                </a:cubicBezTo>
                <a:cubicBezTo>
                  <a:pt x="288" y="35"/>
                  <a:pt x="299" y="38"/>
                  <a:pt x="299" y="38"/>
                </a:cubicBezTo>
                <a:cubicBezTo>
                  <a:pt x="304" y="42"/>
                  <a:pt x="304" y="42"/>
                  <a:pt x="304" y="42"/>
                </a:cubicBezTo>
                <a:cubicBezTo>
                  <a:pt x="304" y="42"/>
                  <a:pt x="310" y="43"/>
                  <a:pt x="311" y="43"/>
                </a:cubicBezTo>
                <a:cubicBezTo>
                  <a:pt x="313" y="42"/>
                  <a:pt x="317" y="41"/>
                  <a:pt x="318" y="40"/>
                </a:cubicBezTo>
                <a:cubicBezTo>
                  <a:pt x="319" y="39"/>
                  <a:pt x="317" y="36"/>
                  <a:pt x="315" y="34"/>
                </a:cubicBezTo>
                <a:cubicBezTo>
                  <a:pt x="314" y="32"/>
                  <a:pt x="316" y="29"/>
                  <a:pt x="318" y="28"/>
                </a:cubicBezTo>
                <a:cubicBezTo>
                  <a:pt x="321" y="27"/>
                  <a:pt x="321" y="32"/>
                  <a:pt x="322" y="33"/>
                </a:cubicBezTo>
                <a:cubicBezTo>
                  <a:pt x="324" y="34"/>
                  <a:pt x="325" y="33"/>
                  <a:pt x="326" y="33"/>
                </a:cubicBezTo>
                <a:cubicBezTo>
                  <a:pt x="328" y="32"/>
                  <a:pt x="328" y="28"/>
                  <a:pt x="327" y="25"/>
                </a:cubicBezTo>
                <a:cubicBezTo>
                  <a:pt x="325" y="22"/>
                  <a:pt x="328" y="22"/>
                  <a:pt x="333" y="22"/>
                </a:cubicBezTo>
                <a:cubicBezTo>
                  <a:pt x="337" y="22"/>
                  <a:pt x="333" y="18"/>
                  <a:pt x="335" y="12"/>
                </a:cubicBezTo>
                <a:cubicBezTo>
                  <a:pt x="337" y="6"/>
                  <a:pt x="341" y="7"/>
                  <a:pt x="347" y="9"/>
                </a:cubicBezTo>
                <a:cubicBezTo>
                  <a:pt x="352" y="11"/>
                  <a:pt x="358" y="0"/>
                  <a:pt x="358" y="0"/>
                </a:cubicBezTo>
                <a:cubicBezTo>
                  <a:pt x="358" y="0"/>
                  <a:pt x="363" y="9"/>
                  <a:pt x="366" y="11"/>
                </a:cubicBezTo>
                <a:cubicBezTo>
                  <a:pt x="369" y="13"/>
                  <a:pt x="377" y="9"/>
                  <a:pt x="381" y="16"/>
                </a:cubicBezTo>
                <a:cubicBezTo>
                  <a:pt x="385" y="22"/>
                  <a:pt x="387" y="26"/>
                  <a:pt x="390" y="30"/>
                </a:cubicBezTo>
                <a:cubicBezTo>
                  <a:pt x="392" y="33"/>
                  <a:pt x="403" y="44"/>
                  <a:pt x="406" y="53"/>
                </a:cubicBezTo>
                <a:cubicBezTo>
                  <a:pt x="410" y="62"/>
                  <a:pt x="411" y="59"/>
                  <a:pt x="409" y="79"/>
                </a:cubicBezTo>
                <a:cubicBezTo>
                  <a:pt x="407" y="99"/>
                  <a:pt x="411" y="104"/>
                  <a:pt x="415" y="107"/>
                </a:cubicBezTo>
                <a:cubicBezTo>
                  <a:pt x="419" y="111"/>
                  <a:pt x="430" y="114"/>
                  <a:pt x="434" y="121"/>
                </a:cubicBezTo>
                <a:cubicBezTo>
                  <a:pt x="439" y="129"/>
                  <a:pt x="449" y="140"/>
                  <a:pt x="449" y="140"/>
                </a:cubicBezTo>
                <a:cubicBezTo>
                  <a:pt x="449" y="140"/>
                  <a:pt x="450" y="145"/>
                  <a:pt x="443" y="151"/>
                </a:cubicBezTo>
                <a:cubicBezTo>
                  <a:pt x="436" y="156"/>
                  <a:pt x="428" y="154"/>
                  <a:pt x="425" y="161"/>
                </a:cubicBezTo>
                <a:cubicBezTo>
                  <a:pt x="423" y="168"/>
                  <a:pt x="423" y="175"/>
                  <a:pt x="416" y="174"/>
                </a:cubicBezTo>
                <a:cubicBezTo>
                  <a:pt x="408" y="173"/>
                  <a:pt x="408" y="166"/>
                  <a:pt x="408" y="184"/>
                </a:cubicBezTo>
                <a:cubicBezTo>
                  <a:pt x="408" y="201"/>
                  <a:pt x="405" y="204"/>
                  <a:pt x="402" y="213"/>
                </a:cubicBezTo>
                <a:cubicBezTo>
                  <a:pt x="399" y="222"/>
                  <a:pt x="402" y="230"/>
                  <a:pt x="403" y="238"/>
                </a:cubicBezTo>
                <a:cubicBezTo>
                  <a:pt x="405" y="247"/>
                  <a:pt x="406" y="257"/>
                  <a:pt x="403" y="264"/>
                </a:cubicBezTo>
                <a:cubicBezTo>
                  <a:pt x="400" y="271"/>
                  <a:pt x="393" y="290"/>
                  <a:pt x="393" y="295"/>
                </a:cubicBezTo>
                <a:cubicBezTo>
                  <a:pt x="393" y="299"/>
                  <a:pt x="391" y="296"/>
                  <a:pt x="387" y="296"/>
                </a:cubicBezTo>
                <a:cubicBezTo>
                  <a:pt x="382" y="296"/>
                  <a:pt x="378" y="298"/>
                  <a:pt x="378" y="307"/>
                </a:cubicBezTo>
                <a:cubicBezTo>
                  <a:pt x="377" y="317"/>
                  <a:pt x="370" y="323"/>
                  <a:pt x="368" y="327"/>
                </a:cubicBezTo>
                <a:cubicBezTo>
                  <a:pt x="366" y="331"/>
                  <a:pt x="367" y="337"/>
                  <a:pt x="367" y="346"/>
                </a:cubicBezTo>
                <a:cubicBezTo>
                  <a:pt x="366" y="355"/>
                  <a:pt x="363" y="351"/>
                  <a:pt x="358" y="351"/>
                </a:cubicBezTo>
                <a:cubicBezTo>
                  <a:pt x="353" y="351"/>
                  <a:pt x="351" y="344"/>
                  <a:pt x="350" y="359"/>
                </a:cubicBezTo>
                <a:cubicBezTo>
                  <a:pt x="348" y="375"/>
                  <a:pt x="348" y="387"/>
                  <a:pt x="346" y="392"/>
                </a:cubicBezTo>
                <a:cubicBezTo>
                  <a:pt x="343" y="396"/>
                  <a:pt x="344" y="401"/>
                  <a:pt x="345" y="410"/>
                </a:cubicBezTo>
                <a:cubicBezTo>
                  <a:pt x="346" y="419"/>
                  <a:pt x="343" y="422"/>
                  <a:pt x="337" y="420"/>
                </a:cubicBezTo>
                <a:cubicBezTo>
                  <a:pt x="332" y="419"/>
                  <a:pt x="327" y="408"/>
                  <a:pt x="323" y="419"/>
                </a:cubicBezTo>
                <a:cubicBezTo>
                  <a:pt x="318" y="431"/>
                  <a:pt x="304" y="441"/>
                  <a:pt x="314" y="442"/>
                </a:cubicBezTo>
                <a:cubicBezTo>
                  <a:pt x="324" y="443"/>
                  <a:pt x="331" y="438"/>
                  <a:pt x="338" y="442"/>
                </a:cubicBezTo>
                <a:cubicBezTo>
                  <a:pt x="346" y="446"/>
                  <a:pt x="345" y="447"/>
                  <a:pt x="350" y="456"/>
                </a:cubicBezTo>
                <a:cubicBezTo>
                  <a:pt x="355" y="465"/>
                  <a:pt x="364" y="463"/>
                  <a:pt x="365" y="474"/>
                </a:cubicBezTo>
                <a:cubicBezTo>
                  <a:pt x="367" y="485"/>
                  <a:pt x="367" y="491"/>
                  <a:pt x="374" y="495"/>
                </a:cubicBezTo>
                <a:cubicBezTo>
                  <a:pt x="381" y="498"/>
                  <a:pt x="376" y="502"/>
                  <a:pt x="383" y="504"/>
                </a:cubicBezTo>
                <a:cubicBezTo>
                  <a:pt x="390" y="505"/>
                  <a:pt x="397" y="496"/>
                  <a:pt x="398" y="501"/>
                </a:cubicBezTo>
                <a:cubicBezTo>
                  <a:pt x="400" y="506"/>
                  <a:pt x="397" y="526"/>
                  <a:pt x="397" y="526"/>
                </a:cubicBezTo>
                <a:cubicBezTo>
                  <a:pt x="359" y="527"/>
                  <a:pt x="359" y="527"/>
                  <a:pt x="359" y="527"/>
                </a:cubicBezTo>
                <a:cubicBezTo>
                  <a:pt x="335" y="551"/>
                  <a:pt x="335" y="551"/>
                  <a:pt x="335" y="551"/>
                </a:cubicBezTo>
                <a:cubicBezTo>
                  <a:pt x="335" y="551"/>
                  <a:pt x="321" y="552"/>
                  <a:pt x="318" y="550"/>
                </a:cubicBezTo>
                <a:cubicBezTo>
                  <a:pt x="315" y="549"/>
                  <a:pt x="313" y="544"/>
                  <a:pt x="305" y="551"/>
                </a:cubicBezTo>
                <a:cubicBezTo>
                  <a:pt x="298" y="558"/>
                  <a:pt x="288" y="556"/>
                  <a:pt x="288" y="556"/>
                </a:cubicBezTo>
                <a:cubicBezTo>
                  <a:pt x="288" y="556"/>
                  <a:pt x="287" y="547"/>
                  <a:pt x="284" y="553"/>
                </a:cubicBezTo>
                <a:cubicBezTo>
                  <a:pt x="281" y="558"/>
                  <a:pt x="278" y="556"/>
                  <a:pt x="275" y="555"/>
                </a:cubicBezTo>
                <a:cubicBezTo>
                  <a:pt x="272" y="554"/>
                  <a:pt x="271" y="549"/>
                  <a:pt x="270" y="553"/>
                </a:cubicBezTo>
                <a:cubicBezTo>
                  <a:pt x="269" y="556"/>
                  <a:pt x="262" y="555"/>
                  <a:pt x="262" y="555"/>
                </a:cubicBezTo>
                <a:cubicBezTo>
                  <a:pt x="258" y="560"/>
                  <a:pt x="258" y="560"/>
                  <a:pt x="258" y="560"/>
                </a:cubicBezTo>
                <a:cubicBezTo>
                  <a:pt x="253" y="556"/>
                  <a:pt x="253" y="556"/>
                  <a:pt x="253" y="556"/>
                </a:cubicBezTo>
                <a:cubicBezTo>
                  <a:pt x="253" y="556"/>
                  <a:pt x="247" y="540"/>
                  <a:pt x="242" y="542"/>
                </a:cubicBezTo>
                <a:cubicBezTo>
                  <a:pt x="236" y="543"/>
                  <a:pt x="231" y="544"/>
                  <a:pt x="230" y="538"/>
                </a:cubicBezTo>
                <a:cubicBezTo>
                  <a:pt x="228" y="532"/>
                  <a:pt x="229" y="528"/>
                  <a:pt x="226" y="528"/>
                </a:cubicBezTo>
                <a:cubicBezTo>
                  <a:pt x="223" y="528"/>
                  <a:pt x="220" y="520"/>
                  <a:pt x="220" y="527"/>
                </a:cubicBezTo>
                <a:cubicBezTo>
                  <a:pt x="219" y="534"/>
                  <a:pt x="216" y="536"/>
                  <a:pt x="211" y="534"/>
                </a:cubicBezTo>
                <a:cubicBezTo>
                  <a:pt x="206" y="533"/>
                  <a:pt x="203" y="520"/>
                  <a:pt x="198" y="527"/>
                </a:cubicBezTo>
                <a:cubicBezTo>
                  <a:pt x="192" y="534"/>
                  <a:pt x="192" y="535"/>
                  <a:pt x="185" y="534"/>
                </a:cubicBezTo>
                <a:cubicBezTo>
                  <a:pt x="178" y="534"/>
                  <a:pt x="179" y="533"/>
                  <a:pt x="174" y="528"/>
                </a:cubicBezTo>
                <a:cubicBezTo>
                  <a:pt x="170" y="523"/>
                  <a:pt x="161" y="515"/>
                  <a:pt x="161" y="51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4" name="Freeform 681">
            <a:extLst>
              <a:ext uri="{FF2B5EF4-FFF2-40B4-BE49-F238E27FC236}">
                <a16:creationId xmlns:a16="http://schemas.microsoft.com/office/drawing/2014/main" id="{93B09EAA-EDB7-A3E4-C246-D3E13A124B6D}"/>
              </a:ext>
            </a:extLst>
          </p:cNvPr>
          <p:cNvSpPr>
            <a:spLocks/>
          </p:cNvSpPr>
          <p:nvPr/>
        </p:nvSpPr>
        <p:spPr bwMode="auto">
          <a:xfrm>
            <a:off x="5204937" y="4631747"/>
            <a:ext cx="572421" cy="570499"/>
          </a:xfrm>
          <a:custGeom>
            <a:avLst/>
            <a:gdLst>
              <a:gd name="T0" fmla="*/ 2147483646 w 536"/>
              <a:gd name="T1" fmla="*/ 2147483646 h 533"/>
              <a:gd name="T2" fmla="*/ 2147483646 w 536"/>
              <a:gd name="T3" fmla="*/ 2147483646 h 533"/>
              <a:gd name="T4" fmla="*/ 2147483646 w 536"/>
              <a:gd name="T5" fmla="*/ 2147483646 h 533"/>
              <a:gd name="T6" fmla="*/ 2147483646 w 536"/>
              <a:gd name="T7" fmla="*/ 2147483646 h 533"/>
              <a:gd name="T8" fmla="*/ 2147483646 w 536"/>
              <a:gd name="T9" fmla="*/ 2147483646 h 533"/>
              <a:gd name="T10" fmla="*/ 2147483646 w 536"/>
              <a:gd name="T11" fmla="*/ 2147483646 h 533"/>
              <a:gd name="T12" fmla="*/ 2147483646 w 536"/>
              <a:gd name="T13" fmla="*/ 2147483646 h 533"/>
              <a:gd name="T14" fmla="*/ 2147483646 w 536"/>
              <a:gd name="T15" fmla="*/ 2147483646 h 533"/>
              <a:gd name="T16" fmla="*/ 2147483646 w 536"/>
              <a:gd name="T17" fmla="*/ 2147483646 h 533"/>
              <a:gd name="T18" fmla="*/ 2147483646 w 536"/>
              <a:gd name="T19" fmla="*/ 2147483646 h 533"/>
              <a:gd name="T20" fmla="*/ 2147483646 w 536"/>
              <a:gd name="T21" fmla="*/ 2147483646 h 533"/>
              <a:gd name="T22" fmla="*/ 2147483646 w 536"/>
              <a:gd name="T23" fmla="*/ 2147483646 h 533"/>
              <a:gd name="T24" fmla="*/ 2147483646 w 536"/>
              <a:gd name="T25" fmla="*/ 2147483646 h 533"/>
              <a:gd name="T26" fmla="*/ 2147483646 w 536"/>
              <a:gd name="T27" fmla="*/ 2147483646 h 533"/>
              <a:gd name="T28" fmla="*/ 2147483646 w 536"/>
              <a:gd name="T29" fmla="*/ 2147483646 h 533"/>
              <a:gd name="T30" fmla="*/ 2147483646 w 536"/>
              <a:gd name="T31" fmla="*/ 2147483646 h 533"/>
              <a:gd name="T32" fmla="*/ 2147483646 w 536"/>
              <a:gd name="T33" fmla="*/ 2147483646 h 533"/>
              <a:gd name="T34" fmla="*/ 2147483646 w 536"/>
              <a:gd name="T35" fmla="*/ 2147483646 h 533"/>
              <a:gd name="T36" fmla="*/ 2147483646 w 536"/>
              <a:gd name="T37" fmla="*/ 2147483646 h 533"/>
              <a:gd name="T38" fmla="*/ 2147483646 w 536"/>
              <a:gd name="T39" fmla="*/ 2147483646 h 533"/>
              <a:gd name="T40" fmla="*/ 2147483646 w 536"/>
              <a:gd name="T41" fmla="*/ 2147483646 h 533"/>
              <a:gd name="T42" fmla="*/ 2147483646 w 536"/>
              <a:gd name="T43" fmla="*/ 2147483646 h 533"/>
              <a:gd name="T44" fmla="*/ 2147483646 w 536"/>
              <a:gd name="T45" fmla="*/ 2147483646 h 533"/>
              <a:gd name="T46" fmla="*/ 2147483646 w 536"/>
              <a:gd name="T47" fmla="*/ 2147483646 h 533"/>
              <a:gd name="T48" fmla="*/ 2147483646 w 536"/>
              <a:gd name="T49" fmla="*/ 2147483646 h 533"/>
              <a:gd name="T50" fmla="*/ 2147483646 w 536"/>
              <a:gd name="T51" fmla="*/ 2147483646 h 533"/>
              <a:gd name="T52" fmla="*/ 2147483646 w 536"/>
              <a:gd name="T53" fmla="*/ 2147483646 h 533"/>
              <a:gd name="T54" fmla="*/ 2147483646 w 536"/>
              <a:gd name="T55" fmla="*/ 2147483646 h 533"/>
              <a:gd name="T56" fmla="*/ 2147483646 w 536"/>
              <a:gd name="T57" fmla="*/ 2147483646 h 533"/>
              <a:gd name="T58" fmla="*/ 2147483646 w 536"/>
              <a:gd name="T59" fmla="*/ 2147483646 h 533"/>
              <a:gd name="T60" fmla="*/ 2147483646 w 536"/>
              <a:gd name="T61" fmla="*/ 2147483646 h 533"/>
              <a:gd name="T62" fmla="*/ 2147483646 w 536"/>
              <a:gd name="T63" fmla="*/ 2147483646 h 533"/>
              <a:gd name="T64" fmla="*/ 2147483646 w 536"/>
              <a:gd name="T65" fmla="*/ 2147483646 h 533"/>
              <a:gd name="T66" fmla="*/ 2147483646 w 536"/>
              <a:gd name="T67" fmla="*/ 2147483646 h 533"/>
              <a:gd name="T68" fmla="*/ 2147483646 w 536"/>
              <a:gd name="T69" fmla="*/ 2147483646 h 533"/>
              <a:gd name="T70" fmla="*/ 2147483646 w 536"/>
              <a:gd name="T71" fmla="*/ 2147483646 h 533"/>
              <a:gd name="T72" fmla="*/ 2147483646 w 536"/>
              <a:gd name="T73" fmla="*/ 2147483646 h 533"/>
              <a:gd name="T74" fmla="*/ 2147483646 w 536"/>
              <a:gd name="T75" fmla="*/ 2147483646 h 533"/>
              <a:gd name="T76" fmla="*/ 2147483646 w 536"/>
              <a:gd name="T77" fmla="*/ 2147483646 h 533"/>
              <a:gd name="T78" fmla="*/ 2147483646 w 536"/>
              <a:gd name="T79" fmla="*/ 2147483646 h 533"/>
              <a:gd name="T80" fmla="*/ 2147483646 w 536"/>
              <a:gd name="T81" fmla="*/ 2147483646 h 533"/>
              <a:gd name="T82" fmla="*/ 2147483646 w 536"/>
              <a:gd name="T83" fmla="*/ 2147483646 h 533"/>
              <a:gd name="T84" fmla="*/ 0 w 536"/>
              <a:gd name="T85" fmla="*/ 2147483646 h 533"/>
              <a:gd name="T86" fmla="*/ 2147483646 w 536"/>
              <a:gd name="T87" fmla="*/ 2147483646 h 53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36"/>
              <a:gd name="T133" fmla="*/ 0 h 533"/>
              <a:gd name="T134" fmla="*/ 536 w 536"/>
              <a:gd name="T135" fmla="*/ 533 h 533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36" h="533">
                <a:moveTo>
                  <a:pt x="23" y="286"/>
                </a:moveTo>
                <a:cubicBezTo>
                  <a:pt x="26" y="292"/>
                  <a:pt x="30" y="298"/>
                  <a:pt x="35" y="295"/>
                </a:cubicBezTo>
                <a:cubicBezTo>
                  <a:pt x="42" y="290"/>
                  <a:pt x="45" y="285"/>
                  <a:pt x="47" y="282"/>
                </a:cubicBezTo>
                <a:cubicBezTo>
                  <a:pt x="49" y="279"/>
                  <a:pt x="53" y="273"/>
                  <a:pt x="57" y="276"/>
                </a:cubicBezTo>
                <a:cubicBezTo>
                  <a:pt x="60" y="280"/>
                  <a:pt x="64" y="272"/>
                  <a:pt x="64" y="275"/>
                </a:cubicBezTo>
                <a:cubicBezTo>
                  <a:pt x="65" y="279"/>
                  <a:pt x="58" y="283"/>
                  <a:pt x="61" y="290"/>
                </a:cubicBezTo>
                <a:cubicBezTo>
                  <a:pt x="63" y="296"/>
                  <a:pt x="65" y="294"/>
                  <a:pt x="69" y="293"/>
                </a:cubicBezTo>
                <a:cubicBezTo>
                  <a:pt x="73" y="293"/>
                  <a:pt x="84" y="282"/>
                  <a:pt x="90" y="276"/>
                </a:cubicBezTo>
                <a:cubicBezTo>
                  <a:pt x="95" y="270"/>
                  <a:pt x="100" y="268"/>
                  <a:pt x="105" y="265"/>
                </a:cubicBezTo>
                <a:cubicBezTo>
                  <a:pt x="109" y="262"/>
                  <a:pt x="112" y="260"/>
                  <a:pt x="112" y="254"/>
                </a:cubicBezTo>
                <a:cubicBezTo>
                  <a:pt x="113" y="248"/>
                  <a:pt x="110" y="243"/>
                  <a:pt x="111" y="235"/>
                </a:cubicBezTo>
                <a:cubicBezTo>
                  <a:pt x="112" y="226"/>
                  <a:pt x="107" y="226"/>
                  <a:pt x="114" y="216"/>
                </a:cubicBezTo>
                <a:cubicBezTo>
                  <a:pt x="122" y="205"/>
                  <a:pt x="123" y="201"/>
                  <a:pt x="128" y="195"/>
                </a:cubicBezTo>
                <a:cubicBezTo>
                  <a:pt x="133" y="190"/>
                  <a:pt x="131" y="185"/>
                  <a:pt x="142" y="181"/>
                </a:cubicBezTo>
                <a:cubicBezTo>
                  <a:pt x="152" y="178"/>
                  <a:pt x="155" y="174"/>
                  <a:pt x="157" y="170"/>
                </a:cubicBezTo>
                <a:cubicBezTo>
                  <a:pt x="159" y="165"/>
                  <a:pt x="158" y="161"/>
                  <a:pt x="159" y="154"/>
                </a:cubicBezTo>
                <a:cubicBezTo>
                  <a:pt x="160" y="147"/>
                  <a:pt x="162" y="138"/>
                  <a:pt x="162" y="130"/>
                </a:cubicBezTo>
                <a:cubicBezTo>
                  <a:pt x="162" y="123"/>
                  <a:pt x="165" y="118"/>
                  <a:pt x="167" y="113"/>
                </a:cubicBezTo>
                <a:cubicBezTo>
                  <a:pt x="169" y="108"/>
                  <a:pt x="172" y="104"/>
                  <a:pt x="170" y="100"/>
                </a:cubicBezTo>
                <a:cubicBezTo>
                  <a:pt x="169" y="95"/>
                  <a:pt x="179" y="75"/>
                  <a:pt x="181" y="72"/>
                </a:cubicBezTo>
                <a:cubicBezTo>
                  <a:pt x="183" y="69"/>
                  <a:pt x="184" y="59"/>
                  <a:pt x="181" y="55"/>
                </a:cubicBezTo>
                <a:cubicBezTo>
                  <a:pt x="181" y="35"/>
                  <a:pt x="190" y="16"/>
                  <a:pt x="207" y="12"/>
                </a:cubicBezTo>
                <a:cubicBezTo>
                  <a:pt x="224" y="8"/>
                  <a:pt x="233" y="25"/>
                  <a:pt x="234" y="29"/>
                </a:cubicBezTo>
                <a:cubicBezTo>
                  <a:pt x="235" y="32"/>
                  <a:pt x="242" y="35"/>
                  <a:pt x="246" y="35"/>
                </a:cubicBezTo>
                <a:cubicBezTo>
                  <a:pt x="251" y="34"/>
                  <a:pt x="272" y="38"/>
                  <a:pt x="276" y="38"/>
                </a:cubicBezTo>
                <a:cubicBezTo>
                  <a:pt x="280" y="39"/>
                  <a:pt x="282" y="40"/>
                  <a:pt x="286" y="40"/>
                </a:cubicBezTo>
                <a:cubicBezTo>
                  <a:pt x="290" y="40"/>
                  <a:pt x="295" y="32"/>
                  <a:pt x="297" y="21"/>
                </a:cubicBezTo>
                <a:cubicBezTo>
                  <a:pt x="299" y="11"/>
                  <a:pt x="303" y="21"/>
                  <a:pt x="308" y="21"/>
                </a:cubicBezTo>
                <a:cubicBezTo>
                  <a:pt x="312" y="21"/>
                  <a:pt x="316" y="27"/>
                  <a:pt x="321" y="25"/>
                </a:cubicBezTo>
                <a:cubicBezTo>
                  <a:pt x="325" y="23"/>
                  <a:pt x="328" y="25"/>
                  <a:pt x="330" y="25"/>
                </a:cubicBezTo>
                <a:cubicBezTo>
                  <a:pt x="332" y="25"/>
                  <a:pt x="335" y="14"/>
                  <a:pt x="339" y="12"/>
                </a:cubicBezTo>
                <a:cubicBezTo>
                  <a:pt x="343" y="9"/>
                  <a:pt x="368" y="10"/>
                  <a:pt x="369" y="5"/>
                </a:cubicBezTo>
                <a:cubicBezTo>
                  <a:pt x="371" y="0"/>
                  <a:pt x="376" y="7"/>
                  <a:pt x="378" y="8"/>
                </a:cubicBezTo>
                <a:cubicBezTo>
                  <a:pt x="380" y="9"/>
                  <a:pt x="385" y="10"/>
                  <a:pt x="388" y="8"/>
                </a:cubicBezTo>
                <a:cubicBezTo>
                  <a:pt x="392" y="5"/>
                  <a:pt x="396" y="10"/>
                  <a:pt x="401" y="12"/>
                </a:cubicBezTo>
                <a:cubicBezTo>
                  <a:pt x="406" y="15"/>
                  <a:pt x="413" y="13"/>
                  <a:pt x="415" y="10"/>
                </a:cubicBezTo>
                <a:cubicBezTo>
                  <a:pt x="417" y="8"/>
                  <a:pt x="425" y="10"/>
                  <a:pt x="425" y="10"/>
                </a:cubicBezTo>
                <a:cubicBezTo>
                  <a:pt x="425" y="10"/>
                  <a:pt x="434" y="18"/>
                  <a:pt x="438" y="23"/>
                </a:cubicBezTo>
                <a:cubicBezTo>
                  <a:pt x="443" y="28"/>
                  <a:pt x="442" y="29"/>
                  <a:pt x="449" y="29"/>
                </a:cubicBezTo>
                <a:cubicBezTo>
                  <a:pt x="456" y="30"/>
                  <a:pt x="456" y="29"/>
                  <a:pt x="462" y="22"/>
                </a:cubicBezTo>
                <a:cubicBezTo>
                  <a:pt x="467" y="15"/>
                  <a:pt x="470" y="28"/>
                  <a:pt x="475" y="29"/>
                </a:cubicBezTo>
                <a:cubicBezTo>
                  <a:pt x="480" y="31"/>
                  <a:pt x="483" y="29"/>
                  <a:pt x="484" y="22"/>
                </a:cubicBezTo>
                <a:cubicBezTo>
                  <a:pt x="484" y="15"/>
                  <a:pt x="487" y="23"/>
                  <a:pt x="490" y="23"/>
                </a:cubicBezTo>
                <a:cubicBezTo>
                  <a:pt x="493" y="23"/>
                  <a:pt x="492" y="27"/>
                  <a:pt x="494" y="33"/>
                </a:cubicBezTo>
                <a:cubicBezTo>
                  <a:pt x="495" y="39"/>
                  <a:pt x="500" y="38"/>
                  <a:pt x="506" y="37"/>
                </a:cubicBezTo>
                <a:cubicBezTo>
                  <a:pt x="511" y="35"/>
                  <a:pt x="517" y="51"/>
                  <a:pt x="517" y="51"/>
                </a:cubicBezTo>
                <a:cubicBezTo>
                  <a:pt x="522" y="55"/>
                  <a:pt x="522" y="55"/>
                  <a:pt x="522" y="55"/>
                </a:cubicBezTo>
                <a:cubicBezTo>
                  <a:pt x="522" y="55"/>
                  <a:pt x="521" y="65"/>
                  <a:pt x="522" y="68"/>
                </a:cubicBezTo>
                <a:cubicBezTo>
                  <a:pt x="523" y="71"/>
                  <a:pt x="526" y="75"/>
                  <a:pt x="524" y="77"/>
                </a:cubicBezTo>
                <a:cubicBezTo>
                  <a:pt x="521" y="80"/>
                  <a:pt x="520" y="81"/>
                  <a:pt x="522" y="83"/>
                </a:cubicBezTo>
                <a:cubicBezTo>
                  <a:pt x="524" y="85"/>
                  <a:pt x="531" y="87"/>
                  <a:pt x="533" y="88"/>
                </a:cubicBezTo>
                <a:cubicBezTo>
                  <a:pt x="534" y="90"/>
                  <a:pt x="536" y="95"/>
                  <a:pt x="533" y="97"/>
                </a:cubicBezTo>
                <a:cubicBezTo>
                  <a:pt x="531" y="99"/>
                  <a:pt x="520" y="109"/>
                  <a:pt x="517" y="112"/>
                </a:cubicBezTo>
                <a:cubicBezTo>
                  <a:pt x="514" y="116"/>
                  <a:pt x="502" y="136"/>
                  <a:pt x="499" y="142"/>
                </a:cubicBezTo>
                <a:cubicBezTo>
                  <a:pt x="496" y="148"/>
                  <a:pt x="491" y="150"/>
                  <a:pt x="491" y="159"/>
                </a:cubicBezTo>
                <a:cubicBezTo>
                  <a:pt x="491" y="168"/>
                  <a:pt x="488" y="174"/>
                  <a:pt x="489" y="180"/>
                </a:cubicBezTo>
                <a:cubicBezTo>
                  <a:pt x="489" y="186"/>
                  <a:pt x="490" y="189"/>
                  <a:pt x="489" y="192"/>
                </a:cubicBezTo>
                <a:cubicBezTo>
                  <a:pt x="487" y="194"/>
                  <a:pt x="489" y="196"/>
                  <a:pt x="484" y="197"/>
                </a:cubicBezTo>
                <a:cubicBezTo>
                  <a:pt x="479" y="199"/>
                  <a:pt x="474" y="198"/>
                  <a:pt x="475" y="204"/>
                </a:cubicBezTo>
                <a:cubicBezTo>
                  <a:pt x="476" y="210"/>
                  <a:pt x="477" y="210"/>
                  <a:pt x="473" y="214"/>
                </a:cubicBezTo>
                <a:cubicBezTo>
                  <a:pt x="470" y="219"/>
                  <a:pt x="468" y="221"/>
                  <a:pt x="469" y="224"/>
                </a:cubicBezTo>
                <a:cubicBezTo>
                  <a:pt x="471" y="226"/>
                  <a:pt x="469" y="228"/>
                  <a:pt x="472" y="229"/>
                </a:cubicBezTo>
                <a:cubicBezTo>
                  <a:pt x="476" y="230"/>
                  <a:pt x="477" y="243"/>
                  <a:pt x="477" y="243"/>
                </a:cubicBezTo>
                <a:cubicBezTo>
                  <a:pt x="477" y="243"/>
                  <a:pt x="480" y="257"/>
                  <a:pt x="480" y="264"/>
                </a:cubicBezTo>
                <a:cubicBezTo>
                  <a:pt x="479" y="270"/>
                  <a:pt x="483" y="275"/>
                  <a:pt x="482" y="284"/>
                </a:cubicBezTo>
                <a:cubicBezTo>
                  <a:pt x="482" y="293"/>
                  <a:pt x="482" y="297"/>
                  <a:pt x="484" y="306"/>
                </a:cubicBezTo>
                <a:cubicBezTo>
                  <a:pt x="485" y="316"/>
                  <a:pt x="489" y="320"/>
                  <a:pt x="489" y="325"/>
                </a:cubicBezTo>
                <a:cubicBezTo>
                  <a:pt x="489" y="330"/>
                  <a:pt x="485" y="330"/>
                  <a:pt x="487" y="335"/>
                </a:cubicBezTo>
                <a:cubicBezTo>
                  <a:pt x="489" y="340"/>
                  <a:pt x="496" y="343"/>
                  <a:pt x="500" y="348"/>
                </a:cubicBezTo>
                <a:cubicBezTo>
                  <a:pt x="505" y="353"/>
                  <a:pt x="510" y="359"/>
                  <a:pt x="511" y="362"/>
                </a:cubicBezTo>
                <a:cubicBezTo>
                  <a:pt x="513" y="365"/>
                  <a:pt x="521" y="388"/>
                  <a:pt x="521" y="388"/>
                </a:cubicBezTo>
                <a:cubicBezTo>
                  <a:pt x="521" y="388"/>
                  <a:pt x="474" y="387"/>
                  <a:pt x="471" y="391"/>
                </a:cubicBezTo>
                <a:cubicBezTo>
                  <a:pt x="468" y="395"/>
                  <a:pt x="470" y="406"/>
                  <a:pt x="470" y="406"/>
                </a:cubicBezTo>
                <a:cubicBezTo>
                  <a:pt x="470" y="406"/>
                  <a:pt x="460" y="415"/>
                  <a:pt x="456" y="415"/>
                </a:cubicBezTo>
                <a:cubicBezTo>
                  <a:pt x="456" y="415"/>
                  <a:pt x="459" y="422"/>
                  <a:pt x="460" y="428"/>
                </a:cubicBezTo>
                <a:cubicBezTo>
                  <a:pt x="462" y="434"/>
                  <a:pt x="458" y="436"/>
                  <a:pt x="459" y="444"/>
                </a:cubicBezTo>
                <a:cubicBezTo>
                  <a:pt x="459" y="451"/>
                  <a:pt x="465" y="454"/>
                  <a:pt x="462" y="460"/>
                </a:cubicBezTo>
                <a:cubicBezTo>
                  <a:pt x="459" y="466"/>
                  <a:pt x="456" y="469"/>
                  <a:pt x="454" y="474"/>
                </a:cubicBezTo>
                <a:cubicBezTo>
                  <a:pt x="453" y="478"/>
                  <a:pt x="454" y="472"/>
                  <a:pt x="453" y="478"/>
                </a:cubicBezTo>
                <a:cubicBezTo>
                  <a:pt x="452" y="484"/>
                  <a:pt x="459" y="483"/>
                  <a:pt x="462" y="489"/>
                </a:cubicBezTo>
                <a:cubicBezTo>
                  <a:pt x="465" y="495"/>
                  <a:pt x="472" y="495"/>
                  <a:pt x="475" y="499"/>
                </a:cubicBezTo>
                <a:cubicBezTo>
                  <a:pt x="478" y="504"/>
                  <a:pt x="481" y="501"/>
                  <a:pt x="481" y="501"/>
                </a:cubicBezTo>
                <a:cubicBezTo>
                  <a:pt x="490" y="503"/>
                  <a:pt x="490" y="503"/>
                  <a:pt x="490" y="503"/>
                </a:cubicBezTo>
                <a:cubicBezTo>
                  <a:pt x="490" y="503"/>
                  <a:pt x="493" y="510"/>
                  <a:pt x="493" y="515"/>
                </a:cubicBezTo>
                <a:cubicBezTo>
                  <a:pt x="493" y="520"/>
                  <a:pt x="496" y="522"/>
                  <a:pt x="492" y="526"/>
                </a:cubicBezTo>
                <a:cubicBezTo>
                  <a:pt x="487" y="529"/>
                  <a:pt x="481" y="533"/>
                  <a:pt x="478" y="531"/>
                </a:cubicBezTo>
                <a:cubicBezTo>
                  <a:pt x="475" y="529"/>
                  <a:pt x="472" y="518"/>
                  <a:pt x="468" y="521"/>
                </a:cubicBezTo>
                <a:cubicBezTo>
                  <a:pt x="465" y="524"/>
                  <a:pt x="461" y="527"/>
                  <a:pt x="459" y="522"/>
                </a:cubicBezTo>
                <a:cubicBezTo>
                  <a:pt x="458" y="518"/>
                  <a:pt x="459" y="510"/>
                  <a:pt x="456" y="510"/>
                </a:cubicBezTo>
                <a:cubicBezTo>
                  <a:pt x="454" y="510"/>
                  <a:pt x="452" y="505"/>
                  <a:pt x="449" y="505"/>
                </a:cubicBezTo>
                <a:cubicBezTo>
                  <a:pt x="446" y="505"/>
                  <a:pt x="440" y="498"/>
                  <a:pt x="440" y="498"/>
                </a:cubicBezTo>
                <a:cubicBezTo>
                  <a:pt x="440" y="498"/>
                  <a:pt x="435" y="499"/>
                  <a:pt x="432" y="499"/>
                </a:cubicBezTo>
                <a:cubicBezTo>
                  <a:pt x="429" y="499"/>
                  <a:pt x="424" y="497"/>
                  <a:pt x="424" y="490"/>
                </a:cubicBezTo>
                <a:cubicBezTo>
                  <a:pt x="423" y="483"/>
                  <a:pt x="422" y="476"/>
                  <a:pt x="419" y="476"/>
                </a:cubicBezTo>
                <a:cubicBezTo>
                  <a:pt x="416" y="476"/>
                  <a:pt x="412" y="478"/>
                  <a:pt x="412" y="484"/>
                </a:cubicBezTo>
                <a:cubicBezTo>
                  <a:pt x="412" y="490"/>
                  <a:pt x="411" y="485"/>
                  <a:pt x="404" y="488"/>
                </a:cubicBezTo>
                <a:cubicBezTo>
                  <a:pt x="398" y="491"/>
                  <a:pt x="396" y="477"/>
                  <a:pt x="390" y="482"/>
                </a:cubicBezTo>
                <a:cubicBezTo>
                  <a:pt x="384" y="486"/>
                  <a:pt x="380" y="487"/>
                  <a:pt x="376" y="486"/>
                </a:cubicBezTo>
                <a:cubicBezTo>
                  <a:pt x="372" y="484"/>
                  <a:pt x="371" y="483"/>
                  <a:pt x="370" y="480"/>
                </a:cubicBezTo>
                <a:cubicBezTo>
                  <a:pt x="369" y="477"/>
                  <a:pt x="369" y="467"/>
                  <a:pt x="366" y="469"/>
                </a:cubicBezTo>
                <a:cubicBezTo>
                  <a:pt x="363" y="472"/>
                  <a:pt x="355" y="475"/>
                  <a:pt x="355" y="475"/>
                </a:cubicBezTo>
                <a:cubicBezTo>
                  <a:pt x="355" y="475"/>
                  <a:pt x="352" y="475"/>
                  <a:pt x="349" y="474"/>
                </a:cubicBezTo>
                <a:cubicBezTo>
                  <a:pt x="346" y="473"/>
                  <a:pt x="343" y="473"/>
                  <a:pt x="340" y="469"/>
                </a:cubicBezTo>
                <a:cubicBezTo>
                  <a:pt x="337" y="466"/>
                  <a:pt x="326" y="467"/>
                  <a:pt x="326" y="467"/>
                </a:cubicBezTo>
                <a:cubicBezTo>
                  <a:pt x="309" y="466"/>
                  <a:pt x="309" y="466"/>
                  <a:pt x="309" y="466"/>
                </a:cubicBezTo>
                <a:cubicBezTo>
                  <a:pt x="309" y="466"/>
                  <a:pt x="285" y="469"/>
                  <a:pt x="283" y="472"/>
                </a:cubicBezTo>
                <a:cubicBezTo>
                  <a:pt x="281" y="475"/>
                  <a:pt x="278" y="466"/>
                  <a:pt x="280" y="461"/>
                </a:cubicBezTo>
                <a:cubicBezTo>
                  <a:pt x="282" y="455"/>
                  <a:pt x="283" y="450"/>
                  <a:pt x="281" y="444"/>
                </a:cubicBezTo>
                <a:cubicBezTo>
                  <a:pt x="279" y="437"/>
                  <a:pt x="274" y="433"/>
                  <a:pt x="273" y="430"/>
                </a:cubicBezTo>
                <a:cubicBezTo>
                  <a:pt x="271" y="427"/>
                  <a:pt x="268" y="424"/>
                  <a:pt x="269" y="419"/>
                </a:cubicBezTo>
                <a:cubicBezTo>
                  <a:pt x="270" y="414"/>
                  <a:pt x="273" y="406"/>
                  <a:pt x="273" y="401"/>
                </a:cubicBezTo>
                <a:cubicBezTo>
                  <a:pt x="273" y="397"/>
                  <a:pt x="274" y="387"/>
                  <a:pt x="270" y="384"/>
                </a:cubicBezTo>
                <a:cubicBezTo>
                  <a:pt x="267" y="382"/>
                  <a:pt x="265" y="376"/>
                  <a:pt x="267" y="373"/>
                </a:cubicBezTo>
                <a:cubicBezTo>
                  <a:pt x="268" y="369"/>
                  <a:pt x="271" y="365"/>
                  <a:pt x="270" y="363"/>
                </a:cubicBezTo>
                <a:cubicBezTo>
                  <a:pt x="270" y="361"/>
                  <a:pt x="268" y="359"/>
                  <a:pt x="268" y="359"/>
                </a:cubicBezTo>
                <a:cubicBezTo>
                  <a:pt x="234" y="360"/>
                  <a:pt x="234" y="360"/>
                  <a:pt x="234" y="360"/>
                </a:cubicBezTo>
                <a:cubicBezTo>
                  <a:pt x="237" y="349"/>
                  <a:pt x="237" y="349"/>
                  <a:pt x="237" y="349"/>
                </a:cubicBezTo>
                <a:cubicBezTo>
                  <a:pt x="227" y="349"/>
                  <a:pt x="227" y="349"/>
                  <a:pt x="227" y="349"/>
                </a:cubicBezTo>
                <a:cubicBezTo>
                  <a:pt x="227" y="349"/>
                  <a:pt x="226" y="353"/>
                  <a:pt x="220" y="354"/>
                </a:cubicBezTo>
                <a:cubicBezTo>
                  <a:pt x="214" y="354"/>
                  <a:pt x="205" y="352"/>
                  <a:pt x="205" y="352"/>
                </a:cubicBezTo>
                <a:cubicBezTo>
                  <a:pt x="205" y="352"/>
                  <a:pt x="208" y="361"/>
                  <a:pt x="205" y="368"/>
                </a:cubicBezTo>
                <a:cubicBezTo>
                  <a:pt x="202" y="376"/>
                  <a:pt x="191" y="382"/>
                  <a:pt x="191" y="382"/>
                </a:cubicBezTo>
                <a:cubicBezTo>
                  <a:pt x="191" y="382"/>
                  <a:pt x="177" y="377"/>
                  <a:pt x="169" y="380"/>
                </a:cubicBezTo>
                <a:cubicBezTo>
                  <a:pt x="161" y="383"/>
                  <a:pt x="149" y="387"/>
                  <a:pt x="143" y="374"/>
                </a:cubicBezTo>
                <a:cubicBezTo>
                  <a:pt x="137" y="361"/>
                  <a:pt x="137" y="349"/>
                  <a:pt x="129" y="345"/>
                </a:cubicBezTo>
                <a:cubicBezTo>
                  <a:pt x="121" y="341"/>
                  <a:pt x="131" y="327"/>
                  <a:pt x="123" y="323"/>
                </a:cubicBezTo>
                <a:cubicBezTo>
                  <a:pt x="115" y="319"/>
                  <a:pt x="21" y="321"/>
                  <a:pt x="21" y="321"/>
                </a:cubicBezTo>
                <a:cubicBezTo>
                  <a:pt x="5" y="327"/>
                  <a:pt x="5" y="327"/>
                  <a:pt x="5" y="327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19"/>
                  <a:pt x="7" y="322"/>
                  <a:pt x="8" y="316"/>
                </a:cubicBezTo>
                <a:cubicBezTo>
                  <a:pt x="10" y="309"/>
                  <a:pt x="7" y="297"/>
                  <a:pt x="11" y="296"/>
                </a:cubicBezTo>
                <a:lnTo>
                  <a:pt x="23" y="286"/>
                </a:lnTo>
                <a:close/>
              </a:path>
            </a:pathLst>
          </a:custGeom>
          <a:solidFill>
            <a:srgbClr val="1775B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5" name="Freeform 682">
            <a:extLst>
              <a:ext uri="{FF2B5EF4-FFF2-40B4-BE49-F238E27FC236}">
                <a16:creationId xmlns:a16="http://schemas.microsoft.com/office/drawing/2014/main" id="{4F87C10B-EC1A-DEFD-99A9-82F8596C4DC9}"/>
              </a:ext>
            </a:extLst>
          </p:cNvPr>
          <p:cNvSpPr>
            <a:spLocks/>
          </p:cNvSpPr>
          <p:nvPr/>
        </p:nvSpPr>
        <p:spPr bwMode="auto">
          <a:xfrm>
            <a:off x="5197253" y="4923720"/>
            <a:ext cx="32655" cy="51863"/>
          </a:xfrm>
          <a:custGeom>
            <a:avLst/>
            <a:gdLst>
              <a:gd name="T0" fmla="*/ 0 w 29"/>
              <a:gd name="T1" fmla="*/ 2147483646 h 48"/>
              <a:gd name="T2" fmla="*/ 2147483646 w 29"/>
              <a:gd name="T3" fmla="*/ 2147483646 h 48"/>
              <a:gd name="T4" fmla="*/ 2147483646 w 29"/>
              <a:gd name="T5" fmla="*/ 2147483646 h 48"/>
              <a:gd name="T6" fmla="*/ 2147483646 w 29"/>
              <a:gd name="T7" fmla="*/ 2147483646 h 48"/>
              <a:gd name="T8" fmla="*/ 2147483646 w 29"/>
              <a:gd name="T9" fmla="*/ 2147483646 h 48"/>
              <a:gd name="T10" fmla="*/ 2147483646 w 29"/>
              <a:gd name="T11" fmla="*/ 2147483646 h 48"/>
              <a:gd name="T12" fmla="*/ 2147483646 w 29"/>
              <a:gd name="T13" fmla="*/ 2147483646 h 48"/>
              <a:gd name="T14" fmla="*/ 2147483646 w 29"/>
              <a:gd name="T15" fmla="*/ 2147483646 h 48"/>
              <a:gd name="T16" fmla="*/ 0 w 29"/>
              <a:gd name="T17" fmla="*/ 2147483646 h 4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29"/>
              <a:gd name="T28" fmla="*/ 0 h 48"/>
              <a:gd name="T29" fmla="*/ 29 w 29"/>
              <a:gd name="T30" fmla="*/ 48 h 48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29" h="48">
                <a:moveTo>
                  <a:pt x="0" y="25"/>
                </a:moveTo>
                <a:cubicBezTo>
                  <a:pt x="0" y="25"/>
                  <a:pt x="7" y="18"/>
                  <a:pt x="11" y="14"/>
                </a:cubicBezTo>
                <a:cubicBezTo>
                  <a:pt x="15" y="10"/>
                  <a:pt x="21" y="0"/>
                  <a:pt x="25" y="6"/>
                </a:cubicBezTo>
                <a:cubicBezTo>
                  <a:pt x="26" y="8"/>
                  <a:pt x="28" y="10"/>
                  <a:pt x="29" y="13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5" y="24"/>
                  <a:pt x="15" y="28"/>
                </a:cubicBezTo>
                <a:cubicBezTo>
                  <a:pt x="15" y="32"/>
                  <a:pt x="16" y="43"/>
                  <a:pt x="12" y="46"/>
                </a:cubicBezTo>
                <a:cubicBezTo>
                  <a:pt x="9" y="48"/>
                  <a:pt x="6" y="46"/>
                  <a:pt x="6" y="46"/>
                </a:cubicBezTo>
                <a:cubicBezTo>
                  <a:pt x="6" y="46"/>
                  <a:pt x="3" y="29"/>
                  <a:pt x="0" y="2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6" name="Freeform 683">
            <a:extLst>
              <a:ext uri="{FF2B5EF4-FFF2-40B4-BE49-F238E27FC236}">
                <a16:creationId xmlns:a16="http://schemas.microsoft.com/office/drawing/2014/main" id="{E40E1E84-E6E5-06D4-C51F-8B47EEBE535C}"/>
              </a:ext>
            </a:extLst>
          </p:cNvPr>
          <p:cNvSpPr>
            <a:spLocks/>
          </p:cNvSpPr>
          <p:nvPr/>
        </p:nvSpPr>
        <p:spPr bwMode="auto">
          <a:xfrm>
            <a:off x="5193411" y="4973662"/>
            <a:ext cx="361125" cy="376492"/>
          </a:xfrm>
          <a:custGeom>
            <a:avLst/>
            <a:gdLst>
              <a:gd name="T0" fmla="*/ 2147483646 w 337"/>
              <a:gd name="T1" fmla="*/ 2147483646 h 351"/>
              <a:gd name="T2" fmla="*/ 2147483646 w 337"/>
              <a:gd name="T3" fmla="*/ 2147483646 h 351"/>
              <a:gd name="T4" fmla="*/ 2147483646 w 337"/>
              <a:gd name="T5" fmla="*/ 2147483646 h 351"/>
              <a:gd name="T6" fmla="*/ 2147483646 w 337"/>
              <a:gd name="T7" fmla="*/ 2147483646 h 351"/>
              <a:gd name="T8" fmla="*/ 2147483646 w 337"/>
              <a:gd name="T9" fmla="*/ 2147483646 h 351"/>
              <a:gd name="T10" fmla="*/ 2147483646 w 337"/>
              <a:gd name="T11" fmla="*/ 2147483646 h 351"/>
              <a:gd name="T12" fmla="*/ 2147483646 w 337"/>
              <a:gd name="T13" fmla="*/ 2147483646 h 351"/>
              <a:gd name="T14" fmla="*/ 2147483646 w 337"/>
              <a:gd name="T15" fmla="*/ 2147483646 h 351"/>
              <a:gd name="T16" fmla="*/ 2147483646 w 337"/>
              <a:gd name="T17" fmla="*/ 2147483646 h 351"/>
              <a:gd name="T18" fmla="*/ 2147483646 w 337"/>
              <a:gd name="T19" fmla="*/ 2147483646 h 351"/>
              <a:gd name="T20" fmla="*/ 2147483646 w 337"/>
              <a:gd name="T21" fmla="*/ 2147483646 h 351"/>
              <a:gd name="T22" fmla="*/ 2147483646 w 337"/>
              <a:gd name="T23" fmla="*/ 2147483646 h 351"/>
              <a:gd name="T24" fmla="*/ 2147483646 w 337"/>
              <a:gd name="T25" fmla="*/ 2147483646 h 351"/>
              <a:gd name="T26" fmla="*/ 2147483646 w 337"/>
              <a:gd name="T27" fmla="*/ 2147483646 h 351"/>
              <a:gd name="T28" fmla="*/ 2147483646 w 337"/>
              <a:gd name="T29" fmla="*/ 2147483646 h 351"/>
              <a:gd name="T30" fmla="*/ 2147483646 w 337"/>
              <a:gd name="T31" fmla="*/ 2147483646 h 351"/>
              <a:gd name="T32" fmla="*/ 2147483646 w 337"/>
              <a:gd name="T33" fmla="*/ 2147483646 h 351"/>
              <a:gd name="T34" fmla="*/ 2147483646 w 337"/>
              <a:gd name="T35" fmla="*/ 2147483646 h 351"/>
              <a:gd name="T36" fmla="*/ 2147483646 w 337"/>
              <a:gd name="T37" fmla="*/ 2147483646 h 351"/>
              <a:gd name="T38" fmla="*/ 2147483646 w 337"/>
              <a:gd name="T39" fmla="*/ 2147483646 h 351"/>
              <a:gd name="T40" fmla="*/ 2147483646 w 337"/>
              <a:gd name="T41" fmla="*/ 2147483646 h 351"/>
              <a:gd name="T42" fmla="*/ 2147483646 w 337"/>
              <a:gd name="T43" fmla="*/ 2147483646 h 351"/>
              <a:gd name="T44" fmla="*/ 2147483646 w 337"/>
              <a:gd name="T45" fmla="*/ 2147483646 h 351"/>
              <a:gd name="T46" fmla="*/ 2147483646 w 337"/>
              <a:gd name="T47" fmla="*/ 2147483646 h 351"/>
              <a:gd name="T48" fmla="*/ 2147483646 w 337"/>
              <a:gd name="T49" fmla="*/ 2147483646 h 351"/>
              <a:gd name="T50" fmla="*/ 2147483646 w 337"/>
              <a:gd name="T51" fmla="*/ 2147483646 h 351"/>
              <a:gd name="T52" fmla="*/ 2147483646 w 337"/>
              <a:gd name="T53" fmla="*/ 2147483646 h 351"/>
              <a:gd name="T54" fmla="*/ 2147483646 w 337"/>
              <a:gd name="T55" fmla="*/ 2147483646 h 351"/>
              <a:gd name="T56" fmla="*/ 2147483646 w 337"/>
              <a:gd name="T57" fmla="*/ 2147483646 h 351"/>
              <a:gd name="T58" fmla="*/ 2147483646 w 337"/>
              <a:gd name="T59" fmla="*/ 2147483646 h 351"/>
              <a:gd name="T60" fmla="*/ 2147483646 w 337"/>
              <a:gd name="T61" fmla="*/ 2147483646 h 351"/>
              <a:gd name="T62" fmla="*/ 2147483646 w 337"/>
              <a:gd name="T63" fmla="*/ 2147483646 h 351"/>
              <a:gd name="T64" fmla="*/ 2147483646 w 337"/>
              <a:gd name="T65" fmla="*/ 2147483646 h 351"/>
              <a:gd name="T66" fmla="*/ 2147483646 w 337"/>
              <a:gd name="T67" fmla="*/ 2147483646 h 351"/>
              <a:gd name="T68" fmla="*/ 2147483646 w 337"/>
              <a:gd name="T69" fmla="*/ 2147483646 h 351"/>
              <a:gd name="T70" fmla="*/ 2147483646 w 337"/>
              <a:gd name="T71" fmla="*/ 2147483646 h 351"/>
              <a:gd name="T72" fmla="*/ 2147483646 w 337"/>
              <a:gd name="T73" fmla="*/ 2147483646 h 351"/>
              <a:gd name="T74" fmla="*/ 2147483646 w 337"/>
              <a:gd name="T75" fmla="*/ 2147483646 h 351"/>
              <a:gd name="T76" fmla="*/ 2147483646 w 337"/>
              <a:gd name="T77" fmla="*/ 2147483646 h 351"/>
              <a:gd name="T78" fmla="*/ 2147483646 w 337"/>
              <a:gd name="T79" fmla="*/ 2147483646 h 351"/>
              <a:gd name="T80" fmla="*/ 2147483646 w 337"/>
              <a:gd name="T81" fmla="*/ 2147483646 h 351"/>
              <a:gd name="T82" fmla="*/ 2147483646 w 337"/>
              <a:gd name="T83" fmla="*/ 2147483646 h 351"/>
              <a:gd name="T84" fmla="*/ 2147483646 w 337"/>
              <a:gd name="T85" fmla="*/ 2147483646 h 351"/>
              <a:gd name="T86" fmla="*/ 2147483646 w 337"/>
              <a:gd name="T87" fmla="*/ 2147483646 h 351"/>
              <a:gd name="T88" fmla="*/ 2147483646 w 337"/>
              <a:gd name="T89" fmla="*/ 2147483646 h 351"/>
              <a:gd name="T90" fmla="*/ 2147483646 w 337"/>
              <a:gd name="T91" fmla="*/ 2147483646 h 351"/>
              <a:gd name="T92" fmla="*/ 2147483646 w 337"/>
              <a:gd name="T93" fmla="*/ 2147483646 h 351"/>
              <a:gd name="T94" fmla="*/ 2147483646 w 337"/>
              <a:gd name="T95" fmla="*/ 2147483646 h 351"/>
              <a:gd name="T96" fmla="*/ 2147483646 w 337"/>
              <a:gd name="T97" fmla="*/ 2147483646 h 351"/>
              <a:gd name="T98" fmla="*/ 2147483646 w 337"/>
              <a:gd name="T99" fmla="*/ 2147483646 h 351"/>
              <a:gd name="T100" fmla="*/ 2147483646 w 337"/>
              <a:gd name="T101" fmla="*/ 2147483646 h 35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337"/>
              <a:gd name="T154" fmla="*/ 0 h 351"/>
              <a:gd name="T155" fmla="*/ 337 w 337"/>
              <a:gd name="T156" fmla="*/ 351 h 351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337" h="351">
                <a:moveTo>
                  <a:pt x="15" y="8"/>
                </a:moveTo>
                <a:cubicBezTo>
                  <a:pt x="31" y="2"/>
                  <a:pt x="31" y="2"/>
                  <a:pt x="31" y="2"/>
                </a:cubicBezTo>
                <a:cubicBezTo>
                  <a:pt x="31" y="2"/>
                  <a:pt x="125" y="0"/>
                  <a:pt x="133" y="4"/>
                </a:cubicBezTo>
                <a:cubicBezTo>
                  <a:pt x="141" y="8"/>
                  <a:pt x="131" y="22"/>
                  <a:pt x="139" y="26"/>
                </a:cubicBezTo>
                <a:cubicBezTo>
                  <a:pt x="147" y="30"/>
                  <a:pt x="147" y="42"/>
                  <a:pt x="153" y="55"/>
                </a:cubicBezTo>
                <a:cubicBezTo>
                  <a:pt x="159" y="68"/>
                  <a:pt x="171" y="64"/>
                  <a:pt x="179" y="61"/>
                </a:cubicBezTo>
                <a:cubicBezTo>
                  <a:pt x="187" y="58"/>
                  <a:pt x="201" y="63"/>
                  <a:pt x="201" y="63"/>
                </a:cubicBezTo>
                <a:cubicBezTo>
                  <a:pt x="201" y="63"/>
                  <a:pt x="212" y="57"/>
                  <a:pt x="215" y="49"/>
                </a:cubicBezTo>
                <a:cubicBezTo>
                  <a:pt x="218" y="42"/>
                  <a:pt x="215" y="33"/>
                  <a:pt x="215" y="33"/>
                </a:cubicBezTo>
                <a:cubicBezTo>
                  <a:pt x="215" y="33"/>
                  <a:pt x="224" y="35"/>
                  <a:pt x="230" y="35"/>
                </a:cubicBezTo>
                <a:cubicBezTo>
                  <a:pt x="236" y="34"/>
                  <a:pt x="237" y="30"/>
                  <a:pt x="237" y="30"/>
                </a:cubicBezTo>
                <a:cubicBezTo>
                  <a:pt x="247" y="30"/>
                  <a:pt x="247" y="30"/>
                  <a:pt x="247" y="30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78" y="40"/>
                  <a:pt x="278" y="40"/>
                  <a:pt x="278" y="40"/>
                </a:cubicBezTo>
                <a:cubicBezTo>
                  <a:pt x="278" y="40"/>
                  <a:pt x="280" y="42"/>
                  <a:pt x="280" y="44"/>
                </a:cubicBezTo>
                <a:cubicBezTo>
                  <a:pt x="281" y="46"/>
                  <a:pt x="278" y="50"/>
                  <a:pt x="277" y="54"/>
                </a:cubicBezTo>
                <a:cubicBezTo>
                  <a:pt x="275" y="57"/>
                  <a:pt x="277" y="63"/>
                  <a:pt x="280" y="65"/>
                </a:cubicBezTo>
                <a:cubicBezTo>
                  <a:pt x="284" y="68"/>
                  <a:pt x="283" y="78"/>
                  <a:pt x="283" y="82"/>
                </a:cubicBezTo>
                <a:cubicBezTo>
                  <a:pt x="283" y="87"/>
                  <a:pt x="280" y="95"/>
                  <a:pt x="279" y="100"/>
                </a:cubicBezTo>
                <a:cubicBezTo>
                  <a:pt x="278" y="105"/>
                  <a:pt x="281" y="108"/>
                  <a:pt x="283" y="111"/>
                </a:cubicBezTo>
                <a:cubicBezTo>
                  <a:pt x="284" y="114"/>
                  <a:pt x="289" y="118"/>
                  <a:pt x="291" y="125"/>
                </a:cubicBezTo>
                <a:cubicBezTo>
                  <a:pt x="293" y="131"/>
                  <a:pt x="292" y="136"/>
                  <a:pt x="290" y="142"/>
                </a:cubicBezTo>
                <a:cubicBezTo>
                  <a:pt x="288" y="147"/>
                  <a:pt x="291" y="156"/>
                  <a:pt x="293" y="153"/>
                </a:cubicBezTo>
                <a:cubicBezTo>
                  <a:pt x="295" y="150"/>
                  <a:pt x="319" y="147"/>
                  <a:pt x="319" y="147"/>
                </a:cubicBezTo>
                <a:cubicBezTo>
                  <a:pt x="336" y="148"/>
                  <a:pt x="336" y="148"/>
                  <a:pt x="336" y="148"/>
                </a:cubicBezTo>
                <a:cubicBezTo>
                  <a:pt x="337" y="201"/>
                  <a:pt x="337" y="201"/>
                  <a:pt x="337" y="201"/>
                </a:cubicBezTo>
                <a:cubicBezTo>
                  <a:pt x="283" y="203"/>
                  <a:pt x="283" y="203"/>
                  <a:pt x="283" y="203"/>
                </a:cubicBezTo>
                <a:cubicBezTo>
                  <a:pt x="283" y="290"/>
                  <a:pt x="283" y="290"/>
                  <a:pt x="283" y="290"/>
                </a:cubicBezTo>
                <a:cubicBezTo>
                  <a:pt x="283" y="290"/>
                  <a:pt x="282" y="295"/>
                  <a:pt x="289" y="302"/>
                </a:cubicBezTo>
                <a:cubicBezTo>
                  <a:pt x="296" y="310"/>
                  <a:pt x="319" y="332"/>
                  <a:pt x="319" y="332"/>
                </a:cubicBezTo>
                <a:cubicBezTo>
                  <a:pt x="319" y="332"/>
                  <a:pt x="263" y="351"/>
                  <a:pt x="244" y="343"/>
                </a:cubicBezTo>
                <a:cubicBezTo>
                  <a:pt x="225" y="335"/>
                  <a:pt x="210" y="338"/>
                  <a:pt x="203" y="337"/>
                </a:cubicBezTo>
                <a:cubicBezTo>
                  <a:pt x="196" y="336"/>
                  <a:pt x="185" y="333"/>
                  <a:pt x="186" y="325"/>
                </a:cubicBezTo>
                <a:cubicBezTo>
                  <a:pt x="63" y="323"/>
                  <a:pt x="63" y="323"/>
                  <a:pt x="63" y="323"/>
                </a:cubicBezTo>
                <a:cubicBezTo>
                  <a:pt x="63" y="323"/>
                  <a:pt x="49" y="309"/>
                  <a:pt x="41" y="312"/>
                </a:cubicBezTo>
                <a:cubicBezTo>
                  <a:pt x="32" y="314"/>
                  <a:pt x="29" y="320"/>
                  <a:pt x="21" y="319"/>
                </a:cubicBezTo>
                <a:cubicBezTo>
                  <a:pt x="14" y="318"/>
                  <a:pt x="1" y="318"/>
                  <a:pt x="1" y="320"/>
                </a:cubicBezTo>
                <a:cubicBezTo>
                  <a:pt x="1" y="320"/>
                  <a:pt x="0" y="303"/>
                  <a:pt x="2" y="293"/>
                </a:cubicBezTo>
                <a:cubicBezTo>
                  <a:pt x="4" y="284"/>
                  <a:pt x="8" y="275"/>
                  <a:pt x="9" y="268"/>
                </a:cubicBezTo>
                <a:cubicBezTo>
                  <a:pt x="10" y="260"/>
                  <a:pt x="7" y="259"/>
                  <a:pt x="9" y="253"/>
                </a:cubicBezTo>
                <a:cubicBezTo>
                  <a:pt x="11" y="247"/>
                  <a:pt x="15" y="241"/>
                  <a:pt x="18" y="235"/>
                </a:cubicBezTo>
                <a:cubicBezTo>
                  <a:pt x="20" y="229"/>
                  <a:pt x="24" y="225"/>
                  <a:pt x="23" y="220"/>
                </a:cubicBezTo>
                <a:cubicBezTo>
                  <a:pt x="23" y="214"/>
                  <a:pt x="24" y="208"/>
                  <a:pt x="28" y="204"/>
                </a:cubicBezTo>
                <a:cubicBezTo>
                  <a:pt x="32" y="201"/>
                  <a:pt x="32" y="190"/>
                  <a:pt x="39" y="190"/>
                </a:cubicBezTo>
                <a:cubicBezTo>
                  <a:pt x="46" y="189"/>
                  <a:pt x="48" y="186"/>
                  <a:pt x="52" y="180"/>
                </a:cubicBezTo>
                <a:cubicBezTo>
                  <a:pt x="55" y="173"/>
                  <a:pt x="58" y="164"/>
                  <a:pt x="59" y="160"/>
                </a:cubicBezTo>
                <a:cubicBezTo>
                  <a:pt x="60" y="157"/>
                  <a:pt x="58" y="138"/>
                  <a:pt x="48" y="125"/>
                </a:cubicBezTo>
                <a:cubicBezTo>
                  <a:pt x="38" y="112"/>
                  <a:pt x="27" y="101"/>
                  <a:pt x="35" y="96"/>
                </a:cubicBezTo>
                <a:cubicBezTo>
                  <a:pt x="43" y="90"/>
                  <a:pt x="53" y="89"/>
                  <a:pt x="44" y="74"/>
                </a:cubicBezTo>
                <a:cubicBezTo>
                  <a:pt x="35" y="59"/>
                  <a:pt x="33" y="37"/>
                  <a:pt x="27" y="31"/>
                </a:cubicBezTo>
                <a:cubicBezTo>
                  <a:pt x="22" y="25"/>
                  <a:pt x="10" y="18"/>
                  <a:pt x="15" y="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7" name="Freeform 684">
            <a:extLst>
              <a:ext uri="{FF2B5EF4-FFF2-40B4-BE49-F238E27FC236}">
                <a16:creationId xmlns:a16="http://schemas.microsoft.com/office/drawing/2014/main" id="{D184BDA6-C748-FD6B-05B2-689D456E9A06}"/>
              </a:ext>
            </a:extLst>
          </p:cNvPr>
          <p:cNvSpPr>
            <a:spLocks/>
          </p:cNvSpPr>
          <p:nvPr/>
        </p:nvSpPr>
        <p:spPr bwMode="auto">
          <a:xfrm>
            <a:off x="5727415" y="4668243"/>
            <a:ext cx="167117" cy="174800"/>
          </a:xfrm>
          <a:custGeom>
            <a:avLst/>
            <a:gdLst>
              <a:gd name="T0" fmla="*/ 2147483646 w 157"/>
              <a:gd name="T1" fmla="*/ 0 h 163"/>
              <a:gd name="T2" fmla="*/ 2147483646 w 157"/>
              <a:gd name="T3" fmla="*/ 2147483646 h 163"/>
              <a:gd name="T4" fmla="*/ 2147483646 w 157"/>
              <a:gd name="T5" fmla="*/ 2147483646 h 163"/>
              <a:gd name="T6" fmla="*/ 2147483646 w 157"/>
              <a:gd name="T7" fmla="*/ 2147483646 h 163"/>
              <a:gd name="T8" fmla="*/ 2147483646 w 157"/>
              <a:gd name="T9" fmla="*/ 2147483646 h 163"/>
              <a:gd name="T10" fmla="*/ 2147483646 w 157"/>
              <a:gd name="T11" fmla="*/ 2147483646 h 163"/>
              <a:gd name="T12" fmla="*/ 2147483646 w 157"/>
              <a:gd name="T13" fmla="*/ 2147483646 h 163"/>
              <a:gd name="T14" fmla="*/ 2147483646 w 157"/>
              <a:gd name="T15" fmla="*/ 2147483646 h 163"/>
              <a:gd name="T16" fmla="*/ 2147483646 w 157"/>
              <a:gd name="T17" fmla="*/ 2147483646 h 163"/>
              <a:gd name="T18" fmla="*/ 2147483646 w 157"/>
              <a:gd name="T19" fmla="*/ 2147483646 h 163"/>
              <a:gd name="T20" fmla="*/ 2147483646 w 157"/>
              <a:gd name="T21" fmla="*/ 2147483646 h 163"/>
              <a:gd name="T22" fmla="*/ 2147483646 w 157"/>
              <a:gd name="T23" fmla="*/ 2147483646 h 163"/>
              <a:gd name="T24" fmla="*/ 2147483646 w 157"/>
              <a:gd name="T25" fmla="*/ 2147483646 h 163"/>
              <a:gd name="T26" fmla="*/ 2147483646 w 157"/>
              <a:gd name="T27" fmla="*/ 2147483646 h 163"/>
              <a:gd name="T28" fmla="*/ 2147483646 w 157"/>
              <a:gd name="T29" fmla="*/ 2147483646 h 163"/>
              <a:gd name="T30" fmla="*/ 2147483646 w 157"/>
              <a:gd name="T31" fmla="*/ 2147483646 h 163"/>
              <a:gd name="T32" fmla="*/ 2147483646 w 157"/>
              <a:gd name="T33" fmla="*/ 2147483646 h 163"/>
              <a:gd name="T34" fmla="*/ 2147483646 w 157"/>
              <a:gd name="T35" fmla="*/ 2147483646 h 163"/>
              <a:gd name="T36" fmla="*/ 2147483646 w 157"/>
              <a:gd name="T37" fmla="*/ 2147483646 h 163"/>
              <a:gd name="T38" fmla="*/ 2147483646 w 157"/>
              <a:gd name="T39" fmla="*/ 2147483646 h 163"/>
              <a:gd name="T40" fmla="*/ 2147483646 w 157"/>
              <a:gd name="T41" fmla="*/ 2147483646 h 163"/>
              <a:gd name="T42" fmla="*/ 2147483646 w 157"/>
              <a:gd name="T43" fmla="*/ 2147483646 h 163"/>
              <a:gd name="T44" fmla="*/ 2147483646 w 157"/>
              <a:gd name="T45" fmla="*/ 2147483646 h 163"/>
              <a:gd name="T46" fmla="*/ 2147483646 w 157"/>
              <a:gd name="T47" fmla="*/ 2147483646 h 163"/>
              <a:gd name="T48" fmla="*/ 2147483646 w 157"/>
              <a:gd name="T49" fmla="*/ 2147483646 h 163"/>
              <a:gd name="T50" fmla="*/ 2147483646 w 157"/>
              <a:gd name="T51" fmla="*/ 2147483646 h 163"/>
              <a:gd name="T52" fmla="*/ 2147483646 w 157"/>
              <a:gd name="T53" fmla="*/ 2147483646 h 163"/>
              <a:gd name="T54" fmla="*/ 2147483646 w 157"/>
              <a:gd name="T55" fmla="*/ 2147483646 h 163"/>
              <a:gd name="T56" fmla="*/ 2147483646 w 157"/>
              <a:gd name="T57" fmla="*/ 2147483646 h 163"/>
              <a:gd name="T58" fmla="*/ 2147483646 w 157"/>
              <a:gd name="T59" fmla="*/ 2147483646 h 163"/>
              <a:gd name="T60" fmla="*/ 2147483646 w 157"/>
              <a:gd name="T61" fmla="*/ 2147483646 h 163"/>
              <a:gd name="T62" fmla="*/ 2147483646 w 157"/>
              <a:gd name="T63" fmla="*/ 2147483646 h 163"/>
              <a:gd name="T64" fmla="*/ 2147483646 w 157"/>
              <a:gd name="T65" fmla="*/ 2147483646 h 163"/>
              <a:gd name="T66" fmla="*/ 2147483646 w 157"/>
              <a:gd name="T67" fmla="*/ 2147483646 h 163"/>
              <a:gd name="T68" fmla="*/ 2147483646 w 157"/>
              <a:gd name="T69" fmla="*/ 2147483646 h 163"/>
              <a:gd name="T70" fmla="*/ 2147483646 w 157"/>
              <a:gd name="T71" fmla="*/ 2147483646 h 163"/>
              <a:gd name="T72" fmla="*/ 2147483646 w 157"/>
              <a:gd name="T73" fmla="*/ 2147483646 h 163"/>
              <a:gd name="T74" fmla="*/ 2147483646 w 157"/>
              <a:gd name="T75" fmla="*/ 0 h 16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157"/>
              <a:gd name="T115" fmla="*/ 0 h 163"/>
              <a:gd name="T116" fmla="*/ 157 w 157"/>
              <a:gd name="T117" fmla="*/ 163 h 163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157" h="163">
                <a:moveTo>
                  <a:pt x="124" y="0"/>
                </a:moveTo>
                <a:cubicBezTo>
                  <a:pt x="111" y="12"/>
                  <a:pt x="111" y="12"/>
                  <a:pt x="111" y="12"/>
                </a:cubicBezTo>
                <a:cubicBezTo>
                  <a:pt x="111" y="12"/>
                  <a:pt x="97" y="13"/>
                  <a:pt x="94" y="11"/>
                </a:cubicBezTo>
                <a:cubicBezTo>
                  <a:pt x="91" y="10"/>
                  <a:pt x="89" y="5"/>
                  <a:pt x="81" y="12"/>
                </a:cubicBezTo>
                <a:cubicBezTo>
                  <a:pt x="74" y="19"/>
                  <a:pt x="64" y="17"/>
                  <a:pt x="64" y="17"/>
                </a:cubicBezTo>
                <a:cubicBezTo>
                  <a:pt x="64" y="17"/>
                  <a:pt x="63" y="8"/>
                  <a:pt x="60" y="14"/>
                </a:cubicBezTo>
                <a:cubicBezTo>
                  <a:pt x="57" y="19"/>
                  <a:pt x="54" y="17"/>
                  <a:pt x="51" y="16"/>
                </a:cubicBezTo>
                <a:cubicBezTo>
                  <a:pt x="48" y="15"/>
                  <a:pt x="47" y="10"/>
                  <a:pt x="46" y="14"/>
                </a:cubicBezTo>
                <a:cubicBezTo>
                  <a:pt x="45" y="17"/>
                  <a:pt x="38" y="16"/>
                  <a:pt x="38" y="16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3" y="31"/>
                  <a:pt x="34" y="34"/>
                </a:cubicBezTo>
                <a:cubicBezTo>
                  <a:pt x="35" y="37"/>
                  <a:pt x="38" y="41"/>
                  <a:pt x="36" y="43"/>
                </a:cubicBezTo>
                <a:cubicBezTo>
                  <a:pt x="33" y="46"/>
                  <a:pt x="32" y="47"/>
                  <a:pt x="34" y="49"/>
                </a:cubicBezTo>
                <a:cubicBezTo>
                  <a:pt x="36" y="51"/>
                  <a:pt x="43" y="53"/>
                  <a:pt x="45" y="54"/>
                </a:cubicBezTo>
                <a:cubicBezTo>
                  <a:pt x="46" y="56"/>
                  <a:pt x="48" y="61"/>
                  <a:pt x="45" y="63"/>
                </a:cubicBezTo>
                <a:cubicBezTo>
                  <a:pt x="43" y="65"/>
                  <a:pt x="32" y="75"/>
                  <a:pt x="29" y="78"/>
                </a:cubicBezTo>
                <a:cubicBezTo>
                  <a:pt x="26" y="82"/>
                  <a:pt x="14" y="102"/>
                  <a:pt x="11" y="108"/>
                </a:cubicBezTo>
                <a:cubicBezTo>
                  <a:pt x="8" y="114"/>
                  <a:pt x="3" y="116"/>
                  <a:pt x="3" y="125"/>
                </a:cubicBezTo>
                <a:cubicBezTo>
                  <a:pt x="3" y="134"/>
                  <a:pt x="0" y="140"/>
                  <a:pt x="1" y="146"/>
                </a:cubicBezTo>
                <a:cubicBezTo>
                  <a:pt x="1" y="152"/>
                  <a:pt x="2" y="155"/>
                  <a:pt x="1" y="158"/>
                </a:cubicBezTo>
                <a:cubicBezTo>
                  <a:pt x="1" y="158"/>
                  <a:pt x="10" y="163"/>
                  <a:pt x="15" y="161"/>
                </a:cubicBezTo>
                <a:cubicBezTo>
                  <a:pt x="20" y="159"/>
                  <a:pt x="21" y="148"/>
                  <a:pt x="32" y="149"/>
                </a:cubicBezTo>
                <a:cubicBezTo>
                  <a:pt x="42" y="150"/>
                  <a:pt x="60" y="147"/>
                  <a:pt x="60" y="147"/>
                </a:cubicBezTo>
                <a:cubicBezTo>
                  <a:pt x="60" y="147"/>
                  <a:pt x="65" y="141"/>
                  <a:pt x="67" y="135"/>
                </a:cubicBezTo>
                <a:cubicBezTo>
                  <a:pt x="69" y="129"/>
                  <a:pt x="68" y="121"/>
                  <a:pt x="74" y="121"/>
                </a:cubicBezTo>
                <a:cubicBezTo>
                  <a:pt x="80" y="120"/>
                  <a:pt x="83" y="114"/>
                  <a:pt x="89" y="118"/>
                </a:cubicBezTo>
                <a:cubicBezTo>
                  <a:pt x="96" y="122"/>
                  <a:pt x="99" y="117"/>
                  <a:pt x="102" y="113"/>
                </a:cubicBezTo>
                <a:cubicBezTo>
                  <a:pt x="105" y="109"/>
                  <a:pt x="107" y="106"/>
                  <a:pt x="109" y="107"/>
                </a:cubicBezTo>
                <a:cubicBezTo>
                  <a:pt x="111" y="109"/>
                  <a:pt x="113" y="107"/>
                  <a:pt x="116" y="110"/>
                </a:cubicBezTo>
                <a:cubicBezTo>
                  <a:pt x="119" y="113"/>
                  <a:pt x="125" y="118"/>
                  <a:pt x="125" y="118"/>
                </a:cubicBezTo>
                <a:cubicBezTo>
                  <a:pt x="125" y="118"/>
                  <a:pt x="127" y="105"/>
                  <a:pt x="132" y="101"/>
                </a:cubicBezTo>
                <a:cubicBezTo>
                  <a:pt x="137" y="98"/>
                  <a:pt x="141" y="88"/>
                  <a:pt x="145" y="85"/>
                </a:cubicBezTo>
                <a:cubicBezTo>
                  <a:pt x="149" y="83"/>
                  <a:pt x="152" y="77"/>
                  <a:pt x="153" y="73"/>
                </a:cubicBezTo>
                <a:cubicBezTo>
                  <a:pt x="153" y="69"/>
                  <a:pt x="153" y="63"/>
                  <a:pt x="153" y="61"/>
                </a:cubicBezTo>
                <a:cubicBezTo>
                  <a:pt x="154" y="58"/>
                  <a:pt x="157" y="52"/>
                  <a:pt x="155" y="49"/>
                </a:cubicBezTo>
                <a:cubicBezTo>
                  <a:pt x="154" y="45"/>
                  <a:pt x="153" y="39"/>
                  <a:pt x="149" y="36"/>
                </a:cubicBezTo>
                <a:cubicBezTo>
                  <a:pt x="146" y="33"/>
                  <a:pt x="140" y="33"/>
                  <a:pt x="139" y="27"/>
                </a:cubicBezTo>
                <a:cubicBezTo>
                  <a:pt x="137" y="20"/>
                  <a:pt x="124" y="0"/>
                  <a:pt x="124" y="0"/>
                </a:cubicBezTo>
                <a:close/>
              </a:path>
            </a:pathLst>
          </a:custGeom>
          <a:solidFill>
            <a:srgbClr val="084F9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8" name="Freeform 685">
            <a:extLst>
              <a:ext uri="{FF2B5EF4-FFF2-40B4-BE49-F238E27FC236}">
                <a16:creationId xmlns:a16="http://schemas.microsoft.com/office/drawing/2014/main" id="{83F1938E-A690-4D7D-F8D6-98E293125014}"/>
              </a:ext>
            </a:extLst>
          </p:cNvPr>
          <p:cNvSpPr>
            <a:spLocks/>
          </p:cNvSpPr>
          <p:nvPr/>
        </p:nvSpPr>
        <p:spPr bwMode="auto">
          <a:xfrm>
            <a:off x="5704364" y="4825754"/>
            <a:ext cx="341916" cy="326549"/>
          </a:xfrm>
          <a:custGeom>
            <a:avLst/>
            <a:gdLst>
              <a:gd name="T0" fmla="*/ 2147483646 w 319"/>
              <a:gd name="T1" fmla="*/ 2147483646 h 305"/>
              <a:gd name="T2" fmla="*/ 2147483646 w 319"/>
              <a:gd name="T3" fmla="*/ 2147483646 h 305"/>
              <a:gd name="T4" fmla="*/ 2147483646 w 319"/>
              <a:gd name="T5" fmla="*/ 2147483646 h 305"/>
              <a:gd name="T6" fmla="*/ 2147483646 w 319"/>
              <a:gd name="T7" fmla="*/ 2147483646 h 305"/>
              <a:gd name="T8" fmla="*/ 2147483646 w 319"/>
              <a:gd name="T9" fmla="*/ 2147483646 h 305"/>
              <a:gd name="T10" fmla="*/ 2147483646 w 319"/>
              <a:gd name="T11" fmla="*/ 2147483646 h 305"/>
              <a:gd name="T12" fmla="*/ 2147483646 w 319"/>
              <a:gd name="T13" fmla="*/ 2147483646 h 305"/>
              <a:gd name="T14" fmla="*/ 2147483646 w 319"/>
              <a:gd name="T15" fmla="*/ 2147483646 h 305"/>
              <a:gd name="T16" fmla="*/ 2147483646 w 319"/>
              <a:gd name="T17" fmla="*/ 2147483646 h 305"/>
              <a:gd name="T18" fmla="*/ 2147483646 w 319"/>
              <a:gd name="T19" fmla="*/ 2147483646 h 305"/>
              <a:gd name="T20" fmla="*/ 2147483646 w 319"/>
              <a:gd name="T21" fmla="*/ 2147483646 h 305"/>
              <a:gd name="T22" fmla="*/ 2147483646 w 319"/>
              <a:gd name="T23" fmla="*/ 2147483646 h 305"/>
              <a:gd name="T24" fmla="*/ 2147483646 w 319"/>
              <a:gd name="T25" fmla="*/ 2147483646 h 305"/>
              <a:gd name="T26" fmla="*/ 2147483646 w 319"/>
              <a:gd name="T27" fmla="*/ 2147483646 h 305"/>
              <a:gd name="T28" fmla="*/ 2147483646 w 319"/>
              <a:gd name="T29" fmla="*/ 2147483646 h 305"/>
              <a:gd name="T30" fmla="*/ 2147483646 w 319"/>
              <a:gd name="T31" fmla="*/ 2147483646 h 305"/>
              <a:gd name="T32" fmla="*/ 2147483646 w 319"/>
              <a:gd name="T33" fmla="*/ 2147483646 h 305"/>
              <a:gd name="T34" fmla="*/ 2147483646 w 319"/>
              <a:gd name="T35" fmla="*/ 2147483646 h 305"/>
              <a:gd name="T36" fmla="*/ 2147483646 w 319"/>
              <a:gd name="T37" fmla="*/ 2147483646 h 305"/>
              <a:gd name="T38" fmla="*/ 2147483646 w 319"/>
              <a:gd name="T39" fmla="*/ 2147483646 h 305"/>
              <a:gd name="T40" fmla="*/ 2147483646 w 319"/>
              <a:gd name="T41" fmla="*/ 2147483646 h 305"/>
              <a:gd name="T42" fmla="*/ 2147483646 w 319"/>
              <a:gd name="T43" fmla="*/ 2147483646 h 305"/>
              <a:gd name="T44" fmla="*/ 2147483646 w 319"/>
              <a:gd name="T45" fmla="*/ 2147483646 h 305"/>
              <a:gd name="T46" fmla="*/ 2147483646 w 319"/>
              <a:gd name="T47" fmla="*/ 2147483646 h 305"/>
              <a:gd name="T48" fmla="*/ 2147483646 w 319"/>
              <a:gd name="T49" fmla="*/ 2147483646 h 305"/>
              <a:gd name="T50" fmla="*/ 2147483646 w 319"/>
              <a:gd name="T51" fmla="*/ 2147483646 h 305"/>
              <a:gd name="T52" fmla="*/ 2147483646 w 319"/>
              <a:gd name="T53" fmla="*/ 2147483646 h 305"/>
              <a:gd name="T54" fmla="*/ 2147483646 w 319"/>
              <a:gd name="T55" fmla="*/ 2147483646 h 305"/>
              <a:gd name="T56" fmla="*/ 2147483646 w 319"/>
              <a:gd name="T57" fmla="*/ 2147483646 h 305"/>
              <a:gd name="T58" fmla="*/ 2147483646 w 319"/>
              <a:gd name="T59" fmla="*/ 2147483646 h 305"/>
              <a:gd name="T60" fmla="*/ 2147483646 w 319"/>
              <a:gd name="T61" fmla="*/ 2147483646 h 305"/>
              <a:gd name="T62" fmla="*/ 2147483646 w 319"/>
              <a:gd name="T63" fmla="*/ 2147483646 h 305"/>
              <a:gd name="T64" fmla="*/ 2147483646 w 319"/>
              <a:gd name="T65" fmla="*/ 2147483646 h 305"/>
              <a:gd name="T66" fmla="*/ 2147483646 w 319"/>
              <a:gd name="T67" fmla="*/ 2147483646 h 305"/>
              <a:gd name="T68" fmla="*/ 2147483646 w 319"/>
              <a:gd name="T69" fmla="*/ 0 h 30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19"/>
              <a:gd name="T106" fmla="*/ 0 h 305"/>
              <a:gd name="T107" fmla="*/ 319 w 319"/>
              <a:gd name="T108" fmla="*/ 305 h 305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19" h="305">
                <a:moveTo>
                  <a:pt x="80" y="0"/>
                </a:moveTo>
                <a:cubicBezTo>
                  <a:pt x="80" y="0"/>
                  <a:pt x="62" y="3"/>
                  <a:pt x="52" y="2"/>
                </a:cubicBezTo>
                <a:cubicBezTo>
                  <a:pt x="41" y="1"/>
                  <a:pt x="40" y="12"/>
                  <a:pt x="35" y="14"/>
                </a:cubicBezTo>
                <a:cubicBezTo>
                  <a:pt x="30" y="16"/>
                  <a:pt x="21" y="11"/>
                  <a:pt x="21" y="11"/>
                </a:cubicBezTo>
                <a:cubicBezTo>
                  <a:pt x="19" y="13"/>
                  <a:pt x="21" y="15"/>
                  <a:pt x="16" y="16"/>
                </a:cubicBezTo>
                <a:cubicBezTo>
                  <a:pt x="11" y="18"/>
                  <a:pt x="6" y="17"/>
                  <a:pt x="7" y="23"/>
                </a:cubicBezTo>
                <a:cubicBezTo>
                  <a:pt x="8" y="29"/>
                  <a:pt x="9" y="29"/>
                  <a:pt x="5" y="33"/>
                </a:cubicBezTo>
                <a:cubicBezTo>
                  <a:pt x="2" y="38"/>
                  <a:pt x="0" y="40"/>
                  <a:pt x="1" y="43"/>
                </a:cubicBezTo>
                <a:cubicBezTo>
                  <a:pt x="3" y="45"/>
                  <a:pt x="1" y="47"/>
                  <a:pt x="4" y="48"/>
                </a:cubicBezTo>
                <a:cubicBezTo>
                  <a:pt x="8" y="49"/>
                  <a:pt x="9" y="62"/>
                  <a:pt x="9" y="62"/>
                </a:cubicBezTo>
                <a:cubicBezTo>
                  <a:pt x="9" y="62"/>
                  <a:pt x="12" y="76"/>
                  <a:pt x="12" y="83"/>
                </a:cubicBezTo>
                <a:cubicBezTo>
                  <a:pt x="11" y="89"/>
                  <a:pt x="15" y="94"/>
                  <a:pt x="14" y="103"/>
                </a:cubicBezTo>
                <a:cubicBezTo>
                  <a:pt x="14" y="112"/>
                  <a:pt x="14" y="116"/>
                  <a:pt x="16" y="125"/>
                </a:cubicBezTo>
                <a:cubicBezTo>
                  <a:pt x="17" y="135"/>
                  <a:pt x="21" y="139"/>
                  <a:pt x="21" y="144"/>
                </a:cubicBezTo>
                <a:cubicBezTo>
                  <a:pt x="21" y="149"/>
                  <a:pt x="17" y="149"/>
                  <a:pt x="19" y="154"/>
                </a:cubicBezTo>
                <a:cubicBezTo>
                  <a:pt x="21" y="159"/>
                  <a:pt x="28" y="162"/>
                  <a:pt x="32" y="167"/>
                </a:cubicBezTo>
                <a:cubicBezTo>
                  <a:pt x="37" y="172"/>
                  <a:pt x="42" y="178"/>
                  <a:pt x="43" y="181"/>
                </a:cubicBezTo>
                <a:cubicBezTo>
                  <a:pt x="45" y="184"/>
                  <a:pt x="53" y="207"/>
                  <a:pt x="53" y="207"/>
                </a:cubicBezTo>
                <a:cubicBezTo>
                  <a:pt x="53" y="207"/>
                  <a:pt x="65" y="217"/>
                  <a:pt x="73" y="217"/>
                </a:cubicBezTo>
                <a:cubicBezTo>
                  <a:pt x="80" y="218"/>
                  <a:pt x="85" y="214"/>
                  <a:pt x="89" y="223"/>
                </a:cubicBezTo>
                <a:cubicBezTo>
                  <a:pt x="92" y="232"/>
                  <a:pt x="99" y="231"/>
                  <a:pt x="105" y="235"/>
                </a:cubicBezTo>
                <a:cubicBezTo>
                  <a:pt x="111" y="239"/>
                  <a:pt x="120" y="241"/>
                  <a:pt x="124" y="242"/>
                </a:cubicBezTo>
                <a:cubicBezTo>
                  <a:pt x="128" y="244"/>
                  <a:pt x="139" y="241"/>
                  <a:pt x="141" y="242"/>
                </a:cubicBezTo>
                <a:cubicBezTo>
                  <a:pt x="143" y="244"/>
                  <a:pt x="148" y="241"/>
                  <a:pt x="153" y="252"/>
                </a:cubicBezTo>
                <a:cubicBezTo>
                  <a:pt x="158" y="263"/>
                  <a:pt x="160" y="267"/>
                  <a:pt x="158" y="275"/>
                </a:cubicBezTo>
                <a:cubicBezTo>
                  <a:pt x="155" y="282"/>
                  <a:pt x="158" y="288"/>
                  <a:pt x="159" y="290"/>
                </a:cubicBezTo>
                <a:cubicBezTo>
                  <a:pt x="161" y="292"/>
                  <a:pt x="166" y="301"/>
                  <a:pt x="166" y="301"/>
                </a:cubicBezTo>
                <a:cubicBezTo>
                  <a:pt x="186" y="302"/>
                  <a:pt x="186" y="302"/>
                  <a:pt x="186" y="302"/>
                </a:cubicBezTo>
                <a:cubicBezTo>
                  <a:pt x="186" y="302"/>
                  <a:pt x="194" y="292"/>
                  <a:pt x="197" y="297"/>
                </a:cubicBezTo>
                <a:cubicBezTo>
                  <a:pt x="200" y="302"/>
                  <a:pt x="206" y="305"/>
                  <a:pt x="210" y="305"/>
                </a:cubicBezTo>
                <a:cubicBezTo>
                  <a:pt x="215" y="304"/>
                  <a:pt x="212" y="299"/>
                  <a:pt x="221" y="299"/>
                </a:cubicBezTo>
                <a:cubicBezTo>
                  <a:pt x="231" y="300"/>
                  <a:pt x="231" y="305"/>
                  <a:pt x="237" y="304"/>
                </a:cubicBezTo>
                <a:cubicBezTo>
                  <a:pt x="243" y="303"/>
                  <a:pt x="251" y="297"/>
                  <a:pt x="251" y="297"/>
                </a:cubicBezTo>
                <a:cubicBezTo>
                  <a:pt x="251" y="297"/>
                  <a:pt x="248" y="291"/>
                  <a:pt x="252" y="289"/>
                </a:cubicBezTo>
                <a:cubicBezTo>
                  <a:pt x="256" y="288"/>
                  <a:pt x="257" y="281"/>
                  <a:pt x="265" y="287"/>
                </a:cubicBezTo>
                <a:cubicBezTo>
                  <a:pt x="272" y="293"/>
                  <a:pt x="273" y="288"/>
                  <a:pt x="281" y="287"/>
                </a:cubicBezTo>
                <a:cubicBezTo>
                  <a:pt x="288" y="286"/>
                  <a:pt x="313" y="270"/>
                  <a:pt x="319" y="272"/>
                </a:cubicBezTo>
                <a:cubicBezTo>
                  <a:pt x="319" y="272"/>
                  <a:pt x="315" y="265"/>
                  <a:pt x="307" y="262"/>
                </a:cubicBezTo>
                <a:cubicBezTo>
                  <a:pt x="299" y="259"/>
                  <a:pt x="296" y="255"/>
                  <a:pt x="297" y="249"/>
                </a:cubicBezTo>
                <a:cubicBezTo>
                  <a:pt x="299" y="243"/>
                  <a:pt x="302" y="236"/>
                  <a:pt x="300" y="234"/>
                </a:cubicBezTo>
                <a:cubicBezTo>
                  <a:pt x="297" y="231"/>
                  <a:pt x="294" y="225"/>
                  <a:pt x="291" y="223"/>
                </a:cubicBezTo>
                <a:cubicBezTo>
                  <a:pt x="288" y="220"/>
                  <a:pt x="287" y="217"/>
                  <a:pt x="288" y="212"/>
                </a:cubicBezTo>
                <a:cubicBezTo>
                  <a:pt x="289" y="206"/>
                  <a:pt x="290" y="201"/>
                  <a:pt x="293" y="199"/>
                </a:cubicBezTo>
                <a:cubicBezTo>
                  <a:pt x="296" y="197"/>
                  <a:pt x="297" y="194"/>
                  <a:pt x="292" y="188"/>
                </a:cubicBezTo>
                <a:cubicBezTo>
                  <a:pt x="288" y="182"/>
                  <a:pt x="293" y="178"/>
                  <a:pt x="295" y="175"/>
                </a:cubicBezTo>
                <a:cubicBezTo>
                  <a:pt x="296" y="172"/>
                  <a:pt x="295" y="160"/>
                  <a:pt x="291" y="160"/>
                </a:cubicBezTo>
                <a:cubicBezTo>
                  <a:pt x="287" y="159"/>
                  <a:pt x="281" y="160"/>
                  <a:pt x="280" y="155"/>
                </a:cubicBezTo>
                <a:cubicBezTo>
                  <a:pt x="278" y="150"/>
                  <a:pt x="276" y="149"/>
                  <a:pt x="277" y="143"/>
                </a:cubicBezTo>
                <a:cubicBezTo>
                  <a:pt x="278" y="138"/>
                  <a:pt x="281" y="127"/>
                  <a:pt x="283" y="124"/>
                </a:cubicBezTo>
                <a:cubicBezTo>
                  <a:pt x="284" y="120"/>
                  <a:pt x="288" y="102"/>
                  <a:pt x="288" y="102"/>
                </a:cubicBezTo>
                <a:cubicBezTo>
                  <a:pt x="254" y="77"/>
                  <a:pt x="254" y="77"/>
                  <a:pt x="254" y="77"/>
                </a:cubicBezTo>
                <a:cubicBezTo>
                  <a:pt x="254" y="77"/>
                  <a:pt x="246" y="65"/>
                  <a:pt x="248" y="59"/>
                </a:cubicBezTo>
                <a:cubicBezTo>
                  <a:pt x="148" y="1"/>
                  <a:pt x="148" y="1"/>
                  <a:pt x="148" y="1"/>
                </a:cubicBezTo>
                <a:cubicBezTo>
                  <a:pt x="148" y="1"/>
                  <a:pt x="144" y="6"/>
                  <a:pt x="144" y="12"/>
                </a:cubicBezTo>
                <a:cubicBezTo>
                  <a:pt x="143" y="18"/>
                  <a:pt x="137" y="14"/>
                  <a:pt x="133" y="19"/>
                </a:cubicBezTo>
                <a:cubicBezTo>
                  <a:pt x="128" y="24"/>
                  <a:pt x="115" y="27"/>
                  <a:pt x="123" y="31"/>
                </a:cubicBezTo>
                <a:cubicBezTo>
                  <a:pt x="131" y="36"/>
                  <a:pt x="139" y="29"/>
                  <a:pt x="140" y="34"/>
                </a:cubicBezTo>
                <a:cubicBezTo>
                  <a:pt x="142" y="39"/>
                  <a:pt x="138" y="42"/>
                  <a:pt x="131" y="44"/>
                </a:cubicBezTo>
                <a:cubicBezTo>
                  <a:pt x="123" y="46"/>
                  <a:pt x="120" y="47"/>
                  <a:pt x="118" y="44"/>
                </a:cubicBezTo>
                <a:cubicBezTo>
                  <a:pt x="116" y="40"/>
                  <a:pt x="114" y="31"/>
                  <a:pt x="110" y="36"/>
                </a:cubicBezTo>
                <a:cubicBezTo>
                  <a:pt x="106" y="41"/>
                  <a:pt x="103" y="43"/>
                  <a:pt x="103" y="43"/>
                </a:cubicBezTo>
                <a:cubicBezTo>
                  <a:pt x="103" y="43"/>
                  <a:pt x="101" y="34"/>
                  <a:pt x="98" y="38"/>
                </a:cubicBezTo>
                <a:cubicBezTo>
                  <a:pt x="94" y="42"/>
                  <a:pt x="98" y="35"/>
                  <a:pt x="94" y="42"/>
                </a:cubicBezTo>
                <a:cubicBezTo>
                  <a:pt x="90" y="50"/>
                  <a:pt x="89" y="53"/>
                  <a:pt x="84" y="53"/>
                </a:cubicBezTo>
                <a:cubicBezTo>
                  <a:pt x="80" y="53"/>
                  <a:pt x="74" y="53"/>
                  <a:pt x="77" y="46"/>
                </a:cubicBezTo>
                <a:cubicBezTo>
                  <a:pt x="80" y="39"/>
                  <a:pt x="86" y="37"/>
                  <a:pt x="83" y="32"/>
                </a:cubicBezTo>
                <a:cubicBezTo>
                  <a:pt x="80" y="28"/>
                  <a:pt x="80" y="30"/>
                  <a:pt x="80" y="24"/>
                </a:cubicBezTo>
                <a:cubicBezTo>
                  <a:pt x="80" y="18"/>
                  <a:pt x="82" y="15"/>
                  <a:pt x="84" y="14"/>
                </a:cubicBezTo>
                <a:cubicBezTo>
                  <a:pt x="87" y="12"/>
                  <a:pt x="89" y="6"/>
                  <a:pt x="89" y="6"/>
                </a:cubicBezTo>
                <a:lnTo>
                  <a:pt x="80" y="0"/>
                </a:lnTo>
                <a:close/>
              </a:path>
            </a:pathLst>
          </a:custGeom>
          <a:solidFill>
            <a:srgbClr val="084F9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49" name="Freeform 686">
            <a:extLst>
              <a:ext uri="{FF2B5EF4-FFF2-40B4-BE49-F238E27FC236}">
                <a16:creationId xmlns:a16="http://schemas.microsoft.com/office/drawing/2014/main" id="{D2326463-C9D3-6A57-FB6A-FCD3ADC8A1C4}"/>
              </a:ext>
            </a:extLst>
          </p:cNvPr>
          <p:cNvSpPr>
            <a:spLocks/>
          </p:cNvSpPr>
          <p:nvPr/>
        </p:nvSpPr>
        <p:spPr bwMode="auto">
          <a:xfrm>
            <a:off x="5859956" y="4650955"/>
            <a:ext cx="234347" cy="288131"/>
          </a:xfrm>
          <a:custGeom>
            <a:avLst/>
            <a:gdLst>
              <a:gd name="T0" fmla="*/ 2147483646 w 219"/>
              <a:gd name="T1" fmla="*/ 2147483646 h 268"/>
              <a:gd name="T2" fmla="*/ 2147483646 w 219"/>
              <a:gd name="T3" fmla="*/ 2147483646 h 268"/>
              <a:gd name="T4" fmla="*/ 2147483646 w 219"/>
              <a:gd name="T5" fmla="*/ 2147483646 h 268"/>
              <a:gd name="T6" fmla="*/ 2147483646 w 219"/>
              <a:gd name="T7" fmla="*/ 2147483646 h 268"/>
              <a:gd name="T8" fmla="*/ 2147483646 w 219"/>
              <a:gd name="T9" fmla="*/ 2147483646 h 268"/>
              <a:gd name="T10" fmla="*/ 2147483646 w 219"/>
              <a:gd name="T11" fmla="*/ 2147483646 h 268"/>
              <a:gd name="T12" fmla="*/ 2147483646 w 219"/>
              <a:gd name="T13" fmla="*/ 2147483646 h 268"/>
              <a:gd name="T14" fmla="*/ 2147483646 w 219"/>
              <a:gd name="T15" fmla="*/ 2147483646 h 268"/>
              <a:gd name="T16" fmla="*/ 2147483646 w 219"/>
              <a:gd name="T17" fmla="*/ 2147483646 h 268"/>
              <a:gd name="T18" fmla="*/ 2147483646 w 219"/>
              <a:gd name="T19" fmla="*/ 2147483646 h 268"/>
              <a:gd name="T20" fmla="*/ 2147483646 w 219"/>
              <a:gd name="T21" fmla="*/ 2147483646 h 268"/>
              <a:gd name="T22" fmla="*/ 2147483646 w 219"/>
              <a:gd name="T23" fmla="*/ 2147483646 h 268"/>
              <a:gd name="T24" fmla="*/ 2147483646 w 219"/>
              <a:gd name="T25" fmla="*/ 2147483646 h 268"/>
              <a:gd name="T26" fmla="*/ 2147483646 w 219"/>
              <a:gd name="T27" fmla="*/ 2147483646 h 268"/>
              <a:gd name="T28" fmla="*/ 2147483646 w 219"/>
              <a:gd name="T29" fmla="*/ 2147483646 h 268"/>
              <a:gd name="T30" fmla="*/ 2147483646 w 219"/>
              <a:gd name="T31" fmla="*/ 2147483646 h 268"/>
              <a:gd name="T32" fmla="*/ 2147483646 w 219"/>
              <a:gd name="T33" fmla="*/ 2147483646 h 268"/>
              <a:gd name="T34" fmla="*/ 2147483646 w 219"/>
              <a:gd name="T35" fmla="*/ 2147483646 h 268"/>
              <a:gd name="T36" fmla="*/ 2147483646 w 219"/>
              <a:gd name="T37" fmla="*/ 2147483646 h 268"/>
              <a:gd name="T38" fmla="*/ 0 w 219"/>
              <a:gd name="T39" fmla="*/ 2147483646 h 268"/>
              <a:gd name="T40" fmla="*/ 2147483646 w 219"/>
              <a:gd name="T41" fmla="*/ 2147483646 h 268"/>
              <a:gd name="T42" fmla="*/ 2147483646 w 219"/>
              <a:gd name="T43" fmla="*/ 2147483646 h 268"/>
              <a:gd name="T44" fmla="*/ 2147483646 w 219"/>
              <a:gd name="T45" fmla="*/ 2147483646 h 268"/>
              <a:gd name="T46" fmla="*/ 2147483646 w 219"/>
              <a:gd name="T47" fmla="*/ 2147483646 h 268"/>
              <a:gd name="T48" fmla="*/ 2147483646 w 219"/>
              <a:gd name="T49" fmla="*/ 2147483646 h 268"/>
              <a:gd name="T50" fmla="*/ 2147483646 w 219"/>
              <a:gd name="T51" fmla="*/ 2147483646 h 268"/>
              <a:gd name="T52" fmla="*/ 2147483646 w 219"/>
              <a:gd name="T53" fmla="*/ 2147483646 h 268"/>
              <a:gd name="T54" fmla="*/ 2147483646 w 219"/>
              <a:gd name="T55" fmla="*/ 2147483646 h 268"/>
              <a:gd name="T56" fmla="*/ 2147483646 w 219"/>
              <a:gd name="T57" fmla="*/ 2147483646 h 268"/>
              <a:gd name="T58" fmla="*/ 2147483646 w 219"/>
              <a:gd name="T59" fmla="*/ 2147483646 h 268"/>
              <a:gd name="T60" fmla="*/ 2147483646 w 219"/>
              <a:gd name="T61" fmla="*/ 2147483646 h 268"/>
              <a:gd name="T62" fmla="*/ 2147483646 w 219"/>
              <a:gd name="T63" fmla="*/ 2147483646 h 268"/>
              <a:gd name="T64" fmla="*/ 2147483646 w 219"/>
              <a:gd name="T65" fmla="*/ 2147483646 h 268"/>
              <a:gd name="T66" fmla="*/ 2147483646 w 219"/>
              <a:gd name="T67" fmla="*/ 2147483646 h 268"/>
              <a:gd name="T68" fmla="*/ 2147483646 w 219"/>
              <a:gd name="T69" fmla="*/ 2147483646 h 268"/>
              <a:gd name="T70" fmla="*/ 2147483646 w 219"/>
              <a:gd name="T71" fmla="*/ 2147483646 h 268"/>
              <a:gd name="T72" fmla="*/ 2147483646 w 219"/>
              <a:gd name="T73" fmla="*/ 2147483646 h 268"/>
              <a:gd name="T74" fmla="*/ 2147483646 w 219"/>
              <a:gd name="T75" fmla="*/ 2147483646 h 268"/>
              <a:gd name="T76" fmla="*/ 2147483646 w 219"/>
              <a:gd name="T77" fmla="*/ 2147483646 h 268"/>
              <a:gd name="T78" fmla="*/ 2147483646 w 219"/>
              <a:gd name="T79" fmla="*/ 2147483646 h 268"/>
              <a:gd name="T80" fmla="*/ 2147483646 w 219"/>
              <a:gd name="T81" fmla="*/ 2147483646 h 268"/>
              <a:gd name="T82" fmla="*/ 2147483646 w 219"/>
              <a:gd name="T83" fmla="*/ 2147483646 h 268"/>
              <a:gd name="T84" fmla="*/ 2147483646 w 219"/>
              <a:gd name="T85" fmla="*/ 2147483646 h 268"/>
              <a:gd name="T86" fmla="*/ 2147483646 w 219"/>
              <a:gd name="T87" fmla="*/ 2147483646 h 268"/>
              <a:gd name="T88" fmla="*/ 2147483646 w 219"/>
              <a:gd name="T89" fmla="*/ 2147483646 h 268"/>
              <a:gd name="T90" fmla="*/ 2147483646 w 219"/>
              <a:gd name="T91" fmla="*/ 2147483646 h 268"/>
              <a:gd name="T92" fmla="*/ 2147483646 w 219"/>
              <a:gd name="T93" fmla="*/ 2147483646 h 268"/>
              <a:gd name="T94" fmla="*/ 2147483646 w 219"/>
              <a:gd name="T95" fmla="*/ 2147483646 h 268"/>
              <a:gd name="T96" fmla="*/ 2147483646 w 219"/>
              <a:gd name="T97" fmla="*/ 2147483646 h 268"/>
              <a:gd name="T98" fmla="*/ 2147483646 w 219"/>
              <a:gd name="T99" fmla="*/ 2147483646 h 268"/>
              <a:gd name="T100" fmla="*/ 2147483646 w 219"/>
              <a:gd name="T101" fmla="*/ 2147483646 h 26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219"/>
              <a:gd name="T154" fmla="*/ 0 h 268"/>
              <a:gd name="T155" fmla="*/ 219 w 219"/>
              <a:gd name="T156" fmla="*/ 268 h 268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219" h="268">
                <a:moveTo>
                  <a:pt x="144" y="265"/>
                </a:moveTo>
                <a:cubicBezTo>
                  <a:pt x="110" y="240"/>
                  <a:pt x="110" y="240"/>
                  <a:pt x="110" y="240"/>
                </a:cubicBezTo>
                <a:cubicBezTo>
                  <a:pt x="110" y="240"/>
                  <a:pt x="102" y="228"/>
                  <a:pt x="104" y="222"/>
                </a:cubicBezTo>
                <a:cubicBezTo>
                  <a:pt x="4" y="164"/>
                  <a:pt x="4" y="164"/>
                  <a:pt x="4" y="164"/>
                </a:cubicBezTo>
                <a:cubicBezTo>
                  <a:pt x="4" y="164"/>
                  <a:pt x="1" y="153"/>
                  <a:pt x="4" y="149"/>
                </a:cubicBezTo>
                <a:cubicBezTo>
                  <a:pt x="8" y="145"/>
                  <a:pt x="7" y="149"/>
                  <a:pt x="10" y="149"/>
                </a:cubicBezTo>
                <a:cubicBezTo>
                  <a:pt x="13" y="148"/>
                  <a:pt x="15" y="147"/>
                  <a:pt x="16" y="146"/>
                </a:cubicBezTo>
                <a:cubicBezTo>
                  <a:pt x="18" y="145"/>
                  <a:pt x="25" y="144"/>
                  <a:pt x="27" y="142"/>
                </a:cubicBezTo>
                <a:cubicBezTo>
                  <a:pt x="29" y="139"/>
                  <a:pt x="26" y="140"/>
                  <a:pt x="22" y="137"/>
                </a:cubicBezTo>
                <a:cubicBezTo>
                  <a:pt x="18" y="135"/>
                  <a:pt x="15" y="141"/>
                  <a:pt x="13" y="142"/>
                </a:cubicBezTo>
                <a:cubicBezTo>
                  <a:pt x="11" y="143"/>
                  <a:pt x="8" y="142"/>
                  <a:pt x="4" y="140"/>
                </a:cubicBezTo>
                <a:cubicBezTo>
                  <a:pt x="1" y="138"/>
                  <a:pt x="1" y="134"/>
                  <a:pt x="1" y="134"/>
                </a:cubicBezTo>
                <a:cubicBezTo>
                  <a:pt x="1" y="134"/>
                  <a:pt x="3" y="121"/>
                  <a:pt x="8" y="117"/>
                </a:cubicBezTo>
                <a:cubicBezTo>
                  <a:pt x="13" y="114"/>
                  <a:pt x="17" y="104"/>
                  <a:pt x="21" y="101"/>
                </a:cubicBezTo>
                <a:cubicBezTo>
                  <a:pt x="25" y="99"/>
                  <a:pt x="28" y="93"/>
                  <a:pt x="29" y="89"/>
                </a:cubicBezTo>
                <a:cubicBezTo>
                  <a:pt x="29" y="85"/>
                  <a:pt x="29" y="79"/>
                  <a:pt x="29" y="77"/>
                </a:cubicBezTo>
                <a:cubicBezTo>
                  <a:pt x="30" y="74"/>
                  <a:pt x="33" y="68"/>
                  <a:pt x="31" y="65"/>
                </a:cubicBezTo>
                <a:cubicBezTo>
                  <a:pt x="30" y="61"/>
                  <a:pt x="29" y="55"/>
                  <a:pt x="25" y="52"/>
                </a:cubicBezTo>
                <a:cubicBezTo>
                  <a:pt x="22" y="49"/>
                  <a:pt x="16" y="49"/>
                  <a:pt x="15" y="43"/>
                </a:cubicBezTo>
                <a:cubicBezTo>
                  <a:pt x="13" y="36"/>
                  <a:pt x="0" y="16"/>
                  <a:pt x="0" y="16"/>
                </a:cubicBezTo>
                <a:cubicBezTo>
                  <a:pt x="1" y="13"/>
                  <a:pt x="1" y="13"/>
                  <a:pt x="1" y="13"/>
                </a:cubicBezTo>
                <a:cubicBezTo>
                  <a:pt x="11" y="4"/>
                  <a:pt x="11" y="4"/>
                  <a:pt x="11" y="4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3"/>
                  <a:pt x="55" y="4"/>
                  <a:pt x="57" y="6"/>
                </a:cubicBezTo>
                <a:cubicBezTo>
                  <a:pt x="59" y="8"/>
                  <a:pt x="84" y="9"/>
                  <a:pt x="84" y="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62" y="21"/>
                  <a:pt x="169" y="19"/>
                </a:cubicBezTo>
                <a:cubicBezTo>
                  <a:pt x="176" y="17"/>
                  <a:pt x="183" y="0"/>
                  <a:pt x="189" y="9"/>
                </a:cubicBezTo>
                <a:cubicBezTo>
                  <a:pt x="196" y="18"/>
                  <a:pt x="200" y="16"/>
                  <a:pt x="204" y="17"/>
                </a:cubicBezTo>
                <a:cubicBezTo>
                  <a:pt x="208" y="17"/>
                  <a:pt x="219" y="17"/>
                  <a:pt x="219" y="17"/>
                </a:cubicBezTo>
                <a:cubicBezTo>
                  <a:pt x="219" y="17"/>
                  <a:pt x="200" y="47"/>
                  <a:pt x="195" y="50"/>
                </a:cubicBezTo>
                <a:cubicBezTo>
                  <a:pt x="197" y="157"/>
                  <a:pt x="197" y="157"/>
                  <a:pt x="197" y="157"/>
                </a:cubicBezTo>
                <a:cubicBezTo>
                  <a:pt x="213" y="177"/>
                  <a:pt x="213" y="177"/>
                  <a:pt x="213" y="177"/>
                </a:cubicBezTo>
                <a:cubicBezTo>
                  <a:pt x="213" y="177"/>
                  <a:pt x="206" y="189"/>
                  <a:pt x="202" y="189"/>
                </a:cubicBezTo>
                <a:cubicBezTo>
                  <a:pt x="199" y="190"/>
                  <a:pt x="195" y="184"/>
                  <a:pt x="194" y="187"/>
                </a:cubicBezTo>
                <a:cubicBezTo>
                  <a:pt x="192" y="189"/>
                  <a:pt x="193" y="192"/>
                  <a:pt x="193" y="194"/>
                </a:cubicBezTo>
                <a:cubicBezTo>
                  <a:pt x="192" y="195"/>
                  <a:pt x="190" y="194"/>
                  <a:pt x="191" y="199"/>
                </a:cubicBezTo>
                <a:cubicBezTo>
                  <a:pt x="192" y="204"/>
                  <a:pt x="188" y="205"/>
                  <a:pt x="185" y="205"/>
                </a:cubicBezTo>
                <a:cubicBezTo>
                  <a:pt x="183" y="205"/>
                  <a:pt x="183" y="203"/>
                  <a:pt x="181" y="204"/>
                </a:cubicBezTo>
                <a:cubicBezTo>
                  <a:pt x="179" y="204"/>
                  <a:pt x="180" y="197"/>
                  <a:pt x="178" y="202"/>
                </a:cubicBezTo>
                <a:cubicBezTo>
                  <a:pt x="175" y="208"/>
                  <a:pt x="167" y="207"/>
                  <a:pt x="170" y="214"/>
                </a:cubicBezTo>
                <a:cubicBezTo>
                  <a:pt x="174" y="221"/>
                  <a:pt x="174" y="223"/>
                  <a:pt x="171" y="228"/>
                </a:cubicBezTo>
                <a:cubicBezTo>
                  <a:pt x="169" y="233"/>
                  <a:pt x="166" y="233"/>
                  <a:pt x="164" y="234"/>
                </a:cubicBezTo>
                <a:cubicBezTo>
                  <a:pt x="163" y="235"/>
                  <a:pt x="159" y="231"/>
                  <a:pt x="159" y="235"/>
                </a:cubicBezTo>
                <a:cubicBezTo>
                  <a:pt x="159" y="239"/>
                  <a:pt x="166" y="242"/>
                  <a:pt x="163" y="245"/>
                </a:cubicBezTo>
                <a:cubicBezTo>
                  <a:pt x="160" y="247"/>
                  <a:pt x="153" y="245"/>
                  <a:pt x="153" y="245"/>
                </a:cubicBezTo>
                <a:cubicBezTo>
                  <a:pt x="153" y="245"/>
                  <a:pt x="151" y="248"/>
                  <a:pt x="154" y="252"/>
                </a:cubicBezTo>
                <a:cubicBezTo>
                  <a:pt x="157" y="256"/>
                  <a:pt x="159" y="256"/>
                  <a:pt x="158" y="259"/>
                </a:cubicBezTo>
                <a:cubicBezTo>
                  <a:pt x="156" y="263"/>
                  <a:pt x="159" y="263"/>
                  <a:pt x="154" y="265"/>
                </a:cubicBezTo>
                <a:cubicBezTo>
                  <a:pt x="149" y="268"/>
                  <a:pt x="144" y="265"/>
                  <a:pt x="144" y="265"/>
                </a:cubicBezTo>
                <a:close/>
              </a:path>
            </a:pathLst>
          </a:custGeom>
          <a:solidFill>
            <a:srgbClr val="095496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0" name="Freeform 687">
            <a:extLst>
              <a:ext uri="{FF2B5EF4-FFF2-40B4-BE49-F238E27FC236}">
                <a16:creationId xmlns:a16="http://schemas.microsoft.com/office/drawing/2014/main" id="{0D52BA95-F0B0-0447-B0FF-22A16C85E82C}"/>
              </a:ext>
            </a:extLst>
          </p:cNvPr>
          <p:cNvSpPr>
            <a:spLocks/>
          </p:cNvSpPr>
          <p:nvPr/>
        </p:nvSpPr>
        <p:spPr bwMode="auto">
          <a:xfrm>
            <a:off x="5913740" y="4241808"/>
            <a:ext cx="195929" cy="167117"/>
          </a:xfrm>
          <a:custGeom>
            <a:avLst/>
            <a:gdLst>
              <a:gd name="T0" fmla="*/ 2147483646 w 184"/>
              <a:gd name="T1" fmla="*/ 0 h 157"/>
              <a:gd name="T2" fmla="*/ 2147483646 w 184"/>
              <a:gd name="T3" fmla="*/ 2147483646 h 157"/>
              <a:gd name="T4" fmla="*/ 2147483646 w 184"/>
              <a:gd name="T5" fmla="*/ 2147483646 h 157"/>
              <a:gd name="T6" fmla="*/ 2147483646 w 184"/>
              <a:gd name="T7" fmla="*/ 2147483646 h 157"/>
              <a:gd name="T8" fmla="*/ 2147483646 w 184"/>
              <a:gd name="T9" fmla="*/ 2147483646 h 157"/>
              <a:gd name="T10" fmla="*/ 2147483646 w 184"/>
              <a:gd name="T11" fmla="*/ 2147483646 h 157"/>
              <a:gd name="T12" fmla="*/ 2147483646 w 184"/>
              <a:gd name="T13" fmla="*/ 2147483646 h 157"/>
              <a:gd name="T14" fmla="*/ 2147483646 w 184"/>
              <a:gd name="T15" fmla="*/ 2147483646 h 157"/>
              <a:gd name="T16" fmla="*/ 2147483646 w 184"/>
              <a:gd name="T17" fmla="*/ 2147483646 h 157"/>
              <a:gd name="T18" fmla="*/ 2147483646 w 184"/>
              <a:gd name="T19" fmla="*/ 2147483646 h 157"/>
              <a:gd name="T20" fmla="*/ 2147483646 w 184"/>
              <a:gd name="T21" fmla="*/ 2147483646 h 157"/>
              <a:gd name="T22" fmla="*/ 2147483646 w 184"/>
              <a:gd name="T23" fmla="*/ 2147483646 h 157"/>
              <a:gd name="T24" fmla="*/ 2147483646 w 184"/>
              <a:gd name="T25" fmla="*/ 2147483646 h 157"/>
              <a:gd name="T26" fmla="*/ 2147483646 w 184"/>
              <a:gd name="T27" fmla="*/ 2147483646 h 157"/>
              <a:gd name="T28" fmla="*/ 2147483646 w 184"/>
              <a:gd name="T29" fmla="*/ 2147483646 h 157"/>
              <a:gd name="T30" fmla="*/ 2147483646 w 184"/>
              <a:gd name="T31" fmla="*/ 2147483646 h 157"/>
              <a:gd name="T32" fmla="*/ 2147483646 w 184"/>
              <a:gd name="T33" fmla="*/ 2147483646 h 157"/>
              <a:gd name="T34" fmla="*/ 2147483646 w 184"/>
              <a:gd name="T35" fmla="*/ 2147483646 h 157"/>
              <a:gd name="T36" fmla="*/ 2147483646 w 184"/>
              <a:gd name="T37" fmla="*/ 2147483646 h 157"/>
              <a:gd name="T38" fmla="*/ 2147483646 w 184"/>
              <a:gd name="T39" fmla="*/ 2147483646 h 157"/>
              <a:gd name="T40" fmla="*/ 2147483646 w 184"/>
              <a:gd name="T41" fmla="*/ 2147483646 h 157"/>
              <a:gd name="T42" fmla="*/ 2147483646 w 184"/>
              <a:gd name="T43" fmla="*/ 2147483646 h 157"/>
              <a:gd name="T44" fmla="*/ 2147483646 w 184"/>
              <a:gd name="T45" fmla="*/ 2147483646 h 157"/>
              <a:gd name="T46" fmla="*/ 2147483646 w 184"/>
              <a:gd name="T47" fmla="*/ 2147483646 h 157"/>
              <a:gd name="T48" fmla="*/ 2147483646 w 184"/>
              <a:gd name="T49" fmla="*/ 2147483646 h 157"/>
              <a:gd name="T50" fmla="*/ 2147483646 w 184"/>
              <a:gd name="T51" fmla="*/ 2147483646 h 157"/>
              <a:gd name="T52" fmla="*/ 2147483646 w 184"/>
              <a:gd name="T53" fmla="*/ 2147483646 h 157"/>
              <a:gd name="T54" fmla="*/ 2147483646 w 184"/>
              <a:gd name="T55" fmla="*/ 2147483646 h 157"/>
              <a:gd name="T56" fmla="*/ 2147483646 w 184"/>
              <a:gd name="T57" fmla="*/ 0 h 157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w 184"/>
              <a:gd name="T88" fmla="*/ 0 h 157"/>
              <a:gd name="T89" fmla="*/ 184 w 184"/>
              <a:gd name="T90" fmla="*/ 157 h 157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T87" t="T88" r="T89" b="T90"/>
            <a:pathLst>
              <a:path w="184" h="157">
                <a:moveTo>
                  <a:pt x="50" y="0"/>
                </a:moveTo>
                <a:cubicBezTo>
                  <a:pt x="50" y="0"/>
                  <a:pt x="51" y="5"/>
                  <a:pt x="44" y="11"/>
                </a:cubicBezTo>
                <a:cubicBezTo>
                  <a:pt x="37" y="16"/>
                  <a:pt x="29" y="14"/>
                  <a:pt x="26" y="21"/>
                </a:cubicBezTo>
                <a:cubicBezTo>
                  <a:pt x="24" y="28"/>
                  <a:pt x="24" y="35"/>
                  <a:pt x="17" y="34"/>
                </a:cubicBezTo>
                <a:cubicBezTo>
                  <a:pt x="9" y="33"/>
                  <a:pt x="9" y="26"/>
                  <a:pt x="9" y="44"/>
                </a:cubicBezTo>
                <a:cubicBezTo>
                  <a:pt x="9" y="61"/>
                  <a:pt x="6" y="64"/>
                  <a:pt x="3" y="73"/>
                </a:cubicBezTo>
                <a:cubicBezTo>
                  <a:pt x="0" y="82"/>
                  <a:pt x="3" y="90"/>
                  <a:pt x="4" y="98"/>
                </a:cubicBezTo>
                <a:cubicBezTo>
                  <a:pt x="5" y="101"/>
                  <a:pt x="5" y="104"/>
                  <a:pt x="6" y="107"/>
                </a:cubicBezTo>
                <a:cubicBezTo>
                  <a:pt x="6" y="107"/>
                  <a:pt x="15" y="108"/>
                  <a:pt x="16" y="108"/>
                </a:cubicBezTo>
                <a:cubicBezTo>
                  <a:pt x="17" y="108"/>
                  <a:pt x="22" y="104"/>
                  <a:pt x="25" y="103"/>
                </a:cubicBezTo>
                <a:cubicBezTo>
                  <a:pt x="27" y="103"/>
                  <a:pt x="29" y="103"/>
                  <a:pt x="31" y="109"/>
                </a:cubicBezTo>
                <a:cubicBezTo>
                  <a:pt x="34" y="114"/>
                  <a:pt x="38" y="111"/>
                  <a:pt x="38" y="108"/>
                </a:cubicBezTo>
                <a:cubicBezTo>
                  <a:pt x="39" y="104"/>
                  <a:pt x="38" y="100"/>
                  <a:pt x="40" y="97"/>
                </a:cubicBezTo>
                <a:cubicBezTo>
                  <a:pt x="42" y="94"/>
                  <a:pt x="41" y="88"/>
                  <a:pt x="45" y="89"/>
                </a:cubicBezTo>
                <a:cubicBezTo>
                  <a:pt x="49" y="90"/>
                  <a:pt x="53" y="92"/>
                  <a:pt x="54" y="95"/>
                </a:cubicBezTo>
                <a:cubicBezTo>
                  <a:pt x="54" y="99"/>
                  <a:pt x="57" y="96"/>
                  <a:pt x="60" y="99"/>
                </a:cubicBezTo>
                <a:cubicBezTo>
                  <a:pt x="63" y="103"/>
                  <a:pt x="66" y="100"/>
                  <a:pt x="68" y="99"/>
                </a:cubicBezTo>
                <a:cubicBezTo>
                  <a:pt x="71" y="98"/>
                  <a:pt x="72" y="91"/>
                  <a:pt x="75" y="94"/>
                </a:cubicBezTo>
                <a:cubicBezTo>
                  <a:pt x="77" y="98"/>
                  <a:pt x="76" y="99"/>
                  <a:pt x="81" y="100"/>
                </a:cubicBezTo>
                <a:cubicBezTo>
                  <a:pt x="86" y="102"/>
                  <a:pt x="100" y="98"/>
                  <a:pt x="112" y="105"/>
                </a:cubicBezTo>
                <a:cubicBezTo>
                  <a:pt x="124" y="113"/>
                  <a:pt x="126" y="114"/>
                  <a:pt x="134" y="123"/>
                </a:cubicBezTo>
                <a:cubicBezTo>
                  <a:pt x="142" y="132"/>
                  <a:pt x="165" y="152"/>
                  <a:pt x="170" y="155"/>
                </a:cubicBezTo>
                <a:cubicBezTo>
                  <a:pt x="175" y="157"/>
                  <a:pt x="184" y="149"/>
                  <a:pt x="183" y="146"/>
                </a:cubicBezTo>
                <a:cubicBezTo>
                  <a:pt x="183" y="146"/>
                  <a:pt x="169" y="133"/>
                  <a:pt x="165" y="129"/>
                </a:cubicBezTo>
                <a:cubicBezTo>
                  <a:pt x="162" y="125"/>
                  <a:pt x="156" y="118"/>
                  <a:pt x="149" y="113"/>
                </a:cubicBezTo>
                <a:cubicBezTo>
                  <a:pt x="143" y="108"/>
                  <a:pt x="134" y="95"/>
                  <a:pt x="130" y="92"/>
                </a:cubicBezTo>
                <a:cubicBezTo>
                  <a:pt x="127" y="89"/>
                  <a:pt x="112" y="87"/>
                  <a:pt x="97" y="79"/>
                </a:cubicBezTo>
                <a:cubicBezTo>
                  <a:pt x="82" y="71"/>
                  <a:pt x="77" y="65"/>
                  <a:pt x="77" y="59"/>
                </a:cubicBezTo>
                <a:cubicBezTo>
                  <a:pt x="76" y="54"/>
                  <a:pt x="73" y="23"/>
                  <a:pt x="50" y="0"/>
                </a:cubicBezTo>
                <a:close/>
              </a:path>
            </a:pathLst>
          </a:custGeom>
          <a:solidFill>
            <a:srgbClr val="96D6B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1" name="Freeform 688">
            <a:extLst>
              <a:ext uri="{FF2B5EF4-FFF2-40B4-BE49-F238E27FC236}">
                <a16:creationId xmlns:a16="http://schemas.microsoft.com/office/drawing/2014/main" id="{FAFC6443-A4A8-43BA-5DE2-D9D90431F1C8}"/>
              </a:ext>
            </a:extLst>
          </p:cNvPr>
          <p:cNvSpPr>
            <a:spLocks/>
          </p:cNvSpPr>
          <p:nvPr/>
        </p:nvSpPr>
        <p:spPr bwMode="auto">
          <a:xfrm>
            <a:off x="5811933" y="4335932"/>
            <a:ext cx="453327" cy="349599"/>
          </a:xfrm>
          <a:custGeom>
            <a:avLst/>
            <a:gdLst>
              <a:gd name="T0" fmla="*/ 2147483646 w 423"/>
              <a:gd name="T1" fmla="*/ 2147483646 h 326"/>
              <a:gd name="T2" fmla="*/ 2147483646 w 423"/>
              <a:gd name="T3" fmla="*/ 2147483646 h 326"/>
              <a:gd name="T4" fmla="*/ 2147483646 w 423"/>
              <a:gd name="T5" fmla="*/ 2147483646 h 326"/>
              <a:gd name="T6" fmla="*/ 2147483646 w 423"/>
              <a:gd name="T7" fmla="*/ 2147483646 h 326"/>
              <a:gd name="T8" fmla="*/ 2147483646 w 423"/>
              <a:gd name="T9" fmla="*/ 2147483646 h 326"/>
              <a:gd name="T10" fmla="*/ 2147483646 w 423"/>
              <a:gd name="T11" fmla="*/ 2147483646 h 326"/>
              <a:gd name="T12" fmla="*/ 2147483646 w 423"/>
              <a:gd name="T13" fmla="*/ 2147483646 h 326"/>
              <a:gd name="T14" fmla="*/ 2147483646 w 423"/>
              <a:gd name="T15" fmla="*/ 2147483646 h 326"/>
              <a:gd name="T16" fmla="*/ 2147483646 w 423"/>
              <a:gd name="T17" fmla="*/ 2147483646 h 326"/>
              <a:gd name="T18" fmla="*/ 2147483646 w 423"/>
              <a:gd name="T19" fmla="*/ 2147483646 h 326"/>
              <a:gd name="T20" fmla="*/ 2147483646 w 423"/>
              <a:gd name="T21" fmla="*/ 2147483646 h 326"/>
              <a:gd name="T22" fmla="*/ 2147483646 w 423"/>
              <a:gd name="T23" fmla="*/ 2147483646 h 326"/>
              <a:gd name="T24" fmla="*/ 2147483646 w 423"/>
              <a:gd name="T25" fmla="*/ 2147483646 h 326"/>
              <a:gd name="T26" fmla="*/ 2147483646 w 423"/>
              <a:gd name="T27" fmla="*/ 2147483646 h 326"/>
              <a:gd name="T28" fmla="*/ 2147483646 w 423"/>
              <a:gd name="T29" fmla="*/ 2147483646 h 326"/>
              <a:gd name="T30" fmla="*/ 2147483646 w 423"/>
              <a:gd name="T31" fmla="*/ 2147483646 h 326"/>
              <a:gd name="T32" fmla="*/ 2147483646 w 423"/>
              <a:gd name="T33" fmla="*/ 2147483646 h 326"/>
              <a:gd name="T34" fmla="*/ 2147483646 w 423"/>
              <a:gd name="T35" fmla="*/ 2147483646 h 326"/>
              <a:gd name="T36" fmla="*/ 2147483646 w 423"/>
              <a:gd name="T37" fmla="*/ 2147483646 h 326"/>
              <a:gd name="T38" fmla="*/ 2147483646 w 423"/>
              <a:gd name="T39" fmla="*/ 2147483646 h 326"/>
              <a:gd name="T40" fmla="*/ 2147483646 w 423"/>
              <a:gd name="T41" fmla="*/ 2147483646 h 326"/>
              <a:gd name="T42" fmla="*/ 2147483646 w 423"/>
              <a:gd name="T43" fmla="*/ 2147483646 h 326"/>
              <a:gd name="T44" fmla="*/ 2147483646 w 423"/>
              <a:gd name="T45" fmla="*/ 2147483646 h 326"/>
              <a:gd name="T46" fmla="*/ 2147483646 w 423"/>
              <a:gd name="T47" fmla="*/ 2147483646 h 326"/>
              <a:gd name="T48" fmla="*/ 2147483646 w 423"/>
              <a:gd name="T49" fmla="*/ 2147483646 h 326"/>
              <a:gd name="T50" fmla="*/ 2147483646 w 423"/>
              <a:gd name="T51" fmla="*/ 2147483646 h 326"/>
              <a:gd name="T52" fmla="*/ 2147483646 w 423"/>
              <a:gd name="T53" fmla="*/ 2147483646 h 326"/>
              <a:gd name="T54" fmla="*/ 2147483646 w 423"/>
              <a:gd name="T55" fmla="*/ 2147483646 h 326"/>
              <a:gd name="T56" fmla="*/ 2147483646 w 423"/>
              <a:gd name="T57" fmla="*/ 2147483646 h 326"/>
              <a:gd name="T58" fmla="*/ 2147483646 w 423"/>
              <a:gd name="T59" fmla="*/ 2147483646 h 326"/>
              <a:gd name="T60" fmla="*/ 2147483646 w 423"/>
              <a:gd name="T61" fmla="*/ 2147483646 h 326"/>
              <a:gd name="T62" fmla="*/ 2147483646 w 423"/>
              <a:gd name="T63" fmla="*/ 2147483646 h 326"/>
              <a:gd name="T64" fmla="*/ 2147483646 w 423"/>
              <a:gd name="T65" fmla="*/ 2147483646 h 326"/>
              <a:gd name="T66" fmla="*/ 2147483646 w 423"/>
              <a:gd name="T67" fmla="*/ 2147483646 h 326"/>
              <a:gd name="T68" fmla="*/ 2147483646 w 423"/>
              <a:gd name="T69" fmla="*/ 2147483646 h 326"/>
              <a:gd name="T70" fmla="*/ 2147483646 w 423"/>
              <a:gd name="T71" fmla="*/ 2147483646 h 326"/>
              <a:gd name="T72" fmla="*/ 2147483646 w 423"/>
              <a:gd name="T73" fmla="*/ 2147483646 h 326"/>
              <a:gd name="T74" fmla="*/ 2147483646 w 423"/>
              <a:gd name="T75" fmla="*/ 2147483646 h 326"/>
              <a:gd name="T76" fmla="*/ 2147483646 w 423"/>
              <a:gd name="T77" fmla="*/ 2147483646 h 326"/>
              <a:gd name="T78" fmla="*/ 2147483646 w 423"/>
              <a:gd name="T79" fmla="*/ 2147483646 h 326"/>
              <a:gd name="T80" fmla="*/ 2147483646 w 423"/>
              <a:gd name="T81" fmla="*/ 2147483646 h 326"/>
              <a:gd name="T82" fmla="*/ 2147483646 w 423"/>
              <a:gd name="T83" fmla="*/ 2147483646 h 326"/>
              <a:gd name="T84" fmla="*/ 2147483646 w 423"/>
              <a:gd name="T85" fmla="*/ 2147483646 h 326"/>
              <a:gd name="T86" fmla="*/ 2147483646 w 423"/>
              <a:gd name="T87" fmla="*/ 2147483646 h 326"/>
              <a:gd name="T88" fmla="*/ 2147483646 w 423"/>
              <a:gd name="T89" fmla="*/ 2147483646 h 326"/>
              <a:gd name="T90" fmla="*/ 2147483646 w 423"/>
              <a:gd name="T91" fmla="*/ 2147483646 h 326"/>
              <a:gd name="T92" fmla="*/ 2147483646 w 423"/>
              <a:gd name="T93" fmla="*/ 2147483646 h 326"/>
              <a:gd name="T94" fmla="*/ 2147483646 w 423"/>
              <a:gd name="T95" fmla="*/ 2147483646 h 326"/>
              <a:gd name="T96" fmla="*/ 2147483646 w 423"/>
              <a:gd name="T97" fmla="*/ 2147483646 h 326"/>
              <a:gd name="T98" fmla="*/ 2147483646 w 423"/>
              <a:gd name="T99" fmla="*/ 2147483646 h 326"/>
              <a:gd name="T100" fmla="*/ 2147483646 w 423"/>
              <a:gd name="T101" fmla="*/ 2147483646 h 326"/>
              <a:gd name="T102" fmla="*/ 2147483646 w 423"/>
              <a:gd name="T103" fmla="*/ 2147483646 h 326"/>
              <a:gd name="T104" fmla="*/ 2147483646 w 423"/>
              <a:gd name="T105" fmla="*/ 2147483646 h 326"/>
              <a:gd name="T106" fmla="*/ 2147483646 w 423"/>
              <a:gd name="T107" fmla="*/ 2147483646 h 326"/>
              <a:gd name="T108" fmla="*/ 2147483646 w 423"/>
              <a:gd name="T109" fmla="*/ 2147483646 h 326"/>
              <a:gd name="T110" fmla="*/ 2147483646 w 423"/>
              <a:gd name="T111" fmla="*/ 2147483646 h 326"/>
              <a:gd name="T112" fmla="*/ 2147483646 w 423"/>
              <a:gd name="T113" fmla="*/ 2147483646 h 32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423"/>
              <a:gd name="T172" fmla="*/ 0 h 326"/>
              <a:gd name="T173" fmla="*/ 423 w 423"/>
              <a:gd name="T174" fmla="*/ 326 h 32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423" h="326">
                <a:moveTo>
                  <a:pt x="263" y="312"/>
                </a:moveTo>
                <a:cubicBezTo>
                  <a:pt x="263" y="312"/>
                  <a:pt x="252" y="312"/>
                  <a:pt x="248" y="312"/>
                </a:cubicBezTo>
                <a:cubicBezTo>
                  <a:pt x="244" y="311"/>
                  <a:pt x="240" y="313"/>
                  <a:pt x="233" y="304"/>
                </a:cubicBezTo>
                <a:cubicBezTo>
                  <a:pt x="227" y="295"/>
                  <a:pt x="220" y="312"/>
                  <a:pt x="213" y="314"/>
                </a:cubicBezTo>
                <a:cubicBezTo>
                  <a:pt x="206" y="316"/>
                  <a:pt x="199" y="326"/>
                  <a:pt x="199" y="326"/>
                </a:cubicBezTo>
                <a:cubicBezTo>
                  <a:pt x="158" y="323"/>
                  <a:pt x="158" y="323"/>
                  <a:pt x="158" y="323"/>
                </a:cubicBezTo>
                <a:cubicBezTo>
                  <a:pt x="128" y="304"/>
                  <a:pt x="128" y="304"/>
                  <a:pt x="128" y="304"/>
                </a:cubicBezTo>
                <a:cubicBezTo>
                  <a:pt x="128" y="304"/>
                  <a:pt x="103" y="303"/>
                  <a:pt x="101" y="301"/>
                </a:cubicBezTo>
                <a:cubicBezTo>
                  <a:pt x="99" y="299"/>
                  <a:pt x="93" y="298"/>
                  <a:pt x="93" y="298"/>
                </a:cubicBezTo>
                <a:cubicBezTo>
                  <a:pt x="93" y="298"/>
                  <a:pt x="93" y="298"/>
                  <a:pt x="93" y="298"/>
                </a:cubicBezTo>
                <a:cubicBezTo>
                  <a:pt x="93" y="298"/>
                  <a:pt x="96" y="278"/>
                  <a:pt x="94" y="273"/>
                </a:cubicBezTo>
                <a:cubicBezTo>
                  <a:pt x="93" y="268"/>
                  <a:pt x="86" y="277"/>
                  <a:pt x="79" y="276"/>
                </a:cubicBezTo>
                <a:cubicBezTo>
                  <a:pt x="72" y="274"/>
                  <a:pt x="77" y="270"/>
                  <a:pt x="70" y="267"/>
                </a:cubicBezTo>
                <a:cubicBezTo>
                  <a:pt x="63" y="263"/>
                  <a:pt x="63" y="257"/>
                  <a:pt x="61" y="246"/>
                </a:cubicBezTo>
                <a:cubicBezTo>
                  <a:pt x="60" y="235"/>
                  <a:pt x="51" y="237"/>
                  <a:pt x="46" y="228"/>
                </a:cubicBezTo>
                <a:cubicBezTo>
                  <a:pt x="41" y="219"/>
                  <a:pt x="42" y="218"/>
                  <a:pt x="34" y="214"/>
                </a:cubicBezTo>
                <a:cubicBezTo>
                  <a:pt x="27" y="210"/>
                  <a:pt x="20" y="215"/>
                  <a:pt x="10" y="214"/>
                </a:cubicBezTo>
                <a:cubicBezTo>
                  <a:pt x="0" y="213"/>
                  <a:pt x="14" y="203"/>
                  <a:pt x="19" y="191"/>
                </a:cubicBezTo>
                <a:cubicBezTo>
                  <a:pt x="23" y="180"/>
                  <a:pt x="28" y="191"/>
                  <a:pt x="33" y="192"/>
                </a:cubicBezTo>
                <a:cubicBezTo>
                  <a:pt x="39" y="194"/>
                  <a:pt x="42" y="191"/>
                  <a:pt x="41" y="182"/>
                </a:cubicBezTo>
                <a:cubicBezTo>
                  <a:pt x="40" y="173"/>
                  <a:pt x="39" y="168"/>
                  <a:pt x="42" y="164"/>
                </a:cubicBezTo>
                <a:cubicBezTo>
                  <a:pt x="44" y="159"/>
                  <a:pt x="44" y="147"/>
                  <a:pt x="46" y="131"/>
                </a:cubicBezTo>
                <a:cubicBezTo>
                  <a:pt x="47" y="116"/>
                  <a:pt x="49" y="123"/>
                  <a:pt x="54" y="123"/>
                </a:cubicBezTo>
                <a:cubicBezTo>
                  <a:pt x="59" y="123"/>
                  <a:pt x="62" y="127"/>
                  <a:pt x="63" y="118"/>
                </a:cubicBezTo>
                <a:cubicBezTo>
                  <a:pt x="63" y="109"/>
                  <a:pt x="62" y="103"/>
                  <a:pt x="64" y="99"/>
                </a:cubicBezTo>
                <a:cubicBezTo>
                  <a:pt x="66" y="95"/>
                  <a:pt x="73" y="89"/>
                  <a:pt x="74" y="79"/>
                </a:cubicBezTo>
                <a:cubicBezTo>
                  <a:pt x="74" y="70"/>
                  <a:pt x="78" y="68"/>
                  <a:pt x="83" y="68"/>
                </a:cubicBezTo>
                <a:cubicBezTo>
                  <a:pt x="87" y="68"/>
                  <a:pt x="89" y="71"/>
                  <a:pt x="89" y="67"/>
                </a:cubicBezTo>
                <a:cubicBezTo>
                  <a:pt x="89" y="62"/>
                  <a:pt x="96" y="43"/>
                  <a:pt x="99" y="36"/>
                </a:cubicBezTo>
                <a:cubicBezTo>
                  <a:pt x="101" y="33"/>
                  <a:pt x="101" y="28"/>
                  <a:pt x="101" y="23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10" y="20"/>
                  <a:pt x="111" y="20"/>
                </a:cubicBezTo>
                <a:cubicBezTo>
                  <a:pt x="112" y="20"/>
                  <a:pt x="117" y="16"/>
                  <a:pt x="120" y="15"/>
                </a:cubicBezTo>
                <a:cubicBezTo>
                  <a:pt x="122" y="15"/>
                  <a:pt x="124" y="15"/>
                  <a:pt x="126" y="21"/>
                </a:cubicBezTo>
                <a:cubicBezTo>
                  <a:pt x="129" y="26"/>
                  <a:pt x="133" y="23"/>
                  <a:pt x="133" y="20"/>
                </a:cubicBezTo>
                <a:cubicBezTo>
                  <a:pt x="134" y="16"/>
                  <a:pt x="133" y="12"/>
                  <a:pt x="135" y="9"/>
                </a:cubicBezTo>
                <a:cubicBezTo>
                  <a:pt x="137" y="6"/>
                  <a:pt x="136" y="0"/>
                  <a:pt x="140" y="1"/>
                </a:cubicBezTo>
                <a:cubicBezTo>
                  <a:pt x="144" y="2"/>
                  <a:pt x="148" y="4"/>
                  <a:pt x="149" y="7"/>
                </a:cubicBezTo>
                <a:cubicBezTo>
                  <a:pt x="149" y="11"/>
                  <a:pt x="152" y="8"/>
                  <a:pt x="155" y="11"/>
                </a:cubicBezTo>
                <a:cubicBezTo>
                  <a:pt x="158" y="15"/>
                  <a:pt x="161" y="12"/>
                  <a:pt x="163" y="11"/>
                </a:cubicBezTo>
                <a:cubicBezTo>
                  <a:pt x="166" y="10"/>
                  <a:pt x="167" y="3"/>
                  <a:pt x="170" y="6"/>
                </a:cubicBezTo>
                <a:cubicBezTo>
                  <a:pt x="172" y="10"/>
                  <a:pt x="171" y="11"/>
                  <a:pt x="176" y="12"/>
                </a:cubicBezTo>
                <a:cubicBezTo>
                  <a:pt x="181" y="14"/>
                  <a:pt x="195" y="10"/>
                  <a:pt x="207" y="17"/>
                </a:cubicBezTo>
                <a:cubicBezTo>
                  <a:pt x="219" y="25"/>
                  <a:pt x="221" y="26"/>
                  <a:pt x="229" y="35"/>
                </a:cubicBezTo>
                <a:cubicBezTo>
                  <a:pt x="237" y="44"/>
                  <a:pt x="260" y="64"/>
                  <a:pt x="265" y="67"/>
                </a:cubicBezTo>
                <a:cubicBezTo>
                  <a:pt x="265" y="67"/>
                  <a:pt x="260" y="72"/>
                  <a:pt x="258" y="74"/>
                </a:cubicBezTo>
                <a:cubicBezTo>
                  <a:pt x="256" y="75"/>
                  <a:pt x="250" y="82"/>
                  <a:pt x="249" y="86"/>
                </a:cubicBezTo>
                <a:cubicBezTo>
                  <a:pt x="247" y="89"/>
                  <a:pt x="244" y="93"/>
                  <a:pt x="247" y="100"/>
                </a:cubicBezTo>
                <a:cubicBezTo>
                  <a:pt x="250" y="108"/>
                  <a:pt x="252" y="111"/>
                  <a:pt x="255" y="111"/>
                </a:cubicBezTo>
                <a:cubicBezTo>
                  <a:pt x="258" y="110"/>
                  <a:pt x="279" y="108"/>
                  <a:pt x="279" y="108"/>
                </a:cubicBezTo>
                <a:cubicBezTo>
                  <a:pt x="279" y="108"/>
                  <a:pt x="273" y="119"/>
                  <a:pt x="279" y="126"/>
                </a:cubicBezTo>
                <a:cubicBezTo>
                  <a:pt x="284" y="134"/>
                  <a:pt x="304" y="160"/>
                  <a:pt x="320" y="166"/>
                </a:cubicBezTo>
                <a:cubicBezTo>
                  <a:pt x="335" y="172"/>
                  <a:pt x="402" y="191"/>
                  <a:pt x="423" y="188"/>
                </a:cubicBezTo>
                <a:cubicBezTo>
                  <a:pt x="344" y="281"/>
                  <a:pt x="344" y="281"/>
                  <a:pt x="344" y="281"/>
                </a:cubicBezTo>
                <a:cubicBezTo>
                  <a:pt x="344" y="281"/>
                  <a:pt x="315" y="283"/>
                  <a:pt x="310" y="285"/>
                </a:cubicBezTo>
                <a:cubicBezTo>
                  <a:pt x="304" y="287"/>
                  <a:pt x="294" y="289"/>
                  <a:pt x="291" y="295"/>
                </a:cubicBezTo>
                <a:cubicBezTo>
                  <a:pt x="288" y="300"/>
                  <a:pt x="267" y="301"/>
                  <a:pt x="263" y="312"/>
                </a:cubicBezTo>
                <a:close/>
              </a:path>
            </a:pathLst>
          </a:custGeom>
          <a:solidFill>
            <a:srgbClr val="1776B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2" name="Freeform 689">
            <a:extLst>
              <a:ext uri="{FF2B5EF4-FFF2-40B4-BE49-F238E27FC236}">
                <a16:creationId xmlns:a16="http://schemas.microsoft.com/office/drawing/2014/main" id="{DE013474-4423-7FBA-D3A0-ADCFDD54A412}"/>
              </a:ext>
            </a:extLst>
          </p:cNvPr>
          <p:cNvSpPr>
            <a:spLocks/>
          </p:cNvSpPr>
          <p:nvPr/>
        </p:nvSpPr>
        <p:spPr bwMode="auto">
          <a:xfrm>
            <a:off x="6073172" y="4397400"/>
            <a:ext cx="51864" cy="57626"/>
          </a:xfrm>
          <a:custGeom>
            <a:avLst/>
            <a:gdLst>
              <a:gd name="T0" fmla="*/ 2147483646 w 49"/>
              <a:gd name="T1" fmla="*/ 2147483646 h 54"/>
              <a:gd name="T2" fmla="*/ 2147483646 w 49"/>
              <a:gd name="T3" fmla="*/ 2147483646 h 54"/>
              <a:gd name="T4" fmla="*/ 2147483646 w 49"/>
              <a:gd name="T5" fmla="*/ 2147483646 h 54"/>
              <a:gd name="T6" fmla="*/ 2147483646 w 49"/>
              <a:gd name="T7" fmla="*/ 2147483646 h 54"/>
              <a:gd name="T8" fmla="*/ 2147483646 w 49"/>
              <a:gd name="T9" fmla="*/ 2147483646 h 54"/>
              <a:gd name="T10" fmla="*/ 2147483646 w 49"/>
              <a:gd name="T11" fmla="*/ 2147483646 h 54"/>
              <a:gd name="T12" fmla="*/ 2147483646 w 49"/>
              <a:gd name="T13" fmla="*/ 2147483646 h 54"/>
              <a:gd name="T14" fmla="*/ 2147483646 w 49"/>
              <a:gd name="T15" fmla="*/ 2147483646 h 54"/>
              <a:gd name="T16" fmla="*/ 2147483646 w 49"/>
              <a:gd name="T17" fmla="*/ 2147483646 h 54"/>
              <a:gd name="T18" fmla="*/ 2147483646 w 49"/>
              <a:gd name="T19" fmla="*/ 2147483646 h 54"/>
              <a:gd name="T20" fmla="*/ 2147483646 w 49"/>
              <a:gd name="T21" fmla="*/ 2147483646 h 54"/>
              <a:gd name="T22" fmla="*/ 2147483646 w 49"/>
              <a:gd name="T23" fmla="*/ 2147483646 h 54"/>
              <a:gd name="T24" fmla="*/ 2147483646 w 49"/>
              <a:gd name="T25" fmla="*/ 2147483646 h 54"/>
              <a:gd name="T26" fmla="*/ 2147483646 w 49"/>
              <a:gd name="T27" fmla="*/ 2147483646 h 54"/>
              <a:gd name="T28" fmla="*/ 2147483646 w 49"/>
              <a:gd name="T29" fmla="*/ 2147483646 h 5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49"/>
              <a:gd name="T46" fmla="*/ 0 h 54"/>
              <a:gd name="T47" fmla="*/ 49 w 49"/>
              <a:gd name="T48" fmla="*/ 54 h 54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49" h="54">
                <a:moveTo>
                  <a:pt x="35" y="51"/>
                </a:moveTo>
                <a:cubicBezTo>
                  <a:pt x="35" y="51"/>
                  <a:pt x="14" y="53"/>
                  <a:pt x="11" y="54"/>
                </a:cubicBezTo>
                <a:cubicBezTo>
                  <a:pt x="8" y="54"/>
                  <a:pt x="6" y="51"/>
                  <a:pt x="3" y="43"/>
                </a:cubicBezTo>
                <a:cubicBezTo>
                  <a:pt x="0" y="36"/>
                  <a:pt x="3" y="32"/>
                  <a:pt x="5" y="29"/>
                </a:cubicBezTo>
                <a:cubicBezTo>
                  <a:pt x="6" y="25"/>
                  <a:pt x="12" y="18"/>
                  <a:pt x="14" y="17"/>
                </a:cubicBezTo>
                <a:cubicBezTo>
                  <a:pt x="16" y="15"/>
                  <a:pt x="21" y="10"/>
                  <a:pt x="21" y="10"/>
                </a:cubicBezTo>
                <a:cubicBezTo>
                  <a:pt x="26" y="12"/>
                  <a:pt x="35" y="4"/>
                  <a:pt x="34" y="1"/>
                </a:cubicBezTo>
                <a:cubicBezTo>
                  <a:pt x="34" y="1"/>
                  <a:pt x="39" y="0"/>
                  <a:pt x="41" y="5"/>
                </a:cubicBezTo>
                <a:cubicBezTo>
                  <a:pt x="44" y="9"/>
                  <a:pt x="46" y="14"/>
                  <a:pt x="47" y="15"/>
                </a:cubicBezTo>
                <a:cubicBezTo>
                  <a:pt x="47" y="17"/>
                  <a:pt x="46" y="21"/>
                  <a:pt x="43" y="23"/>
                </a:cubicBezTo>
                <a:cubicBezTo>
                  <a:pt x="39" y="24"/>
                  <a:pt x="35" y="26"/>
                  <a:pt x="37" y="28"/>
                </a:cubicBezTo>
                <a:cubicBezTo>
                  <a:pt x="39" y="30"/>
                  <a:pt x="43" y="29"/>
                  <a:pt x="44" y="31"/>
                </a:cubicBezTo>
                <a:cubicBezTo>
                  <a:pt x="46" y="34"/>
                  <a:pt x="45" y="35"/>
                  <a:pt x="47" y="36"/>
                </a:cubicBezTo>
                <a:cubicBezTo>
                  <a:pt x="48" y="37"/>
                  <a:pt x="49" y="38"/>
                  <a:pt x="49" y="39"/>
                </a:cubicBezTo>
                <a:cubicBezTo>
                  <a:pt x="48" y="41"/>
                  <a:pt x="35" y="51"/>
                  <a:pt x="35" y="5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3" name="Freeform 690">
            <a:extLst>
              <a:ext uri="{FF2B5EF4-FFF2-40B4-BE49-F238E27FC236}">
                <a16:creationId xmlns:a16="http://schemas.microsoft.com/office/drawing/2014/main" id="{15CB4753-B0F5-A485-CCC1-FC77E5AAA25D}"/>
              </a:ext>
            </a:extLst>
          </p:cNvPr>
          <p:cNvSpPr>
            <a:spLocks/>
          </p:cNvSpPr>
          <p:nvPr/>
        </p:nvSpPr>
        <p:spPr bwMode="auto">
          <a:xfrm>
            <a:off x="6067410" y="4393558"/>
            <a:ext cx="293893" cy="447563"/>
          </a:xfrm>
          <a:custGeom>
            <a:avLst/>
            <a:gdLst>
              <a:gd name="T0" fmla="*/ 2147483646 w 274"/>
              <a:gd name="T1" fmla="*/ 2147483646 h 418"/>
              <a:gd name="T2" fmla="*/ 2147483646 w 274"/>
              <a:gd name="T3" fmla="*/ 2147483646 h 418"/>
              <a:gd name="T4" fmla="*/ 0 w 274"/>
              <a:gd name="T5" fmla="*/ 2147483646 h 418"/>
              <a:gd name="T6" fmla="*/ 2147483646 w 274"/>
              <a:gd name="T7" fmla="*/ 2147483646 h 418"/>
              <a:gd name="T8" fmla="*/ 2147483646 w 274"/>
              <a:gd name="T9" fmla="*/ 2147483646 h 418"/>
              <a:gd name="T10" fmla="*/ 2147483646 w 274"/>
              <a:gd name="T11" fmla="*/ 2147483646 h 418"/>
              <a:gd name="T12" fmla="*/ 2147483646 w 274"/>
              <a:gd name="T13" fmla="*/ 2147483646 h 418"/>
              <a:gd name="T14" fmla="*/ 2147483646 w 274"/>
              <a:gd name="T15" fmla="*/ 2147483646 h 418"/>
              <a:gd name="T16" fmla="*/ 2147483646 w 274"/>
              <a:gd name="T17" fmla="*/ 2147483646 h 418"/>
              <a:gd name="T18" fmla="*/ 2147483646 w 274"/>
              <a:gd name="T19" fmla="*/ 2147483646 h 418"/>
              <a:gd name="T20" fmla="*/ 2147483646 w 274"/>
              <a:gd name="T21" fmla="*/ 2147483646 h 418"/>
              <a:gd name="T22" fmla="*/ 2147483646 w 274"/>
              <a:gd name="T23" fmla="*/ 2147483646 h 418"/>
              <a:gd name="T24" fmla="*/ 2147483646 w 274"/>
              <a:gd name="T25" fmla="*/ 2147483646 h 418"/>
              <a:gd name="T26" fmla="*/ 2147483646 w 274"/>
              <a:gd name="T27" fmla="*/ 2147483646 h 418"/>
              <a:gd name="T28" fmla="*/ 2147483646 w 274"/>
              <a:gd name="T29" fmla="*/ 2147483646 h 418"/>
              <a:gd name="T30" fmla="*/ 2147483646 w 274"/>
              <a:gd name="T31" fmla="*/ 2147483646 h 418"/>
              <a:gd name="T32" fmla="*/ 2147483646 w 274"/>
              <a:gd name="T33" fmla="*/ 2147483646 h 418"/>
              <a:gd name="T34" fmla="*/ 2147483646 w 274"/>
              <a:gd name="T35" fmla="*/ 2147483646 h 418"/>
              <a:gd name="T36" fmla="*/ 2147483646 w 274"/>
              <a:gd name="T37" fmla="*/ 2147483646 h 418"/>
              <a:gd name="T38" fmla="*/ 2147483646 w 274"/>
              <a:gd name="T39" fmla="*/ 2147483646 h 418"/>
              <a:gd name="T40" fmla="*/ 2147483646 w 274"/>
              <a:gd name="T41" fmla="*/ 2147483646 h 418"/>
              <a:gd name="T42" fmla="*/ 2147483646 w 274"/>
              <a:gd name="T43" fmla="*/ 2147483646 h 418"/>
              <a:gd name="T44" fmla="*/ 2147483646 w 274"/>
              <a:gd name="T45" fmla="*/ 2147483646 h 418"/>
              <a:gd name="T46" fmla="*/ 2147483646 w 274"/>
              <a:gd name="T47" fmla="*/ 2147483646 h 418"/>
              <a:gd name="T48" fmla="*/ 2147483646 w 274"/>
              <a:gd name="T49" fmla="*/ 2147483646 h 418"/>
              <a:gd name="T50" fmla="*/ 2147483646 w 274"/>
              <a:gd name="T51" fmla="*/ 2147483646 h 418"/>
              <a:gd name="T52" fmla="*/ 2147483646 w 274"/>
              <a:gd name="T53" fmla="*/ 2147483646 h 418"/>
              <a:gd name="T54" fmla="*/ 2147483646 w 274"/>
              <a:gd name="T55" fmla="*/ 2147483646 h 418"/>
              <a:gd name="T56" fmla="*/ 2147483646 w 274"/>
              <a:gd name="T57" fmla="*/ 2147483646 h 418"/>
              <a:gd name="T58" fmla="*/ 2147483646 w 274"/>
              <a:gd name="T59" fmla="*/ 2147483646 h 418"/>
              <a:gd name="T60" fmla="*/ 2147483646 w 274"/>
              <a:gd name="T61" fmla="*/ 2147483646 h 418"/>
              <a:gd name="T62" fmla="*/ 2147483646 w 274"/>
              <a:gd name="T63" fmla="*/ 2147483646 h 418"/>
              <a:gd name="T64" fmla="*/ 2147483646 w 274"/>
              <a:gd name="T65" fmla="*/ 2147483646 h 41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274"/>
              <a:gd name="T100" fmla="*/ 0 h 418"/>
              <a:gd name="T101" fmla="*/ 274 w 274"/>
              <a:gd name="T102" fmla="*/ 418 h 418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274" h="418">
                <a:moveTo>
                  <a:pt x="18" y="418"/>
                </a:moveTo>
                <a:cubicBezTo>
                  <a:pt x="2" y="398"/>
                  <a:pt x="2" y="398"/>
                  <a:pt x="2" y="398"/>
                </a:cubicBezTo>
                <a:cubicBezTo>
                  <a:pt x="0" y="291"/>
                  <a:pt x="0" y="291"/>
                  <a:pt x="0" y="291"/>
                </a:cubicBezTo>
                <a:cubicBezTo>
                  <a:pt x="5" y="288"/>
                  <a:pt x="24" y="258"/>
                  <a:pt x="24" y="258"/>
                </a:cubicBezTo>
                <a:cubicBezTo>
                  <a:pt x="28" y="247"/>
                  <a:pt x="49" y="246"/>
                  <a:pt x="52" y="241"/>
                </a:cubicBezTo>
                <a:cubicBezTo>
                  <a:pt x="55" y="235"/>
                  <a:pt x="65" y="233"/>
                  <a:pt x="71" y="231"/>
                </a:cubicBezTo>
                <a:cubicBezTo>
                  <a:pt x="76" y="229"/>
                  <a:pt x="105" y="227"/>
                  <a:pt x="105" y="227"/>
                </a:cubicBezTo>
                <a:cubicBezTo>
                  <a:pt x="184" y="134"/>
                  <a:pt x="184" y="134"/>
                  <a:pt x="184" y="134"/>
                </a:cubicBezTo>
                <a:cubicBezTo>
                  <a:pt x="163" y="137"/>
                  <a:pt x="96" y="118"/>
                  <a:pt x="81" y="112"/>
                </a:cubicBezTo>
                <a:cubicBezTo>
                  <a:pt x="65" y="106"/>
                  <a:pt x="45" y="80"/>
                  <a:pt x="40" y="72"/>
                </a:cubicBezTo>
                <a:cubicBezTo>
                  <a:pt x="34" y="65"/>
                  <a:pt x="40" y="54"/>
                  <a:pt x="40" y="54"/>
                </a:cubicBezTo>
                <a:cubicBezTo>
                  <a:pt x="40" y="54"/>
                  <a:pt x="53" y="44"/>
                  <a:pt x="54" y="42"/>
                </a:cubicBezTo>
                <a:cubicBezTo>
                  <a:pt x="54" y="42"/>
                  <a:pt x="70" y="73"/>
                  <a:pt x="84" y="71"/>
                </a:cubicBezTo>
                <a:cubicBezTo>
                  <a:pt x="97" y="70"/>
                  <a:pt x="109" y="63"/>
                  <a:pt x="115" y="59"/>
                </a:cubicBezTo>
                <a:cubicBezTo>
                  <a:pt x="121" y="54"/>
                  <a:pt x="124" y="50"/>
                  <a:pt x="133" y="56"/>
                </a:cubicBezTo>
                <a:cubicBezTo>
                  <a:pt x="142" y="62"/>
                  <a:pt x="148" y="53"/>
                  <a:pt x="151" y="52"/>
                </a:cubicBezTo>
                <a:cubicBezTo>
                  <a:pt x="154" y="51"/>
                  <a:pt x="153" y="46"/>
                  <a:pt x="159" y="43"/>
                </a:cubicBezTo>
                <a:cubicBezTo>
                  <a:pt x="165" y="40"/>
                  <a:pt x="163" y="35"/>
                  <a:pt x="173" y="39"/>
                </a:cubicBezTo>
                <a:cubicBezTo>
                  <a:pt x="184" y="44"/>
                  <a:pt x="185" y="36"/>
                  <a:pt x="193" y="35"/>
                </a:cubicBezTo>
                <a:cubicBezTo>
                  <a:pt x="201" y="33"/>
                  <a:pt x="210" y="28"/>
                  <a:pt x="213" y="32"/>
                </a:cubicBezTo>
                <a:cubicBezTo>
                  <a:pt x="216" y="35"/>
                  <a:pt x="225" y="32"/>
                  <a:pt x="231" y="30"/>
                </a:cubicBezTo>
                <a:cubicBezTo>
                  <a:pt x="237" y="29"/>
                  <a:pt x="240" y="24"/>
                  <a:pt x="243" y="19"/>
                </a:cubicBezTo>
                <a:cubicBezTo>
                  <a:pt x="246" y="15"/>
                  <a:pt x="251" y="12"/>
                  <a:pt x="255" y="16"/>
                </a:cubicBezTo>
                <a:cubicBezTo>
                  <a:pt x="258" y="19"/>
                  <a:pt x="274" y="0"/>
                  <a:pt x="267" y="18"/>
                </a:cubicBezTo>
                <a:cubicBezTo>
                  <a:pt x="259" y="36"/>
                  <a:pt x="263" y="43"/>
                  <a:pt x="263" y="49"/>
                </a:cubicBezTo>
                <a:cubicBezTo>
                  <a:pt x="263" y="55"/>
                  <a:pt x="255" y="55"/>
                  <a:pt x="255" y="67"/>
                </a:cubicBezTo>
                <a:cubicBezTo>
                  <a:pt x="256" y="78"/>
                  <a:pt x="257" y="90"/>
                  <a:pt x="253" y="99"/>
                </a:cubicBezTo>
                <a:cubicBezTo>
                  <a:pt x="249" y="108"/>
                  <a:pt x="242" y="117"/>
                  <a:pt x="235" y="134"/>
                </a:cubicBezTo>
                <a:cubicBezTo>
                  <a:pt x="228" y="151"/>
                  <a:pt x="224" y="169"/>
                  <a:pt x="218" y="187"/>
                </a:cubicBezTo>
                <a:cubicBezTo>
                  <a:pt x="212" y="204"/>
                  <a:pt x="203" y="222"/>
                  <a:pt x="179" y="254"/>
                </a:cubicBezTo>
                <a:cubicBezTo>
                  <a:pt x="154" y="287"/>
                  <a:pt x="138" y="307"/>
                  <a:pt x="118" y="316"/>
                </a:cubicBezTo>
                <a:cubicBezTo>
                  <a:pt x="97" y="324"/>
                  <a:pt x="87" y="334"/>
                  <a:pt x="70" y="355"/>
                </a:cubicBezTo>
                <a:cubicBezTo>
                  <a:pt x="53" y="375"/>
                  <a:pt x="26" y="393"/>
                  <a:pt x="18" y="41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4" name="Freeform 691">
            <a:extLst>
              <a:ext uri="{FF2B5EF4-FFF2-40B4-BE49-F238E27FC236}">
                <a16:creationId xmlns:a16="http://schemas.microsoft.com/office/drawing/2014/main" id="{FFB5BF19-96A9-752D-951E-30DABD7434D3}"/>
              </a:ext>
            </a:extLst>
          </p:cNvPr>
          <p:cNvSpPr>
            <a:spLocks/>
          </p:cNvSpPr>
          <p:nvPr/>
        </p:nvSpPr>
        <p:spPr bwMode="auto">
          <a:xfrm>
            <a:off x="5494989" y="5046656"/>
            <a:ext cx="357283" cy="297735"/>
          </a:xfrm>
          <a:custGeom>
            <a:avLst/>
            <a:gdLst>
              <a:gd name="T0" fmla="*/ 2147483646 w 333"/>
              <a:gd name="T1" fmla="*/ 2147483646 h 279"/>
              <a:gd name="T2" fmla="*/ 2147483646 w 333"/>
              <a:gd name="T3" fmla="*/ 2147483646 h 279"/>
              <a:gd name="T4" fmla="*/ 2147483646 w 333"/>
              <a:gd name="T5" fmla="*/ 2147483646 h 279"/>
              <a:gd name="T6" fmla="*/ 2147483646 w 333"/>
              <a:gd name="T7" fmla="*/ 2147483646 h 279"/>
              <a:gd name="T8" fmla="*/ 2147483646 w 333"/>
              <a:gd name="T9" fmla="*/ 2147483646 h 279"/>
              <a:gd name="T10" fmla="*/ 2147483646 w 333"/>
              <a:gd name="T11" fmla="*/ 2147483646 h 279"/>
              <a:gd name="T12" fmla="*/ 2147483646 w 333"/>
              <a:gd name="T13" fmla="*/ 2147483646 h 279"/>
              <a:gd name="T14" fmla="*/ 2147483646 w 333"/>
              <a:gd name="T15" fmla="*/ 2147483646 h 279"/>
              <a:gd name="T16" fmla="*/ 2147483646 w 333"/>
              <a:gd name="T17" fmla="*/ 2147483646 h 279"/>
              <a:gd name="T18" fmla="*/ 2147483646 w 333"/>
              <a:gd name="T19" fmla="*/ 2147483646 h 279"/>
              <a:gd name="T20" fmla="*/ 2147483646 w 333"/>
              <a:gd name="T21" fmla="*/ 2147483646 h 279"/>
              <a:gd name="T22" fmla="*/ 2147483646 w 333"/>
              <a:gd name="T23" fmla="*/ 2147483646 h 279"/>
              <a:gd name="T24" fmla="*/ 2147483646 w 333"/>
              <a:gd name="T25" fmla="*/ 2147483646 h 279"/>
              <a:gd name="T26" fmla="*/ 2147483646 w 333"/>
              <a:gd name="T27" fmla="*/ 2147483646 h 279"/>
              <a:gd name="T28" fmla="*/ 2147483646 w 333"/>
              <a:gd name="T29" fmla="*/ 2147483646 h 279"/>
              <a:gd name="T30" fmla="*/ 2147483646 w 333"/>
              <a:gd name="T31" fmla="*/ 2147483646 h 279"/>
              <a:gd name="T32" fmla="*/ 2147483646 w 333"/>
              <a:gd name="T33" fmla="*/ 2147483646 h 279"/>
              <a:gd name="T34" fmla="*/ 2147483646 w 333"/>
              <a:gd name="T35" fmla="*/ 2147483646 h 279"/>
              <a:gd name="T36" fmla="*/ 2147483646 w 333"/>
              <a:gd name="T37" fmla="*/ 2147483646 h 279"/>
              <a:gd name="T38" fmla="*/ 2147483646 w 333"/>
              <a:gd name="T39" fmla="*/ 2147483646 h 279"/>
              <a:gd name="T40" fmla="*/ 2147483646 w 333"/>
              <a:gd name="T41" fmla="*/ 2147483646 h 279"/>
              <a:gd name="T42" fmla="*/ 2147483646 w 333"/>
              <a:gd name="T43" fmla="*/ 2147483646 h 279"/>
              <a:gd name="T44" fmla="*/ 2147483646 w 333"/>
              <a:gd name="T45" fmla="*/ 2147483646 h 279"/>
              <a:gd name="T46" fmla="*/ 2147483646 w 333"/>
              <a:gd name="T47" fmla="*/ 2147483646 h 279"/>
              <a:gd name="T48" fmla="*/ 2147483646 w 333"/>
              <a:gd name="T49" fmla="*/ 2147483646 h 279"/>
              <a:gd name="T50" fmla="*/ 2147483646 w 333"/>
              <a:gd name="T51" fmla="*/ 2147483646 h 279"/>
              <a:gd name="T52" fmla="*/ 2147483646 w 333"/>
              <a:gd name="T53" fmla="*/ 2147483646 h 279"/>
              <a:gd name="T54" fmla="*/ 2147483646 w 333"/>
              <a:gd name="T55" fmla="*/ 2147483646 h 279"/>
              <a:gd name="T56" fmla="*/ 2147483646 w 333"/>
              <a:gd name="T57" fmla="*/ 2147483646 h 279"/>
              <a:gd name="T58" fmla="*/ 2147483646 w 333"/>
              <a:gd name="T59" fmla="*/ 2147483646 h 279"/>
              <a:gd name="T60" fmla="*/ 2147483646 w 333"/>
              <a:gd name="T61" fmla="*/ 2147483646 h 279"/>
              <a:gd name="T62" fmla="*/ 2147483646 w 333"/>
              <a:gd name="T63" fmla="*/ 2147483646 h 279"/>
              <a:gd name="T64" fmla="*/ 2147483646 w 333"/>
              <a:gd name="T65" fmla="*/ 2147483646 h 279"/>
              <a:gd name="T66" fmla="*/ 2147483646 w 333"/>
              <a:gd name="T67" fmla="*/ 2147483646 h 279"/>
              <a:gd name="T68" fmla="*/ 2147483646 w 333"/>
              <a:gd name="T69" fmla="*/ 2147483646 h 27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33"/>
              <a:gd name="T106" fmla="*/ 0 h 279"/>
              <a:gd name="T107" fmla="*/ 333 w 333"/>
              <a:gd name="T108" fmla="*/ 279 h 279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33" h="279">
                <a:moveTo>
                  <a:pt x="37" y="264"/>
                </a:moveTo>
                <a:cubicBezTo>
                  <a:pt x="37" y="264"/>
                  <a:pt x="14" y="242"/>
                  <a:pt x="7" y="234"/>
                </a:cubicBezTo>
                <a:cubicBezTo>
                  <a:pt x="0" y="227"/>
                  <a:pt x="1" y="222"/>
                  <a:pt x="1" y="222"/>
                </a:cubicBezTo>
                <a:cubicBezTo>
                  <a:pt x="1" y="135"/>
                  <a:pt x="1" y="135"/>
                  <a:pt x="1" y="135"/>
                </a:cubicBezTo>
                <a:cubicBezTo>
                  <a:pt x="55" y="133"/>
                  <a:pt x="55" y="133"/>
                  <a:pt x="55" y="133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65" y="79"/>
                  <a:pt x="68" y="82"/>
                </a:cubicBezTo>
                <a:cubicBezTo>
                  <a:pt x="71" y="86"/>
                  <a:pt x="74" y="86"/>
                  <a:pt x="77" y="87"/>
                </a:cubicBezTo>
                <a:cubicBezTo>
                  <a:pt x="80" y="88"/>
                  <a:pt x="83" y="88"/>
                  <a:pt x="83" y="88"/>
                </a:cubicBezTo>
                <a:cubicBezTo>
                  <a:pt x="83" y="88"/>
                  <a:pt x="91" y="85"/>
                  <a:pt x="94" y="82"/>
                </a:cubicBezTo>
                <a:cubicBezTo>
                  <a:pt x="97" y="80"/>
                  <a:pt x="97" y="90"/>
                  <a:pt x="98" y="93"/>
                </a:cubicBezTo>
                <a:cubicBezTo>
                  <a:pt x="99" y="96"/>
                  <a:pt x="100" y="97"/>
                  <a:pt x="104" y="99"/>
                </a:cubicBezTo>
                <a:cubicBezTo>
                  <a:pt x="108" y="100"/>
                  <a:pt x="112" y="99"/>
                  <a:pt x="118" y="95"/>
                </a:cubicBezTo>
                <a:cubicBezTo>
                  <a:pt x="124" y="90"/>
                  <a:pt x="126" y="104"/>
                  <a:pt x="132" y="101"/>
                </a:cubicBezTo>
                <a:cubicBezTo>
                  <a:pt x="139" y="98"/>
                  <a:pt x="140" y="103"/>
                  <a:pt x="140" y="97"/>
                </a:cubicBezTo>
                <a:cubicBezTo>
                  <a:pt x="140" y="91"/>
                  <a:pt x="144" y="89"/>
                  <a:pt x="147" y="89"/>
                </a:cubicBezTo>
                <a:cubicBezTo>
                  <a:pt x="150" y="89"/>
                  <a:pt x="151" y="96"/>
                  <a:pt x="152" y="103"/>
                </a:cubicBezTo>
                <a:cubicBezTo>
                  <a:pt x="152" y="110"/>
                  <a:pt x="157" y="112"/>
                  <a:pt x="160" y="112"/>
                </a:cubicBezTo>
                <a:cubicBezTo>
                  <a:pt x="163" y="112"/>
                  <a:pt x="168" y="111"/>
                  <a:pt x="168" y="111"/>
                </a:cubicBezTo>
                <a:cubicBezTo>
                  <a:pt x="168" y="111"/>
                  <a:pt x="174" y="118"/>
                  <a:pt x="177" y="118"/>
                </a:cubicBezTo>
                <a:cubicBezTo>
                  <a:pt x="180" y="118"/>
                  <a:pt x="182" y="123"/>
                  <a:pt x="184" y="123"/>
                </a:cubicBezTo>
                <a:cubicBezTo>
                  <a:pt x="187" y="123"/>
                  <a:pt x="186" y="131"/>
                  <a:pt x="187" y="135"/>
                </a:cubicBezTo>
                <a:cubicBezTo>
                  <a:pt x="189" y="140"/>
                  <a:pt x="193" y="137"/>
                  <a:pt x="196" y="134"/>
                </a:cubicBezTo>
                <a:cubicBezTo>
                  <a:pt x="200" y="131"/>
                  <a:pt x="203" y="142"/>
                  <a:pt x="206" y="144"/>
                </a:cubicBezTo>
                <a:cubicBezTo>
                  <a:pt x="209" y="146"/>
                  <a:pt x="215" y="142"/>
                  <a:pt x="220" y="139"/>
                </a:cubicBezTo>
                <a:cubicBezTo>
                  <a:pt x="224" y="135"/>
                  <a:pt x="221" y="133"/>
                  <a:pt x="221" y="128"/>
                </a:cubicBezTo>
                <a:cubicBezTo>
                  <a:pt x="221" y="123"/>
                  <a:pt x="218" y="116"/>
                  <a:pt x="218" y="116"/>
                </a:cubicBezTo>
                <a:cubicBezTo>
                  <a:pt x="209" y="114"/>
                  <a:pt x="209" y="114"/>
                  <a:pt x="209" y="114"/>
                </a:cubicBezTo>
                <a:cubicBezTo>
                  <a:pt x="209" y="114"/>
                  <a:pt x="206" y="117"/>
                  <a:pt x="203" y="112"/>
                </a:cubicBezTo>
                <a:cubicBezTo>
                  <a:pt x="200" y="108"/>
                  <a:pt x="193" y="108"/>
                  <a:pt x="190" y="102"/>
                </a:cubicBezTo>
                <a:cubicBezTo>
                  <a:pt x="187" y="96"/>
                  <a:pt x="180" y="97"/>
                  <a:pt x="181" y="91"/>
                </a:cubicBezTo>
                <a:cubicBezTo>
                  <a:pt x="182" y="85"/>
                  <a:pt x="181" y="91"/>
                  <a:pt x="182" y="87"/>
                </a:cubicBezTo>
                <a:cubicBezTo>
                  <a:pt x="184" y="82"/>
                  <a:pt x="187" y="79"/>
                  <a:pt x="190" y="73"/>
                </a:cubicBezTo>
                <a:cubicBezTo>
                  <a:pt x="193" y="67"/>
                  <a:pt x="187" y="64"/>
                  <a:pt x="187" y="57"/>
                </a:cubicBezTo>
                <a:cubicBezTo>
                  <a:pt x="186" y="49"/>
                  <a:pt x="190" y="47"/>
                  <a:pt x="188" y="41"/>
                </a:cubicBezTo>
                <a:cubicBezTo>
                  <a:pt x="187" y="35"/>
                  <a:pt x="184" y="28"/>
                  <a:pt x="184" y="28"/>
                </a:cubicBezTo>
                <a:cubicBezTo>
                  <a:pt x="188" y="28"/>
                  <a:pt x="198" y="19"/>
                  <a:pt x="198" y="19"/>
                </a:cubicBezTo>
                <a:cubicBezTo>
                  <a:pt x="198" y="19"/>
                  <a:pt x="196" y="8"/>
                  <a:pt x="199" y="4"/>
                </a:cubicBezTo>
                <a:cubicBezTo>
                  <a:pt x="202" y="0"/>
                  <a:pt x="249" y="1"/>
                  <a:pt x="249" y="1"/>
                </a:cubicBezTo>
                <a:cubicBezTo>
                  <a:pt x="249" y="1"/>
                  <a:pt x="261" y="11"/>
                  <a:pt x="269" y="11"/>
                </a:cubicBezTo>
                <a:cubicBezTo>
                  <a:pt x="276" y="12"/>
                  <a:pt x="281" y="8"/>
                  <a:pt x="285" y="17"/>
                </a:cubicBezTo>
                <a:cubicBezTo>
                  <a:pt x="288" y="26"/>
                  <a:pt x="295" y="25"/>
                  <a:pt x="301" y="29"/>
                </a:cubicBezTo>
                <a:cubicBezTo>
                  <a:pt x="307" y="33"/>
                  <a:pt x="316" y="35"/>
                  <a:pt x="320" y="36"/>
                </a:cubicBezTo>
                <a:cubicBezTo>
                  <a:pt x="320" y="36"/>
                  <a:pt x="319" y="48"/>
                  <a:pt x="321" y="52"/>
                </a:cubicBezTo>
                <a:cubicBezTo>
                  <a:pt x="323" y="57"/>
                  <a:pt x="333" y="67"/>
                  <a:pt x="326" y="71"/>
                </a:cubicBezTo>
                <a:cubicBezTo>
                  <a:pt x="319" y="75"/>
                  <a:pt x="311" y="79"/>
                  <a:pt x="313" y="84"/>
                </a:cubicBezTo>
                <a:cubicBezTo>
                  <a:pt x="316" y="88"/>
                  <a:pt x="320" y="90"/>
                  <a:pt x="320" y="95"/>
                </a:cubicBezTo>
                <a:cubicBezTo>
                  <a:pt x="320" y="99"/>
                  <a:pt x="310" y="99"/>
                  <a:pt x="313" y="103"/>
                </a:cubicBezTo>
                <a:cubicBezTo>
                  <a:pt x="316" y="107"/>
                  <a:pt x="322" y="108"/>
                  <a:pt x="322" y="111"/>
                </a:cubicBezTo>
                <a:cubicBezTo>
                  <a:pt x="322" y="114"/>
                  <a:pt x="313" y="117"/>
                  <a:pt x="313" y="120"/>
                </a:cubicBezTo>
                <a:cubicBezTo>
                  <a:pt x="312" y="123"/>
                  <a:pt x="313" y="119"/>
                  <a:pt x="310" y="124"/>
                </a:cubicBezTo>
                <a:cubicBezTo>
                  <a:pt x="307" y="129"/>
                  <a:pt x="301" y="124"/>
                  <a:pt x="301" y="131"/>
                </a:cubicBezTo>
                <a:cubicBezTo>
                  <a:pt x="301" y="138"/>
                  <a:pt x="306" y="138"/>
                  <a:pt x="303" y="142"/>
                </a:cubicBezTo>
                <a:cubicBezTo>
                  <a:pt x="301" y="147"/>
                  <a:pt x="294" y="146"/>
                  <a:pt x="298" y="151"/>
                </a:cubicBezTo>
                <a:cubicBezTo>
                  <a:pt x="302" y="156"/>
                  <a:pt x="308" y="157"/>
                  <a:pt x="307" y="162"/>
                </a:cubicBezTo>
                <a:cubicBezTo>
                  <a:pt x="306" y="167"/>
                  <a:pt x="240" y="183"/>
                  <a:pt x="232" y="189"/>
                </a:cubicBezTo>
                <a:cubicBezTo>
                  <a:pt x="224" y="196"/>
                  <a:pt x="228" y="196"/>
                  <a:pt x="229" y="200"/>
                </a:cubicBezTo>
                <a:cubicBezTo>
                  <a:pt x="231" y="203"/>
                  <a:pt x="230" y="213"/>
                  <a:pt x="230" y="213"/>
                </a:cubicBezTo>
                <a:cubicBezTo>
                  <a:pt x="230" y="213"/>
                  <a:pt x="208" y="206"/>
                  <a:pt x="201" y="212"/>
                </a:cubicBezTo>
                <a:cubicBezTo>
                  <a:pt x="193" y="218"/>
                  <a:pt x="186" y="219"/>
                  <a:pt x="188" y="228"/>
                </a:cubicBezTo>
                <a:cubicBezTo>
                  <a:pt x="190" y="237"/>
                  <a:pt x="180" y="238"/>
                  <a:pt x="176" y="238"/>
                </a:cubicBezTo>
                <a:cubicBezTo>
                  <a:pt x="172" y="238"/>
                  <a:pt x="154" y="242"/>
                  <a:pt x="153" y="251"/>
                </a:cubicBezTo>
                <a:cubicBezTo>
                  <a:pt x="152" y="260"/>
                  <a:pt x="152" y="260"/>
                  <a:pt x="145" y="267"/>
                </a:cubicBezTo>
                <a:cubicBezTo>
                  <a:pt x="138" y="274"/>
                  <a:pt x="132" y="279"/>
                  <a:pt x="129" y="275"/>
                </a:cubicBezTo>
                <a:cubicBezTo>
                  <a:pt x="126" y="270"/>
                  <a:pt x="122" y="264"/>
                  <a:pt x="120" y="270"/>
                </a:cubicBezTo>
                <a:cubicBezTo>
                  <a:pt x="118" y="275"/>
                  <a:pt x="113" y="273"/>
                  <a:pt x="113" y="273"/>
                </a:cubicBezTo>
                <a:cubicBezTo>
                  <a:pt x="113" y="273"/>
                  <a:pt x="109" y="267"/>
                  <a:pt x="108" y="270"/>
                </a:cubicBezTo>
                <a:cubicBezTo>
                  <a:pt x="107" y="274"/>
                  <a:pt x="101" y="270"/>
                  <a:pt x="101" y="270"/>
                </a:cubicBezTo>
                <a:cubicBezTo>
                  <a:pt x="101" y="270"/>
                  <a:pt x="92" y="267"/>
                  <a:pt x="90" y="268"/>
                </a:cubicBezTo>
                <a:cubicBezTo>
                  <a:pt x="90" y="268"/>
                  <a:pt x="89" y="261"/>
                  <a:pt x="79" y="260"/>
                </a:cubicBezTo>
                <a:cubicBezTo>
                  <a:pt x="68" y="259"/>
                  <a:pt x="40" y="259"/>
                  <a:pt x="37" y="264"/>
                </a:cubicBezTo>
                <a:close/>
              </a:path>
            </a:pathLst>
          </a:custGeom>
          <a:solidFill>
            <a:srgbClr val="084C8E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5" name="Freeform 692">
            <a:extLst>
              <a:ext uri="{FF2B5EF4-FFF2-40B4-BE49-F238E27FC236}">
                <a16:creationId xmlns:a16="http://schemas.microsoft.com/office/drawing/2014/main" id="{306D20C9-2036-EA40-42C2-7CAA90880D31}"/>
              </a:ext>
            </a:extLst>
          </p:cNvPr>
          <p:cNvSpPr>
            <a:spLocks/>
          </p:cNvSpPr>
          <p:nvPr/>
        </p:nvSpPr>
        <p:spPr bwMode="auto">
          <a:xfrm>
            <a:off x="5810013" y="5083152"/>
            <a:ext cx="96044" cy="236268"/>
          </a:xfrm>
          <a:custGeom>
            <a:avLst/>
            <a:gdLst>
              <a:gd name="T0" fmla="*/ 2147483646 w 90"/>
              <a:gd name="T1" fmla="*/ 2147483646 h 220"/>
              <a:gd name="T2" fmla="*/ 2147483646 w 90"/>
              <a:gd name="T3" fmla="*/ 2147483646 h 220"/>
              <a:gd name="T4" fmla="*/ 2147483646 w 90"/>
              <a:gd name="T5" fmla="*/ 2147483646 h 220"/>
              <a:gd name="T6" fmla="*/ 2147483646 w 90"/>
              <a:gd name="T7" fmla="*/ 2147483646 h 220"/>
              <a:gd name="T8" fmla="*/ 2147483646 w 90"/>
              <a:gd name="T9" fmla="*/ 2147483646 h 220"/>
              <a:gd name="T10" fmla="*/ 2147483646 w 90"/>
              <a:gd name="T11" fmla="*/ 2147483646 h 220"/>
              <a:gd name="T12" fmla="*/ 2147483646 w 90"/>
              <a:gd name="T13" fmla="*/ 2147483646 h 220"/>
              <a:gd name="T14" fmla="*/ 2147483646 w 90"/>
              <a:gd name="T15" fmla="*/ 2147483646 h 220"/>
              <a:gd name="T16" fmla="*/ 2147483646 w 90"/>
              <a:gd name="T17" fmla="*/ 2147483646 h 220"/>
              <a:gd name="T18" fmla="*/ 2147483646 w 90"/>
              <a:gd name="T19" fmla="*/ 2147483646 h 220"/>
              <a:gd name="T20" fmla="*/ 2147483646 w 90"/>
              <a:gd name="T21" fmla="*/ 2147483646 h 220"/>
              <a:gd name="T22" fmla="*/ 2147483646 w 90"/>
              <a:gd name="T23" fmla="*/ 2147483646 h 220"/>
              <a:gd name="T24" fmla="*/ 2147483646 w 90"/>
              <a:gd name="T25" fmla="*/ 2147483646 h 220"/>
              <a:gd name="T26" fmla="*/ 2147483646 w 90"/>
              <a:gd name="T27" fmla="*/ 2147483646 h 220"/>
              <a:gd name="T28" fmla="*/ 2147483646 w 90"/>
              <a:gd name="T29" fmla="*/ 2147483646 h 220"/>
              <a:gd name="T30" fmla="*/ 2147483646 w 90"/>
              <a:gd name="T31" fmla="*/ 2147483646 h 220"/>
              <a:gd name="T32" fmla="*/ 2147483646 w 90"/>
              <a:gd name="T33" fmla="*/ 2147483646 h 220"/>
              <a:gd name="T34" fmla="*/ 2147483646 w 90"/>
              <a:gd name="T35" fmla="*/ 2147483646 h 220"/>
              <a:gd name="T36" fmla="*/ 2147483646 w 90"/>
              <a:gd name="T37" fmla="*/ 2147483646 h 220"/>
              <a:gd name="T38" fmla="*/ 2147483646 w 90"/>
              <a:gd name="T39" fmla="*/ 2147483646 h 220"/>
              <a:gd name="T40" fmla="*/ 2147483646 w 90"/>
              <a:gd name="T41" fmla="*/ 2147483646 h 220"/>
              <a:gd name="T42" fmla="*/ 2147483646 w 90"/>
              <a:gd name="T43" fmla="*/ 2147483646 h 220"/>
              <a:gd name="T44" fmla="*/ 2147483646 w 90"/>
              <a:gd name="T45" fmla="*/ 2147483646 h 220"/>
              <a:gd name="T46" fmla="*/ 2147483646 w 90"/>
              <a:gd name="T47" fmla="*/ 2147483646 h 220"/>
              <a:gd name="T48" fmla="*/ 2147483646 w 90"/>
              <a:gd name="T49" fmla="*/ 2147483646 h 220"/>
              <a:gd name="T50" fmla="*/ 2147483646 w 90"/>
              <a:gd name="T51" fmla="*/ 2147483646 h 220"/>
              <a:gd name="T52" fmla="*/ 2147483646 w 90"/>
              <a:gd name="T53" fmla="*/ 2147483646 h 220"/>
              <a:gd name="T54" fmla="*/ 2147483646 w 90"/>
              <a:gd name="T55" fmla="*/ 2147483646 h 220"/>
              <a:gd name="T56" fmla="*/ 2147483646 w 90"/>
              <a:gd name="T57" fmla="*/ 2147483646 h 220"/>
              <a:gd name="T58" fmla="*/ 2147483646 w 90"/>
              <a:gd name="T59" fmla="*/ 2147483646 h 220"/>
              <a:gd name="T60" fmla="*/ 2147483646 w 90"/>
              <a:gd name="T61" fmla="*/ 2147483646 h 220"/>
              <a:gd name="T62" fmla="*/ 2147483646 w 90"/>
              <a:gd name="T63" fmla="*/ 2147483646 h 220"/>
              <a:gd name="T64" fmla="*/ 2147483646 w 90"/>
              <a:gd name="T65" fmla="*/ 2147483646 h 220"/>
              <a:gd name="T66" fmla="*/ 2147483646 w 90"/>
              <a:gd name="T67" fmla="*/ 2147483646 h 220"/>
              <a:gd name="T68" fmla="*/ 2147483646 w 90"/>
              <a:gd name="T69" fmla="*/ 2147483646 h 220"/>
              <a:gd name="T70" fmla="*/ 2147483646 w 90"/>
              <a:gd name="T71" fmla="*/ 2147483646 h 220"/>
              <a:gd name="T72" fmla="*/ 2147483646 w 90"/>
              <a:gd name="T73" fmla="*/ 2147483646 h 220"/>
              <a:gd name="T74" fmla="*/ 2147483646 w 90"/>
              <a:gd name="T75" fmla="*/ 2147483646 h 22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90"/>
              <a:gd name="T115" fmla="*/ 0 h 220"/>
              <a:gd name="T116" fmla="*/ 90 w 90"/>
              <a:gd name="T117" fmla="*/ 220 h 220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90" h="220">
                <a:moveTo>
                  <a:pt x="43" y="1"/>
                </a:moveTo>
                <a:cubicBezTo>
                  <a:pt x="41" y="0"/>
                  <a:pt x="30" y="3"/>
                  <a:pt x="26" y="1"/>
                </a:cubicBezTo>
                <a:cubicBezTo>
                  <a:pt x="26" y="1"/>
                  <a:pt x="25" y="13"/>
                  <a:pt x="27" y="17"/>
                </a:cubicBezTo>
                <a:cubicBezTo>
                  <a:pt x="29" y="22"/>
                  <a:pt x="39" y="32"/>
                  <a:pt x="32" y="36"/>
                </a:cubicBezTo>
                <a:cubicBezTo>
                  <a:pt x="25" y="40"/>
                  <a:pt x="17" y="44"/>
                  <a:pt x="19" y="49"/>
                </a:cubicBezTo>
                <a:cubicBezTo>
                  <a:pt x="22" y="53"/>
                  <a:pt x="26" y="55"/>
                  <a:pt x="26" y="60"/>
                </a:cubicBezTo>
                <a:cubicBezTo>
                  <a:pt x="26" y="64"/>
                  <a:pt x="16" y="64"/>
                  <a:pt x="19" y="68"/>
                </a:cubicBezTo>
                <a:cubicBezTo>
                  <a:pt x="22" y="72"/>
                  <a:pt x="28" y="73"/>
                  <a:pt x="28" y="76"/>
                </a:cubicBezTo>
                <a:cubicBezTo>
                  <a:pt x="28" y="79"/>
                  <a:pt x="19" y="82"/>
                  <a:pt x="19" y="85"/>
                </a:cubicBezTo>
                <a:cubicBezTo>
                  <a:pt x="18" y="88"/>
                  <a:pt x="19" y="84"/>
                  <a:pt x="16" y="89"/>
                </a:cubicBezTo>
                <a:cubicBezTo>
                  <a:pt x="13" y="94"/>
                  <a:pt x="7" y="89"/>
                  <a:pt x="7" y="96"/>
                </a:cubicBezTo>
                <a:cubicBezTo>
                  <a:pt x="7" y="103"/>
                  <a:pt x="12" y="103"/>
                  <a:pt x="9" y="107"/>
                </a:cubicBezTo>
                <a:cubicBezTo>
                  <a:pt x="7" y="112"/>
                  <a:pt x="0" y="111"/>
                  <a:pt x="4" y="116"/>
                </a:cubicBezTo>
                <a:cubicBezTo>
                  <a:pt x="8" y="121"/>
                  <a:pt x="14" y="122"/>
                  <a:pt x="13" y="127"/>
                </a:cubicBezTo>
                <a:cubicBezTo>
                  <a:pt x="13" y="127"/>
                  <a:pt x="18" y="128"/>
                  <a:pt x="20" y="132"/>
                </a:cubicBezTo>
                <a:cubicBezTo>
                  <a:pt x="22" y="136"/>
                  <a:pt x="24" y="143"/>
                  <a:pt x="32" y="143"/>
                </a:cubicBezTo>
                <a:cubicBezTo>
                  <a:pt x="40" y="142"/>
                  <a:pt x="47" y="141"/>
                  <a:pt x="49" y="143"/>
                </a:cubicBezTo>
                <a:cubicBezTo>
                  <a:pt x="51" y="146"/>
                  <a:pt x="60" y="152"/>
                  <a:pt x="52" y="165"/>
                </a:cubicBezTo>
                <a:cubicBezTo>
                  <a:pt x="44" y="177"/>
                  <a:pt x="38" y="177"/>
                  <a:pt x="48" y="190"/>
                </a:cubicBezTo>
                <a:cubicBezTo>
                  <a:pt x="58" y="203"/>
                  <a:pt x="57" y="197"/>
                  <a:pt x="60" y="205"/>
                </a:cubicBezTo>
                <a:cubicBezTo>
                  <a:pt x="63" y="213"/>
                  <a:pt x="70" y="220"/>
                  <a:pt x="70" y="220"/>
                </a:cubicBezTo>
                <a:cubicBezTo>
                  <a:pt x="70" y="220"/>
                  <a:pt x="72" y="211"/>
                  <a:pt x="69" y="206"/>
                </a:cubicBezTo>
                <a:cubicBezTo>
                  <a:pt x="66" y="200"/>
                  <a:pt x="65" y="198"/>
                  <a:pt x="70" y="195"/>
                </a:cubicBezTo>
                <a:cubicBezTo>
                  <a:pt x="74" y="191"/>
                  <a:pt x="86" y="189"/>
                  <a:pt x="87" y="183"/>
                </a:cubicBezTo>
                <a:cubicBezTo>
                  <a:pt x="88" y="177"/>
                  <a:pt x="90" y="151"/>
                  <a:pt x="81" y="138"/>
                </a:cubicBezTo>
                <a:cubicBezTo>
                  <a:pt x="72" y="124"/>
                  <a:pt x="70" y="122"/>
                  <a:pt x="70" y="122"/>
                </a:cubicBezTo>
                <a:cubicBezTo>
                  <a:pt x="73" y="142"/>
                  <a:pt x="73" y="142"/>
                  <a:pt x="73" y="142"/>
                </a:cubicBezTo>
                <a:cubicBezTo>
                  <a:pt x="73" y="142"/>
                  <a:pt x="65" y="129"/>
                  <a:pt x="64" y="132"/>
                </a:cubicBezTo>
                <a:cubicBezTo>
                  <a:pt x="62" y="134"/>
                  <a:pt x="51" y="138"/>
                  <a:pt x="53" y="130"/>
                </a:cubicBezTo>
                <a:cubicBezTo>
                  <a:pt x="55" y="123"/>
                  <a:pt x="55" y="118"/>
                  <a:pt x="52" y="115"/>
                </a:cubicBezTo>
                <a:cubicBezTo>
                  <a:pt x="48" y="112"/>
                  <a:pt x="47" y="109"/>
                  <a:pt x="47" y="105"/>
                </a:cubicBezTo>
                <a:cubicBezTo>
                  <a:pt x="47" y="101"/>
                  <a:pt x="46" y="106"/>
                  <a:pt x="45" y="94"/>
                </a:cubicBezTo>
                <a:cubicBezTo>
                  <a:pt x="44" y="81"/>
                  <a:pt x="40" y="76"/>
                  <a:pt x="41" y="73"/>
                </a:cubicBezTo>
                <a:cubicBezTo>
                  <a:pt x="41" y="70"/>
                  <a:pt x="44" y="62"/>
                  <a:pt x="47" y="64"/>
                </a:cubicBezTo>
                <a:cubicBezTo>
                  <a:pt x="49" y="65"/>
                  <a:pt x="52" y="61"/>
                  <a:pt x="52" y="59"/>
                </a:cubicBezTo>
                <a:cubicBezTo>
                  <a:pt x="51" y="57"/>
                  <a:pt x="52" y="42"/>
                  <a:pt x="51" y="38"/>
                </a:cubicBezTo>
                <a:cubicBezTo>
                  <a:pt x="50" y="33"/>
                  <a:pt x="45" y="26"/>
                  <a:pt x="43" y="17"/>
                </a:cubicBezTo>
                <a:cubicBezTo>
                  <a:pt x="41" y="9"/>
                  <a:pt x="43" y="1"/>
                  <a:pt x="43" y="1"/>
                </a:cubicBezTo>
                <a:close/>
              </a:path>
            </a:pathLst>
          </a:custGeom>
          <a:solidFill>
            <a:srgbClr val="377DB1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6" name="Freeform 693">
            <a:extLst>
              <a:ext uri="{FF2B5EF4-FFF2-40B4-BE49-F238E27FC236}">
                <a16:creationId xmlns:a16="http://schemas.microsoft.com/office/drawing/2014/main" id="{4C10ADA8-6BCA-D9EB-143E-5D1F8C83E1F0}"/>
              </a:ext>
            </a:extLst>
          </p:cNvPr>
          <p:cNvSpPr>
            <a:spLocks/>
          </p:cNvSpPr>
          <p:nvPr/>
        </p:nvSpPr>
        <p:spPr bwMode="auto">
          <a:xfrm>
            <a:off x="5735098" y="5115807"/>
            <a:ext cx="316945" cy="487902"/>
          </a:xfrm>
          <a:custGeom>
            <a:avLst/>
            <a:gdLst>
              <a:gd name="T0" fmla="*/ 2147483646 w 297"/>
              <a:gd name="T1" fmla="*/ 2147483646 h 457"/>
              <a:gd name="T2" fmla="*/ 2147483646 w 297"/>
              <a:gd name="T3" fmla="*/ 2147483646 h 457"/>
              <a:gd name="T4" fmla="*/ 2147483646 w 297"/>
              <a:gd name="T5" fmla="*/ 2147483646 h 457"/>
              <a:gd name="T6" fmla="*/ 2147483646 w 297"/>
              <a:gd name="T7" fmla="*/ 2147483646 h 457"/>
              <a:gd name="T8" fmla="*/ 2147483646 w 297"/>
              <a:gd name="T9" fmla="*/ 2147483646 h 457"/>
              <a:gd name="T10" fmla="*/ 2147483646 w 297"/>
              <a:gd name="T11" fmla="*/ 2147483646 h 457"/>
              <a:gd name="T12" fmla="*/ 2147483646 w 297"/>
              <a:gd name="T13" fmla="*/ 2147483646 h 457"/>
              <a:gd name="T14" fmla="*/ 2147483646 w 297"/>
              <a:gd name="T15" fmla="*/ 2147483646 h 457"/>
              <a:gd name="T16" fmla="*/ 2147483646 w 297"/>
              <a:gd name="T17" fmla="*/ 2147483646 h 457"/>
              <a:gd name="T18" fmla="*/ 2147483646 w 297"/>
              <a:gd name="T19" fmla="*/ 2147483646 h 457"/>
              <a:gd name="T20" fmla="*/ 2147483646 w 297"/>
              <a:gd name="T21" fmla="*/ 2147483646 h 457"/>
              <a:gd name="T22" fmla="*/ 2147483646 w 297"/>
              <a:gd name="T23" fmla="*/ 2147483646 h 457"/>
              <a:gd name="T24" fmla="*/ 2147483646 w 297"/>
              <a:gd name="T25" fmla="*/ 2147483646 h 457"/>
              <a:gd name="T26" fmla="*/ 2147483646 w 297"/>
              <a:gd name="T27" fmla="*/ 2147483646 h 457"/>
              <a:gd name="T28" fmla="*/ 2147483646 w 297"/>
              <a:gd name="T29" fmla="*/ 2147483646 h 457"/>
              <a:gd name="T30" fmla="*/ 2147483646 w 297"/>
              <a:gd name="T31" fmla="*/ 2147483646 h 457"/>
              <a:gd name="T32" fmla="*/ 2147483646 w 297"/>
              <a:gd name="T33" fmla="*/ 2147483646 h 457"/>
              <a:gd name="T34" fmla="*/ 2147483646 w 297"/>
              <a:gd name="T35" fmla="*/ 2147483646 h 457"/>
              <a:gd name="T36" fmla="*/ 2147483646 w 297"/>
              <a:gd name="T37" fmla="*/ 2147483646 h 457"/>
              <a:gd name="T38" fmla="*/ 2147483646 w 297"/>
              <a:gd name="T39" fmla="*/ 2147483646 h 457"/>
              <a:gd name="T40" fmla="*/ 2147483646 w 297"/>
              <a:gd name="T41" fmla="*/ 2147483646 h 457"/>
              <a:gd name="T42" fmla="*/ 2147483646 w 297"/>
              <a:gd name="T43" fmla="*/ 2147483646 h 457"/>
              <a:gd name="T44" fmla="*/ 2147483646 w 297"/>
              <a:gd name="T45" fmla="*/ 2147483646 h 457"/>
              <a:gd name="T46" fmla="*/ 2147483646 w 297"/>
              <a:gd name="T47" fmla="*/ 2147483646 h 457"/>
              <a:gd name="T48" fmla="*/ 2147483646 w 297"/>
              <a:gd name="T49" fmla="*/ 2147483646 h 457"/>
              <a:gd name="T50" fmla="*/ 2147483646 w 297"/>
              <a:gd name="T51" fmla="*/ 2147483646 h 457"/>
              <a:gd name="T52" fmla="*/ 2147483646 w 297"/>
              <a:gd name="T53" fmla="*/ 2147483646 h 457"/>
              <a:gd name="T54" fmla="*/ 2147483646 w 297"/>
              <a:gd name="T55" fmla="*/ 2147483646 h 457"/>
              <a:gd name="T56" fmla="*/ 2147483646 w 297"/>
              <a:gd name="T57" fmla="*/ 2147483646 h 457"/>
              <a:gd name="T58" fmla="*/ 2147483646 w 297"/>
              <a:gd name="T59" fmla="*/ 2147483646 h 457"/>
              <a:gd name="T60" fmla="*/ 2147483646 w 297"/>
              <a:gd name="T61" fmla="*/ 2147483646 h 457"/>
              <a:gd name="T62" fmla="*/ 2147483646 w 297"/>
              <a:gd name="T63" fmla="*/ 2147483646 h 457"/>
              <a:gd name="T64" fmla="*/ 2147483646 w 297"/>
              <a:gd name="T65" fmla="*/ 2147483646 h 457"/>
              <a:gd name="T66" fmla="*/ 2147483646 w 297"/>
              <a:gd name="T67" fmla="*/ 2147483646 h 457"/>
              <a:gd name="T68" fmla="*/ 2147483646 w 297"/>
              <a:gd name="T69" fmla="*/ 2147483646 h 457"/>
              <a:gd name="T70" fmla="*/ 2147483646 w 297"/>
              <a:gd name="T71" fmla="*/ 2147483646 h 457"/>
              <a:gd name="T72" fmla="*/ 2147483646 w 297"/>
              <a:gd name="T73" fmla="*/ 2147483646 h 457"/>
              <a:gd name="T74" fmla="*/ 2147483646 w 297"/>
              <a:gd name="T75" fmla="*/ 2147483646 h 457"/>
              <a:gd name="T76" fmla="*/ 2147483646 w 297"/>
              <a:gd name="T77" fmla="*/ 2147483646 h 45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297"/>
              <a:gd name="T118" fmla="*/ 0 h 457"/>
              <a:gd name="T119" fmla="*/ 297 w 297"/>
              <a:gd name="T120" fmla="*/ 457 h 457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297" h="457">
                <a:moveTo>
                  <a:pt x="6" y="149"/>
                </a:moveTo>
                <a:cubicBezTo>
                  <a:pt x="6" y="149"/>
                  <a:pt x="7" y="139"/>
                  <a:pt x="5" y="136"/>
                </a:cubicBezTo>
                <a:cubicBezTo>
                  <a:pt x="4" y="132"/>
                  <a:pt x="0" y="132"/>
                  <a:pt x="8" y="125"/>
                </a:cubicBezTo>
                <a:cubicBezTo>
                  <a:pt x="16" y="119"/>
                  <a:pt x="82" y="103"/>
                  <a:pt x="83" y="98"/>
                </a:cubicBezTo>
                <a:cubicBezTo>
                  <a:pt x="83" y="98"/>
                  <a:pt x="88" y="99"/>
                  <a:pt x="90" y="103"/>
                </a:cubicBezTo>
                <a:cubicBezTo>
                  <a:pt x="92" y="107"/>
                  <a:pt x="94" y="114"/>
                  <a:pt x="102" y="114"/>
                </a:cubicBezTo>
                <a:cubicBezTo>
                  <a:pt x="110" y="113"/>
                  <a:pt x="117" y="112"/>
                  <a:pt x="119" y="114"/>
                </a:cubicBezTo>
                <a:cubicBezTo>
                  <a:pt x="121" y="117"/>
                  <a:pt x="130" y="123"/>
                  <a:pt x="122" y="136"/>
                </a:cubicBezTo>
                <a:cubicBezTo>
                  <a:pt x="114" y="148"/>
                  <a:pt x="108" y="148"/>
                  <a:pt x="118" y="161"/>
                </a:cubicBezTo>
                <a:cubicBezTo>
                  <a:pt x="128" y="174"/>
                  <a:pt x="127" y="168"/>
                  <a:pt x="130" y="176"/>
                </a:cubicBezTo>
                <a:cubicBezTo>
                  <a:pt x="133" y="184"/>
                  <a:pt x="140" y="191"/>
                  <a:pt x="140" y="191"/>
                </a:cubicBezTo>
                <a:cubicBezTo>
                  <a:pt x="140" y="191"/>
                  <a:pt x="142" y="182"/>
                  <a:pt x="139" y="177"/>
                </a:cubicBezTo>
                <a:cubicBezTo>
                  <a:pt x="136" y="171"/>
                  <a:pt x="135" y="169"/>
                  <a:pt x="140" y="166"/>
                </a:cubicBezTo>
                <a:cubicBezTo>
                  <a:pt x="144" y="162"/>
                  <a:pt x="156" y="160"/>
                  <a:pt x="157" y="154"/>
                </a:cubicBezTo>
                <a:cubicBezTo>
                  <a:pt x="158" y="148"/>
                  <a:pt x="160" y="122"/>
                  <a:pt x="151" y="109"/>
                </a:cubicBezTo>
                <a:cubicBezTo>
                  <a:pt x="142" y="95"/>
                  <a:pt x="140" y="93"/>
                  <a:pt x="140" y="93"/>
                </a:cubicBezTo>
                <a:cubicBezTo>
                  <a:pt x="140" y="93"/>
                  <a:pt x="134" y="92"/>
                  <a:pt x="130" y="82"/>
                </a:cubicBezTo>
                <a:cubicBezTo>
                  <a:pt x="127" y="72"/>
                  <a:pt x="127" y="61"/>
                  <a:pt x="127" y="57"/>
                </a:cubicBezTo>
                <a:cubicBezTo>
                  <a:pt x="127" y="52"/>
                  <a:pt x="134" y="33"/>
                  <a:pt x="138" y="31"/>
                </a:cubicBezTo>
                <a:cubicBezTo>
                  <a:pt x="158" y="32"/>
                  <a:pt x="158" y="32"/>
                  <a:pt x="158" y="32"/>
                </a:cubicBezTo>
                <a:cubicBezTo>
                  <a:pt x="158" y="32"/>
                  <a:pt x="166" y="22"/>
                  <a:pt x="169" y="27"/>
                </a:cubicBezTo>
                <a:cubicBezTo>
                  <a:pt x="172" y="32"/>
                  <a:pt x="178" y="35"/>
                  <a:pt x="182" y="35"/>
                </a:cubicBezTo>
                <a:cubicBezTo>
                  <a:pt x="187" y="34"/>
                  <a:pt x="184" y="29"/>
                  <a:pt x="193" y="29"/>
                </a:cubicBezTo>
                <a:cubicBezTo>
                  <a:pt x="203" y="30"/>
                  <a:pt x="203" y="35"/>
                  <a:pt x="209" y="34"/>
                </a:cubicBezTo>
                <a:cubicBezTo>
                  <a:pt x="215" y="33"/>
                  <a:pt x="223" y="27"/>
                  <a:pt x="223" y="27"/>
                </a:cubicBezTo>
                <a:cubicBezTo>
                  <a:pt x="223" y="27"/>
                  <a:pt x="220" y="21"/>
                  <a:pt x="224" y="19"/>
                </a:cubicBezTo>
                <a:cubicBezTo>
                  <a:pt x="228" y="18"/>
                  <a:pt x="229" y="11"/>
                  <a:pt x="237" y="17"/>
                </a:cubicBezTo>
                <a:cubicBezTo>
                  <a:pt x="244" y="23"/>
                  <a:pt x="245" y="18"/>
                  <a:pt x="253" y="17"/>
                </a:cubicBezTo>
                <a:cubicBezTo>
                  <a:pt x="260" y="16"/>
                  <a:pt x="285" y="0"/>
                  <a:pt x="291" y="2"/>
                </a:cubicBezTo>
                <a:cubicBezTo>
                  <a:pt x="291" y="2"/>
                  <a:pt x="297" y="14"/>
                  <a:pt x="293" y="19"/>
                </a:cubicBezTo>
                <a:cubicBezTo>
                  <a:pt x="288" y="25"/>
                  <a:pt x="286" y="26"/>
                  <a:pt x="287" y="38"/>
                </a:cubicBezTo>
                <a:cubicBezTo>
                  <a:pt x="288" y="50"/>
                  <a:pt x="287" y="53"/>
                  <a:pt x="288" y="69"/>
                </a:cubicBezTo>
                <a:cubicBezTo>
                  <a:pt x="289" y="85"/>
                  <a:pt x="291" y="94"/>
                  <a:pt x="291" y="98"/>
                </a:cubicBezTo>
                <a:cubicBezTo>
                  <a:pt x="291" y="102"/>
                  <a:pt x="291" y="104"/>
                  <a:pt x="292" y="107"/>
                </a:cubicBezTo>
                <a:cubicBezTo>
                  <a:pt x="293" y="110"/>
                  <a:pt x="285" y="123"/>
                  <a:pt x="287" y="127"/>
                </a:cubicBezTo>
                <a:cubicBezTo>
                  <a:pt x="289" y="132"/>
                  <a:pt x="291" y="136"/>
                  <a:pt x="289" y="138"/>
                </a:cubicBezTo>
                <a:cubicBezTo>
                  <a:pt x="287" y="141"/>
                  <a:pt x="281" y="145"/>
                  <a:pt x="278" y="149"/>
                </a:cubicBezTo>
                <a:cubicBezTo>
                  <a:pt x="274" y="153"/>
                  <a:pt x="262" y="173"/>
                  <a:pt x="246" y="181"/>
                </a:cubicBezTo>
                <a:cubicBezTo>
                  <a:pt x="230" y="189"/>
                  <a:pt x="218" y="194"/>
                  <a:pt x="207" y="200"/>
                </a:cubicBezTo>
                <a:cubicBezTo>
                  <a:pt x="196" y="205"/>
                  <a:pt x="184" y="208"/>
                  <a:pt x="179" y="216"/>
                </a:cubicBezTo>
                <a:cubicBezTo>
                  <a:pt x="173" y="225"/>
                  <a:pt x="165" y="234"/>
                  <a:pt x="160" y="235"/>
                </a:cubicBezTo>
                <a:cubicBezTo>
                  <a:pt x="155" y="236"/>
                  <a:pt x="149" y="238"/>
                  <a:pt x="143" y="248"/>
                </a:cubicBezTo>
                <a:cubicBezTo>
                  <a:pt x="137" y="258"/>
                  <a:pt x="126" y="265"/>
                  <a:pt x="121" y="260"/>
                </a:cubicBezTo>
                <a:cubicBezTo>
                  <a:pt x="121" y="260"/>
                  <a:pt x="120" y="259"/>
                  <a:pt x="118" y="269"/>
                </a:cubicBezTo>
                <a:cubicBezTo>
                  <a:pt x="117" y="278"/>
                  <a:pt x="117" y="283"/>
                  <a:pt x="122" y="288"/>
                </a:cubicBezTo>
                <a:cubicBezTo>
                  <a:pt x="126" y="292"/>
                  <a:pt x="124" y="294"/>
                  <a:pt x="123" y="304"/>
                </a:cubicBezTo>
                <a:cubicBezTo>
                  <a:pt x="123" y="314"/>
                  <a:pt x="126" y="311"/>
                  <a:pt x="128" y="324"/>
                </a:cubicBezTo>
                <a:cubicBezTo>
                  <a:pt x="131" y="337"/>
                  <a:pt x="136" y="332"/>
                  <a:pt x="136" y="337"/>
                </a:cubicBezTo>
                <a:cubicBezTo>
                  <a:pt x="136" y="342"/>
                  <a:pt x="131" y="345"/>
                  <a:pt x="131" y="350"/>
                </a:cubicBezTo>
                <a:cubicBezTo>
                  <a:pt x="131" y="355"/>
                  <a:pt x="127" y="360"/>
                  <a:pt x="127" y="367"/>
                </a:cubicBezTo>
                <a:cubicBezTo>
                  <a:pt x="128" y="375"/>
                  <a:pt x="130" y="378"/>
                  <a:pt x="130" y="381"/>
                </a:cubicBezTo>
                <a:cubicBezTo>
                  <a:pt x="130" y="383"/>
                  <a:pt x="123" y="385"/>
                  <a:pt x="120" y="390"/>
                </a:cubicBezTo>
                <a:cubicBezTo>
                  <a:pt x="117" y="396"/>
                  <a:pt x="111" y="399"/>
                  <a:pt x="104" y="400"/>
                </a:cubicBezTo>
                <a:cubicBezTo>
                  <a:pt x="97" y="401"/>
                  <a:pt x="95" y="403"/>
                  <a:pt x="94" y="405"/>
                </a:cubicBezTo>
                <a:cubicBezTo>
                  <a:pt x="92" y="406"/>
                  <a:pt x="85" y="409"/>
                  <a:pt x="78" y="409"/>
                </a:cubicBezTo>
                <a:cubicBezTo>
                  <a:pt x="71" y="410"/>
                  <a:pt x="68" y="411"/>
                  <a:pt x="64" y="416"/>
                </a:cubicBezTo>
                <a:cubicBezTo>
                  <a:pt x="60" y="421"/>
                  <a:pt x="58" y="420"/>
                  <a:pt x="55" y="424"/>
                </a:cubicBezTo>
                <a:cubicBezTo>
                  <a:pt x="51" y="428"/>
                  <a:pt x="48" y="427"/>
                  <a:pt x="52" y="433"/>
                </a:cubicBezTo>
                <a:cubicBezTo>
                  <a:pt x="56" y="440"/>
                  <a:pt x="59" y="439"/>
                  <a:pt x="55" y="448"/>
                </a:cubicBezTo>
                <a:cubicBezTo>
                  <a:pt x="51" y="457"/>
                  <a:pt x="51" y="456"/>
                  <a:pt x="46" y="455"/>
                </a:cubicBezTo>
                <a:cubicBezTo>
                  <a:pt x="41" y="453"/>
                  <a:pt x="33" y="455"/>
                  <a:pt x="33" y="455"/>
                </a:cubicBezTo>
                <a:cubicBezTo>
                  <a:pt x="31" y="432"/>
                  <a:pt x="31" y="432"/>
                  <a:pt x="31" y="432"/>
                </a:cubicBezTo>
                <a:cubicBezTo>
                  <a:pt x="31" y="432"/>
                  <a:pt x="33" y="410"/>
                  <a:pt x="34" y="397"/>
                </a:cubicBezTo>
                <a:cubicBezTo>
                  <a:pt x="34" y="384"/>
                  <a:pt x="35" y="379"/>
                  <a:pt x="29" y="367"/>
                </a:cubicBezTo>
                <a:cubicBezTo>
                  <a:pt x="24" y="355"/>
                  <a:pt x="23" y="332"/>
                  <a:pt x="23" y="332"/>
                </a:cubicBezTo>
                <a:cubicBezTo>
                  <a:pt x="23" y="332"/>
                  <a:pt x="33" y="323"/>
                  <a:pt x="42" y="315"/>
                </a:cubicBezTo>
                <a:cubicBezTo>
                  <a:pt x="50" y="306"/>
                  <a:pt x="53" y="299"/>
                  <a:pt x="55" y="291"/>
                </a:cubicBezTo>
                <a:cubicBezTo>
                  <a:pt x="56" y="283"/>
                  <a:pt x="62" y="283"/>
                  <a:pt x="66" y="276"/>
                </a:cubicBezTo>
                <a:cubicBezTo>
                  <a:pt x="71" y="268"/>
                  <a:pt x="70" y="259"/>
                  <a:pt x="67" y="250"/>
                </a:cubicBezTo>
                <a:cubicBezTo>
                  <a:pt x="64" y="241"/>
                  <a:pt x="61" y="236"/>
                  <a:pt x="66" y="233"/>
                </a:cubicBezTo>
                <a:cubicBezTo>
                  <a:pt x="70" y="230"/>
                  <a:pt x="64" y="229"/>
                  <a:pt x="68" y="226"/>
                </a:cubicBezTo>
                <a:cubicBezTo>
                  <a:pt x="73" y="222"/>
                  <a:pt x="74" y="208"/>
                  <a:pt x="75" y="205"/>
                </a:cubicBezTo>
                <a:cubicBezTo>
                  <a:pt x="75" y="202"/>
                  <a:pt x="78" y="206"/>
                  <a:pt x="75" y="191"/>
                </a:cubicBezTo>
                <a:cubicBezTo>
                  <a:pt x="72" y="176"/>
                  <a:pt x="68" y="170"/>
                  <a:pt x="65" y="170"/>
                </a:cubicBezTo>
                <a:cubicBezTo>
                  <a:pt x="61" y="169"/>
                  <a:pt x="58" y="170"/>
                  <a:pt x="53" y="166"/>
                </a:cubicBezTo>
                <a:cubicBezTo>
                  <a:pt x="47" y="162"/>
                  <a:pt x="44" y="158"/>
                  <a:pt x="39" y="157"/>
                </a:cubicBezTo>
                <a:cubicBezTo>
                  <a:pt x="33" y="156"/>
                  <a:pt x="29" y="155"/>
                  <a:pt x="26" y="154"/>
                </a:cubicBezTo>
                <a:cubicBezTo>
                  <a:pt x="23" y="154"/>
                  <a:pt x="19" y="153"/>
                  <a:pt x="16" y="154"/>
                </a:cubicBezTo>
                <a:cubicBezTo>
                  <a:pt x="12" y="154"/>
                  <a:pt x="6" y="149"/>
                  <a:pt x="6" y="149"/>
                </a:cubicBezTo>
                <a:close/>
              </a:path>
            </a:pathLst>
          </a:custGeom>
          <a:solidFill>
            <a:srgbClr val="09589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7" name="Freeform 694">
            <a:extLst>
              <a:ext uri="{FF2B5EF4-FFF2-40B4-BE49-F238E27FC236}">
                <a16:creationId xmlns:a16="http://schemas.microsoft.com/office/drawing/2014/main" id="{1E81CF4B-4B00-2E94-B62E-FBF0427A10A4}"/>
              </a:ext>
            </a:extLst>
          </p:cNvPr>
          <p:cNvSpPr>
            <a:spLocks/>
          </p:cNvSpPr>
          <p:nvPr/>
        </p:nvSpPr>
        <p:spPr bwMode="auto">
          <a:xfrm>
            <a:off x="5587191" y="5267556"/>
            <a:ext cx="230505" cy="203613"/>
          </a:xfrm>
          <a:custGeom>
            <a:avLst/>
            <a:gdLst>
              <a:gd name="T0" fmla="*/ 2147483646 w 217"/>
              <a:gd name="T1" fmla="*/ 2147483646 h 190"/>
              <a:gd name="T2" fmla="*/ 2147483646 w 217"/>
              <a:gd name="T3" fmla="*/ 2147483646 h 190"/>
              <a:gd name="T4" fmla="*/ 2147483646 w 217"/>
              <a:gd name="T5" fmla="*/ 2147483646 h 190"/>
              <a:gd name="T6" fmla="*/ 2147483646 w 217"/>
              <a:gd name="T7" fmla="*/ 2147483646 h 190"/>
              <a:gd name="T8" fmla="*/ 2147483646 w 217"/>
              <a:gd name="T9" fmla="*/ 2147483646 h 190"/>
              <a:gd name="T10" fmla="*/ 2147483646 w 217"/>
              <a:gd name="T11" fmla="*/ 2147483646 h 190"/>
              <a:gd name="T12" fmla="*/ 2147483646 w 217"/>
              <a:gd name="T13" fmla="*/ 2147483646 h 190"/>
              <a:gd name="T14" fmla="*/ 2147483646 w 217"/>
              <a:gd name="T15" fmla="*/ 2147483646 h 190"/>
              <a:gd name="T16" fmla="*/ 2147483646 w 217"/>
              <a:gd name="T17" fmla="*/ 2147483646 h 190"/>
              <a:gd name="T18" fmla="*/ 2147483646 w 217"/>
              <a:gd name="T19" fmla="*/ 2147483646 h 190"/>
              <a:gd name="T20" fmla="*/ 2147483646 w 217"/>
              <a:gd name="T21" fmla="*/ 2147483646 h 190"/>
              <a:gd name="T22" fmla="*/ 2147483646 w 217"/>
              <a:gd name="T23" fmla="*/ 2147483646 h 190"/>
              <a:gd name="T24" fmla="*/ 2147483646 w 217"/>
              <a:gd name="T25" fmla="*/ 2147483646 h 190"/>
              <a:gd name="T26" fmla="*/ 2147483646 w 217"/>
              <a:gd name="T27" fmla="*/ 2147483646 h 190"/>
              <a:gd name="T28" fmla="*/ 2147483646 w 217"/>
              <a:gd name="T29" fmla="*/ 2147483646 h 190"/>
              <a:gd name="T30" fmla="*/ 2147483646 w 217"/>
              <a:gd name="T31" fmla="*/ 2147483646 h 190"/>
              <a:gd name="T32" fmla="*/ 2147483646 w 217"/>
              <a:gd name="T33" fmla="*/ 2147483646 h 190"/>
              <a:gd name="T34" fmla="*/ 2147483646 w 217"/>
              <a:gd name="T35" fmla="*/ 2147483646 h 190"/>
              <a:gd name="T36" fmla="*/ 2147483646 w 217"/>
              <a:gd name="T37" fmla="*/ 2147483646 h 190"/>
              <a:gd name="T38" fmla="*/ 2147483646 w 217"/>
              <a:gd name="T39" fmla="*/ 2147483646 h 190"/>
              <a:gd name="T40" fmla="*/ 2147483646 w 217"/>
              <a:gd name="T41" fmla="*/ 2147483646 h 190"/>
              <a:gd name="T42" fmla="*/ 2147483646 w 217"/>
              <a:gd name="T43" fmla="*/ 2147483646 h 190"/>
              <a:gd name="T44" fmla="*/ 2147483646 w 217"/>
              <a:gd name="T45" fmla="*/ 2147483646 h 190"/>
              <a:gd name="T46" fmla="*/ 2147483646 w 217"/>
              <a:gd name="T47" fmla="*/ 2147483646 h 190"/>
              <a:gd name="T48" fmla="*/ 2147483646 w 217"/>
              <a:gd name="T49" fmla="*/ 2147483646 h 190"/>
              <a:gd name="T50" fmla="*/ 2147483646 w 217"/>
              <a:gd name="T51" fmla="*/ 2147483646 h 190"/>
              <a:gd name="T52" fmla="*/ 2147483646 w 217"/>
              <a:gd name="T53" fmla="*/ 2147483646 h 190"/>
              <a:gd name="T54" fmla="*/ 2147483646 w 217"/>
              <a:gd name="T55" fmla="*/ 2147483646 h 190"/>
              <a:gd name="T56" fmla="*/ 2147483646 w 217"/>
              <a:gd name="T57" fmla="*/ 2147483646 h 190"/>
              <a:gd name="T58" fmla="*/ 2147483646 w 217"/>
              <a:gd name="T59" fmla="*/ 2147483646 h 190"/>
              <a:gd name="T60" fmla="*/ 2147483646 w 217"/>
              <a:gd name="T61" fmla="*/ 2147483646 h 190"/>
              <a:gd name="T62" fmla="*/ 2147483646 w 217"/>
              <a:gd name="T63" fmla="*/ 2147483646 h 190"/>
              <a:gd name="T64" fmla="*/ 2147483646 w 217"/>
              <a:gd name="T65" fmla="*/ 2147483646 h 190"/>
              <a:gd name="T66" fmla="*/ 2147483646 w 217"/>
              <a:gd name="T67" fmla="*/ 2147483646 h 190"/>
              <a:gd name="T68" fmla="*/ 2147483646 w 217"/>
              <a:gd name="T69" fmla="*/ 2147483646 h 190"/>
              <a:gd name="T70" fmla="*/ 2147483646 w 217"/>
              <a:gd name="T71" fmla="*/ 2147483646 h 190"/>
              <a:gd name="T72" fmla="*/ 2147483646 w 217"/>
              <a:gd name="T73" fmla="*/ 2147483646 h 190"/>
              <a:gd name="T74" fmla="*/ 2147483646 w 217"/>
              <a:gd name="T75" fmla="*/ 2147483646 h 1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217"/>
              <a:gd name="T115" fmla="*/ 0 h 190"/>
              <a:gd name="T116" fmla="*/ 217 w 217"/>
              <a:gd name="T117" fmla="*/ 190 h 190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217" h="190">
                <a:moveTo>
                  <a:pt x="162" y="190"/>
                </a:moveTo>
                <a:cubicBezTo>
                  <a:pt x="162" y="190"/>
                  <a:pt x="172" y="181"/>
                  <a:pt x="181" y="173"/>
                </a:cubicBezTo>
                <a:cubicBezTo>
                  <a:pt x="189" y="164"/>
                  <a:pt x="192" y="157"/>
                  <a:pt x="194" y="149"/>
                </a:cubicBezTo>
                <a:cubicBezTo>
                  <a:pt x="195" y="141"/>
                  <a:pt x="201" y="141"/>
                  <a:pt x="205" y="134"/>
                </a:cubicBezTo>
                <a:cubicBezTo>
                  <a:pt x="210" y="126"/>
                  <a:pt x="209" y="117"/>
                  <a:pt x="206" y="108"/>
                </a:cubicBezTo>
                <a:cubicBezTo>
                  <a:pt x="203" y="99"/>
                  <a:pt x="200" y="94"/>
                  <a:pt x="205" y="91"/>
                </a:cubicBezTo>
                <a:cubicBezTo>
                  <a:pt x="209" y="88"/>
                  <a:pt x="203" y="87"/>
                  <a:pt x="207" y="84"/>
                </a:cubicBezTo>
                <a:cubicBezTo>
                  <a:pt x="212" y="80"/>
                  <a:pt x="213" y="66"/>
                  <a:pt x="214" y="63"/>
                </a:cubicBezTo>
                <a:cubicBezTo>
                  <a:pt x="214" y="60"/>
                  <a:pt x="217" y="64"/>
                  <a:pt x="214" y="49"/>
                </a:cubicBezTo>
                <a:cubicBezTo>
                  <a:pt x="211" y="34"/>
                  <a:pt x="207" y="28"/>
                  <a:pt x="204" y="28"/>
                </a:cubicBezTo>
                <a:cubicBezTo>
                  <a:pt x="200" y="27"/>
                  <a:pt x="197" y="28"/>
                  <a:pt x="192" y="24"/>
                </a:cubicBezTo>
                <a:cubicBezTo>
                  <a:pt x="186" y="20"/>
                  <a:pt x="183" y="16"/>
                  <a:pt x="178" y="15"/>
                </a:cubicBezTo>
                <a:cubicBezTo>
                  <a:pt x="172" y="14"/>
                  <a:pt x="168" y="13"/>
                  <a:pt x="165" y="12"/>
                </a:cubicBezTo>
                <a:cubicBezTo>
                  <a:pt x="162" y="12"/>
                  <a:pt x="158" y="11"/>
                  <a:pt x="155" y="12"/>
                </a:cubicBezTo>
                <a:cubicBezTo>
                  <a:pt x="151" y="12"/>
                  <a:pt x="145" y="7"/>
                  <a:pt x="145" y="7"/>
                </a:cubicBezTo>
                <a:cubicBezTo>
                  <a:pt x="145" y="7"/>
                  <a:pt x="123" y="0"/>
                  <a:pt x="116" y="6"/>
                </a:cubicBezTo>
                <a:cubicBezTo>
                  <a:pt x="108" y="12"/>
                  <a:pt x="101" y="13"/>
                  <a:pt x="103" y="22"/>
                </a:cubicBezTo>
                <a:cubicBezTo>
                  <a:pt x="105" y="31"/>
                  <a:pt x="95" y="32"/>
                  <a:pt x="91" y="32"/>
                </a:cubicBezTo>
                <a:cubicBezTo>
                  <a:pt x="87" y="32"/>
                  <a:pt x="69" y="36"/>
                  <a:pt x="68" y="45"/>
                </a:cubicBezTo>
                <a:cubicBezTo>
                  <a:pt x="67" y="54"/>
                  <a:pt x="67" y="54"/>
                  <a:pt x="60" y="61"/>
                </a:cubicBezTo>
                <a:cubicBezTo>
                  <a:pt x="53" y="68"/>
                  <a:pt x="47" y="73"/>
                  <a:pt x="44" y="69"/>
                </a:cubicBezTo>
                <a:cubicBezTo>
                  <a:pt x="41" y="64"/>
                  <a:pt x="37" y="58"/>
                  <a:pt x="35" y="64"/>
                </a:cubicBezTo>
                <a:cubicBezTo>
                  <a:pt x="33" y="69"/>
                  <a:pt x="28" y="67"/>
                  <a:pt x="28" y="67"/>
                </a:cubicBezTo>
                <a:cubicBezTo>
                  <a:pt x="28" y="67"/>
                  <a:pt x="24" y="61"/>
                  <a:pt x="23" y="64"/>
                </a:cubicBezTo>
                <a:cubicBezTo>
                  <a:pt x="22" y="68"/>
                  <a:pt x="16" y="64"/>
                  <a:pt x="16" y="64"/>
                </a:cubicBezTo>
                <a:cubicBezTo>
                  <a:pt x="16" y="64"/>
                  <a:pt x="7" y="61"/>
                  <a:pt x="5" y="62"/>
                </a:cubicBezTo>
                <a:cubicBezTo>
                  <a:pt x="5" y="62"/>
                  <a:pt x="0" y="73"/>
                  <a:pt x="8" y="79"/>
                </a:cubicBezTo>
                <a:cubicBezTo>
                  <a:pt x="15" y="85"/>
                  <a:pt x="28" y="95"/>
                  <a:pt x="30" y="109"/>
                </a:cubicBezTo>
                <a:cubicBezTo>
                  <a:pt x="32" y="123"/>
                  <a:pt x="43" y="126"/>
                  <a:pt x="48" y="128"/>
                </a:cubicBezTo>
                <a:cubicBezTo>
                  <a:pt x="53" y="131"/>
                  <a:pt x="60" y="133"/>
                  <a:pt x="61" y="136"/>
                </a:cubicBezTo>
                <a:cubicBezTo>
                  <a:pt x="61" y="139"/>
                  <a:pt x="65" y="128"/>
                  <a:pt x="66" y="133"/>
                </a:cubicBezTo>
                <a:cubicBezTo>
                  <a:pt x="67" y="139"/>
                  <a:pt x="62" y="140"/>
                  <a:pt x="63" y="144"/>
                </a:cubicBezTo>
                <a:cubicBezTo>
                  <a:pt x="63" y="149"/>
                  <a:pt x="70" y="148"/>
                  <a:pt x="71" y="151"/>
                </a:cubicBezTo>
                <a:cubicBezTo>
                  <a:pt x="71" y="154"/>
                  <a:pt x="63" y="159"/>
                  <a:pt x="66" y="162"/>
                </a:cubicBezTo>
                <a:cubicBezTo>
                  <a:pt x="70" y="164"/>
                  <a:pt x="72" y="163"/>
                  <a:pt x="76" y="164"/>
                </a:cubicBezTo>
                <a:cubicBezTo>
                  <a:pt x="80" y="164"/>
                  <a:pt x="80" y="164"/>
                  <a:pt x="83" y="167"/>
                </a:cubicBezTo>
                <a:cubicBezTo>
                  <a:pt x="86" y="171"/>
                  <a:pt x="102" y="175"/>
                  <a:pt x="103" y="183"/>
                </a:cubicBezTo>
                <a:cubicBezTo>
                  <a:pt x="103" y="183"/>
                  <a:pt x="153" y="185"/>
                  <a:pt x="162" y="190"/>
                </a:cubicBezTo>
                <a:close/>
              </a:path>
            </a:pathLst>
          </a:custGeom>
          <a:solidFill>
            <a:srgbClr val="09589A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8" name="Freeform 695">
            <a:extLst>
              <a:ext uri="{FF2B5EF4-FFF2-40B4-BE49-F238E27FC236}">
                <a16:creationId xmlns:a16="http://schemas.microsoft.com/office/drawing/2014/main" id="{A65DBAAB-6994-0895-6780-E5A661799487}"/>
              </a:ext>
            </a:extLst>
          </p:cNvPr>
          <p:cNvSpPr>
            <a:spLocks/>
          </p:cNvSpPr>
          <p:nvPr/>
        </p:nvSpPr>
        <p:spPr bwMode="auto">
          <a:xfrm>
            <a:off x="5191491" y="5304053"/>
            <a:ext cx="399542" cy="355361"/>
          </a:xfrm>
          <a:custGeom>
            <a:avLst/>
            <a:gdLst>
              <a:gd name="T0" fmla="*/ 2147483646 w 375"/>
              <a:gd name="T1" fmla="*/ 2147483646 h 332"/>
              <a:gd name="T2" fmla="*/ 2147483646 w 375"/>
              <a:gd name="T3" fmla="*/ 2147483646 h 332"/>
              <a:gd name="T4" fmla="*/ 2147483646 w 375"/>
              <a:gd name="T5" fmla="*/ 2147483646 h 332"/>
              <a:gd name="T6" fmla="*/ 2147483646 w 375"/>
              <a:gd name="T7" fmla="*/ 2147483646 h 332"/>
              <a:gd name="T8" fmla="*/ 2147483646 w 375"/>
              <a:gd name="T9" fmla="*/ 2147483646 h 332"/>
              <a:gd name="T10" fmla="*/ 2147483646 w 375"/>
              <a:gd name="T11" fmla="*/ 2147483646 h 332"/>
              <a:gd name="T12" fmla="*/ 2147483646 w 375"/>
              <a:gd name="T13" fmla="*/ 2147483646 h 332"/>
              <a:gd name="T14" fmla="*/ 2147483646 w 375"/>
              <a:gd name="T15" fmla="*/ 2147483646 h 332"/>
              <a:gd name="T16" fmla="*/ 2147483646 w 375"/>
              <a:gd name="T17" fmla="*/ 2147483646 h 332"/>
              <a:gd name="T18" fmla="*/ 2147483646 w 375"/>
              <a:gd name="T19" fmla="*/ 2147483646 h 332"/>
              <a:gd name="T20" fmla="*/ 2147483646 w 375"/>
              <a:gd name="T21" fmla="*/ 2147483646 h 332"/>
              <a:gd name="T22" fmla="*/ 2147483646 w 375"/>
              <a:gd name="T23" fmla="*/ 2147483646 h 332"/>
              <a:gd name="T24" fmla="*/ 2147483646 w 375"/>
              <a:gd name="T25" fmla="*/ 2147483646 h 332"/>
              <a:gd name="T26" fmla="*/ 2147483646 w 375"/>
              <a:gd name="T27" fmla="*/ 2147483646 h 332"/>
              <a:gd name="T28" fmla="*/ 2147483646 w 375"/>
              <a:gd name="T29" fmla="*/ 2147483646 h 332"/>
              <a:gd name="T30" fmla="*/ 2147483646 w 375"/>
              <a:gd name="T31" fmla="*/ 2147483646 h 332"/>
              <a:gd name="T32" fmla="*/ 2147483646 w 375"/>
              <a:gd name="T33" fmla="*/ 2147483646 h 332"/>
              <a:gd name="T34" fmla="*/ 2147483646 w 375"/>
              <a:gd name="T35" fmla="*/ 2147483646 h 332"/>
              <a:gd name="T36" fmla="*/ 2147483646 w 375"/>
              <a:gd name="T37" fmla="*/ 2147483646 h 332"/>
              <a:gd name="T38" fmla="*/ 2147483646 w 375"/>
              <a:gd name="T39" fmla="*/ 2147483646 h 332"/>
              <a:gd name="T40" fmla="*/ 2147483646 w 375"/>
              <a:gd name="T41" fmla="*/ 2147483646 h 332"/>
              <a:gd name="T42" fmla="*/ 2147483646 w 375"/>
              <a:gd name="T43" fmla="*/ 2147483646 h 332"/>
              <a:gd name="T44" fmla="*/ 2147483646 w 375"/>
              <a:gd name="T45" fmla="*/ 2147483646 h 332"/>
              <a:gd name="T46" fmla="*/ 2147483646 w 375"/>
              <a:gd name="T47" fmla="*/ 2147483646 h 332"/>
              <a:gd name="T48" fmla="*/ 2147483646 w 375"/>
              <a:gd name="T49" fmla="*/ 2147483646 h 332"/>
              <a:gd name="T50" fmla="*/ 2147483646 w 375"/>
              <a:gd name="T51" fmla="*/ 2147483646 h 332"/>
              <a:gd name="T52" fmla="*/ 2147483646 w 375"/>
              <a:gd name="T53" fmla="*/ 2147483646 h 332"/>
              <a:gd name="T54" fmla="*/ 2147483646 w 375"/>
              <a:gd name="T55" fmla="*/ 2147483646 h 332"/>
              <a:gd name="T56" fmla="*/ 2147483646 w 375"/>
              <a:gd name="T57" fmla="*/ 2147483646 h 332"/>
              <a:gd name="T58" fmla="*/ 2147483646 w 375"/>
              <a:gd name="T59" fmla="*/ 2147483646 h 332"/>
              <a:gd name="T60" fmla="*/ 2147483646 w 375"/>
              <a:gd name="T61" fmla="*/ 2147483646 h 332"/>
              <a:gd name="T62" fmla="*/ 2147483646 w 375"/>
              <a:gd name="T63" fmla="*/ 2147483646 h 332"/>
              <a:gd name="T64" fmla="*/ 2147483646 w 375"/>
              <a:gd name="T65" fmla="*/ 2147483646 h 332"/>
              <a:gd name="T66" fmla="*/ 2147483646 w 375"/>
              <a:gd name="T67" fmla="*/ 2147483646 h 332"/>
              <a:gd name="T68" fmla="*/ 2147483646 w 375"/>
              <a:gd name="T69" fmla="*/ 2147483646 h 332"/>
              <a:gd name="T70" fmla="*/ 2147483646 w 375"/>
              <a:gd name="T71" fmla="*/ 2147483646 h 332"/>
              <a:gd name="T72" fmla="*/ 2147483646 w 375"/>
              <a:gd name="T73" fmla="*/ 2147483646 h 3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375"/>
              <a:gd name="T112" fmla="*/ 0 h 332"/>
              <a:gd name="T113" fmla="*/ 375 w 375"/>
              <a:gd name="T114" fmla="*/ 332 h 332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375" h="332">
                <a:moveTo>
                  <a:pt x="4" y="11"/>
                </a:moveTo>
                <a:cubicBezTo>
                  <a:pt x="4" y="9"/>
                  <a:pt x="17" y="9"/>
                  <a:pt x="24" y="10"/>
                </a:cubicBezTo>
                <a:cubicBezTo>
                  <a:pt x="32" y="11"/>
                  <a:pt x="35" y="5"/>
                  <a:pt x="44" y="3"/>
                </a:cubicBezTo>
                <a:cubicBezTo>
                  <a:pt x="52" y="0"/>
                  <a:pt x="66" y="14"/>
                  <a:pt x="66" y="14"/>
                </a:cubicBezTo>
                <a:cubicBezTo>
                  <a:pt x="189" y="16"/>
                  <a:pt x="189" y="16"/>
                  <a:pt x="189" y="16"/>
                </a:cubicBezTo>
                <a:cubicBezTo>
                  <a:pt x="188" y="24"/>
                  <a:pt x="199" y="27"/>
                  <a:pt x="206" y="28"/>
                </a:cubicBezTo>
                <a:cubicBezTo>
                  <a:pt x="213" y="29"/>
                  <a:pt x="228" y="26"/>
                  <a:pt x="247" y="34"/>
                </a:cubicBezTo>
                <a:cubicBezTo>
                  <a:pt x="266" y="42"/>
                  <a:pt x="322" y="23"/>
                  <a:pt x="322" y="23"/>
                </a:cubicBezTo>
                <a:cubicBezTo>
                  <a:pt x="325" y="18"/>
                  <a:pt x="353" y="18"/>
                  <a:pt x="364" y="19"/>
                </a:cubicBezTo>
                <a:cubicBezTo>
                  <a:pt x="374" y="20"/>
                  <a:pt x="375" y="27"/>
                  <a:pt x="375" y="27"/>
                </a:cubicBezTo>
                <a:cubicBezTo>
                  <a:pt x="375" y="27"/>
                  <a:pt x="374" y="27"/>
                  <a:pt x="368" y="28"/>
                </a:cubicBezTo>
                <a:cubicBezTo>
                  <a:pt x="361" y="30"/>
                  <a:pt x="361" y="38"/>
                  <a:pt x="355" y="35"/>
                </a:cubicBezTo>
                <a:cubicBezTo>
                  <a:pt x="349" y="33"/>
                  <a:pt x="347" y="28"/>
                  <a:pt x="341" y="34"/>
                </a:cubicBezTo>
                <a:cubicBezTo>
                  <a:pt x="335" y="40"/>
                  <a:pt x="328" y="43"/>
                  <a:pt x="328" y="43"/>
                </a:cubicBezTo>
                <a:cubicBezTo>
                  <a:pt x="320" y="34"/>
                  <a:pt x="320" y="34"/>
                  <a:pt x="320" y="34"/>
                </a:cubicBezTo>
                <a:cubicBezTo>
                  <a:pt x="320" y="34"/>
                  <a:pt x="268" y="45"/>
                  <a:pt x="259" y="43"/>
                </a:cubicBezTo>
                <a:cubicBezTo>
                  <a:pt x="254" y="142"/>
                  <a:pt x="254" y="142"/>
                  <a:pt x="254" y="142"/>
                </a:cubicBezTo>
                <a:cubicBezTo>
                  <a:pt x="229" y="144"/>
                  <a:pt x="229" y="144"/>
                  <a:pt x="229" y="144"/>
                </a:cubicBezTo>
                <a:cubicBezTo>
                  <a:pt x="227" y="315"/>
                  <a:pt x="227" y="315"/>
                  <a:pt x="227" y="315"/>
                </a:cubicBezTo>
                <a:cubicBezTo>
                  <a:pt x="227" y="315"/>
                  <a:pt x="212" y="320"/>
                  <a:pt x="210" y="325"/>
                </a:cubicBezTo>
                <a:cubicBezTo>
                  <a:pt x="208" y="330"/>
                  <a:pt x="204" y="331"/>
                  <a:pt x="199" y="329"/>
                </a:cubicBezTo>
                <a:cubicBezTo>
                  <a:pt x="193" y="328"/>
                  <a:pt x="189" y="325"/>
                  <a:pt x="186" y="328"/>
                </a:cubicBezTo>
                <a:cubicBezTo>
                  <a:pt x="183" y="330"/>
                  <a:pt x="177" y="332"/>
                  <a:pt x="174" y="330"/>
                </a:cubicBezTo>
                <a:cubicBezTo>
                  <a:pt x="171" y="328"/>
                  <a:pt x="169" y="321"/>
                  <a:pt x="166" y="323"/>
                </a:cubicBezTo>
                <a:cubicBezTo>
                  <a:pt x="163" y="325"/>
                  <a:pt x="157" y="323"/>
                  <a:pt x="156" y="320"/>
                </a:cubicBezTo>
                <a:cubicBezTo>
                  <a:pt x="155" y="318"/>
                  <a:pt x="152" y="305"/>
                  <a:pt x="149" y="306"/>
                </a:cubicBezTo>
                <a:cubicBezTo>
                  <a:pt x="147" y="308"/>
                  <a:pt x="136" y="325"/>
                  <a:pt x="136" y="325"/>
                </a:cubicBezTo>
                <a:cubicBezTo>
                  <a:pt x="136" y="325"/>
                  <a:pt x="103" y="304"/>
                  <a:pt x="101" y="284"/>
                </a:cubicBezTo>
                <a:cubicBezTo>
                  <a:pt x="100" y="265"/>
                  <a:pt x="99" y="259"/>
                  <a:pt x="95" y="251"/>
                </a:cubicBezTo>
                <a:cubicBezTo>
                  <a:pt x="92" y="243"/>
                  <a:pt x="91" y="234"/>
                  <a:pt x="92" y="227"/>
                </a:cubicBezTo>
                <a:cubicBezTo>
                  <a:pt x="92" y="221"/>
                  <a:pt x="95" y="213"/>
                  <a:pt x="90" y="211"/>
                </a:cubicBezTo>
                <a:cubicBezTo>
                  <a:pt x="86" y="210"/>
                  <a:pt x="78" y="224"/>
                  <a:pt x="81" y="202"/>
                </a:cubicBezTo>
                <a:cubicBezTo>
                  <a:pt x="84" y="179"/>
                  <a:pt x="91" y="171"/>
                  <a:pt x="80" y="155"/>
                </a:cubicBezTo>
                <a:cubicBezTo>
                  <a:pt x="69" y="139"/>
                  <a:pt x="64" y="127"/>
                  <a:pt x="54" y="111"/>
                </a:cubicBezTo>
                <a:cubicBezTo>
                  <a:pt x="43" y="95"/>
                  <a:pt x="32" y="91"/>
                  <a:pt x="30" y="74"/>
                </a:cubicBezTo>
                <a:cubicBezTo>
                  <a:pt x="28" y="56"/>
                  <a:pt x="27" y="64"/>
                  <a:pt x="16" y="51"/>
                </a:cubicBezTo>
                <a:cubicBezTo>
                  <a:pt x="5" y="38"/>
                  <a:pt x="0" y="25"/>
                  <a:pt x="4" y="11"/>
                </a:cubicBezTo>
                <a:close/>
              </a:path>
            </a:pathLst>
          </a:custGeom>
          <a:solidFill>
            <a:srgbClr val="126EAD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59" name="Freeform 696">
            <a:extLst>
              <a:ext uri="{FF2B5EF4-FFF2-40B4-BE49-F238E27FC236}">
                <a16:creationId xmlns:a16="http://schemas.microsoft.com/office/drawing/2014/main" id="{3758664C-0C78-220C-96A5-7762E76D85ED}"/>
              </a:ext>
            </a:extLst>
          </p:cNvPr>
          <p:cNvSpPr>
            <a:spLocks/>
          </p:cNvSpPr>
          <p:nvPr/>
        </p:nvSpPr>
        <p:spPr bwMode="auto">
          <a:xfrm>
            <a:off x="5435442" y="5332865"/>
            <a:ext cx="263160" cy="270844"/>
          </a:xfrm>
          <a:custGeom>
            <a:avLst/>
            <a:gdLst>
              <a:gd name="T0" fmla="*/ 0 w 246"/>
              <a:gd name="T1" fmla="*/ 2147483646 h 253"/>
              <a:gd name="T2" fmla="*/ 2147483646 w 246"/>
              <a:gd name="T3" fmla="*/ 2147483646 h 253"/>
              <a:gd name="T4" fmla="*/ 2147483646 w 246"/>
              <a:gd name="T5" fmla="*/ 2147483646 h 253"/>
              <a:gd name="T6" fmla="*/ 2147483646 w 246"/>
              <a:gd name="T7" fmla="*/ 2147483646 h 253"/>
              <a:gd name="T8" fmla="*/ 2147483646 w 246"/>
              <a:gd name="T9" fmla="*/ 2147483646 h 253"/>
              <a:gd name="T10" fmla="*/ 2147483646 w 246"/>
              <a:gd name="T11" fmla="*/ 2147483646 h 253"/>
              <a:gd name="T12" fmla="*/ 2147483646 w 246"/>
              <a:gd name="T13" fmla="*/ 2147483646 h 253"/>
              <a:gd name="T14" fmla="*/ 2147483646 w 246"/>
              <a:gd name="T15" fmla="*/ 2147483646 h 253"/>
              <a:gd name="T16" fmla="*/ 2147483646 w 246"/>
              <a:gd name="T17" fmla="*/ 2147483646 h 253"/>
              <a:gd name="T18" fmla="*/ 2147483646 w 246"/>
              <a:gd name="T19" fmla="*/ 0 h 253"/>
              <a:gd name="T20" fmla="*/ 2147483646 w 246"/>
              <a:gd name="T21" fmla="*/ 2147483646 h 253"/>
              <a:gd name="T22" fmla="*/ 2147483646 w 246"/>
              <a:gd name="T23" fmla="*/ 2147483646 h 253"/>
              <a:gd name="T24" fmla="*/ 2147483646 w 246"/>
              <a:gd name="T25" fmla="*/ 2147483646 h 253"/>
              <a:gd name="T26" fmla="*/ 2147483646 w 246"/>
              <a:gd name="T27" fmla="*/ 2147483646 h 253"/>
              <a:gd name="T28" fmla="*/ 2147483646 w 246"/>
              <a:gd name="T29" fmla="*/ 2147483646 h 253"/>
              <a:gd name="T30" fmla="*/ 2147483646 w 246"/>
              <a:gd name="T31" fmla="*/ 2147483646 h 253"/>
              <a:gd name="T32" fmla="*/ 2147483646 w 246"/>
              <a:gd name="T33" fmla="*/ 2147483646 h 253"/>
              <a:gd name="T34" fmla="*/ 2147483646 w 246"/>
              <a:gd name="T35" fmla="*/ 2147483646 h 253"/>
              <a:gd name="T36" fmla="*/ 2147483646 w 246"/>
              <a:gd name="T37" fmla="*/ 2147483646 h 253"/>
              <a:gd name="T38" fmla="*/ 2147483646 w 246"/>
              <a:gd name="T39" fmla="*/ 2147483646 h 253"/>
              <a:gd name="T40" fmla="*/ 2147483646 w 246"/>
              <a:gd name="T41" fmla="*/ 2147483646 h 253"/>
              <a:gd name="T42" fmla="*/ 2147483646 w 246"/>
              <a:gd name="T43" fmla="*/ 2147483646 h 253"/>
              <a:gd name="T44" fmla="*/ 2147483646 w 246"/>
              <a:gd name="T45" fmla="*/ 2147483646 h 253"/>
              <a:gd name="T46" fmla="*/ 2147483646 w 246"/>
              <a:gd name="T47" fmla="*/ 2147483646 h 253"/>
              <a:gd name="T48" fmla="*/ 2147483646 w 246"/>
              <a:gd name="T49" fmla="*/ 2147483646 h 253"/>
              <a:gd name="T50" fmla="*/ 2147483646 w 246"/>
              <a:gd name="T51" fmla="*/ 2147483646 h 253"/>
              <a:gd name="T52" fmla="*/ 2147483646 w 246"/>
              <a:gd name="T53" fmla="*/ 2147483646 h 253"/>
              <a:gd name="T54" fmla="*/ 2147483646 w 246"/>
              <a:gd name="T55" fmla="*/ 2147483646 h 253"/>
              <a:gd name="T56" fmla="*/ 2147483646 w 246"/>
              <a:gd name="T57" fmla="*/ 2147483646 h 253"/>
              <a:gd name="T58" fmla="*/ 2147483646 w 246"/>
              <a:gd name="T59" fmla="*/ 2147483646 h 253"/>
              <a:gd name="T60" fmla="*/ 2147483646 w 246"/>
              <a:gd name="T61" fmla="*/ 2147483646 h 253"/>
              <a:gd name="T62" fmla="*/ 2147483646 w 246"/>
              <a:gd name="T63" fmla="*/ 2147483646 h 253"/>
              <a:gd name="T64" fmla="*/ 2147483646 w 246"/>
              <a:gd name="T65" fmla="*/ 2147483646 h 253"/>
              <a:gd name="T66" fmla="*/ 2147483646 w 246"/>
              <a:gd name="T67" fmla="*/ 2147483646 h 253"/>
              <a:gd name="T68" fmla="*/ 2147483646 w 246"/>
              <a:gd name="T69" fmla="*/ 2147483646 h 253"/>
              <a:gd name="T70" fmla="*/ 2147483646 w 246"/>
              <a:gd name="T71" fmla="*/ 2147483646 h 253"/>
              <a:gd name="T72" fmla="*/ 2147483646 w 246"/>
              <a:gd name="T73" fmla="*/ 2147483646 h 253"/>
              <a:gd name="T74" fmla="*/ 2147483646 w 246"/>
              <a:gd name="T75" fmla="*/ 2147483646 h 253"/>
              <a:gd name="T76" fmla="*/ 2147483646 w 246"/>
              <a:gd name="T77" fmla="*/ 2147483646 h 253"/>
              <a:gd name="T78" fmla="*/ 0 w 246"/>
              <a:gd name="T79" fmla="*/ 2147483646 h 2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246"/>
              <a:gd name="T121" fmla="*/ 0 h 253"/>
              <a:gd name="T122" fmla="*/ 246 w 246"/>
              <a:gd name="T123" fmla="*/ 253 h 253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246" h="253">
                <a:moveTo>
                  <a:pt x="0" y="193"/>
                </a:moveTo>
                <a:cubicBezTo>
                  <a:pt x="1" y="117"/>
                  <a:pt x="1" y="117"/>
                  <a:pt x="1" y="117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31" y="16"/>
                  <a:pt x="31" y="16"/>
                  <a:pt x="31" y="16"/>
                </a:cubicBezTo>
                <a:cubicBezTo>
                  <a:pt x="40" y="18"/>
                  <a:pt x="92" y="7"/>
                  <a:pt x="92" y="7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16"/>
                  <a:pt x="107" y="13"/>
                  <a:pt x="113" y="7"/>
                </a:cubicBezTo>
                <a:cubicBezTo>
                  <a:pt x="119" y="1"/>
                  <a:pt x="121" y="6"/>
                  <a:pt x="127" y="8"/>
                </a:cubicBezTo>
                <a:cubicBezTo>
                  <a:pt x="133" y="11"/>
                  <a:pt x="133" y="3"/>
                  <a:pt x="140" y="1"/>
                </a:cubicBezTo>
                <a:cubicBezTo>
                  <a:pt x="142" y="1"/>
                  <a:pt x="144" y="0"/>
                  <a:pt x="145" y="0"/>
                </a:cubicBezTo>
                <a:cubicBezTo>
                  <a:pt x="147" y="1"/>
                  <a:pt x="147" y="1"/>
                  <a:pt x="147" y="1"/>
                </a:cubicBezTo>
                <a:cubicBezTo>
                  <a:pt x="147" y="1"/>
                  <a:pt x="142" y="11"/>
                  <a:pt x="150" y="17"/>
                </a:cubicBezTo>
                <a:cubicBezTo>
                  <a:pt x="157" y="23"/>
                  <a:pt x="170" y="33"/>
                  <a:pt x="172" y="47"/>
                </a:cubicBezTo>
                <a:cubicBezTo>
                  <a:pt x="174" y="61"/>
                  <a:pt x="185" y="64"/>
                  <a:pt x="190" y="66"/>
                </a:cubicBezTo>
                <a:cubicBezTo>
                  <a:pt x="195" y="69"/>
                  <a:pt x="202" y="71"/>
                  <a:pt x="203" y="74"/>
                </a:cubicBezTo>
                <a:cubicBezTo>
                  <a:pt x="203" y="77"/>
                  <a:pt x="207" y="66"/>
                  <a:pt x="208" y="71"/>
                </a:cubicBezTo>
                <a:cubicBezTo>
                  <a:pt x="209" y="77"/>
                  <a:pt x="204" y="78"/>
                  <a:pt x="205" y="82"/>
                </a:cubicBezTo>
                <a:cubicBezTo>
                  <a:pt x="205" y="87"/>
                  <a:pt x="212" y="86"/>
                  <a:pt x="213" y="89"/>
                </a:cubicBezTo>
                <a:cubicBezTo>
                  <a:pt x="213" y="92"/>
                  <a:pt x="205" y="97"/>
                  <a:pt x="208" y="100"/>
                </a:cubicBezTo>
                <a:cubicBezTo>
                  <a:pt x="212" y="102"/>
                  <a:pt x="214" y="101"/>
                  <a:pt x="218" y="102"/>
                </a:cubicBezTo>
                <a:cubicBezTo>
                  <a:pt x="222" y="102"/>
                  <a:pt x="222" y="102"/>
                  <a:pt x="225" y="105"/>
                </a:cubicBezTo>
                <a:cubicBezTo>
                  <a:pt x="228" y="109"/>
                  <a:pt x="244" y="113"/>
                  <a:pt x="245" y="121"/>
                </a:cubicBezTo>
                <a:cubicBezTo>
                  <a:pt x="245" y="121"/>
                  <a:pt x="246" y="122"/>
                  <a:pt x="241" y="124"/>
                </a:cubicBezTo>
                <a:cubicBezTo>
                  <a:pt x="236" y="125"/>
                  <a:pt x="235" y="129"/>
                  <a:pt x="231" y="133"/>
                </a:cubicBezTo>
                <a:cubicBezTo>
                  <a:pt x="227" y="136"/>
                  <a:pt x="219" y="133"/>
                  <a:pt x="217" y="134"/>
                </a:cubicBezTo>
                <a:cubicBezTo>
                  <a:pt x="214" y="135"/>
                  <a:pt x="212" y="135"/>
                  <a:pt x="210" y="141"/>
                </a:cubicBezTo>
                <a:cubicBezTo>
                  <a:pt x="207" y="148"/>
                  <a:pt x="198" y="153"/>
                  <a:pt x="194" y="155"/>
                </a:cubicBezTo>
                <a:cubicBezTo>
                  <a:pt x="190" y="157"/>
                  <a:pt x="182" y="164"/>
                  <a:pt x="180" y="168"/>
                </a:cubicBezTo>
                <a:cubicBezTo>
                  <a:pt x="178" y="172"/>
                  <a:pt x="181" y="183"/>
                  <a:pt x="170" y="185"/>
                </a:cubicBezTo>
                <a:cubicBezTo>
                  <a:pt x="160" y="188"/>
                  <a:pt x="157" y="181"/>
                  <a:pt x="153" y="189"/>
                </a:cubicBezTo>
                <a:cubicBezTo>
                  <a:pt x="149" y="198"/>
                  <a:pt x="152" y="209"/>
                  <a:pt x="146" y="212"/>
                </a:cubicBezTo>
                <a:cubicBezTo>
                  <a:pt x="141" y="215"/>
                  <a:pt x="147" y="217"/>
                  <a:pt x="136" y="217"/>
                </a:cubicBezTo>
                <a:cubicBezTo>
                  <a:pt x="125" y="218"/>
                  <a:pt x="103" y="225"/>
                  <a:pt x="96" y="211"/>
                </a:cubicBezTo>
                <a:cubicBezTo>
                  <a:pt x="90" y="196"/>
                  <a:pt x="76" y="203"/>
                  <a:pt x="72" y="216"/>
                </a:cubicBezTo>
                <a:cubicBezTo>
                  <a:pt x="67" y="229"/>
                  <a:pt x="58" y="235"/>
                  <a:pt x="55" y="236"/>
                </a:cubicBezTo>
                <a:cubicBezTo>
                  <a:pt x="51" y="238"/>
                  <a:pt x="51" y="240"/>
                  <a:pt x="44" y="246"/>
                </a:cubicBezTo>
                <a:cubicBezTo>
                  <a:pt x="36" y="253"/>
                  <a:pt x="19" y="252"/>
                  <a:pt x="16" y="248"/>
                </a:cubicBezTo>
                <a:cubicBezTo>
                  <a:pt x="13" y="244"/>
                  <a:pt x="16" y="239"/>
                  <a:pt x="19" y="233"/>
                </a:cubicBezTo>
                <a:cubicBezTo>
                  <a:pt x="23" y="227"/>
                  <a:pt x="25" y="222"/>
                  <a:pt x="19" y="214"/>
                </a:cubicBezTo>
                <a:cubicBezTo>
                  <a:pt x="14" y="207"/>
                  <a:pt x="9" y="193"/>
                  <a:pt x="0" y="193"/>
                </a:cubicBezTo>
                <a:close/>
              </a:path>
            </a:pathLst>
          </a:custGeom>
          <a:solidFill>
            <a:srgbClr val="1B7BB5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0" name="Freeform 697">
            <a:extLst>
              <a:ext uri="{FF2B5EF4-FFF2-40B4-BE49-F238E27FC236}">
                <a16:creationId xmlns:a16="http://schemas.microsoft.com/office/drawing/2014/main" id="{D16D7B08-9B97-127B-6A84-7E72790ADEEB}"/>
              </a:ext>
            </a:extLst>
          </p:cNvPr>
          <p:cNvSpPr>
            <a:spLocks/>
          </p:cNvSpPr>
          <p:nvPr/>
        </p:nvSpPr>
        <p:spPr bwMode="auto">
          <a:xfrm>
            <a:off x="5335556" y="5463485"/>
            <a:ext cx="451406" cy="378413"/>
          </a:xfrm>
          <a:custGeom>
            <a:avLst/>
            <a:gdLst>
              <a:gd name="T0" fmla="*/ 0 w 422"/>
              <a:gd name="T1" fmla="*/ 2147483646 h 355"/>
              <a:gd name="T2" fmla="*/ 2147483646 w 422"/>
              <a:gd name="T3" fmla="*/ 2147483646 h 355"/>
              <a:gd name="T4" fmla="*/ 2147483646 w 422"/>
              <a:gd name="T5" fmla="*/ 2147483646 h 355"/>
              <a:gd name="T6" fmla="*/ 2147483646 w 422"/>
              <a:gd name="T7" fmla="*/ 2147483646 h 355"/>
              <a:gd name="T8" fmla="*/ 2147483646 w 422"/>
              <a:gd name="T9" fmla="*/ 2147483646 h 355"/>
              <a:gd name="T10" fmla="*/ 2147483646 w 422"/>
              <a:gd name="T11" fmla="*/ 2147483646 h 355"/>
              <a:gd name="T12" fmla="*/ 2147483646 w 422"/>
              <a:gd name="T13" fmla="*/ 2147483646 h 355"/>
              <a:gd name="T14" fmla="*/ 2147483646 w 422"/>
              <a:gd name="T15" fmla="*/ 2147483646 h 355"/>
              <a:gd name="T16" fmla="*/ 2147483646 w 422"/>
              <a:gd name="T17" fmla="*/ 2147483646 h 355"/>
              <a:gd name="T18" fmla="*/ 2147483646 w 422"/>
              <a:gd name="T19" fmla="*/ 2147483646 h 355"/>
              <a:gd name="T20" fmla="*/ 2147483646 w 422"/>
              <a:gd name="T21" fmla="*/ 2147483646 h 355"/>
              <a:gd name="T22" fmla="*/ 2147483646 w 422"/>
              <a:gd name="T23" fmla="*/ 2147483646 h 355"/>
              <a:gd name="T24" fmla="*/ 2147483646 w 422"/>
              <a:gd name="T25" fmla="*/ 2147483646 h 355"/>
              <a:gd name="T26" fmla="*/ 2147483646 w 422"/>
              <a:gd name="T27" fmla="*/ 2147483646 h 355"/>
              <a:gd name="T28" fmla="*/ 2147483646 w 422"/>
              <a:gd name="T29" fmla="*/ 2147483646 h 355"/>
              <a:gd name="T30" fmla="*/ 2147483646 w 422"/>
              <a:gd name="T31" fmla="*/ 2147483646 h 355"/>
              <a:gd name="T32" fmla="*/ 2147483646 w 422"/>
              <a:gd name="T33" fmla="*/ 2147483646 h 355"/>
              <a:gd name="T34" fmla="*/ 2147483646 w 422"/>
              <a:gd name="T35" fmla="*/ 2147483646 h 355"/>
              <a:gd name="T36" fmla="*/ 2147483646 w 422"/>
              <a:gd name="T37" fmla="*/ 2147483646 h 355"/>
              <a:gd name="T38" fmla="*/ 2147483646 w 422"/>
              <a:gd name="T39" fmla="*/ 2147483646 h 355"/>
              <a:gd name="T40" fmla="*/ 2147483646 w 422"/>
              <a:gd name="T41" fmla="*/ 2147483646 h 355"/>
              <a:gd name="T42" fmla="*/ 2147483646 w 422"/>
              <a:gd name="T43" fmla="*/ 2147483646 h 355"/>
              <a:gd name="T44" fmla="*/ 2147483646 w 422"/>
              <a:gd name="T45" fmla="*/ 2147483646 h 355"/>
              <a:gd name="T46" fmla="*/ 2147483646 w 422"/>
              <a:gd name="T47" fmla="*/ 2147483646 h 355"/>
              <a:gd name="T48" fmla="*/ 2147483646 w 422"/>
              <a:gd name="T49" fmla="*/ 2147483646 h 355"/>
              <a:gd name="T50" fmla="*/ 2147483646 w 422"/>
              <a:gd name="T51" fmla="*/ 2147483646 h 355"/>
              <a:gd name="T52" fmla="*/ 2147483646 w 422"/>
              <a:gd name="T53" fmla="*/ 2147483646 h 355"/>
              <a:gd name="T54" fmla="*/ 2147483646 w 422"/>
              <a:gd name="T55" fmla="*/ 2147483646 h 355"/>
              <a:gd name="T56" fmla="*/ 2147483646 w 422"/>
              <a:gd name="T57" fmla="*/ 0 h 355"/>
              <a:gd name="T58" fmla="*/ 2147483646 w 422"/>
              <a:gd name="T59" fmla="*/ 2147483646 h 355"/>
              <a:gd name="T60" fmla="*/ 2147483646 w 422"/>
              <a:gd name="T61" fmla="*/ 2147483646 h 355"/>
              <a:gd name="T62" fmla="*/ 2147483646 w 422"/>
              <a:gd name="T63" fmla="*/ 2147483646 h 355"/>
              <a:gd name="T64" fmla="*/ 2147483646 w 422"/>
              <a:gd name="T65" fmla="*/ 2147483646 h 355"/>
              <a:gd name="T66" fmla="*/ 2147483646 w 422"/>
              <a:gd name="T67" fmla="*/ 2147483646 h 355"/>
              <a:gd name="T68" fmla="*/ 2147483646 w 422"/>
              <a:gd name="T69" fmla="*/ 2147483646 h 355"/>
              <a:gd name="T70" fmla="*/ 2147483646 w 422"/>
              <a:gd name="T71" fmla="*/ 2147483646 h 355"/>
              <a:gd name="T72" fmla="*/ 2147483646 w 422"/>
              <a:gd name="T73" fmla="*/ 2147483646 h 355"/>
              <a:gd name="T74" fmla="*/ 2147483646 w 422"/>
              <a:gd name="T75" fmla="*/ 2147483646 h 355"/>
              <a:gd name="T76" fmla="*/ 2147483646 w 422"/>
              <a:gd name="T77" fmla="*/ 2147483646 h 355"/>
              <a:gd name="T78" fmla="*/ 2147483646 w 422"/>
              <a:gd name="T79" fmla="*/ 2147483646 h 355"/>
              <a:gd name="T80" fmla="*/ 2147483646 w 422"/>
              <a:gd name="T81" fmla="*/ 2147483646 h 355"/>
              <a:gd name="T82" fmla="*/ 2147483646 w 422"/>
              <a:gd name="T83" fmla="*/ 2147483646 h 355"/>
              <a:gd name="T84" fmla="*/ 2147483646 w 422"/>
              <a:gd name="T85" fmla="*/ 2147483646 h 355"/>
              <a:gd name="T86" fmla="*/ 2147483646 w 422"/>
              <a:gd name="T87" fmla="*/ 2147483646 h 355"/>
              <a:gd name="T88" fmla="*/ 2147483646 w 422"/>
              <a:gd name="T89" fmla="*/ 2147483646 h 355"/>
              <a:gd name="T90" fmla="*/ 2147483646 w 422"/>
              <a:gd name="T91" fmla="*/ 2147483646 h 355"/>
              <a:gd name="T92" fmla="*/ 2147483646 w 422"/>
              <a:gd name="T93" fmla="*/ 2147483646 h 355"/>
              <a:gd name="T94" fmla="*/ 2147483646 w 422"/>
              <a:gd name="T95" fmla="*/ 2147483646 h 355"/>
              <a:gd name="T96" fmla="*/ 2147483646 w 422"/>
              <a:gd name="T97" fmla="*/ 2147483646 h 355"/>
              <a:gd name="T98" fmla="*/ 2147483646 w 422"/>
              <a:gd name="T99" fmla="*/ 2147483646 h 355"/>
              <a:gd name="T100" fmla="*/ 2147483646 w 422"/>
              <a:gd name="T101" fmla="*/ 2147483646 h 355"/>
              <a:gd name="T102" fmla="*/ 2147483646 w 422"/>
              <a:gd name="T103" fmla="*/ 2147483646 h 355"/>
              <a:gd name="T104" fmla="*/ 2147483646 w 422"/>
              <a:gd name="T105" fmla="*/ 2147483646 h 355"/>
              <a:gd name="T106" fmla="*/ 2147483646 w 422"/>
              <a:gd name="T107" fmla="*/ 2147483646 h 355"/>
              <a:gd name="T108" fmla="*/ 2147483646 w 422"/>
              <a:gd name="T109" fmla="*/ 2147483646 h 355"/>
              <a:gd name="T110" fmla="*/ 2147483646 w 422"/>
              <a:gd name="T111" fmla="*/ 2147483646 h 355"/>
              <a:gd name="T112" fmla="*/ 2147483646 w 422"/>
              <a:gd name="T113" fmla="*/ 2147483646 h 355"/>
              <a:gd name="T114" fmla="*/ 2147483646 w 422"/>
              <a:gd name="T115" fmla="*/ 2147483646 h 355"/>
              <a:gd name="T116" fmla="*/ 2147483646 w 422"/>
              <a:gd name="T117" fmla="*/ 2147483646 h 355"/>
              <a:gd name="T118" fmla="*/ 2147483646 w 422"/>
              <a:gd name="T119" fmla="*/ 2147483646 h 355"/>
              <a:gd name="T120" fmla="*/ 2147483646 w 422"/>
              <a:gd name="T121" fmla="*/ 2147483646 h 355"/>
              <a:gd name="T122" fmla="*/ 2147483646 w 422"/>
              <a:gd name="T123" fmla="*/ 2147483646 h 355"/>
              <a:gd name="T124" fmla="*/ 0 w 422"/>
              <a:gd name="T125" fmla="*/ 2147483646 h 35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22"/>
              <a:gd name="T190" fmla="*/ 0 h 355"/>
              <a:gd name="T191" fmla="*/ 422 w 422"/>
              <a:gd name="T192" fmla="*/ 355 h 355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22" h="355">
                <a:moveTo>
                  <a:pt x="0" y="177"/>
                </a:moveTo>
                <a:cubicBezTo>
                  <a:pt x="0" y="177"/>
                  <a:pt x="11" y="160"/>
                  <a:pt x="13" y="158"/>
                </a:cubicBezTo>
                <a:cubicBezTo>
                  <a:pt x="16" y="157"/>
                  <a:pt x="19" y="170"/>
                  <a:pt x="20" y="172"/>
                </a:cubicBezTo>
                <a:cubicBezTo>
                  <a:pt x="21" y="175"/>
                  <a:pt x="27" y="177"/>
                  <a:pt x="30" y="175"/>
                </a:cubicBezTo>
                <a:cubicBezTo>
                  <a:pt x="33" y="173"/>
                  <a:pt x="35" y="180"/>
                  <a:pt x="38" y="182"/>
                </a:cubicBezTo>
                <a:cubicBezTo>
                  <a:pt x="41" y="184"/>
                  <a:pt x="47" y="182"/>
                  <a:pt x="50" y="180"/>
                </a:cubicBezTo>
                <a:cubicBezTo>
                  <a:pt x="53" y="177"/>
                  <a:pt x="57" y="180"/>
                  <a:pt x="63" y="181"/>
                </a:cubicBezTo>
                <a:cubicBezTo>
                  <a:pt x="68" y="183"/>
                  <a:pt x="72" y="182"/>
                  <a:pt x="74" y="177"/>
                </a:cubicBezTo>
                <a:cubicBezTo>
                  <a:pt x="76" y="172"/>
                  <a:pt x="91" y="167"/>
                  <a:pt x="91" y="167"/>
                </a:cubicBezTo>
                <a:cubicBezTo>
                  <a:pt x="92" y="77"/>
                  <a:pt x="92" y="77"/>
                  <a:pt x="92" y="77"/>
                </a:cubicBezTo>
                <a:cubicBezTo>
                  <a:pt x="92" y="72"/>
                  <a:pt x="92" y="72"/>
                  <a:pt x="92" y="72"/>
                </a:cubicBezTo>
                <a:cubicBezTo>
                  <a:pt x="101" y="72"/>
                  <a:pt x="106" y="86"/>
                  <a:pt x="111" y="93"/>
                </a:cubicBezTo>
                <a:cubicBezTo>
                  <a:pt x="117" y="101"/>
                  <a:pt x="115" y="106"/>
                  <a:pt x="111" y="112"/>
                </a:cubicBezTo>
                <a:cubicBezTo>
                  <a:pt x="108" y="118"/>
                  <a:pt x="105" y="123"/>
                  <a:pt x="108" y="127"/>
                </a:cubicBezTo>
                <a:cubicBezTo>
                  <a:pt x="111" y="131"/>
                  <a:pt x="128" y="132"/>
                  <a:pt x="136" y="125"/>
                </a:cubicBezTo>
                <a:cubicBezTo>
                  <a:pt x="143" y="119"/>
                  <a:pt x="143" y="117"/>
                  <a:pt x="147" y="115"/>
                </a:cubicBezTo>
                <a:cubicBezTo>
                  <a:pt x="150" y="114"/>
                  <a:pt x="159" y="108"/>
                  <a:pt x="164" y="95"/>
                </a:cubicBezTo>
                <a:cubicBezTo>
                  <a:pt x="168" y="82"/>
                  <a:pt x="182" y="75"/>
                  <a:pt x="188" y="90"/>
                </a:cubicBezTo>
                <a:cubicBezTo>
                  <a:pt x="195" y="104"/>
                  <a:pt x="217" y="97"/>
                  <a:pt x="228" y="96"/>
                </a:cubicBezTo>
                <a:cubicBezTo>
                  <a:pt x="239" y="96"/>
                  <a:pt x="233" y="94"/>
                  <a:pt x="238" y="91"/>
                </a:cubicBezTo>
                <a:cubicBezTo>
                  <a:pt x="244" y="88"/>
                  <a:pt x="241" y="77"/>
                  <a:pt x="245" y="68"/>
                </a:cubicBezTo>
                <a:cubicBezTo>
                  <a:pt x="249" y="60"/>
                  <a:pt x="252" y="67"/>
                  <a:pt x="262" y="64"/>
                </a:cubicBezTo>
                <a:cubicBezTo>
                  <a:pt x="273" y="62"/>
                  <a:pt x="270" y="51"/>
                  <a:pt x="272" y="47"/>
                </a:cubicBezTo>
                <a:cubicBezTo>
                  <a:pt x="274" y="43"/>
                  <a:pt x="282" y="36"/>
                  <a:pt x="286" y="34"/>
                </a:cubicBezTo>
                <a:cubicBezTo>
                  <a:pt x="290" y="32"/>
                  <a:pt x="299" y="27"/>
                  <a:pt x="302" y="20"/>
                </a:cubicBezTo>
                <a:cubicBezTo>
                  <a:pt x="304" y="14"/>
                  <a:pt x="306" y="14"/>
                  <a:pt x="309" y="13"/>
                </a:cubicBezTo>
                <a:cubicBezTo>
                  <a:pt x="311" y="12"/>
                  <a:pt x="319" y="15"/>
                  <a:pt x="323" y="12"/>
                </a:cubicBezTo>
                <a:cubicBezTo>
                  <a:pt x="327" y="8"/>
                  <a:pt x="328" y="4"/>
                  <a:pt x="333" y="3"/>
                </a:cubicBezTo>
                <a:cubicBezTo>
                  <a:pt x="338" y="1"/>
                  <a:pt x="337" y="0"/>
                  <a:pt x="337" y="0"/>
                </a:cubicBezTo>
                <a:cubicBezTo>
                  <a:pt x="337" y="0"/>
                  <a:pt x="387" y="2"/>
                  <a:pt x="396" y="7"/>
                </a:cubicBezTo>
                <a:cubicBezTo>
                  <a:pt x="396" y="7"/>
                  <a:pt x="397" y="30"/>
                  <a:pt x="402" y="42"/>
                </a:cubicBezTo>
                <a:cubicBezTo>
                  <a:pt x="408" y="54"/>
                  <a:pt x="407" y="59"/>
                  <a:pt x="407" y="72"/>
                </a:cubicBezTo>
                <a:cubicBezTo>
                  <a:pt x="406" y="85"/>
                  <a:pt x="404" y="107"/>
                  <a:pt x="404" y="107"/>
                </a:cubicBezTo>
                <a:cubicBezTo>
                  <a:pt x="404" y="107"/>
                  <a:pt x="397" y="106"/>
                  <a:pt x="395" y="104"/>
                </a:cubicBezTo>
                <a:cubicBezTo>
                  <a:pt x="393" y="102"/>
                  <a:pt x="387" y="97"/>
                  <a:pt x="385" y="99"/>
                </a:cubicBezTo>
                <a:cubicBezTo>
                  <a:pt x="382" y="101"/>
                  <a:pt x="379" y="99"/>
                  <a:pt x="378" y="106"/>
                </a:cubicBezTo>
                <a:cubicBezTo>
                  <a:pt x="378" y="112"/>
                  <a:pt x="380" y="113"/>
                  <a:pt x="379" y="116"/>
                </a:cubicBezTo>
                <a:cubicBezTo>
                  <a:pt x="378" y="119"/>
                  <a:pt x="371" y="121"/>
                  <a:pt x="372" y="123"/>
                </a:cubicBezTo>
                <a:cubicBezTo>
                  <a:pt x="374" y="126"/>
                  <a:pt x="378" y="130"/>
                  <a:pt x="381" y="133"/>
                </a:cubicBezTo>
                <a:cubicBezTo>
                  <a:pt x="384" y="136"/>
                  <a:pt x="388" y="141"/>
                  <a:pt x="392" y="142"/>
                </a:cubicBezTo>
                <a:cubicBezTo>
                  <a:pt x="397" y="144"/>
                  <a:pt x="400" y="139"/>
                  <a:pt x="402" y="136"/>
                </a:cubicBezTo>
                <a:cubicBezTo>
                  <a:pt x="403" y="134"/>
                  <a:pt x="406" y="130"/>
                  <a:pt x="406" y="130"/>
                </a:cubicBezTo>
                <a:cubicBezTo>
                  <a:pt x="406" y="130"/>
                  <a:pt x="415" y="127"/>
                  <a:pt x="422" y="131"/>
                </a:cubicBezTo>
                <a:cubicBezTo>
                  <a:pt x="422" y="131"/>
                  <a:pt x="421" y="135"/>
                  <a:pt x="418" y="147"/>
                </a:cubicBezTo>
                <a:cubicBezTo>
                  <a:pt x="416" y="160"/>
                  <a:pt x="419" y="178"/>
                  <a:pt x="399" y="188"/>
                </a:cubicBezTo>
                <a:cubicBezTo>
                  <a:pt x="380" y="197"/>
                  <a:pt x="377" y="205"/>
                  <a:pt x="362" y="224"/>
                </a:cubicBezTo>
                <a:cubicBezTo>
                  <a:pt x="347" y="243"/>
                  <a:pt x="328" y="258"/>
                  <a:pt x="311" y="274"/>
                </a:cubicBezTo>
                <a:cubicBezTo>
                  <a:pt x="295" y="290"/>
                  <a:pt x="261" y="317"/>
                  <a:pt x="240" y="314"/>
                </a:cubicBezTo>
                <a:cubicBezTo>
                  <a:pt x="218" y="311"/>
                  <a:pt x="224" y="322"/>
                  <a:pt x="214" y="323"/>
                </a:cubicBezTo>
                <a:cubicBezTo>
                  <a:pt x="204" y="325"/>
                  <a:pt x="199" y="329"/>
                  <a:pt x="194" y="324"/>
                </a:cubicBezTo>
                <a:cubicBezTo>
                  <a:pt x="188" y="319"/>
                  <a:pt x="186" y="317"/>
                  <a:pt x="180" y="321"/>
                </a:cubicBezTo>
                <a:cubicBezTo>
                  <a:pt x="175" y="325"/>
                  <a:pt x="173" y="325"/>
                  <a:pt x="166" y="322"/>
                </a:cubicBezTo>
                <a:cubicBezTo>
                  <a:pt x="158" y="320"/>
                  <a:pt x="156" y="319"/>
                  <a:pt x="151" y="322"/>
                </a:cubicBezTo>
                <a:cubicBezTo>
                  <a:pt x="147" y="325"/>
                  <a:pt x="143" y="316"/>
                  <a:pt x="139" y="319"/>
                </a:cubicBezTo>
                <a:cubicBezTo>
                  <a:pt x="136" y="322"/>
                  <a:pt x="137" y="322"/>
                  <a:pt x="134" y="326"/>
                </a:cubicBezTo>
                <a:cubicBezTo>
                  <a:pt x="130" y="330"/>
                  <a:pt x="126" y="333"/>
                  <a:pt x="112" y="332"/>
                </a:cubicBezTo>
                <a:cubicBezTo>
                  <a:pt x="97" y="331"/>
                  <a:pt x="93" y="355"/>
                  <a:pt x="79" y="342"/>
                </a:cubicBezTo>
                <a:cubicBezTo>
                  <a:pt x="64" y="328"/>
                  <a:pt x="57" y="327"/>
                  <a:pt x="49" y="319"/>
                </a:cubicBezTo>
                <a:cubicBezTo>
                  <a:pt x="40" y="311"/>
                  <a:pt x="27" y="284"/>
                  <a:pt x="36" y="284"/>
                </a:cubicBezTo>
                <a:cubicBezTo>
                  <a:pt x="46" y="285"/>
                  <a:pt x="49" y="276"/>
                  <a:pt x="42" y="263"/>
                </a:cubicBezTo>
                <a:cubicBezTo>
                  <a:pt x="35" y="250"/>
                  <a:pt x="23" y="240"/>
                  <a:pt x="17" y="220"/>
                </a:cubicBezTo>
                <a:cubicBezTo>
                  <a:pt x="11" y="200"/>
                  <a:pt x="12" y="194"/>
                  <a:pt x="6" y="187"/>
                </a:cubicBezTo>
                <a:lnTo>
                  <a:pt x="0" y="177"/>
                </a:lnTo>
                <a:close/>
              </a:path>
            </a:pathLst>
          </a:custGeom>
          <a:solidFill>
            <a:srgbClr val="084182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1" name="Freeform 698">
            <a:extLst>
              <a:ext uri="{FF2B5EF4-FFF2-40B4-BE49-F238E27FC236}">
                <a16:creationId xmlns:a16="http://schemas.microsoft.com/office/drawing/2014/main" id="{282C3B6A-527E-4650-37F6-57AD11A7FCFC}"/>
              </a:ext>
            </a:extLst>
          </p:cNvPr>
          <p:cNvSpPr>
            <a:spLocks/>
          </p:cNvSpPr>
          <p:nvPr/>
        </p:nvSpPr>
        <p:spPr bwMode="auto">
          <a:xfrm>
            <a:off x="5733178" y="5567212"/>
            <a:ext cx="36496" cy="49943"/>
          </a:xfrm>
          <a:custGeom>
            <a:avLst/>
            <a:gdLst>
              <a:gd name="T0" fmla="*/ 2147483646 w 35"/>
              <a:gd name="T1" fmla="*/ 2147483646 h 47"/>
              <a:gd name="T2" fmla="*/ 2147483646 w 35"/>
              <a:gd name="T3" fmla="*/ 2147483646 h 47"/>
              <a:gd name="T4" fmla="*/ 2147483646 w 35"/>
              <a:gd name="T5" fmla="*/ 2147483646 h 47"/>
              <a:gd name="T6" fmla="*/ 2147483646 w 35"/>
              <a:gd name="T7" fmla="*/ 2147483646 h 47"/>
              <a:gd name="T8" fmla="*/ 2147483646 w 35"/>
              <a:gd name="T9" fmla="*/ 2147483646 h 47"/>
              <a:gd name="T10" fmla="*/ 2147483646 w 35"/>
              <a:gd name="T11" fmla="*/ 2147483646 h 47"/>
              <a:gd name="T12" fmla="*/ 2147483646 w 35"/>
              <a:gd name="T13" fmla="*/ 2147483646 h 47"/>
              <a:gd name="T14" fmla="*/ 2147483646 w 35"/>
              <a:gd name="T15" fmla="*/ 2147483646 h 47"/>
              <a:gd name="T16" fmla="*/ 2147483646 w 35"/>
              <a:gd name="T17" fmla="*/ 2147483646 h 47"/>
              <a:gd name="T18" fmla="*/ 2147483646 w 35"/>
              <a:gd name="T19" fmla="*/ 2147483646 h 47"/>
              <a:gd name="T20" fmla="*/ 2147483646 w 35"/>
              <a:gd name="T21" fmla="*/ 2147483646 h 4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"/>
              <a:gd name="T34" fmla="*/ 0 h 47"/>
              <a:gd name="T35" fmla="*/ 35 w 35"/>
              <a:gd name="T36" fmla="*/ 47 h 47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" h="47">
                <a:moveTo>
                  <a:pt x="35" y="33"/>
                </a:move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26" y="9"/>
                  <a:pt x="24" y="7"/>
                </a:cubicBezTo>
                <a:cubicBezTo>
                  <a:pt x="22" y="5"/>
                  <a:pt x="16" y="0"/>
                  <a:pt x="14" y="2"/>
                </a:cubicBezTo>
                <a:cubicBezTo>
                  <a:pt x="11" y="4"/>
                  <a:pt x="8" y="2"/>
                  <a:pt x="7" y="9"/>
                </a:cubicBezTo>
                <a:cubicBezTo>
                  <a:pt x="7" y="15"/>
                  <a:pt x="9" y="16"/>
                  <a:pt x="8" y="19"/>
                </a:cubicBezTo>
                <a:cubicBezTo>
                  <a:pt x="7" y="22"/>
                  <a:pt x="0" y="24"/>
                  <a:pt x="1" y="26"/>
                </a:cubicBezTo>
                <a:cubicBezTo>
                  <a:pt x="3" y="29"/>
                  <a:pt x="7" y="33"/>
                  <a:pt x="10" y="36"/>
                </a:cubicBezTo>
                <a:cubicBezTo>
                  <a:pt x="13" y="39"/>
                  <a:pt x="17" y="44"/>
                  <a:pt x="21" y="45"/>
                </a:cubicBezTo>
                <a:cubicBezTo>
                  <a:pt x="26" y="47"/>
                  <a:pt x="29" y="42"/>
                  <a:pt x="31" y="39"/>
                </a:cubicBezTo>
                <a:cubicBezTo>
                  <a:pt x="32" y="37"/>
                  <a:pt x="35" y="33"/>
                  <a:pt x="35" y="33"/>
                </a:cubicBezTo>
                <a:close/>
              </a:path>
            </a:pathLst>
          </a:custGeom>
          <a:solidFill>
            <a:srgbClr val="0E6DA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2" name="Freeform 699">
            <a:extLst>
              <a:ext uri="{FF2B5EF4-FFF2-40B4-BE49-F238E27FC236}">
                <a16:creationId xmlns:a16="http://schemas.microsoft.com/office/drawing/2014/main" id="{2CEF851F-DFC9-0330-3CB3-181F84758EE0}"/>
              </a:ext>
            </a:extLst>
          </p:cNvPr>
          <p:cNvSpPr>
            <a:spLocks/>
          </p:cNvSpPr>
          <p:nvPr/>
        </p:nvSpPr>
        <p:spPr bwMode="auto">
          <a:xfrm>
            <a:off x="6088539" y="5158066"/>
            <a:ext cx="234347" cy="420671"/>
          </a:xfrm>
          <a:custGeom>
            <a:avLst/>
            <a:gdLst>
              <a:gd name="T0" fmla="*/ 2147483646 w 219"/>
              <a:gd name="T1" fmla="*/ 2147483646 h 392"/>
              <a:gd name="T2" fmla="*/ 2147483646 w 219"/>
              <a:gd name="T3" fmla="*/ 2147483646 h 392"/>
              <a:gd name="T4" fmla="*/ 2147483646 w 219"/>
              <a:gd name="T5" fmla="*/ 2147483646 h 392"/>
              <a:gd name="T6" fmla="*/ 2147483646 w 219"/>
              <a:gd name="T7" fmla="*/ 2147483646 h 392"/>
              <a:gd name="T8" fmla="*/ 2147483646 w 219"/>
              <a:gd name="T9" fmla="*/ 2147483646 h 392"/>
              <a:gd name="T10" fmla="*/ 2147483646 w 219"/>
              <a:gd name="T11" fmla="*/ 2147483646 h 392"/>
              <a:gd name="T12" fmla="*/ 2147483646 w 219"/>
              <a:gd name="T13" fmla="*/ 2147483646 h 392"/>
              <a:gd name="T14" fmla="*/ 2147483646 w 219"/>
              <a:gd name="T15" fmla="*/ 2147483646 h 392"/>
              <a:gd name="T16" fmla="*/ 2147483646 w 219"/>
              <a:gd name="T17" fmla="*/ 2147483646 h 392"/>
              <a:gd name="T18" fmla="*/ 2147483646 w 219"/>
              <a:gd name="T19" fmla="*/ 2147483646 h 392"/>
              <a:gd name="T20" fmla="*/ 2147483646 w 219"/>
              <a:gd name="T21" fmla="*/ 2147483646 h 392"/>
              <a:gd name="T22" fmla="*/ 2147483646 w 219"/>
              <a:gd name="T23" fmla="*/ 2147483646 h 392"/>
              <a:gd name="T24" fmla="*/ 2147483646 w 219"/>
              <a:gd name="T25" fmla="*/ 2147483646 h 392"/>
              <a:gd name="T26" fmla="*/ 2147483646 w 219"/>
              <a:gd name="T27" fmla="*/ 2147483646 h 392"/>
              <a:gd name="T28" fmla="*/ 2147483646 w 219"/>
              <a:gd name="T29" fmla="*/ 2147483646 h 392"/>
              <a:gd name="T30" fmla="*/ 2147483646 w 219"/>
              <a:gd name="T31" fmla="*/ 2147483646 h 392"/>
              <a:gd name="T32" fmla="*/ 2147483646 w 219"/>
              <a:gd name="T33" fmla="*/ 2147483646 h 392"/>
              <a:gd name="T34" fmla="*/ 2147483646 w 219"/>
              <a:gd name="T35" fmla="*/ 2147483646 h 392"/>
              <a:gd name="T36" fmla="*/ 2147483646 w 219"/>
              <a:gd name="T37" fmla="*/ 2147483646 h 392"/>
              <a:gd name="T38" fmla="*/ 2147483646 w 219"/>
              <a:gd name="T39" fmla="*/ 2147483646 h 392"/>
              <a:gd name="T40" fmla="*/ 2147483646 w 219"/>
              <a:gd name="T41" fmla="*/ 2147483646 h 392"/>
              <a:gd name="T42" fmla="*/ 2147483646 w 219"/>
              <a:gd name="T43" fmla="*/ 2147483646 h 392"/>
              <a:gd name="T44" fmla="*/ 2147483646 w 219"/>
              <a:gd name="T45" fmla="*/ 2147483646 h 392"/>
              <a:gd name="T46" fmla="*/ 2147483646 w 219"/>
              <a:gd name="T47" fmla="*/ 2147483646 h 392"/>
              <a:gd name="T48" fmla="*/ 2147483646 w 219"/>
              <a:gd name="T49" fmla="*/ 2147483646 h 392"/>
              <a:gd name="T50" fmla="*/ 2147483646 w 219"/>
              <a:gd name="T51" fmla="*/ 2147483646 h 392"/>
              <a:gd name="T52" fmla="*/ 2147483646 w 219"/>
              <a:gd name="T53" fmla="*/ 2147483646 h 392"/>
              <a:gd name="T54" fmla="*/ 2147483646 w 219"/>
              <a:gd name="T55" fmla="*/ 2147483646 h 392"/>
              <a:gd name="T56" fmla="*/ 2147483646 w 219"/>
              <a:gd name="T57" fmla="*/ 2147483646 h 392"/>
              <a:gd name="T58" fmla="*/ 2147483646 w 219"/>
              <a:gd name="T59" fmla="*/ 0 h 392"/>
              <a:gd name="T60" fmla="*/ 2147483646 w 219"/>
              <a:gd name="T61" fmla="*/ 2147483646 h 392"/>
              <a:gd name="T62" fmla="*/ 2147483646 w 219"/>
              <a:gd name="T63" fmla="*/ 2147483646 h 392"/>
              <a:gd name="T64" fmla="*/ 2147483646 w 219"/>
              <a:gd name="T65" fmla="*/ 2147483646 h 392"/>
              <a:gd name="T66" fmla="*/ 2147483646 w 219"/>
              <a:gd name="T67" fmla="*/ 2147483646 h 392"/>
              <a:gd name="T68" fmla="*/ 2147483646 w 219"/>
              <a:gd name="T69" fmla="*/ 2147483646 h 392"/>
              <a:gd name="T70" fmla="*/ 2147483646 w 219"/>
              <a:gd name="T71" fmla="*/ 2147483646 h 392"/>
              <a:gd name="T72" fmla="*/ 2147483646 w 219"/>
              <a:gd name="T73" fmla="*/ 2147483646 h 392"/>
              <a:gd name="T74" fmla="*/ 2147483646 w 219"/>
              <a:gd name="T75" fmla="*/ 2147483646 h 392"/>
              <a:gd name="T76" fmla="*/ 2147483646 w 219"/>
              <a:gd name="T77" fmla="*/ 2147483646 h 392"/>
              <a:gd name="T78" fmla="*/ 2147483646 w 219"/>
              <a:gd name="T79" fmla="*/ 2147483646 h 392"/>
              <a:gd name="T80" fmla="*/ 2147483646 w 219"/>
              <a:gd name="T81" fmla="*/ 2147483646 h 392"/>
              <a:gd name="T82" fmla="*/ 2147483646 w 219"/>
              <a:gd name="T83" fmla="*/ 2147483646 h 392"/>
              <a:gd name="T84" fmla="*/ 2147483646 w 219"/>
              <a:gd name="T85" fmla="*/ 2147483646 h 392"/>
              <a:gd name="T86" fmla="*/ 2147483646 w 219"/>
              <a:gd name="T87" fmla="*/ 2147483646 h 392"/>
              <a:gd name="T88" fmla="*/ 2147483646 w 219"/>
              <a:gd name="T89" fmla="*/ 2147483646 h 392"/>
              <a:gd name="T90" fmla="*/ 2147483646 w 219"/>
              <a:gd name="T91" fmla="*/ 2147483646 h 392"/>
              <a:gd name="T92" fmla="*/ 2147483646 w 219"/>
              <a:gd name="T93" fmla="*/ 2147483646 h 392"/>
              <a:gd name="T94" fmla="*/ 2147483646 w 219"/>
              <a:gd name="T95" fmla="*/ 2147483646 h 392"/>
              <a:gd name="T96" fmla="*/ 2147483646 w 219"/>
              <a:gd name="T97" fmla="*/ 2147483646 h 392"/>
              <a:gd name="T98" fmla="*/ 2147483646 w 219"/>
              <a:gd name="T99" fmla="*/ 2147483646 h 392"/>
              <a:gd name="T100" fmla="*/ 2147483646 w 219"/>
              <a:gd name="T101" fmla="*/ 2147483646 h 392"/>
              <a:gd name="T102" fmla="*/ 2147483646 w 219"/>
              <a:gd name="T103" fmla="*/ 2147483646 h 392"/>
              <a:gd name="T104" fmla="*/ 2147483646 w 219"/>
              <a:gd name="T105" fmla="*/ 2147483646 h 392"/>
              <a:gd name="T106" fmla="*/ 2147483646 w 219"/>
              <a:gd name="T107" fmla="*/ 2147483646 h 392"/>
              <a:gd name="T108" fmla="*/ 2147483646 w 219"/>
              <a:gd name="T109" fmla="*/ 2147483646 h 392"/>
              <a:gd name="T110" fmla="*/ 2147483646 w 219"/>
              <a:gd name="T111" fmla="*/ 2147483646 h 39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219"/>
              <a:gd name="T169" fmla="*/ 0 h 392"/>
              <a:gd name="T170" fmla="*/ 219 w 219"/>
              <a:gd name="T171" fmla="*/ 392 h 39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219" h="392">
                <a:moveTo>
                  <a:pt x="63" y="122"/>
                </a:moveTo>
                <a:cubicBezTo>
                  <a:pt x="63" y="122"/>
                  <a:pt x="53" y="118"/>
                  <a:pt x="53" y="126"/>
                </a:cubicBezTo>
                <a:cubicBezTo>
                  <a:pt x="54" y="134"/>
                  <a:pt x="46" y="140"/>
                  <a:pt x="43" y="145"/>
                </a:cubicBezTo>
                <a:cubicBezTo>
                  <a:pt x="39" y="151"/>
                  <a:pt x="33" y="164"/>
                  <a:pt x="37" y="173"/>
                </a:cubicBezTo>
                <a:cubicBezTo>
                  <a:pt x="40" y="182"/>
                  <a:pt x="43" y="193"/>
                  <a:pt x="43" y="202"/>
                </a:cubicBezTo>
                <a:cubicBezTo>
                  <a:pt x="43" y="212"/>
                  <a:pt x="39" y="215"/>
                  <a:pt x="43" y="217"/>
                </a:cubicBezTo>
                <a:cubicBezTo>
                  <a:pt x="46" y="220"/>
                  <a:pt x="39" y="231"/>
                  <a:pt x="37" y="240"/>
                </a:cubicBezTo>
                <a:cubicBezTo>
                  <a:pt x="34" y="249"/>
                  <a:pt x="24" y="252"/>
                  <a:pt x="21" y="260"/>
                </a:cubicBezTo>
                <a:cubicBezTo>
                  <a:pt x="19" y="268"/>
                  <a:pt x="20" y="273"/>
                  <a:pt x="15" y="275"/>
                </a:cubicBezTo>
                <a:cubicBezTo>
                  <a:pt x="11" y="277"/>
                  <a:pt x="8" y="275"/>
                  <a:pt x="6" y="281"/>
                </a:cubicBezTo>
                <a:cubicBezTo>
                  <a:pt x="5" y="288"/>
                  <a:pt x="0" y="301"/>
                  <a:pt x="5" y="307"/>
                </a:cubicBezTo>
                <a:cubicBezTo>
                  <a:pt x="9" y="314"/>
                  <a:pt x="10" y="316"/>
                  <a:pt x="13" y="322"/>
                </a:cubicBezTo>
                <a:cubicBezTo>
                  <a:pt x="15" y="327"/>
                  <a:pt x="23" y="322"/>
                  <a:pt x="14" y="336"/>
                </a:cubicBezTo>
                <a:cubicBezTo>
                  <a:pt x="5" y="350"/>
                  <a:pt x="6" y="350"/>
                  <a:pt x="10" y="360"/>
                </a:cubicBezTo>
                <a:cubicBezTo>
                  <a:pt x="13" y="370"/>
                  <a:pt x="11" y="372"/>
                  <a:pt x="19" y="378"/>
                </a:cubicBezTo>
                <a:cubicBezTo>
                  <a:pt x="27" y="383"/>
                  <a:pt x="40" y="385"/>
                  <a:pt x="43" y="388"/>
                </a:cubicBezTo>
                <a:cubicBezTo>
                  <a:pt x="45" y="392"/>
                  <a:pt x="52" y="392"/>
                  <a:pt x="56" y="387"/>
                </a:cubicBezTo>
                <a:cubicBezTo>
                  <a:pt x="61" y="383"/>
                  <a:pt x="67" y="377"/>
                  <a:pt x="75" y="377"/>
                </a:cubicBezTo>
                <a:cubicBezTo>
                  <a:pt x="83" y="377"/>
                  <a:pt x="88" y="381"/>
                  <a:pt x="93" y="376"/>
                </a:cubicBezTo>
                <a:cubicBezTo>
                  <a:pt x="97" y="370"/>
                  <a:pt x="167" y="215"/>
                  <a:pt x="180" y="195"/>
                </a:cubicBezTo>
                <a:cubicBezTo>
                  <a:pt x="192" y="176"/>
                  <a:pt x="186" y="165"/>
                  <a:pt x="188" y="156"/>
                </a:cubicBezTo>
                <a:cubicBezTo>
                  <a:pt x="190" y="147"/>
                  <a:pt x="202" y="132"/>
                  <a:pt x="198" y="123"/>
                </a:cubicBezTo>
                <a:cubicBezTo>
                  <a:pt x="195" y="114"/>
                  <a:pt x="195" y="106"/>
                  <a:pt x="199" y="105"/>
                </a:cubicBezTo>
                <a:cubicBezTo>
                  <a:pt x="204" y="105"/>
                  <a:pt x="208" y="109"/>
                  <a:pt x="209" y="116"/>
                </a:cubicBezTo>
                <a:cubicBezTo>
                  <a:pt x="210" y="123"/>
                  <a:pt x="215" y="120"/>
                  <a:pt x="217" y="108"/>
                </a:cubicBezTo>
                <a:cubicBezTo>
                  <a:pt x="219" y="97"/>
                  <a:pt x="218" y="102"/>
                  <a:pt x="216" y="81"/>
                </a:cubicBezTo>
                <a:cubicBezTo>
                  <a:pt x="214" y="61"/>
                  <a:pt x="214" y="52"/>
                  <a:pt x="214" y="46"/>
                </a:cubicBezTo>
                <a:cubicBezTo>
                  <a:pt x="213" y="40"/>
                  <a:pt x="213" y="34"/>
                  <a:pt x="207" y="29"/>
                </a:cubicBezTo>
                <a:cubicBezTo>
                  <a:pt x="202" y="24"/>
                  <a:pt x="199" y="22"/>
                  <a:pt x="198" y="13"/>
                </a:cubicBezTo>
                <a:cubicBezTo>
                  <a:pt x="198" y="4"/>
                  <a:pt x="194" y="0"/>
                  <a:pt x="194" y="0"/>
                </a:cubicBezTo>
                <a:cubicBezTo>
                  <a:pt x="194" y="0"/>
                  <a:pt x="191" y="9"/>
                  <a:pt x="189" y="12"/>
                </a:cubicBezTo>
                <a:cubicBezTo>
                  <a:pt x="186" y="15"/>
                  <a:pt x="180" y="10"/>
                  <a:pt x="180" y="16"/>
                </a:cubicBezTo>
                <a:cubicBezTo>
                  <a:pt x="180" y="23"/>
                  <a:pt x="183" y="24"/>
                  <a:pt x="183" y="30"/>
                </a:cubicBezTo>
                <a:cubicBezTo>
                  <a:pt x="183" y="36"/>
                  <a:pt x="181" y="34"/>
                  <a:pt x="179" y="40"/>
                </a:cubicBezTo>
                <a:cubicBezTo>
                  <a:pt x="177" y="47"/>
                  <a:pt x="168" y="48"/>
                  <a:pt x="168" y="48"/>
                </a:cubicBezTo>
                <a:cubicBezTo>
                  <a:pt x="168" y="48"/>
                  <a:pt x="168" y="60"/>
                  <a:pt x="165" y="57"/>
                </a:cubicBezTo>
                <a:cubicBezTo>
                  <a:pt x="161" y="55"/>
                  <a:pt x="163" y="47"/>
                  <a:pt x="158" y="48"/>
                </a:cubicBezTo>
                <a:cubicBezTo>
                  <a:pt x="154" y="50"/>
                  <a:pt x="149" y="54"/>
                  <a:pt x="152" y="57"/>
                </a:cubicBezTo>
                <a:cubicBezTo>
                  <a:pt x="155" y="61"/>
                  <a:pt x="161" y="69"/>
                  <a:pt x="157" y="69"/>
                </a:cubicBezTo>
                <a:cubicBezTo>
                  <a:pt x="152" y="69"/>
                  <a:pt x="147" y="61"/>
                  <a:pt x="146" y="67"/>
                </a:cubicBezTo>
                <a:cubicBezTo>
                  <a:pt x="145" y="73"/>
                  <a:pt x="154" y="75"/>
                  <a:pt x="156" y="79"/>
                </a:cubicBezTo>
                <a:cubicBezTo>
                  <a:pt x="157" y="82"/>
                  <a:pt x="156" y="90"/>
                  <a:pt x="151" y="90"/>
                </a:cubicBezTo>
                <a:cubicBezTo>
                  <a:pt x="147" y="90"/>
                  <a:pt x="148" y="81"/>
                  <a:pt x="143" y="82"/>
                </a:cubicBezTo>
                <a:cubicBezTo>
                  <a:pt x="139" y="83"/>
                  <a:pt x="138" y="82"/>
                  <a:pt x="136" y="88"/>
                </a:cubicBezTo>
                <a:cubicBezTo>
                  <a:pt x="134" y="93"/>
                  <a:pt x="133" y="93"/>
                  <a:pt x="133" y="97"/>
                </a:cubicBezTo>
                <a:cubicBezTo>
                  <a:pt x="132" y="102"/>
                  <a:pt x="126" y="107"/>
                  <a:pt x="124" y="105"/>
                </a:cubicBezTo>
                <a:cubicBezTo>
                  <a:pt x="121" y="102"/>
                  <a:pt x="125" y="94"/>
                  <a:pt x="121" y="96"/>
                </a:cubicBezTo>
                <a:cubicBezTo>
                  <a:pt x="117" y="97"/>
                  <a:pt x="113" y="94"/>
                  <a:pt x="112" y="100"/>
                </a:cubicBezTo>
                <a:cubicBezTo>
                  <a:pt x="111" y="106"/>
                  <a:pt x="105" y="108"/>
                  <a:pt x="105" y="108"/>
                </a:cubicBezTo>
                <a:cubicBezTo>
                  <a:pt x="102" y="118"/>
                  <a:pt x="102" y="118"/>
                  <a:pt x="102" y="118"/>
                </a:cubicBezTo>
                <a:cubicBezTo>
                  <a:pt x="102" y="118"/>
                  <a:pt x="100" y="113"/>
                  <a:pt x="97" y="112"/>
                </a:cubicBezTo>
                <a:cubicBezTo>
                  <a:pt x="94" y="110"/>
                  <a:pt x="91" y="104"/>
                  <a:pt x="89" y="108"/>
                </a:cubicBezTo>
                <a:cubicBezTo>
                  <a:pt x="87" y="113"/>
                  <a:pt x="85" y="120"/>
                  <a:pt x="82" y="120"/>
                </a:cubicBezTo>
                <a:cubicBezTo>
                  <a:pt x="79" y="120"/>
                  <a:pt x="80" y="114"/>
                  <a:pt x="76" y="117"/>
                </a:cubicBezTo>
                <a:cubicBezTo>
                  <a:pt x="71" y="120"/>
                  <a:pt x="69" y="118"/>
                  <a:pt x="69" y="121"/>
                </a:cubicBezTo>
                <a:cubicBezTo>
                  <a:pt x="69" y="125"/>
                  <a:pt x="63" y="122"/>
                  <a:pt x="63" y="122"/>
                </a:cubicBezTo>
                <a:close/>
              </a:path>
            </a:pathLst>
          </a:custGeom>
          <a:solidFill>
            <a:srgbClr val="5CB9C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3" name="Freeform 700">
            <a:extLst>
              <a:ext uri="{FF2B5EF4-FFF2-40B4-BE49-F238E27FC236}">
                <a16:creationId xmlns:a16="http://schemas.microsoft.com/office/drawing/2014/main" id="{B2804DD6-F2C3-C2E6-786E-950AD2906A7E}"/>
              </a:ext>
            </a:extLst>
          </p:cNvPr>
          <p:cNvSpPr>
            <a:spLocks/>
          </p:cNvSpPr>
          <p:nvPr/>
        </p:nvSpPr>
        <p:spPr bwMode="auto">
          <a:xfrm>
            <a:off x="6011704" y="4971741"/>
            <a:ext cx="19209" cy="21130"/>
          </a:xfrm>
          <a:custGeom>
            <a:avLst/>
            <a:gdLst>
              <a:gd name="T0" fmla="*/ 2147483646 w 18"/>
              <a:gd name="T1" fmla="*/ 0 h 19"/>
              <a:gd name="T2" fmla="*/ 2147483646 w 18"/>
              <a:gd name="T3" fmla="*/ 2147483646 h 19"/>
              <a:gd name="T4" fmla="*/ 2147483646 w 18"/>
              <a:gd name="T5" fmla="*/ 2147483646 h 19"/>
              <a:gd name="T6" fmla="*/ 2147483646 w 18"/>
              <a:gd name="T7" fmla="*/ 2147483646 h 19"/>
              <a:gd name="T8" fmla="*/ 2147483646 w 18"/>
              <a:gd name="T9" fmla="*/ 2147483646 h 19"/>
              <a:gd name="T10" fmla="*/ 2147483646 w 18"/>
              <a:gd name="T11" fmla="*/ 0 h 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8"/>
              <a:gd name="T19" fmla="*/ 0 h 19"/>
              <a:gd name="T20" fmla="*/ 18 w 18"/>
              <a:gd name="T21" fmla="*/ 19 h 1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8" h="19">
                <a:moveTo>
                  <a:pt x="5" y="0"/>
                </a:moveTo>
                <a:cubicBezTo>
                  <a:pt x="0" y="3"/>
                  <a:pt x="0" y="9"/>
                  <a:pt x="3" y="12"/>
                </a:cubicBezTo>
                <a:cubicBezTo>
                  <a:pt x="5" y="15"/>
                  <a:pt x="8" y="19"/>
                  <a:pt x="11" y="18"/>
                </a:cubicBezTo>
                <a:cubicBezTo>
                  <a:pt x="15" y="18"/>
                  <a:pt x="18" y="12"/>
                  <a:pt x="18" y="10"/>
                </a:cubicBezTo>
                <a:cubicBezTo>
                  <a:pt x="18" y="9"/>
                  <a:pt x="17" y="4"/>
                  <a:pt x="14" y="4"/>
                </a:cubicBezTo>
                <a:cubicBezTo>
                  <a:pt x="11" y="4"/>
                  <a:pt x="5" y="0"/>
                  <a:pt x="5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4" name="Freeform 701">
            <a:extLst>
              <a:ext uri="{FF2B5EF4-FFF2-40B4-BE49-F238E27FC236}">
                <a16:creationId xmlns:a16="http://schemas.microsoft.com/office/drawing/2014/main" id="{72F3F2C0-D6E9-285C-EC8B-3D180CB02442}"/>
              </a:ext>
            </a:extLst>
          </p:cNvPr>
          <p:cNvSpPr>
            <a:spLocks/>
          </p:cNvSpPr>
          <p:nvPr/>
        </p:nvSpPr>
        <p:spPr bwMode="auto">
          <a:xfrm>
            <a:off x="6025151" y="4942928"/>
            <a:ext cx="15367" cy="17287"/>
          </a:xfrm>
          <a:custGeom>
            <a:avLst/>
            <a:gdLst>
              <a:gd name="T0" fmla="*/ 2147483646 w 13"/>
              <a:gd name="T1" fmla="*/ 0 h 16"/>
              <a:gd name="T2" fmla="*/ 2147483646 w 13"/>
              <a:gd name="T3" fmla="*/ 2147483646 h 16"/>
              <a:gd name="T4" fmla="*/ 2147483646 w 13"/>
              <a:gd name="T5" fmla="*/ 2147483646 h 16"/>
              <a:gd name="T6" fmla="*/ 2147483646 w 13"/>
              <a:gd name="T7" fmla="*/ 2147483646 h 16"/>
              <a:gd name="T8" fmla="*/ 2147483646 w 13"/>
              <a:gd name="T9" fmla="*/ 0 h 1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3"/>
              <a:gd name="T16" fmla="*/ 0 h 16"/>
              <a:gd name="T17" fmla="*/ 13 w 13"/>
              <a:gd name="T18" fmla="*/ 16 h 1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3" h="16">
                <a:moveTo>
                  <a:pt x="8" y="0"/>
                </a:moveTo>
                <a:cubicBezTo>
                  <a:pt x="4" y="1"/>
                  <a:pt x="0" y="8"/>
                  <a:pt x="2" y="12"/>
                </a:cubicBezTo>
                <a:cubicBezTo>
                  <a:pt x="5" y="16"/>
                  <a:pt x="9" y="16"/>
                  <a:pt x="10" y="14"/>
                </a:cubicBezTo>
                <a:cubicBezTo>
                  <a:pt x="10" y="11"/>
                  <a:pt x="13" y="6"/>
                  <a:pt x="12" y="4"/>
                </a:cubicBezTo>
                <a:cubicBezTo>
                  <a:pt x="11" y="3"/>
                  <a:pt x="8" y="0"/>
                  <a:pt x="8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5" name="Freeform 702">
            <a:extLst>
              <a:ext uri="{FF2B5EF4-FFF2-40B4-BE49-F238E27FC236}">
                <a16:creationId xmlns:a16="http://schemas.microsoft.com/office/drawing/2014/main" id="{B4D913AE-5FD1-B85D-0118-199C902C8630}"/>
              </a:ext>
            </a:extLst>
          </p:cNvPr>
          <p:cNvSpPr>
            <a:spLocks/>
          </p:cNvSpPr>
          <p:nvPr/>
        </p:nvSpPr>
        <p:spPr bwMode="auto">
          <a:xfrm>
            <a:off x="6432376" y="5436593"/>
            <a:ext cx="15367" cy="21130"/>
          </a:xfrm>
          <a:custGeom>
            <a:avLst/>
            <a:gdLst>
              <a:gd name="T0" fmla="*/ 2147483646 w 15"/>
              <a:gd name="T1" fmla="*/ 2147483646 h 19"/>
              <a:gd name="T2" fmla="*/ 0 w 15"/>
              <a:gd name="T3" fmla="*/ 2147483646 h 19"/>
              <a:gd name="T4" fmla="*/ 2147483646 w 15"/>
              <a:gd name="T5" fmla="*/ 2147483646 h 19"/>
              <a:gd name="T6" fmla="*/ 2147483646 w 15"/>
              <a:gd name="T7" fmla="*/ 2147483646 h 19"/>
              <a:gd name="T8" fmla="*/ 2147483646 w 15"/>
              <a:gd name="T9" fmla="*/ 2147483646 h 1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"/>
              <a:gd name="T16" fmla="*/ 0 h 19"/>
              <a:gd name="T17" fmla="*/ 15 w 15"/>
              <a:gd name="T18" fmla="*/ 19 h 1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" h="19">
                <a:moveTo>
                  <a:pt x="9" y="1"/>
                </a:moveTo>
                <a:cubicBezTo>
                  <a:pt x="5" y="2"/>
                  <a:pt x="0" y="0"/>
                  <a:pt x="0" y="7"/>
                </a:cubicBezTo>
                <a:cubicBezTo>
                  <a:pt x="0" y="14"/>
                  <a:pt x="3" y="17"/>
                  <a:pt x="5" y="18"/>
                </a:cubicBezTo>
                <a:cubicBezTo>
                  <a:pt x="8" y="19"/>
                  <a:pt x="13" y="16"/>
                  <a:pt x="14" y="13"/>
                </a:cubicBezTo>
                <a:cubicBezTo>
                  <a:pt x="15" y="11"/>
                  <a:pt x="9" y="1"/>
                  <a:pt x="9" y="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6" name="Freeform 703">
            <a:extLst>
              <a:ext uri="{FF2B5EF4-FFF2-40B4-BE49-F238E27FC236}">
                <a16:creationId xmlns:a16="http://schemas.microsoft.com/office/drawing/2014/main" id="{C262FFA5-99AB-7DB2-54B5-A9EBD04D6C55}"/>
              </a:ext>
            </a:extLst>
          </p:cNvPr>
          <p:cNvSpPr>
            <a:spLocks/>
          </p:cNvSpPr>
          <p:nvPr/>
        </p:nvSpPr>
        <p:spPr bwMode="auto">
          <a:xfrm>
            <a:off x="6490003" y="5419305"/>
            <a:ext cx="13446" cy="15367"/>
          </a:xfrm>
          <a:custGeom>
            <a:avLst/>
            <a:gdLst>
              <a:gd name="T0" fmla="*/ 2147483646 w 12"/>
              <a:gd name="T1" fmla="*/ 0 h 13"/>
              <a:gd name="T2" fmla="*/ 0 w 12"/>
              <a:gd name="T3" fmla="*/ 2147483646 h 13"/>
              <a:gd name="T4" fmla="*/ 2147483646 w 12"/>
              <a:gd name="T5" fmla="*/ 2147483646 h 13"/>
              <a:gd name="T6" fmla="*/ 2147483646 w 12"/>
              <a:gd name="T7" fmla="*/ 2147483646 h 13"/>
              <a:gd name="T8" fmla="*/ 2147483646 w 12"/>
              <a:gd name="T9" fmla="*/ 0 h 1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"/>
              <a:gd name="T16" fmla="*/ 0 h 13"/>
              <a:gd name="T17" fmla="*/ 12 w 12"/>
              <a:gd name="T18" fmla="*/ 13 h 1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" h="13">
                <a:moveTo>
                  <a:pt x="5" y="0"/>
                </a:moveTo>
                <a:cubicBezTo>
                  <a:pt x="2" y="0"/>
                  <a:pt x="0" y="0"/>
                  <a:pt x="0" y="6"/>
                </a:cubicBezTo>
                <a:cubicBezTo>
                  <a:pt x="1" y="11"/>
                  <a:pt x="5" y="13"/>
                  <a:pt x="7" y="13"/>
                </a:cubicBezTo>
                <a:cubicBezTo>
                  <a:pt x="9" y="12"/>
                  <a:pt x="12" y="6"/>
                  <a:pt x="12" y="6"/>
                </a:cubicBezTo>
                <a:lnTo>
                  <a:pt x="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7" name="Freeform 704">
            <a:extLst>
              <a:ext uri="{FF2B5EF4-FFF2-40B4-BE49-F238E27FC236}">
                <a16:creationId xmlns:a16="http://schemas.microsoft.com/office/drawing/2014/main" id="{C0EEAFF7-EA9D-64F4-C427-343B5C890E79}"/>
              </a:ext>
            </a:extLst>
          </p:cNvPr>
          <p:cNvSpPr>
            <a:spLocks/>
          </p:cNvSpPr>
          <p:nvPr/>
        </p:nvSpPr>
        <p:spPr bwMode="auto">
          <a:xfrm>
            <a:off x="4167664" y="4236046"/>
            <a:ext cx="17288" cy="13446"/>
          </a:xfrm>
          <a:custGeom>
            <a:avLst/>
            <a:gdLst>
              <a:gd name="T0" fmla="*/ 2147483646 w 17"/>
              <a:gd name="T1" fmla="*/ 0 h 12"/>
              <a:gd name="T2" fmla="*/ 2147483646 w 17"/>
              <a:gd name="T3" fmla="*/ 2147483646 h 12"/>
              <a:gd name="T4" fmla="*/ 2147483646 w 17"/>
              <a:gd name="T5" fmla="*/ 2147483646 h 12"/>
              <a:gd name="T6" fmla="*/ 2147483646 w 17"/>
              <a:gd name="T7" fmla="*/ 0 h 12"/>
              <a:gd name="T8" fmla="*/ 0 60000 65536"/>
              <a:gd name="T9" fmla="*/ 0 60000 65536"/>
              <a:gd name="T10" fmla="*/ 0 60000 65536"/>
              <a:gd name="T11" fmla="*/ 0 60000 65536"/>
              <a:gd name="T12" fmla="*/ 0 w 17"/>
              <a:gd name="T13" fmla="*/ 0 h 12"/>
              <a:gd name="T14" fmla="*/ 17 w 17"/>
              <a:gd name="T15" fmla="*/ 12 h 1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7" h="12">
                <a:moveTo>
                  <a:pt x="11" y="0"/>
                </a:moveTo>
                <a:cubicBezTo>
                  <a:pt x="7" y="1"/>
                  <a:pt x="0" y="5"/>
                  <a:pt x="6" y="9"/>
                </a:cubicBezTo>
                <a:cubicBezTo>
                  <a:pt x="12" y="12"/>
                  <a:pt x="17" y="6"/>
                  <a:pt x="17" y="6"/>
                </a:cubicBezTo>
                <a:lnTo>
                  <a:pt x="11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8" name="Freeform 705">
            <a:extLst>
              <a:ext uri="{FF2B5EF4-FFF2-40B4-BE49-F238E27FC236}">
                <a16:creationId xmlns:a16="http://schemas.microsoft.com/office/drawing/2014/main" id="{C6C9B583-259C-1ACC-7E25-883DB404D7CD}"/>
              </a:ext>
            </a:extLst>
          </p:cNvPr>
          <p:cNvSpPr>
            <a:spLocks/>
          </p:cNvSpPr>
          <p:nvPr/>
        </p:nvSpPr>
        <p:spPr bwMode="auto">
          <a:xfrm>
            <a:off x="4208003" y="4257175"/>
            <a:ext cx="11525" cy="9605"/>
          </a:xfrm>
          <a:custGeom>
            <a:avLst/>
            <a:gdLst>
              <a:gd name="T0" fmla="*/ 2147483646 w 11"/>
              <a:gd name="T1" fmla="*/ 0 h 8"/>
              <a:gd name="T2" fmla="*/ 2147483646 w 11"/>
              <a:gd name="T3" fmla="*/ 2147483646 h 8"/>
              <a:gd name="T4" fmla="*/ 2147483646 w 11"/>
              <a:gd name="T5" fmla="*/ 2147483646 h 8"/>
              <a:gd name="T6" fmla="*/ 2147483646 w 11"/>
              <a:gd name="T7" fmla="*/ 0 h 8"/>
              <a:gd name="T8" fmla="*/ 0 60000 65536"/>
              <a:gd name="T9" fmla="*/ 0 60000 65536"/>
              <a:gd name="T10" fmla="*/ 0 60000 65536"/>
              <a:gd name="T11" fmla="*/ 0 60000 65536"/>
              <a:gd name="T12" fmla="*/ 0 w 11"/>
              <a:gd name="T13" fmla="*/ 0 h 8"/>
              <a:gd name="T14" fmla="*/ 11 w 11"/>
              <a:gd name="T15" fmla="*/ 8 h 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" h="8">
                <a:moveTo>
                  <a:pt x="8" y="0"/>
                </a:moveTo>
                <a:cubicBezTo>
                  <a:pt x="6" y="0"/>
                  <a:pt x="0" y="4"/>
                  <a:pt x="4" y="6"/>
                </a:cubicBezTo>
                <a:cubicBezTo>
                  <a:pt x="8" y="8"/>
                  <a:pt x="11" y="4"/>
                  <a:pt x="11" y="4"/>
                </a:cubicBezTo>
                <a:lnTo>
                  <a:pt x="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69" name="Freeform 706">
            <a:extLst>
              <a:ext uri="{FF2B5EF4-FFF2-40B4-BE49-F238E27FC236}">
                <a16:creationId xmlns:a16="http://schemas.microsoft.com/office/drawing/2014/main" id="{3B573654-C083-D5BF-F5B6-C0940E3C3584}"/>
              </a:ext>
            </a:extLst>
          </p:cNvPr>
          <p:cNvSpPr>
            <a:spLocks/>
          </p:cNvSpPr>
          <p:nvPr/>
        </p:nvSpPr>
        <p:spPr bwMode="auto">
          <a:xfrm>
            <a:off x="5621767" y="5649810"/>
            <a:ext cx="72993" cy="65310"/>
          </a:xfrm>
          <a:custGeom>
            <a:avLst/>
            <a:gdLst>
              <a:gd name="T0" fmla="*/ 2147483646 w 69"/>
              <a:gd name="T1" fmla="*/ 2147483646 h 62"/>
              <a:gd name="T2" fmla="*/ 2147483646 w 69"/>
              <a:gd name="T3" fmla="*/ 2147483646 h 62"/>
              <a:gd name="T4" fmla="*/ 2147483646 w 69"/>
              <a:gd name="T5" fmla="*/ 2147483646 h 62"/>
              <a:gd name="T6" fmla="*/ 2147483646 w 69"/>
              <a:gd name="T7" fmla="*/ 2147483646 h 62"/>
              <a:gd name="T8" fmla="*/ 2147483646 w 69"/>
              <a:gd name="T9" fmla="*/ 2147483646 h 62"/>
              <a:gd name="T10" fmla="*/ 2147483646 w 69"/>
              <a:gd name="T11" fmla="*/ 2147483646 h 62"/>
              <a:gd name="T12" fmla="*/ 2147483646 w 69"/>
              <a:gd name="T13" fmla="*/ 2147483646 h 62"/>
              <a:gd name="T14" fmla="*/ 2147483646 w 69"/>
              <a:gd name="T15" fmla="*/ 2147483646 h 62"/>
              <a:gd name="T16" fmla="*/ 2147483646 w 69"/>
              <a:gd name="T17" fmla="*/ 2147483646 h 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69"/>
              <a:gd name="T28" fmla="*/ 0 h 62"/>
              <a:gd name="T29" fmla="*/ 69 w 69"/>
              <a:gd name="T30" fmla="*/ 62 h 6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69" h="62">
                <a:moveTo>
                  <a:pt x="52" y="10"/>
                </a:moveTo>
                <a:cubicBezTo>
                  <a:pt x="48" y="3"/>
                  <a:pt x="48" y="0"/>
                  <a:pt x="36" y="3"/>
                </a:cubicBezTo>
                <a:cubicBezTo>
                  <a:pt x="25" y="6"/>
                  <a:pt x="6" y="16"/>
                  <a:pt x="7" y="20"/>
                </a:cubicBezTo>
                <a:cubicBezTo>
                  <a:pt x="8" y="24"/>
                  <a:pt x="2" y="29"/>
                  <a:pt x="1" y="32"/>
                </a:cubicBezTo>
                <a:cubicBezTo>
                  <a:pt x="0" y="35"/>
                  <a:pt x="3" y="48"/>
                  <a:pt x="8" y="55"/>
                </a:cubicBezTo>
                <a:cubicBezTo>
                  <a:pt x="14" y="61"/>
                  <a:pt x="23" y="62"/>
                  <a:pt x="31" y="53"/>
                </a:cubicBezTo>
                <a:cubicBezTo>
                  <a:pt x="38" y="44"/>
                  <a:pt x="45" y="49"/>
                  <a:pt x="52" y="44"/>
                </a:cubicBezTo>
                <a:cubicBezTo>
                  <a:pt x="59" y="39"/>
                  <a:pt x="69" y="30"/>
                  <a:pt x="66" y="26"/>
                </a:cubicBezTo>
                <a:cubicBezTo>
                  <a:pt x="64" y="22"/>
                  <a:pt x="52" y="10"/>
                  <a:pt x="52" y="10"/>
                </a:cubicBezTo>
                <a:close/>
              </a:path>
            </a:pathLst>
          </a:custGeom>
          <a:solidFill>
            <a:srgbClr val="0E6DAC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0" name="Freeform 707">
            <a:extLst>
              <a:ext uri="{FF2B5EF4-FFF2-40B4-BE49-F238E27FC236}">
                <a16:creationId xmlns:a16="http://schemas.microsoft.com/office/drawing/2014/main" id="{691C8463-625F-A609-41A7-D5DF141C96AB}"/>
              </a:ext>
            </a:extLst>
          </p:cNvPr>
          <p:cNvSpPr>
            <a:spLocks/>
          </p:cNvSpPr>
          <p:nvPr/>
        </p:nvSpPr>
        <p:spPr bwMode="auto">
          <a:xfrm>
            <a:off x="5794646" y="3688596"/>
            <a:ext cx="69152" cy="53785"/>
          </a:xfrm>
          <a:custGeom>
            <a:avLst/>
            <a:gdLst>
              <a:gd name="T0" fmla="*/ 2147483646 w 66"/>
              <a:gd name="T1" fmla="*/ 2147483646 h 49"/>
              <a:gd name="T2" fmla="*/ 2147483646 w 66"/>
              <a:gd name="T3" fmla="*/ 2147483646 h 49"/>
              <a:gd name="T4" fmla="*/ 2147483646 w 66"/>
              <a:gd name="T5" fmla="*/ 2147483646 h 49"/>
              <a:gd name="T6" fmla="*/ 2147483646 w 66"/>
              <a:gd name="T7" fmla="*/ 2147483646 h 49"/>
              <a:gd name="T8" fmla="*/ 2147483646 w 66"/>
              <a:gd name="T9" fmla="*/ 2147483646 h 49"/>
              <a:gd name="T10" fmla="*/ 2147483646 w 66"/>
              <a:gd name="T11" fmla="*/ 2147483646 h 49"/>
              <a:gd name="T12" fmla="*/ 2147483646 w 66"/>
              <a:gd name="T13" fmla="*/ 2147483646 h 49"/>
              <a:gd name="T14" fmla="*/ 2147483646 w 66"/>
              <a:gd name="T15" fmla="*/ 2147483646 h 49"/>
              <a:gd name="T16" fmla="*/ 2147483646 w 66"/>
              <a:gd name="T17" fmla="*/ 2147483646 h 49"/>
              <a:gd name="T18" fmla="*/ 2147483646 w 66"/>
              <a:gd name="T19" fmla="*/ 2147483646 h 4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6"/>
              <a:gd name="T31" fmla="*/ 0 h 49"/>
              <a:gd name="T32" fmla="*/ 66 w 66"/>
              <a:gd name="T33" fmla="*/ 49 h 4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6" h="49">
                <a:moveTo>
                  <a:pt x="25" y="21"/>
                </a:moveTo>
                <a:cubicBezTo>
                  <a:pt x="21" y="21"/>
                  <a:pt x="20" y="24"/>
                  <a:pt x="16" y="24"/>
                </a:cubicBezTo>
                <a:cubicBezTo>
                  <a:pt x="11" y="24"/>
                  <a:pt x="7" y="20"/>
                  <a:pt x="5" y="26"/>
                </a:cubicBezTo>
                <a:cubicBezTo>
                  <a:pt x="3" y="33"/>
                  <a:pt x="0" y="34"/>
                  <a:pt x="5" y="37"/>
                </a:cubicBezTo>
                <a:cubicBezTo>
                  <a:pt x="11" y="40"/>
                  <a:pt x="14" y="49"/>
                  <a:pt x="20" y="44"/>
                </a:cubicBezTo>
                <a:cubicBezTo>
                  <a:pt x="27" y="38"/>
                  <a:pt x="41" y="30"/>
                  <a:pt x="44" y="31"/>
                </a:cubicBezTo>
                <a:cubicBezTo>
                  <a:pt x="53" y="34"/>
                  <a:pt x="48" y="21"/>
                  <a:pt x="48" y="21"/>
                </a:cubicBezTo>
                <a:cubicBezTo>
                  <a:pt x="48" y="21"/>
                  <a:pt x="66" y="10"/>
                  <a:pt x="64" y="5"/>
                </a:cubicBezTo>
                <a:cubicBezTo>
                  <a:pt x="62" y="0"/>
                  <a:pt x="52" y="14"/>
                  <a:pt x="43" y="15"/>
                </a:cubicBezTo>
                <a:cubicBezTo>
                  <a:pt x="35" y="16"/>
                  <a:pt x="25" y="21"/>
                  <a:pt x="25" y="21"/>
                </a:cubicBezTo>
                <a:close/>
              </a:path>
            </a:pathLst>
          </a:custGeom>
          <a:solidFill>
            <a:srgbClr val="7FCCC3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1" name="Freeform 708">
            <a:extLst>
              <a:ext uri="{FF2B5EF4-FFF2-40B4-BE49-F238E27FC236}">
                <a16:creationId xmlns:a16="http://schemas.microsoft.com/office/drawing/2014/main" id="{48F48A61-D8C4-1909-AE45-85B38585F51E}"/>
              </a:ext>
            </a:extLst>
          </p:cNvPr>
          <p:cNvSpPr>
            <a:spLocks/>
          </p:cNvSpPr>
          <p:nvPr/>
        </p:nvSpPr>
        <p:spPr bwMode="auto">
          <a:xfrm>
            <a:off x="5662105" y="1178013"/>
            <a:ext cx="4487164" cy="2337704"/>
          </a:xfrm>
          <a:custGeom>
            <a:avLst/>
            <a:gdLst>
              <a:gd name="T0" fmla="*/ 2147483646 w 4194"/>
              <a:gd name="T1" fmla="*/ 2147483646 h 2184"/>
              <a:gd name="T2" fmla="*/ 2147483646 w 4194"/>
              <a:gd name="T3" fmla="*/ 2147483646 h 2184"/>
              <a:gd name="T4" fmla="*/ 2147483646 w 4194"/>
              <a:gd name="T5" fmla="*/ 2147483646 h 2184"/>
              <a:gd name="T6" fmla="*/ 2147483646 w 4194"/>
              <a:gd name="T7" fmla="*/ 2147483646 h 2184"/>
              <a:gd name="T8" fmla="*/ 2147483646 w 4194"/>
              <a:gd name="T9" fmla="*/ 2147483646 h 2184"/>
              <a:gd name="T10" fmla="*/ 2147483646 w 4194"/>
              <a:gd name="T11" fmla="*/ 2147483646 h 2184"/>
              <a:gd name="T12" fmla="*/ 2147483646 w 4194"/>
              <a:gd name="T13" fmla="*/ 2147483646 h 2184"/>
              <a:gd name="T14" fmla="*/ 2147483646 w 4194"/>
              <a:gd name="T15" fmla="*/ 2147483646 h 2184"/>
              <a:gd name="T16" fmla="*/ 2147483646 w 4194"/>
              <a:gd name="T17" fmla="*/ 2147483646 h 2184"/>
              <a:gd name="T18" fmla="*/ 2147483646 w 4194"/>
              <a:gd name="T19" fmla="*/ 2147483646 h 2184"/>
              <a:gd name="T20" fmla="*/ 2147483646 w 4194"/>
              <a:gd name="T21" fmla="*/ 2147483646 h 2184"/>
              <a:gd name="T22" fmla="*/ 2147483646 w 4194"/>
              <a:gd name="T23" fmla="*/ 2147483646 h 2184"/>
              <a:gd name="T24" fmla="*/ 2147483646 w 4194"/>
              <a:gd name="T25" fmla="*/ 2147483646 h 2184"/>
              <a:gd name="T26" fmla="*/ 2147483646 w 4194"/>
              <a:gd name="T27" fmla="*/ 2147483646 h 2184"/>
              <a:gd name="T28" fmla="*/ 2147483646 w 4194"/>
              <a:gd name="T29" fmla="*/ 2147483646 h 2184"/>
              <a:gd name="T30" fmla="*/ 2147483646 w 4194"/>
              <a:gd name="T31" fmla="*/ 2147483646 h 2184"/>
              <a:gd name="T32" fmla="*/ 2147483646 w 4194"/>
              <a:gd name="T33" fmla="*/ 2147483646 h 2184"/>
              <a:gd name="T34" fmla="*/ 2147483646 w 4194"/>
              <a:gd name="T35" fmla="*/ 2147483646 h 2184"/>
              <a:gd name="T36" fmla="*/ 2147483646 w 4194"/>
              <a:gd name="T37" fmla="*/ 2147483646 h 2184"/>
              <a:gd name="T38" fmla="*/ 2147483646 w 4194"/>
              <a:gd name="T39" fmla="*/ 2147483646 h 2184"/>
              <a:gd name="T40" fmla="*/ 2147483646 w 4194"/>
              <a:gd name="T41" fmla="*/ 2147483646 h 2184"/>
              <a:gd name="T42" fmla="*/ 2147483646 w 4194"/>
              <a:gd name="T43" fmla="*/ 2147483646 h 2184"/>
              <a:gd name="T44" fmla="*/ 2147483646 w 4194"/>
              <a:gd name="T45" fmla="*/ 2147483646 h 2184"/>
              <a:gd name="T46" fmla="*/ 2147483646 w 4194"/>
              <a:gd name="T47" fmla="*/ 2147483646 h 2184"/>
              <a:gd name="T48" fmla="*/ 2147483646 w 4194"/>
              <a:gd name="T49" fmla="*/ 2147483646 h 2184"/>
              <a:gd name="T50" fmla="*/ 2147483646 w 4194"/>
              <a:gd name="T51" fmla="*/ 2147483646 h 2184"/>
              <a:gd name="T52" fmla="*/ 2147483646 w 4194"/>
              <a:gd name="T53" fmla="*/ 2147483646 h 2184"/>
              <a:gd name="T54" fmla="*/ 2147483646 w 4194"/>
              <a:gd name="T55" fmla="*/ 2147483646 h 2184"/>
              <a:gd name="T56" fmla="*/ 2147483646 w 4194"/>
              <a:gd name="T57" fmla="*/ 2147483646 h 2184"/>
              <a:gd name="T58" fmla="*/ 2147483646 w 4194"/>
              <a:gd name="T59" fmla="*/ 2147483646 h 2184"/>
              <a:gd name="T60" fmla="*/ 2147483646 w 4194"/>
              <a:gd name="T61" fmla="*/ 2147483646 h 2184"/>
              <a:gd name="T62" fmla="*/ 2147483646 w 4194"/>
              <a:gd name="T63" fmla="*/ 2147483646 h 2184"/>
              <a:gd name="T64" fmla="*/ 2147483646 w 4194"/>
              <a:gd name="T65" fmla="*/ 2147483646 h 2184"/>
              <a:gd name="T66" fmla="*/ 2147483646 w 4194"/>
              <a:gd name="T67" fmla="*/ 2147483646 h 2184"/>
              <a:gd name="T68" fmla="*/ 2147483646 w 4194"/>
              <a:gd name="T69" fmla="*/ 2147483646 h 2184"/>
              <a:gd name="T70" fmla="*/ 2147483646 w 4194"/>
              <a:gd name="T71" fmla="*/ 2147483646 h 2184"/>
              <a:gd name="T72" fmla="*/ 2147483646 w 4194"/>
              <a:gd name="T73" fmla="*/ 2147483646 h 2184"/>
              <a:gd name="T74" fmla="*/ 2147483646 w 4194"/>
              <a:gd name="T75" fmla="*/ 2147483646 h 2184"/>
              <a:gd name="T76" fmla="*/ 2147483646 w 4194"/>
              <a:gd name="T77" fmla="*/ 2147483646 h 2184"/>
              <a:gd name="T78" fmla="*/ 2147483646 w 4194"/>
              <a:gd name="T79" fmla="*/ 2147483646 h 2184"/>
              <a:gd name="T80" fmla="*/ 2147483646 w 4194"/>
              <a:gd name="T81" fmla="*/ 2147483646 h 2184"/>
              <a:gd name="T82" fmla="*/ 2147483646 w 4194"/>
              <a:gd name="T83" fmla="*/ 2147483646 h 2184"/>
              <a:gd name="T84" fmla="*/ 2147483646 w 4194"/>
              <a:gd name="T85" fmla="*/ 2147483646 h 2184"/>
              <a:gd name="T86" fmla="*/ 2147483646 w 4194"/>
              <a:gd name="T87" fmla="*/ 2147483646 h 2184"/>
              <a:gd name="T88" fmla="*/ 2147483646 w 4194"/>
              <a:gd name="T89" fmla="*/ 2147483646 h 2184"/>
              <a:gd name="T90" fmla="*/ 2147483646 w 4194"/>
              <a:gd name="T91" fmla="*/ 2147483646 h 2184"/>
              <a:gd name="T92" fmla="*/ 2147483646 w 4194"/>
              <a:gd name="T93" fmla="*/ 2147483646 h 2184"/>
              <a:gd name="T94" fmla="*/ 2147483646 w 4194"/>
              <a:gd name="T95" fmla="*/ 2147483646 h 2184"/>
              <a:gd name="T96" fmla="*/ 2147483646 w 4194"/>
              <a:gd name="T97" fmla="*/ 2147483646 h 2184"/>
              <a:gd name="T98" fmla="*/ 2147483646 w 4194"/>
              <a:gd name="T99" fmla="*/ 2147483646 h 2184"/>
              <a:gd name="T100" fmla="*/ 2147483646 w 4194"/>
              <a:gd name="T101" fmla="*/ 2147483646 h 2184"/>
              <a:gd name="T102" fmla="*/ 2147483646 w 4194"/>
              <a:gd name="T103" fmla="*/ 2147483646 h 2184"/>
              <a:gd name="T104" fmla="*/ 2147483646 w 4194"/>
              <a:gd name="T105" fmla="*/ 2147483646 h 2184"/>
              <a:gd name="T106" fmla="*/ 2147483646 w 4194"/>
              <a:gd name="T107" fmla="*/ 2147483646 h 2184"/>
              <a:gd name="T108" fmla="*/ 2147483646 w 4194"/>
              <a:gd name="T109" fmla="*/ 2147483646 h 2184"/>
              <a:gd name="T110" fmla="*/ 2147483646 w 4194"/>
              <a:gd name="T111" fmla="*/ 2147483646 h 2184"/>
              <a:gd name="T112" fmla="*/ 2147483646 w 4194"/>
              <a:gd name="T113" fmla="*/ 2147483646 h 2184"/>
              <a:gd name="T114" fmla="*/ 2147483646 w 4194"/>
              <a:gd name="T115" fmla="*/ 2147483646 h 2184"/>
              <a:gd name="T116" fmla="*/ 2147483646 w 4194"/>
              <a:gd name="T117" fmla="*/ 2147483646 h 2184"/>
              <a:gd name="T118" fmla="*/ 2147483646 w 4194"/>
              <a:gd name="T119" fmla="*/ 2147483646 h 218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4194"/>
              <a:gd name="T181" fmla="*/ 0 h 2184"/>
              <a:gd name="T182" fmla="*/ 4194 w 4194"/>
              <a:gd name="T183" fmla="*/ 2184 h 218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4194" h="2184">
                <a:moveTo>
                  <a:pt x="328" y="2092"/>
                </a:moveTo>
                <a:cubicBezTo>
                  <a:pt x="356" y="2083"/>
                  <a:pt x="394" y="2111"/>
                  <a:pt x="405" y="2112"/>
                </a:cubicBezTo>
                <a:cubicBezTo>
                  <a:pt x="417" y="2114"/>
                  <a:pt x="452" y="2122"/>
                  <a:pt x="472" y="2124"/>
                </a:cubicBezTo>
                <a:cubicBezTo>
                  <a:pt x="491" y="2125"/>
                  <a:pt x="482" y="2138"/>
                  <a:pt x="508" y="2161"/>
                </a:cubicBezTo>
                <a:cubicBezTo>
                  <a:pt x="534" y="2184"/>
                  <a:pt x="548" y="2171"/>
                  <a:pt x="540" y="2161"/>
                </a:cubicBezTo>
                <a:cubicBezTo>
                  <a:pt x="532" y="2151"/>
                  <a:pt x="534" y="2124"/>
                  <a:pt x="534" y="2124"/>
                </a:cubicBezTo>
                <a:cubicBezTo>
                  <a:pt x="534" y="2124"/>
                  <a:pt x="539" y="2104"/>
                  <a:pt x="527" y="2093"/>
                </a:cubicBezTo>
                <a:cubicBezTo>
                  <a:pt x="516" y="2081"/>
                  <a:pt x="517" y="2067"/>
                  <a:pt x="508" y="2049"/>
                </a:cubicBezTo>
                <a:cubicBezTo>
                  <a:pt x="498" y="2031"/>
                  <a:pt x="517" y="2013"/>
                  <a:pt x="521" y="1997"/>
                </a:cubicBezTo>
                <a:cubicBezTo>
                  <a:pt x="524" y="1980"/>
                  <a:pt x="532" y="2008"/>
                  <a:pt x="532" y="2008"/>
                </a:cubicBezTo>
                <a:cubicBezTo>
                  <a:pt x="532" y="2008"/>
                  <a:pt x="545" y="2008"/>
                  <a:pt x="552" y="1979"/>
                </a:cubicBezTo>
                <a:cubicBezTo>
                  <a:pt x="558" y="1950"/>
                  <a:pt x="550" y="1956"/>
                  <a:pt x="550" y="1956"/>
                </a:cubicBezTo>
                <a:cubicBezTo>
                  <a:pt x="550" y="1956"/>
                  <a:pt x="542" y="1946"/>
                  <a:pt x="527" y="1933"/>
                </a:cubicBezTo>
                <a:cubicBezTo>
                  <a:pt x="513" y="1920"/>
                  <a:pt x="501" y="1889"/>
                  <a:pt x="501" y="1889"/>
                </a:cubicBezTo>
                <a:cubicBezTo>
                  <a:pt x="501" y="1889"/>
                  <a:pt x="503" y="1871"/>
                  <a:pt x="527" y="1854"/>
                </a:cubicBezTo>
                <a:cubicBezTo>
                  <a:pt x="552" y="1836"/>
                  <a:pt x="558" y="1875"/>
                  <a:pt x="558" y="1875"/>
                </a:cubicBezTo>
                <a:cubicBezTo>
                  <a:pt x="558" y="1875"/>
                  <a:pt x="563" y="1870"/>
                  <a:pt x="555" y="1849"/>
                </a:cubicBezTo>
                <a:cubicBezTo>
                  <a:pt x="547" y="1828"/>
                  <a:pt x="574" y="1824"/>
                  <a:pt x="591" y="1811"/>
                </a:cubicBezTo>
                <a:cubicBezTo>
                  <a:pt x="607" y="1798"/>
                  <a:pt x="628" y="1787"/>
                  <a:pt x="654" y="1787"/>
                </a:cubicBezTo>
                <a:cubicBezTo>
                  <a:pt x="680" y="1787"/>
                  <a:pt x="674" y="1800"/>
                  <a:pt x="692" y="1810"/>
                </a:cubicBezTo>
                <a:cubicBezTo>
                  <a:pt x="709" y="1819"/>
                  <a:pt x="724" y="1829"/>
                  <a:pt x="724" y="1829"/>
                </a:cubicBezTo>
                <a:cubicBezTo>
                  <a:pt x="724" y="1829"/>
                  <a:pt x="742" y="1821"/>
                  <a:pt x="760" y="1800"/>
                </a:cubicBezTo>
                <a:cubicBezTo>
                  <a:pt x="778" y="1779"/>
                  <a:pt x="773" y="1813"/>
                  <a:pt x="779" y="1819"/>
                </a:cubicBezTo>
                <a:cubicBezTo>
                  <a:pt x="786" y="1826"/>
                  <a:pt x="802" y="1823"/>
                  <a:pt x="814" y="1810"/>
                </a:cubicBezTo>
                <a:cubicBezTo>
                  <a:pt x="825" y="1797"/>
                  <a:pt x="835" y="1813"/>
                  <a:pt x="835" y="1813"/>
                </a:cubicBezTo>
                <a:cubicBezTo>
                  <a:pt x="835" y="1813"/>
                  <a:pt x="857" y="1816"/>
                  <a:pt x="869" y="1815"/>
                </a:cubicBezTo>
                <a:cubicBezTo>
                  <a:pt x="880" y="1813"/>
                  <a:pt x="879" y="1808"/>
                  <a:pt x="879" y="1792"/>
                </a:cubicBezTo>
                <a:cubicBezTo>
                  <a:pt x="879" y="1775"/>
                  <a:pt x="857" y="1779"/>
                  <a:pt x="857" y="1779"/>
                </a:cubicBezTo>
                <a:cubicBezTo>
                  <a:pt x="857" y="1779"/>
                  <a:pt x="849" y="1751"/>
                  <a:pt x="853" y="1740"/>
                </a:cubicBezTo>
                <a:cubicBezTo>
                  <a:pt x="856" y="1728"/>
                  <a:pt x="879" y="1735"/>
                  <a:pt x="879" y="1735"/>
                </a:cubicBezTo>
                <a:cubicBezTo>
                  <a:pt x="884" y="1719"/>
                  <a:pt x="884" y="1719"/>
                  <a:pt x="884" y="1719"/>
                </a:cubicBezTo>
                <a:cubicBezTo>
                  <a:pt x="884" y="1719"/>
                  <a:pt x="884" y="1719"/>
                  <a:pt x="875" y="1686"/>
                </a:cubicBezTo>
                <a:cubicBezTo>
                  <a:pt x="867" y="1653"/>
                  <a:pt x="897" y="1679"/>
                  <a:pt x="923" y="1673"/>
                </a:cubicBezTo>
                <a:cubicBezTo>
                  <a:pt x="949" y="1666"/>
                  <a:pt x="963" y="1665"/>
                  <a:pt x="989" y="1662"/>
                </a:cubicBezTo>
                <a:cubicBezTo>
                  <a:pt x="1015" y="1658"/>
                  <a:pt x="1032" y="1657"/>
                  <a:pt x="1045" y="1644"/>
                </a:cubicBezTo>
                <a:cubicBezTo>
                  <a:pt x="1058" y="1631"/>
                  <a:pt x="1067" y="1640"/>
                  <a:pt x="1084" y="1637"/>
                </a:cubicBezTo>
                <a:cubicBezTo>
                  <a:pt x="1100" y="1634"/>
                  <a:pt x="1113" y="1631"/>
                  <a:pt x="1119" y="1652"/>
                </a:cubicBezTo>
                <a:cubicBezTo>
                  <a:pt x="1126" y="1673"/>
                  <a:pt x="1132" y="1666"/>
                  <a:pt x="1146" y="1665"/>
                </a:cubicBezTo>
                <a:cubicBezTo>
                  <a:pt x="1159" y="1663"/>
                  <a:pt x="1175" y="1675"/>
                  <a:pt x="1189" y="1684"/>
                </a:cubicBezTo>
                <a:cubicBezTo>
                  <a:pt x="1204" y="1694"/>
                  <a:pt x="1209" y="1694"/>
                  <a:pt x="1219" y="1694"/>
                </a:cubicBezTo>
                <a:cubicBezTo>
                  <a:pt x="1228" y="1694"/>
                  <a:pt x="1238" y="1679"/>
                  <a:pt x="1255" y="1663"/>
                </a:cubicBezTo>
                <a:cubicBezTo>
                  <a:pt x="1271" y="1647"/>
                  <a:pt x="1269" y="1662"/>
                  <a:pt x="1282" y="1662"/>
                </a:cubicBezTo>
                <a:cubicBezTo>
                  <a:pt x="1295" y="1662"/>
                  <a:pt x="1279" y="1684"/>
                  <a:pt x="1290" y="1704"/>
                </a:cubicBezTo>
                <a:cubicBezTo>
                  <a:pt x="1302" y="1723"/>
                  <a:pt x="1368" y="1826"/>
                  <a:pt x="1385" y="1826"/>
                </a:cubicBezTo>
                <a:cubicBezTo>
                  <a:pt x="1401" y="1826"/>
                  <a:pt x="1435" y="1823"/>
                  <a:pt x="1456" y="1826"/>
                </a:cubicBezTo>
                <a:cubicBezTo>
                  <a:pt x="1477" y="1829"/>
                  <a:pt x="1481" y="1854"/>
                  <a:pt x="1494" y="1860"/>
                </a:cubicBezTo>
                <a:cubicBezTo>
                  <a:pt x="1507" y="1867"/>
                  <a:pt x="1551" y="1871"/>
                  <a:pt x="1551" y="1871"/>
                </a:cubicBezTo>
                <a:cubicBezTo>
                  <a:pt x="1573" y="1852"/>
                  <a:pt x="1573" y="1852"/>
                  <a:pt x="1573" y="1852"/>
                </a:cubicBezTo>
                <a:cubicBezTo>
                  <a:pt x="1573" y="1852"/>
                  <a:pt x="1599" y="1852"/>
                  <a:pt x="1609" y="1842"/>
                </a:cubicBezTo>
                <a:cubicBezTo>
                  <a:pt x="1619" y="1832"/>
                  <a:pt x="1640" y="1811"/>
                  <a:pt x="1640" y="1811"/>
                </a:cubicBezTo>
                <a:cubicBezTo>
                  <a:pt x="1640" y="1811"/>
                  <a:pt x="1653" y="1815"/>
                  <a:pt x="1668" y="1823"/>
                </a:cubicBezTo>
                <a:cubicBezTo>
                  <a:pt x="1682" y="1831"/>
                  <a:pt x="1691" y="1818"/>
                  <a:pt x="1691" y="1818"/>
                </a:cubicBezTo>
                <a:cubicBezTo>
                  <a:pt x="1691" y="1818"/>
                  <a:pt x="1702" y="1821"/>
                  <a:pt x="1708" y="1824"/>
                </a:cubicBezTo>
                <a:cubicBezTo>
                  <a:pt x="1715" y="1828"/>
                  <a:pt x="1718" y="1842"/>
                  <a:pt x="1718" y="1842"/>
                </a:cubicBezTo>
                <a:cubicBezTo>
                  <a:pt x="1718" y="1842"/>
                  <a:pt x="1733" y="1844"/>
                  <a:pt x="1756" y="1850"/>
                </a:cubicBezTo>
                <a:cubicBezTo>
                  <a:pt x="1778" y="1857"/>
                  <a:pt x="1800" y="1858"/>
                  <a:pt x="1800" y="1858"/>
                </a:cubicBezTo>
                <a:cubicBezTo>
                  <a:pt x="1800" y="1858"/>
                  <a:pt x="1826" y="1858"/>
                  <a:pt x="1837" y="1847"/>
                </a:cubicBezTo>
                <a:cubicBezTo>
                  <a:pt x="1848" y="1836"/>
                  <a:pt x="1834" y="1826"/>
                  <a:pt x="1827" y="1816"/>
                </a:cubicBezTo>
                <a:cubicBezTo>
                  <a:pt x="1821" y="1806"/>
                  <a:pt x="1839" y="1764"/>
                  <a:pt x="1839" y="1764"/>
                </a:cubicBezTo>
                <a:cubicBezTo>
                  <a:pt x="1839" y="1764"/>
                  <a:pt x="1850" y="1756"/>
                  <a:pt x="1866" y="1761"/>
                </a:cubicBezTo>
                <a:cubicBezTo>
                  <a:pt x="1883" y="1766"/>
                  <a:pt x="1892" y="1759"/>
                  <a:pt x="1907" y="1774"/>
                </a:cubicBezTo>
                <a:cubicBezTo>
                  <a:pt x="1922" y="1788"/>
                  <a:pt x="1922" y="1813"/>
                  <a:pt x="1922" y="1813"/>
                </a:cubicBezTo>
                <a:cubicBezTo>
                  <a:pt x="1922" y="1813"/>
                  <a:pt x="1938" y="1829"/>
                  <a:pt x="1953" y="1837"/>
                </a:cubicBezTo>
                <a:cubicBezTo>
                  <a:pt x="1967" y="1845"/>
                  <a:pt x="1977" y="1837"/>
                  <a:pt x="2001" y="1824"/>
                </a:cubicBezTo>
                <a:cubicBezTo>
                  <a:pt x="2026" y="1811"/>
                  <a:pt x="2024" y="1824"/>
                  <a:pt x="2036" y="1824"/>
                </a:cubicBezTo>
                <a:cubicBezTo>
                  <a:pt x="2047" y="1824"/>
                  <a:pt x="2053" y="1845"/>
                  <a:pt x="2053" y="1845"/>
                </a:cubicBezTo>
                <a:cubicBezTo>
                  <a:pt x="2053" y="1845"/>
                  <a:pt x="2076" y="1857"/>
                  <a:pt x="2088" y="1865"/>
                </a:cubicBezTo>
                <a:cubicBezTo>
                  <a:pt x="2099" y="1873"/>
                  <a:pt x="2130" y="1868"/>
                  <a:pt x="2145" y="1870"/>
                </a:cubicBezTo>
                <a:cubicBezTo>
                  <a:pt x="2159" y="1871"/>
                  <a:pt x="2174" y="1870"/>
                  <a:pt x="2192" y="1860"/>
                </a:cubicBezTo>
                <a:cubicBezTo>
                  <a:pt x="2210" y="1850"/>
                  <a:pt x="2215" y="1842"/>
                  <a:pt x="2228" y="1847"/>
                </a:cubicBezTo>
                <a:cubicBezTo>
                  <a:pt x="2241" y="1852"/>
                  <a:pt x="2278" y="1850"/>
                  <a:pt x="2278" y="1850"/>
                </a:cubicBezTo>
                <a:cubicBezTo>
                  <a:pt x="2278" y="1850"/>
                  <a:pt x="2289" y="1871"/>
                  <a:pt x="2296" y="1876"/>
                </a:cubicBezTo>
                <a:cubicBezTo>
                  <a:pt x="2302" y="1881"/>
                  <a:pt x="2315" y="1871"/>
                  <a:pt x="2333" y="1870"/>
                </a:cubicBezTo>
                <a:cubicBezTo>
                  <a:pt x="2351" y="1868"/>
                  <a:pt x="2358" y="1831"/>
                  <a:pt x="2358" y="1831"/>
                </a:cubicBezTo>
                <a:cubicBezTo>
                  <a:pt x="2358" y="1831"/>
                  <a:pt x="2359" y="1816"/>
                  <a:pt x="2376" y="1802"/>
                </a:cubicBezTo>
                <a:cubicBezTo>
                  <a:pt x="2392" y="1787"/>
                  <a:pt x="2397" y="1764"/>
                  <a:pt x="2397" y="1764"/>
                </a:cubicBezTo>
                <a:cubicBezTo>
                  <a:pt x="2397" y="1764"/>
                  <a:pt x="2397" y="1745"/>
                  <a:pt x="2392" y="1735"/>
                </a:cubicBezTo>
                <a:cubicBezTo>
                  <a:pt x="2387" y="1725"/>
                  <a:pt x="2410" y="1704"/>
                  <a:pt x="2410" y="1704"/>
                </a:cubicBezTo>
                <a:cubicBezTo>
                  <a:pt x="2410" y="1704"/>
                  <a:pt x="2429" y="1702"/>
                  <a:pt x="2462" y="1692"/>
                </a:cubicBezTo>
                <a:cubicBezTo>
                  <a:pt x="2494" y="1683"/>
                  <a:pt x="2491" y="1704"/>
                  <a:pt x="2525" y="1717"/>
                </a:cubicBezTo>
                <a:cubicBezTo>
                  <a:pt x="2559" y="1730"/>
                  <a:pt x="2548" y="1751"/>
                  <a:pt x="2551" y="1771"/>
                </a:cubicBezTo>
                <a:cubicBezTo>
                  <a:pt x="2555" y="1790"/>
                  <a:pt x="2571" y="1837"/>
                  <a:pt x="2584" y="1854"/>
                </a:cubicBezTo>
                <a:cubicBezTo>
                  <a:pt x="2597" y="1870"/>
                  <a:pt x="2605" y="1865"/>
                  <a:pt x="2610" y="1873"/>
                </a:cubicBezTo>
                <a:cubicBezTo>
                  <a:pt x="2615" y="1881"/>
                  <a:pt x="2628" y="1881"/>
                  <a:pt x="2638" y="1876"/>
                </a:cubicBezTo>
                <a:cubicBezTo>
                  <a:pt x="2647" y="1871"/>
                  <a:pt x="2667" y="1896"/>
                  <a:pt x="2667" y="1896"/>
                </a:cubicBezTo>
                <a:cubicBezTo>
                  <a:pt x="2667" y="1896"/>
                  <a:pt x="2670" y="1924"/>
                  <a:pt x="2678" y="1930"/>
                </a:cubicBezTo>
                <a:cubicBezTo>
                  <a:pt x="2686" y="1937"/>
                  <a:pt x="2701" y="1940"/>
                  <a:pt x="2712" y="1935"/>
                </a:cubicBezTo>
                <a:cubicBezTo>
                  <a:pt x="2724" y="1930"/>
                  <a:pt x="2751" y="1911"/>
                  <a:pt x="2751" y="1911"/>
                </a:cubicBezTo>
                <a:cubicBezTo>
                  <a:pt x="2751" y="1911"/>
                  <a:pt x="2763" y="1920"/>
                  <a:pt x="2766" y="1930"/>
                </a:cubicBezTo>
                <a:cubicBezTo>
                  <a:pt x="2769" y="1940"/>
                  <a:pt x="2773" y="1948"/>
                  <a:pt x="2766" y="1956"/>
                </a:cubicBezTo>
                <a:cubicBezTo>
                  <a:pt x="2760" y="1964"/>
                  <a:pt x="2751" y="1979"/>
                  <a:pt x="2751" y="1979"/>
                </a:cubicBezTo>
                <a:cubicBezTo>
                  <a:pt x="2751" y="1979"/>
                  <a:pt x="2745" y="2007"/>
                  <a:pt x="2734" y="2023"/>
                </a:cubicBezTo>
                <a:cubicBezTo>
                  <a:pt x="2722" y="2039"/>
                  <a:pt x="2711" y="2044"/>
                  <a:pt x="2693" y="2033"/>
                </a:cubicBezTo>
                <a:cubicBezTo>
                  <a:pt x="2675" y="2021"/>
                  <a:pt x="2670" y="2042"/>
                  <a:pt x="2670" y="2059"/>
                </a:cubicBezTo>
                <a:cubicBezTo>
                  <a:pt x="2670" y="2075"/>
                  <a:pt x="2672" y="2101"/>
                  <a:pt x="2662" y="2107"/>
                </a:cubicBezTo>
                <a:cubicBezTo>
                  <a:pt x="2652" y="2114"/>
                  <a:pt x="2660" y="2137"/>
                  <a:pt x="2660" y="2132"/>
                </a:cubicBezTo>
                <a:cubicBezTo>
                  <a:pt x="2660" y="2127"/>
                  <a:pt x="2668" y="2121"/>
                  <a:pt x="2687" y="2117"/>
                </a:cubicBezTo>
                <a:cubicBezTo>
                  <a:pt x="2706" y="2113"/>
                  <a:pt x="2715" y="2128"/>
                  <a:pt x="2739" y="2119"/>
                </a:cubicBezTo>
                <a:cubicBezTo>
                  <a:pt x="2763" y="2109"/>
                  <a:pt x="2805" y="2070"/>
                  <a:pt x="2821" y="2040"/>
                </a:cubicBezTo>
                <a:cubicBezTo>
                  <a:pt x="2838" y="2011"/>
                  <a:pt x="2872" y="1966"/>
                  <a:pt x="2902" y="1930"/>
                </a:cubicBezTo>
                <a:cubicBezTo>
                  <a:pt x="2931" y="1895"/>
                  <a:pt x="2909" y="1878"/>
                  <a:pt x="2909" y="1865"/>
                </a:cubicBezTo>
                <a:cubicBezTo>
                  <a:pt x="2909" y="1852"/>
                  <a:pt x="2916" y="1811"/>
                  <a:pt x="2916" y="1811"/>
                </a:cubicBezTo>
                <a:cubicBezTo>
                  <a:pt x="2920" y="1762"/>
                  <a:pt x="2920" y="1762"/>
                  <a:pt x="2920" y="1762"/>
                </a:cubicBezTo>
                <a:cubicBezTo>
                  <a:pt x="2920" y="1762"/>
                  <a:pt x="2920" y="1749"/>
                  <a:pt x="2926" y="1729"/>
                </a:cubicBezTo>
                <a:cubicBezTo>
                  <a:pt x="2931" y="1708"/>
                  <a:pt x="2928" y="1712"/>
                  <a:pt x="2909" y="1692"/>
                </a:cubicBezTo>
                <a:cubicBezTo>
                  <a:pt x="2890" y="1671"/>
                  <a:pt x="2902" y="1677"/>
                  <a:pt x="2881" y="1662"/>
                </a:cubicBezTo>
                <a:cubicBezTo>
                  <a:pt x="2861" y="1647"/>
                  <a:pt x="2875" y="1669"/>
                  <a:pt x="2862" y="1680"/>
                </a:cubicBezTo>
                <a:cubicBezTo>
                  <a:pt x="2849" y="1692"/>
                  <a:pt x="2853" y="1695"/>
                  <a:pt x="2840" y="1695"/>
                </a:cubicBezTo>
                <a:cubicBezTo>
                  <a:pt x="2827" y="1695"/>
                  <a:pt x="2827" y="1697"/>
                  <a:pt x="2832" y="1677"/>
                </a:cubicBezTo>
                <a:cubicBezTo>
                  <a:pt x="2838" y="1656"/>
                  <a:pt x="2823" y="1637"/>
                  <a:pt x="2812" y="1639"/>
                </a:cubicBezTo>
                <a:cubicBezTo>
                  <a:pt x="2801" y="1641"/>
                  <a:pt x="2805" y="1658"/>
                  <a:pt x="2786" y="1645"/>
                </a:cubicBezTo>
                <a:cubicBezTo>
                  <a:pt x="2767" y="1632"/>
                  <a:pt x="2851" y="1563"/>
                  <a:pt x="2872" y="1524"/>
                </a:cubicBezTo>
                <a:cubicBezTo>
                  <a:pt x="2892" y="1485"/>
                  <a:pt x="2935" y="1462"/>
                  <a:pt x="2952" y="1434"/>
                </a:cubicBezTo>
                <a:cubicBezTo>
                  <a:pt x="2969" y="1406"/>
                  <a:pt x="3013" y="1427"/>
                  <a:pt x="3021" y="1425"/>
                </a:cubicBezTo>
                <a:cubicBezTo>
                  <a:pt x="3028" y="1423"/>
                  <a:pt x="3026" y="1442"/>
                  <a:pt x="3026" y="1442"/>
                </a:cubicBezTo>
                <a:cubicBezTo>
                  <a:pt x="3026" y="1442"/>
                  <a:pt x="3049" y="1451"/>
                  <a:pt x="3056" y="1445"/>
                </a:cubicBezTo>
                <a:cubicBezTo>
                  <a:pt x="3064" y="1440"/>
                  <a:pt x="3079" y="1438"/>
                  <a:pt x="3079" y="1438"/>
                </a:cubicBezTo>
                <a:cubicBezTo>
                  <a:pt x="3088" y="1447"/>
                  <a:pt x="3095" y="1438"/>
                  <a:pt x="3114" y="1432"/>
                </a:cubicBezTo>
                <a:cubicBezTo>
                  <a:pt x="3133" y="1427"/>
                  <a:pt x="3125" y="1425"/>
                  <a:pt x="3127" y="1416"/>
                </a:cubicBezTo>
                <a:cubicBezTo>
                  <a:pt x="3129" y="1406"/>
                  <a:pt x="3161" y="1421"/>
                  <a:pt x="3166" y="1419"/>
                </a:cubicBezTo>
                <a:cubicBezTo>
                  <a:pt x="3172" y="1417"/>
                  <a:pt x="3185" y="1427"/>
                  <a:pt x="3185" y="1427"/>
                </a:cubicBezTo>
                <a:cubicBezTo>
                  <a:pt x="3178" y="1447"/>
                  <a:pt x="3178" y="1447"/>
                  <a:pt x="3178" y="1447"/>
                </a:cubicBezTo>
                <a:cubicBezTo>
                  <a:pt x="3207" y="1438"/>
                  <a:pt x="3207" y="1438"/>
                  <a:pt x="3207" y="1438"/>
                </a:cubicBezTo>
                <a:cubicBezTo>
                  <a:pt x="3207" y="1438"/>
                  <a:pt x="3224" y="1438"/>
                  <a:pt x="3230" y="1438"/>
                </a:cubicBezTo>
                <a:cubicBezTo>
                  <a:pt x="3235" y="1438"/>
                  <a:pt x="3280" y="1440"/>
                  <a:pt x="3280" y="1440"/>
                </a:cubicBezTo>
                <a:cubicBezTo>
                  <a:pt x="3278" y="1419"/>
                  <a:pt x="3278" y="1419"/>
                  <a:pt x="3278" y="1419"/>
                </a:cubicBezTo>
                <a:cubicBezTo>
                  <a:pt x="3278" y="1419"/>
                  <a:pt x="3263" y="1417"/>
                  <a:pt x="3252" y="1408"/>
                </a:cubicBezTo>
                <a:cubicBezTo>
                  <a:pt x="3241" y="1399"/>
                  <a:pt x="3256" y="1391"/>
                  <a:pt x="3273" y="1376"/>
                </a:cubicBezTo>
                <a:cubicBezTo>
                  <a:pt x="3289" y="1361"/>
                  <a:pt x="3293" y="1360"/>
                  <a:pt x="3297" y="1341"/>
                </a:cubicBezTo>
                <a:cubicBezTo>
                  <a:pt x="3301" y="1322"/>
                  <a:pt x="3327" y="1315"/>
                  <a:pt x="3344" y="1296"/>
                </a:cubicBezTo>
                <a:cubicBezTo>
                  <a:pt x="3360" y="1278"/>
                  <a:pt x="3401" y="1287"/>
                  <a:pt x="3422" y="1298"/>
                </a:cubicBezTo>
                <a:cubicBezTo>
                  <a:pt x="3422" y="1298"/>
                  <a:pt x="3420" y="1309"/>
                  <a:pt x="3418" y="1315"/>
                </a:cubicBezTo>
                <a:cubicBezTo>
                  <a:pt x="3416" y="1320"/>
                  <a:pt x="3405" y="1332"/>
                  <a:pt x="3405" y="1332"/>
                </a:cubicBezTo>
                <a:cubicBezTo>
                  <a:pt x="3405" y="1332"/>
                  <a:pt x="3409" y="1343"/>
                  <a:pt x="3414" y="1352"/>
                </a:cubicBezTo>
                <a:cubicBezTo>
                  <a:pt x="3420" y="1361"/>
                  <a:pt x="3426" y="1360"/>
                  <a:pt x="3433" y="1358"/>
                </a:cubicBezTo>
                <a:cubicBezTo>
                  <a:pt x="3441" y="1356"/>
                  <a:pt x="3444" y="1341"/>
                  <a:pt x="3446" y="1335"/>
                </a:cubicBezTo>
                <a:cubicBezTo>
                  <a:pt x="3448" y="1330"/>
                  <a:pt x="3454" y="1313"/>
                  <a:pt x="3454" y="1313"/>
                </a:cubicBezTo>
                <a:cubicBezTo>
                  <a:pt x="3470" y="1315"/>
                  <a:pt x="3470" y="1315"/>
                  <a:pt x="3470" y="1315"/>
                </a:cubicBezTo>
                <a:cubicBezTo>
                  <a:pt x="3470" y="1315"/>
                  <a:pt x="3487" y="1302"/>
                  <a:pt x="3485" y="1294"/>
                </a:cubicBezTo>
                <a:cubicBezTo>
                  <a:pt x="3483" y="1287"/>
                  <a:pt x="3480" y="1279"/>
                  <a:pt x="3476" y="1268"/>
                </a:cubicBezTo>
                <a:cubicBezTo>
                  <a:pt x="3472" y="1257"/>
                  <a:pt x="3489" y="1255"/>
                  <a:pt x="3495" y="1248"/>
                </a:cubicBezTo>
                <a:cubicBezTo>
                  <a:pt x="3500" y="1240"/>
                  <a:pt x="3519" y="1242"/>
                  <a:pt x="3534" y="1242"/>
                </a:cubicBezTo>
                <a:cubicBezTo>
                  <a:pt x="3549" y="1242"/>
                  <a:pt x="3538" y="1259"/>
                  <a:pt x="3524" y="1263"/>
                </a:cubicBezTo>
                <a:cubicBezTo>
                  <a:pt x="3511" y="1266"/>
                  <a:pt x="3508" y="1281"/>
                  <a:pt x="3508" y="1307"/>
                </a:cubicBezTo>
                <a:cubicBezTo>
                  <a:pt x="3508" y="1333"/>
                  <a:pt x="3511" y="1322"/>
                  <a:pt x="3504" y="1328"/>
                </a:cubicBezTo>
                <a:cubicBezTo>
                  <a:pt x="3497" y="1333"/>
                  <a:pt x="3500" y="1335"/>
                  <a:pt x="3467" y="1367"/>
                </a:cubicBezTo>
                <a:cubicBezTo>
                  <a:pt x="3433" y="1399"/>
                  <a:pt x="3444" y="1393"/>
                  <a:pt x="3444" y="1393"/>
                </a:cubicBezTo>
                <a:cubicBezTo>
                  <a:pt x="3444" y="1393"/>
                  <a:pt x="3427" y="1408"/>
                  <a:pt x="3416" y="1421"/>
                </a:cubicBezTo>
                <a:cubicBezTo>
                  <a:pt x="3405" y="1434"/>
                  <a:pt x="3386" y="1449"/>
                  <a:pt x="3386" y="1449"/>
                </a:cubicBezTo>
                <a:cubicBezTo>
                  <a:pt x="3379" y="1466"/>
                  <a:pt x="3379" y="1466"/>
                  <a:pt x="3379" y="1466"/>
                </a:cubicBezTo>
                <a:cubicBezTo>
                  <a:pt x="3379" y="1466"/>
                  <a:pt x="3373" y="1471"/>
                  <a:pt x="3364" y="1470"/>
                </a:cubicBezTo>
                <a:cubicBezTo>
                  <a:pt x="3355" y="1468"/>
                  <a:pt x="3357" y="1483"/>
                  <a:pt x="3357" y="1483"/>
                </a:cubicBezTo>
                <a:cubicBezTo>
                  <a:pt x="3357" y="1483"/>
                  <a:pt x="3355" y="1498"/>
                  <a:pt x="3347" y="1496"/>
                </a:cubicBezTo>
                <a:cubicBezTo>
                  <a:pt x="3340" y="1494"/>
                  <a:pt x="3342" y="1503"/>
                  <a:pt x="3327" y="1516"/>
                </a:cubicBezTo>
                <a:cubicBezTo>
                  <a:pt x="3312" y="1529"/>
                  <a:pt x="3323" y="1529"/>
                  <a:pt x="3312" y="1548"/>
                </a:cubicBezTo>
                <a:cubicBezTo>
                  <a:pt x="3301" y="1567"/>
                  <a:pt x="3308" y="1563"/>
                  <a:pt x="3282" y="1589"/>
                </a:cubicBezTo>
                <a:cubicBezTo>
                  <a:pt x="3256" y="1615"/>
                  <a:pt x="3282" y="1600"/>
                  <a:pt x="3289" y="1613"/>
                </a:cubicBezTo>
                <a:cubicBezTo>
                  <a:pt x="3297" y="1626"/>
                  <a:pt x="3303" y="1671"/>
                  <a:pt x="3303" y="1671"/>
                </a:cubicBezTo>
                <a:cubicBezTo>
                  <a:pt x="3303" y="1671"/>
                  <a:pt x="3299" y="1697"/>
                  <a:pt x="3295" y="1712"/>
                </a:cubicBezTo>
                <a:cubicBezTo>
                  <a:pt x="3291" y="1727"/>
                  <a:pt x="3299" y="1744"/>
                  <a:pt x="3299" y="1744"/>
                </a:cubicBezTo>
                <a:cubicBezTo>
                  <a:pt x="3299" y="1744"/>
                  <a:pt x="3304" y="1762"/>
                  <a:pt x="3304" y="1790"/>
                </a:cubicBezTo>
                <a:cubicBezTo>
                  <a:pt x="3304" y="1818"/>
                  <a:pt x="3316" y="1830"/>
                  <a:pt x="3316" y="1830"/>
                </a:cubicBezTo>
                <a:cubicBezTo>
                  <a:pt x="3329" y="1820"/>
                  <a:pt x="3329" y="1820"/>
                  <a:pt x="3329" y="1820"/>
                </a:cubicBezTo>
                <a:cubicBezTo>
                  <a:pt x="3329" y="1820"/>
                  <a:pt x="3336" y="1817"/>
                  <a:pt x="3340" y="1787"/>
                </a:cubicBezTo>
                <a:cubicBezTo>
                  <a:pt x="3344" y="1757"/>
                  <a:pt x="3347" y="1787"/>
                  <a:pt x="3364" y="1777"/>
                </a:cubicBezTo>
                <a:cubicBezTo>
                  <a:pt x="3381" y="1768"/>
                  <a:pt x="3366" y="1772"/>
                  <a:pt x="3375" y="1748"/>
                </a:cubicBezTo>
                <a:cubicBezTo>
                  <a:pt x="3385" y="1723"/>
                  <a:pt x="3381" y="1721"/>
                  <a:pt x="3381" y="1721"/>
                </a:cubicBezTo>
                <a:cubicBezTo>
                  <a:pt x="3381" y="1721"/>
                  <a:pt x="3388" y="1716"/>
                  <a:pt x="3400" y="1718"/>
                </a:cubicBezTo>
                <a:cubicBezTo>
                  <a:pt x="3411" y="1720"/>
                  <a:pt x="3420" y="1716"/>
                  <a:pt x="3424" y="1703"/>
                </a:cubicBezTo>
                <a:cubicBezTo>
                  <a:pt x="3427" y="1690"/>
                  <a:pt x="3416" y="1692"/>
                  <a:pt x="3416" y="1692"/>
                </a:cubicBezTo>
                <a:cubicBezTo>
                  <a:pt x="3416" y="1692"/>
                  <a:pt x="3416" y="1686"/>
                  <a:pt x="3420" y="1673"/>
                </a:cubicBezTo>
                <a:cubicBezTo>
                  <a:pt x="3424" y="1660"/>
                  <a:pt x="3435" y="1667"/>
                  <a:pt x="3435" y="1667"/>
                </a:cubicBezTo>
                <a:cubicBezTo>
                  <a:pt x="3441" y="1669"/>
                  <a:pt x="3459" y="1665"/>
                  <a:pt x="3459" y="1665"/>
                </a:cubicBezTo>
                <a:cubicBezTo>
                  <a:pt x="3459" y="1665"/>
                  <a:pt x="3470" y="1654"/>
                  <a:pt x="3465" y="1649"/>
                </a:cubicBezTo>
                <a:cubicBezTo>
                  <a:pt x="3459" y="1643"/>
                  <a:pt x="3457" y="1643"/>
                  <a:pt x="3448" y="1639"/>
                </a:cubicBezTo>
                <a:cubicBezTo>
                  <a:pt x="3439" y="1636"/>
                  <a:pt x="3441" y="1630"/>
                  <a:pt x="3442" y="1617"/>
                </a:cubicBezTo>
                <a:cubicBezTo>
                  <a:pt x="3444" y="1604"/>
                  <a:pt x="3450" y="1611"/>
                  <a:pt x="3452" y="1602"/>
                </a:cubicBezTo>
                <a:cubicBezTo>
                  <a:pt x="3454" y="1593"/>
                  <a:pt x="3459" y="1572"/>
                  <a:pt x="3459" y="1572"/>
                </a:cubicBezTo>
                <a:cubicBezTo>
                  <a:pt x="3467" y="1583"/>
                  <a:pt x="3467" y="1583"/>
                  <a:pt x="3467" y="1583"/>
                </a:cubicBezTo>
                <a:cubicBezTo>
                  <a:pt x="3467" y="1583"/>
                  <a:pt x="3482" y="1585"/>
                  <a:pt x="3487" y="1572"/>
                </a:cubicBezTo>
                <a:cubicBezTo>
                  <a:pt x="3493" y="1559"/>
                  <a:pt x="3487" y="1572"/>
                  <a:pt x="3487" y="1561"/>
                </a:cubicBezTo>
                <a:cubicBezTo>
                  <a:pt x="3487" y="1550"/>
                  <a:pt x="3482" y="1552"/>
                  <a:pt x="3472" y="1542"/>
                </a:cubicBezTo>
                <a:cubicBezTo>
                  <a:pt x="3463" y="1533"/>
                  <a:pt x="3474" y="1535"/>
                  <a:pt x="3483" y="1518"/>
                </a:cubicBezTo>
                <a:cubicBezTo>
                  <a:pt x="3493" y="1501"/>
                  <a:pt x="3461" y="1507"/>
                  <a:pt x="3461" y="1507"/>
                </a:cubicBezTo>
                <a:cubicBezTo>
                  <a:pt x="3461" y="1507"/>
                  <a:pt x="3455" y="1505"/>
                  <a:pt x="3469" y="1470"/>
                </a:cubicBezTo>
                <a:cubicBezTo>
                  <a:pt x="3482" y="1434"/>
                  <a:pt x="3487" y="1447"/>
                  <a:pt x="3493" y="1427"/>
                </a:cubicBezTo>
                <a:cubicBezTo>
                  <a:pt x="3498" y="1406"/>
                  <a:pt x="3511" y="1397"/>
                  <a:pt x="3511" y="1397"/>
                </a:cubicBezTo>
                <a:cubicBezTo>
                  <a:pt x="3511" y="1397"/>
                  <a:pt x="3517" y="1401"/>
                  <a:pt x="3524" y="1410"/>
                </a:cubicBezTo>
                <a:cubicBezTo>
                  <a:pt x="3532" y="1419"/>
                  <a:pt x="3545" y="1404"/>
                  <a:pt x="3545" y="1404"/>
                </a:cubicBezTo>
                <a:cubicBezTo>
                  <a:pt x="3549" y="1384"/>
                  <a:pt x="3549" y="1384"/>
                  <a:pt x="3549" y="1384"/>
                </a:cubicBezTo>
                <a:cubicBezTo>
                  <a:pt x="3564" y="1373"/>
                  <a:pt x="3564" y="1373"/>
                  <a:pt x="3564" y="1373"/>
                </a:cubicBezTo>
                <a:cubicBezTo>
                  <a:pt x="3564" y="1373"/>
                  <a:pt x="3562" y="1397"/>
                  <a:pt x="3573" y="1406"/>
                </a:cubicBezTo>
                <a:cubicBezTo>
                  <a:pt x="3584" y="1416"/>
                  <a:pt x="3580" y="1395"/>
                  <a:pt x="3590" y="1376"/>
                </a:cubicBezTo>
                <a:cubicBezTo>
                  <a:pt x="3599" y="1358"/>
                  <a:pt x="3607" y="1367"/>
                  <a:pt x="3631" y="1361"/>
                </a:cubicBezTo>
                <a:cubicBezTo>
                  <a:pt x="3655" y="1356"/>
                  <a:pt x="3661" y="1365"/>
                  <a:pt x="3670" y="1384"/>
                </a:cubicBezTo>
                <a:cubicBezTo>
                  <a:pt x="3679" y="1402"/>
                  <a:pt x="3676" y="1414"/>
                  <a:pt x="3687" y="1376"/>
                </a:cubicBezTo>
                <a:cubicBezTo>
                  <a:pt x="3698" y="1339"/>
                  <a:pt x="3746" y="1322"/>
                  <a:pt x="3763" y="1304"/>
                </a:cubicBezTo>
                <a:cubicBezTo>
                  <a:pt x="3780" y="1285"/>
                  <a:pt x="3791" y="1283"/>
                  <a:pt x="3799" y="1274"/>
                </a:cubicBezTo>
                <a:cubicBezTo>
                  <a:pt x="3806" y="1264"/>
                  <a:pt x="3838" y="1255"/>
                  <a:pt x="3838" y="1255"/>
                </a:cubicBezTo>
                <a:cubicBezTo>
                  <a:pt x="3838" y="1255"/>
                  <a:pt x="3864" y="1259"/>
                  <a:pt x="3877" y="1255"/>
                </a:cubicBezTo>
                <a:cubicBezTo>
                  <a:pt x="3890" y="1251"/>
                  <a:pt x="3916" y="1251"/>
                  <a:pt x="3916" y="1251"/>
                </a:cubicBezTo>
                <a:cubicBezTo>
                  <a:pt x="3916" y="1251"/>
                  <a:pt x="3916" y="1235"/>
                  <a:pt x="3901" y="1223"/>
                </a:cubicBezTo>
                <a:cubicBezTo>
                  <a:pt x="3886" y="1212"/>
                  <a:pt x="3888" y="1223"/>
                  <a:pt x="3870" y="1210"/>
                </a:cubicBezTo>
                <a:cubicBezTo>
                  <a:pt x="3851" y="1197"/>
                  <a:pt x="3881" y="1190"/>
                  <a:pt x="3881" y="1190"/>
                </a:cubicBezTo>
                <a:cubicBezTo>
                  <a:pt x="3881" y="1190"/>
                  <a:pt x="3883" y="1179"/>
                  <a:pt x="3877" y="1169"/>
                </a:cubicBezTo>
                <a:cubicBezTo>
                  <a:pt x="3871" y="1160"/>
                  <a:pt x="3851" y="1147"/>
                  <a:pt x="3851" y="1147"/>
                </a:cubicBezTo>
                <a:cubicBezTo>
                  <a:pt x="3851" y="1147"/>
                  <a:pt x="3838" y="1139"/>
                  <a:pt x="3856" y="1112"/>
                </a:cubicBezTo>
                <a:cubicBezTo>
                  <a:pt x="3875" y="1084"/>
                  <a:pt x="3873" y="1136"/>
                  <a:pt x="3873" y="1136"/>
                </a:cubicBezTo>
                <a:cubicBezTo>
                  <a:pt x="3873" y="1136"/>
                  <a:pt x="3886" y="1134"/>
                  <a:pt x="3901" y="1126"/>
                </a:cubicBezTo>
                <a:cubicBezTo>
                  <a:pt x="3916" y="1119"/>
                  <a:pt x="3937" y="1102"/>
                  <a:pt x="3937" y="1102"/>
                </a:cubicBezTo>
                <a:cubicBezTo>
                  <a:pt x="3937" y="1070"/>
                  <a:pt x="3937" y="1070"/>
                  <a:pt x="3937" y="1070"/>
                </a:cubicBezTo>
                <a:cubicBezTo>
                  <a:pt x="3937" y="1070"/>
                  <a:pt x="3929" y="1054"/>
                  <a:pt x="3929" y="1039"/>
                </a:cubicBezTo>
                <a:cubicBezTo>
                  <a:pt x="3929" y="1024"/>
                  <a:pt x="3963" y="1026"/>
                  <a:pt x="3963" y="1026"/>
                </a:cubicBezTo>
                <a:cubicBezTo>
                  <a:pt x="3963" y="1026"/>
                  <a:pt x="3961" y="1046"/>
                  <a:pt x="3955" y="1065"/>
                </a:cubicBezTo>
                <a:cubicBezTo>
                  <a:pt x="3950" y="1084"/>
                  <a:pt x="3974" y="1080"/>
                  <a:pt x="3974" y="1080"/>
                </a:cubicBezTo>
                <a:cubicBezTo>
                  <a:pt x="4022" y="1069"/>
                  <a:pt x="4022" y="1069"/>
                  <a:pt x="4022" y="1069"/>
                </a:cubicBezTo>
                <a:cubicBezTo>
                  <a:pt x="4022" y="1085"/>
                  <a:pt x="4022" y="1085"/>
                  <a:pt x="4022" y="1085"/>
                </a:cubicBezTo>
                <a:cubicBezTo>
                  <a:pt x="4036" y="1119"/>
                  <a:pt x="4036" y="1119"/>
                  <a:pt x="4036" y="1119"/>
                </a:cubicBezTo>
                <a:cubicBezTo>
                  <a:pt x="4036" y="1119"/>
                  <a:pt x="4050" y="1121"/>
                  <a:pt x="4064" y="1115"/>
                </a:cubicBezTo>
                <a:cubicBezTo>
                  <a:pt x="4077" y="1110"/>
                  <a:pt x="4075" y="1130"/>
                  <a:pt x="4084" y="1143"/>
                </a:cubicBezTo>
                <a:cubicBezTo>
                  <a:pt x="4093" y="1156"/>
                  <a:pt x="4105" y="1151"/>
                  <a:pt x="4114" y="1138"/>
                </a:cubicBezTo>
                <a:cubicBezTo>
                  <a:pt x="4123" y="1125"/>
                  <a:pt x="4105" y="1130"/>
                  <a:pt x="4133" y="1110"/>
                </a:cubicBezTo>
                <a:cubicBezTo>
                  <a:pt x="4160" y="1089"/>
                  <a:pt x="4134" y="1097"/>
                  <a:pt x="4131" y="1069"/>
                </a:cubicBezTo>
                <a:cubicBezTo>
                  <a:pt x="4131" y="1069"/>
                  <a:pt x="4149" y="1082"/>
                  <a:pt x="4162" y="1074"/>
                </a:cubicBezTo>
                <a:cubicBezTo>
                  <a:pt x="4175" y="1067"/>
                  <a:pt x="4179" y="1070"/>
                  <a:pt x="4187" y="1050"/>
                </a:cubicBezTo>
                <a:cubicBezTo>
                  <a:pt x="4194" y="1029"/>
                  <a:pt x="4172" y="1035"/>
                  <a:pt x="4164" y="1020"/>
                </a:cubicBezTo>
                <a:cubicBezTo>
                  <a:pt x="4157" y="1005"/>
                  <a:pt x="4144" y="979"/>
                  <a:pt x="4144" y="979"/>
                </a:cubicBezTo>
                <a:cubicBezTo>
                  <a:pt x="4127" y="973"/>
                  <a:pt x="4127" y="973"/>
                  <a:pt x="4127" y="973"/>
                </a:cubicBezTo>
                <a:cubicBezTo>
                  <a:pt x="4101" y="966"/>
                  <a:pt x="4101" y="966"/>
                  <a:pt x="4101" y="966"/>
                </a:cubicBezTo>
                <a:cubicBezTo>
                  <a:pt x="4101" y="966"/>
                  <a:pt x="4095" y="966"/>
                  <a:pt x="4078" y="973"/>
                </a:cubicBezTo>
                <a:cubicBezTo>
                  <a:pt x="4062" y="981"/>
                  <a:pt x="4078" y="985"/>
                  <a:pt x="4082" y="994"/>
                </a:cubicBezTo>
                <a:cubicBezTo>
                  <a:pt x="4086" y="1003"/>
                  <a:pt x="4073" y="1007"/>
                  <a:pt x="4073" y="1007"/>
                </a:cubicBezTo>
                <a:cubicBezTo>
                  <a:pt x="4073" y="1007"/>
                  <a:pt x="4056" y="1007"/>
                  <a:pt x="4060" y="951"/>
                </a:cubicBezTo>
                <a:cubicBezTo>
                  <a:pt x="4064" y="895"/>
                  <a:pt x="4045" y="936"/>
                  <a:pt x="4045" y="936"/>
                </a:cubicBezTo>
                <a:cubicBezTo>
                  <a:pt x="4045" y="936"/>
                  <a:pt x="4034" y="929"/>
                  <a:pt x="4019" y="906"/>
                </a:cubicBezTo>
                <a:cubicBezTo>
                  <a:pt x="4004" y="884"/>
                  <a:pt x="3981" y="878"/>
                  <a:pt x="3981" y="878"/>
                </a:cubicBezTo>
                <a:cubicBezTo>
                  <a:pt x="3981" y="878"/>
                  <a:pt x="3959" y="871"/>
                  <a:pt x="3950" y="856"/>
                </a:cubicBezTo>
                <a:cubicBezTo>
                  <a:pt x="3940" y="841"/>
                  <a:pt x="3918" y="822"/>
                  <a:pt x="3918" y="822"/>
                </a:cubicBezTo>
                <a:cubicBezTo>
                  <a:pt x="3918" y="822"/>
                  <a:pt x="3899" y="824"/>
                  <a:pt x="3883" y="815"/>
                </a:cubicBezTo>
                <a:cubicBezTo>
                  <a:pt x="3866" y="806"/>
                  <a:pt x="3864" y="811"/>
                  <a:pt x="3843" y="787"/>
                </a:cubicBezTo>
                <a:cubicBezTo>
                  <a:pt x="3823" y="763"/>
                  <a:pt x="3791" y="776"/>
                  <a:pt x="3791" y="776"/>
                </a:cubicBezTo>
                <a:cubicBezTo>
                  <a:pt x="3791" y="776"/>
                  <a:pt x="3767" y="783"/>
                  <a:pt x="3748" y="778"/>
                </a:cubicBezTo>
                <a:cubicBezTo>
                  <a:pt x="3730" y="772"/>
                  <a:pt x="3722" y="780"/>
                  <a:pt x="3722" y="780"/>
                </a:cubicBezTo>
                <a:cubicBezTo>
                  <a:pt x="3722" y="780"/>
                  <a:pt x="3707" y="780"/>
                  <a:pt x="3694" y="766"/>
                </a:cubicBezTo>
                <a:cubicBezTo>
                  <a:pt x="3681" y="753"/>
                  <a:pt x="3681" y="772"/>
                  <a:pt x="3674" y="774"/>
                </a:cubicBezTo>
                <a:cubicBezTo>
                  <a:pt x="3666" y="776"/>
                  <a:pt x="3672" y="794"/>
                  <a:pt x="3672" y="794"/>
                </a:cubicBezTo>
                <a:cubicBezTo>
                  <a:pt x="3687" y="806"/>
                  <a:pt x="3687" y="806"/>
                  <a:pt x="3687" y="806"/>
                </a:cubicBezTo>
                <a:cubicBezTo>
                  <a:pt x="3690" y="837"/>
                  <a:pt x="3690" y="837"/>
                  <a:pt x="3690" y="837"/>
                </a:cubicBezTo>
                <a:cubicBezTo>
                  <a:pt x="3690" y="837"/>
                  <a:pt x="3683" y="850"/>
                  <a:pt x="3674" y="856"/>
                </a:cubicBezTo>
                <a:cubicBezTo>
                  <a:pt x="3664" y="862"/>
                  <a:pt x="3657" y="865"/>
                  <a:pt x="3648" y="856"/>
                </a:cubicBezTo>
                <a:cubicBezTo>
                  <a:pt x="3638" y="847"/>
                  <a:pt x="3636" y="845"/>
                  <a:pt x="3623" y="835"/>
                </a:cubicBezTo>
                <a:cubicBezTo>
                  <a:pt x="3610" y="826"/>
                  <a:pt x="3629" y="811"/>
                  <a:pt x="3629" y="811"/>
                </a:cubicBezTo>
                <a:cubicBezTo>
                  <a:pt x="3629" y="811"/>
                  <a:pt x="3627" y="793"/>
                  <a:pt x="3612" y="785"/>
                </a:cubicBezTo>
                <a:cubicBezTo>
                  <a:pt x="3597" y="778"/>
                  <a:pt x="3605" y="793"/>
                  <a:pt x="3599" y="807"/>
                </a:cubicBezTo>
                <a:cubicBezTo>
                  <a:pt x="3593" y="822"/>
                  <a:pt x="3569" y="796"/>
                  <a:pt x="3539" y="798"/>
                </a:cubicBezTo>
                <a:cubicBezTo>
                  <a:pt x="3510" y="800"/>
                  <a:pt x="3524" y="806"/>
                  <a:pt x="3510" y="791"/>
                </a:cubicBezTo>
                <a:cubicBezTo>
                  <a:pt x="3495" y="776"/>
                  <a:pt x="3502" y="796"/>
                  <a:pt x="3483" y="789"/>
                </a:cubicBezTo>
                <a:cubicBezTo>
                  <a:pt x="3465" y="781"/>
                  <a:pt x="3465" y="783"/>
                  <a:pt x="3465" y="783"/>
                </a:cubicBezTo>
                <a:cubicBezTo>
                  <a:pt x="3465" y="783"/>
                  <a:pt x="3455" y="789"/>
                  <a:pt x="3450" y="804"/>
                </a:cubicBezTo>
                <a:cubicBezTo>
                  <a:pt x="3444" y="819"/>
                  <a:pt x="3459" y="826"/>
                  <a:pt x="3459" y="826"/>
                </a:cubicBezTo>
                <a:cubicBezTo>
                  <a:pt x="3448" y="862"/>
                  <a:pt x="3448" y="862"/>
                  <a:pt x="3448" y="862"/>
                </a:cubicBezTo>
                <a:cubicBezTo>
                  <a:pt x="3448" y="862"/>
                  <a:pt x="3439" y="860"/>
                  <a:pt x="3429" y="824"/>
                </a:cubicBezTo>
                <a:cubicBezTo>
                  <a:pt x="3420" y="789"/>
                  <a:pt x="3422" y="809"/>
                  <a:pt x="3411" y="802"/>
                </a:cubicBezTo>
                <a:cubicBezTo>
                  <a:pt x="3400" y="794"/>
                  <a:pt x="3398" y="776"/>
                  <a:pt x="3407" y="748"/>
                </a:cubicBezTo>
                <a:cubicBezTo>
                  <a:pt x="3416" y="720"/>
                  <a:pt x="3403" y="718"/>
                  <a:pt x="3394" y="705"/>
                </a:cubicBezTo>
                <a:cubicBezTo>
                  <a:pt x="3385" y="692"/>
                  <a:pt x="3377" y="690"/>
                  <a:pt x="3362" y="690"/>
                </a:cubicBezTo>
                <a:cubicBezTo>
                  <a:pt x="3347" y="690"/>
                  <a:pt x="3312" y="692"/>
                  <a:pt x="3312" y="692"/>
                </a:cubicBezTo>
                <a:cubicBezTo>
                  <a:pt x="3312" y="692"/>
                  <a:pt x="3250" y="701"/>
                  <a:pt x="3235" y="699"/>
                </a:cubicBezTo>
                <a:cubicBezTo>
                  <a:pt x="3220" y="697"/>
                  <a:pt x="3204" y="703"/>
                  <a:pt x="3204" y="703"/>
                </a:cubicBezTo>
                <a:cubicBezTo>
                  <a:pt x="3204" y="703"/>
                  <a:pt x="3209" y="677"/>
                  <a:pt x="3204" y="669"/>
                </a:cubicBezTo>
                <a:cubicBezTo>
                  <a:pt x="3198" y="662"/>
                  <a:pt x="3181" y="664"/>
                  <a:pt x="3179" y="653"/>
                </a:cubicBezTo>
                <a:cubicBezTo>
                  <a:pt x="3178" y="641"/>
                  <a:pt x="3163" y="636"/>
                  <a:pt x="3148" y="632"/>
                </a:cubicBezTo>
                <a:cubicBezTo>
                  <a:pt x="3133" y="628"/>
                  <a:pt x="3122" y="617"/>
                  <a:pt x="3120" y="608"/>
                </a:cubicBezTo>
                <a:cubicBezTo>
                  <a:pt x="3118" y="599"/>
                  <a:pt x="3142" y="612"/>
                  <a:pt x="3142" y="612"/>
                </a:cubicBezTo>
                <a:cubicBezTo>
                  <a:pt x="3142" y="612"/>
                  <a:pt x="3144" y="604"/>
                  <a:pt x="3153" y="586"/>
                </a:cubicBezTo>
                <a:cubicBezTo>
                  <a:pt x="3163" y="567"/>
                  <a:pt x="3142" y="578"/>
                  <a:pt x="3118" y="561"/>
                </a:cubicBezTo>
                <a:cubicBezTo>
                  <a:pt x="3094" y="544"/>
                  <a:pt x="3077" y="584"/>
                  <a:pt x="3077" y="584"/>
                </a:cubicBezTo>
                <a:cubicBezTo>
                  <a:pt x="3077" y="584"/>
                  <a:pt x="3073" y="589"/>
                  <a:pt x="3066" y="608"/>
                </a:cubicBezTo>
                <a:cubicBezTo>
                  <a:pt x="3058" y="627"/>
                  <a:pt x="3054" y="617"/>
                  <a:pt x="3034" y="621"/>
                </a:cubicBezTo>
                <a:cubicBezTo>
                  <a:pt x="3013" y="625"/>
                  <a:pt x="3023" y="628"/>
                  <a:pt x="3010" y="617"/>
                </a:cubicBezTo>
                <a:cubicBezTo>
                  <a:pt x="2997" y="606"/>
                  <a:pt x="3021" y="602"/>
                  <a:pt x="3021" y="602"/>
                </a:cubicBezTo>
                <a:cubicBezTo>
                  <a:pt x="3038" y="589"/>
                  <a:pt x="3038" y="589"/>
                  <a:pt x="3038" y="589"/>
                </a:cubicBezTo>
                <a:cubicBezTo>
                  <a:pt x="3038" y="589"/>
                  <a:pt x="3045" y="576"/>
                  <a:pt x="3010" y="580"/>
                </a:cubicBezTo>
                <a:cubicBezTo>
                  <a:pt x="2974" y="584"/>
                  <a:pt x="2997" y="569"/>
                  <a:pt x="2997" y="569"/>
                </a:cubicBezTo>
                <a:cubicBezTo>
                  <a:pt x="2997" y="569"/>
                  <a:pt x="3008" y="559"/>
                  <a:pt x="3008" y="541"/>
                </a:cubicBezTo>
                <a:cubicBezTo>
                  <a:pt x="3008" y="522"/>
                  <a:pt x="2997" y="544"/>
                  <a:pt x="2991" y="531"/>
                </a:cubicBezTo>
                <a:cubicBezTo>
                  <a:pt x="2985" y="518"/>
                  <a:pt x="2972" y="539"/>
                  <a:pt x="2972" y="539"/>
                </a:cubicBezTo>
                <a:cubicBezTo>
                  <a:pt x="2972" y="539"/>
                  <a:pt x="2966" y="544"/>
                  <a:pt x="2954" y="533"/>
                </a:cubicBezTo>
                <a:cubicBezTo>
                  <a:pt x="2942" y="522"/>
                  <a:pt x="2918" y="522"/>
                  <a:pt x="2918" y="522"/>
                </a:cubicBezTo>
                <a:cubicBezTo>
                  <a:pt x="2918" y="522"/>
                  <a:pt x="2918" y="522"/>
                  <a:pt x="2918" y="535"/>
                </a:cubicBezTo>
                <a:cubicBezTo>
                  <a:pt x="2918" y="548"/>
                  <a:pt x="2907" y="559"/>
                  <a:pt x="2907" y="559"/>
                </a:cubicBezTo>
                <a:cubicBezTo>
                  <a:pt x="2907" y="559"/>
                  <a:pt x="2907" y="559"/>
                  <a:pt x="2903" y="543"/>
                </a:cubicBezTo>
                <a:cubicBezTo>
                  <a:pt x="2900" y="526"/>
                  <a:pt x="2881" y="546"/>
                  <a:pt x="2881" y="546"/>
                </a:cubicBezTo>
                <a:cubicBezTo>
                  <a:pt x="2881" y="546"/>
                  <a:pt x="2881" y="561"/>
                  <a:pt x="2896" y="572"/>
                </a:cubicBezTo>
                <a:cubicBezTo>
                  <a:pt x="2910" y="584"/>
                  <a:pt x="2909" y="576"/>
                  <a:pt x="2909" y="576"/>
                </a:cubicBezTo>
                <a:cubicBezTo>
                  <a:pt x="2909" y="576"/>
                  <a:pt x="2907" y="587"/>
                  <a:pt x="2894" y="584"/>
                </a:cubicBezTo>
                <a:cubicBezTo>
                  <a:pt x="2881" y="580"/>
                  <a:pt x="2888" y="604"/>
                  <a:pt x="2888" y="604"/>
                </a:cubicBezTo>
                <a:cubicBezTo>
                  <a:pt x="2888" y="604"/>
                  <a:pt x="2890" y="612"/>
                  <a:pt x="2898" y="619"/>
                </a:cubicBezTo>
                <a:cubicBezTo>
                  <a:pt x="2905" y="627"/>
                  <a:pt x="2894" y="641"/>
                  <a:pt x="2894" y="641"/>
                </a:cubicBezTo>
                <a:cubicBezTo>
                  <a:pt x="2894" y="641"/>
                  <a:pt x="2881" y="645"/>
                  <a:pt x="2875" y="628"/>
                </a:cubicBezTo>
                <a:cubicBezTo>
                  <a:pt x="2869" y="612"/>
                  <a:pt x="2860" y="623"/>
                  <a:pt x="2860" y="623"/>
                </a:cubicBezTo>
                <a:cubicBezTo>
                  <a:pt x="2860" y="623"/>
                  <a:pt x="2851" y="632"/>
                  <a:pt x="2855" y="638"/>
                </a:cubicBezTo>
                <a:cubicBezTo>
                  <a:pt x="2859" y="643"/>
                  <a:pt x="2859" y="653"/>
                  <a:pt x="2860" y="666"/>
                </a:cubicBezTo>
                <a:cubicBezTo>
                  <a:pt x="2862" y="679"/>
                  <a:pt x="2842" y="662"/>
                  <a:pt x="2827" y="638"/>
                </a:cubicBezTo>
                <a:cubicBezTo>
                  <a:pt x="2812" y="614"/>
                  <a:pt x="2803" y="627"/>
                  <a:pt x="2803" y="627"/>
                </a:cubicBezTo>
                <a:cubicBezTo>
                  <a:pt x="2777" y="612"/>
                  <a:pt x="2777" y="612"/>
                  <a:pt x="2777" y="612"/>
                </a:cubicBezTo>
                <a:cubicBezTo>
                  <a:pt x="2777" y="612"/>
                  <a:pt x="2773" y="623"/>
                  <a:pt x="2771" y="628"/>
                </a:cubicBezTo>
                <a:cubicBezTo>
                  <a:pt x="2769" y="634"/>
                  <a:pt x="2752" y="641"/>
                  <a:pt x="2752" y="641"/>
                </a:cubicBezTo>
                <a:cubicBezTo>
                  <a:pt x="2752" y="641"/>
                  <a:pt x="2741" y="649"/>
                  <a:pt x="2728" y="632"/>
                </a:cubicBezTo>
                <a:cubicBezTo>
                  <a:pt x="2715" y="615"/>
                  <a:pt x="2726" y="625"/>
                  <a:pt x="2721" y="614"/>
                </a:cubicBezTo>
                <a:cubicBezTo>
                  <a:pt x="2715" y="602"/>
                  <a:pt x="2717" y="602"/>
                  <a:pt x="2706" y="606"/>
                </a:cubicBezTo>
                <a:cubicBezTo>
                  <a:pt x="2694" y="610"/>
                  <a:pt x="2708" y="614"/>
                  <a:pt x="2704" y="621"/>
                </a:cubicBezTo>
                <a:cubicBezTo>
                  <a:pt x="2700" y="628"/>
                  <a:pt x="2700" y="640"/>
                  <a:pt x="2700" y="649"/>
                </a:cubicBezTo>
                <a:cubicBezTo>
                  <a:pt x="2700" y="658"/>
                  <a:pt x="2696" y="669"/>
                  <a:pt x="2693" y="688"/>
                </a:cubicBezTo>
                <a:cubicBezTo>
                  <a:pt x="2689" y="707"/>
                  <a:pt x="2678" y="716"/>
                  <a:pt x="2678" y="716"/>
                </a:cubicBezTo>
                <a:cubicBezTo>
                  <a:pt x="2681" y="699"/>
                  <a:pt x="2653" y="684"/>
                  <a:pt x="2637" y="668"/>
                </a:cubicBezTo>
                <a:cubicBezTo>
                  <a:pt x="2620" y="651"/>
                  <a:pt x="2629" y="660"/>
                  <a:pt x="2620" y="641"/>
                </a:cubicBezTo>
                <a:cubicBezTo>
                  <a:pt x="2611" y="623"/>
                  <a:pt x="2620" y="625"/>
                  <a:pt x="2611" y="614"/>
                </a:cubicBezTo>
                <a:cubicBezTo>
                  <a:pt x="2601" y="602"/>
                  <a:pt x="2605" y="612"/>
                  <a:pt x="2592" y="604"/>
                </a:cubicBezTo>
                <a:cubicBezTo>
                  <a:pt x="2579" y="597"/>
                  <a:pt x="2597" y="571"/>
                  <a:pt x="2597" y="571"/>
                </a:cubicBezTo>
                <a:cubicBezTo>
                  <a:pt x="2616" y="543"/>
                  <a:pt x="2616" y="543"/>
                  <a:pt x="2616" y="543"/>
                </a:cubicBezTo>
                <a:cubicBezTo>
                  <a:pt x="2616" y="543"/>
                  <a:pt x="2624" y="531"/>
                  <a:pt x="2618" y="507"/>
                </a:cubicBezTo>
                <a:cubicBezTo>
                  <a:pt x="2612" y="483"/>
                  <a:pt x="2603" y="492"/>
                  <a:pt x="2590" y="489"/>
                </a:cubicBezTo>
                <a:cubicBezTo>
                  <a:pt x="2577" y="485"/>
                  <a:pt x="2562" y="492"/>
                  <a:pt x="2534" y="464"/>
                </a:cubicBezTo>
                <a:cubicBezTo>
                  <a:pt x="2506" y="436"/>
                  <a:pt x="2514" y="438"/>
                  <a:pt x="2514" y="438"/>
                </a:cubicBezTo>
                <a:cubicBezTo>
                  <a:pt x="2491" y="431"/>
                  <a:pt x="2491" y="431"/>
                  <a:pt x="2491" y="431"/>
                </a:cubicBezTo>
                <a:cubicBezTo>
                  <a:pt x="2461" y="444"/>
                  <a:pt x="2461" y="444"/>
                  <a:pt x="2461" y="444"/>
                </a:cubicBezTo>
                <a:cubicBezTo>
                  <a:pt x="2461" y="444"/>
                  <a:pt x="2452" y="457"/>
                  <a:pt x="2458" y="472"/>
                </a:cubicBezTo>
                <a:cubicBezTo>
                  <a:pt x="2463" y="487"/>
                  <a:pt x="2458" y="483"/>
                  <a:pt x="2471" y="487"/>
                </a:cubicBezTo>
                <a:cubicBezTo>
                  <a:pt x="2484" y="490"/>
                  <a:pt x="2473" y="503"/>
                  <a:pt x="2473" y="503"/>
                </a:cubicBezTo>
                <a:cubicBezTo>
                  <a:pt x="2473" y="503"/>
                  <a:pt x="2467" y="513"/>
                  <a:pt x="2452" y="511"/>
                </a:cubicBezTo>
                <a:cubicBezTo>
                  <a:pt x="2437" y="509"/>
                  <a:pt x="2452" y="511"/>
                  <a:pt x="2439" y="505"/>
                </a:cubicBezTo>
                <a:cubicBezTo>
                  <a:pt x="2426" y="500"/>
                  <a:pt x="2424" y="515"/>
                  <a:pt x="2396" y="500"/>
                </a:cubicBezTo>
                <a:cubicBezTo>
                  <a:pt x="2368" y="485"/>
                  <a:pt x="2357" y="500"/>
                  <a:pt x="2357" y="500"/>
                </a:cubicBezTo>
                <a:cubicBezTo>
                  <a:pt x="2357" y="500"/>
                  <a:pt x="2338" y="498"/>
                  <a:pt x="2342" y="483"/>
                </a:cubicBezTo>
                <a:cubicBezTo>
                  <a:pt x="2346" y="468"/>
                  <a:pt x="2348" y="459"/>
                  <a:pt x="2348" y="459"/>
                </a:cubicBezTo>
                <a:cubicBezTo>
                  <a:pt x="2348" y="459"/>
                  <a:pt x="2331" y="461"/>
                  <a:pt x="2323" y="459"/>
                </a:cubicBezTo>
                <a:cubicBezTo>
                  <a:pt x="2316" y="457"/>
                  <a:pt x="2299" y="448"/>
                  <a:pt x="2290" y="438"/>
                </a:cubicBezTo>
                <a:cubicBezTo>
                  <a:pt x="2280" y="429"/>
                  <a:pt x="2265" y="440"/>
                  <a:pt x="2265" y="440"/>
                </a:cubicBezTo>
                <a:cubicBezTo>
                  <a:pt x="2243" y="455"/>
                  <a:pt x="2243" y="455"/>
                  <a:pt x="2243" y="455"/>
                </a:cubicBezTo>
                <a:cubicBezTo>
                  <a:pt x="2243" y="455"/>
                  <a:pt x="2232" y="466"/>
                  <a:pt x="2226" y="475"/>
                </a:cubicBezTo>
                <a:cubicBezTo>
                  <a:pt x="2221" y="485"/>
                  <a:pt x="2223" y="490"/>
                  <a:pt x="2223" y="490"/>
                </a:cubicBezTo>
                <a:cubicBezTo>
                  <a:pt x="2224" y="513"/>
                  <a:pt x="2224" y="513"/>
                  <a:pt x="2224" y="513"/>
                </a:cubicBezTo>
                <a:cubicBezTo>
                  <a:pt x="2211" y="515"/>
                  <a:pt x="2211" y="515"/>
                  <a:pt x="2211" y="515"/>
                </a:cubicBezTo>
                <a:cubicBezTo>
                  <a:pt x="2211" y="515"/>
                  <a:pt x="2202" y="505"/>
                  <a:pt x="2206" y="494"/>
                </a:cubicBezTo>
                <a:cubicBezTo>
                  <a:pt x="2210" y="483"/>
                  <a:pt x="2208" y="483"/>
                  <a:pt x="2208" y="474"/>
                </a:cubicBezTo>
                <a:cubicBezTo>
                  <a:pt x="2208" y="464"/>
                  <a:pt x="2196" y="446"/>
                  <a:pt x="2200" y="451"/>
                </a:cubicBezTo>
                <a:cubicBezTo>
                  <a:pt x="2204" y="457"/>
                  <a:pt x="2176" y="453"/>
                  <a:pt x="2167" y="449"/>
                </a:cubicBezTo>
                <a:cubicBezTo>
                  <a:pt x="2157" y="446"/>
                  <a:pt x="2159" y="429"/>
                  <a:pt x="2159" y="429"/>
                </a:cubicBezTo>
                <a:cubicBezTo>
                  <a:pt x="2159" y="429"/>
                  <a:pt x="2150" y="427"/>
                  <a:pt x="2144" y="420"/>
                </a:cubicBezTo>
                <a:cubicBezTo>
                  <a:pt x="2139" y="412"/>
                  <a:pt x="2129" y="423"/>
                  <a:pt x="2129" y="423"/>
                </a:cubicBezTo>
                <a:cubicBezTo>
                  <a:pt x="2129" y="423"/>
                  <a:pt x="2127" y="429"/>
                  <a:pt x="2131" y="446"/>
                </a:cubicBezTo>
                <a:cubicBezTo>
                  <a:pt x="2134" y="457"/>
                  <a:pt x="2146" y="448"/>
                  <a:pt x="2146" y="448"/>
                </a:cubicBezTo>
                <a:cubicBezTo>
                  <a:pt x="2146" y="448"/>
                  <a:pt x="2139" y="453"/>
                  <a:pt x="2131" y="455"/>
                </a:cubicBezTo>
                <a:cubicBezTo>
                  <a:pt x="2124" y="457"/>
                  <a:pt x="2122" y="470"/>
                  <a:pt x="2099" y="474"/>
                </a:cubicBezTo>
                <a:cubicBezTo>
                  <a:pt x="2077" y="477"/>
                  <a:pt x="2090" y="487"/>
                  <a:pt x="2083" y="490"/>
                </a:cubicBezTo>
                <a:cubicBezTo>
                  <a:pt x="2075" y="494"/>
                  <a:pt x="2070" y="500"/>
                  <a:pt x="2068" y="492"/>
                </a:cubicBezTo>
                <a:cubicBezTo>
                  <a:pt x="2066" y="485"/>
                  <a:pt x="2057" y="500"/>
                  <a:pt x="2036" y="509"/>
                </a:cubicBezTo>
                <a:cubicBezTo>
                  <a:pt x="2016" y="518"/>
                  <a:pt x="2027" y="526"/>
                  <a:pt x="2016" y="528"/>
                </a:cubicBezTo>
                <a:cubicBezTo>
                  <a:pt x="2004" y="530"/>
                  <a:pt x="2003" y="535"/>
                  <a:pt x="1997" y="546"/>
                </a:cubicBezTo>
                <a:cubicBezTo>
                  <a:pt x="1991" y="558"/>
                  <a:pt x="1982" y="563"/>
                  <a:pt x="1973" y="571"/>
                </a:cubicBezTo>
                <a:cubicBezTo>
                  <a:pt x="1963" y="578"/>
                  <a:pt x="1947" y="586"/>
                  <a:pt x="1939" y="571"/>
                </a:cubicBezTo>
                <a:cubicBezTo>
                  <a:pt x="1932" y="556"/>
                  <a:pt x="1948" y="559"/>
                  <a:pt x="1948" y="559"/>
                </a:cubicBezTo>
                <a:cubicBezTo>
                  <a:pt x="1948" y="559"/>
                  <a:pt x="1958" y="546"/>
                  <a:pt x="1965" y="543"/>
                </a:cubicBezTo>
                <a:cubicBezTo>
                  <a:pt x="1973" y="539"/>
                  <a:pt x="1976" y="530"/>
                  <a:pt x="1982" y="518"/>
                </a:cubicBezTo>
                <a:cubicBezTo>
                  <a:pt x="1988" y="507"/>
                  <a:pt x="1999" y="507"/>
                  <a:pt x="1999" y="507"/>
                </a:cubicBezTo>
                <a:cubicBezTo>
                  <a:pt x="2010" y="494"/>
                  <a:pt x="2010" y="494"/>
                  <a:pt x="2010" y="494"/>
                </a:cubicBezTo>
                <a:cubicBezTo>
                  <a:pt x="2030" y="481"/>
                  <a:pt x="2030" y="481"/>
                  <a:pt x="2030" y="481"/>
                </a:cubicBezTo>
                <a:cubicBezTo>
                  <a:pt x="2030" y="481"/>
                  <a:pt x="2045" y="474"/>
                  <a:pt x="2053" y="464"/>
                </a:cubicBezTo>
                <a:cubicBezTo>
                  <a:pt x="2060" y="455"/>
                  <a:pt x="2057" y="457"/>
                  <a:pt x="2062" y="453"/>
                </a:cubicBezTo>
                <a:cubicBezTo>
                  <a:pt x="2068" y="449"/>
                  <a:pt x="2077" y="433"/>
                  <a:pt x="2077" y="433"/>
                </a:cubicBezTo>
                <a:cubicBezTo>
                  <a:pt x="2077" y="433"/>
                  <a:pt x="2079" y="420"/>
                  <a:pt x="2088" y="416"/>
                </a:cubicBezTo>
                <a:cubicBezTo>
                  <a:pt x="2098" y="412"/>
                  <a:pt x="2105" y="408"/>
                  <a:pt x="2105" y="399"/>
                </a:cubicBezTo>
                <a:cubicBezTo>
                  <a:pt x="2105" y="390"/>
                  <a:pt x="2124" y="369"/>
                  <a:pt x="2124" y="369"/>
                </a:cubicBezTo>
                <a:cubicBezTo>
                  <a:pt x="2124" y="369"/>
                  <a:pt x="2150" y="356"/>
                  <a:pt x="2170" y="349"/>
                </a:cubicBezTo>
                <a:cubicBezTo>
                  <a:pt x="2191" y="341"/>
                  <a:pt x="2187" y="336"/>
                  <a:pt x="2195" y="317"/>
                </a:cubicBezTo>
                <a:cubicBezTo>
                  <a:pt x="2202" y="298"/>
                  <a:pt x="2208" y="309"/>
                  <a:pt x="2208" y="309"/>
                </a:cubicBezTo>
                <a:cubicBezTo>
                  <a:pt x="2208" y="309"/>
                  <a:pt x="2213" y="293"/>
                  <a:pt x="2215" y="283"/>
                </a:cubicBezTo>
                <a:cubicBezTo>
                  <a:pt x="2217" y="274"/>
                  <a:pt x="2210" y="263"/>
                  <a:pt x="2210" y="263"/>
                </a:cubicBezTo>
                <a:cubicBezTo>
                  <a:pt x="2210" y="263"/>
                  <a:pt x="2204" y="263"/>
                  <a:pt x="2196" y="257"/>
                </a:cubicBezTo>
                <a:cubicBezTo>
                  <a:pt x="2189" y="252"/>
                  <a:pt x="2187" y="240"/>
                  <a:pt x="2193" y="227"/>
                </a:cubicBezTo>
                <a:cubicBezTo>
                  <a:pt x="2198" y="214"/>
                  <a:pt x="2198" y="237"/>
                  <a:pt x="2206" y="242"/>
                </a:cubicBezTo>
                <a:cubicBezTo>
                  <a:pt x="2213" y="248"/>
                  <a:pt x="2210" y="222"/>
                  <a:pt x="2210" y="222"/>
                </a:cubicBezTo>
                <a:cubicBezTo>
                  <a:pt x="2217" y="188"/>
                  <a:pt x="2217" y="188"/>
                  <a:pt x="2217" y="188"/>
                </a:cubicBezTo>
                <a:cubicBezTo>
                  <a:pt x="2217" y="188"/>
                  <a:pt x="2204" y="177"/>
                  <a:pt x="2191" y="168"/>
                </a:cubicBezTo>
                <a:cubicBezTo>
                  <a:pt x="2178" y="158"/>
                  <a:pt x="2187" y="158"/>
                  <a:pt x="2187" y="147"/>
                </a:cubicBezTo>
                <a:cubicBezTo>
                  <a:pt x="2187" y="136"/>
                  <a:pt x="2176" y="121"/>
                  <a:pt x="2157" y="112"/>
                </a:cubicBezTo>
                <a:cubicBezTo>
                  <a:pt x="2139" y="102"/>
                  <a:pt x="2113" y="97"/>
                  <a:pt x="2113" y="97"/>
                </a:cubicBezTo>
                <a:cubicBezTo>
                  <a:pt x="2092" y="106"/>
                  <a:pt x="2092" y="106"/>
                  <a:pt x="2092" y="106"/>
                </a:cubicBezTo>
                <a:cubicBezTo>
                  <a:pt x="2079" y="125"/>
                  <a:pt x="2079" y="125"/>
                  <a:pt x="2079" y="125"/>
                </a:cubicBezTo>
                <a:cubicBezTo>
                  <a:pt x="2079" y="125"/>
                  <a:pt x="2070" y="142"/>
                  <a:pt x="2060" y="143"/>
                </a:cubicBezTo>
                <a:cubicBezTo>
                  <a:pt x="2051" y="145"/>
                  <a:pt x="2038" y="147"/>
                  <a:pt x="2038" y="147"/>
                </a:cubicBezTo>
                <a:cubicBezTo>
                  <a:pt x="2038" y="147"/>
                  <a:pt x="2027" y="155"/>
                  <a:pt x="2047" y="130"/>
                </a:cubicBezTo>
                <a:cubicBezTo>
                  <a:pt x="2068" y="106"/>
                  <a:pt x="2058" y="114"/>
                  <a:pt x="2057" y="102"/>
                </a:cubicBezTo>
                <a:cubicBezTo>
                  <a:pt x="2055" y="91"/>
                  <a:pt x="2010" y="89"/>
                  <a:pt x="2010" y="89"/>
                </a:cubicBezTo>
                <a:cubicBezTo>
                  <a:pt x="1989" y="73"/>
                  <a:pt x="1989" y="73"/>
                  <a:pt x="1989" y="73"/>
                </a:cubicBezTo>
                <a:cubicBezTo>
                  <a:pt x="1989" y="73"/>
                  <a:pt x="1993" y="58"/>
                  <a:pt x="1984" y="52"/>
                </a:cubicBezTo>
                <a:cubicBezTo>
                  <a:pt x="1975" y="46"/>
                  <a:pt x="2003" y="48"/>
                  <a:pt x="2010" y="32"/>
                </a:cubicBezTo>
                <a:cubicBezTo>
                  <a:pt x="2017" y="15"/>
                  <a:pt x="1988" y="24"/>
                  <a:pt x="1988" y="24"/>
                </a:cubicBezTo>
                <a:cubicBezTo>
                  <a:pt x="1988" y="24"/>
                  <a:pt x="1993" y="7"/>
                  <a:pt x="1984" y="4"/>
                </a:cubicBezTo>
                <a:cubicBezTo>
                  <a:pt x="1975" y="0"/>
                  <a:pt x="1967" y="11"/>
                  <a:pt x="1960" y="20"/>
                </a:cubicBezTo>
                <a:cubicBezTo>
                  <a:pt x="1952" y="30"/>
                  <a:pt x="1928" y="46"/>
                  <a:pt x="1915" y="60"/>
                </a:cubicBezTo>
                <a:cubicBezTo>
                  <a:pt x="1902" y="73"/>
                  <a:pt x="1907" y="86"/>
                  <a:pt x="1907" y="86"/>
                </a:cubicBezTo>
                <a:cubicBezTo>
                  <a:pt x="1907" y="86"/>
                  <a:pt x="1902" y="99"/>
                  <a:pt x="1907" y="106"/>
                </a:cubicBezTo>
                <a:cubicBezTo>
                  <a:pt x="1913" y="114"/>
                  <a:pt x="1909" y="138"/>
                  <a:pt x="1909" y="138"/>
                </a:cubicBezTo>
                <a:cubicBezTo>
                  <a:pt x="1909" y="138"/>
                  <a:pt x="1906" y="145"/>
                  <a:pt x="1892" y="138"/>
                </a:cubicBezTo>
                <a:cubicBezTo>
                  <a:pt x="1879" y="130"/>
                  <a:pt x="1883" y="143"/>
                  <a:pt x="1872" y="138"/>
                </a:cubicBezTo>
                <a:cubicBezTo>
                  <a:pt x="1861" y="132"/>
                  <a:pt x="1859" y="134"/>
                  <a:pt x="1850" y="132"/>
                </a:cubicBezTo>
                <a:cubicBezTo>
                  <a:pt x="1840" y="130"/>
                  <a:pt x="1825" y="140"/>
                  <a:pt x="1825" y="140"/>
                </a:cubicBezTo>
                <a:cubicBezTo>
                  <a:pt x="1833" y="155"/>
                  <a:pt x="1833" y="155"/>
                  <a:pt x="1833" y="155"/>
                </a:cubicBezTo>
                <a:cubicBezTo>
                  <a:pt x="1848" y="168"/>
                  <a:pt x="1848" y="168"/>
                  <a:pt x="1848" y="168"/>
                </a:cubicBezTo>
                <a:cubicBezTo>
                  <a:pt x="1848" y="168"/>
                  <a:pt x="1857" y="179"/>
                  <a:pt x="1863" y="183"/>
                </a:cubicBezTo>
                <a:cubicBezTo>
                  <a:pt x="1868" y="186"/>
                  <a:pt x="1872" y="196"/>
                  <a:pt x="1872" y="207"/>
                </a:cubicBezTo>
                <a:cubicBezTo>
                  <a:pt x="1872" y="218"/>
                  <a:pt x="1855" y="233"/>
                  <a:pt x="1848" y="229"/>
                </a:cubicBezTo>
                <a:cubicBezTo>
                  <a:pt x="1840" y="226"/>
                  <a:pt x="1844" y="226"/>
                  <a:pt x="1848" y="216"/>
                </a:cubicBezTo>
                <a:cubicBezTo>
                  <a:pt x="1851" y="207"/>
                  <a:pt x="1848" y="188"/>
                  <a:pt x="1846" y="183"/>
                </a:cubicBezTo>
                <a:cubicBezTo>
                  <a:pt x="1844" y="177"/>
                  <a:pt x="1837" y="177"/>
                  <a:pt x="1822" y="171"/>
                </a:cubicBezTo>
                <a:cubicBezTo>
                  <a:pt x="1807" y="166"/>
                  <a:pt x="1810" y="179"/>
                  <a:pt x="1805" y="188"/>
                </a:cubicBezTo>
                <a:cubicBezTo>
                  <a:pt x="1799" y="198"/>
                  <a:pt x="1799" y="201"/>
                  <a:pt x="1790" y="203"/>
                </a:cubicBezTo>
                <a:cubicBezTo>
                  <a:pt x="1781" y="205"/>
                  <a:pt x="1784" y="214"/>
                  <a:pt x="1766" y="224"/>
                </a:cubicBezTo>
                <a:cubicBezTo>
                  <a:pt x="1747" y="233"/>
                  <a:pt x="1756" y="231"/>
                  <a:pt x="1751" y="216"/>
                </a:cubicBezTo>
                <a:cubicBezTo>
                  <a:pt x="1751" y="216"/>
                  <a:pt x="1775" y="177"/>
                  <a:pt x="1762" y="171"/>
                </a:cubicBezTo>
                <a:cubicBezTo>
                  <a:pt x="1749" y="166"/>
                  <a:pt x="1756" y="177"/>
                  <a:pt x="1740" y="175"/>
                </a:cubicBezTo>
                <a:cubicBezTo>
                  <a:pt x="1723" y="173"/>
                  <a:pt x="1723" y="175"/>
                  <a:pt x="1723" y="175"/>
                </a:cubicBezTo>
                <a:cubicBezTo>
                  <a:pt x="1695" y="188"/>
                  <a:pt x="1695" y="188"/>
                  <a:pt x="1695" y="188"/>
                </a:cubicBezTo>
                <a:cubicBezTo>
                  <a:pt x="1689" y="201"/>
                  <a:pt x="1689" y="201"/>
                  <a:pt x="1689" y="201"/>
                </a:cubicBezTo>
                <a:cubicBezTo>
                  <a:pt x="1702" y="203"/>
                  <a:pt x="1702" y="203"/>
                  <a:pt x="1702" y="203"/>
                </a:cubicBezTo>
                <a:cubicBezTo>
                  <a:pt x="1710" y="214"/>
                  <a:pt x="1710" y="214"/>
                  <a:pt x="1710" y="214"/>
                </a:cubicBezTo>
                <a:cubicBezTo>
                  <a:pt x="1710" y="214"/>
                  <a:pt x="1706" y="224"/>
                  <a:pt x="1697" y="224"/>
                </a:cubicBezTo>
                <a:cubicBezTo>
                  <a:pt x="1687" y="224"/>
                  <a:pt x="1689" y="231"/>
                  <a:pt x="1680" y="229"/>
                </a:cubicBezTo>
                <a:cubicBezTo>
                  <a:pt x="1670" y="227"/>
                  <a:pt x="1665" y="242"/>
                  <a:pt x="1657" y="250"/>
                </a:cubicBezTo>
                <a:cubicBezTo>
                  <a:pt x="1650" y="257"/>
                  <a:pt x="1631" y="274"/>
                  <a:pt x="1631" y="274"/>
                </a:cubicBezTo>
                <a:cubicBezTo>
                  <a:pt x="1631" y="274"/>
                  <a:pt x="1607" y="280"/>
                  <a:pt x="1600" y="289"/>
                </a:cubicBezTo>
                <a:cubicBezTo>
                  <a:pt x="1592" y="298"/>
                  <a:pt x="1588" y="304"/>
                  <a:pt x="1588" y="304"/>
                </a:cubicBezTo>
                <a:cubicBezTo>
                  <a:pt x="1588" y="304"/>
                  <a:pt x="1572" y="313"/>
                  <a:pt x="1564" y="300"/>
                </a:cubicBezTo>
                <a:cubicBezTo>
                  <a:pt x="1557" y="287"/>
                  <a:pt x="1551" y="298"/>
                  <a:pt x="1551" y="298"/>
                </a:cubicBezTo>
                <a:cubicBezTo>
                  <a:pt x="1551" y="298"/>
                  <a:pt x="1546" y="313"/>
                  <a:pt x="1551" y="311"/>
                </a:cubicBezTo>
                <a:cubicBezTo>
                  <a:pt x="1557" y="309"/>
                  <a:pt x="1560" y="319"/>
                  <a:pt x="1562" y="324"/>
                </a:cubicBezTo>
                <a:cubicBezTo>
                  <a:pt x="1564" y="330"/>
                  <a:pt x="1544" y="328"/>
                  <a:pt x="1544" y="328"/>
                </a:cubicBezTo>
                <a:cubicBezTo>
                  <a:pt x="1544" y="328"/>
                  <a:pt x="1544" y="328"/>
                  <a:pt x="1534" y="319"/>
                </a:cubicBezTo>
                <a:cubicBezTo>
                  <a:pt x="1525" y="309"/>
                  <a:pt x="1516" y="324"/>
                  <a:pt x="1516" y="324"/>
                </a:cubicBezTo>
                <a:cubicBezTo>
                  <a:pt x="1516" y="324"/>
                  <a:pt x="1516" y="324"/>
                  <a:pt x="1508" y="332"/>
                </a:cubicBezTo>
                <a:cubicBezTo>
                  <a:pt x="1501" y="339"/>
                  <a:pt x="1518" y="349"/>
                  <a:pt x="1518" y="349"/>
                </a:cubicBezTo>
                <a:cubicBezTo>
                  <a:pt x="1518" y="349"/>
                  <a:pt x="1525" y="347"/>
                  <a:pt x="1531" y="345"/>
                </a:cubicBezTo>
                <a:cubicBezTo>
                  <a:pt x="1536" y="343"/>
                  <a:pt x="1542" y="354"/>
                  <a:pt x="1546" y="362"/>
                </a:cubicBezTo>
                <a:cubicBezTo>
                  <a:pt x="1549" y="369"/>
                  <a:pt x="1544" y="373"/>
                  <a:pt x="1523" y="364"/>
                </a:cubicBezTo>
                <a:cubicBezTo>
                  <a:pt x="1503" y="354"/>
                  <a:pt x="1516" y="377"/>
                  <a:pt x="1519" y="386"/>
                </a:cubicBezTo>
                <a:cubicBezTo>
                  <a:pt x="1523" y="395"/>
                  <a:pt x="1529" y="401"/>
                  <a:pt x="1536" y="405"/>
                </a:cubicBezTo>
                <a:cubicBezTo>
                  <a:pt x="1544" y="408"/>
                  <a:pt x="1551" y="423"/>
                  <a:pt x="1551" y="423"/>
                </a:cubicBezTo>
                <a:cubicBezTo>
                  <a:pt x="1551" y="423"/>
                  <a:pt x="1551" y="438"/>
                  <a:pt x="1549" y="446"/>
                </a:cubicBezTo>
                <a:cubicBezTo>
                  <a:pt x="1547" y="453"/>
                  <a:pt x="1547" y="457"/>
                  <a:pt x="1538" y="461"/>
                </a:cubicBezTo>
                <a:cubicBezTo>
                  <a:pt x="1529" y="464"/>
                  <a:pt x="1519" y="468"/>
                  <a:pt x="1519" y="468"/>
                </a:cubicBezTo>
                <a:cubicBezTo>
                  <a:pt x="1519" y="468"/>
                  <a:pt x="1516" y="462"/>
                  <a:pt x="1523" y="442"/>
                </a:cubicBezTo>
                <a:cubicBezTo>
                  <a:pt x="1531" y="421"/>
                  <a:pt x="1516" y="429"/>
                  <a:pt x="1516" y="429"/>
                </a:cubicBezTo>
                <a:cubicBezTo>
                  <a:pt x="1516" y="429"/>
                  <a:pt x="1505" y="429"/>
                  <a:pt x="1490" y="427"/>
                </a:cubicBezTo>
                <a:cubicBezTo>
                  <a:pt x="1475" y="425"/>
                  <a:pt x="1482" y="436"/>
                  <a:pt x="1462" y="421"/>
                </a:cubicBezTo>
                <a:cubicBezTo>
                  <a:pt x="1441" y="406"/>
                  <a:pt x="1439" y="429"/>
                  <a:pt x="1439" y="429"/>
                </a:cubicBezTo>
                <a:cubicBezTo>
                  <a:pt x="1439" y="429"/>
                  <a:pt x="1430" y="442"/>
                  <a:pt x="1417" y="436"/>
                </a:cubicBezTo>
                <a:cubicBezTo>
                  <a:pt x="1404" y="431"/>
                  <a:pt x="1402" y="433"/>
                  <a:pt x="1402" y="433"/>
                </a:cubicBezTo>
                <a:cubicBezTo>
                  <a:pt x="1402" y="433"/>
                  <a:pt x="1394" y="442"/>
                  <a:pt x="1385" y="444"/>
                </a:cubicBezTo>
                <a:cubicBezTo>
                  <a:pt x="1376" y="446"/>
                  <a:pt x="1376" y="453"/>
                  <a:pt x="1376" y="475"/>
                </a:cubicBezTo>
                <a:cubicBezTo>
                  <a:pt x="1376" y="498"/>
                  <a:pt x="1387" y="492"/>
                  <a:pt x="1387" y="492"/>
                </a:cubicBezTo>
                <a:cubicBezTo>
                  <a:pt x="1387" y="492"/>
                  <a:pt x="1389" y="505"/>
                  <a:pt x="1372" y="511"/>
                </a:cubicBezTo>
                <a:cubicBezTo>
                  <a:pt x="1355" y="517"/>
                  <a:pt x="1376" y="533"/>
                  <a:pt x="1383" y="539"/>
                </a:cubicBezTo>
                <a:cubicBezTo>
                  <a:pt x="1391" y="544"/>
                  <a:pt x="1430" y="572"/>
                  <a:pt x="1430" y="572"/>
                </a:cubicBezTo>
                <a:cubicBezTo>
                  <a:pt x="1456" y="604"/>
                  <a:pt x="1456" y="604"/>
                  <a:pt x="1456" y="604"/>
                </a:cubicBezTo>
                <a:cubicBezTo>
                  <a:pt x="1456" y="604"/>
                  <a:pt x="1462" y="619"/>
                  <a:pt x="1460" y="628"/>
                </a:cubicBezTo>
                <a:cubicBezTo>
                  <a:pt x="1458" y="638"/>
                  <a:pt x="1443" y="651"/>
                  <a:pt x="1443" y="651"/>
                </a:cubicBezTo>
                <a:cubicBezTo>
                  <a:pt x="1441" y="677"/>
                  <a:pt x="1441" y="677"/>
                  <a:pt x="1441" y="677"/>
                </a:cubicBezTo>
                <a:cubicBezTo>
                  <a:pt x="1450" y="703"/>
                  <a:pt x="1450" y="703"/>
                  <a:pt x="1450" y="703"/>
                </a:cubicBezTo>
                <a:cubicBezTo>
                  <a:pt x="1450" y="703"/>
                  <a:pt x="1452" y="720"/>
                  <a:pt x="1449" y="729"/>
                </a:cubicBezTo>
                <a:cubicBezTo>
                  <a:pt x="1445" y="738"/>
                  <a:pt x="1447" y="750"/>
                  <a:pt x="1436" y="752"/>
                </a:cubicBezTo>
                <a:cubicBezTo>
                  <a:pt x="1424" y="753"/>
                  <a:pt x="1415" y="738"/>
                  <a:pt x="1415" y="738"/>
                </a:cubicBezTo>
                <a:cubicBezTo>
                  <a:pt x="1424" y="725"/>
                  <a:pt x="1424" y="725"/>
                  <a:pt x="1424" y="725"/>
                </a:cubicBezTo>
                <a:cubicBezTo>
                  <a:pt x="1424" y="725"/>
                  <a:pt x="1428" y="718"/>
                  <a:pt x="1428" y="699"/>
                </a:cubicBezTo>
                <a:cubicBezTo>
                  <a:pt x="1428" y="681"/>
                  <a:pt x="1428" y="699"/>
                  <a:pt x="1419" y="699"/>
                </a:cubicBezTo>
                <a:cubicBezTo>
                  <a:pt x="1409" y="699"/>
                  <a:pt x="1417" y="707"/>
                  <a:pt x="1415" y="714"/>
                </a:cubicBezTo>
                <a:cubicBezTo>
                  <a:pt x="1413" y="722"/>
                  <a:pt x="1409" y="725"/>
                  <a:pt x="1406" y="709"/>
                </a:cubicBezTo>
                <a:cubicBezTo>
                  <a:pt x="1402" y="692"/>
                  <a:pt x="1413" y="694"/>
                  <a:pt x="1415" y="671"/>
                </a:cubicBezTo>
                <a:cubicBezTo>
                  <a:pt x="1417" y="649"/>
                  <a:pt x="1406" y="643"/>
                  <a:pt x="1406" y="643"/>
                </a:cubicBezTo>
                <a:cubicBezTo>
                  <a:pt x="1426" y="628"/>
                  <a:pt x="1426" y="628"/>
                  <a:pt x="1426" y="628"/>
                </a:cubicBezTo>
                <a:cubicBezTo>
                  <a:pt x="1426" y="628"/>
                  <a:pt x="1432" y="617"/>
                  <a:pt x="1426" y="604"/>
                </a:cubicBezTo>
                <a:cubicBezTo>
                  <a:pt x="1421" y="591"/>
                  <a:pt x="1421" y="602"/>
                  <a:pt x="1413" y="606"/>
                </a:cubicBezTo>
                <a:cubicBezTo>
                  <a:pt x="1406" y="610"/>
                  <a:pt x="1404" y="610"/>
                  <a:pt x="1394" y="610"/>
                </a:cubicBezTo>
                <a:cubicBezTo>
                  <a:pt x="1385" y="610"/>
                  <a:pt x="1385" y="614"/>
                  <a:pt x="1376" y="610"/>
                </a:cubicBezTo>
                <a:cubicBezTo>
                  <a:pt x="1366" y="606"/>
                  <a:pt x="1366" y="599"/>
                  <a:pt x="1365" y="580"/>
                </a:cubicBezTo>
                <a:cubicBezTo>
                  <a:pt x="1363" y="561"/>
                  <a:pt x="1344" y="571"/>
                  <a:pt x="1344" y="571"/>
                </a:cubicBezTo>
                <a:cubicBezTo>
                  <a:pt x="1325" y="541"/>
                  <a:pt x="1325" y="541"/>
                  <a:pt x="1325" y="541"/>
                </a:cubicBezTo>
                <a:cubicBezTo>
                  <a:pt x="1325" y="541"/>
                  <a:pt x="1320" y="544"/>
                  <a:pt x="1309" y="546"/>
                </a:cubicBezTo>
                <a:cubicBezTo>
                  <a:pt x="1297" y="548"/>
                  <a:pt x="1297" y="561"/>
                  <a:pt x="1297" y="561"/>
                </a:cubicBezTo>
                <a:cubicBezTo>
                  <a:pt x="1312" y="574"/>
                  <a:pt x="1312" y="574"/>
                  <a:pt x="1312" y="574"/>
                </a:cubicBezTo>
                <a:cubicBezTo>
                  <a:pt x="1312" y="574"/>
                  <a:pt x="1314" y="584"/>
                  <a:pt x="1307" y="593"/>
                </a:cubicBezTo>
                <a:cubicBezTo>
                  <a:pt x="1299" y="602"/>
                  <a:pt x="1290" y="606"/>
                  <a:pt x="1290" y="606"/>
                </a:cubicBezTo>
                <a:cubicBezTo>
                  <a:pt x="1290" y="606"/>
                  <a:pt x="1290" y="606"/>
                  <a:pt x="1281" y="595"/>
                </a:cubicBezTo>
                <a:cubicBezTo>
                  <a:pt x="1271" y="584"/>
                  <a:pt x="1271" y="597"/>
                  <a:pt x="1262" y="612"/>
                </a:cubicBezTo>
                <a:cubicBezTo>
                  <a:pt x="1253" y="627"/>
                  <a:pt x="1277" y="628"/>
                  <a:pt x="1277" y="628"/>
                </a:cubicBezTo>
                <a:cubicBezTo>
                  <a:pt x="1277" y="628"/>
                  <a:pt x="1292" y="643"/>
                  <a:pt x="1299" y="645"/>
                </a:cubicBezTo>
                <a:cubicBezTo>
                  <a:pt x="1307" y="647"/>
                  <a:pt x="1314" y="658"/>
                  <a:pt x="1320" y="660"/>
                </a:cubicBezTo>
                <a:cubicBezTo>
                  <a:pt x="1325" y="662"/>
                  <a:pt x="1324" y="679"/>
                  <a:pt x="1314" y="679"/>
                </a:cubicBezTo>
                <a:cubicBezTo>
                  <a:pt x="1305" y="679"/>
                  <a:pt x="1292" y="677"/>
                  <a:pt x="1292" y="677"/>
                </a:cubicBezTo>
                <a:cubicBezTo>
                  <a:pt x="1292" y="677"/>
                  <a:pt x="1288" y="668"/>
                  <a:pt x="1273" y="653"/>
                </a:cubicBezTo>
                <a:cubicBezTo>
                  <a:pt x="1258" y="638"/>
                  <a:pt x="1262" y="656"/>
                  <a:pt x="1251" y="649"/>
                </a:cubicBezTo>
                <a:cubicBezTo>
                  <a:pt x="1240" y="641"/>
                  <a:pt x="1242" y="653"/>
                  <a:pt x="1238" y="641"/>
                </a:cubicBezTo>
                <a:cubicBezTo>
                  <a:pt x="1234" y="630"/>
                  <a:pt x="1242" y="619"/>
                  <a:pt x="1243" y="606"/>
                </a:cubicBezTo>
                <a:cubicBezTo>
                  <a:pt x="1245" y="593"/>
                  <a:pt x="1243" y="584"/>
                  <a:pt x="1242" y="567"/>
                </a:cubicBezTo>
                <a:cubicBezTo>
                  <a:pt x="1240" y="550"/>
                  <a:pt x="1243" y="548"/>
                  <a:pt x="1242" y="539"/>
                </a:cubicBezTo>
                <a:cubicBezTo>
                  <a:pt x="1240" y="530"/>
                  <a:pt x="1234" y="528"/>
                  <a:pt x="1234" y="528"/>
                </a:cubicBezTo>
                <a:cubicBezTo>
                  <a:pt x="1234" y="528"/>
                  <a:pt x="1227" y="518"/>
                  <a:pt x="1221" y="515"/>
                </a:cubicBezTo>
                <a:cubicBezTo>
                  <a:pt x="1215" y="511"/>
                  <a:pt x="1217" y="507"/>
                  <a:pt x="1215" y="494"/>
                </a:cubicBezTo>
                <a:cubicBezTo>
                  <a:pt x="1214" y="481"/>
                  <a:pt x="1200" y="500"/>
                  <a:pt x="1200" y="500"/>
                </a:cubicBezTo>
                <a:cubicBezTo>
                  <a:pt x="1214" y="518"/>
                  <a:pt x="1214" y="518"/>
                  <a:pt x="1214" y="518"/>
                </a:cubicBezTo>
                <a:cubicBezTo>
                  <a:pt x="1214" y="518"/>
                  <a:pt x="1227" y="531"/>
                  <a:pt x="1227" y="537"/>
                </a:cubicBezTo>
                <a:cubicBezTo>
                  <a:pt x="1227" y="543"/>
                  <a:pt x="1221" y="563"/>
                  <a:pt x="1219" y="571"/>
                </a:cubicBezTo>
                <a:cubicBezTo>
                  <a:pt x="1217" y="578"/>
                  <a:pt x="1199" y="602"/>
                  <a:pt x="1193" y="608"/>
                </a:cubicBezTo>
                <a:cubicBezTo>
                  <a:pt x="1187" y="614"/>
                  <a:pt x="1182" y="633"/>
                  <a:pt x="1182" y="633"/>
                </a:cubicBezTo>
                <a:cubicBezTo>
                  <a:pt x="1182" y="653"/>
                  <a:pt x="1182" y="653"/>
                  <a:pt x="1182" y="653"/>
                </a:cubicBezTo>
                <a:cubicBezTo>
                  <a:pt x="1182" y="653"/>
                  <a:pt x="1182" y="664"/>
                  <a:pt x="1182" y="669"/>
                </a:cubicBezTo>
                <a:cubicBezTo>
                  <a:pt x="1182" y="674"/>
                  <a:pt x="1195" y="690"/>
                  <a:pt x="1195" y="690"/>
                </a:cubicBezTo>
                <a:cubicBezTo>
                  <a:pt x="1195" y="690"/>
                  <a:pt x="1197" y="702"/>
                  <a:pt x="1201" y="702"/>
                </a:cubicBezTo>
                <a:cubicBezTo>
                  <a:pt x="1206" y="702"/>
                  <a:pt x="1206" y="710"/>
                  <a:pt x="1206" y="715"/>
                </a:cubicBezTo>
                <a:cubicBezTo>
                  <a:pt x="1206" y="720"/>
                  <a:pt x="1193" y="732"/>
                  <a:pt x="1193" y="732"/>
                </a:cubicBezTo>
                <a:cubicBezTo>
                  <a:pt x="1195" y="737"/>
                  <a:pt x="1193" y="742"/>
                  <a:pt x="1189" y="742"/>
                </a:cubicBezTo>
                <a:cubicBezTo>
                  <a:pt x="1184" y="742"/>
                  <a:pt x="1185" y="759"/>
                  <a:pt x="1185" y="759"/>
                </a:cubicBezTo>
                <a:cubicBezTo>
                  <a:pt x="1190" y="773"/>
                  <a:pt x="1190" y="773"/>
                  <a:pt x="1190" y="773"/>
                </a:cubicBezTo>
                <a:cubicBezTo>
                  <a:pt x="1197" y="788"/>
                  <a:pt x="1197" y="788"/>
                  <a:pt x="1197" y="788"/>
                </a:cubicBezTo>
                <a:cubicBezTo>
                  <a:pt x="1197" y="788"/>
                  <a:pt x="1192" y="797"/>
                  <a:pt x="1189" y="807"/>
                </a:cubicBezTo>
                <a:cubicBezTo>
                  <a:pt x="1185" y="816"/>
                  <a:pt x="1193" y="826"/>
                  <a:pt x="1204" y="829"/>
                </a:cubicBezTo>
                <a:cubicBezTo>
                  <a:pt x="1215" y="832"/>
                  <a:pt x="1227" y="827"/>
                  <a:pt x="1238" y="824"/>
                </a:cubicBezTo>
                <a:cubicBezTo>
                  <a:pt x="1249" y="821"/>
                  <a:pt x="1255" y="832"/>
                  <a:pt x="1277" y="837"/>
                </a:cubicBezTo>
                <a:cubicBezTo>
                  <a:pt x="1299" y="841"/>
                  <a:pt x="1296" y="865"/>
                  <a:pt x="1299" y="878"/>
                </a:cubicBezTo>
                <a:cubicBezTo>
                  <a:pt x="1302" y="890"/>
                  <a:pt x="1304" y="892"/>
                  <a:pt x="1299" y="897"/>
                </a:cubicBezTo>
                <a:cubicBezTo>
                  <a:pt x="1294" y="901"/>
                  <a:pt x="1305" y="917"/>
                  <a:pt x="1305" y="917"/>
                </a:cubicBezTo>
                <a:cubicBezTo>
                  <a:pt x="1320" y="919"/>
                  <a:pt x="1320" y="919"/>
                  <a:pt x="1320" y="919"/>
                </a:cubicBezTo>
                <a:cubicBezTo>
                  <a:pt x="1320" y="919"/>
                  <a:pt x="1332" y="920"/>
                  <a:pt x="1337" y="919"/>
                </a:cubicBezTo>
                <a:cubicBezTo>
                  <a:pt x="1342" y="917"/>
                  <a:pt x="1343" y="933"/>
                  <a:pt x="1343" y="933"/>
                </a:cubicBezTo>
                <a:cubicBezTo>
                  <a:pt x="1343" y="933"/>
                  <a:pt x="1337" y="950"/>
                  <a:pt x="1329" y="944"/>
                </a:cubicBezTo>
                <a:cubicBezTo>
                  <a:pt x="1321" y="938"/>
                  <a:pt x="1321" y="934"/>
                  <a:pt x="1316" y="933"/>
                </a:cubicBezTo>
                <a:cubicBezTo>
                  <a:pt x="1312" y="931"/>
                  <a:pt x="1310" y="942"/>
                  <a:pt x="1310" y="942"/>
                </a:cubicBezTo>
                <a:cubicBezTo>
                  <a:pt x="1305" y="966"/>
                  <a:pt x="1305" y="966"/>
                  <a:pt x="1305" y="966"/>
                </a:cubicBezTo>
                <a:cubicBezTo>
                  <a:pt x="1305" y="966"/>
                  <a:pt x="1304" y="969"/>
                  <a:pt x="1298" y="960"/>
                </a:cubicBezTo>
                <a:cubicBezTo>
                  <a:pt x="1291" y="950"/>
                  <a:pt x="1288" y="934"/>
                  <a:pt x="1288" y="934"/>
                </a:cubicBezTo>
                <a:cubicBezTo>
                  <a:pt x="1288" y="934"/>
                  <a:pt x="1288" y="934"/>
                  <a:pt x="1279" y="928"/>
                </a:cubicBezTo>
                <a:cubicBezTo>
                  <a:pt x="1269" y="922"/>
                  <a:pt x="1285" y="906"/>
                  <a:pt x="1285" y="906"/>
                </a:cubicBezTo>
                <a:cubicBezTo>
                  <a:pt x="1285" y="906"/>
                  <a:pt x="1280" y="903"/>
                  <a:pt x="1271" y="892"/>
                </a:cubicBezTo>
                <a:cubicBezTo>
                  <a:pt x="1261" y="881"/>
                  <a:pt x="1269" y="881"/>
                  <a:pt x="1274" y="860"/>
                </a:cubicBezTo>
                <a:cubicBezTo>
                  <a:pt x="1279" y="840"/>
                  <a:pt x="1258" y="846"/>
                  <a:pt x="1258" y="846"/>
                </a:cubicBezTo>
                <a:cubicBezTo>
                  <a:pt x="1258" y="846"/>
                  <a:pt x="1253" y="848"/>
                  <a:pt x="1227" y="857"/>
                </a:cubicBezTo>
                <a:cubicBezTo>
                  <a:pt x="1200" y="867"/>
                  <a:pt x="1230" y="868"/>
                  <a:pt x="1222" y="868"/>
                </a:cubicBezTo>
                <a:cubicBezTo>
                  <a:pt x="1214" y="868"/>
                  <a:pt x="1220" y="890"/>
                  <a:pt x="1220" y="890"/>
                </a:cubicBezTo>
                <a:cubicBezTo>
                  <a:pt x="1220" y="890"/>
                  <a:pt x="1227" y="904"/>
                  <a:pt x="1223" y="917"/>
                </a:cubicBezTo>
                <a:cubicBezTo>
                  <a:pt x="1220" y="930"/>
                  <a:pt x="1220" y="923"/>
                  <a:pt x="1209" y="922"/>
                </a:cubicBezTo>
                <a:cubicBezTo>
                  <a:pt x="1198" y="920"/>
                  <a:pt x="1203" y="931"/>
                  <a:pt x="1204" y="941"/>
                </a:cubicBezTo>
                <a:cubicBezTo>
                  <a:pt x="1206" y="950"/>
                  <a:pt x="1185" y="982"/>
                  <a:pt x="1185" y="982"/>
                </a:cubicBezTo>
                <a:cubicBezTo>
                  <a:pt x="1173" y="988"/>
                  <a:pt x="1173" y="988"/>
                  <a:pt x="1173" y="988"/>
                </a:cubicBezTo>
                <a:cubicBezTo>
                  <a:pt x="1171" y="1013"/>
                  <a:pt x="1171" y="1013"/>
                  <a:pt x="1171" y="1013"/>
                </a:cubicBezTo>
                <a:cubicBezTo>
                  <a:pt x="1171" y="1013"/>
                  <a:pt x="1182" y="1032"/>
                  <a:pt x="1181" y="1039"/>
                </a:cubicBezTo>
                <a:cubicBezTo>
                  <a:pt x="1179" y="1045"/>
                  <a:pt x="1187" y="1056"/>
                  <a:pt x="1187" y="1056"/>
                </a:cubicBezTo>
                <a:cubicBezTo>
                  <a:pt x="1187" y="1056"/>
                  <a:pt x="1185" y="1069"/>
                  <a:pt x="1182" y="1073"/>
                </a:cubicBezTo>
                <a:cubicBezTo>
                  <a:pt x="1179" y="1078"/>
                  <a:pt x="1168" y="1075"/>
                  <a:pt x="1168" y="1059"/>
                </a:cubicBezTo>
                <a:cubicBezTo>
                  <a:pt x="1168" y="1043"/>
                  <a:pt x="1162" y="1054"/>
                  <a:pt x="1151" y="1034"/>
                </a:cubicBezTo>
                <a:cubicBezTo>
                  <a:pt x="1140" y="1013"/>
                  <a:pt x="1143" y="1028"/>
                  <a:pt x="1135" y="1012"/>
                </a:cubicBezTo>
                <a:cubicBezTo>
                  <a:pt x="1127" y="996"/>
                  <a:pt x="1122" y="1023"/>
                  <a:pt x="1122" y="1023"/>
                </a:cubicBezTo>
                <a:cubicBezTo>
                  <a:pt x="1116" y="1010"/>
                  <a:pt x="1116" y="1010"/>
                  <a:pt x="1116" y="1010"/>
                </a:cubicBezTo>
                <a:cubicBezTo>
                  <a:pt x="1116" y="1010"/>
                  <a:pt x="1114" y="1018"/>
                  <a:pt x="1105" y="1021"/>
                </a:cubicBezTo>
                <a:cubicBezTo>
                  <a:pt x="1095" y="1024"/>
                  <a:pt x="1107" y="1015"/>
                  <a:pt x="1107" y="1004"/>
                </a:cubicBezTo>
                <a:cubicBezTo>
                  <a:pt x="1107" y="993"/>
                  <a:pt x="1097" y="1004"/>
                  <a:pt x="1092" y="1004"/>
                </a:cubicBezTo>
                <a:cubicBezTo>
                  <a:pt x="1088" y="1004"/>
                  <a:pt x="1083" y="1007"/>
                  <a:pt x="1081" y="1002"/>
                </a:cubicBezTo>
                <a:cubicBezTo>
                  <a:pt x="1080" y="998"/>
                  <a:pt x="1067" y="980"/>
                  <a:pt x="1067" y="980"/>
                </a:cubicBezTo>
                <a:cubicBezTo>
                  <a:pt x="1078" y="976"/>
                  <a:pt x="1078" y="976"/>
                  <a:pt x="1078" y="976"/>
                </a:cubicBezTo>
                <a:cubicBezTo>
                  <a:pt x="1094" y="979"/>
                  <a:pt x="1094" y="979"/>
                  <a:pt x="1094" y="979"/>
                </a:cubicBezTo>
                <a:cubicBezTo>
                  <a:pt x="1103" y="972"/>
                  <a:pt x="1103" y="972"/>
                  <a:pt x="1103" y="972"/>
                </a:cubicBezTo>
                <a:cubicBezTo>
                  <a:pt x="1113" y="987"/>
                  <a:pt x="1113" y="987"/>
                  <a:pt x="1113" y="987"/>
                </a:cubicBezTo>
                <a:cubicBezTo>
                  <a:pt x="1113" y="987"/>
                  <a:pt x="1124" y="993"/>
                  <a:pt x="1130" y="987"/>
                </a:cubicBezTo>
                <a:cubicBezTo>
                  <a:pt x="1137" y="980"/>
                  <a:pt x="1130" y="974"/>
                  <a:pt x="1137" y="966"/>
                </a:cubicBezTo>
                <a:cubicBezTo>
                  <a:pt x="1143" y="958"/>
                  <a:pt x="1163" y="952"/>
                  <a:pt x="1174" y="923"/>
                </a:cubicBezTo>
                <a:cubicBezTo>
                  <a:pt x="1185" y="895"/>
                  <a:pt x="1178" y="870"/>
                  <a:pt x="1178" y="870"/>
                </a:cubicBezTo>
                <a:cubicBezTo>
                  <a:pt x="1178" y="870"/>
                  <a:pt x="1176" y="860"/>
                  <a:pt x="1168" y="846"/>
                </a:cubicBezTo>
                <a:cubicBezTo>
                  <a:pt x="1160" y="832"/>
                  <a:pt x="1165" y="832"/>
                  <a:pt x="1157" y="799"/>
                </a:cubicBezTo>
                <a:cubicBezTo>
                  <a:pt x="1149" y="766"/>
                  <a:pt x="1160" y="778"/>
                  <a:pt x="1162" y="747"/>
                </a:cubicBezTo>
                <a:cubicBezTo>
                  <a:pt x="1163" y="715"/>
                  <a:pt x="1171" y="724"/>
                  <a:pt x="1170" y="710"/>
                </a:cubicBezTo>
                <a:cubicBezTo>
                  <a:pt x="1168" y="696"/>
                  <a:pt x="1170" y="698"/>
                  <a:pt x="1165" y="679"/>
                </a:cubicBezTo>
                <a:cubicBezTo>
                  <a:pt x="1160" y="660"/>
                  <a:pt x="1152" y="647"/>
                  <a:pt x="1152" y="647"/>
                </a:cubicBezTo>
                <a:cubicBezTo>
                  <a:pt x="1152" y="647"/>
                  <a:pt x="1146" y="636"/>
                  <a:pt x="1138" y="633"/>
                </a:cubicBezTo>
                <a:cubicBezTo>
                  <a:pt x="1130" y="630"/>
                  <a:pt x="1127" y="627"/>
                  <a:pt x="1133" y="616"/>
                </a:cubicBezTo>
                <a:cubicBezTo>
                  <a:pt x="1140" y="605"/>
                  <a:pt x="1146" y="603"/>
                  <a:pt x="1152" y="595"/>
                </a:cubicBezTo>
                <a:cubicBezTo>
                  <a:pt x="1159" y="587"/>
                  <a:pt x="1148" y="562"/>
                  <a:pt x="1148" y="562"/>
                </a:cubicBezTo>
                <a:cubicBezTo>
                  <a:pt x="1148" y="562"/>
                  <a:pt x="1155" y="537"/>
                  <a:pt x="1154" y="519"/>
                </a:cubicBezTo>
                <a:cubicBezTo>
                  <a:pt x="1152" y="502"/>
                  <a:pt x="1148" y="516"/>
                  <a:pt x="1127" y="508"/>
                </a:cubicBezTo>
                <a:cubicBezTo>
                  <a:pt x="1107" y="500"/>
                  <a:pt x="1119" y="507"/>
                  <a:pt x="1107" y="502"/>
                </a:cubicBezTo>
                <a:cubicBezTo>
                  <a:pt x="1094" y="497"/>
                  <a:pt x="1099" y="505"/>
                  <a:pt x="1069" y="538"/>
                </a:cubicBezTo>
                <a:cubicBezTo>
                  <a:pt x="1039" y="571"/>
                  <a:pt x="1072" y="551"/>
                  <a:pt x="1062" y="559"/>
                </a:cubicBezTo>
                <a:cubicBezTo>
                  <a:pt x="1053" y="567"/>
                  <a:pt x="1058" y="565"/>
                  <a:pt x="1064" y="573"/>
                </a:cubicBezTo>
                <a:cubicBezTo>
                  <a:pt x="1070" y="581"/>
                  <a:pt x="1064" y="586"/>
                  <a:pt x="1058" y="597"/>
                </a:cubicBezTo>
                <a:cubicBezTo>
                  <a:pt x="1051" y="608"/>
                  <a:pt x="1051" y="619"/>
                  <a:pt x="1051" y="619"/>
                </a:cubicBezTo>
                <a:cubicBezTo>
                  <a:pt x="1051" y="619"/>
                  <a:pt x="1048" y="633"/>
                  <a:pt x="1029" y="639"/>
                </a:cubicBezTo>
                <a:cubicBezTo>
                  <a:pt x="1010" y="646"/>
                  <a:pt x="1013" y="655"/>
                  <a:pt x="1013" y="655"/>
                </a:cubicBezTo>
                <a:cubicBezTo>
                  <a:pt x="1010" y="687"/>
                  <a:pt x="1010" y="687"/>
                  <a:pt x="1010" y="687"/>
                </a:cubicBezTo>
                <a:cubicBezTo>
                  <a:pt x="1010" y="687"/>
                  <a:pt x="1017" y="690"/>
                  <a:pt x="1018" y="694"/>
                </a:cubicBezTo>
                <a:cubicBezTo>
                  <a:pt x="1020" y="699"/>
                  <a:pt x="1012" y="721"/>
                  <a:pt x="1018" y="723"/>
                </a:cubicBezTo>
                <a:cubicBezTo>
                  <a:pt x="1024" y="724"/>
                  <a:pt x="1020" y="731"/>
                  <a:pt x="1021" y="740"/>
                </a:cubicBezTo>
                <a:cubicBezTo>
                  <a:pt x="1023" y="750"/>
                  <a:pt x="1017" y="754"/>
                  <a:pt x="1017" y="754"/>
                </a:cubicBezTo>
                <a:cubicBezTo>
                  <a:pt x="1015" y="773"/>
                  <a:pt x="1015" y="773"/>
                  <a:pt x="1015" y="773"/>
                </a:cubicBezTo>
                <a:cubicBezTo>
                  <a:pt x="1015" y="789"/>
                  <a:pt x="1015" y="789"/>
                  <a:pt x="1015" y="789"/>
                </a:cubicBezTo>
                <a:cubicBezTo>
                  <a:pt x="1015" y="789"/>
                  <a:pt x="1028" y="796"/>
                  <a:pt x="1043" y="784"/>
                </a:cubicBezTo>
                <a:cubicBezTo>
                  <a:pt x="1059" y="773"/>
                  <a:pt x="1043" y="794"/>
                  <a:pt x="1040" y="807"/>
                </a:cubicBezTo>
                <a:cubicBezTo>
                  <a:pt x="1040" y="807"/>
                  <a:pt x="1043" y="822"/>
                  <a:pt x="1045" y="827"/>
                </a:cubicBezTo>
                <a:cubicBezTo>
                  <a:pt x="1047" y="832"/>
                  <a:pt x="1056" y="843"/>
                  <a:pt x="1061" y="844"/>
                </a:cubicBezTo>
                <a:cubicBezTo>
                  <a:pt x="1065" y="846"/>
                  <a:pt x="1080" y="860"/>
                  <a:pt x="1080" y="860"/>
                </a:cubicBezTo>
                <a:cubicBezTo>
                  <a:pt x="1072" y="851"/>
                  <a:pt x="1065" y="857"/>
                  <a:pt x="1065" y="857"/>
                </a:cubicBezTo>
                <a:cubicBezTo>
                  <a:pt x="1065" y="857"/>
                  <a:pt x="1061" y="865"/>
                  <a:pt x="1056" y="879"/>
                </a:cubicBezTo>
                <a:cubicBezTo>
                  <a:pt x="1051" y="893"/>
                  <a:pt x="1039" y="874"/>
                  <a:pt x="1039" y="874"/>
                </a:cubicBezTo>
                <a:cubicBezTo>
                  <a:pt x="1023" y="854"/>
                  <a:pt x="1023" y="854"/>
                  <a:pt x="1023" y="854"/>
                </a:cubicBezTo>
                <a:cubicBezTo>
                  <a:pt x="1023" y="854"/>
                  <a:pt x="1010" y="848"/>
                  <a:pt x="999" y="843"/>
                </a:cubicBezTo>
                <a:cubicBezTo>
                  <a:pt x="988" y="838"/>
                  <a:pt x="991" y="843"/>
                  <a:pt x="988" y="827"/>
                </a:cubicBezTo>
                <a:cubicBezTo>
                  <a:pt x="985" y="811"/>
                  <a:pt x="982" y="832"/>
                  <a:pt x="975" y="830"/>
                </a:cubicBezTo>
                <a:cubicBezTo>
                  <a:pt x="969" y="829"/>
                  <a:pt x="963" y="835"/>
                  <a:pt x="964" y="824"/>
                </a:cubicBezTo>
                <a:cubicBezTo>
                  <a:pt x="966" y="813"/>
                  <a:pt x="968" y="819"/>
                  <a:pt x="966" y="807"/>
                </a:cubicBezTo>
                <a:cubicBezTo>
                  <a:pt x="964" y="794"/>
                  <a:pt x="952" y="792"/>
                  <a:pt x="933" y="791"/>
                </a:cubicBezTo>
                <a:cubicBezTo>
                  <a:pt x="914" y="789"/>
                  <a:pt x="920" y="786"/>
                  <a:pt x="914" y="770"/>
                </a:cubicBezTo>
                <a:cubicBezTo>
                  <a:pt x="908" y="754"/>
                  <a:pt x="892" y="773"/>
                  <a:pt x="876" y="772"/>
                </a:cubicBezTo>
                <a:cubicBezTo>
                  <a:pt x="860" y="770"/>
                  <a:pt x="867" y="777"/>
                  <a:pt x="852" y="781"/>
                </a:cubicBezTo>
                <a:cubicBezTo>
                  <a:pt x="838" y="786"/>
                  <a:pt x="851" y="789"/>
                  <a:pt x="851" y="819"/>
                </a:cubicBezTo>
                <a:cubicBezTo>
                  <a:pt x="851" y="849"/>
                  <a:pt x="867" y="833"/>
                  <a:pt x="862" y="838"/>
                </a:cubicBezTo>
                <a:cubicBezTo>
                  <a:pt x="857" y="843"/>
                  <a:pt x="857" y="851"/>
                  <a:pt x="835" y="856"/>
                </a:cubicBezTo>
                <a:cubicBezTo>
                  <a:pt x="813" y="860"/>
                  <a:pt x="827" y="874"/>
                  <a:pt x="816" y="878"/>
                </a:cubicBezTo>
                <a:cubicBezTo>
                  <a:pt x="805" y="881"/>
                  <a:pt x="816" y="852"/>
                  <a:pt x="814" y="837"/>
                </a:cubicBezTo>
                <a:cubicBezTo>
                  <a:pt x="813" y="821"/>
                  <a:pt x="803" y="835"/>
                  <a:pt x="794" y="841"/>
                </a:cubicBezTo>
                <a:cubicBezTo>
                  <a:pt x="784" y="848"/>
                  <a:pt x="777" y="851"/>
                  <a:pt x="764" y="860"/>
                </a:cubicBezTo>
                <a:cubicBezTo>
                  <a:pt x="751" y="870"/>
                  <a:pt x="748" y="862"/>
                  <a:pt x="748" y="862"/>
                </a:cubicBezTo>
                <a:cubicBezTo>
                  <a:pt x="721" y="863"/>
                  <a:pt x="721" y="863"/>
                  <a:pt x="721" y="863"/>
                </a:cubicBezTo>
                <a:cubicBezTo>
                  <a:pt x="721" y="863"/>
                  <a:pt x="723" y="873"/>
                  <a:pt x="718" y="881"/>
                </a:cubicBezTo>
                <a:cubicBezTo>
                  <a:pt x="713" y="889"/>
                  <a:pt x="712" y="890"/>
                  <a:pt x="691" y="897"/>
                </a:cubicBezTo>
                <a:cubicBezTo>
                  <a:pt x="671" y="903"/>
                  <a:pt x="680" y="912"/>
                  <a:pt x="668" y="920"/>
                </a:cubicBezTo>
                <a:cubicBezTo>
                  <a:pt x="655" y="928"/>
                  <a:pt x="661" y="920"/>
                  <a:pt x="682" y="893"/>
                </a:cubicBezTo>
                <a:cubicBezTo>
                  <a:pt x="702" y="867"/>
                  <a:pt x="685" y="878"/>
                  <a:pt x="687" y="859"/>
                </a:cubicBezTo>
                <a:cubicBezTo>
                  <a:pt x="688" y="840"/>
                  <a:pt x="690" y="838"/>
                  <a:pt x="679" y="835"/>
                </a:cubicBezTo>
                <a:cubicBezTo>
                  <a:pt x="668" y="832"/>
                  <a:pt x="679" y="835"/>
                  <a:pt x="668" y="835"/>
                </a:cubicBezTo>
                <a:cubicBezTo>
                  <a:pt x="657" y="835"/>
                  <a:pt x="658" y="851"/>
                  <a:pt x="658" y="851"/>
                </a:cubicBezTo>
                <a:cubicBezTo>
                  <a:pt x="658" y="851"/>
                  <a:pt x="657" y="857"/>
                  <a:pt x="641" y="860"/>
                </a:cubicBezTo>
                <a:cubicBezTo>
                  <a:pt x="625" y="863"/>
                  <a:pt x="636" y="871"/>
                  <a:pt x="614" y="863"/>
                </a:cubicBezTo>
                <a:cubicBezTo>
                  <a:pt x="592" y="856"/>
                  <a:pt x="601" y="874"/>
                  <a:pt x="586" y="892"/>
                </a:cubicBezTo>
                <a:cubicBezTo>
                  <a:pt x="570" y="909"/>
                  <a:pt x="559" y="904"/>
                  <a:pt x="559" y="904"/>
                </a:cubicBezTo>
                <a:cubicBezTo>
                  <a:pt x="559" y="904"/>
                  <a:pt x="556" y="909"/>
                  <a:pt x="541" y="909"/>
                </a:cubicBezTo>
                <a:cubicBezTo>
                  <a:pt x="527" y="909"/>
                  <a:pt x="540" y="920"/>
                  <a:pt x="526" y="925"/>
                </a:cubicBezTo>
                <a:cubicBezTo>
                  <a:pt x="511" y="930"/>
                  <a:pt x="527" y="938"/>
                  <a:pt x="524" y="949"/>
                </a:cubicBezTo>
                <a:cubicBezTo>
                  <a:pt x="521" y="960"/>
                  <a:pt x="521" y="972"/>
                  <a:pt x="500" y="972"/>
                </a:cubicBezTo>
                <a:cubicBezTo>
                  <a:pt x="480" y="972"/>
                  <a:pt x="500" y="972"/>
                  <a:pt x="492" y="968"/>
                </a:cubicBezTo>
                <a:cubicBezTo>
                  <a:pt x="484" y="963"/>
                  <a:pt x="481" y="971"/>
                  <a:pt x="481" y="960"/>
                </a:cubicBezTo>
                <a:cubicBezTo>
                  <a:pt x="481" y="949"/>
                  <a:pt x="481" y="952"/>
                  <a:pt x="477" y="944"/>
                </a:cubicBezTo>
                <a:cubicBezTo>
                  <a:pt x="472" y="936"/>
                  <a:pt x="467" y="938"/>
                  <a:pt x="462" y="925"/>
                </a:cubicBezTo>
                <a:cubicBezTo>
                  <a:pt x="458" y="912"/>
                  <a:pt x="469" y="923"/>
                  <a:pt x="478" y="922"/>
                </a:cubicBezTo>
                <a:cubicBezTo>
                  <a:pt x="488" y="920"/>
                  <a:pt x="492" y="920"/>
                  <a:pt x="510" y="911"/>
                </a:cubicBezTo>
                <a:cubicBezTo>
                  <a:pt x="527" y="901"/>
                  <a:pt x="507" y="892"/>
                  <a:pt x="491" y="881"/>
                </a:cubicBezTo>
                <a:cubicBezTo>
                  <a:pt x="475" y="870"/>
                  <a:pt x="491" y="874"/>
                  <a:pt x="478" y="863"/>
                </a:cubicBezTo>
                <a:cubicBezTo>
                  <a:pt x="466" y="852"/>
                  <a:pt x="462" y="862"/>
                  <a:pt x="456" y="865"/>
                </a:cubicBezTo>
                <a:cubicBezTo>
                  <a:pt x="450" y="868"/>
                  <a:pt x="440" y="856"/>
                  <a:pt x="426" y="851"/>
                </a:cubicBezTo>
                <a:cubicBezTo>
                  <a:pt x="412" y="846"/>
                  <a:pt x="409" y="856"/>
                  <a:pt x="420" y="865"/>
                </a:cubicBezTo>
                <a:cubicBezTo>
                  <a:pt x="431" y="874"/>
                  <a:pt x="428" y="871"/>
                  <a:pt x="434" y="893"/>
                </a:cubicBezTo>
                <a:cubicBezTo>
                  <a:pt x="440" y="916"/>
                  <a:pt x="436" y="909"/>
                  <a:pt x="431" y="917"/>
                </a:cubicBezTo>
                <a:cubicBezTo>
                  <a:pt x="426" y="925"/>
                  <a:pt x="429" y="938"/>
                  <a:pt x="448" y="957"/>
                </a:cubicBezTo>
                <a:cubicBezTo>
                  <a:pt x="467" y="976"/>
                  <a:pt x="448" y="966"/>
                  <a:pt x="447" y="985"/>
                </a:cubicBezTo>
                <a:cubicBezTo>
                  <a:pt x="445" y="1004"/>
                  <a:pt x="451" y="999"/>
                  <a:pt x="439" y="1028"/>
                </a:cubicBezTo>
                <a:cubicBezTo>
                  <a:pt x="426" y="1056"/>
                  <a:pt x="439" y="1043"/>
                  <a:pt x="426" y="1050"/>
                </a:cubicBezTo>
                <a:cubicBezTo>
                  <a:pt x="413" y="1056"/>
                  <a:pt x="417" y="1050"/>
                  <a:pt x="415" y="1028"/>
                </a:cubicBezTo>
                <a:cubicBezTo>
                  <a:pt x="413" y="1006"/>
                  <a:pt x="412" y="1018"/>
                  <a:pt x="398" y="1017"/>
                </a:cubicBezTo>
                <a:cubicBezTo>
                  <a:pt x="383" y="1015"/>
                  <a:pt x="398" y="1017"/>
                  <a:pt x="390" y="1006"/>
                </a:cubicBezTo>
                <a:cubicBezTo>
                  <a:pt x="382" y="994"/>
                  <a:pt x="385" y="1015"/>
                  <a:pt x="377" y="1024"/>
                </a:cubicBezTo>
                <a:cubicBezTo>
                  <a:pt x="369" y="1034"/>
                  <a:pt x="353" y="1047"/>
                  <a:pt x="339" y="1051"/>
                </a:cubicBezTo>
                <a:cubicBezTo>
                  <a:pt x="325" y="1056"/>
                  <a:pt x="335" y="1059"/>
                  <a:pt x="328" y="1067"/>
                </a:cubicBezTo>
                <a:cubicBezTo>
                  <a:pt x="322" y="1075"/>
                  <a:pt x="330" y="1078"/>
                  <a:pt x="325" y="1084"/>
                </a:cubicBezTo>
                <a:cubicBezTo>
                  <a:pt x="320" y="1091"/>
                  <a:pt x="331" y="1094"/>
                  <a:pt x="342" y="1100"/>
                </a:cubicBezTo>
                <a:cubicBezTo>
                  <a:pt x="353" y="1107"/>
                  <a:pt x="347" y="1113"/>
                  <a:pt x="333" y="1119"/>
                </a:cubicBezTo>
                <a:cubicBezTo>
                  <a:pt x="319" y="1125"/>
                  <a:pt x="327" y="1129"/>
                  <a:pt x="311" y="1118"/>
                </a:cubicBezTo>
                <a:cubicBezTo>
                  <a:pt x="295" y="1107"/>
                  <a:pt x="303" y="1127"/>
                  <a:pt x="292" y="1125"/>
                </a:cubicBezTo>
                <a:cubicBezTo>
                  <a:pt x="281" y="1124"/>
                  <a:pt x="287" y="1122"/>
                  <a:pt x="281" y="1111"/>
                </a:cubicBezTo>
                <a:cubicBezTo>
                  <a:pt x="275" y="1100"/>
                  <a:pt x="265" y="1114"/>
                  <a:pt x="257" y="1111"/>
                </a:cubicBezTo>
                <a:cubicBezTo>
                  <a:pt x="249" y="1108"/>
                  <a:pt x="251" y="1137"/>
                  <a:pt x="259" y="1132"/>
                </a:cubicBezTo>
                <a:cubicBezTo>
                  <a:pt x="267" y="1127"/>
                  <a:pt x="276" y="1151"/>
                  <a:pt x="276" y="1151"/>
                </a:cubicBezTo>
                <a:cubicBezTo>
                  <a:pt x="276" y="1151"/>
                  <a:pt x="273" y="1159"/>
                  <a:pt x="263" y="1165"/>
                </a:cubicBezTo>
                <a:cubicBezTo>
                  <a:pt x="254" y="1171"/>
                  <a:pt x="245" y="1165"/>
                  <a:pt x="232" y="1148"/>
                </a:cubicBezTo>
                <a:cubicBezTo>
                  <a:pt x="219" y="1130"/>
                  <a:pt x="210" y="1138"/>
                  <a:pt x="200" y="1122"/>
                </a:cubicBezTo>
                <a:cubicBezTo>
                  <a:pt x="191" y="1107"/>
                  <a:pt x="189" y="1116"/>
                  <a:pt x="177" y="1108"/>
                </a:cubicBezTo>
                <a:cubicBezTo>
                  <a:pt x="165" y="1100"/>
                  <a:pt x="185" y="1080"/>
                  <a:pt x="177" y="1070"/>
                </a:cubicBezTo>
                <a:cubicBezTo>
                  <a:pt x="170" y="1061"/>
                  <a:pt x="183" y="1061"/>
                  <a:pt x="183" y="1061"/>
                </a:cubicBezTo>
                <a:cubicBezTo>
                  <a:pt x="183" y="1061"/>
                  <a:pt x="191" y="1059"/>
                  <a:pt x="199" y="1047"/>
                </a:cubicBezTo>
                <a:cubicBezTo>
                  <a:pt x="207" y="1034"/>
                  <a:pt x="196" y="1040"/>
                  <a:pt x="185" y="1037"/>
                </a:cubicBezTo>
                <a:cubicBezTo>
                  <a:pt x="173" y="1034"/>
                  <a:pt x="185" y="1024"/>
                  <a:pt x="172" y="1015"/>
                </a:cubicBezTo>
                <a:cubicBezTo>
                  <a:pt x="159" y="1006"/>
                  <a:pt x="153" y="1012"/>
                  <a:pt x="143" y="998"/>
                </a:cubicBezTo>
                <a:cubicBezTo>
                  <a:pt x="134" y="983"/>
                  <a:pt x="137" y="998"/>
                  <a:pt x="129" y="999"/>
                </a:cubicBezTo>
                <a:cubicBezTo>
                  <a:pt x="121" y="1001"/>
                  <a:pt x="117" y="999"/>
                  <a:pt x="106" y="991"/>
                </a:cubicBezTo>
                <a:cubicBezTo>
                  <a:pt x="95" y="983"/>
                  <a:pt x="110" y="990"/>
                  <a:pt x="118" y="988"/>
                </a:cubicBezTo>
                <a:cubicBezTo>
                  <a:pt x="126" y="987"/>
                  <a:pt x="121" y="982"/>
                  <a:pt x="110" y="977"/>
                </a:cubicBezTo>
                <a:cubicBezTo>
                  <a:pt x="99" y="972"/>
                  <a:pt x="113" y="963"/>
                  <a:pt x="118" y="958"/>
                </a:cubicBezTo>
                <a:cubicBezTo>
                  <a:pt x="123" y="953"/>
                  <a:pt x="129" y="969"/>
                  <a:pt x="139" y="976"/>
                </a:cubicBezTo>
                <a:cubicBezTo>
                  <a:pt x="148" y="982"/>
                  <a:pt x="170" y="991"/>
                  <a:pt x="191" y="994"/>
                </a:cubicBezTo>
                <a:cubicBezTo>
                  <a:pt x="211" y="998"/>
                  <a:pt x="256" y="1024"/>
                  <a:pt x="287" y="1029"/>
                </a:cubicBezTo>
                <a:cubicBezTo>
                  <a:pt x="319" y="1034"/>
                  <a:pt x="335" y="999"/>
                  <a:pt x="352" y="969"/>
                </a:cubicBezTo>
                <a:cubicBezTo>
                  <a:pt x="369" y="939"/>
                  <a:pt x="357" y="933"/>
                  <a:pt x="347" y="922"/>
                </a:cubicBezTo>
                <a:cubicBezTo>
                  <a:pt x="338" y="911"/>
                  <a:pt x="328" y="897"/>
                  <a:pt x="314" y="881"/>
                </a:cubicBezTo>
                <a:cubicBezTo>
                  <a:pt x="300" y="865"/>
                  <a:pt x="292" y="865"/>
                  <a:pt x="279" y="849"/>
                </a:cubicBezTo>
                <a:cubicBezTo>
                  <a:pt x="267" y="833"/>
                  <a:pt x="270" y="846"/>
                  <a:pt x="246" y="846"/>
                </a:cubicBezTo>
                <a:cubicBezTo>
                  <a:pt x="222" y="846"/>
                  <a:pt x="232" y="844"/>
                  <a:pt x="233" y="833"/>
                </a:cubicBezTo>
                <a:cubicBezTo>
                  <a:pt x="235" y="822"/>
                  <a:pt x="230" y="826"/>
                  <a:pt x="221" y="824"/>
                </a:cubicBezTo>
                <a:cubicBezTo>
                  <a:pt x="211" y="822"/>
                  <a:pt x="205" y="810"/>
                  <a:pt x="183" y="811"/>
                </a:cubicBezTo>
                <a:cubicBezTo>
                  <a:pt x="161" y="813"/>
                  <a:pt x="177" y="821"/>
                  <a:pt x="159" y="816"/>
                </a:cubicBezTo>
                <a:cubicBezTo>
                  <a:pt x="141" y="811"/>
                  <a:pt x="156" y="827"/>
                  <a:pt x="147" y="833"/>
                </a:cubicBezTo>
                <a:cubicBezTo>
                  <a:pt x="137" y="840"/>
                  <a:pt x="137" y="833"/>
                  <a:pt x="137" y="824"/>
                </a:cubicBezTo>
                <a:cubicBezTo>
                  <a:pt x="137" y="815"/>
                  <a:pt x="140" y="809"/>
                  <a:pt x="139" y="801"/>
                </a:cubicBezTo>
                <a:cubicBezTo>
                  <a:pt x="139" y="799"/>
                  <a:pt x="139" y="799"/>
                  <a:pt x="139" y="799"/>
                </a:cubicBezTo>
                <a:cubicBezTo>
                  <a:pt x="137" y="789"/>
                  <a:pt x="126" y="797"/>
                  <a:pt x="115" y="797"/>
                </a:cubicBezTo>
                <a:cubicBezTo>
                  <a:pt x="108" y="797"/>
                  <a:pt x="108" y="773"/>
                  <a:pt x="104" y="758"/>
                </a:cubicBezTo>
                <a:cubicBezTo>
                  <a:pt x="103" y="758"/>
                  <a:pt x="103" y="758"/>
                  <a:pt x="103" y="758"/>
                </a:cubicBezTo>
                <a:cubicBezTo>
                  <a:pt x="102" y="762"/>
                  <a:pt x="95" y="767"/>
                  <a:pt x="95" y="765"/>
                </a:cubicBezTo>
                <a:cubicBezTo>
                  <a:pt x="94" y="762"/>
                  <a:pt x="98" y="760"/>
                  <a:pt x="94" y="755"/>
                </a:cubicBezTo>
                <a:cubicBezTo>
                  <a:pt x="90" y="749"/>
                  <a:pt x="90" y="756"/>
                  <a:pt x="88" y="756"/>
                </a:cubicBezTo>
                <a:cubicBezTo>
                  <a:pt x="85" y="756"/>
                  <a:pt x="83" y="756"/>
                  <a:pt x="80" y="754"/>
                </a:cubicBezTo>
                <a:cubicBezTo>
                  <a:pt x="80" y="754"/>
                  <a:pt x="80" y="754"/>
                  <a:pt x="80" y="754"/>
                </a:cubicBezTo>
                <a:cubicBezTo>
                  <a:pt x="77" y="768"/>
                  <a:pt x="77" y="774"/>
                  <a:pt x="64" y="780"/>
                </a:cubicBezTo>
                <a:cubicBezTo>
                  <a:pt x="59" y="783"/>
                  <a:pt x="53" y="784"/>
                  <a:pt x="47" y="787"/>
                </a:cubicBezTo>
                <a:cubicBezTo>
                  <a:pt x="38" y="791"/>
                  <a:pt x="38" y="794"/>
                  <a:pt x="34" y="798"/>
                </a:cubicBezTo>
                <a:cubicBezTo>
                  <a:pt x="31" y="802"/>
                  <a:pt x="29" y="804"/>
                  <a:pt x="25" y="807"/>
                </a:cubicBezTo>
                <a:cubicBezTo>
                  <a:pt x="19" y="812"/>
                  <a:pt x="15" y="815"/>
                  <a:pt x="10" y="822"/>
                </a:cubicBezTo>
                <a:cubicBezTo>
                  <a:pt x="2" y="833"/>
                  <a:pt x="5" y="840"/>
                  <a:pt x="6" y="854"/>
                </a:cubicBezTo>
                <a:cubicBezTo>
                  <a:pt x="18" y="861"/>
                  <a:pt x="42" y="885"/>
                  <a:pt x="49" y="898"/>
                </a:cubicBezTo>
                <a:cubicBezTo>
                  <a:pt x="55" y="908"/>
                  <a:pt x="51" y="909"/>
                  <a:pt x="44" y="921"/>
                </a:cubicBezTo>
                <a:cubicBezTo>
                  <a:pt x="40" y="928"/>
                  <a:pt x="36" y="934"/>
                  <a:pt x="38" y="942"/>
                </a:cubicBezTo>
                <a:cubicBezTo>
                  <a:pt x="9" y="954"/>
                  <a:pt x="50" y="1005"/>
                  <a:pt x="56" y="1022"/>
                </a:cubicBezTo>
                <a:cubicBezTo>
                  <a:pt x="60" y="1035"/>
                  <a:pt x="57" y="1028"/>
                  <a:pt x="53" y="1041"/>
                </a:cubicBezTo>
                <a:cubicBezTo>
                  <a:pt x="51" y="1048"/>
                  <a:pt x="54" y="1050"/>
                  <a:pt x="51" y="1057"/>
                </a:cubicBezTo>
                <a:cubicBezTo>
                  <a:pt x="48" y="1066"/>
                  <a:pt x="45" y="1066"/>
                  <a:pt x="44" y="1075"/>
                </a:cubicBezTo>
                <a:cubicBezTo>
                  <a:pt x="44" y="1084"/>
                  <a:pt x="46" y="1094"/>
                  <a:pt x="46" y="1103"/>
                </a:cubicBezTo>
                <a:cubicBezTo>
                  <a:pt x="50" y="1105"/>
                  <a:pt x="55" y="1106"/>
                  <a:pt x="60" y="1105"/>
                </a:cubicBezTo>
                <a:cubicBezTo>
                  <a:pt x="63" y="1115"/>
                  <a:pt x="61" y="1119"/>
                  <a:pt x="55" y="1126"/>
                </a:cubicBezTo>
                <a:cubicBezTo>
                  <a:pt x="58" y="1126"/>
                  <a:pt x="60" y="1128"/>
                  <a:pt x="64" y="1129"/>
                </a:cubicBezTo>
                <a:cubicBezTo>
                  <a:pt x="64" y="1135"/>
                  <a:pt x="65" y="1136"/>
                  <a:pt x="69" y="1140"/>
                </a:cubicBezTo>
                <a:cubicBezTo>
                  <a:pt x="62" y="1144"/>
                  <a:pt x="58" y="1151"/>
                  <a:pt x="64" y="1157"/>
                </a:cubicBezTo>
                <a:cubicBezTo>
                  <a:pt x="60" y="1159"/>
                  <a:pt x="58" y="1162"/>
                  <a:pt x="55" y="1165"/>
                </a:cubicBezTo>
                <a:cubicBezTo>
                  <a:pt x="58" y="1170"/>
                  <a:pt x="67" y="1171"/>
                  <a:pt x="67" y="1179"/>
                </a:cubicBezTo>
                <a:cubicBezTo>
                  <a:pt x="79" y="1186"/>
                  <a:pt x="89" y="1191"/>
                  <a:pt x="94" y="1205"/>
                </a:cubicBezTo>
                <a:cubicBezTo>
                  <a:pt x="99" y="1221"/>
                  <a:pt x="89" y="1234"/>
                  <a:pt x="80" y="1247"/>
                </a:cubicBezTo>
                <a:cubicBezTo>
                  <a:pt x="72" y="1258"/>
                  <a:pt x="62" y="1271"/>
                  <a:pt x="52" y="1279"/>
                </a:cubicBezTo>
                <a:cubicBezTo>
                  <a:pt x="45" y="1286"/>
                  <a:pt x="23" y="1291"/>
                  <a:pt x="32" y="1304"/>
                </a:cubicBezTo>
                <a:cubicBezTo>
                  <a:pt x="20" y="1309"/>
                  <a:pt x="4" y="1325"/>
                  <a:pt x="0" y="1338"/>
                </a:cubicBezTo>
                <a:cubicBezTo>
                  <a:pt x="0" y="1339"/>
                  <a:pt x="0" y="1339"/>
                  <a:pt x="0" y="1339"/>
                </a:cubicBezTo>
                <a:cubicBezTo>
                  <a:pt x="1" y="1338"/>
                  <a:pt x="2" y="1338"/>
                  <a:pt x="3" y="1337"/>
                </a:cubicBezTo>
                <a:cubicBezTo>
                  <a:pt x="8" y="1335"/>
                  <a:pt x="5" y="1339"/>
                  <a:pt x="7" y="1342"/>
                </a:cubicBezTo>
                <a:cubicBezTo>
                  <a:pt x="10" y="1346"/>
                  <a:pt x="13" y="1343"/>
                  <a:pt x="14" y="1338"/>
                </a:cubicBezTo>
                <a:cubicBezTo>
                  <a:pt x="14" y="1333"/>
                  <a:pt x="16" y="1339"/>
                  <a:pt x="19" y="1336"/>
                </a:cubicBezTo>
                <a:cubicBezTo>
                  <a:pt x="23" y="1333"/>
                  <a:pt x="23" y="1333"/>
                  <a:pt x="27" y="1330"/>
                </a:cubicBezTo>
                <a:cubicBezTo>
                  <a:pt x="31" y="1328"/>
                  <a:pt x="27" y="1334"/>
                  <a:pt x="27" y="1339"/>
                </a:cubicBezTo>
                <a:cubicBezTo>
                  <a:pt x="27" y="1344"/>
                  <a:pt x="29" y="1346"/>
                  <a:pt x="26" y="1344"/>
                </a:cubicBezTo>
                <a:cubicBezTo>
                  <a:pt x="22" y="1341"/>
                  <a:pt x="21" y="1344"/>
                  <a:pt x="20" y="1347"/>
                </a:cubicBezTo>
                <a:cubicBezTo>
                  <a:pt x="19" y="1350"/>
                  <a:pt x="22" y="1350"/>
                  <a:pt x="27" y="1352"/>
                </a:cubicBezTo>
                <a:cubicBezTo>
                  <a:pt x="32" y="1354"/>
                  <a:pt x="31" y="1355"/>
                  <a:pt x="33" y="1360"/>
                </a:cubicBezTo>
                <a:cubicBezTo>
                  <a:pt x="35" y="1364"/>
                  <a:pt x="37" y="1362"/>
                  <a:pt x="44" y="1359"/>
                </a:cubicBezTo>
                <a:cubicBezTo>
                  <a:pt x="51" y="1356"/>
                  <a:pt x="50" y="1360"/>
                  <a:pt x="54" y="1358"/>
                </a:cubicBezTo>
                <a:cubicBezTo>
                  <a:pt x="58" y="1356"/>
                  <a:pt x="60" y="1362"/>
                  <a:pt x="63" y="1362"/>
                </a:cubicBezTo>
                <a:cubicBezTo>
                  <a:pt x="66" y="1361"/>
                  <a:pt x="69" y="1369"/>
                  <a:pt x="69" y="1372"/>
                </a:cubicBezTo>
                <a:cubicBezTo>
                  <a:pt x="68" y="1374"/>
                  <a:pt x="66" y="1372"/>
                  <a:pt x="60" y="1370"/>
                </a:cubicBezTo>
                <a:cubicBezTo>
                  <a:pt x="55" y="1368"/>
                  <a:pt x="58" y="1371"/>
                  <a:pt x="54" y="1372"/>
                </a:cubicBezTo>
                <a:cubicBezTo>
                  <a:pt x="50" y="1373"/>
                  <a:pt x="50" y="1371"/>
                  <a:pt x="43" y="1369"/>
                </a:cubicBezTo>
                <a:cubicBezTo>
                  <a:pt x="36" y="1367"/>
                  <a:pt x="42" y="1373"/>
                  <a:pt x="36" y="1374"/>
                </a:cubicBezTo>
                <a:cubicBezTo>
                  <a:pt x="31" y="1374"/>
                  <a:pt x="33" y="1379"/>
                  <a:pt x="30" y="1377"/>
                </a:cubicBezTo>
                <a:cubicBezTo>
                  <a:pt x="27" y="1374"/>
                  <a:pt x="27" y="1377"/>
                  <a:pt x="21" y="1381"/>
                </a:cubicBezTo>
                <a:cubicBezTo>
                  <a:pt x="15" y="1385"/>
                  <a:pt x="16" y="1384"/>
                  <a:pt x="14" y="1382"/>
                </a:cubicBezTo>
                <a:cubicBezTo>
                  <a:pt x="11" y="1380"/>
                  <a:pt x="13" y="1382"/>
                  <a:pt x="11" y="1383"/>
                </a:cubicBezTo>
                <a:cubicBezTo>
                  <a:pt x="9" y="1384"/>
                  <a:pt x="8" y="1384"/>
                  <a:pt x="10" y="1387"/>
                </a:cubicBezTo>
                <a:cubicBezTo>
                  <a:pt x="11" y="1390"/>
                  <a:pt x="11" y="1391"/>
                  <a:pt x="10" y="1394"/>
                </a:cubicBezTo>
                <a:cubicBezTo>
                  <a:pt x="8" y="1396"/>
                  <a:pt x="8" y="1396"/>
                  <a:pt x="6" y="1397"/>
                </a:cubicBezTo>
                <a:cubicBezTo>
                  <a:pt x="6" y="1398"/>
                  <a:pt x="6" y="1398"/>
                  <a:pt x="6" y="1398"/>
                </a:cubicBezTo>
                <a:cubicBezTo>
                  <a:pt x="10" y="1403"/>
                  <a:pt x="12" y="1407"/>
                  <a:pt x="10" y="1413"/>
                </a:cubicBezTo>
                <a:cubicBezTo>
                  <a:pt x="9" y="1415"/>
                  <a:pt x="8" y="1417"/>
                  <a:pt x="7" y="1419"/>
                </a:cubicBezTo>
                <a:cubicBezTo>
                  <a:pt x="7" y="1420"/>
                  <a:pt x="6" y="1421"/>
                  <a:pt x="6" y="1422"/>
                </a:cubicBezTo>
                <a:cubicBezTo>
                  <a:pt x="6" y="1423"/>
                  <a:pt x="6" y="1423"/>
                  <a:pt x="6" y="1423"/>
                </a:cubicBezTo>
                <a:cubicBezTo>
                  <a:pt x="7" y="1426"/>
                  <a:pt x="7" y="1430"/>
                  <a:pt x="8" y="1433"/>
                </a:cubicBezTo>
                <a:cubicBezTo>
                  <a:pt x="10" y="1438"/>
                  <a:pt x="10" y="1440"/>
                  <a:pt x="8" y="1442"/>
                </a:cubicBezTo>
                <a:cubicBezTo>
                  <a:pt x="6" y="1444"/>
                  <a:pt x="6" y="1448"/>
                  <a:pt x="6" y="1449"/>
                </a:cubicBezTo>
                <a:cubicBezTo>
                  <a:pt x="7" y="1451"/>
                  <a:pt x="9" y="1454"/>
                  <a:pt x="11" y="1454"/>
                </a:cubicBezTo>
                <a:cubicBezTo>
                  <a:pt x="13" y="1455"/>
                  <a:pt x="14" y="1461"/>
                  <a:pt x="15" y="1463"/>
                </a:cubicBezTo>
                <a:cubicBezTo>
                  <a:pt x="16" y="1464"/>
                  <a:pt x="15" y="1467"/>
                  <a:pt x="13" y="1467"/>
                </a:cubicBezTo>
                <a:cubicBezTo>
                  <a:pt x="13" y="1468"/>
                  <a:pt x="13" y="1468"/>
                  <a:pt x="13" y="1468"/>
                </a:cubicBezTo>
                <a:cubicBezTo>
                  <a:pt x="19" y="1473"/>
                  <a:pt x="12" y="1494"/>
                  <a:pt x="15" y="1500"/>
                </a:cubicBezTo>
                <a:cubicBezTo>
                  <a:pt x="17" y="1506"/>
                  <a:pt x="17" y="1516"/>
                  <a:pt x="21" y="1520"/>
                </a:cubicBezTo>
                <a:cubicBezTo>
                  <a:pt x="17" y="1526"/>
                  <a:pt x="10" y="1526"/>
                  <a:pt x="8" y="1534"/>
                </a:cubicBezTo>
                <a:cubicBezTo>
                  <a:pt x="6" y="1543"/>
                  <a:pt x="11" y="1552"/>
                  <a:pt x="16" y="1559"/>
                </a:cubicBezTo>
                <a:cubicBezTo>
                  <a:pt x="14" y="1560"/>
                  <a:pt x="14" y="1560"/>
                  <a:pt x="14" y="1560"/>
                </a:cubicBezTo>
                <a:cubicBezTo>
                  <a:pt x="19" y="1561"/>
                  <a:pt x="21" y="1564"/>
                  <a:pt x="27" y="1568"/>
                </a:cubicBezTo>
                <a:cubicBezTo>
                  <a:pt x="29" y="1564"/>
                  <a:pt x="33" y="1562"/>
                  <a:pt x="37" y="1560"/>
                </a:cubicBezTo>
                <a:cubicBezTo>
                  <a:pt x="47" y="1568"/>
                  <a:pt x="50" y="1569"/>
                  <a:pt x="55" y="1583"/>
                </a:cubicBezTo>
                <a:cubicBezTo>
                  <a:pt x="90" y="1560"/>
                  <a:pt x="84" y="1600"/>
                  <a:pt x="88" y="1625"/>
                </a:cubicBezTo>
                <a:cubicBezTo>
                  <a:pt x="90" y="1635"/>
                  <a:pt x="93" y="1662"/>
                  <a:pt x="102" y="1667"/>
                </a:cubicBezTo>
                <a:cubicBezTo>
                  <a:pt x="107" y="1670"/>
                  <a:pt x="116" y="1666"/>
                  <a:pt x="122" y="1670"/>
                </a:cubicBezTo>
                <a:cubicBezTo>
                  <a:pt x="126" y="1673"/>
                  <a:pt x="121" y="1681"/>
                  <a:pt x="133" y="1680"/>
                </a:cubicBezTo>
                <a:cubicBezTo>
                  <a:pt x="133" y="1681"/>
                  <a:pt x="133" y="1682"/>
                  <a:pt x="134" y="1683"/>
                </a:cubicBezTo>
                <a:cubicBezTo>
                  <a:pt x="126" y="1694"/>
                  <a:pt x="111" y="1703"/>
                  <a:pt x="99" y="1708"/>
                </a:cubicBezTo>
                <a:cubicBezTo>
                  <a:pt x="102" y="1717"/>
                  <a:pt x="98" y="1732"/>
                  <a:pt x="107" y="1736"/>
                </a:cubicBezTo>
                <a:cubicBezTo>
                  <a:pt x="106" y="1739"/>
                  <a:pt x="108" y="1740"/>
                  <a:pt x="108" y="1742"/>
                </a:cubicBezTo>
                <a:cubicBezTo>
                  <a:pt x="108" y="1744"/>
                  <a:pt x="108" y="1744"/>
                  <a:pt x="108" y="1744"/>
                </a:cubicBezTo>
                <a:cubicBezTo>
                  <a:pt x="111" y="1744"/>
                  <a:pt x="114" y="1744"/>
                  <a:pt x="117" y="1743"/>
                </a:cubicBezTo>
                <a:cubicBezTo>
                  <a:pt x="128" y="1741"/>
                  <a:pt x="131" y="1734"/>
                  <a:pt x="141" y="1745"/>
                </a:cubicBezTo>
                <a:cubicBezTo>
                  <a:pt x="145" y="1736"/>
                  <a:pt x="159" y="1734"/>
                  <a:pt x="167" y="1735"/>
                </a:cubicBezTo>
                <a:cubicBezTo>
                  <a:pt x="168" y="1743"/>
                  <a:pt x="163" y="1766"/>
                  <a:pt x="169" y="1772"/>
                </a:cubicBezTo>
                <a:cubicBezTo>
                  <a:pt x="175" y="1778"/>
                  <a:pt x="193" y="1774"/>
                  <a:pt x="201" y="1780"/>
                </a:cubicBezTo>
                <a:cubicBezTo>
                  <a:pt x="197" y="1794"/>
                  <a:pt x="209" y="1804"/>
                  <a:pt x="210" y="1820"/>
                </a:cubicBezTo>
                <a:cubicBezTo>
                  <a:pt x="219" y="1816"/>
                  <a:pt x="224" y="1819"/>
                  <a:pt x="232" y="1818"/>
                </a:cubicBezTo>
                <a:cubicBezTo>
                  <a:pt x="245" y="1817"/>
                  <a:pt x="244" y="1811"/>
                  <a:pt x="253" y="1819"/>
                </a:cubicBezTo>
                <a:cubicBezTo>
                  <a:pt x="255" y="1820"/>
                  <a:pt x="253" y="1827"/>
                  <a:pt x="257" y="1829"/>
                </a:cubicBezTo>
                <a:cubicBezTo>
                  <a:pt x="261" y="1831"/>
                  <a:pt x="265" y="1825"/>
                  <a:pt x="269" y="1825"/>
                </a:cubicBezTo>
                <a:cubicBezTo>
                  <a:pt x="276" y="1826"/>
                  <a:pt x="283" y="1830"/>
                  <a:pt x="289" y="1832"/>
                </a:cubicBezTo>
                <a:cubicBezTo>
                  <a:pt x="289" y="1837"/>
                  <a:pt x="288" y="1842"/>
                  <a:pt x="288" y="1847"/>
                </a:cubicBezTo>
                <a:cubicBezTo>
                  <a:pt x="297" y="1847"/>
                  <a:pt x="315" y="1845"/>
                  <a:pt x="320" y="1856"/>
                </a:cubicBezTo>
                <a:cubicBezTo>
                  <a:pt x="324" y="1863"/>
                  <a:pt x="316" y="1877"/>
                  <a:pt x="315" y="1884"/>
                </a:cubicBezTo>
                <a:cubicBezTo>
                  <a:pt x="316" y="1885"/>
                  <a:pt x="318" y="1885"/>
                  <a:pt x="320" y="1885"/>
                </a:cubicBezTo>
                <a:cubicBezTo>
                  <a:pt x="320" y="1886"/>
                  <a:pt x="321" y="1888"/>
                  <a:pt x="321" y="1889"/>
                </a:cubicBezTo>
                <a:cubicBezTo>
                  <a:pt x="315" y="1896"/>
                  <a:pt x="323" y="1901"/>
                  <a:pt x="320" y="1908"/>
                </a:cubicBezTo>
                <a:cubicBezTo>
                  <a:pt x="317" y="1916"/>
                  <a:pt x="308" y="1917"/>
                  <a:pt x="306" y="1926"/>
                </a:cubicBezTo>
                <a:cubicBezTo>
                  <a:pt x="291" y="1919"/>
                  <a:pt x="284" y="1931"/>
                  <a:pt x="275" y="1941"/>
                </a:cubicBezTo>
                <a:cubicBezTo>
                  <a:pt x="276" y="1942"/>
                  <a:pt x="276" y="1942"/>
                  <a:pt x="276" y="1942"/>
                </a:cubicBezTo>
                <a:cubicBezTo>
                  <a:pt x="277" y="1941"/>
                  <a:pt x="278" y="1940"/>
                  <a:pt x="281" y="1942"/>
                </a:cubicBezTo>
                <a:cubicBezTo>
                  <a:pt x="287" y="1947"/>
                  <a:pt x="286" y="1947"/>
                  <a:pt x="292" y="1945"/>
                </a:cubicBezTo>
                <a:cubicBezTo>
                  <a:pt x="299" y="1944"/>
                  <a:pt x="304" y="1942"/>
                  <a:pt x="305" y="1944"/>
                </a:cubicBezTo>
                <a:cubicBezTo>
                  <a:pt x="307" y="1945"/>
                  <a:pt x="303" y="1949"/>
                  <a:pt x="288" y="1958"/>
                </a:cubicBezTo>
                <a:cubicBezTo>
                  <a:pt x="273" y="1966"/>
                  <a:pt x="274" y="1966"/>
                  <a:pt x="268" y="1966"/>
                </a:cubicBezTo>
                <a:cubicBezTo>
                  <a:pt x="262" y="1966"/>
                  <a:pt x="258" y="1961"/>
                  <a:pt x="262" y="1966"/>
                </a:cubicBezTo>
                <a:cubicBezTo>
                  <a:pt x="266" y="1972"/>
                  <a:pt x="269" y="1975"/>
                  <a:pt x="273" y="1977"/>
                </a:cubicBezTo>
                <a:cubicBezTo>
                  <a:pt x="278" y="1980"/>
                  <a:pt x="269" y="1988"/>
                  <a:pt x="275" y="1988"/>
                </a:cubicBezTo>
                <a:cubicBezTo>
                  <a:pt x="282" y="1988"/>
                  <a:pt x="287" y="1991"/>
                  <a:pt x="287" y="1991"/>
                </a:cubicBezTo>
                <a:cubicBezTo>
                  <a:pt x="287" y="1991"/>
                  <a:pt x="289" y="1992"/>
                  <a:pt x="283" y="1992"/>
                </a:cubicBezTo>
                <a:cubicBezTo>
                  <a:pt x="277" y="1993"/>
                  <a:pt x="269" y="1993"/>
                  <a:pt x="269" y="1993"/>
                </a:cubicBezTo>
                <a:cubicBezTo>
                  <a:pt x="264" y="1995"/>
                  <a:pt x="264" y="1995"/>
                  <a:pt x="264" y="1995"/>
                </a:cubicBezTo>
                <a:cubicBezTo>
                  <a:pt x="264" y="1995"/>
                  <a:pt x="261" y="1988"/>
                  <a:pt x="260" y="1994"/>
                </a:cubicBezTo>
                <a:cubicBezTo>
                  <a:pt x="260" y="2000"/>
                  <a:pt x="254" y="2015"/>
                  <a:pt x="254" y="2015"/>
                </a:cubicBezTo>
                <a:cubicBezTo>
                  <a:pt x="254" y="2015"/>
                  <a:pt x="249" y="2020"/>
                  <a:pt x="248" y="2018"/>
                </a:cubicBezTo>
                <a:cubicBezTo>
                  <a:pt x="247" y="2016"/>
                  <a:pt x="247" y="2017"/>
                  <a:pt x="244" y="2015"/>
                </a:cubicBezTo>
                <a:cubicBezTo>
                  <a:pt x="242" y="2014"/>
                  <a:pt x="245" y="2015"/>
                  <a:pt x="242" y="2014"/>
                </a:cubicBezTo>
                <a:cubicBezTo>
                  <a:pt x="239" y="2014"/>
                  <a:pt x="236" y="2015"/>
                  <a:pt x="239" y="2020"/>
                </a:cubicBezTo>
                <a:cubicBezTo>
                  <a:pt x="243" y="2025"/>
                  <a:pt x="249" y="2026"/>
                  <a:pt x="249" y="2028"/>
                </a:cubicBezTo>
                <a:cubicBezTo>
                  <a:pt x="250" y="2031"/>
                  <a:pt x="246" y="2036"/>
                  <a:pt x="251" y="2038"/>
                </a:cubicBezTo>
                <a:cubicBezTo>
                  <a:pt x="256" y="2041"/>
                  <a:pt x="252" y="2046"/>
                  <a:pt x="259" y="2045"/>
                </a:cubicBezTo>
                <a:cubicBezTo>
                  <a:pt x="265" y="2045"/>
                  <a:pt x="263" y="2035"/>
                  <a:pt x="269" y="2041"/>
                </a:cubicBezTo>
                <a:cubicBezTo>
                  <a:pt x="274" y="2046"/>
                  <a:pt x="274" y="2048"/>
                  <a:pt x="277" y="2051"/>
                </a:cubicBezTo>
                <a:cubicBezTo>
                  <a:pt x="279" y="2054"/>
                  <a:pt x="286" y="2053"/>
                  <a:pt x="288" y="2055"/>
                </a:cubicBezTo>
                <a:cubicBezTo>
                  <a:pt x="291" y="2058"/>
                  <a:pt x="294" y="2059"/>
                  <a:pt x="298" y="2062"/>
                </a:cubicBezTo>
                <a:cubicBezTo>
                  <a:pt x="301" y="2065"/>
                  <a:pt x="312" y="2076"/>
                  <a:pt x="314" y="2080"/>
                </a:cubicBezTo>
                <a:cubicBezTo>
                  <a:pt x="316" y="2083"/>
                  <a:pt x="320" y="2085"/>
                  <a:pt x="322" y="2086"/>
                </a:cubicBezTo>
                <a:cubicBezTo>
                  <a:pt x="323" y="2087"/>
                  <a:pt x="324" y="2089"/>
                  <a:pt x="325" y="2091"/>
                </a:cubicBezTo>
                <a:cubicBezTo>
                  <a:pt x="325" y="2092"/>
                  <a:pt x="325" y="2092"/>
                  <a:pt x="325" y="2092"/>
                </a:cubicBezTo>
                <a:lnTo>
                  <a:pt x="328" y="209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2" name="Freeform 709">
            <a:extLst>
              <a:ext uri="{FF2B5EF4-FFF2-40B4-BE49-F238E27FC236}">
                <a16:creationId xmlns:a16="http://schemas.microsoft.com/office/drawing/2014/main" id="{5370999A-DB6A-416A-8DE6-42725EE0DDFC}"/>
              </a:ext>
            </a:extLst>
          </p:cNvPr>
          <p:cNvSpPr>
            <a:spLocks/>
          </p:cNvSpPr>
          <p:nvPr/>
        </p:nvSpPr>
        <p:spPr bwMode="auto">
          <a:xfrm>
            <a:off x="5616004" y="3460013"/>
            <a:ext cx="534003" cy="236267"/>
          </a:xfrm>
          <a:custGeom>
            <a:avLst/>
            <a:gdLst>
              <a:gd name="T0" fmla="*/ 2147483646 w 498"/>
              <a:gd name="T1" fmla="*/ 2147483646 h 222"/>
              <a:gd name="T2" fmla="*/ 2147483646 w 498"/>
              <a:gd name="T3" fmla="*/ 2147483646 h 222"/>
              <a:gd name="T4" fmla="*/ 2147483646 w 498"/>
              <a:gd name="T5" fmla="*/ 2147483646 h 222"/>
              <a:gd name="T6" fmla="*/ 2147483646 w 498"/>
              <a:gd name="T7" fmla="*/ 2147483646 h 222"/>
              <a:gd name="T8" fmla="*/ 2147483646 w 498"/>
              <a:gd name="T9" fmla="*/ 2147483646 h 222"/>
              <a:gd name="T10" fmla="*/ 2147483646 w 498"/>
              <a:gd name="T11" fmla="*/ 2147483646 h 222"/>
              <a:gd name="T12" fmla="*/ 2147483646 w 498"/>
              <a:gd name="T13" fmla="*/ 2147483646 h 222"/>
              <a:gd name="T14" fmla="*/ 2147483646 w 498"/>
              <a:gd name="T15" fmla="*/ 2147483646 h 222"/>
              <a:gd name="T16" fmla="*/ 2147483646 w 498"/>
              <a:gd name="T17" fmla="*/ 2147483646 h 222"/>
              <a:gd name="T18" fmla="*/ 2147483646 w 498"/>
              <a:gd name="T19" fmla="*/ 2147483646 h 222"/>
              <a:gd name="T20" fmla="*/ 2147483646 w 498"/>
              <a:gd name="T21" fmla="*/ 2147483646 h 222"/>
              <a:gd name="T22" fmla="*/ 2147483646 w 498"/>
              <a:gd name="T23" fmla="*/ 2147483646 h 222"/>
              <a:gd name="T24" fmla="*/ 2147483646 w 498"/>
              <a:gd name="T25" fmla="*/ 2147483646 h 222"/>
              <a:gd name="T26" fmla="*/ 2147483646 w 498"/>
              <a:gd name="T27" fmla="*/ 2147483646 h 222"/>
              <a:gd name="T28" fmla="*/ 2147483646 w 498"/>
              <a:gd name="T29" fmla="*/ 2147483646 h 222"/>
              <a:gd name="T30" fmla="*/ 2147483646 w 498"/>
              <a:gd name="T31" fmla="*/ 2147483646 h 222"/>
              <a:gd name="T32" fmla="*/ 2147483646 w 498"/>
              <a:gd name="T33" fmla="*/ 2147483646 h 222"/>
              <a:gd name="T34" fmla="*/ 2147483646 w 498"/>
              <a:gd name="T35" fmla="*/ 2147483646 h 222"/>
              <a:gd name="T36" fmla="*/ 2147483646 w 498"/>
              <a:gd name="T37" fmla="*/ 2147483646 h 222"/>
              <a:gd name="T38" fmla="*/ 2147483646 w 498"/>
              <a:gd name="T39" fmla="*/ 2147483646 h 222"/>
              <a:gd name="T40" fmla="*/ 2147483646 w 498"/>
              <a:gd name="T41" fmla="*/ 2147483646 h 222"/>
              <a:gd name="T42" fmla="*/ 2147483646 w 498"/>
              <a:gd name="T43" fmla="*/ 2147483646 h 222"/>
              <a:gd name="T44" fmla="*/ 2147483646 w 498"/>
              <a:gd name="T45" fmla="*/ 2147483646 h 222"/>
              <a:gd name="T46" fmla="*/ 2147483646 w 498"/>
              <a:gd name="T47" fmla="*/ 2147483646 h 222"/>
              <a:gd name="T48" fmla="*/ 2147483646 w 498"/>
              <a:gd name="T49" fmla="*/ 2147483646 h 222"/>
              <a:gd name="T50" fmla="*/ 2147483646 w 498"/>
              <a:gd name="T51" fmla="*/ 2147483646 h 222"/>
              <a:gd name="T52" fmla="*/ 2147483646 w 498"/>
              <a:gd name="T53" fmla="*/ 2147483646 h 222"/>
              <a:gd name="T54" fmla="*/ 2147483646 w 498"/>
              <a:gd name="T55" fmla="*/ 2147483646 h 222"/>
              <a:gd name="T56" fmla="*/ 2147483646 w 498"/>
              <a:gd name="T57" fmla="*/ 2147483646 h 222"/>
              <a:gd name="T58" fmla="*/ 2147483646 w 498"/>
              <a:gd name="T59" fmla="*/ 2147483646 h 222"/>
              <a:gd name="T60" fmla="*/ 2147483646 w 498"/>
              <a:gd name="T61" fmla="*/ 2147483646 h 222"/>
              <a:gd name="T62" fmla="*/ 2147483646 w 498"/>
              <a:gd name="T63" fmla="*/ 2147483646 h 222"/>
              <a:gd name="T64" fmla="*/ 2147483646 w 498"/>
              <a:gd name="T65" fmla="*/ 2147483646 h 222"/>
              <a:gd name="T66" fmla="*/ 2147483646 w 498"/>
              <a:gd name="T67" fmla="*/ 2147483646 h 222"/>
              <a:gd name="T68" fmla="*/ 2147483646 w 498"/>
              <a:gd name="T69" fmla="*/ 2147483646 h 222"/>
              <a:gd name="T70" fmla="*/ 2147483646 w 498"/>
              <a:gd name="T71" fmla="*/ 2147483646 h 222"/>
              <a:gd name="T72" fmla="*/ 2147483646 w 498"/>
              <a:gd name="T73" fmla="*/ 2147483646 h 222"/>
              <a:gd name="T74" fmla="*/ 2147483646 w 498"/>
              <a:gd name="T75" fmla="*/ 2147483646 h 222"/>
              <a:gd name="T76" fmla="*/ 2147483646 w 498"/>
              <a:gd name="T77" fmla="*/ 2147483646 h 222"/>
              <a:gd name="T78" fmla="*/ 2147483646 w 498"/>
              <a:gd name="T79" fmla="*/ 2147483646 h 222"/>
              <a:gd name="T80" fmla="*/ 2147483646 w 498"/>
              <a:gd name="T81" fmla="*/ 2147483646 h 222"/>
              <a:gd name="T82" fmla="*/ 2147483646 w 498"/>
              <a:gd name="T83" fmla="*/ 2147483646 h 222"/>
              <a:gd name="T84" fmla="*/ 2147483646 w 498"/>
              <a:gd name="T85" fmla="*/ 2147483646 h 222"/>
              <a:gd name="T86" fmla="*/ 2147483646 w 498"/>
              <a:gd name="T87" fmla="*/ 2147483646 h 222"/>
              <a:gd name="T88" fmla="*/ 2147483646 w 498"/>
              <a:gd name="T89" fmla="*/ 2147483646 h 222"/>
              <a:gd name="T90" fmla="*/ 2147483646 w 498"/>
              <a:gd name="T91" fmla="*/ 2147483646 h 222"/>
              <a:gd name="T92" fmla="*/ 2147483646 w 498"/>
              <a:gd name="T93" fmla="*/ 2147483646 h 222"/>
              <a:gd name="T94" fmla="*/ 2147483646 w 498"/>
              <a:gd name="T95" fmla="*/ 2147483646 h 222"/>
              <a:gd name="T96" fmla="*/ 2147483646 w 498"/>
              <a:gd name="T97" fmla="*/ 2147483646 h 222"/>
              <a:gd name="T98" fmla="*/ 2147483646 w 498"/>
              <a:gd name="T99" fmla="*/ 2147483646 h 222"/>
              <a:gd name="T100" fmla="*/ 2147483646 w 498"/>
              <a:gd name="T101" fmla="*/ 2147483646 h 222"/>
              <a:gd name="T102" fmla="*/ 2147483646 w 498"/>
              <a:gd name="T103" fmla="*/ 2147483646 h 222"/>
              <a:gd name="T104" fmla="*/ 2147483646 w 498"/>
              <a:gd name="T105" fmla="*/ 2147483646 h 22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498"/>
              <a:gd name="T160" fmla="*/ 0 h 222"/>
              <a:gd name="T161" fmla="*/ 498 w 498"/>
              <a:gd name="T162" fmla="*/ 222 h 22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498" h="222">
                <a:moveTo>
                  <a:pt x="398" y="35"/>
                </a:moveTo>
                <a:cubicBezTo>
                  <a:pt x="405" y="46"/>
                  <a:pt x="427" y="50"/>
                  <a:pt x="437" y="49"/>
                </a:cubicBezTo>
                <a:cubicBezTo>
                  <a:pt x="437" y="49"/>
                  <a:pt x="450" y="71"/>
                  <a:pt x="457" y="75"/>
                </a:cubicBezTo>
                <a:cubicBezTo>
                  <a:pt x="463" y="78"/>
                  <a:pt x="468" y="86"/>
                  <a:pt x="468" y="97"/>
                </a:cubicBezTo>
                <a:cubicBezTo>
                  <a:pt x="469" y="107"/>
                  <a:pt x="472" y="114"/>
                  <a:pt x="478" y="114"/>
                </a:cubicBezTo>
                <a:cubicBezTo>
                  <a:pt x="484" y="115"/>
                  <a:pt x="487" y="108"/>
                  <a:pt x="497" y="112"/>
                </a:cubicBezTo>
                <a:cubicBezTo>
                  <a:pt x="497" y="112"/>
                  <a:pt x="485" y="126"/>
                  <a:pt x="480" y="127"/>
                </a:cubicBezTo>
                <a:cubicBezTo>
                  <a:pt x="475" y="128"/>
                  <a:pt x="475" y="136"/>
                  <a:pt x="486" y="150"/>
                </a:cubicBezTo>
                <a:cubicBezTo>
                  <a:pt x="498" y="163"/>
                  <a:pt x="491" y="190"/>
                  <a:pt x="487" y="186"/>
                </a:cubicBezTo>
                <a:cubicBezTo>
                  <a:pt x="483" y="182"/>
                  <a:pt x="460" y="189"/>
                  <a:pt x="453" y="182"/>
                </a:cubicBezTo>
                <a:cubicBezTo>
                  <a:pt x="446" y="175"/>
                  <a:pt x="441" y="182"/>
                  <a:pt x="429" y="183"/>
                </a:cubicBezTo>
                <a:cubicBezTo>
                  <a:pt x="417" y="185"/>
                  <a:pt x="407" y="191"/>
                  <a:pt x="399" y="189"/>
                </a:cubicBezTo>
                <a:cubicBezTo>
                  <a:pt x="390" y="186"/>
                  <a:pt x="361" y="192"/>
                  <a:pt x="344" y="192"/>
                </a:cubicBezTo>
                <a:cubicBezTo>
                  <a:pt x="327" y="192"/>
                  <a:pt x="328" y="204"/>
                  <a:pt x="316" y="195"/>
                </a:cubicBezTo>
                <a:cubicBezTo>
                  <a:pt x="303" y="186"/>
                  <a:pt x="307" y="199"/>
                  <a:pt x="299" y="203"/>
                </a:cubicBezTo>
                <a:cubicBezTo>
                  <a:pt x="291" y="207"/>
                  <a:pt x="284" y="216"/>
                  <a:pt x="277" y="219"/>
                </a:cubicBezTo>
                <a:cubicBezTo>
                  <a:pt x="270" y="222"/>
                  <a:pt x="270" y="211"/>
                  <a:pt x="270" y="204"/>
                </a:cubicBezTo>
                <a:cubicBezTo>
                  <a:pt x="270" y="197"/>
                  <a:pt x="253" y="190"/>
                  <a:pt x="247" y="189"/>
                </a:cubicBezTo>
                <a:cubicBezTo>
                  <a:pt x="243" y="188"/>
                  <a:pt x="245" y="188"/>
                  <a:pt x="244" y="191"/>
                </a:cubicBezTo>
                <a:cubicBezTo>
                  <a:pt x="242" y="193"/>
                  <a:pt x="240" y="191"/>
                  <a:pt x="240" y="191"/>
                </a:cubicBezTo>
                <a:cubicBezTo>
                  <a:pt x="239" y="190"/>
                  <a:pt x="238" y="188"/>
                  <a:pt x="234" y="185"/>
                </a:cubicBezTo>
                <a:cubicBezTo>
                  <a:pt x="226" y="179"/>
                  <a:pt x="231" y="186"/>
                  <a:pt x="226" y="188"/>
                </a:cubicBezTo>
                <a:cubicBezTo>
                  <a:pt x="220" y="191"/>
                  <a:pt x="218" y="198"/>
                  <a:pt x="211" y="202"/>
                </a:cubicBezTo>
                <a:cubicBezTo>
                  <a:pt x="205" y="206"/>
                  <a:pt x="191" y="210"/>
                  <a:pt x="185" y="212"/>
                </a:cubicBezTo>
                <a:cubicBezTo>
                  <a:pt x="179" y="214"/>
                  <a:pt x="175" y="213"/>
                  <a:pt x="176" y="211"/>
                </a:cubicBezTo>
                <a:cubicBezTo>
                  <a:pt x="177" y="209"/>
                  <a:pt x="171" y="203"/>
                  <a:pt x="164" y="199"/>
                </a:cubicBezTo>
                <a:cubicBezTo>
                  <a:pt x="157" y="196"/>
                  <a:pt x="154" y="191"/>
                  <a:pt x="145" y="186"/>
                </a:cubicBezTo>
                <a:cubicBezTo>
                  <a:pt x="137" y="182"/>
                  <a:pt x="138" y="184"/>
                  <a:pt x="133" y="189"/>
                </a:cubicBezTo>
                <a:cubicBezTo>
                  <a:pt x="128" y="194"/>
                  <a:pt x="131" y="198"/>
                  <a:pt x="127" y="199"/>
                </a:cubicBezTo>
                <a:cubicBezTo>
                  <a:pt x="123" y="201"/>
                  <a:pt x="119" y="200"/>
                  <a:pt x="118" y="203"/>
                </a:cubicBezTo>
                <a:cubicBezTo>
                  <a:pt x="117" y="206"/>
                  <a:pt x="101" y="210"/>
                  <a:pt x="97" y="209"/>
                </a:cubicBezTo>
                <a:cubicBezTo>
                  <a:pt x="92" y="208"/>
                  <a:pt x="87" y="200"/>
                  <a:pt x="86" y="195"/>
                </a:cubicBezTo>
                <a:cubicBezTo>
                  <a:pt x="86" y="191"/>
                  <a:pt x="86" y="191"/>
                  <a:pt x="82" y="188"/>
                </a:cubicBezTo>
                <a:cubicBezTo>
                  <a:pt x="79" y="185"/>
                  <a:pt x="82" y="192"/>
                  <a:pt x="81" y="196"/>
                </a:cubicBezTo>
                <a:cubicBezTo>
                  <a:pt x="80" y="200"/>
                  <a:pt x="63" y="193"/>
                  <a:pt x="60" y="188"/>
                </a:cubicBezTo>
                <a:cubicBezTo>
                  <a:pt x="58" y="183"/>
                  <a:pt x="67" y="179"/>
                  <a:pt x="64" y="178"/>
                </a:cubicBezTo>
                <a:cubicBezTo>
                  <a:pt x="62" y="177"/>
                  <a:pt x="59" y="178"/>
                  <a:pt x="54" y="181"/>
                </a:cubicBezTo>
                <a:cubicBezTo>
                  <a:pt x="48" y="185"/>
                  <a:pt x="52" y="186"/>
                  <a:pt x="48" y="186"/>
                </a:cubicBezTo>
                <a:cubicBezTo>
                  <a:pt x="44" y="186"/>
                  <a:pt x="41" y="186"/>
                  <a:pt x="37" y="182"/>
                </a:cubicBezTo>
                <a:cubicBezTo>
                  <a:pt x="37" y="182"/>
                  <a:pt x="39" y="170"/>
                  <a:pt x="38" y="165"/>
                </a:cubicBezTo>
                <a:cubicBezTo>
                  <a:pt x="37" y="161"/>
                  <a:pt x="42" y="161"/>
                  <a:pt x="38" y="160"/>
                </a:cubicBezTo>
                <a:cubicBezTo>
                  <a:pt x="34" y="159"/>
                  <a:pt x="38" y="153"/>
                  <a:pt x="34" y="147"/>
                </a:cubicBezTo>
                <a:cubicBezTo>
                  <a:pt x="30" y="141"/>
                  <a:pt x="30" y="146"/>
                  <a:pt x="26" y="149"/>
                </a:cubicBezTo>
                <a:cubicBezTo>
                  <a:pt x="21" y="152"/>
                  <a:pt x="22" y="146"/>
                  <a:pt x="23" y="141"/>
                </a:cubicBezTo>
                <a:cubicBezTo>
                  <a:pt x="23" y="136"/>
                  <a:pt x="18" y="139"/>
                  <a:pt x="14" y="138"/>
                </a:cubicBezTo>
                <a:cubicBezTo>
                  <a:pt x="10" y="137"/>
                  <a:pt x="16" y="137"/>
                  <a:pt x="12" y="134"/>
                </a:cubicBezTo>
                <a:cubicBezTo>
                  <a:pt x="9" y="131"/>
                  <a:pt x="24" y="133"/>
                  <a:pt x="23" y="133"/>
                </a:cubicBezTo>
                <a:cubicBezTo>
                  <a:pt x="21" y="132"/>
                  <a:pt x="25" y="125"/>
                  <a:pt x="25" y="125"/>
                </a:cubicBezTo>
                <a:cubicBezTo>
                  <a:pt x="25" y="125"/>
                  <a:pt x="34" y="118"/>
                  <a:pt x="32" y="117"/>
                </a:cubicBezTo>
                <a:cubicBezTo>
                  <a:pt x="29" y="116"/>
                  <a:pt x="29" y="119"/>
                  <a:pt x="25" y="118"/>
                </a:cubicBezTo>
                <a:cubicBezTo>
                  <a:pt x="21" y="116"/>
                  <a:pt x="29" y="113"/>
                  <a:pt x="29" y="110"/>
                </a:cubicBezTo>
                <a:cubicBezTo>
                  <a:pt x="28" y="107"/>
                  <a:pt x="25" y="109"/>
                  <a:pt x="21" y="106"/>
                </a:cubicBezTo>
                <a:cubicBezTo>
                  <a:pt x="18" y="102"/>
                  <a:pt x="26" y="105"/>
                  <a:pt x="26" y="105"/>
                </a:cubicBezTo>
                <a:cubicBezTo>
                  <a:pt x="33" y="98"/>
                  <a:pt x="33" y="98"/>
                  <a:pt x="33" y="98"/>
                </a:cubicBezTo>
                <a:cubicBezTo>
                  <a:pt x="33" y="98"/>
                  <a:pt x="28" y="95"/>
                  <a:pt x="25" y="98"/>
                </a:cubicBezTo>
                <a:cubicBezTo>
                  <a:pt x="22" y="100"/>
                  <a:pt x="22" y="98"/>
                  <a:pt x="19" y="97"/>
                </a:cubicBezTo>
                <a:cubicBezTo>
                  <a:pt x="16" y="95"/>
                  <a:pt x="15" y="100"/>
                  <a:pt x="10" y="100"/>
                </a:cubicBezTo>
                <a:cubicBezTo>
                  <a:pt x="5" y="100"/>
                  <a:pt x="9" y="98"/>
                  <a:pt x="6" y="94"/>
                </a:cubicBezTo>
                <a:cubicBezTo>
                  <a:pt x="3" y="89"/>
                  <a:pt x="8" y="88"/>
                  <a:pt x="11" y="87"/>
                </a:cubicBezTo>
                <a:cubicBezTo>
                  <a:pt x="14" y="85"/>
                  <a:pt x="15" y="82"/>
                  <a:pt x="18" y="76"/>
                </a:cubicBezTo>
                <a:cubicBezTo>
                  <a:pt x="21" y="70"/>
                  <a:pt x="25" y="71"/>
                  <a:pt x="25" y="67"/>
                </a:cubicBezTo>
                <a:cubicBezTo>
                  <a:pt x="25" y="62"/>
                  <a:pt x="29" y="67"/>
                  <a:pt x="32" y="66"/>
                </a:cubicBezTo>
                <a:cubicBezTo>
                  <a:pt x="34" y="64"/>
                  <a:pt x="36" y="68"/>
                  <a:pt x="44" y="70"/>
                </a:cubicBezTo>
                <a:cubicBezTo>
                  <a:pt x="53" y="72"/>
                  <a:pt x="46" y="64"/>
                  <a:pt x="42" y="60"/>
                </a:cubicBezTo>
                <a:cubicBezTo>
                  <a:pt x="37" y="56"/>
                  <a:pt x="45" y="59"/>
                  <a:pt x="48" y="60"/>
                </a:cubicBezTo>
                <a:cubicBezTo>
                  <a:pt x="51" y="60"/>
                  <a:pt x="50" y="61"/>
                  <a:pt x="57" y="66"/>
                </a:cubicBezTo>
                <a:cubicBezTo>
                  <a:pt x="64" y="70"/>
                  <a:pt x="67" y="64"/>
                  <a:pt x="69" y="65"/>
                </a:cubicBezTo>
                <a:cubicBezTo>
                  <a:pt x="72" y="66"/>
                  <a:pt x="79" y="66"/>
                  <a:pt x="80" y="66"/>
                </a:cubicBezTo>
                <a:cubicBezTo>
                  <a:pt x="82" y="65"/>
                  <a:pt x="79" y="62"/>
                  <a:pt x="76" y="60"/>
                </a:cubicBezTo>
                <a:cubicBezTo>
                  <a:pt x="72" y="59"/>
                  <a:pt x="75" y="58"/>
                  <a:pt x="84" y="57"/>
                </a:cubicBezTo>
                <a:cubicBezTo>
                  <a:pt x="92" y="57"/>
                  <a:pt x="92" y="54"/>
                  <a:pt x="90" y="53"/>
                </a:cubicBezTo>
                <a:cubicBezTo>
                  <a:pt x="89" y="52"/>
                  <a:pt x="87" y="49"/>
                  <a:pt x="84" y="47"/>
                </a:cubicBezTo>
                <a:cubicBezTo>
                  <a:pt x="81" y="45"/>
                  <a:pt x="79" y="46"/>
                  <a:pt x="73" y="47"/>
                </a:cubicBezTo>
                <a:cubicBezTo>
                  <a:pt x="68" y="47"/>
                  <a:pt x="68" y="45"/>
                  <a:pt x="60" y="41"/>
                </a:cubicBezTo>
                <a:cubicBezTo>
                  <a:pt x="53" y="38"/>
                  <a:pt x="51" y="40"/>
                  <a:pt x="46" y="43"/>
                </a:cubicBezTo>
                <a:cubicBezTo>
                  <a:pt x="41" y="46"/>
                  <a:pt x="45" y="52"/>
                  <a:pt x="40" y="54"/>
                </a:cubicBezTo>
                <a:cubicBezTo>
                  <a:pt x="34" y="56"/>
                  <a:pt x="40" y="54"/>
                  <a:pt x="33" y="53"/>
                </a:cubicBezTo>
                <a:cubicBezTo>
                  <a:pt x="26" y="53"/>
                  <a:pt x="29" y="57"/>
                  <a:pt x="24" y="64"/>
                </a:cubicBezTo>
                <a:cubicBezTo>
                  <a:pt x="20" y="70"/>
                  <a:pt x="17" y="74"/>
                  <a:pt x="8" y="76"/>
                </a:cubicBezTo>
                <a:cubicBezTo>
                  <a:pt x="0" y="78"/>
                  <a:pt x="8" y="74"/>
                  <a:pt x="9" y="70"/>
                </a:cubicBezTo>
                <a:cubicBezTo>
                  <a:pt x="10" y="66"/>
                  <a:pt x="19" y="61"/>
                  <a:pt x="20" y="59"/>
                </a:cubicBezTo>
                <a:cubicBezTo>
                  <a:pt x="21" y="57"/>
                  <a:pt x="15" y="58"/>
                  <a:pt x="8" y="53"/>
                </a:cubicBezTo>
                <a:cubicBezTo>
                  <a:pt x="9" y="52"/>
                  <a:pt x="9" y="52"/>
                  <a:pt x="9" y="52"/>
                </a:cubicBezTo>
                <a:cubicBezTo>
                  <a:pt x="12" y="45"/>
                  <a:pt x="17" y="40"/>
                  <a:pt x="20" y="32"/>
                </a:cubicBezTo>
                <a:cubicBezTo>
                  <a:pt x="21" y="28"/>
                  <a:pt x="22" y="24"/>
                  <a:pt x="21" y="20"/>
                </a:cubicBezTo>
                <a:cubicBezTo>
                  <a:pt x="20" y="17"/>
                  <a:pt x="17" y="12"/>
                  <a:pt x="18" y="9"/>
                </a:cubicBezTo>
                <a:cubicBezTo>
                  <a:pt x="20" y="8"/>
                  <a:pt x="20" y="8"/>
                  <a:pt x="20" y="8"/>
                </a:cubicBezTo>
                <a:cubicBezTo>
                  <a:pt x="29" y="4"/>
                  <a:pt x="42" y="11"/>
                  <a:pt x="52" y="10"/>
                </a:cubicBezTo>
                <a:cubicBezTo>
                  <a:pt x="53" y="9"/>
                  <a:pt x="53" y="9"/>
                  <a:pt x="53" y="9"/>
                </a:cubicBezTo>
                <a:cubicBezTo>
                  <a:pt x="55" y="15"/>
                  <a:pt x="63" y="23"/>
                  <a:pt x="66" y="27"/>
                </a:cubicBezTo>
                <a:cubicBezTo>
                  <a:pt x="68" y="32"/>
                  <a:pt x="78" y="35"/>
                  <a:pt x="90" y="38"/>
                </a:cubicBezTo>
                <a:cubicBezTo>
                  <a:pt x="102" y="42"/>
                  <a:pt x="133" y="43"/>
                  <a:pt x="137" y="39"/>
                </a:cubicBezTo>
                <a:cubicBezTo>
                  <a:pt x="142" y="34"/>
                  <a:pt x="145" y="30"/>
                  <a:pt x="153" y="22"/>
                </a:cubicBezTo>
                <a:cubicBezTo>
                  <a:pt x="160" y="15"/>
                  <a:pt x="165" y="22"/>
                  <a:pt x="170" y="19"/>
                </a:cubicBezTo>
                <a:cubicBezTo>
                  <a:pt x="175" y="15"/>
                  <a:pt x="179" y="13"/>
                  <a:pt x="185" y="9"/>
                </a:cubicBezTo>
                <a:cubicBezTo>
                  <a:pt x="191" y="5"/>
                  <a:pt x="196" y="8"/>
                  <a:pt x="213" y="9"/>
                </a:cubicBezTo>
                <a:cubicBezTo>
                  <a:pt x="231" y="9"/>
                  <a:pt x="231" y="8"/>
                  <a:pt x="236" y="4"/>
                </a:cubicBezTo>
                <a:cubicBezTo>
                  <a:pt x="241" y="0"/>
                  <a:pt x="239" y="6"/>
                  <a:pt x="240" y="10"/>
                </a:cubicBezTo>
                <a:cubicBezTo>
                  <a:pt x="241" y="14"/>
                  <a:pt x="244" y="16"/>
                  <a:pt x="245" y="19"/>
                </a:cubicBezTo>
                <a:cubicBezTo>
                  <a:pt x="246" y="21"/>
                  <a:pt x="254" y="21"/>
                  <a:pt x="258" y="18"/>
                </a:cubicBezTo>
                <a:cubicBezTo>
                  <a:pt x="262" y="14"/>
                  <a:pt x="267" y="26"/>
                  <a:pt x="269" y="30"/>
                </a:cubicBezTo>
                <a:cubicBezTo>
                  <a:pt x="271" y="34"/>
                  <a:pt x="285" y="31"/>
                  <a:pt x="296" y="40"/>
                </a:cubicBezTo>
                <a:cubicBezTo>
                  <a:pt x="306" y="49"/>
                  <a:pt x="322" y="49"/>
                  <a:pt x="340" y="41"/>
                </a:cubicBezTo>
                <a:cubicBezTo>
                  <a:pt x="358" y="33"/>
                  <a:pt x="349" y="41"/>
                  <a:pt x="353" y="40"/>
                </a:cubicBezTo>
                <a:cubicBezTo>
                  <a:pt x="358" y="39"/>
                  <a:pt x="366" y="41"/>
                  <a:pt x="370" y="43"/>
                </a:cubicBezTo>
                <a:cubicBezTo>
                  <a:pt x="374" y="45"/>
                  <a:pt x="377" y="41"/>
                  <a:pt x="384" y="35"/>
                </a:cubicBezTo>
                <a:cubicBezTo>
                  <a:pt x="391" y="28"/>
                  <a:pt x="398" y="35"/>
                  <a:pt x="398" y="3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3" name="Freeform 710">
            <a:extLst>
              <a:ext uri="{FF2B5EF4-FFF2-40B4-BE49-F238E27FC236}">
                <a16:creationId xmlns:a16="http://schemas.microsoft.com/office/drawing/2014/main" id="{1B05FEA2-CD0A-4C17-669E-65692A0E2E4E}"/>
              </a:ext>
            </a:extLst>
          </p:cNvPr>
          <p:cNvSpPr>
            <a:spLocks/>
          </p:cNvSpPr>
          <p:nvPr/>
        </p:nvSpPr>
        <p:spPr bwMode="auto">
          <a:xfrm>
            <a:off x="5704364" y="3498430"/>
            <a:ext cx="3842" cy="9604"/>
          </a:xfrm>
          <a:custGeom>
            <a:avLst/>
            <a:gdLst>
              <a:gd name="T0" fmla="*/ 0 w 2"/>
              <a:gd name="T1" fmla="*/ 2147483646 h 5"/>
              <a:gd name="T2" fmla="*/ 2147483646 w 2"/>
              <a:gd name="T3" fmla="*/ 0 h 5"/>
              <a:gd name="T4" fmla="*/ 0 w 2"/>
              <a:gd name="T5" fmla="*/ 2147483646 h 5"/>
              <a:gd name="T6" fmla="*/ 0 60000 65536"/>
              <a:gd name="T7" fmla="*/ 0 60000 65536"/>
              <a:gd name="T8" fmla="*/ 0 60000 65536"/>
              <a:gd name="T9" fmla="*/ 0 w 2"/>
              <a:gd name="T10" fmla="*/ 0 h 5"/>
              <a:gd name="T11" fmla="*/ 2 w 2"/>
              <a:gd name="T12" fmla="*/ 5 h 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" h="5">
                <a:moveTo>
                  <a:pt x="0" y="5"/>
                </a:moveTo>
                <a:lnTo>
                  <a:pt x="2" y="0"/>
                </a:lnTo>
                <a:lnTo>
                  <a:pt x="0" y="5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4" name="Line 711">
            <a:extLst>
              <a:ext uri="{FF2B5EF4-FFF2-40B4-BE49-F238E27FC236}">
                <a16:creationId xmlns:a16="http://schemas.microsoft.com/office/drawing/2014/main" id="{1EF2D9F5-445E-7312-F6D7-94499DDECB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04364" y="3498430"/>
            <a:ext cx="3842" cy="9604"/>
          </a:xfrm>
          <a:prstGeom prst="line">
            <a:avLst/>
          </a:pr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5" name="Freeform 712">
            <a:extLst>
              <a:ext uri="{FF2B5EF4-FFF2-40B4-BE49-F238E27FC236}">
                <a16:creationId xmlns:a16="http://schemas.microsoft.com/office/drawing/2014/main" id="{F441CE0E-E891-C03F-20CC-0B0549734C68}"/>
              </a:ext>
            </a:extLst>
          </p:cNvPr>
          <p:cNvSpPr>
            <a:spLocks/>
          </p:cNvSpPr>
          <p:nvPr/>
        </p:nvSpPr>
        <p:spPr bwMode="auto">
          <a:xfrm>
            <a:off x="5156915" y="1356654"/>
            <a:ext cx="234347" cy="261239"/>
          </a:xfrm>
          <a:custGeom>
            <a:avLst/>
            <a:gdLst>
              <a:gd name="T0" fmla="*/ 2147483646 w 218"/>
              <a:gd name="T1" fmla="*/ 2147483646 h 244"/>
              <a:gd name="T2" fmla="*/ 2147483646 w 218"/>
              <a:gd name="T3" fmla="*/ 2147483646 h 244"/>
              <a:gd name="T4" fmla="*/ 2147483646 w 218"/>
              <a:gd name="T5" fmla="*/ 2147483646 h 244"/>
              <a:gd name="T6" fmla="*/ 0 w 218"/>
              <a:gd name="T7" fmla="*/ 2147483646 h 244"/>
              <a:gd name="T8" fmla="*/ 2147483646 w 218"/>
              <a:gd name="T9" fmla="*/ 2147483646 h 244"/>
              <a:gd name="T10" fmla="*/ 2147483646 w 218"/>
              <a:gd name="T11" fmla="*/ 2147483646 h 244"/>
              <a:gd name="T12" fmla="*/ 2147483646 w 218"/>
              <a:gd name="T13" fmla="*/ 2147483646 h 244"/>
              <a:gd name="T14" fmla="*/ 2147483646 w 218"/>
              <a:gd name="T15" fmla="*/ 2147483646 h 244"/>
              <a:gd name="T16" fmla="*/ 2147483646 w 218"/>
              <a:gd name="T17" fmla="*/ 2147483646 h 244"/>
              <a:gd name="T18" fmla="*/ 2147483646 w 218"/>
              <a:gd name="T19" fmla="*/ 2147483646 h 244"/>
              <a:gd name="T20" fmla="*/ 2147483646 w 218"/>
              <a:gd name="T21" fmla="*/ 2147483646 h 244"/>
              <a:gd name="T22" fmla="*/ 2147483646 w 218"/>
              <a:gd name="T23" fmla="*/ 2147483646 h 244"/>
              <a:gd name="T24" fmla="*/ 2147483646 w 218"/>
              <a:gd name="T25" fmla="*/ 2147483646 h 244"/>
              <a:gd name="T26" fmla="*/ 2147483646 w 218"/>
              <a:gd name="T27" fmla="*/ 2147483646 h 244"/>
              <a:gd name="T28" fmla="*/ 2147483646 w 218"/>
              <a:gd name="T29" fmla="*/ 2147483646 h 244"/>
              <a:gd name="T30" fmla="*/ 2147483646 w 218"/>
              <a:gd name="T31" fmla="*/ 2147483646 h 244"/>
              <a:gd name="T32" fmla="*/ 2147483646 w 218"/>
              <a:gd name="T33" fmla="*/ 2147483646 h 244"/>
              <a:gd name="T34" fmla="*/ 2147483646 w 218"/>
              <a:gd name="T35" fmla="*/ 2147483646 h 244"/>
              <a:gd name="T36" fmla="*/ 2147483646 w 218"/>
              <a:gd name="T37" fmla="*/ 2147483646 h 244"/>
              <a:gd name="T38" fmla="*/ 2147483646 w 218"/>
              <a:gd name="T39" fmla="*/ 2147483646 h 24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w 218"/>
              <a:gd name="T61" fmla="*/ 0 h 244"/>
              <a:gd name="T62" fmla="*/ 218 w 218"/>
              <a:gd name="T63" fmla="*/ 244 h 244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T60" t="T61" r="T62" b="T63"/>
            <a:pathLst>
              <a:path w="218" h="244">
                <a:moveTo>
                  <a:pt x="122" y="32"/>
                </a:moveTo>
                <a:cubicBezTo>
                  <a:pt x="125" y="48"/>
                  <a:pt x="74" y="85"/>
                  <a:pt x="74" y="85"/>
                </a:cubicBezTo>
                <a:cubicBezTo>
                  <a:pt x="74" y="85"/>
                  <a:pt x="42" y="111"/>
                  <a:pt x="37" y="95"/>
                </a:cubicBezTo>
                <a:cubicBezTo>
                  <a:pt x="32" y="79"/>
                  <a:pt x="0" y="64"/>
                  <a:pt x="0" y="95"/>
                </a:cubicBezTo>
                <a:cubicBezTo>
                  <a:pt x="0" y="127"/>
                  <a:pt x="26" y="138"/>
                  <a:pt x="26" y="138"/>
                </a:cubicBezTo>
                <a:cubicBezTo>
                  <a:pt x="42" y="175"/>
                  <a:pt x="11" y="170"/>
                  <a:pt x="42" y="175"/>
                </a:cubicBezTo>
                <a:cubicBezTo>
                  <a:pt x="74" y="180"/>
                  <a:pt x="85" y="122"/>
                  <a:pt x="85" y="154"/>
                </a:cubicBezTo>
                <a:cubicBezTo>
                  <a:pt x="85" y="186"/>
                  <a:pt x="26" y="212"/>
                  <a:pt x="26" y="212"/>
                </a:cubicBezTo>
                <a:cubicBezTo>
                  <a:pt x="74" y="228"/>
                  <a:pt x="74" y="228"/>
                  <a:pt x="74" y="228"/>
                </a:cubicBezTo>
                <a:cubicBezTo>
                  <a:pt x="111" y="233"/>
                  <a:pt x="127" y="196"/>
                  <a:pt x="127" y="196"/>
                </a:cubicBezTo>
                <a:cubicBezTo>
                  <a:pt x="127" y="196"/>
                  <a:pt x="149" y="143"/>
                  <a:pt x="149" y="191"/>
                </a:cubicBezTo>
                <a:cubicBezTo>
                  <a:pt x="149" y="239"/>
                  <a:pt x="154" y="244"/>
                  <a:pt x="170" y="233"/>
                </a:cubicBezTo>
                <a:cubicBezTo>
                  <a:pt x="186" y="223"/>
                  <a:pt x="191" y="186"/>
                  <a:pt x="191" y="186"/>
                </a:cubicBezTo>
                <a:cubicBezTo>
                  <a:pt x="186" y="148"/>
                  <a:pt x="186" y="148"/>
                  <a:pt x="186" y="148"/>
                </a:cubicBezTo>
                <a:cubicBezTo>
                  <a:pt x="170" y="111"/>
                  <a:pt x="170" y="111"/>
                  <a:pt x="170" y="111"/>
                </a:cubicBezTo>
                <a:cubicBezTo>
                  <a:pt x="170" y="111"/>
                  <a:pt x="207" y="69"/>
                  <a:pt x="186" y="74"/>
                </a:cubicBezTo>
                <a:cubicBezTo>
                  <a:pt x="164" y="79"/>
                  <a:pt x="133" y="74"/>
                  <a:pt x="149" y="69"/>
                </a:cubicBezTo>
                <a:cubicBezTo>
                  <a:pt x="164" y="64"/>
                  <a:pt x="207" y="48"/>
                  <a:pt x="207" y="48"/>
                </a:cubicBezTo>
                <a:cubicBezTo>
                  <a:pt x="207" y="48"/>
                  <a:pt x="218" y="0"/>
                  <a:pt x="202" y="5"/>
                </a:cubicBezTo>
                <a:cubicBezTo>
                  <a:pt x="186" y="10"/>
                  <a:pt x="117" y="0"/>
                  <a:pt x="122" y="32"/>
                </a:cubicBezTo>
                <a:close/>
              </a:path>
            </a:pathLst>
          </a:custGeom>
          <a:solidFill>
            <a:srgbClr val="46A9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6" name="Freeform 713">
            <a:extLst>
              <a:ext uri="{FF2B5EF4-FFF2-40B4-BE49-F238E27FC236}">
                <a16:creationId xmlns:a16="http://schemas.microsoft.com/office/drawing/2014/main" id="{CE44B077-F58C-357A-E542-E6B0ED0A0782}"/>
              </a:ext>
            </a:extLst>
          </p:cNvPr>
          <p:cNvSpPr>
            <a:spLocks/>
          </p:cNvSpPr>
          <p:nvPr/>
        </p:nvSpPr>
        <p:spPr bwMode="auto">
          <a:xfrm>
            <a:off x="5412391" y="1293266"/>
            <a:ext cx="234347" cy="255476"/>
          </a:xfrm>
          <a:custGeom>
            <a:avLst/>
            <a:gdLst>
              <a:gd name="T0" fmla="*/ 2147483646 w 218"/>
              <a:gd name="T1" fmla="*/ 2147483646 h 239"/>
              <a:gd name="T2" fmla="*/ 2147483646 w 218"/>
              <a:gd name="T3" fmla="*/ 2147483646 h 239"/>
              <a:gd name="T4" fmla="*/ 2147483646 w 218"/>
              <a:gd name="T5" fmla="*/ 2147483646 h 239"/>
              <a:gd name="T6" fmla="*/ 2147483646 w 218"/>
              <a:gd name="T7" fmla="*/ 2147483646 h 239"/>
              <a:gd name="T8" fmla="*/ 2147483646 w 218"/>
              <a:gd name="T9" fmla="*/ 2147483646 h 239"/>
              <a:gd name="T10" fmla="*/ 2147483646 w 218"/>
              <a:gd name="T11" fmla="*/ 2147483646 h 239"/>
              <a:gd name="T12" fmla="*/ 2147483646 w 218"/>
              <a:gd name="T13" fmla="*/ 2147483646 h 239"/>
              <a:gd name="T14" fmla="*/ 2147483646 w 218"/>
              <a:gd name="T15" fmla="*/ 2147483646 h 239"/>
              <a:gd name="T16" fmla="*/ 2147483646 w 218"/>
              <a:gd name="T17" fmla="*/ 2147483646 h 239"/>
              <a:gd name="T18" fmla="*/ 2147483646 w 218"/>
              <a:gd name="T19" fmla="*/ 2147483646 h 239"/>
              <a:gd name="T20" fmla="*/ 2147483646 w 218"/>
              <a:gd name="T21" fmla="*/ 2147483646 h 239"/>
              <a:gd name="T22" fmla="*/ 2147483646 w 218"/>
              <a:gd name="T23" fmla="*/ 2147483646 h 239"/>
              <a:gd name="T24" fmla="*/ 2147483646 w 218"/>
              <a:gd name="T25" fmla="*/ 2147483646 h 239"/>
              <a:gd name="T26" fmla="*/ 2147483646 w 218"/>
              <a:gd name="T27" fmla="*/ 2147483646 h 239"/>
              <a:gd name="T28" fmla="*/ 2147483646 w 218"/>
              <a:gd name="T29" fmla="*/ 2147483646 h 23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218"/>
              <a:gd name="T46" fmla="*/ 0 h 239"/>
              <a:gd name="T47" fmla="*/ 218 w 218"/>
              <a:gd name="T48" fmla="*/ 239 h 239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218" h="239">
                <a:moveTo>
                  <a:pt x="42" y="64"/>
                </a:moveTo>
                <a:cubicBezTo>
                  <a:pt x="26" y="75"/>
                  <a:pt x="7" y="95"/>
                  <a:pt x="5" y="112"/>
                </a:cubicBezTo>
                <a:cubicBezTo>
                  <a:pt x="0" y="154"/>
                  <a:pt x="48" y="138"/>
                  <a:pt x="48" y="138"/>
                </a:cubicBezTo>
                <a:cubicBezTo>
                  <a:pt x="10" y="192"/>
                  <a:pt x="10" y="192"/>
                  <a:pt x="10" y="192"/>
                </a:cubicBezTo>
                <a:cubicBezTo>
                  <a:pt x="64" y="229"/>
                  <a:pt x="64" y="229"/>
                  <a:pt x="64" y="229"/>
                </a:cubicBezTo>
                <a:cubicBezTo>
                  <a:pt x="64" y="229"/>
                  <a:pt x="58" y="186"/>
                  <a:pt x="106" y="213"/>
                </a:cubicBezTo>
                <a:cubicBezTo>
                  <a:pt x="154" y="239"/>
                  <a:pt x="175" y="197"/>
                  <a:pt x="175" y="197"/>
                </a:cubicBezTo>
                <a:cubicBezTo>
                  <a:pt x="175" y="197"/>
                  <a:pt x="95" y="149"/>
                  <a:pt x="133" y="149"/>
                </a:cubicBezTo>
                <a:cubicBezTo>
                  <a:pt x="170" y="149"/>
                  <a:pt x="191" y="138"/>
                  <a:pt x="191" y="138"/>
                </a:cubicBezTo>
                <a:cubicBezTo>
                  <a:pt x="191" y="138"/>
                  <a:pt x="218" y="85"/>
                  <a:pt x="191" y="96"/>
                </a:cubicBezTo>
                <a:cubicBezTo>
                  <a:pt x="164" y="107"/>
                  <a:pt x="196" y="101"/>
                  <a:pt x="164" y="107"/>
                </a:cubicBezTo>
                <a:cubicBezTo>
                  <a:pt x="133" y="112"/>
                  <a:pt x="101" y="96"/>
                  <a:pt x="122" y="75"/>
                </a:cubicBezTo>
                <a:cubicBezTo>
                  <a:pt x="143" y="54"/>
                  <a:pt x="180" y="0"/>
                  <a:pt x="143" y="22"/>
                </a:cubicBezTo>
                <a:cubicBezTo>
                  <a:pt x="106" y="43"/>
                  <a:pt x="127" y="32"/>
                  <a:pt x="106" y="43"/>
                </a:cubicBezTo>
                <a:cubicBezTo>
                  <a:pt x="85" y="54"/>
                  <a:pt x="42" y="64"/>
                  <a:pt x="42" y="64"/>
                </a:cubicBezTo>
                <a:close/>
              </a:path>
            </a:pathLst>
          </a:custGeom>
          <a:solidFill>
            <a:srgbClr val="46A9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7" name="Freeform 714">
            <a:extLst>
              <a:ext uri="{FF2B5EF4-FFF2-40B4-BE49-F238E27FC236}">
                <a16:creationId xmlns:a16="http://schemas.microsoft.com/office/drawing/2014/main" id="{4B63DDA6-170F-A0B3-5D01-A7F22CF1B7B7}"/>
              </a:ext>
            </a:extLst>
          </p:cNvPr>
          <p:cNvSpPr>
            <a:spLocks/>
          </p:cNvSpPr>
          <p:nvPr/>
        </p:nvSpPr>
        <p:spPr bwMode="auto">
          <a:xfrm>
            <a:off x="5395104" y="1531454"/>
            <a:ext cx="92202" cy="109489"/>
          </a:xfrm>
          <a:custGeom>
            <a:avLst/>
            <a:gdLst>
              <a:gd name="T0" fmla="*/ 0 w 85"/>
              <a:gd name="T1" fmla="*/ 2147483646 h 101"/>
              <a:gd name="T2" fmla="*/ 2147483646 w 85"/>
              <a:gd name="T3" fmla="*/ 2147483646 h 101"/>
              <a:gd name="T4" fmla="*/ 2147483646 w 85"/>
              <a:gd name="T5" fmla="*/ 2147483646 h 101"/>
              <a:gd name="T6" fmla="*/ 2147483646 w 85"/>
              <a:gd name="T7" fmla="*/ 2147483646 h 101"/>
              <a:gd name="T8" fmla="*/ 2147483646 w 85"/>
              <a:gd name="T9" fmla="*/ 2147483646 h 101"/>
              <a:gd name="T10" fmla="*/ 2147483646 w 85"/>
              <a:gd name="T11" fmla="*/ 2147483646 h 101"/>
              <a:gd name="T12" fmla="*/ 0 w 85"/>
              <a:gd name="T13" fmla="*/ 2147483646 h 10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"/>
              <a:gd name="T22" fmla="*/ 0 h 101"/>
              <a:gd name="T23" fmla="*/ 85 w 85"/>
              <a:gd name="T24" fmla="*/ 101 h 10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" h="101">
                <a:moveTo>
                  <a:pt x="0" y="32"/>
                </a:moveTo>
                <a:cubicBezTo>
                  <a:pt x="5" y="96"/>
                  <a:pt x="5" y="96"/>
                  <a:pt x="5" y="96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74" y="80"/>
                  <a:pt x="85" y="64"/>
                  <a:pt x="85" y="64"/>
                </a:cubicBezTo>
                <a:cubicBezTo>
                  <a:pt x="85" y="64"/>
                  <a:pt x="63" y="58"/>
                  <a:pt x="53" y="38"/>
                </a:cubicBezTo>
                <a:cubicBezTo>
                  <a:pt x="37" y="6"/>
                  <a:pt x="74" y="11"/>
                  <a:pt x="37" y="6"/>
                </a:cubicBezTo>
                <a:cubicBezTo>
                  <a:pt x="0" y="0"/>
                  <a:pt x="0" y="32"/>
                  <a:pt x="0" y="32"/>
                </a:cubicBezTo>
                <a:close/>
              </a:path>
            </a:pathLst>
          </a:custGeom>
          <a:solidFill>
            <a:srgbClr val="46A9CB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8" name="Freeform 715">
            <a:extLst>
              <a:ext uri="{FF2B5EF4-FFF2-40B4-BE49-F238E27FC236}">
                <a16:creationId xmlns:a16="http://schemas.microsoft.com/office/drawing/2014/main" id="{39801EF5-F9A3-E807-B505-8151A6BE78D3}"/>
              </a:ext>
            </a:extLst>
          </p:cNvPr>
          <p:cNvSpPr>
            <a:spLocks/>
          </p:cNvSpPr>
          <p:nvPr/>
        </p:nvSpPr>
        <p:spPr bwMode="auto">
          <a:xfrm>
            <a:off x="3030506" y="1471906"/>
            <a:ext cx="1254332" cy="1075690"/>
          </a:xfrm>
          <a:custGeom>
            <a:avLst/>
            <a:gdLst>
              <a:gd name="T0" fmla="*/ 2147483646 w 1173"/>
              <a:gd name="T1" fmla="*/ 2147483646 h 1005"/>
              <a:gd name="T2" fmla="*/ 2147483646 w 1173"/>
              <a:gd name="T3" fmla="*/ 2147483646 h 1005"/>
              <a:gd name="T4" fmla="*/ 2147483646 w 1173"/>
              <a:gd name="T5" fmla="*/ 2147483646 h 1005"/>
              <a:gd name="T6" fmla="*/ 2147483646 w 1173"/>
              <a:gd name="T7" fmla="*/ 2147483646 h 1005"/>
              <a:gd name="T8" fmla="*/ 2147483646 w 1173"/>
              <a:gd name="T9" fmla="*/ 2147483646 h 1005"/>
              <a:gd name="T10" fmla="*/ 2147483646 w 1173"/>
              <a:gd name="T11" fmla="*/ 2147483646 h 1005"/>
              <a:gd name="T12" fmla="*/ 2147483646 w 1173"/>
              <a:gd name="T13" fmla="*/ 2147483646 h 1005"/>
              <a:gd name="T14" fmla="*/ 2147483646 w 1173"/>
              <a:gd name="T15" fmla="*/ 2147483646 h 1005"/>
              <a:gd name="T16" fmla="*/ 2147483646 w 1173"/>
              <a:gd name="T17" fmla="*/ 2147483646 h 1005"/>
              <a:gd name="T18" fmla="*/ 2147483646 w 1173"/>
              <a:gd name="T19" fmla="*/ 2147483646 h 1005"/>
              <a:gd name="T20" fmla="*/ 2147483646 w 1173"/>
              <a:gd name="T21" fmla="*/ 2147483646 h 1005"/>
              <a:gd name="T22" fmla="*/ 2147483646 w 1173"/>
              <a:gd name="T23" fmla="*/ 2147483646 h 1005"/>
              <a:gd name="T24" fmla="*/ 2147483646 w 1173"/>
              <a:gd name="T25" fmla="*/ 2147483646 h 1005"/>
              <a:gd name="T26" fmla="*/ 2147483646 w 1173"/>
              <a:gd name="T27" fmla="*/ 2147483646 h 1005"/>
              <a:gd name="T28" fmla="*/ 2147483646 w 1173"/>
              <a:gd name="T29" fmla="*/ 2147483646 h 1005"/>
              <a:gd name="T30" fmla="*/ 2147483646 w 1173"/>
              <a:gd name="T31" fmla="*/ 2147483646 h 1005"/>
              <a:gd name="T32" fmla="*/ 2147483646 w 1173"/>
              <a:gd name="T33" fmla="*/ 2147483646 h 1005"/>
              <a:gd name="T34" fmla="*/ 2147483646 w 1173"/>
              <a:gd name="T35" fmla="*/ 2147483646 h 1005"/>
              <a:gd name="T36" fmla="*/ 2147483646 w 1173"/>
              <a:gd name="T37" fmla="*/ 2147483646 h 1005"/>
              <a:gd name="T38" fmla="*/ 2147483646 w 1173"/>
              <a:gd name="T39" fmla="*/ 2147483646 h 1005"/>
              <a:gd name="T40" fmla="*/ 2147483646 w 1173"/>
              <a:gd name="T41" fmla="*/ 2147483646 h 1005"/>
              <a:gd name="T42" fmla="*/ 2147483646 w 1173"/>
              <a:gd name="T43" fmla="*/ 2147483646 h 1005"/>
              <a:gd name="T44" fmla="*/ 2147483646 w 1173"/>
              <a:gd name="T45" fmla="*/ 2147483646 h 1005"/>
              <a:gd name="T46" fmla="*/ 2147483646 w 1173"/>
              <a:gd name="T47" fmla="*/ 2147483646 h 1005"/>
              <a:gd name="T48" fmla="*/ 2147483646 w 1173"/>
              <a:gd name="T49" fmla="*/ 2147483646 h 1005"/>
              <a:gd name="T50" fmla="*/ 2147483646 w 1173"/>
              <a:gd name="T51" fmla="*/ 2147483646 h 1005"/>
              <a:gd name="T52" fmla="*/ 2147483646 w 1173"/>
              <a:gd name="T53" fmla="*/ 2147483646 h 1005"/>
              <a:gd name="T54" fmla="*/ 2147483646 w 1173"/>
              <a:gd name="T55" fmla="*/ 2147483646 h 1005"/>
              <a:gd name="T56" fmla="*/ 2147483646 w 1173"/>
              <a:gd name="T57" fmla="*/ 2147483646 h 1005"/>
              <a:gd name="T58" fmla="*/ 2147483646 w 1173"/>
              <a:gd name="T59" fmla="*/ 2147483646 h 1005"/>
              <a:gd name="T60" fmla="*/ 2147483646 w 1173"/>
              <a:gd name="T61" fmla="*/ 2147483646 h 1005"/>
              <a:gd name="T62" fmla="*/ 2147483646 w 1173"/>
              <a:gd name="T63" fmla="*/ 2147483646 h 1005"/>
              <a:gd name="T64" fmla="*/ 2147483646 w 1173"/>
              <a:gd name="T65" fmla="*/ 2147483646 h 1005"/>
              <a:gd name="T66" fmla="*/ 2147483646 w 1173"/>
              <a:gd name="T67" fmla="*/ 2147483646 h 1005"/>
              <a:gd name="T68" fmla="*/ 2147483646 w 1173"/>
              <a:gd name="T69" fmla="*/ 2147483646 h 1005"/>
              <a:gd name="T70" fmla="*/ 2147483646 w 1173"/>
              <a:gd name="T71" fmla="*/ 2147483646 h 1005"/>
              <a:gd name="T72" fmla="*/ 2147483646 w 1173"/>
              <a:gd name="T73" fmla="*/ 2147483646 h 1005"/>
              <a:gd name="T74" fmla="*/ 2147483646 w 1173"/>
              <a:gd name="T75" fmla="*/ 2147483646 h 1005"/>
              <a:gd name="T76" fmla="*/ 2147483646 w 1173"/>
              <a:gd name="T77" fmla="*/ 2147483646 h 1005"/>
              <a:gd name="T78" fmla="*/ 2147483646 w 1173"/>
              <a:gd name="T79" fmla="*/ 2147483646 h 1005"/>
              <a:gd name="T80" fmla="*/ 2147483646 w 1173"/>
              <a:gd name="T81" fmla="*/ 2147483646 h 1005"/>
              <a:gd name="T82" fmla="*/ 2147483646 w 1173"/>
              <a:gd name="T83" fmla="*/ 2147483646 h 1005"/>
              <a:gd name="T84" fmla="*/ 2147483646 w 1173"/>
              <a:gd name="T85" fmla="*/ 2147483646 h 1005"/>
              <a:gd name="T86" fmla="*/ 2147483646 w 1173"/>
              <a:gd name="T87" fmla="*/ 2147483646 h 1005"/>
              <a:gd name="T88" fmla="*/ 2147483646 w 1173"/>
              <a:gd name="T89" fmla="*/ 2147483646 h 1005"/>
              <a:gd name="T90" fmla="*/ 2147483646 w 1173"/>
              <a:gd name="T91" fmla="*/ 2147483646 h 1005"/>
              <a:gd name="T92" fmla="*/ 2147483646 w 1173"/>
              <a:gd name="T93" fmla="*/ 2147483646 h 1005"/>
              <a:gd name="T94" fmla="*/ 2147483646 w 1173"/>
              <a:gd name="T95" fmla="*/ 2147483646 h 1005"/>
              <a:gd name="T96" fmla="*/ 2147483646 w 1173"/>
              <a:gd name="T97" fmla="*/ 2147483646 h 1005"/>
              <a:gd name="T98" fmla="*/ 2147483646 w 1173"/>
              <a:gd name="T99" fmla="*/ 2147483646 h 1005"/>
              <a:gd name="T100" fmla="*/ 2147483646 w 1173"/>
              <a:gd name="T101" fmla="*/ 2147483646 h 1005"/>
              <a:gd name="T102" fmla="*/ 2147483646 w 1173"/>
              <a:gd name="T103" fmla="*/ 2147483646 h 1005"/>
              <a:gd name="T104" fmla="*/ 2147483646 w 1173"/>
              <a:gd name="T105" fmla="*/ 2147483646 h 1005"/>
              <a:gd name="T106" fmla="*/ 2147483646 w 1173"/>
              <a:gd name="T107" fmla="*/ 2147483646 h 1005"/>
              <a:gd name="T108" fmla="*/ 2147483646 w 1173"/>
              <a:gd name="T109" fmla="*/ 2147483646 h 1005"/>
              <a:gd name="T110" fmla="*/ 2147483646 w 1173"/>
              <a:gd name="T111" fmla="*/ 2147483646 h 1005"/>
              <a:gd name="T112" fmla="*/ 2147483646 w 1173"/>
              <a:gd name="T113" fmla="*/ 2147483646 h 1005"/>
              <a:gd name="T114" fmla="*/ 2147483646 w 1173"/>
              <a:gd name="T115" fmla="*/ 2147483646 h 1005"/>
              <a:gd name="T116" fmla="*/ 2147483646 w 1173"/>
              <a:gd name="T117" fmla="*/ 2147483646 h 1005"/>
              <a:gd name="T118" fmla="*/ 2147483646 w 1173"/>
              <a:gd name="T119" fmla="*/ 2147483646 h 100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173"/>
              <a:gd name="T181" fmla="*/ 0 h 1005"/>
              <a:gd name="T182" fmla="*/ 1173 w 1173"/>
              <a:gd name="T183" fmla="*/ 1005 h 1005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173" h="1005">
                <a:moveTo>
                  <a:pt x="488" y="61"/>
                </a:moveTo>
                <a:cubicBezTo>
                  <a:pt x="481" y="57"/>
                  <a:pt x="490" y="36"/>
                  <a:pt x="490" y="36"/>
                </a:cubicBezTo>
                <a:cubicBezTo>
                  <a:pt x="490" y="36"/>
                  <a:pt x="495" y="15"/>
                  <a:pt x="488" y="16"/>
                </a:cubicBezTo>
                <a:cubicBezTo>
                  <a:pt x="474" y="18"/>
                  <a:pt x="472" y="3"/>
                  <a:pt x="468" y="11"/>
                </a:cubicBezTo>
                <a:cubicBezTo>
                  <a:pt x="461" y="25"/>
                  <a:pt x="449" y="27"/>
                  <a:pt x="449" y="27"/>
                </a:cubicBezTo>
                <a:cubicBezTo>
                  <a:pt x="434" y="25"/>
                  <a:pt x="434" y="11"/>
                  <a:pt x="427" y="16"/>
                </a:cubicBezTo>
                <a:cubicBezTo>
                  <a:pt x="420" y="20"/>
                  <a:pt x="407" y="6"/>
                  <a:pt x="404" y="16"/>
                </a:cubicBezTo>
                <a:cubicBezTo>
                  <a:pt x="400" y="32"/>
                  <a:pt x="379" y="23"/>
                  <a:pt x="379" y="23"/>
                </a:cubicBezTo>
                <a:cubicBezTo>
                  <a:pt x="379" y="23"/>
                  <a:pt x="361" y="45"/>
                  <a:pt x="354" y="41"/>
                </a:cubicBezTo>
                <a:cubicBezTo>
                  <a:pt x="347" y="36"/>
                  <a:pt x="350" y="16"/>
                  <a:pt x="343" y="25"/>
                </a:cubicBezTo>
                <a:cubicBezTo>
                  <a:pt x="336" y="34"/>
                  <a:pt x="329" y="45"/>
                  <a:pt x="329" y="45"/>
                </a:cubicBezTo>
                <a:cubicBezTo>
                  <a:pt x="329" y="45"/>
                  <a:pt x="338" y="59"/>
                  <a:pt x="331" y="61"/>
                </a:cubicBezTo>
                <a:cubicBezTo>
                  <a:pt x="318" y="68"/>
                  <a:pt x="318" y="68"/>
                  <a:pt x="318" y="68"/>
                </a:cubicBezTo>
                <a:cubicBezTo>
                  <a:pt x="318" y="68"/>
                  <a:pt x="317" y="53"/>
                  <a:pt x="311" y="50"/>
                </a:cubicBezTo>
                <a:cubicBezTo>
                  <a:pt x="295" y="41"/>
                  <a:pt x="300" y="23"/>
                  <a:pt x="293" y="34"/>
                </a:cubicBezTo>
                <a:cubicBezTo>
                  <a:pt x="286" y="45"/>
                  <a:pt x="293" y="43"/>
                  <a:pt x="293" y="52"/>
                </a:cubicBezTo>
                <a:cubicBezTo>
                  <a:pt x="293" y="61"/>
                  <a:pt x="279" y="63"/>
                  <a:pt x="279" y="63"/>
                </a:cubicBezTo>
                <a:cubicBezTo>
                  <a:pt x="279" y="63"/>
                  <a:pt x="263" y="82"/>
                  <a:pt x="252" y="77"/>
                </a:cubicBezTo>
                <a:cubicBezTo>
                  <a:pt x="241" y="73"/>
                  <a:pt x="241" y="61"/>
                  <a:pt x="234" y="75"/>
                </a:cubicBezTo>
                <a:cubicBezTo>
                  <a:pt x="227" y="88"/>
                  <a:pt x="213" y="88"/>
                  <a:pt x="204" y="86"/>
                </a:cubicBezTo>
                <a:cubicBezTo>
                  <a:pt x="195" y="84"/>
                  <a:pt x="191" y="77"/>
                  <a:pt x="186" y="88"/>
                </a:cubicBezTo>
                <a:cubicBezTo>
                  <a:pt x="182" y="100"/>
                  <a:pt x="170" y="77"/>
                  <a:pt x="168" y="84"/>
                </a:cubicBezTo>
                <a:cubicBezTo>
                  <a:pt x="166" y="91"/>
                  <a:pt x="168" y="101"/>
                  <a:pt x="159" y="104"/>
                </a:cubicBezTo>
                <a:cubicBezTo>
                  <a:pt x="143" y="111"/>
                  <a:pt x="136" y="107"/>
                  <a:pt x="139" y="118"/>
                </a:cubicBezTo>
                <a:cubicBezTo>
                  <a:pt x="141" y="129"/>
                  <a:pt x="145" y="111"/>
                  <a:pt x="152" y="122"/>
                </a:cubicBezTo>
                <a:cubicBezTo>
                  <a:pt x="159" y="134"/>
                  <a:pt x="157" y="132"/>
                  <a:pt x="166" y="127"/>
                </a:cubicBezTo>
                <a:cubicBezTo>
                  <a:pt x="175" y="122"/>
                  <a:pt x="184" y="109"/>
                  <a:pt x="186" y="122"/>
                </a:cubicBezTo>
                <a:cubicBezTo>
                  <a:pt x="189" y="136"/>
                  <a:pt x="193" y="118"/>
                  <a:pt x="202" y="127"/>
                </a:cubicBezTo>
                <a:cubicBezTo>
                  <a:pt x="211" y="136"/>
                  <a:pt x="225" y="127"/>
                  <a:pt x="220" y="141"/>
                </a:cubicBezTo>
                <a:cubicBezTo>
                  <a:pt x="216" y="154"/>
                  <a:pt x="227" y="147"/>
                  <a:pt x="213" y="168"/>
                </a:cubicBezTo>
                <a:cubicBezTo>
                  <a:pt x="200" y="188"/>
                  <a:pt x="193" y="154"/>
                  <a:pt x="182" y="181"/>
                </a:cubicBezTo>
                <a:cubicBezTo>
                  <a:pt x="170" y="209"/>
                  <a:pt x="186" y="227"/>
                  <a:pt x="157" y="202"/>
                </a:cubicBezTo>
                <a:cubicBezTo>
                  <a:pt x="127" y="177"/>
                  <a:pt x="98" y="184"/>
                  <a:pt x="84" y="195"/>
                </a:cubicBezTo>
                <a:cubicBezTo>
                  <a:pt x="71" y="206"/>
                  <a:pt x="71" y="218"/>
                  <a:pt x="59" y="218"/>
                </a:cubicBezTo>
                <a:cubicBezTo>
                  <a:pt x="48" y="218"/>
                  <a:pt x="57" y="188"/>
                  <a:pt x="43" y="204"/>
                </a:cubicBezTo>
                <a:cubicBezTo>
                  <a:pt x="30" y="220"/>
                  <a:pt x="30" y="216"/>
                  <a:pt x="16" y="216"/>
                </a:cubicBezTo>
                <a:cubicBezTo>
                  <a:pt x="2" y="216"/>
                  <a:pt x="5" y="193"/>
                  <a:pt x="2" y="216"/>
                </a:cubicBezTo>
                <a:cubicBezTo>
                  <a:pt x="0" y="238"/>
                  <a:pt x="12" y="240"/>
                  <a:pt x="23" y="243"/>
                </a:cubicBezTo>
                <a:cubicBezTo>
                  <a:pt x="34" y="245"/>
                  <a:pt x="55" y="225"/>
                  <a:pt x="46" y="247"/>
                </a:cubicBezTo>
                <a:cubicBezTo>
                  <a:pt x="36" y="270"/>
                  <a:pt x="89" y="229"/>
                  <a:pt x="91" y="240"/>
                </a:cubicBezTo>
                <a:cubicBezTo>
                  <a:pt x="93" y="252"/>
                  <a:pt x="100" y="234"/>
                  <a:pt x="105" y="250"/>
                </a:cubicBezTo>
                <a:cubicBezTo>
                  <a:pt x="109" y="265"/>
                  <a:pt x="105" y="254"/>
                  <a:pt x="130" y="261"/>
                </a:cubicBezTo>
                <a:cubicBezTo>
                  <a:pt x="154" y="268"/>
                  <a:pt x="164" y="279"/>
                  <a:pt x="164" y="279"/>
                </a:cubicBezTo>
                <a:cubicBezTo>
                  <a:pt x="164" y="279"/>
                  <a:pt x="154" y="288"/>
                  <a:pt x="132" y="290"/>
                </a:cubicBezTo>
                <a:cubicBezTo>
                  <a:pt x="109" y="293"/>
                  <a:pt x="100" y="281"/>
                  <a:pt x="86" y="288"/>
                </a:cubicBezTo>
                <a:cubicBezTo>
                  <a:pt x="73" y="295"/>
                  <a:pt x="59" y="304"/>
                  <a:pt x="50" y="306"/>
                </a:cubicBezTo>
                <a:cubicBezTo>
                  <a:pt x="41" y="309"/>
                  <a:pt x="43" y="279"/>
                  <a:pt x="32" y="293"/>
                </a:cubicBezTo>
                <a:cubicBezTo>
                  <a:pt x="21" y="306"/>
                  <a:pt x="21" y="315"/>
                  <a:pt x="34" y="318"/>
                </a:cubicBezTo>
                <a:cubicBezTo>
                  <a:pt x="48" y="320"/>
                  <a:pt x="48" y="302"/>
                  <a:pt x="55" y="320"/>
                </a:cubicBezTo>
                <a:cubicBezTo>
                  <a:pt x="61" y="338"/>
                  <a:pt x="64" y="327"/>
                  <a:pt x="80" y="322"/>
                </a:cubicBezTo>
                <a:cubicBezTo>
                  <a:pt x="95" y="318"/>
                  <a:pt x="95" y="288"/>
                  <a:pt x="116" y="306"/>
                </a:cubicBezTo>
                <a:cubicBezTo>
                  <a:pt x="136" y="324"/>
                  <a:pt x="127" y="318"/>
                  <a:pt x="132" y="331"/>
                </a:cubicBezTo>
                <a:cubicBezTo>
                  <a:pt x="136" y="345"/>
                  <a:pt x="132" y="331"/>
                  <a:pt x="161" y="331"/>
                </a:cubicBezTo>
                <a:cubicBezTo>
                  <a:pt x="191" y="331"/>
                  <a:pt x="193" y="318"/>
                  <a:pt x="200" y="324"/>
                </a:cubicBezTo>
                <a:cubicBezTo>
                  <a:pt x="207" y="331"/>
                  <a:pt x="200" y="306"/>
                  <a:pt x="220" y="318"/>
                </a:cubicBezTo>
                <a:cubicBezTo>
                  <a:pt x="241" y="329"/>
                  <a:pt x="277" y="331"/>
                  <a:pt x="277" y="331"/>
                </a:cubicBezTo>
                <a:cubicBezTo>
                  <a:pt x="277" y="331"/>
                  <a:pt x="279" y="343"/>
                  <a:pt x="288" y="334"/>
                </a:cubicBezTo>
                <a:cubicBezTo>
                  <a:pt x="297" y="324"/>
                  <a:pt x="318" y="329"/>
                  <a:pt x="316" y="338"/>
                </a:cubicBezTo>
                <a:cubicBezTo>
                  <a:pt x="313" y="347"/>
                  <a:pt x="329" y="340"/>
                  <a:pt x="329" y="340"/>
                </a:cubicBezTo>
                <a:cubicBezTo>
                  <a:pt x="329" y="340"/>
                  <a:pt x="347" y="343"/>
                  <a:pt x="352" y="354"/>
                </a:cubicBezTo>
                <a:cubicBezTo>
                  <a:pt x="356" y="365"/>
                  <a:pt x="377" y="349"/>
                  <a:pt x="375" y="368"/>
                </a:cubicBezTo>
                <a:cubicBezTo>
                  <a:pt x="372" y="386"/>
                  <a:pt x="388" y="372"/>
                  <a:pt x="395" y="383"/>
                </a:cubicBezTo>
                <a:cubicBezTo>
                  <a:pt x="402" y="395"/>
                  <a:pt x="422" y="386"/>
                  <a:pt x="420" y="406"/>
                </a:cubicBezTo>
                <a:cubicBezTo>
                  <a:pt x="418" y="427"/>
                  <a:pt x="434" y="431"/>
                  <a:pt x="434" y="447"/>
                </a:cubicBezTo>
                <a:cubicBezTo>
                  <a:pt x="434" y="463"/>
                  <a:pt x="470" y="431"/>
                  <a:pt x="479" y="449"/>
                </a:cubicBezTo>
                <a:cubicBezTo>
                  <a:pt x="488" y="467"/>
                  <a:pt x="495" y="479"/>
                  <a:pt x="477" y="488"/>
                </a:cubicBezTo>
                <a:cubicBezTo>
                  <a:pt x="459" y="497"/>
                  <a:pt x="443" y="483"/>
                  <a:pt x="447" y="499"/>
                </a:cubicBezTo>
                <a:cubicBezTo>
                  <a:pt x="452" y="515"/>
                  <a:pt x="470" y="495"/>
                  <a:pt x="472" y="511"/>
                </a:cubicBezTo>
                <a:cubicBezTo>
                  <a:pt x="474" y="526"/>
                  <a:pt x="454" y="538"/>
                  <a:pt x="459" y="545"/>
                </a:cubicBezTo>
                <a:cubicBezTo>
                  <a:pt x="463" y="551"/>
                  <a:pt x="452" y="540"/>
                  <a:pt x="472" y="549"/>
                </a:cubicBezTo>
                <a:cubicBezTo>
                  <a:pt x="493" y="558"/>
                  <a:pt x="529" y="535"/>
                  <a:pt x="520" y="565"/>
                </a:cubicBezTo>
                <a:cubicBezTo>
                  <a:pt x="511" y="594"/>
                  <a:pt x="518" y="583"/>
                  <a:pt x="540" y="590"/>
                </a:cubicBezTo>
                <a:cubicBezTo>
                  <a:pt x="563" y="597"/>
                  <a:pt x="577" y="590"/>
                  <a:pt x="574" y="610"/>
                </a:cubicBezTo>
                <a:cubicBezTo>
                  <a:pt x="572" y="631"/>
                  <a:pt x="579" y="665"/>
                  <a:pt x="579" y="665"/>
                </a:cubicBezTo>
                <a:cubicBezTo>
                  <a:pt x="579" y="665"/>
                  <a:pt x="554" y="647"/>
                  <a:pt x="543" y="642"/>
                </a:cubicBezTo>
                <a:cubicBezTo>
                  <a:pt x="531" y="638"/>
                  <a:pt x="522" y="619"/>
                  <a:pt x="511" y="629"/>
                </a:cubicBezTo>
                <a:cubicBezTo>
                  <a:pt x="499" y="638"/>
                  <a:pt x="470" y="638"/>
                  <a:pt x="470" y="638"/>
                </a:cubicBezTo>
                <a:cubicBezTo>
                  <a:pt x="470" y="638"/>
                  <a:pt x="447" y="651"/>
                  <a:pt x="461" y="656"/>
                </a:cubicBezTo>
                <a:cubicBezTo>
                  <a:pt x="474" y="660"/>
                  <a:pt x="488" y="642"/>
                  <a:pt x="497" y="663"/>
                </a:cubicBezTo>
                <a:cubicBezTo>
                  <a:pt x="506" y="683"/>
                  <a:pt x="520" y="649"/>
                  <a:pt x="531" y="665"/>
                </a:cubicBezTo>
                <a:cubicBezTo>
                  <a:pt x="543" y="681"/>
                  <a:pt x="545" y="678"/>
                  <a:pt x="556" y="681"/>
                </a:cubicBezTo>
                <a:cubicBezTo>
                  <a:pt x="567" y="683"/>
                  <a:pt x="567" y="665"/>
                  <a:pt x="574" y="683"/>
                </a:cubicBezTo>
                <a:cubicBezTo>
                  <a:pt x="581" y="701"/>
                  <a:pt x="586" y="681"/>
                  <a:pt x="581" y="701"/>
                </a:cubicBezTo>
                <a:cubicBezTo>
                  <a:pt x="577" y="722"/>
                  <a:pt x="590" y="742"/>
                  <a:pt x="583" y="751"/>
                </a:cubicBezTo>
                <a:cubicBezTo>
                  <a:pt x="577" y="760"/>
                  <a:pt x="579" y="762"/>
                  <a:pt x="565" y="765"/>
                </a:cubicBezTo>
                <a:cubicBezTo>
                  <a:pt x="552" y="767"/>
                  <a:pt x="561" y="747"/>
                  <a:pt x="552" y="767"/>
                </a:cubicBezTo>
                <a:cubicBezTo>
                  <a:pt x="543" y="787"/>
                  <a:pt x="536" y="781"/>
                  <a:pt x="524" y="783"/>
                </a:cubicBezTo>
                <a:cubicBezTo>
                  <a:pt x="513" y="785"/>
                  <a:pt x="499" y="790"/>
                  <a:pt x="508" y="799"/>
                </a:cubicBezTo>
                <a:cubicBezTo>
                  <a:pt x="518" y="808"/>
                  <a:pt x="533" y="792"/>
                  <a:pt x="529" y="806"/>
                </a:cubicBezTo>
                <a:cubicBezTo>
                  <a:pt x="524" y="819"/>
                  <a:pt x="490" y="821"/>
                  <a:pt x="508" y="826"/>
                </a:cubicBezTo>
                <a:cubicBezTo>
                  <a:pt x="527" y="830"/>
                  <a:pt x="538" y="812"/>
                  <a:pt x="545" y="821"/>
                </a:cubicBezTo>
                <a:cubicBezTo>
                  <a:pt x="552" y="830"/>
                  <a:pt x="524" y="851"/>
                  <a:pt x="524" y="851"/>
                </a:cubicBezTo>
                <a:cubicBezTo>
                  <a:pt x="518" y="871"/>
                  <a:pt x="527" y="855"/>
                  <a:pt x="529" y="871"/>
                </a:cubicBezTo>
                <a:cubicBezTo>
                  <a:pt x="531" y="887"/>
                  <a:pt x="511" y="894"/>
                  <a:pt x="522" y="905"/>
                </a:cubicBezTo>
                <a:cubicBezTo>
                  <a:pt x="533" y="917"/>
                  <a:pt x="533" y="880"/>
                  <a:pt x="549" y="896"/>
                </a:cubicBezTo>
                <a:cubicBezTo>
                  <a:pt x="565" y="912"/>
                  <a:pt x="561" y="939"/>
                  <a:pt x="561" y="939"/>
                </a:cubicBezTo>
                <a:cubicBezTo>
                  <a:pt x="561" y="939"/>
                  <a:pt x="590" y="917"/>
                  <a:pt x="586" y="942"/>
                </a:cubicBezTo>
                <a:cubicBezTo>
                  <a:pt x="581" y="967"/>
                  <a:pt x="561" y="976"/>
                  <a:pt x="554" y="971"/>
                </a:cubicBezTo>
                <a:cubicBezTo>
                  <a:pt x="547" y="967"/>
                  <a:pt x="563" y="1005"/>
                  <a:pt x="572" y="1001"/>
                </a:cubicBezTo>
                <a:cubicBezTo>
                  <a:pt x="581" y="996"/>
                  <a:pt x="613" y="976"/>
                  <a:pt x="615" y="985"/>
                </a:cubicBezTo>
                <a:cubicBezTo>
                  <a:pt x="617" y="994"/>
                  <a:pt x="629" y="992"/>
                  <a:pt x="645" y="987"/>
                </a:cubicBezTo>
                <a:cubicBezTo>
                  <a:pt x="661" y="983"/>
                  <a:pt x="670" y="958"/>
                  <a:pt x="697" y="953"/>
                </a:cubicBezTo>
                <a:cubicBezTo>
                  <a:pt x="724" y="948"/>
                  <a:pt x="767" y="926"/>
                  <a:pt x="765" y="912"/>
                </a:cubicBezTo>
                <a:cubicBezTo>
                  <a:pt x="763" y="899"/>
                  <a:pt x="729" y="876"/>
                  <a:pt x="779" y="878"/>
                </a:cubicBezTo>
                <a:cubicBezTo>
                  <a:pt x="828" y="880"/>
                  <a:pt x="860" y="860"/>
                  <a:pt x="862" y="849"/>
                </a:cubicBezTo>
                <a:cubicBezTo>
                  <a:pt x="865" y="837"/>
                  <a:pt x="856" y="830"/>
                  <a:pt x="858" y="817"/>
                </a:cubicBezTo>
                <a:cubicBezTo>
                  <a:pt x="860" y="803"/>
                  <a:pt x="892" y="810"/>
                  <a:pt x="892" y="810"/>
                </a:cubicBezTo>
                <a:cubicBezTo>
                  <a:pt x="892" y="810"/>
                  <a:pt x="908" y="762"/>
                  <a:pt x="917" y="776"/>
                </a:cubicBezTo>
                <a:cubicBezTo>
                  <a:pt x="926" y="790"/>
                  <a:pt x="951" y="769"/>
                  <a:pt x="942" y="765"/>
                </a:cubicBezTo>
                <a:cubicBezTo>
                  <a:pt x="933" y="760"/>
                  <a:pt x="924" y="742"/>
                  <a:pt x="951" y="749"/>
                </a:cubicBezTo>
                <a:cubicBezTo>
                  <a:pt x="978" y="756"/>
                  <a:pt x="1015" y="731"/>
                  <a:pt x="1015" y="731"/>
                </a:cubicBezTo>
                <a:cubicBezTo>
                  <a:pt x="1015" y="731"/>
                  <a:pt x="958" y="703"/>
                  <a:pt x="1012" y="706"/>
                </a:cubicBezTo>
                <a:cubicBezTo>
                  <a:pt x="1067" y="708"/>
                  <a:pt x="1069" y="697"/>
                  <a:pt x="1078" y="699"/>
                </a:cubicBezTo>
                <a:cubicBezTo>
                  <a:pt x="1087" y="701"/>
                  <a:pt x="1087" y="676"/>
                  <a:pt x="1053" y="667"/>
                </a:cubicBezTo>
                <a:cubicBezTo>
                  <a:pt x="1019" y="658"/>
                  <a:pt x="1015" y="660"/>
                  <a:pt x="992" y="660"/>
                </a:cubicBezTo>
                <a:cubicBezTo>
                  <a:pt x="969" y="660"/>
                  <a:pt x="949" y="644"/>
                  <a:pt x="956" y="633"/>
                </a:cubicBezTo>
                <a:cubicBezTo>
                  <a:pt x="962" y="622"/>
                  <a:pt x="1028" y="601"/>
                  <a:pt x="1005" y="592"/>
                </a:cubicBezTo>
                <a:cubicBezTo>
                  <a:pt x="983" y="583"/>
                  <a:pt x="965" y="560"/>
                  <a:pt x="985" y="563"/>
                </a:cubicBezTo>
                <a:cubicBezTo>
                  <a:pt x="1005" y="565"/>
                  <a:pt x="1044" y="565"/>
                  <a:pt x="1028" y="558"/>
                </a:cubicBezTo>
                <a:cubicBezTo>
                  <a:pt x="1012" y="551"/>
                  <a:pt x="994" y="545"/>
                  <a:pt x="1001" y="545"/>
                </a:cubicBezTo>
                <a:cubicBezTo>
                  <a:pt x="1008" y="545"/>
                  <a:pt x="1044" y="547"/>
                  <a:pt x="1024" y="538"/>
                </a:cubicBezTo>
                <a:cubicBezTo>
                  <a:pt x="1003" y="529"/>
                  <a:pt x="1005" y="524"/>
                  <a:pt x="994" y="531"/>
                </a:cubicBezTo>
                <a:cubicBezTo>
                  <a:pt x="983" y="538"/>
                  <a:pt x="980" y="524"/>
                  <a:pt x="974" y="520"/>
                </a:cubicBezTo>
                <a:cubicBezTo>
                  <a:pt x="967" y="515"/>
                  <a:pt x="974" y="508"/>
                  <a:pt x="983" y="506"/>
                </a:cubicBezTo>
                <a:cubicBezTo>
                  <a:pt x="992" y="504"/>
                  <a:pt x="1019" y="488"/>
                  <a:pt x="1030" y="506"/>
                </a:cubicBezTo>
                <a:cubicBezTo>
                  <a:pt x="1042" y="524"/>
                  <a:pt x="1055" y="513"/>
                  <a:pt x="1062" y="531"/>
                </a:cubicBezTo>
                <a:cubicBezTo>
                  <a:pt x="1069" y="549"/>
                  <a:pt x="1071" y="570"/>
                  <a:pt x="1071" y="570"/>
                </a:cubicBezTo>
                <a:cubicBezTo>
                  <a:pt x="1071" y="570"/>
                  <a:pt x="1092" y="592"/>
                  <a:pt x="1094" y="574"/>
                </a:cubicBezTo>
                <a:cubicBezTo>
                  <a:pt x="1096" y="556"/>
                  <a:pt x="1103" y="556"/>
                  <a:pt x="1094" y="545"/>
                </a:cubicBezTo>
                <a:cubicBezTo>
                  <a:pt x="1085" y="533"/>
                  <a:pt x="1080" y="515"/>
                  <a:pt x="1080" y="515"/>
                </a:cubicBezTo>
                <a:cubicBezTo>
                  <a:pt x="1080" y="515"/>
                  <a:pt x="1080" y="499"/>
                  <a:pt x="1064" y="499"/>
                </a:cubicBezTo>
                <a:cubicBezTo>
                  <a:pt x="1049" y="499"/>
                  <a:pt x="1067" y="481"/>
                  <a:pt x="1046" y="479"/>
                </a:cubicBezTo>
                <a:cubicBezTo>
                  <a:pt x="1026" y="476"/>
                  <a:pt x="1037" y="465"/>
                  <a:pt x="1021" y="470"/>
                </a:cubicBezTo>
                <a:cubicBezTo>
                  <a:pt x="1005" y="474"/>
                  <a:pt x="1069" y="447"/>
                  <a:pt x="1058" y="431"/>
                </a:cubicBezTo>
                <a:cubicBezTo>
                  <a:pt x="1046" y="415"/>
                  <a:pt x="1026" y="408"/>
                  <a:pt x="1051" y="402"/>
                </a:cubicBezTo>
                <a:cubicBezTo>
                  <a:pt x="1076" y="395"/>
                  <a:pt x="1092" y="402"/>
                  <a:pt x="1089" y="395"/>
                </a:cubicBezTo>
                <a:cubicBezTo>
                  <a:pt x="1087" y="388"/>
                  <a:pt x="1076" y="374"/>
                  <a:pt x="1076" y="374"/>
                </a:cubicBezTo>
                <a:cubicBezTo>
                  <a:pt x="1062" y="368"/>
                  <a:pt x="1026" y="370"/>
                  <a:pt x="1026" y="363"/>
                </a:cubicBezTo>
                <a:cubicBezTo>
                  <a:pt x="1026" y="356"/>
                  <a:pt x="1024" y="347"/>
                  <a:pt x="1046" y="338"/>
                </a:cubicBezTo>
                <a:cubicBezTo>
                  <a:pt x="1069" y="329"/>
                  <a:pt x="1058" y="320"/>
                  <a:pt x="1083" y="320"/>
                </a:cubicBezTo>
                <a:cubicBezTo>
                  <a:pt x="1108" y="320"/>
                  <a:pt x="1155" y="290"/>
                  <a:pt x="1133" y="286"/>
                </a:cubicBezTo>
                <a:cubicBezTo>
                  <a:pt x="1110" y="281"/>
                  <a:pt x="1108" y="256"/>
                  <a:pt x="1128" y="261"/>
                </a:cubicBezTo>
                <a:cubicBezTo>
                  <a:pt x="1148" y="265"/>
                  <a:pt x="1173" y="238"/>
                  <a:pt x="1157" y="236"/>
                </a:cubicBezTo>
                <a:cubicBezTo>
                  <a:pt x="1142" y="234"/>
                  <a:pt x="1130" y="222"/>
                  <a:pt x="1117" y="234"/>
                </a:cubicBezTo>
                <a:cubicBezTo>
                  <a:pt x="1103" y="245"/>
                  <a:pt x="1108" y="252"/>
                  <a:pt x="1094" y="256"/>
                </a:cubicBezTo>
                <a:cubicBezTo>
                  <a:pt x="1080" y="261"/>
                  <a:pt x="1087" y="240"/>
                  <a:pt x="1078" y="254"/>
                </a:cubicBezTo>
                <a:cubicBezTo>
                  <a:pt x="1069" y="268"/>
                  <a:pt x="1071" y="275"/>
                  <a:pt x="1053" y="277"/>
                </a:cubicBezTo>
                <a:cubicBezTo>
                  <a:pt x="1035" y="279"/>
                  <a:pt x="1035" y="256"/>
                  <a:pt x="1028" y="263"/>
                </a:cubicBezTo>
                <a:cubicBezTo>
                  <a:pt x="1021" y="270"/>
                  <a:pt x="1012" y="247"/>
                  <a:pt x="1035" y="240"/>
                </a:cubicBezTo>
                <a:cubicBezTo>
                  <a:pt x="1058" y="234"/>
                  <a:pt x="1085" y="206"/>
                  <a:pt x="1098" y="213"/>
                </a:cubicBezTo>
                <a:cubicBezTo>
                  <a:pt x="1112" y="220"/>
                  <a:pt x="1114" y="204"/>
                  <a:pt x="1128" y="206"/>
                </a:cubicBezTo>
                <a:cubicBezTo>
                  <a:pt x="1142" y="209"/>
                  <a:pt x="1162" y="206"/>
                  <a:pt x="1162" y="206"/>
                </a:cubicBezTo>
                <a:cubicBezTo>
                  <a:pt x="1139" y="191"/>
                  <a:pt x="1148" y="172"/>
                  <a:pt x="1130" y="177"/>
                </a:cubicBezTo>
                <a:cubicBezTo>
                  <a:pt x="1112" y="181"/>
                  <a:pt x="1110" y="170"/>
                  <a:pt x="1094" y="181"/>
                </a:cubicBezTo>
                <a:cubicBezTo>
                  <a:pt x="1078" y="193"/>
                  <a:pt x="1067" y="193"/>
                  <a:pt x="1042" y="186"/>
                </a:cubicBezTo>
                <a:cubicBezTo>
                  <a:pt x="1017" y="179"/>
                  <a:pt x="1044" y="161"/>
                  <a:pt x="1017" y="179"/>
                </a:cubicBezTo>
                <a:cubicBezTo>
                  <a:pt x="990" y="197"/>
                  <a:pt x="971" y="193"/>
                  <a:pt x="965" y="179"/>
                </a:cubicBezTo>
                <a:cubicBezTo>
                  <a:pt x="958" y="166"/>
                  <a:pt x="933" y="141"/>
                  <a:pt x="933" y="141"/>
                </a:cubicBezTo>
                <a:cubicBezTo>
                  <a:pt x="933" y="141"/>
                  <a:pt x="962" y="122"/>
                  <a:pt x="978" y="125"/>
                </a:cubicBezTo>
                <a:cubicBezTo>
                  <a:pt x="994" y="127"/>
                  <a:pt x="1001" y="111"/>
                  <a:pt x="1021" y="111"/>
                </a:cubicBezTo>
                <a:cubicBezTo>
                  <a:pt x="1042" y="111"/>
                  <a:pt x="1069" y="107"/>
                  <a:pt x="1074" y="98"/>
                </a:cubicBezTo>
                <a:cubicBezTo>
                  <a:pt x="1078" y="88"/>
                  <a:pt x="1083" y="68"/>
                  <a:pt x="1062" y="75"/>
                </a:cubicBezTo>
                <a:cubicBezTo>
                  <a:pt x="1042" y="82"/>
                  <a:pt x="1024" y="77"/>
                  <a:pt x="1005" y="86"/>
                </a:cubicBezTo>
                <a:cubicBezTo>
                  <a:pt x="987" y="95"/>
                  <a:pt x="980" y="57"/>
                  <a:pt x="971" y="79"/>
                </a:cubicBezTo>
                <a:cubicBezTo>
                  <a:pt x="962" y="102"/>
                  <a:pt x="935" y="109"/>
                  <a:pt x="931" y="98"/>
                </a:cubicBezTo>
                <a:cubicBezTo>
                  <a:pt x="926" y="86"/>
                  <a:pt x="917" y="93"/>
                  <a:pt x="908" y="95"/>
                </a:cubicBezTo>
                <a:cubicBezTo>
                  <a:pt x="899" y="98"/>
                  <a:pt x="883" y="75"/>
                  <a:pt x="883" y="75"/>
                </a:cubicBezTo>
                <a:cubicBezTo>
                  <a:pt x="883" y="75"/>
                  <a:pt x="838" y="68"/>
                  <a:pt x="822" y="77"/>
                </a:cubicBezTo>
                <a:cubicBezTo>
                  <a:pt x="806" y="86"/>
                  <a:pt x="794" y="73"/>
                  <a:pt x="788" y="59"/>
                </a:cubicBezTo>
                <a:cubicBezTo>
                  <a:pt x="781" y="45"/>
                  <a:pt x="788" y="2"/>
                  <a:pt x="774" y="32"/>
                </a:cubicBezTo>
                <a:cubicBezTo>
                  <a:pt x="760" y="61"/>
                  <a:pt x="783" y="68"/>
                  <a:pt x="765" y="73"/>
                </a:cubicBezTo>
                <a:cubicBezTo>
                  <a:pt x="747" y="77"/>
                  <a:pt x="733" y="57"/>
                  <a:pt x="722" y="59"/>
                </a:cubicBezTo>
                <a:cubicBezTo>
                  <a:pt x="710" y="61"/>
                  <a:pt x="697" y="50"/>
                  <a:pt x="688" y="52"/>
                </a:cubicBezTo>
                <a:cubicBezTo>
                  <a:pt x="679" y="54"/>
                  <a:pt x="674" y="39"/>
                  <a:pt x="674" y="39"/>
                </a:cubicBezTo>
                <a:cubicBezTo>
                  <a:pt x="674" y="39"/>
                  <a:pt x="645" y="18"/>
                  <a:pt x="633" y="18"/>
                </a:cubicBezTo>
                <a:cubicBezTo>
                  <a:pt x="622" y="18"/>
                  <a:pt x="606" y="0"/>
                  <a:pt x="613" y="18"/>
                </a:cubicBezTo>
                <a:cubicBezTo>
                  <a:pt x="620" y="36"/>
                  <a:pt x="647" y="43"/>
                  <a:pt x="629" y="57"/>
                </a:cubicBezTo>
                <a:cubicBezTo>
                  <a:pt x="611" y="70"/>
                  <a:pt x="588" y="45"/>
                  <a:pt x="579" y="54"/>
                </a:cubicBezTo>
                <a:cubicBezTo>
                  <a:pt x="570" y="63"/>
                  <a:pt x="549" y="66"/>
                  <a:pt x="545" y="57"/>
                </a:cubicBezTo>
                <a:cubicBezTo>
                  <a:pt x="540" y="48"/>
                  <a:pt x="565" y="27"/>
                  <a:pt x="549" y="23"/>
                </a:cubicBezTo>
                <a:cubicBezTo>
                  <a:pt x="533" y="18"/>
                  <a:pt x="520" y="18"/>
                  <a:pt x="518" y="29"/>
                </a:cubicBezTo>
                <a:cubicBezTo>
                  <a:pt x="515" y="41"/>
                  <a:pt x="488" y="61"/>
                  <a:pt x="488" y="61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79" name="Freeform 729">
            <a:extLst>
              <a:ext uri="{FF2B5EF4-FFF2-40B4-BE49-F238E27FC236}">
                <a16:creationId xmlns:a16="http://schemas.microsoft.com/office/drawing/2014/main" id="{6ACF9381-47B4-8D6B-7C22-D1E4CDBCA8F3}"/>
              </a:ext>
            </a:extLst>
          </p:cNvPr>
          <p:cNvSpPr>
            <a:spLocks/>
          </p:cNvSpPr>
          <p:nvPr/>
        </p:nvSpPr>
        <p:spPr bwMode="auto">
          <a:xfrm>
            <a:off x="9634474" y="6172288"/>
            <a:ext cx="5763" cy="5762"/>
          </a:xfrm>
          <a:custGeom>
            <a:avLst/>
            <a:gdLst>
              <a:gd name="T0" fmla="*/ 2147483646 w 5"/>
              <a:gd name="T1" fmla="*/ 2147483646 h 7"/>
              <a:gd name="T2" fmla="*/ 2147483646 w 5"/>
              <a:gd name="T3" fmla="*/ 2147483646 h 7"/>
              <a:gd name="T4" fmla="*/ 0 w 5"/>
              <a:gd name="T5" fmla="*/ 2147483646 h 7"/>
              <a:gd name="T6" fmla="*/ 2147483646 w 5"/>
              <a:gd name="T7" fmla="*/ 2147483646 h 7"/>
              <a:gd name="T8" fmla="*/ 2147483646 w 5"/>
              <a:gd name="T9" fmla="*/ 2147483646 h 7"/>
              <a:gd name="T10" fmla="*/ 2147483646 w 5"/>
              <a:gd name="T11" fmla="*/ 2147483646 h 7"/>
              <a:gd name="T12" fmla="*/ 2147483646 w 5"/>
              <a:gd name="T13" fmla="*/ 2147483646 h 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5"/>
              <a:gd name="T22" fmla="*/ 0 h 7"/>
              <a:gd name="T23" fmla="*/ 5 w 5"/>
              <a:gd name="T24" fmla="*/ 7 h 7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5" h="7">
                <a:moveTo>
                  <a:pt x="5" y="1"/>
                </a:moveTo>
                <a:cubicBezTo>
                  <a:pt x="4" y="0"/>
                  <a:pt x="3" y="1"/>
                  <a:pt x="2" y="1"/>
                </a:cubicBezTo>
                <a:cubicBezTo>
                  <a:pt x="1" y="2"/>
                  <a:pt x="0" y="0"/>
                  <a:pt x="0" y="3"/>
                </a:cubicBezTo>
                <a:cubicBezTo>
                  <a:pt x="0" y="7"/>
                  <a:pt x="0" y="7"/>
                  <a:pt x="2" y="7"/>
                </a:cubicBezTo>
                <a:cubicBezTo>
                  <a:pt x="3" y="7"/>
                  <a:pt x="4" y="4"/>
                  <a:pt x="4" y="4"/>
                </a:cubicBezTo>
                <a:cubicBezTo>
                  <a:pt x="4" y="4"/>
                  <a:pt x="5" y="3"/>
                  <a:pt x="5" y="2"/>
                </a:cubicBezTo>
                <a:cubicBezTo>
                  <a:pt x="5" y="2"/>
                  <a:pt x="5" y="1"/>
                  <a:pt x="5" y="1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0" name="Freeform 730">
            <a:extLst>
              <a:ext uri="{FF2B5EF4-FFF2-40B4-BE49-F238E27FC236}">
                <a16:creationId xmlns:a16="http://schemas.microsoft.com/office/drawing/2014/main" id="{54568CDF-41BE-B548-E61F-C198F6DE7A12}"/>
              </a:ext>
            </a:extLst>
          </p:cNvPr>
          <p:cNvSpPr>
            <a:spLocks/>
          </p:cNvSpPr>
          <p:nvPr/>
        </p:nvSpPr>
        <p:spPr bwMode="auto">
          <a:xfrm>
            <a:off x="9640238" y="6183814"/>
            <a:ext cx="9604" cy="7684"/>
          </a:xfrm>
          <a:custGeom>
            <a:avLst/>
            <a:gdLst>
              <a:gd name="T0" fmla="*/ 2147483646 w 9"/>
              <a:gd name="T1" fmla="*/ 2147483646 h 7"/>
              <a:gd name="T2" fmla="*/ 2147483646 w 9"/>
              <a:gd name="T3" fmla="*/ 2147483646 h 7"/>
              <a:gd name="T4" fmla="*/ 2147483646 w 9"/>
              <a:gd name="T5" fmla="*/ 2147483646 h 7"/>
              <a:gd name="T6" fmla="*/ 2147483646 w 9"/>
              <a:gd name="T7" fmla="*/ 2147483646 h 7"/>
              <a:gd name="T8" fmla="*/ 2147483646 w 9"/>
              <a:gd name="T9" fmla="*/ 2147483646 h 7"/>
              <a:gd name="T10" fmla="*/ 2147483646 w 9"/>
              <a:gd name="T11" fmla="*/ 2147483646 h 7"/>
              <a:gd name="T12" fmla="*/ 2147483646 w 9"/>
              <a:gd name="T13" fmla="*/ 2147483646 h 7"/>
              <a:gd name="T14" fmla="*/ 2147483646 w 9"/>
              <a:gd name="T15" fmla="*/ 0 h 7"/>
              <a:gd name="T16" fmla="*/ 2147483646 w 9"/>
              <a:gd name="T17" fmla="*/ 2147483646 h 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9"/>
              <a:gd name="T28" fmla="*/ 0 h 7"/>
              <a:gd name="T29" fmla="*/ 9 w 9"/>
              <a:gd name="T30" fmla="*/ 7 h 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9" h="7">
                <a:moveTo>
                  <a:pt x="4" y="1"/>
                </a:moveTo>
                <a:cubicBezTo>
                  <a:pt x="3" y="0"/>
                  <a:pt x="0" y="0"/>
                  <a:pt x="1" y="1"/>
                </a:cubicBezTo>
                <a:cubicBezTo>
                  <a:pt x="2" y="3"/>
                  <a:pt x="2" y="4"/>
                  <a:pt x="3" y="4"/>
                </a:cubicBezTo>
                <a:cubicBezTo>
                  <a:pt x="4" y="5"/>
                  <a:pt x="5" y="4"/>
                  <a:pt x="5" y="5"/>
                </a:cubicBezTo>
                <a:cubicBezTo>
                  <a:pt x="5" y="6"/>
                  <a:pt x="4" y="7"/>
                  <a:pt x="5" y="7"/>
                </a:cubicBezTo>
                <a:cubicBezTo>
                  <a:pt x="6" y="7"/>
                  <a:pt x="7" y="6"/>
                  <a:pt x="7" y="5"/>
                </a:cubicBezTo>
                <a:cubicBezTo>
                  <a:pt x="8" y="5"/>
                  <a:pt x="9" y="1"/>
                  <a:pt x="9" y="1"/>
                </a:cubicBezTo>
                <a:cubicBezTo>
                  <a:pt x="9" y="1"/>
                  <a:pt x="8" y="0"/>
                  <a:pt x="8" y="0"/>
                </a:cubicBezTo>
                <a:cubicBezTo>
                  <a:pt x="7" y="0"/>
                  <a:pt x="4" y="1"/>
                  <a:pt x="4" y="1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1" name="Freeform 731">
            <a:extLst>
              <a:ext uri="{FF2B5EF4-FFF2-40B4-BE49-F238E27FC236}">
                <a16:creationId xmlns:a16="http://schemas.microsoft.com/office/drawing/2014/main" id="{369027D6-FFEB-42FB-188C-360680E20C52}"/>
              </a:ext>
            </a:extLst>
          </p:cNvPr>
          <p:cNvSpPr>
            <a:spLocks/>
          </p:cNvSpPr>
          <p:nvPr/>
        </p:nvSpPr>
        <p:spPr bwMode="auto">
          <a:xfrm>
            <a:off x="9694022" y="5972517"/>
            <a:ext cx="9604" cy="11525"/>
          </a:xfrm>
          <a:custGeom>
            <a:avLst/>
            <a:gdLst>
              <a:gd name="T0" fmla="*/ 2147483646 w 9"/>
              <a:gd name="T1" fmla="*/ 0 h 11"/>
              <a:gd name="T2" fmla="*/ 2147483646 w 9"/>
              <a:gd name="T3" fmla="*/ 2147483646 h 11"/>
              <a:gd name="T4" fmla="*/ 2147483646 w 9"/>
              <a:gd name="T5" fmla="*/ 2147483646 h 11"/>
              <a:gd name="T6" fmla="*/ 2147483646 w 9"/>
              <a:gd name="T7" fmla="*/ 2147483646 h 11"/>
              <a:gd name="T8" fmla="*/ 2147483646 w 9"/>
              <a:gd name="T9" fmla="*/ 2147483646 h 11"/>
              <a:gd name="T10" fmla="*/ 2147483646 w 9"/>
              <a:gd name="T11" fmla="*/ 2147483646 h 11"/>
              <a:gd name="T12" fmla="*/ 2147483646 w 9"/>
              <a:gd name="T13" fmla="*/ 2147483646 h 11"/>
              <a:gd name="T14" fmla="*/ 2147483646 w 9"/>
              <a:gd name="T15" fmla="*/ 2147483646 h 11"/>
              <a:gd name="T16" fmla="*/ 2147483646 w 9"/>
              <a:gd name="T17" fmla="*/ 0 h 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9"/>
              <a:gd name="T28" fmla="*/ 0 h 11"/>
              <a:gd name="T29" fmla="*/ 9 w 9"/>
              <a:gd name="T30" fmla="*/ 11 h 1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9" h="11">
                <a:moveTo>
                  <a:pt x="4" y="0"/>
                </a:moveTo>
                <a:cubicBezTo>
                  <a:pt x="3" y="0"/>
                  <a:pt x="3" y="2"/>
                  <a:pt x="3" y="3"/>
                </a:cubicBezTo>
                <a:cubicBezTo>
                  <a:pt x="3" y="4"/>
                  <a:pt x="0" y="3"/>
                  <a:pt x="1" y="5"/>
                </a:cubicBezTo>
                <a:cubicBezTo>
                  <a:pt x="2" y="7"/>
                  <a:pt x="5" y="8"/>
                  <a:pt x="6" y="9"/>
                </a:cubicBezTo>
                <a:cubicBezTo>
                  <a:pt x="7" y="10"/>
                  <a:pt x="6" y="11"/>
                  <a:pt x="8" y="11"/>
                </a:cubicBezTo>
                <a:cubicBezTo>
                  <a:pt x="9" y="11"/>
                  <a:pt x="8" y="9"/>
                  <a:pt x="8" y="7"/>
                </a:cubicBezTo>
                <a:cubicBezTo>
                  <a:pt x="8" y="5"/>
                  <a:pt x="8" y="4"/>
                  <a:pt x="8" y="3"/>
                </a:cubicBezTo>
                <a:cubicBezTo>
                  <a:pt x="8" y="3"/>
                  <a:pt x="5" y="0"/>
                  <a:pt x="5" y="1"/>
                </a:cubicBezTo>
                <a:cubicBezTo>
                  <a:pt x="5" y="1"/>
                  <a:pt x="4" y="0"/>
                  <a:pt x="4" y="0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2" name="Freeform 732">
            <a:extLst>
              <a:ext uri="{FF2B5EF4-FFF2-40B4-BE49-F238E27FC236}">
                <a16:creationId xmlns:a16="http://schemas.microsoft.com/office/drawing/2014/main" id="{939C3FD4-1A69-6B59-B2B1-29E2EEC9E4BC}"/>
              </a:ext>
            </a:extLst>
          </p:cNvPr>
          <p:cNvSpPr>
            <a:spLocks/>
          </p:cNvSpPr>
          <p:nvPr/>
        </p:nvSpPr>
        <p:spPr bwMode="auto">
          <a:xfrm>
            <a:off x="9682497" y="6001330"/>
            <a:ext cx="9604" cy="3842"/>
          </a:xfrm>
          <a:custGeom>
            <a:avLst/>
            <a:gdLst>
              <a:gd name="T0" fmla="*/ 2147483646 w 9"/>
              <a:gd name="T1" fmla="*/ 2147483646 h 4"/>
              <a:gd name="T2" fmla="*/ 2147483646 w 9"/>
              <a:gd name="T3" fmla="*/ 2147483646 h 4"/>
              <a:gd name="T4" fmla="*/ 2147483646 w 9"/>
              <a:gd name="T5" fmla="*/ 2147483646 h 4"/>
              <a:gd name="T6" fmla="*/ 2147483646 w 9"/>
              <a:gd name="T7" fmla="*/ 0 h 4"/>
              <a:gd name="T8" fmla="*/ 2147483646 w 9"/>
              <a:gd name="T9" fmla="*/ 2147483646 h 4"/>
              <a:gd name="T10" fmla="*/ 2147483646 w 9"/>
              <a:gd name="T11" fmla="*/ 2147483646 h 4"/>
              <a:gd name="T12" fmla="*/ 2147483646 w 9"/>
              <a:gd name="T13" fmla="*/ 2147483646 h 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9"/>
              <a:gd name="T22" fmla="*/ 0 h 4"/>
              <a:gd name="T23" fmla="*/ 9 w 9"/>
              <a:gd name="T24" fmla="*/ 4 h 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9" h="4">
                <a:moveTo>
                  <a:pt x="1" y="1"/>
                </a:moveTo>
                <a:cubicBezTo>
                  <a:pt x="0" y="2"/>
                  <a:pt x="1" y="3"/>
                  <a:pt x="3" y="4"/>
                </a:cubicBezTo>
                <a:cubicBezTo>
                  <a:pt x="4" y="4"/>
                  <a:pt x="5" y="4"/>
                  <a:pt x="6" y="3"/>
                </a:cubicBezTo>
                <a:cubicBezTo>
                  <a:pt x="7" y="2"/>
                  <a:pt x="9" y="1"/>
                  <a:pt x="8" y="0"/>
                </a:cubicBezTo>
                <a:cubicBezTo>
                  <a:pt x="8" y="0"/>
                  <a:pt x="6" y="1"/>
                  <a:pt x="5" y="1"/>
                </a:cubicBezTo>
                <a:cubicBezTo>
                  <a:pt x="4" y="1"/>
                  <a:pt x="3" y="3"/>
                  <a:pt x="3" y="2"/>
                </a:cubicBezTo>
                <a:cubicBezTo>
                  <a:pt x="3" y="1"/>
                  <a:pt x="2" y="1"/>
                  <a:pt x="1" y="1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3" name="Freeform 733">
            <a:extLst>
              <a:ext uri="{FF2B5EF4-FFF2-40B4-BE49-F238E27FC236}">
                <a16:creationId xmlns:a16="http://schemas.microsoft.com/office/drawing/2014/main" id="{14CCAB3B-BCE7-A107-6947-F0D72F031D2F}"/>
              </a:ext>
            </a:extLst>
          </p:cNvPr>
          <p:cNvSpPr>
            <a:spLocks noEditPoints="1"/>
          </p:cNvSpPr>
          <p:nvPr/>
        </p:nvSpPr>
        <p:spPr bwMode="auto">
          <a:xfrm>
            <a:off x="9405891" y="6160763"/>
            <a:ext cx="245872" cy="267001"/>
          </a:xfrm>
          <a:custGeom>
            <a:avLst/>
            <a:gdLst>
              <a:gd name="T0" fmla="*/ 2147483646 w 230"/>
              <a:gd name="T1" fmla="*/ 2147483646 h 250"/>
              <a:gd name="T2" fmla="*/ 2147483646 w 230"/>
              <a:gd name="T3" fmla="*/ 2147483646 h 250"/>
              <a:gd name="T4" fmla="*/ 2147483646 w 230"/>
              <a:gd name="T5" fmla="*/ 2147483646 h 250"/>
              <a:gd name="T6" fmla="*/ 2147483646 w 230"/>
              <a:gd name="T7" fmla="*/ 2147483646 h 250"/>
              <a:gd name="T8" fmla="*/ 2147483646 w 230"/>
              <a:gd name="T9" fmla="*/ 2147483646 h 250"/>
              <a:gd name="T10" fmla="*/ 2147483646 w 230"/>
              <a:gd name="T11" fmla="*/ 2147483646 h 250"/>
              <a:gd name="T12" fmla="*/ 2147483646 w 230"/>
              <a:gd name="T13" fmla="*/ 2147483646 h 250"/>
              <a:gd name="T14" fmla="*/ 2147483646 w 230"/>
              <a:gd name="T15" fmla="*/ 2147483646 h 250"/>
              <a:gd name="T16" fmla="*/ 2147483646 w 230"/>
              <a:gd name="T17" fmla="*/ 2147483646 h 250"/>
              <a:gd name="T18" fmla="*/ 2147483646 w 230"/>
              <a:gd name="T19" fmla="*/ 2147483646 h 250"/>
              <a:gd name="T20" fmla="*/ 2147483646 w 230"/>
              <a:gd name="T21" fmla="*/ 2147483646 h 250"/>
              <a:gd name="T22" fmla="*/ 2147483646 w 230"/>
              <a:gd name="T23" fmla="*/ 2147483646 h 250"/>
              <a:gd name="T24" fmla="*/ 2147483646 w 230"/>
              <a:gd name="T25" fmla="*/ 2147483646 h 250"/>
              <a:gd name="T26" fmla="*/ 2147483646 w 230"/>
              <a:gd name="T27" fmla="*/ 2147483646 h 250"/>
              <a:gd name="T28" fmla="*/ 2147483646 w 230"/>
              <a:gd name="T29" fmla="*/ 2147483646 h 250"/>
              <a:gd name="T30" fmla="*/ 2147483646 w 230"/>
              <a:gd name="T31" fmla="*/ 2147483646 h 250"/>
              <a:gd name="T32" fmla="*/ 2147483646 w 230"/>
              <a:gd name="T33" fmla="*/ 2147483646 h 250"/>
              <a:gd name="T34" fmla="*/ 2147483646 w 230"/>
              <a:gd name="T35" fmla="*/ 2147483646 h 250"/>
              <a:gd name="T36" fmla="*/ 2147483646 w 230"/>
              <a:gd name="T37" fmla="*/ 2147483646 h 250"/>
              <a:gd name="T38" fmla="*/ 2147483646 w 230"/>
              <a:gd name="T39" fmla="*/ 2147483646 h 250"/>
              <a:gd name="T40" fmla="*/ 2147483646 w 230"/>
              <a:gd name="T41" fmla="*/ 2147483646 h 250"/>
              <a:gd name="T42" fmla="*/ 2147483646 w 230"/>
              <a:gd name="T43" fmla="*/ 2147483646 h 250"/>
              <a:gd name="T44" fmla="*/ 2147483646 w 230"/>
              <a:gd name="T45" fmla="*/ 2147483646 h 250"/>
              <a:gd name="T46" fmla="*/ 2147483646 w 230"/>
              <a:gd name="T47" fmla="*/ 2147483646 h 250"/>
              <a:gd name="T48" fmla="*/ 2147483646 w 230"/>
              <a:gd name="T49" fmla="*/ 2147483646 h 250"/>
              <a:gd name="T50" fmla="*/ 2147483646 w 230"/>
              <a:gd name="T51" fmla="*/ 2147483646 h 250"/>
              <a:gd name="T52" fmla="*/ 2147483646 w 230"/>
              <a:gd name="T53" fmla="*/ 2147483646 h 250"/>
              <a:gd name="T54" fmla="*/ 2147483646 w 230"/>
              <a:gd name="T55" fmla="*/ 2147483646 h 250"/>
              <a:gd name="T56" fmla="*/ 2147483646 w 230"/>
              <a:gd name="T57" fmla="*/ 2147483646 h 250"/>
              <a:gd name="T58" fmla="*/ 2147483646 w 230"/>
              <a:gd name="T59" fmla="*/ 2147483646 h 250"/>
              <a:gd name="T60" fmla="*/ 2147483646 w 230"/>
              <a:gd name="T61" fmla="*/ 2147483646 h 250"/>
              <a:gd name="T62" fmla="*/ 2147483646 w 230"/>
              <a:gd name="T63" fmla="*/ 2147483646 h 250"/>
              <a:gd name="T64" fmla="*/ 2147483646 w 230"/>
              <a:gd name="T65" fmla="*/ 2147483646 h 250"/>
              <a:gd name="T66" fmla="*/ 2147483646 w 230"/>
              <a:gd name="T67" fmla="*/ 2147483646 h 250"/>
              <a:gd name="T68" fmla="*/ 2147483646 w 230"/>
              <a:gd name="T69" fmla="*/ 2147483646 h 250"/>
              <a:gd name="T70" fmla="*/ 2147483646 w 230"/>
              <a:gd name="T71" fmla="*/ 2147483646 h 250"/>
              <a:gd name="T72" fmla="*/ 2147483646 w 230"/>
              <a:gd name="T73" fmla="*/ 2147483646 h 250"/>
              <a:gd name="T74" fmla="*/ 2147483646 w 230"/>
              <a:gd name="T75" fmla="*/ 2147483646 h 250"/>
              <a:gd name="T76" fmla="*/ 2147483646 w 230"/>
              <a:gd name="T77" fmla="*/ 2147483646 h 250"/>
              <a:gd name="T78" fmla="*/ 2147483646 w 230"/>
              <a:gd name="T79" fmla="*/ 2147483646 h 250"/>
              <a:gd name="T80" fmla="*/ 2147483646 w 230"/>
              <a:gd name="T81" fmla="*/ 2147483646 h 250"/>
              <a:gd name="T82" fmla="*/ 2147483646 w 230"/>
              <a:gd name="T83" fmla="*/ 2147483646 h 250"/>
              <a:gd name="T84" fmla="*/ 2147483646 w 230"/>
              <a:gd name="T85" fmla="*/ 2147483646 h 250"/>
              <a:gd name="T86" fmla="*/ 2147483646 w 230"/>
              <a:gd name="T87" fmla="*/ 2147483646 h 250"/>
              <a:gd name="T88" fmla="*/ 2147483646 w 230"/>
              <a:gd name="T89" fmla="*/ 2147483646 h 250"/>
              <a:gd name="T90" fmla="*/ 2147483646 w 230"/>
              <a:gd name="T91" fmla="*/ 2147483646 h 250"/>
              <a:gd name="T92" fmla="*/ 2147483646 w 230"/>
              <a:gd name="T93" fmla="*/ 2147483646 h 250"/>
              <a:gd name="T94" fmla="*/ 2147483646 w 230"/>
              <a:gd name="T95" fmla="*/ 2147483646 h 250"/>
              <a:gd name="T96" fmla="*/ 2147483646 w 230"/>
              <a:gd name="T97" fmla="*/ 2147483646 h 250"/>
              <a:gd name="T98" fmla="*/ 2147483646 w 230"/>
              <a:gd name="T99" fmla="*/ 2147483646 h 250"/>
              <a:gd name="T100" fmla="*/ 2147483646 w 230"/>
              <a:gd name="T101" fmla="*/ 2147483646 h 250"/>
              <a:gd name="T102" fmla="*/ 2147483646 w 230"/>
              <a:gd name="T103" fmla="*/ 2147483646 h 250"/>
              <a:gd name="T104" fmla="*/ 2147483646 w 230"/>
              <a:gd name="T105" fmla="*/ 2147483646 h 250"/>
              <a:gd name="T106" fmla="*/ 2147483646 w 230"/>
              <a:gd name="T107" fmla="*/ 2147483646 h 250"/>
              <a:gd name="T108" fmla="*/ 2147483646 w 230"/>
              <a:gd name="T109" fmla="*/ 2147483646 h 250"/>
              <a:gd name="T110" fmla="*/ 2147483646 w 230"/>
              <a:gd name="T111" fmla="*/ 2147483646 h 250"/>
              <a:gd name="T112" fmla="*/ 2147483646 w 230"/>
              <a:gd name="T113" fmla="*/ 2147483646 h 250"/>
              <a:gd name="T114" fmla="*/ 2147483646 w 230"/>
              <a:gd name="T115" fmla="*/ 2147483646 h 25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30"/>
              <a:gd name="T175" fmla="*/ 0 h 250"/>
              <a:gd name="T176" fmla="*/ 230 w 230"/>
              <a:gd name="T177" fmla="*/ 250 h 250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30" h="250">
                <a:moveTo>
                  <a:pt x="227" y="31"/>
                </a:moveTo>
                <a:cubicBezTo>
                  <a:pt x="226" y="30"/>
                  <a:pt x="225" y="32"/>
                  <a:pt x="223" y="31"/>
                </a:cubicBezTo>
                <a:cubicBezTo>
                  <a:pt x="222" y="31"/>
                  <a:pt x="221" y="32"/>
                  <a:pt x="220" y="31"/>
                </a:cubicBezTo>
                <a:cubicBezTo>
                  <a:pt x="219" y="31"/>
                  <a:pt x="222" y="29"/>
                  <a:pt x="222" y="28"/>
                </a:cubicBezTo>
                <a:cubicBezTo>
                  <a:pt x="223" y="27"/>
                  <a:pt x="220" y="28"/>
                  <a:pt x="219" y="29"/>
                </a:cubicBezTo>
                <a:cubicBezTo>
                  <a:pt x="217" y="29"/>
                  <a:pt x="218" y="30"/>
                  <a:pt x="216" y="31"/>
                </a:cubicBezTo>
                <a:cubicBezTo>
                  <a:pt x="215" y="32"/>
                  <a:pt x="214" y="32"/>
                  <a:pt x="213" y="32"/>
                </a:cubicBezTo>
                <a:cubicBezTo>
                  <a:pt x="211" y="31"/>
                  <a:pt x="213" y="31"/>
                  <a:pt x="214" y="29"/>
                </a:cubicBezTo>
                <a:cubicBezTo>
                  <a:pt x="216" y="28"/>
                  <a:pt x="215" y="29"/>
                  <a:pt x="215" y="27"/>
                </a:cubicBezTo>
                <a:cubicBezTo>
                  <a:pt x="215" y="26"/>
                  <a:pt x="216" y="26"/>
                  <a:pt x="215" y="24"/>
                </a:cubicBezTo>
                <a:cubicBezTo>
                  <a:pt x="215" y="23"/>
                  <a:pt x="214" y="26"/>
                  <a:pt x="212" y="25"/>
                </a:cubicBezTo>
                <a:cubicBezTo>
                  <a:pt x="210" y="24"/>
                  <a:pt x="212" y="23"/>
                  <a:pt x="215" y="22"/>
                </a:cubicBezTo>
                <a:cubicBezTo>
                  <a:pt x="216" y="21"/>
                  <a:pt x="215" y="18"/>
                  <a:pt x="213" y="20"/>
                </a:cubicBezTo>
                <a:cubicBezTo>
                  <a:pt x="211" y="21"/>
                  <a:pt x="212" y="20"/>
                  <a:pt x="211" y="21"/>
                </a:cubicBezTo>
                <a:cubicBezTo>
                  <a:pt x="209" y="22"/>
                  <a:pt x="210" y="23"/>
                  <a:pt x="209" y="24"/>
                </a:cubicBezTo>
                <a:cubicBezTo>
                  <a:pt x="208" y="26"/>
                  <a:pt x="208" y="23"/>
                  <a:pt x="207" y="23"/>
                </a:cubicBezTo>
                <a:cubicBezTo>
                  <a:pt x="206" y="24"/>
                  <a:pt x="204" y="24"/>
                  <a:pt x="204" y="27"/>
                </a:cubicBezTo>
                <a:cubicBezTo>
                  <a:pt x="204" y="29"/>
                  <a:pt x="204" y="29"/>
                  <a:pt x="202" y="27"/>
                </a:cubicBezTo>
                <a:cubicBezTo>
                  <a:pt x="199" y="26"/>
                  <a:pt x="200" y="27"/>
                  <a:pt x="198" y="29"/>
                </a:cubicBezTo>
                <a:cubicBezTo>
                  <a:pt x="197" y="31"/>
                  <a:pt x="197" y="30"/>
                  <a:pt x="195" y="32"/>
                </a:cubicBezTo>
                <a:cubicBezTo>
                  <a:pt x="194" y="34"/>
                  <a:pt x="194" y="33"/>
                  <a:pt x="194" y="31"/>
                </a:cubicBezTo>
                <a:cubicBezTo>
                  <a:pt x="194" y="29"/>
                  <a:pt x="191" y="28"/>
                  <a:pt x="189" y="27"/>
                </a:cubicBezTo>
                <a:cubicBezTo>
                  <a:pt x="187" y="25"/>
                  <a:pt x="189" y="22"/>
                  <a:pt x="191" y="19"/>
                </a:cubicBezTo>
                <a:cubicBezTo>
                  <a:pt x="193" y="17"/>
                  <a:pt x="191" y="16"/>
                  <a:pt x="190" y="15"/>
                </a:cubicBezTo>
                <a:cubicBezTo>
                  <a:pt x="189" y="15"/>
                  <a:pt x="190" y="12"/>
                  <a:pt x="189" y="12"/>
                </a:cubicBezTo>
                <a:cubicBezTo>
                  <a:pt x="188" y="11"/>
                  <a:pt x="187" y="12"/>
                  <a:pt x="186" y="13"/>
                </a:cubicBezTo>
                <a:cubicBezTo>
                  <a:pt x="184" y="14"/>
                  <a:pt x="182" y="11"/>
                  <a:pt x="180" y="9"/>
                </a:cubicBezTo>
                <a:cubicBezTo>
                  <a:pt x="178" y="8"/>
                  <a:pt x="179" y="6"/>
                  <a:pt x="180" y="4"/>
                </a:cubicBezTo>
                <a:cubicBezTo>
                  <a:pt x="180" y="2"/>
                  <a:pt x="180" y="2"/>
                  <a:pt x="184" y="1"/>
                </a:cubicBezTo>
                <a:cubicBezTo>
                  <a:pt x="187" y="1"/>
                  <a:pt x="188" y="2"/>
                  <a:pt x="187" y="1"/>
                </a:cubicBezTo>
                <a:cubicBezTo>
                  <a:pt x="186" y="0"/>
                  <a:pt x="183" y="0"/>
                  <a:pt x="180" y="0"/>
                </a:cubicBezTo>
                <a:cubicBezTo>
                  <a:pt x="177" y="0"/>
                  <a:pt x="177" y="0"/>
                  <a:pt x="177" y="2"/>
                </a:cubicBezTo>
                <a:cubicBezTo>
                  <a:pt x="177" y="4"/>
                  <a:pt x="177" y="5"/>
                  <a:pt x="175" y="4"/>
                </a:cubicBezTo>
                <a:cubicBezTo>
                  <a:pt x="172" y="3"/>
                  <a:pt x="172" y="6"/>
                  <a:pt x="168" y="9"/>
                </a:cubicBezTo>
                <a:cubicBezTo>
                  <a:pt x="164" y="12"/>
                  <a:pt x="164" y="13"/>
                  <a:pt x="162" y="15"/>
                </a:cubicBezTo>
                <a:cubicBezTo>
                  <a:pt x="160" y="17"/>
                  <a:pt x="161" y="18"/>
                  <a:pt x="162" y="20"/>
                </a:cubicBezTo>
                <a:cubicBezTo>
                  <a:pt x="162" y="20"/>
                  <a:pt x="162" y="23"/>
                  <a:pt x="162" y="24"/>
                </a:cubicBezTo>
                <a:cubicBezTo>
                  <a:pt x="161" y="26"/>
                  <a:pt x="161" y="27"/>
                  <a:pt x="162" y="29"/>
                </a:cubicBezTo>
                <a:cubicBezTo>
                  <a:pt x="163" y="31"/>
                  <a:pt x="162" y="33"/>
                  <a:pt x="161" y="35"/>
                </a:cubicBezTo>
                <a:cubicBezTo>
                  <a:pt x="160" y="37"/>
                  <a:pt x="158" y="37"/>
                  <a:pt x="156" y="41"/>
                </a:cubicBezTo>
                <a:cubicBezTo>
                  <a:pt x="155" y="44"/>
                  <a:pt x="153" y="46"/>
                  <a:pt x="150" y="49"/>
                </a:cubicBezTo>
                <a:cubicBezTo>
                  <a:pt x="146" y="51"/>
                  <a:pt x="144" y="48"/>
                  <a:pt x="143" y="49"/>
                </a:cubicBezTo>
                <a:cubicBezTo>
                  <a:pt x="141" y="49"/>
                  <a:pt x="142" y="50"/>
                  <a:pt x="142" y="51"/>
                </a:cubicBezTo>
                <a:cubicBezTo>
                  <a:pt x="143" y="53"/>
                  <a:pt x="142" y="54"/>
                  <a:pt x="140" y="55"/>
                </a:cubicBezTo>
                <a:cubicBezTo>
                  <a:pt x="139" y="55"/>
                  <a:pt x="140" y="58"/>
                  <a:pt x="139" y="63"/>
                </a:cubicBezTo>
                <a:cubicBezTo>
                  <a:pt x="137" y="67"/>
                  <a:pt x="138" y="67"/>
                  <a:pt x="138" y="70"/>
                </a:cubicBezTo>
                <a:cubicBezTo>
                  <a:pt x="138" y="74"/>
                  <a:pt x="133" y="80"/>
                  <a:pt x="132" y="83"/>
                </a:cubicBezTo>
                <a:cubicBezTo>
                  <a:pt x="130" y="85"/>
                  <a:pt x="130" y="86"/>
                  <a:pt x="126" y="91"/>
                </a:cubicBezTo>
                <a:cubicBezTo>
                  <a:pt x="122" y="96"/>
                  <a:pt x="121" y="96"/>
                  <a:pt x="118" y="98"/>
                </a:cubicBezTo>
                <a:cubicBezTo>
                  <a:pt x="114" y="100"/>
                  <a:pt x="113" y="101"/>
                  <a:pt x="111" y="102"/>
                </a:cubicBezTo>
                <a:cubicBezTo>
                  <a:pt x="109" y="104"/>
                  <a:pt x="109" y="105"/>
                  <a:pt x="106" y="104"/>
                </a:cubicBezTo>
                <a:cubicBezTo>
                  <a:pt x="104" y="104"/>
                  <a:pt x="106" y="106"/>
                  <a:pt x="105" y="108"/>
                </a:cubicBezTo>
                <a:cubicBezTo>
                  <a:pt x="105" y="109"/>
                  <a:pt x="103" y="110"/>
                  <a:pt x="101" y="112"/>
                </a:cubicBezTo>
                <a:cubicBezTo>
                  <a:pt x="99" y="114"/>
                  <a:pt x="99" y="115"/>
                  <a:pt x="96" y="116"/>
                </a:cubicBezTo>
                <a:cubicBezTo>
                  <a:pt x="93" y="116"/>
                  <a:pt x="93" y="116"/>
                  <a:pt x="92" y="120"/>
                </a:cubicBezTo>
                <a:cubicBezTo>
                  <a:pt x="90" y="123"/>
                  <a:pt x="84" y="127"/>
                  <a:pt x="81" y="127"/>
                </a:cubicBezTo>
                <a:cubicBezTo>
                  <a:pt x="78" y="127"/>
                  <a:pt x="72" y="135"/>
                  <a:pt x="72" y="135"/>
                </a:cubicBezTo>
                <a:cubicBezTo>
                  <a:pt x="72" y="135"/>
                  <a:pt x="70" y="137"/>
                  <a:pt x="69" y="137"/>
                </a:cubicBezTo>
                <a:cubicBezTo>
                  <a:pt x="69" y="138"/>
                  <a:pt x="67" y="139"/>
                  <a:pt x="66" y="140"/>
                </a:cubicBezTo>
                <a:cubicBezTo>
                  <a:pt x="64" y="141"/>
                  <a:pt x="64" y="141"/>
                  <a:pt x="61" y="141"/>
                </a:cubicBezTo>
                <a:cubicBezTo>
                  <a:pt x="59" y="141"/>
                  <a:pt x="60" y="140"/>
                  <a:pt x="59" y="139"/>
                </a:cubicBezTo>
                <a:cubicBezTo>
                  <a:pt x="58" y="138"/>
                  <a:pt x="58" y="140"/>
                  <a:pt x="57" y="140"/>
                </a:cubicBezTo>
                <a:cubicBezTo>
                  <a:pt x="56" y="140"/>
                  <a:pt x="54" y="140"/>
                  <a:pt x="54" y="140"/>
                </a:cubicBezTo>
                <a:cubicBezTo>
                  <a:pt x="54" y="140"/>
                  <a:pt x="53" y="140"/>
                  <a:pt x="52" y="142"/>
                </a:cubicBezTo>
                <a:cubicBezTo>
                  <a:pt x="51" y="145"/>
                  <a:pt x="51" y="144"/>
                  <a:pt x="51" y="146"/>
                </a:cubicBezTo>
                <a:cubicBezTo>
                  <a:pt x="50" y="147"/>
                  <a:pt x="50" y="148"/>
                  <a:pt x="48" y="148"/>
                </a:cubicBezTo>
                <a:cubicBezTo>
                  <a:pt x="47" y="149"/>
                  <a:pt x="45" y="150"/>
                  <a:pt x="46" y="151"/>
                </a:cubicBezTo>
                <a:cubicBezTo>
                  <a:pt x="46" y="152"/>
                  <a:pt x="46" y="153"/>
                  <a:pt x="46" y="153"/>
                </a:cubicBezTo>
                <a:cubicBezTo>
                  <a:pt x="45" y="153"/>
                  <a:pt x="45" y="155"/>
                  <a:pt x="44" y="156"/>
                </a:cubicBezTo>
                <a:cubicBezTo>
                  <a:pt x="43" y="157"/>
                  <a:pt x="42" y="156"/>
                  <a:pt x="41" y="157"/>
                </a:cubicBezTo>
                <a:cubicBezTo>
                  <a:pt x="40" y="158"/>
                  <a:pt x="39" y="159"/>
                  <a:pt x="38" y="161"/>
                </a:cubicBezTo>
                <a:cubicBezTo>
                  <a:pt x="37" y="163"/>
                  <a:pt x="37" y="165"/>
                  <a:pt x="39" y="166"/>
                </a:cubicBezTo>
                <a:cubicBezTo>
                  <a:pt x="42" y="168"/>
                  <a:pt x="41" y="169"/>
                  <a:pt x="41" y="169"/>
                </a:cubicBezTo>
                <a:cubicBezTo>
                  <a:pt x="41" y="169"/>
                  <a:pt x="38" y="168"/>
                  <a:pt x="38" y="167"/>
                </a:cubicBezTo>
                <a:cubicBezTo>
                  <a:pt x="37" y="166"/>
                  <a:pt x="37" y="165"/>
                  <a:pt x="36" y="165"/>
                </a:cubicBezTo>
                <a:cubicBezTo>
                  <a:pt x="34" y="165"/>
                  <a:pt x="35" y="167"/>
                  <a:pt x="33" y="166"/>
                </a:cubicBezTo>
                <a:cubicBezTo>
                  <a:pt x="31" y="165"/>
                  <a:pt x="31" y="168"/>
                  <a:pt x="31" y="169"/>
                </a:cubicBezTo>
                <a:cubicBezTo>
                  <a:pt x="31" y="171"/>
                  <a:pt x="29" y="172"/>
                  <a:pt x="29" y="172"/>
                </a:cubicBezTo>
                <a:cubicBezTo>
                  <a:pt x="29" y="172"/>
                  <a:pt x="28" y="174"/>
                  <a:pt x="27" y="175"/>
                </a:cubicBezTo>
                <a:cubicBezTo>
                  <a:pt x="27" y="175"/>
                  <a:pt x="26" y="177"/>
                  <a:pt x="24" y="177"/>
                </a:cubicBezTo>
                <a:cubicBezTo>
                  <a:pt x="23" y="178"/>
                  <a:pt x="21" y="181"/>
                  <a:pt x="21" y="181"/>
                </a:cubicBezTo>
                <a:cubicBezTo>
                  <a:pt x="21" y="181"/>
                  <a:pt x="19" y="185"/>
                  <a:pt x="19" y="186"/>
                </a:cubicBezTo>
                <a:cubicBezTo>
                  <a:pt x="19" y="187"/>
                  <a:pt x="19" y="188"/>
                  <a:pt x="18" y="187"/>
                </a:cubicBezTo>
                <a:cubicBezTo>
                  <a:pt x="17" y="186"/>
                  <a:pt x="17" y="187"/>
                  <a:pt x="16" y="186"/>
                </a:cubicBezTo>
                <a:cubicBezTo>
                  <a:pt x="16" y="185"/>
                  <a:pt x="15" y="187"/>
                  <a:pt x="14" y="188"/>
                </a:cubicBezTo>
                <a:cubicBezTo>
                  <a:pt x="14" y="189"/>
                  <a:pt x="15" y="192"/>
                  <a:pt x="15" y="193"/>
                </a:cubicBezTo>
                <a:cubicBezTo>
                  <a:pt x="16" y="193"/>
                  <a:pt x="17" y="194"/>
                  <a:pt x="18" y="193"/>
                </a:cubicBezTo>
                <a:cubicBezTo>
                  <a:pt x="19" y="193"/>
                  <a:pt x="19" y="194"/>
                  <a:pt x="20" y="193"/>
                </a:cubicBezTo>
                <a:cubicBezTo>
                  <a:pt x="21" y="193"/>
                  <a:pt x="22" y="195"/>
                  <a:pt x="22" y="195"/>
                </a:cubicBezTo>
                <a:cubicBezTo>
                  <a:pt x="22" y="195"/>
                  <a:pt x="21" y="198"/>
                  <a:pt x="20" y="197"/>
                </a:cubicBezTo>
                <a:cubicBezTo>
                  <a:pt x="19" y="197"/>
                  <a:pt x="19" y="196"/>
                  <a:pt x="17" y="195"/>
                </a:cubicBezTo>
                <a:cubicBezTo>
                  <a:pt x="16" y="194"/>
                  <a:pt x="17" y="196"/>
                  <a:pt x="18" y="196"/>
                </a:cubicBezTo>
                <a:cubicBezTo>
                  <a:pt x="19" y="197"/>
                  <a:pt x="18" y="200"/>
                  <a:pt x="18" y="200"/>
                </a:cubicBezTo>
                <a:cubicBezTo>
                  <a:pt x="18" y="200"/>
                  <a:pt x="18" y="200"/>
                  <a:pt x="17" y="199"/>
                </a:cubicBezTo>
                <a:cubicBezTo>
                  <a:pt x="16" y="197"/>
                  <a:pt x="15" y="197"/>
                  <a:pt x="15" y="197"/>
                </a:cubicBezTo>
                <a:cubicBezTo>
                  <a:pt x="15" y="196"/>
                  <a:pt x="14" y="195"/>
                  <a:pt x="12" y="195"/>
                </a:cubicBezTo>
                <a:cubicBezTo>
                  <a:pt x="11" y="194"/>
                  <a:pt x="11" y="195"/>
                  <a:pt x="11" y="196"/>
                </a:cubicBezTo>
                <a:cubicBezTo>
                  <a:pt x="10" y="197"/>
                  <a:pt x="9" y="198"/>
                  <a:pt x="9" y="199"/>
                </a:cubicBezTo>
                <a:cubicBezTo>
                  <a:pt x="8" y="200"/>
                  <a:pt x="9" y="200"/>
                  <a:pt x="9" y="200"/>
                </a:cubicBezTo>
                <a:cubicBezTo>
                  <a:pt x="9" y="200"/>
                  <a:pt x="8" y="201"/>
                  <a:pt x="7" y="202"/>
                </a:cubicBezTo>
                <a:cubicBezTo>
                  <a:pt x="6" y="203"/>
                  <a:pt x="7" y="204"/>
                  <a:pt x="7" y="204"/>
                </a:cubicBezTo>
                <a:cubicBezTo>
                  <a:pt x="8" y="203"/>
                  <a:pt x="9" y="204"/>
                  <a:pt x="8" y="205"/>
                </a:cubicBezTo>
                <a:cubicBezTo>
                  <a:pt x="8" y="205"/>
                  <a:pt x="9" y="207"/>
                  <a:pt x="11" y="206"/>
                </a:cubicBezTo>
                <a:cubicBezTo>
                  <a:pt x="12" y="205"/>
                  <a:pt x="12" y="207"/>
                  <a:pt x="12" y="207"/>
                </a:cubicBezTo>
                <a:cubicBezTo>
                  <a:pt x="12" y="207"/>
                  <a:pt x="11" y="209"/>
                  <a:pt x="10" y="208"/>
                </a:cubicBezTo>
                <a:cubicBezTo>
                  <a:pt x="9" y="207"/>
                  <a:pt x="8" y="210"/>
                  <a:pt x="8" y="211"/>
                </a:cubicBezTo>
                <a:cubicBezTo>
                  <a:pt x="8" y="212"/>
                  <a:pt x="9" y="212"/>
                  <a:pt x="10" y="211"/>
                </a:cubicBezTo>
                <a:cubicBezTo>
                  <a:pt x="11" y="211"/>
                  <a:pt x="11" y="211"/>
                  <a:pt x="12" y="211"/>
                </a:cubicBezTo>
                <a:cubicBezTo>
                  <a:pt x="12" y="211"/>
                  <a:pt x="12" y="213"/>
                  <a:pt x="10" y="213"/>
                </a:cubicBezTo>
                <a:cubicBezTo>
                  <a:pt x="8" y="214"/>
                  <a:pt x="9" y="215"/>
                  <a:pt x="7" y="214"/>
                </a:cubicBezTo>
                <a:cubicBezTo>
                  <a:pt x="4" y="213"/>
                  <a:pt x="5" y="216"/>
                  <a:pt x="2" y="215"/>
                </a:cubicBezTo>
                <a:cubicBezTo>
                  <a:pt x="0" y="215"/>
                  <a:pt x="0" y="216"/>
                  <a:pt x="0" y="217"/>
                </a:cubicBezTo>
                <a:cubicBezTo>
                  <a:pt x="0" y="218"/>
                  <a:pt x="0" y="219"/>
                  <a:pt x="1" y="221"/>
                </a:cubicBezTo>
                <a:cubicBezTo>
                  <a:pt x="1" y="223"/>
                  <a:pt x="1" y="223"/>
                  <a:pt x="2" y="224"/>
                </a:cubicBezTo>
                <a:cubicBezTo>
                  <a:pt x="3" y="224"/>
                  <a:pt x="4" y="223"/>
                  <a:pt x="4" y="221"/>
                </a:cubicBezTo>
                <a:cubicBezTo>
                  <a:pt x="4" y="219"/>
                  <a:pt x="5" y="220"/>
                  <a:pt x="6" y="219"/>
                </a:cubicBezTo>
                <a:cubicBezTo>
                  <a:pt x="8" y="218"/>
                  <a:pt x="8" y="220"/>
                  <a:pt x="8" y="220"/>
                </a:cubicBezTo>
                <a:cubicBezTo>
                  <a:pt x="8" y="221"/>
                  <a:pt x="8" y="222"/>
                  <a:pt x="7" y="223"/>
                </a:cubicBezTo>
                <a:cubicBezTo>
                  <a:pt x="6" y="223"/>
                  <a:pt x="5" y="224"/>
                  <a:pt x="5" y="226"/>
                </a:cubicBezTo>
                <a:cubicBezTo>
                  <a:pt x="5" y="227"/>
                  <a:pt x="6" y="227"/>
                  <a:pt x="7" y="227"/>
                </a:cubicBezTo>
                <a:cubicBezTo>
                  <a:pt x="8" y="227"/>
                  <a:pt x="8" y="225"/>
                  <a:pt x="9" y="223"/>
                </a:cubicBezTo>
                <a:cubicBezTo>
                  <a:pt x="11" y="221"/>
                  <a:pt x="10" y="225"/>
                  <a:pt x="9" y="226"/>
                </a:cubicBezTo>
                <a:cubicBezTo>
                  <a:pt x="9" y="227"/>
                  <a:pt x="7" y="229"/>
                  <a:pt x="7" y="231"/>
                </a:cubicBezTo>
                <a:cubicBezTo>
                  <a:pt x="6" y="233"/>
                  <a:pt x="8" y="234"/>
                  <a:pt x="11" y="232"/>
                </a:cubicBezTo>
                <a:cubicBezTo>
                  <a:pt x="13" y="231"/>
                  <a:pt x="20" y="231"/>
                  <a:pt x="23" y="232"/>
                </a:cubicBezTo>
                <a:cubicBezTo>
                  <a:pt x="26" y="232"/>
                  <a:pt x="26" y="233"/>
                  <a:pt x="26" y="231"/>
                </a:cubicBezTo>
                <a:cubicBezTo>
                  <a:pt x="26" y="230"/>
                  <a:pt x="26" y="230"/>
                  <a:pt x="26" y="229"/>
                </a:cubicBezTo>
                <a:cubicBezTo>
                  <a:pt x="27" y="228"/>
                  <a:pt x="24" y="229"/>
                  <a:pt x="30" y="228"/>
                </a:cubicBezTo>
                <a:cubicBezTo>
                  <a:pt x="37" y="228"/>
                  <a:pt x="33" y="230"/>
                  <a:pt x="36" y="233"/>
                </a:cubicBezTo>
                <a:cubicBezTo>
                  <a:pt x="38" y="235"/>
                  <a:pt x="36" y="234"/>
                  <a:pt x="37" y="236"/>
                </a:cubicBezTo>
                <a:cubicBezTo>
                  <a:pt x="38" y="238"/>
                  <a:pt x="40" y="239"/>
                  <a:pt x="42" y="238"/>
                </a:cubicBezTo>
                <a:cubicBezTo>
                  <a:pt x="43" y="237"/>
                  <a:pt x="43" y="236"/>
                  <a:pt x="44" y="237"/>
                </a:cubicBezTo>
                <a:cubicBezTo>
                  <a:pt x="46" y="237"/>
                  <a:pt x="45" y="236"/>
                  <a:pt x="48" y="236"/>
                </a:cubicBezTo>
                <a:cubicBezTo>
                  <a:pt x="50" y="236"/>
                  <a:pt x="50" y="236"/>
                  <a:pt x="50" y="238"/>
                </a:cubicBezTo>
                <a:cubicBezTo>
                  <a:pt x="51" y="240"/>
                  <a:pt x="52" y="239"/>
                  <a:pt x="55" y="241"/>
                </a:cubicBezTo>
                <a:cubicBezTo>
                  <a:pt x="57" y="243"/>
                  <a:pt x="53" y="242"/>
                  <a:pt x="51" y="244"/>
                </a:cubicBezTo>
                <a:cubicBezTo>
                  <a:pt x="50" y="246"/>
                  <a:pt x="54" y="246"/>
                  <a:pt x="55" y="245"/>
                </a:cubicBezTo>
                <a:cubicBezTo>
                  <a:pt x="56" y="244"/>
                  <a:pt x="56" y="244"/>
                  <a:pt x="57" y="244"/>
                </a:cubicBezTo>
                <a:cubicBezTo>
                  <a:pt x="57" y="244"/>
                  <a:pt x="56" y="247"/>
                  <a:pt x="57" y="247"/>
                </a:cubicBezTo>
                <a:cubicBezTo>
                  <a:pt x="58" y="248"/>
                  <a:pt x="59" y="248"/>
                  <a:pt x="59" y="246"/>
                </a:cubicBezTo>
                <a:cubicBezTo>
                  <a:pt x="60" y="244"/>
                  <a:pt x="60" y="247"/>
                  <a:pt x="62" y="245"/>
                </a:cubicBezTo>
                <a:cubicBezTo>
                  <a:pt x="64" y="244"/>
                  <a:pt x="64" y="246"/>
                  <a:pt x="65" y="245"/>
                </a:cubicBezTo>
                <a:cubicBezTo>
                  <a:pt x="67" y="244"/>
                  <a:pt x="67" y="246"/>
                  <a:pt x="67" y="246"/>
                </a:cubicBezTo>
                <a:cubicBezTo>
                  <a:pt x="67" y="246"/>
                  <a:pt x="67" y="247"/>
                  <a:pt x="67" y="248"/>
                </a:cubicBezTo>
                <a:cubicBezTo>
                  <a:pt x="67" y="250"/>
                  <a:pt x="69" y="250"/>
                  <a:pt x="70" y="250"/>
                </a:cubicBezTo>
                <a:cubicBezTo>
                  <a:pt x="71" y="249"/>
                  <a:pt x="73" y="250"/>
                  <a:pt x="74" y="248"/>
                </a:cubicBezTo>
                <a:cubicBezTo>
                  <a:pt x="75" y="246"/>
                  <a:pt x="75" y="249"/>
                  <a:pt x="77" y="248"/>
                </a:cubicBezTo>
                <a:cubicBezTo>
                  <a:pt x="78" y="246"/>
                  <a:pt x="78" y="247"/>
                  <a:pt x="79" y="246"/>
                </a:cubicBezTo>
                <a:cubicBezTo>
                  <a:pt x="80" y="246"/>
                  <a:pt x="80" y="248"/>
                  <a:pt x="81" y="248"/>
                </a:cubicBezTo>
                <a:cubicBezTo>
                  <a:pt x="82" y="248"/>
                  <a:pt x="83" y="247"/>
                  <a:pt x="85" y="246"/>
                </a:cubicBezTo>
                <a:cubicBezTo>
                  <a:pt x="87" y="246"/>
                  <a:pt x="87" y="244"/>
                  <a:pt x="90" y="244"/>
                </a:cubicBezTo>
                <a:cubicBezTo>
                  <a:pt x="93" y="243"/>
                  <a:pt x="93" y="242"/>
                  <a:pt x="94" y="241"/>
                </a:cubicBezTo>
                <a:cubicBezTo>
                  <a:pt x="95" y="239"/>
                  <a:pt x="94" y="238"/>
                  <a:pt x="94" y="236"/>
                </a:cubicBezTo>
                <a:cubicBezTo>
                  <a:pt x="95" y="234"/>
                  <a:pt x="96" y="234"/>
                  <a:pt x="99" y="232"/>
                </a:cubicBezTo>
                <a:cubicBezTo>
                  <a:pt x="102" y="230"/>
                  <a:pt x="104" y="230"/>
                  <a:pt x="105" y="230"/>
                </a:cubicBezTo>
                <a:cubicBezTo>
                  <a:pt x="105" y="229"/>
                  <a:pt x="106" y="228"/>
                  <a:pt x="106" y="226"/>
                </a:cubicBezTo>
                <a:cubicBezTo>
                  <a:pt x="107" y="224"/>
                  <a:pt x="107" y="224"/>
                  <a:pt x="108" y="222"/>
                </a:cubicBezTo>
                <a:cubicBezTo>
                  <a:pt x="109" y="220"/>
                  <a:pt x="109" y="220"/>
                  <a:pt x="111" y="218"/>
                </a:cubicBezTo>
                <a:cubicBezTo>
                  <a:pt x="113" y="217"/>
                  <a:pt x="114" y="217"/>
                  <a:pt x="117" y="215"/>
                </a:cubicBezTo>
                <a:cubicBezTo>
                  <a:pt x="119" y="214"/>
                  <a:pt x="119" y="213"/>
                  <a:pt x="118" y="212"/>
                </a:cubicBezTo>
                <a:cubicBezTo>
                  <a:pt x="117" y="211"/>
                  <a:pt x="116" y="212"/>
                  <a:pt x="116" y="209"/>
                </a:cubicBezTo>
                <a:cubicBezTo>
                  <a:pt x="115" y="205"/>
                  <a:pt x="117" y="206"/>
                  <a:pt x="119" y="204"/>
                </a:cubicBezTo>
                <a:cubicBezTo>
                  <a:pt x="121" y="203"/>
                  <a:pt x="121" y="203"/>
                  <a:pt x="122" y="201"/>
                </a:cubicBezTo>
                <a:cubicBezTo>
                  <a:pt x="123" y="199"/>
                  <a:pt x="122" y="199"/>
                  <a:pt x="124" y="198"/>
                </a:cubicBezTo>
                <a:cubicBezTo>
                  <a:pt x="127" y="197"/>
                  <a:pt x="124" y="195"/>
                  <a:pt x="124" y="191"/>
                </a:cubicBezTo>
                <a:cubicBezTo>
                  <a:pt x="124" y="187"/>
                  <a:pt x="125" y="189"/>
                  <a:pt x="127" y="187"/>
                </a:cubicBezTo>
                <a:cubicBezTo>
                  <a:pt x="129" y="185"/>
                  <a:pt x="129" y="186"/>
                  <a:pt x="131" y="183"/>
                </a:cubicBezTo>
                <a:cubicBezTo>
                  <a:pt x="133" y="180"/>
                  <a:pt x="132" y="179"/>
                  <a:pt x="133" y="176"/>
                </a:cubicBezTo>
                <a:cubicBezTo>
                  <a:pt x="134" y="172"/>
                  <a:pt x="133" y="170"/>
                  <a:pt x="132" y="168"/>
                </a:cubicBezTo>
                <a:cubicBezTo>
                  <a:pt x="132" y="166"/>
                  <a:pt x="131" y="166"/>
                  <a:pt x="132" y="164"/>
                </a:cubicBezTo>
                <a:cubicBezTo>
                  <a:pt x="134" y="162"/>
                  <a:pt x="135" y="162"/>
                  <a:pt x="136" y="159"/>
                </a:cubicBezTo>
                <a:cubicBezTo>
                  <a:pt x="138" y="156"/>
                  <a:pt x="136" y="157"/>
                  <a:pt x="137" y="153"/>
                </a:cubicBezTo>
                <a:cubicBezTo>
                  <a:pt x="138" y="149"/>
                  <a:pt x="141" y="151"/>
                  <a:pt x="144" y="148"/>
                </a:cubicBezTo>
                <a:cubicBezTo>
                  <a:pt x="147" y="146"/>
                  <a:pt x="149" y="145"/>
                  <a:pt x="152" y="143"/>
                </a:cubicBezTo>
                <a:cubicBezTo>
                  <a:pt x="155" y="141"/>
                  <a:pt x="158" y="140"/>
                  <a:pt x="159" y="139"/>
                </a:cubicBezTo>
                <a:cubicBezTo>
                  <a:pt x="160" y="139"/>
                  <a:pt x="165" y="138"/>
                  <a:pt x="167" y="136"/>
                </a:cubicBezTo>
                <a:cubicBezTo>
                  <a:pt x="169" y="134"/>
                  <a:pt x="167" y="135"/>
                  <a:pt x="167" y="133"/>
                </a:cubicBezTo>
                <a:cubicBezTo>
                  <a:pt x="167" y="130"/>
                  <a:pt x="169" y="131"/>
                  <a:pt x="170" y="131"/>
                </a:cubicBezTo>
                <a:cubicBezTo>
                  <a:pt x="171" y="130"/>
                  <a:pt x="172" y="132"/>
                  <a:pt x="173" y="131"/>
                </a:cubicBezTo>
                <a:cubicBezTo>
                  <a:pt x="173" y="130"/>
                  <a:pt x="174" y="133"/>
                  <a:pt x="174" y="134"/>
                </a:cubicBezTo>
                <a:cubicBezTo>
                  <a:pt x="174" y="134"/>
                  <a:pt x="171" y="134"/>
                  <a:pt x="170" y="134"/>
                </a:cubicBezTo>
                <a:cubicBezTo>
                  <a:pt x="168" y="134"/>
                  <a:pt x="171" y="135"/>
                  <a:pt x="171" y="135"/>
                </a:cubicBezTo>
                <a:cubicBezTo>
                  <a:pt x="172" y="135"/>
                  <a:pt x="173" y="135"/>
                  <a:pt x="175" y="135"/>
                </a:cubicBezTo>
                <a:cubicBezTo>
                  <a:pt x="177" y="134"/>
                  <a:pt x="177" y="134"/>
                  <a:pt x="178" y="134"/>
                </a:cubicBezTo>
                <a:cubicBezTo>
                  <a:pt x="179" y="134"/>
                  <a:pt x="179" y="136"/>
                  <a:pt x="180" y="137"/>
                </a:cubicBezTo>
                <a:cubicBezTo>
                  <a:pt x="181" y="137"/>
                  <a:pt x="182" y="140"/>
                  <a:pt x="183" y="139"/>
                </a:cubicBezTo>
                <a:cubicBezTo>
                  <a:pt x="185" y="139"/>
                  <a:pt x="183" y="138"/>
                  <a:pt x="183" y="136"/>
                </a:cubicBezTo>
                <a:cubicBezTo>
                  <a:pt x="183" y="134"/>
                  <a:pt x="183" y="134"/>
                  <a:pt x="184" y="132"/>
                </a:cubicBezTo>
                <a:cubicBezTo>
                  <a:pt x="185" y="130"/>
                  <a:pt x="185" y="135"/>
                  <a:pt x="185" y="135"/>
                </a:cubicBezTo>
                <a:cubicBezTo>
                  <a:pt x="185" y="135"/>
                  <a:pt x="185" y="137"/>
                  <a:pt x="186" y="137"/>
                </a:cubicBezTo>
                <a:cubicBezTo>
                  <a:pt x="187" y="138"/>
                  <a:pt x="188" y="137"/>
                  <a:pt x="189" y="136"/>
                </a:cubicBezTo>
                <a:cubicBezTo>
                  <a:pt x="190" y="135"/>
                  <a:pt x="190" y="133"/>
                  <a:pt x="190" y="131"/>
                </a:cubicBezTo>
                <a:cubicBezTo>
                  <a:pt x="189" y="129"/>
                  <a:pt x="189" y="130"/>
                  <a:pt x="187" y="129"/>
                </a:cubicBezTo>
                <a:cubicBezTo>
                  <a:pt x="185" y="129"/>
                  <a:pt x="185" y="128"/>
                  <a:pt x="184" y="127"/>
                </a:cubicBezTo>
                <a:cubicBezTo>
                  <a:pt x="183" y="126"/>
                  <a:pt x="183" y="127"/>
                  <a:pt x="182" y="127"/>
                </a:cubicBezTo>
                <a:cubicBezTo>
                  <a:pt x="181" y="126"/>
                  <a:pt x="179" y="127"/>
                  <a:pt x="177" y="126"/>
                </a:cubicBezTo>
                <a:cubicBezTo>
                  <a:pt x="175" y="126"/>
                  <a:pt x="178" y="126"/>
                  <a:pt x="179" y="125"/>
                </a:cubicBezTo>
                <a:cubicBezTo>
                  <a:pt x="181" y="125"/>
                  <a:pt x="181" y="123"/>
                  <a:pt x="180" y="123"/>
                </a:cubicBezTo>
                <a:cubicBezTo>
                  <a:pt x="179" y="122"/>
                  <a:pt x="179" y="121"/>
                  <a:pt x="177" y="119"/>
                </a:cubicBezTo>
                <a:cubicBezTo>
                  <a:pt x="176" y="117"/>
                  <a:pt x="177" y="117"/>
                  <a:pt x="178" y="115"/>
                </a:cubicBezTo>
                <a:cubicBezTo>
                  <a:pt x="179" y="114"/>
                  <a:pt x="180" y="113"/>
                  <a:pt x="179" y="111"/>
                </a:cubicBezTo>
                <a:cubicBezTo>
                  <a:pt x="179" y="109"/>
                  <a:pt x="180" y="111"/>
                  <a:pt x="181" y="109"/>
                </a:cubicBezTo>
                <a:cubicBezTo>
                  <a:pt x="183" y="108"/>
                  <a:pt x="184" y="109"/>
                  <a:pt x="185" y="107"/>
                </a:cubicBezTo>
                <a:cubicBezTo>
                  <a:pt x="186" y="105"/>
                  <a:pt x="187" y="106"/>
                  <a:pt x="188" y="104"/>
                </a:cubicBezTo>
                <a:cubicBezTo>
                  <a:pt x="189" y="103"/>
                  <a:pt x="190" y="103"/>
                  <a:pt x="191" y="101"/>
                </a:cubicBezTo>
                <a:cubicBezTo>
                  <a:pt x="193" y="98"/>
                  <a:pt x="193" y="100"/>
                  <a:pt x="195" y="99"/>
                </a:cubicBezTo>
                <a:cubicBezTo>
                  <a:pt x="197" y="98"/>
                  <a:pt x="196" y="98"/>
                  <a:pt x="197" y="96"/>
                </a:cubicBezTo>
                <a:cubicBezTo>
                  <a:pt x="197" y="94"/>
                  <a:pt x="198" y="92"/>
                  <a:pt x="199" y="91"/>
                </a:cubicBezTo>
                <a:cubicBezTo>
                  <a:pt x="200" y="89"/>
                  <a:pt x="202" y="86"/>
                  <a:pt x="202" y="84"/>
                </a:cubicBezTo>
                <a:cubicBezTo>
                  <a:pt x="203" y="82"/>
                  <a:pt x="203" y="82"/>
                  <a:pt x="204" y="80"/>
                </a:cubicBezTo>
                <a:cubicBezTo>
                  <a:pt x="205" y="79"/>
                  <a:pt x="205" y="79"/>
                  <a:pt x="208" y="79"/>
                </a:cubicBezTo>
                <a:cubicBezTo>
                  <a:pt x="210" y="79"/>
                  <a:pt x="209" y="79"/>
                  <a:pt x="209" y="77"/>
                </a:cubicBezTo>
                <a:cubicBezTo>
                  <a:pt x="210" y="76"/>
                  <a:pt x="210" y="76"/>
                  <a:pt x="210" y="74"/>
                </a:cubicBezTo>
                <a:cubicBezTo>
                  <a:pt x="210" y="72"/>
                  <a:pt x="211" y="73"/>
                  <a:pt x="212" y="72"/>
                </a:cubicBezTo>
                <a:cubicBezTo>
                  <a:pt x="214" y="71"/>
                  <a:pt x="215" y="71"/>
                  <a:pt x="216" y="70"/>
                </a:cubicBezTo>
                <a:cubicBezTo>
                  <a:pt x="217" y="69"/>
                  <a:pt x="216" y="69"/>
                  <a:pt x="216" y="66"/>
                </a:cubicBezTo>
                <a:cubicBezTo>
                  <a:pt x="215" y="64"/>
                  <a:pt x="218" y="63"/>
                  <a:pt x="221" y="59"/>
                </a:cubicBezTo>
                <a:cubicBezTo>
                  <a:pt x="224" y="55"/>
                  <a:pt x="224" y="56"/>
                  <a:pt x="226" y="52"/>
                </a:cubicBezTo>
                <a:cubicBezTo>
                  <a:pt x="226" y="52"/>
                  <a:pt x="225" y="50"/>
                  <a:pt x="224" y="48"/>
                </a:cubicBezTo>
                <a:cubicBezTo>
                  <a:pt x="223" y="47"/>
                  <a:pt x="223" y="46"/>
                  <a:pt x="223" y="44"/>
                </a:cubicBezTo>
                <a:cubicBezTo>
                  <a:pt x="222" y="42"/>
                  <a:pt x="221" y="42"/>
                  <a:pt x="220" y="39"/>
                </a:cubicBezTo>
                <a:cubicBezTo>
                  <a:pt x="219" y="37"/>
                  <a:pt x="221" y="38"/>
                  <a:pt x="221" y="36"/>
                </a:cubicBezTo>
                <a:cubicBezTo>
                  <a:pt x="221" y="33"/>
                  <a:pt x="222" y="36"/>
                  <a:pt x="223" y="35"/>
                </a:cubicBezTo>
                <a:cubicBezTo>
                  <a:pt x="224" y="35"/>
                  <a:pt x="227" y="34"/>
                  <a:pt x="229" y="33"/>
                </a:cubicBezTo>
                <a:cubicBezTo>
                  <a:pt x="230" y="31"/>
                  <a:pt x="228" y="32"/>
                  <a:pt x="227" y="31"/>
                </a:cubicBezTo>
                <a:close/>
                <a:moveTo>
                  <a:pt x="35" y="205"/>
                </a:moveTo>
                <a:cubicBezTo>
                  <a:pt x="34" y="206"/>
                  <a:pt x="33" y="206"/>
                  <a:pt x="32" y="205"/>
                </a:cubicBezTo>
                <a:cubicBezTo>
                  <a:pt x="31" y="203"/>
                  <a:pt x="31" y="205"/>
                  <a:pt x="29" y="205"/>
                </a:cubicBezTo>
                <a:cubicBezTo>
                  <a:pt x="28" y="206"/>
                  <a:pt x="26" y="205"/>
                  <a:pt x="24" y="202"/>
                </a:cubicBezTo>
                <a:cubicBezTo>
                  <a:pt x="22" y="200"/>
                  <a:pt x="25" y="201"/>
                  <a:pt x="26" y="201"/>
                </a:cubicBezTo>
                <a:cubicBezTo>
                  <a:pt x="26" y="201"/>
                  <a:pt x="27" y="202"/>
                  <a:pt x="28" y="202"/>
                </a:cubicBezTo>
                <a:cubicBezTo>
                  <a:pt x="30" y="201"/>
                  <a:pt x="30" y="201"/>
                  <a:pt x="32" y="201"/>
                </a:cubicBezTo>
                <a:cubicBezTo>
                  <a:pt x="32" y="201"/>
                  <a:pt x="34" y="202"/>
                  <a:pt x="35" y="202"/>
                </a:cubicBezTo>
                <a:cubicBezTo>
                  <a:pt x="36" y="203"/>
                  <a:pt x="35" y="204"/>
                  <a:pt x="35" y="205"/>
                </a:cubicBezTo>
                <a:close/>
                <a:moveTo>
                  <a:pt x="40" y="182"/>
                </a:moveTo>
                <a:cubicBezTo>
                  <a:pt x="40" y="183"/>
                  <a:pt x="40" y="184"/>
                  <a:pt x="39" y="186"/>
                </a:cubicBezTo>
                <a:cubicBezTo>
                  <a:pt x="39" y="187"/>
                  <a:pt x="39" y="188"/>
                  <a:pt x="38" y="189"/>
                </a:cubicBezTo>
                <a:cubicBezTo>
                  <a:pt x="38" y="190"/>
                  <a:pt x="39" y="191"/>
                  <a:pt x="39" y="192"/>
                </a:cubicBezTo>
                <a:cubicBezTo>
                  <a:pt x="39" y="194"/>
                  <a:pt x="39" y="196"/>
                  <a:pt x="38" y="197"/>
                </a:cubicBezTo>
                <a:cubicBezTo>
                  <a:pt x="37" y="198"/>
                  <a:pt x="37" y="198"/>
                  <a:pt x="34" y="197"/>
                </a:cubicBezTo>
                <a:cubicBezTo>
                  <a:pt x="32" y="197"/>
                  <a:pt x="31" y="197"/>
                  <a:pt x="29" y="195"/>
                </a:cubicBezTo>
                <a:cubicBezTo>
                  <a:pt x="27" y="194"/>
                  <a:pt x="30" y="194"/>
                  <a:pt x="31" y="194"/>
                </a:cubicBezTo>
                <a:cubicBezTo>
                  <a:pt x="32" y="194"/>
                  <a:pt x="32" y="195"/>
                  <a:pt x="34" y="196"/>
                </a:cubicBezTo>
                <a:cubicBezTo>
                  <a:pt x="35" y="197"/>
                  <a:pt x="34" y="196"/>
                  <a:pt x="36" y="195"/>
                </a:cubicBezTo>
                <a:cubicBezTo>
                  <a:pt x="37" y="194"/>
                  <a:pt x="36" y="193"/>
                  <a:pt x="35" y="191"/>
                </a:cubicBezTo>
                <a:cubicBezTo>
                  <a:pt x="34" y="190"/>
                  <a:pt x="34" y="191"/>
                  <a:pt x="32" y="190"/>
                </a:cubicBezTo>
                <a:cubicBezTo>
                  <a:pt x="31" y="189"/>
                  <a:pt x="30" y="189"/>
                  <a:pt x="31" y="186"/>
                </a:cubicBezTo>
                <a:cubicBezTo>
                  <a:pt x="31" y="183"/>
                  <a:pt x="31" y="186"/>
                  <a:pt x="32" y="187"/>
                </a:cubicBezTo>
                <a:cubicBezTo>
                  <a:pt x="33" y="187"/>
                  <a:pt x="33" y="188"/>
                  <a:pt x="34" y="188"/>
                </a:cubicBezTo>
                <a:cubicBezTo>
                  <a:pt x="35" y="188"/>
                  <a:pt x="36" y="188"/>
                  <a:pt x="35" y="186"/>
                </a:cubicBezTo>
                <a:cubicBezTo>
                  <a:pt x="34" y="185"/>
                  <a:pt x="35" y="184"/>
                  <a:pt x="37" y="185"/>
                </a:cubicBezTo>
                <a:cubicBezTo>
                  <a:pt x="37" y="185"/>
                  <a:pt x="37" y="183"/>
                  <a:pt x="37" y="182"/>
                </a:cubicBezTo>
                <a:cubicBezTo>
                  <a:pt x="37" y="180"/>
                  <a:pt x="38" y="180"/>
                  <a:pt x="40" y="179"/>
                </a:cubicBezTo>
                <a:cubicBezTo>
                  <a:pt x="42" y="178"/>
                  <a:pt x="41" y="180"/>
                  <a:pt x="40" y="182"/>
                </a:cubicBezTo>
                <a:close/>
                <a:moveTo>
                  <a:pt x="65" y="192"/>
                </a:moveTo>
                <a:cubicBezTo>
                  <a:pt x="63" y="192"/>
                  <a:pt x="64" y="190"/>
                  <a:pt x="64" y="188"/>
                </a:cubicBezTo>
                <a:cubicBezTo>
                  <a:pt x="64" y="186"/>
                  <a:pt x="64" y="186"/>
                  <a:pt x="62" y="185"/>
                </a:cubicBezTo>
                <a:cubicBezTo>
                  <a:pt x="60" y="184"/>
                  <a:pt x="60" y="185"/>
                  <a:pt x="57" y="185"/>
                </a:cubicBezTo>
                <a:cubicBezTo>
                  <a:pt x="54" y="185"/>
                  <a:pt x="55" y="183"/>
                  <a:pt x="54" y="181"/>
                </a:cubicBezTo>
                <a:cubicBezTo>
                  <a:pt x="52" y="179"/>
                  <a:pt x="51" y="178"/>
                  <a:pt x="53" y="176"/>
                </a:cubicBezTo>
                <a:cubicBezTo>
                  <a:pt x="55" y="174"/>
                  <a:pt x="55" y="178"/>
                  <a:pt x="55" y="179"/>
                </a:cubicBezTo>
                <a:cubicBezTo>
                  <a:pt x="55" y="180"/>
                  <a:pt x="57" y="181"/>
                  <a:pt x="58" y="181"/>
                </a:cubicBezTo>
                <a:cubicBezTo>
                  <a:pt x="58" y="182"/>
                  <a:pt x="59" y="182"/>
                  <a:pt x="61" y="181"/>
                </a:cubicBezTo>
                <a:cubicBezTo>
                  <a:pt x="63" y="181"/>
                  <a:pt x="63" y="182"/>
                  <a:pt x="64" y="182"/>
                </a:cubicBezTo>
                <a:cubicBezTo>
                  <a:pt x="65" y="183"/>
                  <a:pt x="65" y="184"/>
                  <a:pt x="66" y="185"/>
                </a:cubicBezTo>
                <a:cubicBezTo>
                  <a:pt x="66" y="185"/>
                  <a:pt x="67" y="188"/>
                  <a:pt x="67" y="190"/>
                </a:cubicBezTo>
                <a:cubicBezTo>
                  <a:pt x="67" y="191"/>
                  <a:pt x="67" y="192"/>
                  <a:pt x="65" y="192"/>
                </a:cubicBezTo>
                <a:close/>
                <a:moveTo>
                  <a:pt x="76" y="168"/>
                </a:moveTo>
                <a:cubicBezTo>
                  <a:pt x="75" y="169"/>
                  <a:pt x="73" y="168"/>
                  <a:pt x="71" y="166"/>
                </a:cubicBezTo>
                <a:cubicBezTo>
                  <a:pt x="70" y="164"/>
                  <a:pt x="72" y="164"/>
                  <a:pt x="73" y="162"/>
                </a:cubicBezTo>
                <a:cubicBezTo>
                  <a:pt x="74" y="160"/>
                  <a:pt x="73" y="161"/>
                  <a:pt x="73" y="158"/>
                </a:cubicBezTo>
                <a:cubicBezTo>
                  <a:pt x="73" y="155"/>
                  <a:pt x="74" y="154"/>
                  <a:pt x="75" y="154"/>
                </a:cubicBezTo>
                <a:cubicBezTo>
                  <a:pt x="76" y="154"/>
                  <a:pt x="76" y="155"/>
                  <a:pt x="76" y="155"/>
                </a:cubicBezTo>
                <a:cubicBezTo>
                  <a:pt x="76" y="155"/>
                  <a:pt x="75" y="156"/>
                  <a:pt x="76" y="158"/>
                </a:cubicBezTo>
                <a:cubicBezTo>
                  <a:pt x="76" y="159"/>
                  <a:pt x="76" y="160"/>
                  <a:pt x="75" y="161"/>
                </a:cubicBezTo>
                <a:cubicBezTo>
                  <a:pt x="75" y="162"/>
                  <a:pt x="74" y="164"/>
                  <a:pt x="74" y="165"/>
                </a:cubicBezTo>
                <a:cubicBezTo>
                  <a:pt x="74" y="166"/>
                  <a:pt x="75" y="165"/>
                  <a:pt x="76" y="165"/>
                </a:cubicBezTo>
                <a:cubicBezTo>
                  <a:pt x="77" y="164"/>
                  <a:pt x="76" y="167"/>
                  <a:pt x="76" y="168"/>
                </a:cubicBezTo>
                <a:close/>
                <a:moveTo>
                  <a:pt x="83" y="158"/>
                </a:moveTo>
                <a:cubicBezTo>
                  <a:pt x="82" y="159"/>
                  <a:pt x="81" y="160"/>
                  <a:pt x="80" y="162"/>
                </a:cubicBezTo>
                <a:cubicBezTo>
                  <a:pt x="80" y="164"/>
                  <a:pt x="80" y="164"/>
                  <a:pt x="79" y="165"/>
                </a:cubicBezTo>
                <a:cubicBezTo>
                  <a:pt x="78" y="167"/>
                  <a:pt x="78" y="161"/>
                  <a:pt x="78" y="160"/>
                </a:cubicBezTo>
                <a:cubicBezTo>
                  <a:pt x="78" y="160"/>
                  <a:pt x="79" y="158"/>
                  <a:pt x="80" y="157"/>
                </a:cubicBezTo>
                <a:cubicBezTo>
                  <a:pt x="81" y="156"/>
                  <a:pt x="81" y="154"/>
                  <a:pt x="83" y="154"/>
                </a:cubicBezTo>
                <a:cubicBezTo>
                  <a:pt x="83" y="154"/>
                  <a:pt x="83" y="157"/>
                  <a:pt x="83" y="158"/>
                </a:cubicBezTo>
                <a:close/>
                <a:moveTo>
                  <a:pt x="106" y="142"/>
                </a:moveTo>
                <a:cubicBezTo>
                  <a:pt x="106" y="144"/>
                  <a:pt x="106" y="145"/>
                  <a:pt x="106" y="147"/>
                </a:cubicBezTo>
                <a:cubicBezTo>
                  <a:pt x="106" y="148"/>
                  <a:pt x="106" y="150"/>
                  <a:pt x="106" y="151"/>
                </a:cubicBezTo>
                <a:cubicBezTo>
                  <a:pt x="105" y="151"/>
                  <a:pt x="104" y="150"/>
                  <a:pt x="104" y="149"/>
                </a:cubicBezTo>
                <a:cubicBezTo>
                  <a:pt x="103" y="148"/>
                  <a:pt x="103" y="147"/>
                  <a:pt x="104" y="146"/>
                </a:cubicBezTo>
                <a:cubicBezTo>
                  <a:pt x="104" y="145"/>
                  <a:pt x="104" y="144"/>
                  <a:pt x="103" y="142"/>
                </a:cubicBezTo>
                <a:cubicBezTo>
                  <a:pt x="103" y="140"/>
                  <a:pt x="102" y="137"/>
                  <a:pt x="103" y="137"/>
                </a:cubicBezTo>
                <a:cubicBezTo>
                  <a:pt x="103" y="137"/>
                  <a:pt x="105" y="135"/>
                  <a:pt x="106" y="137"/>
                </a:cubicBezTo>
                <a:cubicBezTo>
                  <a:pt x="106" y="138"/>
                  <a:pt x="107" y="141"/>
                  <a:pt x="106" y="142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4" name="Freeform 734">
            <a:extLst>
              <a:ext uri="{FF2B5EF4-FFF2-40B4-BE49-F238E27FC236}">
                <a16:creationId xmlns:a16="http://schemas.microsoft.com/office/drawing/2014/main" id="{E1B55EE9-EFC5-39DA-6220-B101BB542667}"/>
              </a:ext>
            </a:extLst>
          </p:cNvPr>
          <p:cNvSpPr>
            <a:spLocks/>
          </p:cNvSpPr>
          <p:nvPr/>
        </p:nvSpPr>
        <p:spPr bwMode="auto">
          <a:xfrm>
            <a:off x="9405891" y="6381663"/>
            <a:ext cx="7684" cy="5763"/>
          </a:xfrm>
          <a:custGeom>
            <a:avLst/>
            <a:gdLst>
              <a:gd name="T0" fmla="*/ 2147483646 w 7"/>
              <a:gd name="T1" fmla="*/ 2147483646 h 6"/>
              <a:gd name="T2" fmla="*/ 2147483646 w 7"/>
              <a:gd name="T3" fmla="*/ 2147483646 h 6"/>
              <a:gd name="T4" fmla="*/ 2147483646 w 7"/>
              <a:gd name="T5" fmla="*/ 2147483646 h 6"/>
              <a:gd name="T6" fmla="*/ 2147483646 w 7"/>
              <a:gd name="T7" fmla="*/ 2147483646 h 6"/>
              <a:gd name="T8" fmla="*/ 2147483646 w 7"/>
              <a:gd name="T9" fmla="*/ 2147483646 h 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"/>
              <a:gd name="T16" fmla="*/ 0 h 6"/>
              <a:gd name="T17" fmla="*/ 7 w 7"/>
              <a:gd name="T18" fmla="*/ 6 h 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" h="6">
                <a:moveTo>
                  <a:pt x="4" y="1"/>
                </a:moveTo>
                <a:cubicBezTo>
                  <a:pt x="2" y="2"/>
                  <a:pt x="0" y="1"/>
                  <a:pt x="1" y="3"/>
                </a:cubicBezTo>
                <a:cubicBezTo>
                  <a:pt x="2" y="6"/>
                  <a:pt x="3" y="6"/>
                  <a:pt x="5" y="6"/>
                </a:cubicBezTo>
                <a:cubicBezTo>
                  <a:pt x="6" y="6"/>
                  <a:pt x="7" y="4"/>
                  <a:pt x="7" y="3"/>
                </a:cubicBezTo>
                <a:cubicBezTo>
                  <a:pt x="7" y="2"/>
                  <a:pt x="5" y="0"/>
                  <a:pt x="4" y="1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5" name="Freeform 735">
            <a:extLst>
              <a:ext uri="{FF2B5EF4-FFF2-40B4-BE49-F238E27FC236}">
                <a16:creationId xmlns:a16="http://schemas.microsoft.com/office/drawing/2014/main" id="{42DCD3FC-1A1D-2964-C205-50A22BCCA78A}"/>
              </a:ext>
            </a:extLst>
          </p:cNvPr>
          <p:cNvSpPr>
            <a:spLocks/>
          </p:cNvSpPr>
          <p:nvPr/>
        </p:nvSpPr>
        <p:spPr bwMode="auto">
          <a:xfrm>
            <a:off x="9436625" y="6425844"/>
            <a:ext cx="24971" cy="28813"/>
          </a:xfrm>
          <a:custGeom>
            <a:avLst/>
            <a:gdLst>
              <a:gd name="T0" fmla="*/ 2147483646 w 23"/>
              <a:gd name="T1" fmla="*/ 2147483646 h 26"/>
              <a:gd name="T2" fmla="*/ 2147483646 w 23"/>
              <a:gd name="T3" fmla="*/ 2147483646 h 26"/>
              <a:gd name="T4" fmla="*/ 2147483646 w 23"/>
              <a:gd name="T5" fmla="*/ 2147483646 h 26"/>
              <a:gd name="T6" fmla="*/ 2147483646 w 23"/>
              <a:gd name="T7" fmla="*/ 2147483646 h 26"/>
              <a:gd name="T8" fmla="*/ 2147483646 w 23"/>
              <a:gd name="T9" fmla="*/ 2147483646 h 26"/>
              <a:gd name="T10" fmla="*/ 2147483646 w 23"/>
              <a:gd name="T11" fmla="*/ 2147483646 h 26"/>
              <a:gd name="T12" fmla="*/ 2147483646 w 23"/>
              <a:gd name="T13" fmla="*/ 2147483646 h 26"/>
              <a:gd name="T14" fmla="*/ 2147483646 w 23"/>
              <a:gd name="T15" fmla="*/ 2147483646 h 26"/>
              <a:gd name="T16" fmla="*/ 2147483646 w 23"/>
              <a:gd name="T17" fmla="*/ 2147483646 h 26"/>
              <a:gd name="T18" fmla="*/ 2147483646 w 23"/>
              <a:gd name="T19" fmla="*/ 2147483646 h 26"/>
              <a:gd name="T20" fmla="*/ 2147483646 w 23"/>
              <a:gd name="T21" fmla="*/ 2147483646 h 26"/>
              <a:gd name="T22" fmla="*/ 2147483646 w 23"/>
              <a:gd name="T23" fmla="*/ 2147483646 h 26"/>
              <a:gd name="T24" fmla="*/ 2147483646 w 23"/>
              <a:gd name="T25" fmla="*/ 2147483646 h 26"/>
              <a:gd name="T26" fmla="*/ 2147483646 w 23"/>
              <a:gd name="T27" fmla="*/ 2147483646 h 26"/>
              <a:gd name="T28" fmla="*/ 2147483646 w 23"/>
              <a:gd name="T29" fmla="*/ 2147483646 h 26"/>
              <a:gd name="T30" fmla="*/ 2147483646 w 23"/>
              <a:gd name="T31" fmla="*/ 2147483646 h 26"/>
              <a:gd name="T32" fmla="*/ 2147483646 w 23"/>
              <a:gd name="T33" fmla="*/ 2147483646 h 26"/>
              <a:gd name="T34" fmla="*/ 2147483646 w 23"/>
              <a:gd name="T35" fmla="*/ 2147483646 h 26"/>
              <a:gd name="T36" fmla="*/ 2147483646 w 23"/>
              <a:gd name="T37" fmla="*/ 2147483646 h 26"/>
              <a:gd name="T38" fmla="*/ 2147483646 w 23"/>
              <a:gd name="T39" fmla="*/ 2147483646 h 26"/>
              <a:gd name="T40" fmla="*/ 2147483646 w 23"/>
              <a:gd name="T41" fmla="*/ 2147483646 h 26"/>
              <a:gd name="T42" fmla="*/ 2147483646 w 23"/>
              <a:gd name="T43" fmla="*/ 2147483646 h 26"/>
              <a:gd name="T44" fmla="*/ 2147483646 w 23"/>
              <a:gd name="T45" fmla="*/ 2147483646 h 26"/>
              <a:gd name="T46" fmla="*/ 2147483646 w 23"/>
              <a:gd name="T47" fmla="*/ 2147483646 h 26"/>
              <a:gd name="T48" fmla="*/ 2147483646 w 23"/>
              <a:gd name="T49" fmla="*/ 2147483646 h 2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w 23"/>
              <a:gd name="T76" fmla="*/ 0 h 26"/>
              <a:gd name="T77" fmla="*/ 23 w 23"/>
              <a:gd name="T78" fmla="*/ 26 h 2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T75" t="T76" r="T77" b="T78"/>
            <a:pathLst>
              <a:path w="23" h="26">
                <a:moveTo>
                  <a:pt x="12" y="2"/>
                </a:moveTo>
                <a:cubicBezTo>
                  <a:pt x="10" y="2"/>
                  <a:pt x="9" y="1"/>
                  <a:pt x="8" y="2"/>
                </a:cubicBezTo>
                <a:cubicBezTo>
                  <a:pt x="7" y="3"/>
                  <a:pt x="6" y="3"/>
                  <a:pt x="7" y="5"/>
                </a:cubicBezTo>
                <a:cubicBezTo>
                  <a:pt x="9" y="8"/>
                  <a:pt x="9" y="8"/>
                  <a:pt x="10" y="10"/>
                </a:cubicBezTo>
                <a:cubicBezTo>
                  <a:pt x="10" y="13"/>
                  <a:pt x="11" y="13"/>
                  <a:pt x="9" y="14"/>
                </a:cubicBezTo>
                <a:cubicBezTo>
                  <a:pt x="8" y="14"/>
                  <a:pt x="6" y="12"/>
                  <a:pt x="7" y="14"/>
                </a:cubicBezTo>
                <a:cubicBezTo>
                  <a:pt x="8" y="16"/>
                  <a:pt x="9" y="15"/>
                  <a:pt x="7" y="16"/>
                </a:cubicBezTo>
                <a:cubicBezTo>
                  <a:pt x="6" y="17"/>
                  <a:pt x="5" y="17"/>
                  <a:pt x="4" y="17"/>
                </a:cubicBezTo>
                <a:cubicBezTo>
                  <a:pt x="4" y="17"/>
                  <a:pt x="1" y="18"/>
                  <a:pt x="3" y="20"/>
                </a:cubicBezTo>
                <a:cubicBezTo>
                  <a:pt x="4" y="22"/>
                  <a:pt x="5" y="23"/>
                  <a:pt x="4" y="24"/>
                </a:cubicBezTo>
                <a:cubicBezTo>
                  <a:pt x="2" y="26"/>
                  <a:pt x="0" y="26"/>
                  <a:pt x="3" y="26"/>
                </a:cubicBezTo>
                <a:cubicBezTo>
                  <a:pt x="5" y="26"/>
                  <a:pt x="7" y="26"/>
                  <a:pt x="7" y="25"/>
                </a:cubicBezTo>
                <a:cubicBezTo>
                  <a:pt x="7" y="25"/>
                  <a:pt x="6" y="22"/>
                  <a:pt x="7" y="22"/>
                </a:cubicBezTo>
                <a:cubicBezTo>
                  <a:pt x="9" y="21"/>
                  <a:pt x="8" y="19"/>
                  <a:pt x="11" y="20"/>
                </a:cubicBezTo>
                <a:cubicBezTo>
                  <a:pt x="13" y="22"/>
                  <a:pt x="12" y="22"/>
                  <a:pt x="16" y="20"/>
                </a:cubicBezTo>
                <a:cubicBezTo>
                  <a:pt x="20" y="19"/>
                  <a:pt x="23" y="18"/>
                  <a:pt x="22" y="16"/>
                </a:cubicBezTo>
                <a:cubicBezTo>
                  <a:pt x="22" y="14"/>
                  <a:pt x="22" y="12"/>
                  <a:pt x="21" y="12"/>
                </a:cubicBezTo>
                <a:cubicBezTo>
                  <a:pt x="20" y="12"/>
                  <a:pt x="21" y="10"/>
                  <a:pt x="19" y="12"/>
                </a:cubicBezTo>
                <a:cubicBezTo>
                  <a:pt x="18" y="14"/>
                  <a:pt x="17" y="13"/>
                  <a:pt x="16" y="12"/>
                </a:cubicBezTo>
                <a:cubicBezTo>
                  <a:pt x="15" y="12"/>
                  <a:pt x="14" y="8"/>
                  <a:pt x="16" y="9"/>
                </a:cubicBezTo>
                <a:cubicBezTo>
                  <a:pt x="18" y="10"/>
                  <a:pt x="20" y="10"/>
                  <a:pt x="21" y="10"/>
                </a:cubicBezTo>
                <a:cubicBezTo>
                  <a:pt x="21" y="9"/>
                  <a:pt x="21" y="8"/>
                  <a:pt x="19" y="7"/>
                </a:cubicBezTo>
                <a:cubicBezTo>
                  <a:pt x="17" y="6"/>
                  <a:pt x="16" y="5"/>
                  <a:pt x="15" y="3"/>
                </a:cubicBezTo>
                <a:cubicBezTo>
                  <a:pt x="14" y="2"/>
                  <a:pt x="14" y="0"/>
                  <a:pt x="13" y="1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86" name="Freeform 736">
            <a:extLst>
              <a:ext uri="{FF2B5EF4-FFF2-40B4-BE49-F238E27FC236}">
                <a16:creationId xmlns:a16="http://schemas.microsoft.com/office/drawing/2014/main" id="{5CA742BE-F2C2-0FB7-6153-B1B3026EEF1A}"/>
              </a:ext>
            </a:extLst>
          </p:cNvPr>
          <p:cNvSpPr>
            <a:spLocks noEditPoints="1"/>
          </p:cNvSpPr>
          <p:nvPr/>
        </p:nvSpPr>
        <p:spPr bwMode="auto">
          <a:xfrm>
            <a:off x="9603741" y="5895682"/>
            <a:ext cx="199771" cy="320786"/>
          </a:xfrm>
          <a:custGeom>
            <a:avLst/>
            <a:gdLst>
              <a:gd name="T0" fmla="*/ 2147483646 w 186"/>
              <a:gd name="T1" fmla="*/ 2147483646 h 300"/>
              <a:gd name="T2" fmla="*/ 2147483646 w 186"/>
              <a:gd name="T3" fmla="*/ 2147483646 h 300"/>
              <a:gd name="T4" fmla="*/ 2147483646 w 186"/>
              <a:gd name="T5" fmla="*/ 2147483646 h 300"/>
              <a:gd name="T6" fmla="*/ 2147483646 w 186"/>
              <a:gd name="T7" fmla="*/ 2147483646 h 300"/>
              <a:gd name="T8" fmla="*/ 2147483646 w 186"/>
              <a:gd name="T9" fmla="*/ 2147483646 h 300"/>
              <a:gd name="T10" fmla="*/ 2147483646 w 186"/>
              <a:gd name="T11" fmla="*/ 2147483646 h 300"/>
              <a:gd name="T12" fmla="*/ 2147483646 w 186"/>
              <a:gd name="T13" fmla="*/ 2147483646 h 300"/>
              <a:gd name="T14" fmla="*/ 2147483646 w 186"/>
              <a:gd name="T15" fmla="*/ 2147483646 h 300"/>
              <a:gd name="T16" fmla="*/ 2147483646 w 186"/>
              <a:gd name="T17" fmla="*/ 2147483646 h 300"/>
              <a:gd name="T18" fmla="*/ 2147483646 w 186"/>
              <a:gd name="T19" fmla="*/ 2147483646 h 300"/>
              <a:gd name="T20" fmla="*/ 2147483646 w 186"/>
              <a:gd name="T21" fmla="*/ 2147483646 h 300"/>
              <a:gd name="T22" fmla="*/ 2147483646 w 186"/>
              <a:gd name="T23" fmla="*/ 2147483646 h 300"/>
              <a:gd name="T24" fmla="*/ 2147483646 w 186"/>
              <a:gd name="T25" fmla="*/ 2147483646 h 300"/>
              <a:gd name="T26" fmla="*/ 2147483646 w 186"/>
              <a:gd name="T27" fmla="*/ 2147483646 h 300"/>
              <a:gd name="T28" fmla="*/ 2147483646 w 186"/>
              <a:gd name="T29" fmla="*/ 2147483646 h 300"/>
              <a:gd name="T30" fmla="*/ 2147483646 w 186"/>
              <a:gd name="T31" fmla="*/ 2147483646 h 300"/>
              <a:gd name="T32" fmla="*/ 2147483646 w 186"/>
              <a:gd name="T33" fmla="*/ 2147483646 h 300"/>
              <a:gd name="T34" fmla="*/ 2147483646 w 186"/>
              <a:gd name="T35" fmla="*/ 2147483646 h 300"/>
              <a:gd name="T36" fmla="*/ 2147483646 w 186"/>
              <a:gd name="T37" fmla="*/ 2147483646 h 300"/>
              <a:gd name="T38" fmla="*/ 2147483646 w 186"/>
              <a:gd name="T39" fmla="*/ 2147483646 h 300"/>
              <a:gd name="T40" fmla="*/ 2147483646 w 186"/>
              <a:gd name="T41" fmla="*/ 2147483646 h 300"/>
              <a:gd name="T42" fmla="*/ 2147483646 w 186"/>
              <a:gd name="T43" fmla="*/ 2147483646 h 300"/>
              <a:gd name="T44" fmla="*/ 2147483646 w 186"/>
              <a:gd name="T45" fmla="*/ 2147483646 h 300"/>
              <a:gd name="T46" fmla="*/ 2147483646 w 186"/>
              <a:gd name="T47" fmla="*/ 2147483646 h 300"/>
              <a:gd name="T48" fmla="*/ 2147483646 w 186"/>
              <a:gd name="T49" fmla="*/ 2147483646 h 300"/>
              <a:gd name="T50" fmla="*/ 2147483646 w 186"/>
              <a:gd name="T51" fmla="*/ 2147483646 h 300"/>
              <a:gd name="T52" fmla="*/ 2147483646 w 186"/>
              <a:gd name="T53" fmla="*/ 2147483646 h 300"/>
              <a:gd name="T54" fmla="*/ 2147483646 w 186"/>
              <a:gd name="T55" fmla="*/ 2147483646 h 300"/>
              <a:gd name="T56" fmla="*/ 2147483646 w 186"/>
              <a:gd name="T57" fmla="*/ 2147483646 h 300"/>
              <a:gd name="T58" fmla="*/ 2147483646 w 186"/>
              <a:gd name="T59" fmla="*/ 2147483646 h 300"/>
              <a:gd name="T60" fmla="*/ 2147483646 w 186"/>
              <a:gd name="T61" fmla="*/ 2147483646 h 300"/>
              <a:gd name="T62" fmla="*/ 2147483646 w 186"/>
              <a:gd name="T63" fmla="*/ 2147483646 h 300"/>
              <a:gd name="T64" fmla="*/ 2147483646 w 186"/>
              <a:gd name="T65" fmla="*/ 2147483646 h 300"/>
              <a:gd name="T66" fmla="*/ 2147483646 w 186"/>
              <a:gd name="T67" fmla="*/ 2147483646 h 300"/>
              <a:gd name="T68" fmla="*/ 2147483646 w 186"/>
              <a:gd name="T69" fmla="*/ 2147483646 h 300"/>
              <a:gd name="T70" fmla="*/ 2147483646 w 186"/>
              <a:gd name="T71" fmla="*/ 2147483646 h 300"/>
              <a:gd name="T72" fmla="*/ 2147483646 w 186"/>
              <a:gd name="T73" fmla="*/ 2147483646 h 300"/>
              <a:gd name="T74" fmla="*/ 2147483646 w 186"/>
              <a:gd name="T75" fmla="*/ 2147483646 h 300"/>
              <a:gd name="T76" fmla="*/ 2147483646 w 186"/>
              <a:gd name="T77" fmla="*/ 2147483646 h 300"/>
              <a:gd name="T78" fmla="*/ 2147483646 w 186"/>
              <a:gd name="T79" fmla="*/ 2147483646 h 300"/>
              <a:gd name="T80" fmla="*/ 2147483646 w 186"/>
              <a:gd name="T81" fmla="*/ 2147483646 h 300"/>
              <a:gd name="T82" fmla="*/ 2147483646 w 186"/>
              <a:gd name="T83" fmla="*/ 2147483646 h 300"/>
              <a:gd name="T84" fmla="*/ 2147483646 w 186"/>
              <a:gd name="T85" fmla="*/ 2147483646 h 300"/>
              <a:gd name="T86" fmla="*/ 2147483646 w 186"/>
              <a:gd name="T87" fmla="*/ 2147483646 h 300"/>
              <a:gd name="T88" fmla="*/ 2147483646 w 186"/>
              <a:gd name="T89" fmla="*/ 2147483646 h 300"/>
              <a:gd name="T90" fmla="*/ 2147483646 w 186"/>
              <a:gd name="T91" fmla="*/ 2147483646 h 300"/>
              <a:gd name="T92" fmla="*/ 2147483646 w 186"/>
              <a:gd name="T93" fmla="*/ 2147483646 h 300"/>
              <a:gd name="T94" fmla="*/ 2147483646 w 186"/>
              <a:gd name="T95" fmla="*/ 2147483646 h 300"/>
              <a:gd name="T96" fmla="*/ 2147483646 w 186"/>
              <a:gd name="T97" fmla="*/ 2147483646 h 300"/>
              <a:gd name="T98" fmla="*/ 2147483646 w 186"/>
              <a:gd name="T99" fmla="*/ 2147483646 h 300"/>
              <a:gd name="T100" fmla="*/ 2147483646 w 186"/>
              <a:gd name="T101" fmla="*/ 2147483646 h 300"/>
              <a:gd name="T102" fmla="*/ 2147483646 w 186"/>
              <a:gd name="T103" fmla="*/ 2147483646 h 300"/>
              <a:gd name="T104" fmla="*/ 2147483646 w 186"/>
              <a:gd name="T105" fmla="*/ 2147483646 h 300"/>
              <a:gd name="T106" fmla="*/ 2147483646 w 186"/>
              <a:gd name="T107" fmla="*/ 2147483646 h 300"/>
              <a:gd name="T108" fmla="*/ 2147483646 w 186"/>
              <a:gd name="T109" fmla="*/ 2147483646 h 300"/>
              <a:gd name="T110" fmla="*/ 2147483646 w 186"/>
              <a:gd name="T111" fmla="*/ 2147483646 h 300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86"/>
              <a:gd name="T169" fmla="*/ 0 h 300"/>
              <a:gd name="T170" fmla="*/ 186 w 186"/>
              <a:gd name="T171" fmla="*/ 300 h 300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86" h="300">
                <a:moveTo>
                  <a:pt x="184" y="145"/>
                </a:moveTo>
                <a:cubicBezTo>
                  <a:pt x="183" y="143"/>
                  <a:pt x="179" y="144"/>
                  <a:pt x="179" y="142"/>
                </a:cubicBezTo>
                <a:cubicBezTo>
                  <a:pt x="179" y="140"/>
                  <a:pt x="176" y="137"/>
                  <a:pt x="174" y="138"/>
                </a:cubicBezTo>
                <a:cubicBezTo>
                  <a:pt x="172" y="139"/>
                  <a:pt x="170" y="136"/>
                  <a:pt x="168" y="138"/>
                </a:cubicBezTo>
                <a:cubicBezTo>
                  <a:pt x="166" y="141"/>
                  <a:pt x="163" y="144"/>
                  <a:pt x="162" y="143"/>
                </a:cubicBezTo>
                <a:cubicBezTo>
                  <a:pt x="161" y="142"/>
                  <a:pt x="160" y="143"/>
                  <a:pt x="158" y="145"/>
                </a:cubicBezTo>
                <a:cubicBezTo>
                  <a:pt x="157" y="147"/>
                  <a:pt x="144" y="157"/>
                  <a:pt x="142" y="155"/>
                </a:cubicBezTo>
                <a:cubicBezTo>
                  <a:pt x="140" y="154"/>
                  <a:pt x="139" y="156"/>
                  <a:pt x="139" y="156"/>
                </a:cubicBezTo>
                <a:cubicBezTo>
                  <a:pt x="139" y="156"/>
                  <a:pt x="139" y="153"/>
                  <a:pt x="135" y="152"/>
                </a:cubicBezTo>
                <a:cubicBezTo>
                  <a:pt x="131" y="151"/>
                  <a:pt x="125" y="151"/>
                  <a:pt x="123" y="148"/>
                </a:cubicBezTo>
                <a:cubicBezTo>
                  <a:pt x="121" y="144"/>
                  <a:pt x="117" y="142"/>
                  <a:pt x="115" y="141"/>
                </a:cubicBezTo>
                <a:cubicBezTo>
                  <a:pt x="113" y="139"/>
                  <a:pt x="109" y="138"/>
                  <a:pt x="109" y="140"/>
                </a:cubicBezTo>
                <a:cubicBezTo>
                  <a:pt x="110" y="141"/>
                  <a:pt x="104" y="138"/>
                  <a:pt x="103" y="136"/>
                </a:cubicBezTo>
                <a:cubicBezTo>
                  <a:pt x="102" y="133"/>
                  <a:pt x="103" y="132"/>
                  <a:pt x="102" y="131"/>
                </a:cubicBezTo>
                <a:cubicBezTo>
                  <a:pt x="101" y="130"/>
                  <a:pt x="105" y="130"/>
                  <a:pt x="104" y="128"/>
                </a:cubicBezTo>
                <a:cubicBezTo>
                  <a:pt x="103" y="125"/>
                  <a:pt x="101" y="125"/>
                  <a:pt x="101" y="119"/>
                </a:cubicBezTo>
                <a:cubicBezTo>
                  <a:pt x="101" y="113"/>
                  <a:pt x="103" y="112"/>
                  <a:pt x="101" y="110"/>
                </a:cubicBezTo>
                <a:cubicBezTo>
                  <a:pt x="99" y="109"/>
                  <a:pt x="99" y="105"/>
                  <a:pt x="98" y="104"/>
                </a:cubicBezTo>
                <a:cubicBezTo>
                  <a:pt x="96" y="103"/>
                  <a:pt x="99" y="102"/>
                  <a:pt x="99" y="101"/>
                </a:cubicBezTo>
                <a:cubicBezTo>
                  <a:pt x="100" y="101"/>
                  <a:pt x="101" y="100"/>
                  <a:pt x="100" y="99"/>
                </a:cubicBezTo>
                <a:cubicBezTo>
                  <a:pt x="99" y="98"/>
                  <a:pt x="97" y="102"/>
                  <a:pt x="95" y="101"/>
                </a:cubicBezTo>
                <a:cubicBezTo>
                  <a:pt x="94" y="99"/>
                  <a:pt x="93" y="98"/>
                  <a:pt x="92" y="97"/>
                </a:cubicBezTo>
                <a:cubicBezTo>
                  <a:pt x="91" y="97"/>
                  <a:pt x="94" y="94"/>
                  <a:pt x="92" y="93"/>
                </a:cubicBezTo>
                <a:cubicBezTo>
                  <a:pt x="91" y="93"/>
                  <a:pt x="91" y="91"/>
                  <a:pt x="89" y="90"/>
                </a:cubicBezTo>
                <a:cubicBezTo>
                  <a:pt x="88" y="90"/>
                  <a:pt x="86" y="88"/>
                  <a:pt x="84" y="89"/>
                </a:cubicBezTo>
                <a:cubicBezTo>
                  <a:pt x="83" y="90"/>
                  <a:pt x="86" y="94"/>
                  <a:pt x="87" y="94"/>
                </a:cubicBezTo>
                <a:cubicBezTo>
                  <a:pt x="89" y="95"/>
                  <a:pt x="90" y="98"/>
                  <a:pt x="89" y="98"/>
                </a:cubicBezTo>
                <a:cubicBezTo>
                  <a:pt x="88" y="99"/>
                  <a:pt x="89" y="100"/>
                  <a:pt x="89" y="101"/>
                </a:cubicBezTo>
                <a:cubicBezTo>
                  <a:pt x="90" y="101"/>
                  <a:pt x="89" y="101"/>
                  <a:pt x="88" y="102"/>
                </a:cubicBezTo>
                <a:cubicBezTo>
                  <a:pt x="87" y="102"/>
                  <a:pt x="86" y="103"/>
                  <a:pt x="87" y="105"/>
                </a:cubicBezTo>
                <a:cubicBezTo>
                  <a:pt x="89" y="107"/>
                  <a:pt x="91" y="109"/>
                  <a:pt x="90" y="110"/>
                </a:cubicBezTo>
                <a:cubicBezTo>
                  <a:pt x="90" y="112"/>
                  <a:pt x="91" y="113"/>
                  <a:pt x="90" y="115"/>
                </a:cubicBezTo>
                <a:cubicBezTo>
                  <a:pt x="89" y="117"/>
                  <a:pt x="88" y="120"/>
                  <a:pt x="86" y="119"/>
                </a:cubicBezTo>
                <a:cubicBezTo>
                  <a:pt x="83" y="117"/>
                  <a:pt x="81" y="116"/>
                  <a:pt x="81" y="113"/>
                </a:cubicBezTo>
                <a:cubicBezTo>
                  <a:pt x="81" y="110"/>
                  <a:pt x="83" y="108"/>
                  <a:pt x="81" y="108"/>
                </a:cubicBezTo>
                <a:cubicBezTo>
                  <a:pt x="78" y="108"/>
                  <a:pt x="75" y="108"/>
                  <a:pt x="75" y="106"/>
                </a:cubicBezTo>
                <a:cubicBezTo>
                  <a:pt x="75" y="105"/>
                  <a:pt x="75" y="105"/>
                  <a:pt x="73" y="105"/>
                </a:cubicBezTo>
                <a:cubicBezTo>
                  <a:pt x="71" y="106"/>
                  <a:pt x="70" y="104"/>
                  <a:pt x="69" y="103"/>
                </a:cubicBezTo>
                <a:cubicBezTo>
                  <a:pt x="67" y="101"/>
                  <a:pt x="65" y="101"/>
                  <a:pt x="65" y="103"/>
                </a:cubicBezTo>
                <a:cubicBezTo>
                  <a:pt x="64" y="105"/>
                  <a:pt x="62" y="104"/>
                  <a:pt x="62" y="102"/>
                </a:cubicBezTo>
                <a:cubicBezTo>
                  <a:pt x="63" y="100"/>
                  <a:pt x="65" y="101"/>
                  <a:pt x="66" y="100"/>
                </a:cubicBezTo>
                <a:cubicBezTo>
                  <a:pt x="67" y="98"/>
                  <a:pt x="65" y="96"/>
                  <a:pt x="66" y="95"/>
                </a:cubicBezTo>
                <a:cubicBezTo>
                  <a:pt x="67" y="95"/>
                  <a:pt x="68" y="95"/>
                  <a:pt x="68" y="94"/>
                </a:cubicBezTo>
                <a:cubicBezTo>
                  <a:pt x="68" y="93"/>
                  <a:pt x="64" y="96"/>
                  <a:pt x="65" y="93"/>
                </a:cubicBezTo>
                <a:cubicBezTo>
                  <a:pt x="65" y="91"/>
                  <a:pt x="64" y="89"/>
                  <a:pt x="65" y="89"/>
                </a:cubicBezTo>
                <a:cubicBezTo>
                  <a:pt x="67" y="88"/>
                  <a:pt x="65" y="86"/>
                  <a:pt x="65" y="85"/>
                </a:cubicBezTo>
                <a:cubicBezTo>
                  <a:pt x="66" y="84"/>
                  <a:pt x="69" y="85"/>
                  <a:pt x="69" y="84"/>
                </a:cubicBezTo>
                <a:cubicBezTo>
                  <a:pt x="69" y="83"/>
                  <a:pt x="67" y="82"/>
                  <a:pt x="67" y="82"/>
                </a:cubicBezTo>
                <a:cubicBezTo>
                  <a:pt x="67" y="81"/>
                  <a:pt x="69" y="81"/>
                  <a:pt x="69" y="80"/>
                </a:cubicBezTo>
                <a:cubicBezTo>
                  <a:pt x="69" y="79"/>
                  <a:pt x="64" y="79"/>
                  <a:pt x="64" y="76"/>
                </a:cubicBezTo>
                <a:cubicBezTo>
                  <a:pt x="63" y="72"/>
                  <a:pt x="64" y="70"/>
                  <a:pt x="61" y="69"/>
                </a:cubicBezTo>
                <a:cubicBezTo>
                  <a:pt x="58" y="69"/>
                  <a:pt x="57" y="67"/>
                  <a:pt x="57" y="65"/>
                </a:cubicBezTo>
                <a:cubicBezTo>
                  <a:pt x="58" y="63"/>
                  <a:pt x="59" y="62"/>
                  <a:pt x="57" y="61"/>
                </a:cubicBezTo>
                <a:cubicBezTo>
                  <a:pt x="55" y="60"/>
                  <a:pt x="53" y="60"/>
                  <a:pt x="53" y="59"/>
                </a:cubicBezTo>
                <a:cubicBezTo>
                  <a:pt x="54" y="58"/>
                  <a:pt x="55" y="57"/>
                  <a:pt x="57" y="58"/>
                </a:cubicBezTo>
                <a:cubicBezTo>
                  <a:pt x="58" y="59"/>
                  <a:pt x="60" y="58"/>
                  <a:pt x="60" y="60"/>
                </a:cubicBezTo>
                <a:cubicBezTo>
                  <a:pt x="60" y="61"/>
                  <a:pt x="61" y="63"/>
                  <a:pt x="61" y="62"/>
                </a:cubicBezTo>
                <a:cubicBezTo>
                  <a:pt x="62" y="61"/>
                  <a:pt x="62" y="60"/>
                  <a:pt x="62" y="58"/>
                </a:cubicBezTo>
                <a:cubicBezTo>
                  <a:pt x="62" y="57"/>
                  <a:pt x="63" y="56"/>
                  <a:pt x="61" y="55"/>
                </a:cubicBezTo>
                <a:cubicBezTo>
                  <a:pt x="60" y="53"/>
                  <a:pt x="61" y="52"/>
                  <a:pt x="60" y="51"/>
                </a:cubicBezTo>
                <a:cubicBezTo>
                  <a:pt x="60" y="49"/>
                  <a:pt x="61" y="51"/>
                  <a:pt x="59" y="49"/>
                </a:cubicBezTo>
                <a:cubicBezTo>
                  <a:pt x="58" y="47"/>
                  <a:pt x="59" y="47"/>
                  <a:pt x="58" y="46"/>
                </a:cubicBezTo>
                <a:cubicBezTo>
                  <a:pt x="56" y="45"/>
                  <a:pt x="55" y="46"/>
                  <a:pt x="55" y="44"/>
                </a:cubicBezTo>
                <a:cubicBezTo>
                  <a:pt x="55" y="43"/>
                  <a:pt x="55" y="42"/>
                  <a:pt x="55" y="42"/>
                </a:cubicBezTo>
                <a:cubicBezTo>
                  <a:pt x="55" y="42"/>
                  <a:pt x="57" y="42"/>
                  <a:pt x="56" y="41"/>
                </a:cubicBezTo>
                <a:cubicBezTo>
                  <a:pt x="54" y="40"/>
                  <a:pt x="54" y="41"/>
                  <a:pt x="54" y="40"/>
                </a:cubicBezTo>
                <a:cubicBezTo>
                  <a:pt x="54" y="38"/>
                  <a:pt x="57" y="36"/>
                  <a:pt x="54" y="37"/>
                </a:cubicBezTo>
                <a:cubicBezTo>
                  <a:pt x="51" y="37"/>
                  <a:pt x="51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8"/>
                  <a:pt x="48" y="37"/>
                  <a:pt x="49" y="39"/>
                </a:cubicBezTo>
                <a:cubicBezTo>
                  <a:pt x="49" y="40"/>
                  <a:pt x="48" y="42"/>
                  <a:pt x="47" y="40"/>
                </a:cubicBezTo>
                <a:cubicBezTo>
                  <a:pt x="46" y="38"/>
                  <a:pt x="48" y="36"/>
                  <a:pt x="46" y="36"/>
                </a:cubicBezTo>
                <a:cubicBezTo>
                  <a:pt x="44" y="35"/>
                  <a:pt x="42" y="33"/>
                  <a:pt x="44" y="33"/>
                </a:cubicBezTo>
                <a:cubicBezTo>
                  <a:pt x="46" y="33"/>
                  <a:pt x="47" y="35"/>
                  <a:pt x="47" y="34"/>
                </a:cubicBezTo>
                <a:cubicBezTo>
                  <a:pt x="48" y="33"/>
                  <a:pt x="47" y="31"/>
                  <a:pt x="46" y="31"/>
                </a:cubicBezTo>
                <a:cubicBezTo>
                  <a:pt x="44" y="31"/>
                  <a:pt x="41" y="33"/>
                  <a:pt x="42" y="31"/>
                </a:cubicBezTo>
                <a:cubicBezTo>
                  <a:pt x="42" y="29"/>
                  <a:pt x="43" y="26"/>
                  <a:pt x="40" y="26"/>
                </a:cubicBezTo>
                <a:cubicBezTo>
                  <a:pt x="38" y="26"/>
                  <a:pt x="35" y="27"/>
                  <a:pt x="35" y="28"/>
                </a:cubicBezTo>
                <a:cubicBezTo>
                  <a:pt x="34" y="29"/>
                  <a:pt x="35" y="26"/>
                  <a:pt x="33" y="25"/>
                </a:cubicBezTo>
                <a:cubicBezTo>
                  <a:pt x="32" y="24"/>
                  <a:pt x="31" y="23"/>
                  <a:pt x="30" y="24"/>
                </a:cubicBezTo>
                <a:cubicBezTo>
                  <a:pt x="29" y="24"/>
                  <a:pt x="30" y="26"/>
                  <a:pt x="28" y="25"/>
                </a:cubicBezTo>
                <a:cubicBezTo>
                  <a:pt x="26" y="25"/>
                  <a:pt x="24" y="24"/>
                  <a:pt x="24" y="22"/>
                </a:cubicBezTo>
                <a:cubicBezTo>
                  <a:pt x="25" y="20"/>
                  <a:pt x="26" y="19"/>
                  <a:pt x="25" y="18"/>
                </a:cubicBezTo>
                <a:cubicBezTo>
                  <a:pt x="24" y="17"/>
                  <a:pt x="23" y="18"/>
                  <a:pt x="22" y="19"/>
                </a:cubicBezTo>
                <a:cubicBezTo>
                  <a:pt x="21" y="20"/>
                  <a:pt x="21" y="22"/>
                  <a:pt x="22" y="22"/>
                </a:cubicBezTo>
                <a:cubicBezTo>
                  <a:pt x="23" y="23"/>
                  <a:pt x="23" y="27"/>
                  <a:pt x="21" y="26"/>
                </a:cubicBezTo>
                <a:cubicBezTo>
                  <a:pt x="19" y="24"/>
                  <a:pt x="21" y="23"/>
                  <a:pt x="20" y="22"/>
                </a:cubicBezTo>
                <a:cubicBezTo>
                  <a:pt x="19" y="20"/>
                  <a:pt x="16" y="20"/>
                  <a:pt x="17" y="18"/>
                </a:cubicBezTo>
                <a:cubicBezTo>
                  <a:pt x="17" y="17"/>
                  <a:pt x="17" y="17"/>
                  <a:pt x="15" y="15"/>
                </a:cubicBezTo>
                <a:cubicBezTo>
                  <a:pt x="13" y="13"/>
                  <a:pt x="12" y="11"/>
                  <a:pt x="12" y="10"/>
                </a:cubicBezTo>
                <a:cubicBezTo>
                  <a:pt x="12" y="8"/>
                  <a:pt x="12" y="7"/>
                  <a:pt x="11" y="7"/>
                </a:cubicBezTo>
                <a:cubicBezTo>
                  <a:pt x="10" y="8"/>
                  <a:pt x="9" y="8"/>
                  <a:pt x="9" y="6"/>
                </a:cubicBezTo>
                <a:cubicBezTo>
                  <a:pt x="10" y="5"/>
                  <a:pt x="12" y="7"/>
                  <a:pt x="12" y="5"/>
                </a:cubicBezTo>
                <a:cubicBezTo>
                  <a:pt x="12" y="4"/>
                  <a:pt x="12" y="4"/>
                  <a:pt x="12" y="3"/>
                </a:cubicBezTo>
                <a:cubicBezTo>
                  <a:pt x="13" y="2"/>
                  <a:pt x="14" y="0"/>
                  <a:pt x="12" y="1"/>
                </a:cubicBezTo>
                <a:cubicBezTo>
                  <a:pt x="12" y="1"/>
                  <a:pt x="10" y="2"/>
                  <a:pt x="8" y="1"/>
                </a:cubicBezTo>
                <a:cubicBezTo>
                  <a:pt x="7" y="0"/>
                  <a:pt x="7" y="2"/>
                  <a:pt x="6" y="2"/>
                </a:cubicBezTo>
                <a:cubicBezTo>
                  <a:pt x="5" y="2"/>
                  <a:pt x="2" y="0"/>
                  <a:pt x="1" y="1"/>
                </a:cubicBezTo>
                <a:cubicBezTo>
                  <a:pt x="0" y="3"/>
                  <a:pt x="0" y="4"/>
                  <a:pt x="1" y="5"/>
                </a:cubicBezTo>
                <a:cubicBezTo>
                  <a:pt x="3" y="6"/>
                  <a:pt x="16" y="21"/>
                  <a:pt x="16" y="25"/>
                </a:cubicBezTo>
                <a:cubicBezTo>
                  <a:pt x="16" y="28"/>
                  <a:pt x="17" y="31"/>
                  <a:pt x="15" y="31"/>
                </a:cubicBezTo>
                <a:cubicBezTo>
                  <a:pt x="14" y="31"/>
                  <a:pt x="12" y="32"/>
                  <a:pt x="14" y="34"/>
                </a:cubicBezTo>
                <a:cubicBezTo>
                  <a:pt x="15" y="35"/>
                  <a:pt x="16" y="36"/>
                  <a:pt x="16" y="37"/>
                </a:cubicBezTo>
                <a:cubicBezTo>
                  <a:pt x="15" y="38"/>
                  <a:pt x="22" y="47"/>
                  <a:pt x="23" y="45"/>
                </a:cubicBezTo>
                <a:cubicBezTo>
                  <a:pt x="23" y="43"/>
                  <a:pt x="24" y="41"/>
                  <a:pt x="26" y="41"/>
                </a:cubicBezTo>
                <a:cubicBezTo>
                  <a:pt x="27" y="41"/>
                  <a:pt x="29" y="40"/>
                  <a:pt x="29" y="39"/>
                </a:cubicBezTo>
                <a:cubicBezTo>
                  <a:pt x="29" y="38"/>
                  <a:pt x="30" y="39"/>
                  <a:pt x="31" y="40"/>
                </a:cubicBezTo>
                <a:cubicBezTo>
                  <a:pt x="31" y="41"/>
                  <a:pt x="31" y="42"/>
                  <a:pt x="29" y="42"/>
                </a:cubicBezTo>
                <a:cubicBezTo>
                  <a:pt x="28" y="42"/>
                  <a:pt x="25" y="42"/>
                  <a:pt x="24" y="44"/>
                </a:cubicBezTo>
                <a:cubicBezTo>
                  <a:pt x="24" y="46"/>
                  <a:pt x="21" y="48"/>
                  <a:pt x="23" y="49"/>
                </a:cubicBezTo>
                <a:cubicBezTo>
                  <a:pt x="25" y="50"/>
                  <a:pt x="38" y="67"/>
                  <a:pt x="41" y="78"/>
                </a:cubicBezTo>
                <a:cubicBezTo>
                  <a:pt x="43" y="84"/>
                  <a:pt x="43" y="83"/>
                  <a:pt x="45" y="83"/>
                </a:cubicBezTo>
                <a:cubicBezTo>
                  <a:pt x="47" y="83"/>
                  <a:pt x="49" y="80"/>
                  <a:pt x="47" y="79"/>
                </a:cubicBezTo>
                <a:cubicBezTo>
                  <a:pt x="45" y="77"/>
                  <a:pt x="41" y="73"/>
                  <a:pt x="44" y="73"/>
                </a:cubicBezTo>
                <a:cubicBezTo>
                  <a:pt x="47" y="74"/>
                  <a:pt x="48" y="74"/>
                  <a:pt x="48" y="75"/>
                </a:cubicBezTo>
                <a:cubicBezTo>
                  <a:pt x="48" y="77"/>
                  <a:pt x="49" y="78"/>
                  <a:pt x="50" y="77"/>
                </a:cubicBezTo>
                <a:cubicBezTo>
                  <a:pt x="51" y="76"/>
                  <a:pt x="49" y="72"/>
                  <a:pt x="50" y="72"/>
                </a:cubicBezTo>
                <a:cubicBezTo>
                  <a:pt x="51" y="73"/>
                  <a:pt x="51" y="76"/>
                  <a:pt x="53" y="75"/>
                </a:cubicBezTo>
                <a:cubicBezTo>
                  <a:pt x="54" y="75"/>
                  <a:pt x="56" y="74"/>
                  <a:pt x="55" y="76"/>
                </a:cubicBezTo>
                <a:cubicBezTo>
                  <a:pt x="53" y="77"/>
                  <a:pt x="52" y="77"/>
                  <a:pt x="53" y="78"/>
                </a:cubicBezTo>
                <a:cubicBezTo>
                  <a:pt x="53" y="79"/>
                  <a:pt x="55" y="78"/>
                  <a:pt x="55" y="79"/>
                </a:cubicBezTo>
                <a:cubicBezTo>
                  <a:pt x="55" y="81"/>
                  <a:pt x="53" y="81"/>
                  <a:pt x="52" y="81"/>
                </a:cubicBezTo>
                <a:cubicBezTo>
                  <a:pt x="52" y="80"/>
                  <a:pt x="50" y="80"/>
                  <a:pt x="50" y="82"/>
                </a:cubicBezTo>
                <a:cubicBezTo>
                  <a:pt x="50" y="83"/>
                  <a:pt x="52" y="85"/>
                  <a:pt x="53" y="84"/>
                </a:cubicBezTo>
                <a:cubicBezTo>
                  <a:pt x="54" y="83"/>
                  <a:pt x="56" y="82"/>
                  <a:pt x="56" y="83"/>
                </a:cubicBezTo>
                <a:cubicBezTo>
                  <a:pt x="56" y="85"/>
                  <a:pt x="54" y="85"/>
                  <a:pt x="55" y="87"/>
                </a:cubicBezTo>
                <a:cubicBezTo>
                  <a:pt x="56" y="89"/>
                  <a:pt x="56" y="91"/>
                  <a:pt x="56" y="92"/>
                </a:cubicBezTo>
                <a:cubicBezTo>
                  <a:pt x="55" y="93"/>
                  <a:pt x="54" y="94"/>
                  <a:pt x="53" y="93"/>
                </a:cubicBezTo>
                <a:cubicBezTo>
                  <a:pt x="52" y="93"/>
                  <a:pt x="55" y="90"/>
                  <a:pt x="53" y="90"/>
                </a:cubicBezTo>
                <a:cubicBezTo>
                  <a:pt x="52" y="90"/>
                  <a:pt x="51" y="89"/>
                  <a:pt x="51" y="87"/>
                </a:cubicBezTo>
                <a:cubicBezTo>
                  <a:pt x="50" y="86"/>
                  <a:pt x="50" y="86"/>
                  <a:pt x="49" y="86"/>
                </a:cubicBezTo>
                <a:cubicBezTo>
                  <a:pt x="48" y="86"/>
                  <a:pt x="46" y="86"/>
                  <a:pt x="47" y="87"/>
                </a:cubicBezTo>
                <a:cubicBezTo>
                  <a:pt x="48" y="88"/>
                  <a:pt x="51" y="91"/>
                  <a:pt x="51" y="93"/>
                </a:cubicBezTo>
                <a:cubicBezTo>
                  <a:pt x="52" y="95"/>
                  <a:pt x="57" y="106"/>
                  <a:pt x="57" y="108"/>
                </a:cubicBezTo>
                <a:cubicBezTo>
                  <a:pt x="57" y="110"/>
                  <a:pt x="59" y="111"/>
                  <a:pt x="60" y="109"/>
                </a:cubicBezTo>
                <a:cubicBezTo>
                  <a:pt x="62" y="108"/>
                  <a:pt x="63" y="105"/>
                  <a:pt x="64" y="106"/>
                </a:cubicBezTo>
                <a:cubicBezTo>
                  <a:pt x="65" y="108"/>
                  <a:pt x="66" y="108"/>
                  <a:pt x="67" y="109"/>
                </a:cubicBezTo>
                <a:cubicBezTo>
                  <a:pt x="69" y="110"/>
                  <a:pt x="70" y="111"/>
                  <a:pt x="68" y="112"/>
                </a:cubicBezTo>
                <a:cubicBezTo>
                  <a:pt x="67" y="112"/>
                  <a:pt x="64" y="113"/>
                  <a:pt x="63" y="112"/>
                </a:cubicBezTo>
                <a:cubicBezTo>
                  <a:pt x="63" y="112"/>
                  <a:pt x="62" y="111"/>
                  <a:pt x="61" y="111"/>
                </a:cubicBezTo>
                <a:cubicBezTo>
                  <a:pt x="59" y="111"/>
                  <a:pt x="57" y="111"/>
                  <a:pt x="58" y="113"/>
                </a:cubicBezTo>
                <a:cubicBezTo>
                  <a:pt x="60" y="115"/>
                  <a:pt x="61" y="118"/>
                  <a:pt x="62" y="121"/>
                </a:cubicBezTo>
                <a:cubicBezTo>
                  <a:pt x="63" y="125"/>
                  <a:pt x="62" y="127"/>
                  <a:pt x="63" y="130"/>
                </a:cubicBezTo>
                <a:cubicBezTo>
                  <a:pt x="64" y="133"/>
                  <a:pt x="65" y="135"/>
                  <a:pt x="65" y="137"/>
                </a:cubicBezTo>
                <a:cubicBezTo>
                  <a:pt x="66" y="139"/>
                  <a:pt x="67" y="141"/>
                  <a:pt x="68" y="140"/>
                </a:cubicBezTo>
                <a:cubicBezTo>
                  <a:pt x="69" y="140"/>
                  <a:pt x="71" y="141"/>
                  <a:pt x="69" y="142"/>
                </a:cubicBezTo>
                <a:cubicBezTo>
                  <a:pt x="67" y="142"/>
                  <a:pt x="63" y="141"/>
                  <a:pt x="63" y="144"/>
                </a:cubicBezTo>
                <a:cubicBezTo>
                  <a:pt x="64" y="147"/>
                  <a:pt x="63" y="149"/>
                  <a:pt x="65" y="149"/>
                </a:cubicBezTo>
                <a:cubicBezTo>
                  <a:pt x="66" y="148"/>
                  <a:pt x="68" y="149"/>
                  <a:pt x="66" y="150"/>
                </a:cubicBezTo>
                <a:cubicBezTo>
                  <a:pt x="64" y="151"/>
                  <a:pt x="64" y="151"/>
                  <a:pt x="64" y="152"/>
                </a:cubicBezTo>
                <a:cubicBezTo>
                  <a:pt x="65" y="153"/>
                  <a:pt x="67" y="152"/>
                  <a:pt x="68" y="153"/>
                </a:cubicBezTo>
                <a:cubicBezTo>
                  <a:pt x="68" y="154"/>
                  <a:pt x="67" y="154"/>
                  <a:pt x="65" y="155"/>
                </a:cubicBezTo>
                <a:cubicBezTo>
                  <a:pt x="64" y="155"/>
                  <a:pt x="61" y="153"/>
                  <a:pt x="61" y="155"/>
                </a:cubicBezTo>
                <a:cubicBezTo>
                  <a:pt x="61" y="157"/>
                  <a:pt x="62" y="161"/>
                  <a:pt x="60" y="163"/>
                </a:cubicBezTo>
                <a:cubicBezTo>
                  <a:pt x="59" y="164"/>
                  <a:pt x="58" y="164"/>
                  <a:pt x="58" y="166"/>
                </a:cubicBezTo>
                <a:cubicBezTo>
                  <a:pt x="58" y="169"/>
                  <a:pt x="58" y="180"/>
                  <a:pt x="56" y="182"/>
                </a:cubicBezTo>
                <a:cubicBezTo>
                  <a:pt x="55" y="184"/>
                  <a:pt x="53" y="188"/>
                  <a:pt x="52" y="188"/>
                </a:cubicBezTo>
                <a:cubicBezTo>
                  <a:pt x="51" y="189"/>
                  <a:pt x="48" y="190"/>
                  <a:pt x="48" y="189"/>
                </a:cubicBezTo>
                <a:cubicBezTo>
                  <a:pt x="48" y="188"/>
                  <a:pt x="47" y="188"/>
                  <a:pt x="46" y="189"/>
                </a:cubicBezTo>
                <a:cubicBezTo>
                  <a:pt x="45" y="189"/>
                  <a:pt x="43" y="188"/>
                  <a:pt x="43" y="189"/>
                </a:cubicBezTo>
                <a:cubicBezTo>
                  <a:pt x="42" y="191"/>
                  <a:pt x="41" y="191"/>
                  <a:pt x="40" y="191"/>
                </a:cubicBezTo>
                <a:cubicBezTo>
                  <a:pt x="39" y="191"/>
                  <a:pt x="39" y="191"/>
                  <a:pt x="37" y="192"/>
                </a:cubicBezTo>
                <a:cubicBezTo>
                  <a:pt x="36" y="193"/>
                  <a:pt x="32" y="194"/>
                  <a:pt x="31" y="196"/>
                </a:cubicBezTo>
                <a:cubicBezTo>
                  <a:pt x="30" y="198"/>
                  <a:pt x="28" y="202"/>
                  <a:pt x="31" y="205"/>
                </a:cubicBezTo>
                <a:cubicBezTo>
                  <a:pt x="35" y="208"/>
                  <a:pt x="40" y="211"/>
                  <a:pt x="43" y="213"/>
                </a:cubicBezTo>
                <a:cubicBezTo>
                  <a:pt x="46" y="215"/>
                  <a:pt x="48" y="218"/>
                  <a:pt x="49" y="219"/>
                </a:cubicBezTo>
                <a:cubicBezTo>
                  <a:pt x="51" y="221"/>
                  <a:pt x="56" y="224"/>
                  <a:pt x="62" y="226"/>
                </a:cubicBezTo>
                <a:cubicBezTo>
                  <a:pt x="68" y="227"/>
                  <a:pt x="72" y="229"/>
                  <a:pt x="72" y="238"/>
                </a:cubicBezTo>
                <a:cubicBezTo>
                  <a:pt x="73" y="246"/>
                  <a:pt x="74" y="246"/>
                  <a:pt x="73" y="249"/>
                </a:cubicBezTo>
                <a:cubicBezTo>
                  <a:pt x="71" y="251"/>
                  <a:pt x="70" y="251"/>
                  <a:pt x="71" y="254"/>
                </a:cubicBezTo>
                <a:cubicBezTo>
                  <a:pt x="71" y="257"/>
                  <a:pt x="72" y="258"/>
                  <a:pt x="69" y="262"/>
                </a:cubicBezTo>
                <a:cubicBezTo>
                  <a:pt x="67" y="265"/>
                  <a:pt x="65" y="266"/>
                  <a:pt x="64" y="269"/>
                </a:cubicBezTo>
                <a:cubicBezTo>
                  <a:pt x="64" y="272"/>
                  <a:pt x="65" y="270"/>
                  <a:pt x="62" y="272"/>
                </a:cubicBezTo>
                <a:cubicBezTo>
                  <a:pt x="60" y="274"/>
                  <a:pt x="58" y="278"/>
                  <a:pt x="56" y="279"/>
                </a:cubicBezTo>
                <a:cubicBezTo>
                  <a:pt x="53" y="280"/>
                  <a:pt x="51" y="280"/>
                  <a:pt x="53" y="282"/>
                </a:cubicBezTo>
                <a:cubicBezTo>
                  <a:pt x="54" y="285"/>
                  <a:pt x="56" y="287"/>
                  <a:pt x="58" y="286"/>
                </a:cubicBezTo>
                <a:cubicBezTo>
                  <a:pt x="61" y="285"/>
                  <a:pt x="60" y="290"/>
                  <a:pt x="62" y="288"/>
                </a:cubicBezTo>
                <a:cubicBezTo>
                  <a:pt x="65" y="286"/>
                  <a:pt x="68" y="287"/>
                  <a:pt x="69" y="289"/>
                </a:cubicBezTo>
                <a:cubicBezTo>
                  <a:pt x="69" y="290"/>
                  <a:pt x="68" y="294"/>
                  <a:pt x="70" y="294"/>
                </a:cubicBezTo>
                <a:cubicBezTo>
                  <a:pt x="72" y="294"/>
                  <a:pt x="71" y="300"/>
                  <a:pt x="74" y="297"/>
                </a:cubicBezTo>
                <a:cubicBezTo>
                  <a:pt x="77" y="294"/>
                  <a:pt x="83" y="294"/>
                  <a:pt x="86" y="290"/>
                </a:cubicBezTo>
                <a:cubicBezTo>
                  <a:pt x="89" y="286"/>
                  <a:pt x="92" y="285"/>
                  <a:pt x="94" y="284"/>
                </a:cubicBezTo>
                <a:cubicBezTo>
                  <a:pt x="96" y="283"/>
                  <a:pt x="94" y="279"/>
                  <a:pt x="97" y="278"/>
                </a:cubicBezTo>
                <a:cubicBezTo>
                  <a:pt x="100" y="278"/>
                  <a:pt x="98" y="273"/>
                  <a:pt x="100" y="272"/>
                </a:cubicBezTo>
                <a:cubicBezTo>
                  <a:pt x="103" y="271"/>
                  <a:pt x="102" y="269"/>
                  <a:pt x="105" y="265"/>
                </a:cubicBezTo>
                <a:cubicBezTo>
                  <a:pt x="107" y="261"/>
                  <a:pt x="108" y="263"/>
                  <a:pt x="110" y="261"/>
                </a:cubicBezTo>
                <a:cubicBezTo>
                  <a:pt x="111" y="260"/>
                  <a:pt x="109" y="258"/>
                  <a:pt x="111" y="257"/>
                </a:cubicBezTo>
                <a:cubicBezTo>
                  <a:pt x="113" y="256"/>
                  <a:pt x="115" y="256"/>
                  <a:pt x="116" y="254"/>
                </a:cubicBezTo>
                <a:cubicBezTo>
                  <a:pt x="117" y="253"/>
                  <a:pt x="115" y="251"/>
                  <a:pt x="117" y="250"/>
                </a:cubicBezTo>
                <a:cubicBezTo>
                  <a:pt x="119" y="249"/>
                  <a:pt x="117" y="247"/>
                  <a:pt x="119" y="246"/>
                </a:cubicBezTo>
                <a:cubicBezTo>
                  <a:pt x="120" y="245"/>
                  <a:pt x="122" y="245"/>
                  <a:pt x="123" y="241"/>
                </a:cubicBezTo>
                <a:cubicBezTo>
                  <a:pt x="125" y="237"/>
                  <a:pt x="128" y="233"/>
                  <a:pt x="130" y="229"/>
                </a:cubicBezTo>
                <a:cubicBezTo>
                  <a:pt x="133" y="225"/>
                  <a:pt x="130" y="224"/>
                  <a:pt x="132" y="224"/>
                </a:cubicBezTo>
                <a:cubicBezTo>
                  <a:pt x="134" y="224"/>
                  <a:pt x="133" y="222"/>
                  <a:pt x="131" y="222"/>
                </a:cubicBezTo>
                <a:cubicBezTo>
                  <a:pt x="130" y="222"/>
                  <a:pt x="128" y="221"/>
                  <a:pt x="128" y="218"/>
                </a:cubicBezTo>
                <a:cubicBezTo>
                  <a:pt x="129" y="216"/>
                  <a:pt x="128" y="215"/>
                  <a:pt x="128" y="213"/>
                </a:cubicBezTo>
                <a:cubicBezTo>
                  <a:pt x="127" y="212"/>
                  <a:pt x="127" y="211"/>
                  <a:pt x="128" y="210"/>
                </a:cubicBezTo>
                <a:cubicBezTo>
                  <a:pt x="129" y="209"/>
                  <a:pt x="130" y="205"/>
                  <a:pt x="132" y="204"/>
                </a:cubicBezTo>
                <a:cubicBezTo>
                  <a:pt x="135" y="202"/>
                  <a:pt x="137" y="200"/>
                  <a:pt x="141" y="200"/>
                </a:cubicBezTo>
                <a:cubicBezTo>
                  <a:pt x="145" y="199"/>
                  <a:pt x="154" y="199"/>
                  <a:pt x="155" y="199"/>
                </a:cubicBezTo>
                <a:cubicBezTo>
                  <a:pt x="156" y="199"/>
                  <a:pt x="158" y="202"/>
                  <a:pt x="159" y="201"/>
                </a:cubicBezTo>
                <a:cubicBezTo>
                  <a:pt x="160" y="200"/>
                  <a:pt x="160" y="198"/>
                  <a:pt x="160" y="196"/>
                </a:cubicBezTo>
                <a:cubicBezTo>
                  <a:pt x="160" y="194"/>
                  <a:pt x="159" y="191"/>
                  <a:pt x="161" y="190"/>
                </a:cubicBezTo>
                <a:cubicBezTo>
                  <a:pt x="164" y="189"/>
                  <a:pt x="160" y="185"/>
                  <a:pt x="162" y="184"/>
                </a:cubicBezTo>
                <a:cubicBezTo>
                  <a:pt x="164" y="183"/>
                  <a:pt x="165" y="187"/>
                  <a:pt x="167" y="185"/>
                </a:cubicBezTo>
                <a:cubicBezTo>
                  <a:pt x="169" y="184"/>
                  <a:pt x="169" y="184"/>
                  <a:pt x="171" y="182"/>
                </a:cubicBezTo>
                <a:cubicBezTo>
                  <a:pt x="173" y="179"/>
                  <a:pt x="175" y="180"/>
                  <a:pt x="174" y="178"/>
                </a:cubicBezTo>
                <a:cubicBezTo>
                  <a:pt x="174" y="175"/>
                  <a:pt x="175" y="176"/>
                  <a:pt x="176" y="175"/>
                </a:cubicBezTo>
                <a:cubicBezTo>
                  <a:pt x="176" y="174"/>
                  <a:pt x="176" y="172"/>
                  <a:pt x="176" y="170"/>
                </a:cubicBezTo>
                <a:cubicBezTo>
                  <a:pt x="177" y="169"/>
                  <a:pt x="176" y="168"/>
                  <a:pt x="176" y="167"/>
                </a:cubicBezTo>
                <a:cubicBezTo>
                  <a:pt x="176" y="166"/>
                  <a:pt x="176" y="163"/>
                  <a:pt x="177" y="163"/>
                </a:cubicBezTo>
                <a:cubicBezTo>
                  <a:pt x="178" y="164"/>
                  <a:pt x="177" y="159"/>
                  <a:pt x="178" y="159"/>
                </a:cubicBezTo>
                <a:cubicBezTo>
                  <a:pt x="179" y="160"/>
                  <a:pt x="179" y="157"/>
                  <a:pt x="180" y="156"/>
                </a:cubicBezTo>
                <a:cubicBezTo>
                  <a:pt x="181" y="155"/>
                  <a:pt x="180" y="152"/>
                  <a:pt x="182" y="151"/>
                </a:cubicBezTo>
                <a:cubicBezTo>
                  <a:pt x="184" y="150"/>
                  <a:pt x="186" y="147"/>
                  <a:pt x="184" y="145"/>
                </a:cubicBezTo>
                <a:close/>
                <a:moveTo>
                  <a:pt x="102" y="186"/>
                </a:moveTo>
                <a:cubicBezTo>
                  <a:pt x="100" y="186"/>
                  <a:pt x="100" y="190"/>
                  <a:pt x="99" y="191"/>
                </a:cubicBezTo>
                <a:cubicBezTo>
                  <a:pt x="98" y="191"/>
                  <a:pt x="93" y="190"/>
                  <a:pt x="93" y="188"/>
                </a:cubicBezTo>
                <a:cubicBezTo>
                  <a:pt x="94" y="185"/>
                  <a:pt x="95" y="185"/>
                  <a:pt x="95" y="184"/>
                </a:cubicBezTo>
                <a:cubicBezTo>
                  <a:pt x="94" y="183"/>
                  <a:pt x="92" y="184"/>
                  <a:pt x="91" y="182"/>
                </a:cubicBezTo>
                <a:cubicBezTo>
                  <a:pt x="90" y="181"/>
                  <a:pt x="94" y="180"/>
                  <a:pt x="95" y="178"/>
                </a:cubicBezTo>
                <a:cubicBezTo>
                  <a:pt x="96" y="177"/>
                  <a:pt x="98" y="179"/>
                  <a:pt x="99" y="180"/>
                </a:cubicBezTo>
                <a:cubicBezTo>
                  <a:pt x="100" y="181"/>
                  <a:pt x="102" y="180"/>
                  <a:pt x="103" y="179"/>
                </a:cubicBezTo>
                <a:cubicBezTo>
                  <a:pt x="103" y="179"/>
                  <a:pt x="105" y="181"/>
                  <a:pt x="105" y="183"/>
                </a:cubicBezTo>
                <a:cubicBezTo>
                  <a:pt x="105" y="184"/>
                  <a:pt x="104" y="185"/>
                  <a:pt x="102" y="186"/>
                </a:cubicBezTo>
                <a:close/>
              </a:path>
            </a:pathLst>
          </a:custGeom>
          <a:solidFill>
            <a:srgbClr val="3D9FC8"/>
          </a:solidFill>
          <a:ln w="3175" cap="rnd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fr-FR"/>
          </a:p>
        </p:txBody>
      </p:sp>
      <p:sp>
        <p:nvSpPr>
          <p:cNvPr id="397" name="Forme libre : forme 396">
            <a:extLst>
              <a:ext uri="{FF2B5EF4-FFF2-40B4-BE49-F238E27FC236}">
                <a16:creationId xmlns:a16="http://schemas.microsoft.com/office/drawing/2014/main" id="{65D4E730-521D-1128-8039-09FB441BAAF5}"/>
              </a:ext>
            </a:extLst>
          </p:cNvPr>
          <p:cNvSpPr/>
          <p:nvPr/>
        </p:nvSpPr>
        <p:spPr>
          <a:xfrm>
            <a:off x="5515840" y="4402425"/>
            <a:ext cx="415466" cy="302435"/>
          </a:xfrm>
          <a:custGeom>
            <a:avLst/>
            <a:gdLst>
              <a:gd name="csX0" fmla="*/ 0 w 809625"/>
              <a:gd name="csY0" fmla="*/ 88107 h 445294"/>
              <a:gd name="csX1" fmla="*/ 64294 w 809625"/>
              <a:gd name="csY1" fmla="*/ 33338 h 445294"/>
              <a:gd name="csX2" fmla="*/ 90487 w 809625"/>
              <a:gd name="csY2" fmla="*/ 38100 h 445294"/>
              <a:gd name="csX3" fmla="*/ 128587 w 809625"/>
              <a:gd name="csY3" fmla="*/ 73819 h 445294"/>
              <a:gd name="csX4" fmla="*/ 183356 w 809625"/>
              <a:gd name="csY4" fmla="*/ 76200 h 445294"/>
              <a:gd name="csX5" fmla="*/ 230981 w 809625"/>
              <a:gd name="csY5" fmla="*/ 38100 h 445294"/>
              <a:gd name="csX6" fmla="*/ 276225 w 809625"/>
              <a:gd name="csY6" fmla="*/ 23813 h 445294"/>
              <a:gd name="csX7" fmla="*/ 302419 w 809625"/>
              <a:gd name="csY7" fmla="*/ 50007 h 445294"/>
              <a:gd name="csX8" fmla="*/ 347662 w 809625"/>
              <a:gd name="csY8" fmla="*/ 21432 h 445294"/>
              <a:gd name="csX9" fmla="*/ 409575 w 809625"/>
              <a:gd name="csY9" fmla="*/ 19050 h 445294"/>
              <a:gd name="csX10" fmla="*/ 438150 w 809625"/>
              <a:gd name="csY10" fmla="*/ 57150 h 445294"/>
              <a:gd name="csX11" fmla="*/ 490537 w 809625"/>
              <a:gd name="csY11" fmla="*/ 19050 h 445294"/>
              <a:gd name="csX12" fmla="*/ 531019 w 809625"/>
              <a:gd name="csY12" fmla="*/ 0 h 445294"/>
              <a:gd name="csX13" fmla="*/ 581025 w 809625"/>
              <a:gd name="csY13" fmla="*/ 35719 h 445294"/>
              <a:gd name="csX14" fmla="*/ 631031 w 809625"/>
              <a:gd name="csY14" fmla="*/ 47625 h 445294"/>
              <a:gd name="csX15" fmla="*/ 673894 w 809625"/>
              <a:gd name="csY15" fmla="*/ 45244 h 445294"/>
              <a:gd name="csX16" fmla="*/ 673894 w 809625"/>
              <a:gd name="csY16" fmla="*/ 95250 h 445294"/>
              <a:gd name="csX17" fmla="*/ 664369 w 809625"/>
              <a:gd name="csY17" fmla="*/ 100013 h 445294"/>
              <a:gd name="csX18" fmla="*/ 626269 w 809625"/>
              <a:gd name="csY18" fmla="*/ 92869 h 445294"/>
              <a:gd name="csX19" fmla="*/ 585787 w 809625"/>
              <a:gd name="csY19" fmla="*/ 150019 h 445294"/>
              <a:gd name="csX20" fmla="*/ 607219 w 809625"/>
              <a:gd name="csY20" fmla="*/ 157163 h 445294"/>
              <a:gd name="csX21" fmla="*/ 659606 w 809625"/>
              <a:gd name="csY21" fmla="*/ 150019 h 445294"/>
              <a:gd name="csX22" fmla="*/ 685800 w 809625"/>
              <a:gd name="csY22" fmla="*/ 190500 h 445294"/>
              <a:gd name="csX23" fmla="*/ 697706 w 809625"/>
              <a:gd name="csY23" fmla="*/ 204788 h 445294"/>
              <a:gd name="csX24" fmla="*/ 719137 w 809625"/>
              <a:gd name="csY24" fmla="*/ 216694 h 445294"/>
              <a:gd name="csX25" fmla="*/ 735806 w 809625"/>
              <a:gd name="csY25" fmla="*/ 273844 h 445294"/>
              <a:gd name="csX26" fmla="*/ 740569 w 809625"/>
              <a:gd name="csY26" fmla="*/ 283369 h 445294"/>
              <a:gd name="csX27" fmla="*/ 752475 w 809625"/>
              <a:gd name="csY27" fmla="*/ 290513 h 445294"/>
              <a:gd name="csX28" fmla="*/ 764381 w 809625"/>
              <a:gd name="csY28" fmla="*/ 307182 h 445294"/>
              <a:gd name="csX29" fmla="*/ 804862 w 809625"/>
              <a:gd name="csY29" fmla="*/ 300038 h 445294"/>
              <a:gd name="csX30" fmla="*/ 809625 w 809625"/>
              <a:gd name="csY30" fmla="*/ 307182 h 445294"/>
              <a:gd name="csX31" fmla="*/ 807244 w 809625"/>
              <a:gd name="csY31" fmla="*/ 364332 h 445294"/>
              <a:gd name="csX32" fmla="*/ 714375 w 809625"/>
              <a:gd name="csY32" fmla="*/ 364332 h 445294"/>
              <a:gd name="csX33" fmla="*/ 650081 w 809625"/>
              <a:gd name="csY33" fmla="*/ 426244 h 445294"/>
              <a:gd name="csX34" fmla="*/ 619125 w 809625"/>
              <a:gd name="csY34" fmla="*/ 426244 h 445294"/>
              <a:gd name="csX35" fmla="*/ 600075 w 809625"/>
              <a:gd name="csY35" fmla="*/ 411957 h 445294"/>
              <a:gd name="csX36" fmla="*/ 569119 w 809625"/>
              <a:gd name="csY36" fmla="*/ 431007 h 445294"/>
              <a:gd name="csX37" fmla="*/ 552450 w 809625"/>
              <a:gd name="csY37" fmla="*/ 438150 h 445294"/>
              <a:gd name="csX38" fmla="*/ 535781 w 809625"/>
              <a:gd name="csY38" fmla="*/ 438150 h 445294"/>
              <a:gd name="csX39" fmla="*/ 495300 w 809625"/>
              <a:gd name="csY39" fmla="*/ 433388 h 445294"/>
              <a:gd name="csX40" fmla="*/ 454819 w 809625"/>
              <a:gd name="csY40" fmla="*/ 445294 h 445294"/>
              <a:gd name="csX41" fmla="*/ 435769 w 809625"/>
              <a:gd name="csY41" fmla="*/ 407194 h 445294"/>
              <a:gd name="csX42" fmla="*/ 395287 w 809625"/>
              <a:gd name="csY42" fmla="*/ 407194 h 445294"/>
              <a:gd name="csX43" fmla="*/ 385762 w 809625"/>
              <a:gd name="csY43" fmla="*/ 371475 h 445294"/>
              <a:gd name="csX44" fmla="*/ 371475 w 809625"/>
              <a:gd name="csY44" fmla="*/ 364332 h 445294"/>
              <a:gd name="csX45" fmla="*/ 352425 w 809625"/>
              <a:gd name="csY45" fmla="*/ 385763 h 445294"/>
              <a:gd name="csX46" fmla="*/ 319087 w 809625"/>
              <a:gd name="csY46" fmla="*/ 364332 h 445294"/>
              <a:gd name="csX47" fmla="*/ 295275 w 809625"/>
              <a:gd name="csY47" fmla="*/ 385763 h 445294"/>
              <a:gd name="csX48" fmla="*/ 266700 w 809625"/>
              <a:gd name="csY48" fmla="*/ 381000 h 445294"/>
              <a:gd name="csX49" fmla="*/ 226219 w 809625"/>
              <a:gd name="csY49" fmla="*/ 338138 h 445294"/>
              <a:gd name="csX50" fmla="*/ 223837 w 809625"/>
              <a:gd name="csY50" fmla="*/ 311944 h 445294"/>
              <a:gd name="csX51" fmla="*/ 166687 w 809625"/>
              <a:gd name="csY51" fmla="*/ 276225 h 445294"/>
              <a:gd name="csX52" fmla="*/ 159544 w 809625"/>
              <a:gd name="csY52" fmla="*/ 257175 h 445294"/>
              <a:gd name="csX53" fmla="*/ 159544 w 809625"/>
              <a:gd name="csY53" fmla="*/ 228600 h 445294"/>
              <a:gd name="csX54" fmla="*/ 126206 w 809625"/>
              <a:gd name="csY54" fmla="*/ 192882 h 445294"/>
              <a:gd name="csX55" fmla="*/ 95250 w 809625"/>
              <a:gd name="csY55" fmla="*/ 188119 h 445294"/>
              <a:gd name="csX56" fmla="*/ 78581 w 809625"/>
              <a:gd name="csY56" fmla="*/ 185738 h 445294"/>
              <a:gd name="csX57" fmla="*/ 92869 w 809625"/>
              <a:gd name="csY57" fmla="*/ 145257 h 445294"/>
              <a:gd name="csX58" fmla="*/ 92869 w 809625"/>
              <a:gd name="csY58" fmla="*/ 145257 h 445294"/>
              <a:gd name="csX59" fmla="*/ 54769 w 809625"/>
              <a:gd name="csY59" fmla="*/ 142875 h 445294"/>
              <a:gd name="csX60" fmla="*/ 42862 w 809625"/>
              <a:gd name="csY60" fmla="*/ 126207 h 445294"/>
              <a:gd name="csX61" fmla="*/ 0 w 809625"/>
              <a:gd name="csY61" fmla="*/ 88107 h 445294"/>
              <a:gd name="csX0" fmla="*/ 0 w 809625"/>
              <a:gd name="csY0" fmla="*/ 178595 h 535782"/>
              <a:gd name="csX1" fmla="*/ 64294 w 809625"/>
              <a:gd name="csY1" fmla="*/ 123826 h 535782"/>
              <a:gd name="csX2" fmla="*/ 90487 w 809625"/>
              <a:gd name="csY2" fmla="*/ 128588 h 535782"/>
              <a:gd name="csX3" fmla="*/ 128587 w 809625"/>
              <a:gd name="csY3" fmla="*/ 164307 h 535782"/>
              <a:gd name="csX4" fmla="*/ 183356 w 809625"/>
              <a:gd name="csY4" fmla="*/ 166688 h 535782"/>
              <a:gd name="csX5" fmla="*/ 230981 w 809625"/>
              <a:gd name="csY5" fmla="*/ 128588 h 535782"/>
              <a:gd name="csX6" fmla="*/ 276225 w 809625"/>
              <a:gd name="csY6" fmla="*/ 114301 h 535782"/>
              <a:gd name="csX7" fmla="*/ 302419 w 809625"/>
              <a:gd name="csY7" fmla="*/ 140495 h 535782"/>
              <a:gd name="csX8" fmla="*/ 347662 w 809625"/>
              <a:gd name="csY8" fmla="*/ 111920 h 535782"/>
              <a:gd name="csX9" fmla="*/ 409575 w 809625"/>
              <a:gd name="csY9" fmla="*/ 109538 h 535782"/>
              <a:gd name="csX10" fmla="*/ 438150 w 809625"/>
              <a:gd name="csY10" fmla="*/ 147638 h 535782"/>
              <a:gd name="csX11" fmla="*/ 490537 w 809625"/>
              <a:gd name="csY11" fmla="*/ 109538 h 535782"/>
              <a:gd name="csX12" fmla="*/ 545307 w 809625"/>
              <a:gd name="csY12" fmla="*/ 0 h 535782"/>
              <a:gd name="csX13" fmla="*/ 581025 w 809625"/>
              <a:gd name="csY13" fmla="*/ 126207 h 535782"/>
              <a:gd name="csX14" fmla="*/ 631031 w 809625"/>
              <a:gd name="csY14" fmla="*/ 138113 h 535782"/>
              <a:gd name="csX15" fmla="*/ 673894 w 809625"/>
              <a:gd name="csY15" fmla="*/ 135732 h 535782"/>
              <a:gd name="csX16" fmla="*/ 673894 w 809625"/>
              <a:gd name="csY16" fmla="*/ 185738 h 535782"/>
              <a:gd name="csX17" fmla="*/ 664369 w 809625"/>
              <a:gd name="csY17" fmla="*/ 190501 h 535782"/>
              <a:gd name="csX18" fmla="*/ 626269 w 809625"/>
              <a:gd name="csY18" fmla="*/ 183357 h 535782"/>
              <a:gd name="csX19" fmla="*/ 585787 w 809625"/>
              <a:gd name="csY19" fmla="*/ 240507 h 535782"/>
              <a:gd name="csX20" fmla="*/ 607219 w 809625"/>
              <a:gd name="csY20" fmla="*/ 247651 h 535782"/>
              <a:gd name="csX21" fmla="*/ 659606 w 809625"/>
              <a:gd name="csY21" fmla="*/ 240507 h 535782"/>
              <a:gd name="csX22" fmla="*/ 685800 w 809625"/>
              <a:gd name="csY22" fmla="*/ 280988 h 535782"/>
              <a:gd name="csX23" fmla="*/ 697706 w 809625"/>
              <a:gd name="csY23" fmla="*/ 295276 h 535782"/>
              <a:gd name="csX24" fmla="*/ 719137 w 809625"/>
              <a:gd name="csY24" fmla="*/ 307182 h 535782"/>
              <a:gd name="csX25" fmla="*/ 735806 w 809625"/>
              <a:gd name="csY25" fmla="*/ 364332 h 535782"/>
              <a:gd name="csX26" fmla="*/ 740569 w 809625"/>
              <a:gd name="csY26" fmla="*/ 373857 h 535782"/>
              <a:gd name="csX27" fmla="*/ 752475 w 809625"/>
              <a:gd name="csY27" fmla="*/ 381001 h 535782"/>
              <a:gd name="csX28" fmla="*/ 764381 w 809625"/>
              <a:gd name="csY28" fmla="*/ 397670 h 535782"/>
              <a:gd name="csX29" fmla="*/ 804862 w 809625"/>
              <a:gd name="csY29" fmla="*/ 390526 h 535782"/>
              <a:gd name="csX30" fmla="*/ 809625 w 809625"/>
              <a:gd name="csY30" fmla="*/ 397670 h 535782"/>
              <a:gd name="csX31" fmla="*/ 807244 w 809625"/>
              <a:gd name="csY31" fmla="*/ 454820 h 535782"/>
              <a:gd name="csX32" fmla="*/ 714375 w 809625"/>
              <a:gd name="csY32" fmla="*/ 454820 h 535782"/>
              <a:gd name="csX33" fmla="*/ 650081 w 809625"/>
              <a:gd name="csY33" fmla="*/ 516732 h 535782"/>
              <a:gd name="csX34" fmla="*/ 619125 w 809625"/>
              <a:gd name="csY34" fmla="*/ 516732 h 535782"/>
              <a:gd name="csX35" fmla="*/ 600075 w 809625"/>
              <a:gd name="csY35" fmla="*/ 502445 h 535782"/>
              <a:gd name="csX36" fmla="*/ 569119 w 809625"/>
              <a:gd name="csY36" fmla="*/ 521495 h 535782"/>
              <a:gd name="csX37" fmla="*/ 552450 w 809625"/>
              <a:gd name="csY37" fmla="*/ 528638 h 535782"/>
              <a:gd name="csX38" fmla="*/ 535781 w 809625"/>
              <a:gd name="csY38" fmla="*/ 528638 h 535782"/>
              <a:gd name="csX39" fmla="*/ 495300 w 809625"/>
              <a:gd name="csY39" fmla="*/ 523876 h 535782"/>
              <a:gd name="csX40" fmla="*/ 454819 w 809625"/>
              <a:gd name="csY40" fmla="*/ 535782 h 535782"/>
              <a:gd name="csX41" fmla="*/ 435769 w 809625"/>
              <a:gd name="csY41" fmla="*/ 497682 h 535782"/>
              <a:gd name="csX42" fmla="*/ 395287 w 809625"/>
              <a:gd name="csY42" fmla="*/ 497682 h 535782"/>
              <a:gd name="csX43" fmla="*/ 385762 w 809625"/>
              <a:gd name="csY43" fmla="*/ 461963 h 535782"/>
              <a:gd name="csX44" fmla="*/ 371475 w 809625"/>
              <a:gd name="csY44" fmla="*/ 454820 h 535782"/>
              <a:gd name="csX45" fmla="*/ 352425 w 809625"/>
              <a:gd name="csY45" fmla="*/ 476251 h 535782"/>
              <a:gd name="csX46" fmla="*/ 319087 w 809625"/>
              <a:gd name="csY46" fmla="*/ 454820 h 535782"/>
              <a:gd name="csX47" fmla="*/ 295275 w 809625"/>
              <a:gd name="csY47" fmla="*/ 476251 h 535782"/>
              <a:gd name="csX48" fmla="*/ 266700 w 809625"/>
              <a:gd name="csY48" fmla="*/ 471488 h 535782"/>
              <a:gd name="csX49" fmla="*/ 226219 w 809625"/>
              <a:gd name="csY49" fmla="*/ 428626 h 535782"/>
              <a:gd name="csX50" fmla="*/ 223837 w 809625"/>
              <a:gd name="csY50" fmla="*/ 402432 h 535782"/>
              <a:gd name="csX51" fmla="*/ 166687 w 809625"/>
              <a:gd name="csY51" fmla="*/ 366713 h 535782"/>
              <a:gd name="csX52" fmla="*/ 159544 w 809625"/>
              <a:gd name="csY52" fmla="*/ 347663 h 535782"/>
              <a:gd name="csX53" fmla="*/ 159544 w 809625"/>
              <a:gd name="csY53" fmla="*/ 319088 h 535782"/>
              <a:gd name="csX54" fmla="*/ 126206 w 809625"/>
              <a:gd name="csY54" fmla="*/ 283370 h 535782"/>
              <a:gd name="csX55" fmla="*/ 95250 w 809625"/>
              <a:gd name="csY55" fmla="*/ 278607 h 535782"/>
              <a:gd name="csX56" fmla="*/ 78581 w 809625"/>
              <a:gd name="csY56" fmla="*/ 276226 h 535782"/>
              <a:gd name="csX57" fmla="*/ 92869 w 809625"/>
              <a:gd name="csY57" fmla="*/ 235745 h 535782"/>
              <a:gd name="csX58" fmla="*/ 92869 w 809625"/>
              <a:gd name="csY58" fmla="*/ 235745 h 535782"/>
              <a:gd name="csX59" fmla="*/ 54769 w 809625"/>
              <a:gd name="csY59" fmla="*/ 233363 h 535782"/>
              <a:gd name="csX60" fmla="*/ 42862 w 809625"/>
              <a:gd name="csY60" fmla="*/ 216695 h 535782"/>
              <a:gd name="csX61" fmla="*/ 0 w 809625"/>
              <a:gd name="csY61" fmla="*/ 178595 h 535782"/>
              <a:gd name="csX0" fmla="*/ 0 w 809625"/>
              <a:gd name="csY0" fmla="*/ 178595 h 535782"/>
              <a:gd name="csX1" fmla="*/ 64294 w 809625"/>
              <a:gd name="csY1" fmla="*/ 123826 h 535782"/>
              <a:gd name="csX2" fmla="*/ 90487 w 809625"/>
              <a:gd name="csY2" fmla="*/ 128588 h 535782"/>
              <a:gd name="csX3" fmla="*/ 128587 w 809625"/>
              <a:gd name="csY3" fmla="*/ 164307 h 535782"/>
              <a:gd name="csX4" fmla="*/ 183356 w 809625"/>
              <a:gd name="csY4" fmla="*/ 166688 h 535782"/>
              <a:gd name="csX5" fmla="*/ 230981 w 809625"/>
              <a:gd name="csY5" fmla="*/ 128588 h 535782"/>
              <a:gd name="csX6" fmla="*/ 276225 w 809625"/>
              <a:gd name="csY6" fmla="*/ 114301 h 535782"/>
              <a:gd name="csX7" fmla="*/ 302419 w 809625"/>
              <a:gd name="csY7" fmla="*/ 140495 h 535782"/>
              <a:gd name="csX8" fmla="*/ 347662 w 809625"/>
              <a:gd name="csY8" fmla="*/ 111920 h 535782"/>
              <a:gd name="csX9" fmla="*/ 409575 w 809625"/>
              <a:gd name="csY9" fmla="*/ 109538 h 535782"/>
              <a:gd name="csX10" fmla="*/ 438150 w 809625"/>
              <a:gd name="csY10" fmla="*/ 147638 h 535782"/>
              <a:gd name="csX11" fmla="*/ 490537 w 809625"/>
              <a:gd name="csY11" fmla="*/ 109538 h 535782"/>
              <a:gd name="csX12" fmla="*/ 545307 w 809625"/>
              <a:gd name="csY12" fmla="*/ 0 h 535782"/>
              <a:gd name="csX13" fmla="*/ 585788 w 809625"/>
              <a:gd name="csY13" fmla="*/ 59532 h 535782"/>
              <a:gd name="csX14" fmla="*/ 631031 w 809625"/>
              <a:gd name="csY14" fmla="*/ 138113 h 535782"/>
              <a:gd name="csX15" fmla="*/ 673894 w 809625"/>
              <a:gd name="csY15" fmla="*/ 135732 h 535782"/>
              <a:gd name="csX16" fmla="*/ 673894 w 809625"/>
              <a:gd name="csY16" fmla="*/ 185738 h 535782"/>
              <a:gd name="csX17" fmla="*/ 664369 w 809625"/>
              <a:gd name="csY17" fmla="*/ 190501 h 535782"/>
              <a:gd name="csX18" fmla="*/ 626269 w 809625"/>
              <a:gd name="csY18" fmla="*/ 183357 h 535782"/>
              <a:gd name="csX19" fmla="*/ 585787 w 809625"/>
              <a:gd name="csY19" fmla="*/ 240507 h 535782"/>
              <a:gd name="csX20" fmla="*/ 607219 w 809625"/>
              <a:gd name="csY20" fmla="*/ 247651 h 535782"/>
              <a:gd name="csX21" fmla="*/ 659606 w 809625"/>
              <a:gd name="csY21" fmla="*/ 240507 h 535782"/>
              <a:gd name="csX22" fmla="*/ 685800 w 809625"/>
              <a:gd name="csY22" fmla="*/ 280988 h 535782"/>
              <a:gd name="csX23" fmla="*/ 697706 w 809625"/>
              <a:gd name="csY23" fmla="*/ 295276 h 535782"/>
              <a:gd name="csX24" fmla="*/ 719137 w 809625"/>
              <a:gd name="csY24" fmla="*/ 307182 h 535782"/>
              <a:gd name="csX25" fmla="*/ 735806 w 809625"/>
              <a:gd name="csY25" fmla="*/ 364332 h 535782"/>
              <a:gd name="csX26" fmla="*/ 740569 w 809625"/>
              <a:gd name="csY26" fmla="*/ 373857 h 535782"/>
              <a:gd name="csX27" fmla="*/ 752475 w 809625"/>
              <a:gd name="csY27" fmla="*/ 381001 h 535782"/>
              <a:gd name="csX28" fmla="*/ 764381 w 809625"/>
              <a:gd name="csY28" fmla="*/ 397670 h 535782"/>
              <a:gd name="csX29" fmla="*/ 804862 w 809625"/>
              <a:gd name="csY29" fmla="*/ 390526 h 535782"/>
              <a:gd name="csX30" fmla="*/ 809625 w 809625"/>
              <a:gd name="csY30" fmla="*/ 397670 h 535782"/>
              <a:gd name="csX31" fmla="*/ 807244 w 809625"/>
              <a:gd name="csY31" fmla="*/ 454820 h 535782"/>
              <a:gd name="csX32" fmla="*/ 714375 w 809625"/>
              <a:gd name="csY32" fmla="*/ 454820 h 535782"/>
              <a:gd name="csX33" fmla="*/ 650081 w 809625"/>
              <a:gd name="csY33" fmla="*/ 516732 h 535782"/>
              <a:gd name="csX34" fmla="*/ 619125 w 809625"/>
              <a:gd name="csY34" fmla="*/ 516732 h 535782"/>
              <a:gd name="csX35" fmla="*/ 600075 w 809625"/>
              <a:gd name="csY35" fmla="*/ 502445 h 535782"/>
              <a:gd name="csX36" fmla="*/ 569119 w 809625"/>
              <a:gd name="csY36" fmla="*/ 521495 h 535782"/>
              <a:gd name="csX37" fmla="*/ 552450 w 809625"/>
              <a:gd name="csY37" fmla="*/ 528638 h 535782"/>
              <a:gd name="csX38" fmla="*/ 535781 w 809625"/>
              <a:gd name="csY38" fmla="*/ 528638 h 535782"/>
              <a:gd name="csX39" fmla="*/ 495300 w 809625"/>
              <a:gd name="csY39" fmla="*/ 523876 h 535782"/>
              <a:gd name="csX40" fmla="*/ 454819 w 809625"/>
              <a:gd name="csY40" fmla="*/ 535782 h 535782"/>
              <a:gd name="csX41" fmla="*/ 435769 w 809625"/>
              <a:gd name="csY41" fmla="*/ 497682 h 535782"/>
              <a:gd name="csX42" fmla="*/ 395287 w 809625"/>
              <a:gd name="csY42" fmla="*/ 497682 h 535782"/>
              <a:gd name="csX43" fmla="*/ 385762 w 809625"/>
              <a:gd name="csY43" fmla="*/ 461963 h 535782"/>
              <a:gd name="csX44" fmla="*/ 371475 w 809625"/>
              <a:gd name="csY44" fmla="*/ 454820 h 535782"/>
              <a:gd name="csX45" fmla="*/ 352425 w 809625"/>
              <a:gd name="csY45" fmla="*/ 476251 h 535782"/>
              <a:gd name="csX46" fmla="*/ 319087 w 809625"/>
              <a:gd name="csY46" fmla="*/ 454820 h 535782"/>
              <a:gd name="csX47" fmla="*/ 295275 w 809625"/>
              <a:gd name="csY47" fmla="*/ 476251 h 535782"/>
              <a:gd name="csX48" fmla="*/ 266700 w 809625"/>
              <a:gd name="csY48" fmla="*/ 471488 h 535782"/>
              <a:gd name="csX49" fmla="*/ 226219 w 809625"/>
              <a:gd name="csY49" fmla="*/ 428626 h 535782"/>
              <a:gd name="csX50" fmla="*/ 223837 w 809625"/>
              <a:gd name="csY50" fmla="*/ 402432 h 535782"/>
              <a:gd name="csX51" fmla="*/ 166687 w 809625"/>
              <a:gd name="csY51" fmla="*/ 366713 h 535782"/>
              <a:gd name="csX52" fmla="*/ 159544 w 809625"/>
              <a:gd name="csY52" fmla="*/ 347663 h 535782"/>
              <a:gd name="csX53" fmla="*/ 159544 w 809625"/>
              <a:gd name="csY53" fmla="*/ 319088 h 535782"/>
              <a:gd name="csX54" fmla="*/ 126206 w 809625"/>
              <a:gd name="csY54" fmla="*/ 283370 h 535782"/>
              <a:gd name="csX55" fmla="*/ 95250 w 809625"/>
              <a:gd name="csY55" fmla="*/ 278607 h 535782"/>
              <a:gd name="csX56" fmla="*/ 78581 w 809625"/>
              <a:gd name="csY56" fmla="*/ 276226 h 535782"/>
              <a:gd name="csX57" fmla="*/ 92869 w 809625"/>
              <a:gd name="csY57" fmla="*/ 235745 h 535782"/>
              <a:gd name="csX58" fmla="*/ 92869 w 809625"/>
              <a:gd name="csY58" fmla="*/ 235745 h 535782"/>
              <a:gd name="csX59" fmla="*/ 54769 w 809625"/>
              <a:gd name="csY59" fmla="*/ 233363 h 535782"/>
              <a:gd name="csX60" fmla="*/ 42862 w 809625"/>
              <a:gd name="csY60" fmla="*/ 216695 h 535782"/>
              <a:gd name="csX61" fmla="*/ 0 w 809625"/>
              <a:gd name="csY61" fmla="*/ 178595 h 53578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  <a:cxn ang="0">
                <a:pos x="csX40" y="csY40"/>
              </a:cxn>
              <a:cxn ang="0">
                <a:pos x="csX41" y="csY41"/>
              </a:cxn>
              <a:cxn ang="0">
                <a:pos x="csX42" y="csY42"/>
              </a:cxn>
              <a:cxn ang="0">
                <a:pos x="csX43" y="csY43"/>
              </a:cxn>
              <a:cxn ang="0">
                <a:pos x="csX44" y="csY44"/>
              </a:cxn>
              <a:cxn ang="0">
                <a:pos x="csX45" y="csY45"/>
              </a:cxn>
              <a:cxn ang="0">
                <a:pos x="csX46" y="csY46"/>
              </a:cxn>
              <a:cxn ang="0">
                <a:pos x="csX47" y="csY47"/>
              </a:cxn>
              <a:cxn ang="0">
                <a:pos x="csX48" y="csY48"/>
              </a:cxn>
              <a:cxn ang="0">
                <a:pos x="csX49" y="csY49"/>
              </a:cxn>
              <a:cxn ang="0">
                <a:pos x="csX50" y="csY50"/>
              </a:cxn>
              <a:cxn ang="0">
                <a:pos x="csX51" y="csY51"/>
              </a:cxn>
              <a:cxn ang="0">
                <a:pos x="csX52" y="csY52"/>
              </a:cxn>
              <a:cxn ang="0">
                <a:pos x="csX53" y="csY53"/>
              </a:cxn>
              <a:cxn ang="0">
                <a:pos x="csX54" y="csY54"/>
              </a:cxn>
              <a:cxn ang="0">
                <a:pos x="csX55" y="csY55"/>
              </a:cxn>
              <a:cxn ang="0">
                <a:pos x="csX56" y="csY56"/>
              </a:cxn>
              <a:cxn ang="0">
                <a:pos x="csX57" y="csY57"/>
              </a:cxn>
              <a:cxn ang="0">
                <a:pos x="csX58" y="csY58"/>
              </a:cxn>
              <a:cxn ang="0">
                <a:pos x="csX59" y="csY59"/>
              </a:cxn>
              <a:cxn ang="0">
                <a:pos x="csX60" y="csY60"/>
              </a:cxn>
              <a:cxn ang="0">
                <a:pos x="csX61" y="csY61"/>
              </a:cxn>
            </a:cxnLst>
            <a:rect l="l" t="t" r="r" b="b"/>
            <a:pathLst>
              <a:path w="809625" h="535782">
                <a:moveTo>
                  <a:pt x="0" y="178595"/>
                </a:moveTo>
                <a:lnTo>
                  <a:pt x="64294" y="123826"/>
                </a:lnTo>
                <a:lnTo>
                  <a:pt x="90487" y="128588"/>
                </a:lnTo>
                <a:lnTo>
                  <a:pt x="128587" y="164307"/>
                </a:lnTo>
                <a:lnTo>
                  <a:pt x="183356" y="166688"/>
                </a:lnTo>
                <a:lnTo>
                  <a:pt x="230981" y="128588"/>
                </a:lnTo>
                <a:lnTo>
                  <a:pt x="276225" y="114301"/>
                </a:lnTo>
                <a:lnTo>
                  <a:pt x="302419" y="140495"/>
                </a:lnTo>
                <a:lnTo>
                  <a:pt x="347662" y="111920"/>
                </a:lnTo>
                <a:lnTo>
                  <a:pt x="409575" y="109538"/>
                </a:lnTo>
                <a:lnTo>
                  <a:pt x="438150" y="147638"/>
                </a:lnTo>
                <a:lnTo>
                  <a:pt x="490537" y="109538"/>
                </a:lnTo>
                <a:lnTo>
                  <a:pt x="545307" y="0"/>
                </a:lnTo>
                <a:lnTo>
                  <a:pt x="585788" y="59532"/>
                </a:lnTo>
                <a:lnTo>
                  <a:pt x="631031" y="138113"/>
                </a:lnTo>
                <a:lnTo>
                  <a:pt x="673894" y="135732"/>
                </a:lnTo>
                <a:lnTo>
                  <a:pt x="673894" y="185738"/>
                </a:lnTo>
                <a:lnTo>
                  <a:pt x="664369" y="190501"/>
                </a:lnTo>
                <a:lnTo>
                  <a:pt x="626269" y="183357"/>
                </a:lnTo>
                <a:lnTo>
                  <a:pt x="585787" y="240507"/>
                </a:lnTo>
                <a:lnTo>
                  <a:pt x="607219" y="247651"/>
                </a:lnTo>
                <a:lnTo>
                  <a:pt x="659606" y="240507"/>
                </a:lnTo>
                <a:lnTo>
                  <a:pt x="685800" y="280988"/>
                </a:lnTo>
                <a:lnTo>
                  <a:pt x="697706" y="295276"/>
                </a:lnTo>
                <a:lnTo>
                  <a:pt x="719137" y="307182"/>
                </a:lnTo>
                <a:lnTo>
                  <a:pt x="735806" y="364332"/>
                </a:lnTo>
                <a:lnTo>
                  <a:pt x="740569" y="373857"/>
                </a:lnTo>
                <a:lnTo>
                  <a:pt x="752475" y="381001"/>
                </a:lnTo>
                <a:lnTo>
                  <a:pt x="764381" y="397670"/>
                </a:lnTo>
                <a:lnTo>
                  <a:pt x="804862" y="390526"/>
                </a:lnTo>
                <a:lnTo>
                  <a:pt x="809625" y="397670"/>
                </a:lnTo>
                <a:cubicBezTo>
                  <a:pt x="808831" y="416720"/>
                  <a:pt x="808038" y="435770"/>
                  <a:pt x="807244" y="454820"/>
                </a:cubicBezTo>
                <a:lnTo>
                  <a:pt x="714375" y="454820"/>
                </a:lnTo>
                <a:lnTo>
                  <a:pt x="650081" y="516732"/>
                </a:lnTo>
                <a:lnTo>
                  <a:pt x="619125" y="516732"/>
                </a:lnTo>
                <a:lnTo>
                  <a:pt x="600075" y="502445"/>
                </a:lnTo>
                <a:lnTo>
                  <a:pt x="569119" y="521495"/>
                </a:lnTo>
                <a:lnTo>
                  <a:pt x="552450" y="528638"/>
                </a:lnTo>
                <a:lnTo>
                  <a:pt x="535781" y="528638"/>
                </a:lnTo>
                <a:lnTo>
                  <a:pt x="495300" y="523876"/>
                </a:lnTo>
                <a:lnTo>
                  <a:pt x="454819" y="535782"/>
                </a:lnTo>
                <a:lnTo>
                  <a:pt x="435769" y="497682"/>
                </a:lnTo>
                <a:lnTo>
                  <a:pt x="395287" y="497682"/>
                </a:lnTo>
                <a:lnTo>
                  <a:pt x="385762" y="461963"/>
                </a:lnTo>
                <a:lnTo>
                  <a:pt x="371475" y="454820"/>
                </a:lnTo>
                <a:lnTo>
                  <a:pt x="352425" y="476251"/>
                </a:lnTo>
                <a:lnTo>
                  <a:pt x="319087" y="454820"/>
                </a:lnTo>
                <a:lnTo>
                  <a:pt x="295275" y="476251"/>
                </a:lnTo>
                <a:lnTo>
                  <a:pt x="266700" y="471488"/>
                </a:lnTo>
                <a:lnTo>
                  <a:pt x="226219" y="428626"/>
                </a:lnTo>
                <a:lnTo>
                  <a:pt x="223837" y="402432"/>
                </a:lnTo>
                <a:lnTo>
                  <a:pt x="166687" y="366713"/>
                </a:lnTo>
                <a:lnTo>
                  <a:pt x="159544" y="347663"/>
                </a:lnTo>
                <a:lnTo>
                  <a:pt x="159544" y="319088"/>
                </a:lnTo>
                <a:lnTo>
                  <a:pt x="126206" y="283370"/>
                </a:lnTo>
                <a:lnTo>
                  <a:pt x="95250" y="278607"/>
                </a:lnTo>
                <a:lnTo>
                  <a:pt x="78581" y="276226"/>
                </a:lnTo>
                <a:lnTo>
                  <a:pt x="92869" y="235745"/>
                </a:lnTo>
                <a:lnTo>
                  <a:pt x="92869" y="235745"/>
                </a:lnTo>
                <a:lnTo>
                  <a:pt x="54769" y="233363"/>
                </a:lnTo>
                <a:lnTo>
                  <a:pt x="42862" y="216695"/>
                </a:lnTo>
                <a:lnTo>
                  <a:pt x="0" y="178595"/>
                </a:lnTo>
                <a:close/>
              </a:path>
            </a:pathLst>
          </a:custGeom>
          <a:solidFill>
            <a:srgbClr val="42A5CA"/>
          </a:solidFill>
          <a:ln w="635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99" name="Ellipse 398">
            <a:extLst>
              <a:ext uri="{FF2B5EF4-FFF2-40B4-BE49-F238E27FC236}">
                <a16:creationId xmlns:a16="http://schemas.microsoft.com/office/drawing/2014/main" id="{D090BD70-7619-ECF3-D14F-3C55C1612E99}"/>
              </a:ext>
            </a:extLst>
          </p:cNvPr>
          <p:cNvSpPr/>
          <p:nvPr/>
        </p:nvSpPr>
        <p:spPr>
          <a:xfrm rot="900000">
            <a:off x="5707343" y="4844282"/>
            <a:ext cx="53415" cy="64118"/>
          </a:xfrm>
          <a:prstGeom prst="ellipse">
            <a:avLst/>
          </a:prstGeom>
          <a:solidFill>
            <a:srgbClr val="1A7DB6"/>
          </a:solidFill>
          <a:ln w="635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01" name="Ellipse 400">
            <a:extLst>
              <a:ext uri="{FF2B5EF4-FFF2-40B4-BE49-F238E27FC236}">
                <a16:creationId xmlns:a16="http://schemas.microsoft.com/office/drawing/2014/main" id="{1982D8AF-0BF6-0A89-D074-369CDCCBBAAB}"/>
              </a:ext>
            </a:extLst>
          </p:cNvPr>
          <p:cNvSpPr/>
          <p:nvPr/>
        </p:nvSpPr>
        <p:spPr>
          <a:xfrm rot="900000">
            <a:off x="5701755" y="4899654"/>
            <a:ext cx="53415" cy="64118"/>
          </a:xfrm>
          <a:prstGeom prst="ellipse">
            <a:avLst/>
          </a:prstGeom>
          <a:solidFill>
            <a:srgbClr val="1A7DB6"/>
          </a:solidFill>
          <a:ln w="6350"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406" name="Image 405">
            <a:extLst>
              <a:ext uri="{FF2B5EF4-FFF2-40B4-BE49-F238E27FC236}">
                <a16:creationId xmlns:a16="http://schemas.microsoft.com/office/drawing/2014/main" id="{78D13BED-7CC1-7E43-4633-523F6E1A9F6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29441" t="25685"/>
          <a:stretch>
            <a:fillRect/>
          </a:stretch>
        </p:blipFill>
        <p:spPr>
          <a:xfrm rot="19680000">
            <a:off x="8834952" y="4955426"/>
            <a:ext cx="223338" cy="220110"/>
          </a:xfrm>
          <a:prstGeom prst="rect">
            <a:avLst/>
          </a:prstGeom>
        </p:spPr>
      </p:pic>
      <p:pic>
        <p:nvPicPr>
          <p:cNvPr id="408" name="Image 407">
            <a:extLst>
              <a:ext uri="{FF2B5EF4-FFF2-40B4-BE49-F238E27FC236}">
                <a16:creationId xmlns:a16="http://schemas.microsoft.com/office/drawing/2014/main" id="{A3A386A6-8C26-9F48-ED0A-D54C92AE189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068" y="5087406"/>
            <a:ext cx="2147182" cy="1266837"/>
          </a:xfrm>
          <a:prstGeom prst="rect">
            <a:avLst/>
          </a:prstGeom>
        </p:spPr>
      </p:pic>
      <p:sp>
        <p:nvSpPr>
          <p:cNvPr id="6" name="Text Box 3">
            <a:extLst>
              <a:ext uri="{FF2B5EF4-FFF2-40B4-BE49-F238E27FC236}">
                <a16:creationId xmlns:a16="http://schemas.microsoft.com/office/drawing/2014/main" id="{285783A8-2418-DBCA-3386-4C5234CD3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9910" y="6383079"/>
            <a:ext cx="2877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Landovitz</a:t>
            </a:r>
            <a:r>
              <a:rPr lang="fr-FR" sz="1400" i="1" dirty="0">
                <a:solidFill>
                  <a:srgbClr val="0070C0"/>
                </a:solidFill>
              </a:rPr>
              <a:t> R, AIDS 2026, Abs. PL02-02</a:t>
            </a:r>
          </a:p>
        </p:txBody>
      </p:sp>
    </p:spTree>
    <p:extLst>
      <p:ext uri="{BB962C8B-B14F-4D97-AF65-F5344CB8AC3E}">
        <p14:creationId xmlns:p14="http://schemas.microsoft.com/office/powerpoint/2010/main" val="312646152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Titre 228">
            <a:extLst>
              <a:ext uri="{FF2B5EF4-FFF2-40B4-BE49-F238E27FC236}">
                <a16:creationId xmlns:a16="http://schemas.microsoft.com/office/drawing/2014/main" id="{EBD7E7A4-D26D-5237-5F49-A28A94BB1D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3903" y="-38516"/>
            <a:ext cx="8470698" cy="1481068"/>
          </a:xfrm>
        </p:spPr>
        <p:txBody>
          <a:bodyPr/>
          <a:lstStyle/>
          <a:p>
            <a:r>
              <a:rPr lang="en-US" dirty="0"/>
              <a:t>Percent Change in New </a:t>
            </a:r>
            <a:r>
              <a:rPr lang="en-US" dirty="0" err="1"/>
              <a:t>PrEP</a:t>
            </a:r>
            <a:r>
              <a:rPr lang="en-US" dirty="0"/>
              <a:t> Initiations</a:t>
            </a:r>
            <a:br>
              <a:rPr lang="en-US" dirty="0"/>
            </a:br>
            <a:r>
              <a:rPr lang="en-US" b="0" dirty="0"/>
              <a:t>(FY24 Q4-FY25 Q4)</a:t>
            </a:r>
            <a:endParaRPr lang="fr-FR" b="0" dirty="0"/>
          </a:p>
        </p:txBody>
      </p:sp>
      <p:grpSp>
        <p:nvGrpSpPr>
          <p:cNvPr id="67" name="Groupe 66">
            <a:extLst>
              <a:ext uri="{FF2B5EF4-FFF2-40B4-BE49-F238E27FC236}">
                <a16:creationId xmlns:a16="http://schemas.microsoft.com/office/drawing/2014/main" id="{72998C10-5C15-5D59-49F7-F892ED70792C}"/>
              </a:ext>
            </a:extLst>
          </p:cNvPr>
          <p:cNvGrpSpPr/>
          <p:nvPr/>
        </p:nvGrpSpPr>
        <p:grpSpPr>
          <a:xfrm>
            <a:off x="138172" y="1322993"/>
            <a:ext cx="5593163" cy="5367863"/>
            <a:chOff x="138172" y="1322993"/>
            <a:chExt cx="5593163" cy="5367863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25302859-9EEB-B8BE-0587-FDF77A6C11A1}"/>
                </a:ext>
              </a:extLst>
            </p:cNvPr>
            <p:cNvSpPr txBox="1"/>
            <p:nvPr/>
          </p:nvSpPr>
          <p:spPr>
            <a:xfrm>
              <a:off x="2582418" y="6229191"/>
              <a:ext cx="24625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400" b="1" noProof="0" dirty="0">
                  <a:solidFill>
                    <a:srgbClr val="000066"/>
                  </a:solidFill>
                </a:rPr>
                <a:t>Globally = - 39.6%</a:t>
              </a:r>
            </a:p>
          </p:txBody>
        </p:sp>
        <p:grpSp>
          <p:nvGrpSpPr>
            <p:cNvPr id="4" name="Groupe 3">
              <a:extLst>
                <a:ext uri="{FF2B5EF4-FFF2-40B4-BE49-F238E27FC236}">
                  <a16:creationId xmlns:a16="http://schemas.microsoft.com/office/drawing/2014/main" id="{2F14CF62-82E4-C85B-28D8-B3DC44B5B03C}"/>
                </a:ext>
              </a:extLst>
            </p:cNvPr>
            <p:cNvGrpSpPr/>
            <p:nvPr/>
          </p:nvGrpSpPr>
          <p:grpSpPr>
            <a:xfrm>
              <a:off x="138172" y="1322993"/>
              <a:ext cx="5593163" cy="5028820"/>
              <a:chOff x="1777418" y="1389063"/>
              <a:chExt cx="5797452" cy="5011737"/>
            </a:xfrm>
          </p:grpSpPr>
          <p:sp>
            <p:nvSpPr>
              <p:cNvPr id="6" name="Line 12">
                <a:extLst>
                  <a:ext uri="{FF2B5EF4-FFF2-40B4-BE49-F238E27FC236}">
                    <a16:creationId xmlns:a16="http://schemas.microsoft.com/office/drawing/2014/main" id="{DA7A95EB-EEBA-EB94-4EA2-1CDC487BA8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24213" y="2192338"/>
                <a:ext cx="1587" cy="1587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58" name="Freeform 86">
                <a:extLst>
                  <a:ext uri="{FF2B5EF4-FFF2-40B4-BE49-F238E27FC236}">
                    <a16:creationId xmlns:a16="http://schemas.microsoft.com/office/drawing/2014/main" id="{01B2E614-4F2B-3BE7-7751-34C869632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338" y="1408113"/>
                <a:ext cx="790575" cy="579437"/>
              </a:xfrm>
              <a:custGeom>
                <a:avLst/>
                <a:gdLst>
                  <a:gd name="T0" fmla="*/ 2147483646 w 584"/>
                  <a:gd name="T1" fmla="*/ 2147483646 h 428"/>
                  <a:gd name="T2" fmla="*/ 2147483646 w 584"/>
                  <a:gd name="T3" fmla="*/ 2147483646 h 428"/>
                  <a:gd name="T4" fmla="*/ 2147483646 w 584"/>
                  <a:gd name="T5" fmla="*/ 2147483646 h 428"/>
                  <a:gd name="T6" fmla="*/ 2147483646 w 584"/>
                  <a:gd name="T7" fmla="*/ 2147483646 h 428"/>
                  <a:gd name="T8" fmla="*/ 2147483646 w 584"/>
                  <a:gd name="T9" fmla="*/ 2147483646 h 428"/>
                  <a:gd name="T10" fmla="*/ 2147483646 w 584"/>
                  <a:gd name="T11" fmla="*/ 2147483646 h 428"/>
                  <a:gd name="T12" fmla="*/ 2147483646 w 584"/>
                  <a:gd name="T13" fmla="*/ 2147483646 h 428"/>
                  <a:gd name="T14" fmla="*/ 2147483646 w 584"/>
                  <a:gd name="T15" fmla="*/ 2147483646 h 428"/>
                  <a:gd name="T16" fmla="*/ 2147483646 w 584"/>
                  <a:gd name="T17" fmla="*/ 2147483646 h 428"/>
                  <a:gd name="T18" fmla="*/ 2147483646 w 584"/>
                  <a:gd name="T19" fmla="*/ 2147483646 h 428"/>
                  <a:gd name="T20" fmla="*/ 2147483646 w 584"/>
                  <a:gd name="T21" fmla="*/ 2147483646 h 428"/>
                  <a:gd name="T22" fmla="*/ 2147483646 w 584"/>
                  <a:gd name="T23" fmla="*/ 2147483646 h 428"/>
                  <a:gd name="T24" fmla="*/ 2147483646 w 584"/>
                  <a:gd name="T25" fmla="*/ 2147483646 h 428"/>
                  <a:gd name="T26" fmla="*/ 2147483646 w 584"/>
                  <a:gd name="T27" fmla="*/ 2147483646 h 428"/>
                  <a:gd name="T28" fmla="*/ 2147483646 w 584"/>
                  <a:gd name="T29" fmla="*/ 2147483646 h 428"/>
                  <a:gd name="T30" fmla="*/ 2147483646 w 584"/>
                  <a:gd name="T31" fmla="*/ 2147483646 h 428"/>
                  <a:gd name="T32" fmla="*/ 2147483646 w 584"/>
                  <a:gd name="T33" fmla="*/ 2147483646 h 428"/>
                  <a:gd name="T34" fmla="*/ 2147483646 w 584"/>
                  <a:gd name="T35" fmla="*/ 2147483646 h 428"/>
                  <a:gd name="T36" fmla="*/ 2147483646 w 584"/>
                  <a:gd name="T37" fmla="*/ 2147483646 h 428"/>
                  <a:gd name="T38" fmla="*/ 2147483646 w 584"/>
                  <a:gd name="T39" fmla="*/ 2147483646 h 428"/>
                  <a:gd name="T40" fmla="*/ 2147483646 w 584"/>
                  <a:gd name="T41" fmla="*/ 2147483646 h 428"/>
                  <a:gd name="T42" fmla="*/ 0 w 584"/>
                  <a:gd name="T43" fmla="*/ 2147483646 h 428"/>
                  <a:gd name="T44" fmla="*/ 2147483646 w 584"/>
                  <a:gd name="T45" fmla="*/ 2147483646 h 428"/>
                  <a:gd name="T46" fmla="*/ 2147483646 w 584"/>
                  <a:gd name="T47" fmla="*/ 2147483646 h 428"/>
                  <a:gd name="T48" fmla="*/ 2147483646 w 584"/>
                  <a:gd name="T49" fmla="*/ 2147483646 h 428"/>
                  <a:gd name="T50" fmla="*/ 2147483646 w 584"/>
                  <a:gd name="T51" fmla="*/ 2147483646 h 428"/>
                  <a:gd name="T52" fmla="*/ 2147483646 w 584"/>
                  <a:gd name="T53" fmla="*/ 2147483646 h 428"/>
                  <a:gd name="T54" fmla="*/ 2147483646 w 584"/>
                  <a:gd name="T55" fmla="*/ 2147483646 h 428"/>
                  <a:gd name="T56" fmla="*/ 2147483646 w 584"/>
                  <a:gd name="T57" fmla="*/ 2147483646 h 428"/>
                  <a:gd name="T58" fmla="*/ 2147483646 w 584"/>
                  <a:gd name="T59" fmla="*/ 2147483646 h 428"/>
                  <a:gd name="T60" fmla="*/ 2147483646 w 584"/>
                  <a:gd name="T61" fmla="*/ 2147483646 h 428"/>
                  <a:gd name="T62" fmla="*/ 2147483646 w 584"/>
                  <a:gd name="T63" fmla="*/ 2147483646 h 428"/>
                  <a:gd name="T64" fmla="*/ 2147483646 w 584"/>
                  <a:gd name="T65" fmla="*/ 2147483646 h 428"/>
                  <a:gd name="T66" fmla="*/ 2147483646 w 584"/>
                  <a:gd name="T67" fmla="*/ 2147483646 h 428"/>
                  <a:gd name="T68" fmla="*/ 2147483646 w 584"/>
                  <a:gd name="T69" fmla="*/ 2147483646 h 428"/>
                  <a:gd name="T70" fmla="*/ 2147483646 w 584"/>
                  <a:gd name="T71" fmla="*/ 2147483646 h 428"/>
                  <a:gd name="T72" fmla="*/ 2147483646 w 584"/>
                  <a:gd name="T73" fmla="*/ 2147483646 h 428"/>
                  <a:gd name="T74" fmla="*/ 2147483646 w 584"/>
                  <a:gd name="T75" fmla="*/ 2147483646 h 428"/>
                  <a:gd name="T76" fmla="*/ 2147483646 w 584"/>
                  <a:gd name="T77" fmla="*/ 2147483646 h 428"/>
                  <a:gd name="T78" fmla="*/ 2147483646 w 584"/>
                  <a:gd name="T79" fmla="*/ 2147483646 h 428"/>
                  <a:gd name="T80" fmla="*/ 2147483646 w 584"/>
                  <a:gd name="T81" fmla="*/ 2147483646 h 42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84"/>
                  <a:gd name="T124" fmla="*/ 0 h 428"/>
                  <a:gd name="T125" fmla="*/ 584 w 584"/>
                  <a:gd name="T126" fmla="*/ 428 h 42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84" h="428">
                    <a:moveTo>
                      <a:pt x="567" y="85"/>
                    </a:moveTo>
                    <a:cubicBezTo>
                      <a:pt x="567" y="85"/>
                      <a:pt x="552" y="78"/>
                      <a:pt x="547" y="80"/>
                    </a:cubicBezTo>
                    <a:cubicBezTo>
                      <a:pt x="542" y="82"/>
                      <a:pt x="526" y="73"/>
                      <a:pt x="526" y="73"/>
                    </a:cubicBezTo>
                    <a:cubicBezTo>
                      <a:pt x="504" y="70"/>
                      <a:pt x="504" y="70"/>
                      <a:pt x="504" y="70"/>
                    </a:cubicBezTo>
                    <a:cubicBezTo>
                      <a:pt x="504" y="70"/>
                      <a:pt x="404" y="79"/>
                      <a:pt x="388" y="45"/>
                    </a:cubicBezTo>
                    <a:cubicBezTo>
                      <a:pt x="377" y="21"/>
                      <a:pt x="373" y="15"/>
                      <a:pt x="368" y="5"/>
                    </a:cubicBezTo>
                    <a:cubicBezTo>
                      <a:pt x="368" y="5"/>
                      <a:pt x="350" y="0"/>
                      <a:pt x="348" y="5"/>
                    </a:cubicBezTo>
                    <a:cubicBezTo>
                      <a:pt x="346" y="10"/>
                      <a:pt x="332" y="30"/>
                      <a:pt x="328" y="38"/>
                    </a:cubicBezTo>
                    <a:cubicBezTo>
                      <a:pt x="325" y="46"/>
                      <a:pt x="315" y="70"/>
                      <a:pt x="302" y="80"/>
                    </a:cubicBezTo>
                    <a:cubicBezTo>
                      <a:pt x="288" y="90"/>
                      <a:pt x="302" y="118"/>
                      <a:pt x="297" y="131"/>
                    </a:cubicBezTo>
                    <a:cubicBezTo>
                      <a:pt x="292" y="145"/>
                      <a:pt x="282" y="150"/>
                      <a:pt x="276" y="150"/>
                    </a:cubicBezTo>
                    <a:cubicBezTo>
                      <a:pt x="269" y="150"/>
                      <a:pt x="259" y="138"/>
                      <a:pt x="256" y="148"/>
                    </a:cubicBezTo>
                    <a:cubicBezTo>
                      <a:pt x="252" y="158"/>
                      <a:pt x="244" y="159"/>
                      <a:pt x="239" y="164"/>
                    </a:cubicBezTo>
                    <a:cubicBezTo>
                      <a:pt x="234" y="169"/>
                      <a:pt x="219" y="171"/>
                      <a:pt x="221" y="183"/>
                    </a:cubicBezTo>
                    <a:cubicBezTo>
                      <a:pt x="222" y="194"/>
                      <a:pt x="229" y="196"/>
                      <a:pt x="214" y="204"/>
                    </a:cubicBezTo>
                    <a:cubicBezTo>
                      <a:pt x="199" y="213"/>
                      <a:pt x="218" y="196"/>
                      <a:pt x="201" y="231"/>
                    </a:cubicBezTo>
                    <a:cubicBezTo>
                      <a:pt x="184" y="266"/>
                      <a:pt x="171" y="275"/>
                      <a:pt x="183" y="285"/>
                    </a:cubicBezTo>
                    <a:cubicBezTo>
                      <a:pt x="194" y="295"/>
                      <a:pt x="191" y="300"/>
                      <a:pt x="178" y="314"/>
                    </a:cubicBezTo>
                    <a:cubicBezTo>
                      <a:pt x="164" y="327"/>
                      <a:pt x="146" y="337"/>
                      <a:pt x="138" y="350"/>
                    </a:cubicBezTo>
                    <a:cubicBezTo>
                      <a:pt x="130" y="363"/>
                      <a:pt x="115" y="348"/>
                      <a:pt x="98" y="372"/>
                    </a:cubicBezTo>
                    <a:cubicBezTo>
                      <a:pt x="82" y="395"/>
                      <a:pt x="58" y="401"/>
                      <a:pt x="40" y="400"/>
                    </a:cubicBezTo>
                    <a:cubicBezTo>
                      <a:pt x="22" y="398"/>
                      <a:pt x="0" y="418"/>
                      <a:pt x="0" y="418"/>
                    </a:cubicBezTo>
                    <a:cubicBezTo>
                      <a:pt x="204" y="428"/>
                      <a:pt x="204" y="428"/>
                      <a:pt x="204" y="428"/>
                    </a:cubicBezTo>
                    <a:cubicBezTo>
                      <a:pt x="211" y="378"/>
                      <a:pt x="211" y="378"/>
                      <a:pt x="211" y="378"/>
                    </a:cubicBezTo>
                    <a:cubicBezTo>
                      <a:pt x="211" y="378"/>
                      <a:pt x="229" y="372"/>
                      <a:pt x="241" y="367"/>
                    </a:cubicBezTo>
                    <a:cubicBezTo>
                      <a:pt x="252" y="362"/>
                      <a:pt x="274" y="350"/>
                      <a:pt x="281" y="345"/>
                    </a:cubicBezTo>
                    <a:cubicBezTo>
                      <a:pt x="287" y="340"/>
                      <a:pt x="322" y="329"/>
                      <a:pt x="330" y="335"/>
                    </a:cubicBezTo>
                    <a:cubicBezTo>
                      <a:pt x="339" y="342"/>
                      <a:pt x="353" y="325"/>
                      <a:pt x="353" y="325"/>
                    </a:cubicBezTo>
                    <a:cubicBezTo>
                      <a:pt x="353" y="325"/>
                      <a:pt x="357" y="315"/>
                      <a:pt x="373" y="322"/>
                    </a:cubicBezTo>
                    <a:cubicBezTo>
                      <a:pt x="390" y="329"/>
                      <a:pt x="395" y="317"/>
                      <a:pt x="400" y="309"/>
                    </a:cubicBezTo>
                    <a:cubicBezTo>
                      <a:pt x="405" y="300"/>
                      <a:pt x="400" y="305"/>
                      <a:pt x="405" y="300"/>
                    </a:cubicBezTo>
                    <a:cubicBezTo>
                      <a:pt x="410" y="295"/>
                      <a:pt x="431" y="285"/>
                      <a:pt x="441" y="284"/>
                    </a:cubicBezTo>
                    <a:cubicBezTo>
                      <a:pt x="451" y="282"/>
                      <a:pt x="463" y="282"/>
                      <a:pt x="461" y="275"/>
                    </a:cubicBezTo>
                    <a:cubicBezTo>
                      <a:pt x="459" y="269"/>
                      <a:pt x="451" y="266"/>
                      <a:pt x="450" y="259"/>
                    </a:cubicBezTo>
                    <a:cubicBezTo>
                      <a:pt x="448" y="252"/>
                      <a:pt x="428" y="236"/>
                      <a:pt x="451" y="234"/>
                    </a:cubicBezTo>
                    <a:cubicBezTo>
                      <a:pt x="474" y="232"/>
                      <a:pt x="488" y="231"/>
                      <a:pt x="498" y="232"/>
                    </a:cubicBezTo>
                    <a:cubicBezTo>
                      <a:pt x="508" y="234"/>
                      <a:pt x="557" y="234"/>
                      <a:pt x="569" y="231"/>
                    </a:cubicBezTo>
                    <a:cubicBezTo>
                      <a:pt x="580" y="227"/>
                      <a:pt x="584" y="211"/>
                      <a:pt x="579" y="204"/>
                    </a:cubicBezTo>
                    <a:cubicBezTo>
                      <a:pt x="574" y="198"/>
                      <a:pt x="561" y="178"/>
                      <a:pt x="564" y="166"/>
                    </a:cubicBezTo>
                    <a:cubicBezTo>
                      <a:pt x="567" y="155"/>
                      <a:pt x="567" y="148"/>
                      <a:pt x="567" y="135"/>
                    </a:cubicBezTo>
                    <a:cubicBezTo>
                      <a:pt x="567" y="121"/>
                      <a:pt x="567" y="85"/>
                      <a:pt x="567" y="8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60" name="Freeform 87">
                <a:extLst>
                  <a:ext uri="{FF2B5EF4-FFF2-40B4-BE49-F238E27FC236}">
                    <a16:creationId xmlns:a16="http://schemas.microsoft.com/office/drawing/2014/main" id="{B1001C84-8702-D13D-322B-C1372629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563" y="1395413"/>
                <a:ext cx="1279525" cy="1244600"/>
              </a:xfrm>
              <a:custGeom>
                <a:avLst/>
                <a:gdLst>
                  <a:gd name="T0" fmla="*/ 2147483646 w 945"/>
                  <a:gd name="T1" fmla="*/ 2147483646 h 919"/>
                  <a:gd name="T2" fmla="*/ 2147483646 w 945"/>
                  <a:gd name="T3" fmla="*/ 2147483646 h 919"/>
                  <a:gd name="T4" fmla="*/ 2147483646 w 945"/>
                  <a:gd name="T5" fmla="*/ 2147483646 h 919"/>
                  <a:gd name="T6" fmla="*/ 2147483646 w 945"/>
                  <a:gd name="T7" fmla="*/ 2147483646 h 919"/>
                  <a:gd name="T8" fmla="*/ 2147483646 w 945"/>
                  <a:gd name="T9" fmla="*/ 2147483646 h 919"/>
                  <a:gd name="T10" fmla="*/ 2147483646 w 945"/>
                  <a:gd name="T11" fmla="*/ 2147483646 h 919"/>
                  <a:gd name="T12" fmla="*/ 2147483646 w 945"/>
                  <a:gd name="T13" fmla="*/ 2147483646 h 919"/>
                  <a:gd name="T14" fmla="*/ 2147483646 w 945"/>
                  <a:gd name="T15" fmla="*/ 2147483646 h 919"/>
                  <a:gd name="T16" fmla="*/ 2147483646 w 945"/>
                  <a:gd name="T17" fmla="*/ 2147483646 h 919"/>
                  <a:gd name="T18" fmla="*/ 2147483646 w 945"/>
                  <a:gd name="T19" fmla="*/ 2147483646 h 919"/>
                  <a:gd name="T20" fmla="*/ 2147483646 w 945"/>
                  <a:gd name="T21" fmla="*/ 2147483646 h 919"/>
                  <a:gd name="T22" fmla="*/ 2147483646 w 945"/>
                  <a:gd name="T23" fmla="*/ 2147483646 h 919"/>
                  <a:gd name="T24" fmla="*/ 2147483646 w 945"/>
                  <a:gd name="T25" fmla="*/ 2147483646 h 919"/>
                  <a:gd name="T26" fmla="*/ 2147483646 w 945"/>
                  <a:gd name="T27" fmla="*/ 2147483646 h 919"/>
                  <a:gd name="T28" fmla="*/ 2147483646 w 945"/>
                  <a:gd name="T29" fmla="*/ 2147483646 h 919"/>
                  <a:gd name="T30" fmla="*/ 2147483646 w 945"/>
                  <a:gd name="T31" fmla="*/ 2147483646 h 919"/>
                  <a:gd name="T32" fmla="*/ 2147483646 w 945"/>
                  <a:gd name="T33" fmla="*/ 2147483646 h 919"/>
                  <a:gd name="T34" fmla="*/ 2147483646 w 945"/>
                  <a:gd name="T35" fmla="*/ 2147483646 h 919"/>
                  <a:gd name="T36" fmla="*/ 2147483646 w 945"/>
                  <a:gd name="T37" fmla="*/ 2147483646 h 919"/>
                  <a:gd name="T38" fmla="*/ 2147483646 w 945"/>
                  <a:gd name="T39" fmla="*/ 2147483646 h 919"/>
                  <a:gd name="T40" fmla="*/ 2147483646 w 945"/>
                  <a:gd name="T41" fmla="*/ 2147483646 h 919"/>
                  <a:gd name="T42" fmla="*/ 2147483646 w 945"/>
                  <a:gd name="T43" fmla="*/ 2147483646 h 919"/>
                  <a:gd name="T44" fmla="*/ 2147483646 w 945"/>
                  <a:gd name="T45" fmla="*/ 2147483646 h 919"/>
                  <a:gd name="T46" fmla="*/ 2147483646 w 945"/>
                  <a:gd name="T47" fmla="*/ 2147483646 h 919"/>
                  <a:gd name="T48" fmla="*/ 2147483646 w 945"/>
                  <a:gd name="T49" fmla="*/ 2147483646 h 919"/>
                  <a:gd name="T50" fmla="*/ 2147483646 w 945"/>
                  <a:gd name="T51" fmla="*/ 2147483646 h 919"/>
                  <a:gd name="T52" fmla="*/ 2147483646 w 945"/>
                  <a:gd name="T53" fmla="*/ 2147483646 h 919"/>
                  <a:gd name="T54" fmla="*/ 2147483646 w 945"/>
                  <a:gd name="T55" fmla="*/ 2147483646 h 919"/>
                  <a:gd name="T56" fmla="*/ 2147483646 w 945"/>
                  <a:gd name="T57" fmla="*/ 2147483646 h 919"/>
                  <a:gd name="T58" fmla="*/ 2147483646 w 945"/>
                  <a:gd name="T59" fmla="*/ 2147483646 h 919"/>
                  <a:gd name="T60" fmla="*/ 2147483646 w 945"/>
                  <a:gd name="T61" fmla="*/ 2147483646 h 919"/>
                  <a:gd name="T62" fmla="*/ 2147483646 w 945"/>
                  <a:gd name="T63" fmla="*/ 2147483646 h 919"/>
                  <a:gd name="T64" fmla="*/ 2147483646 w 945"/>
                  <a:gd name="T65" fmla="*/ 2147483646 h 919"/>
                  <a:gd name="T66" fmla="*/ 2147483646 w 945"/>
                  <a:gd name="T67" fmla="*/ 2147483646 h 919"/>
                  <a:gd name="T68" fmla="*/ 2147483646 w 945"/>
                  <a:gd name="T69" fmla="*/ 2147483646 h 919"/>
                  <a:gd name="T70" fmla="*/ 2147483646 w 945"/>
                  <a:gd name="T71" fmla="*/ 2147483646 h 919"/>
                  <a:gd name="T72" fmla="*/ 2147483646 w 945"/>
                  <a:gd name="T73" fmla="*/ 2147483646 h 91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945"/>
                  <a:gd name="T112" fmla="*/ 0 h 919"/>
                  <a:gd name="T113" fmla="*/ 945 w 945"/>
                  <a:gd name="T114" fmla="*/ 919 h 91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945" h="919">
                    <a:moveTo>
                      <a:pt x="363" y="95"/>
                    </a:moveTo>
                    <a:cubicBezTo>
                      <a:pt x="363" y="95"/>
                      <a:pt x="363" y="131"/>
                      <a:pt x="363" y="145"/>
                    </a:cubicBezTo>
                    <a:cubicBezTo>
                      <a:pt x="363" y="158"/>
                      <a:pt x="363" y="165"/>
                      <a:pt x="360" y="176"/>
                    </a:cubicBezTo>
                    <a:cubicBezTo>
                      <a:pt x="357" y="188"/>
                      <a:pt x="370" y="208"/>
                      <a:pt x="375" y="214"/>
                    </a:cubicBezTo>
                    <a:cubicBezTo>
                      <a:pt x="380" y="221"/>
                      <a:pt x="376" y="237"/>
                      <a:pt x="365" y="241"/>
                    </a:cubicBezTo>
                    <a:cubicBezTo>
                      <a:pt x="353" y="244"/>
                      <a:pt x="304" y="244"/>
                      <a:pt x="294" y="242"/>
                    </a:cubicBezTo>
                    <a:cubicBezTo>
                      <a:pt x="284" y="241"/>
                      <a:pt x="270" y="242"/>
                      <a:pt x="247" y="244"/>
                    </a:cubicBezTo>
                    <a:cubicBezTo>
                      <a:pt x="224" y="246"/>
                      <a:pt x="244" y="262"/>
                      <a:pt x="246" y="269"/>
                    </a:cubicBezTo>
                    <a:cubicBezTo>
                      <a:pt x="247" y="276"/>
                      <a:pt x="255" y="279"/>
                      <a:pt x="257" y="285"/>
                    </a:cubicBezTo>
                    <a:cubicBezTo>
                      <a:pt x="259" y="292"/>
                      <a:pt x="247" y="292"/>
                      <a:pt x="237" y="294"/>
                    </a:cubicBezTo>
                    <a:cubicBezTo>
                      <a:pt x="227" y="295"/>
                      <a:pt x="206" y="305"/>
                      <a:pt x="201" y="310"/>
                    </a:cubicBezTo>
                    <a:cubicBezTo>
                      <a:pt x="196" y="315"/>
                      <a:pt x="201" y="310"/>
                      <a:pt x="196" y="319"/>
                    </a:cubicBezTo>
                    <a:cubicBezTo>
                      <a:pt x="191" y="327"/>
                      <a:pt x="186" y="339"/>
                      <a:pt x="169" y="332"/>
                    </a:cubicBezTo>
                    <a:cubicBezTo>
                      <a:pt x="153" y="325"/>
                      <a:pt x="149" y="335"/>
                      <a:pt x="149" y="335"/>
                    </a:cubicBezTo>
                    <a:cubicBezTo>
                      <a:pt x="149" y="335"/>
                      <a:pt x="135" y="352"/>
                      <a:pt x="126" y="345"/>
                    </a:cubicBezTo>
                    <a:cubicBezTo>
                      <a:pt x="118" y="339"/>
                      <a:pt x="83" y="350"/>
                      <a:pt x="77" y="355"/>
                    </a:cubicBezTo>
                    <a:cubicBezTo>
                      <a:pt x="70" y="360"/>
                      <a:pt x="48" y="372"/>
                      <a:pt x="37" y="377"/>
                    </a:cubicBezTo>
                    <a:cubicBezTo>
                      <a:pt x="25" y="382"/>
                      <a:pt x="7" y="388"/>
                      <a:pt x="7" y="388"/>
                    </a:cubicBezTo>
                    <a:cubicBezTo>
                      <a:pt x="0" y="438"/>
                      <a:pt x="0" y="438"/>
                      <a:pt x="0" y="438"/>
                    </a:cubicBezTo>
                    <a:cubicBezTo>
                      <a:pt x="1" y="465"/>
                      <a:pt x="1" y="465"/>
                      <a:pt x="1" y="465"/>
                    </a:cubicBezTo>
                    <a:cubicBezTo>
                      <a:pt x="408" y="800"/>
                      <a:pt x="408" y="800"/>
                      <a:pt x="408" y="800"/>
                    </a:cubicBezTo>
                    <a:cubicBezTo>
                      <a:pt x="408" y="800"/>
                      <a:pt x="418" y="814"/>
                      <a:pt x="416" y="820"/>
                    </a:cubicBezTo>
                    <a:cubicBezTo>
                      <a:pt x="414" y="826"/>
                      <a:pt x="420" y="840"/>
                      <a:pt x="428" y="840"/>
                    </a:cubicBezTo>
                    <a:cubicBezTo>
                      <a:pt x="436" y="840"/>
                      <a:pt x="442" y="836"/>
                      <a:pt x="450" y="842"/>
                    </a:cubicBezTo>
                    <a:cubicBezTo>
                      <a:pt x="458" y="848"/>
                      <a:pt x="464" y="854"/>
                      <a:pt x="470" y="860"/>
                    </a:cubicBezTo>
                    <a:cubicBezTo>
                      <a:pt x="476" y="866"/>
                      <a:pt x="492" y="856"/>
                      <a:pt x="496" y="862"/>
                    </a:cubicBezTo>
                    <a:cubicBezTo>
                      <a:pt x="501" y="868"/>
                      <a:pt x="517" y="893"/>
                      <a:pt x="513" y="899"/>
                    </a:cubicBezTo>
                    <a:cubicBezTo>
                      <a:pt x="509" y="905"/>
                      <a:pt x="505" y="917"/>
                      <a:pt x="505" y="917"/>
                    </a:cubicBezTo>
                    <a:cubicBezTo>
                      <a:pt x="505" y="917"/>
                      <a:pt x="531" y="919"/>
                      <a:pt x="549" y="919"/>
                    </a:cubicBezTo>
                    <a:cubicBezTo>
                      <a:pt x="567" y="919"/>
                      <a:pt x="635" y="905"/>
                      <a:pt x="649" y="893"/>
                    </a:cubicBezTo>
                    <a:cubicBezTo>
                      <a:pt x="663" y="881"/>
                      <a:pt x="883" y="714"/>
                      <a:pt x="945" y="702"/>
                    </a:cubicBezTo>
                    <a:cubicBezTo>
                      <a:pt x="945" y="702"/>
                      <a:pt x="923" y="659"/>
                      <a:pt x="913" y="655"/>
                    </a:cubicBezTo>
                    <a:cubicBezTo>
                      <a:pt x="903" y="651"/>
                      <a:pt x="871" y="651"/>
                      <a:pt x="863" y="641"/>
                    </a:cubicBezTo>
                    <a:cubicBezTo>
                      <a:pt x="855" y="631"/>
                      <a:pt x="853" y="635"/>
                      <a:pt x="853" y="617"/>
                    </a:cubicBezTo>
                    <a:cubicBezTo>
                      <a:pt x="853" y="599"/>
                      <a:pt x="846" y="583"/>
                      <a:pt x="838" y="577"/>
                    </a:cubicBezTo>
                    <a:cubicBezTo>
                      <a:pt x="830" y="571"/>
                      <a:pt x="828" y="551"/>
                      <a:pt x="844" y="547"/>
                    </a:cubicBezTo>
                    <a:cubicBezTo>
                      <a:pt x="861" y="543"/>
                      <a:pt x="857" y="529"/>
                      <a:pt x="851" y="516"/>
                    </a:cubicBezTo>
                    <a:cubicBezTo>
                      <a:pt x="844" y="504"/>
                      <a:pt x="851" y="494"/>
                      <a:pt x="859" y="482"/>
                    </a:cubicBezTo>
                    <a:cubicBezTo>
                      <a:pt x="867" y="470"/>
                      <a:pt x="859" y="454"/>
                      <a:pt x="853" y="436"/>
                    </a:cubicBezTo>
                    <a:cubicBezTo>
                      <a:pt x="846" y="418"/>
                      <a:pt x="846" y="414"/>
                      <a:pt x="853" y="406"/>
                    </a:cubicBezTo>
                    <a:cubicBezTo>
                      <a:pt x="859" y="398"/>
                      <a:pt x="859" y="380"/>
                      <a:pt x="853" y="380"/>
                    </a:cubicBezTo>
                    <a:cubicBezTo>
                      <a:pt x="846" y="380"/>
                      <a:pt x="836" y="364"/>
                      <a:pt x="836" y="364"/>
                    </a:cubicBezTo>
                    <a:cubicBezTo>
                      <a:pt x="832" y="345"/>
                      <a:pt x="840" y="341"/>
                      <a:pt x="836" y="327"/>
                    </a:cubicBezTo>
                    <a:cubicBezTo>
                      <a:pt x="832" y="313"/>
                      <a:pt x="836" y="305"/>
                      <a:pt x="828" y="293"/>
                    </a:cubicBezTo>
                    <a:cubicBezTo>
                      <a:pt x="820" y="281"/>
                      <a:pt x="816" y="263"/>
                      <a:pt x="818" y="251"/>
                    </a:cubicBezTo>
                    <a:cubicBezTo>
                      <a:pt x="820" y="239"/>
                      <a:pt x="820" y="233"/>
                      <a:pt x="808" y="231"/>
                    </a:cubicBezTo>
                    <a:cubicBezTo>
                      <a:pt x="796" y="229"/>
                      <a:pt x="788" y="235"/>
                      <a:pt x="786" y="225"/>
                    </a:cubicBezTo>
                    <a:cubicBezTo>
                      <a:pt x="784" y="215"/>
                      <a:pt x="784" y="199"/>
                      <a:pt x="784" y="199"/>
                    </a:cubicBezTo>
                    <a:cubicBezTo>
                      <a:pt x="784" y="199"/>
                      <a:pt x="764" y="191"/>
                      <a:pt x="760" y="183"/>
                    </a:cubicBezTo>
                    <a:cubicBezTo>
                      <a:pt x="756" y="174"/>
                      <a:pt x="752" y="164"/>
                      <a:pt x="760" y="154"/>
                    </a:cubicBezTo>
                    <a:cubicBezTo>
                      <a:pt x="768" y="144"/>
                      <a:pt x="762" y="140"/>
                      <a:pt x="774" y="138"/>
                    </a:cubicBezTo>
                    <a:cubicBezTo>
                      <a:pt x="786" y="136"/>
                      <a:pt x="800" y="128"/>
                      <a:pt x="802" y="118"/>
                    </a:cubicBezTo>
                    <a:cubicBezTo>
                      <a:pt x="804" y="108"/>
                      <a:pt x="810" y="86"/>
                      <a:pt x="810" y="76"/>
                    </a:cubicBezTo>
                    <a:cubicBezTo>
                      <a:pt x="810" y="66"/>
                      <a:pt x="808" y="47"/>
                      <a:pt x="812" y="41"/>
                    </a:cubicBezTo>
                    <a:cubicBezTo>
                      <a:pt x="815" y="35"/>
                      <a:pt x="826" y="26"/>
                      <a:pt x="826" y="26"/>
                    </a:cubicBezTo>
                    <a:cubicBezTo>
                      <a:pt x="826" y="26"/>
                      <a:pt x="812" y="25"/>
                      <a:pt x="804" y="28"/>
                    </a:cubicBezTo>
                    <a:cubicBezTo>
                      <a:pt x="797" y="32"/>
                      <a:pt x="786" y="30"/>
                      <a:pt x="783" y="23"/>
                    </a:cubicBezTo>
                    <a:cubicBezTo>
                      <a:pt x="779" y="15"/>
                      <a:pt x="778" y="17"/>
                      <a:pt x="772" y="14"/>
                    </a:cubicBezTo>
                    <a:cubicBezTo>
                      <a:pt x="767" y="11"/>
                      <a:pt x="763" y="4"/>
                      <a:pt x="761" y="14"/>
                    </a:cubicBezTo>
                    <a:cubicBezTo>
                      <a:pt x="760" y="23"/>
                      <a:pt x="759" y="36"/>
                      <a:pt x="749" y="28"/>
                    </a:cubicBezTo>
                    <a:cubicBezTo>
                      <a:pt x="739" y="19"/>
                      <a:pt x="736" y="16"/>
                      <a:pt x="735" y="13"/>
                    </a:cubicBezTo>
                    <a:cubicBezTo>
                      <a:pt x="735" y="10"/>
                      <a:pt x="743" y="0"/>
                      <a:pt x="731" y="5"/>
                    </a:cubicBezTo>
                    <a:cubicBezTo>
                      <a:pt x="720" y="10"/>
                      <a:pt x="711" y="11"/>
                      <a:pt x="709" y="17"/>
                    </a:cubicBezTo>
                    <a:cubicBezTo>
                      <a:pt x="707" y="22"/>
                      <a:pt x="699" y="26"/>
                      <a:pt x="694" y="27"/>
                    </a:cubicBezTo>
                    <a:cubicBezTo>
                      <a:pt x="688" y="28"/>
                      <a:pt x="682" y="34"/>
                      <a:pt x="679" y="34"/>
                    </a:cubicBezTo>
                    <a:cubicBezTo>
                      <a:pt x="679" y="34"/>
                      <a:pt x="671" y="26"/>
                      <a:pt x="669" y="24"/>
                    </a:cubicBezTo>
                    <a:cubicBezTo>
                      <a:pt x="667" y="22"/>
                      <a:pt x="655" y="15"/>
                      <a:pt x="645" y="18"/>
                    </a:cubicBezTo>
                    <a:cubicBezTo>
                      <a:pt x="634" y="20"/>
                      <a:pt x="615" y="3"/>
                      <a:pt x="610" y="14"/>
                    </a:cubicBezTo>
                    <a:cubicBezTo>
                      <a:pt x="604" y="24"/>
                      <a:pt x="572" y="12"/>
                      <a:pt x="566" y="20"/>
                    </a:cubicBezTo>
                    <a:cubicBezTo>
                      <a:pt x="559" y="28"/>
                      <a:pt x="540" y="30"/>
                      <a:pt x="533" y="28"/>
                    </a:cubicBezTo>
                    <a:cubicBezTo>
                      <a:pt x="527" y="27"/>
                      <a:pt x="521" y="22"/>
                      <a:pt x="521" y="22"/>
                    </a:cubicBezTo>
                    <a:cubicBezTo>
                      <a:pt x="521" y="22"/>
                      <a:pt x="485" y="30"/>
                      <a:pt x="473" y="40"/>
                    </a:cubicBezTo>
                    <a:cubicBezTo>
                      <a:pt x="461" y="51"/>
                      <a:pt x="449" y="65"/>
                      <a:pt x="438" y="60"/>
                    </a:cubicBezTo>
                    <a:cubicBezTo>
                      <a:pt x="427" y="56"/>
                      <a:pt x="418" y="52"/>
                      <a:pt x="403" y="66"/>
                    </a:cubicBezTo>
                    <a:cubicBezTo>
                      <a:pt x="389" y="79"/>
                      <a:pt x="363" y="95"/>
                      <a:pt x="363" y="9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62" name="Freeform 88">
                <a:extLst>
                  <a:ext uri="{FF2B5EF4-FFF2-40B4-BE49-F238E27FC236}">
                    <a16:creationId xmlns:a16="http://schemas.microsoft.com/office/drawing/2014/main" id="{872E6BCA-05C4-25A9-8105-F8160243A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150" y="1389063"/>
                <a:ext cx="255588" cy="498475"/>
              </a:xfrm>
              <a:custGeom>
                <a:avLst/>
                <a:gdLst>
                  <a:gd name="T0" fmla="*/ 2147483646 w 188"/>
                  <a:gd name="T1" fmla="*/ 2147483646 h 368"/>
                  <a:gd name="T2" fmla="*/ 2147483646 w 188"/>
                  <a:gd name="T3" fmla="*/ 2147483646 h 368"/>
                  <a:gd name="T4" fmla="*/ 2147483646 w 188"/>
                  <a:gd name="T5" fmla="*/ 2147483646 h 368"/>
                  <a:gd name="T6" fmla="*/ 2147483646 w 188"/>
                  <a:gd name="T7" fmla="*/ 2147483646 h 368"/>
                  <a:gd name="T8" fmla="*/ 2147483646 w 188"/>
                  <a:gd name="T9" fmla="*/ 2147483646 h 368"/>
                  <a:gd name="T10" fmla="*/ 2147483646 w 188"/>
                  <a:gd name="T11" fmla="*/ 2147483646 h 368"/>
                  <a:gd name="T12" fmla="*/ 2147483646 w 188"/>
                  <a:gd name="T13" fmla="*/ 2147483646 h 368"/>
                  <a:gd name="T14" fmla="*/ 2147483646 w 188"/>
                  <a:gd name="T15" fmla="*/ 2147483646 h 368"/>
                  <a:gd name="T16" fmla="*/ 2147483646 w 188"/>
                  <a:gd name="T17" fmla="*/ 2147483646 h 368"/>
                  <a:gd name="T18" fmla="*/ 2147483646 w 188"/>
                  <a:gd name="T19" fmla="*/ 2147483646 h 368"/>
                  <a:gd name="T20" fmla="*/ 2147483646 w 188"/>
                  <a:gd name="T21" fmla="*/ 2147483646 h 368"/>
                  <a:gd name="T22" fmla="*/ 2147483646 w 188"/>
                  <a:gd name="T23" fmla="*/ 2147483646 h 368"/>
                  <a:gd name="T24" fmla="*/ 2147483646 w 188"/>
                  <a:gd name="T25" fmla="*/ 2147483646 h 368"/>
                  <a:gd name="T26" fmla="*/ 2147483646 w 188"/>
                  <a:gd name="T27" fmla="*/ 2147483646 h 368"/>
                  <a:gd name="T28" fmla="*/ 2147483646 w 188"/>
                  <a:gd name="T29" fmla="*/ 2147483646 h 368"/>
                  <a:gd name="T30" fmla="*/ 2147483646 w 188"/>
                  <a:gd name="T31" fmla="*/ 2147483646 h 368"/>
                  <a:gd name="T32" fmla="*/ 2147483646 w 188"/>
                  <a:gd name="T33" fmla="*/ 2147483646 h 368"/>
                  <a:gd name="T34" fmla="*/ 2147483646 w 188"/>
                  <a:gd name="T35" fmla="*/ 2147483646 h 368"/>
                  <a:gd name="T36" fmla="*/ 2147483646 w 188"/>
                  <a:gd name="T37" fmla="*/ 2147483646 h 368"/>
                  <a:gd name="T38" fmla="*/ 2147483646 w 188"/>
                  <a:gd name="T39" fmla="*/ 2147483646 h 368"/>
                  <a:gd name="T40" fmla="*/ 2147483646 w 188"/>
                  <a:gd name="T41" fmla="*/ 2147483646 h 368"/>
                  <a:gd name="T42" fmla="*/ 2147483646 w 188"/>
                  <a:gd name="T43" fmla="*/ 2147483646 h 368"/>
                  <a:gd name="T44" fmla="*/ 2147483646 w 188"/>
                  <a:gd name="T45" fmla="*/ 2147483646 h 368"/>
                  <a:gd name="T46" fmla="*/ 2147483646 w 188"/>
                  <a:gd name="T47" fmla="*/ 2147483646 h 368"/>
                  <a:gd name="T48" fmla="*/ 2147483646 w 188"/>
                  <a:gd name="T49" fmla="*/ 2147483646 h 368"/>
                  <a:gd name="T50" fmla="*/ 2147483646 w 188"/>
                  <a:gd name="T51" fmla="*/ 2147483646 h 368"/>
                  <a:gd name="T52" fmla="*/ 2147483646 w 188"/>
                  <a:gd name="T53" fmla="*/ 2147483646 h 368"/>
                  <a:gd name="T54" fmla="*/ 2147483646 w 188"/>
                  <a:gd name="T55" fmla="*/ 2147483646 h 368"/>
                  <a:gd name="T56" fmla="*/ 2147483646 w 188"/>
                  <a:gd name="T57" fmla="*/ 2147483646 h 368"/>
                  <a:gd name="T58" fmla="*/ 2147483646 w 188"/>
                  <a:gd name="T59" fmla="*/ 2147483646 h 368"/>
                  <a:gd name="T60" fmla="*/ 2147483646 w 188"/>
                  <a:gd name="T61" fmla="*/ 2147483646 h 368"/>
                  <a:gd name="T62" fmla="*/ 2147483646 w 188"/>
                  <a:gd name="T63" fmla="*/ 2147483646 h 368"/>
                  <a:gd name="T64" fmla="*/ 2147483646 w 188"/>
                  <a:gd name="T65" fmla="*/ 2147483646 h 368"/>
                  <a:gd name="T66" fmla="*/ 2147483646 w 188"/>
                  <a:gd name="T67" fmla="*/ 2147483646 h 368"/>
                  <a:gd name="T68" fmla="*/ 2147483646 w 188"/>
                  <a:gd name="T69" fmla="*/ 2147483646 h 368"/>
                  <a:gd name="T70" fmla="*/ 2147483646 w 188"/>
                  <a:gd name="T71" fmla="*/ 2147483646 h 368"/>
                  <a:gd name="T72" fmla="*/ 2147483646 w 188"/>
                  <a:gd name="T73" fmla="*/ 2147483646 h 368"/>
                  <a:gd name="T74" fmla="*/ 2147483646 w 188"/>
                  <a:gd name="T75" fmla="*/ 2147483646 h 368"/>
                  <a:gd name="T76" fmla="*/ 2147483646 w 188"/>
                  <a:gd name="T77" fmla="*/ 2147483646 h 368"/>
                  <a:gd name="T78" fmla="*/ 2147483646 w 188"/>
                  <a:gd name="T79" fmla="*/ 2147483646 h 368"/>
                  <a:gd name="T80" fmla="*/ 2147483646 w 188"/>
                  <a:gd name="T81" fmla="*/ 2147483646 h 368"/>
                  <a:gd name="T82" fmla="*/ 2147483646 w 188"/>
                  <a:gd name="T83" fmla="*/ 2147483646 h 368"/>
                  <a:gd name="T84" fmla="*/ 2147483646 w 188"/>
                  <a:gd name="T85" fmla="*/ 2147483646 h 36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88"/>
                  <a:gd name="T130" fmla="*/ 0 h 368"/>
                  <a:gd name="T131" fmla="*/ 188 w 188"/>
                  <a:gd name="T132" fmla="*/ 368 h 36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88" h="368">
                    <a:moveTo>
                      <a:pt x="74" y="30"/>
                    </a:moveTo>
                    <a:cubicBezTo>
                      <a:pt x="74" y="30"/>
                      <a:pt x="74" y="30"/>
                      <a:pt x="74" y="30"/>
                    </a:cubicBezTo>
                    <a:cubicBezTo>
                      <a:pt x="72" y="32"/>
                      <a:pt x="63" y="40"/>
                      <a:pt x="60" y="45"/>
                    </a:cubicBezTo>
                    <a:cubicBezTo>
                      <a:pt x="56" y="51"/>
                      <a:pt x="58" y="70"/>
                      <a:pt x="58" y="80"/>
                    </a:cubicBezTo>
                    <a:cubicBezTo>
                      <a:pt x="58" y="90"/>
                      <a:pt x="52" y="112"/>
                      <a:pt x="50" y="122"/>
                    </a:cubicBezTo>
                    <a:cubicBezTo>
                      <a:pt x="48" y="132"/>
                      <a:pt x="34" y="140"/>
                      <a:pt x="22" y="142"/>
                    </a:cubicBezTo>
                    <a:cubicBezTo>
                      <a:pt x="10" y="144"/>
                      <a:pt x="16" y="148"/>
                      <a:pt x="8" y="158"/>
                    </a:cubicBezTo>
                    <a:cubicBezTo>
                      <a:pt x="0" y="168"/>
                      <a:pt x="4" y="178"/>
                      <a:pt x="8" y="187"/>
                    </a:cubicBezTo>
                    <a:cubicBezTo>
                      <a:pt x="12" y="195"/>
                      <a:pt x="32" y="203"/>
                      <a:pt x="32" y="203"/>
                    </a:cubicBezTo>
                    <a:cubicBezTo>
                      <a:pt x="32" y="203"/>
                      <a:pt x="32" y="219"/>
                      <a:pt x="34" y="229"/>
                    </a:cubicBezTo>
                    <a:cubicBezTo>
                      <a:pt x="36" y="239"/>
                      <a:pt x="44" y="233"/>
                      <a:pt x="56" y="235"/>
                    </a:cubicBezTo>
                    <a:cubicBezTo>
                      <a:pt x="68" y="237"/>
                      <a:pt x="68" y="243"/>
                      <a:pt x="66" y="255"/>
                    </a:cubicBezTo>
                    <a:cubicBezTo>
                      <a:pt x="64" y="267"/>
                      <a:pt x="68" y="285"/>
                      <a:pt x="76" y="297"/>
                    </a:cubicBezTo>
                    <a:cubicBezTo>
                      <a:pt x="84" y="309"/>
                      <a:pt x="80" y="317"/>
                      <a:pt x="84" y="331"/>
                    </a:cubicBezTo>
                    <a:cubicBezTo>
                      <a:pt x="88" y="345"/>
                      <a:pt x="80" y="349"/>
                      <a:pt x="84" y="368"/>
                    </a:cubicBezTo>
                    <a:cubicBezTo>
                      <a:pt x="84" y="368"/>
                      <a:pt x="93" y="361"/>
                      <a:pt x="99" y="361"/>
                    </a:cubicBezTo>
                    <a:cubicBezTo>
                      <a:pt x="104" y="360"/>
                      <a:pt x="113" y="353"/>
                      <a:pt x="119" y="345"/>
                    </a:cubicBezTo>
                    <a:cubicBezTo>
                      <a:pt x="125" y="338"/>
                      <a:pt x="134" y="325"/>
                      <a:pt x="130" y="319"/>
                    </a:cubicBezTo>
                    <a:cubicBezTo>
                      <a:pt x="126" y="312"/>
                      <a:pt x="121" y="303"/>
                      <a:pt x="126" y="298"/>
                    </a:cubicBezTo>
                    <a:cubicBezTo>
                      <a:pt x="132" y="293"/>
                      <a:pt x="131" y="285"/>
                      <a:pt x="142" y="282"/>
                    </a:cubicBezTo>
                    <a:cubicBezTo>
                      <a:pt x="153" y="279"/>
                      <a:pt x="155" y="271"/>
                      <a:pt x="163" y="268"/>
                    </a:cubicBezTo>
                    <a:cubicBezTo>
                      <a:pt x="172" y="266"/>
                      <a:pt x="178" y="254"/>
                      <a:pt x="180" y="249"/>
                    </a:cubicBezTo>
                    <a:cubicBezTo>
                      <a:pt x="182" y="243"/>
                      <a:pt x="185" y="238"/>
                      <a:pt x="185" y="231"/>
                    </a:cubicBezTo>
                    <a:cubicBezTo>
                      <a:pt x="185" y="225"/>
                      <a:pt x="188" y="214"/>
                      <a:pt x="188" y="214"/>
                    </a:cubicBezTo>
                    <a:cubicBezTo>
                      <a:pt x="188" y="214"/>
                      <a:pt x="170" y="211"/>
                      <a:pt x="170" y="203"/>
                    </a:cubicBezTo>
                    <a:cubicBezTo>
                      <a:pt x="170" y="196"/>
                      <a:pt x="167" y="187"/>
                      <a:pt x="167" y="187"/>
                    </a:cubicBezTo>
                    <a:cubicBezTo>
                      <a:pt x="167" y="187"/>
                      <a:pt x="165" y="181"/>
                      <a:pt x="162" y="182"/>
                    </a:cubicBezTo>
                    <a:cubicBezTo>
                      <a:pt x="160" y="183"/>
                      <a:pt x="154" y="185"/>
                      <a:pt x="151" y="189"/>
                    </a:cubicBezTo>
                    <a:cubicBezTo>
                      <a:pt x="147" y="192"/>
                      <a:pt x="140" y="189"/>
                      <a:pt x="137" y="183"/>
                    </a:cubicBezTo>
                    <a:cubicBezTo>
                      <a:pt x="133" y="177"/>
                      <a:pt x="128" y="176"/>
                      <a:pt x="131" y="171"/>
                    </a:cubicBezTo>
                    <a:cubicBezTo>
                      <a:pt x="133" y="166"/>
                      <a:pt x="134" y="156"/>
                      <a:pt x="141" y="154"/>
                    </a:cubicBezTo>
                    <a:cubicBezTo>
                      <a:pt x="147" y="151"/>
                      <a:pt x="151" y="144"/>
                      <a:pt x="162" y="140"/>
                    </a:cubicBezTo>
                    <a:cubicBezTo>
                      <a:pt x="172" y="136"/>
                      <a:pt x="176" y="121"/>
                      <a:pt x="178" y="117"/>
                    </a:cubicBezTo>
                    <a:cubicBezTo>
                      <a:pt x="179" y="114"/>
                      <a:pt x="170" y="99"/>
                      <a:pt x="168" y="97"/>
                    </a:cubicBezTo>
                    <a:cubicBezTo>
                      <a:pt x="166" y="94"/>
                      <a:pt x="165" y="95"/>
                      <a:pt x="159" y="89"/>
                    </a:cubicBezTo>
                    <a:cubicBezTo>
                      <a:pt x="153" y="83"/>
                      <a:pt x="148" y="77"/>
                      <a:pt x="151" y="71"/>
                    </a:cubicBezTo>
                    <a:cubicBezTo>
                      <a:pt x="155" y="64"/>
                      <a:pt x="151" y="64"/>
                      <a:pt x="162" y="57"/>
                    </a:cubicBezTo>
                    <a:cubicBezTo>
                      <a:pt x="172" y="50"/>
                      <a:pt x="174" y="48"/>
                      <a:pt x="177" y="36"/>
                    </a:cubicBezTo>
                    <a:cubicBezTo>
                      <a:pt x="180" y="25"/>
                      <a:pt x="180" y="18"/>
                      <a:pt x="176" y="18"/>
                    </a:cubicBezTo>
                    <a:cubicBezTo>
                      <a:pt x="172" y="17"/>
                      <a:pt x="164" y="25"/>
                      <a:pt x="153" y="26"/>
                    </a:cubicBezTo>
                    <a:cubicBezTo>
                      <a:pt x="143" y="26"/>
                      <a:pt x="139" y="27"/>
                      <a:pt x="137" y="19"/>
                    </a:cubicBezTo>
                    <a:cubicBezTo>
                      <a:pt x="135" y="11"/>
                      <a:pt x="142" y="0"/>
                      <a:pt x="125" y="6"/>
                    </a:cubicBezTo>
                    <a:cubicBezTo>
                      <a:pt x="107" y="12"/>
                      <a:pt x="74" y="30"/>
                      <a:pt x="74" y="3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64" name="Freeform 89">
                <a:extLst>
                  <a:ext uri="{FF2B5EF4-FFF2-40B4-BE49-F238E27FC236}">
                    <a16:creationId xmlns:a16="http://schemas.microsoft.com/office/drawing/2014/main" id="{4DEF3D45-882F-0CE9-E672-5022EDE3A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338" y="1679575"/>
                <a:ext cx="1020762" cy="938213"/>
              </a:xfrm>
              <a:custGeom>
                <a:avLst/>
                <a:gdLst>
                  <a:gd name="T0" fmla="*/ 2147483646 w 753"/>
                  <a:gd name="T1" fmla="*/ 2147483646 h 693"/>
                  <a:gd name="T2" fmla="*/ 2147483646 w 753"/>
                  <a:gd name="T3" fmla="*/ 2147483646 h 693"/>
                  <a:gd name="T4" fmla="*/ 2147483646 w 753"/>
                  <a:gd name="T5" fmla="*/ 2147483646 h 693"/>
                  <a:gd name="T6" fmla="*/ 2147483646 w 753"/>
                  <a:gd name="T7" fmla="*/ 2147483646 h 693"/>
                  <a:gd name="T8" fmla="*/ 2147483646 w 753"/>
                  <a:gd name="T9" fmla="*/ 2147483646 h 693"/>
                  <a:gd name="T10" fmla="*/ 2147483646 w 753"/>
                  <a:gd name="T11" fmla="*/ 2147483646 h 693"/>
                  <a:gd name="T12" fmla="*/ 2147483646 w 753"/>
                  <a:gd name="T13" fmla="*/ 2147483646 h 693"/>
                  <a:gd name="T14" fmla="*/ 2147483646 w 753"/>
                  <a:gd name="T15" fmla="*/ 2147483646 h 693"/>
                  <a:gd name="T16" fmla="*/ 2147483646 w 753"/>
                  <a:gd name="T17" fmla="*/ 2147483646 h 693"/>
                  <a:gd name="T18" fmla="*/ 2147483646 w 753"/>
                  <a:gd name="T19" fmla="*/ 2147483646 h 693"/>
                  <a:gd name="T20" fmla="*/ 2147483646 w 753"/>
                  <a:gd name="T21" fmla="*/ 2147483646 h 693"/>
                  <a:gd name="T22" fmla="*/ 2147483646 w 753"/>
                  <a:gd name="T23" fmla="*/ 2147483646 h 693"/>
                  <a:gd name="T24" fmla="*/ 2147483646 w 753"/>
                  <a:gd name="T25" fmla="*/ 2147483646 h 693"/>
                  <a:gd name="T26" fmla="*/ 2147483646 w 753"/>
                  <a:gd name="T27" fmla="*/ 2147483646 h 693"/>
                  <a:gd name="T28" fmla="*/ 2147483646 w 753"/>
                  <a:gd name="T29" fmla="*/ 2147483646 h 693"/>
                  <a:gd name="T30" fmla="*/ 2147483646 w 753"/>
                  <a:gd name="T31" fmla="*/ 2147483646 h 693"/>
                  <a:gd name="T32" fmla="*/ 2147483646 w 753"/>
                  <a:gd name="T33" fmla="*/ 2147483646 h 693"/>
                  <a:gd name="T34" fmla="*/ 2147483646 w 753"/>
                  <a:gd name="T35" fmla="*/ 2147483646 h 693"/>
                  <a:gd name="T36" fmla="*/ 2147483646 w 753"/>
                  <a:gd name="T37" fmla="*/ 2147483646 h 693"/>
                  <a:gd name="T38" fmla="*/ 2147483646 w 753"/>
                  <a:gd name="T39" fmla="*/ 2147483646 h 693"/>
                  <a:gd name="T40" fmla="*/ 2147483646 w 753"/>
                  <a:gd name="T41" fmla="*/ 0 h 693"/>
                  <a:gd name="T42" fmla="*/ 2147483646 w 753"/>
                  <a:gd name="T43" fmla="*/ 2147483646 h 693"/>
                  <a:gd name="T44" fmla="*/ 2147483646 w 753"/>
                  <a:gd name="T45" fmla="*/ 2147483646 h 693"/>
                  <a:gd name="T46" fmla="*/ 2147483646 w 753"/>
                  <a:gd name="T47" fmla="*/ 2147483646 h 693"/>
                  <a:gd name="T48" fmla="*/ 2147483646 w 753"/>
                  <a:gd name="T49" fmla="*/ 2147483646 h 693"/>
                  <a:gd name="T50" fmla="*/ 2147483646 w 753"/>
                  <a:gd name="T51" fmla="*/ 2147483646 h 693"/>
                  <a:gd name="T52" fmla="*/ 2147483646 w 753"/>
                  <a:gd name="T53" fmla="*/ 2147483646 h 693"/>
                  <a:gd name="T54" fmla="*/ 2147483646 w 753"/>
                  <a:gd name="T55" fmla="*/ 2147483646 h 693"/>
                  <a:gd name="T56" fmla="*/ 2147483646 w 753"/>
                  <a:gd name="T57" fmla="*/ 2147483646 h 693"/>
                  <a:gd name="T58" fmla="*/ 2147483646 w 753"/>
                  <a:gd name="T59" fmla="*/ 2147483646 h 693"/>
                  <a:gd name="T60" fmla="*/ 2147483646 w 753"/>
                  <a:gd name="T61" fmla="*/ 2147483646 h 693"/>
                  <a:gd name="T62" fmla="*/ 2147483646 w 753"/>
                  <a:gd name="T63" fmla="*/ 2147483646 h 693"/>
                  <a:gd name="T64" fmla="*/ 2147483646 w 753"/>
                  <a:gd name="T65" fmla="*/ 2147483646 h 693"/>
                  <a:gd name="T66" fmla="*/ 2147483646 w 753"/>
                  <a:gd name="T67" fmla="*/ 2147483646 h 693"/>
                  <a:gd name="T68" fmla="*/ 2147483646 w 753"/>
                  <a:gd name="T69" fmla="*/ 2147483646 h 693"/>
                  <a:gd name="T70" fmla="*/ 2147483646 w 753"/>
                  <a:gd name="T71" fmla="*/ 2147483646 h 693"/>
                  <a:gd name="T72" fmla="*/ 2147483646 w 753"/>
                  <a:gd name="T73" fmla="*/ 2147483646 h 693"/>
                  <a:gd name="T74" fmla="*/ 2147483646 w 753"/>
                  <a:gd name="T75" fmla="*/ 2147483646 h 693"/>
                  <a:gd name="T76" fmla="*/ 2147483646 w 753"/>
                  <a:gd name="T77" fmla="*/ 2147483646 h 693"/>
                  <a:gd name="T78" fmla="*/ 2147483646 w 753"/>
                  <a:gd name="T79" fmla="*/ 2147483646 h 693"/>
                  <a:gd name="T80" fmla="*/ 2147483646 w 753"/>
                  <a:gd name="T81" fmla="*/ 2147483646 h 693"/>
                  <a:gd name="T82" fmla="*/ 2147483646 w 753"/>
                  <a:gd name="T83" fmla="*/ 2147483646 h 693"/>
                  <a:gd name="T84" fmla="*/ 2147483646 w 753"/>
                  <a:gd name="T85" fmla="*/ 2147483646 h 693"/>
                  <a:gd name="T86" fmla="*/ 2147483646 w 753"/>
                  <a:gd name="T87" fmla="*/ 2147483646 h 693"/>
                  <a:gd name="T88" fmla="*/ 2147483646 w 753"/>
                  <a:gd name="T89" fmla="*/ 2147483646 h 693"/>
                  <a:gd name="T90" fmla="*/ 2147483646 w 753"/>
                  <a:gd name="T91" fmla="*/ 2147483646 h 693"/>
                  <a:gd name="T92" fmla="*/ 2147483646 w 753"/>
                  <a:gd name="T93" fmla="*/ 2147483646 h 69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53"/>
                  <a:gd name="T142" fmla="*/ 0 h 693"/>
                  <a:gd name="T143" fmla="*/ 753 w 753"/>
                  <a:gd name="T144" fmla="*/ 693 h 69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53" h="693">
                    <a:moveTo>
                      <a:pt x="117" y="492"/>
                    </a:moveTo>
                    <a:cubicBezTo>
                      <a:pt x="117" y="492"/>
                      <a:pt x="95" y="449"/>
                      <a:pt x="85" y="445"/>
                    </a:cubicBezTo>
                    <a:cubicBezTo>
                      <a:pt x="75" y="441"/>
                      <a:pt x="43" y="441"/>
                      <a:pt x="35" y="431"/>
                    </a:cubicBezTo>
                    <a:cubicBezTo>
                      <a:pt x="27" y="421"/>
                      <a:pt x="25" y="425"/>
                      <a:pt x="25" y="407"/>
                    </a:cubicBezTo>
                    <a:cubicBezTo>
                      <a:pt x="25" y="389"/>
                      <a:pt x="18" y="373"/>
                      <a:pt x="10" y="367"/>
                    </a:cubicBezTo>
                    <a:cubicBezTo>
                      <a:pt x="2" y="361"/>
                      <a:pt x="0" y="341"/>
                      <a:pt x="16" y="337"/>
                    </a:cubicBezTo>
                    <a:cubicBezTo>
                      <a:pt x="33" y="333"/>
                      <a:pt x="29" y="319"/>
                      <a:pt x="23" y="306"/>
                    </a:cubicBezTo>
                    <a:cubicBezTo>
                      <a:pt x="16" y="294"/>
                      <a:pt x="23" y="284"/>
                      <a:pt x="31" y="272"/>
                    </a:cubicBezTo>
                    <a:cubicBezTo>
                      <a:pt x="39" y="260"/>
                      <a:pt x="31" y="244"/>
                      <a:pt x="25" y="226"/>
                    </a:cubicBezTo>
                    <a:cubicBezTo>
                      <a:pt x="18" y="208"/>
                      <a:pt x="18" y="204"/>
                      <a:pt x="25" y="196"/>
                    </a:cubicBezTo>
                    <a:cubicBezTo>
                      <a:pt x="31" y="188"/>
                      <a:pt x="31" y="170"/>
                      <a:pt x="25" y="170"/>
                    </a:cubicBezTo>
                    <a:cubicBezTo>
                      <a:pt x="18" y="170"/>
                      <a:pt x="8" y="154"/>
                      <a:pt x="8" y="154"/>
                    </a:cubicBezTo>
                    <a:cubicBezTo>
                      <a:pt x="8" y="154"/>
                      <a:pt x="17" y="147"/>
                      <a:pt x="23" y="147"/>
                    </a:cubicBezTo>
                    <a:cubicBezTo>
                      <a:pt x="28" y="146"/>
                      <a:pt x="37" y="139"/>
                      <a:pt x="43" y="131"/>
                    </a:cubicBezTo>
                    <a:cubicBezTo>
                      <a:pt x="49" y="124"/>
                      <a:pt x="58" y="111"/>
                      <a:pt x="54" y="105"/>
                    </a:cubicBezTo>
                    <a:cubicBezTo>
                      <a:pt x="50" y="98"/>
                      <a:pt x="45" y="89"/>
                      <a:pt x="50" y="84"/>
                    </a:cubicBezTo>
                    <a:cubicBezTo>
                      <a:pt x="56" y="79"/>
                      <a:pt x="55" y="71"/>
                      <a:pt x="66" y="68"/>
                    </a:cubicBezTo>
                    <a:cubicBezTo>
                      <a:pt x="77" y="65"/>
                      <a:pt x="79" y="57"/>
                      <a:pt x="87" y="54"/>
                    </a:cubicBezTo>
                    <a:cubicBezTo>
                      <a:pt x="96" y="52"/>
                      <a:pt x="102" y="40"/>
                      <a:pt x="104" y="35"/>
                    </a:cubicBezTo>
                    <a:cubicBezTo>
                      <a:pt x="106" y="29"/>
                      <a:pt x="109" y="24"/>
                      <a:pt x="109" y="17"/>
                    </a:cubicBezTo>
                    <a:cubicBezTo>
                      <a:pt x="109" y="11"/>
                      <a:pt x="112" y="0"/>
                      <a:pt x="112" y="0"/>
                    </a:cubicBezTo>
                    <a:cubicBezTo>
                      <a:pt x="112" y="0"/>
                      <a:pt x="120" y="6"/>
                      <a:pt x="126" y="10"/>
                    </a:cubicBezTo>
                    <a:cubicBezTo>
                      <a:pt x="132" y="14"/>
                      <a:pt x="139" y="24"/>
                      <a:pt x="156" y="22"/>
                    </a:cubicBezTo>
                    <a:cubicBezTo>
                      <a:pt x="173" y="20"/>
                      <a:pt x="197" y="23"/>
                      <a:pt x="204" y="22"/>
                    </a:cubicBezTo>
                    <a:cubicBezTo>
                      <a:pt x="211" y="21"/>
                      <a:pt x="241" y="30"/>
                      <a:pt x="248" y="38"/>
                    </a:cubicBezTo>
                    <a:cubicBezTo>
                      <a:pt x="255" y="46"/>
                      <a:pt x="279" y="22"/>
                      <a:pt x="284" y="49"/>
                    </a:cubicBezTo>
                    <a:cubicBezTo>
                      <a:pt x="289" y="76"/>
                      <a:pt x="280" y="98"/>
                      <a:pt x="316" y="98"/>
                    </a:cubicBezTo>
                    <a:cubicBezTo>
                      <a:pt x="352" y="98"/>
                      <a:pt x="400" y="110"/>
                      <a:pt x="425" y="133"/>
                    </a:cubicBezTo>
                    <a:cubicBezTo>
                      <a:pt x="450" y="157"/>
                      <a:pt x="463" y="158"/>
                      <a:pt x="486" y="138"/>
                    </a:cubicBezTo>
                    <a:cubicBezTo>
                      <a:pt x="509" y="119"/>
                      <a:pt x="507" y="100"/>
                      <a:pt x="496" y="91"/>
                    </a:cubicBezTo>
                    <a:cubicBezTo>
                      <a:pt x="485" y="82"/>
                      <a:pt x="493" y="60"/>
                      <a:pt x="509" y="47"/>
                    </a:cubicBezTo>
                    <a:cubicBezTo>
                      <a:pt x="525" y="34"/>
                      <a:pt x="541" y="9"/>
                      <a:pt x="576" y="13"/>
                    </a:cubicBezTo>
                    <a:cubicBezTo>
                      <a:pt x="610" y="17"/>
                      <a:pt x="638" y="12"/>
                      <a:pt x="635" y="29"/>
                    </a:cubicBezTo>
                    <a:cubicBezTo>
                      <a:pt x="632" y="46"/>
                      <a:pt x="614" y="53"/>
                      <a:pt x="648" y="53"/>
                    </a:cubicBezTo>
                    <a:cubicBezTo>
                      <a:pt x="682" y="53"/>
                      <a:pt x="695" y="66"/>
                      <a:pt x="707" y="63"/>
                    </a:cubicBezTo>
                    <a:cubicBezTo>
                      <a:pt x="720" y="60"/>
                      <a:pt x="736" y="71"/>
                      <a:pt x="726" y="84"/>
                    </a:cubicBezTo>
                    <a:cubicBezTo>
                      <a:pt x="715" y="97"/>
                      <a:pt x="715" y="103"/>
                      <a:pt x="720" y="113"/>
                    </a:cubicBezTo>
                    <a:cubicBezTo>
                      <a:pt x="724" y="123"/>
                      <a:pt x="719" y="130"/>
                      <a:pt x="714" y="143"/>
                    </a:cubicBezTo>
                    <a:cubicBezTo>
                      <a:pt x="710" y="155"/>
                      <a:pt x="711" y="165"/>
                      <a:pt x="721" y="180"/>
                    </a:cubicBezTo>
                    <a:cubicBezTo>
                      <a:pt x="730" y="195"/>
                      <a:pt x="736" y="197"/>
                      <a:pt x="731" y="213"/>
                    </a:cubicBezTo>
                    <a:cubicBezTo>
                      <a:pt x="726" y="229"/>
                      <a:pt x="731" y="241"/>
                      <a:pt x="732" y="247"/>
                    </a:cubicBezTo>
                    <a:cubicBezTo>
                      <a:pt x="733" y="253"/>
                      <a:pt x="753" y="667"/>
                      <a:pt x="753" y="667"/>
                    </a:cubicBezTo>
                    <a:cubicBezTo>
                      <a:pt x="706" y="669"/>
                      <a:pt x="706" y="669"/>
                      <a:pt x="706" y="669"/>
                    </a:cubicBezTo>
                    <a:cubicBezTo>
                      <a:pt x="698" y="693"/>
                      <a:pt x="698" y="693"/>
                      <a:pt x="698" y="693"/>
                    </a:cubicBezTo>
                    <a:cubicBezTo>
                      <a:pt x="316" y="489"/>
                      <a:pt x="316" y="489"/>
                      <a:pt x="316" y="489"/>
                    </a:cubicBezTo>
                    <a:cubicBezTo>
                      <a:pt x="222" y="542"/>
                      <a:pt x="222" y="542"/>
                      <a:pt x="222" y="542"/>
                    </a:cubicBezTo>
                    <a:cubicBezTo>
                      <a:pt x="222" y="542"/>
                      <a:pt x="179" y="477"/>
                      <a:pt x="117" y="49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66" name="Freeform 90">
                <a:extLst>
                  <a:ext uri="{FF2B5EF4-FFF2-40B4-BE49-F238E27FC236}">
                    <a16:creationId xmlns:a16="http://schemas.microsoft.com/office/drawing/2014/main" id="{2C7477AB-D20F-A140-0AA7-E3146CFA1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363" y="1747838"/>
                <a:ext cx="760412" cy="704850"/>
              </a:xfrm>
              <a:custGeom>
                <a:avLst/>
                <a:gdLst>
                  <a:gd name="T0" fmla="*/ 2147483646 w 561"/>
                  <a:gd name="T1" fmla="*/ 2147483646 h 521"/>
                  <a:gd name="T2" fmla="*/ 2147483646 w 561"/>
                  <a:gd name="T3" fmla="*/ 2147483646 h 521"/>
                  <a:gd name="T4" fmla="*/ 2147483646 w 561"/>
                  <a:gd name="T5" fmla="*/ 2147483646 h 521"/>
                  <a:gd name="T6" fmla="*/ 2147483646 w 561"/>
                  <a:gd name="T7" fmla="*/ 2147483646 h 521"/>
                  <a:gd name="T8" fmla="*/ 2147483646 w 561"/>
                  <a:gd name="T9" fmla="*/ 2147483646 h 521"/>
                  <a:gd name="T10" fmla="*/ 2147483646 w 561"/>
                  <a:gd name="T11" fmla="*/ 2147483646 h 521"/>
                  <a:gd name="T12" fmla="*/ 2147483646 w 561"/>
                  <a:gd name="T13" fmla="*/ 2147483646 h 521"/>
                  <a:gd name="T14" fmla="*/ 2147483646 w 561"/>
                  <a:gd name="T15" fmla="*/ 2147483646 h 521"/>
                  <a:gd name="T16" fmla="*/ 2147483646 w 561"/>
                  <a:gd name="T17" fmla="*/ 2147483646 h 521"/>
                  <a:gd name="T18" fmla="*/ 2147483646 w 561"/>
                  <a:gd name="T19" fmla="*/ 2147483646 h 521"/>
                  <a:gd name="T20" fmla="*/ 2147483646 w 561"/>
                  <a:gd name="T21" fmla="*/ 2147483646 h 521"/>
                  <a:gd name="T22" fmla="*/ 2147483646 w 561"/>
                  <a:gd name="T23" fmla="*/ 2147483646 h 521"/>
                  <a:gd name="T24" fmla="*/ 2147483646 w 561"/>
                  <a:gd name="T25" fmla="*/ 2147483646 h 521"/>
                  <a:gd name="T26" fmla="*/ 2147483646 w 561"/>
                  <a:gd name="T27" fmla="*/ 2147483646 h 521"/>
                  <a:gd name="T28" fmla="*/ 2147483646 w 561"/>
                  <a:gd name="T29" fmla="*/ 2147483646 h 521"/>
                  <a:gd name="T30" fmla="*/ 2147483646 w 561"/>
                  <a:gd name="T31" fmla="*/ 2147483646 h 521"/>
                  <a:gd name="T32" fmla="*/ 2147483646 w 561"/>
                  <a:gd name="T33" fmla="*/ 2147483646 h 521"/>
                  <a:gd name="T34" fmla="*/ 2147483646 w 561"/>
                  <a:gd name="T35" fmla="*/ 2147483646 h 521"/>
                  <a:gd name="T36" fmla="*/ 2147483646 w 561"/>
                  <a:gd name="T37" fmla="*/ 2147483646 h 521"/>
                  <a:gd name="T38" fmla="*/ 2147483646 w 561"/>
                  <a:gd name="T39" fmla="*/ 2147483646 h 521"/>
                  <a:gd name="T40" fmla="*/ 2147483646 w 561"/>
                  <a:gd name="T41" fmla="*/ 2147483646 h 521"/>
                  <a:gd name="T42" fmla="*/ 2147483646 w 561"/>
                  <a:gd name="T43" fmla="*/ 2147483646 h 521"/>
                  <a:gd name="T44" fmla="*/ 2147483646 w 561"/>
                  <a:gd name="T45" fmla="*/ 2147483646 h 521"/>
                  <a:gd name="T46" fmla="*/ 2147483646 w 561"/>
                  <a:gd name="T47" fmla="*/ 2147483646 h 521"/>
                  <a:gd name="T48" fmla="*/ 2147483646 w 561"/>
                  <a:gd name="T49" fmla="*/ 2147483646 h 521"/>
                  <a:gd name="T50" fmla="*/ 2147483646 w 561"/>
                  <a:gd name="T51" fmla="*/ 2147483646 h 521"/>
                  <a:gd name="T52" fmla="*/ 2147483646 w 561"/>
                  <a:gd name="T53" fmla="*/ 2147483646 h 521"/>
                  <a:gd name="T54" fmla="*/ 2147483646 w 561"/>
                  <a:gd name="T55" fmla="*/ 2147483646 h 521"/>
                  <a:gd name="T56" fmla="*/ 2147483646 w 561"/>
                  <a:gd name="T57" fmla="*/ 2147483646 h 521"/>
                  <a:gd name="T58" fmla="*/ 2147483646 w 561"/>
                  <a:gd name="T59" fmla="*/ 2147483646 h 521"/>
                  <a:gd name="T60" fmla="*/ 2147483646 w 561"/>
                  <a:gd name="T61" fmla="*/ 2147483646 h 521"/>
                  <a:gd name="T62" fmla="*/ 2147483646 w 561"/>
                  <a:gd name="T63" fmla="*/ 2147483646 h 521"/>
                  <a:gd name="T64" fmla="*/ 2147483646 w 561"/>
                  <a:gd name="T65" fmla="*/ 2147483646 h 521"/>
                  <a:gd name="T66" fmla="*/ 2147483646 w 561"/>
                  <a:gd name="T67" fmla="*/ 2147483646 h 521"/>
                  <a:gd name="T68" fmla="*/ 2147483646 w 561"/>
                  <a:gd name="T69" fmla="*/ 2147483646 h 521"/>
                  <a:gd name="T70" fmla="*/ 2147483646 w 561"/>
                  <a:gd name="T71" fmla="*/ 2147483646 h 521"/>
                  <a:gd name="T72" fmla="*/ 2147483646 w 561"/>
                  <a:gd name="T73" fmla="*/ 2147483646 h 521"/>
                  <a:gd name="T74" fmla="*/ 2147483646 w 561"/>
                  <a:gd name="T75" fmla="*/ 2147483646 h 521"/>
                  <a:gd name="T76" fmla="*/ 2147483646 w 561"/>
                  <a:gd name="T77" fmla="*/ 2147483646 h 521"/>
                  <a:gd name="T78" fmla="*/ 2147483646 w 561"/>
                  <a:gd name="T79" fmla="*/ 2147483646 h 521"/>
                  <a:gd name="T80" fmla="*/ 2147483646 w 561"/>
                  <a:gd name="T81" fmla="*/ 2147483646 h 521"/>
                  <a:gd name="T82" fmla="*/ 2147483646 w 561"/>
                  <a:gd name="T83" fmla="*/ 2147483646 h 521"/>
                  <a:gd name="T84" fmla="*/ 2147483646 w 561"/>
                  <a:gd name="T85" fmla="*/ 2147483646 h 521"/>
                  <a:gd name="T86" fmla="*/ 2147483646 w 561"/>
                  <a:gd name="T87" fmla="*/ 2147483646 h 521"/>
                  <a:gd name="T88" fmla="*/ 2147483646 w 561"/>
                  <a:gd name="T89" fmla="*/ 2147483646 h 521"/>
                  <a:gd name="T90" fmla="*/ 2147483646 w 561"/>
                  <a:gd name="T91" fmla="*/ 2147483646 h 521"/>
                  <a:gd name="T92" fmla="*/ 2147483646 w 561"/>
                  <a:gd name="T93" fmla="*/ 2147483646 h 521"/>
                  <a:gd name="T94" fmla="*/ 2147483646 w 561"/>
                  <a:gd name="T95" fmla="*/ 2147483646 h 521"/>
                  <a:gd name="T96" fmla="*/ 2147483646 w 561"/>
                  <a:gd name="T97" fmla="*/ 2147483646 h 521"/>
                  <a:gd name="T98" fmla="*/ 2147483646 w 561"/>
                  <a:gd name="T99" fmla="*/ 2147483646 h 521"/>
                  <a:gd name="T100" fmla="*/ 2147483646 w 561"/>
                  <a:gd name="T101" fmla="*/ 2147483646 h 521"/>
                  <a:gd name="T102" fmla="*/ 2147483646 w 561"/>
                  <a:gd name="T103" fmla="*/ 2147483646 h 521"/>
                  <a:gd name="T104" fmla="*/ 2147483646 w 561"/>
                  <a:gd name="T105" fmla="*/ 2147483646 h 521"/>
                  <a:gd name="T106" fmla="*/ 2147483646 w 561"/>
                  <a:gd name="T107" fmla="*/ 2147483646 h 5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1"/>
                  <a:gd name="T163" fmla="*/ 0 h 521"/>
                  <a:gd name="T164" fmla="*/ 561 w 561"/>
                  <a:gd name="T165" fmla="*/ 521 h 5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1" h="521">
                    <a:moveTo>
                      <a:pt x="38" y="513"/>
                    </a:moveTo>
                    <a:cubicBezTo>
                      <a:pt x="32" y="390"/>
                      <a:pt x="22" y="201"/>
                      <a:pt x="22" y="197"/>
                    </a:cubicBezTo>
                    <a:cubicBezTo>
                      <a:pt x="21" y="191"/>
                      <a:pt x="16" y="179"/>
                      <a:pt x="21" y="163"/>
                    </a:cubicBezTo>
                    <a:cubicBezTo>
                      <a:pt x="26" y="147"/>
                      <a:pt x="20" y="145"/>
                      <a:pt x="11" y="130"/>
                    </a:cubicBezTo>
                    <a:cubicBezTo>
                      <a:pt x="1" y="115"/>
                      <a:pt x="0" y="105"/>
                      <a:pt x="4" y="93"/>
                    </a:cubicBezTo>
                    <a:cubicBezTo>
                      <a:pt x="9" y="80"/>
                      <a:pt x="14" y="73"/>
                      <a:pt x="10" y="63"/>
                    </a:cubicBezTo>
                    <a:cubicBezTo>
                      <a:pt x="5" y="53"/>
                      <a:pt x="5" y="47"/>
                      <a:pt x="16" y="34"/>
                    </a:cubicBezTo>
                    <a:cubicBezTo>
                      <a:pt x="18" y="32"/>
                      <a:pt x="19" y="29"/>
                      <a:pt x="19" y="27"/>
                    </a:cubicBezTo>
                    <a:cubicBezTo>
                      <a:pt x="19" y="27"/>
                      <a:pt x="26" y="34"/>
                      <a:pt x="34" y="35"/>
                    </a:cubicBezTo>
                    <a:cubicBezTo>
                      <a:pt x="41" y="36"/>
                      <a:pt x="56" y="36"/>
                      <a:pt x="61" y="36"/>
                    </a:cubicBezTo>
                    <a:cubicBezTo>
                      <a:pt x="66" y="36"/>
                      <a:pt x="69" y="33"/>
                      <a:pt x="80" y="36"/>
                    </a:cubicBezTo>
                    <a:cubicBezTo>
                      <a:pt x="92" y="40"/>
                      <a:pt x="110" y="30"/>
                      <a:pt x="118" y="41"/>
                    </a:cubicBezTo>
                    <a:cubicBezTo>
                      <a:pt x="127" y="51"/>
                      <a:pt x="131" y="37"/>
                      <a:pt x="149" y="44"/>
                    </a:cubicBezTo>
                    <a:cubicBezTo>
                      <a:pt x="166" y="51"/>
                      <a:pt x="181" y="48"/>
                      <a:pt x="190" y="55"/>
                    </a:cubicBezTo>
                    <a:cubicBezTo>
                      <a:pt x="200" y="63"/>
                      <a:pt x="183" y="87"/>
                      <a:pt x="209" y="64"/>
                    </a:cubicBezTo>
                    <a:cubicBezTo>
                      <a:pt x="235" y="41"/>
                      <a:pt x="235" y="34"/>
                      <a:pt x="252" y="30"/>
                    </a:cubicBezTo>
                    <a:cubicBezTo>
                      <a:pt x="269" y="25"/>
                      <a:pt x="345" y="0"/>
                      <a:pt x="358" y="6"/>
                    </a:cubicBezTo>
                    <a:cubicBezTo>
                      <a:pt x="370" y="11"/>
                      <a:pt x="406" y="25"/>
                      <a:pt x="417" y="25"/>
                    </a:cubicBezTo>
                    <a:cubicBezTo>
                      <a:pt x="427" y="26"/>
                      <a:pt x="443" y="25"/>
                      <a:pt x="449" y="22"/>
                    </a:cubicBezTo>
                    <a:cubicBezTo>
                      <a:pt x="455" y="19"/>
                      <a:pt x="473" y="13"/>
                      <a:pt x="473" y="13"/>
                    </a:cubicBezTo>
                    <a:cubicBezTo>
                      <a:pt x="498" y="8"/>
                      <a:pt x="498" y="8"/>
                      <a:pt x="498" y="8"/>
                    </a:cubicBezTo>
                    <a:cubicBezTo>
                      <a:pt x="498" y="8"/>
                      <a:pt x="493" y="74"/>
                      <a:pt x="537" y="132"/>
                    </a:cubicBezTo>
                    <a:cubicBezTo>
                      <a:pt x="532" y="147"/>
                      <a:pt x="531" y="174"/>
                      <a:pt x="530" y="185"/>
                    </a:cubicBezTo>
                    <a:cubicBezTo>
                      <a:pt x="529" y="196"/>
                      <a:pt x="534" y="221"/>
                      <a:pt x="516" y="218"/>
                    </a:cubicBezTo>
                    <a:cubicBezTo>
                      <a:pt x="497" y="216"/>
                      <a:pt x="490" y="210"/>
                      <a:pt x="480" y="191"/>
                    </a:cubicBezTo>
                    <a:cubicBezTo>
                      <a:pt x="470" y="171"/>
                      <a:pt x="445" y="152"/>
                      <a:pt x="436" y="148"/>
                    </a:cubicBezTo>
                    <a:cubicBezTo>
                      <a:pt x="427" y="144"/>
                      <a:pt x="421" y="132"/>
                      <a:pt x="423" y="123"/>
                    </a:cubicBezTo>
                    <a:cubicBezTo>
                      <a:pt x="425" y="115"/>
                      <a:pt x="418" y="112"/>
                      <a:pt x="415" y="120"/>
                    </a:cubicBezTo>
                    <a:cubicBezTo>
                      <a:pt x="412" y="128"/>
                      <a:pt x="404" y="141"/>
                      <a:pt x="416" y="148"/>
                    </a:cubicBezTo>
                    <a:cubicBezTo>
                      <a:pt x="427" y="156"/>
                      <a:pt x="433" y="153"/>
                      <a:pt x="429" y="163"/>
                    </a:cubicBezTo>
                    <a:cubicBezTo>
                      <a:pt x="424" y="173"/>
                      <a:pt x="429" y="180"/>
                      <a:pt x="437" y="184"/>
                    </a:cubicBezTo>
                    <a:cubicBezTo>
                      <a:pt x="445" y="189"/>
                      <a:pt x="443" y="190"/>
                      <a:pt x="453" y="200"/>
                    </a:cubicBezTo>
                    <a:cubicBezTo>
                      <a:pt x="463" y="209"/>
                      <a:pt x="482" y="223"/>
                      <a:pt x="479" y="236"/>
                    </a:cubicBezTo>
                    <a:cubicBezTo>
                      <a:pt x="477" y="249"/>
                      <a:pt x="480" y="240"/>
                      <a:pt x="494" y="256"/>
                    </a:cubicBezTo>
                    <a:cubicBezTo>
                      <a:pt x="507" y="272"/>
                      <a:pt x="514" y="280"/>
                      <a:pt x="512" y="291"/>
                    </a:cubicBezTo>
                    <a:cubicBezTo>
                      <a:pt x="511" y="302"/>
                      <a:pt x="528" y="331"/>
                      <a:pt x="545" y="351"/>
                    </a:cubicBezTo>
                    <a:cubicBezTo>
                      <a:pt x="561" y="371"/>
                      <a:pt x="528" y="394"/>
                      <a:pt x="536" y="398"/>
                    </a:cubicBezTo>
                    <a:cubicBezTo>
                      <a:pt x="544" y="402"/>
                      <a:pt x="540" y="403"/>
                      <a:pt x="534" y="407"/>
                    </a:cubicBezTo>
                    <a:cubicBezTo>
                      <a:pt x="528" y="410"/>
                      <a:pt x="530" y="417"/>
                      <a:pt x="534" y="425"/>
                    </a:cubicBezTo>
                    <a:cubicBezTo>
                      <a:pt x="538" y="433"/>
                      <a:pt x="540" y="442"/>
                      <a:pt x="540" y="442"/>
                    </a:cubicBezTo>
                    <a:cubicBezTo>
                      <a:pt x="540" y="442"/>
                      <a:pt x="530" y="462"/>
                      <a:pt x="520" y="458"/>
                    </a:cubicBezTo>
                    <a:cubicBezTo>
                      <a:pt x="510" y="454"/>
                      <a:pt x="502" y="452"/>
                      <a:pt x="498" y="464"/>
                    </a:cubicBezTo>
                    <a:cubicBezTo>
                      <a:pt x="494" y="475"/>
                      <a:pt x="502" y="482"/>
                      <a:pt x="494" y="482"/>
                    </a:cubicBezTo>
                    <a:cubicBezTo>
                      <a:pt x="486" y="482"/>
                      <a:pt x="481" y="483"/>
                      <a:pt x="483" y="488"/>
                    </a:cubicBezTo>
                    <a:cubicBezTo>
                      <a:pt x="486" y="492"/>
                      <a:pt x="486" y="501"/>
                      <a:pt x="483" y="502"/>
                    </a:cubicBezTo>
                    <a:cubicBezTo>
                      <a:pt x="479" y="503"/>
                      <a:pt x="477" y="504"/>
                      <a:pt x="475" y="502"/>
                    </a:cubicBezTo>
                    <a:cubicBezTo>
                      <a:pt x="472" y="500"/>
                      <a:pt x="472" y="492"/>
                      <a:pt x="468" y="494"/>
                    </a:cubicBezTo>
                    <a:cubicBezTo>
                      <a:pt x="464" y="496"/>
                      <a:pt x="459" y="500"/>
                      <a:pt x="462" y="504"/>
                    </a:cubicBezTo>
                    <a:cubicBezTo>
                      <a:pt x="466" y="508"/>
                      <a:pt x="468" y="513"/>
                      <a:pt x="466" y="515"/>
                    </a:cubicBezTo>
                    <a:cubicBezTo>
                      <a:pt x="464" y="518"/>
                      <a:pt x="458" y="519"/>
                      <a:pt x="455" y="520"/>
                    </a:cubicBezTo>
                    <a:cubicBezTo>
                      <a:pt x="452" y="521"/>
                      <a:pt x="442" y="519"/>
                      <a:pt x="442" y="519"/>
                    </a:cubicBezTo>
                    <a:cubicBezTo>
                      <a:pt x="433" y="511"/>
                      <a:pt x="433" y="511"/>
                      <a:pt x="433" y="511"/>
                    </a:cubicBezTo>
                    <a:cubicBezTo>
                      <a:pt x="433" y="511"/>
                      <a:pt x="412" y="506"/>
                      <a:pt x="405" y="506"/>
                    </a:cubicBezTo>
                    <a:cubicBezTo>
                      <a:pt x="397" y="506"/>
                      <a:pt x="38" y="513"/>
                      <a:pt x="38" y="51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68" name="Freeform 91">
                <a:extLst>
                  <a:ext uri="{FF2B5EF4-FFF2-40B4-BE49-F238E27FC236}">
                    <a16:creationId xmlns:a16="http://schemas.microsoft.com/office/drawing/2014/main" id="{51E95451-7516-6688-903E-8882EC250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013" y="1974850"/>
                <a:ext cx="590550" cy="441325"/>
              </a:xfrm>
              <a:custGeom>
                <a:avLst/>
                <a:gdLst>
                  <a:gd name="T0" fmla="*/ 2147483646 w 436"/>
                  <a:gd name="T1" fmla="*/ 0 h 326"/>
                  <a:gd name="T2" fmla="*/ 2147483646 w 436"/>
                  <a:gd name="T3" fmla="*/ 2147483646 h 326"/>
                  <a:gd name="T4" fmla="*/ 2147483646 w 436"/>
                  <a:gd name="T5" fmla="*/ 2147483646 h 326"/>
                  <a:gd name="T6" fmla="*/ 2147483646 w 436"/>
                  <a:gd name="T7" fmla="*/ 2147483646 h 326"/>
                  <a:gd name="T8" fmla="*/ 2147483646 w 436"/>
                  <a:gd name="T9" fmla="*/ 2147483646 h 326"/>
                  <a:gd name="T10" fmla="*/ 2147483646 w 436"/>
                  <a:gd name="T11" fmla="*/ 2147483646 h 326"/>
                  <a:gd name="T12" fmla="*/ 2147483646 w 436"/>
                  <a:gd name="T13" fmla="*/ 2147483646 h 326"/>
                  <a:gd name="T14" fmla="*/ 2147483646 w 436"/>
                  <a:gd name="T15" fmla="*/ 2147483646 h 326"/>
                  <a:gd name="T16" fmla="*/ 0 w 436"/>
                  <a:gd name="T17" fmla="*/ 2147483646 h 326"/>
                  <a:gd name="T18" fmla="*/ 2147483646 w 436"/>
                  <a:gd name="T19" fmla="*/ 2147483646 h 326"/>
                  <a:gd name="T20" fmla="*/ 2147483646 w 436"/>
                  <a:gd name="T21" fmla="*/ 2147483646 h 326"/>
                  <a:gd name="T22" fmla="*/ 2147483646 w 436"/>
                  <a:gd name="T23" fmla="*/ 2147483646 h 326"/>
                  <a:gd name="T24" fmla="*/ 2147483646 w 436"/>
                  <a:gd name="T25" fmla="*/ 2147483646 h 326"/>
                  <a:gd name="T26" fmla="*/ 2147483646 w 436"/>
                  <a:gd name="T27" fmla="*/ 2147483646 h 326"/>
                  <a:gd name="T28" fmla="*/ 2147483646 w 436"/>
                  <a:gd name="T29" fmla="*/ 2147483646 h 326"/>
                  <a:gd name="T30" fmla="*/ 2147483646 w 436"/>
                  <a:gd name="T31" fmla="*/ 2147483646 h 326"/>
                  <a:gd name="T32" fmla="*/ 2147483646 w 436"/>
                  <a:gd name="T33" fmla="*/ 0 h 32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36"/>
                  <a:gd name="T52" fmla="*/ 0 h 326"/>
                  <a:gd name="T53" fmla="*/ 436 w 436"/>
                  <a:gd name="T54" fmla="*/ 326 h 32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36" h="326">
                    <a:moveTo>
                      <a:pt x="231" y="0"/>
                    </a:moveTo>
                    <a:cubicBezTo>
                      <a:pt x="435" y="10"/>
                      <a:pt x="435" y="10"/>
                      <a:pt x="435" y="10"/>
                    </a:cubicBezTo>
                    <a:cubicBezTo>
                      <a:pt x="436" y="37"/>
                      <a:pt x="436" y="37"/>
                      <a:pt x="436" y="37"/>
                    </a:cubicBezTo>
                    <a:cubicBezTo>
                      <a:pt x="423" y="103"/>
                      <a:pt x="423" y="103"/>
                      <a:pt x="423" y="103"/>
                    </a:cubicBezTo>
                    <a:cubicBezTo>
                      <a:pt x="271" y="88"/>
                      <a:pt x="271" y="88"/>
                      <a:pt x="271" y="88"/>
                    </a:cubicBezTo>
                    <a:cubicBezTo>
                      <a:pt x="248" y="219"/>
                      <a:pt x="248" y="219"/>
                      <a:pt x="248" y="219"/>
                    </a:cubicBezTo>
                    <a:cubicBezTo>
                      <a:pt x="248" y="219"/>
                      <a:pt x="191" y="234"/>
                      <a:pt x="188" y="255"/>
                    </a:cubicBezTo>
                    <a:cubicBezTo>
                      <a:pt x="185" y="276"/>
                      <a:pt x="184" y="326"/>
                      <a:pt x="184" y="326"/>
                    </a:cubicBezTo>
                    <a:cubicBezTo>
                      <a:pt x="0" y="308"/>
                      <a:pt x="0" y="308"/>
                      <a:pt x="0" y="308"/>
                    </a:cubicBezTo>
                    <a:cubicBezTo>
                      <a:pt x="0" y="308"/>
                      <a:pt x="11" y="266"/>
                      <a:pt x="25" y="261"/>
                    </a:cubicBezTo>
                    <a:cubicBezTo>
                      <a:pt x="39" y="255"/>
                      <a:pt x="46" y="245"/>
                      <a:pt x="50" y="237"/>
                    </a:cubicBezTo>
                    <a:cubicBezTo>
                      <a:pt x="54" y="228"/>
                      <a:pt x="60" y="198"/>
                      <a:pt x="73" y="185"/>
                    </a:cubicBezTo>
                    <a:cubicBezTo>
                      <a:pt x="85" y="172"/>
                      <a:pt x="100" y="159"/>
                      <a:pt x="107" y="151"/>
                    </a:cubicBezTo>
                    <a:cubicBezTo>
                      <a:pt x="115" y="143"/>
                      <a:pt x="134" y="120"/>
                      <a:pt x="140" y="105"/>
                    </a:cubicBezTo>
                    <a:cubicBezTo>
                      <a:pt x="146" y="90"/>
                      <a:pt x="152" y="64"/>
                      <a:pt x="166" y="60"/>
                    </a:cubicBezTo>
                    <a:cubicBezTo>
                      <a:pt x="181" y="55"/>
                      <a:pt x="209" y="44"/>
                      <a:pt x="215" y="33"/>
                    </a:cubicBezTo>
                    <a:cubicBezTo>
                      <a:pt x="220" y="21"/>
                      <a:pt x="231" y="0"/>
                      <a:pt x="231" y="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70" name="Freeform 92">
                <a:extLst>
                  <a:ext uri="{FF2B5EF4-FFF2-40B4-BE49-F238E27FC236}">
                    <a16:creationId xmlns:a16="http://schemas.microsoft.com/office/drawing/2014/main" id="{6941A672-7DCB-7DF7-B4E9-2C07BCBE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850" y="2189163"/>
                <a:ext cx="1120775" cy="1076325"/>
              </a:xfrm>
              <a:custGeom>
                <a:avLst/>
                <a:gdLst>
                  <a:gd name="T0" fmla="*/ 2147483646 w 827"/>
                  <a:gd name="T1" fmla="*/ 2147483646 h 795"/>
                  <a:gd name="T2" fmla="*/ 2147483646 w 827"/>
                  <a:gd name="T3" fmla="*/ 2147483646 h 795"/>
                  <a:gd name="T4" fmla="*/ 2147483646 w 827"/>
                  <a:gd name="T5" fmla="*/ 2147483646 h 795"/>
                  <a:gd name="T6" fmla="*/ 2147483646 w 827"/>
                  <a:gd name="T7" fmla="*/ 2147483646 h 795"/>
                  <a:gd name="T8" fmla="*/ 2147483646 w 827"/>
                  <a:gd name="T9" fmla="*/ 2147483646 h 795"/>
                  <a:gd name="T10" fmla="*/ 2147483646 w 827"/>
                  <a:gd name="T11" fmla="*/ 2147483646 h 795"/>
                  <a:gd name="T12" fmla="*/ 2147483646 w 827"/>
                  <a:gd name="T13" fmla="*/ 2147483646 h 795"/>
                  <a:gd name="T14" fmla="*/ 2147483646 w 827"/>
                  <a:gd name="T15" fmla="*/ 2147483646 h 795"/>
                  <a:gd name="T16" fmla="*/ 2147483646 w 827"/>
                  <a:gd name="T17" fmla="*/ 2147483646 h 795"/>
                  <a:gd name="T18" fmla="*/ 2147483646 w 827"/>
                  <a:gd name="T19" fmla="*/ 2147483646 h 795"/>
                  <a:gd name="T20" fmla="*/ 2147483646 w 827"/>
                  <a:gd name="T21" fmla="*/ 2147483646 h 795"/>
                  <a:gd name="T22" fmla="*/ 2147483646 w 827"/>
                  <a:gd name="T23" fmla="*/ 2147483646 h 795"/>
                  <a:gd name="T24" fmla="*/ 2147483646 w 827"/>
                  <a:gd name="T25" fmla="*/ 2147483646 h 795"/>
                  <a:gd name="T26" fmla="*/ 2147483646 w 827"/>
                  <a:gd name="T27" fmla="*/ 2147483646 h 795"/>
                  <a:gd name="T28" fmla="*/ 2147483646 w 827"/>
                  <a:gd name="T29" fmla="*/ 2147483646 h 795"/>
                  <a:gd name="T30" fmla="*/ 2147483646 w 827"/>
                  <a:gd name="T31" fmla="*/ 2147483646 h 795"/>
                  <a:gd name="T32" fmla="*/ 2147483646 w 827"/>
                  <a:gd name="T33" fmla="*/ 2147483646 h 795"/>
                  <a:gd name="T34" fmla="*/ 2147483646 w 827"/>
                  <a:gd name="T35" fmla="*/ 2147483646 h 795"/>
                  <a:gd name="T36" fmla="*/ 2147483646 w 827"/>
                  <a:gd name="T37" fmla="*/ 2147483646 h 795"/>
                  <a:gd name="T38" fmla="*/ 2147483646 w 827"/>
                  <a:gd name="T39" fmla="*/ 2147483646 h 795"/>
                  <a:gd name="T40" fmla="*/ 2147483646 w 827"/>
                  <a:gd name="T41" fmla="*/ 2147483646 h 795"/>
                  <a:gd name="T42" fmla="*/ 2147483646 w 827"/>
                  <a:gd name="T43" fmla="*/ 2147483646 h 795"/>
                  <a:gd name="T44" fmla="*/ 2147483646 w 827"/>
                  <a:gd name="T45" fmla="*/ 2147483646 h 795"/>
                  <a:gd name="T46" fmla="*/ 2147483646 w 827"/>
                  <a:gd name="T47" fmla="*/ 2147483646 h 795"/>
                  <a:gd name="T48" fmla="*/ 2147483646 w 827"/>
                  <a:gd name="T49" fmla="*/ 2147483646 h 795"/>
                  <a:gd name="T50" fmla="*/ 2147483646 w 827"/>
                  <a:gd name="T51" fmla="*/ 2147483646 h 795"/>
                  <a:gd name="T52" fmla="*/ 2147483646 w 827"/>
                  <a:gd name="T53" fmla="*/ 2147483646 h 795"/>
                  <a:gd name="T54" fmla="*/ 2147483646 w 827"/>
                  <a:gd name="T55" fmla="*/ 2147483646 h 795"/>
                  <a:gd name="T56" fmla="*/ 2147483646 w 827"/>
                  <a:gd name="T57" fmla="*/ 2147483646 h 795"/>
                  <a:gd name="T58" fmla="*/ 2147483646 w 827"/>
                  <a:gd name="T59" fmla="*/ 2147483646 h 795"/>
                  <a:gd name="T60" fmla="*/ 2147483646 w 827"/>
                  <a:gd name="T61" fmla="*/ 2147483646 h 795"/>
                  <a:gd name="T62" fmla="*/ 2147483646 w 827"/>
                  <a:gd name="T63" fmla="*/ 2147483646 h 795"/>
                  <a:gd name="T64" fmla="*/ 2147483646 w 827"/>
                  <a:gd name="T65" fmla="*/ 2147483646 h 795"/>
                  <a:gd name="T66" fmla="*/ 2147483646 w 827"/>
                  <a:gd name="T67" fmla="*/ 2147483646 h 795"/>
                  <a:gd name="T68" fmla="*/ 2147483646 w 827"/>
                  <a:gd name="T69" fmla="*/ 2147483646 h 795"/>
                  <a:gd name="T70" fmla="*/ 2147483646 w 827"/>
                  <a:gd name="T71" fmla="*/ 2147483646 h 795"/>
                  <a:gd name="T72" fmla="*/ 2147483646 w 827"/>
                  <a:gd name="T73" fmla="*/ 2147483646 h 795"/>
                  <a:gd name="T74" fmla="*/ 2147483646 w 827"/>
                  <a:gd name="T75" fmla="*/ 2147483646 h 795"/>
                  <a:gd name="T76" fmla="*/ 2147483646 w 827"/>
                  <a:gd name="T77" fmla="*/ 2147483646 h 79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827"/>
                  <a:gd name="T118" fmla="*/ 0 h 795"/>
                  <a:gd name="T119" fmla="*/ 827 w 827"/>
                  <a:gd name="T120" fmla="*/ 795 h 79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827" h="795">
                    <a:moveTo>
                      <a:pt x="11" y="520"/>
                    </a:moveTo>
                    <a:cubicBezTo>
                      <a:pt x="28" y="530"/>
                      <a:pt x="27" y="482"/>
                      <a:pt x="39" y="476"/>
                    </a:cubicBezTo>
                    <a:cubicBezTo>
                      <a:pt x="51" y="471"/>
                      <a:pt x="58" y="479"/>
                      <a:pt x="67" y="494"/>
                    </a:cubicBezTo>
                    <a:cubicBezTo>
                      <a:pt x="77" y="508"/>
                      <a:pt x="78" y="498"/>
                      <a:pt x="85" y="488"/>
                    </a:cubicBezTo>
                    <a:cubicBezTo>
                      <a:pt x="91" y="479"/>
                      <a:pt x="115" y="492"/>
                      <a:pt x="115" y="492"/>
                    </a:cubicBezTo>
                    <a:cubicBezTo>
                      <a:pt x="115" y="492"/>
                      <a:pt x="149" y="492"/>
                      <a:pt x="149" y="482"/>
                    </a:cubicBezTo>
                    <a:cubicBezTo>
                      <a:pt x="149" y="471"/>
                      <a:pt x="165" y="491"/>
                      <a:pt x="165" y="491"/>
                    </a:cubicBezTo>
                    <a:cubicBezTo>
                      <a:pt x="341" y="496"/>
                      <a:pt x="341" y="496"/>
                      <a:pt x="341" y="496"/>
                    </a:cubicBezTo>
                    <a:cubicBezTo>
                      <a:pt x="342" y="487"/>
                      <a:pt x="351" y="455"/>
                      <a:pt x="347" y="455"/>
                    </a:cubicBezTo>
                    <a:cubicBezTo>
                      <a:pt x="343" y="455"/>
                      <a:pt x="339" y="444"/>
                      <a:pt x="339" y="444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422" y="4"/>
                      <a:pt x="422" y="4"/>
                      <a:pt x="422" y="4"/>
                    </a:cubicBezTo>
                    <a:cubicBezTo>
                      <a:pt x="424" y="5"/>
                      <a:pt x="424" y="5"/>
                      <a:pt x="424" y="5"/>
                    </a:cubicBezTo>
                    <a:cubicBezTo>
                      <a:pt x="678" y="214"/>
                      <a:pt x="678" y="214"/>
                      <a:pt x="678" y="214"/>
                    </a:cubicBezTo>
                    <a:cubicBezTo>
                      <a:pt x="678" y="214"/>
                      <a:pt x="688" y="228"/>
                      <a:pt x="686" y="234"/>
                    </a:cubicBezTo>
                    <a:cubicBezTo>
                      <a:pt x="684" y="240"/>
                      <a:pt x="690" y="254"/>
                      <a:pt x="698" y="254"/>
                    </a:cubicBezTo>
                    <a:cubicBezTo>
                      <a:pt x="706" y="254"/>
                      <a:pt x="712" y="250"/>
                      <a:pt x="720" y="256"/>
                    </a:cubicBezTo>
                    <a:cubicBezTo>
                      <a:pt x="728" y="262"/>
                      <a:pt x="734" y="268"/>
                      <a:pt x="740" y="274"/>
                    </a:cubicBezTo>
                    <a:cubicBezTo>
                      <a:pt x="746" y="280"/>
                      <a:pt x="762" y="270"/>
                      <a:pt x="766" y="276"/>
                    </a:cubicBezTo>
                    <a:cubicBezTo>
                      <a:pt x="771" y="282"/>
                      <a:pt x="787" y="307"/>
                      <a:pt x="783" y="313"/>
                    </a:cubicBezTo>
                    <a:cubicBezTo>
                      <a:pt x="779" y="319"/>
                      <a:pt x="775" y="331"/>
                      <a:pt x="775" y="331"/>
                    </a:cubicBezTo>
                    <a:cubicBezTo>
                      <a:pt x="775" y="331"/>
                      <a:pt x="801" y="333"/>
                      <a:pt x="819" y="333"/>
                    </a:cubicBezTo>
                    <a:cubicBezTo>
                      <a:pt x="819" y="333"/>
                      <a:pt x="827" y="417"/>
                      <a:pt x="823" y="445"/>
                    </a:cubicBezTo>
                    <a:cubicBezTo>
                      <a:pt x="819" y="474"/>
                      <a:pt x="805" y="474"/>
                      <a:pt x="807" y="486"/>
                    </a:cubicBezTo>
                    <a:cubicBezTo>
                      <a:pt x="809" y="498"/>
                      <a:pt x="795" y="522"/>
                      <a:pt x="785" y="528"/>
                    </a:cubicBezTo>
                    <a:cubicBezTo>
                      <a:pt x="775" y="534"/>
                      <a:pt x="748" y="528"/>
                      <a:pt x="738" y="528"/>
                    </a:cubicBezTo>
                    <a:cubicBezTo>
                      <a:pt x="728" y="528"/>
                      <a:pt x="710" y="524"/>
                      <a:pt x="702" y="526"/>
                    </a:cubicBezTo>
                    <a:cubicBezTo>
                      <a:pt x="694" y="528"/>
                      <a:pt x="670" y="526"/>
                      <a:pt x="670" y="526"/>
                    </a:cubicBezTo>
                    <a:cubicBezTo>
                      <a:pt x="670" y="526"/>
                      <a:pt x="670" y="546"/>
                      <a:pt x="646" y="542"/>
                    </a:cubicBezTo>
                    <a:cubicBezTo>
                      <a:pt x="622" y="538"/>
                      <a:pt x="583" y="510"/>
                      <a:pt x="569" y="530"/>
                    </a:cubicBezTo>
                    <a:cubicBezTo>
                      <a:pt x="555" y="550"/>
                      <a:pt x="547" y="556"/>
                      <a:pt x="535" y="556"/>
                    </a:cubicBezTo>
                    <a:cubicBezTo>
                      <a:pt x="523" y="556"/>
                      <a:pt x="513" y="554"/>
                      <a:pt x="513" y="560"/>
                    </a:cubicBezTo>
                    <a:cubicBezTo>
                      <a:pt x="513" y="566"/>
                      <a:pt x="505" y="576"/>
                      <a:pt x="497" y="578"/>
                    </a:cubicBezTo>
                    <a:cubicBezTo>
                      <a:pt x="489" y="580"/>
                      <a:pt x="469" y="584"/>
                      <a:pt x="469" y="584"/>
                    </a:cubicBezTo>
                    <a:cubicBezTo>
                      <a:pt x="469" y="584"/>
                      <a:pt x="455" y="586"/>
                      <a:pt x="453" y="592"/>
                    </a:cubicBezTo>
                    <a:cubicBezTo>
                      <a:pt x="451" y="598"/>
                      <a:pt x="449" y="620"/>
                      <a:pt x="449" y="620"/>
                    </a:cubicBezTo>
                    <a:cubicBezTo>
                      <a:pt x="449" y="620"/>
                      <a:pt x="439" y="630"/>
                      <a:pt x="433" y="622"/>
                    </a:cubicBezTo>
                    <a:cubicBezTo>
                      <a:pt x="427" y="614"/>
                      <a:pt x="423" y="616"/>
                      <a:pt x="416" y="612"/>
                    </a:cubicBezTo>
                    <a:cubicBezTo>
                      <a:pt x="410" y="608"/>
                      <a:pt x="414" y="592"/>
                      <a:pt x="404" y="598"/>
                    </a:cubicBezTo>
                    <a:cubicBezTo>
                      <a:pt x="394" y="604"/>
                      <a:pt x="388" y="610"/>
                      <a:pt x="390" y="616"/>
                    </a:cubicBezTo>
                    <a:cubicBezTo>
                      <a:pt x="392" y="622"/>
                      <a:pt x="404" y="624"/>
                      <a:pt x="398" y="636"/>
                    </a:cubicBezTo>
                    <a:cubicBezTo>
                      <a:pt x="392" y="649"/>
                      <a:pt x="380" y="647"/>
                      <a:pt x="380" y="647"/>
                    </a:cubicBezTo>
                    <a:cubicBezTo>
                      <a:pt x="374" y="663"/>
                      <a:pt x="372" y="683"/>
                      <a:pt x="362" y="683"/>
                    </a:cubicBezTo>
                    <a:cubicBezTo>
                      <a:pt x="352" y="683"/>
                      <a:pt x="340" y="673"/>
                      <a:pt x="334" y="685"/>
                    </a:cubicBezTo>
                    <a:cubicBezTo>
                      <a:pt x="328" y="697"/>
                      <a:pt x="334" y="707"/>
                      <a:pt x="334" y="717"/>
                    </a:cubicBezTo>
                    <a:cubicBezTo>
                      <a:pt x="334" y="727"/>
                      <a:pt x="332" y="725"/>
                      <a:pt x="324" y="735"/>
                    </a:cubicBezTo>
                    <a:cubicBezTo>
                      <a:pt x="316" y="745"/>
                      <a:pt x="312" y="749"/>
                      <a:pt x="318" y="755"/>
                    </a:cubicBezTo>
                    <a:cubicBezTo>
                      <a:pt x="324" y="761"/>
                      <a:pt x="332" y="775"/>
                      <a:pt x="322" y="775"/>
                    </a:cubicBezTo>
                    <a:cubicBezTo>
                      <a:pt x="312" y="775"/>
                      <a:pt x="296" y="765"/>
                      <a:pt x="292" y="773"/>
                    </a:cubicBezTo>
                    <a:cubicBezTo>
                      <a:pt x="288" y="781"/>
                      <a:pt x="276" y="795"/>
                      <a:pt x="278" y="779"/>
                    </a:cubicBezTo>
                    <a:cubicBezTo>
                      <a:pt x="280" y="763"/>
                      <a:pt x="284" y="751"/>
                      <a:pt x="284" y="751"/>
                    </a:cubicBezTo>
                    <a:cubicBezTo>
                      <a:pt x="284" y="751"/>
                      <a:pt x="274" y="737"/>
                      <a:pt x="270" y="745"/>
                    </a:cubicBezTo>
                    <a:cubicBezTo>
                      <a:pt x="260" y="765"/>
                      <a:pt x="258" y="765"/>
                      <a:pt x="250" y="763"/>
                    </a:cubicBezTo>
                    <a:cubicBezTo>
                      <a:pt x="241" y="761"/>
                      <a:pt x="231" y="751"/>
                      <a:pt x="233" y="763"/>
                    </a:cubicBezTo>
                    <a:cubicBezTo>
                      <a:pt x="235" y="775"/>
                      <a:pt x="221" y="773"/>
                      <a:pt x="221" y="773"/>
                    </a:cubicBezTo>
                    <a:cubicBezTo>
                      <a:pt x="221" y="773"/>
                      <a:pt x="221" y="749"/>
                      <a:pt x="215" y="753"/>
                    </a:cubicBezTo>
                    <a:cubicBezTo>
                      <a:pt x="209" y="757"/>
                      <a:pt x="203" y="757"/>
                      <a:pt x="201" y="765"/>
                    </a:cubicBezTo>
                    <a:cubicBezTo>
                      <a:pt x="199" y="773"/>
                      <a:pt x="189" y="769"/>
                      <a:pt x="189" y="769"/>
                    </a:cubicBezTo>
                    <a:cubicBezTo>
                      <a:pt x="173" y="747"/>
                      <a:pt x="173" y="747"/>
                      <a:pt x="173" y="747"/>
                    </a:cubicBezTo>
                    <a:cubicBezTo>
                      <a:pt x="173" y="747"/>
                      <a:pt x="199" y="751"/>
                      <a:pt x="185" y="739"/>
                    </a:cubicBezTo>
                    <a:cubicBezTo>
                      <a:pt x="171" y="727"/>
                      <a:pt x="163" y="725"/>
                      <a:pt x="163" y="719"/>
                    </a:cubicBezTo>
                    <a:cubicBezTo>
                      <a:pt x="163" y="713"/>
                      <a:pt x="179" y="711"/>
                      <a:pt x="179" y="711"/>
                    </a:cubicBezTo>
                    <a:cubicBezTo>
                      <a:pt x="179" y="711"/>
                      <a:pt x="173" y="681"/>
                      <a:pt x="169" y="689"/>
                    </a:cubicBezTo>
                    <a:cubicBezTo>
                      <a:pt x="165" y="697"/>
                      <a:pt x="151" y="687"/>
                      <a:pt x="151" y="687"/>
                    </a:cubicBezTo>
                    <a:cubicBezTo>
                      <a:pt x="151" y="665"/>
                      <a:pt x="151" y="665"/>
                      <a:pt x="151" y="665"/>
                    </a:cubicBezTo>
                    <a:cubicBezTo>
                      <a:pt x="135" y="645"/>
                      <a:pt x="135" y="645"/>
                      <a:pt x="135" y="645"/>
                    </a:cubicBezTo>
                    <a:cubicBezTo>
                      <a:pt x="135" y="645"/>
                      <a:pt x="115" y="634"/>
                      <a:pt x="117" y="651"/>
                    </a:cubicBezTo>
                    <a:cubicBezTo>
                      <a:pt x="119" y="667"/>
                      <a:pt x="111" y="675"/>
                      <a:pt x="105" y="673"/>
                    </a:cubicBezTo>
                    <a:cubicBezTo>
                      <a:pt x="99" y="671"/>
                      <a:pt x="97" y="641"/>
                      <a:pt x="87" y="651"/>
                    </a:cubicBezTo>
                    <a:cubicBezTo>
                      <a:pt x="77" y="661"/>
                      <a:pt x="75" y="671"/>
                      <a:pt x="68" y="673"/>
                    </a:cubicBezTo>
                    <a:cubicBezTo>
                      <a:pt x="62" y="675"/>
                      <a:pt x="60" y="653"/>
                      <a:pt x="50" y="659"/>
                    </a:cubicBezTo>
                    <a:cubicBezTo>
                      <a:pt x="40" y="665"/>
                      <a:pt x="32" y="677"/>
                      <a:pt x="28" y="663"/>
                    </a:cubicBezTo>
                    <a:cubicBezTo>
                      <a:pt x="24" y="649"/>
                      <a:pt x="22" y="645"/>
                      <a:pt x="30" y="641"/>
                    </a:cubicBezTo>
                    <a:cubicBezTo>
                      <a:pt x="38" y="636"/>
                      <a:pt x="38" y="630"/>
                      <a:pt x="38" y="622"/>
                    </a:cubicBezTo>
                    <a:cubicBezTo>
                      <a:pt x="38" y="614"/>
                      <a:pt x="26" y="574"/>
                      <a:pt x="18" y="578"/>
                    </a:cubicBezTo>
                    <a:cubicBezTo>
                      <a:pt x="10" y="582"/>
                      <a:pt x="0" y="586"/>
                      <a:pt x="4" y="574"/>
                    </a:cubicBezTo>
                    <a:cubicBezTo>
                      <a:pt x="8" y="562"/>
                      <a:pt x="10" y="556"/>
                      <a:pt x="10" y="556"/>
                    </a:cubicBezTo>
                    <a:cubicBezTo>
                      <a:pt x="10" y="536"/>
                      <a:pt x="10" y="536"/>
                      <a:pt x="10" y="536"/>
                    </a:cubicBezTo>
                    <a:lnTo>
                      <a:pt x="11" y="52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72" name="Line 93">
                <a:extLst>
                  <a:ext uri="{FF2B5EF4-FFF2-40B4-BE49-F238E27FC236}">
                    <a16:creationId xmlns:a16="http://schemas.microsoft.com/office/drawing/2014/main" id="{266B7F9E-395B-8752-8D27-8A7BEA67E6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1513" y="2203450"/>
                <a:ext cx="1587" cy="1588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74" name="Line 94">
                <a:extLst>
                  <a:ext uri="{FF2B5EF4-FFF2-40B4-BE49-F238E27FC236}">
                    <a16:creationId xmlns:a16="http://schemas.microsoft.com/office/drawing/2014/main" id="{D96F6B2B-E048-0797-413A-E4923A949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1513" y="2308225"/>
                <a:ext cx="1587" cy="1588"/>
              </a:xfrm>
              <a:prstGeom prst="line">
                <a:avLst/>
              </a:prstGeom>
              <a:noFill/>
              <a:ln w="7938" cap="rnd">
                <a:solidFill>
                  <a:schemeClr val="bg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76" name="Freeform 95">
                <a:extLst>
                  <a:ext uri="{FF2B5EF4-FFF2-40B4-BE49-F238E27FC236}">
                    <a16:creationId xmlns:a16="http://schemas.microsoft.com/office/drawing/2014/main" id="{76F51EF1-FCE3-2822-D359-2639C7F2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963" y="2024063"/>
                <a:ext cx="814387" cy="882650"/>
              </a:xfrm>
              <a:custGeom>
                <a:avLst/>
                <a:gdLst>
                  <a:gd name="T0" fmla="*/ 2147483646 w 602"/>
                  <a:gd name="T1" fmla="*/ 2147483646 h 651"/>
                  <a:gd name="T2" fmla="*/ 2147483646 w 602"/>
                  <a:gd name="T3" fmla="*/ 2147483646 h 651"/>
                  <a:gd name="T4" fmla="*/ 2147483646 w 602"/>
                  <a:gd name="T5" fmla="*/ 2147483646 h 651"/>
                  <a:gd name="T6" fmla="*/ 2147483646 w 602"/>
                  <a:gd name="T7" fmla="*/ 2147483646 h 651"/>
                  <a:gd name="T8" fmla="*/ 2147483646 w 602"/>
                  <a:gd name="T9" fmla="*/ 2147483646 h 651"/>
                  <a:gd name="T10" fmla="*/ 2147483646 w 602"/>
                  <a:gd name="T11" fmla="*/ 2147483646 h 651"/>
                  <a:gd name="T12" fmla="*/ 2147483646 w 602"/>
                  <a:gd name="T13" fmla="*/ 2147483646 h 651"/>
                  <a:gd name="T14" fmla="*/ 2147483646 w 602"/>
                  <a:gd name="T15" fmla="*/ 2147483646 h 651"/>
                  <a:gd name="T16" fmla="*/ 2147483646 w 602"/>
                  <a:gd name="T17" fmla="*/ 2147483646 h 651"/>
                  <a:gd name="T18" fmla="*/ 2147483646 w 602"/>
                  <a:gd name="T19" fmla="*/ 2147483646 h 651"/>
                  <a:gd name="T20" fmla="*/ 2147483646 w 602"/>
                  <a:gd name="T21" fmla="*/ 2147483646 h 651"/>
                  <a:gd name="T22" fmla="*/ 2147483646 w 602"/>
                  <a:gd name="T23" fmla="*/ 2147483646 h 651"/>
                  <a:gd name="T24" fmla="*/ 2147483646 w 602"/>
                  <a:gd name="T25" fmla="*/ 2147483646 h 651"/>
                  <a:gd name="T26" fmla="*/ 2147483646 w 602"/>
                  <a:gd name="T27" fmla="*/ 0 h 651"/>
                  <a:gd name="T28" fmla="*/ 2147483646 w 602"/>
                  <a:gd name="T29" fmla="*/ 2147483646 h 651"/>
                  <a:gd name="T30" fmla="*/ 2147483646 w 602"/>
                  <a:gd name="T31" fmla="*/ 2147483646 h 651"/>
                  <a:gd name="T32" fmla="*/ 2147483646 w 602"/>
                  <a:gd name="T33" fmla="*/ 2147483646 h 651"/>
                  <a:gd name="T34" fmla="*/ 2147483646 w 602"/>
                  <a:gd name="T35" fmla="*/ 2147483646 h 651"/>
                  <a:gd name="T36" fmla="*/ 2147483646 w 602"/>
                  <a:gd name="T37" fmla="*/ 2147483646 h 651"/>
                  <a:gd name="T38" fmla="*/ 2147483646 w 602"/>
                  <a:gd name="T39" fmla="*/ 2147483646 h 651"/>
                  <a:gd name="T40" fmla="*/ 2147483646 w 602"/>
                  <a:gd name="T41" fmla="*/ 2147483646 h 651"/>
                  <a:gd name="T42" fmla="*/ 2147483646 w 602"/>
                  <a:gd name="T43" fmla="*/ 2147483646 h 651"/>
                  <a:gd name="T44" fmla="*/ 2147483646 w 602"/>
                  <a:gd name="T45" fmla="*/ 2147483646 h 651"/>
                  <a:gd name="T46" fmla="*/ 2147483646 w 602"/>
                  <a:gd name="T47" fmla="*/ 2147483646 h 651"/>
                  <a:gd name="T48" fmla="*/ 2147483646 w 602"/>
                  <a:gd name="T49" fmla="*/ 2147483646 h 651"/>
                  <a:gd name="T50" fmla="*/ 2147483646 w 602"/>
                  <a:gd name="T51" fmla="*/ 2147483646 h 651"/>
                  <a:gd name="T52" fmla="*/ 2147483646 w 602"/>
                  <a:gd name="T53" fmla="*/ 2147483646 h 651"/>
                  <a:gd name="T54" fmla="*/ 2147483646 w 602"/>
                  <a:gd name="T55" fmla="*/ 2147483646 h 651"/>
                  <a:gd name="T56" fmla="*/ 2147483646 w 602"/>
                  <a:gd name="T57" fmla="*/ 2147483646 h 651"/>
                  <a:gd name="T58" fmla="*/ 2147483646 w 602"/>
                  <a:gd name="T59" fmla="*/ 2147483646 h 651"/>
                  <a:gd name="T60" fmla="*/ 2147483646 w 602"/>
                  <a:gd name="T61" fmla="*/ 2147483646 h 651"/>
                  <a:gd name="T62" fmla="*/ 2147483646 w 602"/>
                  <a:gd name="T63" fmla="*/ 2147483646 h 651"/>
                  <a:gd name="T64" fmla="*/ 2147483646 w 602"/>
                  <a:gd name="T65" fmla="*/ 2147483646 h 651"/>
                  <a:gd name="T66" fmla="*/ 2147483646 w 602"/>
                  <a:gd name="T67" fmla="*/ 2147483646 h 651"/>
                  <a:gd name="T68" fmla="*/ 2147483646 w 602"/>
                  <a:gd name="T69" fmla="*/ 2147483646 h 651"/>
                  <a:gd name="T70" fmla="*/ 2147483646 w 602"/>
                  <a:gd name="T71" fmla="*/ 2147483646 h 651"/>
                  <a:gd name="T72" fmla="*/ 2147483646 w 602"/>
                  <a:gd name="T73" fmla="*/ 2147483646 h 651"/>
                  <a:gd name="T74" fmla="*/ 2147483646 w 602"/>
                  <a:gd name="T75" fmla="*/ 2147483646 h 651"/>
                  <a:gd name="T76" fmla="*/ 2147483646 w 602"/>
                  <a:gd name="T77" fmla="*/ 2147483646 h 651"/>
                  <a:gd name="T78" fmla="*/ 2147483646 w 602"/>
                  <a:gd name="T79" fmla="*/ 2147483646 h 65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02"/>
                  <a:gd name="T121" fmla="*/ 0 h 651"/>
                  <a:gd name="T122" fmla="*/ 602 w 602"/>
                  <a:gd name="T123" fmla="*/ 651 h 65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02" h="651">
                    <a:moveTo>
                      <a:pt x="191" y="641"/>
                    </a:moveTo>
                    <a:cubicBezTo>
                      <a:pt x="208" y="651"/>
                      <a:pt x="207" y="603"/>
                      <a:pt x="219" y="597"/>
                    </a:cubicBezTo>
                    <a:cubicBezTo>
                      <a:pt x="231" y="592"/>
                      <a:pt x="238" y="600"/>
                      <a:pt x="247" y="615"/>
                    </a:cubicBezTo>
                    <a:cubicBezTo>
                      <a:pt x="257" y="629"/>
                      <a:pt x="258" y="619"/>
                      <a:pt x="265" y="609"/>
                    </a:cubicBezTo>
                    <a:cubicBezTo>
                      <a:pt x="271" y="600"/>
                      <a:pt x="295" y="613"/>
                      <a:pt x="295" y="613"/>
                    </a:cubicBezTo>
                    <a:cubicBezTo>
                      <a:pt x="295" y="613"/>
                      <a:pt x="329" y="613"/>
                      <a:pt x="329" y="603"/>
                    </a:cubicBezTo>
                    <a:cubicBezTo>
                      <a:pt x="329" y="592"/>
                      <a:pt x="345" y="612"/>
                      <a:pt x="345" y="612"/>
                    </a:cubicBezTo>
                    <a:cubicBezTo>
                      <a:pt x="521" y="617"/>
                      <a:pt x="521" y="617"/>
                      <a:pt x="521" y="617"/>
                    </a:cubicBezTo>
                    <a:cubicBezTo>
                      <a:pt x="522" y="608"/>
                      <a:pt x="531" y="576"/>
                      <a:pt x="527" y="576"/>
                    </a:cubicBezTo>
                    <a:cubicBezTo>
                      <a:pt x="523" y="576"/>
                      <a:pt x="519" y="565"/>
                      <a:pt x="519" y="565"/>
                    </a:cubicBezTo>
                    <a:cubicBezTo>
                      <a:pt x="527" y="121"/>
                      <a:pt x="527" y="121"/>
                      <a:pt x="527" y="121"/>
                    </a:cubicBezTo>
                    <a:cubicBezTo>
                      <a:pt x="602" y="125"/>
                      <a:pt x="602" y="125"/>
                      <a:pt x="602" y="125"/>
                    </a:cubicBezTo>
                    <a:cubicBezTo>
                      <a:pt x="593" y="117"/>
                      <a:pt x="593" y="117"/>
                      <a:pt x="593" y="117"/>
                    </a:cubicBezTo>
                    <a:cubicBezTo>
                      <a:pt x="451" y="0"/>
                      <a:pt x="451" y="0"/>
                      <a:pt x="451" y="0"/>
                    </a:cubicBezTo>
                    <a:cubicBezTo>
                      <a:pt x="438" y="66"/>
                      <a:pt x="438" y="66"/>
                      <a:pt x="438" y="66"/>
                    </a:cubicBezTo>
                    <a:cubicBezTo>
                      <a:pt x="286" y="51"/>
                      <a:pt x="286" y="51"/>
                      <a:pt x="286" y="51"/>
                    </a:cubicBezTo>
                    <a:cubicBezTo>
                      <a:pt x="263" y="182"/>
                      <a:pt x="263" y="182"/>
                      <a:pt x="263" y="182"/>
                    </a:cubicBezTo>
                    <a:cubicBezTo>
                      <a:pt x="263" y="182"/>
                      <a:pt x="206" y="197"/>
                      <a:pt x="203" y="218"/>
                    </a:cubicBezTo>
                    <a:cubicBezTo>
                      <a:pt x="200" y="239"/>
                      <a:pt x="199" y="289"/>
                      <a:pt x="199" y="289"/>
                    </a:cubicBezTo>
                    <a:cubicBezTo>
                      <a:pt x="15" y="271"/>
                      <a:pt x="15" y="271"/>
                      <a:pt x="15" y="271"/>
                    </a:cubicBezTo>
                    <a:cubicBezTo>
                      <a:pt x="15" y="271"/>
                      <a:pt x="0" y="285"/>
                      <a:pt x="9" y="295"/>
                    </a:cubicBezTo>
                    <a:cubicBezTo>
                      <a:pt x="18" y="304"/>
                      <a:pt x="22" y="313"/>
                      <a:pt x="27" y="318"/>
                    </a:cubicBezTo>
                    <a:cubicBezTo>
                      <a:pt x="32" y="324"/>
                      <a:pt x="37" y="324"/>
                      <a:pt x="36" y="336"/>
                    </a:cubicBezTo>
                    <a:cubicBezTo>
                      <a:pt x="34" y="347"/>
                      <a:pt x="32" y="351"/>
                      <a:pt x="29" y="357"/>
                    </a:cubicBezTo>
                    <a:cubicBezTo>
                      <a:pt x="27" y="363"/>
                      <a:pt x="18" y="364"/>
                      <a:pt x="22" y="373"/>
                    </a:cubicBezTo>
                    <a:cubicBezTo>
                      <a:pt x="26" y="382"/>
                      <a:pt x="36" y="395"/>
                      <a:pt x="37" y="397"/>
                    </a:cubicBezTo>
                    <a:cubicBezTo>
                      <a:pt x="38" y="400"/>
                      <a:pt x="31" y="405"/>
                      <a:pt x="32" y="418"/>
                    </a:cubicBezTo>
                    <a:cubicBezTo>
                      <a:pt x="32" y="430"/>
                      <a:pt x="36" y="429"/>
                      <a:pt x="33" y="441"/>
                    </a:cubicBezTo>
                    <a:cubicBezTo>
                      <a:pt x="30" y="452"/>
                      <a:pt x="22" y="473"/>
                      <a:pt x="20" y="476"/>
                    </a:cubicBezTo>
                    <a:cubicBezTo>
                      <a:pt x="18" y="479"/>
                      <a:pt x="12" y="498"/>
                      <a:pt x="8" y="506"/>
                    </a:cubicBezTo>
                    <a:cubicBezTo>
                      <a:pt x="3" y="514"/>
                      <a:pt x="3" y="514"/>
                      <a:pt x="3" y="528"/>
                    </a:cubicBezTo>
                    <a:cubicBezTo>
                      <a:pt x="3" y="528"/>
                      <a:pt x="13" y="532"/>
                      <a:pt x="20" y="532"/>
                    </a:cubicBezTo>
                    <a:cubicBezTo>
                      <a:pt x="27" y="532"/>
                      <a:pt x="52" y="532"/>
                      <a:pt x="57" y="532"/>
                    </a:cubicBezTo>
                    <a:cubicBezTo>
                      <a:pt x="62" y="533"/>
                      <a:pt x="65" y="526"/>
                      <a:pt x="75" y="527"/>
                    </a:cubicBezTo>
                    <a:cubicBezTo>
                      <a:pt x="86" y="528"/>
                      <a:pt x="104" y="530"/>
                      <a:pt x="109" y="543"/>
                    </a:cubicBezTo>
                    <a:cubicBezTo>
                      <a:pt x="115" y="557"/>
                      <a:pt x="121" y="565"/>
                      <a:pt x="131" y="564"/>
                    </a:cubicBezTo>
                    <a:cubicBezTo>
                      <a:pt x="141" y="562"/>
                      <a:pt x="147" y="585"/>
                      <a:pt x="157" y="593"/>
                    </a:cubicBezTo>
                    <a:cubicBezTo>
                      <a:pt x="166" y="601"/>
                      <a:pt x="178" y="604"/>
                      <a:pt x="178" y="604"/>
                    </a:cubicBezTo>
                    <a:cubicBezTo>
                      <a:pt x="178" y="604"/>
                      <a:pt x="176" y="620"/>
                      <a:pt x="181" y="626"/>
                    </a:cubicBezTo>
                    <a:lnTo>
                      <a:pt x="191" y="641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78" name="Freeform 96">
                <a:extLst>
                  <a:ext uri="{FF2B5EF4-FFF2-40B4-BE49-F238E27FC236}">
                    <a16:creationId xmlns:a16="http://schemas.microsoft.com/office/drawing/2014/main" id="{3E8BF6BF-68B1-D2CB-FB27-280E548D4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7588" y="2736850"/>
                <a:ext cx="374650" cy="411163"/>
              </a:xfrm>
              <a:custGeom>
                <a:avLst/>
                <a:gdLst>
                  <a:gd name="T0" fmla="*/ 2147483646 w 276"/>
                  <a:gd name="T1" fmla="*/ 2147483646 h 304"/>
                  <a:gd name="T2" fmla="*/ 2147483646 w 276"/>
                  <a:gd name="T3" fmla="*/ 2147483646 h 304"/>
                  <a:gd name="T4" fmla="*/ 2147483646 w 276"/>
                  <a:gd name="T5" fmla="*/ 2147483646 h 304"/>
                  <a:gd name="T6" fmla="*/ 2147483646 w 276"/>
                  <a:gd name="T7" fmla="*/ 2147483646 h 304"/>
                  <a:gd name="T8" fmla="*/ 2147483646 w 276"/>
                  <a:gd name="T9" fmla="*/ 2147483646 h 304"/>
                  <a:gd name="T10" fmla="*/ 2147483646 w 276"/>
                  <a:gd name="T11" fmla="*/ 2147483646 h 304"/>
                  <a:gd name="T12" fmla="*/ 2147483646 w 276"/>
                  <a:gd name="T13" fmla="*/ 2147483646 h 304"/>
                  <a:gd name="T14" fmla="*/ 2147483646 w 276"/>
                  <a:gd name="T15" fmla="*/ 2147483646 h 304"/>
                  <a:gd name="T16" fmla="*/ 2147483646 w 276"/>
                  <a:gd name="T17" fmla="*/ 2147483646 h 304"/>
                  <a:gd name="T18" fmla="*/ 2147483646 w 276"/>
                  <a:gd name="T19" fmla="*/ 2147483646 h 304"/>
                  <a:gd name="T20" fmla="*/ 2147483646 w 276"/>
                  <a:gd name="T21" fmla="*/ 2147483646 h 304"/>
                  <a:gd name="T22" fmla="*/ 2147483646 w 276"/>
                  <a:gd name="T23" fmla="*/ 2147483646 h 304"/>
                  <a:gd name="T24" fmla="*/ 2147483646 w 276"/>
                  <a:gd name="T25" fmla="*/ 2147483646 h 304"/>
                  <a:gd name="T26" fmla="*/ 2147483646 w 276"/>
                  <a:gd name="T27" fmla="*/ 2147483646 h 304"/>
                  <a:gd name="T28" fmla="*/ 2147483646 w 276"/>
                  <a:gd name="T29" fmla="*/ 2147483646 h 304"/>
                  <a:gd name="T30" fmla="*/ 2147483646 w 276"/>
                  <a:gd name="T31" fmla="*/ 2147483646 h 304"/>
                  <a:gd name="T32" fmla="*/ 2147483646 w 276"/>
                  <a:gd name="T33" fmla="*/ 2147483646 h 304"/>
                  <a:gd name="T34" fmla="*/ 2147483646 w 276"/>
                  <a:gd name="T35" fmla="*/ 2147483646 h 304"/>
                  <a:gd name="T36" fmla="*/ 2147483646 w 276"/>
                  <a:gd name="T37" fmla="*/ 2147483646 h 304"/>
                  <a:gd name="T38" fmla="*/ 2147483646 w 276"/>
                  <a:gd name="T39" fmla="*/ 2147483646 h 304"/>
                  <a:gd name="T40" fmla="*/ 2147483646 w 276"/>
                  <a:gd name="T41" fmla="*/ 2147483646 h 304"/>
                  <a:gd name="T42" fmla="*/ 2147483646 w 276"/>
                  <a:gd name="T43" fmla="*/ 2147483646 h 304"/>
                  <a:gd name="T44" fmla="*/ 2147483646 w 276"/>
                  <a:gd name="T45" fmla="*/ 2147483646 h 304"/>
                  <a:gd name="T46" fmla="*/ 2147483646 w 276"/>
                  <a:gd name="T47" fmla="*/ 2147483646 h 304"/>
                  <a:gd name="T48" fmla="*/ 2147483646 w 276"/>
                  <a:gd name="T49" fmla="*/ 2147483646 h 304"/>
                  <a:gd name="T50" fmla="*/ 2147483646 w 276"/>
                  <a:gd name="T51" fmla="*/ 2147483646 h 304"/>
                  <a:gd name="T52" fmla="*/ 2147483646 w 276"/>
                  <a:gd name="T53" fmla="*/ 2147483646 h 304"/>
                  <a:gd name="T54" fmla="*/ 2147483646 w 276"/>
                  <a:gd name="T55" fmla="*/ 2147483646 h 304"/>
                  <a:gd name="T56" fmla="*/ 2147483646 w 276"/>
                  <a:gd name="T57" fmla="*/ 2147483646 h 304"/>
                  <a:gd name="T58" fmla="*/ 2147483646 w 276"/>
                  <a:gd name="T59" fmla="*/ 2147483646 h 304"/>
                  <a:gd name="T60" fmla="*/ 2147483646 w 276"/>
                  <a:gd name="T61" fmla="*/ 2147483646 h 304"/>
                  <a:gd name="T62" fmla="*/ 2147483646 w 276"/>
                  <a:gd name="T63" fmla="*/ 2147483646 h 304"/>
                  <a:gd name="T64" fmla="*/ 2147483646 w 276"/>
                  <a:gd name="T65" fmla="*/ 2147483646 h 304"/>
                  <a:gd name="T66" fmla="*/ 2147483646 w 276"/>
                  <a:gd name="T67" fmla="*/ 2147483646 h 304"/>
                  <a:gd name="T68" fmla="*/ 2147483646 w 276"/>
                  <a:gd name="T69" fmla="*/ 2147483646 h 304"/>
                  <a:gd name="T70" fmla="*/ 2147483646 w 276"/>
                  <a:gd name="T71" fmla="*/ 2147483646 h 304"/>
                  <a:gd name="T72" fmla="*/ 2147483646 w 276"/>
                  <a:gd name="T73" fmla="*/ 2147483646 h 304"/>
                  <a:gd name="T74" fmla="*/ 2147483646 w 276"/>
                  <a:gd name="T75" fmla="*/ 2147483646 h 304"/>
                  <a:gd name="T76" fmla="*/ 2147483646 w 276"/>
                  <a:gd name="T77" fmla="*/ 2147483646 h 304"/>
                  <a:gd name="T78" fmla="*/ 2147483646 w 276"/>
                  <a:gd name="T79" fmla="*/ 2147483646 h 304"/>
                  <a:gd name="T80" fmla="*/ 2147483646 w 276"/>
                  <a:gd name="T81" fmla="*/ 2147483646 h 304"/>
                  <a:gd name="T82" fmla="*/ 2147483646 w 276"/>
                  <a:gd name="T83" fmla="*/ 2147483646 h 304"/>
                  <a:gd name="T84" fmla="*/ 2147483646 w 276"/>
                  <a:gd name="T85" fmla="*/ 2147483646 h 304"/>
                  <a:gd name="T86" fmla="*/ 2147483646 w 276"/>
                  <a:gd name="T87" fmla="*/ 2147483646 h 304"/>
                  <a:gd name="T88" fmla="*/ 2147483646 w 276"/>
                  <a:gd name="T89" fmla="*/ 2147483646 h 304"/>
                  <a:gd name="T90" fmla="*/ 2147483646 w 276"/>
                  <a:gd name="T91" fmla="*/ 2147483646 h 304"/>
                  <a:gd name="T92" fmla="*/ 2147483646 w 276"/>
                  <a:gd name="T93" fmla="*/ 2147483646 h 304"/>
                  <a:gd name="T94" fmla="*/ 2147483646 w 276"/>
                  <a:gd name="T95" fmla="*/ 2147483646 h 304"/>
                  <a:gd name="T96" fmla="*/ 2147483646 w 276"/>
                  <a:gd name="T97" fmla="*/ 2147483646 h 304"/>
                  <a:gd name="T98" fmla="*/ 2147483646 w 276"/>
                  <a:gd name="T99" fmla="*/ 2147483646 h 304"/>
                  <a:gd name="T100" fmla="*/ 2147483646 w 276"/>
                  <a:gd name="T101" fmla="*/ 2147483646 h 3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76"/>
                  <a:gd name="T154" fmla="*/ 0 h 304"/>
                  <a:gd name="T155" fmla="*/ 276 w 276"/>
                  <a:gd name="T156" fmla="*/ 304 h 30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76" h="304">
                    <a:moveTo>
                      <a:pt x="61" y="2"/>
                    </a:moveTo>
                    <a:cubicBezTo>
                      <a:pt x="61" y="2"/>
                      <a:pt x="71" y="6"/>
                      <a:pt x="78" y="6"/>
                    </a:cubicBezTo>
                    <a:cubicBezTo>
                      <a:pt x="85" y="6"/>
                      <a:pt x="110" y="6"/>
                      <a:pt x="115" y="6"/>
                    </a:cubicBezTo>
                    <a:cubicBezTo>
                      <a:pt x="120" y="7"/>
                      <a:pt x="123" y="0"/>
                      <a:pt x="133" y="1"/>
                    </a:cubicBezTo>
                    <a:cubicBezTo>
                      <a:pt x="144" y="2"/>
                      <a:pt x="162" y="4"/>
                      <a:pt x="167" y="17"/>
                    </a:cubicBezTo>
                    <a:cubicBezTo>
                      <a:pt x="173" y="31"/>
                      <a:pt x="179" y="39"/>
                      <a:pt x="189" y="38"/>
                    </a:cubicBezTo>
                    <a:cubicBezTo>
                      <a:pt x="199" y="36"/>
                      <a:pt x="205" y="59"/>
                      <a:pt x="215" y="67"/>
                    </a:cubicBezTo>
                    <a:cubicBezTo>
                      <a:pt x="224" y="75"/>
                      <a:pt x="236" y="78"/>
                      <a:pt x="236" y="78"/>
                    </a:cubicBezTo>
                    <a:cubicBezTo>
                      <a:pt x="236" y="78"/>
                      <a:pt x="234" y="94"/>
                      <a:pt x="239" y="100"/>
                    </a:cubicBezTo>
                    <a:cubicBezTo>
                      <a:pt x="249" y="115"/>
                      <a:pt x="249" y="115"/>
                      <a:pt x="249" y="115"/>
                    </a:cubicBezTo>
                    <a:cubicBezTo>
                      <a:pt x="248" y="131"/>
                      <a:pt x="248" y="131"/>
                      <a:pt x="248" y="131"/>
                    </a:cubicBezTo>
                    <a:cubicBezTo>
                      <a:pt x="248" y="151"/>
                      <a:pt x="248" y="151"/>
                      <a:pt x="248" y="151"/>
                    </a:cubicBezTo>
                    <a:cubicBezTo>
                      <a:pt x="248" y="151"/>
                      <a:pt x="246" y="157"/>
                      <a:pt x="242" y="169"/>
                    </a:cubicBezTo>
                    <a:cubicBezTo>
                      <a:pt x="238" y="181"/>
                      <a:pt x="248" y="177"/>
                      <a:pt x="256" y="173"/>
                    </a:cubicBezTo>
                    <a:cubicBezTo>
                      <a:pt x="264" y="169"/>
                      <a:pt x="276" y="209"/>
                      <a:pt x="276" y="217"/>
                    </a:cubicBezTo>
                    <a:cubicBezTo>
                      <a:pt x="276" y="225"/>
                      <a:pt x="276" y="231"/>
                      <a:pt x="268" y="236"/>
                    </a:cubicBezTo>
                    <a:cubicBezTo>
                      <a:pt x="268" y="236"/>
                      <a:pt x="251" y="243"/>
                      <a:pt x="245" y="242"/>
                    </a:cubicBezTo>
                    <a:cubicBezTo>
                      <a:pt x="239" y="240"/>
                      <a:pt x="223" y="250"/>
                      <a:pt x="217" y="242"/>
                    </a:cubicBezTo>
                    <a:cubicBezTo>
                      <a:pt x="210" y="234"/>
                      <a:pt x="200" y="223"/>
                      <a:pt x="187" y="221"/>
                    </a:cubicBezTo>
                    <a:cubicBezTo>
                      <a:pt x="174" y="219"/>
                      <a:pt x="161" y="215"/>
                      <a:pt x="160" y="221"/>
                    </a:cubicBezTo>
                    <a:cubicBezTo>
                      <a:pt x="160" y="226"/>
                      <a:pt x="168" y="236"/>
                      <a:pt x="166" y="238"/>
                    </a:cubicBezTo>
                    <a:cubicBezTo>
                      <a:pt x="164" y="240"/>
                      <a:pt x="155" y="244"/>
                      <a:pt x="153" y="242"/>
                    </a:cubicBezTo>
                    <a:cubicBezTo>
                      <a:pt x="151" y="240"/>
                      <a:pt x="144" y="234"/>
                      <a:pt x="146" y="241"/>
                    </a:cubicBezTo>
                    <a:cubicBezTo>
                      <a:pt x="149" y="248"/>
                      <a:pt x="160" y="254"/>
                      <a:pt x="161" y="258"/>
                    </a:cubicBezTo>
                    <a:cubicBezTo>
                      <a:pt x="162" y="261"/>
                      <a:pt x="160" y="268"/>
                      <a:pt x="153" y="272"/>
                    </a:cubicBezTo>
                    <a:cubicBezTo>
                      <a:pt x="146" y="275"/>
                      <a:pt x="142" y="272"/>
                      <a:pt x="135" y="273"/>
                    </a:cubicBezTo>
                    <a:cubicBezTo>
                      <a:pt x="129" y="274"/>
                      <a:pt x="107" y="271"/>
                      <a:pt x="95" y="304"/>
                    </a:cubicBezTo>
                    <a:cubicBezTo>
                      <a:pt x="95" y="304"/>
                      <a:pt x="85" y="287"/>
                      <a:pt x="81" y="284"/>
                    </a:cubicBezTo>
                    <a:cubicBezTo>
                      <a:pt x="76" y="280"/>
                      <a:pt x="78" y="270"/>
                      <a:pt x="81" y="266"/>
                    </a:cubicBezTo>
                    <a:cubicBezTo>
                      <a:pt x="85" y="262"/>
                      <a:pt x="88" y="258"/>
                      <a:pt x="93" y="255"/>
                    </a:cubicBezTo>
                    <a:cubicBezTo>
                      <a:pt x="99" y="252"/>
                      <a:pt x="96" y="246"/>
                      <a:pt x="84" y="250"/>
                    </a:cubicBezTo>
                    <a:cubicBezTo>
                      <a:pt x="72" y="254"/>
                      <a:pt x="58" y="254"/>
                      <a:pt x="54" y="258"/>
                    </a:cubicBezTo>
                    <a:cubicBezTo>
                      <a:pt x="50" y="262"/>
                      <a:pt x="41" y="257"/>
                      <a:pt x="37" y="250"/>
                    </a:cubicBezTo>
                    <a:cubicBezTo>
                      <a:pt x="33" y="242"/>
                      <a:pt x="33" y="236"/>
                      <a:pt x="27" y="233"/>
                    </a:cubicBezTo>
                    <a:cubicBezTo>
                      <a:pt x="21" y="230"/>
                      <a:pt x="18" y="228"/>
                      <a:pt x="17" y="224"/>
                    </a:cubicBezTo>
                    <a:cubicBezTo>
                      <a:pt x="17" y="220"/>
                      <a:pt x="28" y="223"/>
                      <a:pt x="30" y="225"/>
                    </a:cubicBezTo>
                    <a:cubicBezTo>
                      <a:pt x="33" y="226"/>
                      <a:pt x="47" y="229"/>
                      <a:pt x="61" y="227"/>
                    </a:cubicBezTo>
                    <a:cubicBezTo>
                      <a:pt x="75" y="224"/>
                      <a:pt x="77" y="221"/>
                      <a:pt x="83" y="215"/>
                    </a:cubicBezTo>
                    <a:cubicBezTo>
                      <a:pt x="83" y="215"/>
                      <a:pt x="46" y="233"/>
                      <a:pt x="23" y="213"/>
                    </a:cubicBezTo>
                    <a:cubicBezTo>
                      <a:pt x="0" y="194"/>
                      <a:pt x="16" y="199"/>
                      <a:pt x="19" y="189"/>
                    </a:cubicBezTo>
                    <a:cubicBezTo>
                      <a:pt x="22" y="180"/>
                      <a:pt x="26" y="161"/>
                      <a:pt x="29" y="155"/>
                    </a:cubicBezTo>
                    <a:cubicBezTo>
                      <a:pt x="32" y="149"/>
                      <a:pt x="36" y="141"/>
                      <a:pt x="38" y="135"/>
                    </a:cubicBezTo>
                    <a:cubicBezTo>
                      <a:pt x="40" y="129"/>
                      <a:pt x="33" y="141"/>
                      <a:pt x="29" y="143"/>
                    </a:cubicBezTo>
                    <a:cubicBezTo>
                      <a:pt x="25" y="145"/>
                      <a:pt x="22" y="129"/>
                      <a:pt x="20" y="126"/>
                    </a:cubicBezTo>
                    <a:cubicBezTo>
                      <a:pt x="19" y="124"/>
                      <a:pt x="15" y="113"/>
                      <a:pt x="12" y="112"/>
                    </a:cubicBezTo>
                    <a:cubicBezTo>
                      <a:pt x="9" y="111"/>
                      <a:pt x="3" y="113"/>
                      <a:pt x="4" y="104"/>
                    </a:cubicBezTo>
                    <a:cubicBezTo>
                      <a:pt x="5" y="95"/>
                      <a:pt x="7" y="87"/>
                      <a:pt x="13" y="85"/>
                    </a:cubicBezTo>
                    <a:cubicBezTo>
                      <a:pt x="18" y="83"/>
                      <a:pt x="20" y="74"/>
                      <a:pt x="25" y="73"/>
                    </a:cubicBezTo>
                    <a:cubicBezTo>
                      <a:pt x="30" y="73"/>
                      <a:pt x="34" y="60"/>
                      <a:pt x="39" y="53"/>
                    </a:cubicBezTo>
                    <a:cubicBezTo>
                      <a:pt x="44" y="46"/>
                      <a:pt x="46" y="38"/>
                      <a:pt x="48" y="33"/>
                    </a:cubicBezTo>
                    <a:cubicBezTo>
                      <a:pt x="51" y="28"/>
                      <a:pt x="61" y="2"/>
                      <a:pt x="61" y="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80" name="Freeform 97">
                <a:extLst>
                  <a:ext uri="{FF2B5EF4-FFF2-40B4-BE49-F238E27FC236}">
                    <a16:creationId xmlns:a16="http://schemas.microsoft.com/office/drawing/2014/main" id="{E90ED1C6-F588-2BFC-CE0D-317D7543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175" y="3027363"/>
                <a:ext cx="485775" cy="403225"/>
              </a:xfrm>
              <a:custGeom>
                <a:avLst/>
                <a:gdLst>
                  <a:gd name="T0" fmla="*/ 0 w 358"/>
                  <a:gd name="T1" fmla="*/ 2147483646 h 297"/>
                  <a:gd name="T2" fmla="*/ 2147483646 w 358"/>
                  <a:gd name="T3" fmla="*/ 2147483646 h 297"/>
                  <a:gd name="T4" fmla="*/ 2147483646 w 358"/>
                  <a:gd name="T5" fmla="*/ 2147483646 h 297"/>
                  <a:gd name="T6" fmla="*/ 2147483646 w 358"/>
                  <a:gd name="T7" fmla="*/ 2147483646 h 297"/>
                  <a:gd name="T8" fmla="*/ 2147483646 w 358"/>
                  <a:gd name="T9" fmla="*/ 2147483646 h 297"/>
                  <a:gd name="T10" fmla="*/ 2147483646 w 358"/>
                  <a:gd name="T11" fmla="*/ 2147483646 h 297"/>
                  <a:gd name="T12" fmla="*/ 2147483646 w 358"/>
                  <a:gd name="T13" fmla="*/ 2147483646 h 297"/>
                  <a:gd name="T14" fmla="*/ 2147483646 w 358"/>
                  <a:gd name="T15" fmla="*/ 2147483646 h 297"/>
                  <a:gd name="T16" fmla="*/ 2147483646 w 358"/>
                  <a:gd name="T17" fmla="*/ 2147483646 h 297"/>
                  <a:gd name="T18" fmla="*/ 2147483646 w 358"/>
                  <a:gd name="T19" fmla="*/ 2147483646 h 297"/>
                  <a:gd name="T20" fmla="*/ 2147483646 w 358"/>
                  <a:gd name="T21" fmla="*/ 2147483646 h 297"/>
                  <a:gd name="T22" fmla="*/ 2147483646 w 358"/>
                  <a:gd name="T23" fmla="*/ 2147483646 h 297"/>
                  <a:gd name="T24" fmla="*/ 2147483646 w 358"/>
                  <a:gd name="T25" fmla="*/ 2147483646 h 297"/>
                  <a:gd name="T26" fmla="*/ 2147483646 w 358"/>
                  <a:gd name="T27" fmla="*/ 2147483646 h 297"/>
                  <a:gd name="T28" fmla="*/ 2147483646 w 358"/>
                  <a:gd name="T29" fmla="*/ 2147483646 h 297"/>
                  <a:gd name="T30" fmla="*/ 2147483646 w 358"/>
                  <a:gd name="T31" fmla="*/ 2147483646 h 297"/>
                  <a:gd name="T32" fmla="*/ 2147483646 w 358"/>
                  <a:gd name="T33" fmla="*/ 2147483646 h 297"/>
                  <a:gd name="T34" fmla="*/ 2147483646 w 358"/>
                  <a:gd name="T35" fmla="*/ 2147483646 h 297"/>
                  <a:gd name="T36" fmla="*/ 2147483646 w 358"/>
                  <a:gd name="T37" fmla="*/ 2147483646 h 297"/>
                  <a:gd name="T38" fmla="*/ 2147483646 w 358"/>
                  <a:gd name="T39" fmla="*/ 2147483646 h 297"/>
                  <a:gd name="T40" fmla="*/ 2147483646 w 358"/>
                  <a:gd name="T41" fmla="*/ 2147483646 h 297"/>
                  <a:gd name="T42" fmla="*/ 2147483646 w 358"/>
                  <a:gd name="T43" fmla="*/ 2147483646 h 297"/>
                  <a:gd name="T44" fmla="*/ 2147483646 w 358"/>
                  <a:gd name="T45" fmla="*/ 2147483646 h 297"/>
                  <a:gd name="T46" fmla="*/ 2147483646 w 358"/>
                  <a:gd name="T47" fmla="*/ 2147483646 h 297"/>
                  <a:gd name="T48" fmla="*/ 2147483646 w 358"/>
                  <a:gd name="T49" fmla="*/ 2147483646 h 297"/>
                  <a:gd name="T50" fmla="*/ 2147483646 w 358"/>
                  <a:gd name="T51" fmla="*/ 2147483646 h 297"/>
                  <a:gd name="T52" fmla="*/ 2147483646 w 358"/>
                  <a:gd name="T53" fmla="*/ 2147483646 h 297"/>
                  <a:gd name="T54" fmla="*/ 2147483646 w 358"/>
                  <a:gd name="T55" fmla="*/ 2147483646 h 297"/>
                  <a:gd name="T56" fmla="*/ 2147483646 w 358"/>
                  <a:gd name="T57" fmla="*/ 2147483646 h 297"/>
                  <a:gd name="T58" fmla="*/ 2147483646 w 358"/>
                  <a:gd name="T59" fmla="*/ 2147483646 h 297"/>
                  <a:gd name="T60" fmla="*/ 2147483646 w 358"/>
                  <a:gd name="T61" fmla="*/ 2147483646 h 297"/>
                  <a:gd name="T62" fmla="*/ 2147483646 w 358"/>
                  <a:gd name="T63" fmla="*/ 2147483646 h 297"/>
                  <a:gd name="T64" fmla="*/ 2147483646 w 358"/>
                  <a:gd name="T65" fmla="*/ 2147483646 h 297"/>
                  <a:gd name="T66" fmla="*/ 2147483646 w 358"/>
                  <a:gd name="T67" fmla="*/ 2147483646 h 297"/>
                  <a:gd name="T68" fmla="*/ 2147483646 w 358"/>
                  <a:gd name="T69" fmla="*/ 2147483646 h 297"/>
                  <a:gd name="T70" fmla="*/ 2147483646 w 358"/>
                  <a:gd name="T71" fmla="*/ 2147483646 h 297"/>
                  <a:gd name="T72" fmla="*/ 2147483646 w 358"/>
                  <a:gd name="T73" fmla="*/ 2147483646 h 297"/>
                  <a:gd name="T74" fmla="*/ 2147483646 w 358"/>
                  <a:gd name="T75" fmla="*/ 2147483646 h 297"/>
                  <a:gd name="T76" fmla="*/ 2147483646 w 358"/>
                  <a:gd name="T77" fmla="*/ 2147483646 h 297"/>
                  <a:gd name="T78" fmla="*/ 2147483646 w 358"/>
                  <a:gd name="T79" fmla="*/ 2147483646 h 297"/>
                  <a:gd name="T80" fmla="*/ 2147483646 w 358"/>
                  <a:gd name="T81" fmla="*/ 2147483646 h 297"/>
                  <a:gd name="T82" fmla="*/ 2147483646 w 358"/>
                  <a:gd name="T83" fmla="*/ 2147483646 h 297"/>
                  <a:gd name="T84" fmla="*/ 2147483646 w 358"/>
                  <a:gd name="T85" fmla="*/ 2147483646 h 297"/>
                  <a:gd name="T86" fmla="*/ 2147483646 w 358"/>
                  <a:gd name="T87" fmla="*/ 2147483646 h 297"/>
                  <a:gd name="T88" fmla="*/ 2147483646 w 358"/>
                  <a:gd name="T89" fmla="*/ 2147483646 h 297"/>
                  <a:gd name="T90" fmla="*/ 2147483646 w 358"/>
                  <a:gd name="T91" fmla="*/ 2147483646 h 297"/>
                  <a:gd name="T92" fmla="*/ 2147483646 w 358"/>
                  <a:gd name="T93" fmla="*/ 2147483646 h 297"/>
                  <a:gd name="T94" fmla="*/ 2147483646 w 358"/>
                  <a:gd name="T95" fmla="*/ 2147483646 h 297"/>
                  <a:gd name="T96" fmla="*/ 2147483646 w 358"/>
                  <a:gd name="T97" fmla="*/ 2147483646 h 297"/>
                  <a:gd name="T98" fmla="*/ 2147483646 w 358"/>
                  <a:gd name="T99" fmla="*/ 2147483646 h 297"/>
                  <a:gd name="T100" fmla="*/ 2147483646 w 358"/>
                  <a:gd name="T101" fmla="*/ 2147483646 h 297"/>
                  <a:gd name="T102" fmla="*/ 2147483646 w 358"/>
                  <a:gd name="T103" fmla="*/ 2147483646 h 297"/>
                  <a:gd name="T104" fmla="*/ 0 w 358"/>
                  <a:gd name="T105" fmla="*/ 2147483646 h 29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58"/>
                  <a:gd name="T160" fmla="*/ 0 h 297"/>
                  <a:gd name="T161" fmla="*/ 358 w 358"/>
                  <a:gd name="T162" fmla="*/ 297 h 29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58" h="297">
                    <a:moveTo>
                      <a:pt x="0" y="89"/>
                    </a:moveTo>
                    <a:cubicBezTo>
                      <a:pt x="12" y="56"/>
                      <a:pt x="34" y="59"/>
                      <a:pt x="40" y="58"/>
                    </a:cubicBezTo>
                    <a:cubicBezTo>
                      <a:pt x="47" y="57"/>
                      <a:pt x="51" y="60"/>
                      <a:pt x="58" y="57"/>
                    </a:cubicBezTo>
                    <a:cubicBezTo>
                      <a:pt x="65" y="53"/>
                      <a:pt x="67" y="46"/>
                      <a:pt x="66" y="43"/>
                    </a:cubicBezTo>
                    <a:cubicBezTo>
                      <a:pt x="65" y="39"/>
                      <a:pt x="54" y="33"/>
                      <a:pt x="51" y="26"/>
                    </a:cubicBezTo>
                    <a:cubicBezTo>
                      <a:pt x="49" y="19"/>
                      <a:pt x="56" y="25"/>
                      <a:pt x="58" y="27"/>
                    </a:cubicBezTo>
                    <a:cubicBezTo>
                      <a:pt x="60" y="29"/>
                      <a:pt x="69" y="25"/>
                      <a:pt x="71" y="23"/>
                    </a:cubicBezTo>
                    <a:cubicBezTo>
                      <a:pt x="73" y="21"/>
                      <a:pt x="65" y="11"/>
                      <a:pt x="65" y="6"/>
                    </a:cubicBezTo>
                    <a:cubicBezTo>
                      <a:pt x="66" y="0"/>
                      <a:pt x="79" y="4"/>
                      <a:pt x="92" y="6"/>
                    </a:cubicBezTo>
                    <a:cubicBezTo>
                      <a:pt x="105" y="8"/>
                      <a:pt x="115" y="19"/>
                      <a:pt x="122" y="27"/>
                    </a:cubicBezTo>
                    <a:cubicBezTo>
                      <a:pt x="128" y="35"/>
                      <a:pt x="144" y="25"/>
                      <a:pt x="150" y="27"/>
                    </a:cubicBezTo>
                    <a:cubicBezTo>
                      <a:pt x="156" y="28"/>
                      <a:pt x="173" y="21"/>
                      <a:pt x="173" y="21"/>
                    </a:cubicBezTo>
                    <a:cubicBezTo>
                      <a:pt x="165" y="25"/>
                      <a:pt x="167" y="29"/>
                      <a:pt x="171" y="43"/>
                    </a:cubicBezTo>
                    <a:cubicBezTo>
                      <a:pt x="175" y="57"/>
                      <a:pt x="183" y="45"/>
                      <a:pt x="193" y="39"/>
                    </a:cubicBezTo>
                    <a:cubicBezTo>
                      <a:pt x="203" y="33"/>
                      <a:pt x="205" y="55"/>
                      <a:pt x="211" y="53"/>
                    </a:cubicBezTo>
                    <a:cubicBezTo>
                      <a:pt x="218" y="51"/>
                      <a:pt x="220" y="41"/>
                      <a:pt x="230" y="31"/>
                    </a:cubicBezTo>
                    <a:cubicBezTo>
                      <a:pt x="240" y="21"/>
                      <a:pt x="242" y="51"/>
                      <a:pt x="248" y="53"/>
                    </a:cubicBezTo>
                    <a:cubicBezTo>
                      <a:pt x="254" y="55"/>
                      <a:pt x="262" y="47"/>
                      <a:pt x="260" y="31"/>
                    </a:cubicBezTo>
                    <a:cubicBezTo>
                      <a:pt x="258" y="14"/>
                      <a:pt x="278" y="25"/>
                      <a:pt x="278" y="25"/>
                    </a:cubicBezTo>
                    <a:cubicBezTo>
                      <a:pt x="294" y="45"/>
                      <a:pt x="294" y="45"/>
                      <a:pt x="294" y="45"/>
                    </a:cubicBezTo>
                    <a:cubicBezTo>
                      <a:pt x="294" y="67"/>
                      <a:pt x="294" y="67"/>
                      <a:pt x="294" y="67"/>
                    </a:cubicBezTo>
                    <a:cubicBezTo>
                      <a:pt x="294" y="67"/>
                      <a:pt x="308" y="77"/>
                      <a:pt x="312" y="69"/>
                    </a:cubicBezTo>
                    <a:cubicBezTo>
                      <a:pt x="316" y="61"/>
                      <a:pt x="322" y="91"/>
                      <a:pt x="322" y="91"/>
                    </a:cubicBezTo>
                    <a:cubicBezTo>
                      <a:pt x="322" y="91"/>
                      <a:pt x="306" y="93"/>
                      <a:pt x="306" y="99"/>
                    </a:cubicBezTo>
                    <a:cubicBezTo>
                      <a:pt x="306" y="105"/>
                      <a:pt x="314" y="107"/>
                      <a:pt x="328" y="119"/>
                    </a:cubicBezTo>
                    <a:cubicBezTo>
                      <a:pt x="342" y="131"/>
                      <a:pt x="316" y="127"/>
                      <a:pt x="316" y="127"/>
                    </a:cubicBezTo>
                    <a:cubicBezTo>
                      <a:pt x="332" y="149"/>
                      <a:pt x="332" y="149"/>
                      <a:pt x="332" y="149"/>
                    </a:cubicBezTo>
                    <a:cubicBezTo>
                      <a:pt x="332" y="149"/>
                      <a:pt x="328" y="155"/>
                      <a:pt x="330" y="163"/>
                    </a:cubicBezTo>
                    <a:cubicBezTo>
                      <a:pt x="333" y="171"/>
                      <a:pt x="325" y="186"/>
                      <a:pt x="334" y="193"/>
                    </a:cubicBezTo>
                    <a:cubicBezTo>
                      <a:pt x="343" y="199"/>
                      <a:pt x="358" y="211"/>
                      <a:pt x="348" y="215"/>
                    </a:cubicBezTo>
                    <a:cubicBezTo>
                      <a:pt x="337" y="220"/>
                      <a:pt x="326" y="215"/>
                      <a:pt x="335" y="222"/>
                    </a:cubicBezTo>
                    <a:cubicBezTo>
                      <a:pt x="344" y="229"/>
                      <a:pt x="352" y="226"/>
                      <a:pt x="354" y="234"/>
                    </a:cubicBezTo>
                    <a:cubicBezTo>
                      <a:pt x="356" y="242"/>
                      <a:pt x="351" y="254"/>
                      <a:pt x="346" y="253"/>
                    </a:cubicBezTo>
                    <a:cubicBezTo>
                      <a:pt x="342" y="253"/>
                      <a:pt x="331" y="247"/>
                      <a:pt x="331" y="247"/>
                    </a:cubicBezTo>
                    <a:cubicBezTo>
                      <a:pt x="331" y="247"/>
                      <a:pt x="326" y="239"/>
                      <a:pt x="324" y="243"/>
                    </a:cubicBezTo>
                    <a:cubicBezTo>
                      <a:pt x="323" y="246"/>
                      <a:pt x="315" y="248"/>
                      <a:pt x="320" y="253"/>
                    </a:cubicBezTo>
                    <a:cubicBezTo>
                      <a:pt x="325" y="257"/>
                      <a:pt x="327" y="273"/>
                      <a:pt x="325" y="277"/>
                    </a:cubicBezTo>
                    <a:cubicBezTo>
                      <a:pt x="323" y="280"/>
                      <a:pt x="305" y="271"/>
                      <a:pt x="300" y="281"/>
                    </a:cubicBezTo>
                    <a:cubicBezTo>
                      <a:pt x="294" y="291"/>
                      <a:pt x="286" y="297"/>
                      <a:pt x="284" y="296"/>
                    </a:cubicBezTo>
                    <a:cubicBezTo>
                      <a:pt x="282" y="296"/>
                      <a:pt x="262" y="297"/>
                      <a:pt x="261" y="288"/>
                    </a:cubicBezTo>
                    <a:cubicBezTo>
                      <a:pt x="261" y="279"/>
                      <a:pt x="260" y="269"/>
                      <a:pt x="259" y="262"/>
                    </a:cubicBezTo>
                    <a:cubicBezTo>
                      <a:pt x="258" y="254"/>
                      <a:pt x="259" y="249"/>
                      <a:pt x="252" y="244"/>
                    </a:cubicBezTo>
                    <a:cubicBezTo>
                      <a:pt x="245" y="239"/>
                      <a:pt x="240" y="228"/>
                      <a:pt x="235" y="235"/>
                    </a:cubicBezTo>
                    <a:cubicBezTo>
                      <a:pt x="230" y="242"/>
                      <a:pt x="225" y="231"/>
                      <a:pt x="221" y="237"/>
                    </a:cubicBezTo>
                    <a:cubicBezTo>
                      <a:pt x="217" y="243"/>
                      <a:pt x="211" y="258"/>
                      <a:pt x="206" y="245"/>
                    </a:cubicBezTo>
                    <a:cubicBezTo>
                      <a:pt x="201" y="232"/>
                      <a:pt x="216" y="230"/>
                      <a:pt x="209" y="210"/>
                    </a:cubicBezTo>
                    <a:cubicBezTo>
                      <a:pt x="202" y="191"/>
                      <a:pt x="194" y="149"/>
                      <a:pt x="146" y="154"/>
                    </a:cubicBezTo>
                    <a:cubicBezTo>
                      <a:pt x="118" y="157"/>
                      <a:pt x="116" y="147"/>
                      <a:pt x="112" y="165"/>
                    </a:cubicBezTo>
                    <a:cubicBezTo>
                      <a:pt x="107" y="184"/>
                      <a:pt x="89" y="198"/>
                      <a:pt x="79" y="200"/>
                    </a:cubicBezTo>
                    <a:cubicBezTo>
                      <a:pt x="79" y="200"/>
                      <a:pt x="68" y="183"/>
                      <a:pt x="63" y="172"/>
                    </a:cubicBezTo>
                    <a:cubicBezTo>
                      <a:pt x="57" y="161"/>
                      <a:pt x="58" y="148"/>
                      <a:pt x="49" y="146"/>
                    </a:cubicBezTo>
                    <a:cubicBezTo>
                      <a:pt x="40" y="145"/>
                      <a:pt x="26" y="141"/>
                      <a:pt x="20" y="128"/>
                    </a:cubicBezTo>
                    <a:cubicBezTo>
                      <a:pt x="15" y="115"/>
                      <a:pt x="0" y="89"/>
                      <a:pt x="0" y="89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82" name="Freeform 98">
                <a:extLst>
                  <a:ext uri="{FF2B5EF4-FFF2-40B4-BE49-F238E27FC236}">
                    <a16:creationId xmlns:a16="http://schemas.microsoft.com/office/drawing/2014/main" id="{CB9138DD-24DF-16B0-FCCB-D81649BA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3227388"/>
                <a:ext cx="185738" cy="231775"/>
              </a:xfrm>
              <a:custGeom>
                <a:avLst/>
                <a:gdLst>
                  <a:gd name="T0" fmla="*/ 0 w 137"/>
                  <a:gd name="T1" fmla="*/ 2147483646 h 171"/>
                  <a:gd name="T2" fmla="*/ 2147483646 w 137"/>
                  <a:gd name="T3" fmla="*/ 2147483646 h 171"/>
                  <a:gd name="T4" fmla="*/ 2147483646 w 137"/>
                  <a:gd name="T5" fmla="*/ 2147483646 h 171"/>
                  <a:gd name="T6" fmla="*/ 2147483646 w 137"/>
                  <a:gd name="T7" fmla="*/ 2147483646 h 171"/>
                  <a:gd name="T8" fmla="*/ 2147483646 w 137"/>
                  <a:gd name="T9" fmla="*/ 2147483646 h 171"/>
                  <a:gd name="T10" fmla="*/ 2147483646 w 137"/>
                  <a:gd name="T11" fmla="*/ 2147483646 h 171"/>
                  <a:gd name="T12" fmla="*/ 2147483646 w 137"/>
                  <a:gd name="T13" fmla="*/ 2147483646 h 171"/>
                  <a:gd name="T14" fmla="*/ 2147483646 w 137"/>
                  <a:gd name="T15" fmla="*/ 2147483646 h 171"/>
                  <a:gd name="T16" fmla="*/ 2147483646 w 137"/>
                  <a:gd name="T17" fmla="*/ 2147483646 h 171"/>
                  <a:gd name="T18" fmla="*/ 2147483646 w 137"/>
                  <a:gd name="T19" fmla="*/ 2147483646 h 171"/>
                  <a:gd name="T20" fmla="*/ 2147483646 w 137"/>
                  <a:gd name="T21" fmla="*/ 2147483646 h 171"/>
                  <a:gd name="T22" fmla="*/ 0 w 137"/>
                  <a:gd name="T23" fmla="*/ 2147483646 h 1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7"/>
                  <a:gd name="T37" fmla="*/ 0 h 171"/>
                  <a:gd name="T38" fmla="*/ 137 w 137"/>
                  <a:gd name="T39" fmla="*/ 171 h 17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7" h="171">
                    <a:moveTo>
                      <a:pt x="0" y="53"/>
                    </a:moveTo>
                    <a:cubicBezTo>
                      <a:pt x="10" y="51"/>
                      <a:pt x="28" y="37"/>
                      <a:pt x="33" y="18"/>
                    </a:cubicBezTo>
                    <a:cubicBezTo>
                      <a:pt x="37" y="0"/>
                      <a:pt x="39" y="10"/>
                      <a:pt x="67" y="7"/>
                    </a:cubicBezTo>
                    <a:cubicBezTo>
                      <a:pt x="115" y="2"/>
                      <a:pt x="123" y="44"/>
                      <a:pt x="130" y="63"/>
                    </a:cubicBezTo>
                    <a:cubicBezTo>
                      <a:pt x="137" y="83"/>
                      <a:pt x="122" y="85"/>
                      <a:pt x="127" y="98"/>
                    </a:cubicBezTo>
                    <a:cubicBezTo>
                      <a:pt x="127" y="98"/>
                      <a:pt x="130" y="105"/>
                      <a:pt x="127" y="109"/>
                    </a:cubicBezTo>
                    <a:cubicBezTo>
                      <a:pt x="125" y="113"/>
                      <a:pt x="124" y="125"/>
                      <a:pt x="118" y="133"/>
                    </a:cubicBezTo>
                    <a:cubicBezTo>
                      <a:pt x="112" y="140"/>
                      <a:pt x="82" y="155"/>
                      <a:pt x="77" y="171"/>
                    </a:cubicBezTo>
                    <a:cubicBezTo>
                      <a:pt x="77" y="171"/>
                      <a:pt x="60" y="158"/>
                      <a:pt x="44" y="150"/>
                    </a:cubicBezTo>
                    <a:cubicBezTo>
                      <a:pt x="28" y="141"/>
                      <a:pt x="19" y="139"/>
                      <a:pt x="11" y="121"/>
                    </a:cubicBezTo>
                    <a:cubicBezTo>
                      <a:pt x="3" y="104"/>
                      <a:pt x="3" y="100"/>
                      <a:pt x="1" y="88"/>
                    </a:cubicBezTo>
                    <a:cubicBezTo>
                      <a:pt x="0" y="76"/>
                      <a:pt x="0" y="53"/>
                      <a:pt x="0" y="53"/>
                    </a:cubicBezTo>
                    <a:close/>
                  </a:path>
                </a:pathLst>
              </a:custGeom>
              <a:solidFill>
                <a:srgbClr val="00B05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84" name="Freeform 99">
                <a:extLst>
                  <a:ext uri="{FF2B5EF4-FFF2-40B4-BE49-F238E27FC236}">
                    <a16:creationId xmlns:a16="http://schemas.microsoft.com/office/drawing/2014/main" id="{CDA6A272-7C29-560E-EC09-819A123AF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313" y="3336925"/>
                <a:ext cx="274637" cy="314325"/>
              </a:xfrm>
              <a:custGeom>
                <a:avLst/>
                <a:gdLst>
                  <a:gd name="T0" fmla="*/ 0 w 202"/>
                  <a:gd name="T1" fmla="*/ 2147483646 h 233"/>
                  <a:gd name="T2" fmla="*/ 2147483646 w 202"/>
                  <a:gd name="T3" fmla="*/ 2147483646 h 233"/>
                  <a:gd name="T4" fmla="*/ 2147483646 w 202"/>
                  <a:gd name="T5" fmla="*/ 2147483646 h 233"/>
                  <a:gd name="T6" fmla="*/ 2147483646 w 202"/>
                  <a:gd name="T7" fmla="*/ 2147483646 h 233"/>
                  <a:gd name="T8" fmla="*/ 2147483646 w 202"/>
                  <a:gd name="T9" fmla="*/ 2147483646 h 233"/>
                  <a:gd name="T10" fmla="*/ 2147483646 w 202"/>
                  <a:gd name="T11" fmla="*/ 2147483646 h 233"/>
                  <a:gd name="T12" fmla="*/ 2147483646 w 202"/>
                  <a:gd name="T13" fmla="*/ 2147483646 h 233"/>
                  <a:gd name="T14" fmla="*/ 2147483646 w 202"/>
                  <a:gd name="T15" fmla="*/ 2147483646 h 233"/>
                  <a:gd name="T16" fmla="*/ 2147483646 w 202"/>
                  <a:gd name="T17" fmla="*/ 2147483646 h 233"/>
                  <a:gd name="T18" fmla="*/ 2147483646 w 202"/>
                  <a:gd name="T19" fmla="*/ 2147483646 h 233"/>
                  <a:gd name="T20" fmla="*/ 2147483646 w 202"/>
                  <a:gd name="T21" fmla="*/ 2147483646 h 233"/>
                  <a:gd name="T22" fmla="*/ 2147483646 w 202"/>
                  <a:gd name="T23" fmla="*/ 2147483646 h 233"/>
                  <a:gd name="T24" fmla="*/ 2147483646 w 202"/>
                  <a:gd name="T25" fmla="*/ 2147483646 h 233"/>
                  <a:gd name="T26" fmla="*/ 2147483646 w 202"/>
                  <a:gd name="T27" fmla="*/ 2147483646 h 233"/>
                  <a:gd name="T28" fmla="*/ 2147483646 w 202"/>
                  <a:gd name="T29" fmla="*/ 2147483646 h 233"/>
                  <a:gd name="T30" fmla="*/ 2147483646 w 202"/>
                  <a:gd name="T31" fmla="*/ 2147483646 h 233"/>
                  <a:gd name="T32" fmla="*/ 2147483646 w 202"/>
                  <a:gd name="T33" fmla="*/ 2147483646 h 233"/>
                  <a:gd name="T34" fmla="*/ 2147483646 w 202"/>
                  <a:gd name="T35" fmla="*/ 2147483646 h 233"/>
                  <a:gd name="T36" fmla="*/ 2147483646 w 202"/>
                  <a:gd name="T37" fmla="*/ 2147483646 h 233"/>
                  <a:gd name="T38" fmla="*/ 2147483646 w 202"/>
                  <a:gd name="T39" fmla="*/ 2147483646 h 233"/>
                  <a:gd name="T40" fmla="*/ 2147483646 w 202"/>
                  <a:gd name="T41" fmla="*/ 2147483646 h 233"/>
                  <a:gd name="T42" fmla="*/ 2147483646 w 202"/>
                  <a:gd name="T43" fmla="*/ 2147483646 h 233"/>
                  <a:gd name="T44" fmla="*/ 2147483646 w 202"/>
                  <a:gd name="T45" fmla="*/ 2147483646 h 233"/>
                  <a:gd name="T46" fmla="*/ 0 w 202"/>
                  <a:gd name="T47" fmla="*/ 2147483646 h 23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2"/>
                  <a:gd name="T73" fmla="*/ 0 h 233"/>
                  <a:gd name="T74" fmla="*/ 202 w 202"/>
                  <a:gd name="T75" fmla="*/ 233 h 23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2" h="233">
                    <a:moveTo>
                      <a:pt x="0" y="90"/>
                    </a:moveTo>
                    <a:cubicBezTo>
                      <a:pt x="5" y="74"/>
                      <a:pt x="35" y="59"/>
                      <a:pt x="41" y="52"/>
                    </a:cubicBezTo>
                    <a:cubicBezTo>
                      <a:pt x="47" y="44"/>
                      <a:pt x="48" y="32"/>
                      <a:pt x="50" y="28"/>
                    </a:cubicBezTo>
                    <a:cubicBezTo>
                      <a:pt x="53" y="24"/>
                      <a:pt x="50" y="17"/>
                      <a:pt x="50" y="17"/>
                    </a:cubicBezTo>
                    <a:cubicBezTo>
                      <a:pt x="55" y="30"/>
                      <a:pt x="61" y="15"/>
                      <a:pt x="65" y="9"/>
                    </a:cubicBezTo>
                    <a:cubicBezTo>
                      <a:pt x="69" y="3"/>
                      <a:pt x="74" y="14"/>
                      <a:pt x="79" y="7"/>
                    </a:cubicBezTo>
                    <a:cubicBezTo>
                      <a:pt x="84" y="0"/>
                      <a:pt x="89" y="11"/>
                      <a:pt x="96" y="16"/>
                    </a:cubicBezTo>
                    <a:cubicBezTo>
                      <a:pt x="103" y="21"/>
                      <a:pt x="102" y="26"/>
                      <a:pt x="103" y="34"/>
                    </a:cubicBezTo>
                    <a:cubicBezTo>
                      <a:pt x="104" y="41"/>
                      <a:pt x="105" y="51"/>
                      <a:pt x="105" y="60"/>
                    </a:cubicBezTo>
                    <a:cubicBezTo>
                      <a:pt x="106" y="69"/>
                      <a:pt x="126" y="68"/>
                      <a:pt x="128" y="68"/>
                    </a:cubicBezTo>
                    <a:cubicBezTo>
                      <a:pt x="130" y="69"/>
                      <a:pt x="138" y="63"/>
                      <a:pt x="144" y="53"/>
                    </a:cubicBezTo>
                    <a:cubicBezTo>
                      <a:pt x="144" y="53"/>
                      <a:pt x="153" y="63"/>
                      <a:pt x="157" y="73"/>
                    </a:cubicBezTo>
                    <a:cubicBezTo>
                      <a:pt x="161" y="84"/>
                      <a:pt x="166" y="97"/>
                      <a:pt x="158" y="103"/>
                    </a:cubicBezTo>
                    <a:cubicBezTo>
                      <a:pt x="150" y="108"/>
                      <a:pt x="127" y="101"/>
                      <a:pt x="144" y="114"/>
                    </a:cubicBezTo>
                    <a:cubicBezTo>
                      <a:pt x="161" y="127"/>
                      <a:pt x="170" y="122"/>
                      <a:pt x="178" y="129"/>
                    </a:cubicBezTo>
                    <a:cubicBezTo>
                      <a:pt x="185" y="136"/>
                      <a:pt x="190" y="135"/>
                      <a:pt x="187" y="145"/>
                    </a:cubicBezTo>
                    <a:cubicBezTo>
                      <a:pt x="185" y="155"/>
                      <a:pt x="178" y="157"/>
                      <a:pt x="187" y="158"/>
                    </a:cubicBezTo>
                    <a:cubicBezTo>
                      <a:pt x="195" y="160"/>
                      <a:pt x="202" y="151"/>
                      <a:pt x="202" y="162"/>
                    </a:cubicBezTo>
                    <a:cubicBezTo>
                      <a:pt x="202" y="172"/>
                      <a:pt x="196" y="177"/>
                      <a:pt x="192" y="187"/>
                    </a:cubicBezTo>
                    <a:cubicBezTo>
                      <a:pt x="187" y="197"/>
                      <a:pt x="191" y="233"/>
                      <a:pt x="191" y="233"/>
                    </a:cubicBezTo>
                    <a:cubicBezTo>
                      <a:pt x="191" y="233"/>
                      <a:pt x="152" y="226"/>
                      <a:pt x="138" y="211"/>
                    </a:cubicBezTo>
                    <a:cubicBezTo>
                      <a:pt x="125" y="197"/>
                      <a:pt x="103" y="174"/>
                      <a:pt x="94" y="171"/>
                    </a:cubicBezTo>
                    <a:cubicBezTo>
                      <a:pt x="85" y="167"/>
                      <a:pt x="71" y="136"/>
                      <a:pt x="57" y="130"/>
                    </a:cubicBezTo>
                    <a:cubicBezTo>
                      <a:pt x="43" y="123"/>
                      <a:pt x="19" y="112"/>
                      <a:pt x="0" y="9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86" name="Freeform 100">
                <a:extLst>
                  <a:ext uri="{FF2B5EF4-FFF2-40B4-BE49-F238E27FC236}">
                    <a16:creationId xmlns:a16="http://schemas.microsoft.com/office/drawing/2014/main" id="{954A8856-7DE8-C20B-72EC-A3C4B48CC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350" y="3186113"/>
                <a:ext cx="454025" cy="469900"/>
              </a:xfrm>
              <a:custGeom>
                <a:avLst/>
                <a:gdLst>
                  <a:gd name="T0" fmla="*/ 2147483646 w 336"/>
                  <a:gd name="T1" fmla="*/ 2147483646 h 347"/>
                  <a:gd name="T2" fmla="*/ 2147483646 w 336"/>
                  <a:gd name="T3" fmla="*/ 2147483646 h 347"/>
                  <a:gd name="T4" fmla="*/ 2147483646 w 336"/>
                  <a:gd name="T5" fmla="*/ 2147483646 h 347"/>
                  <a:gd name="T6" fmla="*/ 2147483646 w 336"/>
                  <a:gd name="T7" fmla="*/ 2147483646 h 347"/>
                  <a:gd name="T8" fmla="*/ 2147483646 w 336"/>
                  <a:gd name="T9" fmla="*/ 2147483646 h 347"/>
                  <a:gd name="T10" fmla="*/ 2147483646 w 336"/>
                  <a:gd name="T11" fmla="*/ 2147483646 h 347"/>
                  <a:gd name="T12" fmla="*/ 2147483646 w 336"/>
                  <a:gd name="T13" fmla="*/ 2147483646 h 347"/>
                  <a:gd name="T14" fmla="*/ 2147483646 w 336"/>
                  <a:gd name="T15" fmla="*/ 2147483646 h 347"/>
                  <a:gd name="T16" fmla="*/ 2147483646 w 336"/>
                  <a:gd name="T17" fmla="*/ 2147483646 h 347"/>
                  <a:gd name="T18" fmla="*/ 2147483646 w 336"/>
                  <a:gd name="T19" fmla="*/ 2147483646 h 347"/>
                  <a:gd name="T20" fmla="*/ 2147483646 w 336"/>
                  <a:gd name="T21" fmla="*/ 2147483646 h 347"/>
                  <a:gd name="T22" fmla="*/ 2147483646 w 336"/>
                  <a:gd name="T23" fmla="*/ 2147483646 h 347"/>
                  <a:gd name="T24" fmla="*/ 2147483646 w 336"/>
                  <a:gd name="T25" fmla="*/ 2147483646 h 347"/>
                  <a:gd name="T26" fmla="*/ 2147483646 w 336"/>
                  <a:gd name="T27" fmla="*/ 2147483646 h 347"/>
                  <a:gd name="T28" fmla="*/ 2147483646 w 336"/>
                  <a:gd name="T29" fmla="*/ 2147483646 h 347"/>
                  <a:gd name="T30" fmla="*/ 2147483646 w 336"/>
                  <a:gd name="T31" fmla="*/ 2147483646 h 347"/>
                  <a:gd name="T32" fmla="*/ 2147483646 w 336"/>
                  <a:gd name="T33" fmla="*/ 2147483646 h 347"/>
                  <a:gd name="T34" fmla="*/ 2147483646 w 336"/>
                  <a:gd name="T35" fmla="*/ 2147483646 h 347"/>
                  <a:gd name="T36" fmla="*/ 2147483646 w 336"/>
                  <a:gd name="T37" fmla="*/ 2147483646 h 347"/>
                  <a:gd name="T38" fmla="*/ 2147483646 w 336"/>
                  <a:gd name="T39" fmla="*/ 2147483646 h 347"/>
                  <a:gd name="T40" fmla="*/ 2147483646 w 336"/>
                  <a:gd name="T41" fmla="*/ 2147483646 h 347"/>
                  <a:gd name="T42" fmla="*/ 2147483646 w 336"/>
                  <a:gd name="T43" fmla="*/ 2147483646 h 347"/>
                  <a:gd name="T44" fmla="*/ 2147483646 w 336"/>
                  <a:gd name="T45" fmla="*/ 2147483646 h 347"/>
                  <a:gd name="T46" fmla="*/ 2147483646 w 336"/>
                  <a:gd name="T47" fmla="*/ 2147483646 h 347"/>
                  <a:gd name="T48" fmla="*/ 2147483646 w 336"/>
                  <a:gd name="T49" fmla="*/ 2147483646 h 347"/>
                  <a:gd name="T50" fmla="*/ 2147483646 w 336"/>
                  <a:gd name="T51" fmla="*/ 2147483646 h 347"/>
                  <a:gd name="T52" fmla="*/ 2147483646 w 336"/>
                  <a:gd name="T53" fmla="*/ 2147483646 h 347"/>
                  <a:gd name="T54" fmla="*/ 2147483646 w 336"/>
                  <a:gd name="T55" fmla="*/ 2147483646 h 347"/>
                  <a:gd name="T56" fmla="*/ 2147483646 w 336"/>
                  <a:gd name="T57" fmla="*/ 2147483646 h 347"/>
                  <a:gd name="T58" fmla="*/ 2147483646 w 336"/>
                  <a:gd name="T59" fmla="*/ 2147483646 h 347"/>
                  <a:gd name="T60" fmla="*/ 2147483646 w 336"/>
                  <a:gd name="T61" fmla="*/ 2147483646 h 347"/>
                  <a:gd name="T62" fmla="*/ 2147483646 w 336"/>
                  <a:gd name="T63" fmla="*/ 2147483646 h 347"/>
                  <a:gd name="T64" fmla="*/ 2147483646 w 336"/>
                  <a:gd name="T65" fmla="*/ 2147483646 h 347"/>
                  <a:gd name="T66" fmla="*/ 2147483646 w 336"/>
                  <a:gd name="T67" fmla="*/ 2147483646 h 347"/>
                  <a:gd name="T68" fmla="*/ 2147483646 w 336"/>
                  <a:gd name="T69" fmla="*/ 2147483646 h 347"/>
                  <a:gd name="T70" fmla="*/ 2147483646 w 336"/>
                  <a:gd name="T71" fmla="*/ 2147483646 h 347"/>
                  <a:gd name="T72" fmla="*/ 2147483646 w 336"/>
                  <a:gd name="T73" fmla="*/ 2147483646 h 347"/>
                  <a:gd name="T74" fmla="*/ 2147483646 w 336"/>
                  <a:gd name="T75" fmla="*/ 2147483646 h 347"/>
                  <a:gd name="T76" fmla="*/ 2147483646 w 336"/>
                  <a:gd name="T77" fmla="*/ 2147483646 h 347"/>
                  <a:gd name="T78" fmla="*/ 2147483646 w 336"/>
                  <a:gd name="T79" fmla="*/ 2147483646 h 347"/>
                  <a:gd name="T80" fmla="*/ 2147483646 w 336"/>
                  <a:gd name="T81" fmla="*/ 2147483646 h 347"/>
                  <a:gd name="T82" fmla="*/ 2147483646 w 336"/>
                  <a:gd name="T83" fmla="*/ 2147483646 h 34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36"/>
                  <a:gd name="T127" fmla="*/ 0 h 347"/>
                  <a:gd name="T128" fmla="*/ 336 w 336"/>
                  <a:gd name="T129" fmla="*/ 347 h 34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36" h="347">
                    <a:moveTo>
                      <a:pt x="64" y="344"/>
                    </a:moveTo>
                    <a:cubicBezTo>
                      <a:pt x="64" y="344"/>
                      <a:pt x="60" y="308"/>
                      <a:pt x="65" y="298"/>
                    </a:cubicBezTo>
                    <a:cubicBezTo>
                      <a:pt x="69" y="288"/>
                      <a:pt x="75" y="283"/>
                      <a:pt x="75" y="273"/>
                    </a:cubicBezTo>
                    <a:cubicBezTo>
                      <a:pt x="75" y="262"/>
                      <a:pt x="68" y="271"/>
                      <a:pt x="60" y="269"/>
                    </a:cubicBezTo>
                    <a:cubicBezTo>
                      <a:pt x="51" y="268"/>
                      <a:pt x="58" y="266"/>
                      <a:pt x="60" y="256"/>
                    </a:cubicBezTo>
                    <a:cubicBezTo>
                      <a:pt x="63" y="246"/>
                      <a:pt x="58" y="247"/>
                      <a:pt x="51" y="240"/>
                    </a:cubicBezTo>
                    <a:cubicBezTo>
                      <a:pt x="43" y="233"/>
                      <a:pt x="34" y="238"/>
                      <a:pt x="17" y="225"/>
                    </a:cubicBezTo>
                    <a:cubicBezTo>
                      <a:pt x="0" y="212"/>
                      <a:pt x="23" y="219"/>
                      <a:pt x="31" y="214"/>
                    </a:cubicBezTo>
                    <a:cubicBezTo>
                      <a:pt x="39" y="208"/>
                      <a:pt x="34" y="195"/>
                      <a:pt x="30" y="184"/>
                    </a:cubicBezTo>
                    <a:cubicBezTo>
                      <a:pt x="26" y="174"/>
                      <a:pt x="17" y="164"/>
                      <a:pt x="17" y="164"/>
                    </a:cubicBezTo>
                    <a:cubicBezTo>
                      <a:pt x="22" y="154"/>
                      <a:pt x="40" y="163"/>
                      <a:pt x="42" y="160"/>
                    </a:cubicBezTo>
                    <a:cubicBezTo>
                      <a:pt x="44" y="156"/>
                      <a:pt x="42" y="140"/>
                      <a:pt x="37" y="136"/>
                    </a:cubicBezTo>
                    <a:cubicBezTo>
                      <a:pt x="32" y="131"/>
                      <a:pt x="40" y="129"/>
                      <a:pt x="41" y="126"/>
                    </a:cubicBezTo>
                    <a:cubicBezTo>
                      <a:pt x="43" y="122"/>
                      <a:pt x="48" y="130"/>
                      <a:pt x="48" y="130"/>
                    </a:cubicBezTo>
                    <a:cubicBezTo>
                      <a:pt x="48" y="130"/>
                      <a:pt x="59" y="136"/>
                      <a:pt x="63" y="136"/>
                    </a:cubicBezTo>
                    <a:cubicBezTo>
                      <a:pt x="68" y="137"/>
                      <a:pt x="73" y="125"/>
                      <a:pt x="71" y="117"/>
                    </a:cubicBezTo>
                    <a:cubicBezTo>
                      <a:pt x="69" y="109"/>
                      <a:pt x="61" y="112"/>
                      <a:pt x="52" y="105"/>
                    </a:cubicBezTo>
                    <a:cubicBezTo>
                      <a:pt x="43" y="98"/>
                      <a:pt x="54" y="103"/>
                      <a:pt x="65" y="98"/>
                    </a:cubicBezTo>
                    <a:cubicBezTo>
                      <a:pt x="75" y="94"/>
                      <a:pt x="60" y="82"/>
                      <a:pt x="51" y="76"/>
                    </a:cubicBezTo>
                    <a:cubicBezTo>
                      <a:pt x="42" y="69"/>
                      <a:pt x="50" y="54"/>
                      <a:pt x="47" y="46"/>
                    </a:cubicBezTo>
                    <a:cubicBezTo>
                      <a:pt x="45" y="38"/>
                      <a:pt x="49" y="32"/>
                      <a:pt x="49" y="32"/>
                    </a:cubicBezTo>
                    <a:cubicBezTo>
                      <a:pt x="49" y="32"/>
                      <a:pt x="59" y="36"/>
                      <a:pt x="61" y="28"/>
                    </a:cubicBezTo>
                    <a:cubicBezTo>
                      <a:pt x="63" y="20"/>
                      <a:pt x="69" y="20"/>
                      <a:pt x="75" y="16"/>
                    </a:cubicBezTo>
                    <a:cubicBezTo>
                      <a:pt x="81" y="12"/>
                      <a:pt x="81" y="36"/>
                      <a:pt x="81" y="36"/>
                    </a:cubicBezTo>
                    <a:cubicBezTo>
                      <a:pt x="81" y="36"/>
                      <a:pt x="95" y="38"/>
                      <a:pt x="93" y="26"/>
                    </a:cubicBezTo>
                    <a:cubicBezTo>
                      <a:pt x="91" y="14"/>
                      <a:pt x="101" y="24"/>
                      <a:pt x="110" y="26"/>
                    </a:cubicBezTo>
                    <a:cubicBezTo>
                      <a:pt x="118" y="28"/>
                      <a:pt x="120" y="28"/>
                      <a:pt x="130" y="8"/>
                    </a:cubicBezTo>
                    <a:cubicBezTo>
                      <a:pt x="134" y="0"/>
                      <a:pt x="144" y="14"/>
                      <a:pt x="144" y="14"/>
                    </a:cubicBezTo>
                    <a:cubicBezTo>
                      <a:pt x="144" y="14"/>
                      <a:pt x="140" y="26"/>
                      <a:pt x="138" y="42"/>
                    </a:cubicBezTo>
                    <a:cubicBezTo>
                      <a:pt x="136" y="58"/>
                      <a:pt x="148" y="44"/>
                      <a:pt x="152" y="36"/>
                    </a:cubicBezTo>
                    <a:cubicBezTo>
                      <a:pt x="156" y="28"/>
                      <a:pt x="172" y="38"/>
                      <a:pt x="182" y="38"/>
                    </a:cubicBezTo>
                    <a:cubicBezTo>
                      <a:pt x="182" y="38"/>
                      <a:pt x="203" y="36"/>
                      <a:pt x="209" y="53"/>
                    </a:cubicBezTo>
                    <a:cubicBezTo>
                      <a:pt x="215" y="70"/>
                      <a:pt x="222" y="85"/>
                      <a:pt x="239" y="71"/>
                    </a:cubicBezTo>
                    <a:cubicBezTo>
                      <a:pt x="256" y="58"/>
                      <a:pt x="280" y="48"/>
                      <a:pt x="301" y="66"/>
                    </a:cubicBezTo>
                    <a:cubicBezTo>
                      <a:pt x="321" y="85"/>
                      <a:pt x="318" y="97"/>
                      <a:pt x="317" y="106"/>
                    </a:cubicBezTo>
                    <a:cubicBezTo>
                      <a:pt x="316" y="115"/>
                      <a:pt x="336" y="124"/>
                      <a:pt x="323" y="147"/>
                    </a:cubicBezTo>
                    <a:cubicBezTo>
                      <a:pt x="310" y="170"/>
                      <a:pt x="297" y="169"/>
                      <a:pt x="300" y="185"/>
                    </a:cubicBezTo>
                    <a:cubicBezTo>
                      <a:pt x="303" y="201"/>
                      <a:pt x="286" y="192"/>
                      <a:pt x="288" y="221"/>
                    </a:cubicBezTo>
                    <a:cubicBezTo>
                      <a:pt x="290" y="251"/>
                      <a:pt x="279" y="251"/>
                      <a:pt x="293" y="269"/>
                    </a:cubicBezTo>
                    <a:cubicBezTo>
                      <a:pt x="306" y="287"/>
                      <a:pt x="315" y="311"/>
                      <a:pt x="304" y="313"/>
                    </a:cubicBezTo>
                    <a:cubicBezTo>
                      <a:pt x="304" y="313"/>
                      <a:pt x="202" y="287"/>
                      <a:pt x="139" y="317"/>
                    </a:cubicBezTo>
                    <a:cubicBezTo>
                      <a:pt x="75" y="347"/>
                      <a:pt x="64" y="344"/>
                      <a:pt x="64" y="344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88" name="Freeform 101">
                <a:extLst>
                  <a:ext uri="{FF2B5EF4-FFF2-40B4-BE49-F238E27FC236}">
                    <a16:creationId xmlns:a16="http://schemas.microsoft.com/office/drawing/2014/main" id="{19854B95-086A-0FF7-B726-3E9074DE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125" y="2887663"/>
                <a:ext cx="557213" cy="414337"/>
              </a:xfrm>
              <a:custGeom>
                <a:avLst/>
                <a:gdLst>
                  <a:gd name="T0" fmla="*/ 2147483646 w 411"/>
                  <a:gd name="T1" fmla="*/ 2147483646 h 306"/>
                  <a:gd name="T2" fmla="*/ 2147483646 w 411"/>
                  <a:gd name="T3" fmla="*/ 2147483646 h 306"/>
                  <a:gd name="T4" fmla="*/ 2147483646 w 411"/>
                  <a:gd name="T5" fmla="*/ 2147483646 h 306"/>
                  <a:gd name="T6" fmla="*/ 2147483646 w 411"/>
                  <a:gd name="T7" fmla="*/ 2147483646 h 306"/>
                  <a:gd name="T8" fmla="*/ 2147483646 w 411"/>
                  <a:gd name="T9" fmla="*/ 2147483646 h 306"/>
                  <a:gd name="T10" fmla="*/ 2147483646 w 411"/>
                  <a:gd name="T11" fmla="*/ 2147483646 h 306"/>
                  <a:gd name="T12" fmla="*/ 2147483646 w 411"/>
                  <a:gd name="T13" fmla="*/ 2147483646 h 306"/>
                  <a:gd name="T14" fmla="*/ 2147483646 w 411"/>
                  <a:gd name="T15" fmla="*/ 2147483646 h 306"/>
                  <a:gd name="T16" fmla="*/ 2147483646 w 411"/>
                  <a:gd name="T17" fmla="*/ 2147483646 h 306"/>
                  <a:gd name="T18" fmla="*/ 2147483646 w 411"/>
                  <a:gd name="T19" fmla="*/ 2147483646 h 306"/>
                  <a:gd name="T20" fmla="*/ 2147483646 w 411"/>
                  <a:gd name="T21" fmla="*/ 2147483646 h 306"/>
                  <a:gd name="T22" fmla="*/ 2147483646 w 411"/>
                  <a:gd name="T23" fmla="*/ 2147483646 h 306"/>
                  <a:gd name="T24" fmla="*/ 2147483646 w 411"/>
                  <a:gd name="T25" fmla="*/ 2147483646 h 306"/>
                  <a:gd name="T26" fmla="*/ 2147483646 w 411"/>
                  <a:gd name="T27" fmla="*/ 2147483646 h 306"/>
                  <a:gd name="T28" fmla="*/ 2147483646 w 411"/>
                  <a:gd name="T29" fmla="*/ 2147483646 h 306"/>
                  <a:gd name="T30" fmla="*/ 2147483646 w 411"/>
                  <a:gd name="T31" fmla="*/ 2147483646 h 306"/>
                  <a:gd name="T32" fmla="*/ 2147483646 w 411"/>
                  <a:gd name="T33" fmla="*/ 2147483646 h 306"/>
                  <a:gd name="T34" fmla="*/ 2147483646 w 411"/>
                  <a:gd name="T35" fmla="*/ 2147483646 h 306"/>
                  <a:gd name="T36" fmla="*/ 2147483646 w 411"/>
                  <a:gd name="T37" fmla="*/ 2147483646 h 306"/>
                  <a:gd name="T38" fmla="*/ 2147483646 w 411"/>
                  <a:gd name="T39" fmla="*/ 2147483646 h 306"/>
                  <a:gd name="T40" fmla="*/ 2147483646 w 411"/>
                  <a:gd name="T41" fmla="*/ 2147483646 h 306"/>
                  <a:gd name="T42" fmla="*/ 2147483646 w 411"/>
                  <a:gd name="T43" fmla="*/ 2147483646 h 306"/>
                  <a:gd name="T44" fmla="*/ 2147483646 w 411"/>
                  <a:gd name="T45" fmla="*/ 2147483646 h 306"/>
                  <a:gd name="T46" fmla="*/ 2147483646 w 411"/>
                  <a:gd name="T47" fmla="*/ 2147483646 h 306"/>
                  <a:gd name="T48" fmla="*/ 2147483646 w 411"/>
                  <a:gd name="T49" fmla="*/ 2147483646 h 306"/>
                  <a:gd name="T50" fmla="*/ 2147483646 w 411"/>
                  <a:gd name="T51" fmla="*/ 2147483646 h 306"/>
                  <a:gd name="T52" fmla="*/ 2147483646 w 411"/>
                  <a:gd name="T53" fmla="*/ 2147483646 h 306"/>
                  <a:gd name="T54" fmla="*/ 2147483646 w 411"/>
                  <a:gd name="T55" fmla="*/ 2147483646 h 306"/>
                  <a:gd name="T56" fmla="*/ 2147483646 w 411"/>
                  <a:gd name="T57" fmla="*/ 2147483646 h 306"/>
                  <a:gd name="T58" fmla="*/ 2147483646 w 411"/>
                  <a:gd name="T59" fmla="*/ 2147483646 h 306"/>
                  <a:gd name="T60" fmla="*/ 2147483646 w 411"/>
                  <a:gd name="T61" fmla="*/ 2147483646 h 306"/>
                  <a:gd name="T62" fmla="*/ 2147483646 w 411"/>
                  <a:gd name="T63" fmla="*/ 2147483646 h 306"/>
                  <a:gd name="T64" fmla="*/ 2147483646 w 411"/>
                  <a:gd name="T65" fmla="*/ 2147483646 h 306"/>
                  <a:gd name="T66" fmla="*/ 2147483646 w 411"/>
                  <a:gd name="T67" fmla="*/ 2147483646 h 306"/>
                  <a:gd name="T68" fmla="*/ 2147483646 w 411"/>
                  <a:gd name="T69" fmla="*/ 2147483646 h 306"/>
                  <a:gd name="T70" fmla="*/ 2147483646 w 411"/>
                  <a:gd name="T71" fmla="*/ 2147483646 h 306"/>
                  <a:gd name="T72" fmla="*/ 2147483646 w 411"/>
                  <a:gd name="T73" fmla="*/ 2147483646 h 306"/>
                  <a:gd name="T74" fmla="*/ 2147483646 w 411"/>
                  <a:gd name="T75" fmla="*/ 2147483646 h 306"/>
                  <a:gd name="T76" fmla="*/ 2147483646 w 411"/>
                  <a:gd name="T77" fmla="*/ 2147483646 h 306"/>
                  <a:gd name="T78" fmla="*/ 2147483646 w 411"/>
                  <a:gd name="T79" fmla="*/ 2147483646 h 306"/>
                  <a:gd name="T80" fmla="*/ 2147483646 w 411"/>
                  <a:gd name="T81" fmla="*/ 2147483646 h 306"/>
                  <a:gd name="T82" fmla="*/ 2147483646 w 411"/>
                  <a:gd name="T83" fmla="*/ 2147483646 h 306"/>
                  <a:gd name="T84" fmla="*/ 2147483646 w 411"/>
                  <a:gd name="T85" fmla="*/ 2147483646 h 306"/>
                  <a:gd name="T86" fmla="*/ 2147483646 w 411"/>
                  <a:gd name="T87" fmla="*/ 2147483646 h 306"/>
                  <a:gd name="T88" fmla="*/ 2147483646 w 411"/>
                  <a:gd name="T89" fmla="*/ 2147483646 h 306"/>
                  <a:gd name="T90" fmla="*/ 2147483646 w 411"/>
                  <a:gd name="T91" fmla="*/ 2147483646 h 30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11"/>
                  <a:gd name="T139" fmla="*/ 0 h 306"/>
                  <a:gd name="T140" fmla="*/ 411 w 411"/>
                  <a:gd name="T141" fmla="*/ 306 h 30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11" h="306">
                    <a:moveTo>
                      <a:pt x="307" y="17"/>
                    </a:moveTo>
                    <a:cubicBezTo>
                      <a:pt x="287" y="9"/>
                      <a:pt x="267" y="0"/>
                      <a:pt x="257" y="14"/>
                    </a:cubicBezTo>
                    <a:cubicBezTo>
                      <a:pt x="243" y="34"/>
                      <a:pt x="235" y="40"/>
                      <a:pt x="223" y="40"/>
                    </a:cubicBezTo>
                    <a:cubicBezTo>
                      <a:pt x="211" y="40"/>
                      <a:pt x="201" y="38"/>
                      <a:pt x="201" y="44"/>
                    </a:cubicBezTo>
                    <a:cubicBezTo>
                      <a:pt x="201" y="50"/>
                      <a:pt x="193" y="60"/>
                      <a:pt x="185" y="62"/>
                    </a:cubicBezTo>
                    <a:cubicBezTo>
                      <a:pt x="177" y="64"/>
                      <a:pt x="157" y="68"/>
                      <a:pt x="157" y="68"/>
                    </a:cubicBezTo>
                    <a:cubicBezTo>
                      <a:pt x="157" y="68"/>
                      <a:pt x="143" y="70"/>
                      <a:pt x="141" y="76"/>
                    </a:cubicBezTo>
                    <a:cubicBezTo>
                      <a:pt x="139" y="82"/>
                      <a:pt x="137" y="104"/>
                      <a:pt x="137" y="104"/>
                    </a:cubicBezTo>
                    <a:cubicBezTo>
                      <a:pt x="137" y="104"/>
                      <a:pt x="127" y="114"/>
                      <a:pt x="121" y="106"/>
                    </a:cubicBezTo>
                    <a:cubicBezTo>
                      <a:pt x="115" y="98"/>
                      <a:pt x="111" y="100"/>
                      <a:pt x="104" y="96"/>
                    </a:cubicBezTo>
                    <a:cubicBezTo>
                      <a:pt x="98" y="92"/>
                      <a:pt x="102" y="76"/>
                      <a:pt x="92" y="82"/>
                    </a:cubicBezTo>
                    <a:cubicBezTo>
                      <a:pt x="82" y="88"/>
                      <a:pt x="76" y="94"/>
                      <a:pt x="78" y="100"/>
                    </a:cubicBezTo>
                    <a:cubicBezTo>
                      <a:pt x="80" y="106"/>
                      <a:pt x="92" y="108"/>
                      <a:pt x="86" y="120"/>
                    </a:cubicBezTo>
                    <a:cubicBezTo>
                      <a:pt x="80" y="133"/>
                      <a:pt x="68" y="131"/>
                      <a:pt x="68" y="131"/>
                    </a:cubicBezTo>
                    <a:cubicBezTo>
                      <a:pt x="62" y="147"/>
                      <a:pt x="60" y="167"/>
                      <a:pt x="50" y="167"/>
                    </a:cubicBezTo>
                    <a:cubicBezTo>
                      <a:pt x="40" y="167"/>
                      <a:pt x="28" y="157"/>
                      <a:pt x="22" y="169"/>
                    </a:cubicBezTo>
                    <a:cubicBezTo>
                      <a:pt x="16" y="181"/>
                      <a:pt x="22" y="191"/>
                      <a:pt x="22" y="201"/>
                    </a:cubicBezTo>
                    <a:cubicBezTo>
                      <a:pt x="22" y="211"/>
                      <a:pt x="20" y="209"/>
                      <a:pt x="12" y="219"/>
                    </a:cubicBezTo>
                    <a:cubicBezTo>
                      <a:pt x="4" y="229"/>
                      <a:pt x="0" y="233"/>
                      <a:pt x="6" y="239"/>
                    </a:cubicBezTo>
                    <a:cubicBezTo>
                      <a:pt x="12" y="245"/>
                      <a:pt x="20" y="259"/>
                      <a:pt x="10" y="259"/>
                    </a:cubicBezTo>
                    <a:cubicBezTo>
                      <a:pt x="10" y="259"/>
                      <a:pt x="31" y="257"/>
                      <a:pt x="37" y="274"/>
                    </a:cubicBezTo>
                    <a:cubicBezTo>
                      <a:pt x="43" y="291"/>
                      <a:pt x="50" y="306"/>
                      <a:pt x="67" y="292"/>
                    </a:cubicBezTo>
                    <a:cubicBezTo>
                      <a:pt x="84" y="279"/>
                      <a:pt x="108" y="269"/>
                      <a:pt x="129" y="287"/>
                    </a:cubicBezTo>
                    <a:cubicBezTo>
                      <a:pt x="136" y="294"/>
                      <a:pt x="140" y="300"/>
                      <a:pt x="143" y="305"/>
                    </a:cubicBezTo>
                    <a:cubicBezTo>
                      <a:pt x="143" y="305"/>
                      <a:pt x="151" y="297"/>
                      <a:pt x="146" y="282"/>
                    </a:cubicBezTo>
                    <a:cubicBezTo>
                      <a:pt x="141" y="268"/>
                      <a:pt x="134" y="245"/>
                      <a:pt x="136" y="239"/>
                    </a:cubicBezTo>
                    <a:cubicBezTo>
                      <a:pt x="138" y="233"/>
                      <a:pt x="142" y="224"/>
                      <a:pt x="149" y="220"/>
                    </a:cubicBezTo>
                    <a:cubicBezTo>
                      <a:pt x="156" y="216"/>
                      <a:pt x="157" y="200"/>
                      <a:pt x="168" y="214"/>
                    </a:cubicBezTo>
                    <a:cubicBezTo>
                      <a:pt x="179" y="228"/>
                      <a:pt x="185" y="231"/>
                      <a:pt x="193" y="229"/>
                    </a:cubicBezTo>
                    <a:cubicBezTo>
                      <a:pt x="201" y="227"/>
                      <a:pt x="202" y="222"/>
                      <a:pt x="218" y="222"/>
                    </a:cubicBezTo>
                    <a:cubicBezTo>
                      <a:pt x="234" y="222"/>
                      <a:pt x="252" y="231"/>
                      <a:pt x="260" y="226"/>
                    </a:cubicBezTo>
                    <a:cubicBezTo>
                      <a:pt x="268" y="221"/>
                      <a:pt x="273" y="211"/>
                      <a:pt x="289" y="221"/>
                    </a:cubicBezTo>
                    <a:cubicBezTo>
                      <a:pt x="304" y="231"/>
                      <a:pt x="308" y="233"/>
                      <a:pt x="320" y="233"/>
                    </a:cubicBezTo>
                    <a:cubicBezTo>
                      <a:pt x="332" y="233"/>
                      <a:pt x="336" y="229"/>
                      <a:pt x="339" y="225"/>
                    </a:cubicBezTo>
                    <a:cubicBezTo>
                      <a:pt x="342" y="221"/>
                      <a:pt x="367" y="204"/>
                      <a:pt x="379" y="207"/>
                    </a:cubicBezTo>
                    <a:cubicBezTo>
                      <a:pt x="391" y="210"/>
                      <a:pt x="407" y="194"/>
                      <a:pt x="409" y="185"/>
                    </a:cubicBezTo>
                    <a:cubicBezTo>
                      <a:pt x="411" y="176"/>
                      <a:pt x="402" y="176"/>
                      <a:pt x="397" y="166"/>
                    </a:cubicBezTo>
                    <a:cubicBezTo>
                      <a:pt x="392" y="156"/>
                      <a:pt x="404" y="142"/>
                      <a:pt x="394" y="142"/>
                    </a:cubicBezTo>
                    <a:cubicBezTo>
                      <a:pt x="384" y="142"/>
                      <a:pt x="380" y="139"/>
                      <a:pt x="373" y="142"/>
                    </a:cubicBezTo>
                    <a:cubicBezTo>
                      <a:pt x="366" y="145"/>
                      <a:pt x="346" y="142"/>
                      <a:pt x="345" y="132"/>
                    </a:cubicBezTo>
                    <a:cubicBezTo>
                      <a:pt x="344" y="121"/>
                      <a:pt x="337" y="116"/>
                      <a:pt x="343" y="115"/>
                    </a:cubicBezTo>
                    <a:cubicBezTo>
                      <a:pt x="349" y="114"/>
                      <a:pt x="355" y="112"/>
                      <a:pt x="352" y="108"/>
                    </a:cubicBezTo>
                    <a:cubicBezTo>
                      <a:pt x="349" y="104"/>
                      <a:pt x="344" y="107"/>
                      <a:pt x="334" y="96"/>
                    </a:cubicBezTo>
                    <a:cubicBezTo>
                      <a:pt x="324" y="85"/>
                      <a:pt x="304" y="60"/>
                      <a:pt x="305" y="54"/>
                    </a:cubicBezTo>
                    <a:cubicBezTo>
                      <a:pt x="306" y="48"/>
                      <a:pt x="302" y="35"/>
                      <a:pt x="302" y="35"/>
                    </a:cubicBezTo>
                    <a:lnTo>
                      <a:pt x="307" y="17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0" name="Freeform 102">
                <a:extLst>
                  <a:ext uri="{FF2B5EF4-FFF2-40B4-BE49-F238E27FC236}">
                    <a16:creationId xmlns:a16="http://schemas.microsoft.com/office/drawing/2014/main" id="{503D78E0-5536-2EDE-9EBF-B2D5040CB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175" y="3157538"/>
                <a:ext cx="319088" cy="490537"/>
              </a:xfrm>
              <a:custGeom>
                <a:avLst/>
                <a:gdLst>
                  <a:gd name="T0" fmla="*/ 2147483646 w 236"/>
                  <a:gd name="T1" fmla="*/ 2147483646 h 362"/>
                  <a:gd name="T2" fmla="*/ 2147483646 w 236"/>
                  <a:gd name="T3" fmla="*/ 2147483646 h 362"/>
                  <a:gd name="T4" fmla="*/ 2147483646 w 236"/>
                  <a:gd name="T5" fmla="*/ 2147483646 h 362"/>
                  <a:gd name="T6" fmla="*/ 2147483646 w 236"/>
                  <a:gd name="T7" fmla="*/ 2147483646 h 362"/>
                  <a:gd name="T8" fmla="*/ 2147483646 w 236"/>
                  <a:gd name="T9" fmla="*/ 2147483646 h 362"/>
                  <a:gd name="T10" fmla="*/ 2147483646 w 236"/>
                  <a:gd name="T11" fmla="*/ 2147483646 h 362"/>
                  <a:gd name="T12" fmla="*/ 2147483646 w 236"/>
                  <a:gd name="T13" fmla="*/ 2147483646 h 362"/>
                  <a:gd name="T14" fmla="*/ 2147483646 w 236"/>
                  <a:gd name="T15" fmla="*/ 2147483646 h 362"/>
                  <a:gd name="T16" fmla="*/ 2147483646 w 236"/>
                  <a:gd name="T17" fmla="*/ 2147483646 h 362"/>
                  <a:gd name="T18" fmla="*/ 2147483646 w 236"/>
                  <a:gd name="T19" fmla="*/ 2147483646 h 362"/>
                  <a:gd name="T20" fmla="*/ 2147483646 w 236"/>
                  <a:gd name="T21" fmla="*/ 2147483646 h 362"/>
                  <a:gd name="T22" fmla="*/ 2147483646 w 236"/>
                  <a:gd name="T23" fmla="*/ 2147483646 h 362"/>
                  <a:gd name="T24" fmla="*/ 2147483646 w 236"/>
                  <a:gd name="T25" fmla="*/ 2147483646 h 362"/>
                  <a:gd name="T26" fmla="*/ 2147483646 w 236"/>
                  <a:gd name="T27" fmla="*/ 2147483646 h 362"/>
                  <a:gd name="T28" fmla="*/ 2147483646 w 236"/>
                  <a:gd name="T29" fmla="*/ 2147483646 h 362"/>
                  <a:gd name="T30" fmla="*/ 2147483646 w 236"/>
                  <a:gd name="T31" fmla="*/ 2147483646 h 362"/>
                  <a:gd name="T32" fmla="*/ 2147483646 w 236"/>
                  <a:gd name="T33" fmla="*/ 2147483646 h 362"/>
                  <a:gd name="T34" fmla="*/ 2147483646 w 236"/>
                  <a:gd name="T35" fmla="*/ 2147483646 h 362"/>
                  <a:gd name="T36" fmla="*/ 2147483646 w 236"/>
                  <a:gd name="T37" fmla="*/ 2147483646 h 362"/>
                  <a:gd name="T38" fmla="*/ 2147483646 w 236"/>
                  <a:gd name="T39" fmla="*/ 2147483646 h 362"/>
                  <a:gd name="T40" fmla="*/ 2147483646 w 236"/>
                  <a:gd name="T41" fmla="*/ 2147483646 h 362"/>
                  <a:gd name="T42" fmla="*/ 2147483646 w 236"/>
                  <a:gd name="T43" fmla="*/ 2147483646 h 362"/>
                  <a:gd name="T44" fmla="*/ 2147483646 w 236"/>
                  <a:gd name="T45" fmla="*/ 2147483646 h 362"/>
                  <a:gd name="T46" fmla="*/ 2147483646 w 236"/>
                  <a:gd name="T47" fmla="*/ 2147483646 h 362"/>
                  <a:gd name="T48" fmla="*/ 2147483646 w 236"/>
                  <a:gd name="T49" fmla="*/ 2147483646 h 362"/>
                  <a:gd name="T50" fmla="*/ 2147483646 w 236"/>
                  <a:gd name="T51" fmla="*/ 2147483646 h 362"/>
                  <a:gd name="T52" fmla="*/ 2147483646 w 236"/>
                  <a:gd name="T53" fmla="*/ 2147483646 h 362"/>
                  <a:gd name="T54" fmla="*/ 2147483646 w 236"/>
                  <a:gd name="T55" fmla="*/ 2147483646 h 362"/>
                  <a:gd name="T56" fmla="*/ 2147483646 w 236"/>
                  <a:gd name="T57" fmla="*/ 2147483646 h 362"/>
                  <a:gd name="T58" fmla="*/ 2147483646 w 236"/>
                  <a:gd name="T59" fmla="*/ 2147483646 h 362"/>
                  <a:gd name="T60" fmla="*/ 2147483646 w 236"/>
                  <a:gd name="T61" fmla="*/ 2147483646 h 362"/>
                  <a:gd name="T62" fmla="*/ 2147483646 w 236"/>
                  <a:gd name="T63" fmla="*/ 2147483646 h 36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36"/>
                  <a:gd name="T97" fmla="*/ 0 h 362"/>
                  <a:gd name="T98" fmla="*/ 236 w 236"/>
                  <a:gd name="T99" fmla="*/ 362 h 36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36" h="362">
                    <a:moveTo>
                      <a:pt x="181" y="21"/>
                    </a:moveTo>
                    <a:cubicBezTo>
                      <a:pt x="166" y="11"/>
                      <a:pt x="161" y="21"/>
                      <a:pt x="153" y="26"/>
                    </a:cubicBezTo>
                    <a:cubicBezTo>
                      <a:pt x="145" y="31"/>
                      <a:pt x="127" y="22"/>
                      <a:pt x="111" y="22"/>
                    </a:cubicBezTo>
                    <a:cubicBezTo>
                      <a:pt x="95" y="22"/>
                      <a:pt x="94" y="27"/>
                      <a:pt x="86" y="29"/>
                    </a:cubicBezTo>
                    <a:cubicBezTo>
                      <a:pt x="78" y="31"/>
                      <a:pt x="72" y="28"/>
                      <a:pt x="61" y="14"/>
                    </a:cubicBezTo>
                    <a:cubicBezTo>
                      <a:pt x="49" y="0"/>
                      <a:pt x="48" y="16"/>
                      <a:pt x="41" y="20"/>
                    </a:cubicBezTo>
                    <a:cubicBezTo>
                      <a:pt x="34" y="24"/>
                      <a:pt x="30" y="33"/>
                      <a:pt x="28" y="39"/>
                    </a:cubicBezTo>
                    <a:cubicBezTo>
                      <a:pt x="26" y="45"/>
                      <a:pt x="33" y="68"/>
                      <a:pt x="38" y="82"/>
                    </a:cubicBezTo>
                    <a:cubicBezTo>
                      <a:pt x="43" y="96"/>
                      <a:pt x="36" y="105"/>
                      <a:pt x="36" y="105"/>
                    </a:cubicBezTo>
                    <a:cubicBezTo>
                      <a:pt x="36" y="106"/>
                      <a:pt x="36" y="106"/>
                      <a:pt x="36" y="106"/>
                    </a:cubicBezTo>
                    <a:cubicBezTo>
                      <a:pt x="39" y="114"/>
                      <a:pt x="38" y="121"/>
                      <a:pt x="37" y="126"/>
                    </a:cubicBezTo>
                    <a:cubicBezTo>
                      <a:pt x="36" y="135"/>
                      <a:pt x="57" y="145"/>
                      <a:pt x="43" y="168"/>
                    </a:cubicBezTo>
                    <a:cubicBezTo>
                      <a:pt x="30" y="191"/>
                      <a:pt x="17" y="190"/>
                      <a:pt x="20" y="206"/>
                    </a:cubicBezTo>
                    <a:cubicBezTo>
                      <a:pt x="23" y="222"/>
                      <a:pt x="6" y="213"/>
                      <a:pt x="8" y="242"/>
                    </a:cubicBezTo>
                    <a:cubicBezTo>
                      <a:pt x="10" y="271"/>
                      <a:pt x="0" y="271"/>
                      <a:pt x="13" y="289"/>
                    </a:cubicBezTo>
                    <a:cubicBezTo>
                      <a:pt x="26" y="307"/>
                      <a:pt x="35" y="332"/>
                      <a:pt x="24" y="334"/>
                    </a:cubicBezTo>
                    <a:cubicBezTo>
                      <a:pt x="24" y="334"/>
                      <a:pt x="36" y="345"/>
                      <a:pt x="42" y="344"/>
                    </a:cubicBezTo>
                    <a:cubicBezTo>
                      <a:pt x="48" y="344"/>
                      <a:pt x="58" y="362"/>
                      <a:pt x="69" y="354"/>
                    </a:cubicBezTo>
                    <a:cubicBezTo>
                      <a:pt x="79" y="345"/>
                      <a:pt x="81" y="340"/>
                      <a:pt x="94" y="334"/>
                    </a:cubicBezTo>
                    <a:cubicBezTo>
                      <a:pt x="107" y="327"/>
                      <a:pt x="151" y="325"/>
                      <a:pt x="162" y="318"/>
                    </a:cubicBezTo>
                    <a:cubicBezTo>
                      <a:pt x="172" y="311"/>
                      <a:pt x="174" y="299"/>
                      <a:pt x="173" y="295"/>
                    </a:cubicBezTo>
                    <a:cubicBezTo>
                      <a:pt x="172" y="290"/>
                      <a:pt x="172" y="278"/>
                      <a:pt x="181" y="284"/>
                    </a:cubicBezTo>
                    <a:cubicBezTo>
                      <a:pt x="191" y="291"/>
                      <a:pt x="200" y="308"/>
                      <a:pt x="210" y="304"/>
                    </a:cubicBezTo>
                    <a:cubicBezTo>
                      <a:pt x="220" y="301"/>
                      <a:pt x="233" y="292"/>
                      <a:pt x="236" y="289"/>
                    </a:cubicBezTo>
                    <a:cubicBezTo>
                      <a:pt x="236" y="289"/>
                      <a:pt x="203" y="275"/>
                      <a:pt x="199" y="254"/>
                    </a:cubicBezTo>
                    <a:cubicBezTo>
                      <a:pt x="195" y="234"/>
                      <a:pt x="201" y="214"/>
                      <a:pt x="203" y="202"/>
                    </a:cubicBezTo>
                    <a:cubicBezTo>
                      <a:pt x="205" y="190"/>
                      <a:pt x="205" y="175"/>
                      <a:pt x="199" y="169"/>
                    </a:cubicBezTo>
                    <a:cubicBezTo>
                      <a:pt x="193" y="164"/>
                      <a:pt x="187" y="162"/>
                      <a:pt x="187" y="148"/>
                    </a:cubicBezTo>
                    <a:cubicBezTo>
                      <a:pt x="188" y="134"/>
                      <a:pt x="193" y="127"/>
                      <a:pt x="191" y="112"/>
                    </a:cubicBezTo>
                    <a:cubicBezTo>
                      <a:pt x="189" y="98"/>
                      <a:pt x="194" y="102"/>
                      <a:pt x="197" y="88"/>
                    </a:cubicBezTo>
                    <a:cubicBezTo>
                      <a:pt x="201" y="75"/>
                      <a:pt x="201" y="56"/>
                      <a:pt x="185" y="53"/>
                    </a:cubicBezTo>
                    <a:cubicBezTo>
                      <a:pt x="168" y="49"/>
                      <a:pt x="181" y="21"/>
                      <a:pt x="181" y="21"/>
                    </a:cubicBezTo>
                    <a:close/>
                  </a:path>
                </a:pathLst>
              </a:custGeom>
              <a:solidFill>
                <a:srgbClr val="990033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2" name="Freeform 103">
                <a:extLst>
                  <a:ext uri="{FF2B5EF4-FFF2-40B4-BE49-F238E27FC236}">
                    <a16:creationId xmlns:a16="http://schemas.microsoft.com/office/drawing/2014/main" id="{138B648A-7AA8-E074-7A5B-CE7C3F244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188" y="3186113"/>
                <a:ext cx="131762" cy="363537"/>
              </a:xfrm>
              <a:custGeom>
                <a:avLst/>
                <a:gdLst>
                  <a:gd name="T0" fmla="*/ 2147483646 w 97"/>
                  <a:gd name="T1" fmla="*/ 2147483646 h 268"/>
                  <a:gd name="T2" fmla="*/ 2147483646 w 97"/>
                  <a:gd name="T3" fmla="*/ 2147483646 h 268"/>
                  <a:gd name="T4" fmla="*/ 2147483646 w 97"/>
                  <a:gd name="T5" fmla="*/ 2147483646 h 268"/>
                  <a:gd name="T6" fmla="*/ 2147483646 w 97"/>
                  <a:gd name="T7" fmla="*/ 2147483646 h 268"/>
                  <a:gd name="T8" fmla="*/ 2147483646 w 97"/>
                  <a:gd name="T9" fmla="*/ 2147483646 h 268"/>
                  <a:gd name="T10" fmla="*/ 2147483646 w 97"/>
                  <a:gd name="T11" fmla="*/ 2147483646 h 268"/>
                  <a:gd name="T12" fmla="*/ 2147483646 w 97"/>
                  <a:gd name="T13" fmla="*/ 2147483646 h 268"/>
                  <a:gd name="T14" fmla="*/ 2147483646 w 97"/>
                  <a:gd name="T15" fmla="*/ 2147483646 h 268"/>
                  <a:gd name="T16" fmla="*/ 2147483646 w 97"/>
                  <a:gd name="T17" fmla="*/ 0 h 268"/>
                  <a:gd name="T18" fmla="*/ 2147483646 w 97"/>
                  <a:gd name="T19" fmla="*/ 0 h 268"/>
                  <a:gd name="T20" fmla="*/ 2147483646 w 97"/>
                  <a:gd name="T21" fmla="*/ 2147483646 h 268"/>
                  <a:gd name="T22" fmla="*/ 2147483646 w 97"/>
                  <a:gd name="T23" fmla="*/ 2147483646 h 268"/>
                  <a:gd name="T24" fmla="*/ 2147483646 w 97"/>
                  <a:gd name="T25" fmla="*/ 2147483646 h 268"/>
                  <a:gd name="T26" fmla="*/ 2147483646 w 97"/>
                  <a:gd name="T27" fmla="*/ 2147483646 h 268"/>
                  <a:gd name="T28" fmla="*/ 2147483646 w 97"/>
                  <a:gd name="T29" fmla="*/ 2147483646 h 268"/>
                  <a:gd name="T30" fmla="*/ 2147483646 w 97"/>
                  <a:gd name="T31" fmla="*/ 2147483646 h 268"/>
                  <a:gd name="T32" fmla="*/ 2147483646 w 97"/>
                  <a:gd name="T33" fmla="*/ 2147483646 h 268"/>
                  <a:gd name="T34" fmla="*/ 2147483646 w 97"/>
                  <a:gd name="T35" fmla="*/ 2147483646 h 268"/>
                  <a:gd name="T36" fmla="*/ 2147483646 w 97"/>
                  <a:gd name="T37" fmla="*/ 2147483646 h 268"/>
                  <a:gd name="T38" fmla="*/ 2147483646 w 97"/>
                  <a:gd name="T39" fmla="*/ 2147483646 h 2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7"/>
                  <a:gd name="T61" fmla="*/ 0 h 268"/>
                  <a:gd name="T62" fmla="*/ 97 w 97"/>
                  <a:gd name="T63" fmla="*/ 268 h 26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7" h="268">
                    <a:moveTo>
                      <a:pt x="68" y="268"/>
                    </a:moveTo>
                    <a:cubicBezTo>
                      <a:pt x="68" y="268"/>
                      <a:pt x="35" y="254"/>
                      <a:pt x="31" y="233"/>
                    </a:cubicBezTo>
                    <a:cubicBezTo>
                      <a:pt x="27" y="213"/>
                      <a:pt x="33" y="193"/>
                      <a:pt x="35" y="181"/>
                    </a:cubicBezTo>
                    <a:cubicBezTo>
                      <a:pt x="37" y="169"/>
                      <a:pt x="37" y="154"/>
                      <a:pt x="31" y="148"/>
                    </a:cubicBezTo>
                    <a:cubicBezTo>
                      <a:pt x="25" y="143"/>
                      <a:pt x="19" y="141"/>
                      <a:pt x="19" y="127"/>
                    </a:cubicBezTo>
                    <a:cubicBezTo>
                      <a:pt x="20" y="113"/>
                      <a:pt x="25" y="106"/>
                      <a:pt x="23" y="91"/>
                    </a:cubicBezTo>
                    <a:cubicBezTo>
                      <a:pt x="21" y="77"/>
                      <a:pt x="26" y="81"/>
                      <a:pt x="29" y="67"/>
                    </a:cubicBezTo>
                    <a:cubicBezTo>
                      <a:pt x="33" y="54"/>
                      <a:pt x="33" y="35"/>
                      <a:pt x="17" y="32"/>
                    </a:cubicBezTo>
                    <a:cubicBezTo>
                      <a:pt x="0" y="28"/>
                      <a:pt x="13" y="0"/>
                      <a:pt x="13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29" y="10"/>
                      <a:pt x="33" y="12"/>
                      <a:pt x="45" y="12"/>
                    </a:cubicBezTo>
                    <a:cubicBezTo>
                      <a:pt x="45" y="12"/>
                      <a:pt x="39" y="32"/>
                      <a:pt x="50" y="40"/>
                    </a:cubicBezTo>
                    <a:cubicBezTo>
                      <a:pt x="61" y="48"/>
                      <a:pt x="76" y="57"/>
                      <a:pt x="77" y="70"/>
                    </a:cubicBezTo>
                    <a:cubicBezTo>
                      <a:pt x="78" y="83"/>
                      <a:pt x="72" y="94"/>
                      <a:pt x="80" y="103"/>
                    </a:cubicBezTo>
                    <a:cubicBezTo>
                      <a:pt x="88" y="113"/>
                      <a:pt x="97" y="113"/>
                      <a:pt x="94" y="127"/>
                    </a:cubicBezTo>
                    <a:cubicBezTo>
                      <a:pt x="92" y="140"/>
                      <a:pt x="86" y="128"/>
                      <a:pt x="88" y="150"/>
                    </a:cubicBezTo>
                    <a:cubicBezTo>
                      <a:pt x="91" y="172"/>
                      <a:pt x="91" y="210"/>
                      <a:pt x="89" y="216"/>
                    </a:cubicBezTo>
                    <a:cubicBezTo>
                      <a:pt x="87" y="222"/>
                      <a:pt x="82" y="232"/>
                      <a:pt x="88" y="239"/>
                    </a:cubicBezTo>
                    <a:cubicBezTo>
                      <a:pt x="94" y="245"/>
                      <a:pt x="95" y="261"/>
                      <a:pt x="95" y="261"/>
                    </a:cubicBezTo>
                    <a:cubicBezTo>
                      <a:pt x="95" y="261"/>
                      <a:pt x="80" y="255"/>
                      <a:pt x="68" y="268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4" name="Freeform 104">
                <a:extLst>
                  <a:ext uri="{FF2B5EF4-FFF2-40B4-BE49-F238E27FC236}">
                    <a16:creationId xmlns:a16="http://schemas.microsoft.com/office/drawing/2014/main" id="{79A20ADB-2C6F-718F-0215-B0D672622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575" y="3092450"/>
                <a:ext cx="230188" cy="447675"/>
              </a:xfrm>
              <a:custGeom>
                <a:avLst/>
                <a:gdLst>
                  <a:gd name="T0" fmla="*/ 2147483646 w 169"/>
                  <a:gd name="T1" fmla="*/ 2147483646 h 330"/>
                  <a:gd name="T2" fmla="*/ 2147483646 w 169"/>
                  <a:gd name="T3" fmla="*/ 2147483646 h 330"/>
                  <a:gd name="T4" fmla="*/ 2147483646 w 169"/>
                  <a:gd name="T5" fmla="*/ 2147483646 h 330"/>
                  <a:gd name="T6" fmla="*/ 2147483646 w 169"/>
                  <a:gd name="T7" fmla="*/ 2147483646 h 330"/>
                  <a:gd name="T8" fmla="*/ 2147483646 w 169"/>
                  <a:gd name="T9" fmla="*/ 2147483646 h 330"/>
                  <a:gd name="T10" fmla="*/ 2147483646 w 169"/>
                  <a:gd name="T11" fmla="*/ 2147483646 h 330"/>
                  <a:gd name="T12" fmla="*/ 2147483646 w 169"/>
                  <a:gd name="T13" fmla="*/ 2147483646 h 330"/>
                  <a:gd name="T14" fmla="*/ 2147483646 w 169"/>
                  <a:gd name="T15" fmla="*/ 2147483646 h 330"/>
                  <a:gd name="T16" fmla="*/ 2147483646 w 169"/>
                  <a:gd name="T17" fmla="*/ 2147483646 h 330"/>
                  <a:gd name="T18" fmla="*/ 2147483646 w 169"/>
                  <a:gd name="T19" fmla="*/ 2147483646 h 330"/>
                  <a:gd name="T20" fmla="*/ 2147483646 w 169"/>
                  <a:gd name="T21" fmla="*/ 2147483646 h 330"/>
                  <a:gd name="T22" fmla="*/ 2147483646 w 169"/>
                  <a:gd name="T23" fmla="*/ 2147483646 h 330"/>
                  <a:gd name="T24" fmla="*/ 2147483646 w 169"/>
                  <a:gd name="T25" fmla="*/ 2147483646 h 330"/>
                  <a:gd name="T26" fmla="*/ 2147483646 w 169"/>
                  <a:gd name="T27" fmla="*/ 2147483646 h 330"/>
                  <a:gd name="T28" fmla="*/ 2147483646 w 169"/>
                  <a:gd name="T29" fmla="*/ 2147483646 h 330"/>
                  <a:gd name="T30" fmla="*/ 2147483646 w 169"/>
                  <a:gd name="T31" fmla="*/ 2147483646 h 330"/>
                  <a:gd name="T32" fmla="*/ 2147483646 w 169"/>
                  <a:gd name="T33" fmla="*/ 2147483646 h 330"/>
                  <a:gd name="T34" fmla="*/ 2147483646 w 169"/>
                  <a:gd name="T35" fmla="*/ 2147483646 h 330"/>
                  <a:gd name="T36" fmla="*/ 2147483646 w 169"/>
                  <a:gd name="T37" fmla="*/ 2147483646 h 330"/>
                  <a:gd name="T38" fmla="*/ 2147483646 w 169"/>
                  <a:gd name="T39" fmla="*/ 2147483646 h 330"/>
                  <a:gd name="T40" fmla="*/ 2147483646 w 169"/>
                  <a:gd name="T41" fmla="*/ 2147483646 h 330"/>
                  <a:gd name="T42" fmla="*/ 2147483646 w 169"/>
                  <a:gd name="T43" fmla="*/ 2147483646 h 330"/>
                  <a:gd name="T44" fmla="*/ 2147483646 w 169"/>
                  <a:gd name="T45" fmla="*/ 2147483646 h 330"/>
                  <a:gd name="T46" fmla="*/ 2147483646 w 169"/>
                  <a:gd name="T47" fmla="*/ 2147483646 h 330"/>
                  <a:gd name="T48" fmla="*/ 2147483646 w 169"/>
                  <a:gd name="T49" fmla="*/ 2147483646 h 330"/>
                  <a:gd name="T50" fmla="*/ 2147483646 w 169"/>
                  <a:gd name="T51" fmla="*/ 2147483646 h 330"/>
                  <a:gd name="T52" fmla="*/ 2147483646 w 169"/>
                  <a:gd name="T53" fmla="*/ 2147483646 h 330"/>
                  <a:gd name="T54" fmla="*/ 2147483646 w 169"/>
                  <a:gd name="T55" fmla="*/ 2147483646 h 330"/>
                  <a:gd name="T56" fmla="*/ 2147483646 w 169"/>
                  <a:gd name="T57" fmla="*/ 2147483646 h 330"/>
                  <a:gd name="T58" fmla="*/ 2147483646 w 169"/>
                  <a:gd name="T59" fmla="*/ 2147483646 h 33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9"/>
                  <a:gd name="T91" fmla="*/ 0 h 330"/>
                  <a:gd name="T92" fmla="*/ 169 w 169"/>
                  <a:gd name="T93" fmla="*/ 330 h 330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9" h="330">
                    <a:moveTo>
                      <a:pt x="56" y="330"/>
                    </a:moveTo>
                    <a:cubicBezTo>
                      <a:pt x="56" y="330"/>
                      <a:pt x="55" y="314"/>
                      <a:pt x="49" y="308"/>
                    </a:cubicBezTo>
                    <a:cubicBezTo>
                      <a:pt x="43" y="301"/>
                      <a:pt x="48" y="291"/>
                      <a:pt x="50" y="285"/>
                    </a:cubicBezTo>
                    <a:cubicBezTo>
                      <a:pt x="52" y="279"/>
                      <a:pt x="52" y="241"/>
                      <a:pt x="49" y="219"/>
                    </a:cubicBezTo>
                    <a:cubicBezTo>
                      <a:pt x="47" y="197"/>
                      <a:pt x="53" y="209"/>
                      <a:pt x="55" y="196"/>
                    </a:cubicBezTo>
                    <a:cubicBezTo>
                      <a:pt x="58" y="182"/>
                      <a:pt x="49" y="182"/>
                      <a:pt x="41" y="172"/>
                    </a:cubicBezTo>
                    <a:cubicBezTo>
                      <a:pt x="33" y="163"/>
                      <a:pt x="39" y="152"/>
                      <a:pt x="38" y="139"/>
                    </a:cubicBezTo>
                    <a:cubicBezTo>
                      <a:pt x="37" y="126"/>
                      <a:pt x="22" y="117"/>
                      <a:pt x="11" y="109"/>
                    </a:cubicBezTo>
                    <a:cubicBezTo>
                      <a:pt x="0" y="101"/>
                      <a:pt x="6" y="81"/>
                      <a:pt x="6" y="81"/>
                    </a:cubicBezTo>
                    <a:cubicBezTo>
                      <a:pt x="18" y="81"/>
                      <a:pt x="22" y="77"/>
                      <a:pt x="25" y="73"/>
                    </a:cubicBezTo>
                    <a:cubicBezTo>
                      <a:pt x="28" y="69"/>
                      <a:pt x="53" y="52"/>
                      <a:pt x="65" y="55"/>
                    </a:cubicBezTo>
                    <a:cubicBezTo>
                      <a:pt x="77" y="58"/>
                      <a:pt x="93" y="42"/>
                      <a:pt x="95" y="33"/>
                    </a:cubicBezTo>
                    <a:cubicBezTo>
                      <a:pt x="95" y="33"/>
                      <a:pt x="94" y="10"/>
                      <a:pt x="102" y="13"/>
                    </a:cubicBezTo>
                    <a:cubicBezTo>
                      <a:pt x="110" y="15"/>
                      <a:pt x="114" y="16"/>
                      <a:pt x="116" y="11"/>
                    </a:cubicBezTo>
                    <a:cubicBezTo>
                      <a:pt x="117" y="5"/>
                      <a:pt x="116" y="0"/>
                      <a:pt x="127" y="15"/>
                    </a:cubicBezTo>
                    <a:cubicBezTo>
                      <a:pt x="138" y="31"/>
                      <a:pt x="146" y="28"/>
                      <a:pt x="152" y="38"/>
                    </a:cubicBezTo>
                    <a:cubicBezTo>
                      <a:pt x="158" y="48"/>
                      <a:pt x="151" y="51"/>
                      <a:pt x="153" y="58"/>
                    </a:cubicBezTo>
                    <a:cubicBezTo>
                      <a:pt x="154" y="66"/>
                      <a:pt x="158" y="70"/>
                      <a:pt x="161" y="76"/>
                    </a:cubicBezTo>
                    <a:cubicBezTo>
                      <a:pt x="165" y="83"/>
                      <a:pt x="169" y="84"/>
                      <a:pt x="164" y="97"/>
                    </a:cubicBezTo>
                    <a:cubicBezTo>
                      <a:pt x="159" y="109"/>
                      <a:pt x="147" y="114"/>
                      <a:pt x="150" y="123"/>
                    </a:cubicBezTo>
                    <a:cubicBezTo>
                      <a:pt x="153" y="133"/>
                      <a:pt x="164" y="140"/>
                      <a:pt x="149" y="143"/>
                    </a:cubicBezTo>
                    <a:cubicBezTo>
                      <a:pt x="134" y="147"/>
                      <a:pt x="132" y="140"/>
                      <a:pt x="130" y="146"/>
                    </a:cubicBezTo>
                    <a:cubicBezTo>
                      <a:pt x="129" y="152"/>
                      <a:pt x="124" y="150"/>
                      <a:pt x="121" y="156"/>
                    </a:cubicBezTo>
                    <a:cubicBezTo>
                      <a:pt x="118" y="161"/>
                      <a:pt x="141" y="173"/>
                      <a:pt x="121" y="177"/>
                    </a:cubicBezTo>
                    <a:cubicBezTo>
                      <a:pt x="101" y="181"/>
                      <a:pt x="95" y="182"/>
                      <a:pt x="100" y="198"/>
                    </a:cubicBezTo>
                    <a:cubicBezTo>
                      <a:pt x="106" y="213"/>
                      <a:pt x="103" y="223"/>
                      <a:pt x="101" y="231"/>
                    </a:cubicBezTo>
                    <a:cubicBezTo>
                      <a:pt x="99" y="239"/>
                      <a:pt x="100" y="241"/>
                      <a:pt x="102" y="253"/>
                    </a:cubicBezTo>
                    <a:cubicBezTo>
                      <a:pt x="105" y="265"/>
                      <a:pt x="106" y="269"/>
                      <a:pt x="106" y="279"/>
                    </a:cubicBezTo>
                    <a:cubicBezTo>
                      <a:pt x="106" y="289"/>
                      <a:pt x="98" y="322"/>
                      <a:pt x="98" y="322"/>
                    </a:cubicBezTo>
                    <a:cubicBezTo>
                      <a:pt x="98" y="322"/>
                      <a:pt x="67" y="329"/>
                      <a:pt x="56" y="33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6" name="Freeform 105">
                <a:extLst>
                  <a:ext uri="{FF2B5EF4-FFF2-40B4-BE49-F238E27FC236}">
                    <a16:creationId xmlns:a16="http://schemas.microsoft.com/office/drawing/2014/main" id="{22F77DF0-9D66-C52D-8CCF-DE04D2871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700" y="2325688"/>
                <a:ext cx="1076325" cy="819150"/>
              </a:xfrm>
              <a:custGeom>
                <a:avLst/>
                <a:gdLst>
                  <a:gd name="T0" fmla="*/ 2147483646 w 794"/>
                  <a:gd name="T1" fmla="*/ 2147483646 h 605"/>
                  <a:gd name="T2" fmla="*/ 2147483646 w 794"/>
                  <a:gd name="T3" fmla="*/ 2147483646 h 605"/>
                  <a:gd name="T4" fmla="*/ 2147483646 w 794"/>
                  <a:gd name="T5" fmla="*/ 2147483646 h 605"/>
                  <a:gd name="T6" fmla="*/ 2147483646 w 794"/>
                  <a:gd name="T7" fmla="*/ 2147483646 h 605"/>
                  <a:gd name="T8" fmla="*/ 2147483646 w 794"/>
                  <a:gd name="T9" fmla="*/ 2147483646 h 605"/>
                  <a:gd name="T10" fmla="*/ 2147483646 w 794"/>
                  <a:gd name="T11" fmla="*/ 2147483646 h 605"/>
                  <a:gd name="T12" fmla="*/ 2147483646 w 794"/>
                  <a:gd name="T13" fmla="*/ 2147483646 h 605"/>
                  <a:gd name="T14" fmla="*/ 2147483646 w 794"/>
                  <a:gd name="T15" fmla="*/ 2147483646 h 605"/>
                  <a:gd name="T16" fmla="*/ 2147483646 w 794"/>
                  <a:gd name="T17" fmla="*/ 2147483646 h 605"/>
                  <a:gd name="T18" fmla="*/ 2147483646 w 794"/>
                  <a:gd name="T19" fmla="*/ 2147483646 h 605"/>
                  <a:gd name="T20" fmla="*/ 2147483646 w 794"/>
                  <a:gd name="T21" fmla="*/ 2147483646 h 605"/>
                  <a:gd name="T22" fmla="*/ 2147483646 w 794"/>
                  <a:gd name="T23" fmla="*/ 2147483646 h 605"/>
                  <a:gd name="T24" fmla="*/ 2147483646 w 794"/>
                  <a:gd name="T25" fmla="*/ 2147483646 h 605"/>
                  <a:gd name="T26" fmla="*/ 2147483646 w 794"/>
                  <a:gd name="T27" fmla="*/ 2147483646 h 605"/>
                  <a:gd name="T28" fmla="*/ 0 w 794"/>
                  <a:gd name="T29" fmla="*/ 2147483646 h 605"/>
                  <a:gd name="T30" fmla="*/ 2147483646 w 794"/>
                  <a:gd name="T31" fmla="*/ 2147483646 h 605"/>
                  <a:gd name="T32" fmla="*/ 2147483646 w 794"/>
                  <a:gd name="T33" fmla="*/ 2147483646 h 605"/>
                  <a:gd name="T34" fmla="*/ 2147483646 w 794"/>
                  <a:gd name="T35" fmla="*/ 2147483646 h 605"/>
                  <a:gd name="T36" fmla="*/ 2147483646 w 794"/>
                  <a:gd name="T37" fmla="*/ 2147483646 h 605"/>
                  <a:gd name="T38" fmla="*/ 2147483646 w 794"/>
                  <a:gd name="T39" fmla="*/ 2147483646 h 605"/>
                  <a:gd name="T40" fmla="*/ 2147483646 w 794"/>
                  <a:gd name="T41" fmla="*/ 2147483646 h 605"/>
                  <a:gd name="T42" fmla="*/ 2147483646 w 794"/>
                  <a:gd name="T43" fmla="*/ 2147483646 h 605"/>
                  <a:gd name="T44" fmla="*/ 2147483646 w 794"/>
                  <a:gd name="T45" fmla="*/ 2147483646 h 605"/>
                  <a:gd name="T46" fmla="*/ 2147483646 w 794"/>
                  <a:gd name="T47" fmla="*/ 2147483646 h 605"/>
                  <a:gd name="T48" fmla="*/ 2147483646 w 794"/>
                  <a:gd name="T49" fmla="*/ 2147483646 h 605"/>
                  <a:gd name="T50" fmla="*/ 2147483646 w 794"/>
                  <a:gd name="T51" fmla="*/ 2147483646 h 605"/>
                  <a:gd name="T52" fmla="*/ 2147483646 w 794"/>
                  <a:gd name="T53" fmla="*/ 2147483646 h 605"/>
                  <a:gd name="T54" fmla="*/ 2147483646 w 794"/>
                  <a:gd name="T55" fmla="*/ 2147483646 h 605"/>
                  <a:gd name="T56" fmla="*/ 2147483646 w 794"/>
                  <a:gd name="T57" fmla="*/ 2147483646 h 605"/>
                  <a:gd name="T58" fmla="*/ 2147483646 w 794"/>
                  <a:gd name="T59" fmla="*/ 2147483646 h 605"/>
                  <a:gd name="T60" fmla="*/ 2147483646 w 794"/>
                  <a:gd name="T61" fmla="*/ 2147483646 h 605"/>
                  <a:gd name="T62" fmla="*/ 2147483646 w 794"/>
                  <a:gd name="T63" fmla="*/ 2147483646 h 605"/>
                  <a:gd name="T64" fmla="*/ 2147483646 w 794"/>
                  <a:gd name="T65" fmla="*/ 2147483646 h 605"/>
                  <a:gd name="T66" fmla="*/ 2147483646 w 794"/>
                  <a:gd name="T67" fmla="*/ 2147483646 h 605"/>
                  <a:gd name="T68" fmla="*/ 2147483646 w 794"/>
                  <a:gd name="T69" fmla="*/ 2147483646 h 605"/>
                  <a:gd name="T70" fmla="*/ 2147483646 w 794"/>
                  <a:gd name="T71" fmla="*/ 2147483646 h 605"/>
                  <a:gd name="T72" fmla="*/ 2147483646 w 794"/>
                  <a:gd name="T73" fmla="*/ 2147483646 h 605"/>
                  <a:gd name="T74" fmla="*/ 2147483646 w 794"/>
                  <a:gd name="T75" fmla="*/ 2147483646 h 605"/>
                  <a:gd name="T76" fmla="*/ 2147483646 w 794"/>
                  <a:gd name="T77" fmla="*/ 2147483646 h 605"/>
                  <a:gd name="T78" fmla="*/ 2147483646 w 794"/>
                  <a:gd name="T79" fmla="*/ 2147483646 h 605"/>
                  <a:gd name="T80" fmla="*/ 2147483646 w 794"/>
                  <a:gd name="T81" fmla="*/ 2147483646 h 605"/>
                  <a:gd name="T82" fmla="*/ 2147483646 w 794"/>
                  <a:gd name="T83" fmla="*/ 2147483646 h 605"/>
                  <a:gd name="T84" fmla="*/ 2147483646 w 794"/>
                  <a:gd name="T85" fmla="*/ 2147483646 h 605"/>
                  <a:gd name="T86" fmla="*/ 2147483646 w 794"/>
                  <a:gd name="T87" fmla="*/ 2147483646 h 605"/>
                  <a:gd name="T88" fmla="*/ 2147483646 w 794"/>
                  <a:gd name="T89" fmla="*/ 2147483646 h 605"/>
                  <a:gd name="T90" fmla="*/ 2147483646 w 794"/>
                  <a:gd name="T91" fmla="*/ 2147483646 h 605"/>
                  <a:gd name="T92" fmla="*/ 2147483646 w 794"/>
                  <a:gd name="T93" fmla="*/ 2147483646 h 605"/>
                  <a:gd name="T94" fmla="*/ 2147483646 w 794"/>
                  <a:gd name="T95" fmla="*/ 2147483646 h 605"/>
                  <a:gd name="T96" fmla="*/ 2147483646 w 794"/>
                  <a:gd name="T97" fmla="*/ 2147483646 h 605"/>
                  <a:gd name="T98" fmla="*/ 2147483646 w 794"/>
                  <a:gd name="T99" fmla="*/ 2147483646 h 605"/>
                  <a:gd name="T100" fmla="*/ 2147483646 w 794"/>
                  <a:gd name="T101" fmla="*/ 2147483646 h 605"/>
                  <a:gd name="T102" fmla="*/ 2147483646 w 794"/>
                  <a:gd name="T103" fmla="*/ 2147483646 h 605"/>
                  <a:gd name="T104" fmla="*/ 2147483646 w 794"/>
                  <a:gd name="T105" fmla="*/ 2147483646 h 605"/>
                  <a:gd name="T106" fmla="*/ 2147483646 w 794"/>
                  <a:gd name="T107" fmla="*/ 2147483646 h 605"/>
                  <a:gd name="T108" fmla="*/ 2147483646 w 794"/>
                  <a:gd name="T109" fmla="*/ 2147483646 h 605"/>
                  <a:gd name="T110" fmla="*/ 2147483646 w 794"/>
                  <a:gd name="T111" fmla="*/ 2147483646 h 605"/>
                  <a:gd name="T112" fmla="*/ 2147483646 w 794"/>
                  <a:gd name="T113" fmla="*/ 2147483646 h 605"/>
                  <a:gd name="T114" fmla="*/ 2147483646 w 794"/>
                  <a:gd name="T115" fmla="*/ 2147483646 h 605"/>
                  <a:gd name="T116" fmla="*/ 2147483646 w 794"/>
                  <a:gd name="T117" fmla="*/ 2147483646 h 605"/>
                  <a:gd name="T118" fmla="*/ 2147483646 w 794"/>
                  <a:gd name="T119" fmla="*/ 2147483646 h 605"/>
                  <a:gd name="T120" fmla="*/ 2147483646 w 794"/>
                  <a:gd name="T121" fmla="*/ 2147483646 h 60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605"/>
                  <a:gd name="T185" fmla="*/ 794 w 794"/>
                  <a:gd name="T186" fmla="*/ 605 h 60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605">
                    <a:moveTo>
                      <a:pt x="747" y="42"/>
                    </a:moveTo>
                    <a:cubicBezTo>
                      <a:pt x="706" y="65"/>
                      <a:pt x="706" y="65"/>
                      <a:pt x="706" y="65"/>
                    </a:cubicBezTo>
                    <a:cubicBezTo>
                      <a:pt x="706" y="65"/>
                      <a:pt x="663" y="0"/>
                      <a:pt x="601" y="15"/>
                    </a:cubicBezTo>
                    <a:cubicBezTo>
                      <a:pt x="539" y="27"/>
                      <a:pt x="319" y="194"/>
                      <a:pt x="305" y="206"/>
                    </a:cubicBezTo>
                    <a:cubicBezTo>
                      <a:pt x="291" y="218"/>
                      <a:pt x="223" y="232"/>
                      <a:pt x="205" y="232"/>
                    </a:cubicBezTo>
                    <a:cubicBezTo>
                      <a:pt x="205" y="232"/>
                      <a:pt x="213" y="316"/>
                      <a:pt x="209" y="344"/>
                    </a:cubicBezTo>
                    <a:cubicBezTo>
                      <a:pt x="205" y="373"/>
                      <a:pt x="191" y="373"/>
                      <a:pt x="193" y="385"/>
                    </a:cubicBezTo>
                    <a:cubicBezTo>
                      <a:pt x="195" y="397"/>
                      <a:pt x="181" y="421"/>
                      <a:pt x="171" y="427"/>
                    </a:cubicBezTo>
                    <a:cubicBezTo>
                      <a:pt x="161" y="433"/>
                      <a:pt x="134" y="427"/>
                      <a:pt x="124" y="427"/>
                    </a:cubicBezTo>
                    <a:cubicBezTo>
                      <a:pt x="114" y="427"/>
                      <a:pt x="96" y="423"/>
                      <a:pt x="88" y="425"/>
                    </a:cubicBezTo>
                    <a:cubicBezTo>
                      <a:pt x="80" y="427"/>
                      <a:pt x="56" y="425"/>
                      <a:pt x="56" y="425"/>
                    </a:cubicBezTo>
                    <a:cubicBezTo>
                      <a:pt x="56" y="425"/>
                      <a:pt x="56" y="445"/>
                      <a:pt x="32" y="441"/>
                    </a:cubicBezTo>
                    <a:cubicBezTo>
                      <a:pt x="25" y="440"/>
                      <a:pt x="16" y="436"/>
                      <a:pt x="8" y="433"/>
                    </a:cubicBezTo>
                    <a:cubicBezTo>
                      <a:pt x="5" y="432"/>
                      <a:pt x="5" y="432"/>
                      <a:pt x="5" y="432"/>
                    </a:cubicBezTo>
                    <a:cubicBezTo>
                      <a:pt x="0" y="450"/>
                      <a:pt x="0" y="450"/>
                      <a:pt x="0" y="450"/>
                    </a:cubicBezTo>
                    <a:cubicBezTo>
                      <a:pt x="0" y="450"/>
                      <a:pt x="4" y="463"/>
                      <a:pt x="3" y="469"/>
                    </a:cubicBezTo>
                    <a:cubicBezTo>
                      <a:pt x="2" y="475"/>
                      <a:pt x="22" y="500"/>
                      <a:pt x="32" y="511"/>
                    </a:cubicBezTo>
                    <a:cubicBezTo>
                      <a:pt x="42" y="522"/>
                      <a:pt x="47" y="519"/>
                      <a:pt x="50" y="523"/>
                    </a:cubicBezTo>
                    <a:cubicBezTo>
                      <a:pt x="53" y="527"/>
                      <a:pt x="47" y="529"/>
                      <a:pt x="41" y="530"/>
                    </a:cubicBezTo>
                    <a:cubicBezTo>
                      <a:pt x="35" y="531"/>
                      <a:pt x="42" y="536"/>
                      <a:pt x="43" y="547"/>
                    </a:cubicBezTo>
                    <a:cubicBezTo>
                      <a:pt x="44" y="557"/>
                      <a:pt x="64" y="560"/>
                      <a:pt x="71" y="557"/>
                    </a:cubicBezTo>
                    <a:cubicBezTo>
                      <a:pt x="78" y="554"/>
                      <a:pt x="82" y="557"/>
                      <a:pt x="92" y="557"/>
                    </a:cubicBezTo>
                    <a:cubicBezTo>
                      <a:pt x="102" y="557"/>
                      <a:pt x="90" y="571"/>
                      <a:pt x="95" y="581"/>
                    </a:cubicBezTo>
                    <a:cubicBezTo>
                      <a:pt x="100" y="591"/>
                      <a:pt x="109" y="591"/>
                      <a:pt x="107" y="600"/>
                    </a:cubicBezTo>
                    <a:cubicBezTo>
                      <a:pt x="107" y="600"/>
                      <a:pt x="106" y="577"/>
                      <a:pt x="114" y="580"/>
                    </a:cubicBezTo>
                    <a:cubicBezTo>
                      <a:pt x="122" y="582"/>
                      <a:pt x="126" y="583"/>
                      <a:pt x="128" y="578"/>
                    </a:cubicBezTo>
                    <a:cubicBezTo>
                      <a:pt x="129" y="572"/>
                      <a:pt x="128" y="567"/>
                      <a:pt x="139" y="582"/>
                    </a:cubicBezTo>
                    <a:cubicBezTo>
                      <a:pt x="149" y="597"/>
                      <a:pt x="157" y="595"/>
                      <a:pt x="163" y="603"/>
                    </a:cubicBezTo>
                    <a:cubicBezTo>
                      <a:pt x="163" y="604"/>
                      <a:pt x="163" y="604"/>
                      <a:pt x="164" y="604"/>
                    </a:cubicBezTo>
                    <a:cubicBezTo>
                      <a:pt x="164" y="604"/>
                      <a:pt x="164" y="604"/>
                      <a:pt x="164" y="605"/>
                    </a:cubicBezTo>
                    <a:cubicBezTo>
                      <a:pt x="170" y="579"/>
                      <a:pt x="170" y="579"/>
                      <a:pt x="170" y="579"/>
                    </a:cubicBezTo>
                    <a:cubicBezTo>
                      <a:pt x="170" y="579"/>
                      <a:pt x="171" y="565"/>
                      <a:pt x="177" y="563"/>
                    </a:cubicBezTo>
                    <a:cubicBezTo>
                      <a:pt x="182" y="562"/>
                      <a:pt x="189" y="560"/>
                      <a:pt x="191" y="550"/>
                    </a:cubicBezTo>
                    <a:cubicBezTo>
                      <a:pt x="193" y="539"/>
                      <a:pt x="191" y="543"/>
                      <a:pt x="194" y="534"/>
                    </a:cubicBezTo>
                    <a:cubicBezTo>
                      <a:pt x="197" y="525"/>
                      <a:pt x="203" y="505"/>
                      <a:pt x="224" y="507"/>
                    </a:cubicBezTo>
                    <a:cubicBezTo>
                      <a:pt x="246" y="509"/>
                      <a:pt x="254" y="511"/>
                      <a:pt x="257" y="505"/>
                    </a:cubicBezTo>
                    <a:cubicBezTo>
                      <a:pt x="259" y="499"/>
                      <a:pt x="256" y="486"/>
                      <a:pt x="277" y="499"/>
                    </a:cubicBezTo>
                    <a:cubicBezTo>
                      <a:pt x="297" y="512"/>
                      <a:pt x="317" y="515"/>
                      <a:pt x="321" y="516"/>
                    </a:cubicBezTo>
                    <a:cubicBezTo>
                      <a:pt x="324" y="517"/>
                      <a:pt x="331" y="522"/>
                      <a:pt x="331" y="522"/>
                    </a:cubicBezTo>
                    <a:cubicBezTo>
                      <a:pt x="331" y="522"/>
                      <a:pt x="318" y="540"/>
                      <a:pt x="329" y="543"/>
                    </a:cubicBezTo>
                    <a:cubicBezTo>
                      <a:pt x="341" y="546"/>
                      <a:pt x="339" y="547"/>
                      <a:pt x="354" y="542"/>
                    </a:cubicBezTo>
                    <a:cubicBezTo>
                      <a:pt x="369" y="536"/>
                      <a:pt x="367" y="530"/>
                      <a:pt x="380" y="532"/>
                    </a:cubicBezTo>
                    <a:cubicBezTo>
                      <a:pt x="393" y="535"/>
                      <a:pt x="408" y="530"/>
                      <a:pt x="411" y="532"/>
                    </a:cubicBezTo>
                    <a:cubicBezTo>
                      <a:pt x="415" y="534"/>
                      <a:pt x="433" y="558"/>
                      <a:pt x="444" y="557"/>
                    </a:cubicBezTo>
                    <a:cubicBezTo>
                      <a:pt x="456" y="556"/>
                      <a:pt x="488" y="547"/>
                      <a:pt x="495" y="540"/>
                    </a:cubicBezTo>
                    <a:cubicBezTo>
                      <a:pt x="502" y="532"/>
                      <a:pt x="507" y="505"/>
                      <a:pt x="538" y="522"/>
                    </a:cubicBezTo>
                    <a:cubicBezTo>
                      <a:pt x="569" y="540"/>
                      <a:pt x="555" y="534"/>
                      <a:pt x="584" y="536"/>
                    </a:cubicBezTo>
                    <a:cubicBezTo>
                      <a:pt x="613" y="539"/>
                      <a:pt x="599" y="532"/>
                      <a:pt x="618" y="529"/>
                    </a:cubicBezTo>
                    <a:cubicBezTo>
                      <a:pt x="637" y="526"/>
                      <a:pt x="633" y="520"/>
                      <a:pt x="647" y="518"/>
                    </a:cubicBezTo>
                    <a:cubicBezTo>
                      <a:pt x="661" y="516"/>
                      <a:pt x="674" y="518"/>
                      <a:pt x="674" y="518"/>
                    </a:cubicBezTo>
                    <a:cubicBezTo>
                      <a:pt x="674" y="518"/>
                      <a:pt x="674" y="486"/>
                      <a:pt x="672" y="480"/>
                    </a:cubicBezTo>
                    <a:cubicBezTo>
                      <a:pt x="670" y="474"/>
                      <a:pt x="681" y="474"/>
                      <a:pt x="689" y="456"/>
                    </a:cubicBezTo>
                    <a:cubicBezTo>
                      <a:pt x="697" y="438"/>
                      <a:pt x="694" y="435"/>
                      <a:pt x="706" y="422"/>
                    </a:cubicBezTo>
                    <a:cubicBezTo>
                      <a:pt x="718" y="409"/>
                      <a:pt x="726" y="396"/>
                      <a:pt x="735" y="389"/>
                    </a:cubicBezTo>
                    <a:cubicBezTo>
                      <a:pt x="744" y="382"/>
                      <a:pt x="768" y="352"/>
                      <a:pt x="768" y="352"/>
                    </a:cubicBezTo>
                    <a:cubicBezTo>
                      <a:pt x="768" y="352"/>
                      <a:pt x="774" y="259"/>
                      <a:pt x="777" y="237"/>
                    </a:cubicBezTo>
                    <a:cubicBezTo>
                      <a:pt x="779" y="216"/>
                      <a:pt x="794" y="198"/>
                      <a:pt x="789" y="185"/>
                    </a:cubicBezTo>
                    <a:cubicBezTo>
                      <a:pt x="783" y="171"/>
                      <a:pt x="765" y="169"/>
                      <a:pt x="763" y="161"/>
                    </a:cubicBezTo>
                    <a:cubicBezTo>
                      <a:pt x="762" y="153"/>
                      <a:pt x="765" y="139"/>
                      <a:pt x="762" y="131"/>
                    </a:cubicBezTo>
                    <a:cubicBezTo>
                      <a:pt x="759" y="123"/>
                      <a:pt x="749" y="112"/>
                      <a:pt x="747" y="100"/>
                    </a:cubicBezTo>
                    <a:cubicBezTo>
                      <a:pt x="746" y="88"/>
                      <a:pt x="747" y="42"/>
                      <a:pt x="747" y="4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98" name="Freeform 106">
                <a:extLst>
                  <a:ext uri="{FF2B5EF4-FFF2-40B4-BE49-F238E27FC236}">
                    <a16:creationId xmlns:a16="http://schemas.microsoft.com/office/drawing/2014/main" id="{ED081B48-092D-385B-7B8B-562AE7935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2341563"/>
                <a:ext cx="708025" cy="1139825"/>
              </a:xfrm>
              <a:custGeom>
                <a:avLst/>
                <a:gdLst>
                  <a:gd name="T0" fmla="*/ 2147483646 w 522"/>
                  <a:gd name="T1" fmla="*/ 2147483646 h 842"/>
                  <a:gd name="T2" fmla="*/ 2147483646 w 522"/>
                  <a:gd name="T3" fmla="*/ 0 h 842"/>
                  <a:gd name="T4" fmla="*/ 2147483646 w 522"/>
                  <a:gd name="T5" fmla="*/ 2147483646 h 842"/>
                  <a:gd name="T6" fmla="*/ 2147483646 w 522"/>
                  <a:gd name="T7" fmla="*/ 2147483646 h 842"/>
                  <a:gd name="T8" fmla="*/ 2147483646 w 522"/>
                  <a:gd name="T9" fmla="*/ 2147483646 h 842"/>
                  <a:gd name="T10" fmla="*/ 2147483646 w 522"/>
                  <a:gd name="T11" fmla="*/ 2147483646 h 842"/>
                  <a:gd name="T12" fmla="*/ 2147483646 w 522"/>
                  <a:gd name="T13" fmla="*/ 2147483646 h 842"/>
                  <a:gd name="T14" fmla="*/ 2147483646 w 522"/>
                  <a:gd name="T15" fmla="*/ 2147483646 h 842"/>
                  <a:gd name="T16" fmla="*/ 2147483646 w 522"/>
                  <a:gd name="T17" fmla="*/ 2147483646 h 842"/>
                  <a:gd name="T18" fmla="*/ 2147483646 w 522"/>
                  <a:gd name="T19" fmla="*/ 2147483646 h 842"/>
                  <a:gd name="T20" fmla="*/ 2147483646 w 522"/>
                  <a:gd name="T21" fmla="*/ 2147483646 h 842"/>
                  <a:gd name="T22" fmla="*/ 2147483646 w 522"/>
                  <a:gd name="T23" fmla="*/ 2147483646 h 842"/>
                  <a:gd name="T24" fmla="*/ 2147483646 w 522"/>
                  <a:gd name="T25" fmla="*/ 2147483646 h 842"/>
                  <a:gd name="T26" fmla="*/ 2147483646 w 522"/>
                  <a:gd name="T27" fmla="*/ 2147483646 h 842"/>
                  <a:gd name="T28" fmla="*/ 2147483646 w 522"/>
                  <a:gd name="T29" fmla="*/ 2147483646 h 842"/>
                  <a:gd name="T30" fmla="*/ 2147483646 w 522"/>
                  <a:gd name="T31" fmla="*/ 2147483646 h 842"/>
                  <a:gd name="T32" fmla="*/ 2147483646 w 522"/>
                  <a:gd name="T33" fmla="*/ 2147483646 h 842"/>
                  <a:gd name="T34" fmla="*/ 2147483646 w 522"/>
                  <a:gd name="T35" fmla="*/ 2147483646 h 842"/>
                  <a:gd name="T36" fmla="*/ 2147483646 w 522"/>
                  <a:gd name="T37" fmla="*/ 2147483646 h 842"/>
                  <a:gd name="T38" fmla="*/ 2147483646 w 522"/>
                  <a:gd name="T39" fmla="*/ 2147483646 h 842"/>
                  <a:gd name="T40" fmla="*/ 2147483646 w 522"/>
                  <a:gd name="T41" fmla="*/ 2147483646 h 842"/>
                  <a:gd name="T42" fmla="*/ 2147483646 w 522"/>
                  <a:gd name="T43" fmla="*/ 2147483646 h 842"/>
                  <a:gd name="T44" fmla="*/ 2147483646 w 522"/>
                  <a:gd name="T45" fmla="*/ 2147483646 h 842"/>
                  <a:gd name="T46" fmla="*/ 2147483646 w 522"/>
                  <a:gd name="T47" fmla="*/ 2147483646 h 842"/>
                  <a:gd name="T48" fmla="*/ 2147483646 w 522"/>
                  <a:gd name="T49" fmla="*/ 2147483646 h 842"/>
                  <a:gd name="T50" fmla="*/ 2147483646 w 522"/>
                  <a:gd name="T51" fmla="*/ 2147483646 h 842"/>
                  <a:gd name="T52" fmla="*/ 2147483646 w 522"/>
                  <a:gd name="T53" fmla="*/ 2147483646 h 842"/>
                  <a:gd name="T54" fmla="*/ 2147483646 w 522"/>
                  <a:gd name="T55" fmla="*/ 2147483646 h 842"/>
                  <a:gd name="T56" fmla="*/ 2147483646 w 522"/>
                  <a:gd name="T57" fmla="*/ 2147483646 h 842"/>
                  <a:gd name="T58" fmla="*/ 2147483646 w 522"/>
                  <a:gd name="T59" fmla="*/ 2147483646 h 842"/>
                  <a:gd name="T60" fmla="*/ 2147483646 w 522"/>
                  <a:gd name="T61" fmla="*/ 2147483646 h 842"/>
                  <a:gd name="T62" fmla="*/ 2147483646 w 522"/>
                  <a:gd name="T63" fmla="*/ 2147483646 h 842"/>
                  <a:gd name="T64" fmla="*/ 2147483646 w 522"/>
                  <a:gd name="T65" fmla="*/ 2147483646 h 842"/>
                  <a:gd name="T66" fmla="*/ 2147483646 w 522"/>
                  <a:gd name="T67" fmla="*/ 2147483646 h 842"/>
                  <a:gd name="T68" fmla="*/ 2147483646 w 522"/>
                  <a:gd name="T69" fmla="*/ 2147483646 h 842"/>
                  <a:gd name="T70" fmla="*/ 2147483646 w 522"/>
                  <a:gd name="T71" fmla="*/ 2147483646 h 842"/>
                  <a:gd name="T72" fmla="*/ 2147483646 w 522"/>
                  <a:gd name="T73" fmla="*/ 2147483646 h 842"/>
                  <a:gd name="T74" fmla="*/ 2147483646 w 522"/>
                  <a:gd name="T75" fmla="*/ 2147483646 h 842"/>
                  <a:gd name="T76" fmla="*/ 2147483646 w 522"/>
                  <a:gd name="T77" fmla="*/ 2147483646 h 842"/>
                  <a:gd name="T78" fmla="*/ 2147483646 w 522"/>
                  <a:gd name="T79" fmla="*/ 2147483646 h 842"/>
                  <a:gd name="T80" fmla="*/ 2147483646 w 522"/>
                  <a:gd name="T81" fmla="*/ 2147483646 h 842"/>
                  <a:gd name="T82" fmla="*/ 2147483646 w 522"/>
                  <a:gd name="T83" fmla="*/ 2147483646 h 842"/>
                  <a:gd name="T84" fmla="*/ 2147483646 w 522"/>
                  <a:gd name="T85" fmla="*/ 2147483646 h 842"/>
                  <a:gd name="T86" fmla="*/ 2147483646 w 522"/>
                  <a:gd name="T87" fmla="*/ 2147483646 h 842"/>
                  <a:gd name="T88" fmla="*/ 2147483646 w 522"/>
                  <a:gd name="T89" fmla="*/ 2147483646 h 842"/>
                  <a:gd name="T90" fmla="*/ 2147483646 w 522"/>
                  <a:gd name="T91" fmla="*/ 2147483646 h 842"/>
                  <a:gd name="T92" fmla="*/ 2147483646 w 522"/>
                  <a:gd name="T93" fmla="*/ 2147483646 h 842"/>
                  <a:gd name="T94" fmla="*/ 2147483646 w 522"/>
                  <a:gd name="T95" fmla="*/ 2147483646 h 842"/>
                  <a:gd name="T96" fmla="*/ 2147483646 w 522"/>
                  <a:gd name="T97" fmla="*/ 2147483646 h 842"/>
                  <a:gd name="T98" fmla="*/ 2147483646 w 522"/>
                  <a:gd name="T99" fmla="*/ 2147483646 h 842"/>
                  <a:gd name="T100" fmla="*/ 2147483646 w 522"/>
                  <a:gd name="T101" fmla="*/ 2147483646 h 842"/>
                  <a:gd name="T102" fmla="*/ 2147483646 w 522"/>
                  <a:gd name="T103" fmla="*/ 2147483646 h 842"/>
                  <a:gd name="T104" fmla="*/ 2147483646 w 522"/>
                  <a:gd name="T105" fmla="*/ 2147483646 h 842"/>
                  <a:gd name="T106" fmla="*/ 2147483646 w 522"/>
                  <a:gd name="T107" fmla="*/ 2147483646 h 842"/>
                  <a:gd name="T108" fmla="*/ 2147483646 w 522"/>
                  <a:gd name="T109" fmla="*/ 2147483646 h 842"/>
                  <a:gd name="T110" fmla="*/ 2147483646 w 522"/>
                  <a:gd name="T111" fmla="*/ 2147483646 h 84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22"/>
                  <a:gd name="T169" fmla="*/ 0 h 842"/>
                  <a:gd name="T170" fmla="*/ 522 w 522"/>
                  <a:gd name="T171" fmla="*/ 842 h 84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22" h="842">
                    <a:moveTo>
                      <a:pt x="512" y="204"/>
                    </a:moveTo>
                    <a:cubicBezTo>
                      <a:pt x="130" y="0"/>
                      <a:pt x="130" y="0"/>
                      <a:pt x="130" y="0"/>
                    </a:cubicBezTo>
                    <a:cubicBezTo>
                      <a:pt x="80" y="28"/>
                      <a:pt x="80" y="28"/>
                      <a:pt x="80" y="28"/>
                    </a:cubicBezTo>
                    <a:cubicBezTo>
                      <a:pt x="77" y="30"/>
                      <a:pt x="77" y="30"/>
                      <a:pt x="77" y="30"/>
                    </a:cubicBezTo>
                    <a:cubicBezTo>
                      <a:pt x="77" y="30"/>
                      <a:pt x="76" y="76"/>
                      <a:pt x="77" y="88"/>
                    </a:cubicBezTo>
                    <a:cubicBezTo>
                      <a:pt x="79" y="100"/>
                      <a:pt x="89" y="111"/>
                      <a:pt x="92" y="119"/>
                    </a:cubicBezTo>
                    <a:cubicBezTo>
                      <a:pt x="95" y="127"/>
                      <a:pt x="92" y="141"/>
                      <a:pt x="93" y="149"/>
                    </a:cubicBezTo>
                    <a:cubicBezTo>
                      <a:pt x="95" y="157"/>
                      <a:pt x="113" y="159"/>
                      <a:pt x="119" y="173"/>
                    </a:cubicBezTo>
                    <a:cubicBezTo>
                      <a:pt x="124" y="186"/>
                      <a:pt x="109" y="204"/>
                      <a:pt x="107" y="225"/>
                    </a:cubicBezTo>
                    <a:cubicBezTo>
                      <a:pt x="104" y="247"/>
                      <a:pt x="98" y="340"/>
                      <a:pt x="98" y="340"/>
                    </a:cubicBezTo>
                    <a:cubicBezTo>
                      <a:pt x="98" y="340"/>
                      <a:pt x="74" y="370"/>
                      <a:pt x="65" y="377"/>
                    </a:cubicBezTo>
                    <a:cubicBezTo>
                      <a:pt x="56" y="384"/>
                      <a:pt x="48" y="397"/>
                      <a:pt x="36" y="410"/>
                    </a:cubicBezTo>
                    <a:cubicBezTo>
                      <a:pt x="24" y="423"/>
                      <a:pt x="27" y="426"/>
                      <a:pt x="19" y="444"/>
                    </a:cubicBezTo>
                    <a:cubicBezTo>
                      <a:pt x="11" y="462"/>
                      <a:pt x="0" y="462"/>
                      <a:pt x="2" y="468"/>
                    </a:cubicBezTo>
                    <a:cubicBezTo>
                      <a:pt x="4" y="474"/>
                      <a:pt x="4" y="506"/>
                      <a:pt x="4" y="506"/>
                    </a:cubicBezTo>
                    <a:cubicBezTo>
                      <a:pt x="4" y="506"/>
                      <a:pt x="12" y="536"/>
                      <a:pt x="32" y="536"/>
                    </a:cubicBezTo>
                    <a:cubicBezTo>
                      <a:pt x="52" y="536"/>
                      <a:pt x="56" y="542"/>
                      <a:pt x="58" y="555"/>
                    </a:cubicBezTo>
                    <a:cubicBezTo>
                      <a:pt x="61" y="568"/>
                      <a:pt x="73" y="578"/>
                      <a:pt x="79" y="589"/>
                    </a:cubicBezTo>
                    <a:cubicBezTo>
                      <a:pt x="84" y="599"/>
                      <a:pt x="72" y="614"/>
                      <a:pt x="80" y="634"/>
                    </a:cubicBezTo>
                    <a:cubicBezTo>
                      <a:pt x="88" y="654"/>
                      <a:pt x="83" y="669"/>
                      <a:pt x="91" y="677"/>
                    </a:cubicBezTo>
                    <a:cubicBezTo>
                      <a:pt x="99" y="685"/>
                      <a:pt x="108" y="704"/>
                      <a:pt x="85" y="704"/>
                    </a:cubicBezTo>
                    <a:cubicBezTo>
                      <a:pt x="62" y="704"/>
                      <a:pt x="28" y="682"/>
                      <a:pt x="24" y="703"/>
                    </a:cubicBezTo>
                    <a:cubicBezTo>
                      <a:pt x="20" y="723"/>
                      <a:pt x="16" y="723"/>
                      <a:pt x="33" y="735"/>
                    </a:cubicBezTo>
                    <a:cubicBezTo>
                      <a:pt x="50" y="747"/>
                      <a:pt x="61" y="755"/>
                      <a:pt x="69" y="768"/>
                    </a:cubicBezTo>
                    <a:cubicBezTo>
                      <a:pt x="77" y="782"/>
                      <a:pt x="99" y="829"/>
                      <a:pt x="99" y="829"/>
                    </a:cubicBezTo>
                    <a:cubicBezTo>
                      <a:pt x="99" y="829"/>
                      <a:pt x="115" y="841"/>
                      <a:pt x="127" y="830"/>
                    </a:cubicBezTo>
                    <a:cubicBezTo>
                      <a:pt x="139" y="819"/>
                      <a:pt x="147" y="802"/>
                      <a:pt x="152" y="812"/>
                    </a:cubicBezTo>
                    <a:cubicBezTo>
                      <a:pt x="158" y="823"/>
                      <a:pt x="158" y="842"/>
                      <a:pt x="171" y="826"/>
                    </a:cubicBezTo>
                    <a:cubicBezTo>
                      <a:pt x="185" y="810"/>
                      <a:pt x="186" y="807"/>
                      <a:pt x="203" y="806"/>
                    </a:cubicBezTo>
                    <a:cubicBezTo>
                      <a:pt x="221" y="804"/>
                      <a:pt x="219" y="798"/>
                      <a:pt x="237" y="799"/>
                    </a:cubicBezTo>
                    <a:cubicBezTo>
                      <a:pt x="254" y="800"/>
                      <a:pt x="277" y="780"/>
                      <a:pt x="277" y="771"/>
                    </a:cubicBezTo>
                    <a:cubicBezTo>
                      <a:pt x="277" y="762"/>
                      <a:pt x="256" y="748"/>
                      <a:pt x="277" y="749"/>
                    </a:cubicBezTo>
                    <a:cubicBezTo>
                      <a:pt x="298" y="751"/>
                      <a:pt x="315" y="751"/>
                      <a:pt x="327" y="747"/>
                    </a:cubicBezTo>
                    <a:cubicBezTo>
                      <a:pt x="339" y="743"/>
                      <a:pt x="356" y="747"/>
                      <a:pt x="360" y="732"/>
                    </a:cubicBezTo>
                    <a:cubicBezTo>
                      <a:pt x="364" y="717"/>
                      <a:pt x="360" y="705"/>
                      <a:pt x="383" y="697"/>
                    </a:cubicBezTo>
                    <a:cubicBezTo>
                      <a:pt x="406" y="689"/>
                      <a:pt x="408" y="685"/>
                      <a:pt x="412" y="672"/>
                    </a:cubicBezTo>
                    <a:cubicBezTo>
                      <a:pt x="417" y="658"/>
                      <a:pt x="430" y="650"/>
                      <a:pt x="439" y="650"/>
                    </a:cubicBezTo>
                    <a:cubicBezTo>
                      <a:pt x="449" y="650"/>
                      <a:pt x="473" y="650"/>
                      <a:pt x="473" y="650"/>
                    </a:cubicBezTo>
                    <a:cubicBezTo>
                      <a:pt x="473" y="650"/>
                      <a:pt x="485" y="638"/>
                      <a:pt x="467" y="627"/>
                    </a:cubicBezTo>
                    <a:cubicBezTo>
                      <a:pt x="450" y="617"/>
                      <a:pt x="450" y="609"/>
                      <a:pt x="450" y="593"/>
                    </a:cubicBezTo>
                    <a:cubicBezTo>
                      <a:pt x="450" y="576"/>
                      <a:pt x="450" y="562"/>
                      <a:pt x="441" y="563"/>
                    </a:cubicBezTo>
                    <a:cubicBezTo>
                      <a:pt x="431" y="564"/>
                      <a:pt x="408" y="568"/>
                      <a:pt x="415" y="552"/>
                    </a:cubicBezTo>
                    <a:cubicBezTo>
                      <a:pt x="422" y="536"/>
                      <a:pt x="422" y="535"/>
                      <a:pt x="430" y="534"/>
                    </a:cubicBezTo>
                    <a:cubicBezTo>
                      <a:pt x="438" y="532"/>
                      <a:pt x="438" y="528"/>
                      <a:pt x="439" y="524"/>
                    </a:cubicBezTo>
                    <a:cubicBezTo>
                      <a:pt x="441" y="520"/>
                      <a:pt x="442" y="513"/>
                      <a:pt x="434" y="512"/>
                    </a:cubicBezTo>
                    <a:cubicBezTo>
                      <a:pt x="426" y="511"/>
                      <a:pt x="415" y="504"/>
                      <a:pt x="421" y="499"/>
                    </a:cubicBezTo>
                    <a:cubicBezTo>
                      <a:pt x="426" y="493"/>
                      <a:pt x="421" y="484"/>
                      <a:pt x="431" y="484"/>
                    </a:cubicBezTo>
                    <a:cubicBezTo>
                      <a:pt x="442" y="484"/>
                      <a:pt x="451" y="473"/>
                      <a:pt x="446" y="469"/>
                    </a:cubicBezTo>
                    <a:cubicBezTo>
                      <a:pt x="441" y="465"/>
                      <a:pt x="445" y="457"/>
                      <a:pt x="445" y="457"/>
                    </a:cubicBezTo>
                    <a:cubicBezTo>
                      <a:pt x="445" y="457"/>
                      <a:pt x="455" y="448"/>
                      <a:pt x="466" y="448"/>
                    </a:cubicBezTo>
                    <a:cubicBezTo>
                      <a:pt x="477" y="448"/>
                      <a:pt x="481" y="444"/>
                      <a:pt x="476" y="428"/>
                    </a:cubicBezTo>
                    <a:cubicBezTo>
                      <a:pt x="470" y="412"/>
                      <a:pt x="465" y="405"/>
                      <a:pt x="474" y="405"/>
                    </a:cubicBezTo>
                    <a:cubicBezTo>
                      <a:pt x="484" y="405"/>
                      <a:pt x="474" y="390"/>
                      <a:pt x="486" y="390"/>
                    </a:cubicBezTo>
                    <a:cubicBezTo>
                      <a:pt x="498" y="390"/>
                      <a:pt x="500" y="382"/>
                      <a:pt x="508" y="391"/>
                    </a:cubicBezTo>
                    <a:cubicBezTo>
                      <a:pt x="516" y="401"/>
                      <a:pt x="522" y="401"/>
                      <a:pt x="522" y="401"/>
                    </a:cubicBezTo>
                    <a:lnTo>
                      <a:pt x="512" y="204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00" name="Freeform 107">
                <a:extLst>
                  <a:ext uri="{FF2B5EF4-FFF2-40B4-BE49-F238E27FC236}">
                    <a16:creationId xmlns:a16="http://schemas.microsoft.com/office/drawing/2014/main" id="{44F43513-708A-4D59-CE27-1A82F8017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750" y="2982913"/>
                <a:ext cx="841375" cy="701675"/>
              </a:xfrm>
              <a:custGeom>
                <a:avLst/>
                <a:gdLst>
                  <a:gd name="T0" fmla="*/ 2147483646 w 621"/>
                  <a:gd name="T1" fmla="*/ 2147483646 h 518"/>
                  <a:gd name="T2" fmla="*/ 2147483646 w 621"/>
                  <a:gd name="T3" fmla="*/ 2147483646 h 518"/>
                  <a:gd name="T4" fmla="*/ 2147483646 w 621"/>
                  <a:gd name="T5" fmla="*/ 2147483646 h 518"/>
                  <a:gd name="T6" fmla="*/ 2147483646 w 621"/>
                  <a:gd name="T7" fmla="*/ 2147483646 h 518"/>
                  <a:gd name="T8" fmla="*/ 2147483646 w 621"/>
                  <a:gd name="T9" fmla="*/ 2147483646 h 518"/>
                  <a:gd name="T10" fmla="*/ 2147483646 w 621"/>
                  <a:gd name="T11" fmla="*/ 2147483646 h 518"/>
                  <a:gd name="T12" fmla="*/ 2147483646 w 621"/>
                  <a:gd name="T13" fmla="*/ 2147483646 h 518"/>
                  <a:gd name="T14" fmla="*/ 2147483646 w 621"/>
                  <a:gd name="T15" fmla="*/ 2147483646 h 518"/>
                  <a:gd name="T16" fmla="*/ 2147483646 w 621"/>
                  <a:gd name="T17" fmla="*/ 2147483646 h 518"/>
                  <a:gd name="T18" fmla="*/ 2147483646 w 621"/>
                  <a:gd name="T19" fmla="*/ 2147483646 h 518"/>
                  <a:gd name="T20" fmla="*/ 2147483646 w 621"/>
                  <a:gd name="T21" fmla="*/ 2147483646 h 518"/>
                  <a:gd name="T22" fmla="*/ 2147483646 w 621"/>
                  <a:gd name="T23" fmla="*/ 2147483646 h 518"/>
                  <a:gd name="T24" fmla="*/ 2147483646 w 621"/>
                  <a:gd name="T25" fmla="*/ 2147483646 h 518"/>
                  <a:gd name="T26" fmla="*/ 2147483646 w 621"/>
                  <a:gd name="T27" fmla="*/ 2147483646 h 518"/>
                  <a:gd name="T28" fmla="*/ 2147483646 w 621"/>
                  <a:gd name="T29" fmla="*/ 2147483646 h 518"/>
                  <a:gd name="T30" fmla="*/ 2147483646 w 621"/>
                  <a:gd name="T31" fmla="*/ 2147483646 h 518"/>
                  <a:gd name="T32" fmla="*/ 2147483646 w 621"/>
                  <a:gd name="T33" fmla="*/ 2147483646 h 518"/>
                  <a:gd name="T34" fmla="*/ 2147483646 w 621"/>
                  <a:gd name="T35" fmla="*/ 2147483646 h 518"/>
                  <a:gd name="T36" fmla="*/ 2147483646 w 621"/>
                  <a:gd name="T37" fmla="*/ 2147483646 h 518"/>
                  <a:gd name="T38" fmla="*/ 2147483646 w 621"/>
                  <a:gd name="T39" fmla="*/ 2147483646 h 518"/>
                  <a:gd name="T40" fmla="*/ 2147483646 w 621"/>
                  <a:gd name="T41" fmla="*/ 2147483646 h 518"/>
                  <a:gd name="T42" fmla="*/ 2147483646 w 621"/>
                  <a:gd name="T43" fmla="*/ 2147483646 h 518"/>
                  <a:gd name="T44" fmla="*/ 2147483646 w 621"/>
                  <a:gd name="T45" fmla="*/ 2147483646 h 518"/>
                  <a:gd name="T46" fmla="*/ 2147483646 w 621"/>
                  <a:gd name="T47" fmla="*/ 2147483646 h 518"/>
                  <a:gd name="T48" fmla="*/ 2147483646 w 621"/>
                  <a:gd name="T49" fmla="*/ 2147483646 h 518"/>
                  <a:gd name="T50" fmla="*/ 2147483646 w 621"/>
                  <a:gd name="T51" fmla="*/ 2147483646 h 518"/>
                  <a:gd name="T52" fmla="*/ 2147483646 w 621"/>
                  <a:gd name="T53" fmla="*/ 2147483646 h 518"/>
                  <a:gd name="T54" fmla="*/ 2147483646 w 621"/>
                  <a:gd name="T55" fmla="*/ 2147483646 h 518"/>
                  <a:gd name="T56" fmla="*/ 2147483646 w 621"/>
                  <a:gd name="T57" fmla="*/ 2147483646 h 518"/>
                  <a:gd name="T58" fmla="*/ 2147483646 w 621"/>
                  <a:gd name="T59" fmla="*/ 2147483646 h 518"/>
                  <a:gd name="T60" fmla="*/ 2147483646 w 621"/>
                  <a:gd name="T61" fmla="*/ 2147483646 h 518"/>
                  <a:gd name="T62" fmla="*/ 2147483646 w 621"/>
                  <a:gd name="T63" fmla="*/ 2147483646 h 518"/>
                  <a:gd name="T64" fmla="*/ 2147483646 w 621"/>
                  <a:gd name="T65" fmla="*/ 2147483646 h 518"/>
                  <a:gd name="T66" fmla="*/ 2147483646 w 621"/>
                  <a:gd name="T67" fmla="*/ 2147483646 h 518"/>
                  <a:gd name="T68" fmla="*/ 2147483646 w 621"/>
                  <a:gd name="T69" fmla="*/ 2147483646 h 518"/>
                  <a:gd name="T70" fmla="*/ 2147483646 w 621"/>
                  <a:gd name="T71" fmla="*/ 2147483646 h 518"/>
                  <a:gd name="T72" fmla="*/ 2147483646 w 621"/>
                  <a:gd name="T73" fmla="*/ 2147483646 h 518"/>
                  <a:gd name="T74" fmla="*/ 2147483646 w 621"/>
                  <a:gd name="T75" fmla="*/ 2147483646 h 518"/>
                  <a:gd name="T76" fmla="*/ 2147483646 w 621"/>
                  <a:gd name="T77" fmla="*/ 2147483646 h 518"/>
                  <a:gd name="T78" fmla="*/ 2147483646 w 621"/>
                  <a:gd name="T79" fmla="*/ 2147483646 h 518"/>
                  <a:gd name="T80" fmla="*/ 2147483646 w 621"/>
                  <a:gd name="T81" fmla="*/ 2147483646 h 518"/>
                  <a:gd name="T82" fmla="*/ 2147483646 w 621"/>
                  <a:gd name="T83" fmla="*/ 2147483646 h 518"/>
                  <a:gd name="T84" fmla="*/ 2147483646 w 621"/>
                  <a:gd name="T85" fmla="*/ 2147483646 h 518"/>
                  <a:gd name="T86" fmla="*/ 2147483646 w 621"/>
                  <a:gd name="T87" fmla="*/ 2147483646 h 518"/>
                  <a:gd name="T88" fmla="*/ 2147483646 w 621"/>
                  <a:gd name="T89" fmla="*/ 2147483646 h 518"/>
                  <a:gd name="T90" fmla="*/ 2147483646 w 621"/>
                  <a:gd name="T91" fmla="*/ 2147483646 h 518"/>
                  <a:gd name="T92" fmla="*/ 2147483646 w 621"/>
                  <a:gd name="T93" fmla="*/ 2147483646 h 518"/>
                  <a:gd name="T94" fmla="*/ 2147483646 w 621"/>
                  <a:gd name="T95" fmla="*/ 2147483646 h 518"/>
                  <a:gd name="T96" fmla="*/ 2147483646 w 621"/>
                  <a:gd name="T97" fmla="*/ 2147483646 h 518"/>
                  <a:gd name="T98" fmla="*/ 2147483646 w 621"/>
                  <a:gd name="T99" fmla="*/ 2147483646 h 518"/>
                  <a:gd name="T100" fmla="*/ 2147483646 w 621"/>
                  <a:gd name="T101" fmla="*/ 2147483646 h 518"/>
                  <a:gd name="T102" fmla="*/ 2147483646 w 621"/>
                  <a:gd name="T103" fmla="*/ 2147483646 h 518"/>
                  <a:gd name="T104" fmla="*/ 2147483646 w 621"/>
                  <a:gd name="T105" fmla="*/ 2147483646 h 518"/>
                  <a:gd name="T106" fmla="*/ 2147483646 w 621"/>
                  <a:gd name="T107" fmla="*/ 2147483646 h 518"/>
                  <a:gd name="T108" fmla="*/ 2147483646 w 621"/>
                  <a:gd name="T109" fmla="*/ 2147483646 h 518"/>
                  <a:gd name="T110" fmla="*/ 2147483646 w 621"/>
                  <a:gd name="T111" fmla="*/ 2147483646 h 518"/>
                  <a:gd name="T112" fmla="*/ 2147483646 w 621"/>
                  <a:gd name="T113" fmla="*/ 2147483646 h 518"/>
                  <a:gd name="T114" fmla="*/ 2147483646 w 621"/>
                  <a:gd name="T115" fmla="*/ 2147483646 h 518"/>
                  <a:gd name="T116" fmla="*/ 2147483646 w 621"/>
                  <a:gd name="T117" fmla="*/ 2147483646 h 518"/>
                  <a:gd name="T118" fmla="*/ 2147483646 w 621"/>
                  <a:gd name="T119" fmla="*/ 2147483646 h 518"/>
                  <a:gd name="T120" fmla="*/ 2147483646 w 621"/>
                  <a:gd name="T121" fmla="*/ 2147483646 h 518"/>
                  <a:gd name="T122" fmla="*/ 2147483646 w 621"/>
                  <a:gd name="T123" fmla="*/ 2147483646 h 518"/>
                  <a:gd name="T124" fmla="*/ 2147483646 w 621"/>
                  <a:gd name="T125" fmla="*/ 2147483646 h 51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621"/>
                  <a:gd name="T190" fmla="*/ 0 h 518"/>
                  <a:gd name="T191" fmla="*/ 621 w 621"/>
                  <a:gd name="T192" fmla="*/ 518 h 51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621" h="518">
                    <a:moveTo>
                      <a:pt x="595" y="62"/>
                    </a:moveTo>
                    <a:cubicBezTo>
                      <a:pt x="575" y="62"/>
                      <a:pt x="567" y="32"/>
                      <a:pt x="567" y="32"/>
                    </a:cubicBezTo>
                    <a:cubicBezTo>
                      <a:pt x="567" y="32"/>
                      <a:pt x="554" y="30"/>
                      <a:pt x="540" y="32"/>
                    </a:cubicBezTo>
                    <a:cubicBezTo>
                      <a:pt x="526" y="34"/>
                      <a:pt x="530" y="40"/>
                      <a:pt x="511" y="43"/>
                    </a:cubicBezTo>
                    <a:cubicBezTo>
                      <a:pt x="492" y="46"/>
                      <a:pt x="506" y="53"/>
                      <a:pt x="477" y="50"/>
                    </a:cubicBezTo>
                    <a:cubicBezTo>
                      <a:pt x="448" y="48"/>
                      <a:pt x="462" y="54"/>
                      <a:pt x="431" y="36"/>
                    </a:cubicBezTo>
                    <a:cubicBezTo>
                      <a:pt x="400" y="19"/>
                      <a:pt x="395" y="46"/>
                      <a:pt x="388" y="54"/>
                    </a:cubicBezTo>
                    <a:cubicBezTo>
                      <a:pt x="381" y="61"/>
                      <a:pt x="349" y="70"/>
                      <a:pt x="337" y="71"/>
                    </a:cubicBezTo>
                    <a:cubicBezTo>
                      <a:pt x="326" y="72"/>
                      <a:pt x="308" y="48"/>
                      <a:pt x="304" y="46"/>
                    </a:cubicBezTo>
                    <a:cubicBezTo>
                      <a:pt x="301" y="44"/>
                      <a:pt x="286" y="49"/>
                      <a:pt x="273" y="46"/>
                    </a:cubicBezTo>
                    <a:cubicBezTo>
                      <a:pt x="260" y="44"/>
                      <a:pt x="262" y="50"/>
                      <a:pt x="247" y="56"/>
                    </a:cubicBezTo>
                    <a:cubicBezTo>
                      <a:pt x="232" y="61"/>
                      <a:pt x="234" y="60"/>
                      <a:pt x="222" y="57"/>
                    </a:cubicBezTo>
                    <a:cubicBezTo>
                      <a:pt x="211" y="54"/>
                      <a:pt x="224" y="36"/>
                      <a:pt x="224" y="36"/>
                    </a:cubicBezTo>
                    <a:cubicBezTo>
                      <a:pt x="224" y="36"/>
                      <a:pt x="217" y="31"/>
                      <a:pt x="214" y="30"/>
                    </a:cubicBezTo>
                    <a:cubicBezTo>
                      <a:pt x="210" y="29"/>
                      <a:pt x="190" y="26"/>
                      <a:pt x="170" y="13"/>
                    </a:cubicBezTo>
                    <a:cubicBezTo>
                      <a:pt x="149" y="0"/>
                      <a:pt x="152" y="13"/>
                      <a:pt x="150" y="19"/>
                    </a:cubicBezTo>
                    <a:cubicBezTo>
                      <a:pt x="147" y="25"/>
                      <a:pt x="139" y="23"/>
                      <a:pt x="117" y="21"/>
                    </a:cubicBezTo>
                    <a:cubicBezTo>
                      <a:pt x="96" y="19"/>
                      <a:pt x="90" y="39"/>
                      <a:pt x="87" y="48"/>
                    </a:cubicBezTo>
                    <a:cubicBezTo>
                      <a:pt x="84" y="57"/>
                      <a:pt x="86" y="53"/>
                      <a:pt x="84" y="64"/>
                    </a:cubicBezTo>
                    <a:cubicBezTo>
                      <a:pt x="82" y="74"/>
                      <a:pt x="75" y="76"/>
                      <a:pt x="70" y="77"/>
                    </a:cubicBezTo>
                    <a:cubicBezTo>
                      <a:pt x="64" y="79"/>
                      <a:pt x="63" y="93"/>
                      <a:pt x="63" y="93"/>
                    </a:cubicBezTo>
                    <a:cubicBezTo>
                      <a:pt x="57" y="119"/>
                      <a:pt x="57" y="119"/>
                      <a:pt x="57" y="119"/>
                    </a:cubicBezTo>
                    <a:cubicBezTo>
                      <a:pt x="63" y="129"/>
                      <a:pt x="56" y="132"/>
                      <a:pt x="58" y="139"/>
                    </a:cubicBezTo>
                    <a:cubicBezTo>
                      <a:pt x="59" y="147"/>
                      <a:pt x="63" y="151"/>
                      <a:pt x="66" y="157"/>
                    </a:cubicBezTo>
                    <a:cubicBezTo>
                      <a:pt x="70" y="164"/>
                      <a:pt x="74" y="165"/>
                      <a:pt x="69" y="178"/>
                    </a:cubicBezTo>
                    <a:cubicBezTo>
                      <a:pt x="64" y="190"/>
                      <a:pt x="52" y="195"/>
                      <a:pt x="55" y="204"/>
                    </a:cubicBezTo>
                    <a:cubicBezTo>
                      <a:pt x="58" y="214"/>
                      <a:pt x="69" y="221"/>
                      <a:pt x="54" y="224"/>
                    </a:cubicBezTo>
                    <a:cubicBezTo>
                      <a:pt x="39" y="228"/>
                      <a:pt x="37" y="221"/>
                      <a:pt x="35" y="227"/>
                    </a:cubicBezTo>
                    <a:cubicBezTo>
                      <a:pt x="34" y="233"/>
                      <a:pt x="29" y="231"/>
                      <a:pt x="26" y="237"/>
                    </a:cubicBezTo>
                    <a:cubicBezTo>
                      <a:pt x="23" y="242"/>
                      <a:pt x="46" y="254"/>
                      <a:pt x="26" y="258"/>
                    </a:cubicBezTo>
                    <a:cubicBezTo>
                      <a:pt x="6" y="262"/>
                      <a:pt x="0" y="263"/>
                      <a:pt x="5" y="279"/>
                    </a:cubicBezTo>
                    <a:cubicBezTo>
                      <a:pt x="11" y="294"/>
                      <a:pt x="8" y="304"/>
                      <a:pt x="6" y="312"/>
                    </a:cubicBezTo>
                    <a:cubicBezTo>
                      <a:pt x="4" y="320"/>
                      <a:pt x="5" y="322"/>
                      <a:pt x="7" y="334"/>
                    </a:cubicBezTo>
                    <a:cubicBezTo>
                      <a:pt x="10" y="346"/>
                      <a:pt x="11" y="350"/>
                      <a:pt x="11" y="360"/>
                    </a:cubicBezTo>
                    <a:cubicBezTo>
                      <a:pt x="11" y="370"/>
                      <a:pt x="3" y="403"/>
                      <a:pt x="3" y="403"/>
                    </a:cubicBezTo>
                    <a:cubicBezTo>
                      <a:pt x="3" y="403"/>
                      <a:pt x="26" y="412"/>
                      <a:pt x="41" y="408"/>
                    </a:cubicBezTo>
                    <a:cubicBezTo>
                      <a:pt x="56" y="404"/>
                      <a:pt x="68" y="404"/>
                      <a:pt x="78" y="402"/>
                    </a:cubicBezTo>
                    <a:cubicBezTo>
                      <a:pt x="89" y="399"/>
                      <a:pt x="106" y="395"/>
                      <a:pt x="112" y="414"/>
                    </a:cubicBezTo>
                    <a:cubicBezTo>
                      <a:pt x="117" y="432"/>
                      <a:pt x="135" y="470"/>
                      <a:pt x="148" y="489"/>
                    </a:cubicBezTo>
                    <a:cubicBezTo>
                      <a:pt x="161" y="507"/>
                      <a:pt x="172" y="518"/>
                      <a:pt x="203" y="506"/>
                    </a:cubicBezTo>
                    <a:cubicBezTo>
                      <a:pt x="234" y="494"/>
                      <a:pt x="245" y="486"/>
                      <a:pt x="266" y="493"/>
                    </a:cubicBezTo>
                    <a:cubicBezTo>
                      <a:pt x="288" y="499"/>
                      <a:pt x="302" y="493"/>
                      <a:pt x="302" y="493"/>
                    </a:cubicBezTo>
                    <a:cubicBezTo>
                      <a:pt x="302" y="493"/>
                      <a:pt x="322" y="450"/>
                      <a:pt x="320" y="435"/>
                    </a:cubicBezTo>
                    <a:cubicBezTo>
                      <a:pt x="317" y="420"/>
                      <a:pt x="334" y="423"/>
                      <a:pt x="351" y="407"/>
                    </a:cubicBezTo>
                    <a:cubicBezTo>
                      <a:pt x="367" y="391"/>
                      <a:pt x="364" y="387"/>
                      <a:pt x="375" y="377"/>
                    </a:cubicBezTo>
                    <a:cubicBezTo>
                      <a:pt x="385" y="368"/>
                      <a:pt x="392" y="363"/>
                      <a:pt x="403" y="371"/>
                    </a:cubicBezTo>
                    <a:cubicBezTo>
                      <a:pt x="414" y="379"/>
                      <a:pt x="420" y="353"/>
                      <a:pt x="422" y="369"/>
                    </a:cubicBezTo>
                    <a:cubicBezTo>
                      <a:pt x="423" y="385"/>
                      <a:pt x="415" y="389"/>
                      <a:pt x="424" y="395"/>
                    </a:cubicBezTo>
                    <a:cubicBezTo>
                      <a:pt x="434" y="400"/>
                      <a:pt x="430" y="393"/>
                      <a:pt x="438" y="406"/>
                    </a:cubicBezTo>
                    <a:cubicBezTo>
                      <a:pt x="446" y="418"/>
                      <a:pt x="447" y="411"/>
                      <a:pt x="459" y="396"/>
                    </a:cubicBezTo>
                    <a:cubicBezTo>
                      <a:pt x="471" y="381"/>
                      <a:pt x="473" y="383"/>
                      <a:pt x="475" y="368"/>
                    </a:cubicBezTo>
                    <a:cubicBezTo>
                      <a:pt x="478" y="353"/>
                      <a:pt x="490" y="338"/>
                      <a:pt x="491" y="325"/>
                    </a:cubicBezTo>
                    <a:cubicBezTo>
                      <a:pt x="493" y="312"/>
                      <a:pt x="493" y="296"/>
                      <a:pt x="498" y="292"/>
                    </a:cubicBezTo>
                    <a:cubicBezTo>
                      <a:pt x="503" y="288"/>
                      <a:pt x="465" y="288"/>
                      <a:pt x="497" y="275"/>
                    </a:cubicBezTo>
                    <a:cubicBezTo>
                      <a:pt x="529" y="263"/>
                      <a:pt x="532" y="250"/>
                      <a:pt x="532" y="242"/>
                    </a:cubicBezTo>
                    <a:cubicBezTo>
                      <a:pt x="532" y="234"/>
                      <a:pt x="536" y="227"/>
                      <a:pt x="541" y="220"/>
                    </a:cubicBezTo>
                    <a:cubicBezTo>
                      <a:pt x="546" y="214"/>
                      <a:pt x="549" y="192"/>
                      <a:pt x="549" y="192"/>
                    </a:cubicBezTo>
                    <a:cubicBezTo>
                      <a:pt x="549" y="192"/>
                      <a:pt x="558" y="167"/>
                      <a:pt x="562" y="167"/>
                    </a:cubicBezTo>
                    <a:cubicBezTo>
                      <a:pt x="566" y="167"/>
                      <a:pt x="561" y="137"/>
                      <a:pt x="576" y="143"/>
                    </a:cubicBezTo>
                    <a:cubicBezTo>
                      <a:pt x="591" y="148"/>
                      <a:pt x="596" y="145"/>
                      <a:pt x="601" y="145"/>
                    </a:cubicBezTo>
                    <a:cubicBezTo>
                      <a:pt x="607" y="145"/>
                      <a:pt x="621" y="115"/>
                      <a:pt x="608" y="109"/>
                    </a:cubicBezTo>
                    <a:cubicBezTo>
                      <a:pt x="595" y="104"/>
                      <a:pt x="589" y="93"/>
                      <a:pt x="589" y="89"/>
                    </a:cubicBezTo>
                    <a:cubicBezTo>
                      <a:pt x="589" y="85"/>
                      <a:pt x="595" y="62"/>
                      <a:pt x="595" y="62"/>
                    </a:cubicBezTo>
                    <a:close/>
                  </a:path>
                </a:pathLst>
              </a:custGeom>
              <a:solidFill>
                <a:srgbClr val="990033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02" name="Freeform 108">
                <a:extLst>
                  <a:ext uri="{FF2B5EF4-FFF2-40B4-BE49-F238E27FC236}">
                    <a16:creationId xmlns:a16="http://schemas.microsoft.com/office/drawing/2014/main" id="{7B07BFCD-1F8B-F506-48F2-5A1464E84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738" y="3067050"/>
                <a:ext cx="539750" cy="800100"/>
              </a:xfrm>
              <a:custGeom>
                <a:avLst/>
                <a:gdLst>
                  <a:gd name="T0" fmla="*/ 2147483646 w 398"/>
                  <a:gd name="T1" fmla="*/ 2147483646 h 591"/>
                  <a:gd name="T2" fmla="*/ 2147483646 w 398"/>
                  <a:gd name="T3" fmla="*/ 2147483646 h 591"/>
                  <a:gd name="T4" fmla="*/ 2147483646 w 398"/>
                  <a:gd name="T5" fmla="*/ 2147483646 h 591"/>
                  <a:gd name="T6" fmla="*/ 2147483646 w 398"/>
                  <a:gd name="T7" fmla="*/ 2147483646 h 591"/>
                  <a:gd name="T8" fmla="*/ 2147483646 w 398"/>
                  <a:gd name="T9" fmla="*/ 2147483646 h 591"/>
                  <a:gd name="T10" fmla="*/ 2147483646 w 398"/>
                  <a:gd name="T11" fmla="*/ 2147483646 h 591"/>
                  <a:gd name="T12" fmla="*/ 2147483646 w 398"/>
                  <a:gd name="T13" fmla="*/ 2147483646 h 591"/>
                  <a:gd name="T14" fmla="*/ 2147483646 w 398"/>
                  <a:gd name="T15" fmla="*/ 2147483646 h 591"/>
                  <a:gd name="T16" fmla="*/ 2147483646 w 398"/>
                  <a:gd name="T17" fmla="*/ 2147483646 h 591"/>
                  <a:gd name="T18" fmla="*/ 2147483646 w 398"/>
                  <a:gd name="T19" fmla="*/ 0 h 591"/>
                  <a:gd name="T20" fmla="*/ 2147483646 w 398"/>
                  <a:gd name="T21" fmla="*/ 2147483646 h 591"/>
                  <a:gd name="T22" fmla="*/ 2147483646 w 398"/>
                  <a:gd name="T23" fmla="*/ 2147483646 h 591"/>
                  <a:gd name="T24" fmla="*/ 2147483646 w 398"/>
                  <a:gd name="T25" fmla="*/ 2147483646 h 591"/>
                  <a:gd name="T26" fmla="*/ 2147483646 w 398"/>
                  <a:gd name="T27" fmla="*/ 2147483646 h 591"/>
                  <a:gd name="T28" fmla="*/ 2147483646 w 398"/>
                  <a:gd name="T29" fmla="*/ 2147483646 h 591"/>
                  <a:gd name="T30" fmla="*/ 2147483646 w 398"/>
                  <a:gd name="T31" fmla="*/ 2147483646 h 591"/>
                  <a:gd name="T32" fmla="*/ 2147483646 w 398"/>
                  <a:gd name="T33" fmla="*/ 2147483646 h 591"/>
                  <a:gd name="T34" fmla="*/ 2147483646 w 398"/>
                  <a:gd name="T35" fmla="*/ 2147483646 h 591"/>
                  <a:gd name="T36" fmla="*/ 2147483646 w 398"/>
                  <a:gd name="T37" fmla="*/ 2147483646 h 591"/>
                  <a:gd name="T38" fmla="*/ 2147483646 w 398"/>
                  <a:gd name="T39" fmla="*/ 2147483646 h 591"/>
                  <a:gd name="T40" fmla="*/ 2147483646 w 398"/>
                  <a:gd name="T41" fmla="*/ 2147483646 h 591"/>
                  <a:gd name="T42" fmla="*/ 2147483646 w 398"/>
                  <a:gd name="T43" fmla="*/ 2147483646 h 591"/>
                  <a:gd name="T44" fmla="*/ 2147483646 w 398"/>
                  <a:gd name="T45" fmla="*/ 2147483646 h 591"/>
                  <a:gd name="T46" fmla="*/ 2147483646 w 398"/>
                  <a:gd name="T47" fmla="*/ 2147483646 h 591"/>
                  <a:gd name="T48" fmla="*/ 2147483646 w 398"/>
                  <a:gd name="T49" fmla="*/ 2147483646 h 591"/>
                  <a:gd name="T50" fmla="*/ 2147483646 w 398"/>
                  <a:gd name="T51" fmla="*/ 2147483646 h 591"/>
                  <a:gd name="T52" fmla="*/ 2147483646 w 398"/>
                  <a:gd name="T53" fmla="*/ 2147483646 h 591"/>
                  <a:gd name="T54" fmla="*/ 2147483646 w 398"/>
                  <a:gd name="T55" fmla="*/ 2147483646 h 591"/>
                  <a:gd name="T56" fmla="*/ 2147483646 w 398"/>
                  <a:gd name="T57" fmla="*/ 2147483646 h 591"/>
                  <a:gd name="T58" fmla="*/ 2147483646 w 398"/>
                  <a:gd name="T59" fmla="*/ 2147483646 h 591"/>
                  <a:gd name="T60" fmla="*/ 0 w 398"/>
                  <a:gd name="T61" fmla="*/ 2147483646 h 591"/>
                  <a:gd name="T62" fmla="*/ 2147483646 w 398"/>
                  <a:gd name="T63" fmla="*/ 2147483646 h 591"/>
                  <a:gd name="T64" fmla="*/ 2147483646 w 398"/>
                  <a:gd name="T65" fmla="*/ 2147483646 h 591"/>
                  <a:gd name="T66" fmla="*/ 2147483646 w 398"/>
                  <a:gd name="T67" fmla="*/ 2147483646 h 591"/>
                  <a:gd name="T68" fmla="*/ 2147483646 w 398"/>
                  <a:gd name="T69" fmla="*/ 2147483646 h 591"/>
                  <a:gd name="T70" fmla="*/ 2147483646 w 398"/>
                  <a:gd name="T71" fmla="*/ 2147483646 h 591"/>
                  <a:gd name="T72" fmla="*/ 2147483646 w 398"/>
                  <a:gd name="T73" fmla="*/ 2147483646 h 591"/>
                  <a:gd name="T74" fmla="*/ 2147483646 w 398"/>
                  <a:gd name="T75" fmla="*/ 2147483646 h 591"/>
                  <a:gd name="T76" fmla="*/ 2147483646 w 398"/>
                  <a:gd name="T77" fmla="*/ 2147483646 h 591"/>
                  <a:gd name="T78" fmla="*/ 2147483646 w 398"/>
                  <a:gd name="T79" fmla="*/ 2147483646 h 591"/>
                  <a:gd name="T80" fmla="*/ 2147483646 w 398"/>
                  <a:gd name="T81" fmla="*/ 2147483646 h 591"/>
                  <a:gd name="T82" fmla="*/ 2147483646 w 398"/>
                  <a:gd name="T83" fmla="*/ 2147483646 h 591"/>
                  <a:gd name="T84" fmla="*/ 2147483646 w 398"/>
                  <a:gd name="T85" fmla="*/ 2147483646 h 591"/>
                  <a:gd name="T86" fmla="*/ 2147483646 w 398"/>
                  <a:gd name="T87" fmla="*/ 2147483646 h 591"/>
                  <a:gd name="T88" fmla="*/ 2147483646 w 398"/>
                  <a:gd name="T89" fmla="*/ 2147483646 h 591"/>
                  <a:gd name="T90" fmla="*/ 2147483646 w 398"/>
                  <a:gd name="T91" fmla="*/ 2147483646 h 591"/>
                  <a:gd name="T92" fmla="*/ 2147483646 w 398"/>
                  <a:gd name="T93" fmla="*/ 2147483646 h 591"/>
                  <a:gd name="T94" fmla="*/ 2147483646 w 398"/>
                  <a:gd name="T95" fmla="*/ 2147483646 h 591"/>
                  <a:gd name="T96" fmla="*/ 2147483646 w 398"/>
                  <a:gd name="T97" fmla="*/ 2147483646 h 5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98"/>
                  <a:gd name="T148" fmla="*/ 0 h 591"/>
                  <a:gd name="T149" fmla="*/ 398 w 398"/>
                  <a:gd name="T150" fmla="*/ 591 h 5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98" h="591">
                    <a:moveTo>
                      <a:pt x="360" y="293"/>
                    </a:moveTo>
                    <a:cubicBezTo>
                      <a:pt x="360" y="293"/>
                      <a:pt x="338" y="246"/>
                      <a:pt x="330" y="232"/>
                    </a:cubicBezTo>
                    <a:cubicBezTo>
                      <a:pt x="322" y="219"/>
                      <a:pt x="311" y="211"/>
                      <a:pt x="294" y="199"/>
                    </a:cubicBezTo>
                    <a:cubicBezTo>
                      <a:pt x="277" y="187"/>
                      <a:pt x="281" y="187"/>
                      <a:pt x="285" y="167"/>
                    </a:cubicBezTo>
                    <a:cubicBezTo>
                      <a:pt x="289" y="146"/>
                      <a:pt x="323" y="168"/>
                      <a:pt x="346" y="168"/>
                    </a:cubicBezTo>
                    <a:cubicBezTo>
                      <a:pt x="369" y="168"/>
                      <a:pt x="360" y="149"/>
                      <a:pt x="352" y="141"/>
                    </a:cubicBezTo>
                    <a:cubicBezTo>
                      <a:pt x="344" y="133"/>
                      <a:pt x="349" y="118"/>
                      <a:pt x="341" y="98"/>
                    </a:cubicBezTo>
                    <a:cubicBezTo>
                      <a:pt x="333" y="78"/>
                      <a:pt x="345" y="63"/>
                      <a:pt x="340" y="53"/>
                    </a:cubicBezTo>
                    <a:cubicBezTo>
                      <a:pt x="334" y="42"/>
                      <a:pt x="322" y="32"/>
                      <a:pt x="319" y="19"/>
                    </a:cubicBezTo>
                    <a:cubicBezTo>
                      <a:pt x="317" y="6"/>
                      <a:pt x="313" y="0"/>
                      <a:pt x="293" y="0"/>
                    </a:cubicBezTo>
                    <a:cubicBezTo>
                      <a:pt x="293" y="0"/>
                      <a:pt x="287" y="23"/>
                      <a:pt x="287" y="27"/>
                    </a:cubicBezTo>
                    <a:cubicBezTo>
                      <a:pt x="287" y="31"/>
                      <a:pt x="293" y="42"/>
                      <a:pt x="306" y="47"/>
                    </a:cubicBezTo>
                    <a:cubicBezTo>
                      <a:pt x="319" y="53"/>
                      <a:pt x="305" y="83"/>
                      <a:pt x="299" y="83"/>
                    </a:cubicBezTo>
                    <a:cubicBezTo>
                      <a:pt x="294" y="83"/>
                      <a:pt x="289" y="86"/>
                      <a:pt x="274" y="81"/>
                    </a:cubicBezTo>
                    <a:cubicBezTo>
                      <a:pt x="259" y="75"/>
                      <a:pt x="264" y="105"/>
                      <a:pt x="260" y="105"/>
                    </a:cubicBezTo>
                    <a:cubicBezTo>
                      <a:pt x="256" y="105"/>
                      <a:pt x="247" y="130"/>
                      <a:pt x="247" y="130"/>
                    </a:cubicBezTo>
                    <a:cubicBezTo>
                      <a:pt x="247" y="130"/>
                      <a:pt x="244" y="152"/>
                      <a:pt x="239" y="158"/>
                    </a:cubicBezTo>
                    <a:cubicBezTo>
                      <a:pt x="234" y="165"/>
                      <a:pt x="230" y="172"/>
                      <a:pt x="230" y="180"/>
                    </a:cubicBezTo>
                    <a:cubicBezTo>
                      <a:pt x="230" y="188"/>
                      <a:pt x="227" y="201"/>
                      <a:pt x="195" y="213"/>
                    </a:cubicBezTo>
                    <a:cubicBezTo>
                      <a:pt x="163" y="226"/>
                      <a:pt x="201" y="226"/>
                      <a:pt x="196" y="230"/>
                    </a:cubicBezTo>
                    <a:cubicBezTo>
                      <a:pt x="191" y="234"/>
                      <a:pt x="191" y="250"/>
                      <a:pt x="189" y="263"/>
                    </a:cubicBezTo>
                    <a:cubicBezTo>
                      <a:pt x="188" y="276"/>
                      <a:pt x="176" y="291"/>
                      <a:pt x="173" y="306"/>
                    </a:cubicBezTo>
                    <a:cubicBezTo>
                      <a:pt x="171" y="321"/>
                      <a:pt x="169" y="319"/>
                      <a:pt x="157" y="334"/>
                    </a:cubicBezTo>
                    <a:cubicBezTo>
                      <a:pt x="145" y="349"/>
                      <a:pt x="144" y="356"/>
                      <a:pt x="136" y="344"/>
                    </a:cubicBezTo>
                    <a:cubicBezTo>
                      <a:pt x="128" y="331"/>
                      <a:pt x="132" y="338"/>
                      <a:pt x="122" y="333"/>
                    </a:cubicBezTo>
                    <a:cubicBezTo>
                      <a:pt x="113" y="327"/>
                      <a:pt x="121" y="323"/>
                      <a:pt x="120" y="307"/>
                    </a:cubicBezTo>
                    <a:cubicBezTo>
                      <a:pt x="118" y="291"/>
                      <a:pt x="112" y="317"/>
                      <a:pt x="101" y="309"/>
                    </a:cubicBezTo>
                    <a:cubicBezTo>
                      <a:pt x="90" y="301"/>
                      <a:pt x="83" y="306"/>
                      <a:pt x="73" y="315"/>
                    </a:cubicBezTo>
                    <a:cubicBezTo>
                      <a:pt x="62" y="325"/>
                      <a:pt x="65" y="329"/>
                      <a:pt x="49" y="345"/>
                    </a:cubicBezTo>
                    <a:cubicBezTo>
                      <a:pt x="32" y="361"/>
                      <a:pt x="15" y="358"/>
                      <a:pt x="18" y="373"/>
                    </a:cubicBezTo>
                    <a:cubicBezTo>
                      <a:pt x="20" y="388"/>
                      <a:pt x="0" y="431"/>
                      <a:pt x="0" y="431"/>
                    </a:cubicBezTo>
                    <a:cubicBezTo>
                      <a:pt x="0" y="431"/>
                      <a:pt x="15" y="430"/>
                      <a:pt x="17" y="442"/>
                    </a:cubicBezTo>
                    <a:cubicBezTo>
                      <a:pt x="19" y="453"/>
                      <a:pt x="29" y="471"/>
                      <a:pt x="32" y="472"/>
                    </a:cubicBezTo>
                    <a:cubicBezTo>
                      <a:pt x="35" y="472"/>
                      <a:pt x="44" y="454"/>
                      <a:pt x="63" y="453"/>
                    </a:cubicBezTo>
                    <a:cubicBezTo>
                      <a:pt x="63" y="453"/>
                      <a:pt x="50" y="460"/>
                      <a:pt x="56" y="471"/>
                    </a:cubicBezTo>
                    <a:cubicBezTo>
                      <a:pt x="61" y="482"/>
                      <a:pt x="42" y="485"/>
                      <a:pt x="57" y="495"/>
                    </a:cubicBezTo>
                    <a:cubicBezTo>
                      <a:pt x="72" y="504"/>
                      <a:pt x="76" y="514"/>
                      <a:pt x="70" y="522"/>
                    </a:cubicBezTo>
                    <a:cubicBezTo>
                      <a:pt x="65" y="529"/>
                      <a:pt x="65" y="558"/>
                      <a:pt x="65" y="558"/>
                    </a:cubicBezTo>
                    <a:cubicBezTo>
                      <a:pt x="65" y="558"/>
                      <a:pt x="111" y="568"/>
                      <a:pt x="143" y="561"/>
                    </a:cubicBezTo>
                    <a:cubicBezTo>
                      <a:pt x="176" y="554"/>
                      <a:pt x="173" y="540"/>
                      <a:pt x="223" y="552"/>
                    </a:cubicBezTo>
                    <a:cubicBezTo>
                      <a:pt x="272" y="565"/>
                      <a:pt x="307" y="566"/>
                      <a:pt x="318" y="571"/>
                    </a:cubicBezTo>
                    <a:cubicBezTo>
                      <a:pt x="329" y="576"/>
                      <a:pt x="381" y="562"/>
                      <a:pt x="390" y="591"/>
                    </a:cubicBezTo>
                    <a:cubicBezTo>
                      <a:pt x="390" y="591"/>
                      <a:pt x="398" y="552"/>
                      <a:pt x="387" y="535"/>
                    </a:cubicBezTo>
                    <a:cubicBezTo>
                      <a:pt x="375" y="519"/>
                      <a:pt x="333" y="491"/>
                      <a:pt x="334" y="476"/>
                    </a:cubicBezTo>
                    <a:cubicBezTo>
                      <a:pt x="334" y="462"/>
                      <a:pt x="336" y="454"/>
                      <a:pt x="323" y="442"/>
                    </a:cubicBezTo>
                    <a:cubicBezTo>
                      <a:pt x="310" y="429"/>
                      <a:pt x="311" y="415"/>
                      <a:pt x="310" y="395"/>
                    </a:cubicBezTo>
                    <a:cubicBezTo>
                      <a:pt x="310" y="376"/>
                      <a:pt x="297" y="375"/>
                      <a:pt x="300" y="367"/>
                    </a:cubicBezTo>
                    <a:cubicBezTo>
                      <a:pt x="304" y="358"/>
                      <a:pt x="313" y="368"/>
                      <a:pt x="319" y="358"/>
                    </a:cubicBezTo>
                    <a:cubicBezTo>
                      <a:pt x="325" y="348"/>
                      <a:pt x="342" y="302"/>
                      <a:pt x="360" y="293"/>
                    </a:cubicBezTo>
                    <a:close/>
                  </a:path>
                </a:pathLst>
              </a:custGeom>
              <a:solidFill>
                <a:srgbClr val="990033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04" name="Freeform 109">
                <a:extLst>
                  <a:ext uri="{FF2B5EF4-FFF2-40B4-BE49-F238E27FC236}">
                    <a16:creationId xmlns:a16="http://schemas.microsoft.com/office/drawing/2014/main" id="{A976A179-E5CE-08AF-A5AB-6FD495792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963" y="3221038"/>
                <a:ext cx="908050" cy="646112"/>
              </a:xfrm>
              <a:custGeom>
                <a:avLst/>
                <a:gdLst>
                  <a:gd name="T0" fmla="*/ 2147483646 w 671"/>
                  <a:gd name="T1" fmla="*/ 2147483646 h 477"/>
                  <a:gd name="T2" fmla="*/ 2147483646 w 671"/>
                  <a:gd name="T3" fmla="*/ 2147483646 h 477"/>
                  <a:gd name="T4" fmla="*/ 2147483646 w 671"/>
                  <a:gd name="T5" fmla="*/ 2147483646 h 477"/>
                  <a:gd name="T6" fmla="*/ 2147483646 w 671"/>
                  <a:gd name="T7" fmla="*/ 2147483646 h 477"/>
                  <a:gd name="T8" fmla="*/ 2147483646 w 671"/>
                  <a:gd name="T9" fmla="*/ 2147483646 h 477"/>
                  <a:gd name="T10" fmla="*/ 2147483646 w 671"/>
                  <a:gd name="T11" fmla="*/ 2147483646 h 477"/>
                  <a:gd name="T12" fmla="*/ 2147483646 w 671"/>
                  <a:gd name="T13" fmla="*/ 2147483646 h 477"/>
                  <a:gd name="T14" fmla="*/ 2147483646 w 671"/>
                  <a:gd name="T15" fmla="*/ 2147483646 h 477"/>
                  <a:gd name="T16" fmla="*/ 2147483646 w 671"/>
                  <a:gd name="T17" fmla="*/ 2147483646 h 477"/>
                  <a:gd name="T18" fmla="*/ 2147483646 w 671"/>
                  <a:gd name="T19" fmla="*/ 2147483646 h 477"/>
                  <a:gd name="T20" fmla="*/ 2147483646 w 671"/>
                  <a:gd name="T21" fmla="*/ 2147483646 h 477"/>
                  <a:gd name="T22" fmla="*/ 2147483646 w 671"/>
                  <a:gd name="T23" fmla="*/ 2147483646 h 477"/>
                  <a:gd name="T24" fmla="*/ 2147483646 w 671"/>
                  <a:gd name="T25" fmla="*/ 2147483646 h 477"/>
                  <a:gd name="T26" fmla="*/ 2147483646 w 671"/>
                  <a:gd name="T27" fmla="*/ 2147483646 h 477"/>
                  <a:gd name="T28" fmla="*/ 2147483646 w 671"/>
                  <a:gd name="T29" fmla="*/ 2147483646 h 477"/>
                  <a:gd name="T30" fmla="*/ 2147483646 w 671"/>
                  <a:gd name="T31" fmla="*/ 2147483646 h 477"/>
                  <a:gd name="T32" fmla="*/ 2147483646 w 671"/>
                  <a:gd name="T33" fmla="*/ 2147483646 h 477"/>
                  <a:gd name="T34" fmla="*/ 2147483646 w 671"/>
                  <a:gd name="T35" fmla="*/ 2147483646 h 477"/>
                  <a:gd name="T36" fmla="*/ 2147483646 w 671"/>
                  <a:gd name="T37" fmla="*/ 2147483646 h 477"/>
                  <a:gd name="T38" fmla="*/ 2147483646 w 671"/>
                  <a:gd name="T39" fmla="*/ 0 h 477"/>
                  <a:gd name="T40" fmla="*/ 2147483646 w 671"/>
                  <a:gd name="T41" fmla="*/ 0 h 477"/>
                  <a:gd name="T42" fmla="*/ 2147483646 w 671"/>
                  <a:gd name="T43" fmla="*/ 2147483646 h 477"/>
                  <a:gd name="T44" fmla="*/ 2147483646 w 671"/>
                  <a:gd name="T45" fmla="*/ 2147483646 h 477"/>
                  <a:gd name="T46" fmla="*/ 2147483646 w 671"/>
                  <a:gd name="T47" fmla="*/ 2147483646 h 477"/>
                  <a:gd name="T48" fmla="*/ 2147483646 w 671"/>
                  <a:gd name="T49" fmla="*/ 2147483646 h 477"/>
                  <a:gd name="T50" fmla="*/ 2147483646 w 671"/>
                  <a:gd name="T51" fmla="*/ 2147483646 h 477"/>
                  <a:gd name="T52" fmla="*/ 2147483646 w 671"/>
                  <a:gd name="T53" fmla="*/ 2147483646 h 477"/>
                  <a:gd name="T54" fmla="*/ 2147483646 w 671"/>
                  <a:gd name="T55" fmla="*/ 2147483646 h 477"/>
                  <a:gd name="T56" fmla="*/ 2147483646 w 671"/>
                  <a:gd name="T57" fmla="*/ 2147483646 h 477"/>
                  <a:gd name="T58" fmla="*/ 2147483646 w 671"/>
                  <a:gd name="T59" fmla="*/ 2147483646 h 477"/>
                  <a:gd name="T60" fmla="*/ 2147483646 w 671"/>
                  <a:gd name="T61" fmla="*/ 2147483646 h 477"/>
                  <a:gd name="T62" fmla="*/ 2147483646 w 671"/>
                  <a:gd name="T63" fmla="*/ 2147483646 h 477"/>
                  <a:gd name="T64" fmla="*/ 2147483646 w 671"/>
                  <a:gd name="T65" fmla="*/ 2147483646 h 477"/>
                  <a:gd name="T66" fmla="*/ 2147483646 w 671"/>
                  <a:gd name="T67" fmla="*/ 2147483646 h 477"/>
                  <a:gd name="T68" fmla="*/ 2147483646 w 671"/>
                  <a:gd name="T69" fmla="*/ 2147483646 h 477"/>
                  <a:gd name="T70" fmla="*/ 2147483646 w 671"/>
                  <a:gd name="T71" fmla="*/ 2147483646 h 477"/>
                  <a:gd name="T72" fmla="*/ 2147483646 w 671"/>
                  <a:gd name="T73" fmla="*/ 2147483646 h 477"/>
                  <a:gd name="T74" fmla="*/ 2147483646 w 671"/>
                  <a:gd name="T75" fmla="*/ 2147483646 h 477"/>
                  <a:gd name="T76" fmla="*/ 2147483646 w 671"/>
                  <a:gd name="T77" fmla="*/ 2147483646 h 477"/>
                  <a:gd name="T78" fmla="*/ 2147483646 w 671"/>
                  <a:gd name="T79" fmla="*/ 2147483646 h 477"/>
                  <a:gd name="T80" fmla="*/ 2147483646 w 671"/>
                  <a:gd name="T81" fmla="*/ 2147483646 h 477"/>
                  <a:gd name="T82" fmla="*/ 2147483646 w 671"/>
                  <a:gd name="T83" fmla="*/ 2147483646 h 477"/>
                  <a:gd name="T84" fmla="*/ 2147483646 w 671"/>
                  <a:gd name="T85" fmla="*/ 2147483646 h 477"/>
                  <a:gd name="T86" fmla="*/ 2147483646 w 671"/>
                  <a:gd name="T87" fmla="*/ 2147483646 h 477"/>
                  <a:gd name="T88" fmla="*/ 2147483646 w 671"/>
                  <a:gd name="T89" fmla="*/ 2147483646 h 477"/>
                  <a:gd name="T90" fmla="*/ 2147483646 w 671"/>
                  <a:gd name="T91" fmla="*/ 2147483646 h 477"/>
                  <a:gd name="T92" fmla="*/ 2147483646 w 671"/>
                  <a:gd name="T93" fmla="*/ 2147483646 h 477"/>
                  <a:gd name="T94" fmla="*/ 2147483646 w 671"/>
                  <a:gd name="T95" fmla="*/ 2147483646 h 477"/>
                  <a:gd name="T96" fmla="*/ 2147483646 w 671"/>
                  <a:gd name="T97" fmla="*/ 2147483646 h 477"/>
                  <a:gd name="T98" fmla="*/ 2147483646 w 671"/>
                  <a:gd name="T99" fmla="*/ 2147483646 h 477"/>
                  <a:gd name="T100" fmla="*/ 2147483646 w 671"/>
                  <a:gd name="T101" fmla="*/ 2147483646 h 477"/>
                  <a:gd name="T102" fmla="*/ 2147483646 w 671"/>
                  <a:gd name="T103" fmla="*/ 2147483646 h 477"/>
                  <a:gd name="T104" fmla="*/ 2147483646 w 671"/>
                  <a:gd name="T105" fmla="*/ 2147483646 h 477"/>
                  <a:gd name="T106" fmla="*/ 2147483646 w 671"/>
                  <a:gd name="T107" fmla="*/ 2147483646 h 477"/>
                  <a:gd name="T108" fmla="*/ 2147483646 w 671"/>
                  <a:gd name="T109" fmla="*/ 2147483646 h 477"/>
                  <a:gd name="T110" fmla="*/ 2147483646 w 671"/>
                  <a:gd name="T111" fmla="*/ 2147483646 h 477"/>
                  <a:gd name="T112" fmla="*/ 2147483646 w 671"/>
                  <a:gd name="T113" fmla="*/ 2147483646 h 477"/>
                  <a:gd name="T114" fmla="*/ 2147483646 w 671"/>
                  <a:gd name="T115" fmla="*/ 2147483646 h 47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71"/>
                  <a:gd name="T175" fmla="*/ 0 h 477"/>
                  <a:gd name="T176" fmla="*/ 671 w 671"/>
                  <a:gd name="T177" fmla="*/ 477 h 47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71" h="477">
                    <a:moveTo>
                      <a:pt x="93" y="477"/>
                    </a:moveTo>
                    <a:cubicBezTo>
                      <a:pt x="93" y="477"/>
                      <a:pt x="101" y="438"/>
                      <a:pt x="90" y="421"/>
                    </a:cubicBezTo>
                    <a:cubicBezTo>
                      <a:pt x="78" y="405"/>
                      <a:pt x="36" y="377"/>
                      <a:pt x="37" y="362"/>
                    </a:cubicBezTo>
                    <a:cubicBezTo>
                      <a:pt x="37" y="348"/>
                      <a:pt x="39" y="340"/>
                      <a:pt x="26" y="328"/>
                    </a:cubicBezTo>
                    <a:cubicBezTo>
                      <a:pt x="13" y="315"/>
                      <a:pt x="14" y="301"/>
                      <a:pt x="13" y="281"/>
                    </a:cubicBezTo>
                    <a:cubicBezTo>
                      <a:pt x="13" y="262"/>
                      <a:pt x="0" y="261"/>
                      <a:pt x="3" y="253"/>
                    </a:cubicBezTo>
                    <a:cubicBezTo>
                      <a:pt x="7" y="244"/>
                      <a:pt x="16" y="254"/>
                      <a:pt x="22" y="244"/>
                    </a:cubicBezTo>
                    <a:cubicBezTo>
                      <a:pt x="28" y="234"/>
                      <a:pt x="45" y="188"/>
                      <a:pt x="63" y="179"/>
                    </a:cubicBezTo>
                    <a:cubicBezTo>
                      <a:pt x="63" y="179"/>
                      <a:pt x="79" y="191"/>
                      <a:pt x="91" y="180"/>
                    </a:cubicBezTo>
                    <a:cubicBezTo>
                      <a:pt x="103" y="169"/>
                      <a:pt x="111" y="152"/>
                      <a:pt x="116" y="162"/>
                    </a:cubicBezTo>
                    <a:cubicBezTo>
                      <a:pt x="122" y="173"/>
                      <a:pt x="122" y="192"/>
                      <a:pt x="135" y="176"/>
                    </a:cubicBezTo>
                    <a:cubicBezTo>
                      <a:pt x="149" y="160"/>
                      <a:pt x="150" y="157"/>
                      <a:pt x="167" y="156"/>
                    </a:cubicBezTo>
                    <a:cubicBezTo>
                      <a:pt x="185" y="154"/>
                      <a:pt x="183" y="148"/>
                      <a:pt x="201" y="149"/>
                    </a:cubicBezTo>
                    <a:cubicBezTo>
                      <a:pt x="218" y="150"/>
                      <a:pt x="241" y="130"/>
                      <a:pt x="241" y="121"/>
                    </a:cubicBezTo>
                    <a:cubicBezTo>
                      <a:pt x="241" y="112"/>
                      <a:pt x="220" y="98"/>
                      <a:pt x="241" y="99"/>
                    </a:cubicBezTo>
                    <a:cubicBezTo>
                      <a:pt x="262" y="101"/>
                      <a:pt x="279" y="101"/>
                      <a:pt x="291" y="97"/>
                    </a:cubicBezTo>
                    <a:cubicBezTo>
                      <a:pt x="303" y="93"/>
                      <a:pt x="320" y="97"/>
                      <a:pt x="324" y="82"/>
                    </a:cubicBezTo>
                    <a:cubicBezTo>
                      <a:pt x="328" y="67"/>
                      <a:pt x="324" y="55"/>
                      <a:pt x="347" y="47"/>
                    </a:cubicBezTo>
                    <a:cubicBezTo>
                      <a:pt x="370" y="39"/>
                      <a:pt x="372" y="35"/>
                      <a:pt x="376" y="22"/>
                    </a:cubicBezTo>
                    <a:cubicBezTo>
                      <a:pt x="381" y="8"/>
                      <a:pt x="394" y="0"/>
                      <a:pt x="403" y="0"/>
                    </a:cubicBezTo>
                    <a:cubicBezTo>
                      <a:pt x="413" y="0"/>
                      <a:pt x="437" y="0"/>
                      <a:pt x="437" y="0"/>
                    </a:cubicBezTo>
                    <a:cubicBezTo>
                      <a:pt x="437" y="0"/>
                      <a:pt x="435" y="8"/>
                      <a:pt x="449" y="18"/>
                    </a:cubicBezTo>
                    <a:cubicBezTo>
                      <a:pt x="463" y="27"/>
                      <a:pt x="487" y="58"/>
                      <a:pt x="478" y="75"/>
                    </a:cubicBezTo>
                    <a:cubicBezTo>
                      <a:pt x="468" y="92"/>
                      <a:pt x="461" y="109"/>
                      <a:pt x="472" y="111"/>
                    </a:cubicBezTo>
                    <a:cubicBezTo>
                      <a:pt x="482" y="113"/>
                      <a:pt x="492" y="98"/>
                      <a:pt x="501" y="110"/>
                    </a:cubicBezTo>
                    <a:cubicBezTo>
                      <a:pt x="511" y="122"/>
                      <a:pt x="498" y="129"/>
                      <a:pt x="504" y="134"/>
                    </a:cubicBezTo>
                    <a:cubicBezTo>
                      <a:pt x="510" y="138"/>
                      <a:pt x="518" y="132"/>
                      <a:pt x="529" y="137"/>
                    </a:cubicBezTo>
                    <a:cubicBezTo>
                      <a:pt x="540" y="142"/>
                      <a:pt x="540" y="150"/>
                      <a:pt x="550" y="153"/>
                    </a:cubicBezTo>
                    <a:cubicBezTo>
                      <a:pt x="561" y="155"/>
                      <a:pt x="575" y="148"/>
                      <a:pt x="573" y="162"/>
                    </a:cubicBezTo>
                    <a:cubicBezTo>
                      <a:pt x="571" y="177"/>
                      <a:pt x="555" y="181"/>
                      <a:pt x="567" y="186"/>
                    </a:cubicBezTo>
                    <a:cubicBezTo>
                      <a:pt x="579" y="191"/>
                      <a:pt x="581" y="182"/>
                      <a:pt x="596" y="192"/>
                    </a:cubicBezTo>
                    <a:cubicBezTo>
                      <a:pt x="610" y="202"/>
                      <a:pt x="616" y="212"/>
                      <a:pt x="622" y="219"/>
                    </a:cubicBezTo>
                    <a:cubicBezTo>
                      <a:pt x="628" y="227"/>
                      <a:pt x="617" y="244"/>
                      <a:pt x="629" y="252"/>
                    </a:cubicBezTo>
                    <a:cubicBezTo>
                      <a:pt x="641" y="259"/>
                      <a:pt x="653" y="267"/>
                      <a:pt x="656" y="269"/>
                    </a:cubicBezTo>
                    <a:cubicBezTo>
                      <a:pt x="660" y="272"/>
                      <a:pt x="671" y="277"/>
                      <a:pt x="671" y="283"/>
                    </a:cubicBezTo>
                    <a:cubicBezTo>
                      <a:pt x="671" y="289"/>
                      <a:pt x="667" y="296"/>
                      <a:pt x="667" y="296"/>
                    </a:cubicBezTo>
                    <a:cubicBezTo>
                      <a:pt x="667" y="296"/>
                      <a:pt x="653" y="292"/>
                      <a:pt x="649" y="297"/>
                    </a:cubicBezTo>
                    <a:cubicBezTo>
                      <a:pt x="646" y="302"/>
                      <a:pt x="633" y="305"/>
                      <a:pt x="623" y="300"/>
                    </a:cubicBezTo>
                    <a:cubicBezTo>
                      <a:pt x="614" y="296"/>
                      <a:pt x="606" y="287"/>
                      <a:pt x="600" y="292"/>
                    </a:cubicBezTo>
                    <a:cubicBezTo>
                      <a:pt x="594" y="297"/>
                      <a:pt x="585" y="295"/>
                      <a:pt x="581" y="292"/>
                    </a:cubicBezTo>
                    <a:cubicBezTo>
                      <a:pt x="578" y="290"/>
                      <a:pt x="568" y="278"/>
                      <a:pt x="566" y="287"/>
                    </a:cubicBezTo>
                    <a:cubicBezTo>
                      <a:pt x="563" y="297"/>
                      <a:pt x="517" y="295"/>
                      <a:pt x="510" y="299"/>
                    </a:cubicBezTo>
                    <a:cubicBezTo>
                      <a:pt x="503" y="304"/>
                      <a:pt x="498" y="323"/>
                      <a:pt x="494" y="323"/>
                    </a:cubicBezTo>
                    <a:cubicBezTo>
                      <a:pt x="491" y="323"/>
                      <a:pt x="485" y="321"/>
                      <a:pt x="476" y="324"/>
                    </a:cubicBezTo>
                    <a:cubicBezTo>
                      <a:pt x="468" y="328"/>
                      <a:pt x="461" y="317"/>
                      <a:pt x="453" y="317"/>
                    </a:cubicBezTo>
                    <a:cubicBezTo>
                      <a:pt x="444" y="317"/>
                      <a:pt x="436" y="298"/>
                      <a:pt x="432" y="317"/>
                    </a:cubicBezTo>
                    <a:cubicBezTo>
                      <a:pt x="429" y="336"/>
                      <a:pt x="420" y="352"/>
                      <a:pt x="413" y="352"/>
                    </a:cubicBezTo>
                    <a:cubicBezTo>
                      <a:pt x="406" y="352"/>
                      <a:pt x="403" y="349"/>
                      <a:pt x="395" y="348"/>
                    </a:cubicBezTo>
                    <a:cubicBezTo>
                      <a:pt x="388" y="347"/>
                      <a:pt x="349" y="340"/>
                      <a:pt x="341" y="341"/>
                    </a:cubicBezTo>
                    <a:cubicBezTo>
                      <a:pt x="332" y="342"/>
                      <a:pt x="320" y="336"/>
                      <a:pt x="318" y="330"/>
                    </a:cubicBezTo>
                    <a:cubicBezTo>
                      <a:pt x="316" y="324"/>
                      <a:pt x="299" y="292"/>
                      <a:pt x="268" y="299"/>
                    </a:cubicBezTo>
                    <a:cubicBezTo>
                      <a:pt x="237" y="306"/>
                      <a:pt x="220" y="342"/>
                      <a:pt x="220" y="378"/>
                    </a:cubicBezTo>
                    <a:cubicBezTo>
                      <a:pt x="220" y="378"/>
                      <a:pt x="214" y="386"/>
                      <a:pt x="196" y="383"/>
                    </a:cubicBezTo>
                    <a:cubicBezTo>
                      <a:pt x="178" y="379"/>
                      <a:pt x="165" y="377"/>
                      <a:pt x="158" y="373"/>
                    </a:cubicBezTo>
                    <a:cubicBezTo>
                      <a:pt x="151" y="370"/>
                      <a:pt x="144" y="371"/>
                      <a:pt x="143" y="378"/>
                    </a:cubicBezTo>
                    <a:cubicBezTo>
                      <a:pt x="142" y="385"/>
                      <a:pt x="130" y="386"/>
                      <a:pt x="120" y="387"/>
                    </a:cubicBezTo>
                    <a:cubicBezTo>
                      <a:pt x="111" y="389"/>
                      <a:pt x="113" y="409"/>
                      <a:pt x="113" y="414"/>
                    </a:cubicBezTo>
                    <a:cubicBezTo>
                      <a:pt x="113" y="418"/>
                      <a:pt x="104" y="464"/>
                      <a:pt x="93" y="477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06" name="Freeform 110">
                <a:extLst>
                  <a:ext uri="{FF2B5EF4-FFF2-40B4-BE49-F238E27FC236}">
                    <a16:creationId xmlns:a16="http://schemas.microsoft.com/office/drawing/2014/main" id="{D215A2EB-CC18-B5DA-1317-02C5D788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363" y="3822700"/>
                <a:ext cx="146050" cy="90488"/>
              </a:xfrm>
              <a:custGeom>
                <a:avLst/>
                <a:gdLst>
                  <a:gd name="T0" fmla="*/ 2147483646 w 108"/>
                  <a:gd name="T1" fmla="*/ 0 h 67"/>
                  <a:gd name="T2" fmla="*/ 2147483646 w 108"/>
                  <a:gd name="T3" fmla="*/ 2147483646 h 67"/>
                  <a:gd name="T4" fmla="*/ 2147483646 w 108"/>
                  <a:gd name="T5" fmla="*/ 2147483646 h 67"/>
                  <a:gd name="T6" fmla="*/ 2147483646 w 108"/>
                  <a:gd name="T7" fmla="*/ 2147483646 h 67"/>
                  <a:gd name="T8" fmla="*/ 2147483646 w 108"/>
                  <a:gd name="T9" fmla="*/ 2147483646 h 67"/>
                  <a:gd name="T10" fmla="*/ 2147483646 w 108"/>
                  <a:gd name="T11" fmla="*/ 2147483646 h 67"/>
                  <a:gd name="T12" fmla="*/ 2147483646 w 108"/>
                  <a:gd name="T13" fmla="*/ 2147483646 h 67"/>
                  <a:gd name="T14" fmla="*/ 2147483646 w 108"/>
                  <a:gd name="T15" fmla="*/ 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8"/>
                  <a:gd name="T25" fmla="*/ 0 h 67"/>
                  <a:gd name="T26" fmla="*/ 108 w 108"/>
                  <a:gd name="T27" fmla="*/ 67 h 6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8" h="67">
                    <a:moveTo>
                      <a:pt x="30" y="0"/>
                    </a:moveTo>
                    <a:cubicBezTo>
                      <a:pt x="30" y="0"/>
                      <a:pt x="79" y="11"/>
                      <a:pt x="108" y="3"/>
                    </a:cubicBezTo>
                    <a:cubicBezTo>
                      <a:pt x="108" y="3"/>
                      <a:pt x="106" y="27"/>
                      <a:pt x="107" y="35"/>
                    </a:cubicBezTo>
                    <a:cubicBezTo>
                      <a:pt x="108" y="44"/>
                      <a:pt x="106" y="58"/>
                      <a:pt x="104" y="60"/>
                    </a:cubicBezTo>
                    <a:cubicBezTo>
                      <a:pt x="103" y="63"/>
                      <a:pt x="77" y="67"/>
                      <a:pt x="77" y="67"/>
                    </a:cubicBezTo>
                    <a:cubicBezTo>
                      <a:pt x="16" y="66"/>
                      <a:pt x="16" y="66"/>
                      <a:pt x="16" y="66"/>
                    </a:cubicBezTo>
                    <a:cubicBezTo>
                      <a:pt x="16" y="66"/>
                      <a:pt x="0" y="54"/>
                      <a:pt x="11" y="46"/>
                    </a:cubicBezTo>
                    <a:cubicBezTo>
                      <a:pt x="22" y="37"/>
                      <a:pt x="32" y="11"/>
                      <a:pt x="30" y="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08" name="Freeform 111">
                <a:extLst>
                  <a:ext uri="{FF2B5EF4-FFF2-40B4-BE49-F238E27FC236}">
                    <a16:creationId xmlns:a16="http://schemas.microsoft.com/office/drawing/2014/main" id="{ACC31511-7F87-8F0D-8A94-52958090A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325" y="3798888"/>
                <a:ext cx="412750" cy="441325"/>
              </a:xfrm>
              <a:custGeom>
                <a:avLst/>
                <a:gdLst>
                  <a:gd name="T0" fmla="*/ 2147483646 w 304"/>
                  <a:gd name="T1" fmla="*/ 2147483646 h 327"/>
                  <a:gd name="T2" fmla="*/ 2147483646 w 304"/>
                  <a:gd name="T3" fmla="*/ 2147483646 h 327"/>
                  <a:gd name="T4" fmla="*/ 2147483646 w 304"/>
                  <a:gd name="T5" fmla="*/ 2147483646 h 327"/>
                  <a:gd name="T6" fmla="*/ 2147483646 w 304"/>
                  <a:gd name="T7" fmla="*/ 2147483646 h 327"/>
                  <a:gd name="T8" fmla="*/ 2147483646 w 304"/>
                  <a:gd name="T9" fmla="*/ 2147483646 h 327"/>
                  <a:gd name="T10" fmla="*/ 2147483646 w 304"/>
                  <a:gd name="T11" fmla="*/ 2147483646 h 327"/>
                  <a:gd name="T12" fmla="*/ 2147483646 w 304"/>
                  <a:gd name="T13" fmla="*/ 2147483646 h 327"/>
                  <a:gd name="T14" fmla="*/ 2147483646 w 304"/>
                  <a:gd name="T15" fmla="*/ 2147483646 h 327"/>
                  <a:gd name="T16" fmla="*/ 2147483646 w 304"/>
                  <a:gd name="T17" fmla="*/ 2147483646 h 327"/>
                  <a:gd name="T18" fmla="*/ 2147483646 w 304"/>
                  <a:gd name="T19" fmla="*/ 2147483646 h 327"/>
                  <a:gd name="T20" fmla="*/ 2147483646 w 304"/>
                  <a:gd name="T21" fmla="*/ 2147483646 h 327"/>
                  <a:gd name="T22" fmla="*/ 2147483646 w 304"/>
                  <a:gd name="T23" fmla="*/ 2147483646 h 327"/>
                  <a:gd name="T24" fmla="*/ 2147483646 w 304"/>
                  <a:gd name="T25" fmla="*/ 2147483646 h 327"/>
                  <a:gd name="T26" fmla="*/ 2147483646 w 304"/>
                  <a:gd name="T27" fmla="*/ 2147483646 h 327"/>
                  <a:gd name="T28" fmla="*/ 2147483646 w 304"/>
                  <a:gd name="T29" fmla="*/ 2147483646 h 327"/>
                  <a:gd name="T30" fmla="*/ 2147483646 w 304"/>
                  <a:gd name="T31" fmla="*/ 2147483646 h 327"/>
                  <a:gd name="T32" fmla="*/ 2147483646 w 304"/>
                  <a:gd name="T33" fmla="*/ 2147483646 h 327"/>
                  <a:gd name="T34" fmla="*/ 2147483646 w 304"/>
                  <a:gd name="T35" fmla="*/ 2147483646 h 327"/>
                  <a:gd name="T36" fmla="*/ 2147483646 w 304"/>
                  <a:gd name="T37" fmla="*/ 2147483646 h 327"/>
                  <a:gd name="T38" fmla="*/ 2147483646 w 304"/>
                  <a:gd name="T39" fmla="*/ 2147483646 h 327"/>
                  <a:gd name="T40" fmla="*/ 2147483646 w 304"/>
                  <a:gd name="T41" fmla="*/ 2147483646 h 327"/>
                  <a:gd name="T42" fmla="*/ 2147483646 w 304"/>
                  <a:gd name="T43" fmla="*/ 2147483646 h 327"/>
                  <a:gd name="T44" fmla="*/ 2147483646 w 304"/>
                  <a:gd name="T45" fmla="*/ 2147483646 h 327"/>
                  <a:gd name="T46" fmla="*/ 2147483646 w 304"/>
                  <a:gd name="T47" fmla="*/ 2147483646 h 327"/>
                  <a:gd name="T48" fmla="*/ 2147483646 w 304"/>
                  <a:gd name="T49" fmla="*/ 2147483646 h 327"/>
                  <a:gd name="T50" fmla="*/ 2147483646 w 304"/>
                  <a:gd name="T51" fmla="*/ 2147483646 h 327"/>
                  <a:gd name="T52" fmla="*/ 2147483646 w 304"/>
                  <a:gd name="T53" fmla="*/ 2147483646 h 327"/>
                  <a:gd name="T54" fmla="*/ 2147483646 w 304"/>
                  <a:gd name="T55" fmla="*/ 2147483646 h 327"/>
                  <a:gd name="T56" fmla="*/ 2147483646 w 304"/>
                  <a:gd name="T57" fmla="*/ 2147483646 h 327"/>
                  <a:gd name="T58" fmla="*/ 2147483646 w 304"/>
                  <a:gd name="T59" fmla="*/ 2147483646 h 327"/>
                  <a:gd name="T60" fmla="*/ 2147483646 w 304"/>
                  <a:gd name="T61" fmla="*/ 2147483646 h 327"/>
                  <a:gd name="T62" fmla="*/ 2147483646 w 304"/>
                  <a:gd name="T63" fmla="*/ 2147483646 h 327"/>
                  <a:gd name="T64" fmla="*/ 2147483646 w 304"/>
                  <a:gd name="T65" fmla="*/ 2147483646 h 327"/>
                  <a:gd name="T66" fmla="*/ 2147483646 w 304"/>
                  <a:gd name="T67" fmla="*/ 2147483646 h 327"/>
                  <a:gd name="T68" fmla="*/ 2147483646 w 304"/>
                  <a:gd name="T69" fmla="*/ 2147483646 h 327"/>
                  <a:gd name="T70" fmla="*/ 2147483646 w 304"/>
                  <a:gd name="T71" fmla="*/ 2147483646 h 327"/>
                  <a:gd name="T72" fmla="*/ 2147483646 w 304"/>
                  <a:gd name="T73" fmla="*/ 2147483646 h 327"/>
                  <a:gd name="T74" fmla="*/ 2147483646 w 304"/>
                  <a:gd name="T75" fmla="*/ 2147483646 h 327"/>
                  <a:gd name="T76" fmla="*/ 2147483646 w 304"/>
                  <a:gd name="T77" fmla="*/ 2147483646 h 327"/>
                  <a:gd name="T78" fmla="*/ 2147483646 w 304"/>
                  <a:gd name="T79" fmla="*/ 2147483646 h 327"/>
                  <a:gd name="T80" fmla="*/ 2147483646 w 304"/>
                  <a:gd name="T81" fmla="*/ 2147483646 h 327"/>
                  <a:gd name="T82" fmla="*/ 2147483646 w 304"/>
                  <a:gd name="T83" fmla="*/ 2147483646 h 327"/>
                  <a:gd name="T84" fmla="*/ 2147483646 w 304"/>
                  <a:gd name="T85" fmla="*/ 2147483646 h 327"/>
                  <a:gd name="T86" fmla="*/ 2147483646 w 304"/>
                  <a:gd name="T87" fmla="*/ 2147483646 h 327"/>
                  <a:gd name="T88" fmla="*/ 2147483646 w 304"/>
                  <a:gd name="T89" fmla="*/ 2147483646 h 327"/>
                  <a:gd name="T90" fmla="*/ 2147483646 w 304"/>
                  <a:gd name="T91" fmla="*/ 2147483646 h 327"/>
                  <a:gd name="T92" fmla="*/ 2147483646 w 304"/>
                  <a:gd name="T93" fmla="*/ 2147483646 h 327"/>
                  <a:gd name="T94" fmla="*/ 2147483646 w 304"/>
                  <a:gd name="T95" fmla="*/ 2147483646 h 327"/>
                  <a:gd name="T96" fmla="*/ 2147483646 w 304"/>
                  <a:gd name="T97" fmla="*/ 2147483646 h 327"/>
                  <a:gd name="T98" fmla="*/ 2147483646 w 304"/>
                  <a:gd name="T99" fmla="*/ 2147483646 h 327"/>
                  <a:gd name="T100" fmla="*/ 2147483646 w 304"/>
                  <a:gd name="T101" fmla="*/ 2147483646 h 32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04"/>
                  <a:gd name="T154" fmla="*/ 0 h 327"/>
                  <a:gd name="T155" fmla="*/ 304 w 304"/>
                  <a:gd name="T156" fmla="*/ 327 h 327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04" h="327">
                    <a:moveTo>
                      <a:pt x="243" y="17"/>
                    </a:moveTo>
                    <a:cubicBezTo>
                      <a:pt x="236" y="16"/>
                      <a:pt x="229" y="14"/>
                      <a:pt x="222" y="12"/>
                    </a:cubicBezTo>
                    <a:cubicBezTo>
                      <a:pt x="172" y="0"/>
                      <a:pt x="175" y="14"/>
                      <a:pt x="142" y="21"/>
                    </a:cubicBezTo>
                    <a:cubicBezTo>
                      <a:pt x="142" y="21"/>
                      <a:pt x="140" y="45"/>
                      <a:pt x="141" y="53"/>
                    </a:cubicBezTo>
                    <a:cubicBezTo>
                      <a:pt x="142" y="62"/>
                      <a:pt x="140" y="76"/>
                      <a:pt x="138" y="78"/>
                    </a:cubicBezTo>
                    <a:cubicBezTo>
                      <a:pt x="137" y="81"/>
                      <a:pt x="111" y="85"/>
                      <a:pt x="111" y="85"/>
                    </a:cubicBezTo>
                    <a:cubicBezTo>
                      <a:pt x="50" y="84"/>
                      <a:pt x="50" y="84"/>
                      <a:pt x="50" y="84"/>
                    </a:cubicBezTo>
                    <a:cubicBezTo>
                      <a:pt x="50" y="84"/>
                      <a:pt x="50" y="95"/>
                      <a:pt x="47" y="104"/>
                    </a:cubicBezTo>
                    <a:cubicBezTo>
                      <a:pt x="43" y="114"/>
                      <a:pt x="38" y="131"/>
                      <a:pt x="34" y="144"/>
                    </a:cubicBezTo>
                    <a:cubicBezTo>
                      <a:pt x="29" y="157"/>
                      <a:pt x="38" y="162"/>
                      <a:pt x="27" y="167"/>
                    </a:cubicBezTo>
                    <a:cubicBezTo>
                      <a:pt x="16" y="171"/>
                      <a:pt x="13" y="169"/>
                      <a:pt x="13" y="169"/>
                    </a:cubicBezTo>
                    <a:cubicBezTo>
                      <a:pt x="13" y="169"/>
                      <a:pt x="9" y="160"/>
                      <a:pt x="5" y="164"/>
                    </a:cubicBezTo>
                    <a:cubicBezTo>
                      <a:pt x="2" y="168"/>
                      <a:pt x="0" y="170"/>
                      <a:pt x="3" y="176"/>
                    </a:cubicBezTo>
                    <a:cubicBezTo>
                      <a:pt x="7" y="181"/>
                      <a:pt x="12" y="184"/>
                      <a:pt x="14" y="188"/>
                    </a:cubicBezTo>
                    <a:cubicBezTo>
                      <a:pt x="15" y="193"/>
                      <a:pt x="11" y="191"/>
                      <a:pt x="16" y="203"/>
                    </a:cubicBezTo>
                    <a:cubicBezTo>
                      <a:pt x="22" y="215"/>
                      <a:pt x="22" y="223"/>
                      <a:pt x="28" y="221"/>
                    </a:cubicBezTo>
                    <a:cubicBezTo>
                      <a:pt x="34" y="219"/>
                      <a:pt x="39" y="212"/>
                      <a:pt x="39" y="219"/>
                    </a:cubicBezTo>
                    <a:cubicBezTo>
                      <a:pt x="39" y="227"/>
                      <a:pt x="34" y="227"/>
                      <a:pt x="31" y="229"/>
                    </a:cubicBezTo>
                    <a:cubicBezTo>
                      <a:pt x="28" y="230"/>
                      <a:pt x="28" y="232"/>
                      <a:pt x="34" y="234"/>
                    </a:cubicBezTo>
                    <a:cubicBezTo>
                      <a:pt x="39" y="236"/>
                      <a:pt x="46" y="233"/>
                      <a:pt x="44" y="240"/>
                    </a:cubicBezTo>
                    <a:cubicBezTo>
                      <a:pt x="42" y="246"/>
                      <a:pt x="55" y="258"/>
                      <a:pt x="57" y="263"/>
                    </a:cubicBezTo>
                    <a:cubicBezTo>
                      <a:pt x="60" y="268"/>
                      <a:pt x="75" y="280"/>
                      <a:pt x="82" y="290"/>
                    </a:cubicBezTo>
                    <a:cubicBezTo>
                      <a:pt x="90" y="299"/>
                      <a:pt x="107" y="311"/>
                      <a:pt x="111" y="318"/>
                    </a:cubicBezTo>
                    <a:cubicBezTo>
                      <a:pt x="115" y="325"/>
                      <a:pt x="119" y="327"/>
                      <a:pt x="126" y="325"/>
                    </a:cubicBezTo>
                    <a:cubicBezTo>
                      <a:pt x="134" y="323"/>
                      <a:pt x="128" y="306"/>
                      <a:pt x="141" y="310"/>
                    </a:cubicBezTo>
                    <a:cubicBezTo>
                      <a:pt x="154" y="315"/>
                      <a:pt x="151" y="307"/>
                      <a:pt x="159" y="306"/>
                    </a:cubicBezTo>
                    <a:cubicBezTo>
                      <a:pt x="167" y="306"/>
                      <a:pt x="177" y="299"/>
                      <a:pt x="169" y="292"/>
                    </a:cubicBezTo>
                    <a:cubicBezTo>
                      <a:pt x="160" y="285"/>
                      <a:pt x="159" y="278"/>
                      <a:pt x="160" y="275"/>
                    </a:cubicBezTo>
                    <a:cubicBezTo>
                      <a:pt x="161" y="271"/>
                      <a:pt x="130" y="254"/>
                      <a:pt x="157" y="260"/>
                    </a:cubicBezTo>
                    <a:cubicBezTo>
                      <a:pt x="184" y="266"/>
                      <a:pt x="182" y="256"/>
                      <a:pt x="192" y="258"/>
                    </a:cubicBezTo>
                    <a:cubicBezTo>
                      <a:pt x="201" y="261"/>
                      <a:pt x="204" y="256"/>
                      <a:pt x="202" y="250"/>
                    </a:cubicBezTo>
                    <a:cubicBezTo>
                      <a:pt x="199" y="244"/>
                      <a:pt x="188" y="234"/>
                      <a:pt x="200" y="236"/>
                    </a:cubicBezTo>
                    <a:cubicBezTo>
                      <a:pt x="212" y="237"/>
                      <a:pt x="212" y="225"/>
                      <a:pt x="217" y="234"/>
                    </a:cubicBezTo>
                    <a:cubicBezTo>
                      <a:pt x="221" y="242"/>
                      <a:pt x="222" y="242"/>
                      <a:pt x="226" y="254"/>
                    </a:cubicBezTo>
                    <a:cubicBezTo>
                      <a:pt x="230" y="265"/>
                      <a:pt x="225" y="261"/>
                      <a:pt x="237" y="265"/>
                    </a:cubicBezTo>
                    <a:cubicBezTo>
                      <a:pt x="248" y="268"/>
                      <a:pt x="249" y="265"/>
                      <a:pt x="254" y="263"/>
                    </a:cubicBezTo>
                    <a:cubicBezTo>
                      <a:pt x="258" y="260"/>
                      <a:pt x="252" y="255"/>
                      <a:pt x="260" y="258"/>
                    </a:cubicBezTo>
                    <a:cubicBezTo>
                      <a:pt x="267" y="261"/>
                      <a:pt x="273" y="260"/>
                      <a:pt x="275" y="263"/>
                    </a:cubicBezTo>
                    <a:cubicBezTo>
                      <a:pt x="276" y="267"/>
                      <a:pt x="289" y="251"/>
                      <a:pt x="291" y="249"/>
                    </a:cubicBezTo>
                    <a:cubicBezTo>
                      <a:pt x="293" y="247"/>
                      <a:pt x="292" y="246"/>
                      <a:pt x="295" y="240"/>
                    </a:cubicBezTo>
                    <a:cubicBezTo>
                      <a:pt x="299" y="235"/>
                      <a:pt x="300" y="216"/>
                      <a:pt x="298" y="202"/>
                    </a:cubicBezTo>
                    <a:cubicBezTo>
                      <a:pt x="296" y="188"/>
                      <a:pt x="297" y="180"/>
                      <a:pt x="300" y="175"/>
                    </a:cubicBezTo>
                    <a:cubicBezTo>
                      <a:pt x="303" y="169"/>
                      <a:pt x="302" y="161"/>
                      <a:pt x="295" y="157"/>
                    </a:cubicBezTo>
                    <a:cubicBezTo>
                      <a:pt x="287" y="153"/>
                      <a:pt x="279" y="153"/>
                      <a:pt x="275" y="147"/>
                    </a:cubicBezTo>
                    <a:cubicBezTo>
                      <a:pt x="272" y="141"/>
                      <a:pt x="266" y="136"/>
                      <a:pt x="269" y="129"/>
                    </a:cubicBezTo>
                    <a:cubicBezTo>
                      <a:pt x="272" y="122"/>
                      <a:pt x="271" y="110"/>
                      <a:pt x="281" y="107"/>
                    </a:cubicBezTo>
                    <a:cubicBezTo>
                      <a:pt x="291" y="103"/>
                      <a:pt x="304" y="109"/>
                      <a:pt x="302" y="93"/>
                    </a:cubicBezTo>
                    <a:cubicBezTo>
                      <a:pt x="300" y="78"/>
                      <a:pt x="291" y="55"/>
                      <a:pt x="275" y="59"/>
                    </a:cubicBezTo>
                    <a:cubicBezTo>
                      <a:pt x="260" y="63"/>
                      <a:pt x="244" y="89"/>
                      <a:pt x="239" y="72"/>
                    </a:cubicBezTo>
                    <a:cubicBezTo>
                      <a:pt x="233" y="56"/>
                      <a:pt x="231" y="50"/>
                      <a:pt x="233" y="43"/>
                    </a:cubicBezTo>
                    <a:cubicBezTo>
                      <a:pt x="236" y="37"/>
                      <a:pt x="243" y="17"/>
                      <a:pt x="243" y="17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10" name="Freeform 112">
                <a:extLst>
                  <a:ext uri="{FF2B5EF4-FFF2-40B4-BE49-F238E27FC236}">
                    <a16:creationId xmlns:a16="http://schemas.microsoft.com/office/drawing/2014/main" id="{A7E9F15D-2CDD-1CB2-95DA-39DB95081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775" y="3722688"/>
                <a:ext cx="536575" cy="617537"/>
              </a:xfrm>
              <a:custGeom>
                <a:avLst/>
                <a:gdLst>
                  <a:gd name="T0" fmla="*/ 2147483646 w 396"/>
                  <a:gd name="T1" fmla="*/ 2147483646 h 456"/>
                  <a:gd name="T2" fmla="*/ 2147483646 w 396"/>
                  <a:gd name="T3" fmla="*/ 2147483646 h 456"/>
                  <a:gd name="T4" fmla="*/ 2147483646 w 396"/>
                  <a:gd name="T5" fmla="*/ 2147483646 h 456"/>
                  <a:gd name="T6" fmla="*/ 2147483646 w 396"/>
                  <a:gd name="T7" fmla="*/ 2147483646 h 456"/>
                  <a:gd name="T8" fmla="*/ 2147483646 w 396"/>
                  <a:gd name="T9" fmla="*/ 2147483646 h 456"/>
                  <a:gd name="T10" fmla="*/ 2147483646 w 396"/>
                  <a:gd name="T11" fmla="*/ 2147483646 h 456"/>
                  <a:gd name="T12" fmla="*/ 2147483646 w 396"/>
                  <a:gd name="T13" fmla="*/ 2147483646 h 456"/>
                  <a:gd name="T14" fmla="*/ 2147483646 w 396"/>
                  <a:gd name="T15" fmla="*/ 2147483646 h 456"/>
                  <a:gd name="T16" fmla="*/ 2147483646 w 396"/>
                  <a:gd name="T17" fmla="*/ 2147483646 h 456"/>
                  <a:gd name="T18" fmla="*/ 2147483646 w 396"/>
                  <a:gd name="T19" fmla="*/ 2147483646 h 456"/>
                  <a:gd name="T20" fmla="*/ 2147483646 w 396"/>
                  <a:gd name="T21" fmla="*/ 2147483646 h 456"/>
                  <a:gd name="T22" fmla="*/ 2147483646 w 396"/>
                  <a:gd name="T23" fmla="*/ 2147483646 h 456"/>
                  <a:gd name="T24" fmla="*/ 2147483646 w 396"/>
                  <a:gd name="T25" fmla="*/ 2147483646 h 456"/>
                  <a:gd name="T26" fmla="*/ 2147483646 w 396"/>
                  <a:gd name="T27" fmla="*/ 2147483646 h 456"/>
                  <a:gd name="T28" fmla="*/ 2147483646 w 396"/>
                  <a:gd name="T29" fmla="*/ 2147483646 h 456"/>
                  <a:gd name="T30" fmla="*/ 2147483646 w 396"/>
                  <a:gd name="T31" fmla="*/ 2147483646 h 456"/>
                  <a:gd name="T32" fmla="*/ 2147483646 w 396"/>
                  <a:gd name="T33" fmla="*/ 2147483646 h 456"/>
                  <a:gd name="T34" fmla="*/ 2147483646 w 396"/>
                  <a:gd name="T35" fmla="*/ 2147483646 h 456"/>
                  <a:gd name="T36" fmla="*/ 2147483646 w 396"/>
                  <a:gd name="T37" fmla="*/ 2147483646 h 456"/>
                  <a:gd name="T38" fmla="*/ 2147483646 w 396"/>
                  <a:gd name="T39" fmla="*/ 2147483646 h 456"/>
                  <a:gd name="T40" fmla="*/ 2147483646 w 396"/>
                  <a:gd name="T41" fmla="*/ 2147483646 h 456"/>
                  <a:gd name="T42" fmla="*/ 2147483646 w 396"/>
                  <a:gd name="T43" fmla="*/ 2147483646 h 456"/>
                  <a:gd name="T44" fmla="*/ 2147483646 w 396"/>
                  <a:gd name="T45" fmla="*/ 2147483646 h 456"/>
                  <a:gd name="T46" fmla="*/ 2147483646 w 396"/>
                  <a:gd name="T47" fmla="*/ 2147483646 h 456"/>
                  <a:gd name="T48" fmla="*/ 2147483646 w 396"/>
                  <a:gd name="T49" fmla="*/ 2147483646 h 456"/>
                  <a:gd name="T50" fmla="*/ 2147483646 w 396"/>
                  <a:gd name="T51" fmla="*/ 2147483646 h 456"/>
                  <a:gd name="T52" fmla="*/ 2147483646 w 396"/>
                  <a:gd name="T53" fmla="*/ 2147483646 h 456"/>
                  <a:gd name="T54" fmla="*/ 2147483646 w 396"/>
                  <a:gd name="T55" fmla="*/ 2147483646 h 456"/>
                  <a:gd name="T56" fmla="*/ 2147483646 w 396"/>
                  <a:gd name="T57" fmla="*/ 2147483646 h 456"/>
                  <a:gd name="T58" fmla="*/ 2147483646 w 396"/>
                  <a:gd name="T59" fmla="*/ 2147483646 h 456"/>
                  <a:gd name="T60" fmla="*/ 2147483646 w 396"/>
                  <a:gd name="T61" fmla="*/ 2147483646 h 456"/>
                  <a:gd name="T62" fmla="*/ 2147483646 w 396"/>
                  <a:gd name="T63" fmla="*/ 2147483646 h 456"/>
                  <a:gd name="T64" fmla="*/ 2147483646 w 396"/>
                  <a:gd name="T65" fmla="*/ 2147483646 h 456"/>
                  <a:gd name="T66" fmla="*/ 2147483646 w 396"/>
                  <a:gd name="T67" fmla="*/ 2147483646 h 456"/>
                  <a:gd name="T68" fmla="*/ 2147483646 w 396"/>
                  <a:gd name="T69" fmla="*/ 2147483646 h 456"/>
                  <a:gd name="T70" fmla="*/ 2147483646 w 396"/>
                  <a:gd name="T71" fmla="*/ 2147483646 h 456"/>
                  <a:gd name="T72" fmla="*/ 0 w 396"/>
                  <a:gd name="T73" fmla="*/ 2147483646 h 456"/>
                  <a:gd name="T74" fmla="*/ 2147483646 w 396"/>
                  <a:gd name="T75" fmla="*/ 2147483646 h 456"/>
                  <a:gd name="T76" fmla="*/ 2147483646 w 396"/>
                  <a:gd name="T77" fmla="*/ 2147483646 h 456"/>
                  <a:gd name="T78" fmla="*/ 2147483646 w 396"/>
                  <a:gd name="T79" fmla="*/ 2147483646 h 456"/>
                  <a:gd name="T80" fmla="*/ 2147483646 w 396"/>
                  <a:gd name="T81" fmla="*/ 2147483646 h 456"/>
                  <a:gd name="T82" fmla="*/ 2147483646 w 396"/>
                  <a:gd name="T83" fmla="*/ 2147483646 h 456"/>
                  <a:gd name="T84" fmla="*/ 2147483646 w 396"/>
                  <a:gd name="T85" fmla="*/ 2147483646 h 456"/>
                  <a:gd name="T86" fmla="*/ 2147483646 w 396"/>
                  <a:gd name="T87" fmla="*/ 2147483646 h 456"/>
                  <a:gd name="T88" fmla="*/ 2147483646 w 396"/>
                  <a:gd name="T89" fmla="*/ 2147483646 h 456"/>
                  <a:gd name="T90" fmla="*/ 2147483646 w 396"/>
                  <a:gd name="T91" fmla="*/ 2147483646 h 456"/>
                  <a:gd name="T92" fmla="*/ 2147483646 w 396"/>
                  <a:gd name="T93" fmla="*/ 2147483646 h 456"/>
                  <a:gd name="T94" fmla="*/ 2147483646 w 396"/>
                  <a:gd name="T95" fmla="*/ 2147483646 h 456"/>
                  <a:gd name="T96" fmla="*/ 2147483646 w 396"/>
                  <a:gd name="T97" fmla="*/ 2147483646 h 456"/>
                  <a:gd name="T98" fmla="*/ 2147483646 w 396"/>
                  <a:gd name="T99" fmla="*/ 2147483646 h 456"/>
                  <a:gd name="T100" fmla="*/ 2147483646 w 396"/>
                  <a:gd name="T101" fmla="*/ 2147483646 h 456"/>
                  <a:gd name="T102" fmla="*/ 2147483646 w 396"/>
                  <a:gd name="T103" fmla="*/ 2147483646 h 456"/>
                  <a:gd name="T104" fmla="*/ 2147483646 w 396"/>
                  <a:gd name="T105" fmla="*/ 2147483646 h 456"/>
                  <a:gd name="T106" fmla="*/ 2147483646 w 396"/>
                  <a:gd name="T107" fmla="*/ 2147483646 h 456"/>
                  <a:gd name="T108" fmla="*/ 2147483646 w 396"/>
                  <a:gd name="T109" fmla="*/ 2147483646 h 456"/>
                  <a:gd name="T110" fmla="*/ 2147483646 w 396"/>
                  <a:gd name="T111" fmla="*/ 2147483646 h 456"/>
                  <a:gd name="T112" fmla="*/ 2147483646 w 396"/>
                  <a:gd name="T113" fmla="*/ 2147483646 h 456"/>
                  <a:gd name="T114" fmla="*/ 2147483646 w 396"/>
                  <a:gd name="T115" fmla="*/ 2147483646 h 456"/>
                  <a:gd name="T116" fmla="*/ 2147483646 w 396"/>
                  <a:gd name="T117" fmla="*/ 2147483646 h 456"/>
                  <a:gd name="T118" fmla="*/ 2147483646 w 396"/>
                  <a:gd name="T119" fmla="*/ 2147483646 h 456"/>
                  <a:gd name="T120" fmla="*/ 2147483646 w 396"/>
                  <a:gd name="T121" fmla="*/ 2147483646 h 456"/>
                  <a:gd name="T122" fmla="*/ 2147483646 w 396"/>
                  <a:gd name="T123" fmla="*/ 2147483646 h 4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96"/>
                  <a:gd name="T187" fmla="*/ 0 h 456"/>
                  <a:gd name="T188" fmla="*/ 396 w 396"/>
                  <a:gd name="T189" fmla="*/ 456 h 4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96" h="456">
                    <a:moveTo>
                      <a:pt x="390" y="8"/>
                    </a:moveTo>
                    <a:cubicBezTo>
                      <a:pt x="390" y="8"/>
                      <a:pt x="384" y="16"/>
                      <a:pt x="366" y="13"/>
                    </a:cubicBezTo>
                    <a:cubicBezTo>
                      <a:pt x="348" y="9"/>
                      <a:pt x="335" y="7"/>
                      <a:pt x="328" y="3"/>
                    </a:cubicBezTo>
                    <a:cubicBezTo>
                      <a:pt x="321" y="0"/>
                      <a:pt x="314" y="1"/>
                      <a:pt x="313" y="8"/>
                    </a:cubicBezTo>
                    <a:cubicBezTo>
                      <a:pt x="312" y="15"/>
                      <a:pt x="300" y="16"/>
                      <a:pt x="290" y="17"/>
                    </a:cubicBezTo>
                    <a:cubicBezTo>
                      <a:pt x="281" y="19"/>
                      <a:pt x="283" y="39"/>
                      <a:pt x="283" y="44"/>
                    </a:cubicBezTo>
                    <a:cubicBezTo>
                      <a:pt x="283" y="48"/>
                      <a:pt x="274" y="94"/>
                      <a:pt x="263" y="107"/>
                    </a:cubicBezTo>
                    <a:cubicBezTo>
                      <a:pt x="254" y="78"/>
                      <a:pt x="202" y="92"/>
                      <a:pt x="191" y="87"/>
                    </a:cubicBezTo>
                    <a:cubicBezTo>
                      <a:pt x="182" y="83"/>
                      <a:pt x="156" y="81"/>
                      <a:pt x="120" y="74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3"/>
                      <a:pt x="110" y="93"/>
                      <a:pt x="107" y="99"/>
                    </a:cubicBezTo>
                    <a:cubicBezTo>
                      <a:pt x="105" y="106"/>
                      <a:pt x="107" y="112"/>
                      <a:pt x="113" y="128"/>
                    </a:cubicBezTo>
                    <a:cubicBezTo>
                      <a:pt x="118" y="145"/>
                      <a:pt x="134" y="119"/>
                      <a:pt x="149" y="115"/>
                    </a:cubicBezTo>
                    <a:cubicBezTo>
                      <a:pt x="165" y="111"/>
                      <a:pt x="174" y="134"/>
                      <a:pt x="176" y="149"/>
                    </a:cubicBezTo>
                    <a:cubicBezTo>
                      <a:pt x="178" y="165"/>
                      <a:pt x="165" y="159"/>
                      <a:pt x="155" y="163"/>
                    </a:cubicBezTo>
                    <a:cubicBezTo>
                      <a:pt x="145" y="166"/>
                      <a:pt x="146" y="178"/>
                      <a:pt x="143" y="185"/>
                    </a:cubicBezTo>
                    <a:cubicBezTo>
                      <a:pt x="140" y="192"/>
                      <a:pt x="146" y="197"/>
                      <a:pt x="149" y="203"/>
                    </a:cubicBezTo>
                    <a:cubicBezTo>
                      <a:pt x="153" y="209"/>
                      <a:pt x="161" y="209"/>
                      <a:pt x="169" y="213"/>
                    </a:cubicBezTo>
                    <a:cubicBezTo>
                      <a:pt x="176" y="217"/>
                      <a:pt x="177" y="225"/>
                      <a:pt x="174" y="231"/>
                    </a:cubicBezTo>
                    <a:cubicBezTo>
                      <a:pt x="171" y="236"/>
                      <a:pt x="170" y="244"/>
                      <a:pt x="172" y="258"/>
                    </a:cubicBezTo>
                    <a:cubicBezTo>
                      <a:pt x="174" y="272"/>
                      <a:pt x="173" y="291"/>
                      <a:pt x="169" y="296"/>
                    </a:cubicBezTo>
                    <a:cubicBezTo>
                      <a:pt x="166" y="302"/>
                      <a:pt x="167" y="303"/>
                      <a:pt x="165" y="305"/>
                    </a:cubicBezTo>
                    <a:cubicBezTo>
                      <a:pt x="163" y="307"/>
                      <a:pt x="150" y="323"/>
                      <a:pt x="148" y="319"/>
                    </a:cubicBezTo>
                    <a:cubicBezTo>
                      <a:pt x="147" y="316"/>
                      <a:pt x="141" y="317"/>
                      <a:pt x="134" y="314"/>
                    </a:cubicBezTo>
                    <a:cubicBezTo>
                      <a:pt x="126" y="311"/>
                      <a:pt x="132" y="316"/>
                      <a:pt x="128" y="319"/>
                    </a:cubicBezTo>
                    <a:cubicBezTo>
                      <a:pt x="123" y="321"/>
                      <a:pt x="122" y="324"/>
                      <a:pt x="111" y="321"/>
                    </a:cubicBezTo>
                    <a:cubicBezTo>
                      <a:pt x="99" y="317"/>
                      <a:pt x="104" y="321"/>
                      <a:pt x="100" y="310"/>
                    </a:cubicBezTo>
                    <a:cubicBezTo>
                      <a:pt x="96" y="298"/>
                      <a:pt x="95" y="298"/>
                      <a:pt x="91" y="290"/>
                    </a:cubicBezTo>
                    <a:cubicBezTo>
                      <a:pt x="86" y="281"/>
                      <a:pt x="86" y="293"/>
                      <a:pt x="74" y="292"/>
                    </a:cubicBezTo>
                    <a:cubicBezTo>
                      <a:pt x="62" y="290"/>
                      <a:pt x="73" y="300"/>
                      <a:pt x="76" y="306"/>
                    </a:cubicBezTo>
                    <a:cubicBezTo>
                      <a:pt x="78" y="312"/>
                      <a:pt x="75" y="317"/>
                      <a:pt x="66" y="314"/>
                    </a:cubicBezTo>
                    <a:cubicBezTo>
                      <a:pt x="56" y="312"/>
                      <a:pt x="58" y="322"/>
                      <a:pt x="31" y="316"/>
                    </a:cubicBezTo>
                    <a:cubicBezTo>
                      <a:pt x="4" y="310"/>
                      <a:pt x="35" y="327"/>
                      <a:pt x="34" y="331"/>
                    </a:cubicBezTo>
                    <a:cubicBezTo>
                      <a:pt x="33" y="334"/>
                      <a:pt x="34" y="341"/>
                      <a:pt x="43" y="348"/>
                    </a:cubicBezTo>
                    <a:cubicBezTo>
                      <a:pt x="51" y="355"/>
                      <a:pt x="41" y="362"/>
                      <a:pt x="33" y="362"/>
                    </a:cubicBezTo>
                    <a:cubicBezTo>
                      <a:pt x="25" y="363"/>
                      <a:pt x="28" y="371"/>
                      <a:pt x="15" y="366"/>
                    </a:cubicBezTo>
                    <a:cubicBezTo>
                      <a:pt x="2" y="362"/>
                      <a:pt x="8" y="379"/>
                      <a:pt x="0" y="381"/>
                    </a:cubicBezTo>
                    <a:cubicBezTo>
                      <a:pt x="0" y="381"/>
                      <a:pt x="1" y="406"/>
                      <a:pt x="12" y="412"/>
                    </a:cubicBezTo>
                    <a:cubicBezTo>
                      <a:pt x="23" y="418"/>
                      <a:pt x="36" y="415"/>
                      <a:pt x="39" y="427"/>
                    </a:cubicBezTo>
                    <a:cubicBezTo>
                      <a:pt x="41" y="440"/>
                      <a:pt x="48" y="453"/>
                      <a:pt x="48" y="453"/>
                    </a:cubicBezTo>
                    <a:cubicBezTo>
                      <a:pt x="48" y="453"/>
                      <a:pt x="61" y="442"/>
                      <a:pt x="68" y="434"/>
                    </a:cubicBezTo>
                    <a:cubicBezTo>
                      <a:pt x="76" y="425"/>
                      <a:pt x="86" y="408"/>
                      <a:pt x="94" y="419"/>
                    </a:cubicBezTo>
                    <a:cubicBezTo>
                      <a:pt x="102" y="429"/>
                      <a:pt x="111" y="456"/>
                      <a:pt x="123" y="448"/>
                    </a:cubicBezTo>
                    <a:cubicBezTo>
                      <a:pt x="136" y="440"/>
                      <a:pt x="141" y="429"/>
                      <a:pt x="146" y="424"/>
                    </a:cubicBezTo>
                    <a:cubicBezTo>
                      <a:pt x="150" y="419"/>
                      <a:pt x="156" y="408"/>
                      <a:pt x="163" y="414"/>
                    </a:cubicBezTo>
                    <a:cubicBezTo>
                      <a:pt x="170" y="420"/>
                      <a:pt x="176" y="406"/>
                      <a:pt x="177" y="412"/>
                    </a:cubicBezTo>
                    <a:cubicBezTo>
                      <a:pt x="178" y="418"/>
                      <a:pt x="166" y="427"/>
                      <a:pt x="170" y="438"/>
                    </a:cubicBezTo>
                    <a:cubicBezTo>
                      <a:pt x="175" y="450"/>
                      <a:pt x="178" y="446"/>
                      <a:pt x="185" y="445"/>
                    </a:cubicBezTo>
                    <a:cubicBezTo>
                      <a:pt x="192" y="444"/>
                      <a:pt x="214" y="425"/>
                      <a:pt x="224" y="413"/>
                    </a:cubicBezTo>
                    <a:cubicBezTo>
                      <a:pt x="234" y="402"/>
                      <a:pt x="242" y="399"/>
                      <a:pt x="251" y="393"/>
                    </a:cubicBezTo>
                    <a:cubicBezTo>
                      <a:pt x="260" y="387"/>
                      <a:pt x="264" y="383"/>
                      <a:pt x="265" y="372"/>
                    </a:cubicBezTo>
                    <a:cubicBezTo>
                      <a:pt x="266" y="362"/>
                      <a:pt x="260" y="353"/>
                      <a:pt x="262" y="338"/>
                    </a:cubicBezTo>
                    <a:cubicBezTo>
                      <a:pt x="264" y="322"/>
                      <a:pt x="255" y="322"/>
                      <a:pt x="269" y="303"/>
                    </a:cubicBezTo>
                    <a:cubicBezTo>
                      <a:pt x="282" y="283"/>
                      <a:pt x="284" y="275"/>
                      <a:pt x="294" y="265"/>
                    </a:cubicBezTo>
                    <a:cubicBezTo>
                      <a:pt x="303" y="255"/>
                      <a:pt x="299" y="246"/>
                      <a:pt x="319" y="240"/>
                    </a:cubicBezTo>
                    <a:cubicBezTo>
                      <a:pt x="338" y="233"/>
                      <a:pt x="343" y="227"/>
                      <a:pt x="347" y="218"/>
                    </a:cubicBezTo>
                    <a:cubicBezTo>
                      <a:pt x="350" y="210"/>
                      <a:pt x="349" y="202"/>
                      <a:pt x="351" y="189"/>
                    </a:cubicBezTo>
                    <a:cubicBezTo>
                      <a:pt x="352" y="177"/>
                      <a:pt x="355" y="160"/>
                      <a:pt x="355" y="147"/>
                    </a:cubicBezTo>
                    <a:cubicBezTo>
                      <a:pt x="355" y="133"/>
                      <a:pt x="361" y="124"/>
                      <a:pt x="365" y="115"/>
                    </a:cubicBezTo>
                    <a:cubicBezTo>
                      <a:pt x="368" y="106"/>
                      <a:pt x="373" y="99"/>
                      <a:pt x="371" y="90"/>
                    </a:cubicBezTo>
                    <a:cubicBezTo>
                      <a:pt x="368" y="81"/>
                      <a:pt x="386" y="46"/>
                      <a:pt x="390" y="40"/>
                    </a:cubicBezTo>
                    <a:cubicBezTo>
                      <a:pt x="394" y="34"/>
                      <a:pt x="396" y="16"/>
                      <a:pt x="390" y="8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12" name="Freeform 113">
                <a:extLst>
                  <a:ext uri="{FF2B5EF4-FFF2-40B4-BE49-F238E27FC236}">
                    <a16:creationId xmlns:a16="http://schemas.microsoft.com/office/drawing/2014/main" id="{24418FB8-A303-D811-0953-12A80A642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911" y="2344738"/>
                <a:ext cx="1108548" cy="1389062"/>
              </a:xfrm>
              <a:custGeom>
                <a:avLst/>
                <a:gdLst>
                  <a:gd name="T0" fmla="*/ 2147483646 w 824"/>
                  <a:gd name="T1" fmla="*/ 2147483646 h 1025"/>
                  <a:gd name="T2" fmla="*/ 2147483646 w 824"/>
                  <a:gd name="T3" fmla="*/ 2147483646 h 1025"/>
                  <a:gd name="T4" fmla="*/ 2147483646 w 824"/>
                  <a:gd name="T5" fmla="*/ 2147483646 h 1025"/>
                  <a:gd name="T6" fmla="*/ 2147483646 w 824"/>
                  <a:gd name="T7" fmla="*/ 2147483646 h 1025"/>
                  <a:gd name="T8" fmla="*/ 2147483646 w 824"/>
                  <a:gd name="T9" fmla="*/ 2147483646 h 1025"/>
                  <a:gd name="T10" fmla="*/ 2147483646 w 824"/>
                  <a:gd name="T11" fmla="*/ 2147483646 h 1025"/>
                  <a:gd name="T12" fmla="*/ 2147483646 w 824"/>
                  <a:gd name="T13" fmla="*/ 2147483646 h 1025"/>
                  <a:gd name="T14" fmla="*/ 2147483646 w 824"/>
                  <a:gd name="T15" fmla="*/ 2147483646 h 1025"/>
                  <a:gd name="T16" fmla="*/ 2147483646 w 824"/>
                  <a:gd name="T17" fmla="*/ 2147483646 h 1025"/>
                  <a:gd name="T18" fmla="*/ 2147483646 w 824"/>
                  <a:gd name="T19" fmla="*/ 2147483646 h 1025"/>
                  <a:gd name="T20" fmla="*/ 2147483646 w 824"/>
                  <a:gd name="T21" fmla="*/ 2147483646 h 1025"/>
                  <a:gd name="T22" fmla="*/ 2147483646 w 824"/>
                  <a:gd name="T23" fmla="*/ 2147483646 h 1025"/>
                  <a:gd name="T24" fmla="*/ 2147483646 w 824"/>
                  <a:gd name="T25" fmla="*/ 2147483646 h 1025"/>
                  <a:gd name="T26" fmla="*/ 2147483646 w 824"/>
                  <a:gd name="T27" fmla="*/ 2147483646 h 1025"/>
                  <a:gd name="T28" fmla="*/ 2147483646 w 824"/>
                  <a:gd name="T29" fmla="*/ 2147483646 h 1025"/>
                  <a:gd name="T30" fmla="*/ 2147483646 w 824"/>
                  <a:gd name="T31" fmla="*/ 2147483646 h 1025"/>
                  <a:gd name="T32" fmla="*/ 2147483646 w 824"/>
                  <a:gd name="T33" fmla="*/ 2147483646 h 1025"/>
                  <a:gd name="T34" fmla="*/ 2147483646 w 824"/>
                  <a:gd name="T35" fmla="*/ 2147483646 h 1025"/>
                  <a:gd name="T36" fmla="*/ 2147483646 w 824"/>
                  <a:gd name="T37" fmla="*/ 2147483646 h 1025"/>
                  <a:gd name="T38" fmla="*/ 2147483646 w 824"/>
                  <a:gd name="T39" fmla="*/ 2147483646 h 1025"/>
                  <a:gd name="T40" fmla="*/ 2147483646 w 824"/>
                  <a:gd name="T41" fmla="*/ 2147483646 h 1025"/>
                  <a:gd name="T42" fmla="*/ 2147483646 w 824"/>
                  <a:gd name="T43" fmla="*/ 2147483646 h 1025"/>
                  <a:gd name="T44" fmla="*/ 2147483646 w 824"/>
                  <a:gd name="T45" fmla="*/ 2147483646 h 1025"/>
                  <a:gd name="T46" fmla="*/ 2147483646 w 824"/>
                  <a:gd name="T47" fmla="*/ 2147483646 h 1025"/>
                  <a:gd name="T48" fmla="*/ 2147483646 w 824"/>
                  <a:gd name="T49" fmla="*/ 2147483646 h 1025"/>
                  <a:gd name="T50" fmla="*/ 2147483646 w 824"/>
                  <a:gd name="T51" fmla="*/ 2147483646 h 1025"/>
                  <a:gd name="T52" fmla="*/ 2147483646 w 824"/>
                  <a:gd name="T53" fmla="*/ 2147483646 h 1025"/>
                  <a:gd name="T54" fmla="*/ 2147483646 w 824"/>
                  <a:gd name="T55" fmla="*/ 2147483646 h 1025"/>
                  <a:gd name="T56" fmla="*/ 2147483646 w 824"/>
                  <a:gd name="T57" fmla="*/ 2147483646 h 1025"/>
                  <a:gd name="T58" fmla="*/ 2147483646 w 824"/>
                  <a:gd name="T59" fmla="*/ 2147483646 h 1025"/>
                  <a:gd name="T60" fmla="*/ 2147483646 w 824"/>
                  <a:gd name="T61" fmla="*/ 2147483646 h 1025"/>
                  <a:gd name="T62" fmla="*/ 2147483646 w 824"/>
                  <a:gd name="T63" fmla="*/ 2147483646 h 1025"/>
                  <a:gd name="T64" fmla="*/ 2147483646 w 824"/>
                  <a:gd name="T65" fmla="*/ 2147483646 h 1025"/>
                  <a:gd name="T66" fmla="*/ 2147483646 w 824"/>
                  <a:gd name="T67" fmla="*/ 2147483646 h 1025"/>
                  <a:gd name="T68" fmla="*/ 2147483646 w 824"/>
                  <a:gd name="T69" fmla="*/ 2147483646 h 1025"/>
                  <a:gd name="T70" fmla="*/ 2147483646 w 824"/>
                  <a:gd name="T71" fmla="*/ 2147483646 h 1025"/>
                  <a:gd name="T72" fmla="*/ 2147483646 w 824"/>
                  <a:gd name="T73" fmla="*/ 2147483646 h 1025"/>
                  <a:gd name="T74" fmla="*/ 2147483646 w 824"/>
                  <a:gd name="T75" fmla="*/ 2147483646 h 1025"/>
                  <a:gd name="T76" fmla="*/ 2147483646 w 824"/>
                  <a:gd name="T77" fmla="*/ 2147483646 h 1025"/>
                  <a:gd name="T78" fmla="*/ 2147483646 w 824"/>
                  <a:gd name="T79" fmla="*/ 2147483646 h 1025"/>
                  <a:gd name="T80" fmla="*/ 2147483646 w 824"/>
                  <a:gd name="T81" fmla="*/ 2147483646 h 1025"/>
                  <a:gd name="T82" fmla="*/ 2147483646 w 824"/>
                  <a:gd name="T83" fmla="*/ 2147483646 h 1025"/>
                  <a:gd name="T84" fmla="*/ 2147483646 w 824"/>
                  <a:gd name="T85" fmla="*/ 2147483646 h 1025"/>
                  <a:gd name="T86" fmla="*/ 2147483646 w 824"/>
                  <a:gd name="T87" fmla="*/ 2147483646 h 1025"/>
                  <a:gd name="T88" fmla="*/ 2147483646 w 824"/>
                  <a:gd name="T89" fmla="*/ 2147483646 h 1025"/>
                  <a:gd name="T90" fmla="*/ 2147483646 w 824"/>
                  <a:gd name="T91" fmla="*/ 2147483646 h 1025"/>
                  <a:gd name="T92" fmla="*/ 2147483646 w 824"/>
                  <a:gd name="T93" fmla="*/ 2147483646 h 1025"/>
                  <a:gd name="T94" fmla="*/ 2147483646 w 824"/>
                  <a:gd name="T95" fmla="*/ 2147483646 h 1025"/>
                  <a:gd name="T96" fmla="*/ 2147483646 w 824"/>
                  <a:gd name="T97" fmla="*/ 2147483646 h 1025"/>
                  <a:gd name="T98" fmla="*/ 2147483646 w 824"/>
                  <a:gd name="T99" fmla="*/ 2147483646 h 1025"/>
                  <a:gd name="T100" fmla="*/ 2147483646 w 824"/>
                  <a:gd name="T101" fmla="*/ 2147483646 h 1025"/>
                  <a:gd name="T102" fmla="*/ 2147483646 w 824"/>
                  <a:gd name="T103" fmla="*/ 2147483646 h 1025"/>
                  <a:gd name="T104" fmla="*/ 2147483646 w 824"/>
                  <a:gd name="T105" fmla="*/ 2147483646 h 102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4"/>
                  <a:gd name="T160" fmla="*/ 0 h 1025"/>
                  <a:gd name="T161" fmla="*/ 824 w 824"/>
                  <a:gd name="T162" fmla="*/ 1025 h 1025"/>
                  <a:gd name="csX0" fmla="*/ 3511 w 9919"/>
                  <a:gd name="csY0" fmla="*/ 9200 h 10000"/>
                  <a:gd name="csX1" fmla="*/ 3560 w 9919"/>
                  <a:gd name="csY1" fmla="*/ 9073 h 10000"/>
                  <a:gd name="csX2" fmla="*/ 3378 w 9919"/>
                  <a:gd name="csY2" fmla="*/ 8937 h 10000"/>
                  <a:gd name="csX3" fmla="*/ 3050 w 9919"/>
                  <a:gd name="csY3" fmla="*/ 8771 h 10000"/>
                  <a:gd name="csX4" fmla="*/ 2965 w 9919"/>
                  <a:gd name="csY4" fmla="*/ 8449 h 10000"/>
                  <a:gd name="csX5" fmla="*/ 2649 w 9919"/>
                  <a:gd name="csY5" fmla="*/ 8185 h 10000"/>
                  <a:gd name="csX6" fmla="*/ 2298 w 9919"/>
                  <a:gd name="csY6" fmla="*/ 8127 h 10000"/>
                  <a:gd name="csX7" fmla="*/ 2370 w 9919"/>
                  <a:gd name="csY7" fmla="*/ 7893 h 10000"/>
                  <a:gd name="csX8" fmla="*/ 2091 w 9919"/>
                  <a:gd name="csY8" fmla="*/ 7805 h 10000"/>
                  <a:gd name="csX9" fmla="*/ 1836 w 9919"/>
                  <a:gd name="csY9" fmla="*/ 7649 h 10000"/>
                  <a:gd name="csX10" fmla="*/ 1533 w 9919"/>
                  <a:gd name="csY10" fmla="*/ 7620 h 10000"/>
                  <a:gd name="csX11" fmla="*/ 1497 w 9919"/>
                  <a:gd name="csY11" fmla="*/ 7385 h 10000"/>
                  <a:gd name="csX12" fmla="*/ 1430 w 9919"/>
                  <a:gd name="csY12" fmla="*/ 7360 h 10000"/>
                  <a:gd name="csX13" fmla="*/ 1145 w 9919"/>
                  <a:gd name="csY13" fmla="*/ 7395 h 10000"/>
                  <a:gd name="csX14" fmla="*/ 1217 w 9919"/>
                  <a:gd name="csY14" fmla="*/ 7044 h 10000"/>
                  <a:gd name="csX15" fmla="*/ 865 w 9919"/>
                  <a:gd name="csY15" fmla="*/ 6488 h 10000"/>
                  <a:gd name="csX16" fmla="*/ 720 w 9919"/>
                  <a:gd name="csY16" fmla="*/ 6312 h 10000"/>
                  <a:gd name="csX17" fmla="*/ 720 w 9919"/>
                  <a:gd name="csY17" fmla="*/ 6312 h 10000"/>
                  <a:gd name="csX18" fmla="*/ 647 w 9919"/>
                  <a:gd name="csY18" fmla="*/ 6088 h 10000"/>
                  <a:gd name="csX19" fmla="*/ 441 w 9919"/>
                  <a:gd name="csY19" fmla="*/ 5756 h 10000"/>
                  <a:gd name="csX20" fmla="*/ 331 w 9919"/>
                  <a:gd name="csY20" fmla="*/ 5463 h 10000"/>
                  <a:gd name="csX21" fmla="*/ 16 w 9919"/>
                  <a:gd name="csY21" fmla="*/ 5356 h 10000"/>
                  <a:gd name="csX22" fmla="*/ 198 w 9919"/>
                  <a:gd name="csY22" fmla="*/ 5180 h 10000"/>
                  <a:gd name="csX23" fmla="*/ 307 w 9919"/>
                  <a:gd name="csY23" fmla="*/ 5083 h 10000"/>
                  <a:gd name="csX24" fmla="*/ 247 w 9919"/>
                  <a:gd name="csY24" fmla="*/ 4966 h 10000"/>
                  <a:gd name="csX25" fmla="*/ 89 w 9919"/>
                  <a:gd name="csY25" fmla="*/ 4839 h 10000"/>
                  <a:gd name="csX26" fmla="*/ 210 w 9919"/>
                  <a:gd name="csY26" fmla="*/ 4693 h 10000"/>
                  <a:gd name="csX27" fmla="*/ 392 w 9919"/>
                  <a:gd name="csY27" fmla="*/ 4546 h 10000"/>
                  <a:gd name="csX28" fmla="*/ 380 w 9919"/>
                  <a:gd name="csY28" fmla="*/ 4429 h 10000"/>
                  <a:gd name="csX29" fmla="*/ 635 w 9919"/>
                  <a:gd name="csY29" fmla="*/ 4341 h 10000"/>
                  <a:gd name="csX30" fmla="*/ 756 w 9919"/>
                  <a:gd name="csY30" fmla="*/ 4146 h 10000"/>
                  <a:gd name="csX31" fmla="*/ 732 w 9919"/>
                  <a:gd name="csY31" fmla="*/ 3922 h 10000"/>
                  <a:gd name="csX32" fmla="*/ 878 w 9919"/>
                  <a:gd name="csY32" fmla="*/ 3776 h 10000"/>
                  <a:gd name="csX33" fmla="*/ 1145 w 9919"/>
                  <a:gd name="csY33" fmla="*/ 3785 h 10000"/>
                  <a:gd name="csX34" fmla="*/ 1314 w 9919"/>
                  <a:gd name="csY34" fmla="*/ 3883 h 10000"/>
                  <a:gd name="csX35" fmla="*/ 1193 w 9919"/>
                  <a:gd name="csY35" fmla="*/ 1961 h 10000"/>
                  <a:gd name="csX36" fmla="*/ 1290 w 9919"/>
                  <a:gd name="csY36" fmla="*/ 1727 h 10000"/>
                  <a:gd name="csX37" fmla="*/ 1861 w 9919"/>
                  <a:gd name="csY37" fmla="*/ 1707 h 10000"/>
                  <a:gd name="csX38" fmla="*/ 1800 w 9919"/>
                  <a:gd name="csY38" fmla="*/ 761 h 10000"/>
                  <a:gd name="csX39" fmla="*/ 1800 w 9919"/>
                  <a:gd name="csY39" fmla="*/ 693 h 10000"/>
                  <a:gd name="csX40" fmla="*/ 6254 w 9919"/>
                  <a:gd name="csY40" fmla="*/ 624 h 10000"/>
                  <a:gd name="csX41" fmla="*/ 6594 w 9919"/>
                  <a:gd name="csY41" fmla="*/ 673 h 10000"/>
                  <a:gd name="csX42" fmla="*/ 6703 w 9919"/>
                  <a:gd name="csY42" fmla="*/ 751 h 10000"/>
                  <a:gd name="csX43" fmla="*/ 6861 w 9919"/>
                  <a:gd name="csY43" fmla="*/ 761 h 10000"/>
                  <a:gd name="csX44" fmla="*/ 6994 w 9919"/>
                  <a:gd name="csY44" fmla="*/ 712 h 10000"/>
                  <a:gd name="csX45" fmla="*/ 6946 w 9919"/>
                  <a:gd name="csY45" fmla="*/ 605 h 10000"/>
                  <a:gd name="csX46" fmla="*/ 7018 w 9919"/>
                  <a:gd name="csY46" fmla="*/ 507 h 10000"/>
                  <a:gd name="csX47" fmla="*/ 7103 w 9919"/>
                  <a:gd name="csY47" fmla="*/ 585 h 10000"/>
                  <a:gd name="csX48" fmla="*/ 7200 w 9919"/>
                  <a:gd name="csY48" fmla="*/ 585 h 10000"/>
                  <a:gd name="csX49" fmla="*/ 7200 w 9919"/>
                  <a:gd name="csY49" fmla="*/ 449 h 10000"/>
                  <a:gd name="csX50" fmla="*/ 7334 w 9919"/>
                  <a:gd name="csY50" fmla="*/ 390 h 10000"/>
                  <a:gd name="csX51" fmla="*/ 7382 w 9919"/>
                  <a:gd name="csY51" fmla="*/ 215 h 10000"/>
                  <a:gd name="csX52" fmla="*/ 7649 w 9919"/>
                  <a:gd name="csY52" fmla="*/ 156 h 10000"/>
                  <a:gd name="csX53" fmla="*/ 7892 w 9919"/>
                  <a:gd name="csY53" fmla="*/ 0 h 10000"/>
                  <a:gd name="csX54" fmla="*/ 8074 w 9919"/>
                  <a:gd name="csY54" fmla="*/ 195 h 10000"/>
                  <a:gd name="csX55" fmla="*/ 8402 w 9919"/>
                  <a:gd name="csY55" fmla="*/ 283 h 10000"/>
                  <a:gd name="csX56" fmla="*/ 8596 w 9919"/>
                  <a:gd name="csY56" fmla="*/ 537 h 10000"/>
                  <a:gd name="csX57" fmla="*/ 8972 w 9919"/>
                  <a:gd name="csY57" fmla="*/ 946 h 10000"/>
                  <a:gd name="csX58" fmla="*/ 9033 w 9919"/>
                  <a:gd name="csY58" fmla="*/ 1405 h 10000"/>
                  <a:gd name="csX59" fmla="*/ 9166 w 9919"/>
                  <a:gd name="csY59" fmla="*/ 1922 h 10000"/>
                  <a:gd name="csX60" fmla="*/ 9591 w 9919"/>
                  <a:gd name="csY60" fmla="*/ 2166 h 10000"/>
                  <a:gd name="csX61" fmla="*/ 9919 w 9919"/>
                  <a:gd name="csY61" fmla="*/ 2498 h 10000"/>
                  <a:gd name="csX62" fmla="*/ 9785 w 9919"/>
                  <a:gd name="csY62" fmla="*/ 2693 h 10000"/>
                  <a:gd name="csX63" fmla="*/ 9397 w 9919"/>
                  <a:gd name="csY63" fmla="*/ 2878 h 10000"/>
                  <a:gd name="csX64" fmla="*/ 9179 w 9919"/>
                  <a:gd name="csY64" fmla="*/ 3112 h 10000"/>
                  <a:gd name="csX65" fmla="*/ 8997 w 9919"/>
                  <a:gd name="csY65" fmla="*/ 3278 h 10000"/>
                  <a:gd name="csX66" fmla="*/ 8875 w 9919"/>
                  <a:gd name="csY66" fmla="*/ 3805 h 10000"/>
                  <a:gd name="csX67" fmla="*/ 8899 w 9919"/>
                  <a:gd name="csY67" fmla="*/ 4263 h 10000"/>
                  <a:gd name="csX68" fmla="*/ 8899 w 9919"/>
                  <a:gd name="csY68" fmla="*/ 4722 h 10000"/>
                  <a:gd name="csX69" fmla="*/ 8681 w 9919"/>
                  <a:gd name="csY69" fmla="*/ 5268 h 10000"/>
                  <a:gd name="csX70" fmla="*/ 8535 w 9919"/>
                  <a:gd name="csY70" fmla="*/ 5298 h 10000"/>
                  <a:gd name="csX71" fmla="*/ 8329 w 9919"/>
                  <a:gd name="csY71" fmla="*/ 5493 h 10000"/>
                  <a:gd name="csX72" fmla="*/ 8123 w 9919"/>
                  <a:gd name="csY72" fmla="*/ 5844 h 10000"/>
                  <a:gd name="csX73" fmla="*/ 8086 w 9919"/>
                  <a:gd name="csY73" fmla="*/ 6185 h 10000"/>
                  <a:gd name="csX74" fmla="*/ 7892 w 9919"/>
                  <a:gd name="csY74" fmla="*/ 6273 h 10000"/>
                  <a:gd name="csX75" fmla="*/ 7710 w 9919"/>
                  <a:gd name="csY75" fmla="*/ 6420 h 10000"/>
                  <a:gd name="csX76" fmla="*/ 7613 w 9919"/>
                  <a:gd name="csY76" fmla="*/ 6995 h 10000"/>
                  <a:gd name="csX77" fmla="*/ 7601 w 9919"/>
                  <a:gd name="csY77" fmla="*/ 7317 h 10000"/>
                  <a:gd name="csX78" fmla="*/ 7443 w 9919"/>
                  <a:gd name="csY78" fmla="*/ 7502 h 10000"/>
                  <a:gd name="csX79" fmla="*/ 7115 w 9919"/>
                  <a:gd name="csY79" fmla="*/ 7493 h 10000"/>
                  <a:gd name="csX80" fmla="*/ 6921 w 9919"/>
                  <a:gd name="csY80" fmla="*/ 7893 h 10000"/>
                  <a:gd name="csX81" fmla="*/ 7455 w 9919"/>
                  <a:gd name="csY81" fmla="*/ 7893 h 10000"/>
                  <a:gd name="csX82" fmla="*/ 7710 w 9919"/>
                  <a:gd name="csY82" fmla="*/ 8146 h 10000"/>
                  <a:gd name="csX83" fmla="*/ 8062 w 9919"/>
                  <a:gd name="csY83" fmla="*/ 8459 h 10000"/>
                  <a:gd name="csX84" fmla="*/ 8256 w 9919"/>
                  <a:gd name="csY84" fmla="*/ 8839 h 10000"/>
                  <a:gd name="csX85" fmla="*/ 8450 w 9919"/>
                  <a:gd name="csY85" fmla="*/ 8995 h 10000"/>
                  <a:gd name="csX86" fmla="*/ 8790 w 9919"/>
                  <a:gd name="csY86" fmla="*/ 8956 h 10000"/>
                  <a:gd name="csX87" fmla="*/ 8754 w 9919"/>
                  <a:gd name="csY87" fmla="*/ 9405 h 10000"/>
                  <a:gd name="csX88" fmla="*/ 7916 w 9919"/>
                  <a:gd name="csY88" fmla="*/ 9415 h 10000"/>
                  <a:gd name="csX89" fmla="*/ 7395 w 9919"/>
                  <a:gd name="csY89" fmla="*/ 9844 h 10000"/>
                  <a:gd name="csX90" fmla="*/ 6994 w 9919"/>
                  <a:gd name="csY90" fmla="*/ 9834 h 10000"/>
                  <a:gd name="csX91" fmla="*/ 6727 w 9919"/>
                  <a:gd name="csY91" fmla="*/ 9844 h 10000"/>
                  <a:gd name="csX92" fmla="*/ 6327 w 9919"/>
                  <a:gd name="csY92" fmla="*/ 9941 h 10000"/>
                  <a:gd name="csX93" fmla="*/ 6254 w 9919"/>
                  <a:gd name="csY93" fmla="*/ 9873 h 10000"/>
                  <a:gd name="csX94" fmla="*/ 6060 w 9919"/>
                  <a:gd name="csY94" fmla="*/ 9912 h 10000"/>
                  <a:gd name="csX95" fmla="*/ 5938 w 9919"/>
                  <a:gd name="csY95" fmla="*/ 9873 h 10000"/>
                  <a:gd name="csX96" fmla="*/ 5768 w 9919"/>
                  <a:gd name="csY96" fmla="*/ 9912 h 10000"/>
                  <a:gd name="csX97" fmla="*/ 5671 w 9919"/>
                  <a:gd name="csY97" fmla="*/ 10000 h 10000"/>
                  <a:gd name="csX98" fmla="*/ 5550 w 9919"/>
                  <a:gd name="csY98" fmla="*/ 9922 h 10000"/>
                  <a:gd name="csX99" fmla="*/ 5307 w 9919"/>
                  <a:gd name="csY99" fmla="*/ 9678 h 10000"/>
                  <a:gd name="csX100" fmla="*/ 5052 w 9919"/>
                  <a:gd name="csY100" fmla="*/ 9610 h 10000"/>
                  <a:gd name="csX101" fmla="*/ 4967 w 9919"/>
                  <a:gd name="csY101" fmla="*/ 9424 h 10000"/>
                  <a:gd name="csX102" fmla="*/ 4822 w 9919"/>
                  <a:gd name="csY102" fmla="*/ 9415 h 10000"/>
                  <a:gd name="csX103" fmla="*/ 4628 w 9919"/>
                  <a:gd name="csY103" fmla="*/ 9541 h 10000"/>
                  <a:gd name="csX104" fmla="*/ 4336 w 9919"/>
                  <a:gd name="csY104" fmla="*/ 9415 h 10000"/>
                  <a:gd name="csX105" fmla="*/ 4057 w 9919"/>
                  <a:gd name="csY105" fmla="*/ 9541 h 10000"/>
                  <a:gd name="csX106" fmla="*/ 3814 w 9919"/>
                  <a:gd name="csY106" fmla="*/ 9424 h 10000"/>
                  <a:gd name="csX107" fmla="*/ 3511 w 9919"/>
                  <a:gd name="csY107" fmla="*/ 9200 h 10000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  <a:cxn ang="0">
                    <a:pos x="csX62" y="csY62"/>
                  </a:cxn>
                  <a:cxn ang="0">
                    <a:pos x="csX63" y="csY63"/>
                  </a:cxn>
                  <a:cxn ang="0">
                    <a:pos x="csX64" y="csY64"/>
                  </a:cxn>
                  <a:cxn ang="0">
                    <a:pos x="csX65" y="csY65"/>
                  </a:cxn>
                  <a:cxn ang="0">
                    <a:pos x="csX66" y="csY66"/>
                  </a:cxn>
                  <a:cxn ang="0">
                    <a:pos x="csX67" y="csY67"/>
                  </a:cxn>
                  <a:cxn ang="0">
                    <a:pos x="csX68" y="csY68"/>
                  </a:cxn>
                  <a:cxn ang="0">
                    <a:pos x="csX69" y="csY69"/>
                  </a:cxn>
                  <a:cxn ang="0">
                    <a:pos x="csX70" y="csY70"/>
                  </a:cxn>
                  <a:cxn ang="0">
                    <a:pos x="csX71" y="csY71"/>
                  </a:cxn>
                  <a:cxn ang="0">
                    <a:pos x="csX72" y="csY72"/>
                  </a:cxn>
                  <a:cxn ang="0">
                    <a:pos x="csX73" y="csY73"/>
                  </a:cxn>
                  <a:cxn ang="0">
                    <a:pos x="csX74" y="csY74"/>
                  </a:cxn>
                  <a:cxn ang="0">
                    <a:pos x="csX75" y="csY75"/>
                  </a:cxn>
                  <a:cxn ang="0">
                    <a:pos x="csX76" y="csY76"/>
                  </a:cxn>
                  <a:cxn ang="0">
                    <a:pos x="csX77" y="csY77"/>
                  </a:cxn>
                  <a:cxn ang="0">
                    <a:pos x="csX78" y="csY78"/>
                  </a:cxn>
                  <a:cxn ang="0">
                    <a:pos x="csX79" y="csY79"/>
                  </a:cxn>
                  <a:cxn ang="0">
                    <a:pos x="csX80" y="csY80"/>
                  </a:cxn>
                  <a:cxn ang="0">
                    <a:pos x="csX81" y="csY81"/>
                  </a:cxn>
                  <a:cxn ang="0">
                    <a:pos x="csX82" y="csY82"/>
                  </a:cxn>
                  <a:cxn ang="0">
                    <a:pos x="csX83" y="csY83"/>
                  </a:cxn>
                  <a:cxn ang="0">
                    <a:pos x="csX84" y="csY84"/>
                  </a:cxn>
                  <a:cxn ang="0">
                    <a:pos x="csX85" y="csY85"/>
                  </a:cxn>
                  <a:cxn ang="0">
                    <a:pos x="csX86" y="csY86"/>
                  </a:cxn>
                  <a:cxn ang="0">
                    <a:pos x="csX87" y="csY87"/>
                  </a:cxn>
                  <a:cxn ang="0">
                    <a:pos x="csX88" y="csY88"/>
                  </a:cxn>
                  <a:cxn ang="0">
                    <a:pos x="csX89" y="csY89"/>
                  </a:cxn>
                  <a:cxn ang="0">
                    <a:pos x="csX90" y="csY90"/>
                  </a:cxn>
                  <a:cxn ang="0">
                    <a:pos x="csX91" y="csY91"/>
                  </a:cxn>
                  <a:cxn ang="0">
                    <a:pos x="csX92" y="csY92"/>
                  </a:cxn>
                  <a:cxn ang="0">
                    <a:pos x="csX93" y="csY93"/>
                  </a:cxn>
                  <a:cxn ang="0">
                    <a:pos x="csX94" y="csY94"/>
                  </a:cxn>
                  <a:cxn ang="0">
                    <a:pos x="csX95" y="csY95"/>
                  </a:cxn>
                  <a:cxn ang="0">
                    <a:pos x="csX96" y="csY96"/>
                  </a:cxn>
                  <a:cxn ang="0">
                    <a:pos x="csX97" y="csY97"/>
                  </a:cxn>
                  <a:cxn ang="0">
                    <a:pos x="csX98" y="csY98"/>
                  </a:cxn>
                  <a:cxn ang="0">
                    <a:pos x="csX99" y="csY99"/>
                  </a:cxn>
                  <a:cxn ang="0">
                    <a:pos x="csX100" y="csY100"/>
                  </a:cxn>
                  <a:cxn ang="0">
                    <a:pos x="csX101" y="csY101"/>
                  </a:cxn>
                  <a:cxn ang="0">
                    <a:pos x="csX102" y="csY102"/>
                  </a:cxn>
                  <a:cxn ang="0">
                    <a:pos x="csX103" y="csY103"/>
                  </a:cxn>
                  <a:cxn ang="0">
                    <a:pos x="csX104" y="csY104"/>
                  </a:cxn>
                  <a:cxn ang="0">
                    <a:pos x="csX105" y="csY105"/>
                  </a:cxn>
                  <a:cxn ang="0">
                    <a:pos x="csX106" y="csY106"/>
                  </a:cxn>
                  <a:cxn ang="0">
                    <a:pos x="csX107" y="csY107"/>
                  </a:cxn>
                </a:cxnLst>
                <a:rect l="l" t="t" r="r" b="b"/>
                <a:pathLst>
                  <a:path w="9919" h="10000">
                    <a:moveTo>
                      <a:pt x="3511" y="9200"/>
                    </a:moveTo>
                    <a:cubicBezTo>
                      <a:pt x="3511" y="9200"/>
                      <a:pt x="3560" y="9132"/>
                      <a:pt x="3560" y="9073"/>
                    </a:cubicBezTo>
                    <a:cubicBezTo>
                      <a:pt x="3560" y="9015"/>
                      <a:pt x="3426" y="8966"/>
                      <a:pt x="3378" y="8937"/>
                    </a:cubicBezTo>
                    <a:cubicBezTo>
                      <a:pt x="3341" y="8917"/>
                      <a:pt x="3196" y="8839"/>
                      <a:pt x="3050" y="8771"/>
                    </a:cubicBezTo>
                    <a:cubicBezTo>
                      <a:pt x="2904" y="8693"/>
                      <a:pt x="3038" y="8527"/>
                      <a:pt x="2965" y="8449"/>
                    </a:cubicBezTo>
                    <a:cubicBezTo>
                      <a:pt x="2892" y="8380"/>
                      <a:pt x="2819" y="8283"/>
                      <a:pt x="2649" y="8185"/>
                    </a:cubicBezTo>
                    <a:cubicBezTo>
                      <a:pt x="2467" y="8088"/>
                      <a:pt x="2443" y="8176"/>
                      <a:pt x="2298" y="8127"/>
                    </a:cubicBezTo>
                    <a:cubicBezTo>
                      <a:pt x="2152" y="8078"/>
                      <a:pt x="2346" y="8029"/>
                      <a:pt x="2370" y="7893"/>
                    </a:cubicBezTo>
                    <a:cubicBezTo>
                      <a:pt x="2395" y="7756"/>
                      <a:pt x="2225" y="7824"/>
                      <a:pt x="2091" y="7805"/>
                    </a:cubicBezTo>
                    <a:cubicBezTo>
                      <a:pt x="1970" y="7776"/>
                      <a:pt x="1970" y="7698"/>
                      <a:pt x="1836" y="7649"/>
                    </a:cubicBezTo>
                    <a:cubicBezTo>
                      <a:pt x="1703" y="7600"/>
                      <a:pt x="1606" y="7659"/>
                      <a:pt x="1533" y="7620"/>
                    </a:cubicBezTo>
                    <a:cubicBezTo>
                      <a:pt x="1460" y="7571"/>
                      <a:pt x="1618" y="7502"/>
                      <a:pt x="1497" y="7385"/>
                    </a:cubicBezTo>
                    <a:cubicBezTo>
                      <a:pt x="1480" y="7342"/>
                      <a:pt x="1489" y="7358"/>
                      <a:pt x="1430" y="7360"/>
                    </a:cubicBezTo>
                    <a:cubicBezTo>
                      <a:pt x="1371" y="7362"/>
                      <a:pt x="1180" y="7448"/>
                      <a:pt x="1145" y="7395"/>
                    </a:cubicBezTo>
                    <a:cubicBezTo>
                      <a:pt x="1011" y="7376"/>
                      <a:pt x="1096" y="7210"/>
                      <a:pt x="1217" y="7044"/>
                    </a:cubicBezTo>
                    <a:cubicBezTo>
                      <a:pt x="1327" y="6878"/>
                      <a:pt x="1035" y="6576"/>
                      <a:pt x="865" y="6488"/>
                    </a:cubicBezTo>
                    <a:cubicBezTo>
                      <a:pt x="696" y="6390"/>
                      <a:pt x="720" y="6312"/>
                      <a:pt x="720" y="6312"/>
                    </a:cubicBezTo>
                    <a:lnTo>
                      <a:pt x="720" y="6312"/>
                    </a:lnTo>
                    <a:cubicBezTo>
                      <a:pt x="720" y="6312"/>
                      <a:pt x="865" y="6195"/>
                      <a:pt x="647" y="6088"/>
                    </a:cubicBezTo>
                    <a:cubicBezTo>
                      <a:pt x="441" y="5990"/>
                      <a:pt x="441" y="5912"/>
                      <a:pt x="441" y="5756"/>
                    </a:cubicBezTo>
                    <a:cubicBezTo>
                      <a:pt x="441" y="5590"/>
                      <a:pt x="441" y="5454"/>
                      <a:pt x="331" y="5463"/>
                    </a:cubicBezTo>
                    <a:cubicBezTo>
                      <a:pt x="210" y="5473"/>
                      <a:pt x="-69" y="5512"/>
                      <a:pt x="16" y="5356"/>
                    </a:cubicBezTo>
                    <a:cubicBezTo>
                      <a:pt x="101" y="5200"/>
                      <a:pt x="101" y="5190"/>
                      <a:pt x="198" y="5180"/>
                    </a:cubicBezTo>
                    <a:cubicBezTo>
                      <a:pt x="295" y="5161"/>
                      <a:pt x="295" y="5122"/>
                      <a:pt x="307" y="5083"/>
                    </a:cubicBezTo>
                    <a:cubicBezTo>
                      <a:pt x="331" y="5044"/>
                      <a:pt x="344" y="4976"/>
                      <a:pt x="247" y="4966"/>
                    </a:cubicBezTo>
                    <a:cubicBezTo>
                      <a:pt x="149" y="4956"/>
                      <a:pt x="16" y="4888"/>
                      <a:pt x="89" y="4839"/>
                    </a:cubicBezTo>
                    <a:cubicBezTo>
                      <a:pt x="149" y="4780"/>
                      <a:pt x="89" y="4693"/>
                      <a:pt x="210" y="4693"/>
                    </a:cubicBezTo>
                    <a:cubicBezTo>
                      <a:pt x="344" y="4693"/>
                      <a:pt x="453" y="4585"/>
                      <a:pt x="392" y="4546"/>
                    </a:cubicBezTo>
                    <a:cubicBezTo>
                      <a:pt x="331" y="4507"/>
                      <a:pt x="380" y="4429"/>
                      <a:pt x="380" y="4429"/>
                    </a:cubicBezTo>
                    <a:cubicBezTo>
                      <a:pt x="380" y="4429"/>
                      <a:pt x="501" y="4341"/>
                      <a:pt x="635" y="4341"/>
                    </a:cubicBezTo>
                    <a:cubicBezTo>
                      <a:pt x="768" y="4341"/>
                      <a:pt x="817" y="4302"/>
                      <a:pt x="756" y="4146"/>
                    </a:cubicBezTo>
                    <a:cubicBezTo>
                      <a:pt x="683" y="3990"/>
                      <a:pt x="623" y="3922"/>
                      <a:pt x="732" y="3922"/>
                    </a:cubicBezTo>
                    <a:cubicBezTo>
                      <a:pt x="853" y="3922"/>
                      <a:pt x="732" y="3776"/>
                      <a:pt x="878" y="3776"/>
                    </a:cubicBezTo>
                    <a:cubicBezTo>
                      <a:pt x="1023" y="3776"/>
                      <a:pt x="1048" y="3698"/>
                      <a:pt x="1145" y="3785"/>
                    </a:cubicBezTo>
                    <a:cubicBezTo>
                      <a:pt x="1242" y="3883"/>
                      <a:pt x="1314" y="3883"/>
                      <a:pt x="1314" y="3883"/>
                    </a:cubicBezTo>
                    <a:lnTo>
                      <a:pt x="1193" y="1961"/>
                    </a:lnTo>
                    <a:lnTo>
                      <a:pt x="1290" y="1727"/>
                    </a:lnTo>
                    <a:lnTo>
                      <a:pt x="1861" y="1707"/>
                    </a:lnTo>
                    <a:cubicBezTo>
                      <a:pt x="1861" y="1707"/>
                      <a:pt x="1836" y="1307"/>
                      <a:pt x="1800" y="761"/>
                    </a:cubicBezTo>
                    <a:lnTo>
                      <a:pt x="1800" y="693"/>
                    </a:lnTo>
                    <a:lnTo>
                      <a:pt x="6254" y="624"/>
                    </a:lnTo>
                    <a:cubicBezTo>
                      <a:pt x="6339" y="624"/>
                      <a:pt x="6594" y="673"/>
                      <a:pt x="6594" y="673"/>
                    </a:cubicBezTo>
                    <a:lnTo>
                      <a:pt x="6703" y="751"/>
                    </a:lnTo>
                    <a:cubicBezTo>
                      <a:pt x="6703" y="751"/>
                      <a:pt x="6824" y="771"/>
                      <a:pt x="6861" y="761"/>
                    </a:cubicBezTo>
                    <a:cubicBezTo>
                      <a:pt x="6897" y="751"/>
                      <a:pt x="6970" y="741"/>
                      <a:pt x="6994" y="712"/>
                    </a:cubicBezTo>
                    <a:cubicBezTo>
                      <a:pt x="7018" y="693"/>
                      <a:pt x="6994" y="644"/>
                      <a:pt x="6946" y="605"/>
                    </a:cubicBezTo>
                    <a:cubicBezTo>
                      <a:pt x="6909" y="566"/>
                      <a:pt x="6970" y="527"/>
                      <a:pt x="7018" y="507"/>
                    </a:cubicBezTo>
                    <a:cubicBezTo>
                      <a:pt x="7067" y="488"/>
                      <a:pt x="7067" y="566"/>
                      <a:pt x="7103" y="585"/>
                    </a:cubicBezTo>
                    <a:cubicBezTo>
                      <a:pt x="7128" y="605"/>
                      <a:pt x="7152" y="595"/>
                      <a:pt x="7200" y="585"/>
                    </a:cubicBezTo>
                    <a:cubicBezTo>
                      <a:pt x="7237" y="576"/>
                      <a:pt x="7237" y="488"/>
                      <a:pt x="7200" y="449"/>
                    </a:cubicBezTo>
                    <a:cubicBezTo>
                      <a:pt x="7176" y="400"/>
                      <a:pt x="7237" y="390"/>
                      <a:pt x="7334" y="390"/>
                    </a:cubicBezTo>
                    <a:cubicBezTo>
                      <a:pt x="7431" y="390"/>
                      <a:pt x="7334" y="322"/>
                      <a:pt x="7382" y="215"/>
                    </a:cubicBezTo>
                    <a:cubicBezTo>
                      <a:pt x="7431" y="98"/>
                      <a:pt x="7528" y="117"/>
                      <a:pt x="7649" y="156"/>
                    </a:cubicBezTo>
                    <a:cubicBezTo>
                      <a:pt x="7771" y="195"/>
                      <a:pt x="7892" y="0"/>
                      <a:pt x="7892" y="0"/>
                    </a:cubicBezTo>
                    <a:cubicBezTo>
                      <a:pt x="7892" y="0"/>
                      <a:pt x="8014" y="156"/>
                      <a:pt x="8074" y="195"/>
                    </a:cubicBezTo>
                    <a:cubicBezTo>
                      <a:pt x="8147" y="234"/>
                      <a:pt x="8317" y="166"/>
                      <a:pt x="8402" y="283"/>
                    </a:cubicBezTo>
                    <a:cubicBezTo>
                      <a:pt x="8487" y="400"/>
                      <a:pt x="8548" y="468"/>
                      <a:pt x="8596" y="537"/>
                    </a:cubicBezTo>
                    <a:cubicBezTo>
                      <a:pt x="8645" y="595"/>
                      <a:pt x="8887" y="790"/>
                      <a:pt x="8972" y="946"/>
                    </a:cubicBezTo>
                    <a:cubicBezTo>
                      <a:pt x="9045" y="1102"/>
                      <a:pt x="9081" y="1054"/>
                      <a:pt x="9033" y="1405"/>
                    </a:cubicBezTo>
                    <a:cubicBezTo>
                      <a:pt x="8984" y="1766"/>
                      <a:pt x="9081" y="1854"/>
                      <a:pt x="9166" y="1922"/>
                    </a:cubicBezTo>
                    <a:cubicBezTo>
                      <a:pt x="9251" y="1980"/>
                      <a:pt x="9494" y="2039"/>
                      <a:pt x="9591" y="2166"/>
                    </a:cubicBezTo>
                    <a:cubicBezTo>
                      <a:pt x="9688" y="2302"/>
                      <a:pt x="9919" y="2498"/>
                      <a:pt x="9919" y="2498"/>
                    </a:cubicBezTo>
                    <a:cubicBezTo>
                      <a:pt x="9919" y="2498"/>
                      <a:pt x="9931" y="2595"/>
                      <a:pt x="9785" y="2693"/>
                    </a:cubicBezTo>
                    <a:cubicBezTo>
                      <a:pt x="9640" y="2780"/>
                      <a:pt x="9446" y="2741"/>
                      <a:pt x="9397" y="2878"/>
                    </a:cubicBezTo>
                    <a:cubicBezTo>
                      <a:pt x="9348" y="3005"/>
                      <a:pt x="9348" y="3122"/>
                      <a:pt x="9179" y="3112"/>
                    </a:cubicBezTo>
                    <a:cubicBezTo>
                      <a:pt x="9021" y="3093"/>
                      <a:pt x="8997" y="2966"/>
                      <a:pt x="8997" y="3278"/>
                    </a:cubicBezTo>
                    <a:cubicBezTo>
                      <a:pt x="8997" y="3590"/>
                      <a:pt x="8936" y="3649"/>
                      <a:pt x="8875" y="3805"/>
                    </a:cubicBezTo>
                    <a:cubicBezTo>
                      <a:pt x="8802" y="3961"/>
                      <a:pt x="8875" y="4117"/>
                      <a:pt x="8899" y="4263"/>
                    </a:cubicBezTo>
                    <a:cubicBezTo>
                      <a:pt x="8936" y="4400"/>
                      <a:pt x="8972" y="4605"/>
                      <a:pt x="8899" y="4722"/>
                    </a:cubicBezTo>
                    <a:cubicBezTo>
                      <a:pt x="8839" y="4839"/>
                      <a:pt x="8681" y="5190"/>
                      <a:pt x="8681" y="5268"/>
                    </a:cubicBezTo>
                    <a:cubicBezTo>
                      <a:pt x="8681" y="5346"/>
                      <a:pt x="8632" y="5298"/>
                      <a:pt x="8535" y="5298"/>
                    </a:cubicBezTo>
                    <a:cubicBezTo>
                      <a:pt x="8426" y="5298"/>
                      <a:pt x="8353" y="5317"/>
                      <a:pt x="8329" y="5493"/>
                    </a:cubicBezTo>
                    <a:cubicBezTo>
                      <a:pt x="8317" y="5659"/>
                      <a:pt x="8171" y="5766"/>
                      <a:pt x="8123" y="5844"/>
                    </a:cubicBezTo>
                    <a:cubicBezTo>
                      <a:pt x="8074" y="5922"/>
                      <a:pt x="8111" y="6029"/>
                      <a:pt x="8086" y="6185"/>
                    </a:cubicBezTo>
                    <a:cubicBezTo>
                      <a:pt x="8074" y="6341"/>
                      <a:pt x="8014" y="6273"/>
                      <a:pt x="7892" y="6273"/>
                    </a:cubicBezTo>
                    <a:cubicBezTo>
                      <a:pt x="7783" y="6273"/>
                      <a:pt x="7747" y="6146"/>
                      <a:pt x="7710" y="6420"/>
                    </a:cubicBezTo>
                    <a:cubicBezTo>
                      <a:pt x="7686" y="6693"/>
                      <a:pt x="7686" y="6917"/>
                      <a:pt x="7613" y="6995"/>
                    </a:cubicBezTo>
                    <a:cubicBezTo>
                      <a:pt x="7552" y="7073"/>
                      <a:pt x="7589" y="7161"/>
                      <a:pt x="7601" y="7317"/>
                    </a:cubicBezTo>
                    <a:cubicBezTo>
                      <a:pt x="7613" y="7483"/>
                      <a:pt x="7564" y="7532"/>
                      <a:pt x="7443" y="7502"/>
                    </a:cubicBezTo>
                    <a:cubicBezTo>
                      <a:pt x="7310" y="7483"/>
                      <a:pt x="7213" y="7278"/>
                      <a:pt x="7115" y="7493"/>
                    </a:cubicBezTo>
                    <a:cubicBezTo>
                      <a:pt x="7018" y="7698"/>
                      <a:pt x="6691" y="7873"/>
                      <a:pt x="6921" y="7893"/>
                    </a:cubicBezTo>
                    <a:cubicBezTo>
                      <a:pt x="7152" y="7922"/>
                      <a:pt x="7298" y="7815"/>
                      <a:pt x="7455" y="7893"/>
                    </a:cubicBezTo>
                    <a:cubicBezTo>
                      <a:pt x="7613" y="7980"/>
                      <a:pt x="7601" y="7990"/>
                      <a:pt x="7710" y="8146"/>
                    </a:cubicBezTo>
                    <a:cubicBezTo>
                      <a:pt x="7831" y="8302"/>
                      <a:pt x="8026" y="8263"/>
                      <a:pt x="8062" y="8459"/>
                    </a:cubicBezTo>
                    <a:cubicBezTo>
                      <a:pt x="8086" y="8654"/>
                      <a:pt x="8111" y="8771"/>
                      <a:pt x="8256" y="8839"/>
                    </a:cubicBezTo>
                    <a:cubicBezTo>
                      <a:pt x="8402" y="8907"/>
                      <a:pt x="8281" y="8966"/>
                      <a:pt x="8450" y="8995"/>
                    </a:cubicBezTo>
                    <a:cubicBezTo>
                      <a:pt x="8608" y="9024"/>
                      <a:pt x="8754" y="8868"/>
                      <a:pt x="8790" y="8956"/>
                    </a:cubicBezTo>
                    <a:cubicBezTo>
                      <a:pt x="8827" y="9044"/>
                      <a:pt x="8754" y="9405"/>
                      <a:pt x="8754" y="9405"/>
                    </a:cubicBezTo>
                    <a:lnTo>
                      <a:pt x="7916" y="9415"/>
                    </a:lnTo>
                    <a:lnTo>
                      <a:pt x="7395" y="9844"/>
                    </a:lnTo>
                    <a:cubicBezTo>
                      <a:pt x="7395" y="9844"/>
                      <a:pt x="7067" y="9863"/>
                      <a:pt x="6994" y="9834"/>
                    </a:cubicBezTo>
                    <a:cubicBezTo>
                      <a:pt x="6933" y="9805"/>
                      <a:pt x="6885" y="9717"/>
                      <a:pt x="6727" y="9844"/>
                    </a:cubicBezTo>
                    <a:cubicBezTo>
                      <a:pt x="6557" y="9980"/>
                      <a:pt x="6327" y="9941"/>
                      <a:pt x="6327" y="9941"/>
                    </a:cubicBezTo>
                    <a:cubicBezTo>
                      <a:pt x="6327" y="9941"/>
                      <a:pt x="6314" y="9785"/>
                      <a:pt x="6254" y="9873"/>
                    </a:cubicBezTo>
                    <a:cubicBezTo>
                      <a:pt x="6181" y="9961"/>
                      <a:pt x="6120" y="9922"/>
                      <a:pt x="6060" y="9912"/>
                    </a:cubicBezTo>
                    <a:cubicBezTo>
                      <a:pt x="5987" y="9902"/>
                      <a:pt x="5963" y="9805"/>
                      <a:pt x="5938" y="9873"/>
                    </a:cubicBezTo>
                    <a:cubicBezTo>
                      <a:pt x="5926" y="9941"/>
                      <a:pt x="5768" y="9912"/>
                      <a:pt x="5768" y="9912"/>
                    </a:cubicBezTo>
                    <a:lnTo>
                      <a:pt x="5671" y="10000"/>
                    </a:lnTo>
                    <a:lnTo>
                      <a:pt x="5550" y="9922"/>
                    </a:lnTo>
                    <a:cubicBezTo>
                      <a:pt x="5550" y="9922"/>
                      <a:pt x="5416" y="9649"/>
                      <a:pt x="5307" y="9678"/>
                    </a:cubicBezTo>
                    <a:cubicBezTo>
                      <a:pt x="5198" y="9707"/>
                      <a:pt x="5077" y="9717"/>
                      <a:pt x="5052" y="9610"/>
                    </a:cubicBezTo>
                    <a:cubicBezTo>
                      <a:pt x="5016" y="9502"/>
                      <a:pt x="5028" y="9424"/>
                      <a:pt x="4967" y="9424"/>
                    </a:cubicBezTo>
                    <a:cubicBezTo>
                      <a:pt x="4895" y="9424"/>
                      <a:pt x="4834" y="9288"/>
                      <a:pt x="4822" y="9415"/>
                    </a:cubicBezTo>
                    <a:cubicBezTo>
                      <a:pt x="4798" y="9541"/>
                      <a:pt x="4737" y="9571"/>
                      <a:pt x="4628" y="9541"/>
                    </a:cubicBezTo>
                    <a:cubicBezTo>
                      <a:pt x="4506" y="9522"/>
                      <a:pt x="4446" y="9298"/>
                      <a:pt x="4336" y="9415"/>
                    </a:cubicBezTo>
                    <a:cubicBezTo>
                      <a:pt x="4215" y="9532"/>
                      <a:pt x="4215" y="9561"/>
                      <a:pt x="4057" y="9541"/>
                    </a:cubicBezTo>
                    <a:cubicBezTo>
                      <a:pt x="3887" y="9532"/>
                      <a:pt x="3912" y="9522"/>
                      <a:pt x="3814" y="9424"/>
                    </a:cubicBezTo>
                    <a:cubicBezTo>
                      <a:pt x="3717" y="9337"/>
                      <a:pt x="3511" y="9200"/>
                      <a:pt x="3511" y="920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14" name="Freeform 114">
                <a:extLst>
                  <a:ext uri="{FF2B5EF4-FFF2-40B4-BE49-F238E27FC236}">
                    <a16:creationId xmlns:a16="http://schemas.microsoft.com/office/drawing/2014/main" id="{9E438EAC-AFF0-556A-1D16-D44D3C1EF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597275"/>
                <a:ext cx="1330325" cy="1322388"/>
              </a:xfrm>
              <a:custGeom>
                <a:avLst/>
                <a:gdLst>
                  <a:gd name="T0" fmla="*/ 2147483646 w 982"/>
                  <a:gd name="T1" fmla="*/ 2147483646 h 976"/>
                  <a:gd name="T2" fmla="*/ 2147483646 w 982"/>
                  <a:gd name="T3" fmla="*/ 2147483646 h 976"/>
                  <a:gd name="T4" fmla="*/ 2147483646 w 982"/>
                  <a:gd name="T5" fmla="*/ 2147483646 h 976"/>
                  <a:gd name="T6" fmla="*/ 2147483646 w 982"/>
                  <a:gd name="T7" fmla="*/ 2147483646 h 976"/>
                  <a:gd name="T8" fmla="*/ 2147483646 w 982"/>
                  <a:gd name="T9" fmla="*/ 2147483646 h 976"/>
                  <a:gd name="T10" fmla="*/ 2147483646 w 982"/>
                  <a:gd name="T11" fmla="*/ 2147483646 h 976"/>
                  <a:gd name="T12" fmla="*/ 2147483646 w 982"/>
                  <a:gd name="T13" fmla="*/ 2147483646 h 976"/>
                  <a:gd name="T14" fmla="*/ 2147483646 w 982"/>
                  <a:gd name="T15" fmla="*/ 2147483646 h 976"/>
                  <a:gd name="T16" fmla="*/ 2147483646 w 982"/>
                  <a:gd name="T17" fmla="*/ 2147483646 h 976"/>
                  <a:gd name="T18" fmla="*/ 2147483646 w 982"/>
                  <a:gd name="T19" fmla="*/ 2147483646 h 976"/>
                  <a:gd name="T20" fmla="*/ 2147483646 w 982"/>
                  <a:gd name="T21" fmla="*/ 2147483646 h 976"/>
                  <a:gd name="T22" fmla="*/ 2147483646 w 982"/>
                  <a:gd name="T23" fmla="*/ 2147483646 h 976"/>
                  <a:gd name="T24" fmla="*/ 2147483646 w 982"/>
                  <a:gd name="T25" fmla="*/ 2147483646 h 976"/>
                  <a:gd name="T26" fmla="*/ 2147483646 w 982"/>
                  <a:gd name="T27" fmla="*/ 2147483646 h 976"/>
                  <a:gd name="T28" fmla="*/ 2147483646 w 982"/>
                  <a:gd name="T29" fmla="*/ 2147483646 h 976"/>
                  <a:gd name="T30" fmla="*/ 2147483646 w 982"/>
                  <a:gd name="T31" fmla="*/ 2147483646 h 976"/>
                  <a:gd name="T32" fmla="*/ 2147483646 w 982"/>
                  <a:gd name="T33" fmla="*/ 2147483646 h 976"/>
                  <a:gd name="T34" fmla="*/ 2147483646 w 982"/>
                  <a:gd name="T35" fmla="*/ 2147483646 h 976"/>
                  <a:gd name="T36" fmla="*/ 2147483646 w 982"/>
                  <a:gd name="T37" fmla="*/ 2147483646 h 976"/>
                  <a:gd name="T38" fmla="*/ 2147483646 w 982"/>
                  <a:gd name="T39" fmla="*/ 2147483646 h 976"/>
                  <a:gd name="T40" fmla="*/ 2147483646 w 982"/>
                  <a:gd name="T41" fmla="*/ 2147483646 h 976"/>
                  <a:gd name="T42" fmla="*/ 2147483646 w 982"/>
                  <a:gd name="T43" fmla="*/ 2147483646 h 976"/>
                  <a:gd name="T44" fmla="*/ 2147483646 w 982"/>
                  <a:gd name="T45" fmla="*/ 2147483646 h 976"/>
                  <a:gd name="T46" fmla="*/ 2147483646 w 982"/>
                  <a:gd name="T47" fmla="*/ 2147483646 h 976"/>
                  <a:gd name="T48" fmla="*/ 2147483646 w 982"/>
                  <a:gd name="T49" fmla="*/ 2147483646 h 976"/>
                  <a:gd name="T50" fmla="*/ 2147483646 w 982"/>
                  <a:gd name="T51" fmla="*/ 2147483646 h 976"/>
                  <a:gd name="T52" fmla="*/ 2147483646 w 982"/>
                  <a:gd name="T53" fmla="*/ 2147483646 h 976"/>
                  <a:gd name="T54" fmla="*/ 2147483646 w 982"/>
                  <a:gd name="T55" fmla="*/ 2147483646 h 976"/>
                  <a:gd name="T56" fmla="*/ 2147483646 w 982"/>
                  <a:gd name="T57" fmla="*/ 2147483646 h 976"/>
                  <a:gd name="T58" fmla="*/ 2147483646 w 982"/>
                  <a:gd name="T59" fmla="*/ 2147483646 h 976"/>
                  <a:gd name="T60" fmla="*/ 2147483646 w 982"/>
                  <a:gd name="T61" fmla="*/ 2147483646 h 976"/>
                  <a:gd name="T62" fmla="*/ 2147483646 w 982"/>
                  <a:gd name="T63" fmla="*/ 2147483646 h 976"/>
                  <a:gd name="T64" fmla="*/ 2147483646 w 982"/>
                  <a:gd name="T65" fmla="*/ 2147483646 h 976"/>
                  <a:gd name="T66" fmla="*/ 2147483646 w 982"/>
                  <a:gd name="T67" fmla="*/ 2147483646 h 976"/>
                  <a:gd name="T68" fmla="*/ 2147483646 w 982"/>
                  <a:gd name="T69" fmla="*/ 2147483646 h 976"/>
                  <a:gd name="T70" fmla="*/ 2147483646 w 982"/>
                  <a:gd name="T71" fmla="*/ 2147483646 h 976"/>
                  <a:gd name="T72" fmla="*/ 2147483646 w 982"/>
                  <a:gd name="T73" fmla="*/ 2147483646 h 976"/>
                  <a:gd name="T74" fmla="*/ 2147483646 w 982"/>
                  <a:gd name="T75" fmla="*/ 2147483646 h 976"/>
                  <a:gd name="T76" fmla="*/ 2147483646 w 982"/>
                  <a:gd name="T77" fmla="*/ 2147483646 h 976"/>
                  <a:gd name="T78" fmla="*/ 2147483646 w 982"/>
                  <a:gd name="T79" fmla="*/ 2147483646 h 976"/>
                  <a:gd name="T80" fmla="*/ 2147483646 w 982"/>
                  <a:gd name="T81" fmla="*/ 2147483646 h 976"/>
                  <a:gd name="T82" fmla="*/ 2147483646 w 982"/>
                  <a:gd name="T83" fmla="*/ 2147483646 h 976"/>
                  <a:gd name="T84" fmla="*/ 0 w 982"/>
                  <a:gd name="T85" fmla="*/ 2147483646 h 976"/>
                  <a:gd name="T86" fmla="*/ 2147483646 w 982"/>
                  <a:gd name="T87" fmla="*/ 2147483646 h 9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82"/>
                  <a:gd name="T133" fmla="*/ 0 h 976"/>
                  <a:gd name="T134" fmla="*/ 982 w 982"/>
                  <a:gd name="T135" fmla="*/ 976 h 9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82" h="976">
                    <a:moveTo>
                      <a:pt x="43" y="523"/>
                    </a:moveTo>
                    <a:cubicBezTo>
                      <a:pt x="49" y="534"/>
                      <a:pt x="56" y="545"/>
                      <a:pt x="65" y="540"/>
                    </a:cubicBezTo>
                    <a:cubicBezTo>
                      <a:pt x="78" y="532"/>
                      <a:pt x="83" y="521"/>
                      <a:pt x="88" y="516"/>
                    </a:cubicBezTo>
                    <a:cubicBezTo>
                      <a:pt x="92" y="511"/>
                      <a:pt x="98" y="500"/>
                      <a:pt x="105" y="506"/>
                    </a:cubicBezTo>
                    <a:cubicBezTo>
                      <a:pt x="112" y="512"/>
                      <a:pt x="118" y="498"/>
                      <a:pt x="119" y="504"/>
                    </a:cubicBezTo>
                    <a:cubicBezTo>
                      <a:pt x="120" y="510"/>
                      <a:pt x="108" y="519"/>
                      <a:pt x="112" y="530"/>
                    </a:cubicBezTo>
                    <a:cubicBezTo>
                      <a:pt x="117" y="542"/>
                      <a:pt x="120" y="538"/>
                      <a:pt x="127" y="537"/>
                    </a:cubicBezTo>
                    <a:cubicBezTo>
                      <a:pt x="134" y="536"/>
                      <a:pt x="156" y="517"/>
                      <a:pt x="166" y="505"/>
                    </a:cubicBezTo>
                    <a:cubicBezTo>
                      <a:pt x="176" y="494"/>
                      <a:pt x="184" y="491"/>
                      <a:pt x="193" y="485"/>
                    </a:cubicBezTo>
                    <a:cubicBezTo>
                      <a:pt x="202" y="479"/>
                      <a:pt x="206" y="475"/>
                      <a:pt x="207" y="464"/>
                    </a:cubicBezTo>
                    <a:cubicBezTo>
                      <a:pt x="208" y="454"/>
                      <a:pt x="202" y="445"/>
                      <a:pt x="204" y="430"/>
                    </a:cubicBezTo>
                    <a:cubicBezTo>
                      <a:pt x="206" y="414"/>
                      <a:pt x="197" y="414"/>
                      <a:pt x="211" y="395"/>
                    </a:cubicBezTo>
                    <a:cubicBezTo>
                      <a:pt x="224" y="375"/>
                      <a:pt x="226" y="367"/>
                      <a:pt x="236" y="357"/>
                    </a:cubicBezTo>
                    <a:cubicBezTo>
                      <a:pt x="245" y="347"/>
                      <a:pt x="241" y="338"/>
                      <a:pt x="261" y="332"/>
                    </a:cubicBezTo>
                    <a:cubicBezTo>
                      <a:pt x="280" y="325"/>
                      <a:pt x="285" y="319"/>
                      <a:pt x="289" y="310"/>
                    </a:cubicBezTo>
                    <a:cubicBezTo>
                      <a:pt x="292" y="302"/>
                      <a:pt x="291" y="294"/>
                      <a:pt x="293" y="281"/>
                    </a:cubicBezTo>
                    <a:cubicBezTo>
                      <a:pt x="294" y="269"/>
                      <a:pt x="297" y="252"/>
                      <a:pt x="297" y="239"/>
                    </a:cubicBezTo>
                    <a:cubicBezTo>
                      <a:pt x="297" y="225"/>
                      <a:pt x="303" y="216"/>
                      <a:pt x="307" y="207"/>
                    </a:cubicBezTo>
                    <a:cubicBezTo>
                      <a:pt x="310" y="198"/>
                      <a:pt x="315" y="191"/>
                      <a:pt x="313" y="182"/>
                    </a:cubicBezTo>
                    <a:cubicBezTo>
                      <a:pt x="310" y="173"/>
                      <a:pt x="328" y="138"/>
                      <a:pt x="332" y="132"/>
                    </a:cubicBezTo>
                    <a:cubicBezTo>
                      <a:pt x="336" y="126"/>
                      <a:pt x="338" y="108"/>
                      <a:pt x="332" y="100"/>
                    </a:cubicBezTo>
                    <a:cubicBezTo>
                      <a:pt x="332" y="64"/>
                      <a:pt x="349" y="28"/>
                      <a:pt x="380" y="21"/>
                    </a:cubicBezTo>
                    <a:cubicBezTo>
                      <a:pt x="411" y="14"/>
                      <a:pt x="428" y="46"/>
                      <a:pt x="430" y="52"/>
                    </a:cubicBezTo>
                    <a:cubicBezTo>
                      <a:pt x="432" y="58"/>
                      <a:pt x="444" y="64"/>
                      <a:pt x="453" y="63"/>
                    </a:cubicBezTo>
                    <a:cubicBezTo>
                      <a:pt x="461" y="62"/>
                      <a:pt x="500" y="69"/>
                      <a:pt x="507" y="70"/>
                    </a:cubicBezTo>
                    <a:cubicBezTo>
                      <a:pt x="515" y="71"/>
                      <a:pt x="518" y="74"/>
                      <a:pt x="525" y="74"/>
                    </a:cubicBezTo>
                    <a:cubicBezTo>
                      <a:pt x="532" y="74"/>
                      <a:pt x="541" y="58"/>
                      <a:pt x="544" y="39"/>
                    </a:cubicBezTo>
                    <a:cubicBezTo>
                      <a:pt x="548" y="20"/>
                      <a:pt x="556" y="39"/>
                      <a:pt x="565" y="39"/>
                    </a:cubicBezTo>
                    <a:cubicBezTo>
                      <a:pt x="573" y="39"/>
                      <a:pt x="580" y="50"/>
                      <a:pt x="588" y="46"/>
                    </a:cubicBezTo>
                    <a:cubicBezTo>
                      <a:pt x="597" y="43"/>
                      <a:pt x="603" y="45"/>
                      <a:pt x="606" y="45"/>
                    </a:cubicBezTo>
                    <a:cubicBezTo>
                      <a:pt x="610" y="45"/>
                      <a:pt x="615" y="26"/>
                      <a:pt x="622" y="21"/>
                    </a:cubicBezTo>
                    <a:cubicBezTo>
                      <a:pt x="629" y="17"/>
                      <a:pt x="675" y="19"/>
                      <a:pt x="678" y="9"/>
                    </a:cubicBezTo>
                    <a:cubicBezTo>
                      <a:pt x="680" y="0"/>
                      <a:pt x="690" y="12"/>
                      <a:pt x="693" y="14"/>
                    </a:cubicBezTo>
                    <a:cubicBezTo>
                      <a:pt x="697" y="17"/>
                      <a:pt x="706" y="19"/>
                      <a:pt x="712" y="14"/>
                    </a:cubicBezTo>
                    <a:cubicBezTo>
                      <a:pt x="718" y="9"/>
                      <a:pt x="726" y="18"/>
                      <a:pt x="735" y="22"/>
                    </a:cubicBezTo>
                    <a:cubicBezTo>
                      <a:pt x="745" y="27"/>
                      <a:pt x="758" y="24"/>
                      <a:pt x="761" y="19"/>
                    </a:cubicBezTo>
                    <a:cubicBezTo>
                      <a:pt x="765" y="14"/>
                      <a:pt x="779" y="18"/>
                      <a:pt x="779" y="18"/>
                    </a:cubicBezTo>
                    <a:cubicBezTo>
                      <a:pt x="779" y="18"/>
                      <a:pt x="796" y="32"/>
                      <a:pt x="804" y="41"/>
                    </a:cubicBezTo>
                    <a:cubicBezTo>
                      <a:pt x="812" y="51"/>
                      <a:pt x="810" y="52"/>
                      <a:pt x="824" y="53"/>
                    </a:cubicBezTo>
                    <a:cubicBezTo>
                      <a:pt x="837" y="55"/>
                      <a:pt x="837" y="52"/>
                      <a:pt x="847" y="40"/>
                    </a:cubicBezTo>
                    <a:cubicBezTo>
                      <a:pt x="856" y="28"/>
                      <a:pt x="861" y="51"/>
                      <a:pt x="871" y="53"/>
                    </a:cubicBezTo>
                    <a:cubicBezTo>
                      <a:pt x="880" y="56"/>
                      <a:pt x="885" y="53"/>
                      <a:pt x="887" y="40"/>
                    </a:cubicBezTo>
                    <a:cubicBezTo>
                      <a:pt x="888" y="27"/>
                      <a:pt x="893" y="41"/>
                      <a:pt x="899" y="41"/>
                    </a:cubicBezTo>
                    <a:cubicBezTo>
                      <a:pt x="904" y="41"/>
                      <a:pt x="903" y="49"/>
                      <a:pt x="906" y="60"/>
                    </a:cubicBezTo>
                    <a:cubicBezTo>
                      <a:pt x="908" y="71"/>
                      <a:pt x="918" y="70"/>
                      <a:pt x="927" y="67"/>
                    </a:cubicBezTo>
                    <a:cubicBezTo>
                      <a:pt x="936" y="64"/>
                      <a:pt x="947" y="92"/>
                      <a:pt x="947" y="92"/>
                    </a:cubicBezTo>
                    <a:cubicBezTo>
                      <a:pt x="957" y="100"/>
                      <a:pt x="957" y="100"/>
                      <a:pt x="957" y="100"/>
                    </a:cubicBezTo>
                    <a:cubicBezTo>
                      <a:pt x="957" y="100"/>
                      <a:pt x="955" y="118"/>
                      <a:pt x="957" y="124"/>
                    </a:cubicBezTo>
                    <a:cubicBezTo>
                      <a:pt x="959" y="130"/>
                      <a:pt x="965" y="137"/>
                      <a:pt x="961" y="142"/>
                    </a:cubicBezTo>
                    <a:cubicBezTo>
                      <a:pt x="956" y="147"/>
                      <a:pt x="954" y="148"/>
                      <a:pt x="958" y="152"/>
                    </a:cubicBezTo>
                    <a:cubicBezTo>
                      <a:pt x="961" y="156"/>
                      <a:pt x="974" y="159"/>
                      <a:pt x="977" y="162"/>
                    </a:cubicBezTo>
                    <a:cubicBezTo>
                      <a:pt x="980" y="165"/>
                      <a:pt x="982" y="174"/>
                      <a:pt x="978" y="177"/>
                    </a:cubicBezTo>
                    <a:cubicBezTo>
                      <a:pt x="974" y="181"/>
                      <a:pt x="954" y="200"/>
                      <a:pt x="948" y="206"/>
                    </a:cubicBezTo>
                    <a:cubicBezTo>
                      <a:pt x="943" y="212"/>
                      <a:pt x="920" y="249"/>
                      <a:pt x="915" y="260"/>
                    </a:cubicBezTo>
                    <a:cubicBezTo>
                      <a:pt x="910" y="271"/>
                      <a:pt x="901" y="274"/>
                      <a:pt x="901" y="291"/>
                    </a:cubicBezTo>
                    <a:cubicBezTo>
                      <a:pt x="901" y="308"/>
                      <a:pt x="895" y="318"/>
                      <a:pt x="896" y="330"/>
                    </a:cubicBezTo>
                    <a:cubicBezTo>
                      <a:pt x="897" y="341"/>
                      <a:pt x="899" y="346"/>
                      <a:pt x="896" y="350"/>
                    </a:cubicBezTo>
                    <a:cubicBezTo>
                      <a:pt x="893" y="355"/>
                      <a:pt x="897" y="358"/>
                      <a:pt x="888" y="361"/>
                    </a:cubicBezTo>
                    <a:cubicBezTo>
                      <a:pt x="879" y="364"/>
                      <a:pt x="869" y="363"/>
                      <a:pt x="871" y="374"/>
                    </a:cubicBezTo>
                    <a:cubicBezTo>
                      <a:pt x="873" y="385"/>
                      <a:pt x="874" y="384"/>
                      <a:pt x="868" y="392"/>
                    </a:cubicBezTo>
                    <a:cubicBezTo>
                      <a:pt x="862" y="400"/>
                      <a:pt x="859" y="404"/>
                      <a:pt x="861" y="409"/>
                    </a:cubicBezTo>
                    <a:cubicBezTo>
                      <a:pt x="863" y="414"/>
                      <a:pt x="860" y="417"/>
                      <a:pt x="866" y="419"/>
                    </a:cubicBezTo>
                    <a:cubicBezTo>
                      <a:pt x="872" y="421"/>
                      <a:pt x="875" y="444"/>
                      <a:pt x="875" y="444"/>
                    </a:cubicBezTo>
                    <a:cubicBezTo>
                      <a:pt x="875" y="444"/>
                      <a:pt x="881" y="471"/>
                      <a:pt x="880" y="483"/>
                    </a:cubicBezTo>
                    <a:cubicBezTo>
                      <a:pt x="879" y="495"/>
                      <a:pt x="885" y="503"/>
                      <a:pt x="884" y="520"/>
                    </a:cubicBezTo>
                    <a:cubicBezTo>
                      <a:pt x="883" y="537"/>
                      <a:pt x="884" y="544"/>
                      <a:pt x="887" y="561"/>
                    </a:cubicBezTo>
                    <a:cubicBezTo>
                      <a:pt x="890" y="578"/>
                      <a:pt x="896" y="585"/>
                      <a:pt x="896" y="594"/>
                    </a:cubicBezTo>
                    <a:cubicBezTo>
                      <a:pt x="896" y="603"/>
                      <a:pt x="889" y="604"/>
                      <a:pt x="893" y="613"/>
                    </a:cubicBezTo>
                    <a:cubicBezTo>
                      <a:pt x="897" y="622"/>
                      <a:pt x="909" y="627"/>
                      <a:pt x="917" y="636"/>
                    </a:cubicBezTo>
                    <a:cubicBezTo>
                      <a:pt x="925" y="646"/>
                      <a:pt x="934" y="657"/>
                      <a:pt x="937" y="663"/>
                    </a:cubicBezTo>
                    <a:cubicBezTo>
                      <a:pt x="940" y="669"/>
                      <a:pt x="954" y="711"/>
                      <a:pt x="954" y="711"/>
                    </a:cubicBezTo>
                    <a:cubicBezTo>
                      <a:pt x="954" y="711"/>
                      <a:pt x="869" y="709"/>
                      <a:pt x="864" y="716"/>
                    </a:cubicBezTo>
                    <a:cubicBezTo>
                      <a:pt x="859" y="723"/>
                      <a:pt x="861" y="743"/>
                      <a:pt x="861" y="743"/>
                    </a:cubicBezTo>
                    <a:cubicBezTo>
                      <a:pt x="861" y="743"/>
                      <a:pt x="844" y="760"/>
                      <a:pt x="837" y="760"/>
                    </a:cubicBezTo>
                    <a:cubicBezTo>
                      <a:pt x="837" y="760"/>
                      <a:pt x="841" y="772"/>
                      <a:pt x="844" y="783"/>
                    </a:cubicBezTo>
                    <a:cubicBezTo>
                      <a:pt x="847" y="794"/>
                      <a:pt x="840" y="799"/>
                      <a:pt x="841" y="812"/>
                    </a:cubicBezTo>
                    <a:cubicBezTo>
                      <a:pt x="843" y="826"/>
                      <a:pt x="853" y="831"/>
                      <a:pt x="848" y="842"/>
                    </a:cubicBezTo>
                    <a:cubicBezTo>
                      <a:pt x="843" y="853"/>
                      <a:pt x="836" y="859"/>
                      <a:pt x="833" y="867"/>
                    </a:cubicBezTo>
                    <a:cubicBezTo>
                      <a:pt x="830" y="876"/>
                      <a:pt x="832" y="865"/>
                      <a:pt x="830" y="876"/>
                    </a:cubicBezTo>
                    <a:cubicBezTo>
                      <a:pt x="829" y="886"/>
                      <a:pt x="843" y="885"/>
                      <a:pt x="848" y="896"/>
                    </a:cubicBezTo>
                    <a:cubicBezTo>
                      <a:pt x="853" y="906"/>
                      <a:pt x="865" y="906"/>
                      <a:pt x="871" y="914"/>
                    </a:cubicBezTo>
                    <a:cubicBezTo>
                      <a:pt x="876" y="922"/>
                      <a:pt x="883" y="917"/>
                      <a:pt x="883" y="917"/>
                    </a:cubicBezTo>
                    <a:cubicBezTo>
                      <a:pt x="899" y="921"/>
                      <a:pt x="899" y="921"/>
                      <a:pt x="899" y="921"/>
                    </a:cubicBezTo>
                    <a:cubicBezTo>
                      <a:pt x="899" y="921"/>
                      <a:pt x="904" y="933"/>
                      <a:pt x="904" y="943"/>
                    </a:cubicBezTo>
                    <a:cubicBezTo>
                      <a:pt x="904" y="952"/>
                      <a:pt x="910" y="956"/>
                      <a:pt x="902" y="963"/>
                    </a:cubicBezTo>
                    <a:cubicBezTo>
                      <a:pt x="893" y="969"/>
                      <a:pt x="881" y="976"/>
                      <a:pt x="876" y="972"/>
                    </a:cubicBezTo>
                    <a:cubicBezTo>
                      <a:pt x="871" y="968"/>
                      <a:pt x="865" y="949"/>
                      <a:pt x="859" y="955"/>
                    </a:cubicBezTo>
                    <a:cubicBezTo>
                      <a:pt x="852" y="960"/>
                      <a:pt x="845" y="964"/>
                      <a:pt x="843" y="956"/>
                    </a:cubicBezTo>
                    <a:cubicBezTo>
                      <a:pt x="840" y="948"/>
                      <a:pt x="843" y="933"/>
                      <a:pt x="837" y="933"/>
                    </a:cubicBezTo>
                    <a:cubicBezTo>
                      <a:pt x="832" y="933"/>
                      <a:pt x="829" y="924"/>
                      <a:pt x="824" y="924"/>
                    </a:cubicBezTo>
                    <a:cubicBezTo>
                      <a:pt x="818" y="924"/>
                      <a:pt x="806" y="912"/>
                      <a:pt x="806" y="912"/>
                    </a:cubicBezTo>
                    <a:cubicBezTo>
                      <a:pt x="806" y="912"/>
                      <a:pt x="798" y="914"/>
                      <a:pt x="793" y="914"/>
                    </a:cubicBezTo>
                    <a:cubicBezTo>
                      <a:pt x="788" y="914"/>
                      <a:pt x="778" y="909"/>
                      <a:pt x="777" y="897"/>
                    </a:cubicBezTo>
                    <a:cubicBezTo>
                      <a:pt x="775" y="885"/>
                      <a:pt x="774" y="871"/>
                      <a:pt x="769" y="871"/>
                    </a:cubicBezTo>
                    <a:cubicBezTo>
                      <a:pt x="763" y="871"/>
                      <a:pt x="755" y="876"/>
                      <a:pt x="755" y="886"/>
                    </a:cubicBezTo>
                    <a:cubicBezTo>
                      <a:pt x="755" y="897"/>
                      <a:pt x="754" y="888"/>
                      <a:pt x="742" y="893"/>
                    </a:cubicBezTo>
                    <a:cubicBezTo>
                      <a:pt x="730" y="898"/>
                      <a:pt x="726" y="874"/>
                      <a:pt x="715" y="882"/>
                    </a:cubicBezTo>
                    <a:cubicBezTo>
                      <a:pt x="704" y="890"/>
                      <a:pt x="698" y="892"/>
                      <a:pt x="690" y="889"/>
                    </a:cubicBezTo>
                    <a:cubicBezTo>
                      <a:pt x="682" y="886"/>
                      <a:pt x="680" y="884"/>
                      <a:pt x="679" y="878"/>
                    </a:cubicBezTo>
                    <a:cubicBezTo>
                      <a:pt x="678" y="873"/>
                      <a:pt x="678" y="855"/>
                      <a:pt x="672" y="859"/>
                    </a:cubicBezTo>
                    <a:cubicBezTo>
                      <a:pt x="667" y="863"/>
                      <a:pt x="651" y="869"/>
                      <a:pt x="651" y="869"/>
                    </a:cubicBezTo>
                    <a:cubicBezTo>
                      <a:pt x="651" y="869"/>
                      <a:pt x="645" y="869"/>
                      <a:pt x="640" y="867"/>
                    </a:cubicBezTo>
                    <a:cubicBezTo>
                      <a:pt x="635" y="866"/>
                      <a:pt x="629" y="866"/>
                      <a:pt x="624" y="859"/>
                    </a:cubicBezTo>
                    <a:cubicBezTo>
                      <a:pt x="619" y="853"/>
                      <a:pt x="598" y="855"/>
                      <a:pt x="598" y="855"/>
                    </a:cubicBezTo>
                    <a:cubicBezTo>
                      <a:pt x="568" y="854"/>
                      <a:pt x="568" y="854"/>
                      <a:pt x="568" y="854"/>
                    </a:cubicBezTo>
                    <a:cubicBezTo>
                      <a:pt x="568" y="854"/>
                      <a:pt x="523" y="858"/>
                      <a:pt x="519" y="863"/>
                    </a:cubicBezTo>
                    <a:cubicBezTo>
                      <a:pt x="515" y="869"/>
                      <a:pt x="510" y="854"/>
                      <a:pt x="514" y="843"/>
                    </a:cubicBezTo>
                    <a:cubicBezTo>
                      <a:pt x="518" y="833"/>
                      <a:pt x="519" y="825"/>
                      <a:pt x="515" y="812"/>
                    </a:cubicBezTo>
                    <a:cubicBezTo>
                      <a:pt x="511" y="800"/>
                      <a:pt x="503" y="792"/>
                      <a:pt x="501" y="787"/>
                    </a:cubicBezTo>
                    <a:cubicBezTo>
                      <a:pt x="498" y="782"/>
                      <a:pt x="493" y="776"/>
                      <a:pt x="494" y="767"/>
                    </a:cubicBezTo>
                    <a:cubicBezTo>
                      <a:pt x="495" y="757"/>
                      <a:pt x="501" y="743"/>
                      <a:pt x="501" y="735"/>
                    </a:cubicBezTo>
                    <a:cubicBezTo>
                      <a:pt x="501" y="727"/>
                      <a:pt x="503" y="709"/>
                      <a:pt x="497" y="704"/>
                    </a:cubicBezTo>
                    <a:cubicBezTo>
                      <a:pt x="490" y="698"/>
                      <a:pt x="487" y="689"/>
                      <a:pt x="490" y="682"/>
                    </a:cubicBezTo>
                    <a:cubicBezTo>
                      <a:pt x="493" y="676"/>
                      <a:pt x="498" y="669"/>
                      <a:pt x="497" y="665"/>
                    </a:cubicBezTo>
                    <a:cubicBezTo>
                      <a:pt x="495" y="661"/>
                      <a:pt x="493" y="657"/>
                      <a:pt x="493" y="657"/>
                    </a:cubicBezTo>
                    <a:cubicBezTo>
                      <a:pt x="429" y="660"/>
                      <a:pt x="429" y="660"/>
                      <a:pt x="429" y="660"/>
                    </a:cubicBezTo>
                    <a:cubicBezTo>
                      <a:pt x="435" y="638"/>
                      <a:pt x="435" y="638"/>
                      <a:pt x="435" y="638"/>
                    </a:cubicBezTo>
                    <a:cubicBezTo>
                      <a:pt x="416" y="639"/>
                      <a:pt x="416" y="639"/>
                      <a:pt x="416" y="639"/>
                    </a:cubicBezTo>
                    <a:cubicBezTo>
                      <a:pt x="416" y="639"/>
                      <a:pt x="415" y="646"/>
                      <a:pt x="404" y="648"/>
                    </a:cubicBezTo>
                    <a:cubicBezTo>
                      <a:pt x="393" y="649"/>
                      <a:pt x="376" y="645"/>
                      <a:pt x="376" y="645"/>
                    </a:cubicBezTo>
                    <a:cubicBezTo>
                      <a:pt x="376" y="645"/>
                      <a:pt x="383" y="661"/>
                      <a:pt x="377" y="674"/>
                    </a:cubicBezTo>
                    <a:cubicBezTo>
                      <a:pt x="372" y="688"/>
                      <a:pt x="350" y="700"/>
                      <a:pt x="350" y="700"/>
                    </a:cubicBezTo>
                    <a:cubicBezTo>
                      <a:pt x="350" y="700"/>
                      <a:pt x="326" y="690"/>
                      <a:pt x="311" y="696"/>
                    </a:cubicBezTo>
                    <a:cubicBezTo>
                      <a:pt x="297" y="701"/>
                      <a:pt x="274" y="709"/>
                      <a:pt x="263" y="685"/>
                    </a:cubicBezTo>
                    <a:cubicBezTo>
                      <a:pt x="252" y="661"/>
                      <a:pt x="252" y="639"/>
                      <a:pt x="238" y="631"/>
                    </a:cubicBezTo>
                    <a:cubicBezTo>
                      <a:pt x="223" y="623"/>
                      <a:pt x="242" y="598"/>
                      <a:pt x="227" y="591"/>
                    </a:cubicBezTo>
                    <a:cubicBezTo>
                      <a:pt x="212" y="584"/>
                      <a:pt x="39" y="587"/>
                      <a:pt x="39" y="587"/>
                    </a:cubicBezTo>
                    <a:cubicBezTo>
                      <a:pt x="11" y="599"/>
                      <a:pt x="11" y="599"/>
                      <a:pt x="11" y="599"/>
                    </a:cubicBezTo>
                    <a:cubicBezTo>
                      <a:pt x="0" y="583"/>
                      <a:pt x="0" y="583"/>
                      <a:pt x="0" y="583"/>
                    </a:cubicBezTo>
                    <a:cubicBezTo>
                      <a:pt x="0" y="583"/>
                      <a:pt x="14" y="590"/>
                      <a:pt x="16" y="578"/>
                    </a:cubicBezTo>
                    <a:cubicBezTo>
                      <a:pt x="19" y="566"/>
                      <a:pt x="14" y="544"/>
                      <a:pt x="22" y="542"/>
                    </a:cubicBezTo>
                    <a:lnTo>
                      <a:pt x="43" y="523"/>
                    </a:lnTo>
                    <a:close/>
                  </a:path>
                </a:pathLst>
              </a:custGeom>
              <a:solidFill>
                <a:srgbClr val="00B05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22616227-CDB1-E4FA-E98D-7D0194F6C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863" y="4275138"/>
                <a:ext cx="71437" cy="119062"/>
              </a:xfrm>
              <a:custGeom>
                <a:avLst/>
                <a:gdLst>
                  <a:gd name="T0" fmla="*/ 0 w 53"/>
                  <a:gd name="T1" fmla="*/ 2147483646 h 88"/>
                  <a:gd name="T2" fmla="*/ 2147483646 w 53"/>
                  <a:gd name="T3" fmla="*/ 2147483646 h 88"/>
                  <a:gd name="T4" fmla="*/ 2147483646 w 53"/>
                  <a:gd name="T5" fmla="*/ 2147483646 h 88"/>
                  <a:gd name="T6" fmla="*/ 2147483646 w 53"/>
                  <a:gd name="T7" fmla="*/ 2147483646 h 88"/>
                  <a:gd name="T8" fmla="*/ 2147483646 w 53"/>
                  <a:gd name="T9" fmla="*/ 2147483646 h 88"/>
                  <a:gd name="T10" fmla="*/ 2147483646 w 53"/>
                  <a:gd name="T11" fmla="*/ 2147483646 h 88"/>
                  <a:gd name="T12" fmla="*/ 2147483646 w 53"/>
                  <a:gd name="T13" fmla="*/ 2147483646 h 88"/>
                  <a:gd name="T14" fmla="*/ 2147483646 w 53"/>
                  <a:gd name="T15" fmla="*/ 2147483646 h 88"/>
                  <a:gd name="T16" fmla="*/ 0 w 53"/>
                  <a:gd name="T17" fmla="*/ 2147483646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3"/>
                  <a:gd name="T28" fmla="*/ 0 h 88"/>
                  <a:gd name="T29" fmla="*/ 53 w 53"/>
                  <a:gd name="T30" fmla="*/ 88 h 8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3" h="88">
                    <a:moveTo>
                      <a:pt x="0" y="45"/>
                    </a:moveTo>
                    <a:cubicBezTo>
                      <a:pt x="0" y="45"/>
                      <a:pt x="13" y="34"/>
                      <a:pt x="20" y="26"/>
                    </a:cubicBezTo>
                    <a:cubicBezTo>
                      <a:pt x="28" y="17"/>
                      <a:pt x="38" y="0"/>
                      <a:pt x="46" y="11"/>
                    </a:cubicBezTo>
                    <a:cubicBezTo>
                      <a:pt x="48" y="14"/>
                      <a:pt x="51" y="18"/>
                      <a:pt x="53" y="23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35" y="40"/>
                      <a:pt x="28" y="44"/>
                      <a:pt x="28" y="50"/>
                    </a:cubicBezTo>
                    <a:cubicBezTo>
                      <a:pt x="28" y="57"/>
                      <a:pt x="29" y="79"/>
                      <a:pt x="23" y="84"/>
                    </a:cubicBezTo>
                    <a:cubicBezTo>
                      <a:pt x="17" y="88"/>
                      <a:pt x="11" y="84"/>
                      <a:pt x="11" y="84"/>
                    </a:cubicBezTo>
                    <a:cubicBezTo>
                      <a:pt x="11" y="84"/>
                      <a:pt x="6" y="52"/>
                      <a:pt x="0" y="4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18" name="Freeform 116">
                <a:extLst>
                  <a:ext uri="{FF2B5EF4-FFF2-40B4-BE49-F238E27FC236}">
                    <a16:creationId xmlns:a16="http://schemas.microsoft.com/office/drawing/2014/main" id="{6AC94150-5F18-B196-2E50-40151B172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338" y="4387850"/>
                <a:ext cx="835025" cy="871538"/>
              </a:xfrm>
              <a:custGeom>
                <a:avLst/>
                <a:gdLst>
                  <a:gd name="T0" fmla="*/ 2147483646 w 617"/>
                  <a:gd name="T1" fmla="*/ 2147483646 h 643"/>
                  <a:gd name="T2" fmla="*/ 2147483646 w 617"/>
                  <a:gd name="T3" fmla="*/ 2147483646 h 643"/>
                  <a:gd name="T4" fmla="*/ 2147483646 w 617"/>
                  <a:gd name="T5" fmla="*/ 2147483646 h 643"/>
                  <a:gd name="T6" fmla="*/ 2147483646 w 617"/>
                  <a:gd name="T7" fmla="*/ 2147483646 h 643"/>
                  <a:gd name="T8" fmla="*/ 2147483646 w 617"/>
                  <a:gd name="T9" fmla="*/ 2147483646 h 643"/>
                  <a:gd name="T10" fmla="*/ 2147483646 w 617"/>
                  <a:gd name="T11" fmla="*/ 2147483646 h 643"/>
                  <a:gd name="T12" fmla="*/ 2147483646 w 617"/>
                  <a:gd name="T13" fmla="*/ 2147483646 h 643"/>
                  <a:gd name="T14" fmla="*/ 2147483646 w 617"/>
                  <a:gd name="T15" fmla="*/ 2147483646 h 643"/>
                  <a:gd name="T16" fmla="*/ 2147483646 w 617"/>
                  <a:gd name="T17" fmla="*/ 2147483646 h 643"/>
                  <a:gd name="T18" fmla="*/ 2147483646 w 617"/>
                  <a:gd name="T19" fmla="*/ 2147483646 h 643"/>
                  <a:gd name="T20" fmla="*/ 2147483646 w 617"/>
                  <a:gd name="T21" fmla="*/ 2147483646 h 643"/>
                  <a:gd name="T22" fmla="*/ 2147483646 w 617"/>
                  <a:gd name="T23" fmla="*/ 2147483646 h 643"/>
                  <a:gd name="T24" fmla="*/ 2147483646 w 617"/>
                  <a:gd name="T25" fmla="*/ 2147483646 h 643"/>
                  <a:gd name="T26" fmla="*/ 2147483646 w 617"/>
                  <a:gd name="T27" fmla="*/ 2147483646 h 643"/>
                  <a:gd name="T28" fmla="*/ 2147483646 w 617"/>
                  <a:gd name="T29" fmla="*/ 2147483646 h 643"/>
                  <a:gd name="T30" fmla="*/ 2147483646 w 617"/>
                  <a:gd name="T31" fmla="*/ 2147483646 h 643"/>
                  <a:gd name="T32" fmla="*/ 2147483646 w 617"/>
                  <a:gd name="T33" fmla="*/ 2147483646 h 643"/>
                  <a:gd name="T34" fmla="*/ 2147483646 w 617"/>
                  <a:gd name="T35" fmla="*/ 2147483646 h 643"/>
                  <a:gd name="T36" fmla="*/ 2147483646 w 617"/>
                  <a:gd name="T37" fmla="*/ 2147483646 h 643"/>
                  <a:gd name="T38" fmla="*/ 2147483646 w 617"/>
                  <a:gd name="T39" fmla="*/ 2147483646 h 643"/>
                  <a:gd name="T40" fmla="*/ 2147483646 w 617"/>
                  <a:gd name="T41" fmla="*/ 2147483646 h 643"/>
                  <a:gd name="T42" fmla="*/ 2147483646 w 617"/>
                  <a:gd name="T43" fmla="*/ 2147483646 h 643"/>
                  <a:gd name="T44" fmla="*/ 2147483646 w 617"/>
                  <a:gd name="T45" fmla="*/ 2147483646 h 643"/>
                  <a:gd name="T46" fmla="*/ 2147483646 w 617"/>
                  <a:gd name="T47" fmla="*/ 2147483646 h 643"/>
                  <a:gd name="T48" fmla="*/ 2147483646 w 617"/>
                  <a:gd name="T49" fmla="*/ 2147483646 h 643"/>
                  <a:gd name="T50" fmla="*/ 2147483646 w 617"/>
                  <a:gd name="T51" fmla="*/ 2147483646 h 643"/>
                  <a:gd name="T52" fmla="*/ 2147483646 w 617"/>
                  <a:gd name="T53" fmla="*/ 2147483646 h 643"/>
                  <a:gd name="T54" fmla="*/ 2147483646 w 617"/>
                  <a:gd name="T55" fmla="*/ 2147483646 h 643"/>
                  <a:gd name="T56" fmla="*/ 2147483646 w 617"/>
                  <a:gd name="T57" fmla="*/ 2147483646 h 643"/>
                  <a:gd name="T58" fmla="*/ 2147483646 w 617"/>
                  <a:gd name="T59" fmla="*/ 2147483646 h 643"/>
                  <a:gd name="T60" fmla="*/ 2147483646 w 617"/>
                  <a:gd name="T61" fmla="*/ 2147483646 h 643"/>
                  <a:gd name="T62" fmla="*/ 2147483646 w 617"/>
                  <a:gd name="T63" fmla="*/ 2147483646 h 643"/>
                  <a:gd name="T64" fmla="*/ 2147483646 w 617"/>
                  <a:gd name="T65" fmla="*/ 2147483646 h 643"/>
                  <a:gd name="T66" fmla="*/ 2147483646 w 617"/>
                  <a:gd name="T67" fmla="*/ 2147483646 h 643"/>
                  <a:gd name="T68" fmla="*/ 2147483646 w 617"/>
                  <a:gd name="T69" fmla="*/ 2147483646 h 643"/>
                  <a:gd name="T70" fmla="*/ 2147483646 w 617"/>
                  <a:gd name="T71" fmla="*/ 2147483646 h 643"/>
                  <a:gd name="T72" fmla="*/ 2147483646 w 617"/>
                  <a:gd name="T73" fmla="*/ 2147483646 h 643"/>
                  <a:gd name="T74" fmla="*/ 2147483646 w 617"/>
                  <a:gd name="T75" fmla="*/ 2147483646 h 643"/>
                  <a:gd name="T76" fmla="*/ 2147483646 w 617"/>
                  <a:gd name="T77" fmla="*/ 2147483646 h 643"/>
                  <a:gd name="T78" fmla="*/ 2147483646 w 617"/>
                  <a:gd name="T79" fmla="*/ 2147483646 h 643"/>
                  <a:gd name="T80" fmla="*/ 2147483646 w 617"/>
                  <a:gd name="T81" fmla="*/ 2147483646 h 643"/>
                  <a:gd name="T82" fmla="*/ 2147483646 w 617"/>
                  <a:gd name="T83" fmla="*/ 2147483646 h 643"/>
                  <a:gd name="T84" fmla="*/ 2147483646 w 617"/>
                  <a:gd name="T85" fmla="*/ 2147483646 h 643"/>
                  <a:gd name="T86" fmla="*/ 2147483646 w 617"/>
                  <a:gd name="T87" fmla="*/ 2147483646 h 643"/>
                  <a:gd name="T88" fmla="*/ 2147483646 w 617"/>
                  <a:gd name="T89" fmla="*/ 2147483646 h 643"/>
                  <a:gd name="T90" fmla="*/ 2147483646 w 617"/>
                  <a:gd name="T91" fmla="*/ 2147483646 h 643"/>
                  <a:gd name="T92" fmla="*/ 2147483646 w 617"/>
                  <a:gd name="T93" fmla="*/ 2147483646 h 643"/>
                  <a:gd name="T94" fmla="*/ 2147483646 w 617"/>
                  <a:gd name="T95" fmla="*/ 2147483646 h 643"/>
                  <a:gd name="T96" fmla="*/ 2147483646 w 617"/>
                  <a:gd name="T97" fmla="*/ 2147483646 h 643"/>
                  <a:gd name="T98" fmla="*/ 2147483646 w 617"/>
                  <a:gd name="T99" fmla="*/ 2147483646 h 643"/>
                  <a:gd name="T100" fmla="*/ 2147483646 w 617"/>
                  <a:gd name="T101" fmla="*/ 2147483646 h 64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17"/>
                  <a:gd name="T154" fmla="*/ 0 h 643"/>
                  <a:gd name="T155" fmla="*/ 617 w 617"/>
                  <a:gd name="T156" fmla="*/ 643 h 64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17" h="643">
                    <a:moveTo>
                      <a:pt x="28" y="15"/>
                    </a:move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229" y="0"/>
                      <a:pt x="244" y="7"/>
                    </a:cubicBezTo>
                    <a:cubicBezTo>
                      <a:pt x="259" y="14"/>
                      <a:pt x="240" y="39"/>
                      <a:pt x="255" y="47"/>
                    </a:cubicBezTo>
                    <a:cubicBezTo>
                      <a:pt x="269" y="55"/>
                      <a:pt x="269" y="77"/>
                      <a:pt x="280" y="101"/>
                    </a:cubicBezTo>
                    <a:cubicBezTo>
                      <a:pt x="291" y="125"/>
                      <a:pt x="314" y="117"/>
                      <a:pt x="328" y="112"/>
                    </a:cubicBezTo>
                    <a:cubicBezTo>
                      <a:pt x="343" y="106"/>
                      <a:pt x="367" y="116"/>
                      <a:pt x="367" y="116"/>
                    </a:cubicBezTo>
                    <a:cubicBezTo>
                      <a:pt x="367" y="116"/>
                      <a:pt x="389" y="104"/>
                      <a:pt x="394" y="90"/>
                    </a:cubicBezTo>
                    <a:cubicBezTo>
                      <a:pt x="400" y="77"/>
                      <a:pt x="393" y="61"/>
                      <a:pt x="393" y="61"/>
                    </a:cubicBezTo>
                    <a:cubicBezTo>
                      <a:pt x="393" y="61"/>
                      <a:pt x="410" y="65"/>
                      <a:pt x="421" y="64"/>
                    </a:cubicBezTo>
                    <a:cubicBezTo>
                      <a:pt x="432" y="62"/>
                      <a:pt x="433" y="55"/>
                      <a:pt x="433" y="55"/>
                    </a:cubicBezTo>
                    <a:cubicBezTo>
                      <a:pt x="452" y="54"/>
                      <a:pt x="452" y="54"/>
                      <a:pt x="452" y="54"/>
                    </a:cubicBezTo>
                    <a:cubicBezTo>
                      <a:pt x="446" y="76"/>
                      <a:pt x="446" y="76"/>
                      <a:pt x="446" y="76"/>
                    </a:cubicBezTo>
                    <a:cubicBezTo>
                      <a:pt x="510" y="73"/>
                      <a:pt x="510" y="73"/>
                      <a:pt x="510" y="73"/>
                    </a:cubicBezTo>
                    <a:cubicBezTo>
                      <a:pt x="510" y="73"/>
                      <a:pt x="512" y="77"/>
                      <a:pt x="514" y="81"/>
                    </a:cubicBezTo>
                    <a:cubicBezTo>
                      <a:pt x="515" y="85"/>
                      <a:pt x="510" y="92"/>
                      <a:pt x="507" y="98"/>
                    </a:cubicBezTo>
                    <a:cubicBezTo>
                      <a:pt x="504" y="105"/>
                      <a:pt x="507" y="114"/>
                      <a:pt x="514" y="120"/>
                    </a:cubicBezTo>
                    <a:cubicBezTo>
                      <a:pt x="520" y="125"/>
                      <a:pt x="518" y="143"/>
                      <a:pt x="518" y="151"/>
                    </a:cubicBezTo>
                    <a:cubicBezTo>
                      <a:pt x="518" y="159"/>
                      <a:pt x="512" y="173"/>
                      <a:pt x="511" y="183"/>
                    </a:cubicBezTo>
                    <a:cubicBezTo>
                      <a:pt x="510" y="192"/>
                      <a:pt x="515" y="198"/>
                      <a:pt x="518" y="203"/>
                    </a:cubicBezTo>
                    <a:cubicBezTo>
                      <a:pt x="520" y="208"/>
                      <a:pt x="528" y="216"/>
                      <a:pt x="532" y="228"/>
                    </a:cubicBezTo>
                    <a:cubicBezTo>
                      <a:pt x="536" y="241"/>
                      <a:pt x="535" y="249"/>
                      <a:pt x="531" y="259"/>
                    </a:cubicBezTo>
                    <a:cubicBezTo>
                      <a:pt x="527" y="270"/>
                      <a:pt x="532" y="285"/>
                      <a:pt x="536" y="279"/>
                    </a:cubicBezTo>
                    <a:cubicBezTo>
                      <a:pt x="540" y="274"/>
                      <a:pt x="585" y="270"/>
                      <a:pt x="585" y="270"/>
                    </a:cubicBezTo>
                    <a:cubicBezTo>
                      <a:pt x="615" y="271"/>
                      <a:pt x="615" y="271"/>
                      <a:pt x="615" y="271"/>
                    </a:cubicBezTo>
                    <a:cubicBezTo>
                      <a:pt x="617" y="369"/>
                      <a:pt x="617" y="369"/>
                      <a:pt x="617" y="369"/>
                    </a:cubicBezTo>
                    <a:cubicBezTo>
                      <a:pt x="518" y="372"/>
                      <a:pt x="518" y="372"/>
                      <a:pt x="518" y="372"/>
                    </a:cubicBezTo>
                    <a:cubicBezTo>
                      <a:pt x="519" y="531"/>
                      <a:pt x="519" y="531"/>
                      <a:pt x="519" y="531"/>
                    </a:cubicBezTo>
                    <a:cubicBezTo>
                      <a:pt x="519" y="531"/>
                      <a:pt x="516" y="539"/>
                      <a:pt x="529" y="553"/>
                    </a:cubicBezTo>
                    <a:cubicBezTo>
                      <a:pt x="542" y="567"/>
                      <a:pt x="583" y="608"/>
                      <a:pt x="583" y="608"/>
                    </a:cubicBezTo>
                    <a:cubicBezTo>
                      <a:pt x="583" y="608"/>
                      <a:pt x="482" y="643"/>
                      <a:pt x="446" y="628"/>
                    </a:cubicBezTo>
                    <a:cubicBezTo>
                      <a:pt x="411" y="613"/>
                      <a:pt x="384" y="619"/>
                      <a:pt x="371" y="617"/>
                    </a:cubicBezTo>
                    <a:cubicBezTo>
                      <a:pt x="358" y="615"/>
                      <a:pt x="338" y="610"/>
                      <a:pt x="340" y="596"/>
                    </a:cubicBezTo>
                    <a:cubicBezTo>
                      <a:pt x="115" y="592"/>
                      <a:pt x="115" y="592"/>
                      <a:pt x="115" y="592"/>
                    </a:cubicBezTo>
                    <a:cubicBezTo>
                      <a:pt x="115" y="592"/>
                      <a:pt x="89" y="566"/>
                      <a:pt x="74" y="570"/>
                    </a:cubicBezTo>
                    <a:cubicBezTo>
                      <a:pt x="59" y="574"/>
                      <a:pt x="52" y="587"/>
                      <a:pt x="39" y="585"/>
                    </a:cubicBezTo>
                    <a:cubicBezTo>
                      <a:pt x="26" y="583"/>
                      <a:pt x="2" y="583"/>
                      <a:pt x="1" y="586"/>
                    </a:cubicBezTo>
                    <a:cubicBezTo>
                      <a:pt x="1" y="586"/>
                      <a:pt x="0" y="555"/>
                      <a:pt x="4" y="537"/>
                    </a:cubicBezTo>
                    <a:cubicBezTo>
                      <a:pt x="8" y="519"/>
                      <a:pt x="15" y="503"/>
                      <a:pt x="17" y="490"/>
                    </a:cubicBezTo>
                    <a:cubicBezTo>
                      <a:pt x="19" y="477"/>
                      <a:pt x="12" y="474"/>
                      <a:pt x="16" y="463"/>
                    </a:cubicBezTo>
                    <a:cubicBezTo>
                      <a:pt x="20" y="452"/>
                      <a:pt x="27" y="442"/>
                      <a:pt x="32" y="431"/>
                    </a:cubicBezTo>
                    <a:cubicBezTo>
                      <a:pt x="37" y="420"/>
                      <a:pt x="43" y="413"/>
                      <a:pt x="42" y="402"/>
                    </a:cubicBezTo>
                    <a:cubicBezTo>
                      <a:pt x="41" y="392"/>
                      <a:pt x="43" y="380"/>
                      <a:pt x="51" y="374"/>
                    </a:cubicBezTo>
                    <a:cubicBezTo>
                      <a:pt x="59" y="368"/>
                      <a:pt x="58" y="348"/>
                      <a:pt x="71" y="347"/>
                    </a:cubicBezTo>
                    <a:cubicBezTo>
                      <a:pt x="84" y="346"/>
                      <a:pt x="88" y="341"/>
                      <a:pt x="94" y="329"/>
                    </a:cubicBezTo>
                    <a:cubicBezTo>
                      <a:pt x="100" y="317"/>
                      <a:pt x="106" y="300"/>
                      <a:pt x="108" y="294"/>
                    </a:cubicBezTo>
                    <a:cubicBezTo>
                      <a:pt x="110" y="288"/>
                      <a:pt x="106" y="253"/>
                      <a:pt x="87" y="228"/>
                    </a:cubicBezTo>
                    <a:cubicBezTo>
                      <a:pt x="69" y="204"/>
                      <a:pt x="49" y="185"/>
                      <a:pt x="64" y="175"/>
                    </a:cubicBezTo>
                    <a:cubicBezTo>
                      <a:pt x="79" y="165"/>
                      <a:pt x="97" y="162"/>
                      <a:pt x="80" y="135"/>
                    </a:cubicBezTo>
                    <a:cubicBezTo>
                      <a:pt x="63" y="108"/>
                      <a:pt x="60" y="68"/>
                      <a:pt x="50" y="56"/>
                    </a:cubicBezTo>
                    <a:cubicBezTo>
                      <a:pt x="40" y="45"/>
                      <a:pt x="19" y="33"/>
                      <a:pt x="28" y="15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20" name="Freeform 117">
                <a:extLst>
                  <a:ext uri="{FF2B5EF4-FFF2-40B4-BE49-F238E27FC236}">
                    <a16:creationId xmlns:a16="http://schemas.microsoft.com/office/drawing/2014/main" id="{3DD0ED26-BAAE-F5FB-4DCF-727A7C90D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413" y="3679825"/>
                <a:ext cx="388937" cy="404813"/>
              </a:xfrm>
              <a:custGeom>
                <a:avLst/>
                <a:gdLst>
                  <a:gd name="T0" fmla="*/ 2147483646 w 287"/>
                  <a:gd name="T1" fmla="*/ 0 h 299"/>
                  <a:gd name="T2" fmla="*/ 2147483646 w 287"/>
                  <a:gd name="T3" fmla="*/ 2147483646 h 299"/>
                  <a:gd name="T4" fmla="*/ 2147483646 w 287"/>
                  <a:gd name="T5" fmla="*/ 2147483646 h 299"/>
                  <a:gd name="T6" fmla="*/ 2147483646 w 287"/>
                  <a:gd name="T7" fmla="*/ 2147483646 h 299"/>
                  <a:gd name="T8" fmla="*/ 2147483646 w 287"/>
                  <a:gd name="T9" fmla="*/ 2147483646 h 299"/>
                  <a:gd name="T10" fmla="*/ 2147483646 w 287"/>
                  <a:gd name="T11" fmla="*/ 2147483646 h 299"/>
                  <a:gd name="T12" fmla="*/ 2147483646 w 287"/>
                  <a:gd name="T13" fmla="*/ 2147483646 h 299"/>
                  <a:gd name="T14" fmla="*/ 2147483646 w 287"/>
                  <a:gd name="T15" fmla="*/ 2147483646 h 299"/>
                  <a:gd name="T16" fmla="*/ 2147483646 w 287"/>
                  <a:gd name="T17" fmla="*/ 2147483646 h 299"/>
                  <a:gd name="T18" fmla="*/ 2147483646 w 287"/>
                  <a:gd name="T19" fmla="*/ 2147483646 h 299"/>
                  <a:gd name="T20" fmla="*/ 2147483646 w 287"/>
                  <a:gd name="T21" fmla="*/ 2147483646 h 299"/>
                  <a:gd name="T22" fmla="*/ 2147483646 w 287"/>
                  <a:gd name="T23" fmla="*/ 2147483646 h 299"/>
                  <a:gd name="T24" fmla="*/ 2147483646 w 287"/>
                  <a:gd name="T25" fmla="*/ 2147483646 h 299"/>
                  <a:gd name="T26" fmla="*/ 2147483646 w 287"/>
                  <a:gd name="T27" fmla="*/ 2147483646 h 299"/>
                  <a:gd name="T28" fmla="*/ 2147483646 w 287"/>
                  <a:gd name="T29" fmla="*/ 2147483646 h 299"/>
                  <a:gd name="T30" fmla="*/ 2147483646 w 287"/>
                  <a:gd name="T31" fmla="*/ 2147483646 h 299"/>
                  <a:gd name="T32" fmla="*/ 2147483646 w 287"/>
                  <a:gd name="T33" fmla="*/ 2147483646 h 299"/>
                  <a:gd name="T34" fmla="*/ 2147483646 w 287"/>
                  <a:gd name="T35" fmla="*/ 2147483646 h 299"/>
                  <a:gd name="T36" fmla="*/ 2147483646 w 287"/>
                  <a:gd name="T37" fmla="*/ 2147483646 h 299"/>
                  <a:gd name="T38" fmla="*/ 2147483646 w 287"/>
                  <a:gd name="T39" fmla="*/ 2147483646 h 299"/>
                  <a:gd name="T40" fmla="*/ 2147483646 w 287"/>
                  <a:gd name="T41" fmla="*/ 2147483646 h 299"/>
                  <a:gd name="T42" fmla="*/ 2147483646 w 287"/>
                  <a:gd name="T43" fmla="*/ 2147483646 h 299"/>
                  <a:gd name="T44" fmla="*/ 2147483646 w 287"/>
                  <a:gd name="T45" fmla="*/ 2147483646 h 299"/>
                  <a:gd name="T46" fmla="*/ 2147483646 w 287"/>
                  <a:gd name="T47" fmla="*/ 2147483646 h 299"/>
                  <a:gd name="T48" fmla="*/ 2147483646 w 287"/>
                  <a:gd name="T49" fmla="*/ 2147483646 h 299"/>
                  <a:gd name="T50" fmla="*/ 2147483646 w 287"/>
                  <a:gd name="T51" fmla="*/ 2147483646 h 299"/>
                  <a:gd name="T52" fmla="*/ 2147483646 w 287"/>
                  <a:gd name="T53" fmla="*/ 2147483646 h 299"/>
                  <a:gd name="T54" fmla="*/ 2147483646 w 287"/>
                  <a:gd name="T55" fmla="*/ 2147483646 h 299"/>
                  <a:gd name="T56" fmla="*/ 2147483646 w 287"/>
                  <a:gd name="T57" fmla="*/ 2147483646 h 299"/>
                  <a:gd name="T58" fmla="*/ 2147483646 w 287"/>
                  <a:gd name="T59" fmla="*/ 2147483646 h 299"/>
                  <a:gd name="T60" fmla="*/ 2147483646 w 287"/>
                  <a:gd name="T61" fmla="*/ 2147483646 h 299"/>
                  <a:gd name="T62" fmla="*/ 2147483646 w 287"/>
                  <a:gd name="T63" fmla="*/ 2147483646 h 299"/>
                  <a:gd name="T64" fmla="*/ 2147483646 w 287"/>
                  <a:gd name="T65" fmla="*/ 2147483646 h 299"/>
                  <a:gd name="T66" fmla="*/ 2147483646 w 287"/>
                  <a:gd name="T67" fmla="*/ 2147483646 h 299"/>
                  <a:gd name="T68" fmla="*/ 2147483646 w 287"/>
                  <a:gd name="T69" fmla="*/ 2147483646 h 299"/>
                  <a:gd name="T70" fmla="*/ 2147483646 w 287"/>
                  <a:gd name="T71" fmla="*/ 2147483646 h 299"/>
                  <a:gd name="T72" fmla="*/ 2147483646 w 287"/>
                  <a:gd name="T73" fmla="*/ 2147483646 h 299"/>
                  <a:gd name="T74" fmla="*/ 2147483646 w 287"/>
                  <a:gd name="T75" fmla="*/ 0 h 29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87"/>
                  <a:gd name="T115" fmla="*/ 0 h 299"/>
                  <a:gd name="T116" fmla="*/ 287 w 287"/>
                  <a:gd name="T117" fmla="*/ 299 h 29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87" h="299">
                    <a:moveTo>
                      <a:pt x="226" y="0"/>
                    </a:moveTo>
                    <a:cubicBezTo>
                      <a:pt x="204" y="23"/>
                      <a:pt x="204" y="23"/>
                      <a:pt x="204" y="23"/>
                    </a:cubicBezTo>
                    <a:cubicBezTo>
                      <a:pt x="204" y="23"/>
                      <a:pt x="177" y="25"/>
                      <a:pt x="171" y="22"/>
                    </a:cubicBezTo>
                    <a:cubicBezTo>
                      <a:pt x="166" y="19"/>
                      <a:pt x="162" y="10"/>
                      <a:pt x="149" y="23"/>
                    </a:cubicBezTo>
                    <a:cubicBezTo>
                      <a:pt x="135" y="37"/>
                      <a:pt x="116" y="33"/>
                      <a:pt x="116" y="33"/>
                    </a:cubicBezTo>
                    <a:cubicBezTo>
                      <a:pt x="116" y="33"/>
                      <a:pt x="115" y="17"/>
                      <a:pt x="110" y="26"/>
                    </a:cubicBezTo>
                    <a:cubicBezTo>
                      <a:pt x="104" y="35"/>
                      <a:pt x="99" y="31"/>
                      <a:pt x="94" y="30"/>
                    </a:cubicBezTo>
                    <a:cubicBezTo>
                      <a:pt x="88" y="29"/>
                      <a:pt x="86" y="19"/>
                      <a:pt x="84" y="26"/>
                    </a:cubicBezTo>
                    <a:cubicBezTo>
                      <a:pt x="83" y="33"/>
                      <a:pt x="70" y="30"/>
                      <a:pt x="70" y="30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0" y="57"/>
                      <a:pt x="62" y="63"/>
                    </a:cubicBezTo>
                    <a:cubicBezTo>
                      <a:pt x="64" y="69"/>
                      <a:pt x="70" y="76"/>
                      <a:pt x="66" y="81"/>
                    </a:cubicBezTo>
                    <a:cubicBezTo>
                      <a:pt x="61" y="86"/>
                      <a:pt x="59" y="87"/>
                      <a:pt x="63" y="91"/>
                    </a:cubicBezTo>
                    <a:cubicBezTo>
                      <a:pt x="66" y="95"/>
                      <a:pt x="79" y="98"/>
                      <a:pt x="82" y="101"/>
                    </a:cubicBezTo>
                    <a:cubicBezTo>
                      <a:pt x="85" y="104"/>
                      <a:pt x="87" y="113"/>
                      <a:pt x="83" y="116"/>
                    </a:cubicBezTo>
                    <a:cubicBezTo>
                      <a:pt x="79" y="120"/>
                      <a:pt x="59" y="139"/>
                      <a:pt x="53" y="145"/>
                    </a:cubicBezTo>
                    <a:cubicBezTo>
                      <a:pt x="48" y="151"/>
                      <a:pt x="25" y="188"/>
                      <a:pt x="20" y="199"/>
                    </a:cubicBezTo>
                    <a:cubicBezTo>
                      <a:pt x="15" y="210"/>
                      <a:pt x="6" y="213"/>
                      <a:pt x="6" y="230"/>
                    </a:cubicBezTo>
                    <a:cubicBezTo>
                      <a:pt x="6" y="247"/>
                      <a:pt x="0" y="257"/>
                      <a:pt x="1" y="269"/>
                    </a:cubicBezTo>
                    <a:cubicBezTo>
                      <a:pt x="2" y="280"/>
                      <a:pt x="4" y="285"/>
                      <a:pt x="1" y="289"/>
                    </a:cubicBezTo>
                    <a:cubicBezTo>
                      <a:pt x="1" y="289"/>
                      <a:pt x="18" y="299"/>
                      <a:pt x="28" y="296"/>
                    </a:cubicBezTo>
                    <a:cubicBezTo>
                      <a:pt x="37" y="293"/>
                      <a:pt x="38" y="272"/>
                      <a:pt x="58" y="274"/>
                    </a:cubicBezTo>
                    <a:cubicBezTo>
                      <a:pt x="77" y="276"/>
                      <a:pt x="110" y="271"/>
                      <a:pt x="110" y="271"/>
                    </a:cubicBezTo>
                    <a:cubicBezTo>
                      <a:pt x="110" y="271"/>
                      <a:pt x="118" y="259"/>
                      <a:pt x="122" y="248"/>
                    </a:cubicBezTo>
                    <a:cubicBezTo>
                      <a:pt x="125" y="237"/>
                      <a:pt x="124" y="223"/>
                      <a:pt x="135" y="222"/>
                    </a:cubicBezTo>
                    <a:cubicBezTo>
                      <a:pt x="146" y="221"/>
                      <a:pt x="151" y="210"/>
                      <a:pt x="163" y="217"/>
                    </a:cubicBezTo>
                    <a:cubicBezTo>
                      <a:pt x="175" y="225"/>
                      <a:pt x="180" y="215"/>
                      <a:pt x="186" y="207"/>
                    </a:cubicBezTo>
                    <a:cubicBezTo>
                      <a:pt x="193" y="200"/>
                      <a:pt x="196" y="195"/>
                      <a:pt x="200" y="198"/>
                    </a:cubicBezTo>
                    <a:cubicBezTo>
                      <a:pt x="204" y="200"/>
                      <a:pt x="207" y="198"/>
                      <a:pt x="212" y="203"/>
                    </a:cubicBezTo>
                    <a:cubicBezTo>
                      <a:pt x="217" y="207"/>
                      <a:pt x="228" y="217"/>
                      <a:pt x="228" y="217"/>
                    </a:cubicBezTo>
                    <a:cubicBezTo>
                      <a:pt x="228" y="217"/>
                      <a:pt x="233" y="193"/>
                      <a:pt x="242" y="187"/>
                    </a:cubicBezTo>
                    <a:cubicBezTo>
                      <a:pt x="250" y="181"/>
                      <a:pt x="259" y="162"/>
                      <a:pt x="266" y="157"/>
                    </a:cubicBezTo>
                    <a:cubicBezTo>
                      <a:pt x="273" y="152"/>
                      <a:pt x="278" y="141"/>
                      <a:pt x="279" y="134"/>
                    </a:cubicBezTo>
                    <a:cubicBezTo>
                      <a:pt x="281" y="127"/>
                      <a:pt x="279" y="117"/>
                      <a:pt x="281" y="112"/>
                    </a:cubicBezTo>
                    <a:cubicBezTo>
                      <a:pt x="282" y="107"/>
                      <a:pt x="287" y="96"/>
                      <a:pt x="284" y="90"/>
                    </a:cubicBezTo>
                    <a:cubicBezTo>
                      <a:pt x="282" y="84"/>
                      <a:pt x="279" y="72"/>
                      <a:pt x="273" y="67"/>
                    </a:cubicBezTo>
                    <a:cubicBezTo>
                      <a:pt x="267" y="62"/>
                      <a:pt x="256" y="62"/>
                      <a:pt x="254" y="50"/>
                    </a:cubicBezTo>
                    <a:cubicBezTo>
                      <a:pt x="251" y="37"/>
                      <a:pt x="226" y="0"/>
                      <a:pt x="226" y="0"/>
                    </a:cubicBezTo>
                    <a:close/>
                  </a:path>
                </a:pathLst>
              </a:custGeom>
              <a:solidFill>
                <a:srgbClr val="EC7875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22" name="Freeform 118">
                <a:extLst>
                  <a:ext uri="{FF2B5EF4-FFF2-40B4-BE49-F238E27FC236}">
                    <a16:creationId xmlns:a16="http://schemas.microsoft.com/office/drawing/2014/main" id="{78B965DB-E27C-56BC-A2FF-09C536AEF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0200" y="4048125"/>
                <a:ext cx="790575" cy="754063"/>
              </a:xfrm>
              <a:custGeom>
                <a:avLst/>
                <a:gdLst>
                  <a:gd name="T0" fmla="*/ 2147483646 w 583"/>
                  <a:gd name="T1" fmla="*/ 2147483646 h 558"/>
                  <a:gd name="T2" fmla="*/ 2147483646 w 583"/>
                  <a:gd name="T3" fmla="*/ 2147483646 h 558"/>
                  <a:gd name="T4" fmla="*/ 2147483646 w 583"/>
                  <a:gd name="T5" fmla="*/ 2147483646 h 558"/>
                  <a:gd name="T6" fmla="*/ 2147483646 w 583"/>
                  <a:gd name="T7" fmla="*/ 2147483646 h 558"/>
                  <a:gd name="T8" fmla="*/ 2147483646 w 583"/>
                  <a:gd name="T9" fmla="*/ 2147483646 h 558"/>
                  <a:gd name="T10" fmla="*/ 2147483646 w 583"/>
                  <a:gd name="T11" fmla="*/ 2147483646 h 558"/>
                  <a:gd name="T12" fmla="*/ 2147483646 w 583"/>
                  <a:gd name="T13" fmla="*/ 2147483646 h 558"/>
                  <a:gd name="T14" fmla="*/ 2147483646 w 583"/>
                  <a:gd name="T15" fmla="*/ 2147483646 h 558"/>
                  <a:gd name="T16" fmla="*/ 2147483646 w 583"/>
                  <a:gd name="T17" fmla="*/ 2147483646 h 558"/>
                  <a:gd name="T18" fmla="*/ 2147483646 w 583"/>
                  <a:gd name="T19" fmla="*/ 2147483646 h 558"/>
                  <a:gd name="T20" fmla="*/ 2147483646 w 583"/>
                  <a:gd name="T21" fmla="*/ 2147483646 h 558"/>
                  <a:gd name="T22" fmla="*/ 2147483646 w 583"/>
                  <a:gd name="T23" fmla="*/ 2147483646 h 558"/>
                  <a:gd name="T24" fmla="*/ 2147483646 w 583"/>
                  <a:gd name="T25" fmla="*/ 2147483646 h 558"/>
                  <a:gd name="T26" fmla="*/ 2147483646 w 583"/>
                  <a:gd name="T27" fmla="*/ 2147483646 h 558"/>
                  <a:gd name="T28" fmla="*/ 2147483646 w 583"/>
                  <a:gd name="T29" fmla="*/ 2147483646 h 558"/>
                  <a:gd name="T30" fmla="*/ 2147483646 w 583"/>
                  <a:gd name="T31" fmla="*/ 2147483646 h 558"/>
                  <a:gd name="T32" fmla="*/ 2147483646 w 583"/>
                  <a:gd name="T33" fmla="*/ 2147483646 h 558"/>
                  <a:gd name="T34" fmla="*/ 2147483646 w 583"/>
                  <a:gd name="T35" fmla="*/ 2147483646 h 558"/>
                  <a:gd name="T36" fmla="*/ 2147483646 w 583"/>
                  <a:gd name="T37" fmla="*/ 2147483646 h 558"/>
                  <a:gd name="T38" fmla="*/ 2147483646 w 583"/>
                  <a:gd name="T39" fmla="*/ 2147483646 h 558"/>
                  <a:gd name="T40" fmla="*/ 2147483646 w 583"/>
                  <a:gd name="T41" fmla="*/ 2147483646 h 558"/>
                  <a:gd name="T42" fmla="*/ 2147483646 w 583"/>
                  <a:gd name="T43" fmla="*/ 2147483646 h 558"/>
                  <a:gd name="T44" fmla="*/ 2147483646 w 583"/>
                  <a:gd name="T45" fmla="*/ 2147483646 h 558"/>
                  <a:gd name="T46" fmla="*/ 2147483646 w 583"/>
                  <a:gd name="T47" fmla="*/ 2147483646 h 558"/>
                  <a:gd name="T48" fmla="*/ 2147483646 w 583"/>
                  <a:gd name="T49" fmla="*/ 2147483646 h 558"/>
                  <a:gd name="T50" fmla="*/ 2147483646 w 583"/>
                  <a:gd name="T51" fmla="*/ 2147483646 h 558"/>
                  <a:gd name="T52" fmla="*/ 2147483646 w 583"/>
                  <a:gd name="T53" fmla="*/ 2147483646 h 558"/>
                  <a:gd name="T54" fmla="*/ 2147483646 w 583"/>
                  <a:gd name="T55" fmla="*/ 2147483646 h 558"/>
                  <a:gd name="T56" fmla="*/ 2147483646 w 583"/>
                  <a:gd name="T57" fmla="*/ 2147483646 h 558"/>
                  <a:gd name="T58" fmla="*/ 2147483646 w 583"/>
                  <a:gd name="T59" fmla="*/ 2147483646 h 558"/>
                  <a:gd name="T60" fmla="*/ 2147483646 w 583"/>
                  <a:gd name="T61" fmla="*/ 2147483646 h 558"/>
                  <a:gd name="T62" fmla="*/ 2147483646 w 583"/>
                  <a:gd name="T63" fmla="*/ 2147483646 h 558"/>
                  <a:gd name="T64" fmla="*/ 2147483646 w 583"/>
                  <a:gd name="T65" fmla="*/ 2147483646 h 558"/>
                  <a:gd name="T66" fmla="*/ 2147483646 w 583"/>
                  <a:gd name="T67" fmla="*/ 2147483646 h 558"/>
                  <a:gd name="T68" fmla="*/ 2147483646 w 583"/>
                  <a:gd name="T69" fmla="*/ 0 h 55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83"/>
                  <a:gd name="T106" fmla="*/ 0 h 558"/>
                  <a:gd name="T107" fmla="*/ 583 w 583"/>
                  <a:gd name="T108" fmla="*/ 558 h 558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83" h="558">
                    <a:moveTo>
                      <a:pt x="146" y="0"/>
                    </a:moveTo>
                    <a:cubicBezTo>
                      <a:pt x="146" y="0"/>
                      <a:pt x="113" y="5"/>
                      <a:pt x="94" y="3"/>
                    </a:cubicBezTo>
                    <a:cubicBezTo>
                      <a:pt x="74" y="1"/>
                      <a:pt x="73" y="22"/>
                      <a:pt x="64" y="25"/>
                    </a:cubicBezTo>
                    <a:cubicBezTo>
                      <a:pt x="54" y="28"/>
                      <a:pt x="37" y="18"/>
                      <a:pt x="37" y="18"/>
                    </a:cubicBezTo>
                    <a:cubicBezTo>
                      <a:pt x="34" y="23"/>
                      <a:pt x="38" y="26"/>
                      <a:pt x="29" y="29"/>
                    </a:cubicBezTo>
                    <a:cubicBezTo>
                      <a:pt x="20" y="32"/>
                      <a:pt x="10" y="31"/>
                      <a:pt x="12" y="42"/>
                    </a:cubicBezTo>
                    <a:cubicBezTo>
                      <a:pt x="14" y="53"/>
                      <a:pt x="15" y="52"/>
                      <a:pt x="9" y="60"/>
                    </a:cubicBezTo>
                    <a:cubicBezTo>
                      <a:pt x="3" y="68"/>
                      <a:pt x="0" y="72"/>
                      <a:pt x="2" y="77"/>
                    </a:cubicBezTo>
                    <a:cubicBezTo>
                      <a:pt x="4" y="82"/>
                      <a:pt x="1" y="85"/>
                      <a:pt x="7" y="87"/>
                    </a:cubicBezTo>
                    <a:cubicBezTo>
                      <a:pt x="13" y="89"/>
                      <a:pt x="16" y="112"/>
                      <a:pt x="16" y="112"/>
                    </a:cubicBezTo>
                    <a:cubicBezTo>
                      <a:pt x="16" y="112"/>
                      <a:pt x="22" y="139"/>
                      <a:pt x="21" y="151"/>
                    </a:cubicBezTo>
                    <a:cubicBezTo>
                      <a:pt x="20" y="163"/>
                      <a:pt x="26" y="171"/>
                      <a:pt x="25" y="188"/>
                    </a:cubicBezTo>
                    <a:cubicBezTo>
                      <a:pt x="24" y="205"/>
                      <a:pt x="25" y="212"/>
                      <a:pt x="28" y="229"/>
                    </a:cubicBezTo>
                    <a:cubicBezTo>
                      <a:pt x="31" y="246"/>
                      <a:pt x="37" y="253"/>
                      <a:pt x="37" y="262"/>
                    </a:cubicBezTo>
                    <a:cubicBezTo>
                      <a:pt x="37" y="271"/>
                      <a:pt x="30" y="272"/>
                      <a:pt x="34" y="281"/>
                    </a:cubicBezTo>
                    <a:cubicBezTo>
                      <a:pt x="38" y="290"/>
                      <a:pt x="50" y="295"/>
                      <a:pt x="58" y="304"/>
                    </a:cubicBezTo>
                    <a:cubicBezTo>
                      <a:pt x="66" y="314"/>
                      <a:pt x="75" y="325"/>
                      <a:pt x="78" y="331"/>
                    </a:cubicBezTo>
                    <a:cubicBezTo>
                      <a:pt x="81" y="337"/>
                      <a:pt x="95" y="379"/>
                      <a:pt x="95" y="379"/>
                    </a:cubicBezTo>
                    <a:cubicBezTo>
                      <a:pt x="95" y="379"/>
                      <a:pt x="119" y="396"/>
                      <a:pt x="132" y="397"/>
                    </a:cubicBezTo>
                    <a:cubicBezTo>
                      <a:pt x="146" y="399"/>
                      <a:pt x="155" y="392"/>
                      <a:pt x="162" y="408"/>
                    </a:cubicBezTo>
                    <a:cubicBezTo>
                      <a:pt x="169" y="424"/>
                      <a:pt x="181" y="421"/>
                      <a:pt x="191" y="430"/>
                    </a:cubicBezTo>
                    <a:cubicBezTo>
                      <a:pt x="202" y="438"/>
                      <a:pt x="220" y="440"/>
                      <a:pt x="226" y="443"/>
                    </a:cubicBezTo>
                    <a:cubicBezTo>
                      <a:pt x="233" y="446"/>
                      <a:pt x="253" y="440"/>
                      <a:pt x="257" y="443"/>
                    </a:cubicBezTo>
                    <a:cubicBezTo>
                      <a:pt x="261" y="446"/>
                      <a:pt x="270" y="440"/>
                      <a:pt x="280" y="460"/>
                    </a:cubicBezTo>
                    <a:cubicBezTo>
                      <a:pt x="289" y="480"/>
                      <a:pt x="292" y="489"/>
                      <a:pt x="288" y="502"/>
                    </a:cubicBezTo>
                    <a:cubicBezTo>
                      <a:pt x="284" y="515"/>
                      <a:pt x="288" y="526"/>
                      <a:pt x="291" y="530"/>
                    </a:cubicBezTo>
                    <a:cubicBezTo>
                      <a:pt x="293" y="534"/>
                      <a:pt x="303" y="550"/>
                      <a:pt x="303" y="550"/>
                    </a:cubicBezTo>
                    <a:cubicBezTo>
                      <a:pt x="340" y="552"/>
                      <a:pt x="340" y="552"/>
                      <a:pt x="340" y="552"/>
                    </a:cubicBezTo>
                    <a:cubicBezTo>
                      <a:pt x="340" y="552"/>
                      <a:pt x="355" y="534"/>
                      <a:pt x="360" y="544"/>
                    </a:cubicBezTo>
                    <a:cubicBezTo>
                      <a:pt x="366" y="553"/>
                      <a:pt x="376" y="558"/>
                      <a:pt x="384" y="557"/>
                    </a:cubicBezTo>
                    <a:cubicBezTo>
                      <a:pt x="393" y="556"/>
                      <a:pt x="387" y="546"/>
                      <a:pt x="405" y="548"/>
                    </a:cubicBezTo>
                    <a:cubicBezTo>
                      <a:pt x="422" y="549"/>
                      <a:pt x="422" y="557"/>
                      <a:pt x="433" y="556"/>
                    </a:cubicBezTo>
                    <a:cubicBezTo>
                      <a:pt x="443" y="554"/>
                      <a:pt x="458" y="544"/>
                      <a:pt x="458" y="544"/>
                    </a:cubicBezTo>
                    <a:cubicBezTo>
                      <a:pt x="458" y="544"/>
                      <a:pt x="454" y="531"/>
                      <a:pt x="461" y="529"/>
                    </a:cubicBezTo>
                    <a:cubicBezTo>
                      <a:pt x="468" y="526"/>
                      <a:pt x="470" y="514"/>
                      <a:pt x="484" y="525"/>
                    </a:cubicBezTo>
                    <a:cubicBezTo>
                      <a:pt x="497" y="535"/>
                      <a:pt x="500" y="526"/>
                      <a:pt x="513" y="525"/>
                    </a:cubicBezTo>
                    <a:cubicBezTo>
                      <a:pt x="527" y="523"/>
                      <a:pt x="572" y="494"/>
                      <a:pt x="583" y="497"/>
                    </a:cubicBezTo>
                    <a:cubicBezTo>
                      <a:pt x="583" y="497"/>
                      <a:pt x="576" y="484"/>
                      <a:pt x="561" y="479"/>
                    </a:cubicBezTo>
                    <a:cubicBezTo>
                      <a:pt x="547" y="474"/>
                      <a:pt x="541" y="466"/>
                      <a:pt x="544" y="455"/>
                    </a:cubicBezTo>
                    <a:cubicBezTo>
                      <a:pt x="547" y="444"/>
                      <a:pt x="552" y="431"/>
                      <a:pt x="548" y="427"/>
                    </a:cubicBezTo>
                    <a:cubicBezTo>
                      <a:pt x="544" y="423"/>
                      <a:pt x="537" y="411"/>
                      <a:pt x="532" y="407"/>
                    </a:cubicBezTo>
                    <a:cubicBezTo>
                      <a:pt x="527" y="403"/>
                      <a:pt x="524" y="396"/>
                      <a:pt x="527" y="387"/>
                    </a:cubicBezTo>
                    <a:cubicBezTo>
                      <a:pt x="529" y="377"/>
                      <a:pt x="531" y="368"/>
                      <a:pt x="536" y="364"/>
                    </a:cubicBezTo>
                    <a:cubicBezTo>
                      <a:pt x="541" y="360"/>
                      <a:pt x="543" y="354"/>
                      <a:pt x="535" y="344"/>
                    </a:cubicBezTo>
                    <a:cubicBezTo>
                      <a:pt x="527" y="333"/>
                      <a:pt x="536" y="325"/>
                      <a:pt x="539" y="320"/>
                    </a:cubicBezTo>
                    <a:cubicBezTo>
                      <a:pt x="541" y="314"/>
                      <a:pt x="540" y="293"/>
                      <a:pt x="532" y="291"/>
                    </a:cubicBezTo>
                    <a:cubicBezTo>
                      <a:pt x="524" y="290"/>
                      <a:pt x="515" y="293"/>
                      <a:pt x="512" y="283"/>
                    </a:cubicBezTo>
                    <a:cubicBezTo>
                      <a:pt x="509" y="274"/>
                      <a:pt x="504" y="273"/>
                      <a:pt x="507" y="262"/>
                    </a:cubicBezTo>
                    <a:cubicBezTo>
                      <a:pt x="509" y="251"/>
                      <a:pt x="515" y="232"/>
                      <a:pt x="517" y="226"/>
                    </a:cubicBezTo>
                    <a:cubicBezTo>
                      <a:pt x="520" y="219"/>
                      <a:pt x="527" y="185"/>
                      <a:pt x="527" y="185"/>
                    </a:cubicBezTo>
                    <a:cubicBezTo>
                      <a:pt x="465" y="140"/>
                      <a:pt x="465" y="140"/>
                      <a:pt x="465" y="140"/>
                    </a:cubicBezTo>
                    <a:cubicBezTo>
                      <a:pt x="465" y="140"/>
                      <a:pt x="450" y="118"/>
                      <a:pt x="453" y="108"/>
                    </a:cubicBezTo>
                    <a:cubicBezTo>
                      <a:pt x="270" y="0"/>
                      <a:pt x="270" y="0"/>
                      <a:pt x="270" y="0"/>
                    </a:cubicBezTo>
                    <a:cubicBezTo>
                      <a:pt x="270" y="0"/>
                      <a:pt x="264" y="11"/>
                      <a:pt x="262" y="22"/>
                    </a:cubicBezTo>
                    <a:cubicBezTo>
                      <a:pt x="261" y="33"/>
                      <a:pt x="250" y="25"/>
                      <a:pt x="242" y="34"/>
                    </a:cubicBezTo>
                    <a:cubicBezTo>
                      <a:pt x="234" y="43"/>
                      <a:pt x="210" y="49"/>
                      <a:pt x="225" y="57"/>
                    </a:cubicBezTo>
                    <a:cubicBezTo>
                      <a:pt x="240" y="65"/>
                      <a:pt x="253" y="53"/>
                      <a:pt x="256" y="62"/>
                    </a:cubicBezTo>
                    <a:cubicBezTo>
                      <a:pt x="258" y="71"/>
                      <a:pt x="252" y="75"/>
                      <a:pt x="238" y="80"/>
                    </a:cubicBezTo>
                    <a:cubicBezTo>
                      <a:pt x="225" y="84"/>
                      <a:pt x="220" y="86"/>
                      <a:pt x="216" y="80"/>
                    </a:cubicBezTo>
                    <a:cubicBezTo>
                      <a:pt x="211" y="73"/>
                      <a:pt x="207" y="55"/>
                      <a:pt x="201" y="65"/>
                    </a:cubicBezTo>
                    <a:cubicBezTo>
                      <a:pt x="194" y="74"/>
                      <a:pt x="189" y="78"/>
                      <a:pt x="189" y="78"/>
                    </a:cubicBezTo>
                    <a:cubicBezTo>
                      <a:pt x="189" y="78"/>
                      <a:pt x="185" y="61"/>
                      <a:pt x="178" y="69"/>
                    </a:cubicBezTo>
                    <a:cubicBezTo>
                      <a:pt x="171" y="77"/>
                      <a:pt x="179" y="63"/>
                      <a:pt x="171" y="77"/>
                    </a:cubicBezTo>
                    <a:cubicBezTo>
                      <a:pt x="163" y="90"/>
                      <a:pt x="162" y="96"/>
                      <a:pt x="154" y="96"/>
                    </a:cubicBezTo>
                    <a:cubicBezTo>
                      <a:pt x="146" y="96"/>
                      <a:pt x="135" y="96"/>
                      <a:pt x="140" y="84"/>
                    </a:cubicBezTo>
                    <a:cubicBezTo>
                      <a:pt x="146" y="71"/>
                      <a:pt x="157" y="66"/>
                      <a:pt x="151" y="58"/>
                    </a:cubicBezTo>
                    <a:cubicBezTo>
                      <a:pt x="146" y="50"/>
                      <a:pt x="146" y="54"/>
                      <a:pt x="146" y="43"/>
                    </a:cubicBezTo>
                    <a:cubicBezTo>
                      <a:pt x="146" y="33"/>
                      <a:pt x="150" y="27"/>
                      <a:pt x="154" y="25"/>
                    </a:cubicBezTo>
                    <a:cubicBezTo>
                      <a:pt x="158" y="22"/>
                      <a:pt x="162" y="10"/>
                      <a:pt x="162" y="10"/>
                    </a:cubicBez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EC7875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24" name="Freeform 119">
                <a:extLst>
                  <a:ext uri="{FF2B5EF4-FFF2-40B4-BE49-F238E27FC236}">
                    <a16:creationId xmlns:a16="http://schemas.microsoft.com/office/drawing/2014/main" id="{1DE0BDC6-7A94-B028-208B-5D545B5A2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5800" y="3643313"/>
                <a:ext cx="546100" cy="661987"/>
              </a:xfrm>
              <a:custGeom>
                <a:avLst/>
                <a:gdLst>
                  <a:gd name="T0" fmla="*/ 2147483646 w 403"/>
                  <a:gd name="T1" fmla="*/ 2147483646 h 490"/>
                  <a:gd name="T2" fmla="*/ 2147483646 w 403"/>
                  <a:gd name="T3" fmla="*/ 2147483646 h 490"/>
                  <a:gd name="T4" fmla="*/ 2147483646 w 403"/>
                  <a:gd name="T5" fmla="*/ 2147483646 h 490"/>
                  <a:gd name="T6" fmla="*/ 2147483646 w 403"/>
                  <a:gd name="T7" fmla="*/ 2147483646 h 490"/>
                  <a:gd name="T8" fmla="*/ 2147483646 w 403"/>
                  <a:gd name="T9" fmla="*/ 2147483646 h 490"/>
                  <a:gd name="T10" fmla="*/ 2147483646 w 403"/>
                  <a:gd name="T11" fmla="*/ 2147483646 h 490"/>
                  <a:gd name="T12" fmla="*/ 2147483646 w 403"/>
                  <a:gd name="T13" fmla="*/ 2147483646 h 490"/>
                  <a:gd name="T14" fmla="*/ 2147483646 w 403"/>
                  <a:gd name="T15" fmla="*/ 2147483646 h 490"/>
                  <a:gd name="T16" fmla="*/ 2147483646 w 403"/>
                  <a:gd name="T17" fmla="*/ 2147483646 h 490"/>
                  <a:gd name="T18" fmla="*/ 2147483646 w 403"/>
                  <a:gd name="T19" fmla="*/ 2147483646 h 490"/>
                  <a:gd name="T20" fmla="*/ 2147483646 w 403"/>
                  <a:gd name="T21" fmla="*/ 2147483646 h 490"/>
                  <a:gd name="T22" fmla="*/ 2147483646 w 403"/>
                  <a:gd name="T23" fmla="*/ 2147483646 h 490"/>
                  <a:gd name="T24" fmla="*/ 2147483646 w 403"/>
                  <a:gd name="T25" fmla="*/ 2147483646 h 490"/>
                  <a:gd name="T26" fmla="*/ 2147483646 w 403"/>
                  <a:gd name="T27" fmla="*/ 2147483646 h 490"/>
                  <a:gd name="T28" fmla="*/ 2147483646 w 403"/>
                  <a:gd name="T29" fmla="*/ 2147483646 h 490"/>
                  <a:gd name="T30" fmla="*/ 2147483646 w 403"/>
                  <a:gd name="T31" fmla="*/ 2147483646 h 490"/>
                  <a:gd name="T32" fmla="*/ 2147483646 w 403"/>
                  <a:gd name="T33" fmla="*/ 2147483646 h 490"/>
                  <a:gd name="T34" fmla="*/ 2147483646 w 403"/>
                  <a:gd name="T35" fmla="*/ 2147483646 h 490"/>
                  <a:gd name="T36" fmla="*/ 2147483646 w 403"/>
                  <a:gd name="T37" fmla="*/ 2147483646 h 490"/>
                  <a:gd name="T38" fmla="*/ 0 w 403"/>
                  <a:gd name="T39" fmla="*/ 2147483646 h 490"/>
                  <a:gd name="T40" fmla="*/ 2147483646 w 403"/>
                  <a:gd name="T41" fmla="*/ 2147483646 h 490"/>
                  <a:gd name="T42" fmla="*/ 2147483646 w 403"/>
                  <a:gd name="T43" fmla="*/ 2147483646 h 490"/>
                  <a:gd name="T44" fmla="*/ 2147483646 w 403"/>
                  <a:gd name="T45" fmla="*/ 2147483646 h 490"/>
                  <a:gd name="T46" fmla="*/ 2147483646 w 403"/>
                  <a:gd name="T47" fmla="*/ 2147483646 h 490"/>
                  <a:gd name="T48" fmla="*/ 2147483646 w 403"/>
                  <a:gd name="T49" fmla="*/ 2147483646 h 490"/>
                  <a:gd name="T50" fmla="*/ 2147483646 w 403"/>
                  <a:gd name="T51" fmla="*/ 2147483646 h 490"/>
                  <a:gd name="T52" fmla="*/ 2147483646 w 403"/>
                  <a:gd name="T53" fmla="*/ 2147483646 h 490"/>
                  <a:gd name="T54" fmla="*/ 2147483646 w 403"/>
                  <a:gd name="T55" fmla="*/ 2147483646 h 490"/>
                  <a:gd name="T56" fmla="*/ 2147483646 w 403"/>
                  <a:gd name="T57" fmla="*/ 2147483646 h 490"/>
                  <a:gd name="T58" fmla="*/ 2147483646 w 403"/>
                  <a:gd name="T59" fmla="*/ 2147483646 h 490"/>
                  <a:gd name="T60" fmla="*/ 2147483646 w 403"/>
                  <a:gd name="T61" fmla="*/ 2147483646 h 490"/>
                  <a:gd name="T62" fmla="*/ 2147483646 w 403"/>
                  <a:gd name="T63" fmla="*/ 2147483646 h 490"/>
                  <a:gd name="T64" fmla="*/ 2147483646 w 403"/>
                  <a:gd name="T65" fmla="*/ 2147483646 h 490"/>
                  <a:gd name="T66" fmla="*/ 2147483646 w 403"/>
                  <a:gd name="T67" fmla="*/ 2147483646 h 490"/>
                  <a:gd name="T68" fmla="*/ 2147483646 w 403"/>
                  <a:gd name="T69" fmla="*/ 2147483646 h 490"/>
                  <a:gd name="T70" fmla="*/ 2147483646 w 403"/>
                  <a:gd name="T71" fmla="*/ 2147483646 h 490"/>
                  <a:gd name="T72" fmla="*/ 2147483646 w 403"/>
                  <a:gd name="T73" fmla="*/ 2147483646 h 490"/>
                  <a:gd name="T74" fmla="*/ 2147483646 w 403"/>
                  <a:gd name="T75" fmla="*/ 2147483646 h 490"/>
                  <a:gd name="T76" fmla="*/ 2147483646 w 403"/>
                  <a:gd name="T77" fmla="*/ 2147483646 h 490"/>
                  <a:gd name="T78" fmla="*/ 2147483646 w 403"/>
                  <a:gd name="T79" fmla="*/ 2147483646 h 490"/>
                  <a:gd name="T80" fmla="*/ 2147483646 w 403"/>
                  <a:gd name="T81" fmla="*/ 2147483646 h 490"/>
                  <a:gd name="T82" fmla="*/ 2147483646 w 403"/>
                  <a:gd name="T83" fmla="*/ 2147483646 h 490"/>
                  <a:gd name="T84" fmla="*/ 2147483646 w 403"/>
                  <a:gd name="T85" fmla="*/ 2147483646 h 490"/>
                  <a:gd name="T86" fmla="*/ 2147483646 w 403"/>
                  <a:gd name="T87" fmla="*/ 2147483646 h 490"/>
                  <a:gd name="T88" fmla="*/ 2147483646 w 403"/>
                  <a:gd name="T89" fmla="*/ 2147483646 h 490"/>
                  <a:gd name="T90" fmla="*/ 2147483646 w 403"/>
                  <a:gd name="T91" fmla="*/ 2147483646 h 490"/>
                  <a:gd name="T92" fmla="*/ 2147483646 w 403"/>
                  <a:gd name="T93" fmla="*/ 2147483646 h 490"/>
                  <a:gd name="T94" fmla="*/ 2147483646 w 403"/>
                  <a:gd name="T95" fmla="*/ 2147483646 h 490"/>
                  <a:gd name="T96" fmla="*/ 2147483646 w 403"/>
                  <a:gd name="T97" fmla="*/ 2147483646 h 490"/>
                  <a:gd name="T98" fmla="*/ 2147483646 w 403"/>
                  <a:gd name="T99" fmla="*/ 2147483646 h 490"/>
                  <a:gd name="T100" fmla="*/ 2147483646 w 403"/>
                  <a:gd name="T101" fmla="*/ 2147483646 h 4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03"/>
                  <a:gd name="T154" fmla="*/ 0 h 490"/>
                  <a:gd name="T155" fmla="*/ 403 w 403"/>
                  <a:gd name="T156" fmla="*/ 490 h 49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03" h="490">
                    <a:moveTo>
                      <a:pt x="265" y="484"/>
                    </a:moveTo>
                    <a:cubicBezTo>
                      <a:pt x="203" y="439"/>
                      <a:pt x="203" y="439"/>
                      <a:pt x="203" y="439"/>
                    </a:cubicBezTo>
                    <a:cubicBezTo>
                      <a:pt x="203" y="439"/>
                      <a:pt x="188" y="417"/>
                      <a:pt x="191" y="407"/>
                    </a:cubicBezTo>
                    <a:cubicBezTo>
                      <a:pt x="8" y="299"/>
                      <a:pt x="8" y="299"/>
                      <a:pt x="8" y="299"/>
                    </a:cubicBezTo>
                    <a:cubicBezTo>
                      <a:pt x="8" y="299"/>
                      <a:pt x="2" y="281"/>
                      <a:pt x="9" y="273"/>
                    </a:cubicBezTo>
                    <a:cubicBezTo>
                      <a:pt x="16" y="265"/>
                      <a:pt x="15" y="273"/>
                      <a:pt x="20" y="272"/>
                    </a:cubicBezTo>
                    <a:cubicBezTo>
                      <a:pt x="25" y="270"/>
                      <a:pt x="28" y="268"/>
                      <a:pt x="31" y="266"/>
                    </a:cubicBezTo>
                    <a:cubicBezTo>
                      <a:pt x="33" y="264"/>
                      <a:pt x="47" y="264"/>
                      <a:pt x="51" y="259"/>
                    </a:cubicBezTo>
                    <a:cubicBezTo>
                      <a:pt x="54" y="254"/>
                      <a:pt x="49" y="255"/>
                      <a:pt x="42" y="251"/>
                    </a:cubicBezTo>
                    <a:cubicBezTo>
                      <a:pt x="34" y="247"/>
                      <a:pt x="29" y="257"/>
                      <a:pt x="25" y="260"/>
                    </a:cubicBezTo>
                    <a:cubicBezTo>
                      <a:pt x="22" y="262"/>
                      <a:pt x="15" y="259"/>
                      <a:pt x="9" y="256"/>
                    </a:cubicBezTo>
                    <a:cubicBezTo>
                      <a:pt x="3" y="253"/>
                      <a:pt x="2" y="245"/>
                      <a:pt x="2" y="245"/>
                    </a:cubicBezTo>
                    <a:cubicBezTo>
                      <a:pt x="2" y="245"/>
                      <a:pt x="7" y="221"/>
                      <a:pt x="16" y="215"/>
                    </a:cubicBezTo>
                    <a:cubicBezTo>
                      <a:pt x="24" y="209"/>
                      <a:pt x="33" y="190"/>
                      <a:pt x="40" y="185"/>
                    </a:cubicBezTo>
                    <a:cubicBezTo>
                      <a:pt x="47" y="180"/>
                      <a:pt x="52" y="169"/>
                      <a:pt x="53" y="162"/>
                    </a:cubicBezTo>
                    <a:cubicBezTo>
                      <a:pt x="55" y="155"/>
                      <a:pt x="53" y="145"/>
                      <a:pt x="55" y="140"/>
                    </a:cubicBezTo>
                    <a:cubicBezTo>
                      <a:pt x="56" y="135"/>
                      <a:pt x="61" y="124"/>
                      <a:pt x="58" y="118"/>
                    </a:cubicBezTo>
                    <a:cubicBezTo>
                      <a:pt x="56" y="112"/>
                      <a:pt x="53" y="100"/>
                      <a:pt x="47" y="95"/>
                    </a:cubicBezTo>
                    <a:cubicBezTo>
                      <a:pt x="41" y="90"/>
                      <a:pt x="30" y="90"/>
                      <a:pt x="28" y="78"/>
                    </a:cubicBezTo>
                    <a:cubicBezTo>
                      <a:pt x="25" y="65"/>
                      <a:pt x="0" y="28"/>
                      <a:pt x="0" y="28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102" y="7"/>
                      <a:pt x="106" y="10"/>
                    </a:cubicBezTo>
                    <a:cubicBezTo>
                      <a:pt x="109" y="14"/>
                      <a:pt x="155" y="16"/>
                      <a:pt x="155" y="16"/>
                    </a:cubicBezTo>
                    <a:cubicBezTo>
                      <a:pt x="210" y="51"/>
                      <a:pt x="210" y="51"/>
                      <a:pt x="210" y="51"/>
                    </a:cubicBezTo>
                    <a:cubicBezTo>
                      <a:pt x="284" y="56"/>
                      <a:pt x="284" y="56"/>
                      <a:pt x="284" y="56"/>
                    </a:cubicBezTo>
                    <a:cubicBezTo>
                      <a:pt x="284" y="56"/>
                      <a:pt x="297" y="39"/>
                      <a:pt x="310" y="35"/>
                    </a:cubicBezTo>
                    <a:cubicBezTo>
                      <a:pt x="323" y="31"/>
                      <a:pt x="336" y="0"/>
                      <a:pt x="348" y="16"/>
                    </a:cubicBezTo>
                    <a:cubicBezTo>
                      <a:pt x="360" y="33"/>
                      <a:pt x="368" y="30"/>
                      <a:pt x="375" y="31"/>
                    </a:cubicBezTo>
                    <a:cubicBezTo>
                      <a:pt x="381" y="31"/>
                      <a:pt x="403" y="31"/>
                      <a:pt x="403" y="31"/>
                    </a:cubicBezTo>
                    <a:cubicBezTo>
                      <a:pt x="403" y="31"/>
                      <a:pt x="368" y="86"/>
                      <a:pt x="359" y="92"/>
                    </a:cubicBezTo>
                    <a:cubicBezTo>
                      <a:pt x="363" y="287"/>
                      <a:pt x="363" y="287"/>
                      <a:pt x="363" y="287"/>
                    </a:cubicBezTo>
                    <a:cubicBezTo>
                      <a:pt x="391" y="324"/>
                      <a:pt x="391" y="324"/>
                      <a:pt x="391" y="324"/>
                    </a:cubicBezTo>
                    <a:cubicBezTo>
                      <a:pt x="391" y="324"/>
                      <a:pt x="378" y="346"/>
                      <a:pt x="371" y="346"/>
                    </a:cubicBezTo>
                    <a:cubicBezTo>
                      <a:pt x="365" y="347"/>
                      <a:pt x="359" y="337"/>
                      <a:pt x="356" y="342"/>
                    </a:cubicBezTo>
                    <a:cubicBezTo>
                      <a:pt x="353" y="346"/>
                      <a:pt x="355" y="352"/>
                      <a:pt x="354" y="354"/>
                    </a:cubicBezTo>
                    <a:cubicBezTo>
                      <a:pt x="352" y="357"/>
                      <a:pt x="348" y="354"/>
                      <a:pt x="350" y="364"/>
                    </a:cubicBezTo>
                    <a:cubicBezTo>
                      <a:pt x="352" y="373"/>
                      <a:pt x="344" y="374"/>
                      <a:pt x="340" y="374"/>
                    </a:cubicBezTo>
                    <a:cubicBezTo>
                      <a:pt x="336" y="374"/>
                      <a:pt x="336" y="372"/>
                      <a:pt x="333" y="372"/>
                    </a:cubicBezTo>
                    <a:cubicBezTo>
                      <a:pt x="330" y="373"/>
                      <a:pt x="330" y="360"/>
                      <a:pt x="326" y="370"/>
                    </a:cubicBezTo>
                    <a:cubicBezTo>
                      <a:pt x="322" y="380"/>
                      <a:pt x="306" y="379"/>
                      <a:pt x="313" y="392"/>
                    </a:cubicBezTo>
                    <a:cubicBezTo>
                      <a:pt x="320" y="405"/>
                      <a:pt x="319" y="408"/>
                      <a:pt x="315" y="417"/>
                    </a:cubicBezTo>
                    <a:cubicBezTo>
                      <a:pt x="311" y="427"/>
                      <a:pt x="305" y="427"/>
                      <a:pt x="302" y="428"/>
                    </a:cubicBezTo>
                    <a:cubicBezTo>
                      <a:pt x="299" y="429"/>
                      <a:pt x="293" y="422"/>
                      <a:pt x="293" y="429"/>
                    </a:cubicBezTo>
                    <a:cubicBezTo>
                      <a:pt x="293" y="437"/>
                      <a:pt x="304" y="442"/>
                      <a:pt x="299" y="448"/>
                    </a:cubicBezTo>
                    <a:cubicBezTo>
                      <a:pt x="293" y="453"/>
                      <a:pt x="281" y="448"/>
                      <a:pt x="281" y="448"/>
                    </a:cubicBezTo>
                    <a:cubicBezTo>
                      <a:pt x="281" y="448"/>
                      <a:pt x="278" y="454"/>
                      <a:pt x="283" y="462"/>
                    </a:cubicBezTo>
                    <a:cubicBezTo>
                      <a:pt x="289" y="469"/>
                      <a:pt x="291" y="468"/>
                      <a:pt x="289" y="474"/>
                    </a:cubicBezTo>
                    <a:cubicBezTo>
                      <a:pt x="287" y="481"/>
                      <a:pt x="293" y="482"/>
                      <a:pt x="283" y="486"/>
                    </a:cubicBezTo>
                    <a:cubicBezTo>
                      <a:pt x="274" y="490"/>
                      <a:pt x="265" y="484"/>
                      <a:pt x="265" y="484"/>
                    </a:cubicBezTo>
                    <a:close/>
                  </a:path>
                </a:pathLst>
              </a:custGeom>
              <a:solidFill>
                <a:srgbClr val="00B05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26" name="Freeform 120">
                <a:extLst>
                  <a:ext uri="{FF2B5EF4-FFF2-40B4-BE49-F238E27FC236}">
                    <a16:creationId xmlns:a16="http://schemas.microsoft.com/office/drawing/2014/main" id="{03968B6E-03C1-EEFC-0632-C226A3D99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2800" y="2692400"/>
                <a:ext cx="457200" cy="388938"/>
              </a:xfrm>
              <a:custGeom>
                <a:avLst/>
                <a:gdLst>
                  <a:gd name="T0" fmla="*/ 2147483646 w 337"/>
                  <a:gd name="T1" fmla="*/ 0 h 288"/>
                  <a:gd name="T2" fmla="*/ 2147483646 w 337"/>
                  <a:gd name="T3" fmla="*/ 2147483646 h 288"/>
                  <a:gd name="T4" fmla="*/ 2147483646 w 337"/>
                  <a:gd name="T5" fmla="*/ 2147483646 h 288"/>
                  <a:gd name="T6" fmla="*/ 2147483646 w 337"/>
                  <a:gd name="T7" fmla="*/ 2147483646 h 288"/>
                  <a:gd name="T8" fmla="*/ 2147483646 w 337"/>
                  <a:gd name="T9" fmla="*/ 2147483646 h 288"/>
                  <a:gd name="T10" fmla="*/ 2147483646 w 337"/>
                  <a:gd name="T11" fmla="*/ 2147483646 h 288"/>
                  <a:gd name="T12" fmla="*/ 2147483646 w 337"/>
                  <a:gd name="T13" fmla="*/ 2147483646 h 288"/>
                  <a:gd name="T14" fmla="*/ 2147483646 w 337"/>
                  <a:gd name="T15" fmla="*/ 2147483646 h 288"/>
                  <a:gd name="T16" fmla="*/ 2147483646 w 337"/>
                  <a:gd name="T17" fmla="*/ 2147483646 h 288"/>
                  <a:gd name="T18" fmla="*/ 2147483646 w 337"/>
                  <a:gd name="T19" fmla="*/ 2147483646 h 288"/>
                  <a:gd name="T20" fmla="*/ 2147483646 w 337"/>
                  <a:gd name="T21" fmla="*/ 2147483646 h 288"/>
                  <a:gd name="T22" fmla="*/ 2147483646 w 337"/>
                  <a:gd name="T23" fmla="*/ 2147483646 h 288"/>
                  <a:gd name="T24" fmla="*/ 2147483646 w 337"/>
                  <a:gd name="T25" fmla="*/ 2147483646 h 288"/>
                  <a:gd name="T26" fmla="*/ 2147483646 w 337"/>
                  <a:gd name="T27" fmla="*/ 2147483646 h 288"/>
                  <a:gd name="T28" fmla="*/ 2147483646 w 337"/>
                  <a:gd name="T29" fmla="*/ 2147483646 h 288"/>
                  <a:gd name="T30" fmla="*/ 2147483646 w 337"/>
                  <a:gd name="T31" fmla="*/ 2147483646 h 288"/>
                  <a:gd name="T32" fmla="*/ 2147483646 w 337"/>
                  <a:gd name="T33" fmla="*/ 2147483646 h 288"/>
                  <a:gd name="T34" fmla="*/ 2147483646 w 337"/>
                  <a:gd name="T35" fmla="*/ 2147483646 h 288"/>
                  <a:gd name="T36" fmla="*/ 2147483646 w 337"/>
                  <a:gd name="T37" fmla="*/ 2147483646 h 288"/>
                  <a:gd name="T38" fmla="*/ 2147483646 w 337"/>
                  <a:gd name="T39" fmla="*/ 2147483646 h 288"/>
                  <a:gd name="T40" fmla="*/ 2147483646 w 337"/>
                  <a:gd name="T41" fmla="*/ 2147483646 h 288"/>
                  <a:gd name="T42" fmla="*/ 2147483646 w 337"/>
                  <a:gd name="T43" fmla="*/ 2147483646 h 288"/>
                  <a:gd name="T44" fmla="*/ 2147483646 w 337"/>
                  <a:gd name="T45" fmla="*/ 2147483646 h 288"/>
                  <a:gd name="T46" fmla="*/ 2147483646 w 337"/>
                  <a:gd name="T47" fmla="*/ 2147483646 h 288"/>
                  <a:gd name="T48" fmla="*/ 2147483646 w 337"/>
                  <a:gd name="T49" fmla="*/ 2147483646 h 288"/>
                  <a:gd name="T50" fmla="*/ 2147483646 w 337"/>
                  <a:gd name="T51" fmla="*/ 2147483646 h 288"/>
                  <a:gd name="T52" fmla="*/ 2147483646 w 337"/>
                  <a:gd name="T53" fmla="*/ 2147483646 h 288"/>
                  <a:gd name="T54" fmla="*/ 2147483646 w 337"/>
                  <a:gd name="T55" fmla="*/ 2147483646 h 288"/>
                  <a:gd name="T56" fmla="*/ 2147483646 w 337"/>
                  <a:gd name="T57" fmla="*/ 0 h 28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37"/>
                  <a:gd name="T88" fmla="*/ 0 h 288"/>
                  <a:gd name="T89" fmla="*/ 337 w 337"/>
                  <a:gd name="T90" fmla="*/ 288 h 28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37" h="288">
                    <a:moveTo>
                      <a:pt x="92" y="0"/>
                    </a:moveTo>
                    <a:cubicBezTo>
                      <a:pt x="92" y="0"/>
                      <a:pt x="93" y="10"/>
                      <a:pt x="81" y="20"/>
                    </a:cubicBezTo>
                    <a:cubicBezTo>
                      <a:pt x="69" y="29"/>
                      <a:pt x="53" y="25"/>
                      <a:pt x="49" y="39"/>
                    </a:cubicBezTo>
                    <a:cubicBezTo>
                      <a:pt x="45" y="52"/>
                      <a:pt x="45" y="64"/>
                      <a:pt x="31" y="63"/>
                    </a:cubicBezTo>
                    <a:cubicBezTo>
                      <a:pt x="18" y="61"/>
                      <a:pt x="16" y="48"/>
                      <a:pt x="16" y="80"/>
                    </a:cubicBezTo>
                    <a:cubicBezTo>
                      <a:pt x="16" y="112"/>
                      <a:pt x="11" y="118"/>
                      <a:pt x="6" y="134"/>
                    </a:cubicBezTo>
                    <a:cubicBezTo>
                      <a:pt x="0" y="150"/>
                      <a:pt x="6" y="166"/>
                      <a:pt x="8" y="181"/>
                    </a:cubicBezTo>
                    <a:cubicBezTo>
                      <a:pt x="9" y="185"/>
                      <a:pt x="10" y="190"/>
                      <a:pt x="11" y="196"/>
                    </a:cubicBezTo>
                    <a:cubicBezTo>
                      <a:pt x="11" y="196"/>
                      <a:pt x="28" y="197"/>
                      <a:pt x="30" y="198"/>
                    </a:cubicBezTo>
                    <a:cubicBezTo>
                      <a:pt x="32" y="199"/>
                      <a:pt x="41" y="191"/>
                      <a:pt x="45" y="189"/>
                    </a:cubicBezTo>
                    <a:cubicBezTo>
                      <a:pt x="49" y="188"/>
                      <a:pt x="53" y="189"/>
                      <a:pt x="58" y="199"/>
                    </a:cubicBezTo>
                    <a:cubicBezTo>
                      <a:pt x="63" y="209"/>
                      <a:pt x="70" y="204"/>
                      <a:pt x="71" y="197"/>
                    </a:cubicBezTo>
                    <a:cubicBezTo>
                      <a:pt x="72" y="191"/>
                      <a:pt x="70" y="184"/>
                      <a:pt x="74" y="179"/>
                    </a:cubicBezTo>
                    <a:cubicBezTo>
                      <a:pt x="78" y="173"/>
                      <a:pt x="76" y="162"/>
                      <a:pt x="83" y="164"/>
                    </a:cubicBezTo>
                    <a:cubicBezTo>
                      <a:pt x="91" y="165"/>
                      <a:pt x="98" y="169"/>
                      <a:pt x="99" y="175"/>
                    </a:cubicBezTo>
                    <a:cubicBezTo>
                      <a:pt x="100" y="181"/>
                      <a:pt x="105" y="176"/>
                      <a:pt x="110" y="183"/>
                    </a:cubicBezTo>
                    <a:cubicBezTo>
                      <a:pt x="116" y="189"/>
                      <a:pt x="121" y="184"/>
                      <a:pt x="126" y="181"/>
                    </a:cubicBezTo>
                    <a:cubicBezTo>
                      <a:pt x="130" y="179"/>
                      <a:pt x="133" y="166"/>
                      <a:pt x="137" y="173"/>
                    </a:cubicBezTo>
                    <a:cubicBezTo>
                      <a:pt x="142" y="179"/>
                      <a:pt x="140" y="181"/>
                      <a:pt x="149" y="184"/>
                    </a:cubicBezTo>
                    <a:cubicBezTo>
                      <a:pt x="157" y="187"/>
                      <a:pt x="184" y="180"/>
                      <a:pt x="206" y="193"/>
                    </a:cubicBezTo>
                    <a:cubicBezTo>
                      <a:pt x="227" y="207"/>
                      <a:pt x="231" y="208"/>
                      <a:pt x="245" y="226"/>
                    </a:cubicBezTo>
                    <a:cubicBezTo>
                      <a:pt x="260" y="243"/>
                      <a:pt x="303" y="280"/>
                      <a:pt x="311" y="284"/>
                    </a:cubicBezTo>
                    <a:cubicBezTo>
                      <a:pt x="320" y="288"/>
                      <a:pt x="337" y="273"/>
                      <a:pt x="335" y="268"/>
                    </a:cubicBezTo>
                    <a:cubicBezTo>
                      <a:pt x="335" y="268"/>
                      <a:pt x="310" y="245"/>
                      <a:pt x="303" y="237"/>
                    </a:cubicBezTo>
                    <a:cubicBezTo>
                      <a:pt x="296" y="228"/>
                      <a:pt x="287" y="216"/>
                      <a:pt x="274" y="207"/>
                    </a:cubicBezTo>
                    <a:cubicBezTo>
                      <a:pt x="261" y="199"/>
                      <a:pt x="246" y="175"/>
                      <a:pt x="239" y="169"/>
                    </a:cubicBezTo>
                    <a:cubicBezTo>
                      <a:pt x="232" y="164"/>
                      <a:pt x="205" y="160"/>
                      <a:pt x="178" y="145"/>
                    </a:cubicBezTo>
                    <a:cubicBezTo>
                      <a:pt x="151" y="131"/>
                      <a:pt x="142" y="119"/>
                      <a:pt x="141" y="109"/>
                    </a:cubicBezTo>
                    <a:cubicBezTo>
                      <a:pt x="140" y="99"/>
                      <a:pt x="134" y="42"/>
                      <a:pt x="92" y="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28" name="Freeform 121">
                <a:extLst>
                  <a:ext uri="{FF2B5EF4-FFF2-40B4-BE49-F238E27FC236}">
                    <a16:creationId xmlns:a16="http://schemas.microsoft.com/office/drawing/2014/main" id="{1D0631CA-73DD-13FA-49AF-8C9894D84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850" y="2911475"/>
                <a:ext cx="1047750" cy="806450"/>
              </a:xfrm>
              <a:custGeom>
                <a:avLst/>
                <a:gdLst>
                  <a:gd name="T0" fmla="*/ 2147483646 w 774"/>
                  <a:gd name="T1" fmla="*/ 2147483646 h 596"/>
                  <a:gd name="T2" fmla="*/ 2147483646 w 774"/>
                  <a:gd name="T3" fmla="*/ 2147483646 h 596"/>
                  <a:gd name="T4" fmla="*/ 2147483646 w 774"/>
                  <a:gd name="T5" fmla="*/ 2147483646 h 596"/>
                  <a:gd name="T6" fmla="*/ 2147483646 w 774"/>
                  <a:gd name="T7" fmla="*/ 2147483646 h 596"/>
                  <a:gd name="T8" fmla="*/ 2147483646 w 774"/>
                  <a:gd name="T9" fmla="*/ 2147483646 h 596"/>
                  <a:gd name="T10" fmla="*/ 2147483646 w 774"/>
                  <a:gd name="T11" fmla="*/ 2147483646 h 596"/>
                  <a:gd name="T12" fmla="*/ 2147483646 w 774"/>
                  <a:gd name="T13" fmla="*/ 2147483646 h 596"/>
                  <a:gd name="T14" fmla="*/ 2147483646 w 774"/>
                  <a:gd name="T15" fmla="*/ 2147483646 h 596"/>
                  <a:gd name="T16" fmla="*/ 2147483646 w 774"/>
                  <a:gd name="T17" fmla="*/ 2147483646 h 596"/>
                  <a:gd name="T18" fmla="*/ 2147483646 w 774"/>
                  <a:gd name="T19" fmla="*/ 2147483646 h 596"/>
                  <a:gd name="T20" fmla="*/ 2147483646 w 774"/>
                  <a:gd name="T21" fmla="*/ 2147483646 h 596"/>
                  <a:gd name="T22" fmla="*/ 2147483646 w 774"/>
                  <a:gd name="T23" fmla="*/ 2147483646 h 596"/>
                  <a:gd name="T24" fmla="*/ 2147483646 w 774"/>
                  <a:gd name="T25" fmla="*/ 2147483646 h 596"/>
                  <a:gd name="T26" fmla="*/ 2147483646 w 774"/>
                  <a:gd name="T27" fmla="*/ 2147483646 h 596"/>
                  <a:gd name="T28" fmla="*/ 2147483646 w 774"/>
                  <a:gd name="T29" fmla="*/ 2147483646 h 596"/>
                  <a:gd name="T30" fmla="*/ 2147483646 w 774"/>
                  <a:gd name="T31" fmla="*/ 2147483646 h 596"/>
                  <a:gd name="T32" fmla="*/ 2147483646 w 774"/>
                  <a:gd name="T33" fmla="*/ 2147483646 h 596"/>
                  <a:gd name="T34" fmla="*/ 2147483646 w 774"/>
                  <a:gd name="T35" fmla="*/ 2147483646 h 596"/>
                  <a:gd name="T36" fmla="*/ 2147483646 w 774"/>
                  <a:gd name="T37" fmla="*/ 2147483646 h 596"/>
                  <a:gd name="T38" fmla="*/ 2147483646 w 774"/>
                  <a:gd name="T39" fmla="*/ 2147483646 h 596"/>
                  <a:gd name="T40" fmla="*/ 2147483646 w 774"/>
                  <a:gd name="T41" fmla="*/ 2147483646 h 596"/>
                  <a:gd name="T42" fmla="*/ 2147483646 w 774"/>
                  <a:gd name="T43" fmla="*/ 2147483646 h 596"/>
                  <a:gd name="T44" fmla="*/ 2147483646 w 774"/>
                  <a:gd name="T45" fmla="*/ 2147483646 h 596"/>
                  <a:gd name="T46" fmla="*/ 2147483646 w 774"/>
                  <a:gd name="T47" fmla="*/ 2147483646 h 596"/>
                  <a:gd name="T48" fmla="*/ 2147483646 w 774"/>
                  <a:gd name="T49" fmla="*/ 2147483646 h 596"/>
                  <a:gd name="T50" fmla="*/ 2147483646 w 774"/>
                  <a:gd name="T51" fmla="*/ 2147483646 h 596"/>
                  <a:gd name="T52" fmla="*/ 2147483646 w 774"/>
                  <a:gd name="T53" fmla="*/ 2147483646 h 596"/>
                  <a:gd name="T54" fmla="*/ 2147483646 w 774"/>
                  <a:gd name="T55" fmla="*/ 2147483646 h 596"/>
                  <a:gd name="T56" fmla="*/ 2147483646 w 774"/>
                  <a:gd name="T57" fmla="*/ 2147483646 h 596"/>
                  <a:gd name="T58" fmla="*/ 2147483646 w 774"/>
                  <a:gd name="T59" fmla="*/ 2147483646 h 596"/>
                  <a:gd name="T60" fmla="*/ 2147483646 w 774"/>
                  <a:gd name="T61" fmla="*/ 2147483646 h 596"/>
                  <a:gd name="T62" fmla="*/ 2147483646 w 774"/>
                  <a:gd name="T63" fmla="*/ 2147483646 h 596"/>
                  <a:gd name="T64" fmla="*/ 2147483646 w 774"/>
                  <a:gd name="T65" fmla="*/ 2147483646 h 596"/>
                  <a:gd name="T66" fmla="*/ 2147483646 w 774"/>
                  <a:gd name="T67" fmla="*/ 2147483646 h 596"/>
                  <a:gd name="T68" fmla="*/ 2147483646 w 774"/>
                  <a:gd name="T69" fmla="*/ 2147483646 h 596"/>
                  <a:gd name="T70" fmla="*/ 2147483646 w 774"/>
                  <a:gd name="T71" fmla="*/ 2147483646 h 596"/>
                  <a:gd name="T72" fmla="*/ 2147483646 w 774"/>
                  <a:gd name="T73" fmla="*/ 2147483646 h 596"/>
                  <a:gd name="T74" fmla="*/ 2147483646 w 774"/>
                  <a:gd name="T75" fmla="*/ 2147483646 h 596"/>
                  <a:gd name="T76" fmla="*/ 2147483646 w 774"/>
                  <a:gd name="T77" fmla="*/ 2147483646 h 596"/>
                  <a:gd name="T78" fmla="*/ 2147483646 w 774"/>
                  <a:gd name="T79" fmla="*/ 2147483646 h 596"/>
                  <a:gd name="T80" fmla="*/ 2147483646 w 774"/>
                  <a:gd name="T81" fmla="*/ 2147483646 h 596"/>
                  <a:gd name="T82" fmla="*/ 2147483646 w 774"/>
                  <a:gd name="T83" fmla="*/ 2147483646 h 596"/>
                  <a:gd name="T84" fmla="*/ 2147483646 w 774"/>
                  <a:gd name="T85" fmla="*/ 2147483646 h 596"/>
                  <a:gd name="T86" fmla="*/ 2147483646 w 774"/>
                  <a:gd name="T87" fmla="*/ 2147483646 h 596"/>
                  <a:gd name="T88" fmla="*/ 2147483646 w 774"/>
                  <a:gd name="T89" fmla="*/ 2147483646 h 596"/>
                  <a:gd name="T90" fmla="*/ 2147483646 w 774"/>
                  <a:gd name="T91" fmla="*/ 2147483646 h 596"/>
                  <a:gd name="T92" fmla="*/ 2147483646 w 774"/>
                  <a:gd name="T93" fmla="*/ 2147483646 h 596"/>
                  <a:gd name="T94" fmla="*/ 2147483646 w 774"/>
                  <a:gd name="T95" fmla="*/ 2147483646 h 596"/>
                  <a:gd name="T96" fmla="*/ 2147483646 w 774"/>
                  <a:gd name="T97" fmla="*/ 2147483646 h 596"/>
                  <a:gd name="T98" fmla="*/ 2147483646 w 774"/>
                  <a:gd name="T99" fmla="*/ 2147483646 h 596"/>
                  <a:gd name="T100" fmla="*/ 2147483646 w 774"/>
                  <a:gd name="T101" fmla="*/ 2147483646 h 596"/>
                  <a:gd name="T102" fmla="*/ 2147483646 w 774"/>
                  <a:gd name="T103" fmla="*/ 2147483646 h 596"/>
                  <a:gd name="T104" fmla="*/ 2147483646 w 774"/>
                  <a:gd name="T105" fmla="*/ 2147483646 h 596"/>
                  <a:gd name="T106" fmla="*/ 2147483646 w 774"/>
                  <a:gd name="T107" fmla="*/ 2147483646 h 596"/>
                  <a:gd name="T108" fmla="*/ 2147483646 w 774"/>
                  <a:gd name="T109" fmla="*/ 2147483646 h 596"/>
                  <a:gd name="T110" fmla="*/ 2147483646 w 774"/>
                  <a:gd name="T111" fmla="*/ 2147483646 h 596"/>
                  <a:gd name="T112" fmla="*/ 2147483646 w 774"/>
                  <a:gd name="T113" fmla="*/ 2147483646 h 59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74"/>
                  <a:gd name="T172" fmla="*/ 0 h 596"/>
                  <a:gd name="T173" fmla="*/ 774 w 774"/>
                  <a:gd name="T174" fmla="*/ 596 h 59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74" h="596">
                    <a:moveTo>
                      <a:pt x="483" y="571"/>
                    </a:moveTo>
                    <a:cubicBezTo>
                      <a:pt x="483" y="571"/>
                      <a:pt x="461" y="571"/>
                      <a:pt x="455" y="571"/>
                    </a:cubicBezTo>
                    <a:cubicBezTo>
                      <a:pt x="448" y="570"/>
                      <a:pt x="440" y="573"/>
                      <a:pt x="428" y="556"/>
                    </a:cubicBezTo>
                    <a:cubicBezTo>
                      <a:pt x="416" y="540"/>
                      <a:pt x="403" y="571"/>
                      <a:pt x="390" y="575"/>
                    </a:cubicBezTo>
                    <a:cubicBezTo>
                      <a:pt x="377" y="579"/>
                      <a:pt x="364" y="596"/>
                      <a:pt x="364" y="596"/>
                    </a:cubicBezTo>
                    <a:cubicBezTo>
                      <a:pt x="290" y="591"/>
                      <a:pt x="290" y="591"/>
                      <a:pt x="290" y="591"/>
                    </a:cubicBezTo>
                    <a:cubicBezTo>
                      <a:pt x="235" y="556"/>
                      <a:pt x="235" y="556"/>
                      <a:pt x="235" y="556"/>
                    </a:cubicBezTo>
                    <a:cubicBezTo>
                      <a:pt x="235" y="556"/>
                      <a:pt x="189" y="554"/>
                      <a:pt x="186" y="550"/>
                    </a:cubicBezTo>
                    <a:cubicBezTo>
                      <a:pt x="182" y="547"/>
                      <a:pt x="170" y="546"/>
                      <a:pt x="170" y="546"/>
                    </a:cubicBezTo>
                    <a:cubicBezTo>
                      <a:pt x="170" y="545"/>
                      <a:pt x="170" y="545"/>
                      <a:pt x="170" y="545"/>
                    </a:cubicBezTo>
                    <a:cubicBezTo>
                      <a:pt x="170" y="545"/>
                      <a:pt x="176" y="509"/>
                      <a:pt x="173" y="500"/>
                    </a:cubicBezTo>
                    <a:cubicBezTo>
                      <a:pt x="170" y="491"/>
                      <a:pt x="158" y="507"/>
                      <a:pt x="145" y="504"/>
                    </a:cubicBezTo>
                    <a:cubicBezTo>
                      <a:pt x="131" y="501"/>
                      <a:pt x="141" y="495"/>
                      <a:pt x="129" y="488"/>
                    </a:cubicBezTo>
                    <a:cubicBezTo>
                      <a:pt x="117" y="481"/>
                      <a:pt x="115" y="469"/>
                      <a:pt x="113" y="449"/>
                    </a:cubicBezTo>
                    <a:cubicBezTo>
                      <a:pt x="110" y="429"/>
                      <a:pt x="94" y="433"/>
                      <a:pt x="84" y="417"/>
                    </a:cubicBezTo>
                    <a:cubicBezTo>
                      <a:pt x="75" y="401"/>
                      <a:pt x="76" y="400"/>
                      <a:pt x="63" y="391"/>
                    </a:cubicBezTo>
                    <a:cubicBezTo>
                      <a:pt x="50" y="383"/>
                      <a:pt x="38" y="394"/>
                      <a:pt x="19" y="391"/>
                    </a:cubicBezTo>
                    <a:cubicBezTo>
                      <a:pt x="0" y="389"/>
                      <a:pt x="27" y="371"/>
                      <a:pt x="35" y="350"/>
                    </a:cubicBezTo>
                    <a:cubicBezTo>
                      <a:pt x="43" y="328"/>
                      <a:pt x="51" y="349"/>
                      <a:pt x="62" y="351"/>
                    </a:cubicBezTo>
                    <a:cubicBezTo>
                      <a:pt x="72" y="354"/>
                      <a:pt x="76" y="349"/>
                      <a:pt x="75" y="332"/>
                    </a:cubicBezTo>
                    <a:cubicBezTo>
                      <a:pt x="74" y="316"/>
                      <a:pt x="71" y="307"/>
                      <a:pt x="76" y="299"/>
                    </a:cubicBezTo>
                    <a:cubicBezTo>
                      <a:pt x="82" y="291"/>
                      <a:pt x="82" y="268"/>
                      <a:pt x="84" y="240"/>
                    </a:cubicBezTo>
                    <a:cubicBezTo>
                      <a:pt x="87" y="212"/>
                      <a:pt x="90" y="225"/>
                      <a:pt x="99" y="225"/>
                    </a:cubicBezTo>
                    <a:cubicBezTo>
                      <a:pt x="109" y="225"/>
                      <a:pt x="114" y="232"/>
                      <a:pt x="115" y="216"/>
                    </a:cubicBezTo>
                    <a:cubicBezTo>
                      <a:pt x="117" y="200"/>
                      <a:pt x="114" y="189"/>
                      <a:pt x="118" y="181"/>
                    </a:cubicBezTo>
                    <a:cubicBezTo>
                      <a:pt x="122" y="173"/>
                      <a:pt x="134" y="162"/>
                      <a:pt x="135" y="145"/>
                    </a:cubicBezTo>
                    <a:cubicBezTo>
                      <a:pt x="137" y="127"/>
                      <a:pt x="143" y="125"/>
                      <a:pt x="152" y="125"/>
                    </a:cubicBezTo>
                    <a:cubicBezTo>
                      <a:pt x="160" y="125"/>
                      <a:pt x="164" y="130"/>
                      <a:pt x="164" y="122"/>
                    </a:cubicBezTo>
                    <a:cubicBezTo>
                      <a:pt x="164" y="114"/>
                      <a:pt x="177" y="78"/>
                      <a:pt x="182" y="66"/>
                    </a:cubicBezTo>
                    <a:cubicBezTo>
                      <a:pt x="185" y="59"/>
                      <a:pt x="186" y="50"/>
                      <a:pt x="185" y="41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202" y="35"/>
                      <a:pt x="204" y="36"/>
                    </a:cubicBezTo>
                    <a:cubicBezTo>
                      <a:pt x="206" y="37"/>
                      <a:pt x="215" y="29"/>
                      <a:pt x="219" y="27"/>
                    </a:cubicBezTo>
                    <a:cubicBezTo>
                      <a:pt x="223" y="26"/>
                      <a:pt x="227" y="27"/>
                      <a:pt x="232" y="37"/>
                    </a:cubicBezTo>
                    <a:cubicBezTo>
                      <a:pt x="237" y="47"/>
                      <a:pt x="244" y="42"/>
                      <a:pt x="245" y="35"/>
                    </a:cubicBezTo>
                    <a:cubicBezTo>
                      <a:pt x="246" y="29"/>
                      <a:pt x="244" y="22"/>
                      <a:pt x="248" y="17"/>
                    </a:cubicBezTo>
                    <a:cubicBezTo>
                      <a:pt x="252" y="11"/>
                      <a:pt x="250" y="0"/>
                      <a:pt x="257" y="2"/>
                    </a:cubicBezTo>
                    <a:cubicBezTo>
                      <a:pt x="265" y="3"/>
                      <a:pt x="272" y="7"/>
                      <a:pt x="273" y="13"/>
                    </a:cubicBezTo>
                    <a:cubicBezTo>
                      <a:pt x="274" y="19"/>
                      <a:pt x="279" y="14"/>
                      <a:pt x="284" y="21"/>
                    </a:cubicBezTo>
                    <a:cubicBezTo>
                      <a:pt x="290" y="27"/>
                      <a:pt x="295" y="22"/>
                      <a:pt x="300" y="19"/>
                    </a:cubicBezTo>
                    <a:cubicBezTo>
                      <a:pt x="304" y="17"/>
                      <a:pt x="307" y="4"/>
                      <a:pt x="311" y="11"/>
                    </a:cubicBezTo>
                    <a:cubicBezTo>
                      <a:pt x="316" y="17"/>
                      <a:pt x="314" y="19"/>
                      <a:pt x="323" y="22"/>
                    </a:cubicBezTo>
                    <a:cubicBezTo>
                      <a:pt x="331" y="25"/>
                      <a:pt x="358" y="18"/>
                      <a:pt x="380" y="31"/>
                    </a:cubicBezTo>
                    <a:cubicBezTo>
                      <a:pt x="401" y="45"/>
                      <a:pt x="405" y="46"/>
                      <a:pt x="419" y="64"/>
                    </a:cubicBezTo>
                    <a:cubicBezTo>
                      <a:pt x="434" y="81"/>
                      <a:pt x="477" y="118"/>
                      <a:pt x="485" y="122"/>
                    </a:cubicBezTo>
                    <a:cubicBezTo>
                      <a:pt x="485" y="122"/>
                      <a:pt x="476" y="131"/>
                      <a:pt x="472" y="134"/>
                    </a:cubicBezTo>
                    <a:cubicBezTo>
                      <a:pt x="469" y="138"/>
                      <a:pt x="458" y="150"/>
                      <a:pt x="456" y="157"/>
                    </a:cubicBezTo>
                    <a:cubicBezTo>
                      <a:pt x="454" y="163"/>
                      <a:pt x="448" y="170"/>
                      <a:pt x="453" y="183"/>
                    </a:cubicBezTo>
                    <a:cubicBezTo>
                      <a:pt x="458" y="197"/>
                      <a:pt x="462" y="203"/>
                      <a:pt x="467" y="202"/>
                    </a:cubicBezTo>
                    <a:cubicBezTo>
                      <a:pt x="473" y="200"/>
                      <a:pt x="511" y="197"/>
                      <a:pt x="511" y="197"/>
                    </a:cubicBezTo>
                    <a:cubicBezTo>
                      <a:pt x="511" y="197"/>
                      <a:pt x="500" y="217"/>
                      <a:pt x="510" y="231"/>
                    </a:cubicBezTo>
                    <a:cubicBezTo>
                      <a:pt x="521" y="245"/>
                      <a:pt x="558" y="292"/>
                      <a:pt x="586" y="304"/>
                    </a:cubicBezTo>
                    <a:cubicBezTo>
                      <a:pt x="614" y="315"/>
                      <a:pt x="737" y="350"/>
                      <a:pt x="774" y="343"/>
                    </a:cubicBezTo>
                    <a:cubicBezTo>
                      <a:pt x="631" y="515"/>
                      <a:pt x="631" y="515"/>
                      <a:pt x="631" y="515"/>
                    </a:cubicBezTo>
                    <a:cubicBezTo>
                      <a:pt x="631" y="515"/>
                      <a:pt x="577" y="517"/>
                      <a:pt x="567" y="521"/>
                    </a:cubicBezTo>
                    <a:cubicBezTo>
                      <a:pt x="557" y="525"/>
                      <a:pt x="538" y="529"/>
                      <a:pt x="533" y="539"/>
                    </a:cubicBezTo>
                    <a:cubicBezTo>
                      <a:pt x="528" y="549"/>
                      <a:pt x="489" y="551"/>
                      <a:pt x="483" y="571"/>
                    </a:cubicBezTo>
                    <a:close/>
                  </a:path>
                </a:pathLst>
              </a:custGeom>
              <a:solidFill>
                <a:srgbClr val="00B05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30" name="Freeform 122">
                <a:extLst>
                  <a:ext uri="{FF2B5EF4-FFF2-40B4-BE49-F238E27FC236}">
                    <a16:creationId xmlns:a16="http://schemas.microsoft.com/office/drawing/2014/main" id="{01226729-0B22-4733-3CD7-2D19C03D1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4275" y="3052763"/>
                <a:ext cx="120650" cy="133350"/>
              </a:xfrm>
              <a:custGeom>
                <a:avLst/>
                <a:gdLst>
                  <a:gd name="T0" fmla="*/ 2147483646 w 89"/>
                  <a:gd name="T1" fmla="*/ 2147483646 h 99"/>
                  <a:gd name="T2" fmla="*/ 2147483646 w 89"/>
                  <a:gd name="T3" fmla="*/ 2147483646 h 99"/>
                  <a:gd name="T4" fmla="*/ 2147483646 w 89"/>
                  <a:gd name="T5" fmla="*/ 2147483646 h 99"/>
                  <a:gd name="T6" fmla="*/ 2147483646 w 89"/>
                  <a:gd name="T7" fmla="*/ 2147483646 h 99"/>
                  <a:gd name="T8" fmla="*/ 2147483646 w 89"/>
                  <a:gd name="T9" fmla="*/ 2147483646 h 99"/>
                  <a:gd name="T10" fmla="*/ 2147483646 w 89"/>
                  <a:gd name="T11" fmla="*/ 2147483646 h 99"/>
                  <a:gd name="T12" fmla="*/ 2147483646 w 89"/>
                  <a:gd name="T13" fmla="*/ 2147483646 h 99"/>
                  <a:gd name="T14" fmla="*/ 2147483646 w 89"/>
                  <a:gd name="T15" fmla="*/ 2147483646 h 99"/>
                  <a:gd name="T16" fmla="*/ 2147483646 w 89"/>
                  <a:gd name="T17" fmla="*/ 2147483646 h 99"/>
                  <a:gd name="T18" fmla="*/ 2147483646 w 89"/>
                  <a:gd name="T19" fmla="*/ 2147483646 h 99"/>
                  <a:gd name="T20" fmla="*/ 2147483646 w 89"/>
                  <a:gd name="T21" fmla="*/ 2147483646 h 99"/>
                  <a:gd name="T22" fmla="*/ 2147483646 w 89"/>
                  <a:gd name="T23" fmla="*/ 2147483646 h 99"/>
                  <a:gd name="T24" fmla="*/ 2147483646 w 89"/>
                  <a:gd name="T25" fmla="*/ 2147483646 h 99"/>
                  <a:gd name="T26" fmla="*/ 2147483646 w 89"/>
                  <a:gd name="T27" fmla="*/ 2147483646 h 99"/>
                  <a:gd name="T28" fmla="*/ 2147483646 w 89"/>
                  <a:gd name="T29" fmla="*/ 2147483646 h 9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9"/>
                  <a:gd name="T46" fmla="*/ 0 h 99"/>
                  <a:gd name="T47" fmla="*/ 89 w 89"/>
                  <a:gd name="T48" fmla="*/ 99 h 9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9" h="99">
                    <a:moveTo>
                      <a:pt x="63" y="93"/>
                    </a:moveTo>
                    <a:cubicBezTo>
                      <a:pt x="63" y="93"/>
                      <a:pt x="25" y="96"/>
                      <a:pt x="19" y="98"/>
                    </a:cubicBezTo>
                    <a:cubicBezTo>
                      <a:pt x="14" y="99"/>
                      <a:pt x="10" y="93"/>
                      <a:pt x="5" y="79"/>
                    </a:cubicBezTo>
                    <a:cubicBezTo>
                      <a:pt x="0" y="66"/>
                      <a:pt x="6" y="59"/>
                      <a:pt x="8" y="53"/>
                    </a:cubicBezTo>
                    <a:cubicBezTo>
                      <a:pt x="10" y="46"/>
                      <a:pt x="21" y="34"/>
                      <a:pt x="24" y="30"/>
                    </a:cubicBezTo>
                    <a:cubicBezTo>
                      <a:pt x="28" y="27"/>
                      <a:pt x="37" y="18"/>
                      <a:pt x="37" y="18"/>
                    </a:cubicBezTo>
                    <a:cubicBezTo>
                      <a:pt x="46" y="22"/>
                      <a:pt x="63" y="7"/>
                      <a:pt x="61" y="2"/>
                    </a:cubicBezTo>
                    <a:cubicBezTo>
                      <a:pt x="61" y="2"/>
                      <a:pt x="71" y="0"/>
                      <a:pt x="75" y="8"/>
                    </a:cubicBezTo>
                    <a:cubicBezTo>
                      <a:pt x="79" y="16"/>
                      <a:pt x="84" y="26"/>
                      <a:pt x="84" y="28"/>
                    </a:cubicBezTo>
                    <a:cubicBezTo>
                      <a:pt x="85" y="30"/>
                      <a:pt x="84" y="39"/>
                      <a:pt x="77" y="42"/>
                    </a:cubicBezTo>
                    <a:cubicBezTo>
                      <a:pt x="71" y="44"/>
                      <a:pt x="62" y="47"/>
                      <a:pt x="67" y="51"/>
                    </a:cubicBezTo>
                    <a:cubicBezTo>
                      <a:pt x="71" y="55"/>
                      <a:pt x="77" y="52"/>
                      <a:pt x="80" y="57"/>
                    </a:cubicBezTo>
                    <a:cubicBezTo>
                      <a:pt x="84" y="61"/>
                      <a:pt x="82" y="64"/>
                      <a:pt x="85" y="66"/>
                    </a:cubicBezTo>
                    <a:cubicBezTo>
                      <a:pt x="87" y="69"/>
                      <a:pt x="89" y="69"/>
                      <a:pt x="88" y="72"/>
                    </a:cubicBezTo>
                    <a:cubicBezTo>
                      <a:pt x="88" y="75"/>
                      <a:pt x="63" y="93"/>
                      <a:pt x="63" y="9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32" name="Freeform 123">
                <a:extLst>
                  <a:ext uri="{FF2B5EF4-FFF2-40B4-BE49-F238E27FC236}">
                    <a16:creationId xmlns:a16="http://schemas.microsoft.com/office/drawing/2014/main" id="{C9D55914-32D0-D5DE-49EF-8737AAC8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1575" y="3044825"/>
                <a:ext cx="681038" cy="1036638"/>
              </a:xfrm>
              <a:custGeom>
                <a:avLst/>
                <a:gdLst>
                  <a:gd name="T0" fmla="*/ 2147483646 w 502"/>
                  <a:gd name="T1" fmla="*/ 2147483646 h 766"/>
                  <a:gd name="T2" fmla="*/ 2147483646 w 502"/>
                  <a:gd name="T3" fmla="*/ 2147483646 h 766"/>
                  <a:gd name="T4" fmla="*/ 0 w 502"/>
                  <a:gd name="T5" fmla="*/ 2147483646 h 766"/>
                  <a:gd name="T6" fmla="*/ 2147483646 w 502"/>
                  <a:gd name="T7" fmla="*/ 2147483646 h 766"/>
                  <a:gd name="T8" fmla="*/ 2147483646 w 502"/>
                  <a:gd name="T9" fmla="*/ 2147483646 h 766"/>
                  <a:gd name="T10" fmla="*/ 2147483646 w 502"/>
                  <a:gd name="T11" fmla="*/ 2147483646 h 766"/>
                  <a:gd name="T12" fmla="*/ 2147483646 w 502"/>
                  <a:gd name="T13" fmla="*/ 2147483646 h 766"/>
                  <a:gd name="T14" fmla="*/ 2147483646 w 502"/>
                  <a:gd name="T15" fmla="*/ 2147483646 h 766"/>
                  <a:gd name="T16" fmla="*/ 2147483646 w 502"/>
                  <a:gd name="T17" fmla="*/ 2147483646 h 766"/>
                  <a:gd name="T18" fmla="*/ 2147483646 w 502"/>
                  <a:gd name="T19" fmla="*/ 2147483646 h 766"/>
                  <a:gd name="T20" fmla="*/ 2147483646 w 502"/>
                  <a:gd name="T21" fmla="*/ 2147483646 h 766"/>
                  <a:gd name="T22" fmla="*/ 2147483646 w 502"/>
                  <a:gd name="T23" fmla="*/ 2147483646 h 766"/>
                  <a:gd name="T24" fmla="*/ 2147483646 w 502"/>
                  <a:gd name="T25" fmla="*/ 2147483646 h 766"/>
                  <a:gd name="T26" fmla="*/ 2147483646 w 502"/>
                  <a:gd name="T27" fmla="*/ 2147483646 h 766"/>
                  <a:gd name="T28" fmla="*/ 2147483646 w 502"/>
                  <a:gd name="T29" fmla="*/ 2147483646 h 766"/>
                  <a:gd name="T30" fmla="*/ 2147483646 w 502"/>
                  <a:gd name="T31" fmla="*/ 2147483646 h 766"/>
                  <a:gd name="T32" fmla="*/ 2147483646 w 502"/>
                  <a:gd name="T33" fmla="*/ 2147483646 h 766"/>
                  <a:gd name="T34" fmla="*/ 2147483646 w 502"/>
                  <a:gd name="T35" fmla="*/ 2147483646 h 766"/>
                  <a:gd name="T36" fmla="*/ 2147483646 w 502"/>
                  <a:gd name="T37" fmla="*/ 2147483646 h 766"/>
                  <a:gd name="T38" fmla="*/ 2147483646 w 502"/>
                  <a:gd name="T39" fmla="*/ 2147483646 h 766"/>
                  <a:gd name="T40" fmla="*/ 2147483646 w 502"/>
                  <a:gd name="T41" fmla="*/ 2147483646 h 766"/>
                  <a:gd name="T42" fmla="*/ 2147483646 w 502"/>
                  <a:gd name="T43" fmla="*/ 2147483646 h 766"/>
                  <a:gd name="T44" fmla="*/ 2147483646 w 502"/>
                  <a:gd name="T45" fmla="*/ 2147483646 h 766"/>
                  <a:gd name="T46" fmla="*/ 2147483646 w 502"/>
                  <a:gd name="T47" fmla="*/ 2147483646 h 766"/>
                  <a:gd name="T48" fmla="*/ 2147483646 w 502"/>
                  <a:gd name="T49" fmla="*/ 2147483646 h 766"/>
                  <a:gd name="T50" fmla="*/ 2147483646 w 502"/>
                  <a:gd name="T51" fmla="*/ 2147483646 h 766"/>
                  <a:gd name="T52" fmla="*/ 2147483646 w 502"/>
                  <a:gd name="T53" fmla="*/ 2147483646 h 766"/>
                  <a:gd name="T54" fmla="*/ 2147483646 w 502"/>
                  <a:gd name="T55" fmla="*/ 2147483646 h 766"/>
                  <a:gd name="T56" fmla="*/ 2147483646 w 502"/>
                  <a:gd name="T57" fmla="*/ 2147483646 h 766"/>
                  <a:gd name="T58" fmla="*/ 2147483646 w 502"/>
                  <a:gd name="T59" fmla="*/ 2147483646 h 766"/>
                  <a:gd name="T60" fmla="*/ 2147483646 w 502"/>
                  <a:gd name="T61" fmla="*/ 2147483646 h 766"/>
                  <a:gd name="T62" fmla="*/ 2147483646 w 502"/>
                  <a:gd name="T63" fmla="*/ 2147483646 h 766"/>
                  <a:gd name="T64" fmla="*/ 2147483646 w 502"/>
                  <a:gd name="T65" fmla="*/ 2147483646 h 76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02"/>
                  <a:gd name="T100" fmla="*/ 0 h 766"/>
                  <a:gd name="T101" fmla="*/ 502 w 502"/>
                  <a:gd name="T102" fmla="*/ 766 h 76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02" h="766">
                    <a:moveTo>
                      <a:pt x="32" y="766"/>
                    </a:moveTo>
                    <a:cubicBezTo>
                      <a:pt x="4" y="729"/>
                      <a:pt x="4" y="729"/>
                      <a:pt x="4" y="729"/>
                    </a:cubicBezTo>
                    <a:cubicBezTo>
                      <a:pt x="0" y="534"/>
                      <a:pt x="0" y="534"/>
                      <a:pt x="0" y="534"/>
                    </a:cubicBezTo>
                    <a:cubicBezTo>
                      <a:pt x="9" y="528"/>
                      <a:pt x="44" y="473"/>
                      <a:pt x="44" y="473"/>
                    </a:cubicBezTo>
                    <a:cubicBezTo>
                      <a:pt x="50" y="453"/>
                      <a:pt x="89" y="451"/>
                      <a:pt x="94" y="441"/>
                    </a:cubicBezTo>
                    <a:cubicBezTo>
                      <a:pt x="99" y="431"/>
                      <a:pt x="118" y="427"/>
                      <a:pt x="128" y="423"/>
                    </a:cubicBezTo>
                    <a:cubicBezTo>
                      <a:pt x="138" y="419"/>
                      <a:pt x="192" y="417"/>
                      <a:pt x="192" y="417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298" y="252"/>
                      <a:pt x="175" y="217"/>
                      <a:pt x="147" y="206"/>
                    </a:cubicBezTo>
                    <a:cubicBezTo>
                      <a:pt x="119" y="194"/>
                      <a:pt x="82" y="147"/>
                      <a:pt x="71" y="133"/>
                    </a:cubicBezTo>
                    <a:cubicBezTo>
                      <a:pt x="61" y="119"/>
                      <a:pt x="72" y="99"/>
                      <a:pt x="72" y="99"/>
                    </a:cubicBezTo>
                    <a:cubicBezTo>
                      <a:pt x="72" y="99"/>
                      <a:pt x="97" y="81"/>
                      <a:pt x="97" y="78"/>
                    </a:cubicBezTo>
                    <a:cubicBezTo>
                      <a:pt x="97" y="78"/>
                      <a:pt x="127" y="133"/>
                      <a:pt x="152" y="131"/>
                    </a:cubicBezTo>
                    <a:cubicBezTo>
                      <a:pt x="177" y="128"/>
                      <a:pt x="198" y="117"/>
                      <a:pt x="209" y="108"/>
                    </a:cubicBezTo>
                    <a:cubicBezTo>
                      <a:pt x="220" y="100"/>
                      <a:pt x="226" y="92"/>
                      <a:pt x="243" y="103"/>
                    </a:cubicBezTo>
                    <a:cubicBezTo>
                      <a:pt x="259" y="114"/>
                      <a:pt x="269" y="97"/>
                      <a:pt x="275" y="96"/>
                    </a:cubicBezTo>
                    <a:cubicBezTo>
                      <a:pt x="280" y="94"/>
                      <a:pt x="279" y="85"/>
                      <a:pt x="290" y="79"/>
                    </a:cubicBezTo>
                    <a:cubicBezTo>
                      <a:pt x="301" y="74"/>
                      <a:pt x="297" y="64"/>
                      <a:pt x="316" y="72"/>
                    </a:cubicBezTo>
                    <a:cubicBezTo>
                      <a:pt x="336" y="81"/>
                      <a:pt x="337" y="67"/>
                      <a:pt x="353" y="64"/>
                    </a:cubicBezTo>
                    <a:cubicBezTo>
                      <a:pt x="368" y="61"/>
                      <a:pt x="383" y="51"/>
                      <a:pt x="389" y="58"/>
                    </a:cubicBezTo>
                    <a:cubicBezTo>
                      <a:pt x="394" y="65"/>
                      <a:pt x="411" y="58"/>
                      <a:pt x="422" y="55"/>
                    </a:cubicBezTo>
                    <a:cubicBezTo>
                      <a:pt x="433" y="53"/>
                      <a:pt x="439" y="44"/>
                      <a:pt x="445" y="36"/>
                    </a:cubicBezTo>
                    <a:cubicBezTo>
                      <a:pt x="450" y="28"/>
                      <a:pt x="458" y="22"/>
                      <a:pt x="465" y="29"/>
                    </a:cubicBezTo>
                    <a:cubicBezTo>
                      <a:pt x="472" y="36"/>
                      <a:pt x="502" y="0"/>
                      <a:pt x="488" y="33"/>
                    </a:cubicBezTo>
                    <a:cubicBezTo>
                      <a:pt x="474" y="67"/>
                      <a:pt x="481" y="79"/>
                      <a:pt x="481" y="90"/>
                    </a:cubicBezTo>
                    <a:cubicBezTo>
                      <a:pt x="481" y="101"/>
                      <a:pt x="465" y="101"/>
                      <a:pt x="467" y="122"/>
                    </a:cubicBezTo>
                    <a:cubicBezTo>
                      <a:pt x="468" y="143"/>
                      <a:pt x="470" y="165"/>
                      <a:pt x="463" y="182"/>
                    </a:cubicBezTo>
                    <a:cubicBezTo>
                      <a:pt x="456" y="199"/>
                      <a:pt x="442" y="215"/>
                      <a:pt x="429" y="246"/>
                    </a:cubicBezTo>
                    <a:cubicBezTo>
                      <a:pt x="417" y="277"/>
                      <a:pt x="410" y="310"/>
                      <a:pt x="399" y="342"/>
                    </a:cubicBezTo>
                    <a:cubicBezTo>
                      <a:pt x="387" y="374"/>
                      <a:pt x="371" y="406"/>
                      <a:pt x="326" y="466"/>
                    </a:cubicBezTo>
                    <a:cubicBezTo>
                      <a:pt x="282" y="526"/>
                      <a:pt x="252" y="563"/>
                      <a:pt x="215" y="579"/>
                    </a:cubicBezTo>
                    <a:cubicBezTo>
                      <a:pt x="177" y="594"/>
                      <a:pt x="159" y="612"/>
                      <a:pt x="127" y="650"/>
                    </a:cubicBezTo>
                    <a:cubicBezTo>
                      <a:pt x="95" y="687"/>
                      <a:pt x="46" y="720"/>
                      <a:pt x="32" y="766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34" name="Freeform 124">
                <a:extLst>
                  <a:ext uri="{FF2B5EF4-FFF2-40B4-BE49-F238E27FC236}">
                    <a16:creationId xmlns:a16="http://schemas.microsoft.com/office/drawing/2014/main" id="{2FB0933A-6BA9-1D1E-79CF-264EC8784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2838" y="4557713"/>
                <a:ext cx="827087" cy="692150"/>
              </a:xfrm>
              <a:custGeom>
                <a:avLst/>
                <a:gdLst>
                  <a:gd name="T0" fmla="*/ 2147483646 w 610"/>
                  <a:gd name="T1" fmla="*/ 2147483646 h 511"/>
                  <a:gd name="T2" fmla="*/ 2147483646 w 610"/>
                  <a:gd name="T3" fmla="*/ 2147483646 h 511"/>
                  <a:gd name="T4" fmla="*/ 2147483646 w 610"/>
                  <a:gd name="T5" fmla="*/ 2147483646 h 511"/>
                  <a:gd name="T6" fmla="*/ 2147483646 w 610"/>
                  <a:gd name="T7" fmla="*/ 2147483646 h 511"/>
                  <a:gd name="T8" fmla="*/ 2147483646 w 610"/>
                  <a:gd name="T9" fmla="*/ 2147483646 h 511"/>
                  <a:gd name="T10" fmla="*/ 2147483646 w 610"/>
                  <a:gd name="T11" fmla="*/ 2147483646 h 511"/>
                  <a:gd name="T12" fmla="*/ 2147483646 w 610"/>
                  <a:gd name="T13" fmla="*/ 2147483646 h 511"/>
                  <a:gd name="T14" fmla="*/ 2147483646 w 610"/>
                  <a:gd name="T15" fmla="*/ 2147483646 h 511"/>
                  <a:gd name="T16" fmla="*/ 2147483646 w 610"/>
                  <a:gd name="T17" fmla="*/ 2147483646 h 511"/>
                  <a:gd name="T18" fmla="*/ 2147483646 w 610"/>
                  <a:gd name="T19" fmla="*/ 2147483646 h 511"/>
                  <a:gd name="T20" fmla="*/ 2147483646 w 610"/>
                  <a:gd name="T21" fmla="*/ 2147483646 h 511"/>
                  <a:gd name="T22" fmla="*/ 2147483646 w 610"/>
                  <a:gd name="T23" fmla="*/ 2147483646 h 511"/>
                  <a:gd name="T24" fmla="*/ 2147483646 w 610"/>
                  <a:gd name="T25" fmla="*/ 2147483646 h 511"/>
                  <a:gd name="T26" fmla="*/ 2147483646 w 610"/>
                  <a:gd name="T27" fmla="*/ 2147483646 h 511"/>
                  <a:gd name="T28" fmla="*/ 2147483646 w 610"/>
                  <a:gd name="T29" fmla="*/ 2147483646 h 511"/>
                  <a:gd name="T30" fmla="*/ 2147483646 w 610"/>
                  <a:gd name="T31" fmla="*/ 2147483646 h 511"/>
                  <a:gd name="T32" fmla="*/ 2147483646 w 610"/>
                  <a:gd name="T33" fmla="*/ 2147483646 h 511"/>
                  <a:gd name="T34" fmla="*/ 2147483646 w 610"/>
                  <a:gd name="T35" fmla="*/ 2147483646 h 511"/>
                  <a:gd name="T36" fmla="*/ 2147483646 w 610"/>
                  <a:gd name="T37" fmla="*/ 2147483646 h 511"/>
                  <a:gd name="T38" fmla="*/ 2147483646 w 610"/>
                  <a:gd name="T39" fmla="*/ 2147483646 h 511"/>
                  <a:gd name="T40" fmla="*/ 2147483646 w 610"/>
                  <a:gd name="T41" fmla="*/ 2147483646 h 511"/>
                  <a:gd name="T42" fmla="*/ 2147483646 w 610"/>
                  <a:gd name="T43" fmla="*/ 2147483646 h 511"/>
                  <a:gd name="T44" fmla="*/ 2147483646 w 610"/>
                  <a:gd name="T45" fmla="*/ 2147483646 h 511"/>
                  <a:gd name="T46" fmla="*/ 2147483646 w 610"/>
                  <a:gd name="T47" fmla="*/ 2147483646 h 511"/>
                  <a:gd name="T48" fmla="*/ 2147483646 w 610"/>
                  <a:gd name="T49" fmla="*/ 2147483646 h 511"/>
                  <a:gd name="T50" fmla="*/ 2147483646 w 610"/>
                  <a:gd name="T51" fmla="*/ 2147483646 h 511"/>
                  <a:gd name="T52" fmla="*/ 2147483646 w 610"/>
                  <a:gd name="T53" fmla="*/ 2147483646 h 511"/>
                  <a:gd name="T54" fmla="*/ 2147483646 w 610"/>
                  <a:gd name="T55" fmla="*/ 2147483646 h 511"/>
                  <a:gd name="T56" fmla="*/ 2147483646 w 610"/>
                  <a:gd name="T57" fmla="*/ 2147483646 h 511"/>
                  <a:gd name="T58" fmla="*/ 2147483646 w 610"/>
                  <a:gd name="T59" fmla="*/ 2147483646 h 511"/>
                  <a:gd name="T60" fmla="*/ 2147483646 w 610"/>
                  <a:gd name="T61" fmla="*/ 2147483646 h 511"/>
                  <a:gd name="T62" fmla="*/ 2147483646 w 610"/>
                  <a:gd name="T63" fmla="*/ 2147483646 h 511"/>
                  <a:gd name="T64" fmla="*/ 2147483646 w 610"/>
                  <a:gd name="T65" fmla="*/ 2147483646 h 511"/>
                  <a:gd name="T66" fmla="*/ 2147483646 w 610"/>
                  <a:gd name="T67" fmla="*/ 2147483646 h 511"/>
                  <a:gd name="T68" fmla="*/ 2147483646 w 610"/>
                  <a:gd name="T69" fmla="*/ 2147483646 h 51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0"/>
                  <a:gd name="T106" fmla="*/ 0 h 511"/>
                  <a:gd name="T107" fmla="*/ 610 w 610"/>
                  <a:gd name="T108" fmla="*/ 511 h 51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0" h="511">
                    <a:moveTo>
                      <a:pt x="67" y="483"/>
                    </a:moveTo>
                    <a:cubicBezTo>
                      <a:pt x="67" y="483"/>
                      <a:pt x="26" y="442"/>
                      <a:pt x="13" y="428"/>
                    </a:cubicBezTo>
                    <a:cubicBezTo>
                      <a:pt x="0" y="414"/>
                      <a:pt x="3" y="406"/>
                      <a:pt x="3" y="406"/>
                    </a:cubicBezTo>
                    <a:cubicBezTo>
                      <a:pt x="2" y="247"/>
                      <a:pt x="2" y="247"/>
                      <a:pt x="2" y="247"/>
                    </a:cubicBezTo>
                    <a:cubicBezTo>
                      <a:pt x="101" y="244"/>
                      <a:pt x="101" y="244"/>
                      <a:pt x="101" y="244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99" y="146"/>
                      <a:pt x="120" y="144"/>
                      <a:pt x="125" y="150"/>
                    </a:cubicBezTo>
                    <a:cubicBezTo>
                      <a:pt x="130" y="157"/>
                      <a:pt x="136" y="157"/>
                      <a:pt x="141" y="158"/>
                    </a:cubicBezTo>
                    <a:cubicBezTo>
                      <a:pt x="146" y="160"/>
                      <a:pt x="152" y="160"/>
                      <a:pt x="152" y="160"/>
                    </a:cubicBezTo>
                    <a:cubicBezTo>
                      <a:pt x="152" y="160"/>
                      <a:pt x="168" y="154"/>
                      <a:pt x="173" y="150"/>
                    </a:cubicBezTo>
                    <a:cubicBezTo>
                      <a:pt x="179" y="146"/>
                      <a:pt x="179" y="164"/>
                      <a:pt x="180" y="169"/>
                    </a:cubicBezTo>
                    <a:cubicBezTo>
                      <a:pt x="181" y="175"/>
                      <a:pt x="183" y="177"/>
                      <a:pt x="191" y="180"/>
                    </a:cubicBezTo>
                    <a:cubicBezTo>
                      <a:pt x="199" y="183"/>
                      <a:pt x="205" y="181"/>
                      <a:pt x="216" y="173"/>
                    </a:cubicBezTo>
                    <a:cubicBezTo>
                      <a:pt x="227" y="165"/>
                      <a:pt x="231" y="189"/>
                      <a:pt x="243" y="184"/>
                    </a:cubicBezTo>
                    <a:cubicBezTo>
                      <a:pt x="255" y="179"/>
                      <a:pt x="256" y="188"/>
                      <a:pt x="256" y="177"/>
                    </a:cubicBezTo>
                    <a:cubicBezTo>
                      <a:pt x="256" y="167"/>
                      <a:pt x="264" y="162"/>
                      <a:pt x="270" y="162"/>
                    </a:cubicBezTo>
                    <a:cubicBezTo>
                      <a:pt x="275" y="162"/>
                      <a:pt x="276" y="176"/>
                      <a:pt x="278" y="188"/>
                    </a:cubicBezTo>
                    <a:cubicBezTo>
                      <a:pt x="279" y="200"/>
                      <a:pt x="289" y="205"/>
                      <a:pt x="294" y="205"/>
                    </a:cubicBezTo>
                    <a:cubicBezTo>
                      <a:pt x="299" y="205"/>
                      <a:pt x="307" y="203"/>
                      <a:pt x="307" y="203"/>
                    </a:cubicBezTo>
                    <a:cubicBezTo>
                      <a:pt x="307" y="203"/>
                      <a:pt x="319" y="215"/>
                      <a:pt x="325" y="215"/>
                    </a:cubicBezTo>
                    <a:cubicBezTo>
                      <a:pt x="330" y="215"/>
                      <a:pt x="333" y="224"/>
                      <a:pt x="338" y="224"/>
                    </a:cubicBezTo>
                    <a:cubicBezTo>
                      <a:pt x="344" y="224"/>
                      <a:pt x="341" y="239"/>
                      <a:pt x="344" y="247"/>
                    </a:cubicBezTo>
                    <a:cubicBezTo>
                      <a:pt x="346" y="255"/>
                      <a:pt x="353" y="251"/>
                      <a:pt x="360" y="246"/>
                    </a:cubicBezTo>
                    <a:cubicBezTo>
                      <a:pt x="366" y="240"/>
                      <a:pt x="372" y="259"/>
                      <a:pt x="377" y="263"/>
                    </a:cubicBezTo>
                    <a:cubicBezTo>
                      <a:pt x="382" y="267"/>
                      <a:pt x="394" y="260"/>
                      <a:pt x="403" y="254"/>
                    </a:cubicBezTo>
                    <a:cubicBezTo>
                      <a:pt x="411" y="247"/>
                      <a:pt x="405" y="243"/>
                      <a:pt x="405" y="234"/>
                    </a:cubicBezTo>
                    <a:cubicBezTo>
                      <a:pt x="405" y="224"/>
                      <a:pt x="400" y="212"/>
                      <a:pt x="400" y="212"/>
                    </a:cubicBezTo>
                    <a:cubicBezTo>
                      <a:pt x="384" y="208"/>
                      <a:pt x="384" y="208"/>
                      <a:pt x="384" y="208"/>
                    </a:cubicBezTo>
                    <a:cubicBezTo>
                      <a:pt x="384" y="208"/>
                      <a:pt x="377" y="213"/>
                      <a:pt x="372" y="205"/>
                    </a:cubicBezTo>
                    <a:cubicBezTo>
                      <a:pt x="366" y="197"/>
                      <a:pt x="354" y="197"/>
                      <a:pt x="349" y="187"/>
                    </a:cubicBezTo>
                    <a:cubicBezTo>
                      <a:pt x="344" y="176"/>
                      <a:pt x="330" y="177"/>
                      <a:pt x="331" y="167"/>
                    </a:cubicBezTo>
                    <a:cubicBezTo>
                      <a:pt x="333" y="156"/>
                      <a:pt x="331" y="167"/>
                      <a:pt x="334" y="158"/>
                    </a:cubicBezTo>
                    <a:cubicBezTo>
                      <a:pt x="337" y="150"/>
                      <a:pt x="344" y="144"/>
                      <a:pt x="349" y="133"/>
                    </a:cubicBezTo>
                    <a:cubicBezTo>
                      <a:pt x="354" y="122"/>
                      <a:pt x="344" y="117"/>
                      <a:pt x="342" y="103"/>
                    </a:cubicBezTo>
                    <a:cubicBezTo>
                      <a:pt x="341" y="90"/>
                      <a:pt x="348" y="85"/>
                      <a:pt x="345" y="74"/>
                    </a:cubicBezTo>
                    <a:cubicBezTo>
                      <a:pt x="342" y="63"/>
                      <a:pt x="338" y="51"/>
                      <a:pt x="338" y="51"/>
                    </a:cubicBezTo>
                    <a:cubicBezTo>
                      <a:pt x="345" y="51"/>
                      <a:pt x="362" y="34"/>
                      <a:pt x="362" y="34"/>
                    </a:cubicBezTo>
                    <a:cubicBezTo>
                      <a:pt x="362" y="34"/>
                      <a:pt x="360" y="14"/>
                      <a:pt x="365" y="7"/>
                    </a:cubicBezTo>
                    <a:cubicBezTo>
                      <a:pt x="370" y="0"/>
                      <a:pt x="455" y="2"/>
                      <a:pt x="455" y="2"/>
                    </a:cubicBezTo>
                    <a:cubicBezTo>
                      <a:pt x="455" y="2"/>
                      <a:pt x="479" y="19"/>
                      <a:pt x="492" y="20"/>
                    </a:cubicBezTo>
                    <a:cubicBezTo>
                      <a:pt x="506" y="22"/>
                      <a:pt x="515" y="15"/>
                      <a:pt x="522" y="31"/>
                    </a:cubicBezTo>
                    <a:cubicBezTo>
                      <a:pt x="529" y="47"/>
                      <a:pt x="541" y="44"/>
                      <a:pt x="551" y="53"/>
                    </a:cubicBezTo>
                    <a:cubicBezTo>
                      <a:pt x="562" y="61"/>
                      <a:pt x="580" y="63"/>
                      <a:pt x="586" y="66"/>
                    </a:cubicBezTo>
                    <a:cubicBezTo>
                      <a:pt x="586" y="66"/>
                      <a:pt x="585" y="87"/>
                      <a:pt x="588" y="95"/>
                    </a:cubicBezTo>
                    <a:cubicBezTo>
                      <a:pt x="591" y="103"/>
                      <a:pt x="610" y="122"/>
                      <a:pt x="597" y="130"/>
                    </a:cubicBezTo>
                    <a:cubicBezTo>
                      <a:pt x="584" y="138"/>
                      <a:pt x="569" y="145"/>
                      <a:pt x="574" y="153"/>
                    </a:cubicBezTo>
                    <a:cubicBezTo>
                      <a:pt x="579" y="161"/>
                      <a:pt x="586" y="165"/>
                      <a:pt x="586" y="173"/>
                    </a:cubicBezTo>
                    <a:cubicBezTo>
                      <a:pt x="586" y="181"/>
                      <a:pt x="568" y="180"/>
                      <a:pt x="573" y="188"/>
                    </a:cubicBezTo>
                    <a:cubicBezTo>
                      <a:pt x="578" y="196"/>
                      <a:pt x="589" y="197"/>
                      <a:pt x="589" y="203"/>
                    </a:cubicBezTo>
                    <a:cubicBezTo>
                      <a:pt x="589" y="209"/>
                      <a:pt x="574" y="214"/>
                      <a:pt x="573" y="219"/>
                    </a:cubicBezTo>
                    <a:cubicBezTo>
                      <a:pt x="572" y="224"/>
                      <a:pt x="574" y="218"/>
                      <a:pt x="568" y="227"/>
                    </a:cubicBezTo>
                    <a:cubicBezTo>
                      <a:pt x="562" y="236"/>
                      <a:pt x="551" y="226"/>
                      <a:pt x="551" y="239"/>
                    </a:cubicBezTo>
                    <a:cubicBezTo>
                      <a:pt x="551" y="252"/>
                      <a:pt x="560" y="252"/>
                      <a:pt x="556" y="260"/>
                    </a:cubicBezTo>
                    <a:cubicBezTo>
                      <a:pt x="552" y="268"/>
                      <a:pt x="538" y="267"/>
                      <a:pt x="546" y="276"/>
                    </a:cubicBezTo>
                    <a:cubicBezTo>
                      <a:pt x="554" y="286"/>
                      <a:pt x="564" y="288"/>
                      <a:pt x="562" y="297"/>
                    </a:cubicBezTo>
                    <a:cubicBezTo>
                      <a:pt x="560" y="306"/>
                      <a:pt x="440" y="334"/>
                      <a:pt x="425" y="346"/>
                    </a:cubicBezTo>
                    <a:cubicBezTo>
                      <a:pt x="410" y="358"/>
                      <a:pt x="417" y="359"/>
                      <a:pt x="420" y="365"/>
                    </a:cubicBezTo>
                    <a:cubicBezTo>
                      <a:pt x="423" y="371"/>
                      <a:pt x="421" y="390"/>
                      <a:pt x="421" y="390"/>
                    </a:cubicBezTo>
                    <a:cubicBezTo>
                      <a:pt x="421" y="390"/>
                      <a:pt x="382" y="376"/>
                      <a:pt x="368" y="387"/>
                    </a:cubicBezTo>
                    <a:cubicBezTo>
                      <a:pt x="354" y="398"/>
                      <a:pt x="342" y="401"/>
                      <a:pt x="345" y="417"/>
                    </a:cubicBezTo>
                    <a:cubicBezTo>
                      <a:pt x="348" y="433"/>
                      <a:pt x="331" y="435"/>
                      <a:pt x="323" y="435"/>
                    </a:cubicBezTo>
                    <a:cubicBezTo>
                      <a:pt x="315" y="435"/>
                      <a:pt x="281" y="443"/>
                      <a:pt x="280" y="460"/>
                    </a:cubicBezTo>
                    <a:cubicBezTo>
                      <a:pt x="279" y="476"/>
                      <a:pt x="279" y="476"/>
                      <a:pt x="266" y="489"/>
                    </a:cubicBezTo>
                    <a:cubicBezTo>
                      <a:pt x="253" y="502"/>
                      <a:pt x="242" y="511"/>
                      <a:pt x="236" y="503"/>
                    </a:cubicBezTo>
                    <a:cubicBezTo>
                      <a:pt x="230" y="495"/>
                      <a:pt x="223" y="484"/>
                      <a:pt x="220" y="494"/>
                    </a:cubicBezTo>
                    <a:cubicBezTo>
                      <a:pt x="217" y="504"/>
                      <a:pt x="207" y="499"/>
                      <a:pt x="207" y="499"/>
                    </a:cubicBezTo>
                    <a:cubicBezTo>
                      <a:pt x="207" y="499"/>
                      <a:pt x="200" y="489"/>
                      <a:pt x="198" y="495"/>
                    </a:cubicBezTo>
                    <a:cubicBezTo>
                      <a:pt x="196" y="501"/>
                      <a:pt x="186" y="494"/>
                      <a:pt x="186" y="494"/>
                    </a:cubicBezTo>
                    <a:cubicBezTo>
                      <a:pt x="186" y="494"/>
                      <a:pt x="169" y="489"/>
                      <a:pt x="166" y="491"/>
                    </a:cubicBezTo>
                    <a:cubicBezTo>
                      <a:pt x="166" y="491"/>
                      <a:pt x="164" y="478"/>
                      <a:pt x="145" y="476"/>
                    </a:cubicBezTo>
                    <a:cubicBezTo>
                      <a:pt x="126" y="474"/>
                      <a:pt x="73" y="475"/>
                      <a:pt x="67" y="483"/>
                    </a:cubicBezTo>
                    <a:close/>
                  </a:path>
                </a:pathLst>
              </a:custGeom>
              <a:solidFill>
                <a:srgbClr val="C0000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36" name="Freeform 125">
                <a:extLst>
                  <a:ext uri="{FF2B5EF4-FFF2-40B4-BE49-F238E27FC236}">
                    <a16:creationId xmlns:a16="http://schemas.microsoft.com/office/drawing/2014/main" id="{F61DD4EC-72DF-DE73-9178-BFAC2D5BA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1500" y="4643438"/>
                <a:ext cx="225425" cy="546100"/>
              </a:xfrm>
              <a:custGeom>
                <a:avLst/>
                <a:gdLst>
                  <a:gd name="T0" fmla="*/ 2147483646 w 166"/>
                  <a:gd name="T1" fmla="*/ 2147483646 h 404"/>
                  <a:gd name="T2" fmla="*/ 2147483646 w 166"/>
                  <a:gd name="T3" fmla="*/ 2147483646 h 404"/>
                  <a:gd name="T4" fmla="*/ 2147483646 w 166"/>
                  <a:gd name="T5" fmla="*/ 2147483646 h 404"/>
                  <a:gd name="T6" fmla="*/ 2147483646 w 166"/>
                  <a:gd name="T7" fmla="*/ 2147483646 h 404"/>
                  <a:gd name="T8" fmla="*/ 2147483646 w 166"/>
                  <a:gd name="T9" fmla="*/ 2147483646 h 404"/>
                  <a:gd name="T10" fmla="*/ 2147483646 w 166"/>
                  <a:gd name="T11" fmla="*/ 2147483646 h 404"/>
                  <a:gd name="T12" fmla="*/ 2147483646 w 166"/>
                  <a:gd name="T13" fmla="*/ 2147483646 h 404"/>
                  <a:gd name="T14" fmla="*/ 2147483646 w 166"/>
                  <a:gd name="T15" fmla="*/ 2147483646 h 404"/>
                  <a:gd name="T16" fmla="*/ 2147483646 w 166"/>
                  <a:gd name="T17" fmla="*/ 2147483646 h 404"/>
                  <a:gd name="T18" fmla="*/ 2147483646 w 166"/>
                  <a:gd name="T19" fmla="*/ 2147483646 h 404"/>
                  <a:gd name="T20" fmla="*/ 2147483646 w 166"/>
                  <a:gd name="T21" fmla="*/ 2147483646 h 404"/>
                  <a:gd name="T22" fmla="*/ 2147483646 w 166"/>
                  <a:gd name="T23" fmla="*/ 2147483646 h 404"/>
                  <a:gd name="T24" fmla="*/ 2147483646 w 166"/>
                  <a:gd name="T25" fmla="*/ 2147483646 h 404"/>
                  <a:gd name="T26" fmla="*/ 2147483646 w 166"/>
                  <a:gd name="T27" fmla="*/ 2147483646 h 404"/>
                  <a:gd name="T28" fmla="*/ 2147483646 w 166"/>
                  <a:gd name="T29" fmla="*/ 2147483646 h 404"/>
                  <a:gd name="T30" fmla="*/ 2147483646 w 166"/>
                  <a:gd name="T31" fmla="*/ 2147483646 h 404"/>
                  <a:gd name="T32" fmla="*/ 2147483646 w 166"/>
                  <a:gd name="T33" fmla="*/ 2147483646 h 404"/>
                  <a:gd name="T34" fmla="*/ 2147483646 w 166"/>
                  <a:gd name="T35" fmla="*/ 2147483646 h 404"/>
                  <a:gd name="T36" fmla="*/ 2147483646 w 166"/>
                  <a:gd name="T37" fmla="*/ 2147483646 h 404"/>
                  <a:gd name="T38" fmla="*/ 2147483646 w 166"/>
                  <a:gd name="T39" fmla="*/ 2147483646 h 404"/>
                  <a:gd name="T40" fmla="*/ 2147483646 w 166"/>
                  <a:gd name="T41" fmla="*/ 2147483646 h 404"/>
                  <a:gd name="T42" fmla="*/ 2147483646 w 166"/>
                  <a:gd name="T43" fmla="*/ 2147483646 h 404"/>
                  <a:gd name="T44" fmla="*/ 2147483646 w 166"/>
                  <a:gd name="T45" fmla="*/ 2147483646 h 404"/>
                  <a:gd name="T46" fmla="*/ 2147483646 w 166"/>
                  <a:gd name="T47" fmla="*/ 2147483646 h 404"/>
                  <a:gd name="T48" fmla="*/ 2147483646 w 166"/>
                  <a:gd name="T49" fmla="*/ 2147483646 h 404"/>
                  <a:gd name="T50" fmla="*/ 2147483646 w 166"/>
                  <a:gd name="T51" fmla="*/ 2147483646 h 404"/>
                  <a:gd name="T52" fmla="*/ 2147483646 w 166"/>
                  <a:gd name="T53" fmla="*/ 2147483646 h 404"/>
                  <a:gd name="T54" fmla="*/ 2147483646 w 166"/>
                  <a:gd name="T55" fmla="*/ 2147483646 h 404"/>
                  <a:gd name="T56" fmla="*/ 2147483646 w 166"/>
                  <a:gd name="T57" fmla="*/ 2147483646 h 404"/>
                  <a:gd name="T58" fmla="*/ 2147483646 w 166"/>
                  <a:gd name="T59" fmla="*/ 2147483646 h 404"/>
                  <a:gd name="T60" fmla="*/ 2147483646 w 166"/>
                  <a:gd name="T61" fmla="*/ 2147483646 h 404"/>
                  <a:gd name="T62" fmla="*/ 2147483646 w 166"/>
                  <a:gd name="T63" fmla="*/ 2147483646 h 404"/>
                  <a:gd name="T64" fmla="*/ 2147483646 w 166"/>
                  <a:gd name="T65" fmla="*/ 2147483646 h 404"/>
                  <a:gd name="T66" fmla="*/ 2147483646 w 166"/>
                  <a:gd name="T67" fmla="*/ 2147483646 h 404"/>
                  <a:gd name="T68" fmla="*/ 2147483646 w 166"/>
                  <a:gd name="T69" fmla="*/ 2147483646 h 404"/>
                  <a:gd name="T70" fmla="*/ 2147483646 w 166"/>
                  <a:gd name="T71" fmla="*/ 2147483646 h 404"/>
                  <a:gd name="T72" fmla="*/ 2147483646 w 166"/>
                  <a:gd name="T73" fmla="*/ 2147483646 h 404"/>
                  <a:gd name="T74" fmla="*/ 2147483646 w 166"/>
                  <a:gd name="T75" fmla="*/ 2147483646 h 40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6"/>
                  <a:gd name="T115" fmla="*/ 0 h 404"/>
                  <a:gd name="T116" fmla="*/ 166 w 166"/>
                  <a:gd name="T117" fmla="*/ 404 h 40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6" h="404">
                    <a:moveTo>
                      <a:pt x="79" y="3"/>
                    </a:moveTo>
                    <a:cubicBezTo>
                      <a:pt x="75" y="0"/>
                      <a:pt x="55" y="6"/>
                      <a:pt x="48" y="3"/>
                    </a:cubicBezTo>
                    <a:cubicBezTo>
                      <a:pt x="48" y="3"/>
                      <a:pt x="47" y="24"/>
                      <a:pt x="50" y="32"/>
                    </a:cubicBezTo>
                    <a:cubicBezTo>
                      <a:pt x="53" y="40"/>
                      <a:pt x="72" y="59"/>
                      <a:pt x="59" y="67"/>
                    </a:cubicBezTo>
                    <a:cubicBezTo>
                      <a:pt x="46" y="75"/>
                      <a:pt x="31" y="82"/>
                      <a:pt x="36" y="90"/>
                    </a:cubicBezTo>
                    <a:cubicBezTo>
                      <a:pt x="41" y="98"/>
                      <a:pt x="48" y="102"/>
                      <a:pt x="48" y="110"/>
                    </a:cubicBezTo>
                    <a:cubicBezTo>
                      <a:pt x="48" y="118"/>
                      <a:pt x="30" y="117"/>
                      <a:pt x="35" y="125"/>
                    </a:cubicBezTo>
                    <a:cubicBezTo>
                      <a:pt x="40" y="133"/>
                      <a:pt x="51" y="134"/>
                      <a:pt x="51" y="140"/>
                    </a:cubicBezTo>
                    <a:cubicBezTo>
                      <a:pt x="51" y="146"/>
                      <a:pt x="36" y="151"/>
                      <a:pt x="35" y="156"/>
                    </a:cubicBezTo>
                    <a:cubicBezTo>
                      <a:pt x="34" y="161"/>
                      <a:pt x="36" y="155"/>
                      <a:pt x="30" y="164"/>
                    </a:cubicBezTo>
                    <a:cubicBezTo>
                      <a:pt x="24" y="173"/>
                      <a:pt x="13" y="163"/>
                      <a:pt x="13" y="176"/>
                    </a:cubicBezTo>
                    <a:cubicBezTo>
                      <a:pt x="13" y="189"/>
                      <a:pt x="22" y="189"/>
                      <a:pt x="18" y="197"/>
                    </a:cubicBezTo>
                    <a:cubicBezTo>
                      <a:pt x="14" y="205"/>
                      <a:pt x="0" y="204"/>
                      <a:pt x="8" y="213"/>
                    </a:cubicBezTo>
                    <a:cubicBezTo>
                      <a:pt x="16" y="223"/>
                      <a:pt x="26" y="225"/>
                      <a:pt x="24" y="234"/>
                    </a:cubicBezTo>
                    <a:cubicBezTo>
                      <a:pt x="24" y="234"/>
                      <a:pt x="33" y="235"/>
                      <a:pt x="37" y="242"/>
                    </a:cubicBezTo>
                    <a:cubicBezTo>
                      <a:pt x="41" y="250"/>
                      <a:pt x="44" y="263"/>
                      <a:pt x="59" y="262"/>
                    </a:cubicBezTo>
                    <a:cubicBezTo>
                      <a:pt x="74" y="261"/>
                      <a:pt x="87" y="258"/>
                      <a:pt x="91" y="263"/>
                    </a:cubicBezTo>
                    <a:cubicBezTo>
                      <a:pt x="95" y="267"/>
                      <a:pt x="111" y="280"/>
                      <a:pt x="96" y="302"/>
                    </a:cubicBezTo>
                    <a:cubicBezTo>
                      <a:pt x="81" y="325"/>
                      <a:pt x="71" y="325"/>
                      <a:pt x="88" y="348"/>
                    </a:cubicBezTo>
                    <a:cubicBezTo>
                      <a:pt x="106" y="371"/>
                      <a:pt x="105" y="362"/>
                      <a:pt x="111" y="376"/>
                    </a:cubicBezTo>
                    <a:cubicBezTo>
                      <a:pt x="116" y="390"/>
                      <a:pt x="129" y="404"/>
                      <a:pt x="129" y="404"/>
                    </a:cubicBezTo>
                    <a:cubicBezTo>
                      <a:pt x="129" y="404"/>
                      <a:pt x="132" y="387"/>
                      <a:pt x="127" y="377"/>
                    </a:cubicBezTo>
                    <a:cubicBezTo>
                      <a:pt x="121" y="367"/>
                      <a:pt x="120" y="364"/>
                      <a:pt x="129" y="357"/>
                    </a:cubicBezTo>
                    <a:cubicBezTo>
                      <a:pt x="137" y="351"/>
                      <a:pt x="158" y="347"/>
                      <a:pt x="160" y="336"/>
                    </a:cubicBezTo>
                    <a:cubicBezTo>
                      <a:pt x="161" y="325"/>
                      <a:pt x="166" y="278"/>
                      <a:pt x="149" y="252"/>
                    </a:cubicBezTo>
                    <a:cubicBezTo>
                      <a:pt x="132" y="227"/>
                      <a:pt x="129" y="223"/>
                      <a:pt x="129" y="223"/>
                    </a:cubicBezTo>
                    <a:cubicBezTo>
                      <a:pt x="135" y="260"/>
                      <a:pt x="135" y="260"/>
                      <a:pt x="135" y="260"/>
                    </a:cubicBezTo>
                    <a:cubicBezTo>
                      <a:pt x="135" y="260"/>
                      <a:pt x="120" y="237"/>
                      <a:pt x="117" y="242"/>
                    </a:cubicBezTo>
                    <a:cubicBezTo>
                      <a:pt x="115" y="247"/>
                      <a:pt x="94" y="253"/>
                      <a:pt x="98" y="239"/>
                    </a:cubicBezTo>
                    <a:cubicBezTo>
                      <a:pt x="101" y="225"/>
                      <a:pt x="102" y="217"/>
                      <a:pt x="96" y="211"/>
                    </a:cubicBezTo>
                    <a:cubicBezTo>
                      <a:pt x="89" y="206"/>
                      <a:pt x="87" y="200"/>
                      <a:pt x="87" y="192"/>
                    </a:cubicBezTo>
                    <a:cubicBezTo>
                      <a:pt x="87" y="185"/>
                      <a:pt x="85" y="195"/>
                      <a:pt x="83" y="172"/>
                    </a:cubicBezTo>
                    <a:cubicBezTo>
                      <a:pt x="81" y="148"/>
                      <a:pt x="74" y="139"/>
                      <a:pt x="75" y="134"/>
                    </a:cubicBezTo>
                    <a:cubicBezTo>
                      <a:pt x="76" y="130"/>
                      <a:pt x="82" y="115"/>
                      <a:pt x="86" y="117"/>
                    </a:cubicBezTo>
                    <a:cubicBezTo>
                      <a:pt x="91" y="120"/>
                      <a:pt x="97" y="112"/>
                      <a:pt x="96" y="108"/>
                    </a:cubicBezTo>
                    <a:cubicBezTo>
                      <a:pt x="95" y="104"/>
                      <a:pt x="96" y="78"/>
                      <a:pt x="94" y="70"/>
                    </a:cubicBezTo>
                    <a:cubicBezTo>
                      <a:pt x="92" y="61"/>
                      <a:pt x="84" y="48"/>
                      <a:pt x="80" y="32"/>
                    </a:cubicBezTo>
                    <a:cubicBezTo>
                      <a:pt x="76" y="16"/>
                      <a:pt x="79" y="3"/>
                      <a:pt x="79" y="3"/>
                    </a:cubicBezTo>
                    <a:close/>
                  </a:path>
                </a:pathLst>
              </a:custGeom>
              <a:solidFill>
                <a:srgbClr val="C0000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38" name="Freeform 126">
                <a:extLst>
                  <a:ext uri="{FF2B5EF4-FFF2-40B4-BE49-F238E27FC236}">
                    <a16:creationId xmlns:a16="http://schemas.microsoft.com/office/drawing/2014/main" id="{2C233193-A71F-A447-7D72-BC547350C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463" y="4716463"/>
                <a:ext cx="736600" cy="1131887"/>
              </a:xfrm>
              <a:custGeom>
                <a:avLst/>
                <a:gdLst>
                  <a:gd name="T0" fmla="*/ 2147483646 w 544"/>
                  <a:gd name="T1" fmla="*/ 2147483646 h 836"/>
                  <a:gd name="T2" fmla="*/ 2147483646 w 544"/>
                  <a:gd name="T3" fmla="*/ 2147483646 h 836"/>
                  <a:gd name="T4" fmla="*/ 2147483646 w 544"/>
                  <a:gd name="T5" fmla="*/ 2147483646 h 836"/>
                  <a:gd name="T6" fmla="*/ 2147483646 w 544"/>
                  <a:gd name="T7" fmla="*/ 2147483646 h 836"/>
                  <a:gd name="T8" fmla="*/ 2147483646 w 544"/>
                  <a:gd name="T9" fmla="*/ 2147483646 h 836"/>
                  <a:gd name="T10" fmla="*/ 2147483646 w 544"/>
                  <a:gd name="T11" fmla="*/ 2147483646 h 836"/>
                  <a:gd name="T12" fmla="*/ 2147483646 w 544"/>
                  <a:gd name="T13" fmla="*/ 2147483646 h 836"/>
                  <a:gd name="T14" fmla="*/ 2147483646 w 544"/>
                  <a:gd name="T15" fmla="*/ 2147483646 h 836"/>
                  <a:gd name="T16" fmla="*/ 2147483646 w 544"/>
                  <a:gd name="T17" fmla="*/ 2147483646 h 836"/>
                  <a:gd name="T18" fmla="*/ 2147483646 w 544"/>
                  <a:gd name="T19" fmla="*/ 2147483646 h 836"/>
                  <a:gd name="T20" fmla="*/ 2147483646 w 544"/>
                  <a:gd name="T21" fmla="*/ 2147483646 h 836"/>
                  <a:gd name="T22" fmla="*/ 2147483646 w 544"/>
                  <a:gd name="T23" fmla="*/ 2147483646 h 836"/>
                  <a:gd name="T24" fmla="*/ 2147483646 w 544"/>
                  <a:gd name="T25" fmla="*/ 2147483646 h 836"/>
                  <a:gd name="T26" fmla="*/ 2147483646 w 544"/>
                  <a:gd name="T27" fmla="*/ 2147483646 h 836"/>
                  <a:gd name="T28" fmla="*/ 2147483646 w 544"/>
                  <a:gd name="T29" fmla="*/ 2147483646 h 836"/>
                  <a:gd name="T30" fmla="*/ 2147483646 w 544"/>
                  <a:gd name="T31" fmla="*/ 2147483646 h 836"/>
                  <a:gd name="T32" fmla="*/ 2147483646 w 544"/>
                  <a:gd name="T33" fmla="*/ 2147483646 h 836"/>
                  <a:gd name="T34" fmla="*/ 2147483646 w 544"/>
                  <a:gd name="T35" fmla="*/ 2147483646 h 836"/>
                  <a:gd name="T36" fmla="*/ 2147483646 w 544"/>
                  <a:gd name="T37" fmla="*/ 2147483646 h 836"/>
                  <a:gd name="T38" fmla="*/ 2147483646 w 544"/>
                  <a:gd name="T39" fmla="*/ 2147483646 h 836"/>
                  <a:gd name="T40" fmla="*/ 2147483646 w 544"/>
                  <a:gd name="T41" fmla="*/ 2147483646 h 836"/>
                  <a:gd name="T42" fmla="*/ 2147483646 w 544"/>
                  <a:gd name="T43" fmla="*/ 2147483646 h 836"/>
                  <a:gd name="T44" fmla="*/ 2147483646 w 544"/>
                  <a:gd name="T45" fmla="*/ 2147483646 h 836"/>
                  <a:gd name="T46" fmla="*/ 2147483646 w 544"/>
                  <a:gd name="T47" fmla="*/ 2147483646 h 836"/>
                  <a:gd name="T48" fmla="*/ 2147483646 w 544"/>
                  <a:gd name="T49" fmla="*/ 2147483646 h 836"/>
                  <a:gd name="T50" fmla="*/ 2147483646 w 544"/>
                  <a:gd name="T51" fmla="*/ 2147483646 h 836"/>
                  <a:gd name="T52" fmla="*/ 2147483646 w 544"/>
                  <a:gd name="T53" fmla="*/ 2147483646 h 836"/>
                  <a:gd name="T54" fmla="*/ 2147483646 w 544"/>
                  <a:gd name="T55" fmla="*/ 2147483646 h 836"/>
                  <a:gd name="T56" fmla="*/ 2147483646 w 544"/>
                  <a:gd name="T57" fmla="*/ 2147483646 h 836"/>
                  <a:gd name="T58" fmla="*/ 2147483646 w 544"/>
                  <a:gd name="T59" fmla="*/ 2147483646 h 836"/>
                  <a:gd name="T60" fmla="*/ 2147483646 w 544"/>
                  <a:gd name="T61" fmla="*/ 2147483646 h 836"/>
                  <a:gd name="T62" fmla="*/ 2147483646 w 544"/>
                  <a:gd name="T63" fmla="*/ 2147483646 h 836"/>
                  <a:gd name="T64" fmla="*/ 2147483646 w 544"/>
                  <a:gd name="T65" fmla="*/ 2147483646 h 836"/>
                  <a:gd name="T66" fmla="*/ 2147483646 w 544"/>
                  <a:gd name="T67" fmla="*/ 2147483646 h 836"/>
                  <a:gd name="T68" fmla="*/ 2147483646 w 544"/>
                  <a:gd name="T69" fmla="*/ 2147483646 h 836"/>
                  <a:gd name="T70" fmla="*/ 2147483646 w 544"/>
                  <a:gd name="T71" fmla="*/ 2147483646 h 836"/>
                  <a:gd name="T72" fmla="*/ 2147483646 w 544"/>
                  <a:gd name="T73" fmla="*/ 2147483646 h 836"/>
                  <a:gd name="T74" fmla="*/ 2147483646 w 544"/>
                  <a:gd name="T75" fmla="*/ 2147483646 h 836"/>
                  <a:gd name="T76" fmla="*/ 2147483646 w 544"/>
                  <a:gd name="T77" fmla="*/ 2147483646 h 8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44"/>
                  <a:gd name="T118" fmla="*/ 0 h 836"/>
                  <a:gd name="T119" fmla="*/ 544 w 544"/>
                  <a:gd name="T120" fmla="*/ 836 h 8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44" h="836">
                    <a:moveTo>
                      <a:pt x="11" y="273"/>
                    </a:moveTo>
                    <a:cubicBezTo>
                      <a:pt x="11" y="273"/>
                      <a:pt x="13" y="254"/>
                      <a:pt x="10" y="248"/>
                    </a:cubicBezTo>
                    <a:cubicBezTo>
                      <a:pt x="7" y="242"/>
                      <a:pt x="0" y="241"/>
                      <a:pt x="15" y="229"/>
                    </a:cubicBezTo>
                    <a:cubicBezTo>
                      <a:pt x="30" y="217"/>
                      <a:pt x="150" y="189"/>
                      <a:pt x="152" y="180"/>
                    </a:cubicBezTo>
                    <a:cubicBezTo>
                      <a:pt x="152" y="180"/>
                      <a:pt x="161" y="181"/>
                      <a:pt x="165" y="188"/>
                    </a:cubicBezTo>
                    <a:cubicBezTo>
                      <a:pt x="169" y="196"/>
                      <a:pt x="172" y="209"/>
                      <a:pt x="187" y="208"/>
                    </a:cubicBezTo>
                    <a:cubicBezTo>
                      <a:pt x="202" y="207"/>
                      <a:pt x="215" y="204"/>
                      <a:pt x="219" y="209"/>
                    </a:cubicBezTo>
                    <a:cubicBezTo>
                      <a:pt x="223" y="213"/>
                      <a:pt x="239" y="226"/>
                      <a:pt x="224" y="248"/>
                    </a:cubicBezTo>
                    <a:cubicBezTo>
                      <a:pt x="209" y="271"/>
                      <a:pt x="199" y="271"/>
                      <a:pt x="216" y="294"/>
                    </a:cubicBezTo>
                    <a:cubicBezTo>
                      <a:pt x="234" y="317"/>
                      <a:pt x="233" y="308"/>
                      <a:pt x="239" y="322"/>
                    </a:cubicBezTo>
                    <a:cubicBezTo>
                      <a:pt x="244" y="336"/>
                      <a:pt x="257" y="350"/>
                      <a:pt x="257" y="350"/>
                    </a:cubicBezTo>
                    <a:cubicBezTo>
                      <a:pt x="257" y="350"/>
                      <a:pt x="260" y="333"/>
                      <a:pt x="255" y="323"/>
                    </a:cubicBezTo>
                    <a:cubicBezTo>
                      <a:pt x="249" y="313"/>
                      <a:pt x="248" y="310"/>
                      <a:pt x="257" y="303"/>
                    </a:cubicBezTo>
                    <a:cubicBezTo>
                      <a:pt x="265" y="297"/>
                      <a:pt x="286" y="293"/>
                      <a:pt x="288" y="282"/>
                    </a:cubicBezTo>
                    <a:cubicBezTo>
                      <a:pt x="289" y="271"/>
                      <a:pt x="294" y="224"/>
                      <a:pt x="277" y="198"/>
                    </a:cubicBezTo>
                    <a:cubicBezTo>
                      <a:pt x="260" y="173"/>
                      <a:pt x="257" y="169"/>
                      <a:pt x="257" y="169"/>
                    </a:cubicBezTo>
                    <a:cubicBezTo>
                      <a:pt x="257" y="169"/>
                      <a:pt x="245" y="169"/>
                      <a:pt x="239" y="150"/>
                    </a:cubicBezTo>
                    <a:cubicBezTo>
                      <a:pt x="234" y="131"/>
                      <a:pt x="233" y="112"/>
                      <a:pt x="233" y="103"/>
                    </a:cubicBezTo>
                    <a:cubicBezTo>
                      <a:pt x="234" y="95"/>
                      <a:pt x="247" y="60"/>
                      <a:pt x="253" y="56"/>
                    </a:cubicBezTo>
                    <a:cubicBezTo>
                      <a:pt x="290" y="58"/>
                      <a:pt x="290" y="58"/>
                      <a:pt x="290" y="58"/>
                    </a:cubicBezTo>
                    <a:cubicBezTo>
                      <a:pt x="290" y="58"/>
                      <a:pt x="305" y="40"/>
                      <a:pt x="310" y="50"/>
                    </a:cubicBezTo>
                    <a:cubicBezTo>
                      <a:pt x="316" y="59"/>
                      <a:pt x="326" y="64"/>
                      <a:pt x="334" y="63"/>
                    </a:cubicBezTo>
                    <a:cubicBezTo>
                      <a:pt x="343" y="62"/>
                      <a:pt x="337" y="52"/>
                      <a:pt x="355" y="54"/>
                    </a:cubicBezTo>
                    <a:cubicBezTo>
                      <a:pt x="372" y="55"/>
                      <a:pt x="372" y="63"/>
                      <a:pt x="383" y="62"/>
                    </a:cubicBezTo>
                    <a:cubicBezTo>
                      <a:pt x="393" y="60"/>
                      <a:pt x="408" y="50"/>
                      <a:pt x="408" y="50"/>
                    </a:cubicBezTo>
                    <a:cubicBezTo>
                      <a:pt x="408" y="50"/>
                      <a:pt x="404" y="37"/>
                      <a:pt x="411" y="35"/>
                    </a:cubicBezTo>
                    <a:cubicBezTo>
                      <a:pt x="418" y="32"/>
                      <a:pt x="420" y="20"/>
                      <a:pt x="434" y="31"/>
                    </a:cubicBezTo>
                    <a:cubicBezTo>
                      <a:pt x="447" y="41"/>
                      <a:pt x="450" y="32"/>
                      <a:pt x="463" y="31"/>
                    </a:cubicBezTo>
                    <a:cubicBezTo>
                      <a:pt x="477" y="29"/>
                      <a:pt x="522" y="0"/>
                      <a:pt x="533" y="3"/>
                    </a:cubicBezTo>
                    <a:cubicBezTo>
                      <a:pt x="533" y="3"/>
                      <a:pt x="544" y="25"/>
                      <a:pt x="536" y="35"/>
                    </a:cubicBezTo>
                    <a:cubicBezTo>
                      <a:pt x="528" y="45"/>
                      <a:pt x="524" y="48"/>
                      <a:pt x="526" y="70"/>
                    </a:cubicBezTo>
                    <a:cubicBezTo>
                      <a:pt x="528" y="92"/>
                      <a:pt x="525" y="97"/>
                      <a:pt x="527" y="126"/>
                    </a:cubicBezTo>
                    <a:cubicBezTo>
                      <a:pt x="529" y="155"/>
                      <a:pt x="534" y="173"/>
                      <a:pt x="534" y="180"/>
                    </a:cubicBezTo>
                    <a:cubicBezTo>
                      <a:pt x="534" y="187"/>
                      <a:pt x="534" y="190"/>
                      <a:pt x="535" y="196"/>
                    </a:cubicBezTo>
                    <a:cubicBezTo>
                      <a:pt x="536" y="202"/>
                      <a:pt x="523" y="225"/>
                      <a:pt x="526" y="233"/>
                    </a:cubicBezTo>
                    <a:cubicBezTo>
                      <a:pt x="529" y="241"/>
                      <a:pt x="533" y="248"/>
                      <a:pt x="529" y="253"/>
                    </a:cubicBezTo>
                    <a:cubicBezTo>
                      <a:pt x="525" y="258"/>
                      <a:pt x="515" y="266"/>
                      <a:pt x="509" y="273"/>
                    </a:cubicBezTo>
                    <a:cubicBezTo>
                      <a:pt x="503" y="280"/>
                      <a:pt x="480" y="316"/>
                      <a:pt x="451" y="331"/>
                    </a:cubicBezTo>
                    <a:cubicBezTo>
                      <a:pt x="422" y="347"/>
                      <a:pt x="401" y="356"/>
                      <a:pt x="380" y="366"/>
                    </a:cubicBezTo>
                    <a:cubicBezTo>
                      <a:pt x="360" y="376"/>
                      <a:pt x="338" y="380"/>
                      <a:pt x="328" y="396"/>
                    </a:cubicBezTo>
                    <a:cubicBezTo>
                      <a:pt x="318" y="412"/>
                      <a:pt x="302" y="428"/>
                      <a:pt x="293" y="430"/>
                    </a:cubicBezTo>
                    <a:cubicBezTo>
                      <a:pt x="284" y="432"/>
                      <a:pt x="273" y="436"/>
                      <a:pt x="262" y="454"/>
                    </a:cubicBezTo>
                    <a:cubicBezTo>
                      <a:pt x="251" y="472"/>
                      <a:pt x="232" y="484"/>
                      <a:pt x="223" y="476"/>
                    </a:cubicBezTo>
                    <a:cubicBezTo>
                      <a:pt x="223" y="476"/>
                      <a:pt x="219" y="473"/>
                      <a:pt x="217" y="491"/>
                    </a:cubicBezTo>
                    <a:cubicBezTo>
                      <a:pt x="215" y="509"/>
                      <a:pt x="215" y="519"/>
                      <a:pt x="224" y="527"/>
                    </a:cubicBezTo>
                    <a:cubicBezTo>
                      <a:pt x="232" y="535"/>
                      <a:pt x="228" y="539"/>
                      <a:pt x="227" y="557"/>
                    </a:cubicBezTo>
                    <a:cubicBezTo>
                      <a:pt x="226" y="575"/>
                      <a:pt x="232" y="569"/>
                      <a:pt x="236" y="593"/>
                    </a:cubicBezTo>
                    <a:cubicBezTo>
                      <a:pt x="240" y="617"/>
                      <a:pt x="250" y="607"/>
                      <a:pt x="250" y="616"/>
                    </a:cubicBezTo>
                    <a:cubicBezTo>
                      <a:pt x="250" y="625"/>
                      <a:pt x="241" y="631"/>
                      <a:pt x="241" y="640"/>
                    </a:cubicBezTo>
                    <a:cubicBezTo>
                      <a:pt x="241" y="649"/>
                      <a:pt x="233" y="658"/>
                      <a:pt x="234" y="672"/>
                    </a:cubicBezTo>
                    <a:cubicBezTo>
                      <a:pt x="235" y="687"/>
                      <a:pt x="239" y="692"/>
                      <a:pt x="239" y="697"/>
                    </a:cubicBezTo>
                    <a:cubicBezTo>
                      <a:pt x="239" y="702"/>
                      <a:pt x="226" y="705"/>
                      <a:pt x="220" y="715"/>
                    </a:cubicBezTo>
                    <a:cubicBezTo>
                      <a:pt x="215" y="725"/>
                      <a:pt x="204" y="731"/>
                      <a:pt x="191" y="733"/>
                    </a:cubicBezTo>
                    <a:cubicBezTo>
                      <a:pt x="178" y="735"/>
                      <a:pt x="175" y="738"/>
                      <a:pt x="172" y="741"/>
                    </a:cubicBezTo>
                    <a:cubicBezTo>
                      <a:pt x="169" y="744"/>
                      <a:pt x="156" y="748"/>
                      <a:pt x="143" y="749"/>
                    </a:cubicBezTo>
                    <a:cubicBezTo>
                      <a:pt x="130" y="750"/>
                      <a:pt x="125" y="752"/>
                      <a:pt x="118" y="761"/>
                    </a:cubicBezTo>
                    <a:cubicBezTo>
                      <a:pt x="111" y="770"/>
                      <a:pt x="107" y="768"/>
                      <a:pt x="101" y="776"/>
                    </a:cubicBezTo>
                    <a:cubicBezTo>
                      <a:pt x="95" y="784"/>
                      <a:pt x="88" y="781"/>
                      <a:pt x="96" y="793"/>
                    </a:cubicBezTo>
                    <a:cubicBezTo>
                      <a:pt x="104" y="805"/>
                      <a:pt x="108" y="804"/>
                      <a:pt x="101" y="820"/>
                    </a:cubicBezTo>
                    <a:cubicBezTo>
                      <a:pt x="94" y="836"/>
                      <a:pt x="94" y="835"/>
                      <a:pt x="85" y="832"/>
                    </a:cubicBezTo>
                    <a:cubicBezTo>
                      <a:pt x="76" y="829"/>
                      <a:pt x="62" y="832"/>
                      <a:pt x="62" y="832"/>
                    </a:cubicBezTo>
                    <a:cubicBezTo>
                      <a:pt x="58" y="790"/>
                      <a:pt x="58" y="790"/>
                      <a:pt x="58" y="790"/>
                    </a:cubicBezTo>
                    <a:cubicBezTo>
                      <a:pt x="58" y="790"/>
                      <a:pt x="62" y="751"/>
                      <a:pt x="63" y="727"/>
                    </a:cubicBezTo>
                    <a:cubicBezTo>
                      <a:pt x="64" y="703"/>
                      <a:pt x="65" y="694"/>
                      <a:pt x="55" y="671"/>
                    </a:cubicBezTo>
                    <a:cubicBezTo>
                      <a:pt x="44" y="649"/>
                      <a:pt x="42" y="608"/>
                      <a:pt x="42" y="608"/>
                    </a:cubicBezTo>
                    <a:cubicBezTo>
                      <a:pt x="42" y="608"/>
                      <a:pt x="62" y="592"/>
                      <a:pt x="77" y="576"/>
                    </a:cubicBezTo>
                    <a:cubicBezTo>
                      <a:pt x="92" y="560"/>
                      <a:pt x="98" y="548"/>
                      <a:pt x="101" y="533"/>
                    </a:cubicBezTo>
                    <a:cubicBezTo>
                      <a:pt x="104" y="518"/>
                      <a:pt x="114" y="519"/>
                      <a:pt x="122" y="504"/>
                    </a:cubicBezTo>
                    <a:cubicBezTo>
                      <a:pt x="130" y="490"/>
                      <a:pt x="128" y="473"/>
                      <a:pt x="123" y="457"/>
                    </a:cubicBezTo>
                    <a:cubicBezTo>
                      <a:pt x="118" y="441"/>
                      <a:pt x="113" y="431"/>
                      <a:pt x="121" y="426"/>
                    </a:cubicBezTo>
                    <a:cubicBezTo>
                      <a:pt x="129" y="421"/>
                      <a:pt x="118" y="419"/>
                      <a:pt x="126" y="413"/>
                    </a:cubicBezTo>
                    <a:cubicBezTo>
                      <a:pt x="134" y="407"/>
                      <a:pt x="136" y="381"/>
                      <a:pt x="137" y="375"/>
                    </a:cubicBezTo>
                    <a:cubicBezTo>
                      <a:pt x="138" y="369"/>
                      <a:pt x="143" y="378"/>
                      <a:pt x="138" y="350"/>
                    </a:cubicBezTo>
                    <a:cubicBezTo>
                      <a:pt x="133" y="321"/>
                      <a:pt x="126" y="311"/>
                      <a:pt x="119" y="310"/>
                    </a:cubicBezTo>
                    <a:cubicBezTo>
                      <a:pt x="112" y="309"/>
                      <a:pt x="107" y="310"/>
                      <a:pt x="97" y="303"/>
                    </a:cubicBezTo>
                    <a:cubicBezTo>
                      <a:pt x="87" y="296"/>
                      <a:pt x="82" y="289"/>
                      <a:pt x="72" y="287"/>
                    </a:cubicBezTo>
                    <a:cubicBezTo>
                      <a:pt x="62" y="285"/>
                      <a:pt x="54" y="283"/>
                      <a:pt x="49" y="282"/>
                    </a:cubicBezTo>
                    <a:cubicBezTo>
                      <a:pt x="43" y="281"/>
                      <a:pt x="35" y="280"/>
                      <a:pt x="29" y="281"/>
                    </a:cubicBezTo>
                    <a:cubicBezTo>
                      <a:pt x="23" y="282"/>
                      <a:pt x="11" y="273"/>
                      <a:pt x="11" y="273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40" name="Freeform 127">
                <a:extLst>
                  <a:ext uri="{FF2B5EF4-FFF2-40B4-BE49-F238E27FC236}">
                    <a16:creationId xmlns:a16="http://schemas.microsoft.com/office/drawing/2014/main" id="{FEBEF727-2A74-A103-8576-29F44AEAA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5067300"/>
                <a:ext cx="538163" cy="471488"/>
              </a:xfrm>
              <a:custGeom>
                <a:avLst/>
                <a:gdLst>
                  <a:gd name="T0" fmla="*/ 2147483646 w 397"/>
                  <a:gd name="T1" fmla="*/ 2147483646 h 349"/>
                  <a:gd name="T2" fmla="*/ 2147483646 w 397"/>
                  <a:gd name="T3" fmla="*/ 2147483646 h 349"/>
                  <a:gd name="T4" fmla="*/ 2147483646 w 397"/>
                  <a:gd name="T5" fmla="*/ 2147483646 h 349"/>
                  <a:gd name="T6" fmla="*/ 2147483646 w 397"/>
                  <a:gd name="T7" fmla="*/ 2147483646 h 349"/>
                  <a:gd name="T8" fmla="*/ 2147483646 w 397"/>
                  <a:gd name="T9" fmla="*/ 2147483646 h 349"/>
                  <a:gd name="T10" fmla="*/ 2147483646 w 397"/>
                  <a:gd name="T11" fmla="*/ 2147483646 h 349"/>
                  <a:gd name="T12" fmla="*/ 2147483646 w 397"/>
                  <a:gd name="T13" fmla="*/ 2147483646 h 349"/>
                  <a:gd name="T14" fmla="*/ 2147483646 w 397"/>
                  <a:gd name="T15" fmla="*/ 2147483646 h 349"/>
                  <a:gd name="T16" fmla="*/ 2147483646 w 397"/>
                  <a:gd name="T17" fmla="*/ 2147483646 h 349"/>
                  <a:gd name="T18" fmla="*/ 2147483646 w 397"/>
                  <a:gd name="T19" fmla="*/ 2147483646 h 349"/>
                  <a:gd name="T20" fmla="*/ 2147483646 w 397"/>
                  <a:gd name="T21" fmla="*/ 2147483646 h 349"/>
                  <a:gd name="T22" fmla="*/ 2147483646 w 397"/>
                  <a:gd name="T23" fmla="*/ 2147483646 h 349"/>
                  <a:gd name="T24" fmla="*/ 2147483646 w 397"/>
                  <a:gd name="T25" fmla="*/ 2147483646 h 349"/>
                  <a:gd name="T26" fmla="*/ 2147483646 w 397"/>
                  <a:gd name="T27" fmla="*/ 2147483646 h 349"/>
                  <a:gd name="T28" fmla="*/ 2147483646 w 397"/>
                  <a:gd name="T29" fmla="*/ 2147483646 h 349"/>
                  <a:gd name="T30" fmla="*/ 2147483646 w 397"/>
                  <a:gd name="T31" fmla="*/ 2147483646 h 349"/>
                  <a:gd name="T32" fmla="*/ 2147483646 w 397"/>
                  <a:gd name="T33" fmla="*/ 2147483646 h 349"/>
                  <a:gd name="T34" fmla="*/ 2147483646 w 397"/>
                  <a:gd name="T35" fmla="*/ 2147483646 h 349"/>
                  <a:gd name="T36" fmla="*/ 2147483646 w 397"/>
                  <a:gd name="T37" fmla="*/ 2147483646 h 349"/>
                  <a:gd name="T38" fmla="*/ 2147483646 w 397"/>
                  <a:gd name="T39" fmla="*/ 2147483646 h 349"/>
                  <a:gd name="T40" fmla="*/ 2147483646 w 397"/>
                  <a:gd name="T41" fmla="*/ 2147483646 h 349"/>
                  <a:gd name="T42" fmla="*/ 2147483646 w 397"/>
                  <a:gd name="T43" fmla="*/ 2147483646 h 349"/>
                  <a:gd name="T44" fmla="*/ 2147483646 w 397"/>
                  <a:gd name="T45" fmla="*/ 2147483646 h 349"/>
                  <a:gd name="T46" fmla="*/ 2147483646 w 397"/>
                  <a:gd name="T47" fmla="*/ 2147483646 h 349"/>
                  <a:gd name="T48" fmla="*/ 2147483646 w 397"/>
                  <a:gd name="T49" fmla="*/ 2147483646 h 349"/>
                  <a:gd name="T50" fmla="*/ 2147483646 w 397"/>
                  <a:gd name="T51" fmla="*/ 2147483646 h 349"/>
                  <a:gd name="T52" fmla="*/ 2147483646 w 397"/>
                  <a:gd name="T53" fmla="*/ 2147483646 h 349"/>
                  <a:gd name="T54" fmla="*/ 2147483646 w 397"/>
                  <a:gd name="T55" fmla="*/ 2147483646 h 349"/>
                  <a:gd name="T56" fmla="*/ 2147483646 w 397"/>
                  <a:gd name="T57" fmla="*/ 2147483646 h 349"/>
                  <a:gd name="T58" fmla="*/ 2147483646 w 397"/>
                  <a:gd name="T59" fmla="*/ 2147483646 h 349"/>
                  <a:gd name="T60" fmla="*/ 2147483646 w 397"/>
                  <a:gd name="T61" fmla="*/ 2147483646 h 349"/>
                  <a:gd name="T62" fmla="*/ 2147483646 w 397"/>
                  <a:gd name="T63" fmla="*/ 2147483646 h 349"/>
                  <a:gd name="T64" fmla="*/ 2147483646 w 397"/>
                  <a:gd name="T65" fmla="*/ 2147483646 h 349"/>
                  <a:gd name="T66" fmla="*/ 2147483646 w 397"/>
                  <a:gd name="T67" fmla="*/ 2147483646 h 349"/>
                  <a:gd name="T68" fmla="*/ 2147483646 w 397"/>
                  <a:gd name="T69" fmla="*/ 2147483646 h 349"/>
                  <a:gd name="T70" fmla="*/ 2147483646 w 397"/>
                  <a:gd name="T71" fmla="*/ 2147483646 h 349"/>
                  <a:gd name="T72" fmla="*/ 2147483646 w 397"/>
                  <a:gd name="T73" fmla="*/ 2147483646 h 349"/>
                  <a:gd name="T74" fmla="*/ 2147483646 w 397"/>
                  <a:gd name="T75" fmla="*/ 2147483646 h 34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7"/>
                  <a:gd name="T115" fmla="*/ 0 h 349"/>
                  <a:gd name="T116" fmla="*/ 397 w 397"/>
                  <a:gd name="T117" fmla="*/ 349 h 34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7" h="349">
                    <a:moveTo>
                      <a:pt x="296" y="349"/>
                    </a:moveTo>
                    <a:cubicBezTo>
                      <a:pt x="296" y="349"/>
                      <a:pt x="316" y="333"/>
                      <a:pt x="331" y="317"/>
                    </a:cubicBezTo>
                    <a:cubicBezTo>
                      <a:pt x="346" y="301"/>
                      <a:pt x="352" y="289"/>
                      <a:pt x="355" y="274"/>
                    </a:cubicBezTo>
                    <a:cubicBezTo>
                      <a:pt x="358" y="259"/>
                      <a:pt x="368" y="260"/>
                      <a:pt x="376" y="245"/>
                    </a:cubicBezTo>
                    <a:cubicBezTo>
                      <a:pt x="384" y="231"/>
                      <a:pt x="382" y="214"/>
                      <a:pt x="377" y="198"/>
                    </a:cubicBezTo>
                    <a:cubicBezTo>
                      <a:pt x="372" y="182"/>
                      <a:pt x="367" y="172"/>
                      <a:pt x="375" y="167"/>
                    </a:cubicBezTo>
                    <a:cubicBezTo>
                      <a:pt x="383" y="162"/>
                      <a:pt x="372" y="160"/>
                      <a:pt x="380" y="154"/>
                    </a:cubicBezTo>
                    <a:cubicBezTo>
                      <a:pt x="388" y="148"/>
                      <a:pt x="390" y="122"/>
                      <a:pt x="391" y="116"/>
                    </a:cubicBezTo>
                    <a:cubicBezTo>
                      <a:pt x="392" y="110"/>
                      <a:pt x="397" y="119"/>
                      <a:pt x="392" y="91"/>
                    </a:cubicBezTo>
                    <a:cubicBezTo>
                      <a:pt x="387" y="62"/>
                      <a:pt x="380" y="52"/>
                      <a:pt x="373" y="51"/>
                    </a:cubicBezTo>
                    <a:cubicBezTo>
                      <a:pt x="366" y="50"/>
                      <a:pt x="361" y="51"/>
                      <a:pt x="351" y="44"/>
                    </a:cubicBezTo>
                    <a:cubicBezTo>
                      <a:pt x="341" y="37"/>
                      <a:pt x="336" y="30"/>
                      <a:pt x="326" y="28"/>
                    </a:cubicBezTo>
                    <a:cubicBezTo>
                      <a:pt x="316" y="26"/>
                      <a:pt x="308" y="24"/>
                      <a:pt x="303" y="23"/>
                    </a:cubicBezTo>
                    <a:cubicBezTo>
                      <a:pt x="297" y="22"/>
                      <a:pt x="289" y="21"/>
                      <a:pt x="283" y="22"/>
                    </a:cubicBezTo>
                    <a:cubicBezTo>
                      <a:pt x="277" y="23"/>
                      <a:pt x="265" y="14"/>
                      <a:pt x="265" y="14"/>
                    </a:cubicBezTo>
                    <a:cubicBezTo>
                      <a:pt x="265" y="14"/>
                      <a:pt x="226" y="0"/>
                      <a:pt x="212" y="11"/>
                    </a:cubicBezTo>
                    <a:cubicBezTo>
                      <a:pt x="198" y="22"/>
                      <a:pt x="186" y="25"/>
                      <a:pt x="189" y="41"/>
                    </a:cubicBezTo>
                    <a:cubicBezTo>
                      <a:pt x="192" y="57"/>
                      <a:pt x="175" y="59"/>
                      <a:pt x="167" y="59"/>
                    </a:cubicBezTo>
                    <a:cubicBezTo>
                      <a:pt x="159" y="59"/>
                      <a:pt x="125" y="67"/>
                      <a:pt x="124" y="84"/>
                    </a:cubicBezTo>
                    <a:cubicBezTo>
                      <a:pt x="123" y="100"/>
                      <a:pt x="123" y="100"/>
                      <a:pt x="110" y="113"/>
                    </a:cubicBezTo>
                    <a:cubicBezTo>
                      <a:pt x="97" y="126"/>
                      <a:pt x="86" y="135"/>
                      <a:pt x="80" y="127"/>
                    </a:cubicBezTo>
                    <a:cubicBezTo>
                      <a:pt x="74" y="119"/>
                      <a:pt x="67" y="108"/>
                      <a:pt x="64" y="118"/>
                    </a:cubicBezTo>
                    <a:cubicBezTo>
                      <a:pt x="61" y="128"/>
                      <a:pt x="51" y="123"/>
                      <a:pt x="51" y="123"/>
                    </a:cubicBezTo>
                    <a:cubicBezTo>
                      <a:pt x="51" y="123"/>
                      <a:pt x="44" y="113"/>
                      <a:pt x="42" y="119"/>
                    </a:cubicBezTo>
                    <a:cubicBezTo>
                      <a:pt x="40" y="125"/>
                      <a:pt x="30" y="118"/>
                      <a:pt x="30" y="118"/>
                    </a:cubicBezTo>
                    <a:cubicBezTo>
                      <a:pt x="30" y="118"/>
                      <a:pt x="13" y="113"/>
                      <a:pt x="10" y="115"/>
                    </a:cubicBezTo>
                    <a:cubicBezTo>
                      <a:pt x="10" y="115"/>
                      <a:pt x="0" y="135"/>
                      <a:pt x="14" y="145"/>
                    </a:cubicBezTo>
                    <a:cubicBezTo>
                      <a:pt x="28" y="156"/>
                      <a:pt x="52" y="174"/>
                      <a:pt x="55" y="200"/>
                    </a:cubicBezTo>
                    <a:cubicBezTo>
                      <a:pt x="59" y="227"/>
                      <a:pt x="78" y="231"/>
                      <a:pt x="87" y="236"/>
                    </a:cubicBezTo>
                    <a:cubicBezTo>
                      <a:pt x="96" y="241"/>
                      <a:pt x="110" y="244"/>
                      <a:pt x="111" y="250"/>
                    </a:cubicBezTo>
                    <a:cubicBezTo>
                      <a:pt x="113" y="255"/>
                      <a:pt x="118" y="235"/>
                      <a:pt x="121" y="245"/>
                    </a:cubicBezTo>
                    <a:cubicBezTo>
                      <a:pt x="123" y="255"/>
                      <a:pt x="114" y="257"/>
                      <a:pt x="115" y="265"/>
                    </a:cubicBezTo>
                    <a:cubicBezTo>
                      <a:pt x="116" y="273"/>
                      <a:pt x="129" y="272"/>
                      <a:pt x="130" y="277"/>
                    </a:cubicBezTo>
                    <a:cubicBezTo>
                      <a:pt x="131" y="283"/>
                      <a:pt x="116" y="292"/>
                      <a:pt x="122" y="297"/>
                    </a:cubicBezTo>
                    <a:cubicBezTo>
                      <a:pt x="127" y="301"/>
                      <a:pt x="132" y="299"/>
                      <a:pt x="139" y="300"/>
                    </a:cubicBezTo>
                    <a:cubicBezTo>
                      <a:pt x="146" y="301"/>
                      <a:pt x="147" y="300"/>
                      <a:pt x="153" y="307"/>
                    </a:cubicBezTo>
                    <a:cubicBezTo>
                      <a:pt x="158" y="314"/>
                      <a:pt x="186" y="321"/>
                      <a:pt x="189" y="336"/>
                    </a:cubicBezTo>
                    <a:cubicBezTo>
                      <a:pt x="189" y="336"/>
                      <a:pt x="280" y="339"/>
                      <a:pt x="296" y="349"/>
                    </a:cubicBezTo>
                    <a:close/>
                  </a:path>
                </a:pathLst>
              </a:custGeom>
              <a:solidFill>
                <a:srgbClr val="EC7875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42" name="Freeform 128">
                <a:extLst>
                  <a:ext uri="{FF2B5EF4-FFF2-40B4-BE49-F238E27FC236}">
                    <a16:creationId xmlns:a16="http://schemas.microsoft.com/office/drawing/2014/main" id="{AF84D5E1-AB47-6DB4-95A1-A2E45511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400" y="5154613"/>
                <a:ext cx="931863" cy="823912"/>
              </a:xfrm>
              <a:custGeom>
                <a:avLst/>
                <a:gdLst>
                  <a:gd name="T0" fmla="*/ 2147483646 w 688"/>
                  <a:gd name="T1" fmla="*/ 2147483646 h 608"/>
                  <a:gd name="T2" fmla="*/ 2147483646 w 688"/>
                  <a:gd name="T3" fmla="*/ 2147483646 h 608"/>
                  <a:gd name="T4" fmla="*/ 2147483646 w 688"/>
                  <a:gd name="T5" fmla="*/ 2147483646 h 608"/>
                  <a:gd name="T6" fmla="*/ 2147483646 w 688"/>
                  <a:gd name="T7" fmla="*/ 2147483646 h 608"/>
                  <a:gd name="T8" fmla="*/ 2147483646 w 688"/>
                  <a:gd name="T9" fmla="*/ 2147483646 h 608"/>
                  <a:gd name="T10" fmla="*/ 2147483646 w 688"/>
                  <a:gd name="T11" fmla="*/ 2147483646 h 608"/>
                  <a:gd name="T12" fmla="*/ 2147483646 w 688"/>
                  <a:gd name="T13" fmla="*/ 2147483646 h 608"/>
                  <a:gd name="T14" fmla="*/ 2147483646 w 688"/>
                  <a:gd name="T15" fmla="*/ 2147483646 h 608"/>
                  <a:gd name="T16" fmla="*/ 2147483646 w 688"/>
                  <a:gd name="T17" fmla="*/ 2147483646 h 608"/>
                  <a:gd name="T18" fmla="*/ 2147483646 w 688"/>
                  <a:gd name="T19" fmla="*/ 2147483646 h 608"/>
                  <a:gd name="T20" fmla="*/ 2147483646 w 688"/>
                  <a:gd name="T21" fmla="*/ 2147483646 h 608"/>
                  <a:gd name="T22" fmla="*/ 2147483646 w 688"/>
                  <a:gd name="T23" fmla="*/ 2147483646 h 608"/>
                  <a:gd name="T24" fmla="*/ 2147483646 w 688"/>
                  <a:gd name="T25" fmla="*/ 2147483646 h 608"/>
                  <a:gd name="T26" fmla="*/ 2147483646 w 688"/>
                  <a:gd name="T27" fmla="*/ 2147483646 h 608"/>
                  <a:gd name="T28" fmla="*/ 2147483646 w 688"/>
                  <a:gd name="T29" fmla="*/ 2147483646 h 608"/>
                  <a:gd name="T30" fmla="*/ 2147483646 w 688"/>
                  <a:gd name="T31" fmla="*/ 2147483646 h 608"/>
                  <a:gd name="T32" fmla="*/ 2147483646 w 688"/>
                  <a:gd name="T33" fmla="*/ 2147483646 h 608"/>
                  <a:gd name="T34" fmla="*/ 2147483646 w 688"/>
                  <a:gd name="T35" fmla="*/ 2147483646 h 608"/>
                  <a:gd name="T36" fmla="*/ 2147483646 w 688"/>
                  <a:gd name="T37" fmla="*/ 2147483646 h 608"/>
                  <a:gd name="T38" fmla="*/ 2147483646 w 688"/>
                  <a:gd name="T39" fmla="*/ 2147483646 h 608"/>
                  <a:gd name="T40" fmla="*/ 2147483646 w 688"/>
                  <a:gd name="T41" fmla="*/ 2147483646 h 608"/>
                  <a:gd name="T42" fmla="*/ 2147483646 w 688"/>
                  <a:gd name="T43" fmla="*/ 2147483646 h 608"/>
                  <a:gd name="T44" fmla="*/ 2147483646 w 688"/>
                  <a:gd name="T45" fmla="*/ 2147483646 h 608"/>
                  <a:gd name="T46" fmla="*/ 2147483646 w 688"/>
                  <a:gd name="T47" fmla="*/ 2147483646 h 608"/>
                  <a:gd name="T48" fmla="*/ 2147483646 w 688"/>
                  <a:gd name="T49" fmla="*/ 2147483646 h 608"/>
                  <a:gd name="T50" fmla="*/ 2147483646 w 688"/>
                  <a:gd name="T51" fmla="*/ 2147483646 h 608"/>
                  <a:gd name="T52" fmla="*/ 2147483646 w 688"/>
                  <a:gd name="T53" fmla="*/ 2147483646 h 608"/>
                  <a:gd name="T54" fmla="*/ 2147483646 w 688"/>
                  <a:gd name="T55" fmla="*/ 2147483646 h 608"/>
                  <a:gd name="T56" fmla="*/ 2147483646 w 688"/>
                  <a:gd name="T57" fmla="*/ 2147483646 h 608"/>
                  <a:gd name="T58" fmla="*/ 2147483646 w 688"/>
                  <a:gd name="T59" fmla="*/ 2147483646 h 608"/>
                  <a:gd name="T60" fmla="*/ 2147483646 w 688"/>
                  <a:gd name="T61" fmla="*/ 2147483646 h 608"/>
                  <a:gd name="T62" fmla="*/ 2147483646 w 688"/>
                  <a:gd name="T63" fmla="*/ 2147483646 h 608"/>
                  <a:gd name="T64" fmla="*/ 2147483646 w 688"/>
                  <a:gd name="T65" fmla="*/ 2147483646 h 608"/>
                  <a:gd name="T66" fmla="*/ 2147483646 w 688"/>
                  <a:gd name="T67" fmla="*/ 2147483646 h 608"/>
                  <a:gd name="T68" fmla="*/ 2147483646 w 688"/>
                  <a:gd name="T69" fmla="*/ 2147483646 h 608"/>
                  <a:gd name="T70" fmla="*/ 2147483646 w 688"/>
                  <a:gd name="T71" fmla="*/ 2147483646 h 608"/>
                  <a:gd name="T72" fmla="*/ 2147483646 w 688"/>
                  <a:gd name="T73" fmla="*/ 2147483646 h 6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88"/>
                  <a:gd name="T112" fmla="*/ 0 h 608"/>
                  <a:gd name="T113" fmla="*/ 688 w 688"/>
                  <a:gd name="T114" fmla="*/ 608 h 6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88" h="608">
                    <a:moveTo>
                      <a:pt x="7" y="20"/>
                    </a:moveTo>
                    <a:cubicBezTo>
                      <a:pt x="8" y="17"/>
                      <a:pt x="32" y="17"/>
                      <a:pt x="45" y="19"/>
                    </a:cubicBezTo>
                    <a:cubicBezTo>
                      <a:pt x="58" y="21"/>
                      <a:pt x="65" y="8"/>
                      <a:pt x="80" y="4"/>
                    </a:cubicBezTo>
                    <a:cubicBezTo>
                      <a:pt x="95" y="0"/>
                      <a:pt x="121" y="26"/>
                      <a:pt x="121" y="26"/>
                    </a:cubicBezTo>
                    <a:cubicBezTo>
                      <a:pt x="346" y="30"/>
                      <a:pt x="346" y="30"/>
                      <a:pt x="346" y="30"/>
                    </a:cubicBezTo>
                    <a:cubicBezTo>
                      <a:pt x="344" y="44"/>
                      <a:pt x="364" y="49"/>
                      <a:pt x="377" y="51"/>
                    </a:cubicBezTo>
                    <a:cubicBezTo>
                      <a:pt x="390" y="53"/>
                      <a:pt x="417" y="47"/>
                      <a:pt x="452" y="62"/>
                    </a:cubicBezTo>
                    <a:cubicBezTo>
                      <a:pt x="488" y="77"/>
                      <a:pt x="589" y="42"/>
                      <a:pt x="589" y="42"/>
                    </a:cubicBezTo>
                    <a:cubicBezTo>
                      <a:pt x="595" y="34"/>
                      <a:pt x="648" y="33"/>
                      <a:pt x="667" y="35"/>
                    </a:cubicBezTo>
                    <a:cubicBezTo>
                      <a:pt x="686" y="37"/>
                      <a:pt x="688" y="50"/>
                      <a:pt x="688" y="50"/>
                    </a:cubicBezTo>
                    <a:cubicBezTo>
                      <a:pt x="688" y="50"/>
                      <a:pt x="686" y="49"/>
                      <a:pt x="674" y="51"/>
                    </a:cubicBezTo>
                    <a:cubicBezTo>
                      <a:pt x="662" y="54"/>
                      <a:pt x="662" y="70"/>
                      <a:pt x="651" y="65"/>
                    </a:cubicBezTo>
                    <a:cubicBezTo>
                      <a:pt x="640" y="59"/>
                      <a:pt x="636" y="51"/>
                      <a:pt x="625" y="62"/>
                    </a:cubicBezTo>
                    <a:cubicBezTo>
                      <a:pt x="615" y="73"/>
                      <a:pt x="601" y="78"/>
                      <a:pt x="601" y="78"/>
                    </a:cubicBezTo>
                    <a:cubicBezTo>
                      <a:pt x="587" y="62"/>
                      <a:pt x="587" y="62"/>
                      <a:pt x="587" y="62"/>
                    </a:cubicBezTo>
                    <a:cubicBezTo>
                      <a:pt x="587" y="62"/>
                      <a:pt x="491" y="82"/>
                      <a:pt x="474" y="78"/>
                    </a:cubicBezTo>
                    <a:cubicBezTo>
                      <a:pt x="466" y="259"/>
                      <a:pt x="466" y="259"/>
                      <a:pt x="466" y="259"/>
                    </a:cubicBezTo>
                    <a:cubicBezTo>
                      <a:pt x="419" y="263"/>
                      <a:pt x="419" y="263"/>
                      <a:pt x="419" y="263"/>
                    </a:cubicBezTo>
                    <a:cubicBezTo>
                      <a:pt x="416" y="577"/>
                      <a:pt x="416" y="577"/>
                      <a:pt x="416" y="577"/>
                    </a:cubicBezTo>
                    <a:cubicBezTo>
                      <a:pt x="416" y="577"/>
                      <a:pt x="389" y="585"/>
                      <a:pt x="385" y="594"/>
                    </a:cubicBezTo>
                    <a:cubicBezTo>
                      <a:pt x="381" y="604"/>
                      <a:pt x="373" y="605"/>
                      <a:pt x="364" y="603"/>
                    </a:cubicBezTo>
                    <a:cubicBezTo>
                      <a:pt x="355" y="600"/>
                      <a:pt x="347" y="596"/>
                      <a:pt x="341" y="600"/>
                    </a:cubicBezTo>
                    <a:cubicBezTo>
                      <a:pt x="336" y="604"/>
                      <a:pt x="324" y="608"/>
                      <a:pt x="318" y="604"/>
                    </a:cubicBezTo>
                    <a:cubicBezTo>
                      <a:pt x="313" y="600"/>
                      <a:pt x="310" y="588"/>
                      <a:pt x="305" y="592"/>
                    </a:cubicBezTo>
                    <a:cubicBezTo>
                      <a:pt x="300" y="596"/>
                      <a:pt x="288" y="590"/>
                      <a:pt x="286" y="586"/>
                    </a:cubicBezTo>
                    <a:cubicBezTo>
                      <a:pt x="285" y="582"/>
                      <a:pt x="278" y="558"/>
                      <a:pt x="274" y="561"/>
                    </a:cubicBezTo>
                    <a:cubicBezTo>
                      <a:pt x="270" y="564"/>
                      <a:pt x="249" y="594"/>
                      <a:pt x="249" y="594"/>
                    </a:cubicBezTo>
                    <a:cubicBezTo>
                      <a:pt x="249" y="594"/>
                      <a:pt x="188" y="556"/>
                      <a:pt x="186" y="521"/>
                    </a:cubicBezTo>
                    <a:cubicBezTo>
                      <a:pt x="183" y="486"/>
                      <a:pt x="182" y="474"/>
                      <a:pt x="175" y="459"/>
                    </a:cubicBezTo>
                    <a:cubicBezTo>
                      <a:pt x="168" y="444"/>
                      <a:pt x="167" y="428"/>
                      <a:pt x="168" y="416"/>
                    </a:cubicBezTo>
                    <a:cubicBezTo>
                      <a:pt x="170" y="404"/>
                      <a:pt x="174" y="389"/>
                      <a:pt x="165" y="387"/>
                    </a:cubicBezTo>
                    <a:cubicBezTo>
                      <a:pt x="157" y="384"/>
                      <a:pt x="144" y="411"/>
                      <a:pt x="149" y="369"/>
                    </a:cubicBezTo>
                    <a:cubicBezTo>
                      <a:pt x="155" y="328"/>
                      <a:pt x="167" y="313"/>
                      <a:pt x="147" y="283"/>
                    </a:cubicBezTo>
                    <a:cubicBezTo>
                      <a:pt x="127" y="254"/>
                      <a:pt x="119" y="232"/>
                      <a:pt x="98" y="203"/>
                    </a:cubicBezTo>
                    <a:cubicBezTo>
                      <a:pt x="78" y="173"/>
                      <a:pt x="60" y="167"/>
                      <a:pt x="56" y="135"/>
                    </a:cubicBezTo>
                    <a:cubicBezTo>
                      <a:pt x="52" y="102"/>
                      <a:pt x="50" y="117"/>
                      <a:pt x="30" y="93"/>
                    </a:cubicBezTo>
                    <a:cubicBezTo>
                      <a:pt x="10" y="69"/>
                      <a:pt x="0" y="45"/>
                      <a:pt x="7" y="20"/>
                    </a:cubicBezTo>
                    <a:close/>
                  </a:path>
                </a:pathLst>
              </a:custGeom>
              <a:solidFill>
                <a:srgbClr val="C0000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44" name="Freeform 129">
                <a:extLst>
                  <a:ext uri="{FF2B5EF4-FFF2-40B4-BE49-F238E27FC236}">
                    <a16:creationId xmlns:a16="http://schemas.microsoft.com/office/drawing/2014/main" id="{A1A57BC7-A4E5-3265-2F82-7598662F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550" y="5222875"/>
                <a:ext cx="611188" cy="625475"/>
              </a:xfrm>
              <a:custGeom>
                <a:avLst/>
                <a:gdLst>
                  <a:gd name="T0" fmla="*/ 0 w 451"/>
                  <a:gd name="T1" fmla="*/ 2147483646 h 462"/>
                  <a:gd name="T2" fmla="*/ 2147483646 w 451"/>
                  <a:gd name="T3" fmla="*/ 2147483646 h 462"/>
                  <a:gd name="T4" fmla="*/ 2147483646 w 451"/>
                  <a:gd name="T5" fmla="*/ 2147483646 h 462"/>
                  <a:gd name="T6" fmla="*/ 2147483646 w 451"/>
                  <a:gd name="T7" fmla="*/ 2147483646 h 462"/>
                  <a:gd name="T8" fmla="*/ 2147483646 w 451"/>
                  <a:gd name="T9" fmla="*/ 2147483646 h 462"/>
                  <a:gd name="T10" fmla="*/ 2147483646 w 451"/>
                  <a:gd name="T11" fmla="*/ 2147483646 h 462"/>
                  <a:gd name="T12" fmla="*/ 2147483646 w 451"/>
                  <a:gd name="T13" fmla="*/ 2147483646 h 462"/>
                  <a:gd name="T14" fmla="*/ 2147483646 w 451"/>
                  <a:gd name="T15" fmla="*/ 2147483646 h 462"/>
                  <a:gd name="T16" fmla="*/ 2147483646 w 451"/>
                  <a:gd name="T17" fmla="*/ 2147483646 h 462"/>
                  <a:gd name="T18" fmla="*/ 2147483646 w 451"/>
                  <a:gd name="T19" fmla="*/ 0 h 462"/>
                  <a:gd name="T20" fmla="*/ 2147483646 w 451"/>
                  <a:gd name="T21" fmla="*/ 2147483646 h 462"/>
                  <a:gd name="T22" fmla="*/ 2147483646 w 451"/>
                  <a:gd name="T23" fmla="*/ 2147483646 h 462"/>
                  <a:gd name="T24" fmla="*/ 2147483646 w 451"/>
                  <a:gd name="T25" fmla="*/ 2147483646 h 462"/>
                  <a:gd name="T26" fmla="*/ 2147483646 w 451"/>
                  <a:gd name="T27" fmla="*/ 2147483646 h 462"/>
                  <a:gd name="T28" fmla="*/ 2147483646 w 451"/>
                  <a:gd name="T29" fmla="*/ 2147483646 h 462"/>
                  <a:gd name="T30" fmla="*/ 2147483646 w 451"/>
                  <a:gd name="T31" fmla="*/ 2147483646 h 462"/>
                  <a:gd name="T32" fmla="*/ 2147483646 w 451"/>
                  <a:gd name="T33" fmla="*/ 2147483646 h 462"/>
                  <a:gd name="T34" fmla="*/ 2147483646 w 451"/>
                  <a:gd name="T35" fmla="*/ 2147483646 h 462"/>
                  <a:gd name="T36" fmla="*/ 2147483646 w 451"/>
                  <a:gd name="T37" fmla="*/ 2147483646 h 462"/>
                  <a:gd name="T38" fmla="*/ 2147483646 w 451"/>
                  <a:gd name="T39" fmla="*/ 2147483646 h 462"/>
                  <a:gd name="T40" fmla="*/ 2147483646 w 451"/>
                  <a:gd name="T41" fmla="*/ 2147483646 h 462"/>
                  <a:gd name="T42" fmla="*/ 2147483646 w 451"/>
                  <a:gd name="T43" fmla="*/ 2147483646 h 462"/>
                  <a:gd name="T44" fmla="*/ 2147483646 w 451"/>
                  <a:gd name="T45" fmla="*/ 2147483646 h 462"/>
                  <a:gd name="T46" fmla="*/ 2147483646 w 451"/>
                  <a:gd name="T47" fmla="*/ 2147483646 h 462"/>
                  <a:gd name="T48" fmla="*/ 2147483646 w 451"/>
                  <a:gd name="T49" fmla="*/ 2147483646 h 462"/>
                  <a:gd name="T50" fmla="*/ 2147483646 w 451"/>
                  <a:gd name="T51" fmla="*/ 2147483646 h 462"/>
                  <a:gd name="T52" fmla="*/ 2147483646 w 451"/>
                  <a:gd name="T53" fmla="*/ 2147483646 h 462"/>
                  <a:gd name="T54" fmla="*/ 2147483646 w 451"/>
                  <a:gd name="T55" fmla="*/ 2147483646 h 462"/>
                  <a:gd name="T56" fmla="*/ 2147483646 w 451"/>
                  <a:gd name="T57" fmla="*/ 2147483646 h 462"/>
                  <a:gd name="T58" fmla="*/ 2147483646 w 451"/>
                  <a:gd name="T59" fmla="*/ 2147483646 h 462"/>
                  <a:gd name="T60" fmla="*/ 2147483646 w 451"/>
                  <a:gd name="T61" fmla="*/ 2147483646 h 462"/>
                  <a:gd name="T62" fmla="*/ 2147483646 w 451"/>
                  <a:gd name="T63" fmla="*/ 2147483646 h 462"/>
                  <a:gd name="T64" fmla="*/ 2147483646 w 451"/>
                  <a:gd name="T65" fmla="*/ 2147483646 h 462"/>
                  <a:gd name="T66" fmla="*/ 2147483646 w 451"/>
                  <a:gd name="T67" fmla="*/ 2147483646 h 462"/>
                  <a:gd name="T68" fmla="*/ 2147483646 w 451"/>
                  <a:gd name="T69" fmla="*/ 2147483646 h 462"/>
                  <a:gd name="T70" fmla="*/ 2147483646 w 451"/>
                  <a:gd name="T71" fmla="*/ 2147483646 h 462"/>
                  <a:gd name="T72" fmla="*/ 2147483646 w 451"/>
                  <a:gd name="T73" fmla="*/ 2147483646 h 462"/>
                  <a:gd name="T74" fmla="*/ 2147483646 w 451"/>
                  <a:gd name="T75" fmla="*/ 2147483646 h 462"/>
                  <a:gd name="T76" fmla="*/ 2147483646 w 451"/>
                  <a:gd name="T77" fmla="*/ 2147483646 h 462"/>
                  <a:gd name="T78" fmla="*/ 0 w 451"/>
                  <a:gd name="T79" fmla="*/ 2147483646 h 46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51"/>
                  <a:gd name="T121" fmla="*/ 0 h 462"/>
                  <a:gd name="T122" fmla="*/ 451 w 451"/>
                  <a:gd name="T123" fmla="*/ 462 h 46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51" h="462">
                    <a:moveTo>
                      <a:pt x="0" y="352"/>
                    </a:moveTo>
                    <a:cubicBezTo>
                      <a:pt x="1" y="213"/>
                      <a:pt x="1" y="213"/>
                      <a:pt x="1" y="213"/>
                    </a:cubicBezTo>
                    <a:cubicBezTo>
                      <a:pt x="48" y="209"/>
                      <a:pt x="48" y="209"/>
                      <a:pt x="48" y="209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73" y="32"/>
                      <a:pt x="169" y="12"/>
                      <a:pt x="169" y="12"/>
                    </a:cubicBezTo>
                    <a:cubicBezTo>
                      <a:pt x="183" y="28"/>
                      <a:pt x="183" y="28"/>
                      <a:pt x="183" y="28"/>
                    </a:cubicBezTo>
                    <a:cubicBezTo>
                      <a:pt x="183" y="28"/>
                      <a:pt x="197" y="23"/>
                      <a:pt x="207" y="12"/>
                    </a:cubicBezTo>
                    <a:cubicBezTo>
                      <a:pt x="218" y="1"/>
                      <a:pt x="222" y="9"/>
                      <a:pt x="233" y="15"/>
                    </a:cubicBezTo>
                    <a:cubicBezTo>
                      <a:pt x="244" y="20"/>
                      <a:pt x="244" y="4"/>
                      <a:pt x="256" y="1"/>
                    </a:cubicBezTo>
                    <a:cubicBezTo>
                      <a:pt x="261" y="0"/>
                      <a:pt x="264" y="0"/>
                      <a:pt x="266" y="0"/>
                    </a:cubicBezTo>
                    <a:cubicBezTo>
                      <a:pt x="269" y="1"/>
                      <a:pt x="269" y="1"/>
                      <a:pt x="269" y="1"/>
                    </a:cubicBezTo>
                    <a:cubicBezTo>
                      <a:pt x="269" y="1"/>
                      <a:pt x="260" y="20"/>
                      <a:pt x="274" y="30"/>
                    </a:cubicBezTo>
                    <a:cubicBezTo>
                      <a:pt x="288" y="41"/>
                      <a:pt x="312" y="59"/>
                      <a:pt x="315" y="85"/>
                    </a:cubicBezTo>
                    <a:cubicBezTo>
                      <a:pt x="319" y="112"/>
                      <a:pt x="338" y="116"/>
                      <a:pt x="347" y="121"/>
                    </a:cubicBezTo>
                    <a:cubicBezTo>
                      <a:pt x="356" y="126"/>
                      <a:pt x="370" y="129"/>
                      <a:pt x="371" y="135"/>
                    </a:cubicBezTo>
                    <a:cubicBezTo>
                      <a:pt x="373" y="140"/>
                      <a:pt x="378" y="120"/>
                      <a:pt x="381" y="130"/>
                    </a:cubicBezTo>
                    <a:cubicBezTo>
                      <a:pt x="383" y="140"/>
                      <a:pt x="374" y="142"/>
                      <a:pt x="375" y="150"/>
                    </a:cubicBezTo>
                    <a:cubicBezTo>
                      <a:pt x="376" y="158"/>
                      <a:pt x="389" y="157"/>
                      <a:pt x="390" y="162"/>
                    </a:cubicBezTo>
                    <a:cubicBezTo>
                      <a:pt x="391" y="168"/>
                      <a:pt x="376" y="177"/>
                      <a:pt x="382" y="182"/>
                    </a:cubicBezTo>
                    <a:cubicBezTo>
                      <a:pt x="387" y="186"/>
                      <a:pt x="392" y="184"/>
                      <a:pt x="399" y="185"/>
                    </a:cubicBezTo>
                    <a:cubicBezTo>
                      <a:pt x="406" y="186"/>
                      <a:pt x="407" y="185"/>
                      <a:pt x="413" y="192"/>
                    </a:cubicBezTo>
                    <a:cubicBezTo>
                      <a:pt x="418" y="199"/>
                      <a:pt x="446" y="206"/>
                      <a:pt x="449" y="221"/>
                    </a:cubicBezTo>
                    <a:cubicBezTo>
                      <a:pt x="449" y="221"/>
                      <a:pt x="451" y="223"/>
                      <a:pt x="442" y="226"/>
                    </a:cubicBezTo>
                    <a:cubicBezTo>
                      <a:pt x="432" y="229"/>
                      <a:pt x="430" y="235"/>
                      <a:pt x="422" y="242"/>
                    </a:cubicBezTo>
                    <a:cubicBezTo>
                      <a:pt x="415" y="249"/>
                      <a:pt x="402" y="242"/>
                      <a:pt x="397" y="244"/>
                    </a:cubicBezTo>
                    <a:cubicBezTo>
                      <a:pt x="391" y="246"/>
                      <a:pt x="388" y="247"/>
                      <a:pt x="384" y="258"/>
                    </a:cubicBezTo>
                    <a:cubicBezTo>
                      <a:pt x="380" y="269"/>
                      <a:pt x="363" y="279"/>
                      <a:pt x="356" y="283"/>
                    </a:cubicBezTo>
                    <a:cubicBezTo>
                      <a:pt x="349" y="286"/>
                      <a:pt x="334" y="299"/>
                      <a:pt x="330" y="306"/>
                    </a:cubicBezTo>
                    <a:cubicBezTo>
                      <a:pt x="326" y="314"/>
                      <a:pt x="331" y="334"/>
                      <a:pt x="312" y="339"/>
                    </a:cubicBezTo>
                    <a:cubicBezTo>
                      <a:pt x="292" y="344"/>
                      <a:pt x="288" y="330"/>
                      <a:pt x="280" y="346"/>
                    </a:cubicBezTo>
                    <a:cubicBezTo>
                      <a:pt x="273" y="361"/>
                      <a:pt x="277" y="382"/>
                      <a:pt x="268" y="388"/>
                    </a:cubicBezTo>
                    <a:cubicBezTo>
                      <a:pt x="258" y="394"/>
                      <a:pt x="270" y="396"/>
                      <a:pt x="249" y="397"/>
                    </a:cubicBezTo>
                    <a:cubicBezTo>
                      <a:pt x="229" y="399"/>
                      <a:pt x="188" y="411"/>
                      <a:pt x="176" y="385"/>
                    </a:cubicBezTo>
                    <a:cubicBezTo>
                      <a:pt x="164" y="359"/>
                      <a:pt x="139" y="371"/>
                      <a:pt x="131" y="394"/>
                    </a:cubicBezTo>
                    <a:cubicBezTo>
                      <a:pt x="123" y="418"/>
                      <a:pt x="107" y="430"/>
                      <a:pt x="100" y="432"/>
                    </a:cubicBezTo>
                    <a:cubicBezTo>
                      <a:pt x="93" y="434"/>
                      <a:pt x="93" y="438"/>
                      <a:pt x="80" y="450"/>
                    </a:cubicBezTo>
                    <a:cubicBezTo>
                      <a:pt x="67" y="462"/>
                      <a:pt x="34" y="460"/>
                      <a:pt x="29" y="453"/>
                    </a:cubicBezTo>
                    <a:cubicBezTo>
                      <a:pt x="24" y="446"/>
                      <a:pt x="30" y="437"/>
                      <a:pt x="35" y="426"/>
                    </a:cubicBezTo>
                    <a:cubicBezTo>
                      <a:pt x="41" y="414"/>
                      <a:pt x="46" y="406"/>
                      <a:pt x="35" y="391"/>
                    </a:cubicBezTo>
                    <a:cubicBezTo>
                      <a:pt x="25" y="377"/>
                      <a:pt x="17" y="353"/>
                      <a:pt x="0" y="352"/>
                    </a:cubicBezTo>
                    <a:close/>
                  </a:path>
                </a:pathLst>
              </a:custGeom>
              <a:solidFill>
                <a:srgbClr val="990033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46" name="Freeform 130">
                <a:extLst>
                  <a:ext uri="{FF2B5EF4-FFF2-40B4-BE49-F238E27FC236}">
                    <a16:creationId xmlns:a16="http://schemas.microsoft.com/office/drawing/2014/main" id="{5AAF8AC4-3816-3F41-C4AE-70D66748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950" y="5521325"/>
                <a:ext cx="1049338" cy="879475"/>
              </a:xfrm>
              <a:custGeom>
                <a:avLst/>
                <a:gdLst>
                  <a:gd name="T0" fmla="*/ 0 w 774"/>
                  <a:gd name="T1" fmla="*/ 2147483646 h 649"/>
                  <a:gd name="T2" fmla="*/ 2147483646 w 774"/>
                  <a:gd name="T3" fmla="*/ 2147483646 h 649"/>
                  <a:gd name="T4" fmla="*/ 2147483646 w 774"/>
                  <a:gd name="T5" fmla="*/ 2147483646 h 649"/>
                  <a:gd name="T6" fmla="*/ 2147483646 w 774"/>
                  <a:gd name="T7" fmla="*/ 2147483646 h 649"/>
                  <a:gd name="T8" fmla="*/ 2147483646 w 774"/>
                  <a:gd name="T9" fmla="*/ 2147483646 h 649"/>
                  <a:gd name="T10" fmla="*/ 2147483646 w 774"/>
                  <a:gd name="T11" fmla="*/ 2147483646 h 649"/>
                  <a:gd name="T12" fmla="*/ 2147483646 w 774"/>
                  <a:gd name="T13" fmla="*/ 2147483646 h 649"/>
                  <a:gd name="T14" fmla="*/ 2147483646 w 774"/>
                  <a:gd name="T15" fmla="*/ 2147483646 h 649"/>
                  <a:gd name="T16" fmla="*/ 2147483646 w 774"/>
                  <a:gd name="T17" fmla="*/ 2147483646 h 649"/>
                  <a:gd name="T18" fmla="*/ 2147483646 w 774"/>
                  <a:gd name="T19" fmla="*/ 2147483646 h 649"/>
                  <a:gd name="T20" fmla="*/ 2147483646 w 774"/>
                  <a:gd name="T21" fmla="*/ 2147483646 h 649"/>
                  <a:gd name="T22" fmla="*/ 2147483646 w 774"/>
                  <a:gd name="T23" fmla="*/ 2147483646 h 649"/>
                  <a:gd name="T24" fmla="*/ 2147483646 w 774"/>
                  <a:gd name="T25" fmla="*/ 2147483646 h 649"/>
                  <a:gd name="T26" fmla="*/ 2147483646 w 774"/>
                  <a:gd name="T27" fmla="*/ 2147483646 h 649"/>
                  <a:gd name="T28" fmla="*/ 2147483646 w 774"/>
                  <a:gd name="T29" fmla="*/ 2147483646 h 649"/>
                  <a:gd name="T30" fmla="*/ 2147483646 w 774"/>
                  <a:gd name="T31" fmla="*/ 2147483646 h 649"/>
                  <a:gd name="T32" fmla="*/ 2147483646 w 774"/>
                  <a:gd name="T33" fmla="*/ 2147483646 h 649"/>
                  <a:gd name="T34" fmla="*/ 2147483646 w 774"/>
                  <a:gd name="T35" fmla="*/ 2147483646 h 649"/>
                  <a:gd name="T36" fmla="*/ 2147483646 w 774"/>
                  <a:gd name="T37" fmla="*/ 2147483646 h 649"/>
                  <a:gd name="T38" fmla="*/ 2147483646 w 774"/>
                  <a:gd name="T39" fmla="*/ 2147483646 h 649"/>
                  <a:gd name="T40" fmla="*/ 2147483646 w 774"/>
                  <a:gd name="T41" fmla="*/ 2147483646 h 649"/>
                  <a:gd name="T42" fmla="*/ 2147483646 w 774"/>
                  <a:gd name="T43" fmla="*/ 2147483646 h 649"/>
                  <a:gd name="T44" fmla="*/ 2147483646 w 774"/>
                  <a:gd name="T45" fmla="*/ 2147483646 h 649"/>
                  <a:gd name="T46" fmla="*/ 2147483646 w 774"/>
                  <a:gd name="T47" fmla="*/ 2147483646 h 649"/>
                  <a:gd name="T48" fmla="*/ 2147483646 w 774"/>
                  <a:gd name="T49" fmla="*/ 2147483646 h 649"/>
                  <a:gd name="T50" fmla="*/ 2147483646 w 774"/>
                  <a:gd name="T51" fmla="*/ 2147483646 h 649"/>
                  <a:gd name="T52" fmla="*/ 2147483646 w 774"/>
                  <a:gd name="T53" fmla="*/ 2147483646 h 649"/>
                  <a:gd name="T54" fmla="*/ 2147483646 w 774"/>
                  <a:gd name="T55" fmla="*/ 2147483646 h 649"/>
                  <a:gd name="T56" fmla="*/ 2147483646 w 774"/>
                  <a:gd name="T57" fmla="*/ 0 h 649"/>
                  <a:gd name="T58" fmla="*/ 2147483646 w 774"/>
                  <a:gd name="T59" fmla="*/ 2147483646 h 649"/>
                  <a:gd name="T60" fmla="*/ 2147483646 w 774"/>
                  <a:gd name="T61" fmla="*/ 2147483646 h 649"/>
                  <a:gd name="T62" fmla="*/ 2147483646 w 774"/>
                  <a:gd name="T63" fmla="*/ 2147483646 h 649"/>
                  <a:gd name="T64" fmla="*/ 2147483646 w 774"/>
                  <a:gd name="T65" fmla="*/ 2147483646 h 649"/>
                  <a:gd name="T66" fmla="*/ 2147483646 w 774"/>
                  <a:gd name="T67" fmla="*/ 2147483646 h 649"/>
                  <a:gd name="T68" fmla="*/ 2147483646 w 774"/>
                  <a:gd name="T69" fmla="*/ 2147483646 h 649"/>
                  <a:gd name="T70" fmla="*/ 2147483646 w 774"/>
                  <a:gd name="T71" fmla="*/ 2147483646 h 649"/>
                  <a:gd name="T72" fmla="*/ 2147483646 w 774"/>
                  <a:gd name="T73" fmla="*/ 2147483646 h 649"/>
                  <a:gd name="T74" fmla="*/ 2147483646 w 774"/>
                  <a:gd name="T75" fmla="*/ 2147483646 h 649"/>
                  <a:gd name="T76" fmla="*/ 2147483646 w 774"/>
                  <a:gd name="T77" fmla="*/ 2147483646 h 649"/>
                  <a:gd name="T78" fmla="*/ 2147483646 w 774"/>
                  <a:gd name="T79" fmla="*/ 2147483646 h 649"/>
                  <a:gd name="T80" fmla="*/ 2147483646 w 774"/>
                  <a:gd name="T81" fmla="*/ 2147483646 h 649"/>
                  <a:gd name="T82" fmla="*/ 2147483646 w 774"/>
                  <a:gd name="T83" fmla="*/ 2147483646 h 649"/>
                  <a:gd name="T84" fmla="*/ 2147483646 w 774"/>
                  <a:gd name="T85" fmla="*/ 2147483646 h 649"/>
                  <a:gd name="T86" fmla="*/ 2147483646 w 774"/>
                  <a:gd name="T87" fmla="*/ 2147483646 h 649"/>
                  <a:gd name="T88" fmla="*/ 2147483646 w 774"/>
                  <a:gd name="T89" fmla="*/ 2147483646 h 649"/>
                  <a:gd name="T90" fmla="*/ 2147483646 w 774"/>
                  <a:gd name="T91" fmla="*/ 2147483646 h 649"/>
                  <a:gd name="T92" fmla="*/ 2147483646 w 774"/>
                  <a:gd name="T93" fmla="*/ 2147483646 h 649"/>
                  <a:gd name="T94" fmla="*/ 2147483646 w 774"/>
                  <a:gd name="T95" fmla="*/ 2147483646 h 649"/>
                  <a:gd name="T96" fmla="*/ 2147483646 w 774"/>
                  <a:gd name="T97" fmla="*/ 2147483646 h 649"/>
                  <a:gd name="T98" fmla="*/ 2147483646 w 774"/>
                  <a:gd name="T99" fmla="*/ 2147483646 h 649"/>
                  <a:gd name="T100" fmla="*/ 2147483646 w 774"/>
                  <a:gd name="T101" fmla="*/ 2147483646 h 649"/>
                  <a:gd name="T102" fmla="*/ 2147483646 w 774"/>
                  <a:gd name="T103" fmla="*/ 2147483646 h 649"/>
                  <a:gd name="T104" fmla="*/ 2147483646 w 774"/>
                  <a:gd name="T105" fmla="*/ 2147483646 h 649"/>
                  <a:gd name="T106" fmla="*/ 2147483646 w 774"/>
                  <a:gd name="T107" fmla="*/ 2147483646 h 649"/>
                  <a:gd name="T108" fmla="*/ 2147483646 w 774"/>
                  <a:gd name="T109" fmla="*/ 2147483646 h 649"/>
                  <a:gd name="T110" fmla="*/ 2147483646 w 774"/>
                  <a:gd name="T111" fmla="*/ 2147483646 h 649"/>
                  <a:gd name="T112" fmla="*/ 2147483646 w 774"/>
                  <a:gd name="T113" fmla="*/ 2147483646 h 649"/>
                  <a:gd name="T114" fmla="*/ 2147483646 w 774"/>
                  <a:gd name="T115" fmla="*/ 2147483646 h 649"/>
                  <a:gd name="T116" fmla="*/ 2147483646 w 774"/>
                  <a:gd name="T117" fmla="*/ 2147483646 h 649"/>
                  <a:gd name="T118" fmla="*/ 2147483646 w 774"/>
                  <a:gd name="T119" fmla="*/ 2147483646 h 649"/>
                  <a:gd name="T120" fmla="*/ 2147483646 w 774"/>
                  <a:gd name="T121" fmla="*/ 2147483646 h 649"/>
                  <a:gd name="T122" fmla="*/ 2147483646 w 774"/>
                  <a:gd name="T123" fmla="*/ 2147483646 h 649"/>
                  <a:gd name="T124" fmla="*/ 0 w 774"/>
                  <a:gd name="T125" fmla="*/ 2147483646 h 64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74"/>
                  <a:gd name="T190" fmla="*/ 0 h 649"/>
                  <a:gd name="T191" fmla="*/ 774 w 774"/>
                  <a:gd name="T192" fmla="*/ 649 h 64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74" h="649">
                    <a:moveTo>
                      <a:pt x="0" y="323"/>
                    </a:moveTo>
                    <a:cubicBezTo>
                      <a:pt x="0" y="323"/>
                      <a:pt x="21" y="293"/>
                      <a:pt x="25" y="290"/>
                    </a:cubicBezTo>
                    <a:cubicBezTo>
                      <a:pt x="29" y="287"/>
                      <a:pt x="36" y="311"/>
                      <a:pt x="37" y="315"/>
                    </a:cubicBezTo>
                    <a:cubicBezTo>
                      <a:pt x="39" y="319"/>
                      <a:pt x="51" y="325"/>
                      <a:pt x="56" y="321"/>
                    </a:cubicBezTo>
                    <a:cubicBezTo>
                      <a:pt x="61" y="317"/>
                      <a:pt x="64" y="329"/>
                      <a:pt x="69" y="333"/>
                    </a:cubicBezTo>
                    <a:cubicBezTo>
                      <a:pt x="75" y="337"/>
                      <a:pt x="87" y="333"/>
                      <a:pt x="92" y="329"/>
                    </a:cubicBezTo>
                    <a:cubicBezTo>
                      <a:pt x="98" y="325"/>
                      <a:pt x="106" y="329"/>
                      <a:pt x="115" y="332"/>
                    </a:cubicBezTo>
                    <a:cubicBezTo>
                      <a:pt x="124" y="334"/>
                      <a:pt x="132" y="333"/>
                      <a:pt x="136" y="323"/>
                    </a:cubicBezTo>
                    <a:cubicBezTo>
                      <a:pt x="140" y="314"/>
                      <a:pt x="167" y="306"/>
                      <a:pt x="167" y="306"/>
                    </a:cubicBezTo>
                    <a:cubicBezTo>
                      <a:pt x="169" y="141"/>
                      <a:pt x="169" y="141"/>
                      <a:pt x="169" y="141"/>
                    </a:cubicBezTo>
                    <a:cubicBezTo>
                      <a:pt x="169" y="131"/>
                      <a:pt x="169" y="131"/>
                      <a:pt x="169" y="131"/>
                    </a:cubicBezTo>
                    <a:cubicBezTo>
                      <a:pt x="186" y="132"/>
                      <a:pt x="194" y="156"/>
                      <a:pt x="204" y="170"/>
                    </a:cubicBezTo>
                    <a:cubicBezTo>
                      <a:pt x="215" y="185"/>
                      <a:pt x="210" y="193"/>
                      <a:pt x="204" y="205"/>
                    </a:cubicBezTo>
                    <a:cubicBezTo>
                      <a:pt x="199" y="216"/>
                      <a:pt x="193" y="225"/>
                      <a:pt x="198" y="232"/>
                    </a:cubicBezTo>
                    <a:cubicBezTo>
                      <a:pt x="203" y="239"/>
                      <a:pt x="236" y="241"/>
                      <a:pt x="249" y="229"/>
                    </a:cubicBezTo>
                    <a:cubicBezTo>
                      <a:pt x="262" y="217"/>
                      <a:pt x="262" y="213"/>
                      <a:pt x="269" y="211"/>
                    </a:cubicBezTo>
                    <a:cubicBezTo>
                      <a:pt x="276" y="209"/>
                      <a:pt x="292" y="197"/>
                      <a:pt x="300" y="173"/>
                    </a:cubicBezTo>
                    <a:cubicBezTo>
                      <a:pt x="308" y="150"/>
                      <a:pt x="333" y="138"/>
                      <a:pt x="345" y="164"/>
                    </a:cubicBezTo>
                    <a:cubicBezTo>
                      <a:pt x="357" y="190"/>
                      <a:pt x="398" y="178"/>
                      <a:pt x="418" y="176"/>
                    </a:cubicBezTo>
                    <a:cubicBezTo>
                      <a:pt x="439" y="175"/>
                      <a:pt x="427" y="173"/>
                      <a:pt x="437" y="167"/>
                    </a:cubicBezTo>
                    <a:cubicBezTo>
                      <a:pt x="446" y="161"/>
                      <a:pt x="442" y="140"/>
                      <a:pt x="449" y="125"/>
                    </a:cubicBezTo>
                    <a:cubicBezTo>
                      <a:pt x="457" y="109"/>
                      <a:pt x="461" y="123"/>
                      <a:pt x="481" y="118"/>
                    </a:cubicBezTo>
                    <a:cubicBezTo>
                      <a:pt x="500" y="113"/>
                      <a:pt x="495" y="93"/>
                      <a:pt x="499" y="85"/>
                    </a:cubicBezTo>
                    <a:cubicBezTo>
                      <a:pt x="503" y="78"/>
                      <a:pt x="518" y="65"/>
                      <a:pt x="525" y="62"/>
                    </a:cubicBezTo>
                    <a:cubicBezTo>
                      <a:pt x="532" y="58"/>
                      <a:pt x="549" y="48"/>
                      <a:pt x="553" y="37"/>
                    </a:cubicBezTo>
                    <a:cubicBezTo>
                      <a:pt x="557" y="26"/>
                      <a:pt x="560" y="25"/>
                      <a:pt x="566" y="23"/>
                    </a:cubicBezTo>
                    <a:cubicBezTo>
                      <a:pt x="571" y="21"/>
                      <a:pt x="584" y="28"/>
                      <a:pt x="591" y="21"/>
                    </a:cubicBezTo>
                    <a:cubicBezTo>
                      <a:pt x="599" y="14"/>
                      <a:pt x="601" y="8"/>
                      <a:pt x="611" y="5"/>
                    </a:cubicBezTo>
                    <a:cubicBezTo>
                      <a:pt x="620" y="2"/>
                      <a:pt x="618" y="0"/>
                      <a:pt x="618" y="0"/>
                    </a:cubicBezTo>
                    <a:cubicBezTo>
                      <a:pt x="618" y="0"/>
                      <a:pt x="709" y="3"/>
                      <a:pt x="725" y="13"/>
                    </a:cubicBezTo>
                    <a:cubicBezTo>
                      <a:pt x="725" y="13"/>
                      <a:pt x="727" y="54"/>
                      <a:pt x="738" y="76"/>
                    </a:cubicBezTo>
                    <a:cubicBezTo>
                      <a:pt x="748" y="99"/>
                      <a:pt x="747" y="108"/>
                      <a:pt x="746" y="132"/>
                    </a:cubicBezTo>
                    <a:cubicBezTo>
                      <a:pt x="745" y="156"/>
                      <a:pt x="741" y="195"/>
                      <a:pt x="741" y="195"/>
                    </a:cubicBezTo>
                    <a:cubicBezTo>
                      <a:pt x="741" y="195"/>
                      <a:pt x="727" y="194"/>
                      <a:pt x="724" y="190"/>
                    </a:cubicBezTo>
                    <a:cubicBezTo>
                      <a:pt x="721" y="187"/>
                      <a:pt x="709" y="177"/>
                      <a:pt x="705" y="181"/>
                    </a:cubicBezTo>
                    <a:cubicBezTo>
                      <a:pt x="701" y="185"/>
                      <a:pt x="695" y="182"/>
                      <a:pt x="693" y="193"/>
                    </a:cubicBezTo>
                    <a:cubicBezTo>
                      <a:pt x="692" y="205"/>
                      <a:pt x="697" y="207"/>
                      <a:pt x="695" y="212"/>
                    </a:cubicBezTo>
                    <a:cubicBezTo>
                      <a:pt x="693" y="218"/>
                      <a:pt x="679" y="221"/>
                      <a:pt x="682" y="225"/>
                    </a:cubicBezTo>
                    <a:cubicBezTo>
                      <a:pt x="685" y="230"/>
                      <a:pt x="693" y="237"/>
                      <a:pt x="699" y="243"/>
                    </a:cubicBezTo>
                    <a:cubicBezTo>
                      <a:pt x="704" y="250"/>
                      <a:pt x="710" y="259"/>
                      <a:pt x="718" y="261"/>
                    </a:cubicBezTo>
                    <a:cubicBezTo>
                      <a:pt x="727" y="263"/>
                      <a:pt x="734" y="254"/>
                      <a:pt x="736" y="250"/>
                    </a:cubicBezTo>
                    <a:cubicBezTo>
                      <a:pt x="738" y="245"/>
                      <a:pt x="745" y="237"/>
                      <a:pt x="745" y="237"/>
                    </a:cubicBezTo>
                    <a:cubicBezTo>
                      <a:pt x="745" y="237"/>
                      <a:pt x="761" y="232"/>
                      <a:pt x="774" y="240"/>
                    </a:cubicBezTo>
                    <a:cubicBezTo>
                      <a:pt x="774" y="240"/>
                      <a:pt x="771" y="247"/>
                      <a:pt x="767" y="270"/>
                    </a:cubicBezTo>
                    <a:cubicBezTo>
                      <a:pt x="763" y="293"/>
                      <a:pt x="768" y="326"/>
                      <a:pt x="732" y="344"/>
                    </a:cubicBezTo>
                    <a:cubicBezTo>
                      <a:pt x="696" y="361"/>
                      <a:pt x="690" y="374"/>
                      <a:pt x="663" y="409"/>
                    </a:cubicBezTo>
                    <a:cubicBezTo>
                      <a:pt x="637" y="444"/>
                      <a:pt x="600" y="472"/>
                      <a:pt x="571" y="502"/>
                    </a:cubicBezTo>
                    <a:cubicBezTo>
                      <a:pt x="541" y="531"/>
                      <a:pt x="478" y="581"/>
                      <a:pt x="439" y="576"/>
                    </a:cubicBezTo>
                    <a:cubicBezTo>
                      <a:pt x="401" y="570"/>
                      <a:pt x="411" y="589"/>
                      <a:pt x="393" y="592"/>
                    </a:cubicBezTo>
                    <a:cubicBezTo>
                      <a:pt x="374" y="594"/>
                      <a:pt x="364" y="602"/>
                      <a:pt x="355" y="593"/>
                    </a:cubicBezTo>
                    <a:cubicBezTo>
                      <a:pt x="346" y="584"/>
                      <a:pt x="342" y="580"/>
                      <a:pt x="331" y="588"/>
                    </a:cubicBezTo>
                    <a:cubicBezTo>
                      <a:pt x="320" y="596"/>
                      <a:pt x="317" y="594"/>
                      <a:pt x="304" y="590"/>
                    </a:cubicBezTo>
                    <a:cubicBezTo>
                      <a:pt x="291" y="586"/>
                      <a:pt x="285" y="584"/>
                      <a:pt x="277" y="589"/>
                    </a:cubicBezTo>
                    <a:cubicBezTo>
                      <a:pt x="269" y="594"/>
                      <a:pt x="262" y="578"/>
                      <a:pt x="256" y="584"/>
                    </a:cubicBezTo>
                    <a:cubicBezTo>
                      <a:pt x="249" y="589"/>
                      <a:pt x="252" y="590"/>
                      <a:pt x="245" y="597"/>
                    </a:cubicBezTo>
                    <a:cubicBezTo>
                      <a:pt x="238" y="604"/>
                      <a:pt x="232" y="609"/>
                      <a:pt x="205" y="608"/>
                    </a:cubicBezTo>
                    <a:cubicBezTo>
                      <a:pt x="178" y="606"/>
                      <a:pt x="171" y="649"/>
                      <a:pt x="144" y="625"/>
                    </a:cubicBezTo>
                    <a:cubicBezTo>
                      <a:pt x="118" y="601"/>
                      <a:pt x="106" y="598"/>
                      <a:pt x="89" y="584"/>
                    </a:cubicBezTo>
                    <a:cubicBezTo>
                      <a:pt x="73" y="569"/>
                      <a:pt x="49" y="519"/>
                      <a:pt x="67" y="521"/>
                    </a:cubicBezTo>
                    <a:cubicBezTo>
                      <a:pt x="84" y="522"/>
                      <a:pt x="91" y="506"/>
                      <a:pt x="77" y="482"/>
                    </a:cubicBezTo>
                    <a:cubicBezTo>
                      <a:pt x="64" y="458"/>
                      <a:pt x="43" y="439"/>
                      <a:pt x="32" y="403"/>
                    </a:cubicBezTo>
                    <a:cubicBezTo>
                      <a:pt x="21" y="366"/>
                      <a:pt x="22" y="354"/>
                      <a:pt x="12" y="342"/>
                    </a:cubicBezTo>
                    <a:lnTo>
                      <a:pt x="0" y="323"/>
                    </a:lnTo>
                    <a:close/>
                  </a:path>
                </a:pathLst>
              </a:custGeom>
              <a:solidFill>
                <a:srgbClr val="EC7875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48" name="Freeform 131">
                <a:extLst>
                  <a:ext uri="{FF2B5EF4-FFF2-40B4-BE49-F238E27FC236}">
                    <a16:creationId xmlns:a16="http://schemas.microsoft.com/office/drawing/2014/main" id="{941334C2-DB70-3DA1-3A88-33EF10745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3700" y="5761038"/>
                <a:ext cx="88900" cy="117475"/>
              </a:xfrm>
              <a:custGeom>
                <a:avLst/>
                <a:gdLst>
                  <a:gd name="T0" fmla="*/ 2147483646 w 66"/>
                  <a:gd name="T1" fmla="*/ 2147483646 h 86"/>
                  <a:gd name="T2" fmla="*/ 2147483646 w 66"/>
                  <a:gd name="T3" fmla="*/ 2147483646 h 86"/>
                  <a:gd name="T4" fmla="*/ 2147483646 w 66"/>
                  <a:gd name="T5" fmla="*/ 2147483646 h 86"/>
                  <a:gd name="T6" fmla="*/ 2147483646 w 66"/>
                  <a:gd name="T7" fmla="*/ 2147483646 h 86"/>
                  <a:gd name="T8" fmla="*/ 2147483646 w 66"/>
                  <a:gd name="T9" fmla="*/ 2147483646 h 86"/>
                  <a:gd name="T10" fmla="*/ 2147483646 w 66"/>
                  <a:gd name="T11" fmla="*/ 2147483646 h 86"/>
                  <a:gd name="T12" fmla="*/ 2147483646 w 66"/>
                  <a:gd name="T13" fmla="*/ 2147483646 h 86"/>
                  <a:gd name="T14" fmla="*/ 2147483646 w 66"/>
                  <a:gd name="T15" fmla="*/ 2147483646 h 86"/>
                  <a:gd name="T16" fmla="*/ 2147483646 w 66"/>
                  <a:gd name="T17" fmla="*/ 2147483646 h 86"/>
                  <a:gd name="T18" fmla="*/ 2147483646 w 66"/>
                  <a:gd name="T19" fmla="*/ 2147483646 h 86"/>
                  <a:gd name="T20" fmla="*/ 2147483646 w 66"/>
                  <a:gd name="T21" fmla="*/ 214748364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6"/>
                  <a:gd name="T34" fmla="*/ 0 h 86"/>
                  <a:gd name="T35" fmla="*/ 66 w 66"/>
                  <a:gd name="T36" fmla="*/ 86 h 8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6" h="86">
                    <a:moveTo>
                      <a:pt x="66" y="60"/>
                    </a:moveTo>
                    <a:cubicBezTo>
                      <a:pt x="62" y="18"/>
                      <a:pt x="62" y="18"/>
                      <a:pt x="62" y="18"/>
                    </a:cubicBezTo>
                    <a:cubicBezTo>
                      <a:pt x="62" y="18"/>
                      <a:pt x="48" y="17"/>
                      <a:pt x="45" y="13"/>
                    </a:cubicBezTo>
                    <a:cubicBezTo>
                      <a:pt x="42" y="10"/>
                      <a:pt x="30" y="0"/>
                      <a:pt x="26" y="4"/>
                    </a:cubicBezTo>
                    <a:cubicBezTo>
                      <a:pt x="22" y="8"/>
                      <a:pt x="16" y="5"/>
                      <a:pt x="14" y="16"/>
                    </a:cubicBezTo>
                    <a:cubicBezTo>
                      <a:pt x="13" y="28"/>
                      <a:pt x="18" y="30"/>
                      <a:pt x="16" y="35"/>
                    </a:cubicBezTo>
                    <a:cubicBezTo>
                      <a:pt x="14" y="41"/>
                      <a:pt x="0" y="44"/>
                      <a:pt x="3" y="48"/>
                    </a:cubicBezTo>
                    <a:cubicBezTo>
                      <a:pt x="6" y="53"/>
                      <a:pt x="14" y="60"/>
                      <a:pt x="20" y="66"/>
                    </a:cubicBezTo>
                    <a:cubicBezTo>
                      <a:pt x="25" y="73"/>
                      <a:pt x="31" y="82"/>
                      <a:pt x="39" y="84"/>
                    </a:cubicBezTo>
                    <a:cubicBezTo>
                      <a:pt x="48" y="86"/>
                      <a:pt x="55" y="77"/>
                      <a:pt x="57" y="73"/>
                    </a:cubicBezTo>
                    <a:cubicBezTo>
                      <a:pt x="59" y="68"/>
                      <a:pt x="66" y="60"/>
                      <a:pt x="66" y="60"/>
                    </a:cubicBezTo>
                    <a:close/>
                  </a:path>
                </a:pathLst>
              </a:custGeom>
              <a:solidFill>
                <a:srgbClr val="990033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50" name="Freeform 132">
                <a:extLst>
                  <a:ext uri="{FF2B5EF4-FFF2-40B4-BE49-F238E27FC236}">
                    <a16:creationId xmlns:a16="http://schemas.microsoft.com/office/drawing/2014/main" id="{9F5486C9-F17D-8437-D7F3-F03040679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0788" y="4819650"/>
                <a:ext cx="541337" cy="968375"/>
              </a:xfrm>
              <a:custGeom>
                <a:avLst/>
                <a:gdLst>
                  <a:gd name="T0" fmla="*/ 2147483646 w 400"/>
                  <a:gd name="T1" fmla="*/ 2147483646 h 716"/>
                  <a:gd name="T2" fmla="*/ 2147483646 w 400"/>
                  <a:gd name="T3" fmla="*/ 2147483646 h 716"/>
                  <a:gd name="T4" fmla="*/ 2147483646 w 400"/>
                  <a:gd name="T5" fmla="*/ 2147483646 h 716"/>
                  <a:gd name="T6" fmla="*/ 2147483646 w 400"/>
                  <a:gd name="T7" fmla="*/ 2147483646 h 716"/>
                  <a:gd name="T8" fmla="*/ 2147483646 w 400"/>
                  <a:gd name="T9" fmla="*/ 2147483646 h 716"/>
                  <a:gd name="T10" fmla="*/ 2147483646 w 400"/>
                  <a:gd name="T11" fmla="*/ 2147483646 h 716"/>
                  <a:gd name="T12" fmla="*/ 2147483646 w 400"/>
                  <a:gd name="T13" fmla="*/ 2147483646 h 716"/>
                  <a:gd name="T14" fmla="*/ 2147483646 w 400"/>
                  <a:gd name="T15" fmla="*/ 2147483646 h 716"/>
                  <a:gd name="T16" fmla="*/ 2147483646 w 400"/>
                  <a:gd name="T17" fmla="*/ 2147483646 h 716"/>
                  <a:gd name="T18" fmla="*/ 2147483646 w 400"/>
                  <a:gd name="T19" fmla="*/ 2147483646 h 716"/>
                  <a:gd name="T20" fmla="*/ 2147483646 w 400"/>
                  <a:gd name="T21" fmla="*/ 2147483646 h 716"/>
                  <a:gd name="T22" fmla="*/ 2147483646 w 400"/>
                  <a:gd name="T23" fmla="*/ 2147483646 h 716"/>
                  <a:gd name="T24" fmla="*/ 2147483646 w 400"/>
                  <a:gd name="T25" fmla="*/ 2147483646 h 716"/>
                  <a:gd name="T26" fmla="*/ 2147483646 w 400"/>
                  <a:gd name="T27" fmla="*/ 2147483646 h 716"/>
                  <a:gd name="T28" fmla="*/ 2147483646 w 400"/>
                  <a:gd name="T29" fmla="*/ 2147483646 h 716"/>
                  <a:gd name="T30" fmla="*/ 2147483646 w 400"/>
                  <a:gd name="T31" fmla="*/ 2147483646 h 716"/>
                  <a:gd name="T32" fmla="*/ 2147483646 w 400"/>
                  <a:gd name="T33" fmla="*/ 2147483646 h 716"/>
                  <a:gd name="T34" fmla="*/ 2147483646 w 400"/>
                  <a:gd name="T35" fmla="*/ 2147483646 h 716"/>
                  <a:gd name="T36" fmla="*/ 2147483646 w 400"/>
                  <a:gd name="T37" fmla="*/ 2147483646 h 716"/>
                  <a:gd name="T38" fmla="*/ 2147483646 w 400"/>
                  <a:gd name="T39" fmla="*/ 2147483646 h 716"/>
                  <a:gd name="T40" fmla="*/ 2147483646 w 400"/>
                  <a:gd name="T41" fmla="*/ 2147483646 h 716"/>
                  <a:gd name="T42" fmla="*/ 2147483646 w 400"/>
                  <a:gd name="T43" fmla="*/ 2147483646 h 716"/>
                  <a:gd name="T44" fmla="*/ 2147483646 w 400"/>
                  <a:gd name="T45" fmla="*/ 2147483646 h 716"/>
                  <a:gd name="T46" fmla="*/ 2147483646 w 400"/>
                  <a:gd name="T47" fmla="*/ 2147483646 h 716"/>
                  <a:gd name="T48" fmla="*/ 2147483646 w 400"/>
                  <a:gd name="T49" fmla="*/ 2147483646 h 716"/>
                  <a:gd name="T50" fmla="*/ 2147483646 w 400"/>
                  <a:gd name="T51" fmla="*/ 2147483646 h 716"/>
                  <a:gd name="T52" fmla="*/ 2147483646 w 400"/>
                  <a:gd name="T53" fmla="*/ 2147483646 h 716"/>
                  <a:gd name="T54" fmla="*/ 2147483646 w 400"/>
                  <a:gd name="T55" fmla="*/ 2147483646 h 716"/>
                  <a:gd name="T56" fmla="*/ 2147483646 w 400"/>
                  <a:gd name="T57" fmla="*/ 2147483646 h 716"/>
                  <a:gd name="T58" fmla="*/ 2147483646 w 400"/>
                  <a:gd name="T59" fmla="*/ 0 h 716"/>
                  <a:gd name="T60" fmla="*/ 2147483646 w 400"/>
                  <a:gd name="T61" fmla="*/ 2147483646 h 716"/>
                  <a:gd name="T62" fmla="*/ 2147483646 w 400"/>
                  <a:gd name="T63" fmla="*/ 2147483646 h 716"/>
                  <a:gd name="T64" fmla="*/ 2147483646 w 400"/>
                  <a:gd name="T65" fmla="*/ 2147483646 h 716"/>
                  <a:gd name="T66" fmla="*/ 2147483646 w 400"/>
                  <a:gd name="T67" fmla="*/ 2147483646 h 716"/>
                  <a:gd name="T68" fmla="*/ 2147483646 w 400"/>
                  <a:gd name="T69" fmla="*/ 2147483646 h 716"/>
                  <a:gd name="T70" fmla="*/ 2147483646 w 400"/>
                  <a:gd name="T71" fmla="*/ 2147483646 h 716"/>
                  <a:gd name="T72" fmla="*/ 2147483646 w 400"/>
                  <a:gd name="T73" fmla="*/ 2147483646 h 716"/>
                  <a:gd name="T74" fmla="*/ 2147483646 w 400"/>
                  <a:gd name="T75" fmla="*/ 2147483646 h 716"/>
                  <a:gd name="T76" fmla="*/ 2147483646 w 400"/>
                  <a:gd name="T77" fmla="*/ 2147483646 h 716"/>
                  <a:gd name="T78" fmla="*/ 2147483646 w 400"/>
                  <a:gd name="T79" fmla="*/ 2147483646 h 716"/>
                  <a:gd name="T80" fmla="*/ 2147483646 w 400"/>
                  <a:gd name="T81" fmla="*/ 2147483646 h 716"/>
                  <a:gd name="T82" fmla="*/ 2147483646 w 400"/>
                  <a:gd name="T83" fmla="*/ 2147483646 h 716"/>
                  <a:gd name="T84" fmla="*/ 2147483646 w 400"/>
                  <a:gd name="T85" fmla="*/ 2147483646 h 716"/>
                  <a:gd name="T86" fmla="*/ 2147483646 w 400"/>
                  <a:gd name="T87" fmla="*/ 2147483646 h 716"/>
                  <a:gd name="T88" fmla="*/ 2147483646 w 400"/>
                  <a:gd name="T89" fmla="*/ 2147483646 h 716"/>
                  <a:gd name="T90" fmla="*/ 2147483646 w 400"/>
                  <a:gd name="T91" fmla="*/ 2147483646 h 716"/>
                  <a:gd name="T92" fmla="*/ 2147483646 w 400"/>
                  <a:gd name="T93" fmla="*/ 2147483646 h 716"/>
                  <a:gd name="T94" fmla="*/ 2147483646 w 400"/>
                  <a:gd name="T95" fmla="*/ 2147483646 h 716"/>
                  <a:gd name="T96" fmla="*/ 2147483646 w 400"/>
                  <a:gd name="T97" fmla="*/ 2147483646 h 716"/>
                  <a:gd name="T98" fmla="*/ 2147483646 w 400"/>
                  <a:gd name="T99" fmla="*/ 2147483646 h 716"/>
                  <a:gd name="T100" fmla="*/ 2147483646 w 400"/>
                  <a:gd name="T101" fmla="*/ 2147483646 h 716"/>
                  <a:gd name="T102" fmla="*/ 2147483646 w 400"/>
                  <a:gd name="T103" fmla="*/ 2147483646 h 716"/>
                  <a:gd name="T104" fmla="*/ 2147483646 w 400"/>
                  <a:gd name="T105" fmla="*/ 2147483646 h 716"/>
                  <a:gd name="T106" fmla="*/ 2147483646 w 400"/>
                  <a:gd name="T107" fmla="*/ 2147483646 h 716"/>
                  <a:gd name="T108" fmla="*/ 2147483646 w 400"/>
                  <a:gd name="T109" fmla="*/ 2147483646 h 716"/>
                  <a:gd name="T110" fmla="*/ 2147483646 w 400"/>
                  <a:gd name="T111" fmla="*/ 2147483646 h 7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00"/>
                  <a:gd name="T169" fmla="*/ 0 h 716"/>
                  <a:gd name="T170" fmla="*/ 400 w 400"/>
                  <a:gd name="T171" fmla="*/ 716 h 71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00" h="716">
                    <a:moveTo>
                      <a:pt x="115" y="223"/>
                    </a:moveTo>
                    <a:cubicBezTo>
                      <a:pt x="115" y="223"/>
                      <a:pt x="96" y="215"/>
                      <a:pt x="98" y="229"/>
                    </a:cubicBezTo>
                    <a:cubicBezTo>
                      <a:pt x="99" y="244"/>
                      <a:pt x="85" y="255"/>
                      <a:pt x="78" y="265"/>
                    </a:cubicBezTo>
                    <a:cubicBezTo>
                      <a:pt x="71" y="275"/>
                      <a:pt x="60" y="299"/>
                      <a:pt x="67" y="316"/>
                    </a:cubicBezTo>
                    <a:cubicBezTo>
                      <a:pt x="73" y="332"/>
                      <a:pt x="78" y="351"/>
                      <a:pt x="78" y="369"/>
                    </a:cubicBezTo>
                    <a:cubicBezTo>
                      <a:pt x="78" y="387"/>
                      <a:pt x="71" y="392"/>
                      <a:pt x="78" y="397"/>
                    </a:cubicBezTo>
                    <a:cubicBezTo>
                      <a:pt x="85" y="402"/>
                      <a:pt x="71" y="421"/>
                      <a:pt x="67" y="438"/>
                    </a:cubicBezTo>
                    <a:cubicBezTo>
                      <a:pt x="62" y="454"/>
                      <a:pt x="44" y="460"/>
                      <a:pt x="39" y="475"/>
                    </a:cubicBezTo>
                    <a:cubicBezTo>
                      <a:pt x="34" y="490"/>
                      <a:pt x="36" y="500"/>
                      <a:pt x="28" y="503"/>
                    </a:cubicBezTo>
                    <a:cubicBezTo>
                      <a:pt x="19" y="506"/>
                      <a:pt x="14" y="503"/>
                      <a:pt x="11" y="514"/>
                    </a:cubicBezTo>
                    <a:cubicBezTo>
                      <a:pt x="8" y="526"/>
                      <a:pt x="0" y="550"/>
                      <a:pt x="8" y="561"/>
                    </a:cubicBezTo>
                    <a:cubicBezTo>
                      <a:pt x="16" y="573"/>
                      <a:pt x="18" y="578"/>
                      <a:pt x="23" y="588"/>
                    </a:cubicBezTo>
                    <a:cubicBezTo>
                      <a:pt x="28" y="597"/>
                      <a:pt x="42" y="588"/>
                      <a:pt x="26" y="614"/>
                    </a:cubicBezTo>
                    <a:cubicBezTo>
                      <a:pt x="10" y="640"/>
                      <a:pt x="11" y="640"/>
                      <a:pt x="18" y="658"/>
                    </a:cubicBezTo>
                    <a:cubicBezTo>
                      <a:pt x="24" y="675"/>
                      <a:pt x="19" y="680"/>
                      <a:pt x="34" y="690"/>
                    </a:cubicBezTo>
                    <a:cubicBezTo>
                      <a:pt x="49" y="700"/>
                      <a:pt x="73" y="703"/>
                      <a:pt x="78" y="710"/>
                    </a:cubicBezTo>
                    <a:cubicBezTo>
                      <a:pt x="83" y="716"/>
                      <a:pt x="94" y="716"/>
                      <a:pt x="102" y="708"/>
                    </a:cubicBezTo>
                    <a:cubicBezTo>
                      <a:pt x="111" y="700"/>
                      <a:pt x="122" y="689"/>
                      <a:pt x="137" y="689"/>
                    </a:cubicBezTo>
                    <a:cubicBezTo>
                      <a:pt x="151" y="689"/>
                      <a:pt x="161" y="697"/>
                      <a:pt x="169" y="687"/>
                    </a:cubicBezTo>
                    <a:cubicBezTo>
                      <a:pt x="177" y="677"/>
                      <a:pt x="306" y="392"/>
                      <a:pt x="329" y="356"/>
                    </a:cubicBezTo>
                    <a:cubicBezTo>
                      <a:pt x="352" y="320"/>
                      <a:pt x="340" y="301"/>
                      <a:pt x="343" y="285"/>
                    </a:cubicBezTo>
                    <a:cubicBezTo>
                      <a:pt x="347" y="268"/>
                      <a:pt x="370" y="241"/>
                      <a:pt x="363" y="224"/>
                    </a:cubicBezTo>
                    <a:cubicBezTo>
                      <a:pt x="357" y="208"/>
                      <a:pt x="356" y="193"/>
                      <a:pt x="365" y="192"/>
                    </a:cubicBezTo>
                    <a:cubicBezTo>
                      <a:pt x="373" y="190"/>
                      <a:pt x="381" y="198"/>
                      <a:pt x="383" y="211"/>
                    </a:cubicBezTo>
                    <a:cubicBezTo>
                      <a:pt x="384" y="224"/>
                      <a:pt x="394" y="218"/>
                      <a:pt x="397" y="197"/>
                    </a:cubicBezTo>
                    <a:cubicBezTo>
                      <a:pt x="400" y="175"/>
                      <a:pt x="399" y="185"/>
                      <a:pt x="396" y="148"/>
                    </a:cubicBezTo>
                    <a:cubicBezTo>
                      <a:pt x="392" y="110"/>
                      <a:pt x="392" y="94"/>
                      <a:pt x="391" y="83"/>
                    </a:cubicBezTo>
                    <a:cubicBezTo>
                      <a:pt x="389" y="71"/>
                      <a:pt x="389" y="61"/>
                      <a:pt x="379" y="52"/>
                    </a:cubicBezTo>
                    <a:cubicBezTo>
                      <a:pt x="370" y="42"/>
                      <a:pt x="365" y="39"/>
                      <a:pt x="363" y="22"/>
                    </a:cubicBezTo>
                    <a:cubicBezTo>
                      <a:pt x="361" y="6"/>
                      <a:pt x="355" y="0"/>
                      <a:pt x="355" y="0"/>
                    </a:cubicBezTo>
                    <a:cubicBezTo>
                      <a:pt x="355" y="0"/>
                      <a:pt x="350" y="16"/>
                      <a:pt x="345" y="21"/>
                    </a:cubicBezTo>
                    <a:cubicBezTo>
                      <a:pt x="340" y="26"/>
                      <a:pt x="329" y="18"/>
                      <a:pt x="329" y="29"/>
                    </a:cubicBezTo>
                    <a:cubicBezTo>
                      <a:pt x="329" y="40"/>
                      <a:pt x="335" y="42"/>
                      <a:pt x="335" y="53"/>
                    </a:cubicBezTo>
                    <a:cubicBezTo>
                      <a:pt x="335" y="65"/>
                      <a:pt x="330" y="61"/>
                      <a:pt x="327" y="73"/>
                    </a:cubicBezTo>
                    <a:cubicBezTo>
                      <a:pt x="324" y="84"/>
                      <a:pt x="308" y="88"/>
                      <a:pt x="308" y="88"/>
                    </a:cubicBezTo>
                    <a:cubicBezTo>
                      <a:pt x="308" y="88"/>
                      <a:pt x="308" y="109"/>
                      <a:pt x="301" y="104"/>
                    </a:cubicBezTo>
                    <a:cubicBezTo>
                      <a:pt x="295" y="99"/>
                      <a:pt x="298" y="84"/>
                      <a:pt x="290" y="88"/>
                    </a:cubicBezTo>
                    <a:cubicBezTo>
                      <a:pt x="282" y="91"/>
                      <a:pt x="273" y="97"/>
                      <a:pt x="278" y="104"/>
                    </a:cubicBezTo>
                    <a:cubicBezTo>
                      <a:pt x="283" y="110"/>
                      <a:pt x="295" y="125"/>
                      <a:pt x="286" y="125"/>
                    </a:cubicBezTo>
                    <a:cubicBezTo>
                      <a:pt x="278" y="125"/>
                      <a:pt x="269" y="110"/>
                      <a:pt x="267" y="122"/>
                    </a:cubicBezTo>
                    <a:cubicBezTo>
                      <a:pt x="265" y="133"/>
                      <a:pt x="282" y="136"/>
                      <a:pt x="285" y="143"/>
                    </a:cubicBezTo>
                    <a:cubicBezTo>
                      <a:pt x="288" y="149"/>
                      <a:pt x="285" y="164"/>
                      <a:pt x="277" y="164"/>
                    </a:cubicBezTo>
                    <a:cubicBezTo>
                      <a:pt x="269" y="164"/>
                      <a:pt x="270" y="148"/>
                      <a:pt x="262" y="149"/>
                    </a:cubicBezTo>
                    <a:cubicBezTo>
                      <a:pt x="254" y="151"/>
                      <a:pt x="252" y="149"/>
                      <a:pt x="249" y="159"/>
                    </a:cubicBezTo>
                    <a:cubicBezTo>
                      <a:pt x="246" y="169"/>
                      <a:pt x="244" y="169"/>
                      <a:pt x="242" y="177"/>
                    </a:cubicBezTo>
                    <a:cubicBezTo>
                      <a:pt x="241" y="185"/>
                      <a:pt x="231" y="195"/>
                      <a:pt x="226" y="190"/>
                    </a:cubicBezTo>
                    <a:cubicBezTo>
                      <a:pt x="221" y="185"/>
                      <a:pt x="228" y="171"/>
                      <a:pt x="221" y="174"/>
                    </a:cubicBezTo>
                    <a:cubicBezTo>
                      <a:pt x="215" y="177"/>
                      <a:pt x="207" y="171"/>
                      <a:pt x="205" y="182"/>
                    </a:cubicBezTo>
                    <a:cubicBezTo>
                      <a:pt x="203" y="193"/>
                      <a:pt x="192" y="197"/>
                      <a:pt x="192" y="197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87" y="215"/>
                      <a:pt x="182" y="206"/>
                      <a:pt x="177" y="203"/>
                    </a:cubicBezTo>
                    <a:cubicBezTo>
                      <a:pt x="172" y="200"/>
                      <a:pt x="166" y="188"/>
                      <a:pt x="163" y="197"/>
                    </a:cubicBezTo>
                    <a:cubicBezTo>
                      <a:pt x="159" y="205"/>
                      <a:pt x="155" y="218"/>
                      <a:pt x="150" y="218"/>
                    </a:cubicBezTo>
                    <a:cubicBezTo>
                      <a:pt x="145" y="218"/>
                      <a:pt x="146" y="208"/>
                      <a:pt x="138" y="213"/>
                    </a:cubicBezTo>
                    <a:cubicBezTo>
                      <a:pt x="130" y="218"/>
                      <a:pt x="125" y="215"/>
                      <a:pt x="125" y="221"/>
                    </a:cubicBezTo>
                    <a:cubicBezTo>
                      <a:pt x="125" y="228"/>
                      <a:pt x="115" y="223"/>
                      <a:pt x="115" y="223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52" name="Freeform 133">
                <a:extLst>
                  <a:ext uri="{FF2B5EF4-FFF2-40B4-BE49-F238E27FC236}">
                    <a16:creationId xmlns:a16="http://schemas.microsoft.com/office/drawing/2014/main" id="{3E3E9CD3-539E-D5FE-E27F-F121FA2B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9813" y="4386263"/>
                <a:ext cx="44450" cy="47625"/>
              </a:xfrm>
              <a:custGeom>
                <a:avLst/>
                <a:gdLst>
                  <a:gd name="T0" fmla="*/ 2147483646 w 33"/>
                  <a:gd name="T1" fmla="*/ 0 h 35"/>
                  <a:gd name="T2" fmla="*/ 2147483646 w 33"/>
                  <a:gd name="T3" fmla="*/ 2147483646 h 35"/>
                  <a:gd name="T4" fmla="*/ 2147483646 w 33"/>
                  <a:gd name="T5" fmla="*/ 2147483646 h 35"/>
                  <a:gd name="T6" fmla="*/ 2147483646 w 33"/>
                  <a:gd name="T7" fmla="*/ 2147483646 h 35"/>
                  <a:gd name="T8" fmla="*/ 2147483646 w 33"/>
                  <a:gd name="T9" fmla="*/ 2147483646 h 35"/>
                  <a:gd name="T10" fmla="*/ 2147483646 w 33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5"/>
                  <a:gd name="T20" fmla="*/ 33 w 33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5">
                    <a:moveTo>
                      <a:pt x="8" y="0"/>
                    </a:moveTo>
                    <a:cubicBezTo>
                      <a:pt x="0" y="6"/>
                      <a:pt x="0" y="17"/>
                      <a:pt x="5" y="22"/>
                    </a:cubicBezTo>
                    <a:cubicBezTo>
                      <a:pt x="9" y="28"/>
                      <a:pt x="15" y="35"/>
                      <a:pt x="21" y="34"/>
                    </a:cubicBezTo>
                    <a:cubicBezTo>
                      <a:pt x="27" y="33"/>
                      <a:pt x="33" y="21"/>
                      <a:pt x="33" y="19"/>
                    </a:cubicBezTo>
                    <a:cubicBezTo>
                      <a:pt x="33" y="16"/>
                      <a:pt x="32" y="8"/>
                      <a:pt x="26" y="8"/>
                    </a:cubicBezTo>
                    <a:cubicBezTo>
                      <a:pt x="21" y="8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54" name="Freeform 134">
                <a:extLst>
                  <a:ext uri="{FF2B5EF4-FFF2-40B4-BE49-F238E27FC236}">
                    <a16:creationId xmlns:a16="http://schemas.microsoft.com/office/drawing/2014/main" id="{12F626C9-473F-735C-E62A-7F33E87C8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3150" y="4314825"/>
                <a:ext cx="33338" cy="41275"/>
              </a:xfrm>
              <a:custGeom>
                <a:avLst/>
                <a:gdLst>
                  <a:gd name="T0" fmla="*/ 2147483646 w 24"/>
                  <a:gd name="T1" fmla="*/ 0 h 30"/>
                  <a:gd name="T2" fmla="*/ 2147483646 w 24"/>
                  <a:gd name="T3" fmla="*/ 2147483646 h 30"/>
                  <a:gd name="T4" fmla="*/ 2147483646 w 24"/>
                  <a:gd name="T5" fmla="*/ 2147483646 h 30"/>
                  <a:gd name="T6" fmla="*/ 2147483646 w 24"/>
                  <a:gd name="T7" fmla="*/ 2147483646 h 30"/>
                  <a:gd name="T8" fmla="*/ 2147483646 w 24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"/>
                  <a:gd name="T16" fmla="*/ 0 h 30"/>
                  <a:gd name="T17" fmla="*/ 24 w 24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" h="30">
                    <a:moveTo>
                      <a:pt x="15" y="0"/>
                    </a:moveTo>
                    <a:cubicBezTo>
                      <a:pt x="8" y="4"/>
                      <a:pt x="0" y="16"/>
                      <a:pt x="5" y="23"/>
                    </a:cubicBezTo>
                    <a:cubicBezTo>
                      <a:pt x="9" y="30"/>
                      <a:pt x="17" y="30"/>
                      <a:pt x="18" y="26"/>
                    </a:cubicBezTo>
                    <a:cubicBezTo>
                      <a:pt x="19" y="21"/>
                      <a:pt x="24" y="12"/>
                      <a:pt x="22" y="9"/>
                    </a:cubicBezTo>
                    <a:cubicBezTo>
                      <a:pt x="20" y="6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56" name="Freeform 135">
                <a:extLst>
                  <a:ext uri="{FF2B5EF4-FFF2-40B4-BE49-F238E27FC236}">
                    <a16:creationId xmlns:a16="http://schemas.microsoft.com/office/drawing/2014/main" id="{47AD9A2E-1870-0E03-A6CB-BEE795C37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5464175"/>
                <a:ext cx="36512" cy="46038"/>
              </a:xfrm>
              <a:custGeom>
                <a:avLst/>
                <a:gdLst>
                  <a:gd name="T0" fmla="*/ 2147483646 w 27"/>
                  <a:gd name="T1" fmla="*/ 2147483646 h 34"/>
                  <a:gd name="T2" fmla="*/ 0 w 27"/>
                  <a:gd name="T3" fmla="*/ 2147483646 h 34"/>
                  <a:gd name="T4" fmla="*/ 2147483646 w 27"/>
                  <a:gd name="T5" fmla="*/ 2147483646 h 34"/>
                  <a:gd name="T6" fmla="*/ 2147483646 w 27"/>
                  <a:gd name="T7" fmla="*/ 2147483646 h 34"/>
                  <a:gd name="T8" fmla="*/ 2147483646 w 27"/>
                  <a:gd name="T9" fmla="*/ 214748364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4"/>
                  <a:gd name="T17" fmla="*/ 27 w 27"/>
                  <a:gd name="T18" fmla="*/ 34 h 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4">
                    <a:moveTo>
                      <a:pt x="16" y="2"/>
                    </a:moveTo>
                    <a:cubicBezTo>
                      <a:pt x="10" y="2"/>
                      <a:pt x="0" y="0"/>
                      <a:pt x="0" y="12"/>
                    </a:cubicBezTo>
                    <a:cubicBezTo>
                      <a:pt x="0" y="24"/>
                      <a:pt x="4" y="30"/>
                      <a:pt x="10" y="32"/>
                    </a:cubicBezTo>
                    <a:cubicBezTo>
                      <a:pt x="15" y="34"/>
                      <a:pt x="24" y="28"/>
                      <a:pt x="25" y="23"/>
                    </a:cubicBezTo>
                    <a:cubicBezTo>
                      <a:pt x="27" y="19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58" name="Freeform 136">
                <a:extLst>
                  <a:ext uri="{FF2B5EF4-FFF2-40B4-BE49-F238E27FC236}">
                    <a16:creationId xmlns:a16="http://schemas.microsoft.com/office/drawing/2014/main" id="{01C54D7E-2170-1027-A01F-8665AB358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1063" y="5421313"/>
                <a:ext cx="30162" cy="33337"/>
              </a:xfrm>
              <a:custGeom>
                <a:avLst/>
                <a:gdLst>
                  <a:gd name="T0" fmla="*/ 2147483646 w 23"/>
                  <a:gd name="T1" fmla="*/ 0 h 25"/>
                  <a:gd name="T2" fmla="*/ 2147483646 w 23"/>
                  <a:gd name="T3" fmla="*/ 2147483646 h 25"/>
                  <a:gd name="T4" fmla="*/ 2147483646 w 23"/>
                  <a:gd name="T5" fmla="*/ 2147483646 h 25"/>
                  <a:gd name="T6" fmla="*/ 2147483646 w 23"/>
                  <a:gd name="T7" fmla="*/ 2147483646 h 25"/>
                  <a:gd name="T8" fmla="*/ 2147483646 w 23"/>
                  <a:gd name="T9" fmla="*/ 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25"/>
                  <a:gd name="T17" fmla="*/ 23 w 23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25">
                    <a:moveTo>
                      <a:pt x="9" y="0"/>
                    </a:moveTo>
                    <a:cubicBezTo>
                      <a:pt x="5" y="0"/>
                      <a:pt x="0" y="1"/>
                      <a:pt x="1" y="11"/>
                    </a:cubicBezTo>
                    <a:cubicBezTo>
                      <a:pt x="1" y="20"/>
                      <a:pt x="10" y="25"/>
                      <a:pt x="14" y="24"/>
                    </a:cubicBezTo>
                    <a:cubicBezTo>
                      <a:pt x="17" y="23"/>
                      <a:pt x="23" y="12"/>
                      <a:pt x="23" y="12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60" name="Freeform 137">
                <a:extLst>
                  <a:ext uri="{FF2B5EF4-FFF2-40B4-BE49-F238E27FC236}">
                    <a16:creationId xmlns:a16="http://schemas.microsoft.com/office/drawing/2014/main" id="{91088B78-43B7-04B7-D41D-CDF60EABC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500" y="2679700"/>
                <a:ext cx="41275" cy="30163"/>
              </a:xfrm>
              <a:custGeom>
                <a:avLst/>
                <a:gdLst>
                  <a:gd name="T0" fmla="*/ 2147483646 w 30"/>
                  <a:gd name="T1" fmla="*/ 0 h 22"/>
                  <a:gd name="T2" fmla="*/ 2147483646 w 30"/>
                  <a:gd name="T3" fmla="*/ 2147483646 h 22"/>
                  <a:gd name="T4" fmla="*/ 2147483646 w 30"/>
                  <a:gd name="T5" fmla="*/ 2147483646 h 22"/>
                  <a:gd name="T6" fmla="*/ 2147483646 w 30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0"/>
                  <a:gd name="T13" fmla="*/ 0 h 22"/>
                  <a:gd name="T14" fmla="*/ 30 w 30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0" h="22">
                    <a:moveTo>
                      <a:pt x="19" y="0"/>
                    </a:moveTo>
                    <a:cubicBezTo>
                      <a:pt x="13" y="1"/>
                      <a:pt x="0" y="10"/>
                      <a:pt x="11" y="16"/>
                    </a:cubicBezTo>
                    <a:cubicBezTo>
                      <a:pt x="22" y="22"/>
                      <a:pt x="30" y="11"/>
                      <a:pt x="30" y="11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62" name="Freeform 138">
                <a:extLst>
                  <a:ext uri="{FF2B5EF4-FFF2-40B4-BE49-F238E27FC236}">
                    <a16:creationId xmlns:a16="http://schemas.microsoft.com/office/drawing/2014/main" id="{FAEDF279-7D2D-355A-DCF7-42CBE9D15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338" y="2728913"/>
                <a:ext cx="28575" cy="20637"/>
              </a:xfrm>
              <a:custGeom>
                <a:avLst/>
                <a:gdLst>
                  <a:gd name="T0" fmla="*/ 2147483646 w 21"/>
                  <a:gd name="T1" fmla="*/ 0 h 16"/>
                  <a:gd name="T2" fmla="*/ 2147483646 w 21"/>
                  <a:gd name="T3" fmla="*/ 2147483646 h 16"/>
                  <a:gd name="T4" fmla="*/ 2147483646 w 21"/>
                  <a:gd name="T5" fmla="*/ 2147483646 h 16"/>
                  <a:gd name="T6" fmla="*/ 2147483646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16"/>
                  <a:gd name="T14" fmla="*/ 21 w 21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16">
                    <a:moveTo>
                      <a:pt x="15" y="0"/>
                    </a:moveTo>
                    <a:cubicBezTo>
                      <a:pt x="11" y="2"/>
                      <a:pt x="0" y="9"/>
                      <a:pt x="8" y="12"/>
                    </a:cubicBezTo>
                    <a:cubicBezTo>
                      <a:pt x="15" y="16"/>
                      <a:pt x="21" y="9"/>
                      <a:pt x="21" y="9"/>
                    </a:cubicBez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accent5">
                  <a:lumMod val="40000"/>
                  <a:lumOff val="60000"/>
                </a:schemeClr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64" name="Freeform 139">
                <a:extLst>
                  <a:ext uri="{FF2B5EF4-FFF2-40B4-BE49-F238E27FC236}">
                    <a16:creationId xmlns:a16="http://schemas.microsoft.com/office/drawing/2014/main" id="{FF10E50A-1A73-36D0-1DFA-932B069DD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938" y="5953125"/>
                <a:ext cx="173037" cy="153988"/>
              </a:xfrm>
              <a:custGeom>
                <a:avLst/>
                <a:gdLst>
                  <a:gd name="T0" fmla="*/ 2147483646 w 127"/>
                  <a:gd name="T1" fmla="*/ 2147483646 h 113"/>
                  <a:gd name="T2" fmla="*/ 2147483646 w 127"/>
                  <a:gd name="T3" fmla="*/ 2147483646 h 113"/>
                  <a:gd name="T4" fmla="*/ 2147483646 w 127"/>
                  <a:gd name="T5" fmla="*/ 2147483646 h 113"/>
                  <a:gd name="T6" fmla="*/ 2147483646 w 127"/>
                  <a:gd name="T7" fmla="*/ 2147483646 h 113"/>
                  <a:gd name="T8" fmla="*/ 2147483646 w 127"/>
                  <a:gd name="T9" fmla="*/ 2147483646 h 113"/>
                  <a:gd name="T10" fmla="*/ 2147483646 w 127"/>
                  <a:gd name="T11" fmla="*/ 2147483646 h 113"/>
                  <a:gd name="T12" fmla="*/ 2147483646 w 127"/>
                  <a:gd name="T13" fmla="*/ 2147483646 h 113"/>
                  <a:gd name="T14" fmla="*/ 2147483646 w 127"/>
                  <a:gd name="T15" fmla="*/ 2147483646 h 113"/>
                  <a:gd name="T16" fmla="*/ 2147483646 w 127"/>
                  <a:gd name="T17" fmla="*/ 2147483646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7"/>
                  <a:gd name="T28" fmla="*/ 0 h 113"/>
                  <a:gd name="T29" fmla="*/ 127 w 127"/>
                  <a:gd name="T30" fmla="*/ 113 h 11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7" h="113">
                    <a:moveTo>
                      <a:pt x="96" y="17"/>
                    </a:moveTo>
                    <a:cubicBezTo>
                      <a:pt x="88" y="5"/>
                      <a:pt x="88" y="0"/>
                      <a:pt x="67" y="5"/>
                    </a:cubicBezTo>
                    <a:cubicBezTo>
                      <a:pt x="46" y="10"/>
                      <a:pt x="12" y="29"/>
                      <a:pt x="13" y="36"/>
                    </a:cubicBezTo>
                    <a:cubicBezTo>
                      <a:pt x="15" y="43"/>
                      <a:pt x="5" y="53"/>
                      <a:pt x="2" y="58"/>
                    </a:cubicBezTo>
                    <a:cubicBezTo>
                      <a:pt x="0" y="63"/>
                      <a:pt x="6" y="87"/>
                      <a:pt x="16" y="100"/>
                    </a:cubicBezTo>
                    <a:cubicBezTo>
                      <a:pt x="26" y="112"/>
                      <a:pt x="43" y="113"/>
                      <a:pt x="57" y="97"/>
                    </a:cubicBezTo>
                    <a:cubicBezTo>
                      <a:pt x="71" y="81"/>
                      <a:pt x="83" y="88"/>
                      <a:pt x="96" y="80"/>
                    </a:cubicBezTo>
                    <a:cubicBezTo>
                      <a:pt x="108" y="71"/>
                      <a:pt x="127" y="55"/>
                      <a:pt x="122" y="47"/>
                    </a:cubicBezTo>
                    <a:cubicBezTo>
                      <a:pt x="117" y="40"/>
                      <a:pt x="96" y="17"/>
                      <a:pt x="96" y="17"/>
                    </a:cubicBezTo>
                    <a:close/>
                  </a:path>
                </a:pathLst>
              </a:custGeom>
              <a:solidFill>
                <a:srgbClr val="C00000"/>
              </a:solidFill>
              <a:ln w="7938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85" name="Forme libre : forme 184">
                <a:extLst>
                  <a:ext uri="{FF2B5EF4-FFF2-40B4-BE49-F238E27FC236}">
                    <a16:creationId xmlns:a16="http://schemas.microsoft.com/office/drawing/2014/main" id="{84E4D17E-9A84-984C-B1CE-694CFBB5720C}"/>
                  </a:ext>
                </a:extLst>
              </p:cNvPr>
              <p:cNvSpPr/>
              <p:nvPr/>
            </p:nvSpPr>
            <p:spPr>
              <a:xfrm>
                <a:off x="5083969" y="3198018"/>
                <a:ext cx="809625" cy="535782"/>
              </a:xfrm>
              <a:custGeom>
                <a:avLst/>
                <a:gdLst>
                  <a:gd name="csX0" fmla="*/ 0 w 809625"/>
                  <a:gd name="csY0" fmla="*/ 88107 h 445294"/>
                  <a:gd name="csX1" fmla="*/ 64294 w 809625"/>
                  <a:gd name="csY1" fmla="*/ 33338 h 445294"/>
                  <a:gd name="csX2" fmla="*/ 90487 w 809625"/>
                  <a:gd name="csY2" fmla="*/ 38100 h 445294"/>
                  <a:gd name="csX3" fmla="*/ 128587 w 809625"/>
                  <a:gd name="csY3" fmla="*/ 73819 h 445294"/>
                  <a:gd name="csX4" fmla="*/ 183356 w 809625"/>
                  <a:gd name="csY4" fmla="*/ 76200 h 445294"/>
                  <a:gd name="csX5" fmla="*/ 230981 w 809625"/>
                  <a:gd name="csY5" fmla="*/ 38100 h 445294"/>
                  <a:gd name="csX6" fmla="*/ 276225 w 809625"/>
                  <a:gd name="csY6" fmla="*/ 23813 h 445294"/>
                  <a:gd name="csX7" fmla="*/ 302419 w 809625"/>
                  <a:gd name="csY7" fmla="*/ 50007 h 445294"/>
                  <a:gd name="csX8" fmla="*/ 347662 w 809625"/>
                  <a:gd name="csY8" fmla="*/ 21432 h 445294"/>
                  <a:gd name="csX9" fmla="*/ 409575 w 809625"/>
                  <a:gd name="csY9" fmla="*/ 19050 h 445294"/>
                  <a:gd name="csX10" fmla="*/ 438150 w 809625"/>
                  <a:gd name="csY10" fmla="*/ 57150 h 445294"/>
                  <a:gd name="csX11" fmla="*/ 490537 w 809625"/>
                  <a:gd name="csY11" fmla="*/ 19050 h 445294"/>
                  <a:gd name="csX12" fmla="*/ 531019 w 809625"/>
                  <a:gd name="csY12" fmla="*/ 0 h 445294"/>
                  <a:gd name="csX13" fmla="*/ 581025 w 809625"/>
                  <a:gd name="csY13" fmla="*/ 35719 h 445294"/>
                  <a:gd name="csX14" fmla="*/ 631031 w 809625"/>
                  <a:gd name="csY14" fmla="*/ 47625 h 445294"/>
                  <a:gd name="csX15" fmla="*/ 673894 w 809625"/>
                  <a:gd name="csY15" fmla="*/ 45244 h 445294"/>
                  <a:gd name="csX16" fmla="*/ 673894 w 809625"/>
                  <a:gd name="csY16" fmla="*/ 95250 h 445294"/>
                  <a:gd name="csX17" fmla="*/ 664369 w 809625"/>
                  <a:gd name="csY17" fmla="*/ 100013 h 445294"/>
                  <a:gd name="csX18" fmla="*/ 626269 w 809625"/>
                  <a:gd name="csY18" fmla="*/ 92869 h 445294"/>
                  <a:gd name="csX19" fmla="*/ 585787 w 809625"/>
                  <a:gd name="csY19" fmla="*/ 150019 h 445294"/>
                  <a:gd name="csX20" fmla="*/ 607219 w 809625"/>
                  <a:gd name="csY20" fmla="*/ 157163 h 445294"/>
                  <a:gd name="csX21" fmla="*/ 659606 w 809625"/>
                  <a:gd name="csY21" fmla="*/ 150019 h 445294"/>
                  <a:gd name="csX22" fmla="*/ 685800 w 809625"/>
                  <a:gd name="csY22" fmla="*/ 190500 h 445294"/>
                  <a:gd name="csX23" fmla="*/ 697706 w 809625"/>
                  <a:gd name="csY23" fmla="*/ 204788 h 445294"/>
                  <a:gd name="csX24" fmla="*/ 719137 w 809625"/>
                  <a:gd name="csY24" fmla="*/ 216694 h 445294"/>
                  <a:gd name="csX25" fmla="*/ 735806 w 809625"/>
                  <a:gd name="csY25" fmla="*/ 273844 h 445294"/>
                  <a:gd name="csX26" fmla="*/ 740569 w 809625"/>
                  <a:gd name="csY26" fmla="*/ 283369 h 445294"/>
                  <a:gd name="csX27" fmla="*/ 752475 w 809625"/>
                  <a:gd name="csY27" fmla="*/ 290513 h 445294"/>
                  <a:gd name="csX28" fmla="*/ 764381 w 809625"/>
                  <a:gd name="csY28" fmla="*/ 307182 h 445294"/>
                  <a:gd name="csX29" fmla="*/ 804862 w 809625"/>
                  <a:gd name="csY29" fmla="*/ 300038 h 445294"/>
                  <a:gd name="csX30" fmla="*/ 809625 w 809625"/>
                  <a:gd name="csY30" fmla="*/ 307182 h 445294"/>
                  <a:gd name="csX31" fmla="*/ 807244 w 809625"/>
                  <a:gd name="csY31" fmla="*/ 364332 h 445294"/>
                  <a:gd name="csX32" fmla="*/ 714375 w 809625"/>
                  <a:gd name="csY32" fmla="*/ 364332 h 445294"/>
                  <a:gd name="csX33" fmla="*/ 650081 w 809625"/>
                  <a:gd name="csY33" fmla="*/ 426244 h 445294"/>
                  <a:gd name="csX34" fmla="*/ 619125 w 809625"/>
                  <a:gd name="csY34" fmla="*/ 426244 h 445294"/>
                  <a:gd name="csX35" fmla="*/ 600075 w 809625"/>
                  <a:gd name="csY35" fmla="*/ 411957 h 445294"/>
                  <a:gd name="csX36" fmla="*/ 569119 w 809625"/>
                  <a:gd name="csY36" fmla="*/ 431007 h 445294"/>
                  <a:gd name="csX37" fmla="*/ 552450 w 809625"/>
                  <a:gd name="csY37" fmla="*/ 438150 h 445294"/>
                  <a:gd name="csX38" fmla="*/ 535781 w 809625"/>
                  <a:gd name="csY38" fmla="*/ 438150 h 445294"/>
                  <a:gd name="csX39" fmla="*/ 495300 w 809625"/>
                  <a:gd name="csY39" fmla="*/ 433388 h 445294"/>
                  <a:gd name="csX40" fmla="*/ 454819 w 809625"/>
                  <a:gd name="csY40" fmla="*/ 445294 h 445294"/>
                  <a:gd name="csX41" fmla="*/ 435769 w 809625"/>
                  <a:gd name="csY41" fmla="*/ 407194 h 445294"/>
                  <a:gd name="csX42" fmla="*/ 395287 w 809625"/>
                  <a:gd name="csY42" fmla="*/ 407194 h 445294"/>
                  <a:gd name="csX43" fmla="*/ 385762 w 809625"/>
                  <a:gd name="csY43" fmla="*/ 371475 h 445294"/>
                  <a:gd name="csX44" fmla="*/ 371475 w 809625"/>
                  <a:gd name="csY44" fmla="*/ 364332 h 445294"/>
                  <a:gd name="csX45" fmla="*/ 352425 w 809625"/>
                  <a:gd name="csY45" fmla="*/ 385763 h 445294"/>
                  <a:gd name="csX46" fmla="*/ 319087 w 809625"/>
                  <a:gd name="csY46" fmla="*/ 364332 h 445294"/>
                  <a:gd name="csX47" fmla="*/ 295275 w 809625"/>
                  <a:gd name="csY47" fmla="*/ 385763 h 445294"/>
                  <a:gd name="csX48" fmla="*/ 266700 w 809625"/>
                  <a:gd name="csY48" fmla="*/ 381000 h 445294"/>
                  <a:gd name="csX49" fmla="*/ 226219 w 809625"/>
                  <a:gd name="csY49" fmla="*/ 338138 h 445294"/>
                  <a:gd name="csX50" fmla="*/ 223837 w 809625"/>
                  <a:gd name="csY50" fmla="*/ 311944 h 445294"/>
                  <a:gd name="csX51" fmla="*/ 166687 w 809625"/>
                  <a:gd name="csY51" fmla="*/ 276225 h 445294"/>
                  <a:gd name="csX52" fmla="*/ 159544 w 809625"/>
                  <a:gd name="csY52" fmla="*/ 257175 h 445294"/>
                  <a:gd name="csX53" fmla="*/ 159544 w 809625"/>
                  <a:gd name="csY53" fmla="*/ 228600 h 445294"/>
                  <a:gd name="csX54" fmla="*/ 126206 w 809625"/>
                  <a:gd name="csY54" fmla="*/ 192882 h 445294"/>
                  <a:gd name="csX55" fmla="*/ 95250 w 809625"/>
                  <a:gd name="csY55" fmla="*/ 188119 h 445294"/>
                  <a:gd name="csX56" fmla="*/ 78581 w 809625"/>
                  <a:gd name="csY56" fmla="*/ 185738 h 445294"/>
                  <a:gd name="csX57" fmla="*/ 92869 w 809625"/>
                  <a:gd name="csY57" fmla="*/ 145257 h 445294"/>
                  <a:gd name="csX58" fmla="*/ 92869 w 809625"/>
                  <a:gd name="csY58" fmla="*/ 145257 h 445294"/>
                  <a:gd name="csX59" fmla="*/ 54769 w 809625"/>
                  <a:gd name="csY59" fmla="*/ 142875 h 445294"/>
                  <a:gd name="csX60" fmla="*/ 42862 w 809625"/>
                  <a:gd name="csY60" fmla="*/ 126207 h 445294"/>
                  <a:gd name="csX61" fmla="*/ 0 w 809625"/>
                  <a:gd name="csY61" fmla="*/ 88107 h 445294"/>
                  <a:gd name="csX0" fmla="*/ 0 w 809625"/>
                  <a:gd name="csY0" fmla="*/ 178595 h 535782"/>
                  <a:gd name="csX1" fmla="*/ 64294 w 809625"/>
                  <a:gd name="csY1" fmla="*/ 123826 h 535782"/>
                  <a:gd name="csX2" fmla="*/ 90487 w 809625"/>
                  <a:gd name="csY2" fmla="*/ 128588 h 535782"/>
                  <a:gd name="csX3" fmla="*/ 128587 w 809625"/>
                  <a:gd name="csY3" fmla="*/ 164307 h 535782"/>
                  <a:gd name="csX4" fmla="*/ 183356 w 809625"/>
                  <a:gd name="csY4" fmla="*/ 166688 h 535782"/>
                  <a:gd name="csX5" fmla="*/ 230981 w 809625"/>
                  <a:gd name="csY5" fmla="*/ 128588 h 535782"/>
                  <a:gd name="csX6" fmla="*/ 276225 w 809625"/>
                  <a:gd name="csY6" fmla="*/ 114301 h 535782"/>
                  <a:gd name="csX7" fmla="*/ 302419 w 809625"/>
                  <a:gd name="csY7" fmla="*/ 140495 h 535782"/>
                  <a:gd name="csX8" fmla="*/ 347662 w 809625"/>
                  <a:gd name="csY8" fmla="*/ 111920 h 535782"/>
                  <a:gd name="csX9" fmla="*/ 409575 w 809625"/>
                  <a:gd name="csY9" fmla="*/ 109538 h 535782"/>
                  <a:gd name="csX10" fmla="*/ 438150 w 809625"/>
                  <a:gd name="csY10" fmla="*/ 147638 h 535782"/>
                  <a:gd name="csX11" fmla="*/ 490537 w 809625"/>
                  <a:gd name="csY11" fmla="*/ 109538 h 535782"/>
                  <a:gd name="csX12" fmla="*/ 545307 w 809625"/>
                  <a:gd name="csY12" fmla="*/ 0 h 535782"/>
                  <a:gd name="csX13" fmla="*/ 581025 w 809625"/>
                  <a:gd name="csY13" fmla="*/ 126207 h 535782"/>
                  <a:gd name="csX14" fmla="*/ 631031 w 809625"/>
                  <a:gd name="csY14" fmla="*/ 138113 h 535782"/>
                  <a:gd name="csX15" fmla="*/ 673894 w 809625"/>
                  <a:gd name="csY15" fmla="*/ 135732 h 535782"/>
                  <a:gd name="csX16" fmla="*/ 673894 w 809625"/>
                  <a:gd name="csY16" fmla="*/ 185738 h 535782"/>
                  <a:gd name="csX17" fmla="*/ 664369 w 809625"/>
                  <a:gd name="csY17" fmla="*/ 190501 h 535782"/>
                  <a:gd name="csX18" fmla="*/ 626269 w 809625"/>
                  <a:gd name="csY18" fmla="*/ 183357 h 535782"/>
                  <a:gd name="csX19" fmla="*/ 585787 w 809625"/>
                  <a:gd name="csY19" fmla="*/ 240507 h 535782"/>
                  <a:gd name="csX20" fmla="*/ 607219 w 809625"/>
                  <a:gd name="csY20" fmla="*/ 247651 h 535782"/>
                  <a:gd name="csX21" fmla="*/ 659606 w 809625"/>
                  <a:gd name="csY21" fmla="*/ 240507 h 535782"/>
                  <a:gd name="csX22" fmla="*/ 685800 w 809625"/>
                  <a:gd name="csY22" fmla="*/ 280988 h 535782"/>
                  <a:gd name="csX23" fmla="*/ 697706 w 809625"/>
                  <a:gd name="csY23" fmla="*/ 295276 h 535782"/>
                  <a:gd name="csX24" fmla="*/ 719137 w 809625"/>
                  <a:gd name="csY24" fmla="*/ 307182 h 535782"/>
                  <a:gd name="csX25" fmla="*/ 735806 w 809625"/>
                  <a:gd name="csY25" fmla="*/ 364332 h 535782"/>
                  <a:gd name="csX26" fmla="*/ 740569 w 809625"/>
                  <a:gd name="csY26" fmla="*/ 373857 h 535782"/>
                  <a:gd name="csX27" fmla="*/ 752475 w 809625"/>
                  <a:gd name="csY27" fmla="*/ 381001 h 535782"/>
                  <a:gd name="csX28" fmla="*/ 764381 w 809625"/>
                  <a:gd name="csY28" fmla="*/ 397670 h 535782"/>
                  <a:gd name="csX29" fmla="*/ 804862 w 809625"/>
                  <a:gd name="csY29" fmla="*/ 390526 h 535782"/>
                  <a:gd name="csX30" fmla="*/ 809625 w 809625"/>
                  <a:gd name="csY30" fmla="*/ 397670 h 535782"/>
                  <a:gd name="csX31" fmla="*/ 807244 w 809625"/>
                  <a:gd name="csY31" fmla="*/ 454820 h 535782"/>
                  <a:gd name="csX32" fmla="*/ 714375 w 809625"/>
                  <a:gd name="csY32" fmla="*/ 454820 h 535782"/>
                  <a:gd name="csX33" fmla="*/ 650081 w 809625"/>
                  <a:gd name="csY33" fmla="*/ 516732 h 535782"/>
                  <a:gd name="csX34" fmla="*/ 619125 w 809625"/>
                  <a:gd name="csY34" fmla="*/ 516732 h 535782"/>
                  <a:gd name="csX35" fmla="*/ 600075 w 809625"/>
                  <a:gd name="csY35" fmla="*/ 502445 h 535782"/>
                  <a:gd name="csX36" fmla="*/ 569119 w 809625"/>
                  <a:gd name="csY36" fmla="*/ 521495 h 535782"/>
                  <a:gd name="csX37" fmla="*/ 552450 w 809625"/>
                  <a:gd name="csY37" fmla="*/ 528638 h 535782"/>
                  <a:gd name="csX38" fmla="*/ 535781 w 809625"/>
                  <a:gd name="csY38" fmla="*/ 528638 h 535782"/>
                  <a:gd name="csX39" fmla="*/ 495300 w 809625"/>
                  <a:gd name="csY39" fmla="*/ 523876 h 535782"/>
                  <a:gd name="csX40" fmla="*/ 454819 w 809625"/>
                  <a:gd name="csY40" fmla="*/ 535782 h 535782"/>
                  <a:gd name="csX41" fmla="*/ 435769 w 809625"/>
                  <a:gd name="csY41" fmla="*/ 497682 h 535782"/>
                  <a:gd name="csX42" fmla="*/ 395287 w 809625"/>
                  <a:gd name="csY42" fmla="*/ 497682 h 535782"/>
                  <a:gd name="csX43" fmla="*/ 385762 w 809625"/>
                  <a:gd name="csY43" fmla="*/ 461963 h 535782"/>
                  <a:gd name="csX44" fmla="*/ 371475 w 809625"/>
                  <a:gd name="csY44" fmla="*/ 454820 h 535782"/>
                  <a:gd name="csX45" fmla="*/ 352425 w 809625"/>
                  <a:gd name="csY45" fmla="*/ 476251 h 535782"/>
                  <a:gd name="csX46" fmla="*/ 319087 w 809625"/>
                  <a:gd name="csY46" fmla="*/ 454820 h 535782"/>
                  <a:gd name="csX47" fmla="*/ 295275 w 809625"/>
                  <a:gd name="csY47" fmla="*/ 476251 h 535782"/>
                  <a:gd name="csX48" fmla="*/ 266700 w 809625"/>
                  <a:gd name="csY48" fmla="*/ 471488 h 535782"/>
                  <a:gd name="csX49" fmla="*/ 226219 w 809625"/>
                  <a:gd name="csY49" fmla="*/ 428626 h 535782"/>
                  <a:gd name="csX50" fmla="*/ 223837 w 809625"/>
                  <a:gd name="csY50" fmla="*/ 402432 h 535782"/>
                  <a:gd name="csX51" fmla="*/ 166687 w 809625"/>
                  <a:gd name="csY51" fmla="*/ 366713 h 535782"/>
                  <a:gd name="csX52" fmla="*/ 159544 w 809625"/>
                  <a:gd name="csY52" fmla="*/ 347663 h 535782"/>
                  <a:gd name="csX53" fmla="*/ 159544 w 809625"/>
                  <a:gd name="csY53" fmla="*/ 319088 h 535782"/>
                  <a:gd name="csX54" fmla="*/ 126206 w 809625"/>
                  <a:gd name="csY54" fmla="*/ 283370 h 535782"/>
                  <a:gd name="csX55" fmla="*/ 95250 w 809625"/>
                  <a:gd name="csY55" fmla="*/ 278607 h 535782"/>
                  <a:gd name="csX56" fmla="*/ 78581 w 809625"/>
                  <a:gd name="csY56" fmla="*/ 276226 h 535782"/>
                  <a:gd name="csX57" fmla="*/ 92869 w 809625"/>
                  <a:gd name="csY57" fmla="*/ 235745 h 535782"/>
                  <a:gd name="csX58" fmla="*/ 92869 w 809625"/>
                  <a:gd name="csY58" fmla="*/ 235745 h 535782"/>
                  <a:gd name="csX59" fmla="*/ 54769 w 809625"/>
                  <a:gd name="csY59" fmla="*/ 233363 h 535782"/>
                  <a:gd name="csX60" fmla="*/ 42862 w 809625"/>
                  <a:gd name="csY60" fmla="*/ 216695 h 535782"/>
                  <a:gd name="csX61" fmla="*/ 0 w 809625"/>
                  <a:gd name="csY61" fmla="*/ 178595 h 535782"/>
                  <a:gd name="csX0" fmla="*/ 0 w 809625"/>
                  <a:gd name="csY0" fmla="*/ 178595 h 535782"/>
                  <a:gd name="csX1" fmla="*/ 64294 w 809625"/>
                  <a:gd name="csY1" fmla="*/ 123826 h 535782"/>
                  <a:gd name="csX2" fmla="*/ 90487 w 809625"/>
                  <a:gd name="csY2" fmla="*/ 128588 h 535782"/>
                  <a:gd name="csX3" fmla="*/ 128587 w 809625"/>
                  <a:gd name="csY3" fmla="*/ 164307 h 535782"/>
                  <a:gd name="csX4" fmla="*/ 183356 w 809625"/>
                  <a:gd name="csY4" fmla="*/ 166688 h 535782"/>
                  <a:gd name="csX5" fmla="*/ 230981 w 809625"/>
                  <a:gd name="csY5" fmla="*/ 128588 h 535782"/>
                  <a:gd name="csX6" fmla="*/ 276225 w 809625"/>
                  <a:gd name="csY6" fmla="*/ 114301 h 535782"/>
                  <a:gd name="csX7" fmla="*/ 302419 w 809625"/>
                  <a:gd name="csY7" fmla="*/ 140495 h 535782"/>
                  <a:gd name="csX8" fmla="*/ 347662 w 809625"/>
                  <a:gd name="csY8" fmla="*/ 111920 h 535782"/>
                  <a:gd name="csX9" fmla="*/ 409575 w 809625"/>
                  <a:gd name="csY9" fmla="*/ 109538 h 535782"/>
                  <a:gd name="csX10" fmla="*/ 438150 w 809625"/>
                  <a:gd name="csY10" fmla="*/ 147638 h 535782"/>
                  <a:gd name="csX11" fmla="*/ 490537 w 809625"/>
                  <a:gd name="csY11" fmla="*/ 109538 h 535782"/>
                  <a:gd name="csX12" fmla="*/ 545307 w 809625"/>
                  <a:gd name="csY12" fmla="*/ 0 h 535782"/>
                  <a:gd name="csX13" fmla="*/ 585788 w 809625"/>
                  <a:gd name="csY13" fmla="*/ 59532 h 535782"/>
                  <a:gd name="csX14" fmla="*/ 631031 w 809625"/>
                  <a:gd name="csY14" fmla="*/ 138113 h 535782"/>
                  <a:gd name="csX15" fmla="*/ 673894 w 809625"/>
                  <a:gd name="csY15" fmla="*/ 135732 h 535782"/>
                  <a:gd name="csX16" fmla="*/ 673894 w 809625"/>
                  <a:gd name="csY16" fmla="*/ 185738 h 535782"/>
                  <a:gd name="csX17" fmla="*/ 664369 w 809625"/>
                  <a:gd name="csY17" fmla="*/ 190501 h 535782"/>
                  <a:gd name="csX18" fmla="*/ 626269 w 809625"/>
                  <a:gd name="csY18" fmla="*/ 183357 h 535782"/>
                  <a:gd name="csX19" fmla="*/ 585787 w 809625"/>
                  <a:gd name="csY19" fmla="*/ 240507 h 535782"/>
                  <a:gd name="csX20" fmla="*/ 607219 w 809625"/>
                  <a:gd name="csY20" fmla="*/ 247651 h 535782"/>
                  <a:gd name="csX21" fmla="*/ 659606 w 809625"/>
                  <a:gd name="csY21" fmla="*/ 240507 h 535782"/>
                  <a:gd name="csX22" fmla="*/ 685800 w 809625"/>
                  <a:gd name="csY22" fmla="*/ 280988 h 535782"/>
                  <a:gd name="csX23" fmla="*/ 697706 w 809625"/>
                  <a:gd name="csY23" fmla="*/ 295276 h 535782"/>
                  <a:gd name="csX24" fmla="*/ 719137 w 809625"/>
                  <a:gd name="csY24" fmla="*/ 307182 h 535782"/>
                  <a:gd name="csX25" fmla="*/ 735806 w 809625"/>
                  <a:gd name="csY25" fmla="*/ 364332 h 535782"/>
                  <a:gd name="csX26" fmla="*/ 740569 w 809625"/>
                  <a:gd name="csY26" fmla="*/ 373857 h 535782"/>
                  <a:gd name="csX27" fmla="*/ 752475 w 809625"/>
                  <a:gd name="csY27" fmla="*/ 381001 h 535782"/>
                  <a:gd name="csX28" fmla="*/ 764381 w 809625"/>
                  <a:gd name="csY28" fmla="*/ 397670 h 535782"/>
                  <a:gd name="csX29" fmla="*/ 804862 w 809625"/>
                  <a:gd name="csY29" fmla="*/ 390526 h 535782"/>
                  <a:gd name="csX30" fmla="*/ 809625 w 809625"/>
                  <a:gd name="csY30" fmla="*/ 397670 h 535782"/>
                  <a:gd name="csX31" fmla="*/ 807244 w 809625"/>
                  <a:gd name="csY31" fmla="*/ 454820 h 535782"/>
                  <a:gd name="csX32" fmla="*/ 714375 w 809625"/>
                  <a:gd name="csY32" fmla="*/ 454820 h 535782"/>
                  <a:gd name="csX33" fmla="*/ 650081 w 809625"/>
                  <a:gd name="csY33" fmla="*/ 516732 h 535782"/>
                  <a:gd name="csX34" fmla="*/ 619125 w 809625"/>
                  <a:gd name="csY34" fmla="*/ 516732 h 535782"/>
                  <a:gd name="csX35" fmla="*/ 600075 w 809625"/>
                  <a:gd name="csY35" fmla="*/ 502445 h 535782"/>
                  <a:gd name="csX36" fmla="*/ 569119 w 809625"/>
                  <a:gd name="csY36" fmla="*/ 521495 h 535782"/>
                  <a:gd name="csX37" fmla="*/ 552450 w 809625"/>
                  <a:gd name="csY37" fmla="*/ 528638 h 535782"/>
                  <a:gd name="csX38" fmla="*/ 535781 w 809625"/>
                  <a:gd name="csY38" fmla="*/ 528638 h 535782"/>
                  <a:gd name="csX39" fmla="*/ 495300 w 809625"/>
                  <a:gd name="csY39" fmla="*/ 523876 h 535782"/>
                  <a:gd name="csX40" fmla="*/ 454819 w 809625"/>
                  <a:gd name="csY40" fmla="*/ 535782 h 535782"/>
                  <a:gd name="csX41" fmla="*/ 435769 w 809625"/>
                  <a:gd name="csY41" fmla="*/ 497682 h 535782"/>
                  <a:gd name="csX42" fmla="*/ 395287 w 809625"/>
                  <a:gd name="csY42" fmla="*/ 497682 h 535782"/>
                  <a:gd name="csX43" fmla="*/ 385762 w 809625"/>
                  <a:gd name="csY43" fmla="*/ 461963 h 535782"/>
                  <a:gd name="csX44" fmla="*/ 371475 w 809625"/>
                  <a:gd name="csY44" fmla="*/ 454820 h 535782"/>
                  <a:gd name="csX45" fmla="*/ 352425 w 809625"/>
                  <a:gd name="csY45" fmla="*/ 476251 h 535782"/>
                  <a:gd name="csX46" fmla="*/ 319087 w 809625"/>
                  <a:gd name="csY46" fmla="*/ 454820 h 535782"/>
                  <a:gd name="csX47" fmla="*/ 295275 w 809625"/>
                  <a:gd name="csY47" fmla="*/ 476251 h 535782"/>
                  <a:gd name="csX48" fmla="*/ 266700 w 809625"/>
                  <a:gd name="csY48" fmla="*/ 471488 h 535782"/>
                  <a:gd name="csX49" fmla="*/ 226219 w 809625"/>
                  <a:gd name="csY49" fmla="*/ 428626 h 535782"/>
                  <a:gd name="csX50" fmla="*/ 223837 w 809625"/>
                  <a:gd name="csY50" fmla="*/ 402432 h 535782"/>
                  <a:gd name="csX51" fmla="*/ 166687 w 809625"/>
                  <a:gd name="csY51" fmla="*/ 366713 h 535782"/>
                  <a:gd name="csX52" fmla="*/ 159544 w 809625"/>
                  <a:gd name="csY52" fmla="*/ 347663 h 535782"/>
                  <a:gd name="csX53" fmla="*/ 159544 w 809625"/>
                  <a:gd name="csY53" fmla="*/ 319088 h 535782"/>
                  <a:gd name="csX54" fmla="*/ 126206 w 809625"/>
                  <a:gd name="csY54" fmla="*/ 283370 h 535782"/>
                  <a:gd name="csX55" fmla="*/ 95250 w 809625"/>
                  <a:gd name="csY55" fmla="*/ 278607 h 535782"/>
                  <a:gd name="csX56" fmla="*/ 78581 w 809625"/>
                  <a:gd name="csY56" fmla="*/ 276226 h 535782"/>
                  <a:gd name="csX57" fmla="*/ 92869 w 809625"/>
                  <a:gd name="csY57" fmla="*/ 235745 h 535782"/>
                  <a:gd name="csX58" fmla="*/ 92869 w 809625"/>
                  <a:gd name="csY58" fmla="*/ 235745 h 535782"/>
                  <a:gd name="csX59" fmla="*/ 54769 w 809625"/>
                  <a:gd name="csY59" fmla="*/ 233363 h 535782"/>
                  <a:gd name="csX60" fmla="*/ 42862 w 809625"/>
                  <a:gd name="csY60" fmla="*/ 216695 h 535782"/>
                  <a:gd name="csX61" fmla="*/ 0 w 809625"/>
                  <a:gd name="csY61" fmla="*/ 178595 h 53578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  <a:cxn ang="0">
                    <a:pos x="csX32" y="csY32"/>
                  </a:cxn>
                  <a:cxn ang="0">
                    <a:pos x="csX33" y="csY33"/>
                  </a:cxn>
                  <a:cxn ang="0">
                    <a:pos x="csX34" y="csY34"/>
                  </a:cxn>
                  <a:cxn ang="0">
                    <a:pos x="csX35" y="csY35"/>
                  </a:cxn>
                  <a:cxn ang="0">
                    <a:pos x="csX36" y="csY36"/>
                  </a:cxn>
                  <a:cxn ang="0">
                    <a:pos x="csX37" y="csY37"/>
                  </a:cxn>
                  <a:cxn ang="0">
                    <a:pos x="csX38" y="csY38"/>
                  </a:cxn>
                  <a:cxn ang="0">
                    <a:pos x="csX39" y="csY39"/>
                  </a:cxn>
                  <a:cxn ang="0">
                    <a:pos x="csX40" y="csY40"/>
                  </a:cxn>
                  <a:cxn ang="0">
                    <a:pos x="csX41" y="csY41"/>
                  </a:cxn>
                  <a:cxn ang="0">
                    <a:pos x="csX42" y="csY42"/>
                  </a:cxn>
                  <a:cxn ang="0">
                    <a:pos x="csX43" y="csY43"/>
                  </a:cxn>
                  <a:cxn ang="0">
                    <a:pos x="csX44" y="csY44"/>
                  </a:cxn>
                  <a:cxn ang="0">
                    <a:pos x="csX45" y="csY45"/>
                  </a:cxn>
                  <a:cxn ang="0">
                    <a:pos x="csX46" y="csY46"/>
                  </a:cxn>
                  <a:cxn ang="0">
                    <a:pos x="csX47" y="csY47"/>
                  </a:cxn>
                  <a:cxn ang="0">
                    <a:pos x="csX48" y="csY48"/>
                  </a:cxn>
                  <a:cxn ang="0">
                    <a:pos x="csX49" y="csY49"/>
                  </a:cxn>
                  <a:cxn ang="0">
                    <a:pos x="csX50" y="csY50"/>
                  </a:cxn>
                  <a:cxn ang="0">
                    <a:pos x="csX51" y="csY51"/>
                  </a:cxn>
                  <a:cxn ang="0">
                    <a:pos x="csX52" y="csY52"/>
                  </a:cxn>
                  <a:cxn ang="0">
                    <a:pos x="csX53" y="csY53"/>
                  </a:cxn>
                  <a:cxn ang="0">
                    <a:pos x="csX54" y="csY54"/>
                  </a:cxn>
                  <a:cxn ang="0">
                    <a:pos x="csX55" y="csY55"/>
                  </a:cxn>
                  <a:cxn ang="0">
                    <a:pos x="csX56" y="csY56"/>
                  </a:cxn>
                  <a:cxn ang="0">
                    <a:pos x="csX57" y="csY57"/>
                  </a:cxn>
                  <a:cxn ang="0">
                    <a:pos x="csX58" y="csY58"/>
                  </a:cxn>
                  <a:cxn ang="0">
                    <a:pos x="csX59" y="csY59"/>
                  </a:cxn>
                  <a:cxn ang="0">
                    <a:pos x="csX60" y="csY60"/>
                  </a:cxn>
                  <a:cxn ang="0">
                    <a:pos x="csX61" y="csY61"/>
                  </a:cxn>
                </a:cxnLst>
                <a:rect l="l" t="t" r="r" b="b"/>
                <a:pathLst>
                  <a:path w="809625" h="535782">
                    <a:moveTo>
                      <a:pt x="0" y="178595"/>
                    </a:moveTo>
                    <a:lnTo>
                      <a:pt x="64294" y="123826"/>
                    </a:lnTo>
                    <a:lnTo>
                      <a:pt x="90487" y="128588"/>
                    </a:lnTo>
                    <a:lnTo>
                      <a:pt x="128587" y="164307"/>
                    </a:lnTo>
                    <a:lnTo>
                      <a:pt x="183356" y="166688"/>
                    </a:lnTo>
                    <a:lnTo>
                      <a:pt x="230981" y="128588"/>
                    </a:lnTo>
                    <a:lnTo>
                      <a:pt x="276225" y="114301"/>
                    </a:lnTo>
                    <a:lnTo>
                      <a:pt x="302419" y="140495"/>
                    </a:lnTo>
                    <a:lnTo>
                      <a:pt x="347662" y="111920"/>
                    </a:lnTo>
                    <a:lnTo>
                      <a:pt x="409575" y="109538"/>
                    </a:lnTo>
                    <a:lnTo>
                      <a:pt x="438150" y="147638"/>
                    </a:lnTo>
                    <a:lnTo>
                      <a:pt x="490537" y="109538"/>
                    </a:lnTo>
                    <a:lnTo>
                      <a:pt x="545307" y="0"/>
                    </a:lnTo>
                    <a:lnTo>
                      <a:pt x="585788" y="59532"/>
                    </a:lnTo>
                    <a:lnTo>
                      <a:pt x="631031" y="138113"/>
                    </a:lnTo>
                    <a:lnTo>
                      <a:pt x="673894" y="135732"/>
                    </a:lnTo>
                    <a:lnTo>
                      <a:pt x="673894" y="185738"/>
                    </a:lnTo>
                    <a:lnTo>
                      <a:pt x="664369" y="190501"/>
                    </a:lnTo>
                    <a:lnTo>
                      <a:pt x="626269" y="183357"/>
                    </a:lnTo>
                    <a:lnTo>
                      <a:pt x="585787" y="240507"/>
                    </a:lnTo>
                    <a:lnTo>
                      <a:pt x="607219" y="247651"/>
                    </a:lnTo>
                    <a:lnTo>
                      <a:pt x="659606" y="240507"/>
                    </a:lnTo>
                    <a:lnTo>
                      <a:pt x="685800" y="280988"/>
                    </a:lnTo>
                    <a:lnTo>
                      <a:pt x="697706" y="295276"/>
                    </a:lnTo>
                    <a:lnTo>
                      <a:pt x="719137" y="307182"/>
                    </a:lnTo>
                    <a:lnTo>
                      <a:pt x="735806" y="364332"/>
                    </a:lnTo>
                    <a:lnTo>
                      <a:pt x="740569" y="373857"/>
                    </a:lnTo>
                    <a:lnTo>
                      <a:pt x="752475" y="381001"/>
                    </a:lnTo>
                    <a:lnTo>
                      <a:pt x="764381" y="397670"/>
                    </a:lnTo>
                    <a:lnTo>
                      <a:pt x="804862" y="390526"/>
                    </a:lnTo>
                    <a:lnTo>
                      <a:pt x="809625" y="397670"/>
                    </a:lnTo>
                    <a:cubicBezTo>
                      <a:pt x="808831" y="416720"/>
                      <a:pt x="808038" y="435770"/>
                      <a:pt x="807244" y="454820"/>
                    </a:cubicBezTo>
                    <a:lnTo>
                      <a:pt x="714375" y="454820"/>
                    </a:lnTo>
                    <a:lnTo>
                      <a:pt x="650081" y="516732"/>
                    </a:lnTo>
                    <a:lnTo>
                      <a:pt x="619125" y="516732"/>
                    </a:lnTo>
                    <a:lnTo>
                      <a:pt x="600075" y="502445"/>
                    </a:lnTo>
                    <a:lnTo>
                      <a:pt x="569119" y="521495"/>
                    </a:lnTo>
                    <a:lnTo>
                      <a:pt x="552450" y="528638"/>
                    </a:lnTo>
                    <a:lnTo>
                      <a:pt x="535781" y="528638"/>
                    </a:lnTo>
                    <a:lnTo>
                      <a:pt x="495300" y="523876"/>
                    </a:lnTo>
                    <a:lnTo>
                      <a:pt x="454819" y="535782"/>
                    </a:lnTo>
                    <a:lnTo>
                      <a:pt x="435769" y="497682"/>
                    </a:lnTo>
                    <a:lnTo>
                      <a:pt x="395287" y="497682"/>
                    </a:lnTo>
                    <a:lnTo>
                      <a:pt x="385762" y="461963"/>
                    </a:lnTo>
                    <a:lnTo>
                      <a:pt x="371475" y="454820"/>
                    </a:lnTo>
                    <a:lnTo>
                      <a:pt x="352425" y="476251"/>
                    </a:lnTo>
                    <a:lnTo>
                      <a:pt x="319087" y="454820"/>
                    </a:lnTo>
                    <a:lnTo>
                      <a:pt x="295275" y="476251"/>
                    </a:lnTo>
                    <a:lnTo>
                      <a:pt x="266700" y="471488"/>
                    </a:lnTo>
                    <a:lnTo>
                      <a:pt x="226219" y="428626"/>
                    </a:lnTo>
                    <a:lnTo>
                      <a:pt x="223837" y="402432"/>
                    </a:lnTo>
                    <a:lnTo>
                      <a:pt x="166687" y="366713"/>
                    </a:lnTo>
                    <a:lnTo>
                      <a:pt x="159544" y="347663"/>
                    </a:lnTo>
                    <a:lnTo>
                      <a:pt x="159544" y="319088"/>
                    </a:lnTo>
                    <a:lnTo>
                      <a:pt x="126206" y="283370"/>
                    </a:lnTo>
                    <a:lnTo>
                      <a:pt x="95250" y="278607"/>
                    </a:lnTo>
                    <a:lnTo>
                      <a:pt x="78581" y="276226"/>
                    </a:lnTo>
                    <a:lnTo>
                      <a:pt x="92869" y="235745"/>
                    </a:lnTo>
                    <a:lnTo>
                      <a:pt x="92869" y="235745"/>
                    </a:lnTo>
                    <a:lnTo>
                      <a:pt x="54769" y="233363"/>
                    </a:lnTo>
                    <a:lnTo>
                      <a:pt x="42862" y="216695"/>
                    </a:lnTo>
                    <a:lnTo>
                      <a:pt x="0" y="178595"/>
                    </a:lnTo>
                    <a:close/>
                  </a:path>
                </a:pathLst>
              </a:custGeom>
              <a:solidFill>
                <a:srgbClr val="00B050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186" name="ZoneTexte 185">
                <a:extLst>
                  <a:ext uri="{FF2B5EF4-FFF2-40B4-BE49-F238E27FC236}">
                    <a16:creationId xmlns:a16="http://schemas.microsoft.com/office/drawing/2014/main" id="{72F3DE8B-AF25-9957-37AB-53081EF7F6B7}"/>
                  </a:ext>
                </a:extLst>
              </p:cNvPr>
              <p:cNvSpPr txBox="1"/>
              <p:nvPr/>
            </p:nvSpPr>
            <p:spPr>
              <a:xfrm>
                <a:off x="1777418" y="3198018"/>
                <a:ext cx="59022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141%</a:t>
                </a:r>
              </a:p>
            </p:txBody>
          </p:sp>
          <p:cxnSp>
            <p:nvCxnSpPr>
              <p:cNvPr id="188" name="Connecteur droit 187">
                <a:extLst>
                  <a:ext uri="{FF2B5EF4-FFF2-40B4-BE49-F238E27FC236}">
                    <a16:creationId xmlns:a16="http://schemas.microsoft.com/office/drawing/2014/main" id="{09763806-789F-E703-345D-5F5EAACC1F3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87588" y="3367881"/>
                <a:ext cx="315912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ZoneTexte 189">
                <a:extLst>
                  <a:ext uri="{FF2B5EF4-FFF2-40B4-BE49-F238E27FC236}">
                    <a16:creationId xmlns:a16="http://schemas.microsoft.com/office/drawing/2014/main" id="{0BFD7787-6068-C355-D7F4-4878656079F2}"/>
                  </a:ext>
                </a:extLst>
              </p:cNvPr>
              <p:cNvSpPr txBox="1"/>
              <p:nvPr/>
            </p:nvSpPr>
            <p:spPr>
              <a:xfrm>
                <a:off x="1998548" y="3417474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-15%</a:t>
                </a:r>
              </a:p>
            </p:txBody>
          </p:sp>
          <p:cxnSp>
            <p:nvCxnSpPr>
              <p:cNvPr id="191" name="Connecteur droit 190">
                <a:extLst>
                  <a:ext uri="{FF2B5EF4-FFF2-40B4-BE49-F238E27FC236}">
                    <a16:creationId xmlns:a16="http://schemas.microsoft.com/office/drawing/2014/main" id="{77D4FCF1-A496-B399-6735-991B8E1458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96312" y="3569049"/>
                <a:ext cx="29006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Connecteur droit 192">
                <a:extLst>
                  <a:ext uri="{FF2B5EF4-FFF2-40B4-BE49-F238E27FC236}">
                    <a16:creationId xmlns:a16="http://schemas.microsoft.com/office/drawing/2014/main" id="{E4166494-5609-84BD-5EA1-3C809F3E7A4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2887091" y="3648075"/>
                <a:ext cx="29006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" name="ZoneTexte 193">
                <a:extLst>
                  <a:ext uri="{FF2B5EF4-FFF2-40B4-BE49-F238E27FC236}">
                    <a16:creationId xmlns:a16="http://schemas.microsoft.com/office/drawing/2014/main" id="{5C776F0F-E511-4F80-FDB0-1B6C6F2FDE74}"/>
                  </a:ext>
                </a:extLst>
              </p:cNvPr>
              <p:cNvSpPr txBox="1"/>
              <p:nvPr/>
            </p:nvSpPr>
            <p:spPr>
              <a:xfrm>
                <a:off x="2766464" y="3746658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rgbClr val="000066"/>
                    </a:solidFill>
                  </a:rPr>
                  <a:t>-13%</a:t>
                </a:r>
              </a:p>
            </p:txBody>
          </p:sp>
          <p:cxnSp>
            <p:nvCxnSpPr>
              <p:cNvPr id="195" name="Connecteur droit 194">
                <a:extLst>
                  <a:ext uri="{FF2B5EF4-FFF2-40B4-BE49-F238E27FC236}">
                    <a16:creationId xmlns:a16="http://schemas.microsoft.com/office/drawing/2014/main" id="{BB58BD63-AAE7-2923-DB76-4E77E043E82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324733" y="3503041"/>
                <a:ext cx="0" cy="502031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" name="ZoneTexte 195">
                <a:extLst>
                  <a:ext uri="{FF2B5EF4-FFF2-40B4-BE49-F238E27FC236}">
                    <a16:creationId xmlns:a16="http://schemas.microsoft.com/office/drawing/2014/main" id="{2796F202-42E8-B740-9773-4EBDD063DE09}"/>
                  </a:ext>
                </a:extLst>
              </p:cNvPr>
              <p:cNvSpPr txBox="1"/>
              <p:nvPr/>
            </p:nvSpPr>
            <p:spPr>
              <a:xfrm>
                <a:off x="3059071" y="3974306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rgbClr val="000066"/>
                    </a:solidFill>
                  </a:rPr>
                  <a:t>-89%</a:t>
                </a:r>
              </a:p>
            </p:txBody>
          </p:sp>
          <p:sp>
            <p:nvSpPr>
              <p:cNvPr id="198" name="ZoneTexte 197">
                <a:extLst>
                  <a:ext uri="{FF2B5EF4-FFF2-40B4-BE49-F238E27FC236}">
                    <a16:creationId xmlns:a16="http://schemas.microsoft.com/office/drawing/2014/main" id="{87290D56-1EA2-A449-6ADF-A77716636A54}"/>
                  </a:ext>
                </a:extLst>
              </p:cNvPr>
              <p:cNvSpPr txBox="1"/>
              <p:nvPr/>
            </p:nvSpPr>
            <p:spPr>
              <a:xfrm>
                <a:off x="3705122" y="3185573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-98%</a:t>
                </a:r>
              </a:p>
            </p:txBody>
          </p:sp>
          <p:sp>
            <p:nvSpPr>
              <p:cNvPr id="199" name="ZoneTexte 198">
                <a:extLst>
                  <a:ext uri="{FF2B5EF4-FFF2-40B4-BE49-F238E27FC236}">
                    <a16:creationId xmlns:a16="http://schemas.microsoft.com/office/drawing/2014/main" id="{45269856-EABE-C33E-6199-844BBE73513D}"/>
                  </a:ext>
                </a:extLst>
              </p:cNvPr>
              <p:cNvSpPr txBox="1"/>
              <p:nvPr/>
            </p:nvSpPr>
            <p:spPr>
              <a:xfrm>
                <a:off x="3939818" y="346598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-99%</a:t>
                </a:r>
              </a:p>
            </p:txBody>
          </p:sp>
          <p:sp>
            <p:nvSpPr>
              <p:cNvPr id="200" name="ZoneTexte 199">
                <a:extLst>
                  <a:ext uri="{FF2B5EF4-FFF2-40B4-BE49-F238E27FC236}">
                    <a16:creationId xmlns:a16="http://schemas.microsoft.com/office/drawing/2014/main" id="{028E9436-A30C-D1A0-FCEA-45821136D084}"/>
                  </a:ext>
                </a:extLst>
              </p:cNvPr>
              <p:cNvSpPr txBox="1"/>
              <p:nvPr/>
            </p:nvSpPr>
            <p:spPr>
              <a:xfrm>
                <a:off x="4796855" y="4021463"/>
                <a:ext cx="49885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18%</a:t>
                </a:r>
              </a:p>
            </p:txBody>
          </p:sp>
          <p:sp>
            <p:nvSpPr>
              <p:cNvPr id="201" name="ZoneTexte 200">
                <a:extLst>
                  <a:ext uri="{FF2B5EF4-FFF2-40B4-BE49-F238E27FC236}">
                    <a16:creationId xmlns:a16="http://schemas.microsoft.com/office/drawing/2014/main" id="{0612FE66-362C-1F1A-DDBC-C4B074E9AF9F}"/>
                  </a:ext>
                </a:extLst>
              </p:cNvPr>
              <p:cNvSpPr txBox="1"/>
              <p:nvPr/>
            </p:nvSpPr>
            <p:spPr>
              <a:xfrm>
                <a:off x="5235801" y="3363095"/>
                <a:ext cx="59022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325%</a:t>
                </a:r>
              </a:p>
            </p:txBody>
          </p:sp>
          <p:sp>
            <p:nvSpPr>
              <p:cNvPr id="202" name="ZoneTexte 201">
                <a:extLst>
                  <a:ext uri="{FF2B5EF4-FFF2-40B4-BE49-F238E27FC236}">
                    <a16:creationId xmlns:a16="http://schemas.microsoft.com/office/drawing/2014/main" id="{FA5997EF-8073-93E7-F875-01273EA9E320}"/>
                  </a:ext>
                </a:extLst>
              </p:cNvPr>
              <p:cNvSpPr txBox="1"/>
              <p:nvPr/>
            </p:nvSpPr>
            <p:spPr>
              <a:xfrm>
                <a:off x="5900704" y="3232348"/>
                <a:ext cx="40748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3%</a:t>
                </a:r>
              </a:p>
            </p:txBody>
          </p:sp>
          <p:sp>
            <p:nvSpPr>
              <p:cNvPr id="203" name="ZoneTexte 202">
                <a:extLst>
                  <a:ext uri="{FF2B5EF4-FFF2-40B4-BE49-F238E27FC236}">
                    <a16:creationId xmlns:a16="http://schemas.microsoft.com/office/drawing/2014/main" id="{BBC4EDE9-20E3-1962-4FC6-8BDEAB0DC6CD}"/>
                  </a:ext>
                </a:extLst>
              </p:cNvPr>
              <p:cNvSpPr txBox="1"/>
              <p:nvPr/>
            </p:nvSpPr>
            <p:spPr>
              <a:xfrm>
                <a:off x="5845840" y="3771844"/>
                <a:ext cx="40748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1%</a:t>
                </a:r>
              </a:p>
            </p:txBody>
          </p:sp>
          <p:sp>
            <p:nvSpPr>
              <p:cNvPr id="204" name="ZoneTexte 203">
                <a:extLst>
                  <a:ext uri="{FF2B5EF4-FFF2-40B4-BE49-F238E27FC236}">
                    <a16:creationId xmlns:a16="http://schemas.microsoft.com/office/drawing/2014/main" id="{BB97599B-98A8-F5E2-B393-6CE77598FC29}"/>
                  </a:ext>
                </a:extLst>
              </p:cNvPr>
              <p:cNvSpPr txBox="1"/>
              <p:nvPr/>
            </p:nvSpPr>
            <p:spPr>
              <a:xfrm>
                <a:off x="6761842" y="366652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-40%</a:t>
                </a:r>
              </a:p>
            </p:txBody>
          </p:sp>
          <p:cxnSp>
            <p:nvCxnSpPr>
              <p:cNvPr id="205" name="Connecteur droit 204">
                <a:extLst>
                  <a:ext uri="{FF2B5EF4-FFF2-40B4-BE49-F238E27FC236}">
                    <a16:creationId xmlns:a16="http://schemas.microsoft.com/office/drawing/2014/main" id="{2FED64A5-37E6-03C9-3261-054E9D7C56F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692902" y="3825589"/>
                <a:ext cx="1101090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7" name="Ellipse 206">
                <a:extLst>
                  <a:ext uri="{FF2B5EF4-FFF2-40B4-BE49-F238E27FC236}">
                    <a16:creationId xmlns:a16="http://schemas.microsoft.com/office/drawing/2014/main" id="{16F45EAD-33DC-1467-1147-67A90D65B6C0}"/>
                  </a:ext>
                </a:extLst>
              </p:cNvPr>
              <p:cNvSpPr/>
              <p:nvPr/>
            </p:nvSpPr>
            <p:spPr>
              <a:xfrm rot="900000">
                <a:off x="5429150" y="3944020"/>
                <a:ext cx="114500" cy="137443"/>
              </a:xfrm>
              <a:prstGeom prst="ellipse">
                <a:avLst/>
              </a:prstGeom>
              <a:solidFill>
                <a:srgbClr val="00B050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08" name="Ellipse 207">
                <a:extLst>
                  <a:ext uri="{FF2B5EF4-FFF2-40B4-BE49-F238E27FC236}">
                    <a16:creationId xmlns:a16="http://schemas.microsoft.com/office/drawing/2014/main" id="{A2CCB52F-CF01-7430-7A27-6C7F539878E9}"/>
                  </a:ext>
                </a:extLst>
              </p:cNvPr>
              <p:cNvSpPr/>
              <p:nvPr/>
            </p:nvSpPr>
            <p:spPr>
              <a:xfrm rot="900000">
                <a:off x="5410862" y="4062892"/>
                <a:ext cx="114500" cy="137443"/>
              </a:xfrm>
              <a:prstGeom prst="ellipse">
                <a:avLst/>
              </a:prstGeom>
              <a:solidFill>
                <a:srgbClr val="990033"/>
              </a:solidFill>
              <a:ln>
                <a:solidFill>
                  <a:schemeClr val="bg1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cxnSp>
            <p:nvCxnSpPr>
              <p:cNvPr id="209" name="Connecteur droit 208">
                <a:extLst>
                  <a:ext uri="{FF2B5EF4-FFF2-40B4-BE49-F238E27FC236}">
                    <a16:creationId xmlns:a16="http://schemas.microsoft.com/office/drawing/2014/main" id="{DDBDB8C9-C8B2-0ADD-B486-C13D38C61B2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73446" y="4008469"/>
                <a:ext cx="1101090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ZoneTexte 209">
                <a:extLst>
                  <a:ext uri="{FF2B5EF4-FFF2-40B4-BE49-F238E27FC236}">
                    <a16:creationId xmlns:a16="http://schemas.microsoft.com/office/drawing/2014/main" id="{C53C1688-B66E-9AB6-7825-C7E821306706}"/>
                  </a:ext>
                </a:extLst>
              </p:cNvPr>
              <p:cNvSpPr txBox="1"/>
              <p:nvPr/>
            </p:nvSpPr>
            <p:spPr>
              <a:xfrm>
                <a:off x="6560382" y="3840265"/>
                <a:ext cx="59022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342%</a:t>
                </a:r>
              </a:p>
            </p:txBody>
          </p:sp>
          <p:cxnSp>
            <p:nvCxnSpPr>
              <p:cNvPr id="211" name="Connecteur droit 210">
                <a:extLst>
                  <a:ext uri="{FF2B5EF4-FFF2-40B4-BE49-F238E27FC236}">
                    <a16:creationId xmlns:a16="http://schemas.microsoft.com/office/drawing/2014/main" id="{8EDAA598-3E17-0EEC-77FD-480247A6CBE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464302" y="4145629"/>
                <a:ext cx="84759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2" name="ZoneTexte 211">
                <a:extLst>
                  <a:ext uri="{FF2B5EF4-FFF2-40B4-BE49-F238E27FC236}">
                    <a16:creationId xmlns:a16="http://schemas.microsoft.com/office/drawing/2014/main" id="{B462A389-4CC1-9CC7-E748-74C89CD478BE}"/>
                  </a:ext>
                </a:extLst>
              </p:cNvPr>
              <p:cNvSpPr txBox="1"/>
              <p:nvPr/>
            </p:nvSpPr>
            <p:spPr>
              <a:xfrm>
                <a:off x="6268066" y="398656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-97%</a:t>
                </a:r>
              </a:p>
            </p:txBody>
          </p:sp>
          <p:sp>
            <p:nvSpPr>
              <p:cNvPr id="214" name="ZoneTexte 213">
                <a:extLst>
                  <a:ext uri="{FF2B5EF4-FFF2-40B4-BE49-F238E27FC236}">
                    <a16:creationId xmlns:a16="http://schemas.microsoft.com/office/drawing/2014/main" id="{A02AF8E0-3EF7-4AA7-7FC1-E9335C76A251}"/>
                  </a:ext>
                </a:extLst>
              </p:cNvPr>
              <p:cNvSpPr txBox="1"/>
              <p:nvPr/>
            </p:nvSpPr>
            <p:spPr>
              <a:xfrm>
                <a:off x="7021512" y="4754665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-58%</a:t>
                </a:r>
              </a:p>
            </p:txBody>
          </p:sp>
          <p:cxnSp>
            <p:nvCxnSpPr>
              <p:cNvPr id="215" name="Connecteur droit 214">
                <a:extLst>
                  <a:ext uri="{FF2B5EF4-FFF2-40B4-BE49-F238E27FC236}">
                    <a16:creationId xmlns:a16="http://schemas.microsoft.com/office/drawing/2014/main" id="{EBB03A20-1A4F-FB69-8C81-09D15D6FC5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738622" y="4913725"/>
                <a:ext cx="130225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" name="ZoneTexte 216">
                <a:extLst>
                  <a:ext uri="{FF2B5EF4-FFF2-40B4-BE49-F238E27FC236}">
                    <a16:creationId xmlns:a16="http://schemas.microsoft.com/office/drawing/2014/main" id="{727E530C-9303-EDBC-577D-25B7083BE846}"/>
                  </a:ext>
                </a:extLst>
              </p:cNvPr>
              <p:cNvSpPr txBox="1"/>
              <p:nvPr/>
            </p:nvSpPr>
            <p:spPr>
              <a:xfrm>
                <a:off x="6793992" y="566138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-50%</a:t>
                </a:r>
              </a:p>
            </p:txBody>
          </p:sp>
          <p:cxnSp>
            <p:nvCxnSpPr>
              <p:cNvPr id="218" name="Connecteur droit 217">
                <a:extLst>
                  <a:ext uri="{FF2B5EF4-FFF2-40B4-BE49-F238E27FC236}">
                    <a16:creationId xmlns:a16="http://schemas.microsoft.com/office/drawing/2014/main" id="{590FC31B-896F-FE2E-4408-5A579B5F12F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544947" y="5819775"/>
                <a:ext cx="130225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ZoneTexte 219">
                <a:extLst>
                  <a:ext uri="{FF2B5EF4-FFF2-40B4-BE49-F238E27FC236}">
                    <a16:creationId xmlns:a16="http://schemas.microsoft.com/office/drawing/2014/main" id="{CFEEB6EF-1694-0C73-83B0-1F59819CEA60}"/>
                  </a:ext>
                </a:extLst>
              </p:cNvPr>
              <p:cNvSpPr txBox="1"/>
              <p:nvPr/>
            </p:nvSpPr>
            <p:spPr>
              <a:xfrm>
                <a:off x="6537960" y="588998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-49%</a:t>
                </a:r>
              </a:p>
            </p:txBody>
          </p:sp>
          <p:cxnSp>
            <p:nvCxnSpPr>
              <p:cNvPr id="221" name="Connecteur droit 220">
                <a:extLst>
                  <a:ext uri="{FF2B5EF4-FFF2-40B4-BE49-F238E27FC236}">
                    <a16:creationId xmlns:a16="http://schemas.microsoft.com/office/drawing/2014/main" id="{D8FFA2A7-87FA-9EDA-D96D-AE02C84CA1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288915" y="6048375"/>
                <a:ext cx="1302258" cy="0"/>
              </a:xfrm>
              <a:prstGeom prst="line">
                <a:avLst/>
              </a:prstGeom>
              <a:ln>
                <a:solidFill>
                  <a:srgbClr val="000066"/>
                </a:solidFill>
                <a:tailEnd type="oval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2" name="ZoneTexte 221">
                <a:extLst>
                  <a:ext uri="{FF2B5EF4-FFF2-40B4-BE49-F238E27FC236}">
                    <a16:creationId xmlns:a16="http://schemas.microsoft.com/office/drawing/2014/main" id="{0E7B7E8A-BE95-F852-BDDD-1CC8A732D800}"/>
                  </a:ext>
                </a:extLst>
              </p:cNvPr>
              <p:cNvSpPr txBox="1"/>
              <p:nvPr/>
            </p:nvSpPr>
            <p:spPr>
              <a:xfrm>
                <a:off x="4927370" y="4846733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-55%</a:t>
                </a:r>
              </a:p>
            </p:txBody>
          </p:sp>
          <p:sp>
            <p:nvSpPr>
              <p:cNvPr id="223" name="ZoneTexte 222">
                <a:extLst>
                  <a:ext uri="{FF2B5EF4-FFF2-40B4-BE49-F238E27FC236}">
                    <a16:creationId xmlns:a16="http://schemas.microsoft.com/office/drawing/2014/main" id="{FDF3F223-DC8E-88E3-47EC-49DA1F999B94}"/>
                  </a:ext>
                </a:extLst>
              </p:cNvPr>
              <p:cNvSpPr txBox="1"/>
              <p:nvPr/>
            </p:nvSpPr>
            <p:spPr>
              <a:xfrm>
                <a:off x="5143047" y="5154613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-34%</a:t>
                </a:r>
              </a:p>
            </p:txBody>
          </p:sp>
          <p:sp>
            <p:nvSpPr>
              <p:cNvPr id="224" name="ZoneTexte 223">
                <a:extLst>
                  <a:ext uri="{FF2B5EF4-FFF2-40B4-BE49-F238E27FC236}">
                    <a16:creationId xmlns:a16="http://schemas.microsoft.com/office/drawing/2014/main" id="{94808375-784A-C24A-3EEB-7C10237B2CAD}"/>
                  </a:ext>
                </a:extLst>
              </p:cNvPr>
              <p:cNvSpPr txBox="1"/>
              <p:nvPr/>
            </p:nvSpPr>
            <p:spPr>
              <a:xfrm>
                <a:off x="4310943" y="5218621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-59%</a:t>
                </a:r>
              </a:p>
            </p:txBody>
          </p:sp>
          <p:sp>
            <p:nvSpPr>
              <p:cNvPr id="225" name="ZoneTexte 224">
                <a:extLst>
                  <a:ext uri="{FF2B5EF4-FFF2-40B4-BE49-F238E27FC236}">
                    <a16:creationId xmlns:a16="http://schemas.microsoft.com/office/drawing/2014/main" id="{28DB86AC-8D82-EF16-ACA6-BAFECEDF7371}"/>
                  </a:ext>
                </a:extLst>
              </p:cNvPr>
              <p:cNvSpPr txBox="1"/>
              <p:nvPr/>
            </p:nvSpPr>
            <p:spPr>
              <a:xfrm>
                <a:off x="4791416" y="5340669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-77%</a:t>
                </a:r>
              </a:p>
            </p:txBody>
          </p:sp>
          <p:sp>
            <p:nvSpPr>
              <p:cNvPr id="226" name="ZoneTexte 225">
                <a:extLst>
                  <a:ext uri="{FF2B5EF4-FFF2-40B4-BE49-F238E27FC236}">
                    <a16:creationId xmlns:a16="http://schemas.microsoft.com/office/drawing/2014/main" id="{5DB967B1-8F3A-E888-3ABE-041540622CBF}"/>
                  </a:ext>
                </a:extLst>
              </p:cNvPr>
              <p:cNvSpPr txBox="1"/>
              <p:nvPr/>
            </p:nvSpPr>
            <p:spPr>
              <a:xfrm>
                <a:off x="4662089" y="5937511"/>
                <a:ext cx="553357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-32%</a:t>
                </a:r>
              </a:p>
            </p:txBody>
          </p:sp>
          <p:sp>
            <p:nvSpPr>
              <p:cNvPr id="227" name="ZoneTexte 226">
                <a:extLst>
                  <a:ext uri="{FF2B5EF4-FFF2-40B4-BE49-F238E27FC236}">
                    <a16:creationId xmlns:a16="http://schemas.microsoft.com/office/drawing/2014/main" id="{FA5A850C-0850-4B5F-4886-2B48E24990C0}"/>
                  </a:ext>
                </a:extLst>
              </p:cNvPr>
              <p:cNvSpPr txBox="1"/>
              <p:nvPr/>
            </p:nvSpPr>
            <p:spPr>
              <a:xfrm>
                <a:off x="5600554" y="5166145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fr-FR" sz="1400" b="1" dirty="0">
                    <a:solidFill>
                      <a:srgbClr val="000066"/>
                    </a:solidFill>
                  </a:rPr>
                  <a:t>-77%</a:t>
                </a:r>
              </a:p>
            </p:txBody>
          </p:sp>
          <p:sp>
            <p:nvSpPr>
              <p:cNvPr id="228" name="ZoneTexte 227">
                <a:extLst>
                  <a:ext uri="{FF2B5EF4-FFF2-40B4-BE49-F238E27FC236}">
                    <a16:creationId xmlns:a16="http://schemas.microsoft.com/office/drawing/2014/main" id="{2FA3D8D2-9B0F-0709-E366-A7A2B237A353}"/>
                  </a:ext>
                </a:extLst>
              </p:cNvPr>
              <p:cNvSpPr txBox="1"/>
              <p:nvPr/>
            </p:nvSpPr>
            <p:spPr>
              <a:xfrm>
                <a:off x="5536239" y="4249357"/>
                <a:ext cx="553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fr-FR" sz="1400" b="1" dirty="0">
                    <a:solidFill>
                      <a:schemeClr val="bg1"/>
                    </a:solidFill>
                  </a:rPr>
                  <a:t>-33%</a:t>
                </a:r>
              </a:p>
            </p:txBody>
          </p:sp>
        </p:grpSp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DD278FEC-49D6-F968-361B-C5563946AAAB}"/>
                </a:ext>
              </a:extLst>
            </p:cNvPr>
            <p:cNvGrpSpPr/>
            <p:nvPr/>
          </p:nvGrpSpPr>
          <p:grpSpPr>
            <a:xfrm>
              <a:off x="348212" y="4900840"/>
              <a:ext cx="1650336" cy="1416751"/>
              <a:chOff x="1104177" y="4581992"/>
              <a:chExt cx="1650336" cy="1416751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758D4B33-F2D9-D590-850C-C04DCF458A52}"/>
                  </a:ext>
                </a:extLst>
              </p:cNvPr>
              <p:cNvSpPr/>
              <p:nvPr/>
            </p:nvSpPr>
            <p:spPr>
              <a:xfrm>
                <a:off x="1104177" y="4643473"/>
                <a:ext cx="185222" cy="184814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noProof="0" dirty="0"/>
              </a:p>
            </p:txBody>
          </p:sp>
          <p:sp>
            <p:nvSpPr>
              <p:cNvPr id="232" name="ZoneTexte 231">
                <a:extLst>
                  <a:ext uri="{FF2B5EF4-FFF2-40B4-BE49-F238E27FC236}">
                    <a16:creationId xmlns:a16="http://schemas.microsoft.com/office/drawing/2014/main" id="{FE1B6392-6000-65F2-7719-73219F7ADD6D}"/>
                  </a:ext>
                </a:extLst>
              </p:cNvPr>
              <p:cNvSpPr txBox="1"/>
              <p:nvPr/>
            </p:nvSpPr>
            <p:spPr>
              <a:xfrm>
                <a:off x="1309053" y="4581992"/>
                <a:ext cx="80624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400" b="1" noProof="0" dirty="0">
                    <a:solidFill>
                      <a:srgbClr val="000066"/>
                    </a:solidFill>
                  </a:rPr>
                  <a:t>Increase</a:t>
                </a:r>
              </a:p>
            </p:txBody>
          </p:sp>
          <p:sp>
            <p:nvSpPr>
              <p:cNvPr id="233" name="Rectangle 232">
                <a:extLst>
                  <a:ext uri="{FF2B5EF4-FFF2-40B4-BE49-F238E27FC236}">
                    <a16:creationId xmlns:a16="http://schemas.microsoft.com/office/drawing/2014/main" id="{7A812374-64FA-AB68-FA54-33BF92C829BC}"/>
                  </a:ext>
                </a:extLst>
              </p:cNvPr>
              <p:cNvSpPr/>
              <p:nvPr/>
            </p:nvSpPr>
            <p:spPr>
              <a:xfrm>
                <a:off x="1104177" y="4920876"/>
                <a:ext cx="185222" cy="184814"/>
              </a:xfrm>
              <a:prstGeom prst="rect">
                <a:avLst/>
              </a:prstGeom>
              <a:solidFill>
                <a:srgbClr val="FAC09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noProof="0" dirty="0"/>
              </a:p>
            </p:txBody>
          </p:sp>
          <p:sp>
            <p:nvSpPr>
              <p:cNvPr id="234" name="ZoneTexte 233">
                <a:extLst>
                  <a:ext uri="{FF2B5EF4-FFF2-40B4-BE49-F238E27FC236}">
                    <a16:creationId xmlns:a16="http://schemas.microsoft.com/office/drawing/2014/main" id="{5E5E7EC3-C70B-CC92-E88A-31F47CBDF029}"/>
                  </a:ext>
                </a:extLst>
              </p:cNvPr>
              <p:cNvSpPr txBox="1"/>
              <p:nvPr/>
            </p:nvSpPr>
            <p:spPr>
              <a:xfrm>
                <a:off x="1309053" y="4859395"/>
                <a:ext cx="1354089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1400" b="1" noProof="0" dirty="0">
                    <a:solidFill>
                      <a:srgbClr val="000066"/>
                    </a:solidFill>
                  </a:rPr>
                  <a:t>0-20% Decrease</a:t>
                </a:r>
              </a:p>
            </p:txBody>
          </p: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135981AB-D1CB-102F-3DAB-E671E040EE90}"/>
                  </a:ext>
                </a:extLst>
              </p:cNvPr>
              <p:cNvSpPr/>
              <p:nvPr/>
            </p:nvSpPr>
            <p:spPr>
              <a:xfrm>
                <a:off x="1104177" y="5216001"/>
                <a:ext cx="185222" cy="184814"/>
              </a:xfrm>
              <a:prstGeom prst="rect">
                <a:avLst/>
              </a:prstGeom>
              <a:solidFill>
                <a:srgbClr val="EC787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noProof="0" dirty="0"/>
              </a:p>
            </p:txBody>
          </p:sp>
          <p:sp>
            <p:nvSpPr>
              <p:cNvPr id="236" name="ZoneTexte 235">
                <a:extLst>
                  <a:ext uri="{FF2B5EF4-FFF2-40B4-BE49-F238E27FC236}">
                    <a16:creationId xmlns:a16="http://schemas.microsoft.com/office/drawing/2014/main" id="{E4E62AA2-ECFA-8CE3-2B62-F9054E10862F}"/>
                  </a:ext>
                </a:extLst>
              </p:cNvPr>
              <p:cNvSpPr txBox="1"/>
              <p:nvPr/>
            </p:nvSpPr>
            <p:spPr>
              <a:xfrm>
                <a:off x="1309053" y="5154520"/>
                <a:ext cx="1445460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21-40% Decrease</a:t>
                </a:r>
              </a:p>
            </p:txBody>
          </p:sp>
          <p:sp>
            <p:nvSpPr>
              <p:cNvPr id="237" name="Rectangle 236">
                <a:extLst>
                  <a:ext uri="{FF2B5EF4-FFF2-40B4-BE49-F238E27FC236}">
                    <a16:creationId xmlns:a16="http://schemas.microsoft.com/office/drawing/2014/main" id="{991DD241-54BD-072C-E06D-B1F5D14452A8}"/>
                  </a:ext>
                </a:extLst>
              </p:cNvPr>
              <p:cNvSpPr/>
              <p:nvPr/>
            </p:nvSpPr>
            <p:spPr>
              <a:xfrm>
                <a:off x="1104177" y="5493404"/>
                <a:ext cx="185222" cy="184814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noProof="0" dirty="0"/>
              </a:p>
            </p:txBody>
          </p:sp>
          <p:sp>
            <p:nvSpPr>
              <p:cNvPr id="238" name="ZoneTexte 237">
                <a:extLst>
                  <a:ext uri="{FF2B5EF4-FFF2-40B4-BE49-F238E27FC236}">
                    <a16:creationId xmlns:a16="http://schemas.microsoft.com/office/drawing/2014/main" id="{88DAEBDA-1AE8-1D5D-F62C-2AC14E6FAB3E}"/>
                  </a:ext>
                </a:extLst>
              </p:cNvPr>
              <p:cNvSpPr txBox="1"/>
              <p:nvPr/>
            </p:nvSpPr>
            <p:spPr>
              <a:xfrm>
                <a:off x="1309053" y="5431923"/>
                <a:ext cx="1445460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41-60% Decrease</a:t>
                </a:r>
              </a:p>
            </p:txBody>
          </p: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F6520780-3AEA-FFFC-7A1E-22662D2FCD3B}"/>
                  </a:ext>
                </a:extLst>
              </p:cNvPr>
              <p:cNvSpPr/>
              <p:nvPr/>
            </p:nvSpPr>
            <p:spPr>
              <a:xfrm>
                <a:off x="1104177" y="5752447"/>
                <a:ext cx="185222" cy="184814"/>
              </a:xfrm>
              <a:prstGeom prst="rect">
                <a:avLst/>
              </a:prstGeom>
              <a:solidFill>
                <a:srgbClr val="99003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 noProof="0" dirty="0"/>
              </a:p>
            </p:txBody>
          </p:sp>
          <p:sp>
            <p:nvSpPr>
              <p:cNvPr id="240" name="ZoneTexte 239">
                <a:extLst>
                  <a:ext uri="{FF2B5EF4-FFF2-40B4-BE49-F238E27FC236}">
                    <a16:creationId xmlns:a16="http://schemas.microsoft.com/office/drawing/2014/main" id="{C756C40B-D533-31E3-D553-C5EECDEBD751}"/>
                  </a:ext>
                </a:extLst>
              </p:cNvPr>
              <p:cNvSpPr txBox="1"/>
              <p:nvPr/>
            </p:nvSpPr>
            <p:spPr>
              <a:xfrm>
                <a:off x="1309053" y="5690966"/>
                <a:ext cx="129798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61+% Decrease</a:t>
                </a:r>
              </a:p>
            </p:txBody>
          </p:sp>
        </p:grpSp>
      </p:grpSp>
      <p:sp>
        <p:nvSpPr>
          <p:cNvPr id="50" name="ZoneTexte 49">
            <a:extLst>
              <a:ext uri="{FF2B5EF4-FFF2-40B4-BE49-F238E27FC236}">
                <a16:creationId xmlns:a16="http://schemas.microsoft.com/office/drawing/2014/main" id="{7846AC35-66F6-4ED3-2F5A-A5DB8DD7EE25}"/>
              </a:ext>
            </a:extLst>
          </p:cNvPr>
          <p:cNvSpPr txBox="1"/>
          <p:nvPr/>
        </p:nvSpPr>
        <p:spPr>
          <a:xfrm>
            <a:off x="7145526" y="1877207"/>
            <a:ext cx="44710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</a:rPr>
              <a:t>Impact of funding cuts on new HIV infections</a:t>
            </a:r>
          </a:p>
          <a:p>
            <a:pPr algn="ctr"/>
            <a:r>
              <a:rPr lang="en-US" sz="1800" b="1" noProof="0" dirty="0">
                <a:solidFill>
                  <a:srgbClr val="00B0F0"/>
                </a:solidFill>
              </a:rPr>
              <a:t>New HIV infections in 26 countries (millions)</a:t>
            </a:r>
          </a:p>
        </p:txBody>
      </p:sp>
      <p:grpSp>
        <p:nvGrpSpPr>
          <p:cNvPr id="5" name="Groupe 4">
            <a:extLst>
              <a:ext uri="{FF2B5EF4-FFF2-40B4-BE49-F238E27FC236}">
                <a16:creationId xmlns:a16="http://schemas.microsoft.com/office/drawing/2014/main" id="{728F14C7-69E7-DCE9-C109-6F61AA21BD0C}"/>
              </a:ext>
            </a:extLst>
          </p:cNvPr>
          <p:cNvGrpSpPr/>
          <p:nvPr/>
        </p:nvGrpSpPr>
        <p:grpSpPr>
          <a:xfrm>
            <a:off x="5998026" y="2689624"/>
            <a:ext cx="5923629" cy="3410593"/>
            <a:chOff x="5998026" y="2689624"/>
            <a:chExt cx="5923629" cy="3410593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2516A395-DA37-D521-BBD5-EBE845F8D101}"/>
                </a:ext>
              </a:extLst>
            </p:cNvPr>
            <p:cNvGrpSpPr/>
            <p:nvPr/>
          </p:nvGrpSpPr>
          <p:grpSpPr>
            <a:xfrm>
              <a:off x="5998026" y="2710543"/>
              <a:ext cx="5923629" cy="3389674"/>
              <a:chOff x="2389372" y="2055554"/>
              <a:chExt cx="8617885" cy="4109978"/>
            </a:xfrm>
          </p:grpSpPr>
          <p:sp>
            <p:nvSpPr>
              <p:cNvPr id="8" name="Freeform 6">
                <a:extLst>
                  <a:ext uri="{FF2B5EF4-FFF2-40B4-BE49-F238E27FC236}">
                    <a16:creationId xmlns:a16="http://schemas.microsoft.com/office/drawing/2014/main" id="{492F20D8-6AD2-9906-7342-4605BE1B6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531" y="2145791"/>
                <a:ext cx="7886700" cy="3594100"/>
              </a:xfrm>
              <a:custGeom>
                <a:avLst/>
                <a:gdLst>
                  <a:gd name="T0" fmla="*/ 19873 w 19873"/>
                  <a:gd name="T1" fmla="*/ 9054 h 9054"/>
                  <a:gd name="T2" fmla="*/ 0 w 19873"/>
                  <a:gd name="T3" fmla="*/ 9054 h 9054"/>
                  <a:gd name="T4" fmla="*/ 0 w 19873"/>
                  <a:gd name="T5" fmla="*/ 0 h 9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9873" h="9054">
                    <a:moveTo>
                      <a:pt x="19873" y="9054"/>
                    </a:moveTo>
                    <a:lnTo>
                      <a:pt x="0" y="905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9" name="Line 7">
                <a:extLst>
                  <a:ext uri="{FF2B5EF4-FFF2-40B4-BE49-F238E27FC236}">
                    <a16:creationId xmlns:a16="http://schemas.microsoft.com/office/drawing/2014/main" id="{4BB35FFD-3290-8CFD-A24D-076C1E163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732181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0" name="Line 8">
                <a:extLst>
                  <a:ext uri="{FF2B5EF4-FFF2-40B4-BE49-F238E27FC236}">
                    <a16:creationId xmlns:a16="http://schemas.microsoft.com/office/drawing/2014/main" id="{C52FF8AB-2E74-F8BF-0102-32947EF92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41606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1" name="Line 9">
                <a:extLst>
                  <a:ext uri="{FF2B5EF4-FFF2-40B4-BE49-F238E27FC236}">
                    <a16:creationId xmlns:a16="http://schemas.microsoft.com/office/drawing/2014/main" id="{035B80C2-79F1-9B58-376D-9A236297D1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09368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2" name="Line 10">
                <a:extLst>
                  <a:ext uri="{FF2B5EF4-FFF2-40B4-BE49-F238E27FC236}">
                    <a16:creationId xmlns:a16="http://schemas.microsoft.com/office/drawing/2014/main" id="{5CBCD4E4-1F96-7CE2-2810-2702B3BFDF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23556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3" name="Line 11">
                <a:extLst>
                  <a:ext uri="{FF2B5EF4-FFF2-40B4-BE49-F238E27FC236}">
                    <a16:creationId xmlns:a16="http://schemas.microsoft.com/office/drawing/2014/main" id="{55AB2819-1068-A178-8EC3-07836311E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36156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4" name="Line 12">
                <a:extLst>
                  <a:ext uri="{FF2B5EF4-FFF2-40B4-BE49-F238E27FC236}">
                    <a16:creationId xmlns:a16="http://schemas.microsoft.com/office/drawing/2014/main" id="{B2517F5E-5AB9-4C2C-EB0D-D99800754A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50343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5" name="Line 13">
                <a:extLst>
                  <a:ext uri="{FF2B5EF4-FFF2-40B4-BE49-F238E27FC236}">
                    <a16:creationId xmlns:a16="http://schemas.microsoft.com/office/drawing/2014/main" id="{45AB2496-0499-E4C6-30CC-2898633FAE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155793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6" name="Line 14">
                <a:extLst>
                  <a:ext uri="{FF2B5EF4-FFF2-40B4-BE49-F238E27FC236}">
                    <a16:creationId xmlns:a16="http://schemas.microsoft.com/office/drawing/2014/main" id="{0828C9A4-317A-B3C4-82B5-67AB45D200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68393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7" name="Line 15">
                <a:extLst>
                  <a:ext uri="{FF2B5EF4-FFF2-40B4-BE49-F238E27FC236}">
                    <a16:creationId xmlns:a16="http://schemas.microsoft.com/office/drawing/2014/main" id="{9EB20989-7C85-17B9-308F-DCA3E610B9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582581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8" name="Line 16">
                <a:extLst>
                  <a:ext uri="{FF2B5EF4-FFF2-40B4-BE49-F238E27FC236}">
                    <a16:creationId xmlns:a16="http://schemas.microsoft.com/office/drawing/2014/main" id="{FD0430FA-FEBF-A9BF-48B7-8540001B5B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96768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19" name="Line 17">
                <a:extLst>
                  <a:ext uri="{FF2B5EF4-FFF2-40B4-BE49-F238E27FC236}">
                    <a16:creationId xmlns:a16="http://schemas.microsoft.com/office/drawing/2014/main" id="{761957E4-B368-D7B8-2978-F34EFF8A85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64531" y="5739891"/>
                <a:ext cx="0" cy="111125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0" name="Line 18">
                <a:extLst>
                  <a:ext uri="{FF2B5EF4-FFF2-40B4-BE49-F238E27FC236}">
                    <a16:creationId xmlns:a16="http://schemas.microsoft.com/office/drawing/2014/main" id="{7772EECC-E413-67F7-03AC-43707FD21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2783966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1" name="Line 19">
                <a:extLst>
                  <a:ext uri="{FF2B5EF4-FFF2-40B4-BE49-F238E27FC236}">
                    <a16:creationId xmlns:a16="http://schemas.microsoft.com/office/drawing/2014/main" id="{FC066AD5-EC13-1AF5-3305-E68266AA92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3374516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2" name="Line 20">
                <a:extLst>
                  <a:ext uri="{FF2B5EF4-FFF2-40B4-BE49-F238E27FC236}">
                    <a16:creationId xmlns:a16="http://schemas.microsoft.com/office/drawing/2014/main" id="{C9325FF3-E16C-1602-44CE-054B7B6A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3965066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3" name="Line 21">
                <a:extLst>
                  <a:ext uri="{FF2B5EF4-FFF2-40B4-BE49-F238E27FC236}">
                    <a16:creationId xmlns:a16="http://schemas.microsoft.com/office/drawing/2014/main" id="{C493A695-1530-E8D4-A08A-0A1C224C4F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4555616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4" name="Line 22">
                <a:extLst>
                  <a:ext uri="{FF2B5EF4-FFF2-40B4-BE49-F238E27FC236}">
                    <a16:creationId xmlns:a16="http://schemas.microsoft.com/office/drawing/2014/main" id="{23103D50-6DBD-1DEE-D7A1-EB4AFBA066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5146166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5" name="Line 23">
                <a:extLst>
                  <a:ext uri="{FF2B5EF4-FFF2-40B4-BE49-F238E27FC236}">
                    <a16:creationId xmlns:a16="http://schemas.microsoft.com/office/drawing/2014/main" id="{9F5830E7-97B9-D4E2-23F5-5DA8B43C47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5739891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6" name="Line 24">
                <a:extLst>
                  <a:ext uri="{FF2B5EF4-FFF2-40B4-BE49-F238E27FC236}">
                    <a16:creationId xmlns:a16="http://schemas.microsoft.com/office/drawing/2014/main" id="{80B0456D-A454-D399-CC26-F9E206EDB2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2931" y="2191828"/>
                <a:ext cx="1016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7" name="Line 25">
                <a:extLst>
                  <a:ext uri="{FF2B5EF4-FFF2-40B4-BE49-F238E27FC236}">
                    <a16:creationId xmlns:a16="http://schemas.microsoft.com/office/drawing/2014/main" id="{72D5B75B-AD27-4956-11C4-47B62938C7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864531" y="5619241"/>
                <a:ext cx="7886700" cy="0"/>
              </a:xfrm>
              <a:prstGeom prst="line">
                <a:avLst/>
              </a:prstGeom>
              <a:noFill/>
              <a:ln w="26988">
                <a:solidFill>
                  <a:srgbClr val="00CC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8" name="Freeform 26">
                <a:extLst>
                  <a:ext uri="{FF2B5EF4-FFF2-40B4-BE49-F238E27FC236}">
                    <a16:creationId xmlns:a16="http://schemas.microsoft.com/office/drawing/2014/main" id="{F0E1E73E-6B66-299F-CA08-2ABD8FC18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531" y="4109528"/>
                <a:ext cx="7872413" cy="1574800"/>
              </a:xfrm>
              <a:custGeom>
                <a:avLst/>
                <a:gdLst>
                  <a:gd name="T0" fmla="*/ 19838 w 19838"/>
                  <a:gd name="T1" fmla="*/ 3969 h 3969"/>
                  <a:gd name="T2" fmla="*/ 17243 w 19838"/>
                  <a:gd name="T3" fmla="*/ 3922 h 3969"/>
                  <a:gd name="T4" fmla="*/ 14741 w 19838"/>
                  <a:gd name="T5" fmla="*/ 3805 h 3969"/>
                  <a:gd name="T6" fmla="*/ 12635 w 19838"/>
                  <a:gd name="T7" fmla="*/ 3655 h 3969"/>
                  <a:gd name="T8" fmla="*/ 10029 w 19838"/>
                  <a:gd name="T9" fmla="*/ 3305 h 3969"/>
                  <a:gd name="T10" fmla="*/ 9354 w 19838"/>
                  <a:gd name="T11" fmla="*/ 3166 h 3969"/>
                  <a:gd name="T12" fmla="*/ 8353 w 19838"/>
                  <a:gd name="T13" fmla="*/ 2898 h 3969"/>
                  <a:gd name="T14" fmla="*/ 7329 w 19838"/>
                  <a:gd name="T15" fmla="*/ 2514 h 3969"/>
                  <a:gd name="T16" fmla="*/ 6352 w 19838"/>
                  <a:gd name="T17" fmla="*/ 2223 h 3969"/>
                  <a:gd name="T18" fmla="*/ 4840 w 19838"/>
                  <a:gd name="T19" fmla="*/ 1350 h 3969"/>
                  <a:gd name="T20" fmla="*/ 4340 w 19838"/>
                  <a:gd name="T21" fmla="*/ 1187 h 3969"/>
                  <a:gd name="T22" fmla="*/ 3991 w 19838"/>
                  <a:gd name="T23" fmla="*/ 1059 h 3969"/>
                  <a:gd name="T24" fmla="*/ 3642 w 19838"/>
                  <a:gd name="T25" fmla="*/ 826 h 3969"/>
                  <a:gd name="T26" fmla="*/ 3188 w 19838"/>
                  <a:gd name="T27" fmla="*/ 826 h 3969"/>
                  <a:gd name="T28" fmla="*/ 2618 w 19838"/>
                  <a:gd name="T29" fmla="*/ 524 h 3969"/>
                  <a:gd name="T30" fmla="*/ 1524 w 19838"/>
                  <a:gd name="T31" fmla="*/ 0 h 3969"/>
                  <a:gd name="T32" fmla="*/ 0 w 19838"/>
                  <a:gd name="T33" fmla="*/ 46 h 39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38" h="3969">
                    <a:moveTo>
                      <a:pt x="19838" y="3969"/>
                    </a:moveTo>
                    <a:lnTo>
                      <a:pt x="17243" y="3922"/>
                    </a:lnTo>
                    <a:lnTo>
                      <a:pt x="14741" y="3805"/>
                    </a:lnTo>
                    <a:lnTo>
                      <a:pt x="12635" y="3655"/>
                    </a:lnTo>
                    <a:lnTo>
                      <a:pt x="10029" y="3305"/>
                    </a:lnTo>
                    <a:lnTo>
                      <a:pt x="9354" y="3166"/>
                    </a:lnTo>
                    <a:lnTo>
                      <a:pt x="8353" y="2898"/>
                    </a:lnTo>
                    <a:lnTo>
                      <a:pt x="7329" y="2514"/>
                    </a:lnTo>
                    <a:lnTo>
                      <a:pt x="6352" y="2223"/>
                    </a:lnTo>
                    <a:lnTo>
                      <a:pt x="4840" y="1350"/>
                    </a:lnTo>
                    <a:lnTo>
                      <a:pt x="4340" y="1187"/>
                    </a:lnTo>
                    <a:lnTo>
                      <a:pt x="3991" y="1059"/>
                    </a:lnTo>
                    <a:lnTo>
                      <a:pt x="3642" y="826"/>
                    </a:lnTo>
                    <a:lnTo>
                      <a:pt x="3188" y="826"/>
                    </a:lnTo>
                    <a:lnTo>
                      <a:pt x="2618" y="524"/>
                    </a:lnTo>
                    <a:lnTo>
                      <a:pt x="1524" y="0"/>
                    </a:lnTo>
                    <a:lnTo>
                      <a:pt x="0" y="46"/>
                    </a:lnTo>
                  </a:path>
                </a:pathLst>
              </a:custGeom>
              <a:noFill/>
              <a:ln w="26988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9" name="Freeform 27">
                <a:extLst>
                  <a:ext uri="{FF2B5EF4-FFF2-40B4-BE49-F238E27FC236}">
                    <a16:creationId xmlns:a16="http://schemas.microsoft.com/office/drawing/2014/main" id="{66E8881C-0F15-698B-67BB-02B676AE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1193" y="2691891"/>
                <a:ext cx="4090988" cy="2687637"/>
              </a:xfrm>
              <a:custGeom>
                <a:avLst/>
                <a:gdLst>
                  <a:gd name="T0" fmla="*/ 10311 w 10311"/>
                  <a:gd name="T1" fmla="*/ 4492 h 6771"/>
                  <a:gd name="T2" fmla="*/ 10311 w 10311"/>
                  <a:gd name="T3" fmla="*/ 0 h 6771"/>
                  <a:gd name="T4" fmla="*/ 6878 w 10311"/>
                  <a:gd name="T5" fmla="*/ 1478 h 6771"/>
                  <a:gd name="T6" fmla="*/ 4889 w 10311"/>
                  <a:gd name="T7" fmla="*/ 2223 h 6771"/>
                  <a:gd name="T8" fmla="*/ 3120 w 10311"/>
                  <a:gd name="T9" fmla="*/ 3037 h 6771"/>
                  <a:gd name="T10" fmla="*/ 2399 w 10311"/>
                  <a:gd name="T11" fmla="*/ 3550 h 6771"/>
                  <a:gd name="T12" fmla="*/ 2038 w 10311"/>
                  <a:gd name="T13" fmla="*/ 3666 h 6771"/>
                  <a:gd name="T14" fmla="*/ 781 w 10311"/>
                  <a:gd name="T15" fmla="*/ 4434 h 6771"/>
                  <a:gd name="T16" fmla="*/ 0 w 10311"/>
                  <a:gd name="T17" fmla="*/ 6771 h 6771"/>
                  <a:gd name="T18" fmla="*/ 369 w 10311"/>
                  <a:gd name="T19" fmla="*/ 5930 h 6771"/>
                  <a:gd name="T20" fmla="*/ 804 w 10311"/>
                  <a:gd name="T21" fmla="*/ 5423 h 6771"/>
                  <a:gd name="T22" fmla="*/ 1200 w 10311"/>
                  <a:gd name="T23" fmla="*/ 5726 h 6771"/>
                  <a:gd name="T24" fmla="*/ 3213 w 10311"/>
                  <a:gd name="T25" fmla="*/ 5412 h 6771"/>
                  <a:gd name="T26" fmla="*/ 6169 w 10311"/>
                  <a:gd name="T27" fmla="*/ 5086 h 6771"/>
                  <a:gd name="T28" fmla="*/ 10311 w 10311"/>
                  <a:gd name="T29" fmla="*/ 4492 h 6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311" h="6771">
                    <a:moveTo>
                      <a:pt x="10311" y="4492"/>
                    </a:moveTo>
                    <a:lnTo>
                      <a:pt x="10311" y="0"/>
                    </a:lnTo>
                    <a:lnTo>
                      <a:pt x="6878" y="1478"/>
                    </a:lnTo>
                    <a:lnTo>
                      <a:pt x="4889" y="2223"/>
                    </a:lnTo>
                    <a:lnTo>
                      <a:pt x="3120" y="3037"/>
                    </a:lnTo>
                    <a:lnTo>
                      <a:pt x="2399" y="3550"/>
                    </a:lnTo>
                    <a:lnTo>
                      <a:pt x="2038" y="3666"/>
                    </a:lnTo>
                    <a:lnTo>
                      <a:pt x="781" y="4434"/>
                    </a:lnTo>
                    <a:lnTo>
                      <a:pt x="0" y="6771"/>
                    </a:lnTo>
                    <a:lnTo>
                      <a:pt x="369" y="5930"/>
                    </a:lnTo>
                    <a:lnTo>
                      <a:pt x="804" y="5423"/>
                    </a:lnTo>
                    <a:lnTo>
                      <a:pt x="1200" y="5726"/>
                    </a:lnTo>
                    <a:lnTo>
                      <a:pt x="3213" y="5412"/>
                    </a:lnTo>
                    <a:lnTo>
                      <a:pt x="6169" y="5086"/>
                    </a:lnTo>
                    <a:lnTo>
                      <a:pt x="10311" y="4492"/>
                    </a:lnTo>
                    <a:close/>
                  </a:path>
                </a:pathLst>
              </a:custGeom>
              <a:solidFill>
                <a:srgbClr val="FF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0" name="Freeform 28">
                <a:extLst>
                  <a:ext uri="{FF2B5EF4-FFF2-40B4-BE49-F238E27FC236}">
                    <a16:creationId xmlns:a16="http://schemas.microsoft.com/office/drawing/2014/main" id="{075A454A-8FF9-F519-0440-103E73F11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1193" y="2691891"/>
                <a:ext cx="4090988" cy="2687637"/>
              </a:xfrm>
              <a:custGeom>
                <a:avLst/>
                <a:gdLst>
                  <a:gd name="T0" fmla="*/ 10311 w 10311"/>
                  <a:gd name="T1" fmla="*/ 0 h 6771"/>
                  <a:gd name="T2" fmla="*/ 6878 w 10311"/>
                  <a:gd name="T3" fmla="*/ 1478 h 6771"/>
                  <a:gd name="T4" fmla="*/ 4889 w 10311"/>
                  <a:gd name="T5" fmla="*/ 2223 h 6771"/>
                  <a:gd name="T6" fmla="*/ 3120 w 10311"/>
                  <a:gd name="T7" fmla="*/ 3037 h 6771"/>
                  <a:gd name="T8" fmla="*/ 2399 w 10311"/>
                  <a:gd name="T9" fmla="*/ 3550 h 6771"/>
                  <a:gd name="T10" fmla="*/ 2038 w 10311"/>
                  <a:gd name="T11" fmla="*/ 3666 h 6771"/>
                  <a:gd name="T12" fmla="*/ 781 w 10311"/>
                  <a:gd name="T13" fmla="*/ 4434 h 6771"/>
                  <a:gd name="T14" fmla="*/ 0 w 10311"/>
                  <a:gd name="T15" fmla="*/ 6771 h 6771"/>
                  <a:gd name="T16" fmla="*/ 369 w 10311"/>
                  <a:gd name="T17" fmla="*/ 5930 h 6771"/>
                  <a:gd name="T18" fmla="*/ 804 w 10311"/>
                  <a:gd name="T19" fmla="*/ 5423 h 6771"/>
                  <a:gd name="T20" fmla="*/ 1200 w 10311"/>
                  <a:gd name="T21" fmla="*/ 5726 h 6771"/>
                  <a:gd name="T22" fmla="*/ 3213 w 10311"/>
                  <a:gd name="T23" fmla="*/ 5412 h 6771"/>
                  <a:gd name="T24" fmla="*/ 6169 w 10311"/>
                  <a:gd name="T25" fmla="*/ 5086 h 6771"/>
                  <a:gd name="T26" fmla="*/ 10311 w 10311"/>
                  <a:gd name="T27" fmla="*/ 4492 h 67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311" h="6771">
                    <a:moveTo>
                      <a:pt x="10311" y="0"/>
                    </a:moveTo>
                    <a:lnTo>
                      <a:pt x="6878" y="1478"/>
                    </a:lnTo>
                    <a:lnTo>
                      <a:pt x="4889" y="2223"/>
                    </a:lnTo>
                    <a:lnTo>
                      <a:pt x="3120" y="3037"/>
                    </a:lnTo>
                    <a:lnTo>
                      <a:pt x="2399" y="3550"/>
                    </a:lnTo>
                    <a:lnTo>
                      <a:pt x="2038" y="3666"/>
                    </a:lnTo>
                    <a:lnTo>
                      <a:pt x="781" y="4434"/>
                    </a:lnTo>
                    <a:lnTo>
                      <a:pt x="0" y="6771"/>
                    </a:lnTo>
                    <a:lnTo>
                      <a:pt x="369" y="5930"/>
                    </a:lnTo>
                    <a:lnTo>
                      <a:pt x="804" y="5423"/>
                    </a:lnTo>
                    <a:lnTo>
                      <a:pt x="1200" y="5726"/>
                    </a:lnTo>
                    <a:lnTo>
                      <a:pt x="3213" y="5412"/>
                    </a:lnTo>
                    <a:lnTo>
                      <a:pt x="6169" y="5086"/>
                    </a:lnTo>
                    <a:lnTo>
                      <a:pt x="10311" y="4492"/>
                    </a:lnTo>
                  </a:path>
                </a:pathLst>
              </a:custGeom>
              <a:noFill/>
              <a:ln w="26988">
                <a:solidFill>
                  <a:srgbClr val="99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1" name="Freeform 33">
                <a:extLst>
                  <a:ext uri="{FF2B5EF4-FFF2-40B4-BE49-F238E27FC236}">
                    <a16:creationId xmlns:a16="http://schemas.microsoft.com/office/drawing/2014/main" id="{BF012171-CCF7-1527-2831-137227524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1193" y="5357303"/>
                <a:ext cx="4064000" cy="36512"/>
              </a:xfrm>
              <a:custGeom>
                <a:avLst/>
                <a:gdLst>
                  <a:gd name="T0" fmla="*/ 10241 w 10241"/>
                  <a:gd name="T1" fmla="*/ 0 h 96"/>
                  <a:gd name="T2" fmla="*/ 9574 w 10241"/>
                  <a:gd name="T3" fmla="*/ 18 h 96"/>
                  <a:gd name="T4" fmla="*/ 8912 w 10241"/>
                  <a:gd name="T5" fmla="*/ 35 h 96"/>
                  <a:gd name="T6" fmla="*/ 8582 w 10241"/>
                  <a:gd name="T7" fmla="*/ 42 h 96"/>
                  <a:gd name="T8" fmla="*/ 8254 w 10241"/>
                  <a:gd name="T9" fmla="*/ 50 h 96"/>
                  <a:gd name="T10" fmla="*/ 7599 w 10241"/>
                  <a:gd name="T11" fmla="*/ 63 h 96"/>
                  <a:gd name="T12" fmla="*/ 6946 w 10241"/>
                  <a:gd name="T13" fmla="*/ 74 h 96"/>
                  <a:gd name="T14" fmla="*/ 6298 w 10241"/>
                  <a:gd name="T15" fmla="*/ 82 h 96"/>
                  <a:gd name="T16" fmla="*/ 5652 w 10241"/>
                  <a:gd name="T17" fmla="*/ 88 h 96"/>
                  <a:gd name="T18" fmla="*/ 5011 w 10241"/>
                  <a:gd name="T19" fmla="*/ 94 h 96"/>
                  <a:gd name="T20" fmla="*/ 4372 w 10241"/>
                  <a:gd name="T21" fmla="*/ 95 h 96"/>
                  <a:gd name="T22" fmla="*/ 4053 w 10241"/>
                  <a:gd name="T23" fmla="*/ 95 h 96"/>
                  <a:gd name="T24" fmla="*/ 3737 w 10241"/>
                  <a:gd name="T25" fmla="*/ 96 h 96"/>
                  <a:gd name="T26" fmla="*/ 3105 w 10241"/>
                  <a:gd name="T27" fmla="*/ 95 h 96"/>
                  <a:gd name="T28" fmla="*/ 2478 w 10241"/>
                  <a:gd name="T29" fmla="*/ 91 h 96"/>
                  <a:gd name="T30" fmla="*/ 1853 w 10241"/>
                  <a:gd name="T31" fmla="*/ 85 h 96"/>
                  <a:gd name="T32" fmla="*/ 1541 w 10241"/>
                  <a:gd name="T33" fmla="*/ 81 h 96"/>
                  <a:gd name="T34" fmla="*/ 1231 w 10241"/>
                  <a:gd name="T35" fmla="*/ 77 h 96"/>
                  <a:gd name="T36" fmla="*/ 614 w 10241"/>
                  <a:gd name="T37" fmla="*/ 67 h 96"/>
                  <a:gd name="T38" fmla="*/ 0 w 10241"/>
                  <a:gd name="T39" fmla="*/ 5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41" h="96">
                    <a:moveTo>
                      <a:pt x="10241" y="0"/>
                    </a:moveTo>
                    <a:lnTo>
                      <a:pt x="9574" y="18"/>
                    </a:lnTo>
                    <a:lnTo>
                      <a:pt x="8912" y="35"/>
                    </a:lnTo>
                    <a:lnTo>
                      <a:pt x="8582" y="42"/>
                    </a:lnTo>
                    <a:lnTo>
                      <a:pt x="8254" y="50"/>
                    </a:lnTo>
                    <a:lnTo>
                      <a:pt x="7599" y="63"/>
                    </a:lnTo>
                    <a:lnTo>
                      <a:pt x="6946" y="74"/>
                    </a:lnTo>
                    <a:lnTo>
                      <a:pt x="6298" y="82"/>
                    </a:lnTo>
                    <a:lnTo>
                      <a:pt x="5652" y="88"/>
                    </a:lnTo>
                    <a:lnTo>
                      <a:pt x="5011" y="94"/>
                    </a:lnTo>
                    <a:lnTo>
                      <a:pt x="4372" y="95"/>
                    </a:lnTo>
                    <a:lnTo>
                      <a:pt x="4053" y="95"/>
                    </a:lnTo>
                    <a:lnTo>
                      <a:pt x="3737" y="96"/>
                    </a:lnTo>
                    <a:lnTo>
                      <a:pt x="3105" y="95"/>
                    </a:lnTo>
                    <a:lnTo>
                      <a:pt x="2478" y="91"/>
                    </a:lnTo>
                    <a:lnTo>
                      <a:pt x="1853" y="85"/>
                    </a:lnTo>
                    <a:lnTo>
                      <a:pt x="1541" y="81"/>
                    </a:lnTo>
                    <a:lnTo>
                      <a:pt x="1231" y="77"/>
                    </a:lnTo>
                    <a:lnTo>
                      <a:pt x="614" y="67"/>
                    </a:lnTo>
                    <a:lnTo>
                      <a:pt x="0" y="56"/>
                    </a:lnTo>
                  </a:path>
                </a:pathLst>
              </a:custGeom>
              <a:noFill/>
              <a:ln w="26988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2" name="ZoneTexte 31">
                <a:extLst>
                  <a:ext uri="{FF2B5EF4-FFF2-40B4-BE49-F238E27FC236}">
                    <a16:creationId xmlns:a16="http://schemas.microsoft.com/office/drawing/2014/main" id="{5F4EB767-0517-5AE8-4108-052FFDDEE5D8}"/>
                  </a:ext>
                </a:extLst>
              </p:cNvPr>
              <p:cNvSpPr txBox="1"/>
              <p:nvPr/>
            </p:nvSpPr>
            <p:spPr>
              <a:xfrm>
                <a:off x="2592192" y="5857755"/>
                <a:ext cx="55015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2000</a:t>
                </a:r>
              </a:p>
            </p:txBody>
          </p:sp>
          <p:sp>
            <p:nvSpPr>
              <p:cNvPr id="33" name="ZoneTexte 32">
                <a:extLst>
                  <a:ext uri="{FF2B5EF4-FFF2-40B4-BE49-F238E27FC236}">
                    <a16:creationId xmlns:a16="http://schemas.microsoft.com/office/drawing/2014/main" id="{46A01D0A-8271-080B-D5BE-EF8F39B4293D}"/>
                  </a:ext>
                </a:extLst>
              </p:cNvPr>
              <p:cNvSpPr txBox="1"/>
              <p:nvPr/>
            </p:nvSpPr>
            <p:spPr>
              <a:xfrm>
                <a:off x="3378683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2005</a:t>
                </a:r>
              </a:p>
            </p:txBody>
          </p:sp>
          <p:sp>
            <p:nvSpPr>
              <p:cNvPr id="34" name="ZoneTexte 33">
                <a:extLst>
                  <a:ext uri="{FF2B5EF4-FFF2-40B4-BE49-F238E27FC236}">
                    <a16:creationId xmlns:a16="http://schemas.microsoft.com/office/drawing/2014/main" id="{93032C3F-3706-14BF-2F0D-50F708260D2E}"/>
                  </a:ext>
                </a:extLst>
              </p:cNvPr>
              <p:cNvSpPr txBox="1"/>
              <p:nvPr/>
            </p:nvSpPr>
            <p:spPr>
              <a:xfrm>
                <a:off x="4165174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2010</a:t>
                </a:r>
              </a:p>
            </p:txBody>
          </p:sp>
          <p:sp>
            <p:nvSpPr>
              <p:cNvPr id="35" name="ZoneTexte 34">
                <a:extLst>
                  <a:ext uri="{FF2B5EF4-FFF2-40B4-BE49-F238E27FC236}">
                    <a16:creationId xmlns:a16="http://schemas.microsoft.com/office/drawing/2014/main" id="{9837DE3E-E80D-46AD-D03A-D64023044446}"/>
                  </a:ext>
                </a:extLst>
              </p:cNvPr>
              <p:cNvSpPr txBox="1"/>
              <p:nvPr/>
            </p:nvSpPr>
            <p:spPr>
              <a:xfrm>
                <a:off x="4951665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2015</a:t>
                </a:r>
              </a:p>
            </p:txBody>
          </p:sp>
          <p:sp>
            <p:nvSpPr>
              <p:cNvPr id="36" name="ZoneTexte 35">
                <a:extLst>
                  <a:ext uri="{FF2B5EF4-FFF2-40B4-BE49-F238E27FC236}">
                    <a16:creationId xmlns:a16="http://schemas.microsoft.com/office/drawing/2014/main" id="{DFA1D7E7-BF04-AC36-F6C1-0C93B50DFC0D}"/>
                  </a:ext>
                </a:extLst>
              </p:cNvPr>
              <p:cNvSpPr txBox="1"/>
              <p:nvPr/>
            </p:nvSpPr>
            <p:spPr>
              <a:xfrm>
                <a:off x="5738156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2020</a:t>
                </a:r>
              </a:p>
            </p:txBody>
          </p:sp>
          <p:sp>
            <p:nvSpPr>
              <p:cNvPr id="37" name="ZoneTexte 36">
                <a:extLst>
                  <a:ext uri="{FF2B5EF4-FFF2-40B4-BE49-F238E27FC236}">
                    <a16:creationId xmlns:a16="http://schemas.microsoft.com/office/drawing/2014/main" id="{51DFC9BE-0715-0057-BC1D-51D14A6DF758}"/>
                  </a:ext>
                </a:extLst>
              </p:cNvPr>
              <p:cNvSpPr txBox="1"/>
              <p:nvPr/>
            </p:nvSpPr>
            <p:spPr>
              <a:xfrm>
                <a:off x="6524647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2025</a:t>
                </a:r>
              </a:p>
            </p:txBody>
          </p:sp>
          <p:sp>
            <p:nvSpPr>
              <p:cNvPr id="38" name="ZoneTexte 37">
                <a:extLst>
                  <a:ext uri="{FF2B5EF4-FFF2-40B4-BE49-F238E27FC236}">
                    <a16:creationId xmlns:a16="http://schemas.microsoft.com/office/drawing/2014/main" id="{187EAD6C-A001-F9A0-3667-151AAB331262}"/>
                  </a:ext>
                </a:extLst>
              </p:cNvPr>
              <p:cNvSpPr txBox="1"/>
              <p:nvPr/>
            </p:nvSpPr>
            <p:spPr>
              <a:xfrm>
                <a:off x="7311138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2030</a:t>
                </a:r>
              </a:p>
            </p:txBody>
          </p:sp>
          <p:sp>
            <p:nvSpPr>
              <p:cNvPr id="39" name="ZoneTexte 38">
                <a:extLst>
                  <a:ext uri="{FF2B5EF4-FFF2-40B4-BE49-F238E27FC236}">
                    <a16:creationId xmlns:a16="http://schemas.microsoft.com/office/drawing/2014/main" id="{0AA795A9-D183-1671-8173-61CEDB74125B}"/>
                  </a:ext>
                </a:extLst>
              </p:cNvPr>
              <p:cNvSpPr txBox="1"/>
              <p:nvPr/>
            </p:nvSpPr>
            <p:spPr>
              <a:xfrm>
                <a:off x="8097629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2035</a:t>
                </a:r>
              </a:p>
            </p:txBody>
          </p:sp>
          <p:sp>
            <p:nvSpPr>
              <p:cNvPr id="40" name="ZoneTexte 39">
                <a:extLst>
                  <a:ext uri="{FF2B5EF4-FFF2-40B4-BE49-F238E27FC236}">
                    <a16:creationId xmlns:a16="http://schemas.microsoft.com/office/drawing/2014/main" id="{C5AAF1CC-09A4-F03C-8CBE-714299B01AB5}"/>
                  </a:ext>
                </a:extLst>
              </p:cNvPr>
              <p:cNvSpPr txBox="1"/>
              <p:nvPr/>
            </p:nvSpPr>
            <p:spPr>
              <a:xfrm>
                <a:off x="8884120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2040</a:t>
                </a:r>
              </a:p>
            </p:txBody>
          </p:sp>
          <p:sp>
            <p:nvSpPr>
              <p:cNvPr id="41" name="ZoneTexte 40">
                <a:extLst>
                  <a:ext uri="{FF2B5EF4-FFF2-40B4-BE49-F238E27FC236}">
                    <a16:creationId xmlns:a16="http://schemas.microsoft.com/office/drawing/2014/main" id="{49F7B295-0222-7AC3-1537-9584E140C60A}"/>
                  </a:ext>
                </a:extLst>
              </p:cNvPr>
              <p:cNvSpPr txBox="1"/>
              <p:nvPr/>
            </p:nvSpPr>
            <p:spPr>
              <a:xfrm>
                <a:off x="9670611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2045</a:t>
                </a:r>
              </a:p>
            </p:txBody>
          </p:sp>
          <p:sp>
            <p:nvSpPr>
              <p:cNvPr id="42" name="ZoneTexte 41">
                <a:extLst>
                  <a:ext uri="{FF2B5EF4-FFF2-40B4-BE49-F238E27FC236}">
                    <a16:creationId xmlns:a16="http://schemas.microsoft.com/office/drawing/2014/main" id="{578AB426-67E1-DC5F-FAD6-5FADAAADAA15}"/>
                  </a:ext>
                </a:extLst>
              </p:cNvPr>
              <p:cNvSpPr txBox="1"/>
              <p:nvPr/>
            </p:nvSpPr>
            <p:spPr>
              <a:xfrm>
                <a:off x="10457105" y="5857755"/>
                <a:ext cx="55015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noProof="0" dirty="0">
                    <a:solidFill>
                      <a:srgbClr val="000066"/>
                    </a:solidFill>
                  </a:rPr>
                  <a:t>2050</a:t>
                </a:r>
              </a:p>
            </p:txBody>
          </p:sp>
          <p:sp>
            <p:nvSpPr>
              <p:cNvPr id="43" name="ZoneTexte 42">
                <a:extLst>
                  <a:ext uri="{FF2B5EF4-FFF2-40B4-BE49-F238E27FC236}">
                    <a16:creationId xmlns:a16="http://schemas.microsoft.com/office/drawing/2014/main" id="{CCD789F6-6ABA-4510-AA8B-EBCD18A354BF}"/>
                  </a:ext>
                </a:extLst>
              </p:cNvPr>
              <p:cNvSpPr txBox="1"/>
              <p:nvPr/>
            </p:nvSpPr>
            <p:spPr>
              <a:xfrm>
                <a:off x="2525626" y="5587781"/>
                <a:ext cx="27603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0</a:t>
                </a:r>
              </a:p>
            </p:txBody>
          </p:sp>
          <p:sp>
            <p:nvSpPr>
              <p:cNvPr id="44" name="ZoneTexte 43">
                <a:extLst>
                  <a:ext uri="{FF2B5EF4-FFF2-40B4-BE49-F238E27FC236}">
                    <a16:creationId xmlns:a16="http://schemas.microsoft.com/office/drawing/2014/main" id="{589C233E-9E15-008B-A78A-09AE02B63D49}"/>
                  </a:ext>
                </a:extLst>
              </p:cNvPr>
              <p:cNvSpPr txBox="1"/>
              <p:nvPr/>
            </p:nvSpPr>
            <p:spPr>
              <a:xfrm>
                <a:off x="2389372" y="4999076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0.5</a:t>
                </a:r>
              </a:p>
            </p:txBody>
          </p:sp>
          <p:sp>
            <p:nvSpPr>
              <p:cNvPr id="45" name="ZoneTexte 44">
                <a:extLst>
                  <a:ext uri="{FF2B5EF4-FFF2-40B4-BE49-F238E27FC236}">
                    <a16:creationId xmlns:a16="http://schemas.microsoft.com/office/drawing/2014/main" id="{F80A8FD8-BF4D-2068-2ECC-C85BCA7F9BD3}"/>
                  </a:ext>
                </a:extLst>
              </p:cNvPr>
              <p:cNvSpPr txBox="1"/>
              <p:nvPr/>
            </p:nvSpPr>
            <p:spPr>
              <a:xfrm>
                <a:off x="2389372" y="4410372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1.0</a:t>
                </a:r>
              </a:p>
            </p:txBody>
          </p:sp>
          <p:sp>
            <p:nvSpPr>
              <p:cNvPr id="46" name="ZoneTexte 45">
                <a:extLst>
                  <a:ext uri="{FF2B5EF4-FFF2-40B4-BE49-F238E27FC236}">
                    <a16:creationId xmlns:a16="http://schemas.microsoft.com/office/drawing/2014/main" id="{778B24F2-C2F0-F266-8E36-6F01CB5AACA0}"/>
                  </a:ext>
                </a:extLst>
              </p:cNvPr>
              <p:cNvSpPr txBox="1"/>
              <p:nvPr/>
            </p:nvSpPr>
            <p:spPr>
              <a:xfrm>
                <a:off x="2389372" y="3821668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1.5</a:t>
                </a:r>
              </a:p>
            </p:txBody>
          </p:sp>
          <p:sp>
            <p:nvSpPr>
              <p:cNvPr id="47" name="ZoneTexte 46">
                <a:extLst>
                  <a:ext uri="{FF2B5EF4-FFF2-40B4-BE49-F238E27FC236}">
                    <a16:creationId xmlns:a16="http://schemas.microsoft.com/office/drawing/2014/main" id="{36BEECFA-103D-F9CD-DD4B-22B1ADA6711D}"/>
                  </a:ext>
                </a:extLst>
              </p:cNvPr>
              <p:cNvSpPr txBox="1"/>
              <p:nvPr/>
            </p:nvSpPr>
            <p:spPr>
              <a:xfrm>
                <a:off x="2389372" y="3232963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2.0</a:t>
                </a:r>
              </a:p>
            </p:txBody>
          </p:sp>
          <p:sp>
            <p:nvSpPr>
              <p:cNvPr id="48" name="ZoneTexte 47">
                <a:extLst>
                  <a:ext uri="{FF2B5EF4-FFF2-40B4-BE49-F238E27FC236}">
                    <a16:creationId xmlns:a16="http://schemas.microsoft.com/office/drawing/2014/main" id="{682285F8-EA0E-B3BA-1CE8-4B4844C309F6}"/>
                  </a:ext>
                </a:extLst>
              </p:cNvPr>
              <p:cNvSpPr txBox="1"/>
              <p:nvPr/>
            </p:nvSpPr>
            <p:spPr>
              <a:xfrm>
                <a:off x="2389372" y="2644258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2.5</a:t>
                </a:r>
              </a:p>
            </p:txBody>
          </p:sp>
          <p:sp>
            <p:nvSpPr>
              <p:cNvPr id="49" name="ZoneTexte 48">
                <a:extLst>
                  <a:ext uri="{FF2B5EF4-FFF2-40B4-BE49-F238E27FC236}">
                    <a16:creationId xmlns:a16="http://schemas.microsoft.com/office/drawing/2014/main" id="{AA3418A9-7FC0-5591-A3D7-BDAF38DD74C6}"/>
                  </a:ext>
                </a:extLst>
              </p:cNvPr>
              <p:cNvSpPr txBox="1"/>
              <p:nvPr/>
            </p:nvSpPr>
            <p:spPr>
              <a:xfrm>
                <a:off x="2389372" y="2055554"/>
                <a:ext cx="412292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/>
                <a:r>
                  <a:rPr lang="en-US" sz="1400" noProof="0" dirty="0">
                    <a:solidFill>
                      <a:srgbClr val="000066"/>
                    </a:solidFill>
                  </a:rPr>
                  <a:t>3.0</a:t>
                </a:r>
              </a:p>
            </p:txBody>
          </p:sp>
        </p:grpSp>
        <p:grpSp>
          <p:nvGrpSpPr>
            <p:cNvPr id="51" name="Groupe 50">
              <a:extLst>
                <a:ext uri="{FF2B5EF4-FFF2-40B4-BE49-F238E27FC236}">
                  <a16:creationId xmlns:a16="http://schemas.microsoft.com/office/drawing/2014/main" id="{22F2DD84-9D2C-7C3A-A701-34A0D460504B}"/>
                </a:ext>
              </a:extLst>
            </p:cNvPr>
            <p:cNvGrpSpPr/>
            <p:nvPr/>
          </p:nvGrpSpPr>
          <p:grpSpPr>
            <a:xfrm>
              <a:off x="6491406" y="2689624"/>
              <a:ext cx="3999611" cy="1116900"/>
              <a:chOff x="3113768" y="2409513"/>
              <a:chExt cx="3999611" cy="1116900"/>
            </a:xfrm>
          </p:grpSpPr>
          <p:sp>
            <p:nvSpPr>
              <p:cNvPr id="52" name="Rectangle 29">
                <a:extLst>
                  <a:ext uri="{FF2B5EF4-FFF2-40B4-BE49-F238E27FC236}">
                    <a16:creationId xmlns:a16="http://schemas.microsoft.com/office/drawing/2014/main" id="{9F4CCEA6-F145-94FB-B9EF-5B67DA324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3768" y="2469641"/>
                <a:ext cx="295275" cy="157162"/>
              </a:xfrm>
              <a:prstGeom prst="rect">
                <a:avLst/>
              </a:prstGeom>
              <a:solidFill>
                <a:srgbClr val="FF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3" name="Line 30">
                <a:extLst>
                  <a:ext uri="{FF2B5EF4-FFF2-40B4-BE49-F238E27FC236}">
                    <a16:creationId xmlns:a16="http://schemas.microsoft.com/office/drawing/2014/main" id="{E01C9432-86B6-509C-3C10-A8F15D32BD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23293" y="3103053"/>
                <a:ext cx="276225" cy="0"/>
              </a:xfrm>
              <a:prstGeom prst="line">
                <a:avLst/>
              </a:prstGeom>
              <a:noFill/>
              <a:ln w="26988">
                <a:solidFill>
                  <a:srgbClr val="0066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4" name="Line 31">
                <a:extLst>
                  <a:ext uri="{FF2B5EF4-FFF2-40B4-BE49-F238E27FC236}">
                    <a16:creationId xmlns:a16="http://schemas.microsoft.com/office/drawing/2014/main" id="{4F95B8B1-F646-0A89-A602-4CF5AFA24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23293" y="3374516"/>
                <a:ext cx="276225" cy="0"/>
              </a:xfrm>
              <a:prstGeom prst="line">
                <a:avLst/>
              </a:prstGeom>
              <a:noFill/>
              <a:ln w="26988">
                <a:solidFill>
                  <a:srgbClr val="00CC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5" name="Rectangle 32">
                <a:extLst>
                  <a:ext uri="{FF2B5EF4-FFF2-40B4-BE49-F238E27FC236}">
                    <a16:creationId xmlns:a16="http://schemas.microsoft.com/office/drawing/2014/main" id="{8ABC4FA4-C266-4989-30E2-C871927A6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468" y="2482341"/>
                <a:ext cx="269875" cy="131762"/>
              </a:xfrm>
              <a:prstGeom prst="rect">
                <a:avLst/>
              </a:prstGeom>
              <a:noFill/>
              <a:ln w="26988">
                <a:solidFill>
                  <a:srgbClr val="99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6" name="Line 34">
                <a:extLst>
                  <a:ext uri="{FF2B5EF4-FFF2-40B4-BE49-F238E27FC236}">
                    <a16:creationId xmlns:a16="http://schemas.microsoft.com/office/drawing/2014/main" id="{845EAAEC-0704-D5AF-2D38-8288ACD2DD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23293" y="2830003"/>
                <a:ext cx="276225" cy="0"/>
              </a:xfrm>
              <a:prstGeom prst="line">
                <a:avLst/>
              </a:prstGeom>
              <a:noFill/>
              <a:ln w="26988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57" name="ZoneTexte 56">
                <a:extLst>
                  <a:ext uri="{FF2B5EF4-FFF2-40B4-BE49-F238E27FC236}">
                    <a16:creationId xmlns:a16="http://schemas.microsoft.com/office/drawing/2014/main" id="{A338D2C4-BE72-6721-B216-D36671910406}"/>
                  </a:ext>
                </a:extLst>
              </p:cNvPr>
              <p:cNvSpPr txBox="1"/>
              <p:nvPr/>
            </p:nvSpPr>
            <p:spPr>
              <a:xfrm>
                <a:off x="3477384" y="2676114"/>
                <a:ext cx="976358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Status quo</a:t>
                </a:r>
              </a:p>
            </p:txBody>
          </p:sp>
          <p:sp>
            <p:nvSpPr>
              <p:cNvPr id="59" name="ZoneTexte 58">
                <a:extLst>
                  <a:ext uri="{FF2B5EF4-FFF2-40B4-BE49-F238E27FC236}">
                    <a16:creationId xmlns:a16="http://schemas.microsoft.com/office/drawing/2014/main" id="{5A8F3238-8BBA-0110-9505-8888F480F810}"/>
                  </a:ext>
                </a:extLst>
              </p:cNvPr>
              <p:cNvSpPr txBox="1"/>
              <p:nvPr/>
            </p:nvSpPr>
            <p:spPr>
              <a:xfrm>
                <a:off x="3477384" y="2409513"/>
                <a:ext cx="175086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dirty="0">
                    <a:solidFill>
                      <a:srgbClr val="000066"/>
                    </a:solidFill>
                  </a:rPr>
                  <a:t>PEPFAR discontinued</a:t>
                </a:r>
                <a:endParaRPr lang="en-US" sz="1400" b="1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61" name="ZoneTexte 60">
                <a:extLst>
                  <a:ext uri="{FF2B5EF4-FFF2-40B4-BE49-F238E27FC236}">
                    <a16:creationId xmlns:a16="http://schemas.microsoft.com/office/drawing/2014/main" id="{93BA4902-330F-16A8-17B8-4E4BB245B32F}"/>
                  </a:ext>
                </a:extLst>
              </p:cNvPr>
              <p:cNvSpPr txBox="1"/>
              <p:nvPr/>
            </p:nvSpPr>
            <p:spPr>
              <a:xfrm>
                <a:off x="3477384" y="2952035"/>
                <a:ext cx="325935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Status quo and historical trend continued</a:t>
                </a:r>
              </a:p>
            </p:txBody>
          </p:sp>
          <p:sp>
            <p:nvSpPr>
              <p:cNvPr id="63" name="ZoneTexte 62">
                <a:extLst>
                  <a:ext uri="{FF2B5EF4-FFF2-40B4-BE49-F238E27FC236}">
                    <a16:creationId xmlns:a16="http://schemas.microsoft.com/office/drawing/2014/main" id="{80C65E7E-96A0-9890-88AC-A75DB456AC57}"/>
                  </a:ext>
                </a:extLst>
              </p:cNvPr>
              <p:cNvSpPr txBox="1"/>
              <p:nvPr/>
            </p:nvSpPr>
            <p:spPr>
              <a:xfrm>
                <a:off x="3477384" y="3218636"/>
                <a:ext cx="363599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400" b="1" noProof="0" dirty="0">
                    <a:solidFill>
                      <a:srgbClr val="000066"/>
                    </a:solidFill>
                  </a:rPr>
                  <a:t>2030 UNAIDS target: 90% reduction from 2010</a:t>
                </a:r>
              </a:p>
            </p:txBody>
          </p:sp>
        </p:grpSp>
      </p:grpSp>
      <p:sp>
        <p:nvSpPr>
          <p:cNvPr id="69" name="Text Box 3">
            <a:extLst>
              <a:ext uri="{FF2B5EF4-FFF2-40B4-BE49-F238E27FC236}">
                <a16:creationId xmlns:a16="http://schemas.microsoft.com/office/drawing/2014/main" id="{45186C97-5B9C-3773-6180-562C912A2D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9910" y="6383079"/>
            <a:ext cx="2877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Landovitz</a:t>
            </a:r>
            <a:r>
              <a:rPr lang="fr-FR" sz="1400" i="1" dirty="0">
                <a:solidFill>
                  <a:srgbClr val="0070C0"/>
                </a:solidFill>
              </a:rPr>
              <a:t> R, AIDS 2026, Abs. PL02-02</a:t>
            </a:r>
          </a:p>
        </p:txBody>
      </p:sp>
    </p:spTree>
    <p:extLst>
      <p:ext uri="{BB962C8B-B14F-4D97-AF65-F5344CB8AC3E}">
        <p14:creationId xmlns:p14="http://schemas.microsoft.com/office/powerpoint/2010/main" val="3840295145"/>
      </p:ext>
    </p:extLst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70D7FD8-18CF-7C69-EF4E-789BFB10FB8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65580" y="3198167"/>
            <a:ext cx="7701643" cy="461665"/>
          </a:xfrm>
        </p:spPr>
        <p:txBody>
          <a:bodyPr>
            <a:normAutofit/>
          </a:bodyPr>
          <a:lstStyle/>
          <a:p>
            <a:r>
              <a:rPr lang="en-US" sz="2400" dirty="0">
                <a:solidFill>
                  <a:srgbClr val="00B0F0"/>
                </a:solidFill>
              </a:rPr>
              <a:t>Accumulating Data on INSTI use to Salvage CAB failure</a:t>
            </a:r>
            <a:endParaRPr lang="fr-FR" sz="2400" dirty="0">
              <a:solidFill>
                <a:srgbClr val="00B0F0"/>
              </a:solidFill>
            </a:endParaRPr>
          </a:p>
        </p:txBody>
      </p: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44FEDDBC-57A5-AFC0-C933-5C1EEFCB24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559597"/>
              </p:ext>
            </p:extLst>
          </p:nvPr>
        </p:nvGraphicFramePr>
        <p:xfrm>
          <a:off x="1123640" y="3705771"/>
          <a:ext cx="3060609" cy="267914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060609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606505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i="0" u="none" strike="noStrike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HPTN 083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51522780"/>
                  </a:ext>
                </a:extLst>
              </a:tr>
              <a:tr h="1810940"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INSTI RAMs , N = 47</a:t>
                      </a:r>
                      <a:br>
                        <a:rPr lang="en-US" sz="20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endParaRPr lang="en-US" sz="16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1" i="0" u="sng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Viral Suppression</a:t>
                      </a:r>
                    </a:p>
                    <a:p>
                      <a:pPr algn="ctr"/>
                      <a:r>
                        <a:rPr lang="en-US" sz="16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15/21 (71.4%) </a:t>
                      </a:r>
                      <a:r>
                        <a:rPr lang="en-US" sz="1600" b="0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on INSTI-based ART</a:t>
                      </a:r>
                      <a:br>
                        <a:rPr lang="en-US" sz="1600" b="0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en-US" sz="16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21/26 (80.8%) </a:t>
                      </a:r>
                      <a:r>
                        <a:rPr lang="en-US" sz="1600" b="0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on other ART</a:t>
                      </a:r>
                    </a:p>
                    <a:p>
                      <a:pPr algn="ctr"/>
                      <a:endParaRPr lang="en-US" sz="16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9/9 with INSTI RAMs </a:t>
                      </a: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attained </a:t>
                      </a:r>
                      <a:r>
                        <a:rPr lang="fr-FR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v</a:t>
                      </a:r>
                      <a:r>
                        <a:rPr lang="en-US" sz="1600" b="0" i="1" u="none" strike="noStrike" kern="1200" baseline="0" dirty="0" err="1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ir</a:t>
                      </a:r>
                      <a:r>
                        <a:rPr lang="fr-FR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al </a:t>
                      </a:r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suppression</a:t>
                      </a:r>
                      <a:endParaRPr lang="fr-FR" sz="1600" i="1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75311395"/>
                  </a:ext>
                </a:extLst>
              </a:tr>
            </a:tbl>
          </a:graphicData>
        </a:graphic>
      </p:graphicFrame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id="{BCC68D74-28DF-9765-9845-E9EBFBE1A2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8952843"/>
              </p:ext>
            </p:extLst>
          </p:nvPr>
        </p:nvGraphicFramePr>
        <p:xfrm>
          <a:off x="4363863" y="3705770"/>
          <a:ext cx="3055157" cy="2709625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055157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633887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i="0" u="none" strike="noStrike" kern="1200" baseline="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SeroPrEP</a:t>
                      </a:r>
                      <a:endParaRPr lang="en-US" sz="2400" b="1" i="0" u="none" strike="noStrike" kern="1200" baseline="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51522780"/>
                  </a:ext>
                </a:extLst>
              </a:tr>
              <a:tr h="2075738"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INSTI RAMs, N = 5</a:t>
                      </a:r>
                      <a:br>
                        <a:rPr lang="en-US" sz="18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endParaRPr lang="en-US" sz="14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1" i="0" u="sng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Viral Suppression</a:t>
                      </a:r>
                    </a:p>
                    <a:p>
                      <a:pPr algn="ctr"/>
                      <a:r>
                        <a:rPr lang="en-US" sz="16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7/7 (100%) </a:t>
                      </a:r>
                      <a:r>
                        <a:rPr lang="en-US" sz="1600" b="0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on boosted PI</a:t>
                      </a:r>
                    </a:p>
                    <a:p>
                      <a:pPr algn="ctr"/>
                      <a:endParaRPr lang="en-US" sz="16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3/7 switched to</a:t>
                      </a: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INSTI-based ART and maintained</a:t>
                      </a: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viral suppression 3-5 months</a:t>
                      </a:r>
                      <a:endParaRPr lang="fr-FR" sz="1600" i="1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75311395"/>
                  </a:ext>
                </a:extLst>
              </a:tr>
            </a:tbl>
          </a:graphicData>
        </a:graphic>
      </p:graphicFrame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B3988095-2637-0FD9-C745-50B9EB6FD3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935312"/>
              </p:ext>
            </p:extLst>
          </p:nvPr>
        </p:nvGraphicFramePr>
        <p:xfrm>
          <a:off x="8122596" y="3705771"/>
          <a:ext cx="3257963" cy="268224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257963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691617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i="0" u="none" strike="noStrike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Real-world</a:t>
                      </a: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400" b="1" i="0" u="none" strike="noStrike" kern="1200" baseline="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CAB/RPV Failure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51522780"/>
                  </a:ext>
                </a:extLst>
              </a:tr>
              <a:tr h="1562542">
                <a:tc>
                  <a:txBody>
                    <a:bodyPr/>
                    <a:lstStyle/>
                    <a:p>
                      <a:pPr algn="ctr"/>
                      <a:r>
                        <a:rPr lang="en-US" sz="18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INSTI RAMs, N = 6</a:t>
                      </a:r>
                      <a:br>
                        <a:rPr lang="en-US" sz="18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endParaRPr lang="en-US" sz="18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1" i="0" u="sng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Viral Suppression</a:t>
                      </a:r>
                    </a:p>
                    <a:p>
                      <a:pPr algn="ctr"/>
                      <a:r>
                        <a:rPr lang="en-US" sz="1600" b="1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5/6 (83.3%) </a:t>
                      </a:r>
                      <a:r>
                        <a:rPr lang="en-US" sz="1600" b="0" i="0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on BIC regimen</a:t>
                      </a:r>
                    </a:p>
                    <a:p>
                      <a:pPr algn="ctr"/>
                      <a:endParaRPr lang="en-US" sz="1600" b="0" i="0" u="none" strike="noStrike" kern="1200" baseline="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All 5 maintained VL &lt;20 copies/mL</a:t>
                      </a:r>
                    </a:p>
                    <a:p>
                      <a:pPr algn="ctr"/>
                      <a:r>
                        <a:rPr lang="en-US" sz="1600" b="0" i="1" u="none" strike="noStrike" kern="1200" baseline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between 6 and 18 months</a:t>
                      </a:r>
                      <a:endParaRPr lang="fr-FR" sz="1600" i="1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75311395"/>
                  </a:ext>
                </a:extLst>
              </a:tr>
            </a:tbl>
          </a:graphicData>
        </a:graphic>
      </p:graphicFrame>
      <p:sp>
        <p:nvSpPr>
          <p:cNvPr id="4" name="Text Box 3">
            <a:extLst>
              <a:ext uri="{FF2B5EF4-FFF2-40B4-BE49-F238E27FC236}">
                <a16:creationId xmlns:a16="http://schemas.microsoft.com/office/drawing/2014/main" id="{34D53197-F234-52EA-7A22-461FF145E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9910" y="6383079"/>
            <a:ext cx="2877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Landovitz</a:t>
            </a:r>
            <a:r>
              <a:rPr lang="fr-FR" sz="1400" i="1" dirty="0">
                <a:solidFill>
                  <a:srgbClr val="0070C0"/>
                </a:solidFill>
              </a:rPr>
              <a:t> R, AIDS 2026, Abs. PL02-02</a:t>
            </a:r>
          </a:p>
        </p:txBody>
      </p:sp>
      <p:graphicFrame>
        <p:nvGraphicFramePr>
          <p:cNvPr id="17" name="Tableau 16">
            <a:extLst>
              <a:ext uri="{FF2B5EF4-FFF2-40B4-BE49-F238E27FC236}">
                <a16:creationId xmlns:a16="http://schemas.microsoft.com/office/drawing/2014/main" id="{3C086290-8DD9-6BA1-77C4-112157F1B123}"/>
              </a:ext>
            </a:extLst>
          </p:cNvPr>
          <p:cNvGraphicFramePr>
            <a:graphicFrameLocks noGrp="1"/>
          </p:cNvGraphicFramePr>
          <p:nvPr/>
        </p:nvGraphicFramePr>
        <p:xfrm>
          <a:off x="1013912" y="495093"/>
          <a:ext cx="3846576" cy="255573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846576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658316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i="0" u="none" strike="noStrike" baseline="0" noProof="0" dirty="0">
                          <a:solidFill>
                            <a:srgbClr val="000066"/>
                          </a:solidFill>
                          <a:latin typeface="+mj-lt"/>
                        </a:rPr>
                        <a:t>HPTN 083 &amp; 084: </a:t>
                      </a:r>
                      <a:r>
                        <a:rPr lang="en-US" sz="2000" b="1" i="0" u="none" strike="noStrike" baseline="0" noProof="0" dirty="0">
                          <a:solidFill>
                            <a:srgbClr val="C00000"/>
                          </a:solidFill>
                          <a:latin typeface="+mj-lt"/>
                        </a:rPr>
                        <a:t>CAB-LA</a:t>
                      </a:r>
                      <a:endParaRPr lang="en-US" sz="2000" b="1" i="0" u="none" strike="noStrike" baseline="30000" noProof="0" dirty="0">
                        <a:solidFill>
                          <a:srgbClr val="C00000"/>
                        </a:solidFill>
                        <a:latin typeface="+mj-lt"/>
                      </a:endParaRP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baseline="0" noProof="0" dirty="0">
                          <a:solidFill>
                            <a:srgbClr val="000066"/>
                          </a:solidFill>
                          <a:latin typeface="+mj-lt"/>
                        </a:rPr>
                        <a:t>Randomized Blinded Period</a:t>
                      </a:r>
                      <a:endParaRPr lang="en-US" sz="2400" b="0" i="0" u="none" strike="noStrike" baseline="0" noProof="0" dirty="0">
                        <a:solidFill>
                          <a:srgbClr val="000066"/>
                        </a:solidFill>
                        <a:latin typeface="+mj-lt"/>
                      </a:endParaRPr>
                    </a:p>
                  </a:txBody>
                  <a:tcPr marL="110642" marR="110642" anchor="ctr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522780"/>
                  </a:ext>
                </a:extLst>
              </a:tr>
              <a:tr h="1897423">
                <a:tc>
                  <a:txBody>
                    <a:bodyPr/>
                    <a:lstStyle/>
                    <a:p>
                      <a:pPr algn="ctr"/>
                      <a:r>
                        <a:rPr lang="en-US" sz="1800" b="0" i="0" u="none" strike="noStrike" kern="1200" baseline="0" noProof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16 Incident + 5 Prevalent Infections</a:t>
                      </a:r>
                    </a:p>
                    <a:p>
                      <a:pPr algn="ctr"/>
                      <a:r>
                        <a:rPr lang="en-US" sz="1800" b="0" i="0" u="none" strike="noStrike" kern="1200" baseline="0" noProof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6 (28.6%) with INSTI RAMs</a:t>
                      </a:r>
                      <a:endParaRPr lang="en-US" sz="1400" b="0" i="1" noProof="0" dirty="0">
                        <a:solidFill>
                          <a:srgbClr val="000066"/>
                        </a:solidFill>
                      </a:endParaRPr>
                    </a:p>
                  </a:txBody>
                  <a:tcPr marL="110642" marR="110642"/>
                </a:tc>
                <a:extLst>
                  <a:ext uri="{0D108BD9-81ED-4DB2-BD59-A6C34878D82A}">
                    <a16:rowId xmlns:a16="http://schemas.microsoft.com/office/drawing/2014/main" val="4175311395"/>
                  </a:ext>
                </a:extLst>
              </a:tr>
            </a:tbl>
          </a:graphicData>
        </a:graphic>
      </p:graphicFrame>
      <p:grpSp>
        <p:nvGrpSpPr>
          <p:cNvPr id="26" name="Groupe 25">
            <a:extLst>
              <a:ext uri="{FF2B5EF4-FFF2-40B4-BE49-F238E27FC236}">
                <a16:creationId xmlns:a16="http://schemas.microsoft.com/office/drawing/2014/main" id="{8E6751B4-9B34-1510-B2B6-1CE76BFEC65C}"/>
              </a:ext>
            </a:extLst>
          </p:cNvPr>
          <p:cNvGrpSpPr/>
          <p:nvPr/>
        </p:nvGrpSpPr>
        <p:grpSpPr>
          <a:xfrm>
            <a:off x="1013912" y="1807248"/>
            <a:ext cx="3846576" cy="1243584"/>
            <a:chOff x="1013912" y="1480677"/>
            <a:chExt cx="3846576" cy="1243584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1AA2B2B2-D54A-22DD-EF2B-A6DD0775825B}"/>
                </a:ext>
              </a:extLst>
            </p:cNvPr>
            <p:cNvSpPr/>
            <p:nvPr/>
          </p:nvSpPr>
          <p:spPr>
            <a:xfrm>
              <a:off x="1013912" y="1480677"/>
              <a:ext cx="3846576" cy="124358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CF3C39EF-09B6-83DF-06A4-DBA47B266499}"/>
                </a:ext>
              </a:extLst>
            </p:cNvPr>
            <p:cNvSpPr txBox="1"/>
            <p:nvPr/>
          </p:nvSpPr>
          <p:spPr>
            <a:xfrm>
              <a:off x="1123640" y="1517693"/>
              <a:ext cx="2151551" cy="11695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u="sng" noProof="0" dirty="0">
                  <a:solidFill>
                    <a:srgbClr val="000066"/>
                  </a:solidFill>
                </a:rPr>
                <a:t>Incident (5)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R236K: </a:t>
              </a:r>
              <a:r>
                <a:rPr lang="en-US" sz="1400" noProof="0" dirty="0">
                  <a:solidFill>
                    <a:srgbClr val="000066"/>
                  </a:solidFill>
                </a:rPr>
                <a:t>2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E138A, Q148R: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E138E, G140G/S, Q148R: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G140A, Q148R: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  <a:endParaRPr lang="en-US" sz="11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72DE9453-ED55-54FD-697B-22BC5045063F}"/>
                </a:ext>
              </a:extLst>
            </p:cNvPr>
            <p:cNvSpPr txBox="1"/>
            <p:nvPr/>
          </p:nvSpPr>
          <p:spPr>
            <a:xfrm>
              <a:off x="3362357" y="1517693"/>
              <a:ext cx="141096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u="sng" noProof="0" dirty="0">
                  <a:solidFill>
                    <a:srgbClr val="000066"/>
                  </a:solidFill>
                </a:rPr>
                <a:t>Prevalent (1)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E138K, Q148R: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</a:p>
          </p:txBody>
        </p:sp>
      </p:grpSp>
      <p:graphicFrame>
        <p:nvGraphicFramePr>
          <p:cNvPr id="21" name="Tableau 20">
            <a:extLst>
              <a:ext uri="{FF2B5EF4-FFF2-40B4-BE49-F238E27FC236}">
                <a16:creationId xmlns:a16="http://schemas.microsoft.com/office/drawing/2014/main" id="{4AEA6564-ABDD-9205-F180-1B58E52DAC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092322"/>
              </p:ext>
            </p:extLst>
          </p:nvPr>
        </p:nvGraphicFramePr>
        <p:xfrm>
          <a:off x="5070575" y="495094"/>
          <a:ext cx="3846576" cy="2386219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846576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550953">
                <a:tc>
                  <a:txBody>
                    <a:bodyPr/>
                    <a:lstStyle/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i="0" u="none" strike="noStrike" baseline="0" noProof="0" dirty="0">
                          <a:solidFill>
                            <a:srgbClr val="000066"/>
                          </a:solidFill>
                          <a:latin typeface="+mj-lt"/>
                        </a:rPr>
                        <a:t>PURPOSE 1 &amp; 2: </a:t>
                      </a:r>
                      <a:r>
                        <a:rPr lang="en-US" sz="2000" b="1" i="0" u="none" strike="noStrike" baseline="0" noProof="0" dirty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+mj-lt"/>
                        </a:rPr>
                        <a:t>LEN</a:t>
                      </a:r>
                      <a:endParaRPr lang="en-US" sz="2400" b="1" i="0" u="none" strike="noStrike" baseline="30000" noProof="0" dirty="0">
                        <a:solidFill>
                          <a:schemeClr val="accent6">
                            <a:lumMod val="75000"/>
                          </a:schemeClr>
                        </a:solidFill>
                        <a:latin typeface="+mj-lt"/>
                      </a:endParaRPr>
                    </a:p>
                    <a:p>
                      <a:pPr marL="0" marR="0" lvl="0" indent="0" algn="ctr" defTabSz="3429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u="none" strike="noStrike" baseline="0" noProof="0" dirty="0">
                          <a:solidFill>
                            <a:srgbClr val="000066"/>
                          </a:solidFill>
                          <a:latin typeface="+mj-lt"/>
                        </a:rPr>
                        <a:t>Randomized Blinded Period</a:t>
                      </a:r>
                      <a:endParaRPr lang="en-US" sz="2400" b="0" i="0" u="none" strike="noStrike" baseline="0" noProof="0" dirty="0">
                        <a:solidFill>
                          <a:srgbClr val="000066"/>
                        </a:solidFill>
                        <a:latin typeface="+mj-lt"/>
                      </a:endParaRPr>
                    </a:p>
                  </a:txBody>
                  <a:tcPr marL="110642" marR="110642" anchor="ctr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1522780"/>
                  </a:ext>
                </a:extLst>
              </a:tr>
              <a:tr h="1746139">
                <a:tc>
                  <a:txBody>
                    <a:bodyPr/>
                    <a:lstStyle/>
                    <a:p>
                      <a:pPr algn="ctr"/>
                      <a:r>
                        <a:rPr lang="en-US" sz="1800" b="0" i="0" u="none" strike="noStrike" kern="1200" baseline="0" noProof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5 Incident + 8 Prevalent Infections</a:t>
                      </a:r>
                    </a:p>
                    <a:p>
                      <a:pPr algn="ctr"/>
                      <a:r>
                        <a:rPr lang="en-US" sz="1800" b="0" i="0" u="none" strike="noStrike" kern="1200" baseline="0" noProof="0" dirty="0">
                          <a:solidFill>
                            <a:srgbClr val="000066"/>
                          </a:solidFill>
                          <a:latin typeface="+mn-lt"/>
                          <a:ea typeface="+mn-ea"/>
                          <a:cs typeface="+mn-cs"/>
                        </a:rPr>
                        <a:t>8 (69.2%) with CI RAMs</a:t>
                      </a:r>
                      <a:endParaRPr lang="en-US" sz="1200" b="0" i="1" noProof="0" dirty="0">
                        <a:solidFill>
                          <a:srgbClr val="000066"/>
                        </a:solidFill>
                      </a:endParaRPr>
                    </a:p>
                  </a:txBody>
                  <a:tcPr marL="110642" marR="110642"/>
                </a:tc>
                <a:extLst>
                  <a:ext uri="{0D108BD9-81ED-4DB2-BD59-A6C34878D82A}">
                    <a16:rowId xmlns:a16="http://schemas.microsoft.com/office/drawing/2014/main" val="4175311395"/>
                  </a:ext>
                </a:extLst>
              </a:tr>
            </a:tbl>
          </a:graphicData>
        </a:graphic>
      </p:graphicFrame>
      <p:grpSp>
        <p:nvGrpSpPr>
          <p:cNvPr id="27" name="Groupe 26">
            <a:extLst>
              <a:ext uri="{FF2B5EF4-FFF2-40B4-BE49-F238E27FC236}">
                <a16:creationId xmlns:a16="http://schemas.microsoft.com/office/drawing/2014/main" id="{F869FFB1-1703-5477-23E0-3DB136E399E5}"/>
              </a:ext>
            </a:extLst>
          </p:cNvPr>
          <p:cNvGrpSpPr/>
          <p:nvPr/>
        </p:nvGrpSpPr>
        <p:grpSpPr>
          <a:xfrm>
            <a:off x="5070575" y="1807249"/>
            <a:ext cx="3846576" cy="1243584"/>
            <a:chOff x="5070575" y="1464346"/>
            <a:chExt cx="3846576" cy="1243584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9E94F834-1A3D-EA48-A697-76A27D8B3F2C}"/>
                </a:ext>
              </a:extLst>
            </p:cNvPr>
            <p:cNvSpPr/>
            <p:nvPr/>
          </p:nvSpPr>
          <p:spPr>
            <a:xfrm>
              <a:off x="5070575" y="1464346"/>
              <a:ext cx="3846576" cy="124358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 w="19050">
              <a:solidFill>
                <a:schemeClr val="tx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A45840BF-1B77-CBD1-165D-9ADB343F7189}"/>
                </a:ext>
              </a:extLst>
            </p:cNvPr>
            <p:cNvSpPr txBox="1"/>
            <p:nvPr/>
          </p:nvSpPr>
          <p:spPr>
            <a:xfrm>
              <a:off x="5180303" y="1501362"/>
              <a:ext cx="1244251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u="sng" noProof="0" dirty="0">
                  <a:solidFill>
                    <a:srgbClr val="000066"/>
                  </a:solidFill>
                </a:rPr>
                <a:t>Incident (4)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N47D:</a:t>
              </a:r>
              <a:r>
                <a:rPr lang="en-US" sz="1400" noProof="0" dirty="0">
                  <a:solidFill>
                    <a:srgbClr val="000066"/>
                  </a:solidFill>
                </a:rPr>
                <a:t> 3</a:t>
              </a:r>
              <a:endParaRPr lang="en-US" sz="1400" b="1" noProof="0" dirty="0">
                <a:solidFill>
                  <a:srgbClr val="000066"/>
                </a:solidFill>
              </a:endParaRP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Q67H/K70R: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  <a:endParaRPr lang="en-US" sz="11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7030D6D4-0220-8E90-2494-7259FCEF55C4}"/>
                </a:ext>
              </a:extLst>
            </p:cNvPr>
            <p:cNvSpPr txBox="1"/>
            <p:nvPr/>
          </p:nvSpPr>
          <p:spPr>
            <a:xfrm>
              <a:off x="7419020" y="1501362"/>
              <a:ext cx="1137684" cy="7386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u="sng" noProof="0" dirty="0">
                  <a:solidFill>
                    <a:srgbClr val="000066"/>
                  </a:solidFill>
                </a:rPr>
                <a:t>Prevalent (5)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N470: </a:t>
              </a:r>
              <a:r>
                <a:rPr lang="en-US" sz="1400" noProof="0" dirty="0">
                  <a:solidFill>
                    <a:srgbClr val="000066"/>
                  </a:solidFill>
                </a:rPr>
                <a:t>4</a:t>
              </a:r>
            </a:p>
            <a:p>
              <a:r>
                <a:rPr lang="en-US" sz="1400" b="1" noProof="0" dirty="0">
                  <a:solidFill>
                    <a:srgbClr val="000066"/>
                  </a:solidFill>
                </a:rPr>
                <a:t>T107A: </a:t>
              </a:r>
              <a:r>
                <a:rPr lang="en-US" sz="1400" noProof="0" dirty="0">
                  <a:solidFill>
                    <a:srgbClr val="000066"/>
                  </a:solidFill>
                </a:rPr>
                <a:t>1</a:t>
              </a:r>
            </a:p>
          </p:txBody>
        </p:sp>
      </p:grpSp>
      <p:sp>
        <p:nvSpPr>
          <p:cNvPr id="25" name="ZoneTexte 24">
            <a:extLst>
              <a:ext uri="{FF2B5EF4-FFF2-40B4-BE49-F238E27FC236}">
                <a16:creationId xmlns:a16="http://schemas.microsoft.com/office/drawing/2014/main" id="{0121CA03-80C1-EFB0-5DF2-A4463D8FF821}"/>
              </a:ext>
            </a:extLst>
          </p:cNvPr>
          <p:cNvSpPr txBox="1"/>
          <p:nvPr/>
        </p:nvSpPr>
        <p:spPr>
          <a:xfrm>
            <a:off x="2780674" y="2996"/>
            <a:ext cx="430938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2400" b="1" dirty="0">
                <a:solidFill>
                  <a:srgbClr val="00B0F0"/>
                </a:solidFill>
              </a:rPr>
              <a:t>Resistance on Long-Acting </a:t>
            </a:r>
            <a:r>
              <a:rPr lang="fr-FR" sz="2400" b="1" dirty="0" err="1">
                <a:solidFill>
                  <a:srgbClr val="00B0F0"/>
                </a:solidFill>
              </a:rPr>
              <a:t>PrEP</a:t>
            </a:r>
            <a:endParaRPr lang="fr-FR" sz="2400" b="1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7777794"/>
      </p:ext>
    </p:extLst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Ellipse 8">
            <a:extLst>
              <a:ext uri="{FF2B5EF4-FFF2-40B4-BE49-F238E27FC236}">
                <a16:creationId xmlns:a16="http://schemas.microsoft.com/office/drawing/2014/main" id="{6F84F1FA-F89B-D886-3DAA-C2A485A7DBF7}"/>
              </a:ext>
            </a:extLst>
          </p:cNvPr>
          <p:cNvSpPr/>
          <p:nvPr/>
        </p:nvSpPr>
        <p:spPr>
          <a:xfrm>
            <a:off x="7564295" y="4573696"/>
            <a:ext cx="1237275" cy="565116"/>
          </a:xfrm>
          <a:prstGeom prst="ellipse">
            <a:avLst/>
          </a:prstGeom>
          <a:solidFill>
            <a:schemeClr val="bg1"/>
          </a:solidFill>
          <a:ln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DD17215-103E-7D4E-6885-5C32DEFCF223}"/>
              </a:ext>
            </a:extLst>
          </p:cNvPr>
          <p:cNvSpPr txBox="1"/>
          <p:nvPr/>
        </p:nvSpPr>
        <p:spPr>
          <a:xfrm>
            <a:off x="8960488" y="6371264"/>
            <a:ext cx="299466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Kiwanuka N, AIDS 2026, Abs. OAC2803</a:t>
            </a: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8B725F09-3DF5-F12F-79D6-85821CC68BEB}"/>
              </a:ext>
            </a:extLst>
          </p:cNvPr>
          <p:cNvGrpSpPr/>
          <p:nvPr/>
        </p:nvGrpSpPr>
        <p:grpSpPr>
          <a:xfrm>
            <a:off x="533512" y="1441770"/>
            <a:ext cx="1053335" cy="863310"/>
            <a:chOff x="533512" y="1441770"/>
            <a:chExt cx="1053335" cy="863310"/>
          </a:xfrm>
        </p:grpSpPr>
        <p:sp>
          <p:nvSpPr>
            <p:cNvPr id="61" name="Rectangle 7">
              <a:extLst>
                <a:ext uri="{FF2B5EF4-FFF2-40B4-BE49-F238E27FC236}">
                  <a16:creationId xmlns:a16="http://schemas.microsoft.com/office/drawing/2014/main" id="{BB21D41D-7601-D291-0235-E82F96651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753" y="1441770"/>
              <a:ext cx="197380" cy="19738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3" name="Rectangle 8">
              <a:extLst>
                <a:ext uri="{FF2B5EF4-FFF2-40B4-BE49-F238E27FC236}">
                  <a16:creationId xmlns:a16="http://schemas.microsoft.com/office/drawing/2014/main" id="{5A1059D9-45E2-B7CC-3A53-40DCC7D85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138" y="1770826"/>
              <a:ext cx="197380" cy="196571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5" name="Rectangle 9">
              <a:extLst>
                <a:ext uri="{FF2B5EF4-FFF2-40B4-BE49-F238E27FC236}">
                  <a16:creationId xmlns:a16="http://schemas.microsoft.com/office/drawing/2014/main" id="{090DD57F-EAF1-2C4F-FB36-446DFCC9F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12" y="2098668"/>
              <a:ext cx="197380" cy="197380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67" name="Rectangle 11">
              <a:extLst>
                <a:ext uri="{FF2B5EF4-FFF2-40B4-BE49-F238E27FC236}">
                  <a16:creationId xmlns:a16="http://schemas.microsoft.com/office/drawing/2014/main" id="{DCE177F6-F7C9-9999-8B8E-8006E5A68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755" y="1761389"/>
              <a:ext cx="77380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Oral F/TAF</a:t>
              </a:r>
            </a:p>
          </p:txBody>
        </p:sp>
        <p:sp>
          <p:nvSpPr>
            <p:cNvPr id="69" name="Rectangle 12">
              <a:extLst>
                <a:ext uri="{FF2B5EF4-FFF2-40B4-BE49-F238E27FC236}">
                  <a16:creationId xmlns:a16="http://schemas.microsoft.com/office/drawing/2014/main" id="{2DD6F1C2-BA58-0DC1-1DC2-692B5F59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9841" y="1441770"/>
              <a:ext cx="4696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400" b="1" dirty="0" err="1">
                  <a:solidFill>
                    <a:srgbClr val="000066"/>
                  </a:solidFill>
                  <a:latin typeface="+mn-lt"/>
                </a:rPr>
                <a:t>sc</a:t>
              </a: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 LEN</a:t>
              </a:r>
            </a:p>
          </p:txBody>
        </p:sp>
        <p:sp>
          <p:nvSpPr>
            <p:cNvPr id="71" name="Rectangle 13">
              <a:extLst>
                <a:ext uri="{FF2B5EF4-FFF2-40B4-BE49-F238E27FC236}">
                  <a16:creationId xmlns:a16="http://schemas.microsoft.com/office/drawing/2014/main" id="{A517F5C8-A8D1-7B03-67CF-85EEB9E8D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129" y="2089636"/>
              <a:ext cx="79271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Oral F/TDF</a:t>
              </a:r>
            </a:p>
          </p:txBody>
        </p:sp>
      </p:grpSp>
      <p:grpSp>
        <p:nvGrpSpPr>
          <p:cNvPr id="6" name="Groupe 5">
            <a:extLst>
              <a:ext uri="{FF2B5EF4-FFF2-40B4-BE49-F238E27FC236}">
                <a16:creationId xmlns:a16="http://schemas.microsoft.com/office/drawing/2014/main" id="{C07B4045-44F1-DA0E-6E15-941773468A4A}"/>
              </a:ext>
            </a:extLst>
          </p:cNvPr>
          <p:cNvGrpSpPr/>
          <p:nvPr/>
        </p:nvGrpSpPr>
        <p:grpSpPr>
          <a:xfrm>
            <a:off x="437052" y="1485204"/>
            <a:ext cx="8633307" cy="3838274"/>
            <a:chOff x="446991" y="2359845"/>
            <a:chExt cx="9468534" cy="3838274"/>
          </a:xfrm>
        </p:grpSpPr>
        <p:sp>
          <p:nvSpPr>
            <p:cNvPr id="53" name="Text Box 2">
              <a:extLst>
                <a:ext uri="{FF2B5EF4-FFF2-40B4-BE49-F238E27FC236}">
                  <a16:creationId xmlns:a16="http://schemas.microsoft.com/office/drawing/2014/main" id="{668CDB38-51FD-6CB4-BE3B-8C3BE3EC9F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2670" y="2359845"/>
              <a:ext cx="1745542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Primary analysis</a:t>
              </a:r>
            </a:p>
          </p:txBody>
        </p:sp>
        <p:sp>
          <p:nvSpPr>
            <p:cNvPr id="72" name="Text Box 2">
              <a:extLst>
                <a:ext uri="{FF2B5EF4-FFF2-40B4-BE49-F238E27FC236}">
                  <a16:creationId xmlns:a16="http://schemas.microsoft.com/office/drawing/2014/main" id="{9DC7CBC6-B40D-7880-88F7-D143AD5740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60" y="2391359"/>
              <a:ext cx="1229824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End of RBP</a:t>
              </a:r>
            </a:p>
          </p:txBody>
        </p:sp>
        <p:sp>
          <p:nvSpPr>
            <p:cNvPr id="73" name="Text Box 2">
              <a:extLst>
                <a:ext uri="{FF2B5EF4-FFF2-40B4-BE49-F238E27FC236}">
                  <a16:creationId xmlns:a16="http://schemas.microsoft.com/office/drawing/2014/main" id="{17D8FF53-122F-1794-F695-A7428711D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52899" y="2361253"/>
              <a:ext cx="1433213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OLE Week 52</a:t>
              </a:r>
            </a:p>
          </p:txBody>
        </p:sp>
        <p:sp>
          <p:nvSpPr>
            <p:cNvPr id="78" name="Rectangle 40">
              <a:extLst>
                <a:ext uri="{FF2B5EF4-FFF2-40B4-BE49-F238E27FC236}">
                  <a16:creationId xmlns:a16="http://schemas.microsoft.com/office/drawing/2014/main" id="{194B9FA8-72C2-4EC3-4A21-26907C477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6425" y="3813176"/>
              <a:ext cx="625475" cy="1330325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79" name="Rectangle 41">
              <a:extLst>
                <a:ext uri="{FF2B5EF4-FFF2-40B4-BE49-F238E27FC236}">
                  <a16:creationId xmlns:a16="http://schemas.microsoft.com/office/drawing/2014/main" id="{330EA4E7-7064-0263-AE40-3B856DE92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200" y="5087938"/>
              <a:ext cx="625475" cy="55563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80" name="Rectangle 42">
              <a:extLst>
                <a:ext uri="{FF2B5EF4-FFF2-40B4-BE49-F238E27FC236}">
                  <a16:creationId xmlns:a16="http://schemas.microsoft.com/office/drawing/2014/main" id="{EA937CF0-716D-C077-78E5-6EAAE7AC9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9338" y="3773488"/>
              <a:ext cx="625475" cy="1370013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81" name="Rectangle 43">
              <a:extLst>
                <a:ext uri="{FF2B5EF4-FFF2-40B4-BE49-F238E27FC236}">
                  <a16:creationId xmlns:a16="http://schemas.microsoft.com/office/drawing/2014/main" id="{3A81E88B-480D-9E63-3990-3A4C61E66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063" y="3973513"/>
              <a:ext cx="625475" cy="1169988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82" name="Rectangle 44">
              <a:extLst>
                <a:ext uri="{FF2B5EF4-FFF2-40B4-BE49-F238E27FC236}">
                  <a16:creationId xmlns:a16="http://schemas.microsoft.com/office/drawing/2014/main" id="{A06D5648-6650-9D20-2588-77CD3C92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838" y="5073651"/>
              <a:ext cx="625475" cy="69850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83" name="Rectangle 45">
              <a:extLst>
                <a:ext uri="{FF2B5EF4-FFF2-40B4-BE49-F238E27FC236}">
                  <a16:creationId xmlns:a16="http://schemas.microsoft.com/office/drawing/2014/main" id="{45B53926-73B6-D727-2015-E8BD20024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0563" y="3749676"/>
              <a:ext cx="625475" cy="1393825"/>
            </a:xfrm>
            <a:prstGeom prst="rect">
              <a:avLst/>
            </a:prstGeom>
            <a:solidFill>
              <a:srgbClr val="00B0F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grpSp>
          <p:nvGrpSpPr>
            <p:cNvPr id="258" name="Groupe 257">
              <a:extLst>
                <a:ext uri="{FF2B5EF4-FFF2-40B4-BE49-F238E27FC236}">
                  <a16:creationId xmlns:a16="http://schemas.microsoft.com/office/drawing/2014/main" id="{BF7D92EF-4C5F-A71A-79ED-1F567586A705}"/>
                </a:ext>
              </a:extLst>
            </p:cNvPr>
            <p:cNvGrpSpPr/>
            <p:nvPr/>
          </p:nvGrpSpPr>
          <p:grpSpPr>
            <a:xfrm>
              <a:off x="2032000" y="3106738"/>
              <a:ext cx="7883525" cy="2036763"/>
              <a:chOff x="2032000" y="3106738"/>
              <a:chExt cx="7883525" cy="2036763"/>
            </a:xfrm>
          </p:grpSpPr>
          <p:sp>
            <p:nvSpPr>
              <p:cNvPr id="84" name="Line 46">
                <a:extLst>
                  <a:ext uri="{FF2B5EF4-FFF2-40B4-BE49-F238E27FC236}">
                    <a16:creationId xmlns:a16="http://schemas.microsoft.com/office/drawing/2014/main" id="{CB053EAB-292A-8928-19F3-F8DD15E5CB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2000" y="3784601"/>
                <a:ext cx="7461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5" name="Line 47">
                <a:extLst>
                  <a:ext uri="{FF2B5EF4-FFF2-40B4-BE49-F238E27FC236}">
                    <a16:creationId xmlns:a16="http://schemas.microsoft.com/office/drawing/2014/main" id="{23A94C66-FCD4-9FA9-63F2-618CC58EB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2000" y="4462463"/>
                <a:ext cx="7461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6" name="Line 48">
                <a:extLst>
                  <a:ext uri="{FF2B5EF4-FFF2-40B4-BE49-F238E27FC236}">
                    <a16:creationId xmlns:a16="http://schemas.microsoft.com/office/drawing/2014/main" id="{55149837-91CB-3F44-D18D-FC1F5999C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6613" y="3784601"/>
                <a:ext cx="0" cy="677863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7" name="Line 49">
                <a:extLst>
                  <a:ext uri="{FF2B5EF4-FFF2-40B4-BE49-F238E27FC236}">
                    <a16:creationId xmlns:a16="http://schemas.microsoft.com/office/drawing/2014/main" id="{37ED7D82-DB3E-38A5-41F6-0FF7AC2957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2000" y="5141913"/>
                <a:ext cx="74612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8" name="Freeform 50">
                <a:extLst>
                  <a:ext uri="{FF2B5EF4-FFF2-40B4-BE49-F238E27FC236}">
                    <a16:creationId xmlns:a16="http://schemas.microsoft.com/office/drawing/2014/main" id="{6B63A148-8D8C-CF09-5FE6-1EE39410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613" y="5141913"/>
                <a:ext cx="7808912" cy="1588"/>
              </a:xfrm>
              <a:custGeom>
                <a:avLst/>
                <a:gdLst>
                  <a:gd name="T0" fmla="*/ 4919 w 4919"/>
                  <a:gd name="T1" fmla="*/ 1 h 1"/>
                  <a:gd name="T2" fmla="*/ 0 w 4919"/>
                  <a:gd name="T3" fmla="*/ 1 h 1"/>
                  <a:gd name="T4" fmla="*/ 0 w 4919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19" h="1">
                    <a:moveTo>
                      <a:pt x="4919" y="1"/>
                    </a:moveTo>
                    <a:lnTo>
                      <a:pt x="0" y="1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89" name="Line 51">
                <a:extLst>
                  <a:ext uri="{FF2B5EF4-FFF2-40B4-BE49-F238E27FC236}">
                    <a16:creationId xmlns:a16="http://schemas.microsoft.com/office/drawing/2014/main" id="{15D6AC9C-F297-B3AE-15E7-52163A5231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06613" y="4462463"/>
                <a:ext cx="0" cy="67945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0" name="Freeform 52">
                <a:extLst>
                  <a:ext uri="{FF2B5EF4-FFF2-40B4-BE49-F238E27FC236}">
                    <a16:creationId xmlns:a16="http://schemas.microsoft.com/office/drawing/2014/main" id="{F90DEB38-693C-892D-3720-BCB01A98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000" y="3106738"/>
                <a:ext cx="74612" cy="677863"/>
              </a:xfrm>
              <a:custGeom>
                <a:avLst/>
                <a:gdLst>
                  <a:gd name="T0" fmla="*/ 47 w 47"/>
                  <a:gd name="T1" fmla="*/ 427 h 427"/>
                  <a:gd name="T2" fmla="*/ 47 w 47"/>
                  <a:gd name="T3" fmla="*/ 0 h 427"/>
                  <a:gd name="T4" fmla="*/ 0 w 47"/>
                  <a:gd name="T5" fmla="*/ 0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427">
                    <a:moveTo>
                      <a:pt x="47" y="427"/>
                    </a:moveTo>
                    <a:lnTo>
                      <a:pt x="47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91" name="Rectangle 53">
              <a:extLst>
                <a:ext uri="{FF2B5EF4-FFF2-40B4-BE49-F238E27FC236}">
                  <a16:creationId xmlns:a16="http://schemas.microsoft.com/office/drawing/2014/main" id="{4924872E-669B-150A-5BD8-CC2D4D94A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709" y="3014134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3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92" name="Rectangle 54">
              <a:extLst>
                <a:ext uri="{FF2B5EF4-FFF2-40B4-BE49-F238E27FC236}">
                  <a16:creationId xmlns:a16="http://schemas.microsoft.com/office/drawing/2014/main" id="{E6ED4559-64E9-7A28-5E0E-77492F2F1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709" y="3691996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2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93" name="Rectangle 55">
              <a:extLst>
                <a:ext uri="{FF2B5EF4-FFF2-40B4-BE49-F238E27FC236}">
                  <a16:creationId xmlns:a16="http://schemas.microsoft.com/office/drawing/2014/main" id="{744687DB-1D8F-D2E8-F45E-B8B2F009A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709" y="4369859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1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94" name="Rectangle 56">
              <a:extLst>
                <a:ext uri="{FF2B5EF4-FFF2-40B4-BE49-F238E27FC236}">
                  <a16:creationId xmlns:a16="http://schemas.microsoft.com/office/drawing/2014/main" id="{86272373-9AED-97A5-2A62-43DB8FC4B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3709" y="5047721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grpSp>
          <p:nvGrpSpPr>
            <p:cNvPr id="167" name="Groupe 166">
              <a:extLst>
                <a:ext uri="{FF2B5EF4-FFF2-40B4-BE49-F238E27FC236}">
                  <a16:creationId xmlns:a16="http://schemas.microsoft.com/office/drawing/2014/main" id="{0AA10E3F-ED3E-8E79-3B38-3B5EE0C7E0EA}"/>
                </a:ext>
              </a:extLst>
            </p:cNvPr>
            <p:cNvGrpSpPr/>
            <p:nvPr/>
          </p:nvGrpSpPr>
          <p:grpSpPr>
            <a:xfrm>
              <a:off x="2667000" y="5005388"/>
              <a:ext cx="100012" cy="138113"/>
              <a:chOff x="2667000" y="5005388"/>
              <a:chExt cx="100012" cy="138113"/>
            </a:xfrm>
          </p:grpSpPr>
          <p:sp>
            <p:nvSpPr>
              <p:cNvPr id="95" name="Line 57">
                <a:extLst>
                  <a:ext uri="{FF2B5EF4-FFF2-40B4-BE49-F238E27FC236}">
                    <a16:creationId xmlns:a16="http://schemas.microsoft.com/office/drawing/2014/main" id="{38035636-C232-EECC-D810-C2DCF03A24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67000" y="5005388"/>
                <a:ext cx="50800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6" name="Line 58">
                <a:extLst>
                  <a:ext uri="{FF2B5EF4-FFF2-40B4-BE49-F238E27FC236}">
                    <a16:creationId xmlns:a16="http://schemas.microsoft.com/office/drawing/2014/main" id="{C7870F31-F1BF-ED2C-D6F5-D91661722E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717800" y="5005388"/>
                <a:ext cx="0" cy="138113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7" name="Line 59">
                <a:extLst>
                  <a:ext uri="{FF2B5EF4-FFF2-40B4-BE49-F238E27FC236}">
                    <a16:creationId xmlns:a16="http://schemas.microsoft.com/office/drawing/2014/main" id="{09AAF314-17B8-0533-EC10-60FA981023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717800" y="500538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98" name="Freeform 60">
                <a:extLst>
                  <a:ext uri="{FF2B5EF4-FFF2-40B4-BE49-F238E27FC236}">
                    <a16:creationId xmlns:a16="http://schemas.microsoft.com/office/drawing/2014/main" id="{0A5EA9B7-5F22-E9FF-AC98-CD796F191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000" y="5143501"/>
                <a:ext cx="100012" cy="0"/>
              </a:xfrm>
              <a:custGeom>
                <a:avLst/>
                <a:gdLst>
                  <a:gd name="T0" fmla="*/ 63 w 63"/>
                  <a:gd name="T1" fmla="*/ 32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63" y="0"/>
                    </a:moveTo>
                    <a:lnTo>
                      <a:pt x="3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169" name="Groupe 168">
              <a:extLst>
                <a:ext uri="{FF2B5EF4-FFF2-40B4-BE49-F238E27FC236}">
                  <a16:creationId xmlns:a16="http://schemas.microsoft.com/office/drawing/2014/main" id="{E034B2E9-D6CC-F038-7193-ADFD70757CFD}"/>
                </a:ext>
              </a:extLst>
            </p:cNvPr>
            <p:cNvGrpSpPr/>
            <p:nvPr/>
          </p:nvGrpSpPr>
          <p:grpSpPr>
            <a:xfrm>
              <a:off x="3494088" y="3273426"/>
              <a:ext cx="98425" cy="865188"/>
              <a:chOff x="3494088" y="3273426"/>
              <a:chExt cx="98425" cy="865188"/>
            </a:xfrm>
          </p:grpSpPr>
          <p:sp>
            <p:nvSpPr>
              <p:cNvPr id="99" name="Line 61">
                <a:extLst>
                  <a:ext uri="{FF2B5EF4-FFF2-40B4-BE49-F238E27FC236}">
                    <a16:creationId xmlns:a16="http://schemas.microsoft.com/office/drawing/2014/main" id="{58E32EBE-3D99-5E56-1616-BE2EA91C3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43300" y="3273426"/>
                <a:ext cx="0" cy="865188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0" name="Freeform 62">
                <a:extLst>
                  <a:ext uri="{FF2B5EF4-FFF2-40B4-BE49-F238E27FC236}">
                    <a16:creationId xmlns:a16="http://schemas.microsoft.com/office/drawing/2014/main" id="{413DF425-84BB-EAC7-D6F2-4B5EBCB36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088" y="4138613"/>
                <a:ext cx="98425" cy="0"/>
              </a:xfrm>
              <a:custGeom>
                <a:avLst/>
                <a:gdLst>
                  <a:gd name="T0" fmla="*/ 62 w 62"/>
                  <a:gd name="T1" fmla="*/ 31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62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1" name="Line 63">
                <a:extLst>
                  <a:ext uri="{FF2B5EF4-FFF2-40B4-BE49-F238E27FC236}">
                    <a16:creationId xmlns:a16="http://schemas.microsoft.com/office/drawing/2014/main" id="{A20C12C3-404C-007E-671F-2A8E28C25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43300" y="3273426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2" name="Line 64">
                <a:extLst>
                  <a:ext uri="{FF2B5EF4-FFF2-40B4-BE49-F238E27FC236}">
                    <a16:creationId xmlns:a16="http://schemas.microsoft.com/office/drawing/2014/main" id="{F71E8AA2-4D16-8C74-75BB-CD188F17BB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94088" y="3273426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168" name="Groupe 167">
              <a:extLst>
                <a:ext uri="{FF2B5EF4-FFF2-40B4-BE49-F238E27FC236}">
                  <a16:creationId xmlns:a16="http://schemas.microsoft.com/office/drawing/2014/main" id="{085644E4-77FA-0E6D-74B5-66D39087BF01}"/>
                </a:ext>
              </a:extLst>
            </p:cNvPr>
            <p:cNvGrpSpPr/>
            <p:nvPr/>
          </p:nvGrpSpPr>
          <p:grpSpPr>
            <a:xfrm>
              <a:off x="4319588" y="3276601"/>
              <a:ext cx="100012" cy="1189038"/>
              <a:chOff x="4319588" y="3276601"/>
              <a:chExt cx="100012" cy="1189038"/>
            </a:xfrm>
          </p:grpSpPr>
          <p:sp>
            <p:nvSpPr>
              <p:cNvPr id="103" name="Line 65">
                <a:extLst>
                  <a:ext uri="{FF2B5EF4-FFF2-40B4-BE49-F238E27FC236}">
                    <a16:creationId xmlns:a16="http://schemas.microsoft.com/office/drawing/2014/main" id="{10878A06-142F-8F40-118F-8CFD3330F5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9588" y="3276601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4" name="Line 66">
                <a:extLst>
                  <a:ext uri="{FF2B5EF4-FFF2-40B4-BE49-F238E27FC236}">
                    <a16:creationId xmlns:a16="http://schemas.microsoft.com/office/drawing/2014/main" id="{77260485-873F-BA9E-7761-163D1BB57B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68800" y="3276601"/>
                <a:ext cx="0" cy="1189038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5" name="Line 67">
                <a:extLst>
                  <a:ext uri="{FF2B5EF4-FFF2-40B4-BE49-F238E27FC236}">
                    <a16:creationId xmlns:a16="http://schemas.microsoft.com/office/drawing/2014/main" id="{D52D4891-67D3-F94C-A0BB-EA7CD3BF48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68800" y="3276601"/>
                <a:ext cx="50800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06" name="Freeform 68">
                <a:extLst>
                  <a:ext uri="{FF2B5EF4-FFF2-40B4-BE49-F238E27FC236}">
                    <a16:creationId xmlns:a16="http://schemas.microsoft.com/office/drawing/2014/main" id="{0CF5B876-12D8-1F3D-971C-FBC28420E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588" y="4465638"/>
                <a:ext cx="100012" cy="0"/>
              </a:xfrm>
              <a:custGeom>
                <a:avLst/>
                <a:gdLst>
                  <a:gd name="T0" fmla="*/ 63 w 63"/>
                  <a:gd name="T1" fmla="*/ 31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63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07" name="Rectangle 69">
              <a:extLst>
                <a:ext uri="{FF2B5EF4-FFF2-40B4-BE49-F238E27FC236}">
                  <a16:creationId xmlns:a16="http://schemas.microsoft.com/office/drawing/2014/main" id="{5A83CA56-4BDD-8587-4576-E1C91EB4B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752" y="4576233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0.00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(0.00-0.19)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108" name="Rectangle 70">
              <a:extLst>
                <a:ext uri="{FF2B5EF4-FFF2-40B4-BE49-F238E27FC236}">
                  <a16:creationId xmlns:a16="http://schemas.microsoft.com/office/drawing/2014/main" id="{97C1A306-67F2-28DE-4348-3BA0422D8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249" y="2859093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2.02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(1.44-2.76)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09" name="Rectangle 71">
              <a:extLst>
                <a:ext uri="{FF2B5EF4-FFF2-40B4-BE49-F238E27FC236}">
                  <a16:creationId xmlns:a16="http://schemas.microsoft.com/office/drawing/2014/main" id="{5DAA34DE-5478-4B47-C5CE-C508FCB94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5749" y="2854331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1.69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(0.96-2.74)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11" name="Rectangle 73">
              <a:extLst>
                <a:ext uri="{FF2B5EF4-FFF2-40B4-BE49-F238E27FC236}">
                  <a16:creationId xmlns:a16="http://schemas.microsoft.com/office/drawing/2014/main" id="{0CD256B5-4AD9-E44A-31BA-4E7CB40EC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406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2136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12" name="Rectangle 74">
              <a:extLst>
                <a:ext uri="{FF2B5EF4-FFF2-40B4-BE49-F238E27FC236}">
                  <a16:creationId xmlns:a16="http://schemas.microsoft.com/office/drawing/2014/main" id="{A35DEC4E-20E5-CD63-4FD7-4F86B4680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906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1068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14" name="Rectangle 76">
              <a:extLst>
                <a:ext uri="{FF2B5EF4-FFF2-40B4-BE49-F238E27FC236}">
                  <a16:creationId xmlns:a16="http://schemas.microsoft.com/office/drawing/2014/main" id="{9753AD63-4071-E6E0-747D-9AE3984B3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747" y="551497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39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15" name="Rectangle 77">
              <a:extLst>
                <a:ext uri="{FF2B5EF4-FFF2-40B4-BE49-F238E27FC236}">
                  <a16:creationId xmlns:a16="http://schemas.microsoft.com/office/drawing/2014/main" id="{34FC68C9-C8F4-DA97-2A14-8F098D7A5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834" y="551497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17" name="Rectangle 79">
              <a:extLst>
                <a:ext uri="{FF2B5EF4-FFF2-40B4-BE49-F238E27FC236}">
                  <a16:creationId xmlns:a16="http://schemas.microsoft.com/office/drawing/2014/main" id="{6194E592-8C05-8A13-127D-D6A6495C1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747" y="576421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39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18" name="Rectangle 80">
              <a:extLst>
                <a:ext uri="{FF2B5EF4-FFF2-40B4-BE49-F238E27FC236}">
                  <a16:creationId xmlns:a16="http://schemas.microsoft.com/office/drawing/2014/main" id="{80EE5218-B31B-F350-3EFA-844008DEF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1834" y="576421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grpSp>
          <p:nvGrpSpPr>
            <p:cNvPr id="170" name="Groupe 169">
              <a:extLst>
                <a:ext uri="{FF2B5EF4-FFF2-40B4-BE49-F238E27FC236}">
                  <a16:creationId xmlns:a16="http://schemas.microsoft.com/office/drawing/2014/main" id="{9E8F591A-F647-EAED-5C5C-D40A8B262336}"/>
                </a:ext>
              </a:extLst>
            </p:cNvPr>
            <p:cNvGrpSpPr/>
            <p:nvPr/>
          </p:nvGrpSpPr>
          <p:grpSpPr>
            <a:xfrm>
              <a:off x="5567363" y="4960938"/>
              <a:ext cx="98425" cy="182563"/>
              <a:chOff x="5567363" y="4960938"/>
              <a:chExt cx="98425" cy="182563"/>
            </a:xfrm>
          </p:grpSpPr>
          <p:sp>
            <p:nvSpPr>
              <p:cNvPr id="119" name="Line 81">
                <a:extLst>
                  <a:ext uri="{FF2B5EF4-FFF2-40B4-BE49-F238E27FC236}">
                    <a16:creationId xmlns:a16="http://schemas.microsoft.com/office/drawing/2014/main" id="{F7F3BB89-A186-A94A-E71B-D9E009B1A5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16575" y="4960938"/>
                <a:ext cx="0" cy="182563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0" name="Freeform 82">
                <a:extLst>
                  <a:ext uri="{FF2B5EF4-FFF2-40B4-BE49-F238E27FC236}">
                    <a16:creationId xmlns:a16="http://schemas.microsoft.com/office/drawing/2014/main" id="{7227E5DE-0C75-C249-AE59-4EC3DAA22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7363" y="5143501"/>
                <a:ext cx="98425" cy="0"/>
              </a:xfrm>
              <a:custGeom>
                <a:avLst/>
                <a:gdLst>
                  <a:gd name="T0" fmla="*/ 62 w 62"/>
                  <a:gd name="T1" fmla="*/ 31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62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1" name="Line 83">
                <a:extLst>
                  <a:ext uri="{FF2B5EF4-FFF2-40B4-BE49-F238E27FC236}">
                    <a16:creationId xmlns:a16="http://schemas.microsoft.com/office/drawing/2014/main" id="{18E15715-206F-0981-86DA-655FBD30D2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616575" y="496093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2" name="Line 84">
                <a:extLst>
                  <a:ext uri="{FF2B5EF4-FFF2-40B4-BE49-F238E27FC236}">
                    <a16:creationId xmlns:a16="http://schemas.microsoft.com/office/drawing/2014/main" id="{8C15871A-2B34-BF81-F8A6-D19445197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67363" y="496093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171" name="Groupe 170">
              <a:extLst>
                <a:ext uri="{FF2B5EF4-FFF2-40B4-BE49-F238E27FC236}">
                  <a16:creationId xmlns:a16="http://schemas.microsoft.com/office/drawing/2014/main" id="{C2FE0CA3-88BE-8E8F-876F-BF1B902D85A3}"/>
                </a:ext>
              </a:extLst>
            </p:cNvPr>
            <p:cNvGrpSpPr/>
            <p:nvPr/>
          </p:nvGrpSpPr>
          <p:grpSpPr>
            <a:xfrm>
              <a:off x="6392863" y="3386138"/>
              <a:ext cx="100012" cy="741363"/>
              <a:chOff x="6392863" y="3386138"/>
              <a:chExt cx="100012" cy="741363"/>
            </a:xfrm>
          </p:grpSpPr>
          <p:sp>
            <p:nvSpPr>
              <p:cNvPr id="123" name="Line 85">
                <a:extLst>
                  <a:ext uri="{FF2B5EF4-FFF2-40B4-BE49-F238E27FC236}">
                    <a16:creationId xmlns:a16="http://schemas.microsoft.com/office/drawing/2014/main" id="{F04D4BAB-18AA-A240-1A48-DF9C6B7CB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92863" y="3386138"/>
                <a:ext cx="50800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4" name="Line 86">
                <a:extLst>
                  <a:ext uri="{FF2B5EF4-FFF2-40B4-BE49-F238E27FC236}">
                    <a16:creationId xmlns:a16="http://schemas.microsoft.com/office/drawing/2014/main" id="{19E99827-6C3D-6B90-439D-6DFD729860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43663" y="3386138"/>
                <a:ext cx="0" cy="741363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5" name="Line 87">
                <a:extLst>
                  <a:ext uri="{FF2B5EF4-FFF2-40B4-BE49-F238E27FC236}">
                    <a16:creationId xmlns:a16="http://schemas.microsoft.com/office/drawing/2014/main" id="{C5424387-DC31-7536-2D31-809A829D23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43663" y="338613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6" name="Freeform 88">
                <a:extLst>
                  <a:ext uri="{FF2B5EF4-FFF2-40B4-BE49-F238E27FC236}">
                    <a16:creationId xmlns:a16="http://schemas.microsoft.com/office/drawing/2014/main" id="{6219BF5C-6BC7-7ABA-96DD-9A9A113DE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2863" y="4127501"/>
                <a:ext cx="100012" cy="0"/>
              </a:xfrm>
              <a:custGeom>
                <a:avLst/>
                <a:gdLst>
                  <a:gd name="T0" fmla="*/ 63 w 63"/>
                  <a:gd name="T1" fmla="*/ 32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63" y="0"/>
                    </a:moveTo>
                    <a:lnTo>
                      <a:pt x="32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172" name="Groupe 171">
              <a:extLst>
                <a:ext uri="{FF2B5EF4-FFF2-40B4-BE49-F238E27FC236}">
                  <a16:creationId xmlns:a16="http://schemas.microsoft.com/office/drawing/2014/main" id="{42650BDE-6786-FF04-D651-7324A5884CE2}"/>
                </a:ext>
              </a:extLst>
            </p:cNvPr>
            <p:cNvGrpSpPr/>
            <p:nvPr/>
          </p:nvGrpSpPr>
          <p:grpSpPr>
            <a:xfrm>
              <a:off x="7219950" y="3214688"/>
              <a:ext cx="98425" cy="1074738"/>
              <a:chOff x="7219950" y="3214688"/>
              <a:chExt cx="98425" cy="1074738"/>
            </a:xfrm>
          </p:grpSpPr>
          <p:sp>
            <p:nvSpPr>
              <p:cNvPr id="127" name="Line 89">
                <a:extLst>
                  <a:ext uri="{FF2B5EF4-FFF2-40B4-BE49-F238E27FC236}">
                    <a16:creationId xmlns:a16="http://schemas.microsoft.com/office/drawing/2014/main" id="{E5904C4D-DDD3-6205-CD4E-9F00BFCC9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69163" y="3214688"/>
                <a:ext cx="0" cy="1074738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8" name="Freeform 90">
                <a:extLst>
                  <a:ext uri="{FF2B5EF4-FFF2-40B4-BE49-F238E27FC236}">
                    <a16:creationId xmlns:a16="http://schemas.microsoft.com/office/drawing/2014/main" id="{793C83B7-2804-5FC5-06AD-4E327C113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9950" y="4289426"/>
                <a:ext cx="98425" cy="0"/>
              </a:xfrm>
              <a:custGeom>
                <a:avLst/>
                <a:gdLst>
                  <a:gd name="T0" fmla="*/ 62 w 62"/>
                  <a:gd name="T1" fmla="*/ 31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62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29" name="Line 91">
                <a:extLst>
                  <a:ext uri="{FF2B5EF4-FFF2-40B4-BE49-F238E27FC236}">
                    <a16:creationId xmlns:a16="http://schemas.microsoft.com/office/drawing/2014/main" id="{9C36E68A-EFC7-DDE9-E374-740E8A2C1B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69163" y="321468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30" name="Line 92">
                <a:extLst>
                  <a:ext uri="{FF2B5EF4-FFF2-40B4-BE49-F238E27FC236}">
                    <a16:creationId xmlns:a16="http://schemas.microsoft.com/office/drawing/2014/main" id="{AA0BD277-BD92-53C4-6655-25F6575557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19950" y="3214688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31" name="Rectangle 93">
              <a:extLst>
                <a:ext uri="{FF2B5EF4-FFF2-40B4-BE49-F238E27FC236}">
                  <a16:creationId xmlns:a16="http://schemas.microsoft.com/office/drawing/2014/main" id="{A0608916-4F45-12DF-091A-352224E8C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524" y="4538136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0.07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(0.01-0.25)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32" name="Rectangle 94">
              <a:extLst>
                <a:ext uri="{FF2B5EF4-FFF2-40B4-BE49-F238E27FC236}">
                  <a16:creationId xmlns:a16="http://schemas.microsoft.com/office/drawing/2014/main" id="{E36107DE-2771-0B84-65D7-F57246843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0611" y="2960695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1.98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(1.48-2.59)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33" name="Rectangle 95">
              <a:extLst>
                <a:ext uri="{FF2B5EF4-FFF2-40B4-BE49-F238E27FC236}">
                  <a16:creationId xmlns:a16="http://schemas.microsoft.com/office/drawing/2014/main" id="{68A219DE-C72D-D66C-81D3-A85D6FAE8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6111" y="2782895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1.94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(1.25-2.86)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34" name="Rectangle 96">
              <a:extLst>
                <a:ext uri="{FF2B5EF4-FFF2-40B4-BE49-F238E27FC236}">
                  <a16:creationId xmlns:a16="http://schemas.microsoft.com/office/drawing/2014/main" id="{153E5CB5-9991-C240-5BAD-D68E26B1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8681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2134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35" name="Rectangle 97">
              <a:extLst>
                <a:ext uri="{FF2B5EF4-FFF2-40B4-BE49-F238E27FC236}">
                  <a16:creationId xmlns:a16="http://schemas.microsoft.com/office/drawing/2014/main" id="{8785AC92-C39D-54B5-66CB-79337F38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5768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2136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36" name="Rectangle 98">
              <a:extLst>
                <a:ext uri="{FF2B5EF4-FFF2-40B4-BE49-F238E27FC236}">
                  <a16:creationId xmlns:a16="http://schemas.microsoft.com/office/drawing/2014/main" id="{12A2F0F4-E6F1-D430-AC96-1079FF129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1268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1068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37" name="Rectangle 99">
              <a:extLst>
                <a:ext uri="{FF2B5EF4-FFF2-40B4-BE49-F238E27FC236}">
                  <a16:creationId xmlns:a16="http://schemas.microsoft.com/office/drawing/2014/main" id="{B0E5367B-38BD-3C0D-472C-1F959EC3F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7294" y="551497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38" name="Rectangle 100">
              <a:extLst>
                <a:ext uri="{FF2B5EF4-FFF2-40B4-BE49-F238E27FC236}">
                  <a16:creationId xmlns:a16="http://schemas.microsoft.com/office/drawing/2014/main" id="{969764B9-D512-40B0-9155-2BD02366A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109" y="551497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39" name="Rectangle 101">
              <a:extLst>
                <a:ext uri="{FF2B5EF4-FFF2-40B4-BE49-F238E27FC236}">
                  <a16:creationId xmlns:a16="http://schemas.microsoft.com/office/drawing/2014/main" id="{8E6A95BB-799D-1A34-9A87-66DDF4A64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882" y="551497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40" name="Rectangle 102">
              <a:extLst>
                <a:ext uri="{FF2B5EF4-FFF2-40B4-BE49-F238E27FC236}">
                  <a16:creationId xmlns:a16="http://schemas.microsoft.com/office/drawing/2014/main" id="{8B20A3CA-7055-A2DC-4729-AE12315CE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7294" y="5764215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41" name="Rectangle 103">
              <a:extLst>
                <a:ext uri="{FF2B5EF4-FFF2-40B4-BE49-F238E27FC236}">
                  <a16:creationId xmlns:a16="http://schemas.microsoft.com/office/drawing/2014/main" id="{C048BB86-3EFA-F108-DC96-96F570C0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109" y="576421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52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42" name="Rectangle 104">
              <a:extLst>
                <a:ext uri="{FF2B5EF4-FFF2-40B4-BE49-F238E27FC236}">
                  <a16:creationId xmlns:a16="http://schemas.microsoft.com/office/drawing/2014/main" id="{262C6895-8A1F-8C45-660B-FFCF087E6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0609" y="576421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grpSp>
          <p:nvGrpSpPr>
            <p:cNvPr id="173" name="Groupe 172">
              <a:extLst>
                <a:ext uri="{FF2B5EF4-FFF2-40B4-BE49-F238E27FC236}">
                  <a16:creationId xmlns:a16="http://schemas.microsoft.com/office/drawing/2014/main" id="{2578FF08-029A-E06E-1BDD-C40C0915581F}"/>
                </a:ext>
              </a:extLst>
            </p:cNvPr>
            <p:cNvGrpSpPr/>
            <p:nvPr/>
          </p:nvGrpSpPr>
          <p:grpSpPr>
            <a:xfrm>
              <a:off x="8466138" y="4857751"/>
              <a:ext cx="100012" cy="285750"/>
              <a:chOff x="8466138" y="4857751"/>
              <a:chExt cx="100012" cy="285750"/>
            </a:xfrm>
          </p:grpSpPr>
          <p:sp>
            <p:nvSpPr>
              <p:cNvPr id="143" name="Line 105">
                <a:extLst>
                  <a:ext uri="{FF2B5EF4-FFF2-40B4-BE49-F238E27FC236}">
                    <a16:creationId xmlns:a16="http://schemas.microsoft.com/office/drawing/2014/main" id="{3075A689-ED0F-B04A-9854-3E5BF67D3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66138" y="4857751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4" name="Line 106">
                <a:extLst>
                  <a:ext uri="{FF2B5EF4-FFF2-40B4-BE49-F238E27FC236}">
                    <a16:creationId xmlns:a16="http://schemas.microsoft.com/office/drawing/2014/main" id="{FECA6017-F48D-EB34-DB73-455085CCDE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5350" y="4857751"/>
                <a:ext cx="0" cy="28575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5" name="Line 107">
                <a:extLst>
                  <a:ext uri="{FF2B5EF4-FFF2-40B4-BE49-F238E27FC236}">
                    <a16:creationId xmlns:a16="http://schemas.microsoft.com/office/drawing/2014/main" id="{C91C0C27-9C36-D85A-7758-9C7E20CCC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15350" y="4857751"/>
                <a:ext cx="50800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6" name="Freeform 108">
                <a:extLst>
                  <a:ext uri="{FF2B5EF4-FFF2-40B4-BE49-F238E27FC236}">
                    <a16:creationId xmlns:a16="http://schemas.microsoft.com/office/drawing/2014/main" id="{A66F7A7A-418A-5552-4893-7EB6AA14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138" y="5143501"/>
                <a:ext cx="100012" cy="0"/>
              </a:xfrm>
              <a:custGeom>
                <a:avLst/>
                <a:gdLst>
                  <a:gd name="T0" fmla="*/ 63 w 63"/>
                  <a:gd name="T1" fmla="*/ 31 w 63"/>
                  <a:gd name="T2" fmla="*/ 0 w 6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3">
                    <a:moveTo>
                      <a:pt x="63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grpSp>
          <p:nvGrpSpPr>
            <p:cNvPr id="174" name="Groupe 173">
              <a:extLst>
                <a:ext uri="{FF2B5EF4-FFF2-40B4-BE49-F238E27FC236}">
                  <a16:creationId xmlns:a16="http://schemas.microsoft.com/office/drawing/2014/main" id="{EEC0C2E8-6D91-FEAD-9D5C-2A23E25BEB33}"/>
                </a:ext>
              </a:extLst>
            </p:cNvPr>
            <p:cNvGrpSpPr/>
            <p:nvPr/>
          </p:nvGrpSpPr>
          <p:grpSpPr>
            <a:xfrm>
              <a:off x="9293225" y="5038726"/>
              <a:ext cx="98425" cy="104775"/>
              <a:chOff x="9293225" y="5038726"/>
              <a:chExt cx="98425" cy="104775"/>
            </a:xfrm>
          </p:grpSpPr>
          <p:sp>
            <p:nvSpPr>
              <p:cNvPr id="147" name="Line 109">
                <a:extLst>
                  <a:ext uri="{FF2B5EF4-FFF2-40B4-BE49-F238E27FC236}">
                    <a16:creationId xmlns:a16="http://schemas.microsoft.com/office/drawing/2014/main" id="{2E022928-A312-A34B-8BD0-990FE295CA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42438" y="5038726"/>
                <a:ext cx="0" cy="104775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8" name="Freeform 110">
                <a:extLst>
                  <a:ext uri="{FF2B5EF4-FFF2-40B4-BE49-F238E27FC236}">
                    <a16:creationId xmlns:a16="http://schemas.microsoft.com/office/drawing/2014/main" id="{F75F773B-F226-622D-BDF4-DB8B66B6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3225" y="5143501"/>
                <a:ext cx="98425" cy="0"/>
              </a:xfrm>
              <a:custGeom>
                <a:avLst/>
                <a:gdLst>
                  <a:gd name="T0" fmla="*/ 62 w 62"/>
                  <a:gd name="T1" fmla="*/ 31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62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49" name="Line 111">
                <a:extLst>
                  <a:ext uri="{FF2B5EF4-FFF2-40B4-BE49-F238E27FC236}">
                    <a16:creationId xmlns:a16="http://schemas.microsoft.com/office/drawing/2014/main" id="{795873F6-5E3E-AFEE-F90E-8DF12B0240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42438" y="5038726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150" name="Line 112">
                <a:extLst>
                  <a:ext uri="{FF2B5EF4-FFF2-40B4-BE49-F238E27FC236}">
                    <a16:creationId xmlns:a16="http://schemas.microsoft.com/office/drawing/2014/main" id="{B90C9C31-99AC-8F1F-999C-6D395CD68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3225" y="5038726"/>
                <a:ext cx="49212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151" name="Rectangle 113">
              <a:extLst>
                <a:ext uri="{FF2B5EF4-FFF2-40B4-BE49-F238E27FC236}">
                  <a16:creationId xmlns:a16="http://schemas.microsoft.com/office/drawing/2014/main" id="{6BBAA092-56E0-E9C8-DF04-408BA5A84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2299" y="4432302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0.04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(0.01-0.15)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52" name="Rectangle 114">
              <a:extLst>
                <a:ext uri="{FF2B5EF4-FFF2-40B4-BE49-F238E27FC236}">
                  <a16:creationId xmlns:a16="http://schemas.microsoft.com/office/drawing/2014/main" id="{BB5D52F6-16AE-FAF2-D7D4-D71830714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9386" y="4612214"/>
              <a:ext cx="6876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0.00</a:t>
              </a:r>
              <a:br>
                <a:rPr lang="en-US" sz="1200" noProof="0" dirty="0">
                  <a:solidFill>
                    <a:srgbClr val="000066"/>
                  </a:solidFill>
                  <a:latin typeface="+mn-lt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+mn-lt"/>
                </a:rPr>
                <a:t>(0.00-0.13)</a:t>
              </a:r>
              <a:endParaRPr lang="en-US" sz="1600" noProof="0" dirty="0">
                <a:solidFill>
                  <a:srgbClr val="000066"/>
                </a:solidFill>
                <a:latin typeface="+mn-lt"/>
              </a:endParaRPr>
            </a:p>
          </p:txBody>
        </p:sp>
        <p:sp>
          <p:nvSpPr>
            <p:cNvPr id="153" name="Rectangle 115">
              <a:extLst>
                <a:ext uri="{FF2B5EF4-FFF2-40B4-BE49-F238E27FC236}">
                  <a16:creationId xmlns:a16="http://schemas.microsoft.com/office/drawing/2014/main" id="{82148F82-FD4E-2172-DF90-208C115A8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7456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2136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54" name="Rectangle 116">
              <a:extLst>
                <a:ext uri="{FF2B5EF4-FFF2-40B4-BE49-F238E27FC236}">
                  <a16:creationId xmlns:a16="http://schemas.microsoft.com/office/drawing/2014/main" id="{5FA2FF29-9FD7-DC99-AC3C-C7E2928D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4543" y="5265740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2496</a:t>
              </a:r>
              <a:endParaRPr kumimoji="0" lang="en-US" sz="160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155" name="Rectangle 117">
              <a:extLst>
                <a:ext uri="{FF2B5EF4-FFF2-40B4-BE49-F238E27FC236}">
                  <a16:creationId xmlns:a16="http://schemas.microsoft.com/office/drawing/2014/main" id="{31A4D1D3-76D1-8C2E-B7E8-01E1524A7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657" y="551497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56" name="Rectangle 118">
              <a:extLst>
                <a:ext uri="{FF2B5EF4-FFF2-40B4-BE49-F238E27FC236}">
                  <a16:creationId xmlns:a16="http://schemas.microsoft.com/office/drawing/2014/main" id="{CEE07EE2-CBC1-ED18-E3A3-7247C108C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3157" y="5514978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157" name="Rectangle 119">
              <a:extLst>
                <a:ext uri="{FF2B5EF4-FFF2-40B4-BE49-F238E27FC236}">
                  <a16:creationId xmlns:a16="http://schemas.microsoft.com/office/drawing/2014/main" id="{B67F82BD-DB11-8004-A571-96BF52C67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657" y="5764215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58" name="Rectangle 120">
              <a:extLst>
                <a:ext uri="{FF2B5EF4-FFF2-40B4-BE49-F238E27FC236}">
                  <a16:creationId xmlns:a16="http://schemas.microsoft.com/office/drawing/2014/main" id="{C50FD4AC-94ED-DF07-8FB2-8DA338E47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3157" y="5764215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grpSp>
          <p:nvGrpSpPr>
            <p:cNvPr id="257" name="Groupe 256">
              <a:extLst>
                <a:ext uri="{FF2B5EF4-FFF2-40B4-BE49-F238E27FC236}">
                  <a16:creationId xmlns:a16="http://schemas.microsoft.com/office/drawing/2014/main" id="{434AE7A1-E4F3-479A-CBA8-FA2E9021B0C9}"/>
                </a:ext>
              </a:extLst>
            </p:cNvPr>
            <p:cNvGrpSpPr/>
            <p:nvPr/>
          </p:nvGrpSpPr>
          <p:grpSpPr>
            <a:xfrm>
              <a:off x="2559111" y="5265740"/>
              <a:ext cx="314984" cy="932379"/>
              <a:chOff x="2559111" y="5265740"/>
              <a:chExt cx="314984" cy="932379"/>
            </a:xfrm>
          </p:grpSpPr>
          <p:sp>
            <p:nvSpPr>
              <p:cNvPr id="110" name="Rectangle 72">
                <a:extLst>
                  <a:ext uri="{FF2B5EF4-FFF2-40B4-BE49-F238E27FC236}">
                    <a16:creationId xmlns:a16="http://schemas.microsoft.com/office/drawing/2014/main" id="{B867754F-B1AE-58B9-FB68-60FB91AC5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906" y="5265740"/>
                <a:ext cx="31418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i="0" u="none" strike="noStrike" cap="none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Calibri" panose="020F0502020204030204" pitchFamily="34" charset="0"/>
                  </a:rPr>
                  <a:t>2134</a:t>
                </a:r>
                <a:endParaRPr kumimoji="0" lang="en-US" sz="160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</a:endParaRPr>
              </a:p>
            </p:txBody>
          </p:sp>
          <p:sp>
            <p:nvSpPr>
              <p:cNvPr id="113" name="Rectangle 75">
                <a:extLst>
                  <a:ext uri="{FF2B5EF4-FFF2-40B4-BE49-F238E27FC236}">
                    <a16:creationId xmlns:a16="http://schemas.microsoft.com/office/drawing/2014/main" id="{3BE42EAC-CBEF-22D1-0C5A-E2E61ED75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519" y="5514978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Calibri" panose="020F0502020204030204" pitchFamily="34" charset="0"/>
                  </a:rPr>
                  <a:t>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</a:endParaRPr>
              </a:p>
            </p:txBody>
          </p:sp>
          <p:sp>
            <p:nvSpPr>
              <p:cNvPr id="116" name="Rectangle 78">
                <a:extLst>
                  <a:ext uri="{FF2B5EF4-FFF2-40B4-BE49-F238E27FC236}">
                    <a16:creationId xmlns:a16="http://schemas.microsoft.com/office/drawing/2014/main" id="{A3348FC9-E48C-DFED-0D37-958509F75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8519" y="5764215"/>
                <a:ext cx="78548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Calibri" panose="020F0502020204030204" pitchFamily="34" charset="0"/>
                  </a:rPr>
                  <a:t>0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</a:endParaRPr>
              </a:p>
            </p:txBody>
          </p:sp>
          <p:sp>
            <p:nvSpPr>
              <p:cNvPr id="159" name="Rectangle 121">
                <a:extLst>
                  <a:ext uri="{FF2B5EF4-FFF2-40B4-BE49-F238E27FC236}">
                    <a16:creationId xmlns:a16="http://schemas.microsoft.com/office/drawing/2014/main" id="{1146896A-211D-5FD6-0E1B-6616E9777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111" y="6013453"/>
                <a:ext cx="31418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B050"/>
                    </a:solidFill>
                    <a:effectLst/>
                    <a:latin typeface="Calibri" panose="020F0502020204030204" pitchFamily="34" charset="0"/>
                  </a:rPr>
                  <a:t>1939</a:t>
                </a:r>
                <a:endParaRPr kumimoji="0" lang="en-US" sz="16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</a:endParaRPr>
              </a:p>
            </p:txBody>
          </p:sp>
        </p:grpSp>
        <p:sp>
          <p:nvSpPr>
            <p:cNvPr id="160" name="Rectangle 122">
              <a:extLst>
                <a:ext uri="{FF2B5EF4-FFF2-40B4-BE49-F238E27FC236}">
                  <a16:creationId xmlns:a16="http://schemas.microsoft.com/office/drawing/2014/main" id="{1CDED3B9-8004-DCB3-D602-CDC9015F7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611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1932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61" name="Rectangle 123">
              <a:extLst>
                <a:ext uri="{FF2B5EF4-FFF2-40B4-BE49-F238E27FC236}">
                  <a16:creationId xmlns:a16="http://schemas.microsoft.com/office/drawing/2014/main" id="{86CC6958-2D58-AE7D-A1AD-87381BAAA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972" y="6013453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949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62" name="Rectangle 124">
              <a:extLst>
                <a:ext uri="{FF2B5EF4-FFF2-40B4-BE49-F238E27FC236}">
                  <a16:creationId xmlns:a16="http://schemas.microsoft.com/office/drawing/2014/main" id="{9550803D-F2B0-BE00-01CF-57217D541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9474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2953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63" name="Rectangle 125">
              <a:extLst>
                <a:ext uri="{FF2B5EF4-FFF2-40B4-BE49-F238E27FC236}">
                  <a16:creationId xmlns:a16="http://schemas.microsoft.com/office/drawing/2014/main" id="{99A330EE-0359-6AED-2F18-F65DE8432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4974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</a:rPr>
                <a:t>2630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</a:endParaRPr>
            </a:p>
          </p:txBody>
        </p:sp>
        <p:sp>
          <p:nvSpPr>
            <p:cNvPr id="164" name="Rectangle 126">
              <a:extLst>
                <a:ext uri="{FF2B5EF4-FFF2-40B4-BE49-F238E27FC236}">
                  <a16:creationId xmlns:a16="http://schemas.microsoft.com/office/drawing/2014/main" id="{7B39831E-1802-C40E-0676-D5C2FB8C5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0474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1291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165" name="Rectangle 127">
              <a:extLst>
                <a:ext uri="{FF2B5EF4-FFF2-40B4-BE49-F238E27FC236}">
                  <a16:creationId xmlns:a16="http://schemas.microsoft.com/office/drawing/2014/main" id="{526563D7-B077-BE0D-4204-9F4EFDF67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8249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4682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66" name="Rectangle 128">
              <a:extLst>
                <a:ext uri="{FF2B5EF4-FFF2-40B4-BE49-F238E27FC236}">
                  <a16:creationId xmlns:a16="http://schemas.microsoft.com/office/drawing/2014/main" id="{0C0C68CB-E19E-8CC1-FAB4-A4AD49DD7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85336" y="6013453"/>
              <a:ext cx="3141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2779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175" name="Rectangle 115">
              <a:extLst>
                <a:ext uri="{FF2B5EF4-FFF2-40B4-BE49-F238E27FC236}">
                  <a16:creationId xmlns:a16="http://schemas.microsoft.com/office/drawing/2014/main" id="{AEDB181D-101B-E940-68A5-DBA95BADC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9788" y="3942797"/>
              <a:ext cx="849527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Continuous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LEN</a:t>
              </a:r>
              <a:endParaRPr kumimoji="0" lang="en-US" b="1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76" name="Rectangle 116">
              <a:extLst>
                <a:ext uri="{FF2B5EF4-FFF2-40B4-BE49-F238E27FC236}">
                  <a16:creationId xmlns:a16="http://schemas.microsoft.com/office/drawing/2014/main" id="{C83DE576-88FA-686E-7C94-7D4B54F53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1220" y="3942797"/>
              <a:ext cx="480837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LEN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switch</a:t>
              </a:r>
              <a:endParaRPr kumimoji="0" lang="en-US" b="1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cxnSp>
          <p:nvCxnSpPr>
            <p:cNvPr id="178" name="Connecteur droit 177">
              <a:extLst>
                <a:ext uri="{FF2B5EF4-FFF2-40B4-BE49-F238E27FC236}">
                  <a16:creationId xmlns:a16="http://schemas.microsoft.com/office/drawing/2014/main" id="{940D3F29-1A01-9A5E-A4DC-761D9E5AB7D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59350" y="2633870"/>
              <a:ext cx="0" cy="2508043"/>
            </a:xfrm>
            <a:prstGeom prst="line">
              <a:avLst/>
            </a:prstGeom>
            <a:ln w="9525">
              <a:solidFill>
                <a:srgbClr val="002060"/>
              </a:solidFill>
              <a:prstDash val="dash"/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Connecteur droit 178">
              <a:extLst>
                <a:ext uri="{FF2B5EF4-FFF2-40B4-BE49-F238E27FC236}">
                  <a16:creationId xmlns:a16="http://schemas.microsoft.com/office/drawing/2014/main" id="{FD4A7D5F-3867-6050-4F16-1916FF6C9F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78047" y="2532093"/>
              <a:ext cx="0" cy="2609820"/>
            </a:xfrm>
            <a:prstGeom prst="line">
              <a:avLst/>
            </a:prstGeom>
            <a:ln w="9525">
              <a:solidFill>
                <a:srgbClr val="002060"/>
              </a:solidFill>
              <a:prstDash val="dash"/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1" name="Rectangle 72">
              <a:extLst>
                <a:ext uri="{FF2B5EF4-FFF2-40B4-BE49-F238E27FC236}">
                  <a16:creationId xmlns:a16="http://schemas.microsoft.com/office/drawing/2014/main" id="{277733B4-6F0C-9494-E6DA-BB207AB47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706" y="5265740"/>
              <a:ext cx="118962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No. of participants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82" name="Rectangle 75">
              <a:extLst>
                <a:ext uri="{FF2B5EF4-FFF2-40B4-BE49-F238E27FC236}">
                  <a16:creationId xmlns:a16="http://schemas.microsoft.com/office/drawing/2014/main" id="{419F1BE2-00DD-7EF7-57C2-171C5F227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9352" y="5514978"/>
              <a:ext cx="135697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New HIV acquisitions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83" name="Rectangle 78">
              <a:extLst>
                <a:ext uri="{FF2B5EF4-FFF2-40B4-BE49-F238E27FC236}">
                  <a16:creationId xmlns:a16="http://schemas.microsoft.com/office/drawing/2014/main" id="{479BA8F7-EEDF-B6F0-5FD6-044C538C6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91" y="5764215"/>
              <a:ext cx="178933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r"/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</a:rPr>
                <a:t>Cumulative HIV acquisitions</a:t>
              </a:r>
              <a:endParaRPr lang="en-US" sz="16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184" name="Rectangle 121">
              <a:extLst>
                <a:ext uri="{FF2B5EF4-FFF2-40B4-BE49-F238E27FC236}">
                  <a16:creationId xmlns:a16="http://schemas.microsoft.com/office/drawing/2014/main" id="{9BC9F385-E33F-8278-3A27-9304BFAE1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894" y="6013453"/>
              <a:ext cx="96943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PY of follow up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</p:grpSp>
      <p:sp>
        <p:nvSpPr>
          <p:cNvPr id="2" name="Titre 4">
            <a:extLst>
              <a:ext uri="{FF2B5EF4-FFF2-40B4-BE49-F238E27FC236}">
                <a16:creationId xmlns:a16="http://schemas.microsoft.com/office/drawing/2014/main" id="{D2E366D3-2CBF-D22A-879B-E11463878A26}"/>
              </a:ext>
            </a:extLst>
          </p:cNvPr>
          <p:cNvSpPr txBox="1">
            <a:spLocks/>
          </p:cNvSpPr>
          <p:nvPr/>
        </p:nvSpPr>
        <p:spPr>
          <a:xfrm>
            <a:off x="609600" y="20410"/>
            <a:ext cx="10012344" cy="999412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noProof="0" dirty="0">
                <a:latin typeface="+mn-lt"/>
              </a:rPr>
              <a:t>PURPOSE-1: results of 52 weeks of open-label extension of twice yearly </a:t>
            </a:r>
            <a:r>
              <a:rPr lang="en-US" sz="3200" noProof="0" dirty="0" err="1">
                <a:latin typeface="+mn-lt"/>
              </a:rPr>
              <a:t>sc</a:t>
            </a:r>
            <a:r>
              <a:rPr lang="en-US" sz="3200" noProof="0" dirty="0">
                <a:latin typeface="+mn-lt"/>
              </a:rPr>
              <a:t> LEN for </a:t>
            </a:r>
            <a:r>
              <a:rPr lang="en-US" sz="3200" noProof="0" dirty="0" err="1">
                <a:latin typeface="+mn-lt"/>
              </a:rPr>
              <a:t>PrEP</a:t>
            </a:r>
            <a:r>
              <a:rPr lang="en-US" sz="3200" noProof="0" dirty="0">
                <a:latin typeface="+mn-lt"/>
              </a:rPr>
              <a:t> 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13F8846-DEAD-0AF6-8D5A-FDECB4224104}"/>
              </a:ext>
            </a:extLst>
          </p:cNvPr>
          <p:cNvSpPr txBox="1">
            <a:spLocks noChangeArrowheads="1"/>
          </p:cNvSpPr>
          <p:nvPr/>
        </p:nvSpPr>
        <p:spPr>
          <a:xfrm>
            <a:off x="7480904" y="5447683"/>
            <a:ext cx="3386996" cy="944952"/>
          </a:xfrm>
          <a:prstGeom prst="rect">
            <a:avLst/>
          </a:prstGeom>
          <a:ln>
            <a:solidFill>
              <a:srgbClr val="FF0000"/>
            </a:solidFill>
          </a:ln>
        </p:spPr>
        <p:txBody>
          <a:bodyPr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 b="1" noProof="0" dirty="0"/>
              <a:t>HIV incidence (95% CI) combining all LEN person-time</a:t>
            </a:r>
            <a:r>
              <a:rPr lang="en-US" sz="1800" b="1" dirty="0"/>
              <a:t>: </a:t>
            </a:r>
          </a:p>
          <a:p>
            <a:pPr marL="0" indent="0">
              <a:buNone/>
            </a:pPr>
            <a:r>
              <a:rPr lang="en-US" sz="1800" b="1" noProof="0" dirty="0"/>
              <a:t>0.03 (0.00-0.10) per 100 PY</a:t>
            </a:r>
          </a:p>
        </p:txBody>
      </p:sp>
      <p:sp>
        <p:nvSpPr>
          <p:cNvPr id="5" name="Rectangle 93">
            <a:extLst>
              <a:ext uri="{FF2B5EF4-FFF2-40B4-BE49-F238E27FC236}">
                <a16:creationId xmlns:a16="http://schemas.microsoft.com/office/drawing/2014/main" id="{FB0E0919-6542-C9DA-0A39-833271C9E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4233" y="1090906"/>
            <a:ext cx="365358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ctr"/>
            <a:r>
              <a:rPr lang="en-US" sz="2000" b="1" noProof="0" dirty="0">
                <a:solidFill>
                  <a:srgbClr val="00B0F0"/>
                </a:solidFill>
                <a:latin typeface="Calibri" panose="020F0502020204030204" pitchFamily="34" charset="0"/>
              </a:rPr>
              <a:t>HIV incidence per 100 PY (95% CI)</a:t>
            </a:r>
            <a:endParaRPr lang="en-US" sz="2800" b="1" noProof="0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598679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ZoneTexte 54">
            <a:extLst>
              <a:ext uri="{FF2B5EF4-FFF2-40B4-BE49-F238E27FC236}">
                <a16:creationId xmlns:a16="http://schemas.microsoft.com/office/drawing/2014/main" id="{C11EAE68-C2D7-AA88-B18B-FF30FED2B8CF}"/>
              </a:ext>
            </a:extLst>
          </p:cNvPr>
          <p:cNvSpPr txBox="1"/>
          <p:nvPr/>
        </p:nvSpPr>
        <p:spPr>
          <a:xfrm>
            <a:off x="9071985" y="6371783"/>
            <a:ext cx="28946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 err="1">
                <a:solidFill>
                  <a:srgbClr val="0070C0"/>
                </a:solidFill>
              </a:rPr>
              <a:t>Losso</a:t>
            </a:r>
            <a:r>
              <a:rPr lang="en-US" sz="1400" i="1" dirty="0">
                <a:solidFill>
                  <a:srgbClr val="0070C0"/>
                </a:solidFill>
              </a:rPr>
              <a:t> M, AIDS 2026, Abs. OAC2806LB</a:t>
            </a:r>
          </a:p>
        </p:txBody>
      </p:sp>
      <p:sp>
        <p:nvSpPr>
          <p:cNvPr id="174" name="Rectangle 3">
            <a:extLst>
              <a:ext uri="{FF2B5EF4-FFF2-40B4-BE49-F238E27FC236}">
                <a16:creationId xmlns:a16="http://schemas.microsoft.com/office/drawing/2014/main" id="{044287CB-6305-557F-A384-CE41171BD694}"/>
              </a:ext>
            </a:extLst>
          </p:cNvPr>
          <p:cNvSpPr txBox="1">
            <a:spLocks noChangeArrowheads="1"/>
          </p:cNvSpPr>
          <p:nvPr/>
        </p:nvSpPr>
        <p:spPr>
          <a:xfrm>
            <a:off x="7199501" y="2006142"/>
            <a:ext cx="3386996" cy="944952"/>
          </a:xfrm>
          <a:prstGeom prst="rect">
            <a:avLst/>
          </a:prstGeom>
          <a:ln>
            <a:solidFill>
              <a:srgbClr val="FF0000"/>
            </a:solidFill>
          </a:ln>
        </p:spPr>
        <p:txBody>
          <a:bodyPr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800" b="1" noProof="0" dirty="0"/>
              <a:t>HIV incidence (95% CI) combining all LEN person-time </a:t>
            </a:r>
            <a:r>
              <a:rPr lang="en-US" sz="1800" b="1" dirty="0"/>
              <a:t>: </a:t>
            </a:r>
          </a:p>
          <a:p>
            <a:pPr marL="0" indent="0">
              <a:buNone/>
            </a:pPr>
            <a:r>
              <a:rPr lang="en-US" sz="1800" b="1" noProof="0" dirty="0"/>
              <a:t>0.07 (0.02-0.18) per 100 PY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6E9789C-0B3F-82D2-F786-135CCC7FAC65}"/>
              </a:ext>
            </a:extLst>
          </p:cNvPr>
          <p:cNvGrpSpPr/>
          <p:nvPr/>
        </p:nvGrpSpPr>
        <p:grpSpPr>
          <a:xfrm>
            <a:off x="69412" y="953087"/>
            <a:ext cx="6747638" cy="2431948"/>
            <a:chOff x="69412" y="953087"/>
            <a:chExt cx="6747638" cy="2431948"/>
          </a:xfrm>
        </p:grpSpPr>
        <p:sp>
          <p:nvSpPr>
            <p:cNvPr id="59" name="Ellipse 58">
              <a:extLst>
                <a:ext uri="{FF2B5EF4-FFF2-40B4-BE49-F238E27FC236}">
                  <a16:creationId xmlns:a16="http://schemas.microsoft.com/office/drawing/2014/main" id="{58CCF782-ACC0-F1BB-839F-8B0454AFEE43}"/>
                </a:ext>
              </a:extLst>
            </p:cNvPr>
            <p:cNvSpPr/>
            <p:nvPr/>
          </p:nvSpPr>
          <p:spPr>
            <a:xfrm>
              <a:off x="5701859" y="3012052"/>
              <a:ext cx="1070632" cy="346096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91" name="Rectangle 132">
              <a:extLst>
                <a:ext uri="{FF2B5EF4-FFF2-40B4-BE49-F238E27FC236}">
                  <a16:creationId xmlns:a16="http://schemas.microsoft.com/office/drawing/2014/main" id="{9862BE86-A920-F7F5-CBAF-7ACDC04E4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9176" y="2762291"/>
              <a:ext cx="492238" cy="43835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92" name="Rectangle 133">
              <a:extLst>
                <a:ext uri="{FF2B5EF4-FFF2-40B4-BE49-F238E27FC236}">
                  <a16:creationId xmlns:a16="http://schemas.microsoft.com/office/drawing/2014/main" id="{2E6DE632-02AF-2CFE-A179-7BE3E00A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521" y="2291504"/>
              <a:ext cx="492238" cy="514623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3" name="Rectangle 134">
              <a:extLst>
                <a:ext uri="{FF2B5EF4-FFF2-40B4-BE49-F238E27FC236}">
                  <a16:creationId xmlns:a16="http://schemas.microsoft.com/office/drawing/2014/main" id="{FC507AFF-DE5B-02CD-C500-FD27B524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344" y="2748264"/>
              <a:ext cx="493490" cy="5786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4" name="Rectangle 135">
              <a:extLst>
                <a:ext uri="{FF2B5EF4-FFF2-40B4-BE49-F238E27FC236}">
                  <a16:creationId xmlns:a16="http://schemas.microsoft.com/office/drawing/2014/main" id="{2B359F10-8E74-7809-E19F-6862F57F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467" y="2746511"/>
              <a:ext cx="492238" cy="56109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5" name="Rectangle 136">
              <a:extLst>
                <a:ext uri="{FF2B5EF4-FFF2-40B4-BE49-F238E27FC236}">
                  <a16:creationId xmlns:a16="http://schemas.microsoft.com/office/drawing/2014/main" id="{5BC9F3B3-BB74-387B-DEBF-EB1AE627E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398" y="2284490"/>
              <a:ext cx="492238" cy="521637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7" name="Rectangle 138">
              <a:extLst>
                <a:ext uri="{FF2B5EF4-FFF2-40B4-BE49-F238E27FC236}">
                  <a16:creationId xmlns:a16="http://schemas.microsoft.com/office/drawing/2014/main" id="{0DF5CFF3-E4FB-DFAC-A9D0-866BC98DC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502" y="163398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98" name="Rectangle 139">
              <a:extLst>
                <a:ext uri="{FF2B5EF4-FFF2-40B4-BE49-F238E27FC236}">
                  <a16:creationId xmlns:a16="http://schemas.microsoft.com/office/drawing/2014/main" id="{A8F90A62-CF0A-AF19-C035-0BF9DA7DC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502" y="2194192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99" name="Rectangle 140">
              <a:extLst>
                <a:ext uri="{FF2B5EF4-FFF2-40B4-BE49-F238E27FC236}">
                  <a16:creationId xmlns:a16="http://schemas.microsoft.com/office/drawing/2014/main" id="{8D3F65BB-C5BF-FD7B-6930-DD6A6A49A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502" y="2754403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grpSp>
          <p:nvGrpSpPr>
            <p:cNvPr id="57" name="Groupe 56">
              <a:extLst>
                <a:ext uri="{FF2B5EF4-FFF2-40B4-BE49-F238E27FC236}">
                  <a16:creationId xmlns:a16="http://schemas.microsoft.com/office/drawing/2014/main" id="{D0250BC0-9B04-1769-38B0-21B3F9BB1ABD}"/>
                </a:ext>
              </a:extLst>
            </p:cNvPr>
            <p:cNvGrpSpPr/>
            <p:nvPr/>
          </p:nvGrpSpPr>
          <p:grpSpPr>
            <a:xfrm>
              <a:off x="1700044" y="1683950"/>
              <a:ext cx="4888230" cy="1122176"/>
              <a:chOff x="2035175" y="3117850"/>
              <a:chExt cx="7861301" cy="2032000"/>
            </a:xfrm>
          </p:grpSpPr>
          <p:sp>
            <p:nvSpPr>
              <p:cNvPr id="196" name="Freeform 137">
                <a:extLst>
                  <a:ext uri="{FF2B5EF4-FFF2-40B4-BE49-F238E27FC236}">
                    <a16:creationId xmlns:a16="http://schemas.microsoft.com/office/drawing/2014/main" id="{9AC9D067-A8F7-E66D-EB55-75F33C076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788" y="3117850"/>
                <a:ext cx="7786688" cy="2032000"/>
              </a:xfrm>
              <a:custGeom>
                <a:avLst/>
                <a:gdLst>
                  <a:gd name="T0" fmla="*/ 4905 w 4905"/>
                  <a:gd name="T1" fmla="*/ 1280 h 1280"/>
                  <a:gd name="T2" fmla="*/ 0 w 4905"/>
                  <a:gd name="T3" fmla="*/ 1280 h 1280"/>
                  <a:gd name="T4" fmla="*/ 0 w 4905"/>
                  <a:gd name="T5" fmla="*/ 0 h 1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05" h="1280">
                    <a:moveTo>
                      <a:pt x="4905" y="1280"/>
                    </a:moveTo>
                    <a:lnTo>
                      <a:pt x="0" y="128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00" name="Line 141">
                <a:extLst>
                  <a:ext uri="{FF2B5EF4-FFF2-40B4-BE49-F238E27FC236}">
                    <a16:creationId xmlns:a16="http://schemas.microsoft.com/office/drawing/2014/main" id="{9FE79C51-B975-D9F4-4158-D1BD059A5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5175" y="3117850"/>
                <a:ext cx="746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01" name="Line 142">
                <a:extLst>
                  <a:ext uri="{FF2B5EF4-FFF2-40B4-BE49-F238E27FC236}">
                    <a16:creationId xmlns:a16="http://schemas.microsoft.com/office/drawing/2014/main" id="{7F100CB1-37B9-C2F5-31BD-CC88D81665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5175" y="4132263"/>
                <a:ext cx="746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02" name="Line 143">
                <a:extLst>
                  <a:ext uri="{FF2B5EF4-FFF2-40B4-BE49-F238E27FC236}">
                    <a16:creationId xmlns:a16="http://schemas.microsoft.com/office/drawing/2014/main" id="{F8183101-4C4B-B52E-9629-7CAD68709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35175" y="5146675"/>
                <a:ext cx="74613" cy="0"/>
              </a:xfrm>
              <a:prstGeom prst="line">
                <a:avLst/>
              </a:prstGeom>
              <a:noFill/>
              <a:ln w="9525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203" name="Line 144">
              <a:extLst>
                <a:ext uri="{FF2B5EF4-FFF2-40B4-BE49-F238E27FC236}">
                  <a16:creationId xmlns:a16="http://schemas.microsoft.com/office/drawing/2014/main" id="{3F37D300-BEB1-B727-34C0-317B52D60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75920" y="2685142"/>
              <a:ext cx="0" cy="113971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04" name="Freeform 145">
              <a:extLst>
                <a:ext uri="{FF2B5EF4-FFF2-40B4-BE49-F238E27FC236}">
                  <a16:creationId xmlns:a16="http://schemas.microsoft.com/office/drawing/2014/main" id="{B5E8D3B6-A07E-CF40-CC9F-B89E70C6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5840" y="2799112"/>
              <a:ext cx="78909" cy="0"/>
            </a:xfrm>
            <a:custGeom>
              <a:avLst/>
              <a:gdLst>
                <a:gd name="T0" fmla="*/ 63 w 63"/>
                <a:gd name="T1" fmla="*/ 32 w 63"/>
                <a:gd name="T2" fmla="*/ 0 w 6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3">
                  <a:moveTo>
                    <a:pt x="63" y="0"/>
                  </a:moveTo>
                  <a:lnTo>
                    <a:pt x="32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noProof="0" dirty="0"/>
            </a:p>
          </p:txBody>
        </p:sp>
        <p:sp>
          <p:nvSpPr>
            <p:cNvPr id="205" name="Line 146">
              <a:extLst>
                <a:ext uri="{FF2B5EF4-FFF2-40B4-BE49-F238E27FC236}">
                  <a16:creationId xmlns:a16="http://schemas.microsoft.com/office/drawing/2014/main" id="{432E57EC-5E25-CC87-D767-75ED1A91B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75920" y="2685142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06" name="Line 147">
              <a:extLst>
                <a:ext uri="{FF2B5EF4-FFF2-40B4-BE49-F238E27FC236}">
                  <a16:creationId xmlns:a16="http://schemas.microsoft.com/office/drawing/2014/main" id="{6D32A811-6B86-46F2-309D-C61C411C5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840" y="2685142"/>
              <a:ext cx="40080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07" name="Line 148">
              <a:extLst>
                <a:ext uri="{FF2B5EF4-FFF2-40B4-BE49-F238E27FC236}">
                  <a16:creationId xmlns:a16="http://schemas.microsoft.com/office/drawing/2014/main" id="{857BC36F-7956-D7BD-B6DD-752E0C2BD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87146" y="2602732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08" name="Line 149">
              <a:extLst>
                <a:ext uri="{FF2B5EF4-FFF2-40B4-BE49-F238E27FC236}">
                  <a16:creationId xmlns:a16="http://schemas.microsoft.com/office/drawing/2014/main" id="{C309CDF2-2525-1F69-232A-2D8248CD6E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5975" y="2602732"/>
              <a:ext cx="0" cy="203394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09" name="Line 150">
              <a:extLst>
                <a:ext uri="{FF2B5EF4-FFF2-40B4-BE49-F238E27FC236}">
                  <a16:creationId xmlns:a16="http://schemas.microsoft.com/office/drawing/2014/main" id="{93E0F609-94AC-AC02-A5D2-B162B4170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5975" y="2602732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210" name="Freeform 151">
              <a:extLst>
                <a:ext uri="{FF2B5EF4-FFF2-40B4-BE49-F238E27FC236}">
                  <a16:creationId xmlns:a16="http://schemas.microsoft.com/office/drawing/2014/main" id="{A3172C08-408F-C50A-1F4F-E046CD24F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7146" y="2806126"/>
              <a:ext cx="77656" cy="0"/>
            </a:xfrm>
            <a:custGeom>
              <a:avLst/>
              <a:gdLst>
                <a:gd name="T0" fmla="*/ 62 w 62"/>
                <a:gd name="T1" fmla="*/ 31 w 62"/>
                <a:gd name="T2" fmla="*/ 0 w 6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 noProof="0" dirty="0"/>
            </a:p>
          </p:txBody>
        </p:sp>
        <p:sp>
          <p:nvSpPr>
            <p:cNvPr id="211" name="Rectangle 152">
              <a:extLst>
                <a:ext uri="{FF2B5EF4-FFF2-40B4-BE49-F238E27FC236}">
                  <a16:creationId xmlns:a16="http://schemas.microsoft.com/office/drawing/2014/main" id="{17CDB3F5-E5E8-DCC5-1DC7-AF0E18862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5237" y="2258510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0.09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(0.02-0.22)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212" name="Rectangle 153">
              <a:extLst>
                <a:ext uri="{FF2B5EF4-FFF2-40B4-BE49-F238E27FC236}">
                  <a16:creationId xmlns:a16="http://schemas.microsoft.com/office/drawing/2014/main" id="{6DC7A3F1-3E48-10D6-D5EF-DD25114E0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4474" y="2190279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</a:rPr>
                <a:t>0.00</a:t>
              </a:r>
              <a:b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</a:rPr>
              </a:br>
              <a:r>
                <a:rPr lang="en-US" sz="1200" noProof="0" dirty="0">
                  <a:solidFill>
                    <a:srgbClr val="000066"/>
                  </a:solidFill>
                  <a:latin typeface="Calibri" panose="020F0502020204030204" pitchFamily="34" charset="0"/>
                </a:rPr>
                <a:t>(0.00-0.38)</a:t>
              </a:r>
              <a:endParaRPr lang="en-US" sz="16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13" name="Rectangle 154">
              <a:extLst>
                <a:ext uri="{FF2B5EF4-FFF2-40B4-BE49-F238E27FC236}">
                  <a16:creationId xmlns:a16="http://schemas.microsoft.com/office/drawing/2014/main" id="{7D9D7B3F-EB41-2E3D-E746-3AA341747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2035" y="2870127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2179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14" name="Rectangle 155">
              <a:extLst>
                <a:ext uri="{FF2B5EF4-FFF2-40B4-BE49-F238E27FC236}">
                  <a16:creationId xmlns:a16="http://schemas.microsoft.com/office/drawing/2014/main" id="{2AF63157-9039-C3FD-FE49-ADACA79BC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4328" y="2870127"/>
              <a:ext cx="185918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825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215" name="Rectangle 156">
              <a:extLst>
                <a:ext uri="{FF2B5EF4-FFF2-40B4-BE49-F238E27FC236}">
                  <a16:creationId xmlns:a16="http://schemas.microsoft.com/office/drawing/2014/main" id="{BAFC003C-D1D0-4829-E9ED-DF67DA675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6246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16" name="Rectangle 157">
              <a:extLst>
                <a:ext uri="{FF2B5EF4-FFF2-40B4-BE49-F238E27FC236}">
                  <a16:creationId xmlns:a16="http://schemas.microsoft.com/office/drawing/2014/main" id="{9F68F757-DC7B-8053-C243-E083463A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6301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217" name="Rectangle 158">
              <a:extLst>
                <a:ext uri="{FF2B5EF4-FFF2-40B4-BE49-F238E27FC236}">
                  <a16:creationId xmlns:a16="http://schemas.microsoft.com/office/drawing/2014/main" id="{410A1E42-821B-F622-69C7-4812244CC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6246" y="314541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18" name="Rectangle 159">
              <a:extLst>
                <a:ext uri="{FF2B5EF4-FFF2-40B4-BE49-F238E27FC236}">
                  <a16:creationId xmlns:a16="http://schemas.microsoft.com/office/drawing/2014/main" id="{6CAC7255-AAC3-1DFA-7674-C44B1997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6301" y="314541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219" name="Rectangle 160">
              <a:extLst>
                <a:ext uri="{FF2B5EF4-FFF2-40B4-BE49-F238E27FC236}">
                  <a16:creationId xmlns:a16="http://schemas.microsoft.com/office/drawing/2014/main" id="{537DDBCC-803F-10E8-E7AC-83D09345F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2035" y="3283053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4602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20" name="Rectangle 161">
              <a:extLst>
                <a:ext uri="{FF2B5EF4-FFF2-40B4-BE49-F238E27FC236}">
                  <a16:creationId xmlns:a16="http://schemas.microsoft.com/office/drawing/2014/main" id="{E32E36CF-7B40-673A-35E2-40A6A7CA3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4328" y="3283053"/>
              <a:ext cx="185918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974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sp>
          <p:nvSpPr>
            <p:cNvPr id="221" name="Line 162">
              <a:extLst>
                <a:ext uri="{FF2B5EF4-FFF2-40B4-BE49-F238E27FC236}">
                  <a16:creationId xmlns:a16="http://schemas.microsoft.com/office/drawing/2014/main" id="{3C45DF11-27AB-88EF-CFC9-263D8BCEB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960" y="2628157"/>
              <a:ext cx="0" cy="17008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2" name="Freeform 163">
              <a:extLst>
                <a:ext uri="{FF2B5EF4-FFF2-40B4-BE49-F238E27FC236}">
                  <a16:creationId xmlns:a16="http://schemas.microsoft.com/office/drawing/2014/main" id="{1729542E-8FBD-D0B9-C845-645A42EE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131" y="2798237"/>
              <a:ext cx="77656" cy="0"/>
            </a:xfrm>
            <a:custGeom>
              <a:avLst/>
              <a:gdLst>
                <a:gd name="T0" fmla="*/ 62 w 62"/>
                <a:gd name="T1" fmla="*/ 31 w 62"/>
                <a:gd name="T2" fmla="*/ 0 w 6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3" name="Line 164">
              <a:extLst>
                <a:ext uri="{FF2B5EF4-FFF2-40B4-BE49-F238E27FC236}">
                  <a16:creationId xmlns:a16="http://schemas.microsoft.com/office/drawing/2014/main" id="{670D64DD-BDF2-B572-2FD0-E3EBB5104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25960" y="2628157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4" name="Line 165">
              <a:extLst>
                <a:ext uri="{FF2B5EF4-FFF2-40B4-BE49-F238E27FC236}">
                  <a16:creationId xmlns:a16="http://schemas.microsoft.com/office/drawing/2014/main" id="{9928349F-1636-C660-9AE1-2F1691643F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131" y="2628157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5" name="Line 166">
              <a:extLst>
                <a:ext uri="{FF2B5EF4-FFF2-40B4-BE49-F238E27FC236}">
                  <a16:creationId xmlns:a16="http://schemas.microsoft.com/office/drawing/2014/main" id="{43E577CC-FDAC-D2E8-61F9-921FE2E9A9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7186" y="1908386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6" name="Line 167">
              <a:extLst>
                <a:ext uri="{FF2B5EF4-FFF2-40B4-BE49-F238E27FC236}">
                  <a16:creationId xmlns:a16="http://schemas.microsoft.com/office/drawing/2014/main" id="{83BF7BE0-CB32-4BE2-40C0-05B411E08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6013" y="1908386"/>
              <a:ext cx="0" cy="637361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7" name="Line 168">
              <a:extLst>
                <a:ext uri="{FF2B5EF4-FFF2-40B4-BE49-F238E27FC236}">
                  <a16:creationId xmlns:a16="http://schemas.microsoft.com/office/drawing/2014/main" id="{FF026F52-0B1C-BB50-E478-01145E53C3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76013" y="1908386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8" name="Freeform 169">
              <a:extLst>
                <a:ext uri="{FF2B5EF4-FFF2-40B4-BE49-F238E27FC236}">
                  <a16:creationId xmlns:a16="http://schemas.microsoft.com/office/drawing/2014/main" id="{6F58568E-9FBF-72EA-41A4-D4BE9DFE6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186" y="2545747"/>
              <a:ext cx="77656" cy="0"/>
            </a:xfrm>
            <a:custGeom>
              <a:avLst/>
              <a:gdLst>
                <a:gd name="T0" fmla="*/ 62 w 62"/>
                <a:gd name="T1" fmla="*/ 31 w 62"/>
                <a:gd name="T2" fmla="*/ 0 w 6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9" name="Rectangle 170">
              <a:extLst>
                <a:ext uri="{FF2B5EF4-FFF2-40B4-BE49-F238E27FC236}">
                  <a16:creationId xmlns:a16="http://schemas.microsoft.com/office/drawing/2014/main" id="{FB53B4C7-2866-33DB-1C17-0115D2418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528" y="2293345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0.11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(0.02-0.31)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230" name="Rectangle 171">
              <a:extLst>
                <a:ext uri="{FF2B5EF4-FFF2-40B4-BE49-F238E27FC236}">
                  <a16:creationId xmlns:a16="http://schemas.microsoft.com/office/drawing/2014/main" id="{4577A749-FE6E-EF13-E7C1-0CE8B6EB0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582" y="1561530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0.92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(0.48-1.61)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231" name="Rectangle 172">
              <a:extLst>
                <a:ext uri="{FF2B5EF4-FFF2-40B4-BE49-F238E27FC236}">
                  <a16:creationId xmlns:a16="http://schemas.microsoft.com/office/drawing/2014/main" id="{8D1647CA-BF51-C5E5-7435-0055D05E8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27" y="2870127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2179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32" name="Rectangle 173">
              <a:extLst>
                <a:ext uri="{FF2B5EF4-FFF2-40B4-BE49-F238E27FC236}">
                  <a16:creationId xmlns:a16="http://schemas.microsoft.com/office/drawing/2014/main" id="{93EDE35B-6D20-3469-2C2B-CE238FC0F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381" y="2870127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1086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33" name="Rectangle 174">
              <a:extLst>
                <a:ext uri="{FF2B5EF4-FFF2-40B4-BE49-F238E27FC236}">
                  <a16:creationId xmlns:a16="http://schemas.microsoft.com/office/drawing/2014/main" id="{A5DD56E7-8F42-946D-0FF4-3E47B3AC7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538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34" name="Rectangle 175">
              <a:extLst>
                <a:ext uri="{FF2B5EF4-FFF2-40B4-BE49-F238E27FC236}">
                  <a16:creationId xmlns:a16="http://schemas.microsoft.com/office/drawing/2014/main" id="{2D49A16B-D2A4-FC94-A66B-9B3B07E6B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7592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35" name="Rectangle 176">
              <a:extLst>
                <a:ext uri="{FF2B5EF4-FFF2-40B4-BE49-F238E27FC236}">
                  <a16:creationId xmlns:a16="http://schemas.microsoft.com/office/drawing/2014/main" id="{264D2400-972A-0AEC-3211-D9B88B557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538" y="314541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36" name="Rectangle 177">
              <a:extLst>
                <a:ext uri="{FF2B5EF4-FFF2-40B4-BE49-F238E27FC236}">
                  <a16:creationId xmlns:a16="http://schemas.microsoft.com/office/drawing/2014/main" id="{8BAA34C4-3056-4182-108F-24BA06B7E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606" y="3145410"/>
              <a:ext cx="123945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37" name="Rectangle 178">
              <a:extLst>
                <a:ext uri="{FF2B5EF4-FFF2-40B4-BE49-F238E27FC236}">
                  <a16:creationId xmlns:a16="http://schemas.microsoft.com/office/drawing/2014/main" id="{BC910F1A-3DBF-E2DC-7DA9-FB837F498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27" y="3283053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2843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38" name="Rectangle 179">
              <a:extLst>
                <a:ext uri="{FF2B5EF4-FFF2-40B4-BE49-F238E27FC236}">
                  <a16:creationId xmlns:a16="http://schemas.microsoft.com/office/drawing/2014/main" id="{AEDF113F-9A6B-AEFD-F195-BD341850D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381" y="3283053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1305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grpSp>
          <p:nvGrpSpPr>
            <p:cNvPr id="58" name="Groupe 57">
              <a:extLst>
                <a:ext uri="{FF2B5EF4-FFF2-40B4-BE49-F238E27FC236}">
                  <a16:creationId xmlns:a16="http://schemas.microsoft.com/office/drawing/2014/main" id="{930006DE-5504-5765-58FC-C5B1D5147AD2}"/>
                </a:ext>
              </a:extLst>
            </p:cNvPr>
            <p:cNvGrpSpPr/>
            <p:nvPr/>
          </p:nvGrpSpPr>
          <p:grpSpPr>
            <a:xfrm>
              <a:off x="2182261" y="2600979"/>
              <a:ext cx="77656" cy="201641"/>
              <a:chOff x="2646363" y="4772025"/>
              <a:chExt cx="98425" cy="365125"/>
            </a:xfrm>
          </p:grpSpPr>
          <p:sp>
            <p:nvSpPr>
              <p:cNvPr id="239" name="Line 180">
                <a:extLst>
                  <a:ext uri="{FF2B5EF4-FFF2-40B4-BE49-F238E27FC236}">
                    <a16:creationId xmlns:a16="http://schemas.microsoft.com/office/drawing/2014/main" id="{DC56A694-12B2-31EA-F4D4-365F00AFA7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6363" y="4772025"/>
                <a:ext cx="49213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0" name="Line 181">
                <a:extLst>
                  <a:ext uri="{FF2B5EF4-FFF2-40B4-BE49-F238E27FC236}">
                    <a16:creationId xmlns:a16="http://schemas.microsoft.com/office/drawing/2014/main" id="{C7C170AF-4B90-81F0-1711-1C4A8C763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5575" y="4772025"/>
                <a:ext cx="0" cy="365125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1" name="Line 182">
                <a:extLst>
                  <a:ext uri="{FF2B5EF4-FFF2-40B4-BE49-F238E27FC236}">
                    <a16:creationId xmlns:a16="http://schemas.microsoft.com/office/drawing/2014/main" id="{6010A50A-C139-0D1F-E1DC-3AB72438E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95575" y="4772025"/>
                <a:ext cx="49213" cy="0"/>
              </a:xfrm>
              <a:prstGeom prst="line">
                <a:avLst/>
              </a:pr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2" name="Freeform 183">
                <a:extLst>
                  <a:ext uri="{FF2B5EF4-FFF2-40B4-BE49-F238E27FC236}">
                    <a16:creationId xmlns:a16="http://schemas.microsoft.com/office/drawing/2014/main" id="{DEEDC265-8801-A3ED-2C41-A32D8FAB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363" y="5137150"/>
                <a:ext cx="98425" cy="0"/>
              </a:xfrm>
              <a:custGeom>
                <a:avLst/>
                <a:gdLst>
                  <a:gd name="T0" fmla="*/ 62 w 62"/>
                  <a:gd name="T1" fmla="*/ 31 w 62"/>
                  <a:gd name="T2" fmla="*/ 0 w 6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62">
                    <a:moveTo>
                      <a:pt x="62" y="0"/>
                    </a:moveTo>
                    <a:lnTo>
                      <a:pt x="31" y="0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</p:grpSp>
        <p:sp>
          <p:nvSpPr>
            <p:cNvPr id="243" name="Line 184">
              <a:extLst>
                <a:ext uri="{FF2B5EF4-FFF2-40B4-BE49-F238E27FC236}">
                  <a16:creationId xmlns:a16="http://schemas.microsoft.com/office/drawing/2014/main" id="{AD6E8099-F485-60F6-6C3C-7C6A7C07ED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71143" y="1813702"/>
              <a:ext cx="0" cy="753086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4" name="Freeform 185">
              <a:extLst>
                <a:ext uri="{FF2B5EF4-FFF2-40B4-BE49-F238E27FC236}">
                  <a16:creationId xmlns:a16="http://schemas.microsoft.com/office/drawing/2014/main" id="{95D62C43-C450-B213-222D-7B0D1F149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315" y="2566788"/>
              <a:ext cx="77656" cy="0"/>
            </a:xfrm>
            <a:custGeom>
              <a:avLst/>
              <a:gdLst>
                <a:gd name="T0" fmla="*/ 62 w 62"/>
                <a:gd name="T1" fmla="*/ 31 w 62"/>
                <a:gd name="T2" fmla="*/ 0 w 6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2">
                  <a:moveTo>
                    <a:pt x="62" y="0"/>
                  </a:move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5" name="Line 186">
              <a:extLst>
                <a:ext uri="{FF2B5EF4-FFF2-40B4-BE49-F238E27FC236}">
                  <a16:creationId xmlns:a16="http://schemas.microsoft.com/office/drawing/2014/main" id="{5DE26CEC-2C7F-A440-0B76-4CE3BADCD3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71143" y="1813702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6" name="Line 187">
              <a:extLst>
                <a:ext uri="{FF2B5EF4-FFF2-40B4-BE49-F238E27FC236}">
                  <a16:creationId xmlns:a16="http://schemas.microsoft.com/office/drawing/2014/main" id="{66AF188D-8A53-890C-E19E-F9CCE4B0E1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315" y="1813702"/>
              <a:ext cx="38828" cy="0"/>
            </a:xfrm>
            <a:prstGeom prst="line">
              <a:avLst/>
            </a:prstGeom>
            <a:noFill/>
            <a:ln w="19050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7" name="Rectangle 188">
              <a:extLst>
                <a:ext uri="{FF2B5EF4-FFF2-40B4-BE49-F238E27FC236}">
                  <a16:creationId xmlns:a16="http://schemas.microsoft.com/office/drawing/2014/main" id="{89F21166-7047-83B8-2F11-68F7DDDE6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0405" y="2263888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0.10</a:t>
              </a:r>
              <a:b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(0.01-0.37)</a:t>
              </a:r>
              <a:endParaRPr kumimoji="0" lang="en-US" sz="16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248" name="Rectangle 189">
              <a:extLst>
                <a:ext uri="{FF2B5EF4-FFF2-40B4-BE49-F238E27FC236}">
                  <a16:creationId xmlns:a16="http://schemas.microsoft.com/office/drawing/2014/main" id="{02DCEE15-A1B8-2490-77B9-1D3F63496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456" y="1478539"/>
              <a:ext cx="542576" cy="203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0.93</a:t>
              </a:r>
              <a:b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</a:b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(0.43-1.77)</a:t>
              </a: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249" name="Rectangle 190">
              <a:extLst>
                <a:ext uri="{FF2B5EF4-FFF2-40B4-BE49-F238E27FC236}">
                  <a16:creationId xmlns:a16="http://schemas.microsoft.com/office/drawing/2014/main" id="{8BC640DF-2BF9-588F-EE17-634B112DC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456" y="2870127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2179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50" name="Rectangle 191">
              <a:extLst>
                <a:ext uri="{FF2B5EF4-FFF2-40B4-BE49-F238E27FC236}">
                  <a16:creationId xmlns:a16="http://schemas.microsoft.com/office/drawing/2014/main" id="{7DC6DB8B-C7A7-6AEC-EDEA-A0B4B03F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8510" y="2870127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1086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51" name="Rectangle 192">
              <a:extLst>
                <a:ext uri="{FF2B5EF4-FFF2-40B4-BE49-F238E27FC236}">
                  <a16:creationId xmlns:a16="http://schemas.microsoft.com/office/drawing/2014/main" id="{C551CBDD-3D03-0547-D119-E291891621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667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52" name="Rectangle 193">
              <a:extLst>
                <a:ext uri="{FF2B5EF4-FFF2-40B4-BE49-F238E27FC236}">
                  <a16:creationId xmlns:a16="http://schemas.microsoft.com/office/drawing/2014/main" id="{B2A3062C-8667-7A76-7749-02E69215D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721" y="3007769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53" name="Rectangle 194">
              <a:extLst>
                <a:ext uri="{FF2B5EF4-FFF2-40B4-BE49-F238E27FC236}">
                  <a16:creationId xmlns:a16="http://schemas.microsoft.com/office/drawing/2014/main" id="{A1417067-DC02-1159-CF1B-1BCEFC2B2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667" y="314541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54" name="Rectangle 195">
              <a:extLst>
                <a:ext uri="{FF2B5EF4-FFF2-40B4-BE49-F238E27FC236}">
                  <a16:creationId xmlns:a16="http://schemas.microsoft.com/office/drawing/2014/main" id="{83657C1B-5E92-3973-649A-BAD825B6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721" y="3145410"/>
              <a:ext cx="61973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255" name="Rectangle 196">
              <a:extLst>
                <a:ext uri="{FF2B5EF4-FFF2-40B4-BE49-F238E27FC236}">
                  <a16:creationId xmlns:a16="http://schemas.microsoft.com/office/drawing/2014/main" id="{F92BC93A-C5DF-CCB1-7891-AB6A9B8C5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456" y="3283053"/>
              <a:ext cx="247890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1938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256" name="Rectangle 197">
              <a:extLst>
                <a:ext uri="{FF2B5EF4-FFF2-40B4-BE49-F238E27FC236}">
                  <a16:creationId xmlns:a16="http://schemas.microsoft.com/office/drawing/2014/main" id="{17D1EACB-8E4D-462F-7D32-D4166E39D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496" y="3283053"/>
              <a:ext cx="185918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0" i="0" u="none" strike="noStrike" cap="none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latin typeface="Calibri" panose="020F0502020204030204" pitchFamily="34" charset="0"/>
                </a:rPr>
                <a:t>967</a:t>
              </a:r>
              <a:endParaRPr kumimoji="0" lang="en-US" sz="1200" b="0" i="0" u="none" strike="noStrike" cap="none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</a:endParaRPr>
            </a:p>
          </p:txBody>
        </p:sp>
        <p:sp>
          <p:nvSpPr>
            <p:cNvPr id="60" name="Rectangle 72">
              <a:extLst>
                <a:ext uri="{FF2B5EF4-FFF2-40B4-BE49-F238E27FC236}">
                  <a16:creationId xmlns:a16="http://schemas.microsoft.com/office/drawing/2014/main" id="{DB3E62D3-859D-EC63-117A-9AA4B0ABF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157" y="2870127"/>
              <a:ext cx="938592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No. of participants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42" name="Rectangle 75">
              <a:extLst>
                <a:ext uri="{FF2B5EF4-FFF2-40B4-BE49-F238E27FC236}">
                  <a16:creationId xmlns:a16="http://schemas.microsoft.com/office/drawing/2014/main" id="{5F452E41-1996-7797-829C-0CAA0E792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117" y="3007769"/>
              <a:ext cx="1070632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New HIV acquisitions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46" name="Rectangle 78">
              <a:extLst>
                <a:ext uri="{FF2B5EF4-FFF2-40B4-BE49-F238E27FC236}">
                  <a16:creationId xmlns:a16="http://schemas.microsoft.com/office/drawing/2014/main" id="{CE474031-61C3-AFF3-16FA-AAB437188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12" y="3145410"/>
              <a:ext cx="178933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r"/>
              <a:r>
                <a:rPr lang="en-US" sz="1200" b="1" noProof="0" dirty="0">
                  <a:solidFill>
                    <a:srgbClr val="000066"/>
                  </a:solidFill>
                  <a:latin typeface="Calibri" panose="020F0502020204030204" pitchFamily="34" charset="0"/>
                </a:rPr>
                <a:t>Cumulative HIV acquisitions</a:t>
              </a:r>
              <a:endParaRPr lang="en-US" sz="1600" b="1" noProof="0" dirty="0">
                <a:solidFill>
                  <a:srgbClr val="000066"/>
                </a:solidFill>
              </a:endParaRPr>
            </a:p>
          </p:txBody>
        </p:sp>
        <p:sp>
          <p:nvSpPr>
            <p:cNvPr id="150" name="Rectangle 121">
              <a:extLst>
                <a:ext uri="{FF2B5EF4-FFF2-40B4-BE49-F238E27FC236}">
                  <a16:creationId xmlns:a16="http://schemas.microsoft.com/office/drawing/2014/main" id="{DA99A507-4D73-94A4-67F0-F5B511484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882" y="3283053"/>
              <a:ext cx="764867" cy="10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PY of follow up</a:t>
              </a:r>
              <a:endParaRPr kumimoji="0" lang="en-US" sz="1600" b="1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2" name="Text Box 2">
              <a:extLst>
                <a:ext uri="{FF2B5EF4-FFF2-40B4-BE49-F238E27FC236}">
                  <a16:creationId xmlns:a16="http://schemas.microsoft.com/office/drawing/2014/main" id="{0555AEF1-2F0A-6D9A-BF40-14D59D3DB6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67352" y="1231868"/>
              <a:ext cx="1575689" cy="3036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Primary analysis</a:t>
              </a:r>
            </a:p>
          </p:txBody>
        </p:sp>
        <p:sp>
          <p:nvSpPr>
            <p:cNvPr id="166" name="Text Box 2">
              <a:extLst>
                <a:ext uri="{FF2B5EF4-FFF2-40B4-BE49-F238E27FC236}">
                  <a16:creationId xmlns:a16="http://schemas.microsoft.com/office/drawing/2014/main" id="{2B568A53-595C-CF96-4BA1-1ACD46A38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9919" y="1249271"/>
              <a:ext cx="1114408" cy="3036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u="none" strike="noStrike" kern="1200" cap="none" spc="0" normalizeH="0" baseline="0" noProof="0" dirty="0">
                  <a:ln>
                    <a:noFill/>
                  </a:ln>
                  <a:solidFill>
                    <a:srgbClr val="00B0F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End of RBP</a:t>
              </a:r>
            </a:p>
          </p:txBody>
        </p:sp>
        <p:sp>
          <p:nvSpPr>
            <p:cNvPr id="168" name="Text Box 2">
              <a:extLst>
                <a:ext uri="{FF2B5EF4-FFF2-40B4-BE49-F238E27FC236}">
                  <a16:creationId xmlns:a16="http://schemas.microsoft.com/office/drawing/2014/main" id="{BC45B58C-F99F-868B-659C-81C3DBEB3E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68851" y="1232646"/>
              <a:ext cx="1130783" cy="2039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ea typeface="ＭＳ Ｐゴシック" pitchFamily="34" charset="-128"/>
                  <a:cs typeface="Arial" charset="0"/>
                </a:rPr>
                <a:t>OLE Week 52</a:t>
              </a:r>
            </a:p>
          </p:txBody>
        </p:sp>
        <p:sp>
          <p:nvSpPr>
            <p:cNvPr id="170" name="Rectangle 115">
              <a:extLst>
                <a:ext uri="{FF2B5EF4-FFF2-40B4-BE49-F238E27FC236}">
                  <a16:creationId xmlns:a16="http://schemas.microsoft.com/office/drawing/2014/main" id="{D97F5111-A397-EA04-DB4F-D5C94D2A3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0159" y="1833953"/>
              <a:ext cx="670263" cy="2379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Continuous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latin typeface="Calibri" panose="020F0502020204030204" pitchFamily="34" charset="0"/>
                </a:rPr>
                <a:t>LEN</a:t>
              </a:r>
              <a:endParaRPr kumimoji="0" lang="en-US" b="1" i="0" u="none" strike="noStrike" cap="none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</a:endParaRPr>
            </a:p>
          </p:txBody>
        </p:sp>
        <p:sp>
          <p:nvSpPr>
            <p:cNvPr id="172" name="Rectangle 116">
              <a:extLst>
                <a:ext uri="{FF2B5EF4-FFF2-40B4-BE49-F238E27FC236}">
                  <a16:creationId xmlns:a16="http://schemas.microsoft.com/office/drawing/2014/main" id="{368F2F65-DEBC-6F45-C188-0265DCC16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163" y="1847255"/>
              <a:ext cx="379373" cy="2379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LEN</a:t>
              </a:r>
              <a:b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</a:b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latin typeface="Calibri" panose="020F0502020204030204" pitchFamily="34" charset="0"/>
                </a:rPr>
                <a:t>switch</a:t>
              </a:r>
              <a:endParaRPr kumimoji="0" lang="en-US" b="1" i="0" u="none" strike="noStrike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</a:endParaRPr>
            </a:p>
          </p:txBody>
        </p:sp>
        <p:cxnSp>
          <p:nvCxnSpPr>
            <p:cNvPr id="175" name="Connecteur droit 174">
              <a:extLst>
                <a:ext uri="{FF2B5EF4-FFF2-40B4-BE49-F238E27FC236}">
                  <a16:creationId xmlns:a16="http://schemas.microsoft.com/office/drawing/2014/main" id="{162E1EDB-892E-4475-74E3-FA31D1E3AC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76106" y="1538813"/>
              <a:ext cx="0" cy="1262930"/>
            </a:xfrm>
            <a:prstGeom prst="line">
              <a:avLst/>
            </a:prstGeom>
            <a:ln w="9525">
              <a:solidFill>
                <a:srgbClr val="002060"/>
              </a:solidFill>
              <a:prstDash val="dash"/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Connecteur droit 175">
              <a:extLst>
                <a:ext uri="{FF2B5EF4-FFF2-40B4-BE49-F238E27FC236}">
                  <a16:creationId xmlns:a16="http://schemas.microsoft.com/office/drawing/2014/main" id="{92702688-2E32-9B75-1C39-B10A0C81EDE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42838" y="1538813"/>
              <a:ext cx="0" cy="1262930"/>
            </a:xfrm>
            <a:prstGeom prst="line">
              <a:avLst/>
            </a:prstGeom>
            <a:ln w="9525">
              <a:solidFill>
                <a:srgbClr val="002060"/>
              </a:solidFill>
              <a:prstDash val="dash"/>
              <a:headEnd type="none" w="med" len="med"/>
              <a:tailEnd type="none" w="med" len="med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Rectangle 93">
              <a:extLst>
                <a:ext uri="{FF2B5EF4-FFF2-40B4-BE49-F238E27FC236}">
                  <a16:creationId xmlns:a16="http://schemas.microsoft.com/office/drawing/2014/main" id="{2EC6D9A8-1922-F5C1-AC9A-E00D1123F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457" y="953087"/>
              <a:ext cx="3653580" cy="276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/>
              <a:r>
                <a:rPr lang="en-US" sz="2000" b="1" noProof="0" dirty="0">
                  <a:solidFill>
                    <a:srgbClr val="00B0F0"/>
                  </a:solidFill>
                  <a:latin typeface="Calibri" panose="020F0502020204030204" pitchFamily="34" charset="0"/>
                </a:rPr>
                <a:t>HIV incidence per 100 PY (95% CI)</a:t>
              </a:r>
              <a:endParaRPr lang="en-US" sz="2800" b="1" noProof="0" dirty="0">
                <a:solidFill>
                  <a:srgbClr val="00B0F0"/>
                </a:solidFill>
              </a:endParaRPr>
            </a:p>
          </p:txBody>
        </p:sp>
        <p:sp>
          <p:nvSpPr>
            <p:cNvPr id="52" name="Rectangle 7">
              <a:extLst>
                <a:ext uri="{FF2B5EF4-FFF2-40B4-BE49-F238E27FC236}">
                  <a16:creationId xmlns:a16="http://schemas.microsoft.com/office/drawing/2014/main" id="{B8A3E2DF-7258-E233-D57D-75F243091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37" y="1155053"/>
              <a:ext cx="155730" cy="109004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/>
            </a:p>
          </p:txBody>
        </p:sp>
        <p:sp>
          <p:nvSpPr>
            <p:cNvPr id="53" name="Rectangle 9">
              <a:extLst>
                <a:ext uri="{FF2B5EF4-FFF2-40B4-BE49-F238E27FC236}">
                  <a16:creationId xmlns:a16="http://schemas.microsoft.com/office/drawing/2014/main" id="{E9F26011-B7DB-79D1-DA44-766E12A50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134" y="1379872"/>
              <a:ext cx="155730" cy="10900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400" noProof="0" dirty="0"/>
            </a:p>
          </p:txBody>
        </p:sp>
        <p:sp>
          <p:nvSpPr>
            <p:cNvPr id="54" name="Rectangle 12">
              <a:extLst>
                <a:ext uri="{FF2B5EF4-FFF2-40B4-BE49-F238E27FC236}">
                  <a16:creationId xmlns:a16="http://schemas.microsoft.com/office/drawing/2014/main" id="{8A66245F-C2C9-AD62-4C61-5E704C3DC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316" y="1110941"/>
              <a:ext cx="4696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1400" b="1" dirty="0" err="1">
                  <a:solidFill>
                    <a:srgbClr val="000066"/>
                  </a:solidFill>
                  <a:latin typeface="Calibri" panose="020F0502020204030204" pitchFamily="34" charset="0"/>
                </a:rPr>
                <a:t>sc</a:t>
              </a: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 LEN</a:t>
              </a:r>
            </a:p>
          </p:txBody>
        </p:sp>
        <p:sp>
          <p:nvSpPr>
            <p:cNvPr id="56" name="Rectangle 13">
              <a:extLst>
                <a:ext uri="{FF2B5EF4-FFF2-40B4-BE49-F238E27FC236}">
                  <a16:creationId xmlns:a16="http://schemas.microsoft.com/office/drawing/2014/main" id="{C4EAE9C6-207B-088B-B54C-9A1777B2B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757" y="1338981"/>
              <a:ext cx="625442" cy="118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Oral F/TDF</a:t>
              </a:r>
            </a:p>
          </p:txBody>
        </p:sp>
      </p:grp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E2284613-4FF8-BED6-1D9D-E8E746F8EE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1701287"/>
              </p:ext>
            </p:extLst>
          </p:nvPr>
        </p:nvGraphicFramePr>
        <p:xfrm>
          <a:off x="226825" y="4015153"/>
          <a:ext cx="7363016" cy="188976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165558">
                  <a:extLst>
                    <a:ext uri="{9D8B030D-6E8A-4147-A177-3AD203B41FA5}">
                      <a16:colId xmlns:a16="http://schemas.microsoft.com/office/drawing/2014/main" val="989723790"/>
                    </a:ext>
                  </a:extLst>
                </a:gridCol>
                <a:gridCol w="368530">
                  <a:extLst>
                    <a:ext uri="{9D8B030D-6E8A-4147-A177-3AD203B41FA5}">
                      <a16:colId xmlns:a16="http://schemas.microsoft.com/office/drawing/2014/main" val="1959189269"/>
                    </a:ext>
                  </a:extLst>
                </a:gridCol>
                <a:gridCol w="398577">
                  <a:extLst>
                    <a:ext uri="{9D8B030D-6E8A-4147-A177-3AD203B41FA5}">
                      <a16:colId xmlns:a16="http://schemas.microsoft.com/office/drawing/2014/main" val="2607427839"/>
                    </a:ext>
                  </a:extLst>
                </a:gridCol>
                <a:gridCol w="419017">
                  <a:extLst>
                    <a:ext uri="{9D8B030D-6E8A-4147-A177-3AD203B41FA5}">
                      <a16:colId xmlns:a16="http://schemas.microsoft.com/office/drawing/2014/main" val="3685048612"/>
                    </a:ext>
                  </a:extLst>
                </a:gridCol>
                <a:gridCol w="470116">
                  <a:extLst>
                    <a:ext uri="{9D8B030D-6E8A-4147-A177-3AD203B41FA5}">
                      <a16:colId xmlns:a16="http://schemas.microsoft.com/office/drawing/2014/main" val="802450799"/>
                    </a:ext>
                  </a:extLst>
                </a:gridCol>
                <a:gridCol w="470116">
                  <a:extLst>
                    <a:ext uri="{9D8B030D-6E8A-4147-A177-3AD203B41FA5}">
                      <a16:colId xmlns:a16="http://schemas.microsoft.com/office/drawing/2014/main" val="1862016266"/>
                    </a:ext>
                  </a:extLst>
                </a:gridCol>
                <a:gridCol w="459896">
                  <a:extLst>
                    <a:ext uri="{9D8B030D-6E8A-4147-A177-3AD203B41FA5}">
                      <a16:colId xmlns:a16="http://schemas.microsoft.com/office/drawing/2014/main" val="1431946484"/>
                    </a:ext>
                  </a:extLst>
                </a:gridCol>
                <a:gridCol w="490556">
                  <a:extLst>
                    <a:ext uri="{9D8B030D-6E8A-4147-A177-3AD203B41FA5}">
                      <a16:colId xmlns:a16="http://schemas.microsoft.com/office/drawing/2014/main" val="2276593827"/>
                    </a:ext>
                  </a:extLst>
                </a:gridCol>
                <a:gridCol w="470116">
                  <a:extLst>
                    <a:ext uri="{9D8B030D-6E8A-4147-A177-3AD203B41FA5}">
                      <a16:colId xmlns:a16="http://schemas.microsoft.com/office/drawing/2014/main" val="1086927651"/>
                    </a:ext>
                  </a:extLst>
                </a:gridCol>
                <a:gridCol w="565060">
                  <a:extLst>
                    <a:ext uri="{9D8B030D-6E8A-4147-A177-3AD203B41FA5}">
                      <a16:colId xmlns:a16="http://schemas.microsoft.com/office/drawing/2014/main" val="3801621604"/>
                    </a:ext>
                  </a:extLst>
                </a:gridCol>
                <a:gridCol w="471021">
                  <a:extLst>
                    <a:ext uri="{9D8B030D-6E8A-4147-A177-3AD203B41FA5}">
                      <a16:colId xmlns:a16="http://schemas.microsoft.com/office/drawing/2014/main" val="890999044"/>
                    </a:ext>
                  </a:extLst>
                </a:gridCol>
                <a:gridCol w="460747">
                  <a:extLst>
                    <a:ext uri="{9D8B030D-6E8A-4147-A177-3AD203B41FA5}">
                      <a16:colId xmlns:a16="http://schemas.microsoft.com/office/drawing/2014/main" val="1186060094"/>
                    </a:ext>
                  </a:extLst>
                </a:gridCol>
                <a:gridCol w="638012">
                  <a:extLst>
                    <a:ext uri="{9D8B030D-6E8A-4147-A177-3AD203B41FA5}">
                      <a16:colId xmlns:a16="http://schemas.microsoft.com/office/drawing/2014/main" val="1990137150"/>
                    </a:ext>
                  </a:extLst>
                </a:gridCol>
                <a:gridCol w="515694">
                  <a:extLst>
                    <a:ext uri="{9D8B030D-6E8A-4147-A177-3AD203B41FA5}">
                      <a16:colId xmlns:a16="http://schemas.microsoft.com/office/drawing/2014/main" val="309164583"/>
                    </a:ext>
                  </a:extLst>
                </a:gridCol>
              </a:tblGrid>
              <a:tr h="179649">
                <a:tc>
                  <a:txBody>
                    <a:bodyPr/>
                    <a:lstStyle/>
                    <a:p>
                      <a:pPr algn="l"/>
                      <a:r>
                        <a:rPr lang="en-US" sz="1200" noProof="0" dirty="0"/>
                        <a:t>Diagnostic</a:t>
                      </a:r>
                    </a:p>
                  </a:txBody>
                  <a:tcPr anchor="ctr"/>
                </a:tc>
                <a:tc gridSpan="9"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LEN (Randomized blinded phase)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en-US" sz="1200" noProof="0" dirty="0"/>
                        <a:t>LEN (OLE)</a:t>
                      </a: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fr-FR" sz="1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65106851"/>
                  </a:ext>
                </a:extLst>
              </a:tr>
              <a:tr h="259493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Study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visit week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BL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W4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W13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W26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W39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W52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W65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W78/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OLE D1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OLE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W13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OLE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W26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OLE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W39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OLE</a:t>
                      </a:r>
                      <a:br>
                        <a:rPr lang="en-US" sz="1000" b="1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W52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99468877"/>
                  </a:ext>
                </a:extLst>
              </a:tr>
              <a:tr h="159688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Rapid Ag/Ab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(+)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54013995"/>
                  </a:ext>
                </a:extLst>
              </a:tr>
              <a:tr h="159688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Central Ag/Ab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Calibri"/>
                          <a:ea typeface="+mn-ea"/>
                          <a:cs typeface="+mn-cs"/>
                        </a:rPr>
                        <a:t>(-)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(+)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52585149"/>
                  </a:ext>
                </a:extLst>
              </a:tr>
              <a:tr h="159688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HIV-1/2 Ab diff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Ab(+)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80319325"/>
                  </a:ext>
                </a:extLst>
              </a:tr>
              <a:tr h="159688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Quant. RNA, c/mL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ND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243,000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66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9410</a:t>
                      </a:r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90777528"/>
                  </a:ext>
                </a:extLst>
              </a:tr>
              <a:tr h="159688">
                <a:tc>
                  <a:txBody>
                    <a:bodyPr/>
                    <a:lstStyle/>
                    <a:p>
                      <a:pPr algn="l"/>
                      <a:r>
                        <a:rPr lang="en-US" sz="1000" b="1" noProof="0" dirty="0">
                          <a:solidFill>
                            <a:srgbClr val="000066"/>
                          </a:solidFill>
                        </a:rPr>
                        <a:t>Capsid mutation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000" noProof="0" dirty="0">
                          <a:solidFill>
                            <a:srgbClr val="000066"/>
                          </a:solidFill>
                        </a:rPr>
                        <a:t>Q67H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sz="1000" noProof="0" dirty="0">
                        <a:solidFill>
                          <a:srgbClr val="000066"/>
                        </a:solidFill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02375126"/>
                  </a:ext>
                </a:extLst>
              </a:tr>
            </a:tbl>
          </a:graphicData>
        </a:graphic>
      </p:graphicFrame>
      <p:sp>
        <p:nvSpPr>
          <p:cNvPr id="7" name="Flèche : bas 8">
            <a:extLst>
              <a:ext uri="{FF2B5EF4-FFF2-40B4-BE49-F238E27FC236}">
                <a16:creationId xmlns:a16="http://schemas.microsoft.com/office/drawing/2014/main" id="{27CBB8AF-B467-D735-6EFC-6AFD92A20FBB}"/>
              </a:ext>
            </a:extLst>
          </p:cNvPr>
          <p:cNvSpPr/>
          <p:nvPr/>
        </p:nvSpPr>
        <p:spPr>
          <a:xfrm rot="10800000">
            <a:off x="6641984" y="6012457"/>
            <a:ext cx="226641" cy="253916"/>
          </a:xfrm>
          <a:prstGeom prst="downArrow">
            <a:avLst>
              <a:gd name="adj1" fmla="val 50000"/>
              <a:gd name="adj2" fmla="val 52779"/>
            </a:avLst>
          </a:prstGeom>
          <a:solidFill>
            <a:srgbClr val="C000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2837CED-2D89-E977-D90E-5CC2C8B819E5}"/>
              </a:ext>
            </a:extLst>
          </p:cNvPr>
          <p:cNvSpPr txBox="1"/>
          <p:nvPr/>
        </p:nvSpPr>
        <p:spPr>
          <a:xfrm>
            <a:off x="6070779" y="6267809"/>
            <a:ext cx="1330814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/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HIV diagnosis</a:t>
            </a:r>
            <a:endParaRPr lang="en-US" sz="2400" b="1" noProof="0" dirty="0"/>
          </a:p>
        </p:txBody>
      </p:sp>
      <p:grpSp>
        <p:nvGrpSpPr>
          <p:cNvPr id="9" name="Groupe 8">
            <a:extLst>
              <a:ext uri="{FF2B5EF4-FFF2-40B4-BE49-F238E27FC236}">
                <a16:creationId xmlns:a16="http://schemas.microsoft.com/office/drawing/2014/main" id="{90DAA5B7-E409-CD59-2F3B-B8DB02DE5831}"/>
              </a:ext>
            </a:extLst>
          </p:cNvPr>
          <p:cNvGrpSpPr/>
          <p:nvPr/>
        </p:nvGrpSpPr>
        <p:grpSpPr>
          <a:xfrm>
            <a:off x="7701653" y="3162882"/>
            <a:ext cx="4413403" cy="3144445"/>
            <a:chOff x="2282028" y="2267488"/>
            <a:chExt cx="4413403" cy="3144445"/>
          </a:xfrm>
        </p:grpSpPr>
        <p:pic>
          <p:nvPicPr>
            <p:cNvPr id="10" name="Image 9">
              <a:extLst>
                <a:ext uri="{FF2B5EF4-FFF2-40B4-BE49-F238E27FC236}">
                  <a16:creationId xmlns:a16="http://schemas.microsoft.com/office/drawing/2014/main" id="{616A46ED-9057-F766-21C6-7C07596AD59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8983" t="5086" r="2471" b="11211"/>
            <a:stretch>
              <a:fillRect/>
            </a:stretch>
          </p:blipFill>
          <p:spPr>
            <a:xfrm>
              <a:off x="2571373" y="2685482"/>
              <a:ext cx="4024115" cy="2323786"/>
            </a:xfrm>
            <a:prstGeom prst="rect">
              <a:avLst/>
            </a:prstGeom>
          </p:spPr>
        </p:pic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6056B6DE-7805-715C-9AB7-1B5F75E302C2}"/>
                </a:ext>
              </a:extLst>
            </p:cNvPr>
            <p:cNvSpPr txBox="1"/>
            <p:nvPr/>
          </p:nvSpPr>
          <p:spPr>
            <a:xfrm>
              <a:off x="2282028" y="2568966"/>
              <a:ext cx="3770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noProof="0" dirty="0">
                  <a:solidFill>
                    <a:srgbClr val="000066"/>
                  </a:solidFill>
                </a:rPr>
                <a:t>10</a:t>
              </a:r>
              <a:r>
                <a:rPr lang="en-US" sz="1050" baseline="30000" noProof="0" dirty="0">
                  <a:solidFill>
                    <a:srgbClr val="000066"/>
                  </a:solidFill>
                </a:rPr>
                <a:t>3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7EA4B4DB-DF85-81BF-59C5-6A07B0520EA2}"/>
                </a:ext>
              </a:extLst>
            </p:cNvPr>
            <p:cNvSpPr txBox="1"/>
            <p:nvPr/>
          </p:nvSpPr>
          <p:spPr>
            <a:xfrm>
              <a:off x="2282028" y="3316677"/>
              <a:ext cx="3770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noProof="0" dirty="0">
                  <a:solidFill>
                    <a:srgbClr val="000066"/>
                  </a:solidFill>
                </a:rPr>
                <a:t>10</a:t>
              </a:r>
              <a:r>
                <a:rPr lang="en-US" sz="1050" baseline="30000" noProof="0" dirty="0">
                  <a:solidFill>
                    <a:srgbClr val="000066"/>
                  </a:solidFill>
                </a:rPr>
                <a:t>2</a:t>
              </a:r>
            </a:p>
          </p:txBody>
        </p: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9DD17744-AFBC-37F4-B9A4-1799529D8939}"/>
                </a:ext>
              </a:extLst>
            </p:cNvPr>
            <p:cNvSpPr txBox="1"/>
            <p:nvPr/>
          </p:nvSpPr>
          <p:spPr>
            <a:xfrm>
              <a:off x="2282028" y="4064388"/>
              <a:ext cx="3770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noProof="0" dirty="0">
                  <a:solidFill>
                    <a:srgbClr val="000066"/>
                  </a:solidFill>
                </a:rPr>
                <a:t>10</a:t>
              </a:r>
              <a:r>
                <a:rPr lang="en-US" sz="1050" baseline="30000" noProof="0" dirty="0">
                  <a:solidFill>
                    <a:srgbClr val="000066"/>
                  </a:solidFill>
                </a:rPr>
                <a:t>1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0B88E739-E3D7-797E-A3B5-AA15B49E4BDF}"/>
                </a:ext>
              </a:extLst>
            </p:cNvPr>
            <p:cNvSpPr txBox="1"/>
            <p:nvPr/>
          </p:nvSpPr>
          <p:spPr>
            <a:xfrm>
              <a:off x="2282028" y="4813747"/>
              <a:ext cx="37702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noProof="0" dirty="0">
                  <a:solidFill>
                    <a:srgbClr val="000066"/>
                  </a:solidFill>
                </a:rPr>
                <a:t>10</a:t>
              </a:r>
              <a:r>
                <a:rPr lang="en-US" sz="1050" baseline="300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B9B2EFE3-1982-75B5-F4AC-22D4657D831F}"/>
                </a:ext>
              </a:extLst>
            </p:cNvPr>
            <p:cNvSpPr txBox="1"/>
            <p:nvPr/>
          </p:nvSpPr>
          <p:spPr>
            <a:xfrm>
              <a:off x="3286518" y="2267488"/>
              <a:ext cx="277415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b="1" noProof="0" dirty="0">
                  <a:solidFill>
                    <a:srgbClr val="00B0F0"/>
                  </a:solidFill>
                </a:rPr>
                <a:t>LEN Concentration (ng/mL)</a:t>
              </a:r>
              <a:endParaRPr lang="en-US" b="1" baseline="30000" noProof="0" dirty="0">
                <a:solidFill>
                  <a:srgbClr val="00B0F0"/>
                </a:solidFill>
              </a:endParaRP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89EBD24C-2F81-6F6E-4F3D-33550AA6A841}"/>
                </a:ext>
              </a:extLst>
            </p:cNvPr>
            <p:cNvSpPr txBox="1"/>
            <p:nvPr/>
          </p:nvSpPr>
          <p:spPr>
            <a:xfrm>
              <a:off x="2696377" y="4966147"/>
              <a:ext cx="253596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4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23DC1344-CF81-C221-00F1-ACB5E9998365}"/>
                </a:ext>
              </a:extLst>
            </p:cNvPr>
            <p:cNvSpPr txBox="1"/>
            <p:nvPr/>
          </p:nvSpPr>
          <p:spPr>
            <a:xfrm>
              <a:off x="2813674" y="4966147"/>
              <a:ext cx="253596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8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3C03B8D8-628C-F101-7FAE-D9FD34F41333}"/>
                </a:ext>
              </a:extLst>
            </p:cNvPr>
            <p:cNvSpPr txBox="1"/>
            <p:nvPr/>
          </p:nvSpPr>
          <p:spPr>
            <a:xfrm>
              <a:off x="2957595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14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CACB49B1-D2E3-8ED7-89FC-E58BB9348779}"/>
                </a:ext>
              </a:extLst>
            </p:cNvPr>
            <p:cNvSpPr txBox="1"/>
            <p:nvPr/>
          </p:nvSpPr>
          <p:spPr>
            <a:xfrm>
              <a:off x="3304697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26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939B6ACC-103A-05E9-B33C-94686D9A6CC2}"/>
                </a:ext>
              </a:extLst>
            </p:cNvPr>
            <p:cNvSpPr txBox="1"/>
            <p:nvPr/>
          </p:nvSpPr>
          <p:spPr>
            <a:xfrm>
              <a:off x="4067615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52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6A927862-7C88-2A93-1341-E423AE255E0C}"/>
                </a:ext>
              </a:extLst>
            </p:cNvPr>
            <p:cNvSpPr txBox="1"/>
            <p:nvPr/>
          </p:nvSpPr>
          <p:spPr>
            <a:xfrm>
              <a:off x="4457835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66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DCE7BDFA-F82C-9A7B-68C2-07B3C5EF2310}"/>
                </a:ext>
              </a:extLst>
            </p:cNvPr>
            <p:cNvSpPr txBox="1"/>
            <p:nvPr/>
          </p:nvSpPr>
          <p:spPr>
            <a:xfrm>
              <a:off x="4827524" y="4966147"/>
              <a:ext cx="253596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1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31FE3CAD-4452-A954-0479-D062FFBCBCCF}"/>
                </a:ext>
              </a:extLst>
            </p:cNvPr>
            <p:cNvSpPr txBox="1"/>
            <p:nvPr/>
          </p:nvSpPr>
          <p:spPr>
            <a:xfrm>
              <a:off x="5144586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13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0FC5DDEA-F4AF-C69A-5E6E-FAA569EFC1A9}"/>
                </a:ext>
              </a:extLst>
            </p:cNvPr>
            <p:cNvSpPr txBox="1"/>
            <p:nvPr/>
          </p:nvSpPr>
          <p:spPr>
            <a:xfrm>
              <a:off x="5530577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26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F79DD797-5AC8-B18B-82BA-5CCE2B2416DA}"/>
                </a:ext>
              </a:extLst>
            </p:cNvPr>
            <p:cNvSpPr txBox="1"/>
            <p:nvPr/>
          </p:nvSpPr>
          <p:spPr>
            <a:xfrm>
              <a:off x="5865801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39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5CE676C8-8CAC-4BF1-ECCA-81DED1DD20E2}"/>
                </a:ext>
              </a:extLst>
            </p:cNvPr>
            <p:cNvSpPr txBox="1"/>
            <p:nvPr/>
          </p:nvSpPr>
          <p:spPr>
            <a:xfrm>
              <a:off x="6244317" y="4966147"/>
              <a:ext cx="322525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50" noProof="0" dirty="0">
                  <a:solidFill>
                    <a:srgbClr val="000066"/>
                  </a:solidFill>
                </a:rPr>
                <a:t>52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C3D78F5B-61EC-F3C3-69AA-B0002F84FDDE}"/>
                </a:ext>
              </a:extLst>
            </p:cNvPr>
            <p:cNvSpPr txBox="1"/>
            <p:nvPr/>
          </p:nvSpPr>
          <p:spPr>
            <a:xfrm>
              <a:off x="2961367" y="2597597"/>
              <a:ext cx="100540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Injection visit </a:t>
              </a:r>
              <a:endParaRPr lang="en-US" sz="1100" b="1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28" name="Ellipse 27">
              <a:extLst>
                <a:ext uri="{FF2B5EF4-FFF2-40B4-BE49-F238E27FC236}">
                  <a16:creationId xmlns:a16="http://schemas.microsoft.com/office/drawing/2014/main" id="{D7DFF741-12AE-32A0-8077-A8466253E283}"/>
                </a:ext>
              </a:extLst>
            </p:cNvPr>
            <p:cNvSpPr/>
            <p:nvPr/>
          </p:nvSpPr>
          <p:spPr>
            <a:xfrm>
              <a:off x="2857257" y="2659800"/>
              <a:ext cx="137215" cy="137215"/>
            </a:xfrm>
            <a:prstGeom prst="ellipse">
              <a:avLst/>
            </a:prstGeom>
            <a:solidFill>
              <a:srgbClr val="0473C2"/>
            </a:solidFill>
            <a:ln>
              <a:solidFill>
                <a:srgbClr val="0473C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9" name="ZoneTexte 28">
              <a:extLst>
                <a:ext uri="{FF2B5EF4-FFF2-40B4-BE49-F238E27FC236}">
                  <a16:creationId xmlns:a16="http://schemas.microsoft.com/office/drawing/2014/main" id="{8F5D1A05-338B-930B-7FBA-4EAD99C7C985}"/>
                </a:ext>
              </a:extLst>
            </p:cNvPr>
            <p:cNvSpPr txBox="1"/>
            <p:nvPr/>
          </p:nvSpPr>
          <p:spPr>
            <a:xfrm>
              <a:off x="2961367" y="2829494"/>
              <a:ext cx="129073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Non-injection visit </a:t>
              </a:r>
              <a:endParaRPr lang="en-US" sz="1100" b="1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0" name="Ellipse 29">
              <a:extLst>
                <a:ext uri="{FF2B5EF4-FFF2-40B4-BE49-F238E27FC236}">
                  <a16:creationId xmlns:a16="http://schemas.microsoft.com/office/drawing/2014/main" id="{7E54535B-7D59-110D-D817-E9F2EFA8469A}"/>
                </a:ext>
              </a:extLst>
            </p:cNvPr>
            <p:cNvSpPr/>
            <p:nvPr/>
          </p:nvSpPr>
          <p:spPr>
            <a:xfrm>
              <a:off x="2857257" y="2891697"/>
              <a:ext cx="137215" cy="137215"/>
            </a:xfrm>
            <a:prstGeom prst="ellipse">
              <a:avLst/>
            </a:prstGeom>
            <a:solidFill>
              <a:schemeClr val="bg1"/>
            </a:solidFill>
            <a:ln>
              <a:solidFill>
                <a:srgbClr val="0473C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cxnSp>
          <p:nvCxnSpPr>
            <p:cNvPr id="31" name="Connecteur droit 30">
              <a:extLst>
                <a:ext uri="{FF2B5EF4-FFF2-40B4-BE49-F238E27FC236}">
                  <a16:creationId xmlns:a16="http://schemas.microsoft.com/office/drawing/2014/main" id="{2D78B74F-9236-E311-9886-5C1B906FE8C1}"/>
                </a:ext>
              </a:extLst>
            </p:cNvPr>
            <p:cNvCxnSpPr>
              <a:cxnSpLocks/>
            </p:cNvCxnSpPr>
            <p:nvPr/>
          </p:nvCxnSpPr>
          <p:spPr>
            <a:xfrm>
              <a:off x="4147489" y="2723582"/>
              <a:ext cx="250852" cy="0"/>
            </a:xfrm>
            <a:prstGeom prst="line">
              <a:avLst/>
            </a:prstGeom>
            <a:ln>
              <a:solidFill>
                <a:srgbClr val="0473C2"/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18BCC337-50FD-F9E3-F39A-ADD27DC4B9EB}"/>
                </a:ext>
              </a:extLst>
            </p:cNvPr>
            <p:cNvSpPr txBox="1"/>
            <p:nvPr/>
          </p:nvSpPr>
          <p:spPr>
            <a:xfrm>
              <a:off x="4373224" y="2597597"/>
              <a:ext cx="82747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Participant</a:t>
              </a:r>
              <a:endParaRPr lang="en-US" sz="1100" b="1" baseline="30000" noProof="0" dirty="0">
                <a:solidFill>
                  <a:srgbClr val="000066"/>
                </a:solidFill>
              </a:endParaRPr>
            </a:p>
          </p:txBody>
        </p:sp>
        <p:cxnSp>
          <p:nvCxnSpPr>
            <p:cNvPr id="33" name="Connecteur droit 32">
              <a:extLst>
                <a:ext uri="{FF2B5EF4-FFF2-40B4-BE49-F238E27FC236}">
                  <a16:creationId xmlns:a16="http://schemas.microsoft.com/office/drawing/2014/main" id="{BC6D3A63-2CBE-0DF4-1089-A4B495920DE5}"/>
                </a:ext>
              </a:extLst>
            </p:cNvPr>
            <p:cNvCxnSpPr>
              <a:cxnSpLocks/>
            </p:cNvCxnSpPr>
            <p:nvPr/>
          </p:nvCxnSpPr>
          <p:spPr>
            <a:xfrm>
              <a:off x="4147489" y="2944166"/>
              <a:ext cx="250852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A5A24B56-FCF9-EBF6-2C78-E531B0871FE9}"/>
                </a:ext>
              </a:extLst>
            </p:cNvPr>
            <p:cNvSpPr txBox="1"/>
            <p:nvPr/>
          </p:nvSpPr>
          <p:spPr>
            <a:xfrm>
              <a:off x="4373224" y="2818181"/>
              <a:ext cx="173797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Median LEN concentration</a:t>
              </a:r>
              <a:endParaRPr lang="en-US" sz="1100" b="1" baseline="30000" noProof="0" dirty="0">
                <a:solidFill>
                  <a:srgbClr val="000066"/>
                </a:solidFill>
              </a:endParaRPr>
            </a:p>
          </p:txBody>
        </p:sp>
        <p:cxnSp>
          <p:nvCxnSpPr>
            <p:cNvPr id="35" name="Connecteur droit 34">
              <a:extLst>
                <a:ext uri="{FF2B5EF4-FFF2-40B4-BE49-F238E27FC236}">
                  <a16:creationId xmlns:a16="http://schemas.microsoft.com/office/drawing/2014/main" id="{8CDEE814-D7CB-CF2F-3766-4483680F5A28}"/>
                </a:ext>
              </a:extLst>
            </p:cNvPr>
            <p:cNvCxnSpPr>
              <a:cxnSpLocks/>
            </p:cNvCxnSpPr>
            <p:nvPr/>
          </p:nvCxnSpPr>
          <p:spPr>
            <a:xfrm>
              <a:off x="4147489" y="3154897"/>
              <a:ext cx="250852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ZoneTexte 35">
              <a:extLst>
                <a:ext uri="{FF2B5EF4-FFF2-40B4-BE49-F238E27FC236}">
                  <a16:creationId xmlns:a16="http://schemas.microsoft.com/office/drawing/2014/main" id="{52C27F15-76A6-746C-7EC5-1AE59AF175D2}"/>
                </a:ext>
              </a:extLst>
            </p:cNvPr>
            <p:cNvSpPr txBox="1"/>
            <p:nvPr/>
          </p:nvSpPr>
          <p:spPr>
            <a:xfrm>
              <a:off x="4373224" y="3028912"/>
              <a:ext cx="152798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100" b="1" noProof="0" dirty="0">
                  <a:solidFill>
                    <a:srgbClr val="000066"/>
                  </a:solidFill>
                </a:rPr>
                <a:t>5</a:t>
              </a:r>
              <a:r>
                <a:rPr lang="en-US" sz="1100" b="1" baseline="30000" noProof="0" dirty="0">
                  <a:solidFill>
                    <a:srgbClr val="000066"/>
                  </a:solidFill>
                </a:rPr>
                <a:t>th</a:t>
              </a:r>
              <a:r>
                <a:rPr lang="en-US" sz="1100" b="1" noProof="0" dirty="0">
                  <a:solidFill>
                    <a:srgbClr val="000066"/>
                  </a:solidFill>
                </a:rPr>
                <a:t> and 95</a:t>
              </a:r>
              <a:r>
                <a:rPr lang="en-US" sz="1100" b="1" baseline="30000" noProof="0" dirty="0">
                  <a:solidFill>
                    <a:srgbClr val="000066"/>
                  </a:solidFill>
                </a:rPr>
                <a:t>th</a:t>
              </a:r>
              <a:r>
                <a:rPr lang="en-US" sz="1100" b="1" noProof="0" dirty="0">
                  <a:solidFill>
                    <a:srgbClr val="000066"/>
                  </a:solidFill>
                </a:rPr>
                <a:t> percentiles</a:t>
              </a:r>
              <a:endParaRPr lang="en-US" sz="1100" b="1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37" name="ZoneTexte 36">
              <a:extLst>
                <a:ext uri="{FF2B5EF4-FFF2-40B4-BE49-F238E27FC236}">
                  <a16:creationId xmlns:a16="http://schemas.microsoft.com/office/drawing/2014/main" id="{90F97D19-38B3-59B9-7814-F303BFD66EBF}"/>
                </a:ext>
              </a:extLst>
            </p:cNvPr>
            <p:cNvSpPr txBox="1"/>
            <p:nvPr/>
          </p:nvSpPr>
          <p:spPr>
            <a:xfrm>
              <a:off x="5488046" y="3231962"/>
              <a:ext cx="1083951" cy="430887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noProof="0" dirty="0">
                  <a:solidFill>
                    <a:srgbClr val="C00000"/>
                  </a:solidFill>
                </a:rPr>
                <a:t>DoD (OLE W39)</a:t>
              </a:r>
              <a:br>
                <a:rPr lang="en-US" sz="1100" b="1" noProof="0" dirty="0">
                  <a:solidFill>
                    <a:srgbClr val="C00000"/>
                  </a:solidFill>
                </a:rPr>
              </a:br>
              <a:r>
                <a:rPr lang="en-US" sz="1100" b="1" noProof="0" dirty="0">
                  <a:solidFill>
                    <a:srgbClr val="C00000"/>
                  </a:solidFill>
                </a:rPr>
                <a:t>20.4 ng/mL</a:t>
              </a:r>
              <a:endParaRPr lang="en-US" sz="1100" b="1" baseline="30000" noProof="0" dirty="0">
                <a:solidFill>
                  <a:srgbClr val="C00000"/>
                </a:solidFill>
              </a:endParaRPr>
            </a:p>
          </p:txBody>
        </p:sp>
        <p:sp>
          <p:nvSpPr>
            <p:cNvPr id="38" name="ZoneTexte 37">
              <a:extLst>
                <a:ext uri="{FF2B5EF4-FFF2-40B4-BE49-F238E27FC236}">
                  <a16:creationId xmlns:a16="http://schemas.microsoft.com/office/drawing/2014/main" id="{DF9D47C2-77C9-5218-D8E4-6FA40EAE173F}"/>
                </a:ext>
              </a:extLst>
            </p:cNvPr>
            <p:cNvSpPr txBox="1"/>
            <p:nvPr/>
          </p:nvSpPr>
          <p:spPr>
            <a:xfrm>
              <a:off x="5364617" y="4178565"/>
              <a:ext cx="1330814" cy="338554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600" b="1" noProof="0" dirty="0">
                  <a:solidFill>
                    <a:srgbClr val="C00000"/>
                  </a:solidFill>
                </a:rPr>
                <a:t>HIV diagnosis</a:t>
              </a:r>
              <a:endParaRPr lang="en-US" sz="1600" b="1" baseline="30000" noProof="0" dirty="0">
                <a:solidFill>
                  <a:srgbClr val="C00000"/>
                </a:solidFill>
              </a:endParaRPr>
            </a:p>
          </p:txBody>
        </p:sp>
        <p:sp>
          <p:nvSpPr>
            <p:cNvPr id="39" name="Flèche : bas 36">
              <a:extLst>
                <a:ext uri="{FF2B5EF4-FFF2-40B4-BE49-F238E27FC236}">
                  <a16:creationId xmlns:a16="http://schemas.microsoft.com/office/drawing/2014/main" id="{58CEBE03-9766-EC26-297D-2972BE883D53}"/>
                </a:ext>
              </a:extLst>
            </p:cNvPr>
            <p:cNvSpPr/>
            <p:nvPr/>
          </p:nvSpPr>
          <p:spPr>
            <a:xfrm>
              <a:off x="2476539" y="4688286"/>
              <a:ext cx="290224" cy="209848"/>
            </a:xfrm>
            <a:prstGeom prst="downArrow">
              <a:avLst/>
            </a:prstGeom>
            <a:solidFill>
              <a:srgbClr val="0473C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0" name="Flèche : bas 37">
              <a:extLst>
                <a:ext uri="{FF2B5EF4-FFF2-40B4-BE49-F238E27FC236}">
                  <a16:creationId xmlns:a16="http://schemas.microsoft.com/office/drawing/2014/main" id="{D0F51CF7-FFF5-E1ED-F862-5BCF36E8386E}"/>
                </a:ext>
              </a:extLst>
            </p:cNvPr>
            <p:cNvSpPr/>
            <p:nvPr/>
          </p:nvSpPr>
          <p:spPr>
            <a:xfrm>
              <a:off x="3318220" y="4688286"/>
              <a:ext cx="290224" cy="209848"/>
            </a:xfrm>
            <a:prstGeom prst="downArrow">
              <a:avLst/>
            </a:prstGeom>
            <a:solidFill>
              <a:srgbClr val="0473C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1" name="Flèche : bas 38">
              <a:extLst>
                <a:ext uri="{FF2B5EF4-FFF2-40B4-BE49-F238E27FC236}">
                  <a16:creationId xmlns:a16="http://schemas.microsoft.com/office/drawing/2014/main" id="{9923BAC3-6860-FE88-C06D-C425AB89D6C2}"/>
                </a:ext>
              </a:extLst>
            </p:cNvPr>
            <p:cNvSpPr/>
            <p:nvPr/>
          </p:nvSpPr>
          <p:spPr>
            <a:xfrm>
              <a:off x="4086880" y="4688286"/>
              <a:ext cx="290224" cy="209848"/>
            </a:xfrm>
            <a:prstGeom prst="downArrow">
              <a:avLst/>
            </a:prstGeom>
            <a:solidFill>
              <a:srgbClr val="0473C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2" name="Flèche : bas 39">
              <a:extLst>
                <a:ext uri="{FF2B5EF4-FFF2-40B4-BE49-F238E27FC236}">
                  <a16:creationId xmlns:a16="http://schemas.microsoft.com/office/drawing/2014/main" id="{71F7B8EB-3C8D-364E-447F-B2889DB6A429}"/>
                </a:ext>
              </a:extLst>
            </p:cNvPr>
            <p:cNvSpPr/>
            <p:nvPr/>
          </p:nvSpPr>
          <p:spPr>
            <a:xfrm>
              <a:off x="4809210" y="4688286"/>
              <a:ext cx="290224" cy="209848"/>
            </a:xfrm>
            <a:prstGeom prst="downArrow">
              <a:avLst/>
            </a:prstGeom>
            <a:solidFill>
              <a:srgbClr val="0473C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3" name="Flèche : bas 40">
              <a:extLst>
                <a:ext uri="{FF2B5EF4-FFF2-40B4-BE49-F238E27FC236}">
                  <a16:creationId xmlns:a16="http://schemas.microsoft.com/office/drawing/2014/main" id="{45E86E92-97AE-DB81-EC8F-18972B4F6796}"/>
                </a:ext>
              </a:extLst>
            </p:cNvPr>
            <p:cNvSpPr/>
            <p:nvPr/>
          </p:nvSpPr>
          <p:spPr>
            <a:xfrm>
              <a:off x="5534533" y="4688286"/>
              <a:ext cx="290224" cy="209848"/>
            </a:xfrm>
            <a:prstGeom prst="downArrow">
              <a:avLst/>
            </a:prstGeom>
            <a:solidFill>
              <a:srgbClr val="0473C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4" name="Flèche : bas 41">
              <a:extLst>
                <a:ext uri="{FF2B5EF4-FFF2-40B4-BE49-F238E27FC236}">
                  <a16:creationId xmlns:a16="http://schemas.microsoft.com/office/drawing/2014/main" id="{B30EDE94-E824-B4DE-8B00-79482DCA7770}"/>
                </a:ext>
              </a:extLst>
            </p:cNvPr>
            <p:cNvSpPr/>
            <p:nvPr/>
          </p:nvSpPr>
          <p:spPr>
            <a:xfrm>
              <a:off x="5890133" y="4516836"/>
              <a:ext cx="290224" cy="209848"/>
            </a:xfrm>
            <a:prstGeom prst="downArrow">
              <a:avLst/>
            </a:prstGeom>
            <a:solidFill>
              <a:srgbClr val="C0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45" name="ZoneTexte 44">
              <a:extLst>
                <a:ext uri="{FF2B5EF4-FFF2-40B4-BE49-F238E27FC236}">
                  <a16:creationId xmlns:a16="http://schemas.microsoft.com/office/drawing/2014/main" id="{580B452C-D53A-D129-26FC-C9A2399EDA53}"/>
                </a:ext>
              </a:extLst>
            </p:cNvPr>
            <p:cNvSpPr txBox="1"/>
            <p:nvPr/>
          </p:nvSpPr>
          <p:spPr>
            <a:xfrm>
              <a:off x="6182476" y="4685631"/>
              <a:ext cx="446202" cy="234286"/>
            </a:xfrm>
            <a:prstGeom prst="rect">
              <a:avLst/>
            </a:prstGeom>
            <a:solidFill>
              <a:srgbClr val="0473C2"/>
            </a:solidFill>
          </p:spPr>
          <p:txBody>
            <a:bodyPr wrap="none" lIns="36000" tIns="36000" rIns="36000" bIns="36000" rtlCol="0">
              <a:spAutoFit/>
            </a:bodyPr>
            <a:lstStyle/>
            <a:p>
              <a:pPr algn="ctr"/>
              <a:r>
                <a:rPr lang="en-US" sz="1050" b="1" noProof="0" dirty="0">
                  <a:solidFill>
                    <a:schemeClr val="bg1"/>
                  </a:solidFill>
                </a:rPr>
                <a:t>SC LEN</a:t>
              </a:r>
              <a:endParaRPr lang="en-US" sz="1050" b="1" baseline="30000" noProof="0" dirty="0">
                <a:solidFill>
                  <a:schemeClr val="bg1"/>
                </a:solidFill>
              </a:endParaRPr>
            </a:p>
          </p:txBody>
        </p:sp>
        <p:sp>
          <p:nvSpPr>
            <p:cNvPr id="46" name="ZoneTexte 45">
              <a:extLst>
                <a:ext uri="{FF2B5EF4-FFF2-40B4-BE49-F238E27FC236}">
                  <a16:creationId xmlns:a16="http://schemas.microsoft.com/office/drawing/2014/main" id="{C93785E3-4755-D251-3F0E-F36A480350A0}"/>
                </a:ext>
              </a:extLst>
            </p:cNvPr>
            <p:cNvSpPr txBox="1"/>
            <p:nvPr/>
          </p:nvSpPr>
          <p:spPr>
            <a:xfrm>
              <a:off x="6228535" y="2597597"/>
              <a:ext cx="378630" cy="253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noProof="0" dirty="0">
                  <a:solidFill>
                    <a:srgbClr val="000066"/>
                  </a:solidFill>
                </a:rPr>
                <a:t>IQ4</a:t>
              </a:r>
              <a:endParaRPr lang="en-US" sz="1050" baseline="30000" noProof="0" dirty="0">
                <a:solidFill>
                  <a:srgbClr val="000066"/>
                </a:solidFill>
              </a:endParaRP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5C57CC82-B534-3A01-0BA2-8B86B2C98BDD}"/>
                </a:ext>
              </a:extLst>
            </p:cNvPr>
            <p:cNvSpPr/>
            <p:nvPr/>
          </p:nvSpPr>
          <p:spPr>
            <a:xfrm>
              <a:off x="2621651" y="5255636"/>
              <a:ext cx="2325139" cy="156297"/>
            </a:xfrm>
            <a:prstGeom prst="rect">
              <a:avLst/>
            </a:prstGeom>
            <a:solidFill>
              <a:srgbClr val="000066"/>
            </a:solidFill>
            <a:ln>
              <a:solidFill>
                <a:srgbClr val="00006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/>
                <a:t>RBP</a:t>
              </a:r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00A1B995-42B1-9312-23A9-45CAB57C25B6}"/>
                </a:ext>
              </a:extLst>
            </p:cNvPr>
            <p:cNvSpPr/>
            <p:nvPr/>
          </p:nvSpPr>
          <p:spPr>
            <a:xfrm>
              <a:off x="4954322" y="5255636"/>
              <a:ext cx="1652843" cy="156297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0006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OLE</a:t>
              </a:r>
            </a:p>
          </p:txBody>
        </p:sp>
        <p:cxnSp>
          <p:nvCxnSpPr>
            <p:cNvPr id="49" name="Connecteur droit 48">
              <a:extLst>
                <a:ext uri="{FF2B5EF4-FFF2-40B4-BE49-F238E27FC236}">
                  <a16:creationId xmlns:a16="http://schemas.microsoft.com/office/drawing/2014/main" id="{3F70BFCE-3AE9-9D7E-8057-E18854B5F251}"/>
                </a:ext>
              </a:extLst>
            </p:cNvPr>
            <p:cNvCxnSpPr/>
            <p:nvPr/>
          </p:nvCxnSpPr>
          <p:spPr>
            <a:xfrm>
              <a:off x="6032500" y="4675690"/>
              <a:ext cx="0" cy="241688"/>
            </a:xfrm>
            <a:prstGeom prst="line">
              <a:avLst/>
            </a:prstGeom>
            <a:ln w="19050">
              <a:solidFill>
                <a:srgbClr val="C00000"/>
              </a:solidFill>
              <a:prstDash val="sysDot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eur droit 49">
              <a:extLst>
                <a:ext uri="{FF2B5EF4-FFF2-40B4-BE49-F238E27FC236}">
                  <a16:creationId xmlns:a16="http://schemas.microsoft.com/office/drawing/2014/main" id="{61D6AC88-259A-B94D-78E0-4A2AD7BF1590}"/>
                </a:ext>
              </a:extLst>
            </p:cNvPr>
            <p:cNvCxnSpPr>
              <a:cxnSpLocks/>
            </p:cNvCxnSpPr>
            <p:nvPr/>
          </p:nvCxnSpPr>
          <p:spPr>
            <a:xfrm>
              <a:off x="6036158" y="2728266"/>
              <a:ext cx="207315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  <a:prstDash val="sysDot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 : coins arrondis 50">
              <a:extLst>
                <a:ext uri="{FF2B5EF4-FFF2-40B4-BE49-F238E27FC236}">
                  <a16:creationId xmlns:a16="http://schemas.microsoft.com/office/drawing/2014/main" id="{C1748DA4-8F9C-E0B9-345E-C9E3D9F379EA}"/>
                </a:ext>
              </a:extLst>
            </p:cNvPr>
            <p:cNvSpPr/>
            <p:nvPr/>
          </p:nvSpPr>
          <p:spPr>
            <a:xfrm>
              <a:off x="5986156" y="2610297"/>
              <a:ext cx="563423" cy="231897"/>
            </a:xfrm>
            <a:prstGeom prst="roundRect">
              <a:avLst/>
            </a:prstGeom>
            <a:noFill/>
            <a:ln>
              <a:solidFill>
                <a:schemeClr val="bg1">
                  <a:lumMod val="6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61" name="ZoneTexte 60">
            <a:extLst>
              <a:ext uri="{FF2B5EF4-FFF2-40B4-BE49-F238E27FC236}">
                <a16:creationId xmlns:a16="http://schemas.microsoft.com/office/drawing/2014/main" id="{5686E365-1E65-6498-1D10-DA029E363712}"/>
              </a:ext>
            </a:extLst>
          </p:cNvPr>
          <p:cNvSpPr txBox="1"/>
          <p:nvPr/>
        </p:nvSpPr>
        <p:spPr>
          <a:xfrm>
            <a:off x="2467834" y="3636407"/>
            <a:ext cx="37067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b="1" dirty="0">
                <a:solidFill>
                  <a:srgbClr val="00B0F0"/>
                </a:solidFill>
              </a:rPr>
              <a:t>1 case of HIV acquisition </a:t>
            </a:r>
            <a:r>
              <a:rPr lang="fr-FR" b="1" dirty="0" err="1">
                <a:solidFill>
                  <a:srgbClr val="00B0F0"/>
                </a:solidFill>
              </a:rPr>
              <a:t>during</a:t>
            </a:r>
            <a:r>
              <a:rPr lang="fr-FR" b="1" dirty="0">
                <a:solidFill>
                  <a:srgbClr val="00B0F0"/>
                </a:solidFill>
              </a:rPr>
              <a:t> OLE  </a:t>
            </a:r>
          </a:p>
        </p:txBody>
      </p:sp>
      <p:sp>
        <p:nvSpPr>
          <p:cNvPr id="62" name="ZoneTexte 61">
            <a:extLst>
              <a:ext uri="{FF2B5EF4-FFF2-40B4-BE49-F238E27FC236}">
                <a16:creationId xmlns:a16="http://schemas.microsoft.com/office/drawing/2014/main" id="{95F55B28-C61E-70C0-A79B-A1525B652529}"/>
              </a:ext>
            </a:extLst>
          </p:cNvPr>
          <p:cNvSpPr txBox="1"/>
          <p:nvPr/>
        </p:nvSpPr>
        <p:spPr>
          <a:xfrm>
            <a:off x="176471" y="5932583"/>
            <a:ext cx="565936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Gender-diverse person with history of syphilis, rectal chlamydia (RBP W39), rectal gonorrhea (RBP W52 and OLE W39)</a:t>
            </a:r>
          </a:p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All injections on time</a:t>
            </a:r>
          </a:p>
        </p:txBody>
      </p:sp>
      <p:sp>
        <p:nvSpPr>
          <p:cNvPr id="63" name="Titre 4">
            <a:extLst>
              <a:ext uri="{FF2B5EF4-FFF2-40B4-BE49-F238E27FC236}">
                <a16:creationId xmlns:a16="http://schemas.microsoft.com/office/drawing/2014/main" id="{5DDC9803-8459-A79F-3543-003D6C6BADF0}"/>
              </a:ext>
            </a:extLst>
          </p:cNvPr>
          <p:cNvSpPr txBox="1">
            <a:spLocks/>
          </p:cNvSpPr>
          <p:nvPr/>
        </p:nvSpPr>
        <p:spPr>
          <a:xfrm>
            <a:off x="609599" y="20410"/>
            <a:ext cx="9637549" cy="999412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noProof="0" dirty="0">
                <a:latin typeface="+mn-lt"/>
              </a:rPr>
              <a:t>PURPOSE-2: results of 52 weeks of open-label extension of twice yearly </a:t>
            </a:r>
            <a:r>
              <a:rPr lang="en-US" sz="3200" noProof="0" dirty="0" err="1">
                <a:latin typeface="+mn-lt"/>
              </a:rPr>
              <a:t>sc</a:t>
            </a:r>
            <a:r>
              <a:rPr lang="en-US" sz="3200" noProof="0" dirty="0">
                <a:latin typeface="+mn-lt"/>
              </a:rPr>
              <a:t> LEN for </a:t>
            </a:r>
            <a:r>
              <a:rPr lang="en-US" sz="3200" noProof="0" dirty="0" err="1">
                <a:latin typeface="+mn-lt"/>
              </a:rPr>
              <a:t>PrEP</a:t>
            </a:r>
            <a:endParaRPr lang="en-US" sz="3200" noProof="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01978634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B1219644-D39F-C84A-996C-37CED92F4BA8}"/>
              </a:ext>
            </a:extLst>
          </p:cNvPr>
          <p:cNvSpPr txBox="1"/>
          <p:nvPr/>
        </p:nvSpPr>
        <p:spPr>
          <a:xfrm>
            <a:off x="8292226" y="6374233"/>
            <a:ext cx="366484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eaLnBrk="0" hangingPunct="0"/>
            <a:r>
              <a:rPr lang="en-US" sz="1400" i="1" dirty="0">
                <a:solidFill>
                  <a:srgbClr val="0070C0"/>
                </a:solidFill>
              </a:rPr>
              <a:t>Armas-</a:t>
            </a:r>
            <a:r>
              <a:rPr lang="en-US" sz="1400" i="1" dirty="0" err="1">
                <a:solidFill>
                  <a:srgbClr val="0070C0"/>
                </a:solidFill>
              </a:rPr>
              <a:t>Kolostroubis</a:t>
            </a:r>
            <a:r>
              <a:rPr lang="en-US" sz="1400" i="1" dirty="0">
                <a:solidFill>
                  <a:srgbClr val="0070C0"/>
                </a:solidFill>
              </a:rPr>
              <a:t> L, AIDS 2026, Abs. OAC2805</a:t>
            </a:r>
          </a:p>
        </p:txBody>
      </p: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EC6F7DBB-F8DB-A028-5609-3F5F20B20B90}"/>
              </a:ext>
            </a:extLst>
          </p:cNvPr>
          <p:cNvGrpSpPr/>
          <p:nvPr/>
        </p:nvGrpSpPr>
        <p:grpSpPr>
          <a:xfrm>
            <a:off x="1329267" y="3082703"/>
            <a:ext cx="4759541" cy="2498708"/>
            <a:chOff x="1074624" y="3011584"/>
            <a:chExt cx="4759541" cy="2498708"/>
          </a:xfrm>
        </p:grpSpPr>
        <p:grpSp>
          <p:nvGrpSpPr>
            <p:cNvPr id="49" name="Groupe 48">
              <a:extLst>
                <a:ext uri="{FF2B5EF4-FFF2-40B4-BE49-F238E27FC236}">
                  <a16:creationId xmlns:a16="http://schemas.microsoft.com/office/drawing/2014/main" id="{A7F6A4EA-7C9B-61DB-EED2-9608928FFB10}"/>
                </a:ext>
              </a:extLst>
            </p:cNvPr>
            <p:cNvGrpSpPr/>
            <p:nvPr/>
          </p:nvGrpSpPr>
          <p:grpSpPr>
            <a:xfrm>
              <a:off x="2806701" y="3265488"/>
              <a:ext cx="2262256" cy="2209800"/>
              <a:chOff x="2806701" y="2513013"/>
              <a:chExt cx="2801938" cy="2962275"/>
            </a:xfrm>
          </p:grpSpPr>
          <p:sp>
            <p:nvSpPr>
              <p:cNvPr id="8" name="Freeform 5">
                <a:extLst>
                  <a:ext uri="{FF2B5EF4-FFF2-40B4-BE49-F238E27FC236}">
                    <a16:creationId xmlns:a16="http://schemas.microsoft.com/office/drawing/2014/main" id="{A4C09761-36CC-B574-D818-C4DAB8D9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701" y="2760663"/>
                <a:ext cx="2801938" cy="2714625"/>
              </a:xfrm>
              <a:custGeom>
                <a:avLst/>
                <a:gdLst>
                  <a:gd name="T0" fmla="*/ 1453 w 1765"/>
                  <a:gd name="T1" fmla="*/ 153 h 1710"/>
                  <a:gd name="T2" fmla="*/ 1378 w 1765"/>
                  <a:gd name="T3" fmla="*/ 95 h 1710"/>
                  <a:gd name="T4" fmla="*/ 1330 w 1765"/>
                  <a:gd name="T5" fmla="*/ 64 h 1710"/>
                  <a:gd name="T6" fmla="*/ 1280 w 1765"/>
                  <a:gd name="T7" fmla="*/ 36 h 1710"/>
                  <a:gd name="T8" fmla="*/ 1218 w 1765"/>
                  <a:gd name="T9" fmla="*/ 8 h 1710"/>
                  <a:gd name="T10" fmla="*/ 156 w 1765"/>
                  <a:gd name="T11" fmla="*/ 323 h 1710"/>
                  <a:gd name="T12" fmla="*/ 100 w 1765"/>
                  <a:gd name="T13" fmla="*/ 413 h 1710"/>
                  <a:gd name="T14" fmla="*/ 56 w 1765"/>
                  <a:gd name="T15" fmla="*/ 509 h 1710"/>
                  <a:gd name="T16" fmla="*/ 25 w 1765"/>
                  <a:gd name="T17" fmla="*/ 610 h 1710"/>
                  <a:gd name="T18" fmla="*/ 2 w 1765"/>
                  <a:gd name="T19" fmla="*/ 753 h 1710"/>
                  <a:gd name="T20" fmla="*/ 0 w 1765"/>
                  <a:gd name="T21" fmla="*/ 850 h 1710"/>
                  <a:gd name="T22" fmla="*/ 6 w 1765"/>
                  <a:gd name="T23" fmla="*/ 939 h 1710"/>
                  <a:gd name="T24" fmla="*/ 20 w 1765"/>
                  <a:gd name="T25" fmla="*/ 1024 h 1710"/>
                  <a:gd name="T26" fmla="*/ 42 w 1765"/>
                  <a:gd name="T27" fmla="*/ 1106 h 1710"/>
                  <a:gd name="T28" fmla="*/ 72 w 1765"/>
                  <a:gd name="T29" fmla="*/ 1185 h 1710"/>
                  <a:gd name="T30" fmla="*/ 110 w 1765"/>
                  <a:gd name="T31" fmla="*/ 1261 h 1710"/>
                  <a:gd name="T32" fmla="*/ 157 w 1765"/>
                  <a:gd name="T33" fmla="*/ 1333 h 1710"/>
                  <a:gd name="T34" fmla="*/ 212 w 1765"/>
                  <a:gd name="T35" fmla="*/ 1402 h 1710"/>
                  <a:gd name="T36" fmla="*/ 274 w 1765"/>
                  <a:gd name="T37" fmla="*/ 1468 h 1710"/>
                  <a:gd name="T38" fmla="*/ 341 w 1765"/>
                  <a:gd name="T39" fmla="*/ 1526 h 1710"/>
                  <a:gd name="T40" fmla="*/ 412 w 1765"/>
                  <a:gd name="T41" fmla="*/ 1576 h 1710"/>
                  <a:gd name="T42" fmla="*/ 485 w 1765"/>
                  <a:gd name="T43" fmla="*/ 1619 h 1710"/>
                  <a:gd name="T44" fmla="*/ 563 w 1765"/>
                  <a:gd name="T45" fmla="*/ 1653 h 1710"/>
                  <a:gd name="T46" fmla="*/ 643 w 1765"/>
                  <a:gd name="T47" fmla="*/ 1679 h 1710"/>
                  <a:gd name="T48" fmla="*/ 727 w 1765"/>
                  <a:gd name="T49" fmla="*/ 1697 h 1710"/>
                  <a:gd name="T50" fmla="*/ 815 w 1765"/>
                  <a:gd name="T51" fmla="*/ 1708 h 1710"/>
                  <a:gd name="T52" fmla="*/ 905 w 1765"/>
                  <a:gd name="T53" fmla="*/ 1710 h 1710"/>
                  <a:gd name="T54" fmla="*/ 972 w 1765"/>
                  <a:gd name="T55" fmla="*/ 1706 h 1710"/>
                  <a:gd name="T56" fmla="*/ 1037 w 1765"/>
                  <a:gd name="T57" fmla="*/ 1697 h 1710"/>
                  <a:gd name="T58" fmla="*/ 1121 w 1765"/>
                  <a:gd name="T59" fmla="*/ 1679 h 1710"/>
                  <a:gd name="T60" fmla="*/ 1166 w 1765"/>
                  <a:gd name="T61" fmla="*/ 1665 h 1710"/>
                  <a:gd name="T62" fmla="*/ 1221 w 1765"/>
                  <a:gd name="T63" fmla="*/ 1645 h 1710"/>
                  <a:gd name="T64" fmla="*/ 1283 w 1765"/>
                  <a:gd name="T65" fmla="*/ 1616 h 1710"/>
                  <a:gd name="T66" fmla="*/ 1311 w 1765"/>
                  <a:gd name="T67" fmla="*/ 1601 h 1710"/>
                  <a:gd name="T68" fmla="*/ 1352 w 1765"/>
                  <a:gd name="T69" fmla="*/ 1576 h 1710"/>
                  <a:gd name="T70" fmla="*/ 1388 w 1765"/>
                  <a:gd name="T71" fmla="*/ 1552 h 1710"/>
                  <a:gd name="T72" fmla="*/ 1457 w 1765"/>
                  <a:gd name="T73" fmla="*/ 1498 h 1710"/>
                  <a:gd name="T74" fmla="*/ 1490 w 1765"/>
                  <a:gd name="T75" fmla="*/ 1468 h 1710"/>
                  <a:gd name="T76" fmla="*/ 1538 w 1765"/>
                  <a:gd name="T77" fmla="*/ 1419 h 1710"/>
                  <a:gd name="T78" fmla="*/ 1581 w 1765"/>
                  <a:gd name="T79" fmla="*/ 1368 h 1710"/>
                  <a:gd name="T80" fmla="*/ 1613 w 1765"/>
                  <a:gd name="T81" fmla="*/ 1324 h 1710"/>
                  <a:gd name="T82" fmla="*/ 1643 w 1765"/>
                  <a:gd name="T83" fmla="*/ 1280 h 1710"/>
                  <a:gd name="T84" fmla="*/ 1664 w 1765"/>
                  <a:gd name="T85" fmla="*/ 1242 h 1710"/>
                  <a:gd name="T86" fmla="*/ 1683 w 1765"/>
                  <a:gd name="T87" fmla="*/ 1205 h 1710"/>
                  <a:gd name="T88" fmla="*/ 1716 w 1765"/>
                  <a:gd name="T89" fmla="*/ 1127 h 1710"/>
                  <a:gd name="T90" fmla="*/ 1729 w 1765"/>
                  <a:gd name="T91" fmla="*/ 1086 h 1710"/>
                  <a:gd name="T92" fmla="*/ 1744 w 1765"/>
                  <a:gd name="T93" fmla="*/ 1024 h 1710"/>
                  <a:gd name="T94" fmla="*/ 1759 w 1765"/>
                  <a:gd name="T95" fmla="*/ 939 h 1710"/>
                  <a:gd name="T96" fmla="*/ 1763 w 1765"/>
                  <a:gd name="T97" fmla="*/ 895 h 1710"/>
                  <a:gd name="T98" fmla="*/ 1765 w 1765"/>
                  <a:gd name="T99" fmla="*/ 850 h 1710"/>
                  <a:gd name="T100" fmla="*/ 1763 w 1765"/>
                  <a:gd name="T101" fmla="*/ 760 h 1710"/>
                  <a:gd name="T102" fmla="*/ 1752 w 1765"/>
                  <a:gd name="T103" fmla="*/ 672 h 1710"/>
                  <a:gd name="T104" fmla="*/ 1734 w 1765"/>
                  <a:gd name="T105" fmla="*/ 588 h 1710"/>
                  <a:gd name="T106" fmla="*/ 1708 w 1765"/>
                  <a:gd name="T107" fmla="*/ 508 h 1710"/>
                  <a:gd name="T108" fmla="*/ 1674 w 1765"/>
                  <a:gd name="T109" fmla="*/ 430 h 1710"/>
                  <a:gd name="T110" fmla="*/ 1631 w 1765"/>
                  <a:gd name="T111" fmla="*/ 357 h 1710"/>
                  <a:gd name="T112" fmla="*/ 1581 w 1765"/>
                  <a:gd name="T113" fmla="*/ 286 h 1710"/>
                  <a:gd name="T114" fmla="*/ 1522 w 1765"/>
                  <a:gd name="T115" fmla="*/ 219 h 1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65" h="1710">
                    <a:moveTo>
                      <a:pt x="1507" y="203"/>
                    </a:moveTo>
                    <a:lnTo>
                      <a:pt x="1489" y="186"/>
                    </a:lnTo>
                    <a:lnTo>
                      <a:pt x="1471" y="169"/>
                    </a:lnTo>
                    <a:lnTo>
                      <a:pt x="1453" y="153"/>
                    </a:lnTo>
                    <a:lnTo>
                      <a:pt x="1435" y="138"/>
                    </a:lnTo>
                    <a:lnTo>
                      <a:pt x="1416" y="123"/>
                    </a:lnTo>
                    <a:lnTo>
                      <a:pt x="1397" y="109"/>
                    </a:lnTo>
                    <a:lnTo>
                      <a:pt x="1378" y="95"/>
                    </a:lnTo>
                    <a:lnTo>
                      <a:pt x="1369" y="89"/>
                    </a:lnTo>
                    <a:lnTo>
                      <a:pt x="1359" y="82"/>
                    </a:lnTo>
                    <a:lnTo>
                      <a:pt x="1340" y="70"/>
                    </a:lnTo>
                    <a:lnTo>
                      <a:pt x="1330" y="64"/>
                    </a:lnTo>
                    <a:lnTo>
                      <a:pt x="1320" y="58"/>
                    </a:lnTo>
                    <a:lnTo>
                      <a:pt x="1310" y="52"/>
                    </a:lnTo>
                    <a:lnTo>
                      <a:pt x="1300" y="47"/>
                    </a:lnTo>
                    <a:lnTo>
                      <a:pt x="1280" y="36"/>
                    </a:lnTo>
                    <a:lnTo>
                      <a:pt x="1269" y="31"/>
                    </a:lnTo>
                    <a:lnTo>
                      <a:pt x="1259" y="26"/>
                    </a:lnTo>
                    <a:lnTo>
                      <a:pt x="1239" y="17"/>
                    </a:lnTo>
                    <a:lnTo>
                      <a:pt x="1218" y="8"/>
                    </a:lnTo>
                    <a:lnTo>
                      <a:pt x="1197" y="0"/>
                    </a:lnTo>
                    <a:lnTo>
                      <a:pt x="883" y="827"/>
                    </a:lnTo>
                    <a:lnTo>
                      <a:pt x="178" y="294"/>
                    </a:lnTo>
                    <a:lnTo>
                      <a:pt x="156" y="323"/>
                    </a:lnTo>
                    <a:lnTo>
                      <a:pt x="136" y="353"/>
                    </a:lnTo>
                    <a:lnTo>
                      <a:pt x="126" y="367"/>
                    </a:lnTo>
                    <a:lnTo>
                      <a:pt x="117" y="383"/>
                    </a:lnTo>
                    <a:lnTo>
                      <a:pt x="100" y="413"/>
                    </a:lnTo>
                    <a:lnTo>
                      <a:pt x="92" y="429"/>
                    </a:lnTo>
                    <a:lnTo>
                      <a:pt x="84" y="445"/>
                    </a:lnTo>
                    <a:lnTo>
                      <a:pt x="69" y="477"/>
                    </a:lnTo>
                    <a:lnTo>
                      <a:pt x="56" y="509"/>
                    </a:lnTo>
                    <a:lnTo>
                      <a:pt x="50" y="525"/>
                    </a:lnTo>
                    <a:lnTo>
                      <a:pt x="44" y="542"/>
                    </a:lnTo>
                    <a:lnTo>
                      <a:pt x="34" y="576"/>
                    </a:lnTo>
                    <a:lnTo>
                      <a:pt x="25" y="610"/>
                    </a:lnTo>
                    <a:lnTo>
                      <a:pt x="17" y="644"/>
                    </a:lnTo>
                    <a:lnTo>
                      <a:pt x="11" y="680"/>
                    </a:lnTo>
                    <a:lnTo>
                      <a:pt x="6" y="716"/>
                    </a:lnTo>
                    <a:lnTo>
                      <a:pt x="2" y="753"/>
                    </a:lnTo>
                    <a:lnTo>
                      <a:pt x="1" y="771"/>
                    </a:lnTo>
                    <a:lnTo>
                      <a:pt x="0" y="790"/>
                    </a:lnTo>
                    <a:lnTo>
                      <a:pt x="0" y="827"/>
                    </a:lnTo>
                    <a:lnTo>
                      <a:pt x="0" y="850"/>
                    </a:lnTo>
                    <a:lnTo>
                      <a:pt x="1" y="873"/>
                    </a:lnTo>
                    <a:lnTo>
                      <a:pt x="2" y="895"/>
                    </a:lnTo>
                    <a:lnTo>
                      <a:pt x="4" y="917"/>
                    </a:lnTo>
                    <a:lnTo>
                      <a:pt x="6" y="939"/>
                    </a:lnTo>
                    <a:lnTo>
                      <a:pt x="9" y="961"/>
                    </a:lnTo>
                    <a:lnTo>
                      <a:pt x="12" y="982"/>
                    </a:lnTo>
                    <a:lnTo>
                      <a:pt x="16" y="1003"/>
                    </a:lnTo>
                    <a:lnTo>
                      <a:pt x="20" y="1024"/>
                    </a:lnTo>
                    <a:lnTo>
                      <a:pt x="25" y="1045"/>
                    </a:lnTo>
                    <a:lnTo>
                      <a:pt x="30" y="1066"/>
                    </a:lnTo>
                    <a:lnTo>
                      <a:pt x="36" y="1086"/>
                    </a:lnTo>
                    <a:lnTo>
                      <a:pt x="42" y="1106"/>
                    </a:lnTo>
                    <a:lnTo>
                      <a:pt x="49" y="1127"/>
                    </a:lnTo>
                    <a:lnTo>
                      <a:pt x="56" y="1146"/>
                    </a:lnTo>
                    <a:lnTo>
                      <a:pt x="64" y="1166"/>
                    </a:lnTo>
                    <a:lnTo>
                      <a:pt x="72" y="1185"/>
                    </a:lnTo>
                    <a:lnTo>
                      <a:pt x="81" y="1205"/>
                    </a:lnTo>
                    <a:lnTo>
                      <a:pt x="91" y="1223"/>
                    </a:lnTo>
                    <a:lnTo>
                      <a:pt x="100" y="1242"/>
                    </a:lnTo>
                    <a:lnTo>
                      <a:pt x="110" y="1261"/>
                    </a:lnTo>
                    <a:lnTo>
                      <a:pt x="121" y="1280"/>
                    </a:lnTo>
                    <a:lnTo>
                      <a:pt x="133" y="1298"/>
                    </a:lnTo>
                    <a:lnTo>
                      <a:pt x="145" y="1316"/>
                    </a:lnTo>
                    <a:lnTo>
                      <a:pt x="157" y="1333"/>
                    </a:lnTo>
                    <a:lnTo>
                      <a:pt x="170" y="1351"/>
                    </a:lnTo>
                    <a:lnTo>
                      <a:pt x="183" y="1368"/>
                    </a:lnTo>
                    <a:lnTo>
                      <a:pt x="197" y="1385"/>
                    </a:lnTo>
                    <a:lnTo>
                      <a:pt x="212" y="1402"/>
                    </a:lnTo>
                    <a:lnTo>
                      <a:pt x="227" y="1419"/>
                    </a:lnTo>
                    <a:lnTo>
                      <a:pt x="242" y="1435"/>
                    </a:lnTo>
                    <a:lnTo>
                      <a:pt x="258" y="1452"/>
                    </a:lnTo>
                    <a:lnTo>
                      <a:pt x="274" y="1468"/>
                    </a:lnTo>
                    <a:lnTo>
                      <a:pt x="291" y="1483"/>
                    </a:lnTo>
                    <a:lnTo>
                      <a:pt x="307" y="1498"/>
                    </a:lnTo>
                    <a:lnTo>
                      <a:pt x="324" y="1512"/>
                    </a:lnTo>
                    <a:lnTo>
                      <a:pt x="341" y="1526"/>
                    </a:lnTo>
                    <a:lnTo>
                      <a:pt x="359" y="1539"/>
                    </a:lnTo>
                    <a:lnTo>
                      <a:pt x="376" y="1552"/>
                    </a:lnTo>
                    <a:lnTo>
                      <a:pt x="394" y="1564"/>
                    </a:lnTo>
                    <a:lnTo>
                      <a:pt x="412" y="1576"/>
                    </a:lnTo>
                    <a:lnTo>
                      <a:pt x="430" y="1588"/>
                    </a:lnTo>
                    <a:lnTo>
                      <a:pt x="448" y="1598"/>
                    </a:lnTo>
                    <a:lnTo>
                      <a:pt x="467" y="1609"/>
                    </a:lnTo>
                    <a:lnTo>
                      <a:pt x="485" y="1619"/>
                    </a:lnTo>
                    <a:lnTo>
                      <a:pt x="505" y="1628"/>
                    </a:lnTo>
                    <a:lnTo>
                      <a:pt x="524" y="1637"/>
                    </a:lnTo>
                    <a:lnTo>
                      <a:pt x="543" y="1645"/>
                    </a:lnTo>
                    <a:lnTo>
                      <a:pt x="563" y="1653"/>
                    </a:lnTo>
                    <a:lnTo>
                      <a:pt x="583" y="1661"/>
                    </a:lnTo>
                    <a:lnTo>
                      <a:pt x="603" y="1667"/>
                    </a:lnTo>
                    <a:lnTo>
                      <a:pt x="623" y="1674"/>
                    </a:lnTo>
                    <a:lnTo>
                      <a:pt x="643" y="1679"/>
                    </a:lnTo>
                    <a:lnTo>
                      <a:pt x="664" y="1685"/>
                    </a:lnTo>
                    <a:lnTo>
                      <a:pt x="685" y="1689"/>
                    </a:lnTo>
                    <a:lnTo>
                      <a:pt x="706" y="1694"/>
                    </a:lnTo>
                    <a:lnTo>
                      <a:pt x="727" y="1697"/>
                    </a:lnTo>
                    <a:lnTo>
                      <a:pt x="749" y="1701"/>
                    </a:lnTo>
                    <a:lnTo>
                      <a:pt x="771" y="1703"/>
                    </a:lnTo>
                    <a:lnTo>
                      <a:pt x="793" y="1706"/>
                    </a:lnTo>
                    <a:lnTo>
                      <a:pt x="815" y="1708"/>
                    </a:lnTo>
                    <a:lnTo>
                      <a:pt x="837" y="1709"/>
                    </a:lnTo>
                    <a:lnTo>
                      <a:pt x="859" y="1710"/>
                    </a:lnTo>
                    <a:lnTo>
                      <a:pt x="883" y="1710"/>
                    </a:lnTo>
                    <a:lnTo>
                      <a:pt x="905" y="1710"/>
                    </a:lnTo>
                    <a:lnTo>
                      <a:pt x="928" y="1709"/>
                    </a:lnTo>
                    <a:lnTo>
                      <a:pt x="950" y="1708"/>
                    </a:lnTo>
                    <a:lnTo>
                      <a:pt x="961" y="1707"/>
                    </a:lnTo>
                    <a:lnTo>
                      <a:pt x="972" y="1706"/>
                    </a:lnTo>
                    <a:lnTo>
                      <a:pt x="983" y="1705"/>
                    </a:lnTo>
                    <a:lnTo>
                      <a:pt x="994" y="1703"/>
                    </a:lnTo>
                    <a:lnTo>
                      <a:pt x="1015" y="1701"/>
                    </a:lnTo>
                    <a:lnTo>
                      <a:pt x="1037" y="1697"/>
                    </a:lnTo>
                    <a:lnTo>
                      <a:pt x="1058" y="1694"/>
                    </a:lnTo>
                    <a:lnTo>
                      <a:pt x="1079" y="1689"/>
                    </a:lnTo>
                    <a:lnTo>
                      <a:pt x="1100" y="1685"/>
                    </a:lnTo>
                    <a:lnTo>
                      <a:pt x="1121" y="1679"/>
                    </a:lnTo>
                    <a:lnTo>
                      <a:pt x="1131" y="1676"/>
                    </a:lnTo>
                    <a:lnTo>
                      <a:pt x="1141" y="1674"/>
                    </a:lnTo>
                    <a:lnTo>
                      <a:pt x="1161" y="1667"/>
                    </a:lnTo>
                    <a:lnTo>
                      <a:pt x="1166" y="1665"/>
                    </a:lnTo>
                    <a:lnTo>
                      <a:pt x="1171" y="1664"/>
                    </a:lnTo>
                    <a:lnTo>
                      <a:pt x="1181" y="1661"/>
                    </a:lnTo>
                    <a:lnTo>
                      <a:pt x="1201" y="1653"/>
                    </a:lnTo>
                    <a:lnTo>
                      <a:pt x="1221" y="1645"/>
                    </a:lnTo>
                    <a:lnTo>
                      <a:pt x="1240" y="1637"/>
                    </a:lnTo>
                    <a:lnTo>
                      <a:pt x="1260" y="1628"/>
                    </a:lnTo>
                    <a:lnTo>
                      <a:pt x="1278" y="1619"/>
                    </a:lnTo>
                    <a:lnTo>
                      <a:pt x="1283" y="1616"/>
                    </a:lnTo>
                    <a:lnTo>
                      <a:pt x="1288" y="1614"/>
                    </a:lnTo>
                    <a:lnTo>
                      <a:pt x="1297" y="1609"/>
                    </a:lnTo>
                    <a:lnTo>
                      <a:pt x="1307" y="1603"/>
                    </a:lnTo>
                    <a:lnTo>
                      <a:pt x="1311" y="1601"/>
                    </a:lnTo>
                    <a:lnTo>
                      <a:pt x="1316" y="1598"/>
                    </a:lnTo>
                    <a:lnTo>
                      <a:pt x="1334" y="1588"/>
                    </a:lnTo>
                    <a:lnTo>
                      <a:pt x="1343" y="1582"/>
                    </a:lnTo>
                    <a:lnTo>
                      <a:pt x="1352" y="1576"/>
                    </a:lnTo>
                    <a:lnTo>
                      <a:pt x="1371" y="1564"/>
                    </a:lnTo>
                    <a:lnTo>
                      <a:pt x="1379" y="1558"/>
                    </a:lnTo>
                    <a:lnTo>
                      <a:pt x="1384" y="1555"/>
                    </a:lnTo>
                    <a:lnTo>
                      <a:pt x="1388" y="1552"/>
                    </a:lnTo>
                    <a:lnTo>
                      <a:pt x="1406" y="1539"/>
                    </a:lnTo>
                    <a:lnTo>
                      <a:pt x="1423" y="1526"/>
                    </a:lnTo>
                    <a:lnTo>
                      <a:pt x="1440" y="1512"/>
                    </a:lnTo>
                    <a:lnTo>
                      <a:pt x="1457" y="1498"/>
                    </a:lnTo>
                    <a:lnTo>
                      <a:pt x="1465" y="1490"/>
                    </a:lnTo>
                    <a:lnTo>
                      <a:pt x="1474" y="1483"/>
                    </a:lnTo>
                    <a:lnTo>
                      <a:pt x="1482" y="1475"/>
                    </a:lnTo>
                    <a:lnTo>
                      <a:pt x="1490" y="1468"/>
                    </a:lnTo>
                    <a:lnTo>
                      <a:pt x="1507" y="1452"/>
                    </a:lnTo>
                    <a:lnTo>
                      <a:pt x="1522" y="1435"/>
                    </a:lnTo>
                    <a:lnTo>
                      <a:pt x="1530" y="1427"/>
                    </a:lnTo>
                    <a:lnTo>
                      <a:pt x="1538" y="1419"/>
                    </a:lnTo>
                    <a:lnTo>
                      <a:pt x="1545" y="1410"/>
                    </a:lnTo>
                    <a:lnTo>
                      <a:pt x="1553" y="1402"/>
                    </a:lnTo>
                    <a:lnTo>
                      <a:pt x="1567" y="1385"/>
                    </a:lnTo>
                    <a:lnTo>
                      <a:pt x="1581" y="1368"/>
                    </a:lnTo>
                    <a:lnTo>
                      <a:pt x="1594" y="1351"/>
                    </a:lnTo>
                    <a:lnTo>
                      <a:pt x="1607" y="1333"/>
                    </a:lnTo>
                    <a:lnTo>
                      <a:pt x="1610" y="1329"/>
                    </a:lnTo>
                    <a:lnTo>
                      <a:pt x="1613" y="1324"/>
                    </a:lnTo>
                    <a:lnTo>
                      <a:pt x="1620" y="1316"/>
                    </a:lnTo>
                    <a:lnTo>
                      <a:pt x="1631" y="1298"/>
                    </a:lnTo>
                    <a:lnTo>
                      <a:pt x="1637" y="1288"/>
                    </a:lnTo>
                    <a:lnTo>
                      <a:pt x="1643" y="1280"/>
                    </a:lnTo>
                    <a:lnTo>
                      <a:pt x="1653" y="1261"/>
                    </a:lnTo>
                    <a:lnTo>
                      <a:pt x="1656" y="1256"/>
                    </a:lnTo>
                    <a:lnTo>
                      <a:pt x="1659" y="1252"/>
                    </a:lnTo>
                    <a:lnTo>
                      <a:pt x="1664" y="1242"/>
                    </a:lnTo>
                    <a:lnTo>
                      <a:pt x="1669" y="1233"/>
                    </a:lnTo>
                    <a:lnTo>
                      <a:pt x="1671" y="1228"/>
                    </a:lnTo>
                    <a:lnTo>
                      <a:pt x="1674" y="1223"/>
                    </a:lnTo>
                    <a:lnTo>
                      <a:pt x="1683" y="1205"/>
                    </a:lnTo>
                    <a:lnTo>
                      <a:pt x="1692" y="1185"/>
                    </a:lnTo>
                    <a:lnTo>
                      <a:pt x="1701" y="1166"/>
                    </a:lnTo>
                    <a:lnTo>
                      <a:pt x="1708" y="1146"/>
                    </a:lnTo>
                    <a:lnTo>
                      <a:pt x="1716" y="1127"/>
                    </a:lnTo>
                    <a:lnTo>
                      <a:pt x="1719" y="1116"/>
                    </a:lnTo>
                    <a:lnTo>
                      <a:pt x="1721" y="1111"/>
                    </a:lnTo>
                    <a:lnTo>
                      <a:pt x="1722" y="1106"/>
                    </a:lnTo>
                    <a:lnTo>
                      <a:pt x="1729" y="1086"/>
                    </a:lnTo>
                    <a:lnTo>
                      <a:pt x="1732" y="1076"/>
                    </a:lnTo>
                    <a:lnTo>
                      <a:pt x="1734" y="1066"/>
                    </a:lnTo>
                    <a:lnTo>
                      <a:pt x="1740" y="1045"/>
                    </a:lnTo>
                    <a:lnTo>
                      <a:pt x="1744" y="1024"/>
                    </a:lnTo>
                    <a:lnTo>
                      <a:pt x="1749" y="1003"/>
                    </a:lnTo>
                    <a:lnTo>
                      <a:pt x="1752" y="982"/>
                    </a:lnTo>
                    <a:lnTo>
                      <a:pt x="1756" y="961"/>
                    </a:lnTo>
                    <a:lnTo>
                      <a:pt x="1759" y="939"/>
                    </a:lnTo>
                    <a:lnTo>
                      <a:pt x="1760" y="928"/>
                    </a:lnTo>
                    <a:lnTo>
                      <a:pt x="1761" y="917"/>
                    </a:lnTo>
                    <a:lnTo>
                      <a:pt x="1762" y="906"/>
                    </a:lnTo>
                    <a:lnTo>
                      <a:pt x="1763" y="895"/>
                    </a:lnTo>
                    <a:lnTo>
                      <a:pt x="1763" y="884"/>
                    </a:lnTo>
                    <a:lnTo>
                      <a:pt x="1764" y="878"/>
                    </a:lnTo>
                    <a:lnTo>
                      <a:pt x="1764" y="873"/>
                    </a:lnTo>
                    <a:lnTo>
                      <a:pt x="1765" y="850"/>
                    </a:lnTo>
                    <a:lnTo>
                      <a:pt x="1765" y="827"/>
                    </a:lnTo>
                    <a:lnTo>
                      <a:pt x="1765" y="804"/>
                    </a:lnTo>
                    <a:lnTo>
                      <a:pt x="1764" y="782"/>
                    </a:lnTo>
                    <a:lnTo>
                      <a:pt x="1763" y="760"/>
                    </a:lnTo>
                    <a:lnTo>
                      <a:pt x="1761" y="738"/>
                    </a:lnTo>
                    <a:lnTo>
                      <a:pt x="1759" y="716"/>
                    </a:lnTo>
                    <a:lnTo>
                      <a:pt x="1756" y="694"/>
                    </a:lnTo>
                    <a:lnTo>
                      <a:pt x="1752" y="672"/>
                    </a:lnTo>
                    <a:lnTo>
                      <a:pt x="1749" y="651"/>
                    </a:lnTo>
                    <a:lnTo>
                      <a:pt x="1744" y="630"/>
                    </a:lnTo>
                    <a:lnTo>
                      <a:pt x="1740" y="609"/>
                    </a:lnTo>
                    <a:lnTo>
                      <a:pt x="1734" y="588"/>
                    </a:lnTo>
                    <a:lnTo>
                      <a:pt x="1729" y="568"/>
                    </a:lnTo>
                    <a:lnTo>
                      <a:pt x="1722" y="548"/>
                    </a:lnTo>
                    <a:lnTo>
                      <a:pt x="1716" y="527"/>
                    </a:lnTo>
                    <a:lnTo>
                      <a:pt x="1708" y="508"/>
                    </a:lnTo>
                    <a:lnTo>
                      <a:pt x="1701" y="488"/>
                    </a:lnTo>
                    <a:lnTo>
                      <a:pt x="1692" y="469"/>
                    </a:lnTo>
                    <a:lnTo>
                      <a:pt x="1683" y="449"/>
                    </a:lnTo>
                    <a:lnTo>
                      <a:pt x="1674" y="430"/>
                    </a:lnTo>
                    <a:lnTo>
                      <a:pt x="1664" y="412"/>
                    </a:lnTo>
                    <a:lnTo>
                      <a:pt x="1653" y="393"/>
                    </a:lnTo>
                    <a:lnTo>
                      <a:pt x="1643" y="375"/>
                    </a:lnTo>
                    <a:lnTo>
                      <a:pt x="1631" y="357"/>
                    </a:lnTo>
                    <a:lnTo>
                      <a:pt x="1620" y="339"/>
                    </a:lnTo>
                    <a:lnTo>
                      <a:pt x="1607" y="321"/>
                    </a:lnTo>
                    <a:lnTo>
                      <a:pt x="1594" y="303"/>
                    </a:lnTo>
                    <a:lnTo>
                      <a:pt x="1581" y="286"/>
                    </a:lnTo>
                    <a:lnTo>
                      <a:pt x="1567" y="269"/>
                    </a:lnTo>
                    <a:lnTo>
                      <a:pt x="1553" y="252"/>
                    </a:lnTo>
                    <a:lnTo>
                      <a:pt x="1538" y="236"/>
                    </a:lnTo>
                    <a:lnTo>
                      <a:pt x="1522" y="219"/>
                    </a:lnTo>
                    <a:lnTo>
                      <a:pt x="1507" y="203"/>
                    </a:lnTo>
                    <a:close/>
                  </a:path>
                </a:pathLst>
              </a:custGeom>
              <a:solidFill>
                <a:srgbClr val="45A9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9" name="Freeform 6">
                <a:extLst>
                  <a:ext uri="{FF2B5EF4-FFF2-40B4-BE49-F238E27FC236}">
                    <a16:creationId xmlns:a16="http://schemas.microsoft.com/office/drawing/2014/main" id="{07DD2EF5-E937-0FFE-9170-7A351814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276" y="2673350"/>
                <a:ext cx="1119188" cy="1400175"/>
              </a:xfrm>
              <a:custGeom>
                <a:avLst/>
                <a:gdLst>
                  <a:gd name="T0" fmla="*/ 80 w 705"/>
                  <a:gd name="T1" fmla="*/ 258 h 882"/>
                  <a:gd name="T2" fmla="*/ 58 w 705"/>
                  <a:gd name="T3" fmla="*/ 280 h 882"/>
                  <a:gd name="T4" fmla="*/ 38 w 705"/>
                  <a:gd name="T5" fmla="*/ 303 h 882"/>
                  <a:gd name="T6" fmla="*/ 18 w 705"/>
                  <a:gd name="T7" fmla="*/ 326 h 882"/>
                  <a:gd name="T8" fmla="*/ 0 w 705"/>
                  <a:gd name="T9" fmla="*/ 349 h 882"/>
                  <a:gd name="T10" fmla="*/ 705 w 705"/>
                  <a:gd name="T11" fmla="*/ 882 h 882"/>
                  <a:gd name="T12" fmla="*/ 705 w 705"/>
                  <a:gd name="T13" fmla="*/ 0 h 882"/>
                  <a:gd name="T14" fmla="*/ 681 w 705"/>
                  <a:gd name="T15" fmla="*/ 0 h 882"/>
                  <a:gd name="T16" fmla="*/ 659 w 705"/>
                  <a:gd name="T17" fmla="*/ 1 h 882"/>
                  <a:gd name="T18" fmla="*/ 637 w 705"/>
                  <a:gd name="T19" fmla="*/ 2 h 882"/>
                  <a:gd name="T20" fmla="*/ 615 w 705"/>
                  <a:gd name="T21" fmla="*/ 4 h 882"/>
                  <a:gd name="T22" fmla="*/ 593 w 705"/>
                  <a:gd name="T23" fmla="*/ 6 h 882"/>
                  <a:gd name="T24" fmla="*/ 571 w 705"/>
                  <a:gd name="T25" fmla="*/ 9 h 882"/>
                  <a:gd name="T26" fmla="*/ 528 w 705"/>
                  <a:gd name="T27" fmla="*/ 16 h 882"/>
                  <a:gd name="T28" fmla="*/ 486 w 705"/>
                  <a:gd name="T29" fmla="*/ 25 h 882"/>
                  <a:gd name="T30" fmla="*/ 465 w 705"/>
                  <a:gd name="T31" fmla="*/ 30 h 882"/>
                  <a:gd name="T32" fmla="*/ 445 w 705"/>
                  <a:gd name="T33" fmla="*/ 36 h 882"/>
                  <a:gd name="T34" fmla="*/ 425 w 705"/>
                  <a:gd name="T35" fmla="*/ 42 h 882"/>
                  <a:gd name="T36" fmla="*/ 405 w 705"/>
                  <a:gd name="T37" fmla="*/ 49 h 882"/>
                  <a:gd name="T38" fmla="*/ 385 w 705"/>
                  <a:gd name="T39" fmla="*/ 56 h 882"/>
                  <a:gd name="T40" fmla="*/ 365 w 705"/>
                  <a:gd name="T41" fmla="*/ 64 h 882"/>
                  <a:gd name="T42" fmla="*/ 327 w 705"/>
                  <a:gd name="T43" fmla="*/ 81 h 882"/>
                  <a:gd name="T44" fmla="*/ 307 w 705"/>
                  <a:gd name="T45" fmla="*/ 91 h 882"/>
                  <a:gd name="T46" fmla="*/ 289 w 705"/>
                  <a:gd name="T47" fmla="*/ 101 h 882"/>
                  <a:gd name="T48" fmla="*/ 270 w 705"/>
                  <a:gd name="T49" fmla="*/ 111 h 882"/>
                  <a:gd name="T50" fmla="*/ 252 w 705"/>
                  <a:gd name="T51" fmla="*/ 122 h 882"/>
                  <a:gd name="T52" fmla="*/ 234 w 705"/>
                  <a:gd name="T53" fmla="*/ 133 h 882"/>
                  <a:gd name="T54" fmla="*/ 216 w 705"/>
                  <a:gd name="T55" fmla="*/ 145 h 882"/>
                  <a:gd name="T56" fmla="*/ 198 w 705"/>
                  <a:gd name="T57" fmla="*/ 157 h 882"/>
                  <a:gd name="T58" fmla="*/ 181 w 705"/>
                  <a:gd name="T59" fmla="*/ 170 h 882"/>
                  <a:gd name="T60" fmla="*/ 163 w 705"/>
                  <a:gd name="T61" fmla="*/ 183 h 882"/>
                  <a:gd name="T62" fmla="*/ 146 w 705"/>
                  <a:gd name="T63" fmla="*/ 197 h 882"/>
                  <a:gd name="T64" fmla="*/ 113 w 705"/>
                  <a:gd name="T65" fmla="*/ 227 h 882"/>
                  <a:gd name="T66" fmla="*/ 96 w 705"/>
                  <a:gd name="T67" fmla="*/ 242 h 882"/>
                  <a:gd name="T68" fmla="*/ 80 w 705"/>
                  <a:gd name="T69" fmla="*/ 258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5" h="882">
                    <a:moveTo>
                      <a:pt x="80" y="258"/>
                    </a:moveTo>
                    <a:lnTo>
                      <a:pt x="58" y="280"/>
                    </a:lnTo>
                    <a:lnTo>
                      <a:pt x="38" y="303"/>
                    </a:lnTo>
                    <a:lnTo>
                      <a:pt x="18" y="326"/>
                    </a:lnTo>
                    <a:lnTo>
                      <a:pt x="0" y="349"/>
                    </a:lnTo>
                    <a:lnTo>
                      <a:pt x="705" y="882"/>
                    </a:lnTo>
                    <a:lnTo>
                      <a:pt x="705" y="0"/>
                    </a:lnTo>
                    <a:lnTo>
                      <a:pt x="681" y="0"/>
                    </a:lnTo>
                    <a:lnTo>
                      <a:pt x="659" y="1"/>
                    </a:lnTo>
                    <a:lnTo>
                      <a:pt x="637" y="2"/>
                    </a:lnTo>
                    <a:lnTo>
                      <a:pt x="615" y="4"/>
                    </a:lnTo>
                    <a:lnTo>
                      <a:pt x="593" y="6"/>
                    </a:lnTo>
                    <a:lnTo>
                      <a:pt x="571" y="9"/>
                    </a:lnTo>
                    <a:lnTo>
                      <a:pt x="528" y="16"/>
                    </a:lnTo>
                    <a:lnTo>
                      <a:pt x="486" y="25"/>
                    </a:lnTo>
                    <a:lnTo>
                      <a:pt x="465" y="30"/>
                    </a:lnTo>
                    <a:lnTo>
                      <a:pt x="445" y="36"/>
                    </a:lnTo>
                    <a:lnTo>
                      <a:pt x="425" y="42"/>
                    </a:lnTo>
                    <a:lnTo>
                      <a:pt x="405" y="49"/>
                    </a:lnTo>
                    <a:lnTo>
                      <a:pt x="385" y="56"/>
                    </a:lnTo>
                    <a:lnTo>
                      <a:pt x="365" y="64"/>
                    </a:lnTo>
                    <a:lnTo>
                      <a:pt x="327" y="81"/>
                    </a:lnTo>
                    <a:lnTo>
                      <a:pt x="307" y="91"/>
                    </a:lnTo>
                    <a:lnTo>
                      <a:pt x="289" y="101"/>
                    </a:lnTo>
                    <a:lnTo>
                      <a:pt x="270" y="111"/>
                    </a:lnTo>
                    <a:lnTo>
                      <a:pt x="252" y="122"/>
                    </a:lnTo>
                    <a:lnTo>
                      <a:pt x="234" y="133"/>
                    </a:lnTo>
                    <a:lnTo>
                      <a:pt x="216" y="145"/>
                    </a:lnTo>
                    <a:lnTo>
                      <a:pt x="198" y="157"/>
                    </a:lnTo>
                    <a:lnTo>
                      <a:pt x="181" y="170"/>
                    </a:lnTo>
                    <a:lnTo>
                      <a:pt x="163" y="183"/>
                    </a:lnTo>
                    <a:lnTo>
                      <a:pt x="146" y="197"/>
                    </a:lnTo>
                    <a:lnTo>
                      <a:pt x="113" y="227"/>
                    </a:lnTo>
                    <a:lnTo>
                      <a:pt x="96" y="242"/>
                    </a:lnTo>
                    <a:lnTo>
                      <a:pt x="80" y="258"/>
                    </a:lnTo>
                    <a:close/>
                  </a:path>
                </a:pathLst>
              </a:custGeom>
              <a:solidFill>
                <a:srgbClr val="C00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3" name="Freeform 10">
                <a:extLst>
                  <a:ext uri="{FF2B5EF4-FFF2-40B4-BE49-F238E27FC236}">
                    <a16:creationId xmlns:a16="http://schemas.microsoft.com/office/drawing/2014/main" id="{276DB303-CFB1-5106-B6A6-EDEEC97F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26" y="2513013"/>
                <a:ext cx="498475" cy="1401763"/>
              </a:xfrm>
              <a:custGeom>
                <a:avLst/>
                <a:gdLst>
                  <a:gd name="T0" fmla="*/ 0 w 314"/>
                  <a:gd name="T1" fmla="*/ 0 h 883"/>
                  <a:gd name="T2" fmla="*/ 0 w 314"/>
                  <a:gd name="T3" fmla="*/ 883 h 883"/>
                  <a:gd name="T4" fmla="*/ 314 w 314"/>
                  <a:gd name="T5" fmla="*/ 55 h 883"/>
                  <a:gd name="T6" fmla="*/ 296 w 314"/>
                  <a:gd name="T7" fmla="*/ 48 h 883"/>
                  <a:gd name="T8" fmla="*/ 277 w 314"/>
                  <a:gd name="T9" fmla="*/ 42 h 883"/>
                  <a:gd name="T10" fmla="*/ 259 w 314"/>
                  <a:gd name="T11" fmla="*/ 36 h 883"/>
                  <a:gd name="T12" fmla="*/ 240 w 314"/>
                  <a:gd name="T13" fmla="*/ 31 h 883"/>
                  <a:gd name="T14" fmla="*/ 220 w 314"/>
                  <a:gd name="T15" fmla="*/ 26 h 883"/>
                  <a:gd name="T16" fmla="*/ 201 w 314"/>
                  <a:gd name="T17" fmla="*/ 21 h 883"/>
                  <a:gd name="T18" fmla="*/ 182 w 314"/>
                  <a:gd name="T19" fmla="*/ 17 h 883"/>
                  <a:gd name="T20" fmla="*/ 163 w 314"/>
                  <a:gd name="T21" fmla="*/ 14 h 883"/>
                  <a:gd name="T22" fmla="*/ 143 w 314"/>
                  <a:gd name="T23" fmla="*/ 10 h 883"/>
                  <a:gd name="T24" fmla="*/ 123 w 314"/>
                  <a:gd name="T25" fmla="*/ 8 h 883"/>
                  <a:gd name="T26" fmla="*/ 103 w 314"/>
                  <a:gd name="T27" fmla="*/ 5 h 883"/>
                  <a:gd name="T28" fmla="*/ 83 w 314"/>
                  <a:gd name="T29" fmla="*/ 3 h 883"/>
                  <a:gd name="T30" fmla="*/ 62 w 314"/>
                  <a:gd name="T31" fmla="*/ 2 h 883"/>
                  <a:gd name="T32" fmla="*/ 42 w 314"/>
                  <a:gd name="T33" fmla="*/ 1 h 883"/>
                  <a:gd name="T34" fmla="*/ 21 w 314"/>
                  <a:gd name="T35" fmla="*/ 0 h 883"/>
                  <a:gd name="T36" fmla="*/ 0 w 314"/>
                  <a:gd name="T37" fmla="*/ 0 h 8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883">
                    <a:moveTo>
                      <a:pt x="0" y="0"/>
                    </a:moveTo>
                    <a:lnTo>
                      <a:pt x="0" y="883"/>
                    </a:lnTo>
                    <a:lnTo>
                      <a:pt x="314" y="55"/>
                    </a:lnTo>
                    <a:lnTo>
                      <a:pt x="296" y="48"/>
                    </a:lnTo>
                    <a:lnTo>
                      <a:pt x="277" y="42"/>
                    </a:lnTo>
                    <a:lnTo>
                      <a:pt x="259" y="36"/>
                    </a:lnTo>
                    <a:lnTo>
                      <a:pt x="240" y="31"/>
                    </a:lnTo>
                    <a:lnTo>
                      <a:pt x="220" y="26"/>
                    </a:lnTo>
                    <a:lnTo>
                      <a:pt x="201" y="21"/>
                    </a:lnTo>
                    <a:lnTo>
                      <a:pt x="182" y="17"/>
                    </a:lnTo>
                    <a:lnTo>
                      <a:pt x="163" y="14"/>
                    </a:lnTo>
                    <a:lnTo>
                      <a:pt x="143" y="10"/>
                    </a:lnTo>
                    <a:lnTo>
                      <a:pt x="123" y="8"/>
                    </a:lnTo>
                    <a:lnTo>
                      <a:pt x="103" y="5"/>
                    </a:lnTo>
                    <a:lnTo>
                      <a:pt x="83" y="3"/>
                    </a:lnTo>
                    <a:lnTo>
                      <a:pt x="62" y="2"/>
                    </a:lnTo>
                    <a:lnTo>
                      <a:pt x="42" y="1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0F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</p:grpSp>
        <p:sp>
          <p:nvSpPr>
            <p:cNvPr id="14" name="Rectangle 11">
              <a:extLst>
                <a:ext uri="{FF2B5EF4-FFF2-40B4-BE49-F238E27FC236}">
                  <a16:creationId xmlns:a16="http://schemas.microsoft.com/office/drawing/2014/main" id="{C113D1C5-C0D4-5DF7-9863-3D1674C87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4624" y="5217904"/>
              <a:ext cx="214738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9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TDF/FTC: 4252 (80%)</a:t>
              </a:r>
              <a:endParaRPr kumimoji="0" lang="fr-FR" altLang="fr-FR" sz="1800" b="1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" name="Rectangle 12">
              <a:extLst>
                <a:ext uri="{FF2B5EF4-FFF2-40B4-BE49-F238E27FC236}">
                  <a16:creationId xmlns:a16="http://schemas.microsoft.com/office/drawing/2014/main" id="{59B7FA73-BA39-68D4-FA2B-4CD28558C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952" y="3011584"/>
              <a:ext cx="171521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9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CAB LA: 315 (6%)</a:t>
              </a:r>
              <a:endParaRPr kumimoji="0" lang="fr-FR" altLang="fr-FR" sz="1800" b="1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6" name="Rectangle 13">
              <a:extLst>
                <a:ext uri="{FF2B5EF4-FFF2-40B4-BE49-F238E27FC236}">
                  <a16:creationId xmlns:a16="http://schemas.microsoft.com/office/drawing/2014/main" id="{F4AE9ECD-17B6-64FE-1F09-1322DA609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930" y="3201758"/>
              <a:ext cx="1935851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900" b="1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TAF/FTC: 763 (14%)</a:t>
              </a:r>
              <a:endParaRPr kumimoji="0" lang="fr-FR" altLang="fr-FR" sz="1800" b="1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</p:grpSp>
      <p:sp>
        <p:nvSpPr>
          <p:cNvPr id="18" name="Text Box 2">
            <a:extLst>
              <a:ext uri="{FF2B5EF4-FFF2-40B4-BE49-F238E27FC236}">
                <a16:creationId xmlns:a16="http://schemas.microsoft.com/office/drawing/2014/main" id="{4EA01E4F-32BC-C491-A1CD-021AA9A6F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471" y="2367047"/>
            <a:ext cx="5737661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u="none" strike="noStrike" kern="1200" cap="none" spc="0" normalizeH="0" baseline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ea typeface="ＭＳ Ｐゴシック" pitchFamily="34" charset="-128"/>
                <a:cs typeface="Arial" charset="0"/>
              </a:rPr>
              <a:t>5330 women (cis or transgender) ≥ 18y starte</a:t>
            </a:r>
            <a:r>
              <a:rPr lang="en-US" sz="2000" b="1" dirty="0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  <a:t>d </a:t>
            </a:r>
            <a:r>
              <a:rPr lang="en-US" sz="2000" b="1" dirty="0" err="1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  <a:t>PrEP</a:t>
            </a:r>
            <a:br>
              <a:rPr lang="en-US" sz="2000" b="1" dirty="0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</a:br>
            <a:r>
              <a:rPr lang="en-US" dirty="0">
                <a:solidFill>
                  <a:srgbClr val="00B0F0"/>
                </a:solidFill>
                <a:ea typeface="ＭＳ Ｐゴシック" pitchFamily="34" charset="-128"/>
                <a:cs typeface="Arial" charset="0"/>
              </a:rPr>
              <a:t>(Dec 2021-2024)</a:t>
            </a:r>
            <a:endParaRPr kumimoji="0" lang="en-US" sz="2000" u="none" strike="noStrike" kern="1200" cap="none" spc="0" normalizeH="0" baseline="0" dirty="0">
              <a:ln>
                <a:noFill/>
              </a:ln>
              <a:solidFill>
                <a:srgbClr val="00B0F0"/>
              </a:solidFill>
              <a:effectLst/>
              <a:uLnTx/>
              <a:uFillTx/>
              <a:ea typeface="ＭＳ Ｐゴシック" pitchFamily="34" charset="-128"/>
              <a:cs typeface="Arial" charset="0"/>
            </a:endParaRPr>
          </a:p>
        </p:txBody>
      </p:sp>
      <p:sp>
        <p:nvSpPr>
          <p:cNvPr id="4" name="Titre 3">
            <a:extLst>
              <a:ext uri="{FF2B5EF4-FFF2-40B4-BE49-F238E27FC236}">
                <a16:creationId xmlns:a16="http://schemas.microsoft.com/office/drawing/2014/main" id="{60005E16-D2C3-1864-D087-0D4DEDE20A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9881062" cy="1481068"/>
          </a:xfrm>
        </p:spPr>
        <p:txBody>
          <a:bodyPr>
            <a:normAutofit/>
          </a:bodyPr>
          <a:lstStyle/>
          <a:p>
            <a:r>
              <a:rPr lang="en-US" sz="3200" dirty="0"/>
              <a:t>OPERA cohort: results of CAB LA </a:t>
            </a:r>
            <a:r>
              <a:rPr lang="en-US" sz="3200" dirty="0" err="1"/>
              <a:t>PrEP</a:t>
            </a:r>
            <a:r>
              <a:rPr lang="en-US" sz="3200" dirty="0"/>
              <a:t> in women</a:t>
            </a:r>
            <a:endParaRPr lang="es-419" sz="3200" dirty="0"/>
          </a:p>
        </p:txBody>
      </p:sp>
      <p:sp>
        <p:nvSpPr>
          <p:cNvPr id="52" name="Espace réservé du contenu 51">
            <a:extLst>
              <a:ext uri="{FF2B5EF4-FFF2-40B4-BE49-F238E27FC236}">
                <a16:creationId xmlns:a16="http://schemas.microsoft.com/office/drawing/2014/main" id="{4E51057C-3DE0-DA4B-EB4E-E695D386C7BF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1619250"/>
            <a:ext cx="10972800" cy="543514"/>
          </a:xfrm>
        </p:spPr>
        <p:txBody>
          <a:bodyPr>
            <a:normAutofit/>
          </a:bodyPr>
          <a:lstStyle/>
          <a:p>
            <a:r>
              <a:rPr lang="en-US" sz="2000" noProof="0" dirty="0"/>
              <a:t>OPERA: &gt; 911,000 people without HIV in the United States</a:t>
            </a:r>
          </a:p>
        </p:txBody>
      </p:sp>
      <p:sp>
        <p:nvSpPr>
          <p:cNvPr id="53" name="ZoneTexte 52">
            <a:extLst>
              <a:ext uri="{FF2B5EF4-FFF2-40B4-BE49-F238E27FC236}">
                <a16:creationId xmlns:a16="http://schemas.microsoft.com/office/drawing/2014/main" id="{F2B9E0A8-C44A-2B72-C42C-3A83B943C845}"/>
              </a:ext>
            </a:extLst>
          </p:cNvPr>
          <p:cNvSpPr txBox="1"/>
          <p:nvPr/>
        </p:nvSpPr>
        <p:spPr>
          <a:xfrm>
            <a:off x="7629865" y="2236755"/>
            <a:ext cx="2004331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Median age: 29 years</a:t>
            </a: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Black: 42%</a:t>
            </a: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Transgender: 19%</a:t>
            </a: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BMI &gt; 30 kg/m</a:t>
            </a:r>
            <a:r>
              <a:rPr lang="en-US" sz="1600" baseline="30000" noProof="0" dirty="0">
                <a:solidFill>
                  <a:srgbClr val="000066"/>
                </a:solidFill>
              </a:rPr>
              <a:t>2</a:t>
            </a:r>
            <a:r>
              <a:rPr lang="en-US" sz="1600" noProof="0" dirty="0">
                <a:solidFill>
                  <a:srgbClr val="000066"/>
                </a:solidFill>
              </a:rPr>
              <a:t>: 35%</a:t>
            </a:r>
          </a:p>
          <a:p>
            <a:pPr algn="l"/>
            <a:endParaRPr lang="en-US" sz="1600" noProof="0" dirty="0">
              <a:solidFill>
                <a:srgbClr val="000066"/>
              </a:solidFill>
            </a:endParaRPr>
          </a:p>
        </p:txBody>
      </p:sp>
      <p:sp>
        <p:nvSpPr>
          <p:cNvPr id="54" name="ZoneTexte 53">
            <a:extLst>
              <a:ext uri="{FF2B5EF4-FFF2-40B4-BE49-F238E27FC236}">
                <a16:creationId xmlns:a16="http://schemas.microsoft.com/office/drawing/2014/main" id="{F40A0DA2-C743-A35B-E40D-7FABC6701629}"/>
              </a:ext>
            </a:extLst>
          </p:cNvPr>
          <p:cNvSpPr txBox="1"/>
          <p:nvPr/>
        </p:nvSpPr>
        <p:spPr>
          <a:xfrm>
            <a:off x="7629865" y="3496217"/>
            <a:ext cx="4327210" cy="16004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Median follow-up: 13 months (IQR : 8-19)</a:t>
            </a: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1,193 maintenance injections (median: 4/women</a:t>
            </a: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83% of injections on time</a:t>
            </a:r>
          </a:p>
          <a:p>
            <a:pPr algn="l"/>
            <a:endParaRPr lang="en-US" sz="1600" noProof="0" dirty="0">
              <a:solidFill>
                <a:srgbClr val="000066"/>
              </a:solidFill>
            </a:endParaRPr>
          </a:p>
          <a:p>
            <a:pPr algn="l"/>
            <a:r>
              <a:rPr lang="en-US" sz="1600" noProof="0" dirty="0">
                <a:solidFill>
                  <a:srgbClr val="000066"/>
                </a:solidFill>
              </a:rPr>
              <a:t>Incident STIs: 18%</a:t>
            </a:r>
            <a:br>
              <a:rPr lang="en-US" sz="1600" noProof="0" dirty="0">
                <a:solidFill>
                  <a:srgbClr val="000066"/>
                </a:solidFill>
              </a:rPr>
            </a:br>
            <a:r>
              <a:rPr lang="en-US" b="1" noProof="0" dirty="0">
                <a:solidFill>
                  <a:srgbClr val="000066"/>
                </a:solidFill>
              </a:rPr>
              <a:t>Incident HIV: 0%</a:t>
            </a:r>
            <a:endParaRPr lang="en-US" sz="1600" b="1" noProof="0" dirty="0">
              <a:solidFill>
                <a:srgbClr val="000066"/>
              </a:solidFill>
            </a:endParaRPr>
          </a:p>
        </p:txBody>
      </p:sp>
      <p:cxnSp>
        <p:nvCxnSpPr>
          <p:cNvPr id="56" name="Connecteur droit avec flèche 55">
            <a:extLst>
              <a:ext uri="{FF2B5EF4-FFF2-40B4-BE49-F238E27FC236}">
                <a16:creationId xmlns:a16="http://schemas.microsoft.com/office/drawing/2014/main" id="{9E9EA08C-E2BD-0DBB-9088-D739387BFAD6}"/>
              </a:ext>
            </a:extLst>
          </p:cNvPr>
          <p:cNvCxnSpPr>
            <a:cxnSpLocks/>
          </p:cNvCxnSpPr>
          <p:nvPr/>
        </p:nvCxnSpPr>
        <p:spPr>
          <a:xfrm>
            <a:off x="6257922" y="3239330"/>
            <a:ext cx="1271588" cy="0"/>
          </a:xfrm>
          <a:prstGeom prst="straightConnector1">
            <a:avLst/>
          </a:prstGeom>
          <a:ln w="3810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540518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1DA726FC-550B-78E6-F37F-2A88F364D0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469592"/>
              </p:ext>
            </p:extLst>
          </p:nvPr>
        </p:nvGraphicFramePr>
        <p:xfrm>
          <a:off x="285752" y="2782911"/>
          <a:ext cx="5898279" cy="2870200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781289">
                  <a:extLst>
                    <a:ext uri="{9D8B030D-6E8A-4147-A177-3AD203B41FA5}">
                      <a16:colId xmlns:a16="http://schemas.microsoft.com/office/drawing/2014/main" val="317688646"/>
                    </a:ext>
                  </a:extLst>
                </a:gridCol>
                <a:gridCol w="768359">
                  <a:extLst>
                    <a:ext uri="{9D8B030D-6E8A-4147-A177-3AD203B41FA5}">
                      <a16:colId xmlns:a16="http://schemas.microsoft.com/office/drawing/2014/main" val="1325806424"/>
                    </a:ext>
                  </a:extLst>
                </a:gridCol>
                <a:gridCol w="2708025">
                  <a:extLst>
                    <a:ext uri="{9D8B030D-6E8A-4147-A177-3AD203B41FA5}">
                      <a16:colId xmlns:a16="http://schemas.microsoft.com/office/drawing/2014/main" val="1213848154"/>
                    </a:ext>
                  </a:extLst>
                </a:gridCol>
                <a:gridCol w="1640606">
                  <a:extLst>
                    <a:ext uri="{9D8B030D-6E8A-4147-A177-3AD203B41FA5}">
                      <a16:colId xmlns:a16="http://schemas.microsoft.com/office/drawing/2014/main" val="1835670883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HIV-1</a:t>
                      </a:r>
                      <a:br>
                        <a:rPr lang="en-US" sz="1400" b="1" noProof="0" dirty="0">
                          <a:solidFill>
                            <a:schemeClr val="bg1"/>
                          </a:solidFill>
                        </a:rPr>
                      </a:br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subtype</a:t>
                      </a:r>
                    </a:p>
                  </a:txBody>
                  <a:tcPr anchor="ctr"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Passage</a:t>
                      </a:r>
                      <a:br>
                        <a:rPr lang="en-US" sz="1400" b="1" noProof="0" dirty="0">
                          <a:solidFill>
                            <a:schemeClr val="bg1"/>
                          </a:solidFill>
                        </a:rPr>
                      </a:br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no.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1400" noProof="0" dirty="0"/>
                        <a:t>Emergent mutations </a:t>
                      </a:r>
                      <a:br>
                        <a:rPr lang="en-US" sz="1400" noProof="0" dirty="0"/>
                      </a:br>
                      <a:r>
                        <a:rPr lang="en-US" sz="1400" noProof="0" dirty="0"/>
                        <a:t>(no. of replicate experiments observed)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fr-FR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292405651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solidFill>
                      <a:srgbClr val="4F81BD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Common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chemeClr val="bg1"/>
                          </a:solidFill>
                        </a:rPr>
                        <a:t>Other</a:t>
                      </a:r>
                    </a:p>
                  </a:txBody>
                  <a:tcPr anchor="ctr">
                    <a:lnL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96318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A</a:t>
                      </a:r>
                    </a:p>
                  </a:txBody>
                  <a:tcPr anchor="ctr">
                    <a:lnT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32</a:t>
                      </a:r>
                    </a:p>
                  </a:txBody>
                  <a:tcPr anchor="ctr">
                    <a:lnT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L74I (2), L74L/I (1)</a:t>
                      </a:r>
                      <a:br>
                        <a:rPr lang="en-US" sz="14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M184I (6), M184I/V (2)</a:t>
                      </a:r>
                    </a:p>
                  </a:txBody>
                  <a:tcPr anchor="ctr">
                    <a:lnT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T165A (1)</a:t>
                      </a:r>
                    </a:p>
                  </a:txBody>
                  <a:tcPr anchor="ctr">
                    <a:lnT w="12700" cap="flat" cmpd="sng" algn="ctr">
                      <a:solidFill>
                        <a:srgbClr val="4F81B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55604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B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34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L74I (7), L74L/I (1)</a:t>
                      </a:r>
                      <a:br>
                        <a:rPr lang="en-US" sz="14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A114A/S (2), A114S (1)</a:t>
                      </a:r>
                      <a:br>
                        <a:rPr lang="en-US" sz="14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A158T (4), A158A/T (2)</a:t>
                      </a:r>
                      <a:br>
                        <a:rPr lang="en-US" sz="14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M184I (5), M184V (2), M184I/V (1)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T165A (1)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1638209"/>
                  </a:ext>
                </a:extLst>
              </a:tr>
              <a:tr h="278719">
                <a:tc>
                  <a:txBody>
                    <a:bodyPr/>
                    <a:lstStyle/>
                    <a:p>
                      <a:pPr algn="ctr"/>
                      <a:r>
                        <a:rPr lang="en-US" sz="1400" b="1" noProof="0" dirty="0">
                          <a:solidFill>
                            <a:srgbClr val="000066"/>
                          </a:solidFill>
                        </a:rPr>
                        <a:t>C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32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L74L/I (3)</a:t>
                      </a:r>
                      <a:br>
                        <a:rPr lang="en-US" sz="1400" noProof="0" dirty="0">
                          <a:solidFill>
                            <a:srgbClr val="000066"/>
                          </a:solidFill>
                        </a:rPr>
                      </a:br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M184I (7), M184M/I/V (1)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noProof="0" dirty="0">
                          <a:solidFill>
                            <a:srgbClr val="000066"/>
                          </a:solidFill>
                        </a:rPr>
                        <a:t>None observed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593838"/>
                  </a:ext>
                </a:extLst>
              </a:tr>
            </a:tbl>
          </a:graphicData>
        </a:graphic>
      </p:graphicFrame>
      <p:sp>
        <p:nvSpPr>
          <p:cNvPr id="9" name="Titre 1">
            <a:extLst>
              <a:ext uri="{FF2B5EF4-FFF2-40B4-BE49-F238E27FC236}">
                <a16:creationId xmlns:a16="http://schemas.microsoft.com/office/drawing/2014/main" id="{D6FEDA1E-6416-F982-CF8B-F092D80BFDDD}"/>
              </a:ext>
            </a:extLst>
          </p:cNvPr>
          <p:cNvSpPr txBox="1">
            <a:spLocks/>
          </p:cNvSpPr>
          <p:nvPr/>
        </p:nvSpPr>
        <p:spPr>
          <a:xfrm>
            <a:off x="609600" y="1"/>
            <a:ext cx="8543624" cy="1076808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sz="3200" noProof="0" dirty="0" err="1"/>
              <a:t>Alimatravir</a:t>
            </a:r>
            <a:r>
              <a:rPr lang="en-US" sz="3200" noProof="0" dirty="0"/>
              <a:t> (MK-8527): in vitro resistance profile</a:t>
            </a:r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C6AABFAF-3838-F57C-F774-1616555E61B9}"/>
              </a:ext>
            </a:extLst>
          </p:cNvPr>
          <p:cNvSpPr txBox="1">
            <a:spLocks noChangeArrowheads="1"/>
          </p:cNvSpPr>
          <p:nvPr/>
        </p:nvSpPr>
        <p:spPr>
          <a:xfrm>
            <a:off x="609602" y="1144326"/>
            <a:ext cx="7222454" cy="715926"/>
          </a:xfrm>
          <a:prstGeom prst="rect">
            <a:avLst/>
          </a:prstGeom>
        </p:spPr>
        <p:txBody>
          <a:bodyPr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noProof="0" dirty="0"/>
              <a:t>2 ongoing large phase 3 </a:t>
            </a:r>
            <a:r>
              <a:rPr lang="en-US" sz="2000" noProof="0" dirty="0" err="1"/>
              <a:t>PrEP</a:t>
            </a:r>
            <a:r>
              <a:rPr lang="en-US" sz="2000" noProof="0" dirty="0"/>
              <a:t> studies (11 mg oral </a:t>
            </a:r>
            <a:r>
              <a:rPr lang="en-US" sz="2000" dirty="0"/>
              <a:t>a</a:t>
            </a:r>
            <a:r>
              <a:rPr lang="en-US" sz="2000" noProof="0" dirty="0" err="1"/>
              <a:t>limatravir</a:t>
            </a:r>
            <a:r>
              <a:rPr lang="en-US" sz="2000" noProof="0" dirty="0"/>
              <a:t> QM):</a:t>
            </a:r>
            <a:br>
              <a:rPr lang="en-US" sz="2000" noProof="0" dirty="0"/>
            </a:br>
            <a:r>
              <a:rPr lang="en-US" sz="2000" noProof="0" dirty="0"/>
              <a:t>EXPreSSIVE-10 and EXPrESSIVE-11</a:t>
            </a:r>
          </a:p>
        </p:txBody>
      </p:sp>
      <p:sp>
        <p:nvSpPr>
          <p:cNvPr id="16" name="Text Box 2">
            <a:extLst>
              <a:ext uri="{FF2B5EF4-FFF2-40B4-BE49-F238E27FC236}">
                <a16:creationId xmlns:a16="http://schemas.microsoft.com/office/drawing/2014/main" id="{1F448493-FB64-4EC7-6B42-FCF4E67D4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2" y="2018143"/>
            <a:ext cx="57251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Genotypic results from in vitro resistance selection studies performed with </a:t>
            </a:r>
            <a:r>
              <a:rPr kumimoji="0" lang="en-US" b="1" i="0" u="none" strike="noStrike" kern="1200" cap="none" spc="0" normalizeH="0" baseline="0" noProof="0" dirty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alimatravir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 in HIV-1 subtypes A, B or C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2D28401-26D3-CD14-7AC3-F7C98EADDA78}"/>
              </a:ext>
            </a:extLst>
          </p:cNvPr>
          <p:cNvSpPr txBox="1"/>
          <p:nvPr/>
        </p:nvSpPr>
        <p:spPr>
          <a:xfrm>
            <a:off x="6937735" y="2018143"/>
            <a:ext cx="515822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b="1" noProof="0" dirty="0">
                <a:solidFill>
                  <a:srgbClr val="00B0F0"/>
                </a:solidFill>
                <a:effectLst/>
              </a:rPr>
              <a:t>Antiviral activity of </a:t>
            </a:r>
            <a:r>
              <a:rPr lang="en-US" b="1" noProof="0" dirty="0" err="1">
                <a:solidFill>
                  <a:srgbClr val="00B0F0"/>
                </a:solidFill>
                <a:effectLst/>
              </a:rPr>
              <a:t>alimatravir</a:t>
            </a:r>
            <a:r>
              <a:rPr lang="en-US" b="1" noProof="0" dirty="0">
                <a:solidFill>
                  <a:srgbClr val="00B0F0"/>
                </a:solidFill>
                <a:effectLst/>
              </a:rPr>
              <a:t> against clonal HIV-1 variants encoding</a:t>
            </a:r>
            <a:r>
              <a:rPr lang="en-US" b="1" noProof="0" dirty="0">
                <a:solidFill>
                  <a:srgbClr val="00B0F0"/>
                </a:solidFill>
              </a:rPr>
              <a:t> </a:t>
            </a:r>
            <a:r>
              <a:rPr lang="en-US" b="1" noProof="0" dirty="0">
                <a:solidFill>
                  <a:srgbClr val="00B0F0"/>
                </a:solidFill>
                <a:effectLst/>
              </a:rPr>
              <a:t>emergent substitutions from in vitro resistance selection studies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01607771-59F4-25AE-A705-C2113A7D75D7}"/>
              </a:ext>
            </a:extLst>
          </p:cNvPr>
          <p:cNvGrpSpPr/>
          <p:nvPr/>
        </p:nvGrpSpPr>
        <p:grpSpPr>
          <a:xfrm>
            <a:off x="6437524" y="3035301"/>
            <a:ext cx="5306350" cy="3088819"/>
            <a:chOff x="6437524" y="3035301"/>
            <a:chExt cx="5306350" cy="3088819"/>
          </a:xfrm>
        </p:grpSpPr>
        <p:sp>
          <p:nvSpPr>
            <p:cNvPr id="47" name="Rectangle 29">
              <a:extLst>
                <a:ext uri="{FF2B5EF4-FFF2-40B4-BE49-F238E27FC236}">
                  <a16:creationId xmlns:a16="http://schemas.microsoft.com/office/drawing/2014/main" id="{B4557F88-92B7-CECF-E311-B5002604A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27751" y="5908676"/>
              <a:ext cx="192059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Fold change in IC</a:t>
              </a:r>
              <a:r>
                <a:rPr kumimoji="0" lang="en-US" sz="1400" b="1" i="0" u="none" strike="noStrike" cap="none" normalizeH="0" baseline="-2500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50</a:t>
              </a: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 vs WT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grpSp>
          <p:nvGrpSpPr>
            <p:cNvPr id="63" name="Groupe 62">
              <a:extLst>
                <a:ext uri="{FF2B5EF4-FFF2-40B4-BE49-F238E27FC236}">
                  <a16:creationId xmlns:a16="http://schemas.microsoft.com/office/drawing/2014/main" id="{AFEC2DB8-3790-8A95-088A-13B82277DDDE}"/>
                </a:ext>
              </a:extLst>
            </p:cNvPr>
            <p:cNvGrpSpPr/>
            <p:nvPr/>
          </p:nvGrpSpPr>
          <p:grpSpPr>
            <a:xfrm>
              <a:off x="8167386" y="3035301"/>
              <a:ext cx="3496279" cy="2842141"/>
              <a:chOff x="7754821" y="3068638"/>
              <a:chExt cx="4132380" cy="2842141"/>
            </a:xfrm>
          </p:grpSpPr>
          <p:sp>
            <p:nvSpPr>
              <p:cNvPr id="23" name="Rectangle 5">
                <a:extLst>
                  <a:ext uri="{FF2B5EF4-FFF2-40B4-BE49-F238E27FC236}">
                    <a16:creationId xmlns:a16="http://schemas.microsoft.com/office/drawing/2014/main" id="{B2B42A59-F177-64E2-CEE0-26BD0C3CD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4727576"/>
                <a:ext cx="1809750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4" name="Rectangle 6">
                <a:extLst>
                  <a:ext uri="{FF2B5EF4-FFF2-40B4-BE49-F238E27FC236}">
                    <a16:creationId xmlns:a16="http://schemas.microsoft.com/office/drawing/2014/main" id="{7632584D-607C-6742-4F10-ABD6177BA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4497388"/>
                <a:ext cx="1947863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5" name="Rectangle 7">
                <a:extLst>
                  <a:ext uri="{FF2B5EF4-FFF2-40B4-BE49-F238E27FC236}">
                    <a16:creationId xmlns:a16="http://schemas.microsoft.com/office/drawing/2014/main" id="{7E6599BC-2448-AF4E-EC98-FA83608CE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5416551"/>
                <a:ext cx="3814763" cy="177800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6" name="Rectangle 8">
                <a:extLst>
                  <a:ext uri="{FF2B5EF4-FFF2-40B4-BE49-F238E27FC236}">
                    <a16:creationId xmlns:a16="http://schemas.microsoft.com/office/drawing/2014/main" id="{4A55E139-77DE-19B2-A2C8-704A6CCF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4957763"/>
                <a:ext cx="3814763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7" name="Rectangle 9">
                <a:extLst>
                  <a:ext uri="{FF2B5EF4-FFF2-40B4-BE49-F238E27FC236}">
                    <a16:creationId xmlns:a16="http://schemas.microsoft.com/office/drawing/2014/main" id="{2291CE15-65CD-E638-CFAA-74E3F718A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3348038"/>
                <a:ext cx="625475" cy="177800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8" name="Rectangle 10">
                <a:extLst>
                  <a:ext uri="{FF2B5EF4-FFF2-40B4-BE49-F238E27FC236}">
                    <a16:creationId xmlns:a16="http://schemas.microsoft.com/office/drawing/2014/main" id="{56A47B44-0AE3-4F39-F6DD-D51E4953C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3117851"/>
                <a:ext cx="60325" cy="177800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29" name="Rectangle 11">
                <a:extLst>
                  <a:ext uri="{FF2B5EF4-FFF2-40B4-BE49-F238E27FC236}">
                    <a16:creationId xmlns:a16="http://schemas.microsoft.com/office/drawing/2014/main" id="{B4F9A753-82D4-403B-C89B-ECD3916CE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3578226"/>
                <a:ext cx="34925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0" name="Rectangle 12">
                <a:extLst>
                  <a:ext uri="{FF2B5EF4-FFF2-40B4-BE49-F238E27FC236}">
                    <a16:creationId xmlns:a16="http://schemas.microsoft.com/office/drawing/2014/main" id="{212A9331-C50F-1086-F57E-C187CB128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4037013"/>
                <a:ext cx="895350" cy="177800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1" name="Rectangle 13">
                <a:extLst>
                  <a:ext uri="{FF2B5EF4-FFF2-40B4-BE49-F238E27FC236}">
                    <a16:creationId xmlns:a16="http://schemas.microsoft.com/office/drawing/2014/main" id="{CB342ECD-070A-5484-BEBE-B47B1C31C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3808413"/>
                <a:ext cx="71438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2" name="Rectangle 14">
                <a:extLst>
                  <a:ext uri="{FF2B5EF4-FFF2-40B4-BE49-F238E27FC236}">
                    <a16:creationId xmlns:a16="http://schemas.microsoft.com/office/drawing/2014/main" id="{B0D5C86B-A959-7523-5825-32F225510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4267201"/>
                <a:ext cx="1050925" cy="177800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33" name="Rectangle 15">
                <a:extLst>
                  <a:ext uri="{FF2B5EF4-FFF2-40B4-BE49-F238E27FC236}">
                    <a16:creationId xmlns:a16="http://schemas.microsoft.com/office/drawing/2014/main" id="{1D79AC76-08BE-41D6-9764-82166CAEC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3038" y="5187951"/>
                <a:ext cx="1485900" cy="1762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>
                  <a:solidFill>
                    <a:srgbClr val="000066"/>
                  </a:solidFill>
                </a:endParaRPr>
              </a:p>
            </p:txBody>
          </p:sp>
          <p:sp>
            <p:nvSpPr>
              <p:cNvPr id="41" name="Rectangle 23">
                <a:extLst>
                  <a:ext uri="{FF2B5EF4-FFF2-40B4-BE49-F238E27FC236}">
                    <a16:creationId xmlns:a16="http://schemas.microsoft.com/office/drawing/2014/main" id="{3E2CAE69-63E1-59F0-0846-4E9955773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821" y="5726113"/>
                <a:ext cx="92839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2" name="Rectangle 24">
                <a:extLst>
                  <a:ext uri="{FF2B5EF4-FFF2-40B4-BE49-F238E27FC236}">
                    <a16:creationId xmlns:a16="http://schemas.microsoft.com/office/drawing/2014/main" id="{95CAC50B-C1C8-7822-2419-7578BEE9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75958" y="5726113"/>
                <a:ext cx="18567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10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3" name="Rectangle 25">
                <a:extLst>
                  <a:ext uri="{FF2B5EF4-FFF2-40B4-BE49-F238E27FC236}">
                    <a16:creationId xmlns:a16="http://schemas.microsoft.com/office/drawing/2014/main" id="{6CE6F9B0-801E-6827-A8D1-F6A6DEC08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42721" y="5726113"/>
                <a:ext cx="18567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20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4" name="Rectangle 26">
                <a:extLst>
                  <a:ext uri="{FF2B5EF4-FFF2-40B4-BE49-F238E27FC236}">
                    <a16:creationId xmlns:a16="http://schemas.microsoft.com/office/drawing/2014/main" id="{1769C131-C1FD-6230-0FE3-1202B7BAD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9483" y="5726113"/>
                <a:ext cx="18567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30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5" name="Rectangle 27">
                <a:extLst>
                  <a:ext uri="{FF2B5EF4-FFF2-40B4-BE49-F238E27FC236}">
                    <a16:creationId xmlns:a16="http://schemas.microsoft.com/office/drawing/2014/main" id="{04CC8AB0-F062-8818-A24F-44407E752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6246" y="5726113"/>
                <a:ext cx="18567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40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sp>
            <p:nvSpPr>
              <p:cNvPr id="46" name="Rectangle 28">
                <a:extLst>
                  <a:ext uri="{FF2B5EF4-FFF2-40B4-BE49-F238E27FC236}">
                    <a16:creationId xmlns:a16="http://schemas.microsoft.com/office/drawing/2014/main" id="{763644BF-F32B-381A-F0BC-374002A2F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41421" y="5726113"/>
                <a:ext cx="18567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sz="1200" b="0" i="0" u="none" strike="noStrike" cap="none" normalizeH="0" baseline="0" noProof="0" dirty="0">
                    <a:ln>
                      <a:noFill/>
                    </a:ln>
                    <a:solidFill>
                      <a:srgbClr val="000066"/>
                    </a:solidFill>
                    <a:effectLst/>
                    <a:latin typeface="+mn-lt"/>
                  </a:rPr>
                  <a:t>50</a:t>
                </a:r>
                <a:endParaRPr kumimoji="0" lang="en-US" sz="2000" b="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endParaRPr>
              </a:p>
            </p:txBody>
          </p:sp>
          <p:grpSp>
            <p:nvGrpSpPr>
              <p:cNvPr id="62" name="Groupe 61">
                <a:extLst>
                  <a:ext uri="{FF2B5EF4-FFF2-40B4-BE49-F238E27FC236}">
                    <a16:creationId xmlns:a16="http://schemas.microsoft.com/office/drawing/2014/main" id="{6CC0BE37-90BC-A724-E000-228738C8AE2E}"/>
                  </a:ext>
                </a:extLst>
              </p:cNvPr>
              <p:cNvGrpSpPr/>
              <p:nvPr/>
            </p:nvGrpSpPr>
            <p:grpSpPr>
              <a:xfrm>
                <a:off x="7793038" y="3068638"/>
                <a:ext cx="4094163" cy="2638426"/>
                <a:chOff x="7793038" y="3068638"/>
                <a:chExt cx="4094163" cy="2638426"/>
              </a:xfrm>
            </p:grpSpPr>
            <p:sp>
              <p:nvSpPr>
                <p:cNvPr id="34" name="Line 16">
                  <a:extLst>
                    <a:ext uri="{FF2B5EF4-FFF2-40B4-BE49-F238E27FC236}">
                      <a16:creationId xmlns:a16="http://schemas.microsoft.com/office/drawing/2014/main" id="{4821FADE-5E6B-6BB8-0660-826D335490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7793038" y="4470401"/>
                  <a:ext cx="4094163" cy="0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dash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5" name="Freeform 17">
                  <a:extLst>
                    <a:ext uri="{FF2B5EF4-FFF2-40B4-BE49-F238E27FC236}">
                      <a16:creationId xmlns:a16="http://schemas.microsoft.com/office/drawing/2014/main" id="{3904214F-26BD-7669-FC47-0821123BE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3038" y="5632451"/>
                  <a:ext cx="3832225" cy="0"/>
                </a:xfrm>
                <a:custGeom>
                  <a:avLst/>
                  <a:gdLst>
                    <a:gd name="T0" fmla="*/ 0 w 2414"/>
                    <a:gd name="T1" fmla="*/ 483 w 2414"/>
                    <a:gd name="T2" fmla="*/ 966 w 2414"/>
                    <a:gd name="T3" fmla="*/ 1449 w 2414"/>
                    <a:gd name="T4" fmla="*/ 1931 w 2414"/>
                    <a:gd name="T5" fmla="*/ 2414 w 241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</a:cxnLst>
                  <a:rect l="0" t="0" r="r" b="b"/>
                  <a:pathLst>
                    <a:path w="2414">
                      <a:moveTo>
                        <a:pt x="0" y="0"/>
                      </a:moveTo>
                      <a:lnTo>
                        <a:pt x="483" y="0"/>
                      </a:lnTo>
                      <a:lnTo>
                        <a:pt x="966" y="0"/>
                      </a:lnTo>
                      <a:lnTo>
                        <a:pt x="1449" y="0"/>
                      </a:lnTo>
                      <a:lnTo>
                        <a:pt x="1931" y="0"/>
                      </a:lnTo>
                      <a:lnTo>
                        <a:pt x="2414" y="0"/>
                      </a:lnTo>
                    </a:path>
                  </a:pathLst>
                </a:cu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6" name="Line 18">
                  <a:extLst>
                    <a:ext uri="{FF2B5EF4-FFF2-40B4-BE49-F238E27FC236}">
                      <a16:creationId xmlns:a16="http://schemas.microsoft.com/office/drawing/2014/main" id="{CDA4ACA0-84F6-7C44-0523-74183B2DE7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093325" y="5632451"/>
                  <a:ext cx="0" cy="7461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7" name="Line 19">
                  <a:extLst>
                    <a:ext uri="{FF2B5EF4-FFF2-40B4-BE49-F238E27FC236}">
                      <a16:creationId xmlns:a16="http://schemas.microsoft.com/office/drawing/2014/main" id="{59EAD37A-CF06-07B2-8119-5363E5CFD9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326563" y="5632451"/>
                  <a:ext cx="0" cy="7461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8" name="Line 20">
                  <a:extLst>
                    <a:ext uri="{FF2B5EF4-FFF2-40B4-BE49-F238E27FC236}">
                      <a16:creationId xmlns:a16="http://schemas.microsoft.com/office/drawing/2014/main" id="{699FEFC0-3A7B-E247-7C46-ACBFA1F023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559800" y="5632451"/>
                  <a:ext cx="0" cy="7461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39" name="Line 21">
                  <a:extLst>
                    <a:ext uri="{FF2B5EF4-FFF2-40B4-BE49-F238E27FC236}">
                      <a16:creationId xmlns:a16="http://schemas.microsoft.com/office/drawing/2014/main" id="{D84B99FF-8CF7-5225-0363-EBF5D6BE96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0858500" y="5632451"/>
                  <a:ext cx="0" cy="7461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0" name="Line 22">
                  <a:extLst>
                    <a:ext uri="{FF2B5EF4-FFF2-40B4-BE49-F238E27FC236}">
                      <a16:creationId xmlns:a16="http://schemas.microsoft.com/office/drawing/2014/main" id="{B52D02A1-273F-28DE-0FD7-171A2E2844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11625263" y="5632451"/>
                  <a:ext cx="0" cy="74613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  <p:sp>
              <p:nvSpPr>
                <p:cNvPr id="48" name="Line 30">
                  <a:extLst>
                    <a:ext uri="{FF2B5EF4-FFF2-40B4-BE49-F238E27FC236}">
                      <a16:creationId xmlns:a16="http://schemas.microsoft.com/office/drawing/2014/main" id="{21ADFC48-8036-8B5E-B851-E0AD8CF1B5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793038" y="3068638"/>
                  <a:ext cx="0" cy="2638425"/>
                </a:xfrm>
                <a:prstGeom prst="line">
                  <a:avLst/>
                </a:prstGeom>
                <a:noFill/>
                <a:ln w="9525">
                  <a:solidFill>
                    <a:srgbClr val="000066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noProof="0" dirty="0">
                    <a:solidFill>
                      <a:srgbClr val="000066"/>
                    </a:solidFill>
                  </a:endParaRPr>
                </a:p>
              </p:txBody>
            </p:sp>
          </p:grpSp>
        </p:grpSp>
        <p:sp>
          <p:nvSpPr>
            <p:cNvPr id="49" name="Rectangle 31">
              <a:extLst>
                <a:ext uri="{FF2B5EF4-FFF2-40B4-BE49-F238E27FC236}">
                  <a16:creationId xmlns:a16="http://schemas.microsoft.com/office/drawing/2014/main" id="{D073A885-5DEA-CB09-163E-91F3C8A37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524" y="5384801"/>
              <a:ext cx="165744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L74I/A114S/A158T/M184I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0" name="Rectangle 32">
              <a:extLst>
                <a:ext uri="{FF2B5EF4-FFF2-40B4-BE49-F238E27FC236}">
                  <a16:creationId xmlns:a16="http://schemas.microsoft.com/office/drawing/2014/main" id="{4C7324DE-D037-B679-74B1-6FF9FAF7C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3297" y="5154614"/>
              <a:ext cx="88325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T165A/M184I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1" name="Rectangle 33">
              <a:extLst>
                <a:ext uri="{FF2B5EF4-FFF2-40B4-BE49-F238E27FC236}">
                  <a16:creationId xmlns:a16="http://schemas.microsoft.com/office/drawing/2014/main" id="{4916EBD6-6F2E-72A3-3F53-C2706BCBA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8105" y="4926014"/>
              <a:ext cx="87844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A114S/M184I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2" name="Rectangle 34">
              <a:extLst>
                <a:ext uri="{FF2B5EF4-FFF2-40B4-BE49-F238E27FC236}">
                  <a16:creationId xmlns:a16="http://schemas.microsoft.com/office/drawing/2014/main" id="{32B6730D-ED76-64B0-4E34-89AD0FC50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4669" y="4695826"/>
              <a:ext cx="79188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L74I/M184V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3" name="Rectangle 35">
              <a:extLst>
                <a:ext uri="{FF2B5EF4-FFF2-40B4-BE49-F238E27FC236}">
                  <a16:creationId xmlns:a16="http://schemas.microsoft.com/office/drawing/2014/main" id="{86491E8E-BA85-05A6-4173-DAA9240A5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4361" y="4465639"/>
              <a:ext cx="74219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L74I/M184I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4" name="Rectangle 36">
              <a:extLst>
                <a:ext uri="{FF2B5EF4-FFF2-40B4-BE49-F238E27FC236}">
                  <a16:creationId xmlns:a16="http://schemas.microsoft.com/office/drawing/2014/main" id="{2027CD9C-386D-06C3-2631-B887A528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4887" y="4235451"/>
              <a:ext cx="46166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M184V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5" name="Rectangle 37">
              <a:extLst>
                <a:ext uri="{FF2B5EF4-FFF2-40B4-BE49-F238E27FC236}">
                  <a16:creationId xmlns:a16="http://schemas.microsoft.com/office/drawing/2014/main" id="{32316013-6A43-8857-F1B8-E070CC12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4580" y="4006851"/>
              <a:ext cx="41197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M184I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6" name="Rectangle 38">
              <a:extLst>
                <a:ext uri="{FF2B5EF4-FFF2-40B4-BE49-F238E27FC236}">
                  <a16:creationId xmlns:a16="http://schemas.microsoft.com/office/drawing/2014/main" id="{B12912B8-33D7-82D6-D3C3-26F2B994B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9405" y="3776664"/>
              <a:ext cx="4055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T165A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7" name="Rectangle 39">
              <a:extLst>
                <a:ext uri="{FF2B5EF4-FFF2-40B4-BE49-F238E27FC236}">
                  <a16:creationId xmlns:a16="http://schemas.microsoft.com/office/drawing/2014/main" id="{501E0210-94BE-1136-6880-7ECAFD805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9405" y="3546476"/>
              <a:ext cx="4055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A158T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8" name="Rectangle 40">
              <a:extLst>
                <a:ext uri="{FF2B5EF4-FFF2-40B4-BE49-F238E27FC236}">
                  <a16:creationId xmlns:a16="http://schemas.microsoft.com/office/drawing/2014/main" id="{0C737602-A444-0E1B-6FE3-F38C3CA41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214" y="3316289"/>
              <a:ext cx="40075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A114S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59" name="Rectangle 41">
              <a:extLst>
                <a:ext uri="{FF2B5EF4-FFF2-40B4-BE49-F238E27FC236}">
                  <a16:creationId xmlns:a16="http://schemas.microsoft.com/office/drawing/2014/main" id="{FCD736F2-29E6-027B-D7BB-83830C53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2056" y="3086101"/>
              <a:ext cx="26449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200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L74I</a:t>
              </a:r>
              <a:endParaRPr kumimoji="0" lang="en-US" sz="200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64" name="Rectangle 29">
              <a:extLst>
                <a:ext uri="{FF2B5EF4-FFF2-40B4-BE49-F238E27FC236}">
                  <a16:creationId xmlns:a16="http://schemas.microsoft.com/office/drawing/2014/main" id="{278D7AD1-10E9-7CC8-2AF5-B971612CC6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1120016" y="4903756"/>
              <a:ext cx="103227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Combinations</a:t>
              </a:r>
            </a:p>
          </p:txBody>
        </p:sp>
        <p:sp>
          <p:nvSpPr>
            <p:cNvPr id="65" name="Rectangle 29">
              <a:extLst>
                <a:ext uri="{FF2B5EF4-FFF2-40B4-BE49-F238E27FC236}">
                  <a16:creationId xmlns:a16="http://schemas.microsoft.com/office/drawing/2014/main" id="{84584D03-52AF-D61F-8BE8-925F4C9302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11012680" y="3661591"/>
              <a:ext cx="12469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Single mutations</a:t>
              </a:r>
            </a:p>
          </p:txBody>
        </p:sp>
        <p:sp>
          <p:nvSpPr>
            <p:cNvPr id="66" name="Rectangle 31">
              <a:extLst>
                <a:ext uri="{FF2B5EF4-FFF2-40B4-BE49-F238E27FC236}">
                  <a16:creationId xmlns:a16="http://schemas.microsoft.com/office/drawing/2014/main" id="{B157E393-6DBF-C40A-C821-7171EF8EDA6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6095909" y="4054621"/>
              <a:ext cx="15159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1400" b="1" i="0" u="none" strike="noStrike" cap="none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+mn-lt"/>
                </a:rPr>
                <a:t>Clonal HIV-1 variant</a:t>
              </a:r>
              <a:endParaRPr kumimoji="0" lang="en-US" sz="1400" b="0" i="0" u="none" strike="noStrike" cap="none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latin typeface="+mn-lt"/>
              </a:endParaRPr>
            </a:p>
          </p:txBody>
        </p:sp>
        <p:sp>
          <p:nvSpPr>
            <p:cNvPr id="6" name="Line 16">
              <a:extLst>
                <a:ext uri="{FF2B5EF4-FFF2-40B4-BE49-F238E27FC236}">
                  <a16:creationId xmlns:a16="http://schemas.microsoft.com/office/drawing/2014/main" id="{9280FCF9-8270-3A19-75D6-E3D235821B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940" y="3145841"/>
              <a:ext cx="42197" cy="2451393"/>
            </a:xfrm>
            <a:prstGeom prst="line">
              <a:avLst/>
            </a:prstGeom>
            <a:noFill/>
            <a:ln w="9525">
              <a:solidFill>
                <a:srgbClr val="000066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>
                <a:solidFill>
                  <a:srgbClr val="000066"/>
                </a:solidFill>
              </a:endParaRPr>
            </a:p>
          </p:txBody>
        </p:sp>
      </p:grpSp>
      <p:sp>
        <p:nvSpPr>
          <p:cNvPr id="11" name="Text Box 3">
            <a:extLst>
              <a:ext uri="{FF2B5EF4-FFF2-40B4-BE49-F238E27FC236}">
                <a16:creationId xmlns:a16="http://schemas.microsoft.com/office/drawing/2014/main" id="{17C62D55-5AEC-00E9-C025-36DC3CFC07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3224" y="6369954"/>
            <a:ext cx="277249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Diamond TL, AIDS 2026, Abs. LB27</a:t>
            </a:r>
          </a:p>
        </p:txBody>
      </p:sp>
    </p:spTree>
    <p:extLst>
      <p:ext uri="{BB962C8B-B14F-4D97-AF65-F5344CB8AC3E}">
        <p14:creationId xmlns:p14="http://schemas.microsoft.com/office/powerpoint/2010/main" val="38392467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205D22D-CCB6-47B6-64C3-BE0F0BCBF100}"/>
              </a:ext>
            </a:extLst>
          </p:cNvPr>
          <p:cNvSpPr txBox="1">
            <a:spLocks/>
          </p:cNvSpPr>
          <p:nvPr/>
        </p:nvSpPr>
        <p:spPr>
          <a:xfrm>
            <a:off x="609600" y="16629"/>
            <a:ext cx="8543624" cy="1491539"/>
          </a:xfrm>
          <a:prstGeom prst="rect">
            <a:avLst/>
          </a:prstGeom>
        </p:spPr>
        <p:txBody>
          <a:bodyPr anchor="ctr" anchorCtr="0"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noProof="0" dirty="0" err="1"/>
              <a:t>Alimatravir</a:t>
            </a:r>
            <a:r>
              <a:rPr lang="en-US" noProof="0" dirty="0"/>
              <a:t> (MK-8527) for </a:t>
            </a:r>
            <a:r>
              <a:rPr lang="en-US" noProof="0" dirty="0" err="1"/>
              <a:t>PrEP</a:t>
            </a:r>
            <a:endParaRPr lang="en-US" noProof="0" dirty="0"/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B311AD71-618C-6BEC-27D2-2B5625B645F3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09600" y="2018261"/>
            <a:ext cx="11277600" cy="3867150"/>
          </a:xfrm>
        </p:spPr>
        <p:txBody>
          <a:bodyPr>
            <a:normAutofit/>
          </a:bodyPr>
          <a:lstStyle/>
          <a:p>
            <a:pPr>
              <a:spcBef>
                <a:spcPts val="0"/>
              </a:spcBef>
            </a:pPr>
            <a:r>
              <a:rPr lang="en-US" sz="2000" noProof="0" dirty="0" err="1">
                <a:effectLst/>
              </a:rPr>
              <a:t>Alimatravir</a:t>
            </a:r>
            <a:r>
              <a:rPr lang="en-US" sz="2000" noProof="0" dirty="0">
                <a:effectLst/>
              </a:rPr>
              <a:t> potency was reduced by approximately 11-fold against M184I/V-containing clinical isolates</a:t>
            </a:r>
            <a:r>
              <a:rPr lang="en-US" sz="2000" noProof="0" dirty="0"/>
              <a:t> </a:t>
            </a:r>
            <a:br>
              <a:rPr lang="en-US" sz="2000" noProof="0" dirty="0"/>
            </a:br>
            <a:r>
              <a:rPr lang="en-US" sz="2000" noProof="0" dirty="0">
                <a:effectLst/>
              </a:rPr>
              <a:t>in </a:t>
            </a:r>
            <a:r>
              <a:rPr lang="en-US" sz="2000" noProof="0" dirty="0" err="1">
                <a:effectLst/>
              </a:rPr>
              <a:t>PhenoSense</a:t>
            </a:r>
            <a:r>
              <a:rPr lang="en-US" sz="2000" noProof="0" dirty="0">
                <a:effectLst/>
              </a:rPr>
              <a:t>®</a:t>
            </a:r>
            <a:br>
              <a:rPr lang="en-US" sz="2000" noProof="0" dirty="0">
                <a:effectLst/>
              </a:rPr>
            </a:br>
            <a:endParaRPr lang="en-US" sz="2000" noProof="0" dirty="0">
              <a:effectLst/>
            </a:endParaRPr>
          </a:p>
          <a:p>
            <a:pPr>
              <a:spcBef>
                <a:spcPts val="0"/>
              </a:spcBef>
            </a:pPr>
            <a:r>
              <a:rPr lang="en-US" sz="2000" noProof="0" dirty="0" err="1">
                <a:effectLst/>
              </a:rPr>
              <a:t>Alimatravir</a:t>
            </a:r>
            <a:r>
              <a:rPr lang="en-US" sz="2000" noProof="0" dirty="0">
                <a:effectLst/>
              </a:rPr>
              <a:t> 11 mg once-monthly oral is projected to provide a median IQ of ~10 for WT </a:t>
            </a:r>
            <a:br>
              <a:rPr lang="en-US" sz="2000" noProof="0" dirty="0">
                <a:effectLst/>
              </a:rPr>
            </a:br>
            <a:r>
              <a:rPr lang="en-US" sz="2000" noProof="0" dirty="0">
                <a:effectLst/>
              </a:rPr>
              <a:t>and ~1 for M184I/V</a:t>
            </a:r>
          </a:p>
          <a:p>
            <a:pPr lvl="1">
              <a:spcBef>
                <a:spcPts val="0"/>
              </a:spcBef>
            </a:pPr>
            <a:r>
              <a:rPr lang="en-US" sz="2000" noProof="0" dirty="0">
                <a:effectLst/>
              </a:rPr>
              <a:t>An IQ as low as 0.5 demonstrated </a:t>
            </a:r>
            <a:r>
              <a:rPr lang="en-US" sz="2000" noProof="0" dirty="0" err="1">
                <a:effectLst/>
              </a:rPr>
              <a:t>PrEP</a:t>
            </a:r>
            <a:r>
              <a:rPr lang="en-US" sz="2000" noProof="0" dirty="0">
                <a:effectLst/>
              </a:rPr>
              <a:t> efficacy in a nonhuman primate model</a:t>
            </a:r>
            <a:br>
              <a:rPr lang="en-US" sz="2000" noProof="0" dirty="0">
                <a:effectLst/>
              </a:rPr>
            </a:br>
            <a:endParaRPr lang="en-US" sz="2000" noProof="0" dirty="0">
              <a:effectLst/>
            </a:endParaRPr>
          </a:p>
          <a:p>
            <a:pPr>
              <a:spcBef>
                <a:spcPts val="0"/>
              </a:spcBef>
            </a:pPr>
            <a:r>
              <a:rPr lang="en-US" sz="2000" noProof="0" dirty="0"/>
              <a:t>Literature review (58 studies in non-</a:t>
            </a:r>
            <a:r>
              <a:rPr lang="en-US" sz="2000" noProof="0" dirty="0" err="1"/>
              <a:t>PrEP</a:t>
            </a:r>
            <a:r>
              <a:rPr lang="en-US" sz="2000" noProof="0" dirty="0"/>
              <a:t> users) : prevalence of M184I/V ranging from 0.20% to 3.6%</a:t>
            </a:r>
          </a:p>
          <a:p>
            <a:pPr>
              <a:spcBef>
                <a:spcPts val="0"/>
              </a:spcBef>
            </a:pPr>
            <a:endParaRPr lang="en-US" sz="2000" noProof="0" dirty="0"/>
          </a:p>
          <a:p>
            <a:pPr>
              <a:spcBef>
                <a:spcPts val="0"/>
              </a:spcBef>
            </a:pPr>
            <a:r>
              <a:rPr lang="en-US" sz="2000" noProof="0" dirty="0">
                <a:effectLst/>
              </a:rPr>
              <a:t>Altogether, available data on </a:t>
            </a:r>
            <a:r>
              <a:rPr lang="en-US" sz="2000" noProof="0" dirty="0" err="1"/>
              <a:t>a</a:t>
            </a:r>
            <a:r>
              <a:rPr lang="en-US" sz="2000" noProof="0" dirty="0" err="1">
                <a:effectLst/>
              </a:rPr>
              <a:t>limatravir</a:t>
            </a:r>
            <a:r>
              <a:rPr lang="en-US" sz="2000" noProof="0" dirty="0">
                <a:effectLst/>
              </a:rPr>
              <a:t> resistance profile and the epidemiology of M184I/V at a population level suggest M184I/V will not impact the effectiveness of </a:t>
            </a:r>
            <a:r>
              <a:rPr lang="en-US" sz="2000" noProof="0" dirty="0" err="1"/>
              <a:t>a</a:t>
            </a:r>
            <a:r>
              <a:rPr lang="en-US" sz="2000" noProof="0" dirty="0" err="1">
                <a:effectLst/>
              </a:rPr>
              <a:t>limatravir</a:t>
            </a:r>
            <a:r>
              <a:rPr lang="en-US" sz="2000" noProof="0" dirty="0">
                <a:effectLst/>
              </a:rPr>
              <a:t> as monthly oral </a:t>
            </a:r>
            <a:r>
              <a:rPr lang="en-US" sz="2000" noProof="0" dirty="0" err="1">
                <a:effectLst/>
              </a:rPr>
              <a:t>PrEP</a:t>
            </a:r>
            <a:endParaRPr lang="en-US" sz="2000" noProof="0" dirty="0">
              <a:effectLst/>
            </a:endParaRPr>
          </a:p>
          <a:p>
            <a:pPr>
              <a:spcBef>
                <a:spcPts val="0"/>
              </a:spcBef>
            </a:pPr>
            <a:endParaRPr lang="en-US" sz="2000" noProof="0" dirty="0"/>
          </a:p>
          <a:p>
            <a:pPr>
              <a:spcBef>
                <a:spcPts val="0"/>
              </a:spcBef>
            </a:pPr>
            <a:endParaRPr lang="en-US" sz="2000" noProof="0" dirty="0">
              <a:effectLst/>
            </a:endParaRPr>
          </a:p>
          <a:p>
            <a:pPr lvl="1">
              <a:spcBef>
                <a:spcPts val="0"/>
              </a:spcBef>
            </a:pPr>
            <a:endParaRPr lang="en-US" sz="2000" noProof="0" dirty="0">
              <a:effectLst/>
            </a:endParaRPr>
          </a:p>
          <a:p>
            <a:pPr>
              <a:spcBef>
                <a:spcPts val="0"/>
              </a:spcBef>
            </a:pPr>
            <a:endParaRPr lang="en-US" sz="2000" noProof="0" dirty="0">
              <a:effectLst/>
            </a:endParaRPr>
          </a:p>
          <a:p>
            <a:pPr>
              <a:spcBef>
                <a:spcPts val="0"/>
              </a:spcBef>
            </a:pPr>
            <a:endParaRPr lang="en-US" sz="2000" noProof="0" dirty="0"/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80DACA0F-BC63-3C0E-0216-3C83DCA540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3224" y="6369954"/>
            <a:ext cx="277249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en-US" sz="1400" i="1" noProof="0" dirty="0">
                <a:solidFill>
                  <a:srgbClr val="0070C0"/>
                </a:solidFill>
              </a:rPr>
              <a:t>Diamond TL, AIDS 2026, Abs. LB27</a:t>
            </a:r>
          </a:p>
        </p:txBody>
      </p:sp>
    </p:spTree>
    <p:extLst>
      <p:ext uri="{BB962C8B-B14F-4D97-AF65-F5344CB8AC3E}">
        <p14:creationId xmlns:p14="http://schemas.microsoft.com/office/powerpoint/2010/main" val="226642838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42D5BB8-6E9F-371A-1362-AE8A5618B512}"/>
              </a:ext>
            </a:extLst>
          </p:cNvPr>
          <p:cNvGrpSpPr/>
          <p:nvPr/>
        </p:nvGrpSpPr>
        <p:grpSpPr>
          <a:xfrm>
            <a:off x="739802" y="2861161"/>
            <a:ext cx="9890435" cy="3795130"/>
            <a:chOff x="739802" y="2861161"/>
            <a:chExt cx="9890435" cy="3795130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7EB69235-BAC9-BDD6-E03D-D6E43F52EDC9}"/>
                </a:ext>
              </a:extLst>
            </p:cNvPr>
            <p:cNvSpPr txBox="1"/>
            <p:nvPr/>
          </p:nvSpPr>
          <p:spPr>
            <a:xfrm>
              <a:off x="791228" y="3384381"/>
              <a:ext cx="7902125" cy="270843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>
                <a:buNone/>
              </a:pPr>
              <a:r>
                <a:rPr lang="en-US" sz="1200" b="1" dirty="0">
                  <a:solidFill>
                    <a:srgbClr val="000066"/>
                  </a:solidFill>
                  <a:effectLst/>
                </a:rPr>
                <a:t>1. VRC07-523LS sensitivity</a:t>
              </a:r>
            </a:p>
            <a:p>
              <a:pPr marL="0" marR="0">
                <a:buNone/>
              </a:pPr>
              <a:r>
                <a:rPr lang="en-US" sz="1200" dirty="0">
                  <a:solidFill>
                    <a:srgbClr val="00B050"/>
                  </a:solidFill>
                  <a:effectLst/>
                </a:rPr>
                <a:t>IC</a:t>
              </a:r>
              <a:r>
                <a:rPr lang="en-US" sz="1200" baseline="-25000" dirty="0">
                  <a:solidFill>
                    <a:srgbClr val="00B050"/>
                  </a:solidFill>
                  <a:effectLst/>
                </a:rPr>
                <a:t>80</a:t>
              </a:r>
              <a:r>
                <a:rPr lang="en-US" sz="1200" dirty="0">
                  <a:solidFill>
                    <a:srgbClr val="00B050"/>
                  </a:solidFill>
                  <a:effectLst/>
                </a:rPr>
                <a:t> &lt; 1 ug/mL</a:t>
              </a:r>
              <a:r>
                <a:rPr lang="en-US" sz="1200" dirty="0">
                  <a:solidFill>
                    <a:srgbClr val="00B050"/>
                  </a:solidFill>
                </a:rPr>
                <a:t>			</a:t>
              </a:r>
              <a:r>
                <a:rPr lang="en-US" sz="1200" dirty="0">
                  <a:solidFill>
                    <a:srgbClr val="00B050"/>
                  </a:solidFill>
                  <a:effectLst/>
                </a:rPr>
                <a:t>4 vs 7</a:t>
              </a:r>
            </a:p>
            <a:p>
              <a:r>
                <a:rPr lang="en-US" sz="1200" dirty="0">
                  <a:solidFill>
                    <a:srgbClr val="FF0000"/>
                  </a:solidFill>
                </a:rPr>
                <a:t>IC</a:t>
              </a:r>
              <a:r>
                <a:rPr lang="en-US" sz="1200" baseline="-25000" dirty="0">
                  <a:solidFill>
                    <a:srgbClr val="FF0000"/>
                  </a:solidFill>
                </a:rPr>
                <a:t>80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 ≥ 1 </a:t>
              </a:r>
              <a:r>
                <a:rPr lang="en-US" sz="1200" dirty="0" err="1">
                  <a:solidFill>
                    <a:srgbClr val="FF0000"/>
                  </a:solidFill>
                  <a:effectLst/>
                </a:rPr>
                <a:t>pg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/mL</a:t>
              </a:r>
              <a:r>
                <a:rPr lang="en-US" sz="1200" dirty="0">
                  <a:solidFill>
                    <a:srgbClr val="FF0000"/>
                  </a:solidFill>
                </a:rPr>
                <a:t>			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18 vs 10</a:t>
              </a:r>
            </a:p>
            <a:p>
              <a:pPr marL="0" marR="0">
                <a:buNone/>
              </a:pPr>
              <a:r>
                <a:rPr lang="en-US" sz="1000" i="1" dirty="0">
                  <a:solidFill>
                    <a:srgbClr val="000066"/>
                  </a:solidFill>
                  <a:effectLst/>
                </a:rPr>
                <a:t>Threshold based on VRCO7 523LS IC</a:t>
              </a:r>
              <a:r>
                <a:rPr lang="en-US" sz="1000" i="1" baseline="-25000" dirty="0">
                  <a:solidFill>
                    <a:srgbClr val="000066"/>
                  </a:solidFill>
                  <a:effectLst/>
                </a:rPr>
                <a:t>80</a:t>
              </a:r>
              <a:r>
                <a:rPr lang="en-US" sz="1000" i="1" dirty="0">
                  <a:solidFill>
                    <a:srgbClr val="000066"/>
                  </a:solidFill>
                  <a:effectLst/>
                </a:rPr>
                <a:t> analysis</a:t>
              </a:r>
              <a:br>
                <a:rPr lang="en-US" sz="1000" i="1" dirty="0">
                  <a:solidFill>
                    <a:srgbClr val="000066"/>
                  </a:solidFill>
                  <a:effectLst/>
                </a:rPr>
              </a:br>
              <a:endParaRPr lang="en-US" sz="1000" i="1" dirty="0">
                <a:solidFill>
                  <a:srgbClr val="000066"/>
                </a:solidFill>
                <a:effectLst/>
              </a:endParaRP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000066"/>
                  </a:solidFill>
                  <a:effectLst/>
                </a:rPr>
                <a:t>2. CAP256V2LS sensitivity</a:t>
              </a:r>
            </a:p>
            <a:p>
              <a:r>
                <a:rPr lang="en-US" sz="1200" dirty="0">
                  <a:solidFill>
                    <a:srgbClr val="00B050"/>
                  </a:solidFill>
                </a:rPr>
                <a:t>IC</a:t>
              </a:r>
              <a:r>
                <a:rPr lang="en-US" sz="1200" baseline="-25000" dirty="0">
                  <a:solidFill>
                    <a:srgbClr val="00B050"/>
                  </a:solidFill>
                </a:rPr>
                <a:t>80</a:t>
              </a:r>
              <a:r>
                <a:rPr lang="en-US" sz="1200" dirty="0">
                  <a:solidFill>
                    <a:srgbClr val="00B050"/>
                  </a:solidFill>
                  <a:effectLst/>
                </a:rPr>
                <a:t> &lt; 0.1 ug/mL</a:t>
              </a:r>
              <a:r>
                <a:rPr lang="en-US" sz="1200" dirty="0">
                  <a:solidFill>
                    <a:srgbClr val="00B050"/>
                  </a:solidFill>
                </a:rPr>
                <a:t>		</a:t>
              </a:r>
              <a:r>
                <a:rPr lang="en-US" sz="1200" dirty="0">
                  <a:solidFill>
                    <a:srgbClr val="00B050"/>
                  </a:solidFill>
                  <a:effectLst/>
                </a:rPr>
                <a:t>0 vs 5</a:t>
              </a:r>
            </a:p>
            <a:p>
              <a:r>
                <a:rPr lang="en-US" sz="1200" dirty="0">
                  <a:solidFill>
                    <a:srgbClr val="FF0000"/>
                  </a:solidFill>
                </a:rPr>
                <a:t>IC</a:t>
              </a:r>
              <a:r>
                <a:rPr lang="en-US" sz="1200" baseline="-25000" dirty="0">
                  <a:solidFill>
                    <a:srgbClr val="FF0000"/>
                  </a:solidFill>
                </a:rPr>
                <a:t>80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 ≥ 0.1 </a:t>
              </a:r>
              <a:r>
                <a:rPr lang="en-US" sz="1200" dirty="0" err="1">
                  <a:solidFill>
                    <a:srgbClr val="FF0000"/>
                  </a:solidFill>
                  <a:effectLst/>
                </a:rPr>
                <a:t>pg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/mL</a:t>
              </a:r>
              <a:r>
                <a:rPr lang="en-US" sz="1200" dirty="0">
                  <a:solidFill>
                    <a:srgbClr val="FF0000"/>
                  </a:solidFill>
                </a:rPr>
                <a:t>		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22 vs 12</a:t>
              </a:r>
            </a:p>
            <a:p>
              <a:r>
                <a:rPr lang="en-US" sz="1000" i="1" dirty="0">
                  <a:solidFill>
                    <a:srgbClr val="000066"/>
                  </a:solidFill>
                  <a:effectLst/>
                </a:rPr>
                <a:t>Threshold based on CAP256V2LS </a:t>
              </a:r>
              <a:r>
                <a:rPr lang="en-US" sz="1000" i="1" dirty="0">
                  <a:solidFill>
                    <a:srgbClr val="000066"/>
                  </a:solidFill>
                </a:rPr>
                <a:t>IC</a:t>
              </a:r>
              <a:r>
                <a:rPr lang="en-US" sz="1000" i="1" baseline="-25000" dirty="0">
                  <a:solidFill>
                    <a:srgbClr val="000066"/>
                  </a:solidFill>
                </a:rPr>
                <a:t>80</a:t>
              </a:r>
              <a:r>
                <a:rPr lang="en-US" sz="1000" i="1" dirty="0">
                  <a:solidFill>
                    <a:srgbClr val="000066"/>
                  </a:solidFill>
                  <a:effectLst/>
                </a:rPr>
                <a:t> analysis</a:t>
              </a:r>
              <a:br>
                <a:rPr lang="en-US" sz="1000" i="1" dirty="0">
                  <a:solidFill>
                    <a:srgbClr val="000066"/>
                  </a:solidFill>
                  <a:effectLst/>
                </a:rPr>
              </a:br>
              <a:endParaRPr lang="en-US" sz="1000" i="1" dirty="0">
                <a:solidFill>
                  <a:srgbClr val="000066"/>
                </a:solidFill>
                <a:effectLst/>
              </a:endParaRP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000066"/>
                  </a:solidFill>
                  <a:effectLst/>
                </a:rPr>
                <a:t>3. Combined antibody sensitivity</a:t>
              </a:r>
            </a:p>
            <a:p>
              <a:pPr marL="0" marR="0">
                <a:buNone/>
              </a:pPr>
              <a:r>
                <a:rPr lang="en-US" sz="1200" dirty="0">
                  <a:solidFill>
                    <a:srgbClr val="00B050"/>
                  </a:solidFill>
                  <a:effectLst/>
                </a:rPr>
                <a:t>Sensitive to both</a:t>
              </a:r>
              <a:r>
                <a:rPr lang="en-US" sz="1200" dirty="0">
                  <a:solidFill>
                    <a:srgbClr val="00B050"/>
                  </a:solidFill>
                </a:rPr>
                <a:t>		</a:t>
              </a:r>
              <a:r>
                <a:rPr lang="en-US" sz="1200" dirty="0">
                  <a:solidFill>
                    <a:srgbClr val="00B050"/>
                  </a:solidFill>
                  <a:effectLst/>
                </a:rPr>
                <a:t>0 vs 2</a:t>
              </a:r>
            </a:p>
            <a:p>
              <a:pPr marL="0" marR="0">
                <a:buNone/>
              </a:pPr>
              <a:r>
                <a:rPr lang="en-US" sz="1200" dirty="0">
                  <a:solidFill>
                    <a:srgbClr val="FFC000"/>
                  </a:solidFill>
                  <a:effectLst/>
                </a:rPr>
                <a:t>Sensitive to one		4 vs 8</a:t>
              </a:r>
            </a:p>
            <a:p>
              <a:pPr marL="0" marR="0">
                <a:buNone/>
              </a:pPr>
              <a:r>
                <a:rPr lang="en-US" sz="1200" dirty="0">
                  <a:solidFill>
                    <a:srgbClr val="FF0000"/>
                  </a:solidFill>
                  <a:effectLst/>
                </a:rPr>
                <a:t>Resistant to both</a:t>
              </a:r>
              <a:r>
                <a:rPr lang="en-US" sz="1200" dirty="0">
                  <a:solidFill>
                    <a:srgbClr val="FF0000"/>
                  </a:solidFill>
                </a:rPr>
                <a:t>		</a:t>
              </a:r>
              <a:r>
                <a:rPr lang="en-US" sz="1200" dirty="0">
                  <a:solidFill>
                    <a:srgbClr val="FF0000"/>
                  </a:solidFill>
                  <a:effectLst/>
                </a:rPr>
                <a:t>18 vs 7</a:t>
              </a:r>
            </a:p>
            <a:p>
              <a:pPr marL="0" marR="0">
                <a:buNone/>
              </a:pPr>
              <a:r>
                <a:rPr lang="en-US" sz="1000" i="1" dirty="0">
                  <a:solidFill>
                    <a:srgbClr val="000066"/>
                  </a:solidFill>
                  <a:effectLst/>
                </a:rPr>
                <a:t>Cochran Armitage test for trend: p=0.023</a:t>
              </a:r>
            </a:p>
          </p:txBody>
        </p:sp>
        <p:sp>
          <p:nvSpPr>
            <p:cNvPr id="7" name="Ellipse 6">
              <a:extLst>
                <a:ext uri="{FF2B5EF4-FFF2-40B4-BE49-F238E27FC236}">
                  <a16:creationId xmlns:a16="http://schemas.microsoft.com/office/drawing/2014/main" id="{339668E8-42DF-FE9E-B7E1-AAB083867F16}"/>
                </a:ext>
              </a:extLst>
            </p:cNvPr>
            <p:cNvSpPr/>
            <p:nvPr/>
          </p:nvSpPr>
          <p:spPr>
            <a:xfrm>
              <a:off x="6319657" y="3680388"/>
              <a:ext cx="178283" cy="137565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Ellipse 7">
              <a:extLst>
                <a:ext uri="{FF2B5EF4-FFF2-40B4-BE49-F238E27FC236}">
                  <a16:creationId xmlns:a16="http://schemas.microsoft.com/office/drawing/2014/main" id="{236AAF5F-83D8-5686-621B-913130BF2A4F}"/>
                </a:ext>
              </a:extLst>
            </p:cNvPr>
            <p:cNvSpPr/>
            <p:nvPr/>
          </p:nvSpPr>
          <p:spPr>
            <a:xfrm>
              <a:off x="6896172" y="3885654"/>
              <a:ext cx="178283" cy="13756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Ellipse 8">
              <a:extLst>
                <a:ext uri="{FF2B5EF4-FFF2-40B4-BE49-F238E27FC236}">
                  <a16:creationId xmlns:a16="http://schemas.microsoft.com/office/drawing/2014/main" id="{7398A134-7B62-75D0-80B3-15FCB3588C07}"/>
                </a:ext>
              </a:extLst>
            </p:cNvPr>
            <p:cNvSpPr/>
            <p:nvPr/>
          </p:nvSpPr>
          <p:spPr>
            <a:xfrm>
              <a:off x="6902578" y="4723769"/>
              <a:ext cx="178283" cy="13756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Ellipse 9">
              <a:extLst>
                <a:ext uri="{FF2B5EF4-FFF2-40B4-BE49-F238E27FC236}">
                  <a16:creationId xmlns:a16="http://schemas.microsoft.com/office/drawing/2014/main" id="{39FF46A3-0E04-570F-68CA-AF511385280A}"/>
                </a:ext>
              </a:extLst>
            </p:cNvPr>
            <p:cNvSpPr/>
            <p:nvPr/>
          </p:nvSpPr>
          <p:spPr>
            <a:xfrm>
              <a:off x="6249733" y="5568971"/>
              <a:ext cx="178283" cy="137565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Ellipse 10">
              <a:extLst>
                <a:ext uri="{FF2B5EF4-FFF2-40B4-BE49-F238E27FC236}">
                  <a16:creationId xmlns:a16="http://schemas.microsoft.com/office/drawing/2014/main" id="{EBF50851-38DB-9EC9-EA38-3DC05D7C98E9}"/>
                </a:ext>
              </a:extLst>
            </p:cNvPr>
            <p:cNvSpPr/>
            <p:nvPr/>
          </p:nvSpPr>
          <p:spPr>
            <a:xfrm>
              <a:off x="7048831" y="5776565"/>
              <a:ext cx="178283" cy="137565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0" name="Groupe 19">
              <a:extLst>
                <a:ext uri="{FF2B5EF4-FFF2-40B4-BE49-F238E27FC236}">
                  <a16:creationId xmlns:a16="http://schemas.microsoft.com/office/drawing/2014/main" id="{875DE496-65B5-8601-55BD-E8A2DFBCCFA2}"/>
                </a:ext>
              </a:extLst>
            </p:cNvPr>
            <p:cNvGrpSpPr/>
            <p:nvPr/>
          </p:nvGrpSpPr>
          <p:grpSpPr>
            <a:xfrm>
              <a:off x="5778590" y="3702215"/>
              <a:ext cx="1237830" cy="93912"/>
              <a:chOff x="5318348" y="1873284"/>
              <a:chExt cx="727075" cy="93912"/>
            </a:xfrm>
          </p:grpSpPr>
          <p:cxnSp>
            <p:nvCxnSpPr>
              <p:cNvPr id="13" name="Connecteur droit 12">
                <a:extLst>
                  <a:ext uri="{FF2B5EF4-FFF2-40B4-BE49-F238E27FC236}">
                    <a16:creationId xmlns:a16="http://schemas.microsoft.com/office/drawing/2014/main" id="{DF0009BA-AB27-0F17-5E05-CD23AE21904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18348" y="1873284"/>
                <a:ext cx="0" cy="93912"/>
              </a:xfrm>
              <a:prstGeom prst="line">
                <a:avLst/>
              </a:prstGeom>
              <a:ln w="12700">
                <a:solidFill>
                  <a:srgbClr val="00B05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Connecteur droit 15">
                <a:extLst>
                  <a:ext uri="{FF2B5EF4-FFF2-40B4-BE49-F238E27FC236}">
                    <a16:creationId xmlns:a16="http://schemas.microsoft.com/office/drawing/2014/main" id="{45FE6D2F-270A-D563-DC3B-CB2E63CC5F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5423" y="1873284"/>
                <a:ext cx="0" cy="93912"/>
              </a:xfrm>
              <a:prstGeom prst="line">
                <a:avLst/>
              </a:prstGeom>
              <a:ln w="12700">
                <a:solidFill>
                  <a:srgbClr val="00B05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Connecteur droit 16">
                <a:extLst>
                  <a:ext uri="{FF2B5EF4-FFF2-40B4-BE49-F238E27FC236}">
                    <a16:creationId xmlns:a16="http://schemas.microsoft.com/office/drawing/2014/main" id="{7D9D00D5-42BE-B667-994F-4B870DCE36F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318348" y="1927225"/>
                <a:ext cx="727075" cy="0"/>
              </a:xfrm>
              <a:prstGeom prst="line">
                <a:avLst/>
              </a:prstGeom>
              <a:ln w="12700">
                <a:solidFill>
                  <a:srgbClr val="00B05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" name="Groupe 20">
              <a:extLst>
                <a:ext uri="{FF2B5EF4-FFF2-40B4-BE49-F238E27FC236}">
                  <a16:creationId xmlns:a16="http://schemas.microsoft.com/office/drawing/2014/main" id="{EA8A0CFA-7C13-623E-0711-44008D8A04C7}"/>
                </a:ext>
              </a:extLst>
            </p:cNvPr>
            <p:cNvGrpSpPr/>
            <p:nvPr/>
          </p:nvGrpSpPr>
          <p:grpSpPr>
            <a:xfrm>
              <a:off x="6608199" y="3895540"/>
              <a:ext cx="757976" cy="93912"/>
              <a:chOff x="5318348" y="1873284"/>
              <a:chExt cx="727075" cy="93912"/>
            </a:xfrm>
          </p:grpSpPr>
          <p:cxnSp>
            <p:nvCxnSpPr>
              <p:cNvPr id="22" name="Connecteur droit 21">
                <a:extLst>
                  <a:ext uri="{FF2B5EF4-FFF2-40B4-BE49-F238E27FC236}">
                    <a16:creationId xmlns:a16="http://schemas.microsoft.com/office/drawing/2014/main" id="{C950135F-EB92-C3BC-FF5D-B1EC7C4590B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18348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Connecteur droit 22">
                <a:extLst>
                  <a:ext uri="{FF2B5EF4-FFF2-40B4-BE49-F238E27FC236}">
                    <a16:creationId xmlns:a16="http://schemas.microsoft.com/office/drawing/2014/main" id="{1E10E80B-B096-A68B-6479-71B51F94CE1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5423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Connecteur droit 23">
                <a:extLst>
                  <a:ext uri="{FF2B5EF4-FFF2-40B4-BE49-F238E27FC236}">
                    <a16:creationId xmlns:a16="http://schemas.microsoft.com/office/drawing/2014/main" id="{3FCF8D58-F49C-4179-3ED5-78AAC06B85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318348" y="1927225"/>
                <a:ext cx="727075" cy="0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e 24">
              <a:extLst>
                <a:ext uri="{FF2B5EF4-FFF2-40B4-BE49-F238E27FC236}">
                  <a16:creationId xmlns:a16="http://schemas.microsoft.com/office/drawing/2014/main" id="{1445F9C1-647A-FF1E-C708-D940C10CA148}"/>
                </a:ext>
              </a:extLst>
            </p:cNvPr>
            <p:cNvGrpSpPr/>
            <p:nvPr/>
          </p:nvGrpSpPr>
          <p:grpSpPr>
            <a:xfrm>
              <a:off x="6637432" y="4738598"/>
              <a:ext cx="687597" cy="93912"/>
              <a:chOff x="5318348" y="1873284"/>
              <a:chExt cx="727075" cy="93912"/>
            </a:xfrm>
          </p:grpSpPr>
          <p:cxnSp>
            <p:nvCxnSpPr>
              <p:cNvPr id="26" name="Connecteur droit 25">
                <a:extLst>
                  <a:ext uri="{FF2B5EF4-FFF2-40B4-BE49-F238E27FC236}">
                    <a16:creationId xmlns:a16="http://schemas.microsoft.com/office/drawing/2014/main" id="{8C7581E5-46CF-FFE8-9F9B-27F3F8875F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18348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Connecteur droit 26">
                <a:extLst>
                  <a:ext uri="{FF2B5EF4-FFF2-40B4-BE49-F238E27FC236}">
                    <a16:creationId xmlns:a16="http://schemas.microsoft.com/office/drawing/2014/main" id="{DE47BB1C-825E-0C36-8401-6B2509E0E32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5423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Connecteur droit 27">
                <a:extLst>
                  <a:ext uri="{FF2B5EF4-FFF2-40B4-BE49-F238E27FC236}">
                    <a16:creationId xmlns:a16="http://schemas.microsoft.com/office/drawing/2014/main" id="{21114CEB-CB8A-7D85-CC24-200A9F3574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318348" y="1927225"/>
                <a:ext cx="727075" cy="0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9" name="Groupe 28">
              <a:extLst>
                <a:ext uri="{FF2B5EF4-FFF2-40B4-BE49-F238E27FC236}">
                  <a16:creationId xmlns:a16="http://schemas.microsoft.com/office/drawing/2014/main" id="{1E93FFE0-CA13-CBBD-86D9-0F719469F6CF}"/>
                </a:ext>
              </a:extLst>
            </p:cNvPr>
            <p:cNvGrpSpPr/>
            <p:nvPr/>
          </p:nvGrpSpPr>
          <p:grpSpPr>
            <a:xfrm>
              <a:off x="5740417" y="5590797"/>
              <a:ext cx="1185462" cy="93912"/>
              <a:chOff x="5318348" y="1873284"/>
              <a:chExt cx="727075" cy="93912"/>
            </a:xfrm>
          </p:grpSpPr>
          <p:cxnSp>
            <p:nvCxnSpPr>
              <p:cNvPr id="30" name="Connecteur droit 29">
                <a:extLst>
                  <a:ext uri="{FF2B5EF4-FFF2-40B4-BE49-F238E27FC236}">
                    <a16:creationId xmlns:a16="http://schemas.microsoft.com/office/drawing/2014/main" id="{D1BA95F5-6433-7F94-3F45-264379F8C9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18348" y="1873284"/>
                <a:ext cx="0" cy="93912"/>
              </a:xfrm>
              <a:prstGeom prst="line">
                <a:avLst/>
              </a:prstGeom>
              <a:ln w="12700">
                <a:solidFill>
                  <a:srgbClr val="FFC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Connecteur droit 30">
                <a:extLst>
                  <a:ext uri="{FF2B5EF4-FFF2-40B4-BE49-F238E27FC236}">
                    <a16:creationId xmlns:a16="http://schemas.microsoft.com/office/drawing/2014/main" id="{E3DCBC87-C26D-5654-F525-D23DC137C0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5423" y="1873284"/>
                <a:ext cx="0" cy="93912"/>
              </a:xfrm>
              <a:prstGeom prst="line">
                <a:avLst/>
              </a:prstGeom>
              <a:ln w="12700">
                <a:solidFill>
                  <a:srgbClr val="FFC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Connecteur droit 31">
                <a:extLst>
                  <a:ext uri="{FF2B5EF4-FFF2-40B4-BE49-F238E27FC236}">
                    <a16:creationId xmlns:a16="http://schemas.microsoft.com/office/drawing/2014/main" id="{9F269F9D-2765-A373-56BA-F5FFE1C930E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318348" y="1927225"/>
                <a:ext cx="727075" cy="0"/>
              </a:xfrm>
              <a:prstGeom prst="line">
                <a:avLst/>
              </a:prstGeom>
              <a:ln w="12700">
                <a:solidFill>
                  <a:srgbClr val="FFC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3" name="Groupe 32">
              <a:extLst>
                <a:ext uri="{FF2B5EF4-FFF2-40B4-BE49-F238E27FC236}">
                  <a16:creationId xmlns:a16="http://schemas.microsoft.com/office/drawing/2014/main" id="{BC0C5F51-7800-F95C-EDC3-3D7373B5AD1C}"/>
                </a:ext>
              </a:extLst>
            </p:cNvPr>
            <p:cNvGrpSpPr/>
            <p:nvPr/>
          </p:nvGrpSpPr>
          <p:grpSpPr>
            <a:xfrm>
              <a:off x="6695048" y="5798391"/>
              <a:ext cx="868637" cy="93912"/>
              <a:chOff x="5318348" y="1873284"/>
              <a:chExt cx="727075" cy="93912"/>
            </a:xfrm>
          </p:grpSpPr>
          <p:cxnSp>
            <p:nvCxnSpPr>
              <p:cNvPr id="34" name="Connecteur droit 33">
                <a:extLst>
                  <a:ext uri="{FF2B5EF4-FFF2-40B4-BE49-F238E27FC236}">
                    <a16:creationId xmlns:a16="http://schemas.microsoft.com/office/drawing/2014/main" id="{85402823-B987-FD1D-C823-9D889FBAE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318348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Connecteur droit 34">
                <a:extLst>
                  <a:ext uri="{FF2B5EF4-FFF2-40B4-BE49-F238E27FC236}">
                    <a16:creationId xmlns:a16="http://schemas.microsoft.com/office/drawing/2014/main" id="{A72F1ED0-3B0C-BD8B-0BFF-0C6ABCA7BAC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5423" y="1873284"/>
                <a:ext cx="0" cy="93912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Connecteur droit 35">
                <a:extLst>
                  <a:ext uri="{FF2B5EF4-FFF2-40B4-BE49-F238E27FC236}">
                    <a16:creationId xmlns:a16="http://schemas.microsoft.com/office/drawing/2014/main" id="{7E956894-DCF9-4FAC-E1D8-B4309056570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318348" y="1927225"/>
                <a:ext cx="727075" cy="0"/>
              </a:xfrm>
              <a:prstGeom prst="line">
                <a:avLst/>
              </a:prstGeom>
              <a:ln w="12700">
                <a:solidFill>
                  <a:srgbClr val="FF0000"/>
                </a:solidFill>
                <a:tailEnd type="non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7" name="Connecteur droit avec flèche 36">
              <a:extLst>
                <a:ext uri="{FF2B5EF4-FFF2-40B4-BE49-F238E27FC236}">
                  <a16:creationId xmlns:a16="http://schemas.microsoft.com/office/drawing/2014/main" id="{0B44F902-9D51-B217-E677-F5BF68B66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06403" y="4588842"/>
              <a:ext cx="1143909" cy="0"/>
            </a:xfrm>
            <a:prstGeom prst="straightConnector1">
              <a:avLst/>
            </a:prstGeom>
            <a:ln>
              <a:solidFill>
                <a:srgbClr val="00B05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Connecteur droit avec flèche 38">
              <a:extLst>
                <a:ext uri="{FF2B5EF4-FFF2-40B4-BE49-F238E27FC236}">
                  <a16:creationId xmlns:a16="http://schemas.microsoft.com/office/drawing/2014/main" id="{BB0E3FD8-1A2B-24A1-BE1A-194C1865C95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06403" y="5433392"/>
              <a:ext cx="1143909" cy="0"/>
            </a:xfrm>
            <a:prstGeom prst="straightConnector1">
              <a:avLst/>
            </a:prstGeom>
            <a:ln>
              <a:solidFill>
                <a:srgbClr val="00B050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ZoneTexte 39">
              <a:extLst>
                <a:ext uri="{FF2B5EF4-FFF2-40B4-BE49-F238E27FC236}">
                  <a16:creationId xmlns:a16="http://schemas.microsoft.com/office/drawing/2014/main" id="{D5FF99E3-1EDA-155A-7C35-D29766580C8B}"/>
                </a:ext>
              </a:extLst>
            </p:cNvPr>
            <p:cNvSpPr txBox="1"/>
            <p:nvPr/>
          </p:nvSpPr>
          <p:spPr>
            <a:xfrm>
              <a:off x="4097792" y="5949912"/>
              <a:ext cx="5945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0,01</a:t>
              </a:r>
            </a:p>
          </p:txBody>
        </p:sp>
        <p:sp>
          <p:nvSpPr>
            <p:cNvPr id="41" name="ZoneTexte 40">
              <a:extLst>
                <a:ext uri="{FF2B5EF4-FFF2-40B4-BE49-F238E27FC236}">
                  <a16:creationId xmlns:a16="http://schemas.microsoft.com/office/drawing/2014/main" id="{575EEC1C-744E-F329-1D48-C1D8CAC7B228}"/>
                </a:ext>
              </a:extLst>
            </p:cNvPr>
            <p:cNvSpPr txBox="1"/>
            <p:nvPr/>
          </p:nvSpPr>
          <p:spPr>
            <a:xfrm>
              <a:off x="5212897" y="5949912"/>
              <a:ext cx="5945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0,01</a:t>
              </a:r>
            </a:p>
          </p:txBody>
        </p:sp>
        <p:sp>
          <p:nvSpPr>
            <p:cNvPr id="42" name="ZoneTexte 41">
              <a:extLst>
                <a:ext uri="{FF2B5EF4-FFF2-40B4-BE49-F238E27FC236}">
                  <a16:creationId xmlns:a16="http://schemas.microsoft.com/office/drawing/2014/main" id="{B8F8E4B7-3C9E-1ADF-9CC8-61A577964382}"/>
                </a:ext>
              </a:extLst>
            </p:cNvPr>
            <p:cNvSpPr txBox="1"/>
            <p:nvPr/>
          </p:nvSpPr>
          <p:spPr>
            <a:xfrm>
              <a:off x="6554742" y="5949912"/>
              <a:ext cx="34112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1</a:t>
              </a:r>
            </a:p>
          </p:txBody>
        </p:sp>
        <p:sp>
          <p:nvSpPr>
            <p:cNvPr id="43" name="ZoneTexte 42">
              <a:extLst>
                <a:ext uri="{FF2B5EF4-FFF2-40B4-BE49-F238E27FC236}">
                  <a16:creationId xmlns:a16="http://schemas.microsoft.com/office/drawing/2014/main" id="{641FEBA9-CE9E-BFAC-1A65-DC2F0FEA03D8}"/>
                </a:ext>
              </a:extLst>
            </p:cNvPr>
            <p:cNvSpPr txBox="1"/>
            <p:nvPr/>
          </p:nvSpPr>
          <p:spPr>
            <a:xfrm>
              <a:off x="7618950" y="5949912"/>
              <a:ext cx="44291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10</a:t>
              </a:r>
            </a:p>
          </p:txBody>
        </p:sp>
        <p:sp>
          <p:nvSpPr>
            <p:cNvPr id="44" name="ZoneTexte 43">
              <a:extLst>
                <a:ext uri="{FF2B5EF4-FFF2-40B4-BE49-F238E27FC236}">
                  <a16:creationId xmlns:a16="http://schemas.microsoft.com/office/drawing/2014/main" id="{14451FC4-4C6F-B694-5F1F-6611C0583C0D}"/>
                </a:ext>
              </a:extLst>
            </p:cNvPr>
            <p:cNvSpPr txBox="1"/>
            <p:nvPr/>
          </p:nvSpPr>
          <p:spPr>
            <a:xfrm>
              <a:off x="8711195" y="5949912"/>
              <a:ext cx="54471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100</a:t>
              </a:r>
            </a:p>
          </p:txBody>
        </p:sp>
        <p:sp>
          <p:nvSpPr>
            <p:cNvPr id="45" name="ZoneTexte 44">
              <a:extLst>
                <a:ext uri="{FF2B5EF4-FFF2-40B4-BE49-F238E27FC236}">
                  <a16:creationId xmlns:a16="http://schemas.microsoft.com/office/drawing/2014/main" id="{6A8EFBC0-A742-8208-B1EF-C6459A57B4C4}"/>
                </a:ext>
              </a:extLst>
            </p:cNvPr>
            <p:cNvSpPr txBox="1"/>
            <p:nvPr/>
          </p:nvSpPr>
          <p:spPr>
            <a:xfrm>
              <a:off x="5235923" y="6136428"/>
              <a:ext cx="266682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Incidence rate ratio (log scale)</a:t>
              </a:r>
            </a:p>
          </p:txBody>
        </p:sp>
        <p:sp>
          <p:nvSpPr>
            <p:cNvPr id="46" name="ZoneTexte 45">
              <a:extLst>
                <a:ext uri="{FF2B5EF4-FFF2-40B4-BE49-F238E27FC236}">
                  <a16:creationId xmlns:a16="http://schemas.microsoft.com/office/drawing/2014/main" id="{7F0E143A-882E-1AB7-5849-939BB8B4A6FB}"/>
                </a:ext>
              </a:extLst>
            </p:cNvPr>
            <p:cNvSpPr txBox="1"/>
            <p:nvPr/>
          </p:nvSpPr>
          <p:spPr>
            <a:xfrm>
              <a:off x="4687317" y="6348514"/>
              <a:ext cx="192599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Favors antibodies</a:t>
              </a:r>
            </a:p>
          </p:txBody>
        </p:sp>
        <p:sp>
          <p:nvSpPr>
            <p:cNvPr id="47" name="ZoneTexte 46">
              <a:extLst>
                <a:ext uri="{FF2B5EF4-FFF2-40B4-BE49-F238E27FC236}">
                  <a16:creationId xmlns:a16="http://schemas.microsoft.com/office/drawing/2014/main" id="{99039B43-3A67-2290-87E6-52824F03A12D}"/>
                </a:ext>
              </a:extLst>
            </p:cNvPr>
            <p:cNvSpPr txBox="1"/>
            <p:nvPr/>
          </p:nvSpPr>
          <p:spPr>
            <a:xfrm>
              <a:off x="6835659" y="6348514"/>
              <a:ext cx="166846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Favors placebo</a:t>
              </a:r>
            </a:p>
          </p:txBody>
        </p:sp>
        <p:cxnSp>
          <p:nvCxnSpPr>
            <p:cNvPr id="48" name="Connecteur droit avec flèche 47">
              <a:extLst>
                <a:ext uri="{FF2B5EF4-FFF2-40B4-BE49-F238E27FC236}">
                  <a16:creationId xmlns:a16="http://schemas.microsoft.com/office/drawing/2014/main" id="{D14F0E19-BDEA-DA97-AD18-033DE85881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95080" y="6377645"/>
              <a:ext cx="2213119" cy="0"/>
            </a:xfrm>
            <a:prstGeom prst="straightConnector1">
              <a:avLst/>
            </a:prstGeom>
            <a:ln w="28575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eur droit avec flèche 49">
              <a:extLst>
                <a:ext uri="{FF2B5EF4-FFF2-40B4-BE49-F238E27FC236}">
                  <a16:creationId xmlns:a16="http://schemas.microsoft.com/office/drawing/2014/main" id="{81B631E9-6FD1-8FFD-D135-34C5D0691630}"/>
                </a:ext>
              </a:extLst>
            </p:cNvPr>
            <p:cNvCxnSpPr>
              <a:cxnSpLocks/>
            </p:cNvCxnSpPr>
            <p:nvPr/>
          </p:nvCxnSpPr>
          <p:spPr>
            <a:xfrm>
              <a:off x="6759337" y="6377645"/>
              <a:ext cx="2000461" cy="0"/>
            </a:xfrm>
            <a:prstGeom prst="straightConnector1">
              <a:avLst/>
            </a:prstGeom>
            <a:ln w="28575">
              <a:solidFill>
                <a:srgbClr val="00B0F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Connecteur droit 52">
              <a:extLst>
                <a:ext uri="{FF2B5EF4-FFF2-40B4-BE49-F238E27FC236}">
                  <a16:creationId xmlns:a16="http://schemas.microsoft.com/office/drawing/2014/main" id="{320DF7C5-057C-EF6E-7230-E792DEEF3823}"/>
                </a:ext>
              </a:extLst>
            </p:cNvPr>
            <p:cNvCxnSpPr>
              <a:cxnSpLocks/>
            </p:cNvCxnSpPr>
            <p:nvPr/>
          </p:nvCxnSpPr>
          <p:spPr>
            <a:xfrm>
              <a:off x="6684681" y="3476893"/>
              <a:ext cx="1" cy="2489057"/>
            </a:xfrm>
            <a:prstGeom prst="line">
              <a:avLst/>
            </a:prstGeom>
            <a:ln w="12700">
              <a:solidFill>
                <a:schemeClr val="tx1"/>
              </a:solidFill>
              <a:prstDash val="sysDash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necteur droit 54">
              <a:extLst>
                <a:ext uri="{FF2B5EF4-FFF2-40B4-BE49-F238E27FC236}">
                  <a16:creationId xmlns:a16="http://schemas.microsoft.com/office/drawing/2014/main" id="{3870583B-C6AA-6BE0-7AE7-0B559F6079F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95080" y="5941962"/>
              <a:ext cx="4588474" cy="0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necteur droit 57">
              <a:extLst>
                <a:ext uri="{FF2B5EF4-FFF2-40B4-BE49-F238E27FC236}">
                  <a16:creationId xmlns:a16="http://schemas.microsoft.com/office/drawing/2014/main" id="{1AAC58AA-A62F-B9DB-6C7F-A989720259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395080" y="5939069"/>
              <a:ext cx="0" cy="8023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onnecteur droit 59">
              <a:extLst>
                <a:ext uri="{FF2B5EF4-FFF2-40B4-BE49-F238E27FC236}">
                  <a16:creationId xmlns:a16="http://schemas.microsoft.com/office/drawing/2014/main" id="{4EB2A96D-C2FD-A2D3-1501-C643FA4530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49222" y="5939069"/>
              <a:ext cx="0" cy="8023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Connecteur droit 60">
              <a:extLst>
                <a:ext uri="{FF2B5EF4-FFF2-40B4-BE49-F238E27FC236}">
                  <a16:creationId xmlns:a16="http://schemas.microsoft.com/office/drawing/2014/main" id="{E1DA110F-CD46-8D1D-9381-4996AB7EE38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80629" y="5939069"/>
              <a:ext cx="0" cy="8023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Connecteur droit 61">
              <a:extLst>
                <a:ext uri="{FF2B5EF4-FFF2-40B4-BE49-F238E27FC236}">
                  <a16:creationId xmlns:a16="http://schemas.microsoft.com/office/drawing/2014/main" id="{2A8DE332-562D-57A8-80CB-205F5BE87C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823926" y="5939069"/>
              <a:ext cx="0" cy="8023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Connecteur droit 62">
              <a:extLst>
                <a:ext uri="{FF2B5EF4-FFF2-40B4-BE49-F238E27FC236}">
                  <a16:creationId xmlns:a16="http://schemas.microsoft.com/office/drawing/2014/main" id="{CAE5E1AF-510B-D1B5-3E00-6479DE4A91E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66530" y="5939069"/>
              <a:ext cx="0" cy="80234"/>
            </a:xfrm>
            <a:prstGeom prst="line">
              <a:avLst/>
            </a:prstGeom>
            <a:ln w="12700">
              <a:solidFill>
                <a:schemeClr val="tx1"/>
              </a:solidFill>
              <a:prstDash val="solid"/>
              <a:tailEnd type="non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ZoneTexte 64">
              <a:extLst>
                <a:ext uri="{FF2B5EF4-FFF2-40B4-BE49-F238E27FC236}">
                  <a16:creationId xmlns:a16="http://schemas.microsoft.com/office/drawing/2014/main" id="{B6ECE412-9D0F-2602-D721-718E3A24D538}"/>
                </a:ext>
              </a:extLst>
            </p:cNvPr>
            <p:cNvSpPr txBox="1"/>
            <p:nvPr/>
          </p:nvSpPr>
          <p:spPr>
            <a:xfrm>
              <a:off x="8983554" y="3654821"/>
              <a:ext cx="1602853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>
                <a:buNone/>
              </a:pPr>
              <a:r>
                <a:rPr lang="en-US" sz="1200" b="1" dirty="0">
                  <a:solidFill>
                    <a:srgbClr val="00B050"/>
                  </a:solidFill>
                  <a:effectLst/>
                  <a:latin typeface="+mj-lt"/>
                </a:rPr>
                <a:t>0.57</a:t>
              </a:r>
              <a:r>
                <a:rPr lang="en-US" sz="1200" dirty="0">
                  <a:solidFill>
                    <a:srgbClr val="00B050"/>
                  </a:solidFill>
                  <a:effectLst/>
                  <a:latin typeface="+mj-lt"/>
                </a:rPr>
                <a:t> (0.17-1.95)</a:t>
              </a: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FF0000"/>
                  </a:solidFill>
                  <a:effectLst/>
                  <a:latin typeface="+mj-lt"/>
                </a:rPr>
                <a:t>1.80</a:t>
              </a:r>
              <a:r>
                <a:rPr lang="en-US" sz="1200" dirty="0">
                  <a:solidFill>
                    <a:srgbClr val="FF0000"/>
                  </a:solidFill>
                  <a:effectLst/>
                  <a:latin typeface="+mj-lt"/>
                </a:rPr>
                <a:t> (0.83-3.89)</a:t>
              </a:r>
            </a:p>
          </p:txBody>
        </p:sp>
        <p:sp>
          <p:nvSpPr>
            <p:cNvPr id="66" name="ZoneTexte 65">
              <a:extLst>
                <a:ext uri="{FF2B5EF4-FFF2-40B4-BE49-F238E27FC236}">
                  <a16:creationId xmlns:a16="http://schemas.microsoft.com/office/drawing/2014/main" id="{D20E2D1B-679A-CDEC-6C02-62BFD43AEAF9}"/>
                </a:ext>
              </a:extLst>
            </p:cNvPr>
            <p:cNvSpPr txBox="1"/>
            <p:nvPr/>
          </p:nvSpPr>
          <p:spPr>
            <a:xfrm>
              <a:off x="9027384" y="4463421"/>
              <a:ext cx="1602853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>
                <a:buNone/>
              </a:pPr>
              <a:r>
                <a:rPr lang="en-US" sz="1200" b="1" dirty="0">
                  <a:solidFill>
                    <a:srgbClr val="00B050"/>
                  </a:solidFill>
                  <a:effectLst/>
                  <a:latin typeface="+mj-lt"/>
                </a:rPr>
                <a:t>0.00</a:t>
              </a:r>
              <a:r>
                <a:rPr lang="en-US" sz="1200" dirty="0">
                  <a:solidFill>
                    <a:srgbClr val="00B050"/>
                  </a:solidFill>
                  <a:effectLst/>
                  <a:latin typeface="+mj-lt"/>
                </a:rPr>
                <a:t> (0.00-1.09)</a:t>
              </a: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FF0000"/>
                  </a:solidFill>
                  <a:effectLst/>
                  <a:latin typeface="+mj-lt"/>
                </a:rPr>
                <a:t>1.83</a:t>
              </a:r>
              <a:r>
                <a:rPr lang="en-US" sz="1200" dirty="0">
                  <a:solidFill>
                    <a:srgbClr val="FF0000"/>
                  </a:solidFill>
                  <a:effectLst/>
                  <a:latin typeface="+mj-lt"/>
                </a:rPr>
                <a:t> (0.91-3.70</a:t>
              </a:r>
              <a:r>
                <a:rPr lang="en-US" sz="1200" dirty="0">
                  <a:solidFill>
                    <a:srgbClr val="000066"/>
                  </a:solidFill>
                  <a:effectLst/>
                  <a:latin typeface="+mj-lt"/>
                </a:rPr>
                <a:t>)</a:t>
              </a:r>
            </a:p>
          </p:txBody>
        </p:sp>
        <p:sp>
          <p:nvSpPr>
            <p:cNvPr id="67" name="ZoneTexte 66">
              <a:extLst>
                <a:ext uri="{FF2B5EF4-FFF2-40B4-BE49-F238E27FC236}">
                  <a16:creationId xmlns:a16="http://schemas.microsoft.com/office/drawing/2014/main" id="{76A1953D-D651-F8C6-99D6-D6539C601DD5}"/>
                </a:ext>
              </a:extLst>
            </p:cNvPr>
            <p:cNvSpPr txBox="1"/>
            <p:nvPr/>
          </p:nvSpPr>
          <p:spPr>
            <a:xfrm>
              <a:off x="8996648" y="5291506"/>
              <a:ext cx="1602853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>
                <a:buNone/>
              </a:pPr>
              <a:r>
                <a:rPr lang="en-US" sz="1200" b="1" dirty="0">
                  <a:solidFill>
                    <a:srgbClr val="00B050"/>
                  </a:solidFill>
                  <a:effectLst/>
                  <a:latin typeface="+mj-lt"/>
                </a:rPr>
                <a:t>0.00</a:t>
              </a:r>
              <a:r>
                <a:rPr lang="en-US" sz="1200" dirty="0">
                  <a:solidFill>
                    <a:srgbClr val="00B050"/>
                  </a:solidFill>
                  <a:effectLst/>
                  <a:latin typeface="+mj-lt"/>
                </a:rPr>
                <a:t> (0.00-5.32</a:t>
              </a:r>
              <a:r>
                <a:rPr lang="en-US" sz="1200" dirty="0">
                  <a:solidFill>
                    <a:srgbClr val="000066"/>
                  </a:solidFill>
                  <a:effectLst/>
                  <a:latin typeface="+mj-lt"/>
                </a:rPr>
                <a:t>)</a:t>
              </a: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FFC000"/>
                  </a:solidFill>
                  <a:effectLst/>
                  <a:latin typeface="+mj-lt"/>
                </a:rPr>
                <a:t>0.50</a:t>
              </a:r>
              <a:r>
                <a:rPr lang="en-US" sz="1200" dirty="0">
                  <a:solidFill>
                    <a:srgbClr val="FFC000"/>
                  </a:solidFill>
                  <a:effectLst/>
                  <a:latin typeface="+mj-lt"/>
                </a:rPr>
                <a:t> (0.15-1.66)</a:t>
              </a:r>
            </a:p>
            <a:p>
              <a:pPr marL="0" marR="0">
                <a:buNone/>
              </a:pPr>
              <a:r>
                <a:rPr lang="en-US" sz="1200" b="1" dirty="0">
                  <a:solidFill>
                    <a:srgbClr val="FF0000"/>
                  </a:solidFill>
                  <a:effectLst/>
                  <a:latin typeface="+mj-lt"/>
                </a:rPr>
                <a:t>2.57</a:t>
              </a:r>
              <a:r>
                <a:rPr lang="en-US" sz="1200" dirty="0">
                  <a:solidFill>
                    <a:srgbClr val="FF0000"/>
                  </a:solidFill>
                  <a:effectLst/>
                  <a:latin typeface="+mj-lt"/>
                </a:rPr>
                <a:t> (1.07-6.15)</a:t>
              </a:r>
            </a:p>
          </p:txBody>
        </p:sp>
        <p:sp>
          <p:nvSpPr>
            <p:cNvPr id="68" name="ZoneTexte 67">
              <a:extLst>
                <a:ext uri="{FF2B5EF4-FFF2-40B4-BE49-F238E27FC236}">
                  <a16:creationId xmlns:a16="http://schemas.microsoft.com/office/drawing/2014/main" id="{8E4D7755-7417-5728-CB89-2D02F33C3B77}"/>
                </a:ext>
              </a:extLst>
            </p:cNvPr>
            <p:cNvSpPr txBox="1"/>
            <p:nvPr/>
          </p:nvSpPr>
          <p:spPr>
            <a:xfrm>
              <a:off x="739802" y="3061215"/>
              <a:ext cx="1163057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Subgroup</a:t>
              </a:r>
            </a:p>
          </p:txBody>
        </p:sp>
        <p:sp>
          <p:nvSpPr>
            <p:cNvPr id="69" name="ZoneTexte 68">
              <a:extLst>
                <a:ext uri="{FF2B5EF4-FFF2-40B4-BE49-F238E27FC236}">
                  <a16:creationId xmlns:a16="http://schemas.microsoft.com/office/drawing/2014/main" id="{E66F684D-127D-0FF4-C693-E03ACD00718C}"/>
                </a:ext>
              </a:extLst>
            </p:cNvPr>
            <p:cNvSpPr txBox="1"/>
            <p:nvPr/>
          </p:nvSpPr>
          <p:spPr>
            <a:xfrm>
              <a:off x="2778457" y="2861161"/>
              <a:ext cx="214757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Breakthrough infections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kumimoji="0" lang="en-US" sz="14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bNAbs</a:t>
              </a: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latin typeface="+mn-lt"/>
                  <a:ea typeface="+mn-ea"/>
                  <a:cs typeface="Arial" charset="0"/>
                </a:rPr>
                <a:t> vs placebo (counts)</a:t>
              </a:r>
            </a:p>
          </p:txBody>
        </p:sp>
        <p:sp>
          <p:nvSpPr>
            <p:cNvPr id="70" name="ZoneTexte 69">
              <a:extLst>
                <a:ext uri="{FF2B5EF4-FFF2-40B4-BE49-F238E27FC236}">
                  <a16:creationId xmlns:a16="http://schemas.microsoft.com/office/drawing/2014/main" id="{0522B79A-3EDA-A4BA-9A6C-D3850D8F9E75}"/>
                </a:ext>
              </a:extLst>
            </p:cNvPr>
            <p:cNvSpPr txBox="1"/>
            <p:nvPr/>
          </p:nvSpPr>
          <p:spPr>
            <a:xfrm>
              <a:off x="5691598" y="2863645"/>
              <a:ext cx="202587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dirty="0"/>
                <a:t>Incidence rate ratio (IRR)</a:t>
              </a:r>
            </a:p>
            <a:p>
              <a:r>
                <a:rPr lang="en-US" dirty="0"/>
                <a:t>(</a:t>
              </a:r>
              <a:r>
                <a:rPr lang="en-US" dirty="0" err="1"/>
                <a:t>bNAbs</a:t>
              </a:r>
              <a:r>
                <a:rPr lang="en-US" dirty="0"/>
                <a:t> vs placebo)</a:t>
              </a:r>
            </a:p>
          </p:txBody>
        </p:sp>
        <p:sp>
          <p:nvSpPr>
            <p:cNvPr id="71" name="ZoneTexte 70">
              <a:extLst>
                <a:ext uri="{FF2B5EF4-FFF2-40B4-BE49-F238E27FC236}">
                  <a16:creationId xmlns:a16="http://schemas.microsoft.com/office/drawing/2014/main" id="{A14D97E7-1CC8-E6F6-42ED-82E11C6B40C6}"/>
                </a:ext>
              </a:extLst>
            </p:cNvPr>
            <p:cNvSpPr txBox="1"/>
            <p:nvPr/>
          </p:nvSpPr>
          <p:spPr>
            <a:xfrm>
              <a:off x="8901964" y="3074265"/>
              <a:ext cx="140479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fr-FR"/>
              </a:defPPr>
              <a:lvl1pPr algn="ctr" fontAlgn="base">
                <a:spcBef>
                  <a:spcPct val="0"/>
                </a:spcBef>
                <a:spcAft>
                  <a:spcPct val="0"/>
                </a:spcAft>
                <a:defRPr kumimoji="0" sz="1400" b="1" i="0" u="none" strike="noStrike" cap="none" spc="0" normalizeH="0" baseline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  <a:cs typeface="Arial" charset="0"/>
                </a:defRPr>
              </a:lvl1pPr>
            </a:lstStyle>
            <a:p>
              <a:r>
                <a:rPr lang="en-US" dirty="0"/>
                <a:t>IRR (95% CI)</a:t>
              </a:r>
            </a:p>
          </p:txBody>
        </p:sp>
      </p:grpSp>
      <p:sp>
        <p:nvSpPr>
          <p:cNvPr id="12" name="ZoneTexte 11">
            <a:extLst>
              <a:ext uri="{FF2B5EF4-FFF2-40B4-BE49-F238E27FC236}">
                <a16:creationId xmlns:a16="http://schemas.microsoft.com/office/drawing/2014/main" id="{59237574-8A1E-0206-0C3D-307C5337D0ED}"/>
              </a:ext>
            </a:extLst>
          </p:cNvPr>
          <p:cNvSpPr txBox="1"/>
          <p:nvPr/>
        </p:nvSpPr>
        <p:spPr>
          <a:xfrm>
            <a:off x="8776424" y="6375236"/>
            <a:ext cx="317779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en-US" dirty="0"/>
              <a:t>Mahomed S, AIDS 2026, Abs. OAX1104LB</a:t>
            </a:r>
          </a:p>
        </p:txBody>
      </p:sp>
      <p:sp>
        <p:nvSpPr>
          <p:cNvPr id="14" name="Titre 13">
            <a:extLst>
              <a:ext uri="{FF2B5EF4-FFF2-40B4-BE49-F238E27FC236}">
                <a16:creationId xmlns:a16="http://schemas.microsoft.com/office/drawing/2014/main" id="{23510D52-78C3-DA4B-B053-6F8E6EDA4B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471"/>
            <a:ext cx="10429702" cy="1250503"/>
          </a:xfrm>
        </p:spPr>
        <p:txBody>
          <a:bodyPr>
            <a:normAutofit/>
          </a:bodyPr>
          <a:lstStyle/>
          <a:p>
            <a:r>
              <a:rPr lang="en-US" sz="3200" noProof="0" dirty="0"/>
              <a:t>CAPRISA 012C: </a:t>
            </a:r>
            <a:r>
              <a:rPr lang="en-US" sz="3200" noProof="0" dirty="0" err="1"/>
              <a:t>bNAbs</a:t>
            </a:r>
            <a:r>
              <a:rPr lang="en-US" sz="3200" noProof="0" dirty="0"/>
              <a:t> CAP256V2LS + VRC07-523LS for </a:t>
            </a:r>
            <a:r>
              <a:rPr lang="en-US" sz="3200" noProof="0" dirty="0" err="1"/>
              <a:t>PrEP</a:t>
            </a:r>
            <a:endParaRPr lang="en-US" sz="3200" noProof="0" dirty="0"/>
          </a:p>
        </p:txBody>
      </p:sp>
      <p:sp>
        <p:nvSpPr>
          <p:cNvPr id="2" name="Espace réservé du contenu 1">
            <a:extLst>
              <a:ext uri="{FF2B5EF4-FFF2-40B4-BE49-F238E27FC236}">
                <a16:creationId xmlns:a16="http://schemas.microsoft.com/office/drawing/2014/main" id="{A4EDAE7E-AD8C-DACB-2341-99D848C9E25E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89607" y="1144100"/>
            <a:ext cx="11192793" cy="1196238"/>
          </a:xfrm>
        </p:spPr>
        <p:txBody>
          <a:bodyPr>
            <a:noAutofit/>
          </a:bodyPr>
          <a:lstStyle/>
          <a:p>
            <a:r>
              <a:rPr lang="en-US" sz="2000" noProof="0" dirty="0"/>
              <a:t>Randomized clinical trial: 1023 women without HIV aged 18-35 years (South Africa and Zambia)</a:t>
            </a:r>
          </a:p>
          <a:p>
            <a:r>
              <a:rPr lang="en-US" sz="2000" noProof="0" dirty="0" err="1"/>
              <a:t>sc</a:t>
            </a:r>
            <a:r>
              <a:rPr lang="en-US" sz="2000" noProof="0" dirty="0"/>
              <a:t> injections of the 2 </a:t>
            </a:r>
            <a:r>
              <a:rPr lang="en-US" sz="2000" noProof="0" dirty="0" err="1"/>
              <a:t>bNAbs</a:t>
            </a:r>
            <a:r>
              <a:rPr lang="en-US" sz="2000" noProof="0" dirty="0"/>
              <a:t> every 6 months (N = 512 ) vs placebo (n = 511)</a:t>
            </a:r>
          </a:p>
          <a:p>
            <a:r>
              <a:rPr lang="en-US" sz="2000" noProof="0" dirty="0"/>
              <a:t>HIV incidence per 100 </a:t>
            </a:r>
            <a:r>
              <a:rPr lang="en-US" sz="2000" noProof="0" dirty="0" err="1"/>
              <a:t>wy</a:t>
            </a:r>
            <a:r>
              <a:rPr lang="en-US" sz="2000" noProof="0" dirty="0"/>
              <a:t>: Placebo = 2.61 (1.52-4.29) vs </a:t>
            </a:r>
            <a:r>
              <a:rPr lang="en-US" sz="2000" noProof="0" dirty="0" err="1"/>
              <a:t>bNAbs</a:t>
            </a:r>
            <a:r>
              <a:rPr lang="en-US" sz="2000" noProof="0" dirty="0"/>
              <a:t> = 3.38 (2.12-5.12) ; </a:t>
            </a:r>
            <a:br>
              <a:rPr lang="en-US" sz="2000" noProof="0" dirty="0"/>
            </a:br>
            <a:r>
              <a:rPr lang="en-US" sz="2000" noProof="0" dirty="0"/>
              <a:t>IRR </a:t>
            </a:r>
            <a:r>
              <a:rPr lang="en-US" sz="2000" noProof="0" dirty="0" err="1"/>
              <a:t>bNAbs</a:t>
            </a:r>
            <a:r>
              <a:rPr lang="en-US" sz="2000" noProof="0" dirty="0"/>
              <a:t> vs Placebo = 1.29 (0.69-2.43)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15EBC58-D165-A072-2B92-77C0A92475DF}"/>
              </a:ext>
            </a:extLst>
          </p:cNvPr>
          <p:cNvSpPr txBox="1"/>
          <p:nvPr/>
        </p:nvSpPr>
        <p:spPr>
          <a:xfrm>
            <a:off x="4422819" y="2520129"/>
            <a:ext cx="401039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2000" b="1" dirty="0">
                <a:solidFill>
                  <a:srgbClr val="00B0F0"/>
                </a:solidFill>
              </a:rPr>
              <a:t>HIV incidence by viral </a:t>
            </a:r>
            <a:r>
              <a:rPr lang="fr-FR" sz="2000" b="1" dirty="0" err="1">
                <a:solidFill>
                  <a:srgbClr val="00B0F0"/>
                </a:solidFill>
              </a:rPr>
              <a:t>neutralization</a:t>
            </a:r>
            <a:endParaRPr lang="fr-FR" sz="2000" b="1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10885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ableau 25">
            <a:extLst>
              <a:ext uri="{FF2B5EF4-FFF2-40B4-BE49-F238E27FC236}">
                <a16:creationId xmlns:a16="http://schemas.microsoft.com/office/drawing/2014/main" id="{C47907BB-09A6-40F7-046F-CE0E82D9CC7A}"/>
              </a:ext>
            </a:extLst>
          </p:cNvPr>
          <p:cNvGraphicFramePr>
            <a:graphicFrameLocks noGrp="1"/>
          </p:cNvGraphicFramePr>
          <p:nvPr/>
        </p:nvGraphicFramePr>
        <p:xfrm>
          <a:off x="516620" y="1543418"/>
          <a:ext cx="1714148" cy="458864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1714148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4588646">
                <a:tc>
                  <a:txBody>
                    <a:bodyPr/>
                    <a:lstStyle/>
                    <a:p>
                      <a:pPr algn="ctr"/>
                      <a:r>
                        <a:rPr lang="fr-FR" sz="2800" b="1" i="0" dirty="0">
                          <a:solidFill>
                            <a:srgbClr val="C00000"/>
                          </a:solidFill>
                        </a:rPr>
                        <a:t>LEN ULA</a:t>
                      </a:r>
                    </a:p>
                    <a:p>
                      <a:pPr algn="ctr"/>
                      <a:r>
                        <a:rPr lang="fr-FR" sz="2000" b="0" i="0" dirty="0">
                          <a:solidFill>
                            <a:srgbClr val="000066"/>
                          </a:solidFill>
                        </a:rPr>
                        <a:t>PURPOSE 365</a:t>
                      </a:r>
                    </a:p>
                  </a:txBody>
                  <a:tcPr marL="68700" marR="6870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4902850"/>
                  </a:ext>
                </a:extLst>
              </a:tr>
            </a:tbl>
          </a:graphicData>
        </a:graphic>
      </p:graphicFrame>
      <p:grpSp>
        <p:nvGrpSpPr>
          <p:cNvPr id="37" name="Groupe 36">
            <a:extLst>
              <a:ext uri="{FF2B5EF4-FFF2-40B4-BE49-F238E27FC236}">
                <a16:creationId xmlns:a16="http://schemas.microsoft.com/office/drawing/2014/main" id="{50650EF1-4BA8-4F72-5470-5F5A87FD26C4}"/>
              </a:ext>
            </a:extLst>
          </p:cNvPr>
          <p:cNvGrpSpPr/>
          <p:nvPr/>
        </p:nvGrpSpPr>
        <p:grpSpPr>
          <a:xfrm>
            <a:off x="1103269" y="2334711"/>
            <a:ext cx="552968" cy="566350"/>
            <a:chOff x="4870353" y="2626742"/>
            <a:chExt cx="608265" cy="685284"/>
          </a:xfrm>
        </p:grpSpPr>
        <p:grpSp>
          <p:nvGrpSpPr>
            <p:cNvPr id="36" name="Groupe 35">
              <a:extLst>
                <a:ext uri="{FF2B5EF4-FFF2-40B4-BE49-F238E27FC236}">
                  <a16:creationId xmlns:a16="http://schemas.microsoft.com/office/drawing/2014/main" id="{4B1A00B4-E8A7-1EC6-5255-7C068CF451C8}"/>
                </a:ext>
              </a:extLst>
            </p:cNvPr>
            <p:cNvGrpSpPr/>
            <p:nvPr/>
          </p:nvGrpSpPr>
          <p:grpSpPr>
            <a:xfrm>
              <a:off x="4870353" y="2626742"/>
              <a:ext cx="324471" cy="685284"/>
              <a:chOff x="4066916" y="605766"/>
              <a:chExt cx="356918" cy="753812"/>
            </a:xfrm>
          </p:grpSpPr>
          <p:sp>
            <p:nvSpPr>
              <p:cNvPr id="30" name="Ellipse 29">
                <a:extLst>
                  <a:ext uri="{FF2B5EF4-FFF2-40B4-BE49-F238E27FC236}">
                    <a16:creationId xmlns:a16="http://schemas.microsoft.com/office/drawing/2014/main" id="{DFF6A542-0310-4A5A-E5A6-D1F539601606}"/>
                  </a:ext>
                </a:extLst>
              </p:cNvPr>
              <p:cNvSpPr/>
              <p:nvPr/>
            </p:nvSpPr>
            <p:spPr>
              <a:xfrm>
                <a:off x="4179438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1" name="Forme libre : forme 30">
                <a:extLst>
                  <a:ext uri="{FF2B5EF4-FFF2-40B4-BE49-F238E27FC236}">
                    <a16:creationId xmlns:a16="http://schemas.microsoft.com/office/drawing/2014/main" id="{CC66DD1D-EC63-C500-B8FC-B7E19A12D132}"/>
                  </a:ext>
                </a:extLst>
              </p:cNvPr>
              <p:cNvSpPr/>
              <p:nvPr/>
            </p:nvSpPr>
            <p:spPr>
              <a:xfrm>
                <a:off x="4066916" y="756515"/>
                <a:ext cx="356918" cy="603063"/>
              </a:xfrm>
              <a:custGeom>
                <a:avLst/>
                <a:gdLst>
                  <a:gd name="csX0" fmla="*/ 53192 w 356918"/>
                  <a:gd name="csY0" fmla="*/ 66726 h 603063"/>
                  <a:gd name="csX1" fmla="*/ 926 w 356918"/>
                  <a:gd name="csY1" fmla="*/ 265071 h 603063"/>
                  <a:gd name="csX2" fmla="*/ 21079 w 356918"/>
                  <a:gd name="csY2" fmla="*/ 299558 h 603063"/>
                  <a:gd name="csX3" fmla="*/ 28236 w 356918"/>
                  <a:gd name="csY3" fmla="*/ 300502 h 603063"/>
                  <a:gd name="csX4" fmla="*/ 56018 w 356918"/>
                  <a:gd name="csY4" fmla="*/ 279489 h 603063"/>
                  <a:gd name="csX5" fmla="*/ 102917 w 356918"/>
                  <a:gd name="csY5" fmla="*/ 100233 h 603063"/>
                  <a:gd name="csX6" fmla="*/ 103033 w 356918"/>
                  <a:gd name="csY6" fmla="*/ 100165 h 603063"/>
                  <a:gd name="csX7" fmla="*/ 103104 w 356918"/>
                  <a:gd name="csY7" fmla="*/ 100257 h 603063"/>
                  <a:gd name="csX8" fmla="*/ 103104 w 356918"/>
                  <a:gd name="csY8" fmla="*/ 603063 h 603063"/>
                  <a:gd name="csX9" fmla="*/ 159609 w 356918"/>
                  <a:gd name="csY9" fmla="*/ 603063 h 603063"/>
                  <a:gd name="csX10" fmla="*/ 159609 w 356918"/>
                  <a:gd name="csY10" fmla="*/ 310962 h 603063"/>
                  <a:gd name="csX11" fmla="*/ 197278 w 356918"/>
                  <a:gd name="csY11" fmla="*/ 310962 h 603063"/>
                  <a:gd name="csX12" fmla="*/ 197278 w 356918"/>
                  <a:gd name="csY12" fmla="*/ 603063 h 603063"/>
                  <a:gd name="csX13" fmla="*/ 253781 w 356918"/>
                  <a:gd name="csY13" fmla="*/ 603063 h 603063"/>
                  <a:gd name="csX14" fmla="*/ 253781 w 356918"/>
                  <a:gd name="csY14" fmla="*/ 100257 h 603063"/>
                  <a:gd name="csX15" fmla="*/ 253878 w 356918"/>
                  <a:gd name="csY15" fmla="*/ 100162 h 603063"/>
                  <a:gd name="csX16" fmla="*/ 253969 w 356918"/>
                  <a:gd name="csY16" fmla="*/ 100233 h 603063"/>
                  <a:gd name="csX17" fmla="*/ 300869 w 356918"/>
                  <a:gd name="csY17" fmla="*/ 279489 h 603063"/>
                  <a:gd name="csX18" fmla="*/ 329121 w 356918"/>
                  <a:gd name="csY18" fmla="*/ 300502 h 603063"/>
                  <a:gd name="csX19" fmla="*/ 336279 w 356918"/>
                  <a:gd name="csY19" fmla="*/ 299559 h 603063"/>
                  <a:gd name="csX20" fmla="*/ 355962 w 356918"/>
                  <a:gd name="csY20" fmla="*/ 265072 h 603063"/>
                  <a:gd name="csX21" fmla="*/ 303600 w 356918"/>
                  <a:gd name="csY21" fmla="*/ 66726 h 603063"/>
                  <a:gd name="csX22" fmla="*/ 294183 w 356918"/>
                  <a:gd name="csY22" fmla="*/ 50897 h 603063"/>
                  <a:gd name="csX23" fmla="*/ 229297 w 356918"/>
                  <a:gd name="csY23" fmla="*/ 9437 h 603063"/>
                  <a:gd name="csX24" fmla="*/ 178443 w 356918"/>
                  <a:gd name="csY24" fmla="*/ 13 h 603063"/>
                  <a:gd name="csX25" fmla="*/ 127589 w 356918"/>
                  <a:gd name="csY25" fmla="*/ 8495 h 603063"/>
                  <a:gd name="csX26" fmla="*/ 62610 w 356918"/>
                  <a:gd name="csY26" fmla="*/ 49955 h 603063"/>
                  <a:gd name="csX27" fmla="*/ 53192 w 356918"/>
                  <a:gd name="csY27" fmla="*/ 66726 h 6030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356918" h="603063">
                    <a:moveTo>
                      <a:pt x="53192" y="66726"/>
                    </a:moveTo>
                    <a:lnTo>
                      <a:pt x="926" y="265071"/>
                    </a:lnTo>
                    <a:cubicBezTo>
                      <a:pt x="-3018" y="280158"/>
                      <a:pt x="5999" y="295589"/>
                      <a:pt x="21079" y="299558"/>
                    </a:cubicBezTo>
                    <a:cubicBezTo>
                      <a:pt x="23411" y="300195"/>
                      <a:pt x="25819" y="300512"/>
                      <a:pt x="28236" y="300502"/>
                    </a:cubicBezTo>
                    <a:cubicBezTo>
                      <a:pt x="41227" y="300719"/>
                      <a:pt x="52690" y="292048"/>
                      <a:pt x="56018" y="279489"/>
                    </a:cubicBezTo>
                    <a:lnTo>
                      <a:pt x="102917" y="100233"/>
                    </a:lnTo>
                    <a:cubicBezTo>
                      <a:pt x="102930" y="100182"/>
                      <a:pt x="102983" y="100152"/>
                      <a:pt x="103033" y="100165"/>
                    </a:cubicBezTo>
                    <a:cubicBezTo>
                      <a:pt x="103075" y="100175"/>
                      <a:pt x="103104" y="100214"/>
                      <a:pt x="103104" y="100257"/>
                    </a:cubicBezTo>
                    <a:lnTo>
                      <a:pt x="103104" y="603063"/>
                    </a:lnTo>
                    <a:lnTo>
                      <a:pt x="159609" y="603063"/>
                    </a:lnTo>
                    <a:lnTo>
                      <a:pt x="159609" y="310962"/>
                    </a:lnTo>
                    <a:lnTo>
                      <a:pt x="197278" y="310962"/>
                    </a:lnTo>
                    <a:lnTo>
                      <a:pt x="197278" y="603063"/>
                    </a:lnTo>
                    <a:lnTo>
                      <a:pt x="253781" y="603063"/>
                    </a:lnTo>
                    <a:lnTo>
                      <a:pt x="253781" y="100257"/>
                    </a:lnTo>
                    <a:cubicBezTo>
                      <a:pt x="253781" y="100204"/>
                      <a:pt x="253824" y="100162"/>
                      <a:pt x="253878" y="100162"/>
                    </a:cubicBezTo>
                    <a:cubicBezTo>
                      <a:pt x="253920" y="100162"/>
                      <a:pt x="253959" y="100191"/>
                      <a:pt x="253969" y="100233"/>
                    </a:cubicBezTo>
                    <a:lnTo>
                      <a:pt x="300869" y="279489"/>
                    </a:lnTo>
                    <a:cubicBezTo>
                      <a:pt x="304238" y="292222"/>
                      <a:pt x="315958" y="300939"/>
                      <a:pt x="329121" y="300502"/>
                    </a:cubicBezTo>
                    <a:cubicBezTo>
                      <a:pt x="331539" y="300512"/>
                      <a:pt x="333947" y="300195"/>
                      <a:pt x="336279" y="299559"/>
                    </a:cubicBezTo>
                    <a:cubicBezTo>
                      <a:pt x="351168" y="295381"/>
                      <a:pt x="359938" y="280016"/>
                      <a:pt x="355962" y="265072"/>
                    </a:cubicBezTo>
                    <a:lnTo>
                      <a:pt x="303600" y="66726"/>
                    </a:lnTo>
                    <a:cubicBezTo>
                      <a:pt x="301818" y="60752"/>
                      <a:pt x="298583" y="55313"/>
                      <a:pt x="294183" y="50897"/>
                    </a:cubicBezTo>
                    <a:cubicBezTo>
                      <a:pt x="276161" y="32110"/>
                      <a:pt x="253917" y="17896"/>
                      <a:pt x="229297" y="9437"/>
                    </a:cubicBezTo>
                    <a:cubicBezTo>
                      <a:pt x="213134" y="2967"/>
                      <a:pt x="195850" y="-235"/>
                      <a:pt x="178443" y="13"/>
                    </a:cubicBezTo>
                    <a:cubicBezTo>
                      <a:pt x="161132" y="-84"/>
                      <a:pt x="143932" y="2785"/>
                      <a:pt x="127589" y="8495"/>
                    </a:cubicBezTo>
                    <a:cubicBezTo>
                      <a:pt x="102825" y="16710"/>
                      <a:pt x="80495" y="30958"/>
                      <a:pt x="62610" y="49955"/>
                    </a:cubicBezTo>
                    <a:cubicBezTo>
                      <a:pt x="58410" y="54879"/>
                      <a:pt x="55211" y="60576"/>
                      <a:pt x="53192" y="667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35" name="Groupe 34">
              <a:extLst>
                <a:ext uri="{FF2B5EF4-FFF2-40B4-BE49-F238E27FC236}">
                  <a16:creationId xmlns:a16="http://schemas.microsoft.com/office/drawing/2014/main" id="{0DFEEA71-BA2B-2130-B2D7-5133995F71CE}"/>
                </a:ext>
              </a:extLst>
            </p:cNvPr>
            <p:cNvGrpSpPr/>
            <p:nvPr/>
          </p:nvGrpSpPr>
          <p:grpSpPr>
            <a:xfrm>
              <a:off x="5154120" y="2626742"/>
              <a:ext cx="324498" cy="685284"/>
              <a:chOff x="4585164" y="605766"/>
              <a:chExt cx="356948" cy="753812"/>
            </a:xfrm>
          </p:grpSpPr>
          <p:sp>
            <p:nvSpPr>
              <p:cNvPr id="32" name="Ellipse 31">
                <a:extLst>
                  <a:ext uri="{FF2B5EF4-FFF2-40B4-BE49-F238E27FC236}">
                    <a16:creationId xmlns:a16="http://schemas.microsoft.com/office/drawing/2014/main" id="{9ABD97A3-30BC-A14D-BE72-AF3694DF1280}"/>
                  </a:ext>
                </a:extLst>
              </p:cNvPr>
              <p:cNvSpPr/>
              <p:nvPr/>
            </p:nvSpPr>
            <p:spPr>
              <a:xfrm>
                <a:off x="4697717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33" name="Forme libre : forme 32">
                <a:extLst>
                  <a:ext uri="{FF2B5EF4-FFF2-40B4-BE49-F238E27FC236}">
                    <a16:creationId xmlns:a16="http://schemas.microsoft.com/office/drawing/2014/main" id="{0457BD21-268C-CFF9-333A-1C40B20AB11D}"/>
                  </a:ext>
                </a:extLst>
              </p:cNvPr>
              <p:cNvSpPr/>
              <p:nvPr/>
            </p:nvSpPr>
            <p:spPr>
              <a:xfrm>
                <a:off x="4585164" y="756529"/>
                <a:ext cx="356948" cy="603049"/>
              </a:xfrm>
              <a:custGeom>
                <a:avLst/>
                <a:gdLst>
                  <a:gd name="csX0" fmla="*/ 159641 w 356948"/>
                  <a:gd name="csY0" fmla="*/ 376905 h 603049"/>
                  <a:gd name="csX1" fmla="*/ 159641 w 356948"/>
                  <a:gd name="csY1" fmla="*/ 603049 h 603049"/>
                  <a:gd name="csX2" fmla="*/ 103136 w 356948"/>
                  <a:gd name="csY2" fmla="*/ 603049 h 603049"/>
                  <a:gd name="csX3" fmla="*/ 103136 w 356948"/>
                  <a:gd name="csY3" fmla="*/ 376905 h 603049"/>
                  <a:gd name="csX4" fmla="*/ 54542 w 356948"/>
                  <a:gd name="csY4" fmla="*/ 376905 h 603049"/>
                  <a:gd name="csX5" fmla="*/ 103136 w 356948"/>
                  <a:gd name="csY5" fmla="*/ 195144 h 603049"/>
                  <a:gd name="csX6" fmla="*/ 103136 w 356948"/>
                  <a:gd name="csY6" fmla="*/ 100244 h 603049"/>
                  <a:gd name="csX7" fmla="*/ 103041 w 356948"/>
                  <a:gd name="csY7" fmla="*/ 100148 h 603049"/>
                  <a:gd name="csX8" fmla="*/ 102948 w 356948"/>
                  <a:gd name="csY8" fmla="*/ 100219 h 603049"/>
                  <a:gd name="csX9" fmla="*/ 56049 w 356948"/>
                  <a:gd name="csY9" fmla="*/ 279475 h 603049"/>
                  <a:gd name="csX10" fmla="*/ 27798 w 356948"/>
                  <a:gd name="csY10" fmla="*/ 300489 h 603049"/>
                  <a:gd name="csX11" fmla="*/ 20640 w 356948"/>
                  <a:gd name="csY11" fmla="*/ 299545 h 603049"/>
                  <a:gd name="csX12" fmla="*/ 957 w 356948"/>
                  <a:gd name="csY12" fmla="*/ 265058 h 603049"/>
                  <a:gd name="csX13" fmla="*/ 53318 w 356948"/>
                  <a:gd name="csY13" fmla="*/ 66712 h 603049"/>
                  <a:gd name="csX14" fmla="*/ 62735 w 356948"/>
                  <a:gd name="csY14" fmla="*/ 50883 h 603049"/>
                  <a:gd name="csX15" fmla="*/ 127622 w 356948"/>
                  <a:gd name="csY15" fmla="*/ 9423 h 603049"/>
                  <a:gd name="csX16" fmla="*/ 229327 w 356948"/>
                  <a:gd name="csY16" fmla="*/ 9423 h 603049"/>
                  <a:gd name="csX17" fmla="*/ 294214 w 356948"/>
                  <a:gd name="csY17" fmla="*/ 50883 h 603049"/>
                  <a:gd name="csX18" fmla="*/ 303630 w 356948"/>
                  <a:gd name="csY18" fmla="*/ 66712 h 603049"/>
                  <a:gd name="csX19" fmla="*/ 355991 w 356948"/>
                  <a:gd name="csY19" fmla="*/ 265057 h 603049"/>
                  <a:gd name="csX20" fmla="*/ 336309 w 356948"/>
                  <a:gd name="csY20" fmla="*/ 299544 h 603049"/>
                  <a:gd name="csX21" fmla="*/ 329152 w 356948"/>
                  <a:gd name="csY21" fmla="*/ 300489 h 603049"/>
                  <a:gd name="csX22" fmla="*/ 300900 w 356948"/>
                  <a:gd name="csY22" fmla="*/ 279475 h 603049"/>
                  <a:gd name="csX23" fmla="*/ 254000 w 356948"/>
                  <a:gd name="csY23" fmla="*/ 100219 h 603049"/>
                  <a:gd name="csX24" fmla="*/ 253884 w 356948"/>
                  <a:gd name="csY24" fmla="*/ 100151 h 603049"/>
                  <a:gd name="csX25" fmla="*/ 253813 w 356948"/>
                  <a:gd name="csY25" fmla="*/ 100244 h 603049"/>
                  <a:gd name="csX26" fmla="*/ 253813 w 356948"/>
                  <a:gd name="csY26" fmla="*/ 195144 h 603049"/>
                  <a:gd name="csX27" fmla="*/ 302406 w 356948"/>
                  <a:gd name="csY27" fmla="*/ 376905 h 603049"/>
                  <a:gd name="csX28" fmla="*/ 253813 w 356948"/>
                  <a:gd name="csY28" fmla="*/ 376905 h 603049"/>
                  <a:gd name="csX29" fmla="*/ 253813 w 356948"/>
                  <a:gd name="csY29" fmla="*/ 603049 h 603049"/>
                  <a:gd name="csX30" fmla="*/ 197309 w 356948"/>
                  <a:gd name="csY30" fmla="*/ 603049 h 603049"/>
                  <a:gd name="csX31" fmla="*/ 197309 w 356948"/>
                  <a:gd name="csY31" fmla="*/ 376905 h 603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356948" h="603049">
                    <a:moveTo>
                      <a:pt x="159641" y="376905"/>
                    </a:moveTo>
                    <a:lnTo>
                      <a:pt x="159641" y="603049"/>
                    </a:lnTo>
                    <a:lnTo>
                      <a:pt x="103136" y="603049"/>
                    </a:lnTo>
                    <a:lnTo>
                      <a:pt x="103136" y="376905"/>
                    </a:lnTo>
                    <a:lnTo>
                      <a:pt x="54542" y="376905"/>
                    </a:lnTo>
                    <a:lnTo>
                      <a:pt x="103136" y="195144"/>
                    </a:lnTo>
                    <a:lnTo>
                      <a:pt x="103136" y="100244"/>
                    </a:lnTo>
                    <a:cubicBezTo>
                      <a:pt x="103136" y="100190"/>
                      <a:pt x="103093" y="100148"/>
                      <a:pt x="103041" y="100148"/>
                    </a:cubicBezTo>
                    <a:cubicBezTo>
                      <a:pt x="102998" y="100148"/>
                      <a:pt x="102960" y="100178"/>
                      <a:pt x="102948" y="100219"/>
                    </a:cubicBezTo>
                    <a:lnTo>
                      <a:pt x="56049" y="279475"/>
                    </a:lnTo>
                    <a:cubicBezTo>
                      <a:pt x="52680" y="292208"/>
                      <a:pt x="40961" y="300925"/>
                      <a:pt x="27798" y="300489"/>
                    </a:cubicBezTo>
                    <a:cubicBezTo>
                      <a:pt x="25380" y="300499"/>
                      <a:pt x="22972" y="300181"/>
                      <a:pt x="20640" y="299545"/>
                    </a:cubicBezTo>
                    <a:cubicBezTo>
                      <a:pt x="5750" y="295368"/>
                      <a:pt x="-3019" y="280002"/>
                      <a:pt x="957" y="265058"/>
                    </a:cubicBezTo>
                    <a:lnTo>
                      <a:pt x="53318" y="66712"/>
                    </a:lnTo>
                    <a:cubicBezTo>
                      <a:pt x="55194" y="60780"/>
                      <a:pt x="58417" y="55362"/>
                      <a:pt x="62735" y="50883"/>
                    </a:cubicBezTo>
                    <a:cubicBezTo>
                      <a:pt x="80757" y="32096"/>
                      <a:pt x="103002" y="17883"/>
                      <a:pt x="127622" y="9423"/>
                    </a:cubicBezTo>
                    <a:cubicBezTo>
                      <a:pt x="160360" y="-3141"/>
                      <a:pt x="196589" y="-3141"/>
                      <a:pt x="229327" y="9423"/>
                    </a:cubicBezTo>
                    <a:cubicBezTo>
                      <a:pt x="253947" y="17883"/>
                      <a:pt x="276192" y="32096"/>
                      <a:pt x="294214" y="50883"/>
                    </a:cubicBezTo>
                    <a:cubicBezTo>
                      <a:pt x="298532" y="55362"/>
                      <a:pt x="301755" y="60780"/>
                      <a:pt x="303630" y="66712"/>
                    </a:cubicBezTo>
                    <a:lnTo>
                      <a:pt x="355991" y="265057"/>
                    </a:lnTo>
                    <a:cubicBezTo>
                      <a:pt x="359968" y="280002"/>
                      <a:pt x="351198" y="295367"/>
                      <a:pt x="336309" y="299544"/>
                    </a:cubicBezTo>
                    <a:cubicBezTo>
                      <a:pt x="333977" y="300181"/>
                      <a:pt x="331569" y="300498"/>
                      <a:pt x="329152" y="300489"/>
                    </a:cubicBezTo>
                    <a:cubicBezTo>
                      <a:pt x="315988" y="300925"/>
                      <a:pt x="304269" y="292208"/>
                      <a:pt x="300900" y="279475"/>
                    </a:cubicBezTo>
                    <a:lnTo>
                      <a:pt x="254000" y="100219"/>
                    </a:lnTo>
                    <a:cubicBezTo>
                      <a:pt x="253987" y="100168"/>
                      <a:pt x="253935" y="100138"/>
                      <a:pt x="253884" y="100151"/>
                    </a:cubicBezTo>
                    <a:cubicBezTo>
                      <a:pt x="253842" y="100162"/>
                      <a:pt x="253813" y="100200"/>
                      <a:pt x="253813" y="100244"/>
                    </a:cubicBezTo>
                    <a:lnTo>
                      <a:pt x="253813" y="195144"/>
                    </a:lnTo>
                    <a:lnTo>
                      <a:pt x="302406" y="376905"/>
                    </a:lnTo>
                    <a:lnTo>
                      <a:pt x="253813" y="376905"/>
                    </a:lnTo>
                    <a:lnTo>
                      <a:pt x="253813" y="603049"/>
                    </a:lnTo>
                    <a:lnTo>
                      <a:pt x="197309" y="603049"/>
                    </a:lnTo>
                    <a:lnTo>
                      <a:pt x="197309" y="37690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</p:grpSp>
      <p:sp>
        <p:nvSpPr>
          <p:cNvPr id="38" name="ZoneTexte 37">
            <a:extLst>
              <a:ext uri="{FF2B5EF4-FFF2-40B4-BE49-F238E27FC236}">
                <a16:creationId xmlns:a16="http://schemas.microsoft.com/office/drawing/2014/main" id="{64FC6BBE-455B-0D86-C4D0-95DD0E24BD89}"/>
              </a:ext>
            </a:extLst>
          </p:cNvPr>
          <p:cNvSpPr txBox="1"/>
          <p:nvPr/>
        </p:nvSpPr>
        <p:spPr>
          <a:xfrm>
            <a:off x="917824" y="2901061"/>
            <a:ext cx="8831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noProof="0" dirty="0">
                <a:solidFill>
                  <a:srgbClr val="000066"/>
                </a:solidFill>
              </a:rPr>
              <a:t>16+ years</a:t>
            </a:r>
          </a:p>
        </p:txBody>
      </p:sp>
      <p:sp>
        <p:nvSpPr>
          <p:cNvPr id="39" name="ZoneTexte 38">
            <a:extLst>
              <a:ext uri="{FF2B5EF4-FFF2-40B4-BE49-F238E27FC236}">
                <a16:creationId xmlns:a16="http://schemas.microsoft.com/office/drawing/2014/main" id="{079C4724-3C2F-0590-BEB4-B79E10588977}"/>
              </a:ext>
            </a:extLst>
          </p:cNvPr>
          <p:cNvSpPr txBox="1"/>
          <p:nvPr/>
        </p:nvSpPr>
        <p:spPr>
          <a:xfrm>
            <a:off x="428394" y="5388352"/>
            <a:ext cx="186198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Single Arm,</a:t>
            </a:r>
          </a:p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Bioequivalence Design</a:t>
            </a:r>
            <a:endParaRPr lang="en-GB" sz="1100" noProof="0" dirty="0">
              <a:solidFill>
                <a:srgbClr val="000066"/>
              </a:solidFill>
            </a:endParaRPr>
          </a:p>
        </p:txBody>
      </p:sp>
      <p:pic>
        <p:nvPicPr>
          <p:cNvPr id="40" name="Image 39">
            <a:extLst>
              <a:ext uri="{FF2B5EF4-FFF2-40B4-BE49-F238E27FC236}">
                <a16:creationId xmlns:a16="http://schemas.microsoft.com/office/drawing/2014/main" id="{6D9FC220-F77D-3146-91FC-5E02FE9B873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4500000">
            <a:off x="856919" y="3988902"/>
            <a:ext cx="619382" cy="619383"/>
          </a:xfrm>
          <a:prstGeom prst="rect">
            <a:avLst/>
          </a:prstGeom>
        </p:spPr>
      </p:pic>
      <p:grpSp>
        <p:nvGrpSpPr>
          <p:cNvPr id="43" name="Graphique 8" descr="Calendrier à feuilles avec un remplissage uni">
            <a:extLst>
              <a:ext uri="{FF2B5EF4-FFF2-40B4-BE49-F238E27FC236}">
                <a16:creationId xmlns:a16="http://schemas.microsoft.com/office/drawing/2014/main" id="{1B2623D1-8BBD-CB69-727D-1B7E7B8E3AE2}"/>
              </a:ext>
            </a:extLst>
          </p:cNvPr>
          <p:cNvGrpSpPr/>
          <p:nvPr/>
        </p:nvGrpSpPr>
        <p:grpSpPr>
          <a:xfrm>
            <a:off x="1203224" y="4611060"/>
            <a:ext cx="588818" cy="668655"/>
            <a:chOff x="5772150" y="3105150"/>
            <a:chExt cx="647700" cy="668655"/>
          </a:xfrm>
          <a:solidFill>
            <a:srgbClr val="000000"/>
          </a:solidFill>
        </p:grpSpPr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D125524-B380-D773-AECA-C9839471C649}"/>
                </a:ext>
              </a:extLst>
            </p:cNvPr>
            <p:cNvSpPr/>
            <p:nvPr/>
          </p:nvSpPr>
          <p:spPr>
            <a:xfrm>
              <a:off x="588645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8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8" y="0"/>
                    <a:pt x="28575" y="0"/>
                  </a:cubicBezTo>
                  <a:cubicBezTo>
                    <a:pt x="12382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2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D5BA194-5157-CF25-E194-E67C0C2110FC}"/>
                </a:ext>
              </a:extLst>
            </p:cNvPr>
            <p:cNvSpPr/>
            <p:nvPr/>
          </p:nvSpPr>
          <p:spPr>
            <a:xfrm>
              <a:off x="5772150" y="3312795"/>
              <a:ext cx="647700" cy="461010"/>
            </a:xfrm>
            <a:custGeom>
              <a:avLst/>
              <a:gdLst>
                <a:gd name="csX0" fmla="*/ 57150 w 647700"/>
                <a:gd name="csY0" fmla="*/ 57150 h 419100"/>
                <a:gd name="csX1" fmla="*/ 590550 w 647700"/>
                <a:gd name="csY1" fmla="*/ 57150 h 419100"/>
                <a:gd name="csX2" fmla="*/ 590550 w 647700"/>
                <a:gd name="csY2" fmla="*/ 361950 h 419100"/>
                <a:gd name="csX3" fmla="*/ 57150 w 647700"/>
                <a:gd name="csY3" fmla="*/ 361950 h 419100"/>
                <a:gd name="csX4" fmla="*/ 57150 w 647700"/>
                <a:gd name="csY4" fmla="*/ 57150 h 419100"/>
                <a:gd name="csX5" fmla="*/ 0 w 647700"/>
                <a:gd name="csY5" fmla="*/ 419100 h 419100"/>
                <a:gd name="csX6" fmla="*/ 647700 w 647700"/>
                <a:gd name="csY6" fmla="*/ 419100 h 419100"/>
                <a:gd name="csX7" fmla="*/ 647700 w 647700"/>
                <a:gd name="csY7" fmla="*/ 0 h 419100"/>
                <a:gd name="csX8" fmla="*/ 0 w 647700"/>
                <a:gd name="csY8" fmla="*/ 0 h 419100"/>
                <a:gd name="csX9" fmla="*/ 0 w 647700"/>
                <a:gd name="csY9" fmla="*/ 419100 h 419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47700" h="419100">
                  <a:moveTo>
                    <a:pt x="57150" y="57150"/>
                  </a:moveTo>
                  <a:lnTo>
                    <a:pt x="590550" y="57150"/>
                  </a:lnTo>
                  <a:lnTo>
                    <a:pt x="590550" y="361950"/>
                  </a:lnTo>
                  <a:lnTo>
                    <a:pt x="57150" y="361950"/>
                  </a:lnTo>
                  <a:lnTo>
                    <a:pt x="57150" y="57150"/>
                  </a:lnTo>
                  <a:close/>
                  <a:moveTo>
                    <a:pt x="0" y="419100"/>
                  </a:moveTo>
                  <a:lnTo>
                    <a:pt x="647700" y="419100"/>
                  </a:lnTo>
                  <a:lnTo>
                    <a:pt x="647700" y="0"/>
                  </a:lnTo>
                  <a:lnTo>
                    <a:pt x="0" y="0"/>
                  </a:lnTo>
                  <a:lnTo>
                    <a:pt x="0" y="419100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algn="ctr"/>
              <a:r>
                <a:rPr lang="fr-FR" b="1" dirty="0"/>
                <a:t>365</a:t>
              </a: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F98503E0-00CE-E37E-A3A9-56674BB3A5BA}"/>
                </a:ext>
              </a:extLst>
            </p:cNvPr>
            <p:cNvSpPr/>
            <p:nvPr/>
          </p:nvSpPr>
          <p:spPr>
            <a:xfrm>
              <a:off x="624840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7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7" y="0"/>
                    <a:pt x="28575" y="0"/>
                  </a:cubicBezTo>
                  <a:cubicBezTo>
                    <a:pt x="12383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3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fr-FR"/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862299B4-E519-60DB-E3EC-A9EB3C3CB97E}"/>
                </a:ext>
              </a:extLst>
            </p:cNvPr>
            <p:cNvSpPr/>
            <p:nvPr/>
          </p:nvSpPr>
          <p:spPr>
            <a:xfrm>
              <a:off x="5772150" y="3162300"/>
              <a:ext cx="647700" cy="133350"/>
            </a:xfrm>
            <a:custGeom>
              <a:avLst/>
              <a:gdLst>
                <a:gd name="csX0" fmla="*/ 571500 w 647700"/>
                <a:gd name="csY0" fmla="*/ 0 h 133350"/>
                <a:gd name="csX1" fmla="*/ 571500 w 647700"/>
                <a:gd name="csY1" fmla="*/ 28575 h 133350"/>
                <a:gd name="csX2" fmla="*/ 504825 w 647700"/>
                <a:gd name="csY2" fmla="*/ 95250 h 133350"/>
                <a:gd name="csX3" fmla="*/ 438150 w 647700"/>
                <a:gd name="csY3" fmla="*/ 28575 h 133350"/>
                <a:gd name="csX4" fmla="*/ 438150 w 647700"/>
                <a:gd name="csY4" fmla="*/ 0 h 133350"/>
                <a:gd name="csX5" fmla="*/ 209550 w 647700"/>
                <a:gd name="csY5" fmla="*/ 0 h 133350"/>
                <a:gd name="csX6" fmla="*/ 209550 w 647700"/>
                <a:gd name="csY6" fmla="*/ 28575 h 133350"/>
                <a:gd name="csX7" fmla="*/ 142875 w 647700"/>
                <a:gd name="csY7" fmla="*/ 95250 h 133350"/>
                <a:gd name="csX8" fmla="*/ 76200 w 647700"/>
                <a:gd name="csY8" fmla="*/ 28575 h 133350"/>
                <a:gd name="csX9" fmla="*/ 76200 w 647700"/>
                <a:gd name="csY9" fmla="*/ 0 h 133350"/>
                <a:gd name="csX10" fmla="*/ 0 w 647700"/>
                <a:gd name="csY10" fmla="*/ 0 h 133350"/>
                <a:gd name="csX11" fmla="*/ 0 w 647700"/>
                <a:gd name="csY11" fmla="*/ 133350 h 133350"/>
                <a:gd name="csX12" fmla="*/ 647700 w 647700"/>
                <a:gd name="csY12" fmla="*/ 133350 h 133350"/>
                <a:gd name="csX13" fmla="*/ 647700 w 647700"/>
                <a:gd name="csY13" fmla="*/ 0 h 133350"/>
                <a:gd name="csX14" fmla="*/ 571500 w 647700"/>
                <a:gd name="csY14" fmla="*/ 0 h 133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7700" h="133350">
                  <a:moveTo>
                    <a:pt x="571500" y="0"/>
                  </a:moveTo>
                  <a:lnTo>
                    <a:pt x="571500" y="28575"/>
                  </a:lnTo>
                  <a:cubicBezTo>
                    <a:pt x="571500" y="65723"/>
                    <a:pt x="541973" y="95250"/>
                    <a:pt x="504825" y="95250"/>
                  </a:cubicBezTo>
                  <a:cubicBezTo>
                    <a:pt x="467678" y="95250"/>
                    <a:pt x="438150" y="65723"/>
                    <a:pt x="438150" y="28575"/>
                  </a:cubicBezTo>
                  <a:lnTo>
                    <a:pt x="438150" y="0"/>
                  </a:lnTo>
                  <a:lnTo>
                    <a:pt x="209550" y="0"/>
                  </a:lnTo>
                  <a:lnTo>
                    <a:pt x="209550" y="28575"/>
                  </a:lnTo>
                  <a:cubicBezTo>
                    <a:pt x="209550" y="65723"/>
                    <a:pt x="180023" y="95250"/>
                    <a:pt x="142875" y="95250"/>
                  </a:cubicBezTo>
                  <a:cubicBezTo>
                    <a:pt x="105728" y="95250"/>
                    <a:pt x="76200" y="65723"/>
                    <a:pt x="76200" y="28575"/>
                  </a:cubicBezTo>
                  <a:lnTo>
                    <a:pt x="76200" y="0"/>
                  </a:lnTo>
                  <a:lnTo>
                    <a:pt x="0" y="0"/>
                  </a:lnTo>
                  <a:lnTo>
                    <a:pt x="0" y="133350"/>
                  </a:lnTo>
                  <a:lnTo>
                    <a:pt x="647700" y="133350"/>
                  </a:lnTo>
                  <a:lnTo>
                    <a:pt x="647700" y="0"/>
                  </a:lnTo>
                  <a:lnTo>
                    <a:pt x="571500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fr-FR"/>
            </a:p>
          </p:txBody>
        </p:sp>
      </p:grpSp>
      <p:sp>
        <p:nvSpPr>
          <p:cNvPr id="48" name="ZoneTexte 47">
            <a:extLst>
              <a:ext uri="{FF2B5EF4-FFF2-40B4-BE49-F238E27FC236}">
                <a16:creationId xmlns:a16="http://schemas.microsoft.com/office/drawing/2014/main" id="{E7BBA8A0-8F1F-32FC-2E1C-82BC3E00A2CD}"/>
              </a:ext>
            </a:extLst>
          </p:cNvPr>
          <p:cNvSpPr txBox="1"/>
          <p:nvPr/>
        </p:nvSpPr>
        <p:spPr>
          <a:xfrm>
            <a:off x="860692" y="5865485"/>
            <a:ext cx="99738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100" dirty="0">
                <a:solidFill>
                  <a:srgbClr val="000066"/>
                </a:solidFill>
              </a:rPr>
              <a:t>NCT07047716</a:t>
            </a:r>
          </a:p>
        </p:txBody>
      </p:sp>
      <p:graphicFrame>
        <p:nvGraphicFramePr>
          <p:cNvPr id="188" name="Tableau 187">
            <a:extLst>
              <a:ext uri="{FF2B5EF4-FFF2-40B4-BE49-F238E27FC236}">
                <a16:creationId xmlns:a16="http://schemas.microsoft.com/office/drawing/2014/main" id="{315A0BAD-582E-031E-7255-D3FBF6862ACE}"/>
              </a:ext>
            </a:extLst>
          </p:cNvPr>
          <p:cNvGraphicFramePr>
            <a:graphicFrameLocks noGrp="1"/>
          </p:cNvGraphicFramePr>
          <p:nvPr/>
        </p:nvGraphicFramePr>
        <p:xfrm>
          <a:off x="2341466" y="1543418"/>
          <a:ext cx="3631710" cy="4588646"/>
        </p:xfrm>
        <a:graphic>
          <a:graphicData uri="http://schemas.openxmlformats.org/drawingml/2006/table">
            <a:tbl>
              <a:tblPr firstRow="1" bandRow="1">
                <a:tableStyleId>{69012ECD-51FC-41F1-AA8D-1B2483CD663E}</a:tableStyleId>
              </a:tblPr>
              <a:tblGrid>
                <a:gridCol w="3631710">
                  <a:extLst>
                    <a:ext uri="{9D8B030D-6E8A-4147-A177-3AD203B41FA5}">
                      <a16:colId xmlns:a16="http://schemas.microsoft.com/office/drawing/2014/main" val="1598299502"/>
                    </a:ext>
                  </a:extLst>
                </a:gridCol>
              </a:tblGrid>
              <a:tr h="4588646">
                <a:tc>
                  <a:txBody>
                    <a:bodyPr/>
                    <a:lstStyle/>
                    <a:p>
                      <a:pPr algn="ctr"/>
                      <a:endParaRPr lang="fr-FR" sz="2000" b="0" i="0" dirty="0">
                        <a:solidFill>
                          <a:srgbClr val="000066"/>
                        </a:solidFill>
                      </a:endParaRPr>
                    </a:p>
                  </a:txBody>
                  <a:tcPr marL="68700" marR="6870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4902850"/>
                  </a:ext>
                </a:extLst>
              </a:tr>
            </a:tbl>
          </a:graphicData>
        </a:graphic>
      </p:graphicFrame>
      <p:grpSp>
        <p:nvGrpSpPr>
          <p:cNvPr id="189" name="Groupe 188">
            <a:extLst>
              <a:ext uri="{FF2B5EF4-FFF2-40B4-BE49-F238E27FC236}">
                <a16:creationId xmlns:a16="http://schemas.microsoft.com/office/drawing/2014/main" id="{B53AFAD2-CDEB-0685-C712-30211B001988}"/>
              </a:ext>
            </a:extLst>
          </p:cNvPr>
          <p:cNvGrpSpPr/>
          <p:nvPr/>
        </p:nvGrpSpPr>
        <p:grpSpPr>
          <a:xfrm>
            <a:off x="2828222" y="2334711"/>
            <a:ext cx="552968" cy="566350"/>
            <a:chOff x="4870353" y="2626742"/>
            <a:chExt cx="608265" cy="685284"/>
          </a:xfrm>
        </p:grpSpPr>
        <p:grpSp>
          <p:nvGrpSpPr>
            <p:cNvPr id="190" name="Groupe 189">
              <a:extLst>
                <a:ext uri="{FF2B5EF4-FFF2-40B4-BE49-F238E27FC236}">
                  <a16:creationId xmlns:a16="http://schemas.microsoft.com/office/drawing/2014/main" id="{C8BE0D0E-5D23-F9C1-04EF-67C0E7CFA1C0}"/>
                </a:ext>
              </a:extLst>
            </p:cNvPr>
            <p:cNvGrpSpPr/>
            <p:nvPr/>
          </p:nvGrpSpPr>
          <p:grpSpPr>
            <a:xfrm>
              <a:off x="4870353" y="2626742"/>
              <a:ext cx="324471" cy="685284"/>
              <a:chOff x="4066916" y="605766"/>
              <a:chExt cx="356918" cy="753812"/>
            </a:xfrm>
          </p:grpSpPr>
          <p:sp>
            <p:nvSpPr>
              <p:cNvPr id="194" name="Ellipse 193">
                <a:extLst>
                  <a:ext uri="{FF2B5EF4-FFF2-40B4-BE49-F238E27FC236}">
                    <a16:creationId xmlns:a16="http://schemas.microsoft.com/office/drawing/2014/main" id="{1D774149-3BD1-F477-CAAE-7517E5FE221C}"/>
                  </a:ext>
                </a:extLst>
              </p:cNvPr>
              <p:cNvSpPr/>
              <p:nvPr/>
            </p:nvSpPr>
            <p:spPr>
              <a:xfrm>
                <a:off x="4179438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95" name="Forme libre : forme 194">
                <a:extLst>
                  <a:ext uri="{FF2B5EF4-FFF2-40B4-BE49-F238E27FC236}">
                    <a16:creationId xmlns:a16="http://schemas.microsoft.com/office/drawing/2014/main" id="{3A55BF1C-0D4E-E7B4-4BE0-2954A313991B}"/>
                  </a:ext>
                </a:extLst>
              </p:cNvPr>
              <p:cNvSpPr/>
              <p:nvPr/>
            </p:nvSpPr>
            <p:spPr>
              <a:xfrm>
                <a:off x="4066916" y="756515"/>
                <a:ext cx="356918" cy="603063"/>
              </a:xfrm>
              <a:custGeom>
                <a:avLst/>
                <a:gdLst>
                  <a:gd name="csX0" fmla="*/ 53192 w 356918"/>
                  <a:gd name="csY0" fmla="*/ 66726 h 603063"/>
                  <a:gd name="csX1" fmla="*/ 926 w 356918"/>
                  <a:gd name="csY1" fmla="*/ 265071 h 603063"/>
                  <a:gd name="csX2" fmla="*/ 21079 w 356918"/>
                  <a:gd name="csY2" fmla="*/ 299558 h 603063"/>
                  <a:gd name="csX3" fmla="*/ 28236 w 356918"/>
                  <a:gd name="csY3" fmla="*/ 300502 h 603063"/>
                  <a:gd name="csX4" fmla="*/ 56018 w 356918"/>
                  <a:gd name="csY4" fmla="*/ 279489 h 603063"/>
                  <a:gd name="csX5" fmla="*/ 102917 w 356918"/>
                  <a:gd name="csY5" fmla="*/ 100233 h 603063"/>
                  <a:gd name="csX6" fmla="*/ 103033 w 356918"/>
                  <a:gd name="csY6" fmla="*/ 100165 h 603063"/>
                  <a:gd name="csX7" fmla="*/ 103104 w 356918"/>
                  <a:gd name="csY7" fmla="*/ 100257 h 603063"/>
                  <a:gd name="csX8" fmla="*/ 103104 w 356918"/>
                  <a:gd name="csY8" fmla="*/ 603063 h 603063"/>
                  <a:gd name="csX9" fmla="*/ 159609 w 356918"/>
                  <a:gd name="csY9" fmla="*/ 603063 h 603063"/>
                  <a:gd name="csX10" fmla="*/ 159609 w 356918"/>
                  <a:gd name="csY10" fmla="*/ 310962 h 603063"/>
                  <a:gd name="csX11" fmla="*/ 197278 w 356918"/>
                  <a:gd name="csY11" fmla="*/ 310962 h 603063"/>
                  <a:gd name="csX12" fmla="*/ 197278 w 356918"/>
                  <a:gd name="csY12" fmla="*/ 603063 h 603063"/>
                  <a:gd name="csX13" fmla="*/ 253781 w 356918"/>
                  <a:gd name="csY13" fmla="*/ 603063 h 603063"/>
                  <a:gd name="csX14" fmla="*/ 253781 w 356918"/>
                  <a:gd name="csY14" fmla="*/ 100257 h 603063"/>
                  <a:gd name="csX15" fmla="*/ 253878 w 356918"/>
                  <a:gd name="csY15" fmla="*/ 100162 h 603063"/>
                  <a:gd name="csX16" fmla="*/ 253969 w 356918"/>
                  <a:gd name="csY16" fmla="*/ 100233 h 603063"/>
                  <a:gd name="csX17" fmla="*/ 300869 w 356918"/>
                  <a:gd name="csY17" fmla="*/ 279489 h 603063"/>
                  <a:gd name="csX18" fmla="*/ 329121 w 356918"/>
                  <a:gd name="csY18" fmla="*/ 300502 h 603063"/>
                  <a:gd name="csX19" fmla="*/ 336279 w 356918"/>
                  <a:gd name="csY19" fmla="*/ 299559 h 603063"/>
                  <a:gd name="csX20" fmla="*/ 355962 w 356918"/>
                  <a:gd name="csY20" fmla="*/ 265072 h 603063"/>
                  <a:gd name="csX21" fmla="*/ 303600 w 356918"/>
                  <a:gd name="csY21" fmla="*/ 66726 h 603063"/>
                  <a:gd name="csX22" fmla="*/ 294183 w 356918"/>
                  <a:gd name="csY22" fmla="*/ 50897 h 603063"/>
                  <a:gd name="csX23" fmla="*/ 229297 w 356918"/>
                  <a:gd name="csY23" fmla="*/ 9437 h 603063"/>
                  <a:gd name="csX24" fmla="*/ 178443 w 356918"/>
                  <a:gd name="csY24" fmla="*/ 13 h 603063"/>
                  <a:gd name="csX25" fmla="*/ 127589 w 356918"/>
                  <a:gd name="csY25" fmla="*/ 8495 h 603063"/>
                  <a:gd name="csX26" fmla="*/ 62610 w 356918"/>
                  <a:gd name="csY26" fmla="*/ 49955 h 603063"/>
                  <a:gd name="csX27" fmla="*/ 53192 w 356918"/>
                  <a:gd name="csY27" fmla="*/ 66726 h 6030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356918" h="603063">
                    <a:moveTo>
                      <a:pt x="53192" y="66726"/>
                    </a:moveTo>
                    <a:lnTo>
                      <a:pt x="926" y="265071"/>
                    </a:lnTo>
                    <a:cubicBezTo>
                      <a:pt x="-3018" y="280158"/>
                      <a:pt x="5999" y="295589"/>
                      <a:pt x="21079" y="299558"/>
                    </a:cubicBezTo>
                    <a:cubicBezTo>
                      <a:pt x="23411" y="300195"/>
                      <a:pt x="25819" y="300512"/>
                      <a:pt x="28236" y="300502"/>
                    </a:cubicBezTo>
                    <a:cubicBezTo>
                      <a:pt x="41227" y="300719"/>
                      <a:pt x="52690" y="292048"/>
                      <a:pt x="56018" y="279489"/>
                    </a:cubicBezTo>
                    <a:lnTo>
                      <a:pt x="102917" y="100233"/>
                    </a:lnTo>
                    <a:cubicBezTo>
                      <a:pt x="102930" y="100182"/>
                      <a:pt x="102983" y="100152"/>
                      <a:pt x="103033" y="100165"/>
                    </a:cubicBezTo>
                    <a:cubicBezTo>
                      <a:pt x="103075" y="100175"/>
                      <a:pt x="103104" y="100214"/>
                      <a:pt x="103104" y="100257"/>
                    </a:cubicBezTo>
                    <a:lnTo>
                      <a:pt x="103104" y="603063"/>
                    </a:lnTo>
                    <a:lnTo>
                      <a:pt x="159609" y="603063"/>
                    </a:lnTo>
                    <a:lnTo>
                      <a:pt x="159609" y="310962"/>
                    </a:lnTo>
                    <a:lnTo>
                      <a:pt x="197278" y="310962"/>
                    </a:lnTo>
                    <a:lnTo>
                      <a:pt x="197278" y="603063"/>
                    </a:lnTo>
                    <a:lnTo>
                      <a:pt x="253781" y="603063"/>
                    </a:lnTo>
                    <a:lnTo>
                      <a:pt x="253781" y="100257"/>
                    </a:lnTo>
                    <a:cubicBezTo>
                      <a:pt x="253781" y="100204"/>
                      <a:pt x="253824" y="100162"/>
                      <a:pt x="253878" y="100162"/>
                    </a:cubicBezTo>
                    <a:cubicBezTo>
                      <a:pt x="253920" y="100162"/>
                      <a:pt x="253959" y="100191"/>
                      <a:pt x="253969" y="100233"/>
                    </a:cubicBezTo>
                    <a:lnTo>
                      <a:pt x="300869" y="279489"/>
                    </a:lnTo>
                    <a:cubicBezTo>
                      <a:pt x="304238" y="292222"/>
                      <a:pt x="315958" y="300939"/>
                      <a:pt x="329121" y="300502"/>
                    </a:cubicBezTo>
                    <a:cubicBezTo>
                      <a:pt x="331539" y="300512"/>
                      <a:pt x="333947" y="300195"/>
                      <a:pt x="336279" y="299559"/>
                    </a:cubicBezTo>
                    <a:cubicBezTo>
                      <a:pt x="351168" y="295381"/>
                      <a:pt x="359938" y="280016"/>
                      <a:pt x="355962" y="265072"/>
                    </a:cubicBezTo>
                    <a:lnTo>
                      <a:pt x="303600" y="66726"/>
                    </a:lnTo>
                    <a:cubicBezTo>
                      <a:pt x="301818" y="60752"/>
                      <a:pt x="298583" y="55313"/>
                      <a:pt x="294183" y="50897"/>
                    </a:cubicBezTo>
                    <a:cubicBezTo>
                      <a:pt x="276161" y="32110"/>
                      <a:pt x="253917" y="17896"/>
                      <a:pt x="229297" y="9437"/>
                    </a:cubicBezTo>
                    <a:cubicBezTo>
                      <a:pt x="213134" y="2967"/>
                      <a:pt x="195850" y="-235"/>
                      <a:pt x="178443" y="13"/>
                    </a:cubicBezTo>
                    <a:cubicBezTo>
                      <a:pt x="161132" y="-84"/>
                      <a:pt x="143932" y="2785"/>
                      <a:pt x="127589" y="8495"/>
                    </a:cubicBezTo>
                    <a:cubicBezTo>
                      <a:pt x="102825" y="16710"/>
                      <a:pt x="80495" y="30958"/>
                      <a:pt x="62610" y="49955"/>
                    </a:cubicBezTo>
                    <a:cubicBezTo>
                      <a:pt x="58410" y="54879"/>
                      <a:pt x="55211" y="60576"/>
                      <a:pt x="53192" y="667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191" name="Groupe 190">
              <a:extLst>
                <a:ext uri="{FF2B5EF4-FFF2-40B4-BE49-F238E27FC236}">
                  <a16:creationId xmlns:a16="http://schemas.microsoft.com/office/drawing/2014/main" id="{C79D821B-D0D9-4F66-525B-B52EAD61D244}"/>
                </a:ext>
              </a:extLst>
            </p:cNvPr>
            <p:cNvGrpSpPr/>
            <p:nvPr/>
          </p:nvGrpSpPr>
          <p:grpSpPr>
            <a:xfrm>
              <a:off x="5154120" y="2626742"/>
              <a:ext cx="324498" cy="685284"/>
              <a:chOff x="4585164" y="605766"/>
              <a:chExt cx="356948" cy="753812"/>
            </a:xfrm>
          </p:grpSpPr>
          <p:sp>
            <p:nvSpPr>
              <p:cNvPr id="192" name="Ellipse 191">
                <a:extLst>
                  <a:ext uri="{FF2B5EF4-FFF2-40B4-BE49-F238E27FC236}">
                    <a16:creationId xmlns:a16="http://schemas.microsoft.com/office/drawing/2014/main" id="{2FD441EE-2800-7D1B-49D1-9D8CA920FACB}"/>
                  </a:ext>
                </a:extLst>
              </p:cNvPr>
              <p:cNvSpPr/>
              <p:nvPr/>
            </p:nvSpPr>
            <p:spPr>
              <a:xfrm>
                <a:off x="4697717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193" name="Forme libre : forme 192">
                <a:extLst>
                  <a:ext uri="{FF2B5EF4-FFF2-40B4-BE49-F238E27FC236}">
                    <a16:creationId xmlns:a16="http://schemas.microsoft.com/office/drawing/2014/main" id="{75598706-7742-C4D2-F49D-FA4E24FF6002}"/>
                  </a:ext>
                </a:extLst>
              </p:cNvPr>
              <p:cNvSpPr/>
              <p:nvPr/>
            </p:nvSpPr>
            <p:spPr>
              <a:xfrm>
                <a:off x="4585164" y="756529"/>
                <a:ext cx="356948" cy="603049"/>
              </a:xfrm>
              <a:custGeom>
                <a:avLst/>
                <a:gdLst>
                  <a:gd name="csX0" fmla="*/ 159641 w 356948"/>
                  <a:gd name="csY0" fmla="*/ 376905 h 603049"/>
                  <a:gd name="csX1" fmla="*/ 159641 w 356948"/>
                  <a:gd name="csY1" fmla="*/ 603049 h 603049"/>
                  <a:gd name="csX2" fmla="*/ 103136 w 356948"/>
                  <a:gd name="csY2" fmla="*/ 603049 h 603049"/>
                  <a:gd name="csX3" fmla="*/ 103136 w 356948"/>
                  <a:gd name="csY3" fmla="*/ 376905 h 603049"/>
                  <a:gd name="csX4" fmla="*/ 54542 w 356948"/>
                  <a:gd name="csY4" fmla="*/ 376905 h 603049"/>
                  <a:gd name="csX5" fmla="*/ 103136 w 356948"/>
                  <a:gd name="csY5" fmla="*/ 195144 h 603049"/>
                  <a:gd name="csX6" fmla="*/ 103136 w 356948"/>
                  <a:gd name="csY6" fmla="*/ 100244 h 603049"/>
                  <a:gd name="csX7" fmla="*/ 103041 w 356948"/>
                  <a:gd name="csY7" fmla="*/ 100148 h 603049"/>
                  <a:gd name="csX8" fmla="*/ 102948 w 356948"/>
                  <a:gd name="csY8" fmla="*/ 100219 h 603049"/>
                  <a:gd name="csX9" fmla="*/ 56049 w 356948"/>
                  <a:gd name="csY9" fmla="*/ 279475 h 603049"/>
                  <a:gd name="csX10" fmla="*/ 27798 w 356948"/>
                  <a:gd name="csY10" fmla="*/ 300489 h 603049"/>
                  <a:gd name="csX11" fmla="*/ 20640 w 356948"/>
                  <a:gd name="csY11" fmla="*/ 299545 h 603049"/>
                  <a:gd name="csX12" fmla="*/ 957 w 356948"/>
                  <a:gd name="csY12" fmla="*/ 265058 h 603049"/>
                  <a:gd name="csX13" fmla="*/ 53318 w 356948"/>
                  <a:gd name="csY13" fmla="*/ 66712 h 603049"/>
                  <a:gd name="csX14" fmla="*/ 62735 w 356948"/>
                  <a:gd name="csY14" fmla="*/ 50883 h 603049"/>
                  <a:gd name="csX15" fmla="*/ 127622 w 356948"/>
                  <a:gd name="csY15" fmla="*/ 9423 h 603049"/>
                  <a:gd name="csX16" fmla="*/ 229327 w 356948"/>
                  <a:gd name="csY16" fmla="*/ 9423 h 603049"/>
                  <a:gd name="csX17" fmla="*/ 294214 w 356948"/>
                  <a:gd name="csY17" fmla="*/ 50883 h 603049"/>
                  <a:gd name="csX18" fmla="*/ 303630 w 356948"/>
                  <a:gd name="csY18" fmla="*/ 66712 h 603049"/>
                  <a:gd name="csX19" fmla="*/ 355991 w 356948"/>
                  <a:gd name="csY19" fmla="*/ 265057 h 603049"/>
                  <a:gd name="csX20" fmla="*/ 336309 w 356948"/>
                  <a:gd name="csY20" fmla="*/ 299544 h 603049"/>
                  <a:gd name="csX21" fmla="*/ 329152 w 356948"/>
                  <a:gd name="csY21" fmla="*/ 300489 h 603049"/>
                  <a:gd name="csX22" fmla="*/ 300900 w 356948"/>
                  <a:gd name="csY22" fmla="*/ 279475 h 603049"/>
                  <a:gd name="csX23" fmla="*/ 254000 w 356948"/>
                  <a:gd name="csY23" fmla="*/ 100219 h 603049"/>
                  <a:gd name="csX24" fmla="*/ 253884 w 356948"/>
                  <a:gd name="csY24" fmla="*/ 100151 h 603049"/>
                  <a:gd name="csX25" fmla="*/ 253813 w 356948"/>
                  <a:gd name="csY25" fmla="*/ 100244 h 603049"/>
                  <a:gd name="csX26" fmla="*/ 253813 w 356948"/>
                  <a:gd name="csY26" fmla="*/ 195144 h 603049"/>
                  <a:gd name="csX27" fmla="*/ 302406 w 356948"/>
                  <a:gd name="csY27" fmla="*/ 376905 h 603049"/>
                  <a:gd name="csX28" fmla="*/ 253813 w 356948"/>
                  <a:gd name="csY28" fmla="*/ 376905 h 603049"/>
                  <a:gd name="csX29" fmla="*/ 253813 w 356948"/>
                  <a:gd name="csY29" fmla="*/ 603049 h 603049"/>
                  <a:gd name="csX30" fmla="*/ 197309 w 356948"/>
                  <a:gd name="csY30" fmla="*/ 603049 h 603049"/>
                  <a:gd name="csX31" fmla="*/ 197309 w 356948"/>
                  <a:gd name="csY31" fmla="*/ 376905 h 603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356948" h="603049">
                    <a:moveTo>
                      <a:pt x="159641" y="376905"/>
                    </a:moveTo>
                    <a:lnTo>
                      <a:pt x="159641" y="603049"/>
                    </a:lnTo>
                    <a:lnTo>
                      <a:pt x="103136" y="603049"/>
                    </a:lnTo>
                    <a:lnTo>
                      <a:pt x="103136" y="376905"/>
                    </a:lnTo>
                    <a:lnTo>
                      <a:pt x="54542" y="376905"/>
                    </a:lnTo>
                    <a:lnTo>
                      <a:pt x="103136" y="195144"/>
                    </a:lnTo>
                    <a:lnTo>
                      <a:pt x="103136" y="100244"/>
                    </a:lnTo>
                    <a:cubicBezTo>
                      <a:pt x="103136" y="100190"/>
                      <a:pt x="103093" y="100148"/>
                      <a:pt x="103041" y="100148"/>
                    </a:cubicBezTo>
                    <a:cubicBezTo>
                      <a:pt x="102998" y="100148"/>
                      <a:pt x="102960" y="100178"/>
                      <a:pt x="102948" y="100219"/>
                    </a:cubicBezTo>
                    <a:lnTo>
                      <a:pt x="56049" y="279475"/>
                    </a:lnTo>
                    <a:cubicBezTo>
                      <a:pt x="52680" y="292208"/>
                      <a:pt x="40961" y="300925"/>
                      <a:pt x="27798" y="300489"/>
                    </a:cubicBezTo>
                    <a:cubicBezTo>
                      <a:pt x="25380" y="300499"/>
                      <a:pt x="22972" y="300181"/>
                      <a:pt x="20640" y="299545"/>
                    </a:cubicBezTo>
                    <a:cubicBezTo>
                      <a:pt x="5750" y="295368"/>
                      <a:pt x="-3019" y="280002"/>
                      <a:pt x="957" y="265058"/>
                    </a:cubicBezTo>
                    <a:lnTo>
                      <a:pt x="53318" y="66712"/>
                    </a:lnTo>
                    <a:cubicBezTo>
                      <a:pt x="55194" y="60780"/>
                      <a:pt x="58417" y="55362"/>
                      <a:pt x="62735" y="50883"/>
                    </a:cubicBezTo>
                    <a:cubicBezTo>
                      <a:pt x="80757" y="32096"/>
                      <a:pt x="103002" y="17883"/>
                      <a:pt x="127622" y="9423"/>
                    </a:cubicBezTo>
                    <a:cubicBezTo>
                      <a:pt x="160360" y="-3141"/>
                      <a:pt x="196589" y="-3141"/>
                      <a:pt x="229327" y="9423"/>
                    </a:cubicBezTo>
                    <a:cubicBezTo>
                      <a:pt x="253947" y="17883"/>
                      <a:pt x="276192" y="32096"/>
                      <a:pt x="294214" y="50883"/>
                    </a:cubicBezTo>
                    <a:cubicBezTo>
                      <a:pt x="298532" y="55362"/>
                      <a:pt x="301755" y="60780"/>
                      <a:pt x="303630" y="66712"/>
                    </a:cubicBezTo>
                    <a:lnTo>
                      <a:pt x="355991" y="265057"/>
                    </a:lnTo>
                    <a:cubicBezTo>
                      <a:pt x="359968" y="280002"/>
                      <a:pt x="351198" y="295367"/>
                      <a:pt x="336309" y="299544"/>
                    </a:cubicBezTo>
                    <a:cubicBezTo>
                      <a:pt x="333977" y="300181"/>
                      <a:pt x="331569" y="300498"/>
                      <a:pt x="329152" y="300489"/>
                    </a:cubicBezTo>
                    <a:cubicBezTo>
                      <a:pt x="315988" y="300925"/>
                      <a:pt x="304269" y="292208"/>
                      <a:pt x="300900" y="279475"/>
                    </a:cubicBezTo>
                    <a:lnTo>
                      <a:pt x="254000" y="100219"/>
                    </a:lnTo>
                    <a:cubicBezTo>
                      <a:pt x="253987" y="100168"/>
                      <a:pt x="253935" y="100138"/>
                      <a:pt x="253884" y="100151"/>
                    </a:cubicBezTo>
                    <a:cubicBezTo>
                      <a:pt x="253842" y="100162"/>
                      <a:pt x="253813" y="100200"/>
                      <a:pt x="253813" y="100244"/>
                    </a:cubicBezTo>
                    <a:lnTo>
                      <a:pt x="253813" y="195144"/>
                    </a:lnTo>
                    <a:lnTo>
                      <a:pt x="302406" y="376905"/>
                    </a:lnTo>
                    <a:lnTo>
                      <a:pt x="253813" y="376905"/>
                    </a:lnTo>
                    <a:lnTo>
                      <a:pt x="253813" y="603049"/>
                    </a:lnTo>
                    <a:lnTo>
                      <a:pt x="197309" y="603049"/>
                    </a:lnTo>
                    <a:lnTo>
                      <a:pt x="197309" y="37690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</p:grpSp>
      <p:sp>
        <p:nvSpPr>
          <p:cNvPr id="196" name="ZoneTexte 195">
            <a:extLst>
              <a:ext uri="{FF2B5EF4-FFF2-40B4-BE49-F238E27FC236}">
                <a16:creationId xmlns:a16="http://schemas.microsoft.com/office/drawing/2014/main" id="{8FE9700B-2D17-1630-995E-A74CE9B8F61A}"/>
              </a:ext>
            </a:extLst>
          </p:cNvPr>
          <p:cNvSpPr txBox="1"/>
          <p:nvPr/>
        </p:nvSpPr>
        <p:spPr>
          <a:xfrm>
            <a:off x="2642777" y="2901061"/>
            <a:ext cx="8831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noProof="0" dirty="0">
                <a:solidFill>
                  <a:srgbClr val="000066"/>
                </a:solidFill>
              </a:rPr>
              <a:t>16+ years</a:t>
            </a:r>
          </a:p>
        </p:txBody>
      </p:sp>
      <p:sp>
        <p:nvSpPr>
          <p:cNvPr id="197" name="ZoneTexte 196">
            <a:extLst>
              <a:ext uri="{FF2B5EF4-FFF2-40B4-BE49-F238E27FC236}">
                <a16:creationId xmlns:a16="http://schemas.microsoft.com/office/drawing/2014/main" id="{98597583-5979-4895-78C2-0197DECB579B}"/>
              </a:ext>
            </a:extLst>
          </p:cNvPr>
          <p:cNvSpPr txBox="1"/>
          <p:nvPr/>
        </p:nvSpPr>
        <p:spPr>
          <a:xfrm>
            <a:off x="2353374" y="5388352"/>
            <a:ext cx="186198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Single Arm,</a:t>
            </a:r>
          </a:p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Bioequivalence Design</a:t>
            </a:r>
            <a:endParaRPr lang="en-GB" sz="1100" noProof="0" dirty="0">
              <a:solidFill>
                <a:srgbClr val="000066"/>
              </a:solidFill>
            </a:endParaRPr>
          </a:p>
        </p:txBody>
      </p:sp>
      <p:pic>
        <p:nvPicPr>
          <p:cNvPr id="199" name="Image 198">
            <a:extLst>
              <a:ext uri="{FF2B5EF4-FFF2-40B4-BE49-F238E27FC236}">
                <a16:creationId xmlns:a16="http://schemas.microsoft.com/office/drawing/2014/main" id="{58D9680D-E890-5117-DB6B-85A9E9BA2C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700000">
            <a:off x="2924000" y="3919377"/>
            <a:ext cx="619382" cy="619383"/>
          </a:xfrm>
          <a:prstGeom prst="rect">
            <a:avLst/>
          </a:prstGeom>
        </p:spPr>
      </p:pic>
      <p:sp>
        <p:nvSpPr>
          <p:cNvPr id="206" name="ZoneTexte 205">
            <a:extLst>
              <a:ext uri="{FF2B5EF4-FFF2-40B4-BE49-F238E27FC236}">
                <a16:creationId xmlns:a16="http://schemas.microsoft.com/office/drawing/2014/main" id="{B1AD33BF-FD3F-E31B-6968-38EC4DCE673A}"/>
              </a:ext>
            </a:extLst>
          </p:cNvPr>
          <p:cNvSpPr txBox="1"/>
          <p:nvPr/>
        </p:nvSpPr>
        <p:spPr>
          <a:xfrm>
            <a:off x="2699946" y="5865485"/>
            <a:ext cx="9973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100" noProof="0" dirty="0">
                <a:solidFill>
                  <a:srgbClr val="000066"/>
                </a:solidFill>
              </a:rPr>
              <a:t>NCT06741397</a:t>
            </a:r>
          </a:p>
        </p:txBody>
      </p:sp>
      <p:grpSp>
        <p:nvGrpSpPr>
          <p:cNvPr id="278" name="Graphique 8" descr="Calendrier à feuilles avec un remplissage uni">
            <a:extLst>
              <a:ext uri="{FF2B5EF4-FFF2-40B4-BE49-F238E27FC236}">
                <a16:creationId xmlns:a16="http://schemas.microsoft.com/office/drawing/2014/main" id="{2028D450-C34D-089A-F77A-0E1880F70D72}"/>
              </a:ext>
            </a:extLst>
          </p:cNvPr>
          <p:cNvGrpSpPr/>
          <p:nvPr/>
        </p:nvGrpSpPr>
        <p:grpSpPr>
          <a:xfrm>
            <a:off x="2443640" y="4560966"/>
            <a:ext cx="647700" cy="735521"/>
            <a:chOff x="5772150" y="3105150"/>
            <a:chExt cx="647700" cy="668655"/>
          </a:xfrm>
          <a:solidFill>
            <a:srgbClr val="000000"/>
          </a:solidFill>
        </p:grpSpPr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2AEFC4EA-132D-C9D2-F717-D29596E3AF72}"/>
                </a:ext>
              </a:extLst>
            </p:cNvPr>
            <p:cNvSpPr/>
            <p:nvPr/>
          </p:nvSpPr>
          <p:spPr>
            <a:xfrm>
              <a:off x="588645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8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8" y="0"/>
                    <a:pt x="28575" y="0"/>
                  </a:cubicBezTo>
                  <a:cubicBezTo>
                    <a:pt x="12382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2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7AD3211F-DAC6-87CA-1FE4-D6CA693393B4}"/>
                </a:ext>
              </a:extLst>
            </p:cNvPr>
            <p:cNvSpPr/>
            <p:nvPr/>
          </p:nvSpPr>
          <p:spPr>
            <a:xfrm>
              <a:off x="5772150" y="3312795"/>
              <a:ext cx="647700" cy="461010"/>
            </a:xfrm>
            <a:custGeom>
              <a:avLst/>
              <a:gdLst>
                <a:gd name="csX0" fmla="*/ 57150 w 647700"/>
                <a:gd name="csY0" fmla="*/ 57150 h 419100"/>
                <a:gd name="csX1" fmla="*/ 590550 w 647700"/>
                <a:gd name="csY1" fmla="*/ 57150 h 419100"/>
                <a:gd name="csX2" fmla="*/ 590550 w 647700"/>
                <a:gd name="csY2" fmla="*/ 361950 h 419100"/>
                <a:gd name="csX3" fmla="*/ 57150 w 647700"/>
                <a:gd name="csY3" fmla="*/ 361950 h 419100"/>
                <a:gd name="csX4" fmla="*/ 57150 w 647700"/>
                <a:gd name="csY4" fmla="*/ 57150 h 419100"/>
                <a:gd name="csX5" fmla="*/ 0 w 647700"/>
                <a:gd name="csY5" fmla="*/ 419100 h 419100"/>
                <a:gd name="csX6" fmla="*/ 647700 w 647700"/>
                <a:gd name="csY6" fmla="*/ 419100 h 419100"/>
                <a:gd name="csX7" fmla="*/ 647700 w 647700"/>
                <a:gd name="csY7" fmla="*/ 0 h 419100"/>
                <a:gd name="csX8" fmla="*/ 0 w 647700"/>
                <a:gd name="csY8" fmla="*/ 0 h 419100"/>
                <a:gd name="csX9" fmla="*/ 0 w 647700"/>
                <a:gd name="csY9" fmla="*/ 419100 h 419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47700" h="419100">
                  <a:moveTo>
                    <a:pt x="57150" y="57150"/>
                  </a:moveTo>
                  <a:lnTo>
                    <a:pt x="590550" y="57150"/>
                  </a:lnTo>
                  <a:lnTo>
                    <a:pt x="590550" y="361950"/>
                  </a:lnTo>
                  <a:lnTo>
                    <a:pt x="57150" y="361950"/>
                  </a:lnTo>
                  <a:lnTo>
                    <a:pt x="57150" y="57150"/>
                  </a:lnTo>
                  <a:close/>
                  <a:moveTo>
                    <a:pt x="0" y="419100"/>
                  </a:moveTo>
                  <a:lnTo>
                    <a:pt x="647700" y="419100"/>
                  </a:lnTo>
                  <a:lnTo>
                    <a:pt x="647700" y="0"/>
                  </a:lnTo>
                  <a:lnTo>
                    <a:pt x="0" y="0"/>
                  </a:lnTo>
                  <a:lnTo>
                    <a:pt x="0" y="419100"/>
                  </a:lnTo>
                  <a:close/>
                </a:path>
              </a:pathLst>
            </a:custGeom>
            <a:solidFill>
              <a:srgbClr val="C0000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algn="ctr">
                <a:lnSpc>
                  <a:spcPts val="1400"/>
                </a:lnSpc>
              </a:pPr>
              <a:r>
                <a:rPr lang="en-GB" sz="1600" b="1" noProof="0" dirty="0"/>
                <a:t>4</a:t>
              </a:r>
              <a:br>
                <a:rPr lang="en-GB" sz="1600" b="1" noProof="0" dirty="0"/>
              </a:br>
              <a:r>
                <a:rPr lang="en-GB" sz="1100" b="1" noProof="0" dirty="0"/>
                <a:t>months</a:t>
              </a:r>
              <a:endParaRPr lang="en-GB" sz="1600" b="1" noProof="0" dirty="0"/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13C95A15-CB4B-334D-18BC-C2440B7A2077}"/>
                </a:ext>
              </a:extLst>
            </p:cNvPr>
            <p:cNvSpPr/>
            <p:nvPr/>
          </p:nvSpPr>
          <p:spPr>
            <a:xfrm>
              <a:off x="624840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7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7" y="0"/>
                    <a:pt x="28575" y="0"/>
                  </a:cubicBezTo>
                  <a:cubicBezTo>
                    <a:pt x="12383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3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AF55421E-F673-7A80-7D54-010E198C7783}"/>
                </a:ext>
              </a:extLst>
            </p:cNvPr>
            <p:cNvSpPr/>
            <p:nvPr/>
          </p:nvSpPr>
          <p:spPr>
            <a:xfrm>
              <a:off x="5772150" y="3162300"/>
              <a:ext cx="647700" cy="133350"/>
            </a:xfrm>
            <a:custGeom>
              <a:avLst/>
              <a:gdLst>
                <a:gd name="csX0" fmla="*/ 571500 w 647700"/>
                <a:gd name="csY0" fmla="*/ 0 h 133350"/>
                <a:gd name="csX1" fmla="*/ 571500 w 647700"/>
                <a:gd name="csY1" fmla="*/ 28575 h 133350"/>
                <a:gd name="csX2" fmla="*/ 504825 w 647700"/>
                <a:gd name="csY2" fmla="*/ 95250 h 133350"/>
                <a:gd name="csX3" fmla="*/ 438150 w 647700"/>
                <a:gd name="csY3" fmla="*/ 28575 h 133350"/>
                <a:gd name="csX4" fmla="*/ 438150 w 647700"/>
                <a:gd name="csY4" fmla="*/ 0 h 133350"/>
                <a:gd name="csX5" fmla="*/ 209550 w 647700"/>
                <a:gd name="csY5" fmla="*/ 0 h 133350"/>
                <a:gd name="csX6" fmla="*/ 209550 w 647700"/>
                <a:gd name="csY6" fmla="*/ 28575 h 133350"/>
                <a:gd name="csX7" fmla="*/ 142875 w 647700"/>
                <a:gd name="csY7" fmla="*/ 95250 h 133350"/>
                <a:gd name="csX8" fmla="*/ 76200 w 647700"/>
                <a:gd name="csY8" fmla="*/ 28575 h 133350"/>
                <a:gd name="csX9" fmla="*/ 76200 w 647700"/>
                <a:gd name="csY9" fmla="*/ 0 h 133350"/>
                <a:gd name="csX10" fmla="*/ 0 w 647700"/>
                <a:gd name="csY10" fmla="*/ 0 h 133350"/>
                <a:gd name="csX11" fmla="*/ 0 w 647700"/>
                <a:gd name="csY11" fmla="*/ 133350 h 133350"/>
                <a:gd name="csX12" fmla="*/ 647700 w 647700"/>
                <a:gd name="csY12" fmla="*/ 133350 h 133350"/>
                <a:gd name="csX13" fmla="*/ 647700 w 647700"/>
                <a:gd name="csY13" fmla="*/ 0 h 133350"/>
                <a:gd name="csX14" fmla="*/ 571500 w 647700"/>
                <a:gd name="csY14" fmla="*/ 0 h 133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7700" h="133350">
                  <a:moveTo>
                    <a:pt x="571500" y="0"/>
                  </a:moveTo>
                  <a:lnTo>
                    <a:pt x="571500" y="28575"/>
                  </a:lnTo>
                  <a:cubicBezTo>
                    <a:pt x="571500" y="65723"/>
                    <a:pt x="541973" y="95250"/>
                    <a:pt x="504825" y="95250"/>
                  </a:cubicBezTo>
                  <a:cubicBezTo>
                    <a:pt x="467678" y="95250"/>
                    <a:pt x="438150" y="65723"/>
                    <a:pt x="438150" y="28575"/>
                  </a:cubicBezTo>
                  <a:lnTo>
                    <a:pt x="438150" y="0"/>
                  </a:lnTo>
                  <a:lnTo>
                    <a:pt x="209550" y="0"/>
                  </a:lnTo>
                  <a:lnTo>
                    <a:pt x="209550" y="28575"/>
                  </a:lnTo>
                  <a:cubicBezTo>
                    <a:pt x="209550" y="65723"/>
                    <a:pt x="180023" y="95250"/>
                    <a:pt x="142875" y="95250"/>
                  </a:cubicBezTo>
                  <a:cubicBezTo>
                    <a:pt x="105728" y="95250"/>
                    <a:pt x="76200" y="65723"/>
                    <a:pt x="76200" y="28575"/>
                  </a:cubicBezTo>
                  <a:lnTo>
                    <a:pt x="76200" y="0"/>
                  </a:lnTo>
                  <a:lnTo>
                    <a:pt x="0" y="0"/>
                  </a:lnTo>
                  <a:lnTo>
                    <a:pt x="0" y="133350"/>
                  </a:lnTo>
                  <a:lnTo>
                    <a:pt x="647700" y="133350"/>
                  </a:lnTo>
                  <a:lnTo>
                    <a:pt x="647700" y="0"/>
                  </a:lnTo>
                  <a:lnTo>
                    <a:pt x="571500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</p:grpSp>
      <p:sp>
        <p:nvSpPr>
          <p:cNvPr id="283" name="ZoneTexte 282">
            <a:extLst>
              <a:ext uri="{FF2B5EF4-FFF2-40B4-BE49-F238E27FC236}">
                <a16:creationId xmlns:a16="http://schemas.microsoft.com/office/drawing/2014/main" id="{0FA6403D-B34E-537A-CC17-F2C7ED25A274}"/>
              </a:ext>
            </a:extLst>
          </p:cNvPr>
          <p:cNvSpPr txBox="1"/>
          <p:nvPr/>
        </p:nvSpPr>
        <p:spPr>
          <a:xfrm>
            <a:off x="3368504" y="1521644"/>
            <a:ext cx="14814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CAB ULA</a:t>
            </a:r>
          </a:p>
        </p:txBody>
      </p:sp>
      <p:grpSp>
        <p:nvGrpSpPr>
          <p:cNvPr id="284" name="Groupe 283">
            <a:extLst>
              <a:ext uri="{FF2B5EF4-FFF2-40B4-BE49-F238E27FC236}">
                <a16:creationId xmlns:a16="http://schemas.microsoft.com/office/drawing/2014/main" id="{092026D8-413E-67C4-2A13-CA3B78573BCD}"/>
              </a:ext>
            </a:extLst>
          </p:cNvPr>
          <p:cNvGrpSpPr/>
          <p:nvPr/>
        </p:nvGrpSpPr>
        <p:grpSpPr>
          <a:xfrm>
            <a:off x="4488838" y="2334711"/>
            <a:ext cx="552968" cy="566350"/>
            <a:chOff x="4870353" y="2626742"/>
            <a:chExt cx="608265" cy="685284"/>
          </a:xfrm>
        </p:grpSpPr>
        <p:grpSp>
          <p:nvGrpSpPr>
            <p:cNvPr id="285" name="Groupe 284">
              <a:extLst>
                <a:ext uri="{FF2B5EF4-FFF2-40B4-BE49-F238E27FC236}">
                  <a16:creationId xmlns:a16="http://schemas.microsoft.com/office/drawing/2014/main" id="{89650361-5940-3791-8BEF-150CFC4B57CD}"/>
                </a:ext>
              </a:extLst>
            </p:cNvPr>
            <p:cNvGrpSpPr/>
            <p:nvPr/>
          </p:nvGrpSpPr>
          <p:grpSpPr>
            <a:xfrm>
              <a:off x="4870353" y="2626742"/>
              <a:ext cx="324471" cy="685284"/>
              <a:chOff x="4066916" y="605766"/>
              <a:chExt cx="356918" cy="753812"/>
            </a:xfrm>
          </p:grpSpPr>
          <p:sp>
            <p:nvSpPr>
              <p:cNvPr id="289" name="Ellipse 288">
                <a:extLst>
                  <a:ext uri="{FF2B5EF4-FFF2-40B4-BE49-F238E27FC236}">
                    <a16:creationId xmlns:a16="http://schemas.microsoft.com/office/drawing/2014/main" id="{2AAAB784-A88A-81BE-97CE-363DA12DABEF}"/>
                  </a:ext>
                </a:extLst>
              </p:cNvPr>
              <p:cNvSpPr/>
              <p:nvPr/>
            </p:nvSpPr>
            <p:spPr>
              <a:xfrm>
                <a:off x="4179438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90" name="Forme libre : forme 289">
                <a:extLst>
                  <a:ext uri="{FF2B5EF4-FFF2-40B4-BE49-F238E27FC236}">
                    <a16:creationId xmlns:a16="http://schemas.microsoft.com/office/drawing/2014/main" id="{0DAA44ED-4F2F-0E45-51E1-3AAD7F6524D7}"/>
                  </a:ext>
                </a:extLst>
              </p:cNvPr>
              <p:cNvSpPr/>
              <p:nvPr/>
            </p:nvSpPr>
            <p:spPr>
              <a:xfrm>
                <a:off x="4066916" y="756515"/>
                <a:ext cx="356918" cy="603063"/>
              </a:xfrm>
              <a:custGeom>
                <a:avLst/>
                <a:gdLst>
                  <a:gd name="csX0" fmla="*/ 53192 w 356918"/>
                  <a:gd name="csY0" fmla="*/ 66726 h 603063"/>
                  <a:gd name="csX1" fmla="*/ 926 w 356918"/>
                  <a:gd name="csY1" fmla="*/ 265071 h 603063"/>
                  <a:gd name="csX2" fmla="*/ 21079 w 356918"/>
                  <a:gd name="csY2" fmla="*/ 299558 h 603063"/>
                  <a:gd name="csX3" fmla="*/ 28236 w 356918"/>
                  <a:gd name="csY3" fmla="*/ 300502 h 603063"/>
                  <a:gd name="csX4" fmla="*/ 56018 w 356918"/>
                  <a:gd name="csY4" fmla="*/ 279489 h 603063"/>
                  <a:gd name="csX5" fmla="*/ 102917 w 356918"/>
                  <a:gd name="csY5" fmla="*/ 100233 h 603063"/>
                  <a:gd name="csX6" fmla="*/ 103033 w 356918"/>
                  <a:gd name="csY6" fmla="*/ 100165 h 603063"/>
                  <a:gd name="csX7" fmla="*/ 103104 w 356918"/>
                  <a:gd name="csY7" fmla="*/ 100257 h 603063"/>
                  <a:gd name="csX8" fmla="*/ 103104 w 356918"/>
                  <a:gd name="csY8" fmla="*/ 603063 h 603063"/>
                  <a:gd name="csX9" fmla="*/ 159609 w 356918"/>
                  <a:gd name="csY9" fmla="*/ 603063 h 603063"/>
                  <a:gd name="csX10" fmla="*/ 159609 w 356918"/>
                  <a:gd name="csY10" fmla="*/ 310962 h 603063"/>
                  <a:gd name="csX11" fmla="*/ 197278 w 356918"/>
                  <a:gd name="csY11" fmla="*/ 310962 h 603063"/>
                  <a:gd name="csX12" fmla="*/ 197278 w 356918"/>
                  <a:gd name="csY12" fmla="*/ 603063 h 603063"/>
                  <a:gd name="csX13" fmla="*/ 253781 w 356918"/>
                  <a:gd name="csY13" fmla="*/ 603063 h 603063"/>
                  <a:gd name="csX14" fmla="*/ 253781 w 356918"/>
                  <a:gd name="csY14" fmla="*/ 100257 h 603063"/>
                  <a:gd name="csX15" fmla="*/ 253878 w 356918"/>
                  <a:gd name="csY15" fmla="*/ 100162 h 603063"/>
                  <a:gd name="csX16" fmla="*/ 253969 w 356918"/>
                  <a:gd name="csY16" fmla="*/ 100233 h 603063"/>
                  <a:gd name="csX17" fmla="*/ 300869 w 356918"/>
                  <a:gd name="csY17" fmla="*/ 279489 h 603063"/>
                  <a:gd name="csX18" fmla="*/ 329121 w 356918"/>
                  <a:gd name="csY18" fmla="*/ 300502 h 603063"/>
                  <a:gd name="csX19" fmla="*/ 336279 w 356918"/>
                  <a:gd name="csY19" fmla="*/ 299559 h 603063"/>
                  <a:gd name="csX20" fmla="*/ 355962 w 356918"/>
                  <a:gd name="csY20" fmla="*/ 265072 h 603063"/>
                  <a:gd name="csX21" fmla="*/ 303600 w 356918"/>
                  <a:gd name="csY21" fmla="*/ 66726 h 603063"/>
                  <a:gd name="csX22" fmla="*/ 294183 w 356918"/>
                  <a:gd name="csY22" fmla="*/ 50897 h 603063"/>
                  <a:gd name="csX23" fmla="*/ 229297 w 356918"/>
                  <a:gd name="csY23" fmla="*/ 9437 h 603063"/>
                  <a:gd name="csX24" fmla="*/ 178443 w 356918"/>
                  <a:gd name="csY24" fmla="*/ 13 h 603063"/>
                  <a:gd name="csX25" fmla="*/ 127589 w 356918"/>
                  <a:gd name="csY25" fmla="*/ 8495 h 603063"/>
                  <a:gd name="csX26" fmla="*/ 62610 w 356918"/>
                  <a:gd name="csY26" fmla="*/ 49955 h 603063"/>
                  <a:gd name="csX27" fmla="*/ 53192 w 356918"/>
                  <a:gd name="csY27" fmla="*/ 66726 h 603063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</a:cxnLst>
                <a:rect l="l" t="t" r="r" b="b"/>
                <a:pathLst>
                  <a:path w="356918" h="603063">
                    <a:moveTo>
                      <a:pt x="53192" y="66726"/>
                    </a:moveTo>
                    <a:lnTo>
                      <a:pt x="926" y="265071"/>
                    </a:lnTo>
                    <a:cubicBezTo>
                      <a:pt x="-3018" y="280158"/>
                      <a:pt x="5999" y="295589"/>
                      <a:pt x="21079" y="299558"/>
                    </a:cubicBezTo>
                    <a:cubicBezTo>
                      <a:pt x="23411" y="300195"/>
                      <a:pt x="25819" y="300512"/>
                      <a:pt x="28236" y="300502"/>
                    </a:cubicBezTo>
                    <a:cubicBezTo>
                      <a:pt x="41227" y="300719"/>
                      <a:pt x="52690" y="292048"/>
                      <a:pt x="56018" y="279489"/>
                    </a:cubicBezTo>
                    <a:lnTo>
                      <a:pt x="102917" y="100233"/>
                    </a:lnTo>
                    <a:cubicBezTo>
                      <a:pt x="102930" y="100182"/>
                      <a:pt x="102983" y="100152"/>
                      <a:pt x="103033" y="100165"/>
                    </a:cubicBezTo>
                    <a:cubicBezTo>
                      <a:pt x="103075" y="100175"/>
                      <a:pt x="103104" y="100214"/>
                      <a:pt x="103104" y="100257"/>
                    </a:cubicBezTo>
                    <a:lnTo>
                      <a:pt x="103104" y="603063"/>
                    </a:lnTo>
                    <a:lnTo>
                      <a:pt x="159609" y="603063"/>
                    </a:lnTo>
                    <a:lnTo>
                      <a:pt x="159609" y="310962"/>
                    </a:lnTo>
                    <a:lnTo>
                      <a:pt x="197278" y="310962"/>
                    </a:lnTo>
                    <a:lnTo>
                      <a:pt x="197278" y="603063"/>
                    </a:lnTo>
                    <a:lnTo>
                      <a:pt x="253781" y="603063"/>
                    </a:lnTo>
                    <a:lnTo>
                      <a:pt x="253781" y="100257"/>
                    </a:lnTo>
                    <a:cubicBezTo>
                      <a:pt x="253781" y="100204"/>
                      <a:pt x="253824" y="100162"/>
                      <a:pt x="253878" y="100162"/>
                    </a:cubicBezTo>
                    <a:cubicBezTo>
                      <a:pt x="253920" y="100162"/>
                      <a:pt x="253959" y="100191"/>
                      <a:pt x="253969" y="100233"/>
                    </a:cubicBezTo>
                    <a:lnTo>
                      <a:pt x="300869" y="279489"/>
                    </a:lnTo>
                    <a:cubicBezTo>
                      <a:pt x="304238" y="292222"/>
                      <a:pt x="315958" y="300939"/>
                      <a:pt x="329121" y="300502"/>
                    </a:cubicBezTo>
                    <a:cubicBezTo>
                      <a:pt x="331539" y="300512"/>
                      <a:pt x="333947" y="300195"/>
                      <a:pt x="336279" y="299559"/>
                    </a:cubicBezTo>
                    <a:cubicBezTo>
                      <a:pt x="351168" y="295381"/>
                      <a:pt x="359938" y="280016"/>
                      <a:pt x="355962" y="265072"/>
                    </a:cubicBezTo>
                    <a:lnTo>
                      <a:pt x="303600" y="66726"/>
                    </a:lnTo>
                    <a:cubicBezTo>
                      <a:pt x="301818" y="60752"/>
                      <a:pt x="298583" y="55313"/>
                      <a:pt x="294183" y="50897"/>
                    </a:cubicBezTo>
                    <a:cubicBezTo>
                      <a:pt x="276161" y="32110"/>
                      <a:pt x="253917" y="17896"/>
                      <a:pt x="229297" y="9437"/>
                    </a:cubicBezTo>
                    <a:cubicBezTo>
                      <a:pt x="213134" y="2967"/>
                      <a:pt x="195850" y="-235"/>
                      <a:pt x="178443" y="13"/>
                    </a:cubicBezTo>
                    <a:cubicBezTo>
                      <a:pt x="161132" y="-84"/>
                      <a:pt x="143932" y="2785"/>
                      <a:pt x="127589" y="8495"/>
                    </a:cubicBezTo>
                    <a:cubicBezTo>
                      <a:pt x="102825" y="16710"/>
                      <a:pt x="80495" y="30958"/>
                      <a:pt x="62610" y="49955"/>
                    </a:cubicBezTo>
                    <a:cubicBezTo>
                      <a:pt x="58410" y="54879"/>
                      <a:pt x="55211" y="60576"/>
                      <a:pt x="53192" y="667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  <p:grpSp>
          <p:nvGrpSpPr>
            <p:cNvPr id="286" name="Groupe 285">
              <a:extLst>
                <a:ext uri="{FF2B5EF4-FFF2-40B4-BE49-F238E27FC236}">
                  <a16:creationId xmlns:a16="http://schemas.microsoft.com/office/drawing/2014/main" id="{14E9A399-11F8-EE4A-5929-E0A8AF68630A}"/>
                </a:ext>
              </a:extLst>
            </p:cNvPr>
            <p:cNvGrpSpPr/>
            <p:nvPr/>
          </p:nvGrpSpPr>
          <p:grpSpPr>
            <a:xfrm>
              <a:off x="5154120" y="2626742"/>
              <a:ext cx="324498" cy="685284"/>
              <a:chOff x="4585164" y="605766"/>
              <a:chExt cx="356948" cy="753812"/>
            </a:xfrm>
          </p:grpSpPr>
          <p:sp>
            <p:nvSpPr>
              <p:cNvPr id="287" name="Ellipse 286">
                <a:extLst>
                  <a:ext uri="{FF2B5EF4-FFF2-40B4-BE49-F238E27FC236}">
                    <a16:creationId xmlns:a16="http://schemas.microsoft.com/office/drawing/2014/main" id="{FB524420-ABA4-3076-C483-F791B7DF3C8E}"/>
                  </a:ext>
                </a:extLst>
              </p:cNvPr>
              <p:cNvSpPr/>
              <p:nvPr/>
            </p:nvSpPr>
            <p:spPr>
              <a:xfrm>
                <a:off x="4697717" y="605766"/>
                <a:ext cx="131843" cy="131917"/>
              </a:xfrm>
              <a:prstGeom prst="ellipse">
                <a:avLst/>
              </a:pr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  <p:sp>
            <p:nvSpPr>
              <p:cNvPr id="288" name="Forme libre : forme 287">
                <a:extLst>
                  <a:ext uri="{FF2B5EF4-FFF2-40B4-BE49-F238E27FC236}">
                    <a16:creationId xmlns:a16="http://schemas.microsoft.com/office/drawing/2014/main" id="{800C67C3-4493-2645-D888-321BB6AC135E}"/>
                  </a:ext>
                </a:extLst>
              </p:cNvPr>
              <p:cNvSpPr/>
              <p:nvPr/>
            </p:nvSpPr>
            <p:spPr>
              <a:xfrm>
                <a:off x="4585164" y="756529"/>
                <a:ext cx="356948" cy="603049"/>
              </a:xfrm>
              <a:custGeom>
                <a:avLst/>
                <a:gdLst>
                  <a:gd name="csX0" fmla="*/ 159641 w 356948"/>
                  <a:gd name="csY0" fmla="*/ 376905 h 603049"/>
                  <a:gd name="csX1" fmla="*/ 159641 w 356948"/>
                  <a:gd name="csY1" fmla="*/ 603049 h 603049"/>
                  <a:gd name="csX2" fmla="*/ 103136 w 356948"/>
                  <a:gd name="csY2" fmla="*/ 603049 h 603049"/>
                  <a:gd name="csX3" fmla="*/ 103136 w 356948"/>
                  <a:gd name="csY3" fmla="*/ 376905 h 603049"/>
                  <a:gd name="csX4" fmla="*/ 54542 w 356948"/>
                  <a:gd name="csY4" fmla="*/ 376905 h 603049"/>
                  <a:gd name="csX5" fmla="*/ 103136 w 356948"/>
                  <a:gd name="csY5" fmla="*/ 195144 h 603049"/>
                  <a:gd name="csX6" fmla="*/ 103136 w 356948"/>
                  <a:gd name="csY6" fmla="*/ 100244 h 603049"/>
                  <a:gd name="csX7" fmla="*/ 103041 w 356948"/>
                  <a:gd name="csY7" fmla="*/ 100148 h 603049"/>
                  <a:gd name="csX8" fmla="*/ 102948 w 356948"/>
                  <a:gd name="csY8" fmla="*/ 100219 h 603049"/>
                  <a:gd name="csX9" fmla="*/ 56049 w 356948"/>
                  <a:gd name="csY9" fmla="*/ 279475 h 603049"/>
                  <a:gd name="csX10" fmla="*/ 27798 w 356948"/>
                  <a:gd name="csY10" fmla="*/ 300489 h 603049"/>
                  <a:gd name="csX11" fmla="*/ 20640 w 356948"/>
                  <a:gd name="csY11" fmla="*/ 299545 h 603049"/>
                  <a:gd name="csX12" fmla="*/ 957 w 356948"/>
                  <a:gd name="csY12" fmla="*/ 265058 h 603049"/>
                  <a:gd name="csX13" fmla="*/ 53318 w 356948"/>
                  <a:gd name="csY13" fmla="*/ 66712 h 603049"/>
                  <a:gd name="csX14" fmla="*/ 62735 w 356948"/>
                  <a:gd name="csY14" fmla="*/ 50883 h 603049"/>
                  <a:gd name="csX15" fmla="*/ 127622 w 356948"/>
                  <a:gd name="csY15" fmla="*/ 9423 h 603049"/>
                  <a:gd name="csX16" fmla="*/ 229327 w 356948"/>
                  <a:gd name="csY16" fmla="*/ 9423 h 603049"/>
                  <a:gd name="csX17" fmla="*/ 294214 w 356948"/>
                  <a:gd name="csY17" fmla="*/ 50883 h 603049"/>
                  <a:gd name="csX18" fmla="*/ 303630 w 356948"/>
                  <a:gd name="csY18" fmla="*/ 66712 h 603049"/>
                  <a:gd name="csX19" fmla="*/ 355991 w 356948"/>
                  <a:gd name="csY19" fmla="*/ 265057 h 603049"/>
                  <a:gd name="csX20" fmla="*/ 336309 w 356948"/>
                  <a:gd name="csY20" fmla="*/ 299544 h 603049"/>
                  <a:gd name="csX21" fmla="*/ 329152 w 356948"/>
                  <a:gd name="csY21" fmla="*/ 300489 h 603049"/>
                  <a:gd name="csX22" fmla="*/ 300900 w 356948"/>
                  <a:gd name="csY22" fmla="*/ 279475 h 603049"/>
                  <a:gd name="csX23" fmla="*/ 254000 w 356948"/>
                  <a:gd name="csY23" fmla="*/ 100219 h 603049"/>
                  <a:gd name="csX24" fmla="*/ 253884 w 356948"/>
                  <a:gd name="csY24" fmla="*/ 100151 h 603049"/>
                  <a:gd name="csX25" fmla="*/ 253813 w 356948"/>
                  <a:gd name="csY25" fmla="*/ 100244 h 603049"/>
                  <a:gd name="csX26" fmla="*/ 253813 w 356948"/>
                  <a:gd name="csY26" fmla="*/ 195144 h 603049"/>
                  <a:gd name="csX27" fmla="*/ 302406 w 356948"/>
                  <a:gd name="csY27" fmla="*/ 376905 h 603049"/>
                  <a:gd name="csX28" fmla="*/ 253813 w 356948"/>
                  <a:gd name="csY28" fmla="*/ 376905 h 603049"/>
                  <a:gd name="csX29" fmla="*/ 253813 w 356948"/>
                  <a:gd name="csY29" fmla="*/ 603049 h 603049"/>
                  <a:gd name="csX30" fmla="*/ 197309 w 356948"/>
                  <a:gd name="csY30" fmla="*/ 603049 h 603049"/>
                  <a:gd name="csX31" fmla="*/ 197309 w 356948"/>
                  <a:gd name="csY31" fmla="*/ 376905 h 603049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  <a:cxn ang="0">
                    <a:pos x="csX10" y="csY10"/>
                  </a:cxn>
                  <a:cxn ang="0">
                    <a:pos x="csX11" y="csY11"/>
                  </a:cxn>
                  <a:cxn ang="0">
                    <a:pos x="csX12" y="csY12"/>
                  </a:cxn>
                  <a:cxn ang="0">
                    <a:pos x="csX13" y="csY13"/>
                  </a:cxn>
                  <a:cxn ang="0">
                    <a:pos x="csX14" y="csY14"/>
                  </a:cxn>
                  <a:cxn ang="0">
                    <a:pos x="csX15" y="csY15"/>
                  </a:cxn>
                  <a:cxn ang="0">
                    <a:pos x="csX16" y="csY16"/>
                  </a:cxn>
                  <a:cxn ang="0">
                    <a:pos x="csX17" y="csY17"/>
                  </a:cxn>
                  <a:cxn ang="0">
                    <a:pos x="csX18" y="csY18"/>
                  </a:cxn>
                  <a:cxn ang="0">
                    <a:pos x="csX19" y="csY19"/>
                  </a:cxn>
                  <a:cxn ang="0">
                    <a:pos x="csX20" y="csY20"/>
                  </a:cxn>
                  <a:cxn ang="0">
                    <a:pos x="csX21" y="csY21"/>
                  </a:cxn>
                  <a:cxn ang="0">
                    <a:pos x="csX22" y="csY22"/>
                  </a:cxn>
                  <a:cxn ang="0">
                    <a:pos x="csX23" y="csY23"/>
                  </a:cxn>
                  <a:cxn ang="0">
                    <a:pos x="csX24" y="csY24"/>
                  </a:cxn>
                  <a:cxn ang="0">
                    <a:pos x="csX25" y="csY25"/>
                  </a:cxn>
                  <a:cxn ang="0">
                    <a:pos x="csX26" y="csY26"/>
                  </a:cxn>
                  <a:cxn ang="0">
                    <a:pos x="csX27" y="csY27"/>
                  </a:cxn>
                  <a:cxn ang="0">
                    <a:pos x="csX28" y="csY28"/>
                  </a:cxn>
                  <a:cxn ang="0">
                    <a:pos x="csX29" y="csY29"/>
                  </a:cxn>
                  <a:cxn ang="0">
                    <a:pos x="csX30" y="csY30"/>
                  </a:cxn>
                  <a:cxn ang="0">
                    <a:pos x="csX31" y="csY31"/>
                  </a:cxn>
                </a:cxnLst>
                <a:rect l="l" t="t" r="r" b="b"/>
                <a:pathLst>
                  <a:path w="356948" h="603049">
                    <a:moveTo>
                      <a:pt x="159641" y="376905"/>
                    </a:moveTo>
                    <a:lnTo>
                      <a:pt x="159641" y="603049"/>
                    </a:lnTo>
                    <a:lnTo>
                      <a:pt x="103136" y="603049"/>
                    </a:lnTo>
                    <a:lnTo>
                      <a:pt x="103136" y="376905"/>
                    </a:lnTo>
                    <a:lnTo>
                      <a:pt x="54542" y="376905"/>
                    </a:lnTo>
                    <a:lnTo>
                      <a:pt x="103136" y="195144"/>
                    </a:lnTo>
                    <a:lnTo>
                      <a:pt x="103136" y="100244"/>
                    </a:lnTo>
                    <a:cubicBezTo>
                      <a:pt x="103136" y="100190"/>
                      <a:pt x="103093" y="100148"/>
                      <a:pt x="103041" y="100148"/>
                    </a:cubicBezTo>
                    <a:cubicBezTo>
                      <a:pt x="102998" y="100148"/>
                      <a:pt x="102960" y="100178"/>
                      <a:pt x="102948" y="100219"/>
                    </a:cubicBezTo>
                    <a:lnTo>
                      <a:pt x="56049" y="279475"/>
                    </a:lnTo>
                    <a:cubicBezTo>
                      <a:pt x="52680" y="292208"/>
                      <a:pt x="40961" y="300925"/>
                      <a:pt x="27798" y="300489"/>
                    </a:cubicBezTo>
                    <a:cubicBezTo>
                      <a:pt x="25380" y="300499"/>
                      <a:pt x="22972" y="300181"/>
                      <a:pt x="20640" y="299545"/>
                    </a:cubicBezTo>
                    <a:cubicBezTo>
                      <a:pt x="5750" y="295368"/>
                      <a:pt x="-3019" y="280002"/>
                      <a:pt x="957" y="265058"/>
                    </a:cubicBezTo>
                    <a:lnTo>
                      <a:pt x="53318" y="66712"/>
                    </a:lnTo>
                    <a:cubicBezTo>
                      <a:pt x="55194" y="60780"/>
                      <a:pt x="58417" y="55362"/>
                      <a:pt x="62735" y="50883"/>
                    </a:cubicBezTo>
                    <a:cubicBezTo>
                      <a:pt x="80757" y="32096"/>
                      <a:pt x="103002" y="17883"/>
                      <a:pt x="127622" y="9423"/>
                    </a:cubicBezTo>
                    <a:cubicBezTo>
                      <a:pt x="160360" y="-3141"/>
                      <a:pt x="196589" y="-3141"/>
                      <a:pt x="229327" y="9423"/>
                    </a:cubicBezTo>
                    <a:cubicBezTo>
                      <a:pt x="253947" y="17883"/>
                      <a:pt x="276192" y="32096"/>
                      <a:pt x="294214" y="50883"/>
                    </a:cubicBezTo>
                    <a:cubicBezTo>
                      <a:pt x="298532" y="55362"/>
                      <a:pt x="301755" y="60780"/>
                      <a:pt x="303630" y="66712"/>
                    </a:cubicBezTo>
                    <a:lnTo>
                      <a:pt x="355991" y="265057"/>
                    </a:lnTo>
                    <a:cubicBezTo>
                      <a:pt x="359968" y="280002"/>
                      <a:pt x="351198" y="295367"/>
                      <a:pt x="336309" y="299544"/>
                    </a:cubicBezTo>
                    <a:cubicBezTo>
                      <a:pt x="333977" y="300181"/>
                      <a:pt x="331569" y="300498"/>
                      <a:pt x="329152" y="300489"/>
                    </a:cubicBezTo>
                    <a:cubicBezTo>
                      <a:pt x="315988" y="300925"/>
                      <a:pt x="304269" y="292208"/>
                      <a:pt x="300900" y="279475"/>
                    </a:cubicBezTo>
                    <a:lnTo>
                      <a:pt x="254000" y="100219"/>
                    </a:lnTo>
                    <a:cubicBezTo>
                      <a:pt x="253987" y="100168"/>
                      <a:pt x="253935" y="100138"/>
                      <a:pt x="253884" y="100151"/>
                    </a:cubicBezTo>
                    <a:cubicBezTo>
                      <a:pt x="253842" y="100162"/>
                      <a:pt x="253813" y="100200"/>
                      <a:pt x="253813" y="100244"/>
                    </a:cubicBezTo>
                    <a:lnTo>
                      <a:pt x="253813" y="195144"/>
                    </a:lnTo>
                    <a:lnTo>
                      <a:pt x="302406" y="376905"/>
                    </a:lnTo>
                    <a:lnTo>
                      <a:pt x="253813" y="376905"/>
                    </a:lnTo>
                    <a:lnTo>
                      <a:pt x="253813" y="603049"/>
                    </a:lnTo>
                    <a:lnTo>
                      <a:pt x="197309" y="603049"/>
                    </a:lnTo>
                    <a:lnTo>
                      <a:pt x="197309" y="37690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/>
              <a:lstStyle/>
              <a:p>
                <a:endParaRPr lang="fr-FR"/>
              </a:p>
            </p:txBody>
          </p:sp>
        </p:grpSp>
      </p:grpSp>
      <p:sp>
        <p:nvSpPr>
          <p:cNvPr id="291" name="ZoneTexte 290">
            <a:extLst>
              <a:ext uri="{FF2B5EF4-FFF2-40B4-BE49-F238E27FC236}">
                <a16:creationId xmlns:a16="http://schemas.microsoft.com/office/drawing/2014/main" id="{80BFF8E3-229C-7E8F-3723-F11E47F43DE6}"/>
              </a:ext>
            </a:extLst>
          </p:cNvPr>
          <p:cNvSpPr txBox="1"/>
          <p:nvPr/>
        </p:nvSpPr>
        <p:spPr>
          <a:xfrm>
            <a:off x="4303393" y="2901061"/>
            <a:ext cx="8831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noProof="0" dirty="0">
                <a:solidFill>
                  <a:srgbClr val="000066"/>
                </a:solidFill>
              </a:rPr>
              <a:t>18+ years</a:t>
            </a:r>
          </a:p>
        </p:txBody>
      </p:sp>
      <p:sp>
        <p:nvSpPr>
          <p:cNvPr id="373" name="ZoneTexte 372">
            <a:extLst>
              <a:ext uri="{FF2B5EF4-FFF2-40B4-BE49-F238E27FC236}">
                <a16:creationId xmlns:a16="http://schemas.microsoft.com/office/drawing/2014/main" id="{5672D2D4-6916-14AC-68E4-B3A4C5DA314D}"/>
              </a:ext>
            </a:extLst>
          </p:cNvPr>
          <p:cNvSpPr txBox="1"/>
          <p:nvPr/>
        </p:nvSpPr>
        <p:spPr>
          <a:xfrm>
            <a:off x="4368782" y="1960914"/>
            <a:ext cx="82016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2-to-4</a:t>
            </a:r>
          </a:p>
        </p:txBody>
      </p:sp>
      <p:sp>
        <p:nvSpPr>
          <p:cNvPr id="292" name="ZoneTexte 291">
            <a:extLst>
              <a:ext uri="{FF2B5EF4-FFF2-40B4-BE49-F238E27FC236}">
                <a16:creationId xmlns:a16="http://schemas.microsoft.com/office/drawing/2014/main" id="{0D308D61-DE61-DEC8-D50F-14517FDDBDCF}"/>
              </a:ext>
            </a:extLst>
          </p:cNvPr>
          <p:cNvSpPr txBox="1"/>
          <p:nvPr/>
        </p:nvSpPr>
        <p:spPr>
          <a:xfrm>
            <a:off x="4516879" y="5388352"/>
            <a:ext cx="14562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Single Arm,</a:t>
            </a:r>
          </a:p>
          <a:p>
            <a:pPr algn="ctr"/>
            <a:r>
              <a:rPr lang="en-GB" sz="1400" b="1" noProof="0" dirty="0">
                <a:solidFill>
                  <a:srgbClr val="000066"/>
                </a:solidFill>
              </a:rPr>
              <a:t>Crossover Design</a:t>
            </a:r>
            <a:endParaRPr lang="en-GB" sz="1100" noProof="0" dirty="0">
              <a:solidFill>
                <a:srgbClr val="000066"/>
              </a:solidFill>
            </a:endParaRPr>
          </a:p>
        </p:txBody>
      </p:sp>
      <p:grpSp>
        <p:nvGrpSpPr>
          <p:cNvPr id="374" name="Graphique 8" descr="Calendrier à feuilles avec un remplissage uni">
            <a:extLst>
              <a:ext uri="{FF2B5EF4-FFF2-40B4-BE49-F238E27FC236}">
                <a16:creationId xmlns:a16="http://schemas.microsoft.com/office/drawing/2014/main" id="{B146C95C-9932-1A5C-27A9-A86C175AFA72}"/>
              </a:ext>
            </a:extLst>
          </p:cNvPr>
          <p:cNvGrpSpPr/>
          <p:nvPr/>
        </p:nvGrpSpPr>
        <p:grpSpPr>
          <a:xfrm>
            <a:off x="4134715" y="3889038"/>
            <a:ext cx="647700" cy="668655"/>
            <a:chOff x="5772150" y="3105150"/>
            <a:chExt cx="647700" cy="668655"/>
          </a:xfrm>
          <a:solidFill>
            <a:srgbClr val="000000"/>
          </a:solidFill>
        </p:grpSpPr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10F6239F-E4DB-7996-9DC5-527257D19C0A}"/>
                </a:ext>
              </a:extLst>
            </p:cNvPr>
            <p:cNvSpPr/>
            <p:nvPr/>
          </p:nvSpPr>
          <p:spPr>
            <a:xfrm>
              <a:off x="588645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8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8" y="0"/>
                    <a:pt x="28575" y="0"/>
                  </a:cubicBezTo>
                  <a:cubicBezTo>
                    <a:pt x="12382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2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1B0D620-B0FD-E16E-EB69-A1A20805A5DC}"/>
                </a:ext>
              </a:extLst>
            </p:cNvPr>
            <p:cNvSpPr/>
            <p:nvPr/>
          </p:nvSpPr>
          <p:spPr>
            <a:xfrm>
              <a:off x="5772150" y="3312795"/>
              <a:ext cx="647700" cy="461010"/>
            </a:xfrm>
            <a:custGeom>
              <a:avLst/>
              <a:gdLst>
                <a:gd name="csX0" fmla="*/ 57150 w 647700"/>
                <a:gd name="csY0" fmla="*/ 57150 h 419100"/>
                <a:gd name="csX1" fmla="*/ 590550 w 647700"/>
                <a:gd name="csY1" fmla="*/ 57150 h 419100"/>
                <a:gd name="csX2" fmla="*/ 590550 w 647700"/>
                <a:gd name="csY2" fmla="*/ 361950 h 419100"/>
                <a:gd name="csX3" fmla="*/ 57150 w 647700"/>
                <a:gd name="csY3" fmla="*/ 361950 h 419100"/>
                <a:gd name="csX4" fmla="*/ 57150 w 647700"/>
                <a:gd name="csY4" fmla="*/ 57150 h 419100"/>
                <a:gd name="csX5" fmla="*/ 0 w 647700"/>
                <a:gd name="csY5" fmla="*/ 419100 h 419100"/>
                <a:gd name="csX6" fmla="*/ 647700 w 647700"/>
                <a:gd name="csY6" fmla="*/ 419100 h 419100"/>
                <a:gd name="csX7" fmla="*/ 647700 w 647700"/>
                <a:gd name="csY7" fmla="*/ 0 h 419100"/>
                <a:gd name="csX8" fmla="*/ 0 w 647700"/>
                <a:gd name="csY8" fmla="*/ 0 h 419100"/>
                <a:gd name="csX9" fmla="*/ 0 w 647700"/>
                <a:gd name="csY9" fmla="*/ 419100 h 419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47700" h="419100">
                  <a:moveTo>
                    <a:pt x="57150" y="57150"/>
                  </a:moveTo>
                  <a:lnTo>
                    <a:pt x="590550" y="57150"/>
                  </a:lnTo>
                  <a:lnTo>
                    <a:pt x="590550" y="361950"/>
                  </a:lnTo>
                  <a:lnTo>
                    <a:pt x="57150" y="361950"/>
                  </a:lnTo>
                  <a:lnTo>
                    <a:pt x="57150" y="57150"/>
                  </a:lnTo>
                  <a:close/>
                  <a:moveTo>
                    <a:pt x="0" y="419100"/>
                  </a:moveTo>
                  <a:lnTo>
                    <a:pt x="647700" y="419100"/>
                  </a:lnTo>
                  <a:lnTo>
                    <a:pt x="647700" y="0"/>
                  </a:lnTo>
                  <a:lnTo>
                    <a:pt x="0" y="0"/>
                  </a:lnTo>
                  <a:lnTo>
                    <a:pt x="0" y="419100"/>
                  </a:lnTo>
                  <a:close/>
                </a:path>
              </a:pathLst>
            </a:custGeom>
            <a:solidFill>
              <a:srgbClr val="C0000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algn="ctr">
                <a:lnSpc>
                  <a:spcPts val="1100"/>
                </a:lnSpc>
              </a:pPr>
              <a:r>
                <a:rPr lang="en-GB" sz="1400" b="1" noProof="0" dirty="0"/>
                <a:t>2</a:t>
              </a:r>
              <a:br>
                <a:rPr lang="en-GB" sz="1400" b="1" noProof="0" dirty="0"/>
              </a:br>
              <a:r>
                <a:rPr lang="en-GB" sz="1050" b="1" noProof="0" dirty="0"/>
                <a:t>months</a:t>
              </a:r>
              <a:endParaRPr lang="en-GB" sz="1400" b="1" noProof="0" dirty="0"/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3FDCC061-D21F-DF18-9FB4-E5854801B799}"/>
                </a:ext>
              </a:extLst>
            </p:cNvPr>
            <p:cNvSpPr/>
            <p:nvPr/>
          </p:nvSpPr>
          <p:spPr>
            <a:xfrm>
              <a:off x="624840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7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7" y="0"/>
                    <a:pt x="28575" y="0"/>
                  </a:cubicBezTo>
                  <a:cubicBezTo>
                    <a:pt x="12383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3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5C17FE52-94F1-2795-3878-3C8D893E9774}"/>
                </a:ext>
              </a:extLst>
            </p:cNvPr>
            <p:cNvSpPr/>
            <p:nvPr/>
          </p:nvSpPr>
          <p:spPr>
            <a:xfrm>
              <a:off x="5772150" y="3162300"/>
              <a:ext cx="647700" cy="133350"/>
            </a:xfrm>
            <a:custGeom>
              <a:avLst/>
              <a:gdLst>
                <a:gd name="csX0" fmla="*/ 571500 w 647700"/>
                <a:gd name="csY0" fmla="*/ 0 h 133350"/>
                <a:gd name="csX1" fmla="*/ 571500 w 647700"/>
                <a:gd name="csY1" fmla="*/ 28575 h 133350"/>
                <a:gd name="csX2" fmla="*/ 504825 w 647700"/>
                <a:gd name="csY2" fmla="*/ 95250 h 133350"/>
                <a:gd name="csX3" fmla="*/ 438150 w 647700"/>
                <a:gd name="csY3" fmla="*/ 28575 h 133350"/>
                <a:gd name="csX4" fmla="*/ 438150 w 647700"/>
                <a:gd name="csY4" fmla="*/ 0 h 133350"/>
                <a:gd name="csX5" fmla="*/ 209550 w 647700"/>
                <a:gd name="csY5" fmla="*/ 0 h 133350"/>
                <a:gd name="csX6" fmla="*/ 209550 w 647700"/>
                <a:gd name="csY6" fmla="*/ 28575 h 133350"/>
                <a:gd name="csX7" fmla="*/ 142875 w 647700"/>
                <a:gd name="csY7" fmla="*/ 95250 h 133350"/>
                <a:gd name="csX8" fmla="*/ 76200 w 647700"/>
                <a:gd name="csY8" fmla="*/ 28575 h 133350"/>
                <a:gd name="csX9" fmla="*/ 76200 w 647700"/>
                <a:gd name="csY9" fmla="*/ 0 h 133350"/>
                <a:gd name="csX10" fmla="*/ 0 w 647700"/>
                <a:gd name="csY10" fmla="*/ 0 h 133350"/>
                <a:gd name="csX11" fmla="*/ 0 w 647700"/>
                <a:gd name="csY11" fmla="*/ 133350 h 133350"/>
                <a:gd name="csX12" fmla="*/ 647700 w 647700"/>
                <a:gd name="csY12" fmla="*/ 133350 h 133350"/>
                <a:gd name="csX13" fmla="*/ 647700 w 647700"/>
                <a:gd name="csY13" fmla="*/ 0 h 133350"/>
                <a:gd name="csX14" fmla="*/ 571500 w 647700"/>
                <a:gd name="csY14" fmla="*/ 0 h 133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7700" h="133350">
                  <a:moveTo>
                    <a:pt x="571500" y="0"/>
                  </a:moveTo>
                  <a:lnTo>
                    <a:pt x="571500" y="28575"/>
                  </a:lnTo>
                  <a:cubicBezTo>
                    <a:pt x="571500" y="65723"/>
                    <a:pt x="541973" y="95250"/>
                    <a:pt x="504825" y="95250"/>
                  </a:cubicBezTo>
                  <a:cubicBezTo>
                    <a:pt x="467678" y="95250"/>
                    <a:pt x="438150" y="65723"/>
                    <a:pt x="438150" y="28575"/>
                  </a:cubicBezTo>
                  <a:lnTo>
                    <a:pt x="438150" y="0"/>
                  </a:lnTo>
                  <a:lnTo>
                    <a:pt x="209550" y="0"/>
                  </a:lnTo>
                  <a:lnTo>
                    <a:pt x="209550" y="28575"/>
                  </a:lnTo>
                  <a:cubicBezTo>
                    <a:pt x="209550" y="65723"/>
                    <a:pt x="180023" y="95250"/>
                    <a:pt x="142875" y="95250"/>
                  </a:cubicBezTo>
                  <a:cubicBezTo>
                    <a:pt x="105728" y="95250"/>
                    <a:pt x="76200" y="65723"/>
                    <a:pt x="76200" y="28575"/>
                  </a:cubicBezTo>
                  <a:lnTo>
                    <a:pt x="76200" y="0"/>
                  </a:lnTo>
                  <a:lnTo>
                    <a:pt x="0" y="0"/>
                  </a:lnTo>
                  <a:lnTo>
                    <a:pt x="0" y="133350"/>
                  </a:lnTo>
                  <a:lnTo>
                    <a:pt x="647700" y="133350"/>
                  </a:lnTo>
                  <a:lnTo>
                    <a:pt x="647700" y="0"/>
                  </a:lnTo>
                  <a:lnTo>
                    <a:pt x="571500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</p:grpSp>
      <p:pic>
        <p:nvPicPr>
          <p:cNvPr id="294" name="Image 293">
            <a:extLst>
              <a:ext uri="{FF2B5EF4-FFF2-40B4-BE49-F238E27FC236}">
                <a16:creationId xmlns:a16="http://schemas.microsoft.com/office/drawing/2014/main" id="{5836DF47-2C87-EB8C-7C4B-19D981540FE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700000">
            <a:off x="4994332" y="3808019"/>
            <a:ext cx="619382" cy="619383"/>
          </a:xfrm>
          <a:prstGeom prst="rect">
            <a:avLst/>
          </a:prstGeom>
        </p:spPr>
      </p:pic>
      <p:sp>
        <p:nvSpPr>
          <p:cNvPr id="382" name="Forme libre : forme 381">
            <a:extLst>
              <a:ext uri="{FF2B5EF4-FFF2-40B4-BE49-F238E27FC236}">
                <a16:creationId xmlns:a16="http://schemas.microsoft.com/office/drawing/2014/main" id="{88DB0206-8966-84CF-587F-1DC1D45747B9}"/>
              </a:ext>
            </a:extLst>
          </p:cNvPr>
          <p:cNvSpPr/>
          <p:nvPr/>
        </p:nvSpPr>
        <p:spPr>
          <a:xfrm>
            <a:off x="4239288" y="4608793"/>
            <a:ext cx="304800" cy="457200"/>
          </a:xfrm>
          <a:custGeom>
            <a:avLst/>
            <a:gdLst>
              <a:gd name="csX0" fmla="*/ 0 w 304800"/>
              <a:gd name="csY0" fmla="*/ 0 h 457200"/>
              <a:gd name="csX1" fmla="*/ 0 w 304800"/>
              <a:gd name="csY1" fmla="*/ 457200 h 457200"/>
              <a:gd name="csX2" fmla="*/ 304800 w 304800"/>
              <a:gd name="csY2" fmla="*/ 457200 h 4572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304800" h="457200">
                <a:moveTo>
                  <a:pt x="0" y="0"/>
                </a:moveTo>
                <a:lnTo>
                  <a:pt x="0" y="457200"/>
                </a:lnTo>
                <a:lnTo>
                  <a:pt x="304800" y="457200"/>
                </a:lnTo>
              </a:path>
            </a:pathLst>
          </a:custGeom>
          <a:noFill/>
          <a:ln w="38100">
            <a:solidFill>
              <a:srgbClr val="00B0F0"/>
            </a:solidFill>
            <a:tailEnd type="triangle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96" name="ZoneTexte 295">
            <a:extLst>
              <a:ext uri="{FF2B5EF4-FFF2-40B4-BE49-F238E27FC236}">
                <a16:creationId xmlns:a16="http://schemas.microsoft.com/office/drawing/2014/main" id="{A2C43484-BEBF-A770-562B-63ABD8EB9DFB}"/>
              </a:ext>
            </a:extLst>
          </p:cNvPr>
          <p:cNvSpPr txBox="1"/>
          <p:nvPr/>
        </p:nvSpPr>
        <p:spPr>
          <a:xfrm>
            <a:off x="4746332" y="5865485"/>
            <a:ext cx="99738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fr-FR" sz="1100" dirty="0">
                <a:solidFill>
                  <a:srgbClr val="000066"/>
                </a:solidFill>
              </a:rPr>
              <a:t>NCT06786520</a:t>
            </a:r>
          </a:p>
        </p:txBody>
      </p:sp>
      <p:sp>
        <p:nvSpPr>
          <p:cNvPr id="3" name="Text Box 3">
            <a:extLst>
              <a:ext uri="{FF2B5EF4-FFF2-40B4-BE49-F238E27FC236}">
                <a16:creationId xmlns:a16="http://schemas.microsoft.com/office/drawing/2014/main" id="{593BF01E-14AF-274E-2AB5-572B6D57F6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6710" y="6378267"/>
            <a:ext cx="28776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r" eaLnBrk="0" hangingPunct="0"/>
            <a:r>
              <a:rPr lang="fr-FR" sz="1400" i="1" dirty="0" err="1">
                <a:solidFill>
                  <a:srgbClr val="0070C0"/>
                </a:solidFill>
              </a:rPr>
              <a:t>Landovitz</a:t>
            </a:r>
            <a:r>
              <a:rPr lang="fr-FR" sz="1400" i="1" dirty="0">
                <a:solidFill>
                  <a:srgbClr val="0070C0"/>
                </a:solidFill>
              </a:rPr>
              <a:t> R, AIDS 2026, Abs. PL02-02</a:t>
            </a:r>
          </a:p>
        </p:txBody>
      </p:sp>
      <p:grpSp>
        <p:nvGrpSpPr>
          <p:cNvPr id="367" name="Graphique 8" descr="Calendrier à feuilles avec un remplissage uni">
            <a:extLst>
              <a:ext uri="{FF2B5EF4-FFF2-40B4-BE49-F238E27FC236}">
                <a16:creationId xmlns:a16="http://schemas.microsoft.com/office/drawing/2014/main" id="{8C349692-B5B1-C5A9-99C8-691D5B6AAE9B}"/>
              </a:ext>
            </a:extLst>
          </p:cNvPr>
          <p:cNvGrpSpPr/>
          <p:nvPr/>
        </p:nvGrpSpPr>
        <p:grpSpPr>
          <a:xfrm>
            <a:off x="4600880" y="4642074"/>
            <a:ext cx="647700" cy="668655"/>
            <a:chOff x="5772150" y="3105150"/>
            <a:chExt cx="647700" cy="668655"/>
          </a:xfrm>
          <a:solidFill>
            <a:srgbClr val="000000"/>
          </a:solidFill>
        </p:grpSpPr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F6D92539-BBCC-7989-0C25-8B4EEEB46453}"/>
                </a:ext>
              </a:extLst>
            </p:cNvPr>
            <p:cNvSpPr/>
            <p:nvPr/>
          </p:nvSpPr>
          <p:spPr>
            <a:xfrm>
              <a:off x="588645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8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8" y="0"/>
                    <a:pt x="28575" y="0"/>
                  </a:cubicBezTo>
                  <a:cubicBezTo>
                    <a:pt x="12382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2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9B741B4-5C51-134E-8A17-F8B9C217363D}"/>
                </a:ext>
              </a:extLst>
            </p:cNvPr>
            <p:cNvSpPr/>
            <p:nvPr/>
          </p:nvSpPr>
          <p:spPr>
            <a:xfrm>
              <a:off x="5772150" y="3312795"/>
              <a:ext cx="647700" cy="461010"/>
            </a:xfrm>
            <a:custGeom>
              <a:avLst/>
              <a:gdLst>
                <a:gd name="csX0" fmla="*/ 57150 w 647700"/>
                <a:gd name="csY0" fmla="*/ 57150 h 419100"/>
                <a:gd name="csX1" fmla="*/ 590550 w 647700"/>
                <a:gd name="csY1" fmla="*/ 57150 h 419100"/>
                <a:gd name="csX2" fmla="*/ 590550 w 647700"/>
                <a:gd name="csY2" fmla="*/ 361950 h 419100"/>
                <a:gd name="csX3" fmla="*/ 57150 w 647700"/>
                <a:gd name="csY3" fmla="*/ 361950 h 419100"/>
                <a:gd name="csX4" fmla="*/ 57150 w 647700"/>
                <a:gd name="csY4" fmla="*/ 57150 h 419100"/>
                <a:gd name="csX5" fmla="*/ 0 w 647700"/>
                <a:gd name="csY5" fmla="*/ 419100 h 419100"/>
                <a:gd name="csX6" fmla="*/ 647700 w 647700"/>
                <a:gd name="csY6" fmla="*/ 419100 h 419100"/>
                <a:gd name="csX7" fmla="*/ 647700 w 647700"/>
                <a:gd name="csY7" fmla="*/ 0 h 419100"/>
                <a:gd name="csX8" fmla="*/ 0 w 647700"/>
                <a:gd name="csY8" fmla="*/ 0 h 419100"/>
                <a:gd name="csX9" fmla="*/ 0 w 647700"/>
                <a:gd name="csY9" fmla="*/ 419100 h 4191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647700" h="419100">
                  <a:moveTo>
                    <a:pt x="57150" y="57150"/>
                  </a:moveTo>
                  <a:lnTo>
                    <a:pt x="590550" y="57150"/>
                  </a:lnTo>
                  <a:lnTo>
                    <a:pt x="590550" y="361950"/>
                  </a:lnTo>
                  <a:lnTo>
                    <a:pt x="57150" y="361950"/>
                  </a:lnTo>
                  <a:lnTo>
                    <a:pt x="57150" y="57150"/>
                  </a:lnTo>
                  <a:close/>
                  <a:moveTo>
                    <a:pt x="0" y="419100"/>
                  </a:moveTo>
                  <a:lnTo>
                    <a:pt x="647700" y="419100"/>
                  </a:lnTo>
                  <a:lnTo>
                    <a:pt x="647700" y="0"/>
                  </a:lnTo>
                  <a:lnTo>
                    <a:pt x="0" y="0"/>
                  </a:lnTo>
                  <a:lnTo>
                    <a:pt x="0" y="419100"/>
                  </a:lnTo>
                  <a:close/>
                </a:path>
              </a:pathLst>
            </a:custGeom>
            <a:solidFill>
              <a:srgbClr val="C00000"/>
            </a:solidFill>
            <a:ln w="9525" cap="flat">
              <a:noFill/>
              <a:prstDash val="solid"/>
              <a:miter/>
            </a:ln>
          </p:spPr>
          <p:txBody>
            <a:bodyPr anchor="ctr"/>
            <a:lstStyle/>
            <a:p>
              <a:pPr algn="ctr">
                <a:lnSpc>
                  <a:spcPts val="1100"/>
                </a:lnSpc>
              </a:pPr>
              <a:r>
                <a:rPr lang="en-GB" sz="1400" b="1" noProof="0" dirty="0"/>
                <a:t>4</a:t>
              </a:r>
              <a:br>
                <a:rPr lang="en-GB" sz="1400" b="1" noProof="0" dirty="0"/>
              </a:br>
              <a:r>
                <a:rPr lang="en-GB" sz="1050" b="1" noProof="0" dirty="0"/>
                <a:t>months</a:t>
              </a:r>
              <a:endParaRPr lang="en-GB" sz="1400" b="1" noProof="0" dirty="0"/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581E9CDB-6CDE-72B0-562A-18952A254B01}"/>
                </a:ext>
              </a:extLst>
            </p:cNvPr>
            <p:cNvSpPr/>
            <p:nvPr/>
          </p:nvSpPr>
          <p:spPr>
            <a:xfrm>
              <a:off x="6248400" y="3105150"/>
              <a:ext cx="57150" cy="114300"/>
            </a:xfrm>
            <a:custGeom>
              <a:avLst/>
              <a:gdLst>
                <a:gd name="csX0" fmla="*/ 28575 w 57150"/>
                <a:gd name="csY0" fmla="*/ 114300 h 114300"/>
                <a:gd name="csX1" fmla="*/ 57150 w 57150"/>
                <a:gd name="csY1" fmla="*/ 85725 h 114300"/>
                <a:gd name="csX2" fmla="*/ 57150 w 57150"/>
                <a:gd name="csY2" fmla="*/ 28575 h 114300"/>
                <a:gd name="csX3" fmla="*/ 28575 w 57150"/>
                <a:gd name="csY3" fmla="*/ 0 h 114300"/>
                <a:gd name="csX4" fmla="*/ 0 w 57150"/>
                <a:gd name="csY4" fmla="*/ 28575 h 114300"/>
                <a:gd name="csX5" fmla="*/ 0 w 57150"/>
                <a:gd name="csY5" fmla="*/ 85725 h 114300"/>
                <a:gd name="csX6" fmla="*/ 28575 w 57150"/>
                <a:gd name="csY6" fmla="*/ 114300 h 1143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57150" h="114300">
                  <a:moveTo>
                    <a:pt x="28575" y="114300"/>
                  </a:moveTo>
                  <a:cubicBezTo>
                    <a:pt x="44767" y="114300"/>
                    <a:pt x="57150" y="101918"/>
                    <a:pt x="57150" y="85725"/>
                  </a:cubicBezTo>
                  <a:lnTo>
                    <a:pt x="57150" y="28575"/>
                  </a:lnTo>
                  <a:cubicBezTo>
                    <a:pt x="57150" y="12383"/>
                    <a:pt x="44767" y="0"/>
                    <a:pt x="28575" y="0"/>
                  </a:cubicBezTo>
                  <a:cubicBezTo>
                    <a:pt x="12383" y="0"/>
                    <a:pt x="0" y="12383"/>
                    <a:pt x="0" y="28575"/>
                  </a:cubicBezTo>
                  <a:lnTo>
                    <a:pt x="0" y="85725"/>
                  </a:lnTo>
                  <a:cubicBezTo>
                    <a:pt x="0" y="101918"/>
                    <a:pt x="12383" y="114300"/>
                    <a:pt x="28575" y="11430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B8D73BA7-8DF4-F840-1B85-DB021C876EE2}"/>
                </a:ext>
              </a:extLst>
            </p:cNvPr>
            <p:cNvSpPr/>
            <p:nvPr/>
          </p:nvSpPr>
          <p:spPr>
            <a:xfrm>
              <a:off x="5772150" y="3162300"/>
              <a:ext cx="647700" cy="133350"/>
            </a:xfrm>
            <a:custGeom>
              <a:avLst/>
              <a:gdLst>
                <a:gd name="csX0" fmla="*/ 571500 w 647700"/>
                <a:gd name="csY0" fmla="*/ 0 h 133350"/>
                <a:gd name="csX1" fmla="*/ 571500 w 647700"/>
                <a:gd name="csY1" fmla="*/ 28575 h 133350"/>
                <a:gd name="csX2" fmla="*/ 504825 w 647700"/>
                <a:gd name="csY2" fmla="*/ 95250 h 133350"/>
                <a:gd name="csX3" fmla="*/ 438150 w 647700"/>
                <a:gd name="csY3" fmla="*/ 28575 h 133350"/>
                <a:gd name="csX4" fmla="*/ 438150 w 647700"/>
                <a:gd name="csY4" fmla="*/ 0 h 133350"/>
                <a:gd name="csX5" fmla="*/ 209550 w 647700"/>
                <a:gd name="csY5" fmla="*/ 0 h 133350"/>
                <a:gd name="csX6" fmla="*/ 209550 w 647700"/>
                <a:gd name="csY6" fmla="*/ 28575 h 133350"/>
                <a:gd name="csX7" fmla="*/ 142875 w 647700"/>
                <a:gd name="csY7" fmla="*/ 95250 h 133350"/>
                <a:gd name="csX8" fmla="*/ 76200 w 647700"/>
                <a:gd name="csY8" fmla="*/ 28575 h 133350"/>
                <a:gd name="csX9" fmla="*/ 76200 w 647700"/>
                <a:gd name="csY9" fmla="*/ 0 h 133350"/>
                <a:gd name="csX10" fmla="*/ 0 w 647700"/>
                <a:gd name="csY10" fmla="*/ 0 h 133350"/>
                <a:gd name="csX11" fmla="*/ 0 w 647700"/>
                <a:gd name="csY11" fmla="*/ 133350 h 133350"/>
                <a:gd name="csX12" fmla="*/ 647700 w 647700"/>
                <a:gd name="csY12" fmla="*/ 133350 h 133350"/>
                <a:gd name="csX13" fmla="*/ 647700 w 647700"/>
                <a:gd name="csY13" fmla="*/ 0 h 133350"/>
                <a:gd name="csX14" fmla="*/ 571500 w 647700"/>
                <a:gd name="csY14" fmla="*/ 0 h 13335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</a:cxnLst>
              <a:rect l="l" t="t" r="r" b="b"/>
              <a:pathLst>
                <a:path w="647700" h="133350">
                  <a:moveTo>
                    <a:pt x="571500" y="0"/>
                  </a:moveTo>
                  <a:lnTo>
                    <a:pt x="571500" y="28575"/>
                  </a:lnTo>
                  <a:cubicBezTo>
                    <a:pt x="571500" y="65723"/>
                    <a:pt x="541973" y="95250"/>
                    <a:pt x="504825" y="95250"/>
                  </a:cubicBezTo>
                  <a:cubicBezTo>
                    <a:pt x="467678" y="95250"/>
                    <a:pt x="438150" y="65723"/>
                    <a:pt x="438150" y="28575"/>
                  </a:cubicBezTo>
                  <a:lnTo>
                    <a:pt x="438150" y="0"/>
                  </a:lnTo>
                  <a:lnTo>
                    <a:pt x="209550" y="0"/>
                  </a:lnTo>
                  <a:lnTo>
                    <a:pt x="209550" y="28575"/>
                  </a:lnTo>
                  <a:cubicBezTo>
                    <a:pt x="209550" y="65723"/>
                    <a:pt x="180023" y="95250"/>
                    <a:pt x="142875" y="95250"/>
                  </a:cubicBezTo>
                  <a:cubicBezTo>
                    <a:pt x="105728" y="95250"/>
                    <a:pt x="76200" y="65723"/>
                    <a:pt x="76200" y="28575"/>
                  </a:cubicBezTo>
                  <a:lnTo>
                    <a:pt x="76200" y="0"/>
                  </a:lnTo>
                  <a:lnTo>
                    <a:pt x="0" y="0"/>
                  </a:lnTo>
                  <a:lnTo>
                    <a:pt x="0" y="133350"/>
                  </a:lnTo>
                  <a:lnTo>
                    <a:pt x="647700" y="133350"/>
                  </a:lnTo>
                  <a:lnTo>
                    <a:pt x="647700" y="0"/>
                  </a:lnTo>
                  <a:lnTo>
                    <a:pt x="571500" y="0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/>
            <a:lstStyle/>
            <a:p>
              <a:endParaRPr lang="en-GB" sz="1600" noProof="0" dirty="0"/>
            </a:p>
          </p:txBody>
        </p:sp>
      </p:grpSp>
      <p:sp>
        <p:nvSpPr>
          <p:cNvPr id="2" name="ZoneTexte 1">
            <a:extLst>
              <a:ext uri="{FF2B5EF4-FFF2-40B4-BE49-F238E27FC236}">
                <a16:creationId xmlns:a16="http://schemas.microsoft.com/office/drawing/2014/main" id="{B1DC7D87-7C58-6007-5ACE-289E61405A82}"/>
              </a:ext>
            </a:extLst>
          </p:cNvPr>
          <p:cNvSpPr txBox="1"/>
          <p:nvPr/>
        </p:nvSpPr>
        <p:spPr>
          <a:xfrm>
            <a:off x="1270283" y="1044245"/>
            <a:ext cx="28690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2000" b="1" dirty="0">
                <a:solidFill>
                  <a:srgbClr val="00B0F0"/>
                </a:solidFill>
              </a:rPr>
              <a:t>Longer-Acting Injectables</a:t>
            </a:r>
          </a:p>
        </p:txBody>
      </p:sp>
      <p:sp>
        <p:nvSpPr>
          <p:cNvPr id="372" name="ZoneTexte 371">
            <a:extLst>
              <a:ext uri="{FF2B5EF4-FFF2-40B4-BE49-F238E27FC236}">
                <a16:creationId xmlns:a16="http://schemas.microsoft.com/office/drawing/2014/main" id="{3FD2A579-4FC0-E09D-DB07-0AF68AE8B8DE}"/>
              </a:ext>
            </a:extLst>
          </p:cNvPr>
          <p:cNvSpPr txBox="1"/>
          <p:nvPr/>
        </p:nvSpPr>
        <p:spPr>
          <a:xfrm>
            <a:off x="2452338" y="1960914"/>
            <a:ext cx="13644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EXTEND4M</a:t>
            </a:r>
          </a:p>
        </p:txBody>
      </p:sp>
      <p:pic>
        <p:nvPicPr>
          <p:cNvPr id="4" name="Image 3" descr="The image depicts a close-up view of a surface covered in a pattern of small, evenly spaced blue dots.&#10;&#10;Le contenu généré par l’IA peut être incorrect.">
            <a:extLst>
              <a:ext uri="{FF2B5EF4-FFF2-40B4-BE49-F238E27FC236}">
                <a16:creationId xmlns:a16="http://schemas.microsoft.com/office/drawing/2014/main" id="{F6562DB3-79FA-40D3-7611-C437D9798F7F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r="10442" b="12500"/>
          <a:stretch>
            <a:fillRect/>
          </a:stretch>
        </p:blipFill>
        <p:spPr>
          <a:xfrm>
            <a:off x="7994323" y="2303323"/>
            <a:ext cx="1498925" cy="1257111"/>
          </a:xfrm>
          <a:prstGeom prst="rect">
            <a:avLst/>
          </a:prstGeom>
        </p:spPr>
      </p:pic>
      <p:sp>
        <p:nvSpPr>
          <p:cNvPr id="5" name="Text Box 2">
            <a:extLst>
              <a:ext uri="{FF2B5EF4-FFF2-40B4-BE49-F238E27FC236}">
                <a16:creationId xmlns:a16="http://schemas.microsoft.com/office/drawing/2014/main" id="{6D43D4FB-5B7C-B3C3-2944-DE79252B1B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6511" y="1806607"/>
            <a:ext cx="4114547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Microneedle</a:t>
            </a:r>
            <a:r>
              <a:rPr kumimoji="0" lang="da-DK" sz="24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 Array Patches</a:t>
            </a:r>
          </a:p>
        </p:txBody>
      </p:sp>
      <p:sp>
        <p:nvSpPr>
          <p:cNvPr id="6" name="Espace réservé du contenu 2">
            <a:extLst>
              <a:ext uri="{FF2B5EF4-FFF2-40B4-BE49-F238E27FC236}">
                <a16:creationId xmlns:a16="http://schemas.microsoft.com/office/drawing/2014/main" id="{EB0063DC-5845-3659-1ACA-74D62059D21C}"/>
              </a:ext>
            </a:extLst>
          </p:cNvPr>
          <p:cNvSpPr txBox="1">
            <a:spLocks/>
          </p:cNvSpPr>
          <p:nvPr/>
        </p:nvSpPr>
        <p:spPr>
          <a:xfrm>
            <a:off x="6558216" y="5280251"/>
            <a:ext cx="5386141" cy="1167239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noProof="0" dirty="0">
                <a:solidFill>
                  <a:srgbClr val="000066"/>
                </a:solidFill>
              </a:rPr>
              <a:t>Pre-clinical study in minipigs and rats</a:t>
            </a:r>
          </a:p>
          <a:p>
            <a:r>
              <a:rPr lang="en-US" sz="1600" noProof="0" dirty="0">
                <a:solidFill>
                  <a:srgbClr val="000066"/>
                </a:solidFill>
              </a:rPr>
              <a:t>Skin penetration up to 580 µm and dissolve within 2 hours</a:t>
            </a:r>
          </a:p>
          <a:p>
            <a:r>
              <a:rPr lang="en-US" sz="1600" noProof="0" dirty="0">
                <a:solidFill>
                  <a:srgbClr val="000066"/>
                </a:solidFill>
              </a:rPr>
              <a:t>Human projections support monthly dosing </a:t>
            </a:r>
          </a:p>
          <a:p>
            <a:pPr marL="0" indent="0">
              <a:buNone/>
            </a:pPr>
            <a:r>
              <a:rPr lang="en-US" sz="1600" noProof="0" dirty="0">
                <a:solidFill>
                  <a:srgbClr val="000066"/>
                </a:solidFill>
              </a:rPr>
              <a:t>	after one application</a:t>
            </a:r>
          </a:p>
        </p:txBody>
      </p:sp>
      <p:sp>
        <p:nvSpPr>
          <p:cNvPr id="8" name="Text Box 2">
            <a:extLst>
              <a:ext uri="{FF2B5EF4-FFF2-40B4-BE49-F238E27FC236}">
                <a16:creationId xmlns:a16="http://schemas.microsoft.com/office/drawing/2014/main" id="{E82AF310-6253-1A70-3CDC-6ECE32C40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1919" y="3772543"/>
            <a:ext cx="4311314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24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Islatravir MAPS</a:t>
            </a:r>
          </a:p>
        </p:txBody>
      </p:sp>
      <p:pic>
        <p:nvPicPr>
          <p:cNvPr id="9" name="Image 8" descr="An outline of a gray mouse with black whiskers and a black snout.&#10;&#10;Le contenu généré par l’IA peut être incorrect.">
            <a:extLst>
              <a:ext uri="{FF2B5EF4-FFF2-40B4-BE49-F238E27FC236}">
                <a16:creationId xmlns:a16="http://schemas.microsoft.com/office/drawing/2014/main" id="{9D370F3B-7F96-7842-5DF4-2872E0BEA46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891864" y="4243397"/>
            <a:ext cx="986042" cy="938176"/>
          </a:xfrm>
          <a:prstGeom prst="rect">
            <a:avLst/>
          </a:prstGeom>
        </p:spPr>
      </p:pic>
      <p:pic>
        <p:nvPicPr>
          <p:cNvPr id="20" name="Image 19" descr="A solid, white silhouette of a pig.&#10;&#10;Le contenu généré par l’IA peut être incorrect.">
            <a:extLst>
              <a:ext uri="{FF2B5EF4-FFF2-40B4-BE49-F238E27FC236}">
                <a16:creationId xmlns:a16="http://schemas.microsoft.com/office/drawing/2014/main" id="{CCA4590F-030D-F61B-C449-D6420ACD860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993604" y="4238188"/>
            <a:ext cx="1702308" cy="919401"/>
          </a:xfrm>
          <a:prstGeom prst="rect">
            <a:avLst/>
          </a:prstGeom>
        </p:spPr>
      </p:pic>
      <p:pic>
        <p:nvPicPr>
          <p:cNvPr id="22" name="Image 21" descr="The image shows a small, green, rectangular, clear object with a metallic, flat surface and a textured pattern, likely a piece of a sponge or a similar material.&#10;&#10;Le contenu généré par l’IA peut être incorrect.">
            <a:extLst>
              <a:ext uri="{FF2B5EF4-FFF2-40B4-BE49-F238E27FC236}">
                <a16:creationId xmlns:a16="http://schemas.microsoft.com/office/drawing/2014/main" id="{E005151F-B5AC-01DD-18ED-C98953EC6C6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60284" y="4281798"/>
            <a:ext cx="438182" cy="370902"/>
          </a:xfrm>
          <a:prstGeom prst="rect">
            <a:avLst/>
          </a:prstGeom>
        </p:spPr>
      </p:pic>
      <p:pic>
        <p:nvPicPr>
          <p:cNvPr id="27" name="Image 26" descr="The image shows a small, green, rectangular, clear object with a metallic, flat surface and a textured pattern, likely a piece of a sponge or a similar material.&#10;&#10;Le contenu généré par l’IA peut être incorrect.">
            <a:extLst>
              <a:ext uri="{FF2B5EF4-FFF2-40B4-BE49-F238E27FC236}">
                <a16:creationId xmlns:a16="http://schemas.microsoft.com/office/drawing/2014/main" id="{B3704003-0946-1A11-1A76-6D1ED25B57C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06504" y="4696265"/>
            <a:ext cx="340241" cy="288000"/>
          </a:xfrm>
          <a:prstGeom prst="rect">
            <a:avLst/>
          </a:prstGeom>
        </p:spPr>
      </p:pic>
      <p:sp>
        <p:nvSpPr>
          <p:cNvPr id="7" name="Titre 6">
            <a:extLst>
              <a:ext uri="{FF2B5EF4-FFF2-40B4-BE49-F238E27FC236}">
                <a16:creationId xmlns:a16="http://schemas.microsoft.com/office/drawing/2014/main" id="{FF6E4841-80EB-0B27-5E7D-F44A533FAD87}"/>
              </a:ext>
            </a:extLst>
          </p:cNvPr>
          <p:cNvSpPr txBox="1">
            <a:spLocks/>
          </p:cNvSpPr>
          <p:nvPr/>
        </p:nvSpPr>
        <p:spPr>
          <a:xfrm>
            <a:off x="609600" y="10471"/>
            <a:ext cx="8470698" cy="978128"/>
          </a:xfrm>
          <a:prstGeom prst="rect">
            <a:avLst/>
          </a:prstGeom>
        </p:spPr>
        <p:txBody>
          <a:bodyPr/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000066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fr-FR"/>
              <a:t>The future of LA PrEP</a:t>
            </a:r>
            <a:endParaRPr lang="fr-FR" dirty="0"/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7E024617-5571-1F3C-BDE9-E8B78C0D7AD7}"/>
              </a:ext>
            </a:extLst>
          </p:cNvPr>
          <p:cNvSpPr txBox="1"/>
          <p:nvPr/>
        </p:nvSpPr>
        <p:spPr>
          <a:xfrm>
            <a:off x="5304023" y="269786"/>
            <a:ext cx="293497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2000" b="1" dirty="0">
                <a:solidFill>
                  <a:srgbClr val="00B0F0"/>
                </a:solidFill>
              </a:rPr>
              <a:t>Weekly oral: LEN</a:t>
            </a:r>
          </a:p>
          <a:p>
            <a:pPr algn="l"/>
            <a:r>
              <a:rPr lang="fr-FR" sz="2000" b="1" dirty="0" err="1">
                <a:solidFill>
                  <a:srgbClr val="00B0F0"/>
                </a:solidFill>
              </a:rPr>
              <a:t>Monthly</a:t>
            </a:r>
            <a:r>
              <a:rPr lang="fr-FR" sz="2000" b="1" dirty="0">
                <a:solidFill>
                  <a:srgbClr val="00B0F0"/>
                </a:solidFill>
              </a:rPr>
              <a:t> oral: </a:t>
            </a:r>
            <a:r>
              <a:rPr lang="fr-FR" sz="2000" b="1" dirty="0" err="1">
                <a:solidFill>
                  <a:srgbClr val="00B0F0"/>
                </a:solidFill>
              </a:rPr>
              <a:t>Alimatravir</a:t>
            </a:r>
            <a:endParaRPr lang="fr-FR" sz="2000" b="1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85912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17651">
            <a:extLst>
              <a:ext uri="{FF2B5EF4-FFF2-40B4-BE49-F238E27FC236}">
                <a16:creationId xmlns:a16="http://schemas.microsoft.com/office/drawing/2014/main" id="{54AB8F05-E0B1-547A-1597-9CB402B59674}"/>
              </a:ext>
            </a:extLst>
          </p:cNvPr>
          <p:cNvSpPr txBox="1"/>
          <p:nvPr/>
        </p:nvSpPr>
        <p:spPr>
          <a:xfrm>
            <a:off x="334403" y="4939618"/>
            <a:ext cx="9921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BIC/FTC/TAF</a:t>
            </a:r>
          </a:p>
        </p:txBody>
      </p:sp>
      <p:sp>
        <p:nvSpPr>
          <p:cNvPr id="97" name="Text Box 2">
            <a:extLst>
              <a:ext uri="{FF2B5EF4-FFF2-40B4-BE49-F238E27FC236}">
                <a16:creationId xmlns:a16="http://schemas.microsoft.com/office/drawing/2014/main" id="{AD134806-B5B6-987B-486D-2A43B1C50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9244" y="1151218"/>
            <a:ext cx="431131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20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Time to virologic suppression</a:t>
            </a:r>
          </a:p>
        </p:txBody>
      </p:sp>
      <p:sp>
        <p:nvSpPr>
          <p:cNvPr id="98" name="Text Box 2">
            <a:extLst>
              <a:ext uri="{FF2B5EF4-FFF2-40B4-BE49-F238E27FC236}">
                <a16:creationId xmlns:a16="http://schemas.microsoft.com/office/drawing/2014/main" id="{ABF471C1-B424-8E37-585A-0961627DC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83219" y="1151218"/>
            <a:ext cx="534933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+mn-lt"/>
                <a:ea typeface="ＭＳ Ｐゴシック" pitchFamily="34" charset="-128"/>
                <a:cs typeface="Arial" charset="0"/>
              </a:rPr>
              <a:t>HIV-1 RNA &lt; 50 c/mL by baseline stratification</a:t>
            </a:r>
          </a:p>
        </p:txBody>
      </p:sp>
      <p:sp>
        <p:nvSpPr>
          <p:cNvPr id="102" name="TextBox 17638">
            <a:extLst>
              <a:ext uri="{FF2B5EF4-FFF2-40B4-BE49-F238E27FC236}">
                <a16:creationId xmlns:a16="http://schemas.microsoft.com/office/drawing/2014/main" id="{EED30285-A126-EF95-1A34-0DE37EB9F8EE}"/>
              </a:ext>
            </a:extLst>
          </p:cNvPr>
          <p:cNvSpPr txBox="1"/>
          <p:nvPr/>
        </p:nvSpPr>
        <p:spPr>
          <a:xfrm>
            <a:off x="1163894" y="4939618"/>
            <a:ext cx="60879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255</a:t>
            </a:r>
          </a:p>
        </p:txBody>
      </p:sp>
      <p:sp>
        <p:nvSpPr>
          <p:cNvPr id="104" name="TextBox 17639">
            <a:extLst>
              <a:ext uri="{FF2B5EF4-FFF2-40B4-BE49-F238E27FC236}">
                <a16:creationId xmlns:a16="http://schemas.microsoft.com/office/drawing/2014/main" id="{0B66137C-8657-DBEF-D7DB-9F93BEA48D5E}"/>
              </a:ext>
            </a:extLst>
          </p:cNvPr>
          <p:cNvSpPr txBox="1"/>
          <p:nvPr/>
        </p:nvSpPr>
        <p:spPr>
          <a:xfrm>
            <a:off x="1489244" y="4939618"/>
            <a:ext cx="55812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232</a:t>
            </a:r>
          </a:p>
        </p:txBody>
      </p:sp>
      <p:sp>
        <p:nvSpPr>
          <p:cNvPr id="106" name="TextBox 17640">
            <a:extLst>
              <a:ext uri="{FF2B5EF4-FFF2-40B4-BE49-F238E27FC236}">
                <a16:creationId xmlns:a16="http://schemas.microsoft.com/office/drawing/2014/main" id="{6E52DBFA-3FFE-5C8A-3ABA-058F5DC44208}"/>
              </a:ext>
            </a:extLst>
          </p:cNvPr>
          <p:cNvSpPr txBox="1"/>
          <p:nvPr/>
        </p:nvSpPr>
        <p:spPr>
          <a:xfrm>
            <a:off x="1824862" y="4939618"/>
            <a:ext cx="45681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72</a:t>
            </a:r>
          </a:p>
        </p:txBody>
      </p:sp>
      <p:sp>
        <p:nvSpPr>
          <p:cNvPr id="108" name="TextBox 17641">
            <a:extLst>
              <a:ext uri="{FF2B5EF4-FFF2-40B4-BE49-F238E27FC236}">
                <a16:creationId xmlns:a16="http://schemas.microsoft.com/office/drawing/2014/main" id="{56472E98-39AF-5AAE-009D-F33F1B946E0B}"/>
              </a:ext>
            </a:extLst>
          </p:cNvPr>
          <p:cNvSpPr txBox="1"/>
          <p:nvPr/>
        </p:nvSpPr>
        <p:spPr>
          <a:xfrm>
            <a:off x="2126991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29</a:t>
            </a:r>
          </a:p>
        </p:txBody>
      </p:sp>
      <p:sp>
        <p:nvSpPr>
          <p:cNvPr id="110" name="TextBox 17642">
            <a:extLst>
              <a:ext uri="{FF2B5EF4-FFF2-40B4-BE49-F238E27FC236}">
                <a16:creationId xmlns:a16="http://schemas.microsoft.com/office/drawing/2014/main" id="{B3B7FAE9-7E8D-F1BE-9D69-C7CB9A39CE44}"/>
              </a:ext>
            </a:extLst>
          </p:cNvPr>
          <p:cNvSpPr txBox="1"/>
          <p:nvPr/>
        </p:nvSpPr>
        <p:spPr>
          <a:xfrm>
            <a:off x="2436117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16</a:t>
            </a:r>
          </a:p>
        </p:txBody>
      </p:sp>
      <p:sp>
        <p:nvSpPr>
          <p:cNvPr id="112" name="TextBox 17643">
            <a:extLst>
              <a:ext uri="{FF2B5EF4-FFF2-40B4-BE49-F238E27FC236}">
                <a16:creationId xmlns:a16="http://schemas.microsoft.com/office/drawing/2014/main" id="{3D10A31D-2127-2B23-AF0D-8562BA2B65B3}"/>
              </a:ext>
            </a:extLst>
          </p:cNvPr>
          <p:cNvSpPr txBox="1"/>
          <p:nvPr/>
        </p:nvSpPr>
        <p:spPr>
          <a:xfrm>
            <a:off x="2721648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16</a:t>
            </a:r>
          </a:p>
        </p:txBody>
      </p:sp>
      <p:sp>
        <p:nvSpPr>
          <p:cNvPr id="114" name="TextBox 17645">
            <a:extLst>
              <a:ext uri="{FF2B5EF4-FFF2-40B4-BE49-F238E27FC236}">
                <a16:creationId xmlns:a16="http://schemas.microsoft.com/office/drawing/2014/main" id="{C3BECCD5-C786-CBEB-803E-C91337233D68}"/>
              </a:ext>
            </a:extLst>
          </p:cNvPr>
          <p:cNvSpPr txBox="1"/>
          <p:nvPr/>
        </p:nvSpPr>
        <p:spPr>
          <a:xfrm>
            <a:off x="3313442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8</a:t>
            </a:r>
          </a:p>
        </p:txBody>
      </p:sp>
      <p:sp>
        <p:nvSpPr>
          <p:cNvPr id="116" name="TextBox 17646">
            <a:extLst>
              <a:ext uri="{FF2B5EF4-FFF2-40B4-BE49-F238E27FC236}">
                <a16:creationId xmlns:a16="http://schemas.microsoft.com/office/drawing/2014/main" id="{E1C77464-F4CB-A700-2648-21E08BBF8093}"/>
              </a:ext>
            </a:extLst>
          </p:cNvPr>
          <p:cNvSpPr txBox="1"/>
          <p:nvPr/>
        </p:nvSpPr>
        <p:spPr>
          <a:xfrm>
            <a:off x="3614087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6</a:t>
            </a:r>
          </a:p>
        </p:txBody>
      </p:sp>
      <p:sp>
        <p:nvSpPr>
          <p:cNvPr id="118" name="TextBox 17644">
            <a:extLst>
              <a:ext uri="{FF2B5EF4-FFF2-40B4-BE49-F238E27FC236}">
                <a16:creationId xmlns:a16="http://schemas.microsoft.com/office/drawing/2014/main" id="{E5968946-2152-3F00-D125-42EDE449068E}"/>
              </a:ext>
            </a:extLst>
          </p:cNvPr>
          <p:cNvSpPr txBox="1"/>
          <p:nvPr/>
        </p:nvSpPr>
        <p:spPr>
          <a:xfrm>
            <a:off x="3015485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15</a:t>
            </a:r>
          </a:p>
        </p:txBody>
      </p:sp>
      <p:sp>
        <p:nvSpPr>
          <p:cNvPr id="120" name="TextBox 17648">
            <a:extLst>
              <a:ext uri="{FF2B5EF4-FFF2-40B4-BE49-F238E27FC236}">
                <a16:creationId xmlns:a16="http://schemas.microsoft.com/office/drawing/2014/main" id="{9D56631F-A506-4DC5-53C6-3FB41A8F58A4}"/>
              </a:ext>
            </a:extLst>
          </p:cNvPr>
          <p:cNvSpPr txBox="1"/>
          <p:nvPr/>
        </p:nvSpPr>
        <p:spPr>
          <a:xfrm>
            <a:off x="4206486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</a:t>
            </a:r>
          </a:p>
        </p:txBody>
      </p:sp>
      <p:sp>
        <p:nvSpPr>
          <p:cNvPr id="122" name="TextBox 17649">
            <a:extLst>
              <a:ext uri="{FF2B5EF4-FFF2-40B4-BE49-F238E27FC236}">
                <a16:creationId xmlns:a16="http://schemas.microsoft.com/office/drawing/2014/main" id="{42361775-9A2C-C2D9-DB1E-32131985D8E7}"/>
              </a:ext>
            </a:extLst>
          </p:cNvPr>
          <p:cNvSpPr txBox="1"/>
          <p:nvPr/>
        </p:nvSpPr>
        <p:spPr>
          <a:xfrm>
            <a:off x="4507261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</a:t>
            </a:r>
          </a:p>
        </p:txBody>
      </p:sp>
      <p:sp>
        <p:nvSpPr>
          <p:cNvPr id="124" name="TextBox 17650">
            <a:extLst>
              <a:ext uri="{FF2B5EF4-FFF2-40B4-BE49-F238E27FC236}">
                <a16:creationId xmlns:a16="http://schemas.microsoft.com/office/drawing/2014/main" id="{B545DA29-BFEB-8E5E-21C9-B48D4ECF5758}"/>
              </a:ext>
            </a:extLst>
          </p:cNvPr>
          <p:cNvSpPr txBox="1"/>
          <p:nvPr/>
        </p:nvSpPr>
        <p:spPr>
          <a:xfrm>
            <a:off x="4796926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2</a:t>
            </a:r>
          </a:p>
        </p:txBody>
      </p:sp>
      <p:sp>
        <p:nvSpPr>
          <p:cNvPr id="126" name="TextBox 17647">
            <a:extLst>
              <a:ext uri="{FF2B5EF4-FFF2-40B4-BE49-F238E27FC236}">
                <a16:creationId xmlns:a16="http://schemas.microsoft.com/office/drawing/2014/main" id="{9078AD14-40EA-E0D8-1A59-E2965523C4CE}"/>
              </a:ext>
            </a:extLst>
          </p:cNvPr>
          <p:cNvSpPr txBox="1"/>
          <p:nvPr/>
        </p:nvSpPr>
        <p:spPr>
          <a:xfrm>
            <a:off x="3907925" y="4939618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</a:rPr>
              <a:t>6</a:t>
            </a:r>
          </a:p>
        </p:txBody>
      </p:sp>
      <p:sp>
        <p:nvSpPr>
          <p:cNvPr id="128" name="TextBox 17632">
            <a:extLst>
              <a:ext uri="{FF2B5EF4-FFF2-40B4-BE49-F238E27FC236}">
                <a16:creationId xmlns:a16="http://schemas.microsoft.com/office/drawing/2014/main" id="{D23166D8-EEE0-170C-2C12-8519441E7E2F}"/>
              </a:ext>
            </a:extLst>
          </p:cNvPr>
          <p:cNvSpPr txBox="1"/>
          <p:nvPr/>
        </p:nvSpPr>
        <p:spPr>
          <a:xfrm>
            <a:off x="3313442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7</a:t>
            </a:r>
          </a:p>
        </p:txBody>
      </p:sp>
      <p:sp>
        <p:nvSpPr>
          <p:cNvPr id="130" name="TextBox 17633">
            <a:extLst>
              <a:ext uri="{FF2B5EF4-FFF2-40B4-BE49-F238E27FC236}">
                <a16:creationId xmlns:a16="http://schemas.microsoft.com/office/drawing/2014/main" id="{E9013C36-19A7-110A-0C27-1CB91E973B20}"/>
              </a:ext>
            </a:extLst>
          </p:cNvPr>
          <p:cNvSpPr txBox="1"/>
          <p:nvPr/>
        </p:nvSpPr>
        <p:spPr>
          <a:xfrm>
            <a:off x="3614087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5</a:t>
            </a:r>
          </a:p>
        </p:txBody>
      </p:sp>
      <p:sp>
        <p:nvSpPr>
          <p:cNvPr id="132" name="TextBox 17634">
            <a:extLst>
              <a:ext uri="{FF2B5EF4-FFF2-40B4-BE49-F238E27FC236}">
                <a16:creationId xmlns:a16="http://schemas.microsoft.com/office/drawing/2014/main" id="{9E2499B2-F852-246F-E3EC-9259B6186A44}"/>
              </a:ext>
            </a:extLst>
          </p:cNvPr>
          <p:cNvSpPr txBox="1"/>
          <p:nvPr/>
        </p:nvSpPr>
        <p:spPr>
          <a:xfrm>
            <a:off x="3907925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5</a:t>
            </a:r>
          </a:p>
        </p:txBody>
      </p:sp>
      <p:sp>
        <p:nvSpPr>
          <p:cNvPr id="134" name="TextBox 17635">
            <a:extLst>
              <a:ext uri="{FF2B5EF4-FFF2-40B4-BE49-F238E27FC236}">
                <a16:creationId xmlns:a16="http://schemas.microsoft.com/office/drawing/2014/main" id="{CE44B737-740C-8CC7-BEA3-28372E21318D}"/>
              </a:ext>
            </a:extLst>
          </p:cNvPr>
          <p:cNvSpPr txBox="1"/>
          <p:nvPr/>
        </p:nvSpPr>
        <p:spPr>
          <a:xfrm>
            <a:off x="4206486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0</a:t>
            </a:r>
          </a:p>
        </p:txBody>
      </p:sp>
      <p:sp>
        <p:nvSpPr>
          <p:cNvPr id="136" name="TextBox 17636">
            <a:extLst>
              <a:ext uri="{FF2B5EF4-FFF2-40B4-BE49-F238E27FC236}">
                <a16:creationId xmlns:a16="http://schemas.microsoft.com/office/drawing/2014/main" id="{2015919C-8245-91C0-0775-50689C981E5F}"/>
              </a:ext>
            </a:extLst>
          </p:cNvPr>
          <p:cNvSpPr txBox="1"/>
          <p:nvPr/>
        </p:nvSpPr>
        <p:spPr>
          <a:xfrm>
            <a:off x="4507261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0</a:t>
            </a:r>
          </a:p>
        </p:txBody>
      </p:sp>
      <p:sp>
        <p:nvSpPr>
          <p:cNvPr id="138" name="TextBox 17637">
            <a:extLst>
              <a:ext uri="{FF2B5EF4-FFF2-40B4-BE49-F238E27FC236}">
                <a16:creationId xmlns:a16="http://schemas.microsoft.com/office/drawing/2014/main" id="{50094BA7-0287-3C96-C6CF-0406EAFD160C}"/>
              </a:ext>
            </a:extLst>
          </p:cNvPr>
          <p:cNvSpPr txBox="1"/>
          <p:nvPr/>
        </p:nvSpPr>
        <p:spPr>
          <a:xfrm>
            <a:off x="4796926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0</a:t>
            </a:r>
          </a:p>
        </p:txBody>
      </p:sp>
      <p:sp>
        <p:nvSpPr>
          <p:cNvPr id="140" name="TextBox 17625">
            <a:extLst>
              <a:ext uri="{FF2B5EF4-FFF2-40B4-BE49-F238E27FC236}">
                <a16:creationId xmlns:a16="http://schemas.microsoft.com/office/drawing/2014/main" id="{AAA44787-DB3A-25EA-6BD0-9B681CD79E4F}"/>
              </a:ext>
            </a:extLst>
          </p:cNvPr>
          <p:cNvSpPr txBox="1"/>
          <p:nvPr/>
        </p:nvSpPr>
        <p:spPr>
          <a:xfrm>
            <a:off x="1163894" y="4739279"/>
            <a:ext cx="60879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254</a:t>
            </a:r>
          </a:p>
        </p:txBody>
      </p:sp>
      <p:sp>
        <p:nvSpPr>
          <p:cNvPr id="142" name="TextBox 17626">
            <a:extLst>
              <a:ext uri="{FF2B5EF4-FFF2-40B4-BE49-F238E27FC236}">
                <a16:creationId xmlns:a16="http://schemas.microsoft.com/office/drawing/2014/main" id="{32BB1B32-C0D1-ED09-EAAF-8F3388058427}"/>
              </a:ext>
            </a:extLst>
          </p:cNvPr>
          <p:cNvSpPr txBox="1"/>
          <p:nvPr/>
        </p:nvSpPr>
        <p:spPr>
          <a:xfrm>
            <a:off x="1489244" y="4739279"/>
            <a:ext cx="55812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221</a:t>
            </a:r>
          </a:p>
        </p:txBody>
      </p:sp>
      <p:sp>
        <p:nvSpPr>
          <p:cNvPr id="144" name="TextBox 17627">
            <a:extLst>
              <a:ext uri="{FF2B5EF4-FFF2-40B4-BE49-F238E27FC236}">
                <a16:creationId xmlns:a16="http://schemas.microsoft.com/office/drawing/2014/main" id="{FA350C69-94B2-5204-16B6-234961DEA388}"/>
              </a:ext>
            </a:extLst>
          </p:cNvPr>
          <p:cNvSpPr txBox="1"/>
          <p:nvPr/>
        </p:nvSpPr>
        <p:spPr>
          <a:xfrm>
            <a:off x="1824862" y="4739279"/>
            <a:ext cx="45681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63</a:t>
            </a:r>
          </a:p>
        </p:txBody>
      </p:sp>
      <p:sp>
        <p:nvSpPr>
          <p:cNvPr id="146" name="TextBox 17628">
            <a:extLst>
              <a:ext uri="{FF2B5EF4-FFF2-40B4-BE49-F238E27FC236}">
                <a16:creationId xmlns:a16="http://schemas.microsoft.com/office/drawing/2014/main" id="{C397861A-946F-9319-6FE5-B89C8725B1CC}"/>
              </a:ext>
            </a:extLst>
          </p:cNvPr>
          <p:cNvSpPr txBox="1"/>
          <p:nvPr/>
        </p:nvSpPr>
        <p:spPr>
          <a:xfrm>
            <a:off x="2126991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27</a:t>
            </a:r>
          </a:p>
        </p:txBody>
      </p:sp>
      <p:sp>
        <p:nvSpPr>
          <p:cNvPr id="148" name="TextBox 17629">
            <a:extLst>
              <a:ext uri="{FF2B5EF4-FFF2-40B4-BE49-F238E27FC236}">
                <a16:creationId xmlns:a16="http://schemas.microsoft.com/office/drawing/2014/main" id="{BD828268-B009-8867-5C35-9796259BA3E2}"/>
              </a:ext>
            </a:extLst>
          </p:cNvPr>
          <p:cNvSpPr txBox="1"/>
          <p:nvPr/>
        </p:nvSpPr>
        <p:spPr>
          <a:xfrm>
            <a:off x="2436117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11</a:t>
            </a:r>
          </a:p>
        </p:txBody>
      </p:sp>
      <p:sp>
        <p:nvSpPr>
          <p:cNvPr id="150" name="TextBox 17630">
            <a:extLst>
              <a:ext uri="{FF2B5EF4-FFF2-40B4-BE49-F238E27FC236}">
                <a16:creationId xmlns:a16="http://schemas.microsoft.com/office/drawing/2014/main" id="{19A587DC-851E-B3CA-4E49-46A19F750A0E}"/>
              </a:ext>
            </a:extLst>
          </p:cNvPr>
          <p:cNvSpPr txBox="1"/>
          <p:nvPr/>
        </p:nvSpPr>
        <p:spPr>
          <a:xfrm>
            <a:off x="2721648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11</a:t>
            </a:r>
          </a:p>
        </p:txBody>
      </p:sp>
      <p:sp>
        <p:nvSpPr>
          <p:cNvPr id="152" name="TextBox 17631">
            <a:extLst>
              <a:ext uri="{FF2B5EF4-FFF2-40B4-BE49-F238E27FC236}">
                <a16:creationId xmlns:a16="http://schemas.microsoft.com/office/drawing/2014/main" id="{631C642B-D1D5-8CA5-96F3-85381EC5A7C9}"/>
              </a:ext>
            </a:extLst>
          </p:cNvPr>
          <p:cNvSpPr txBox="1"/>
          <p:nvPr/>
        </p:nvSpPr>
        <p:spPr>
          <a:xfrm>
            <a:off x="3015485" y="4739279"/>
            <a:ext cx="4483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11</a:t>
            </a:r>
          </a:p>
        </p:txBody>
      </p:sp>
      <p:sp>
        <p:nvSpPr>
          <p:cNvPr id="154" name="TextBox 17652">
            <a:extLst>
              <a:ext uri="{FF2B5EF4-FFF2-40B4-BE49-F238E27FC236}">
                <a16:creationId xmlns:a16="http://schemas.microsoft.com/office/drawing/2014/main" id="{415E4CED-EADD-A33C-A0F9-8AD34AABF473}"/>
              </a:ext>
            </a:extLst>
          </p:cNvPr>
          <p:cNvSpPr txBox="1"/>
          <p:nvPr/>
        </p:nvSpPr>
        <p:spPr>
          <a:xfrm>
            <a:off x="556078" y="4739279"/>
            <a:ext cx="7432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</a:rPr>
              <a:t>DTG/3TC</a:t>
            </a:r>
          </a:p>
        </p:txBody>
      </p:sp>
      <p:sp>
        <p:nvSpPr>
          <p:cNvPr id="155" name="Espace réservé du contenu 5">
            <a:extLst>
              <a:ext uri="{FF2B5EF4-FFF2-40B4-BE49-F238E27FC236}">
                <a16:creationId xmlns:a16="http://schemas.microsoft.com/office/drawing/2014/main" id="{3E1FF53A-9358-57F5-3146-209878733624}"/>
              </a:ext>
            </a:extLst>
          </p:cNvPr>
          <p:cNvSpPr txBox="1">
            <a:spLocks/>
          </p:cNvSpPr>
          <p:nvPr/>
        </p:nvSpPr>
        <p:spPr>
          <a:xfrm>
            <a:off x="349652" y="5341938"/>
            <a:ext cx="5970698" cy="1201504"/>
          </a:xfrm>
          <a:prstGeom prst="rect">
            <a:avLst/>
          </a:prstGeom>
        </p:spPr>
        <p:txBody>
          <a:bodyPr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GB" sz="1600" dirty="0"/>
              <a:t>Participants receiving DTG/3TC had a 23% higher hazard of achieving virologic suppression than those receiving BIC/FTC/TAF (adjusted HR, 1.23 [95% CI, 1.03, 1.47]; p=0.0357)</a:t>
            </a:r>
          </a:p>
          <a:p>
            <a:pPr>
              <a:spcBef>
                <a:spcPts val="0"/>
              </a:spcBef>
            </a:pPr>
            <a:r>
              <a:rPr lang="en-GB" sz="1600" dirty="0"/>
              <a:t>Median (95% CI) time to virologic suppression was 4.1 (4.1, 4.1) weeks for DTG/3TC and 4.1 (4.1, 4.3) weeks for BIC/FTC/TAF</a:t>
            </a:r>
          </a:p>
        </p:txBody>
      </p:sp>
      <p:sp>
        <p:nvSpPr>
          <p:cNvPr id="157" name="Titre 4">
            <a:extLst>
              <a:ext uri="{FF2B5EF4-FFF2-40B4-BE49-F238E27FC236}">
                <a16:creationId xmlns:a16="http://schemas.microsoft.com/office/drawing/2014/main" id="{82D7FD3A-3EF4-411D-C4A6-D97F3EC0D3DC}"/>
              </a:ext>
            </a:extLst>
          </p:cNvPr>
          <p:cNvSpPr txBox="1">
            <a:spLocks/>
          </p:cNvSpPr>
          <p:nvPr/>
        </p:nvSpPr>
        <p:spPr>
          <a:xfrm>
            <a:off x="609599" y="10471"/>
            <a:ext cx="8382001" cy="1481068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 defTabSz="342900" rtl="0" eaLnBrk="1" latinLnBrk="0" hangingPunct="1">
              <a:spcBef>
                <a:spcPct val="0"/>
              </a:spcBef>
              <a:buNone/>
              <a:defRPr sz="3300" b="1" kern="1200">
                <a:solidFill>
                  <a:srgbClr val="FF6600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GB" dirty="0">
                <a:solidFill>
                  <a:srgbClr val="000066"/>
                </a:solidFill>
              </a:rPr>
              <a:t>VOGUE: DTG/3TC vs BIC/FTC/TAF in Naïve (3)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9BA133D-C3A7-4671-871E-870F8DC6F551}"/>
              </a:ext>
            </a:extLst>
          </p:cNvPr>
          <p:cNvGrpSpPr/>
          <p:nvPr/>
        </p:nvGrpSpPr>
        <p:grpSpPr>
          <a:xfrm>
            <a:off x="914289" y="1509658"/>
            <a:ext cx="4330947" cy="3272660"/>
            <a:chOff x="914289" y="1718001"/>
            <a:chExt cx="4330947" cy="3272660"/>
          </a:xfrm>
        </p:grpSpPr>
        <p:grpSp>
          <p:nvGrpSpPr>
            <p:cNvPr id="39" name="Groupe 38">
              <a:extLst>
                <a:ext uri="{FF2B5EF4-FFF2-40B4-BE49-F238E27FC236}">
                  <a16:creationId xmlns:a16="http://schemas.microsoft.com/office/drawing/2014/main" id="{EB9EBF47-C7D8-CF6F-4C2F-5B9F9021070E}"/>
                </a:ext>
              </a:extLst>
            </p:cNvPr>
            <p:cNvGrpSpPr/>
            <p:nvPr/>
          </p:nvGrpSpPr>
          <p:grpSpPr>
            <a:xfrm>
              <a:off x="1413664" y="1846823"/>
              <a:ext cx="3611631" cy="2699632"/>
              <a:chOff x="3102829" y="1564429"/>
              <a:chExt cx="6547933" cy="2699632"/>
            </a:xfrm>
          </p:grpSpPr>
          <p:cxnSp>
            <p:nvCxnSpPr>
              <p:cNvPr id="40" name="Straight Connector 17584">
                <a:extLst>
                  <a:ext uri="{FF2B5EF4-FFF2-40B4-BE49-F238E27FC236}">
                    <a16:creationId xmlns:a16="http://schemas.microsoft.com/office/drawing/2014/main" id="{381B8DA1-B591-EC50-DFE1-40B46CA983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537779" y="2563276"/>
                <a:ext cx="2381" cy="21432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2" name="Straight Connector 17586">
                <a:extLst>
                  <a:ext uri="{FF2B5EF4-FFF2-40B4-BE49-F238E27FC236}">
                    <a16:creationId xmlns:a16="http://schemas.microsoft.com/office/drawing/2014/main" id="{FAEABC07-50D3-E9E7-23D8-3C341B6F511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195660" y="4184974"/>
                <a:ext cx="6455102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3" name="Straight Connector 17587">
                <a:extLst>
                  <a:ext uri="{FF2B5EF4-FFF2-40B4-BE49-F238E27FC236}">
                    <a16:creationId xmlns:a16="http://schemas.microsoft.com/office/drawing/2014/main" id="{E444FD28-A4DA-EEAE-5E41-BEE311FC1B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02829" y="1564429"/>
                <a:ext cx="9283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4" name="Straight Connector 17588">
                <a:extLst>
                  <a:ext uri="{FF2B5EF4-FFF2-40B4-BE49-F238E27FC236}">
                    <a16:creationId xmlns:a16="http://schemas.microsoft.com/office/drawing/2014/main" id="{8990D847-B9C8-AEEE-7417-438A3217382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02829" y="2216087"/>
                <a:ext cx="9283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5" name="Straight Connector 17589">
                <a:extLst>
                  <a:ext uri="{FF2B5EF4-FFF2-40B4-BE49-F238E27FC236}">
                    <a16:creationId xmlns:a16="http://schemas.microsoft.com/office/drawing/2014/main" id="{A7310E92-618A-EAF1-8D8A-1524C916A9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02829" y="2863596"/>
                <a:ext cx="9283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6" name="Straight Connector 17590">
                <a:extLst>
                  <a:ext uri="{FF2B5EF4-FFF2-40B4-BE49-F238E27FC236}">
                    <a16:creationId xmlns:a16="http://schemas.microsoft.com/office/drawing/2014/main" id="{DC2130E9-ABBD-0583-DEC1-A14E970F36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02829" y="3511103"/>
                <a:ext cx="9283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7" name="Straight Connector 17591">
                <a:extLst>
                  <a:ext uri="{FF2B5EF4-FFF2-40B4-BE49-F238E27FC236}">
                    <a16:creationId xmlns:a16="http://schemas.microsoft.com/office/drawing/2014/main" id="{83ED29E7-49CF-8103-BD16-F5F395E410E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102829" y="4184974"/>
                <a:ext cx="9283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48" name="Straight Connector 17592">
                <a:extLst>
                  <a:ext uri="{FF2B5EF4-FFF2-40B4-BE49-F238E27FC236}">
                    <a16:creationId xmlns:a16="http://schemas.microsoft.com/office/drawing/2014/main" id="{4A3845D1-0DC4-05DE-0175-218421B637B8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3691506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0" name="Straight Connector 17594">
                <a:extLst>
                  <a:ext uri="{FF2B5EF4-FFF2-40B4-BE49-F238E27FC236}">
                    <a16:creationId xmlns:a16="http://schemas.microsoft.com/office/drawing/2014/main" id="{3DA543BC-7B96-5AA6-360C-BDA3D531DB8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4222835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1" name="Straight Connector 17595">
                <a:extLst>
                  <a:ext uri="{FF2B5EF4-FFF2-40B4-BE49-F238E27FC236}">
                    <a16:creationId xmlns:a16="http://schemas.microsoft.com/office/drawing/2014/main" id="{D0739C7F-1FEE-747C-DAFA-BF662DCBF5B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4762881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2" name="Straight Connector 17596">
                <a:extLst>
                  <a:ext uri="{FF2B5EF4-FFF2-40B4-BE49-F238E27FC236}">
                    <a16:creationId xmlns:a16="http://schemas.microsoft.com/office/drawing/2014/main" id="{148AD9C8-1A82-88C3-AC2D-FF859C68799F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305866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3" name="Straight Connector 17597">
                <a:extLst>
                  <a:ext uri="{FF2B5EF4-FFF2-40B4-BE49-F238E27FC236}">
                    <a16:creationId xmlns:a16="http://schemas.microsoft.com/office/drawing/2014/main" id="{1397EB42-494D-9BCE-1232-FF6EA8592B7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840995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4" name="Straight Connector 17598">
                <a:extLst>
                  <a:ext uri="{FF2B5EF4-FFF2-40B4-BE49-F238E27FC236}">
                    <a16:creationId xmlns:a16="http://schemas.microsoft.com/office/drawing/2014/main" id="{AEFE173B-255A-7927-4019-6081A517A36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6373731" y="4222046"/>
                <a:ext cx="84029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5" name="Straight Connector 17599">
                <a:extLst>
                  <a:ext uri="{FF2B5EF4-FFF2-40B4-BE49-F238E27FC236}">
                    <a16:creationId xmlns:a16="http://schemas.microsoft.com/office/drawing/2014/main" id="{7C89C7A7-9361-8DFA-BE17-7D697E526A6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961799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6" name="Straight Connector 17600">
                <a:extLst>
                  <a:ext uri="{FF2B5EF4-FFF2-40B4-BE49-F238E27FC236}">
                    <a16:creationId xmlns:a16="http://schemas.microsoft.com/office/drawing/2014/main" id="{0D542B02-E711-831E-8061-10809E21E68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7504785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7" name="Straight Connector 17601">
                <a:extLst>
                  <a:ext uri="{FF2B5EF4-FFF2-40B4-BE49-F238E27FC236}">
                    <a16:creationId xmlns:a16="http://schemas.microsoft.com/office/drawing/2014/main" id="{38B7A824-79D8-3A3B-C622-04CA21887CD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039914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8" name="Straight Connector 17602">
                <a:extLst>
                  <a:ext uri="{FF2B5EF4-FFF2-40B4-BE49-F238E27FC236}">
                    <a16:creationId xmlns:a16="http://schemas.microsoft.com/office/drawing/2014/main" id="{BE1128CD-0296-D820-2310-13D9CB8F1ED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572647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59" name="Straight Connector 17603">
                <a:extLst>
                  <a:ext uri="{FF2B5EF4-FFF2-40B4-BE49-F238E27FC236}">
                    <a16:creationId xmlns:a16="http://schemas.microsoft.com/office/drawing/2014/main" id="{4984F711-F161-EFC2-0758-3F740BECC88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115632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60" name="Straight Connector 17604">
                <a:extLst>
                  <a:ext uri="{FF2B5EF4-FFF2-40B4-BE49-F238E27FC236}">
                    <a16:creationId xmlns:a16="http://schemas.microsoft.com/office/drawing/2014/main" id="{CCE3BBDE-39C0-FFAF-DA71-E237B07DBC0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650761" y="4180032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75" name="Straight Connector 17653">
                <a:extLst>
                  <a:ext uri="{FF2B5EF4-FFF2-40B4-BE49-F238E27FC236}">
                    <a16:creationId xmlns:a16="http://schemas.microsoft.com/office/drawing/2014/main" id="{929EEE65-3FEA-1BE8-B848-5F1AC4A1F8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200400" y="1564429"/>
                <a:ext cx="0" cy="2620545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  <p:cxnSp>
            <p:nvCxnSpPr>
              <p:cNvPr id="81" name="Straight Connector 46">
                <a:extLst>
                  <a:ext uri="{FF2B5EF4-FFF2-40B4-BE49-F238E27FC236}">
                    <a16:creationId xmlns:a16="http://schemas.microsoft.com/office/drawing/2014/main" id="{39354373-D024-1AEB-4741-2EACFE43D2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200400" y="4178808"/>
                <a:ext cx="0" cy="84029"/>
              </a:xfrm>
              <a:prstGeom prst="line">
                <a:avLst/>
              </a:prstGeom>
              <a:noFill/>
              <a:ln w="12700" cap="flat" cmpd="sng" algn="ctr">
                <a:solidFill>
                  <a:srgbClr val="002060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4" name="Freeform: Shape 17623">
              <a:extLst>
                <a:ext uri="{FF2B5EF4-FFF2-40B4-BE49-F238E27FC236}">
                  <a16:creationId xmlns:a16="http://schemas.microsoft.com/office/drawing/2014/main" id="{6E22B256-AD9A-1C91-CD03-45537543C8B4}"/>
                </a:ext>
              </a:extLst>
            </p:cNvPr>
            <p:cNvSpPr/>
            <p:nvPr/>
          </p:nvSpPr>
          <p:spPr>
            <a:xfrm>
              <a:off x="1462459" y="1857563"/>
              <a:ext cx="3581085" cy="2555434"/>
            </a:xfrm>
            <a:custGeom>
              <a:avLst/>
              <a:gdLst>
                <a:gd name="csX0" fmla="*/ 0 w 2831306"/>
                <a:gd name="csY0" fmla="*/ 1231106 h 1231106"/>
                <a:gd name="csX1" fmla="*/ 126206 w 2831306"/>
                <a:gd name="csY1" fmla="*/ 1231106 h 1231106"/>
                <a:gd name="csX2" fmla="*/ 133350 w 2831306"/>
                <a:gd name="csY2" fmla="*/ 1223963 h 1231106"/>
                <a:gd name="csX3" fmla="*/ 209550 w 2831306"/>
                <a:gd name="csY3" fmla="*/ 1228725 h 1231106"/>
                <a:gd name="csX4" fmla="*/ 228600 w 2831306"/>
                <a:gd name="csY4" fmla="*/ 1166813 h 1231106"/>
                <a:gd name="csX5" fmla="*/ 235743 w 2831306"/>
                <a:gd name="csY5" fmla="*/ 1147763 h 1231106"/>
                <a:gd name="csX6" fmla="*/ 235743 w 2831306"/>
                <a:gd name="csY6" fmla="*/ 1073944 h 1231106"/>
                <a:gd name="csX7" fmla="*/ 242887 w 2831306"/>
                <a:gd name="csY7" fmla="*/ 1059656 h 1231106"/>
                <a:gd name="csX8" fmla="*/ 247650 w 2831306"/>
                <a:gd name="csY8" fmla="*/ 581025 h 1231106"/>
                <a:gd name="csX9" fmla="*/ 254793 w 2831306"/>
                <a:gd name="csY9" fmla="*/ 545306 h 1231106"/>
                <a:gd name="csX10" fmla="*/ 254793 w 2831306"/>
                <a:gd name="csY10" fmla="*/ 461963 h 1231106"/>
                <a:gd name="csX11" fmla="*/ 264318 w 2831306"/>
                <a:gd name="csY11" fmla="*/ 464344 h 1231106"/>
                <a:gd name="csX12" fmla="*/ 266700 w 2831306"/>
                <a:gd name="csY12" fmla="*/ 419100 h 1231106"/>
                <a:gd name="csX13" fmla="*/ 276225 w 2831306"/>
                <a:gd name="csY13" fmla="*/ 416719 h 1231106"/>
                <a:gd name="csX14" fmla="*/ 278606 w 2831306"/>
                <a:gd name="csY14" fmla="*/ 411956 h 1231106"/>
                <a:gd name="csX15" fmla="*/ 300037 w 2831306"/>
                <a:gd name="csY15" fmla="*/ 409575 h 1231106"/>
                <a:gd name="csX16" fmla="*/ 311943 w 2831306"/>
                <a:gd name="csY16" fmla="*/ 400050 h 1231106"/>
                <a:gd name="csX17" fmla="*/ 333375 w 2831306"/>
                <a:gd name="csY17" fmla="*/ 400050 h 1231106"/>
                <a:gd name="csX18" fmla="*/ 333375 w 2831306"/>
                <a:gd name="csY18" fmla="*/ 392906 h 1231106"/>
                <a:gd name="csX19" fmla="*/ 402431 w 2831306"/>
                <a:gd name="csY19" fmla="*/ 395288 h 1231106"/>
                <a:gd name="csX20" fmla="*/ 421481 w 2831306"/>
                <a:gd name="csY20" fmla="*/ 392906 h 1231106"/>
                <a:gd name="csX21" fmla="*/ 423862 w 2831306"/>
                <a:gd name="csY21" fmla="*/ 381000 h 1231106"/>
                <a:gd name="csX22" fmla="*/ 435768 w 2831306"/>
                <a:gd name="csY22" fmla="*/ 381000 h 1231106"/>
                <a:gd name="csX23" fmla="*/ 464343 w 2831306"/>
                <a:gd name="csY23" fmla="*/ 381000 h 1231106"/>
                <a:gd name="csX24" fmla="*/ 466725 w 2831306"/>
                <a:gd name="csY24" fmla="*/ 345281 h 1231106"/>
                <a:gd name="csX25" fmla="*/ 478631 w 2831306"/>
                <a:gd name="csY25" fmla="*/ 345281 h 1231106"/>
                <a:gd name="csX26" fmla="*/ 481012 w 2831306"/>
                <a:gd name="csY26" fmla="*/ 259556 h 1231106"/>
                <a:gd name="csX27" fmla="*/ 485775 w 2831306"/>
                <a:gd name="csY27" fmla="*/ 190500 h 1231106"/>
                <a:gd name="csX28" fmla="*/ 495300 w 2831306"/>
                <a:gd name="csY28" fmla="*/ 178594 h 1231106"/>
                <a:gd name="csX29" fmla="*/ 500062 w 2831306"/>
                <a:gd name="csY29" fmla="*/ 171450 h 1231106"/>
                <a:gd name="csX30" fmla="*/ 504825 w 2831306"/>
                <a:gd name="csY30" fmla="*/ 169069 h 1231106"/>
                <a:gd name="csX31" fmla="*/ 504825 w 2831306"/>
                <a:gd name="csY31" fmla="*/ 154781 h 1231106"/>
                <a:gd name="csX32" fmla="*/ 521493 w 2831306"/>
                <a:gd name="csY32" fmla="*/ 145256 h 1231106"/>
                <a:gd name="csX33" fmla="*/ 678656 w 2831306"/>
                <a:gd name="csY33" fmla="*/ 145256 h 1231106"/>
                <a:gd name="csX34" fmla="*/ 676275 w 2831306"/>
                <a:gd name="csY34" fmla="*/ 133350 h 1231106"/>
                <a:gd name="csX35" fmla="*/ 704850 w 2831306"/>
                <a:gd name="csY35" fmla="*/ 133350 h 1231106"/>
                <a:gd name="csX36" fmla="*/ 721518 w 2831306"/>
                <a:gd name="csY36" fmla="*/ 71438 h 1231106"/>
                <a:gd name="csX37" fmla="*/ 931068 w 2831306"/>
                <a:gd name="csY37" fmla="*/ 71438 h 1231106"/>
                <a:gd name="csX38" fmla="*/ 1364456 w 2831306"/>
                <a:gd name="csY38" fmla="*/ 73819 h 1231106"/>
                <a:gd name="csX39" fmla="*/ 1364456 w 2831306"/>
                <a:gd name="csY39" fmla="*/ 64294 h 1231106"/>
                <a:gd name="csX40" fmla="*/ 1419225 w 2831306"/>
                <a:gd name="csY40" fmla="*/ 66675 h 1231106"/>
                <a:gd name="csX41" fmla="*/ 1419225 w 2831306"/>
                <a:gd name="csY41" fmla="*/ 54769 h 1231106"/>
                <a:gd name="csX42" fmla="*/ 1445418 w 2831306"/>
                <a:gd name="csY42" fmla="*/ 52388 h 1231106"/>
                <a:gd name="csX43" fmla="*/ 1447800 w 2831306"/>
                <a:gd name="csY43" fmla="*/ 26194 h 1231106"/>
                <a:gd name="csX44" fmla="*/ 1559718 w 2831306"/>
                <a:gd name="csY44" fmla="*/ 28575 h 1231106"/>
                <a:gd name="csX45" fmla="*/ 1647825 w 2831306"/>
                <a:gd name="csY45" fmla="*/ 33338 h 1231106"/>
                <a:gd name="csX46" fmla="*/ 1664493 w 2831306"/>
                <a:gd name="csY46" fmla="*/ 21431 h 1231106"/>
                <a:gd name="csX47" fmla="*/ 2133600 w 2831306"/>
                <a:gd name="csY47" fmla="*/ 21431 h 1231106"/>
                <a:gd name="csX48" fmla="*/ 2140743 w 2831306"/>
                <a:gd name="csY48" fmla="*/ 11906 h 1231106"/>
                <a:gd name="csX49" fmla="*/ 2193131 w 2831306"/>
                <a:gd name="csY49" fmla="*/ 9525 h 1231106"/>
                <a:gd name="csX50" fmla="*/ 2197893 w 2831306"/>
                <a:gd name="csY50" fmla="*/ 0 h 1231106"/>
                <a:gd name="csX51" fmla="*/ 2831306 w 2831306"/>
                <a:gd name="csY51" fmla="*/ 4763 h 1231106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  <a:cxn ang="0">
                  <a:pos x="csX41" y="csY41"/>
                </a:cxn>
                <a:cxn ang="0">
                  <a:pos x="csX42" y="csY42"/>
                </a:cxn>
                <a:cxn ang="0">
                  <a:pos x="csX43" y="csY43"/>
                </a:cxn>
                <a:cxn ang="0">
                  <a:pos x="csX44" y="csY44"/>
                </a:cxn>
                <a:cxn ang="0">
                  <a:pos x="csX45" y="csY45"/>
                </a:cxn>
                <a:cxn ang="0">
                  <a:pos x="csX46" y="csY46"/>
                </a:cxn>
                <a:cxn ang="0">
                  <a:pos x="csX47" y="csY47"/>
                </a:cxn>
                <a:cxn ang="0">
                  <a:pos x="csX48" y="csY48"/>
                </a:cxn>
                <a:cxn ang="0">
                  <a:pos x="csX49" y="csY49"/>
                </a:cxn>
                <a:cxn ang="0">
                  <a:pos x="csX50" y="csY50"/>
                </a:cxn>
                <a:cxn ang="0">
                  <a:pos x="csX51" y="csY51"/>
                </a:cxn>
              </a:cxnLst>
              <a:rect l="l" t="t" r="r" b="b"/>
              <a:pathLst>
                <a:path w="2831306" h="1231106">
                  <a:moveTo>
                    <a:pt x="0" y="1231106"/>
                  </a:moveTo>
                  <a:lnTo>
                    <a:pt x="126206" y="1231106"/>
                  </a:lnTo>
                  <a:lnTo>
                    <a:pt x="133350" y="1223963"/>
                  </a:lnTo>
                  <a:lnTo>
                    <a:pt x="209550" y="1228725"/>
                  </a:lnTo>
                  <a:lnTo>
                    <a:pt x="228600" y="1166813"/>
                  </a:lnTo>
                  <a:lnTo>
                    <a:pt x="235743" y="1147763"/>
                  </a:lnTo>
                  <a:lnTo>
                    <a:pt x="235743" y="1073944"/>
                  </a:lnTo>
                  <a:lnTo>
                    <a:pt x="242887" y="1059656"/>
                  </a:lnTo>
                  <a:cubicBezTo>
                    <a:pt x="244475" y="900112"/>
                    <a:pt x="246062" y="740569"/>
                    <a:pt x="247650" y="581025"/>
                  </a:cubicBezTo>
                  <a:lnTo>
                    <a:pt x="254793" y="545306"/>
                  </a:lnTo>
                  <a:lnTo>
                    <a:pt x="254793" y="461963"/>
                  </a:lnTo>
                  <a:lnTo>
                    <a:pt x="264318" y="464344"/>
                  </a:lnTo>
                  <a:lnTo>
                    <a:pt x="266700" y="419100"/>
                  </a:lnTo>
                  <a:lnTo>
                    <a:pt x="276225" y="416719"/>
                  </a:lnTo>
                  <a:lnTo>
                    <a:pt x="278606" y="411956"/>
                  </a:lnTo>
                  <a:lnTo>
                    <a:pt x="300037" y="409575"/>
                  </a:lnTo>
                  <a:lnTo>
                    <a:pt x="311943" y="400050"/>
                  </a:lnTo>
                  <a:lnTo>
                    <a:pt x="333375" y="400050"/>
                  </a:lnTo>
                  <a:lnTo>
                    <a:pt x="333375" y="392906"/>
                  </a:lnTo>
                  <a:lnTo>
                    <a:pt x="402431" y="395288"/>
                  </a:lnTo>
                  <a:lnTo>
                    <a:pt x="421481" y="392906"/>
                  </a:lnTo>
                  <a:lnTo>
                    <a:pt x="423862" y="381000"/>
                  </a:lnTo>
                  <a:lnTo>
                    <a:pt x="435768" y="381000"/>
                  </a:lnTo>
                  <a:lnTo>
                    <a:pt x="464343" y="381000"/>
                  </a:lnTo>
                  <a:lnTo>
                    <a:pt x="466725" y="345281"/>
                  </a:lnTo>
                  <a:lnTo>
                    <a:pt x="478631" y="345281"/>
                  </a:lnTo>
                  <a:cubicBezTo>
                    <a:pt x="479425" y="316706"/>
                    <a:pt x="480218" y="288131"/>
                    <a:pt x="481012" y="259556"/>
                  </a:cubicBezTo>
                  <a:lnTo>
                    <a:pt x="485775" y="190500"/>
                  </a:lnTo>
                  <a:lnTo>
                    <a:pt x="495300" y="178594"/>
                  </a:lnTo>
                  <a:lnTo>
                    <a:pt x="500062" y="171450"/>
                  </a:lnTo>
                  <a:lnTo>
                    <a:pt x="504825" y="169069"/>
                  </a:lnTo>
                  <a:lnTo>
                    <a:pt x="504825" y="154781"/>
                  </a:lnTo>
                  <a:lnTo>
                    <a:pt x="521493" y="145256"/>
                  </a:lnTo>
                  <a:lnTo>
                    <a:pt x="678656" y="145256"/>
                  </a:lnTo>
                  <a:lnTo>
                    <a:pt x="676275" y="133350"/>
                  </a:lnTo>
                  <a:lnTo>
                    <a:pt x="704850" y="133350"/>
                  </a:lnTo>
                  <a:lnTo>
                    <a:pt x="721518" y="71438"/>
                  </a:lnTo>
                  <a:lnTo>
                    <a:pt x="931068" y="71438"/>
                  </a:lnTo>
                  <a:lnTo>
                    <a:pt x="1364456" y="73819"/>
                  </a:lnTo>
                  <a:lnTo>
                    <a:pt x="1364456" y="64294"/>
                  </a:lnTo>
                  <a:lnTo>
                    <a:pt x="1419225" y="66675"/>
                  </a:lnTo>
                  <a:lnTo>
                    <a:pt x="1419225" y="54769"/>
                  </a:lnTo>
                  <a:lnTo>
                    <a:pt x="1445418" y="52388"/>
                  </a:lnTo>
                  <a:lnTo>
                    <a:pt x="1447800" y="26194"/>
                  </a:lnTo>
                  <a:lnTo>
                    <a:pt x="1559718" y="28575"/>
                  </a:lnTo>
                  <a:lnTo>
                    <a:pt x="1647825" y="33338"/>
                  </a:lnTo>
                  <a:lnTo>
                    <a:pt x="1664493" y="21431"/>
                  </a:lnTo>
                  <a:lnTo>
                    <a:pt x="2133600" y="21431"/>
                  </a:lnTo>
                  <a:lnTo>
                    <a:pt x="2140743" y="11906"/>
                  </a:lnTo>
                  <a:lnTo>
                    <a:pt x="2193131" y="9525"/>
                  </a:lnTo>
                  <a:lnTo>
                    <a:pt x="2197893" y="0"/>
                  </a:lnTo>
                  <a:lnTo>
                    <a:pt x="2831306" y="4763"/>
                  </a:lnTo>
                </a:path>
              </a:pathLst>
            </a:custGeom>
            <a:noFill/>
            <a:ln w="19050" cap="flat" cmpd="sng" algn="ctr">
              <a:solidFill>
                <a:srgbClr val="FF660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2" name="Freeform: Shape 17624">
              <a:extLst>
                <a:ext uri="{FF2B5EF4-FFF2-40B4-BE49-F238E27FC236}">
                  <a16:creationId xmlns:a16="http://schemas.microsoft.com/office/drawing/2014/main" id="{29C6CFA0-553F-A47D-169E-3E546BD3E519}"/>
                </a:ext>
              </a:extLst>
            </p:cNvPr>
            <p:cNvSpPr/>
            <p:nvPr/>
          </p:nvSpPr>
          <p:spPr>
            <a:xfrm>
              <a:off x="1465471" y="1857563"/>
              <a:ext cx="2704637" cy="2599921"/>
            </a:xfrm>
            <a:custGeom>
              <a:avLst/>
              <a:gdLst>
                <a:gd name="csX0" fmla="*/ 0 w 2138362"/>
                <a:gd name="csY0" fmla="*/ 1252538 h 1252538"/>
                <a:gd name="csX1" fmla="*/ 90487 w 2138362"/>
                <a:gd name="csY1" fmla="*/ 1238250 h 1252538"/>
                <a:gd name="csX2" fmla="*/ 130969 w 2138362"/>
                <a:gd name="csY2" fmla="*/ 1240631 h 1252538"/>
                <a:gd name="csX3" fmla="*/ 180975 w 2138362"/>
                <a:gd name="csY3" fmla="*/ 1238250 h 1252538"/>
                <a:gd name="csX4" fmla="*/ 197644 w 2138362"/>
                <a:gd name="csY4" fmla="*/ 1214438 h 1252538"/>
                <a:gd name="csX5" fmla="*/ 209550 w 2138362"/>
                <a:gd name="csY5" fmla="*/ 1190625 h 1252538"/>
                <a:gd name="csX6" fmla="*/ 219075 w 2138362"/>
                <a:gd name="csY6" fmla="*/ 1131094 h 1252538"/>
                <a:gd name="csX7" fmla="*/ 230981 w 2138362"/>
                <a:gd name="csY7" fmla="*/ 1071563 h 1252538"/>
                <a:gd name="csX8" fmla="*/ 235744 w 2138362"/>
                <a:gd name="csY8" fmla="*/ 950119 h 1252538"/>
                <a:gd name="csX9" fmla="*/ 240506 w 2138362"/>
                <a:gd name="csY9" fmla="*/ 909638 h 1252538"/>
                <a:gd name="csX10" fmla="*/ 252412 w 2138362"/>
                <a:gd name="csY10" fmla="*/ 469106 h 1252538"/>
                <a:gd name="csX11" fmla="*/ 254794 w 2138362"/>
                <a:gd name="csY11" fmla="*/ 409575 h 1252538"/>
                <a:gd name="csX12" fmla="*/ 261937 w 2138362"/>
                <a:gd name="csY12" fmla="*/ 390525 h 1252538"/>
                <a:gd name="csX13" fmla="*/ 261937 w 2138362"/>
                <a:gd name="csY13" fmla="*/ 373856 h 1252538"/>
                <a:gd name="csX14" fmla="*/ 273844 w 2138362"/>
                <a:gd name="csY14" fmla="*/ 366713 h 1252538"/>
                <a:gd name="csX15" fmla="*/ 285750 w 2138362"/>
                <a:gd name="csY15" fmla="*/ 369094 h 1252538"/>
                <a:gd name="csX16" fmla="*/ 290512 w 2138362"/>
                <a:gd name="csY16" fmla="*/ 359569 h 1252538"/>
                <a:gd name="csX17" fmla="*/ 364331 w 2138362"/>
                <a:gd name="csY17" fmla="*/ 359569 h 1252538"/>
                <a:gd name="csX18" fmla="*/ 369094 w 2138362"/>
                <a:gd name="csY18" fmla="*/ 350044 h 1252538"/>
                <a:gd name="csX19" fmla="*/ 416719 w 2138362"/>
                <a:gd name="csY19" fmla="*/ 350044 h 1252538"/>
                <a:gd name="csX20" fmla="*/ 423862 w 2138362"/>
                <a:gd name="csY20" fmla="*/ 338138 h 1252538"/>
                <a:gd name="csX21" fmla="*/ 445294 w 2138362"/>
                <a:gd name="csY21" fmla="*/ 338138 h 1252538"/>
                <a:gd name="csX22" fmla="*/ 454819 w 2138362"/>
                <a:gd name="csY22" fmla="*/ 330994 h 1252538"/>
                <a:gd name="csX23" fmla="*/ 459581 w 2138362"/>
                <a:gd name="csY23" fmla="*/ 330994 h 1252538"/>
                <a:gd name="csX24" fmla="*/ 466725 w 2138362"/>
                <a:gd name="csY24" fmla="*/ 285750 h 1252538"/>
                <a:gd name="csX25" fmla="*/ 478631 w 2138362"/>
                <a:gd name="csY25" fmla="*/ 247650 h 1252538"/>
                <a:gd name="csX26" fmla="*/ 476250 w 2138362"/>
                <a:gd name="csY26" fmla="*/ 200025 h 1252538"/>
                <a:gd name="csX27" fmla="*/ 492919 w 2138362"/>
                <a:gd name="csY27" fmla="*/ 159544 h 1252538"/>
                <a:gd name="csX28" fmla="*/ 509587 w 2138362"/>
                <a:gd name="csY28" fmla="*/ 147638 h 1252538"/>
                <a:gd name="csX29" fmla="*/ 681037 w 2138362"/>
                <a:gd name="csY29" fmla="*/ 145256 h 1252538"/>
                <a:gd name="csX30" fmla="*/ 697706 w 2138362"/>
                <a:gd name="csY30" fmla="*/ 126206 h 1252538"/>
                <a:gd name="csX31" fmla="*/ 707231 w 2138362"/>
                <a:gd name="csY31" fmla="*/ 121444 h 1252538"/>
                <a:gd name="csX32" fmla="*/ 721519 w 2138362"/>
                <a:gd name="csY32" fmla="*/ 59531 h 1252538"/>
                <a:gd name="csX33" fmla="*/ 747712 w 2138362"/>
                <a:gd name="csY33" fmla="*/ 52388 h 1252538"/>
                <a:gd name="csX34" fmla="*/ 757237 w 2138362"/>
                <a:gd name="csY34" fmla="*/ 47625 h 1252538"/>
                <a:gd name="csX35" fmla="*/ 1414462 w 2138362"/>
                <a:gd name="csY35" fmla="*/ 45244 h 1252538"/>
                <a:gd name="csX36" fmla="*/ 1431131 w 2138362"/>
                <a:gd name="csY36" fmla="*/ 26194 h 1252538"/>
                <a:gd name="csX37" fmla="*/ 1638300 w 2138362"/>
                <a:gd name="csY37" fmla="*/ 26194 h 1252538"/>
                <a:gd name="csX38" fmla="*/ 1659731 w 2138362"/>
                <a:gd name="csY38" fmla="*/ 16669 h 1252538"/>
                <a:gd name="csX39" fmla="*/ 2124075 w 2138362"/>
                <a:gd name="csY39" fmla="*/ 11906 h 1252538"/>
                <a:gd name="csX40" fmla="*/ 2138362 w 2138362"/>
                <a:gd name="csY40" fmla="*/ 0 h 1252538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  <a:cxn ang="0">
                  <a:pos x="csX11" y="csY11"/>
                </a:cxn>
                <a:cxn ang="0">
                  <a:pos x="csX12" y="csY12"/>
                </a:cxn>
                <a:cxn ang="0">
                  <a:pos x="csX13" y="csY13"/>
                </a:cxn>
                <a:cxn ang="0">
                  <a:pos x="csX14" y="csY14"/>
                </a:cxn>
                <a:cxn ang="0">
                  <a:pos x="csX15" y="csY15"/>
                </a:cxn>
                <a:cxn ang="0">
                  <a:pos x="csX16" y="csY16"/>
                </a:cxn>
                <a:cxn ang="0">
                  <a:pos x="csX17" y="csY17"/>
                </a:cxn>
                <a:cxn ang="0">
                  <a:pos x="csX18" y="csY18"/>
                </a:cxn>
                <a:cxn ang="0">
                  <a:pos x="csX19" y="csY19"/>
                </a:cxn>
                <a:cxn ang="0">
                  <a:pos x="csX20" y="csY20"/>
                </a:cxn>
                <a:cxn ang="0">
                  <a:pos x="csX21" y="csY21"/>
                </a:cxn>
                <a:cxn ang="0">
                  <a:pos x="csX22" y="csY22"/>
                </a:cxn>
                <a:cxn ang="0">
                  <a:pos x="csX23" y="csY23"/>
                </a:cxn>
                <a:cxn ang="0">
                  <a:pos x="csX24" y="csY24"/>
                </a:cxn>
                <a:cxn ang="0">
                  <a:pos x="csX25" y="csY25"/>
                </a:cxn>
                <a:cxn ang="0">
                  <a:pos x="csX26" y="csY26"/>
                </a:cxn>
                <a:cxn ang="0">
                  <a:pos x="csX27" y="csY27"/>
                </a:cxn>
                <a:cxn ang="0">
                  <a:pos x="csX28" y="csY28"/>
                </a:cxn>
                <a:cxn ang="0">
                  <a:pos x="csX29" y="csY29"/>
                </a:cxn>
                <a:cxn ang="0">
                  <a:pos x="csX30" y="csY30"/>
                </a:cxn>
                <a:cxn ang="0">
                  <a:pos x="csX31" y="csY31"/>
                </a:cxn>
                <a:cxn ang="0">
                  <a:pos x="csX32" y="csY32"/>
                </a:cxn>
                <a:cxn ang="0">
                  <a:pos x="csX33" y="csY33"/>
                </a:cxn>
                <a:cxn ang="0">
                  <a:pos x="csX34" y="csY34"/>
                </a:cxn>
                <a:cxn ang="0">
                  <a:pos x="csX35" y="csY35"/>
                </a:cxn>
                <a:cxn ang="0">
                  <a:pos x="csX36" y="csY36"/>
                </a:cxn>
                <a:cxn ang="0">
                  <a:pos x="csX37" y="csY37"/>
                </a:cxn>
                <a:cxn ang="0">
                  <a:pos x="csX38" y="csY38"/>
                </a:cxn>
                <a:cxn ang="0">
                  <a:pos x="csX39" y="csY39"/>
                </a:cxn>
                <a:cxn ang="0">
                  <a:pos x="csX40" y="csY40"/>
                </a:cxn>
              </a:cxnLst>
              <a:rect l="l" t="t" r="r" b="b"/>
              <a:pathLst>
                <a:path w="2138362" h="1252538">
                  <a:moveTo>
                    <a:pt x="0" y="1252538"/>
                  </a:moveTo>
                  <a:lnTo>
                    <a:pt x="90487" y="1238250"/>
                  </a:lnTo>
                  <a:lnTo>
                    <a:pt x="130969" y="1240631"/>
                  </a:lnTo>
                  <a:lnTo>
                    <a:pt x="180975" y="1238250"/>
                  </a:lnTo>
                  <a:lnTo>
                    <a:pt x="197644" y="1214438"/>
                  </a:lnTo>
                  <a:lnTo>
                    <a:pt x="209550" y="1190625"/>
                  </a:lnTo>
                  <a:lnTo>
                    <a:pt x="219075" y="1131094"/>
                  </a:lnTo>
                  <a:lnTo>
                    <a:pt x="230981" y="1071563"/>
                  </a:lnTo>
                  <a:lnTo>
                    <a:pt x="235744" y="950119"/>
                  </a:lnTo>
                  <a:lnTo>
                    <a:pt x="240506" y="909638"/>
                  </a:lnTo>
                  <a:lnTo>
                    <a:pt x="252412" y="469106"/>
                  </a:lnTo>
                  <a:lnTo>
                    <a:pt x="254794" y="409575"/>
                  </a:lnTo>
                  <a:lnTo>
                    <a:pt x="261937" y="390525"/>
                  </a:lnTo>
                  <a:lnTo>
                    <a:pt x="261937" y="373856"/>
                  </a:lnTo>
                  <a:lnTo>
                    <a:pt x="273844" y="366713"/>
                  </a:lnTo>
                  <a:lnTo>
                    <a:pt x="285750" y="369094"/>
                  </a:lnTo>
                  <a:lnTo>
                    <a:pt x="290512" y="359569"/>
                  </a:lnTo>
                  <a:lnTo>
                    <a:pt x="364331" y="359569"/>
                  </a:lnTo>
                  <a:lnTo>
                    <a:pt x="369094" y="350044"/>
                  </a:lnTo>
                  <a:lnTo>
                    <a:pt x="416719" y="350044"/>
                  </a:lnTo>
                  <a:lnTo>
                    <a:pt x="423862" y="338138"/>
                  </a:lnTo>
                  <a:lnTo>
                    <a:pt x="445294" y="338138"/>
                  </a:lnTo>
                  <a:lnTo>
                    <a:pt x="454819" y="330994"/>
                  </a:lnTo>
                  <a:lnTo>
                    <a:pt x="459581" y="330994"/>
                  </a:lnTo>
                  <a:lnTo>
                    <a:pt x="466725" y="285750"/>
                  </a:lnTo>
                  <a:lnTo>
                    <a:pt x="478631" y="247650"/>
                  </a:lnTo>
                  <a:lnTo>
                    <a:pt x="476250" y="200025"/>
                  </a:lnTo>
                  <a:lnTo>
                    <a:pt x="492919" y="159544"/>
                  </a:lnTo>
                  <a:lnTo>
                    <a:pt x="509587" y="147638"/>
                  </a:lnTo>
                  <a:lnTo>
                    <a:pt x="681037" y="145256"/>
                  </a:lnTo>
                  <a:lnTo>
                    <a:pt x="697706" y="126206"/>
                  </a:lnTo>
                  <a:lnTo>
                    <a:pt x="707231" y="121444"/>
                  </a:lnTo>
                  <a:lnTo>
                    <a:pt x="721519" y="59531"/>
                  </a:lnTo>
                  <a:lnTo>
                    <a:pt x="747712" y="52388"/>
                  </a:lnTo>
                  <a:lnTo>
                    <a:pt x="757237" y="47625"/>
                  </a:lnTo>
                  <a:lnTo>
                    <a:pt x="1414462" y="45244"/>
                  </a:lnTo>
                  <a:lnTo>
                    <a:pt x="1431131" y="26194"/>
                  </a:lnTo>
                  <a:lnTo>
                    <a:pt x="1638300" y="26194"/>
                  </a:lnTo>
                  <a:lnTo>
                    <a:pt x="1659731" y="16669"/>
                  </a:lnTo>
                  <a:lnTo>
                    <a:pt x="2124075" y="11906"/>
                  </a:lnTo>
                  <a:lnTo>
                    <a:pt x="2138362" y="0"/>
                  </a:lnTo>
                </a:path>
              </a:pathLst>
            </a:custGeom>
            <a:noFill/>
            <a:ln w="1905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4" name="TextBox 17605">
              <a:extLst>
                <a:ext uri="{FF2B5EF4-FFF2-40B4-BE49-F238E27FC236}">
                  <a16:creationId xmlns:a16="http://schemas.microsoft.com/office/drawing/2014/main" id="{C62963BE-ADBB-366E-4686-823AA6D3FD18}"/>
                </a:ext>
              </a:extLst>
            </p:cNvPr>
            <p:cNvSpPr txBox="1"/>
            <p:nvPr/>
          </p:nvSpPr>
          <p:spPr>
            <a:xfrm>
              <a:off x="914734" y="1718001"/>
              <a:ext cx="513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1.00</a:t>
              </a:r>
            </a:p>
          </p:txBody>
        </p:sp>
        <p:sp>
          <p:nvSpPr>
            <p:cNvPr id="16" name="TextBox 17606">
              <a:extLst>
                <a:ext uri="{FF2B5EF4-FFF2-40B4-BE49-F238E27FC236}">
                  <a16:creationId xmlns:a16="http://schemas.microsoft.com/office/drawing/2014/main" id="{3ECBAA11-8545-E534-8EBC-E00AFDDAF85C}"/>
                </a:ext>
              </a:extLst>
            </p:cNvPr>
            <p:cNvSpPr txBox="1"/>
            <p:nvPr/>
          </p:nvSpPr>
          <p:spPr>
            <a:xfrm>
              <a:off x="914289" y="2358552"/>
              <a:ext cx="5245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0.75</a:t>
              </a:r>
            </a:p>
          </p:txBody>
        </p:sp>
        <p:sp>
          <p:nvSpPr>
            <p:cNvPr id="18" name="TextBox 17607">
              <a:extLst>
                <a:ext uri="{FF2B5EF4-FFF2-40B4-BE49-F238E27FC236}">
                  <a16:creationId xmlns:a16="http://schemas.microsoft.com/office/drawing/2014/main" id="{75158DF8-CE93-2A8E-87C5-C32F4B19A029}"/>
                </a:ext>
              </a:extLst>
            </p:cNvPr>
            <p:cNvSpPr txBox="1"/>
            <p:nvPr/>
          </p:nvSpPr>
          <p:spPr>
            <a:xfrm>
              <a:off x="914289" y="2997962"/>
              <a:ext cx="5245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0.50</a:t>
              </a:r>
            </a:p>
          </p:txBody>
        </p:sp>
        <p:sp>
          <p:nvSpPr>
            <p:cNvPr id="20" name="TextBox 17608">
              <a:extLst>
                <a:ext uri="{FF2B5EF4-FFF2-40B4-BE49-F238E27FC236}">
                  <a16:creationId xmlns:a16="http://schemas.microsoft.com/office/drawing/2014/main" id="{7BB28577-1E19-FCB2-BB1D-51006B20F868}"/>
                </a:ext>
              </a:extLst>
            </p:cNvPr>
            <p:cNvSpPr txBox="1"/>
            <p:nvPr/>
          </p:nvSpPr>
          <p:spPr>
            <a:xfrm>
              <a:off x="914734" y="3654325"/>
              <a:ext cx="5245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0.25</a:t>
              </a:r>
            </a:p>
          </p:txBody>
        </p:sp>
        <p:sp>
          <p:nvSpPr>
            <p:cNvPr id="22" name="TextBox 17609">
              <a:extLst>
                <a:ext uri="{FF2B5EF4-FFF2-40B4-BE49-F238E27FC236}">
                  <a16:creationId xmlns:a16="http://schemas.microsoft.com/office/drawing/2014/main" id="{7A98DFE0-24D2-EEEB-B74A-99BB6651A5D6}"/>
                </a:ext>
              </a:extLst>
            </p:cNvPr>
            <p:cNvSpPr txBox="1"/>
            <p:nvPr/>
          </p:nvSpPr>
          <p:spPr>
            <a:xfrm>
              <a:off x="914289" y="4329707"/>
              <a:ext cx="5245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0.00</a:t>
              </a:r>
            </a:p>
          </p:txBody>
        </p:sp>
        <p:sp>
          <p:nvSpPr>
            <p:cNvPr id="24" name="TextBox 17585">
              <a:extLst>
                <a:ext uri="{FF2B5EF4-FFF2-40B4-BE49-F238E27FC236}">
                  <a16:creationId xmlns:a16="http://schemas.microsoft.com/office/drawing/2014/main" id="{8E32DDE0-02DC-D47D-FE3D-CC53CE4DFD2C}"/>
                </a:ext>
              </a:extLst>
            </p:cNvPr>
            <p:cNvSpPr txBox="1"/>
            <p:nvPr/>
          </p:nvSpPr>
          <p:spPr>
            <a:xfrm>
              <a:off x="2532136" y="4682884"/>
              <a:ext cx="142528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Week</a:t>
              </a:r>
            </a:p>
          </p:txBody>
        </p:sp>
        <p:sp>
          <p:nvSpPr>
            <p:cNvPr id="26" name="TextBox 17618">
              <a:extLst>
                <a:ext uri="{FF2B5EF4-FFF2-40B4-BE49-F238E27FC236}">
                  <a16:creationId xmlns:a16="http://schemas.microsoft.com/office/drawing/2014/main" id="{4B5C7B95-925D-12BD-331A-55A9B1806D9E}"/>
                </a:ext>
              </a:extLst>
            </p:cNvPr>
            <p:cNvSpPr txBox="1"/>
            <p:nvPr/>
          </p:nvSpPr>
          <p:spPr>
            <a:xfrm>
              <a:off x="3907925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36</a:t>
              </a:r>
            </a:p>
          </p:txBody>
        </p:sp>
        <p:sp>
          <p:nvSpPr>
            <p:cNvPr id="28" name="TextBox 17619">
              <a:extLst>
                <a:ext uri="{FF2B5EF4-FFF2-40B4-BE49-F238E27FC236}">
                  <a16:creationId xmlns:a16="http://schemas.microsoft.com/office/drawing/2014/main" id="{CAC1AAFA-9519-6A74-45C4-41DC3C3ED856}"/>
                </a:ext>
              </a:extLst>
            </p:cNvPr>
            <p:cNvSpPr txBox="1"/>
            <p:nvPr/>
          </p:nvSpPr>
          <p:spPr>
            <a:xfrm>
              <a:off x="4206486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40</a:t>
              </a:r>
            </a:p>
          </p:txBody>
        </p:sp>
        <p:sp>
          <p:nvSpPr>
            <p:cNvPr id="30" name="TextBox 17620">
              <a:extLst>
                <a:ext uri="{FF2B5EF4-FFF2-40B4-BE49-F238E27FC236}">
                  <a16:creationId xmlns:a16="http://schemas.microsoft.com/office/drawing/2014/main" id="{C996B000-C1E2-1ECF-EDA9-7CBA5970E7A5}"/>
                </a:ext>
              </a:extLst>
            </p:cNvPr>
            <p:cNvSpPr txBox="1"/>
            <p:nvPr/>
          </p:nvSpPr>
          <p:spPr>
            <a:xfrm>
              <a:off x="4507261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44</a:t>
              </a:r>
            </a:p>
          </p:txBody>
        </p:sp>
        <p:sp>
          <p:nvSpPr>
            <p:cNvPr id="32" name="TextBox 17621">
              <a:extLst>
                <a:ext uri="{FF2B5EF4-FFF2-40B4-BE49-F238E27FC236}">
                  <a16:creationId xmlns:a16="http://schemas.microsoft.com/office/drawing/2014/main" id="{C645BD84-18EC-1D9C-9507-41F3652C6779}"/>
                </a:ext>
              </a:extLst>
            </p:cNvPr>
            <p:cNvSpPr txBox="1"/>
            <p:nvPr/>
          </p:nvSpPr>
          <p:spPr>
            <a:xfrm>
              <a:off x="4796926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48</a:t>
              </a:r>
            </a:p>
          </p:txBody>
        </p:sp>
        <p:sp>
          <p:nvSpPr>
            <p:cNvPr id="34" name="TextBox 17615">
              <a:extLst>
                <a:ext uri="{FF2B5EF4-FFF2-40B4-BE49-F238E27FC236}">
                  <a16:creationId xmlns:a16="http://schemas.microsoft.com/office/drawing/2014/main" id="{EAEDB4EA-A967-6DE5-401A-9DC8DF071CD3}"/>
                </a:ext>
              </a:extLst>
            </p:cNvPr>
            <p:cNvSpPr txBox="1"/>
            <p:nvPr/>
          </p:nvSpPr>
          <p:spPr>
            <a:xfrm>
              <a:off x="3015485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24</a:t>
              </a:r>
            </a:p>
          </p:txBody>
        </p:sp>
        <p:sp>
          <p:nvSpPr>
            <p:cNvPr id="36" name="TextBox 17616">
              <a:extLst>
                <a:ext uri="{FF2B5EF4-FFF2-40B4-BE49-F238E27FC236}">
                  <a16:creationId xmlns:a16="http://schemas.microsoft.com/office/drawing/2014/main" id="{45B05145-10F7-97A6-210F-B790DFB761CA}"/>
                </a:ext>
              </a:extLst>
            </p:cNvPr>
            <p:cNvSpPr txBox="1"/>
            <p:nvPr/>
          </p:nvSpPr>
          <p:spPr>
            <a:xfrm>
              <a:off x="3313442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28</a:t>
              </a:r>
            </a:p>
          </p:txBody>
        </p:sp>
        <p:sp>
          <p:nvSpPr>
            <p:cNvPr id="38" name="TextBox 17617">
              <a:extLst>
                <a:ext uri="{FF2B5EF4-FFF2-40B4-BE49-F238E27FC236}">
                  <a16:creationId xmlns:a16="http://schemas.microsoft.com/office/drawing/2014/main" id="{62AF3965-E507-227E-B3F4-87C6F2F93E64}"/>
                </a:ext>
              </a:extLst>
            </p:cNvPr>
            <p:cNvSpPr txBox="1"/>
            <p:nvPr/>
          </p:nvSpPr>
          <p:spPr>
            <a:xfrm>
              <a:off x="3614087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32</a:t>
              </a:r>
            </a:p>
          </p:txBody>
        </p:sp>
        <p:sp>
          <p:nvSpPr>
            <p:cNvPr id="86" name="TextBox 17593">
              <a:extLst>
                <a:ext uri="{FF2B5EF4-FFF2-40B4-BE49-F238E27FC236}">
                  <a16:creationId xmlns:a16="http://schemas.microsoft.com/office/drawing/2014/main" id="{08383DAD-5F18-6E2F-1EF0-787A78572C20}"/>
                </a:ext>
              </a:extLst>
            </p:cNvPr>
            <p:cNvSpPr txBox="1"/>
            <p:nvPr/>
          </p:nvSpPr>
          <p:spPr>
            <a:xfrm>
              <a:off x="1956738" y="4501195"/>
              <a:ext cx="1930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8</a:t>
              </a:r>
            </a:p>
          </p:txBody>
        </p:sp>
        <p:sp>
          <p:nvSpPr>
            <p:cNvPr id="89" name="TextBox 17612">
              <a:extLst>
                <a:ext uri="{FF2B5EF4-FFF2-40B4-BE49-F238E27FC236}">
                  <a16:creationId xmlns:a16="http://schemas.microsoft.com/office/drawing/2014/main" id="{65EDE6FB-0E79-B354-FB98-8992154D19EB}"/>
                </a:ext>
              </a:extLst>
            </p:cNvPr>
            <p:cNvSpPr txBox="1"/>
            <p:nvPr/>
          </p:nvSpPr>
          <p:spPr>
            <a:xfrm>
              <a:off x="2126991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12</a:t>
              </a:r>
            </a:p>
          </p:txBody>
        </p:sp>
        <p:sp>
          <p:nvSpPr>
            <p:cNvPr id="91" name="TextBox 17613">
              <a:extLst>
                <a:ext uri="{FF2B5EF4-FFF2-40B4-BE49-F238E27FC236}">
                  <a16:creationId xmlns:a16="http://schemas.microsoft.com/office/drawing/2014/main" id="{ECC7FC53-5EF9-7BAF-39AC-BCD6E246F985}"/>
                </a:ext>
              </a:extLst>
            </p:cNvPr>
            <p:cNvSpPr txBox="1"/>
            <p:nvPr/>
          </p:nvSpPr>
          <p:spPr>
            <a:xfrm>
              <a:off x="2436116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16</a:t>
              </a:r>
            </a:p>
          </p:txBody>
        </p:sp>
        <p:sp>
          <p:nvSpPr>
            <p:cNvPr id="93" name="TextBox 17614">
              <a:extLst>
                <a:ext uri="{FF2B5EF4-FFF2-40B4-BE49-F238E27FC236}">
                  <a16:creationId xmlns:a16="http://schemas.microsoft.com/office/drawing/2014/main" id="{FC385EC5-13CE-C070-5D2E-8AABCAE31308}"/>
                </a:ext>
              </a:extLst>
            </p:cNvPr>
            <p:cNvSpPr txBox="1"/>
            <p:nvPr/>
          </p:nvSpPr>
          <p:spPr>
            <a:xfrm>
              <a:off x="2721648" y="4501195"/>
              <a:ext cx="44831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20</a:t>
              </a:r>
            </a:p>
          </p:txBody>
        </p:sp>
        <p:sp>
          <p:nvSpPr>
            <p:cNvPr id="95" name="TextBox 17610">
              <a:extLst>
                <a:ext uri="{FF2B5EF4-FFF2-40B4-BE49-F238E27FC236}">
                  <a16:creationId xmlns:a16="http://schemas.microsoft.com/office/drawing/2014/main" id="{F1050223-66CB-45A7-E928-28604153078E}"/>
                </a:ext>
              </a:extLst>
            </p:cNvPr>
            <p:cNvSpPr txBox="1"/>
            <p:nvPr/>
          </p:nvSpPr>
          <p:spPr>
            <a:xfrm>
              <a:off x="1371759" y="4501195"/>
              <a:ext cx="1930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0</a:t>
              </a:r>
            </a:p>
          </p:txBody>
        </p:sp>
        <p:sp>
          <p:nvSpPr>
            <p:cNvPr id="99" name="TextBox 17611">
              <a:extLst>
                <a:ext uri="{FF2B5EF4-FFF2-40B4-BE49-F238E27FC236}">
                  <a16:creationId xmlns:a16="http://schemas.microsoft.com/office/drawing/2014/main" id="{BBD49A56-4375-24EF-6D04-E1D8C6744F2A}"/>
                </a:ext>
              </a:extLst>
            </p:cNvPr>
            <p:cNvSpPr txBox="1"/>
            <p:nvPr/>
          </p:nvSpPr>
          <p:spPr>
            <a:xfrm>
              <a:off x="1671774" y="4501195"/>
              <a:ext cx="1930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4</a:t>
              </a: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EE404B4A-B188-9CBC-7009-AC2C2ACA540E}"/>
                </a:ext>
              </a:extLst>
            </p:cNvPr>
            <p:cNvSpPr/>
            <p:nvPr/>
          </p:nvSpPr>
          <p:spPr>
            <a:xfrm>
              <a:off x="2930202" y="2581851"/>
              <a:ext cx="186066" cy="186556"/>
            </a:xfrm>
            <a:prstGeom prst="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A61DDA0B-3624-C2A3-B75B-DF99435C6F10}"/>
                </a:ext>
              </a:extLst>
            </p:cNvPr>
            <p:cNvSpPr/>
            <p:nvPr/>
          </p:nvSpPr>
          <p:spPr>
            <a:xfrm>
              <a:off x="2929769" y="2885853"/>
              <a:ext cx="186066" cy="186556"/>
            </a:xfrm>
            <a:prstGeom prst="rect">
              <a:avLst/>
            </a:prstGeom>
            <a:solidFill>
              <a:srgbClr val="FF66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113" name="TextBox 41">
              <a:extLst>
                <a:ext uri="{FF2B5EF4-FFF2-40B4-BE49-F238E27FC236}">
                  <a16:creationId xmlns:a16="http://schemas.microsoft.com/office/drawing/2014/main" id="{CF570A07-6D66-06EC-2BE9-5193C4C0D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0794" y="2802298"/>
              <a:ext cx="1830918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BIC/FTC/TAF (N=255)</a:t>
              </a:r>
              <a:endParaRPr kumimoji="0" lang="en-GB" sz="14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117" name="TextBox 41">
              <a:extLst>
                <a:ext uri="{FF2B5EF4-FFF2-40B4-BE49-F238E27FC236}">
                  <a16:creationId xmlns:a16="http://schemas.microsoft.com/office/drawing/2014/main" id="{941AA9DB-D769-E77D-2D4B-7B9B109FD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4572" y="2505886"/>
              <a:ext cx="1685164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DTG/3TC (N=254)</a:t>
              </a:r>
              <a:endParaRPr kumimoji="0" lang="en-GB" sz="14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" name="Groupe 4">
            <a:extLst>
              <a:ext uri="{FF2B5EF4-FFF2-40B4-BE49-F238E27FC236}">
                <a16:creationId xmlns:a16="http://schemas.microsoft.com/office/drawing/2014/main" id="{07934B4F-EA98-7D1A-2D54-5221DDCC9B14}"/>
              </a:ext>
            </a:extLst>
          </p:cNvPr>
          <p:cNvGrpSpPr/>
          <p:nvPr/>
        </p:nvGrpSpPr>
        <p:grpSpPr>
          <a:xfrm>
            <a:off x="6476290" y="1710091"/>
            <a:ext cx="5030620" cy="3841977"/>
            <a:chOff x="6561650" y="2315394"/>
            <a:chExt cx="5030620" cy="3841977"/>
          </a:xfrm>
        </p:grpSpPr>
        <p:sp>
          <p:nvSpPr>
            <p:cNvPr id="83" name="ZoneTexte 82">
              <a:extLst>
                <a:ext uri="{FF2B5EF4-FFF2-40B4-BE49-F238E27FC236}">
                  <a16:creationId xmlns:a16="http://schemas.microsoft.com/office/drawing/2014/main" id="{A4CEE29F-4701-C5FC-62BD-B72AFA8648D7}"/>
                </a:ext>
              </a:extLst>
            </p:cNvPr>
            <p:cNvSpPr txBox="1"/>
            <p:nvPr/>
          </p:nvSpPr>
          <p:spPr>
            <a:xfrm rot="16200000">
              <a:off x="5952862" y="3281680"/>
              <a:ext cx="152535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HIV-1 RNA  (c/</a:t>
              </a:r>
              <a:r>
                <a:rPr lang="fr-FR" sz="1400" b="1" dirty="0" err="1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mL</a:t>
              </a:r>
              <a:r>
                <a:rPr lang="fr-FR" sz="1400" b="1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)</a:t>
              </a:r>
            </a:p>
          </p:txBody>
        </p:sp>
        <p:sp>
          <p:nvSpPr>
            <p:cNvPr id="84" name="ZoneTexte 83">
              <a:extLst>
                <a:ext uri="{FF2B5EF4-FFF2-40B4-BE49-F238E27FC236}">
                  <a16:creationId xmlns:a16="http://schemas.microsoft.com/office/drawing/2014/main" id="{2718363B-C481-7ADC-0299-E4690F185F3A}"/>
                </a:ext>
              </a:extLst>
            </p:cNvPr>
            <p:cNvSpPr txBox="1"/>
            <p:nvPr/>
          </p:nvSpPr>
          <p:spPr>
            <a:xfrm rot="16200000">
              <a:off x="6258523" y="4837819"/>
              <a:ext cx="914033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1400" b="1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CD4/mm</a:t>
              </a:r>
              <a:r>
                <a:rPr lang="fr-FR" sz="1400" b="1" baseline="30000" dirty="0">
                  <a:solidFill>
                    <a:srgbClr val="000066"/>
                  </a:solidFill>
                  <a:latin typeface="Calibri" panose="020F0502020204030204" pitchFamily="34" charset="0"/>
                  <a:ea typeface="Calibri" panose="020F0502020204030204" pitchFamily="34" charset="0"/>
                  <a:cs typeface="Calibri" panose="020F0502020204030204" pitchFamily="34" charset="0"/>
                </a:rPr>
                <a:t>3</a:t>
              </a:r>
              <a:endParaRPr lang="fr-FR" sz="1400" b="1" dirty="0">
                <a:solidFill>
                  <a:srgbClr val="000066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27" name="Rectangle 5">
              <a:extLst>
                <a:ext uri="{FF2B5EF4-FFF2-40B4-BE49-F238E27FC236}">
                  <a16:creationId xmlns:a16="http://schemas.microsoft.com/office/drawing/2014/main" id="{993FC645-C307-CFF7-69A7-461335797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3188" y="3627438"/>
              <a:ext cx="3182938" cy="2667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29" name="Freeform 6">
              <a:extLst>
                <a:ext uri="{FF2B5EF4-FFF2-40B4-BE49-F238E27FC236}">
                  <a16:creationId xmlns:a16="http://schemas.microsoft.com/office/drawing/2014/main" id="{86F0B7DD-539F-2920-0DA2-AAD021C0F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3894138"/>
              <a:ext cx="3351213" cy="266700"/>
            </a:xfrm>
            <a:custGeom>
              <a:avLst/>
              <a:gdLst>
                <a:gd name="T0" fmla="*/ 2111 w 2111"/>
                <a:gd name="T1" fmla="*/ 168 h 168"/>
                <a:gd name="T2" fmla="*/ 2111 w 2111"/>
                <a:gd name="T3" fmla="*/ 0 h 168"/>
                <a:gd name="T4" fmla="*/ 2005 w 2111"/>
                <a:gd name="T5" fmla="*/ 0 h 168"/>
                <a:gd name="T6" fmla="*/ 0 w 2111"/>
                <a:gd name="T7" fmla="*/ 0 h 168"/>
                <a:gd name="T8" fmla="*/ 0 w 2111"/>
                <a:gd name="T9" fmla="*/ 168 h 168"/>
                <a:gd name="T10" fmla="*/ 2111 w 2111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11" h="168">
                  <a:moveTo>
                    <a:pt x="2111" y="168"/>
                  </a:moveTo>
                  <a:lnTo>
                    <a:pt x="2111" y="0"/>
                  </a:lnTo>
                  <a:lnTo>
                    <a:pt x="2005" y="0"/>
                  </a:lnTo>
                  <a:lnTo>
                    <a:pt x="0" y="0"/>
                  </a:lnTo>
                  <a:lnTo>
                    <a:pt x="0" y="168"/>
                  </a:lnTo>
                  <a:lnTo>
                    <a:pt x="2111" y="168"/>
                  </a:lnTo>
                  <a:close/>
                </a:path>
              </a:pathLst>
            </a:cu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31" name="Rectangle 7">
              <a:extLst>
                <a:ext uri="{FF2B5EF4-FFF2-40B4-BE49-F238E27FC236}">
                  <a16:creationId xmlns:a16="http://schemas.microsoft.com/office/drawing/2014/main" id="{23BA7047-C667-EDD7-A86B-5E5A22DEF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3188" y="2838450"/>
              <a:ext cx="3487738" cy="26511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33" name="Freeform 8">
              <a:extLst>
                <a:ext uri="{FF2B5EF4-FFF2-40B4-BE49-F238E27FC236}">
                  <a16:creationId xmlns:a16="http://schemas.microsoft.com/office/drawing/2014/main" id="{6A5B7A95-9D04-79E9-1B30-8145F5780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3103563"/>
              <a:ext cx="3546475" cy="266700"/>
            </a:xfrm>
            <a:custGeom>
              <a:avLst/>
              <a:gdLst>
                <a:gd name="T0" fmla="*/ 2234 w 2234"/>
                <a:gd name="T1" fmla="*/ 168 h 168"/>
                <a:gd name="T2" fmla="*/ 2234 w 2234"/>
                <a:gd name="T3" fmla="*/ 0 h 168"/>
                <a:gd name="T4" fmla="*/ 2197 w 2234"/>
                <a:gd name="T5" fmla="*/ 0 h 168"/>
                <a:gd name="T6" fmla="*/ 0 w 2234"/>
                <a:gd name="T7" fmla="*/ 0 h 168"/>
                <a:gd name="T8" fmla="*/ 0 w 2234"/>
                <a:gd name="T9" fmla="*/ 168 h 168"/>
                <a:gd name="T10" fmla="*/ 2234 w 2234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4" h="168">
                  <a:moveTo>
                    <a:pt x="2234" y="168"/>
                  </a:moveTo>
                  <a:lnTo>
                    <a:pt x="2234" y="0"/>
                  </a:lnTo>
                  <a:lnTo>
                    <a:pt x="2197" y="0"/>
                  </a:lnTo>
                  <a:lnTo>
                    <a:pt x="0" y="0"/>
                  </a:lnTo>
                  <a:lnTo>
                    <a:pt x="0" y="168"/>
                  </a:lnTo>
                  <a:lnTo>
                    <a:pt x="2234" y="168"/>
                  </a:lnTo>
                  <a:close/>
                </a:path>
              </a:pathLst>
            </a:cu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35" name="Rectangle 9">
              <a:extLst>
                <a:ext uri="{FF2B5EF4-FFF2-40B4-BE49-F238E27FC236}">
                  <a16:creationId xmlns:a16="http://schemas.microsoft.com/office/drawing/2014/main" id="{B2838D6A-53AE-6293-2C05-59C88BA59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3188" y="4418013"/>
              <a:ext cx="2909888" cy="2667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37" name="Freeform 10">
              <a:extLst>
                <a:ext uri="{FF2B5EF4-FFF2-40B4-BE49-F238E27FC236}">
                  <a16:creationId xmlns:a16="http://schemas.microsoft.com/office/drawing/2014/main" id="{FC9FA627-A801-847C-09E9-977938A9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4684713"/>
              <a:ext cx="3179763" cy="266700"/>
            </a:xfrm>
            <a:custGeom>
              <a:avLst/>
              <a:gdLst>
                <a:gd name="T0" fmla="*/ 2003 w 2003"/>
                <a:gd name="T1" fmla="*/ 168 h 168"/>
                <a:gd name="T2" fmla="*/ 2003 w 2003"/>
                <a:gd name="T3" fmla="*/ 0 h 168"/>
                <a:gd name="T4" fmla="*/ 1833 w 2003"/>
                <a:gd name="T5" fmla="*/ 0 h 168"/>
                <a:gd name="T6" fmla="*/ 0 w 2003"/>
                <a:gd name="T7" fmla="*/ 0 h 168"/>
                <a:gd name="T8" fmla="*/ 0 w 2003"/>
                <a:gd name="T9" fmla="*/ 168 h 168"/>
                <a:gd name="T10" fmla="*/ 2003 w 2003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3" h="168">
                  <a:moveTo>
                    <a:pt x="2003" y="168"/>
                  </a:moveTo>
                  <a:lnTo>
                    <a:pt x="2003" y="0"/>
                  </a:lnTo>
                  <a:lnTo>
                    <a:pt x="1833" y="0"/>
                  </a:lnTo>
                  <a:lnTo>
                    <a:pt x="0" y="0"/>
                  </a:lnTo>
                  <a:lnTo>
                    <a:pt x="0" y="168"/>
                  </a:lnTo>
                  <a:lnTo>
                    <a:pt x="2003" y="168"/>
                  </a:lnTo>
                  <a:close/>
                </a:path>
              </a:pathLst>
            </a:cu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39" name="Rectangle 11">
              <a:extLst>
                <a:ext uri="{FF2B5EF4-FFF2-40B4-BE49-F238E27FC236}">
                  <a16:creationId xmlns:a16="http://schemas.microsoft.com/office/drawing/2014/main" id="{973A5A4E-94BE-5B16-85A8-F19802BED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3188" y="5208588"/>
              <a:ext cx="3419475" cy="266700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41" name="Freeform 12">
              <a:extLst>
                <a:ext uri="{FF2B5EF4-FFF2-40B4-BE49-F238E27FC236}">
                  <a16:creationId xmlns:a16="http://schemas.microsoft.com/office/drawing/2014/main" id="{57E58C34-48CD-88BD-A476-F4552E38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5475288"/>
              <a:ext cx="3509963" cy="266700"/>
            </a:xfrm>
            <a:custGeom>
              <a:avLst/>
              <a:gdLst>
                <a:gd name="T0" fmla="*/ 2211 w 2211"/>
                <a:gd name="T1" fmla="*/ 0 h 168"/>
                <a:gd name="T2" fmla="*/ 2154 w 2211"/>
                <a:gd name="T3" fmla="*/ 0 h 168"/>
                <a:gd name="T4" fmla="*/ 0 w 2211"/>
                <a:gd name="T5" fmla="*/ 0 h 168"/>
                <a:gd name="T6" fmla="*/ 0 w 2211"/>
                <a:gd name="T7" fmla="*/ 168 h 168"/>
                <a:gd name="T8" fmla="*/ 2211 w 2211"/>
                <a:gd name="T9" fmla="*/ 168 h 168"/>
                <a:gd name="T10" fmla="*/ 2211 w 2211"/>
                <a:gd name="T11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11" h="168">
                  <a:moveTo>
                    <a:pt x="2211" y="0"/>
                  </a:moveTo>
                  <a:lnTo>
                    <a:pt x="2154" y="0"/>
                  </a:lnTo>
                  <a:lnTo>
                    <a:pt x="0" y="0"/>
                  </a:lnTo>
                  <a:lnTo>
                    <a:pt x="0" y="168"/>
                  </a:lnTo>
                  <a:lnTo>
                    <a:pt x="2211" y="168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F26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43" name="Rectangle 13">
              <a:extLst>
                <a:ext uri="{FF2B5EF4-FFF2-40B4-BE49-F238E27FC236}">
                  <a16:creationId xmlns:a16="http://schemas.microsoft.com/office/drawing/2014/main" id="{030D0043-FDA5-EC29-4E1E-EAE18B552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9983" y="313213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94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45" name="Rectangle 14">
              <a:extLst>
                <a:ext uri="{FF2B5EF4-FFF2-40B4-BE49-F238E27FC236}">
                  <a16:creationId xmlns:a16="http://schemas.microsoft.com/office/drawing/2014/main" id="{46AD3FCF-2153-7EF2-E960-3A6CAFB36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2833" y="286543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93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47" name="Rectangle 15">
              <a:extLst>
                <a:ext uri="{FF2B5EF4-FFF2-40B4-BE49-F238E27FC236}">
                  <a16:creationId xmlns:a16="http://schemas.microsoft.com/office/drawing/2014/main" id="{51DB2933-F5FA-07FE-F980-6C065481B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695" y="2998788"/>
              <a:ext cx="6828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 dirty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&lt;100,000</a:t>
              </a:r>
              <a:endParaRPr kumimoji="0" lang="fr-FR" altLang="fr-FR" b="0" i="0" u="none" strike="noStrike" cap="none" normalizeH="0" baseline="0" dirty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49" name="Rectangle 16">
              <a:extLst>
                <a:ext uri="{FF2B5EF4-FFF2-40B4-BE49-F238E27FC236}">
                  <a16:creationId xmlns:a16="http://schemas.microsoft.com/office/drawing/2014/main" id="{5911E709-4D02-5212-AB0E-C3F5E5B5F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6308" y="392271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89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1" name="Rectangle 17">
              <a:extLst>
                <a:ext uri="{FF2B5EF4-FFF2-40B4-BE49-F238E27FC236}">
                  <a16:creationId xmlns:a16="http://schemas.microsoft.com/office/drawing/2014/main" id="{2B896CA9-FD0E-6C85-4AA7-BA16F0359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8033" y="365601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85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3" name="Rectangle 18">
              <a:extLst>
                <a:ext uri="{FF2B5EF4-FFF2-40B4-BE49-F238E27FC236}">
                  <a16:creationId xmlns:a16="http://schemas.microsoft.com/office/drawing/2014/main" id="{07A4B2E0-EFF3-39DE-252E-AD8BA6A4B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695" y="3789363"/>
              <a:ext cx="6828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&gt;100,000</a:t>
              </a:r>
              <a:endParaRPr kumimoji="0" lang="fr-FR" altLang="fr-FR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6" name="Rectangle 19">
              <a:extLst>
                <a:ext uri="{FF2B5EF4-FFF2-40B4-BE49-F238E27FC236}">
                  <a16:creationId xmlns:a16="http://schemas.microsoft.com/office/drawing/2014/main" id="{6BE71D4F-499D-5FAA-A5F4-6769B41C1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4858" y="471328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85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8" name="Rectangle 20">
              <a:extLst>
                <a:ext uri="{FF2B5EF4-FFF2-40B4-BE49-F238E27FC236}">
                  <a16:creationId xmlns:a16="http://schemas.microsoft.com/office/drawing/2014/main" id="{E7F9FD6A-2B92-67A9-5DC3-8FB7D7560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4983" y="4446588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78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59" name="Rectangle 21">
              <a:extLst>
                <a:ext uri="{FF2B5EF4-FFF2-40B4-BE49-F238E27FC236}">
                  <a16:creationId xmlns:a16="http://schemas.microsoft.com/office/drawing/2014/main" id="{AF38564A-BB78-4783-03B5-3FB5F5836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6281" y="4579938"/>
              <a:ext cx="36388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&lt;200</a:t>
              </a:r>
              <a:endParaRPr kumimoji="0" lang="fr-FR" altLang="fr-FR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60" name="Rectangle 22">
              <a:extLst>
                <a:ext uri="{FF2B5EF4-FFF2-40B4-BE49-F238E27FC236}">
                  <a16:creationId xmlns:a16="http://schemas.microsoft.com/office/drawing/2014/main" id="{CCC8C16C-28BB-2403-CB3F-4A8C98B75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95058" y="550227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94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61" name="Rectangle 23">
              <a:extLst>
                <a:ext uri="{FF2B5EF4-FFF2-40B4-BE49-F238E27FC236}">
                  <a16:creationId xmlns:a16="http://schemas.microsoft.com/office/drawing/2014/main" id="{E2E860C3-927B-4D78-3145-AD53DF7AE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04571" y="5237163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1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91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62" name="Rectangle 24">
              <a:extLst>
                <a:ext uri="{FF2B5EF4-FFF2-40B4-BE49-F238E27FC236}">
                  <a16:creationId xmlns:a16="http://schemas.microsoft.com/office/drawing/2014/main" id="{ABEA2D89-3CC2-A8B2-1AD7-DAA43556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6281" y="5370513"/>
              <a:ext cx="36388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&gt;200</a:t>
              </a:r>
              <a:endParaRPr kumimoji="0" lang="fr-FR" altLang="fr-FR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63" name="Line 25">
              <a:extLst>
                <a:ext uri="{FF2B5EF4-FFF2-40B4-BE49-F238E27FC236}">
                  <a16:creationId xmlns:a16="http://schemas.microsoft.com/office/drawing/2014/main" id="{EC0AB2E8-992B-93EE-6335-88982603D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74450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4" name="Freeform 26">
              <a:extLst>
                <a:ext uri="{FF2B5EF4-FFF2-40B4-BE49-F238E27FC236}">
                  <a16:creationId xmlns:a16="http://schemas.microsoft.com/office/drawing/2014/main" id="{571CAA74-A9B7-2657-8B93-6EC9C2A0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2716213"/>
              <a:ext cx="3751263" cy="3173413"/>
            </a:xfrm>
            <a:custGeom>
              <a:avLst/>
              <a:gdLst>
                <a:gd name="T0" fmla="*/ 0 w 2363"/>
                <a:gd name="T1" fmla="*/ 0 h 1999"/>
                <a:gd name="T2" fmla="*/ 0 w 2363"/>
                <a:gd name="T3" fmla="*/ 1999 h 1999"/>
                <a:gd name="T4" fmla="*/ 473 w 2363"/>
                <a:gd name="T5" fmla="*/ 1999 h 1999"/>
                <a:gd name="T6" fmla="*/ 945 w 2363"/>
                <a:gd name="T7" fmla="*/ 1999 h 1999"/>
                <a:gd name="T8" fmla="*/ 1418 w 2363"/>
                <a:gd name="T9" fmla="*/ 1999 h 1999"/>
                <a:gd name="T10" fmla="*/ 1890 w 2363"/>
                <a:gd name="T11" fmla="*/ 1999 h 1999"/>
                <a:gd name="T12" fmla="*/ 2363 w 2363"/>
                <a:gd name="T13" fmla="*/ 1999 h 1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3" h="1999">
                  <a:moveTo>
                    <a:pt x="0" y="0"/>
                  </a:moveTo>
                  <a:lnTo>
                    <a:pt x="0" y="1999"/>
                  </a:lnTo>
                  <a:lnTo>
                    <a:pt x="473" y="1999"/>
                  </a:lnTo>
                  <a:lnTo>
                    <a:pt x="945" y="1999"/>
                  </a:lnTo>
                  <a:lnTo>
                    <a:pt x="1418" y="1999"/>
                  </a:lnTo>
                  <a:lnTo>
                    <a:pt x="1890" y="1999"/>
                  </a:lnTo>
                  <a:lnTo>
                    <a:pt x="2363" y="1999"/>
                  </a:lnTo>
                </a:path>
              </a:pathLst>
            </a:cu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5" name="Line 27">
              <a:extLst>
                <a:ext uri="{FF2B5EF4-FFF2-40B4-BE49-F238E27FC236}">
                  <a16:creationId xmlns:a16="http://schemas.microsoft.com/office/drawing/2014/main" id="{BA5AFFFD-7689-34D6-F672-3FF4D4326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74075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6" name="Line 28">
              <a:extLst>
                <a:ext uri="{FF2B5EF4-FFF2-40B4-BE49-F238E27FC236}">
                  <a16:creationId xmlns:a16="http://schemas.microsoft.com/office/drawing/2014/main" id="{BA30FE9F-0330-E2B7-2B90-27ADCD8FB7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23188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7" name="Line 29">
              <a:extLst>
                <a:ext uri="{FF2B5EF4-FFF2-40B4-BE49-F238E27FC236}">
                  <a16:creationId xmlns:a16="http://schemas.microsoft.com/office/drawing/2014/main" id="{76AE7A6C-82CC-CC9C-22CB-2803B52A9F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74263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8" name="Line 30">
              <a:extLst>
                <a:ext uri="{FF2B5EF4-FFF2-40B4-BE49-F238E27FC236}">
                  <a16:creationId xmlns:a16="http://schemas.microsoft.com/office/drawing/2014/main" id="{91AE21D1-F119-BAB9-4E65-036A075F1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223375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69" name="Line 31">
              <a:extLst>
                <a:ext uri="{FF2B5EF4-FFF2-40B4-BE49-F238E27FC236}">
                  <a16:creationId xmlns:a16="http://schemas.microsoft.com/office/drawing/2014/main" id="{EBEE8438-0B86-A906-6691-3C47973205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23563" y="5889625"/>
              <a:ext cx="0" cy="60325"/>
            </a:xfrm>
            <a:prstGeom prst="line">
              <a:avLst/>
            </a:prstGeom>
            <a:noFill/>
            <a:ln w="14288">
              <a:solidFill>
                <a:srgbClr val="0000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solidFill>
                  <a:srgbClr val="000066"/>
                </a:solidFill>
              </a:endParaRPr>
            </a:p>
          </p:txBody>
        </p:sp>
        <p:sp>
          <p:nvSpPr>
            <p:cNvPr id="170" name="Rectangle 32">
              <a:extLst>
                <a:ext uri="{FF2B5EF4-FFF2-40B4-BE49-F238E27FC236}">
                  <a16:creationId xmlns:a16="http://schemas.microsoft.com/office/drawing/2014/main" id="{96B239BE-B86D-322E-0F22-BCD0BCAB2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4706" y="5972705"/>
              <a:ext cx="7854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1" name="Rectangle 33">
              <a:extLst>
                <a:ext uri="{FF2B5EF4-FFF2-40B4-BE49-F238E27FC236}">
                  <a16:creationId xmlns:a16="http://schemas.microsoft.com/office/drawing/2014/main" id="{FBC37881-A838-1BA9-09AD-472ABFD9A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5527" y="597270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2" name="Rectangle 34">
              <a:extLst>
                <a:ext uri="{FF2B5EF4-FFF2-40B4-BE49-F238E27FC236}">
                  <a16:creationId xmlns:a16="http://schemas.microsoft.com/office/drawing/2014/main" id="{C1C33D70-4B07-3272-5DDE-75023F790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4827" y="597270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40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3" name="Rectangle 35">
              <a:extLst>
                <a:ext uri="{FF2B5EF4-FFF2-40B4-BE49-F238E27FC236}">
                  <a16:creationId xmlns:a16="http://schemas.microsoft.com/office/drawing/2014/main" id="{248E2832-D8ED-08DD-EC52-7AB4513CA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95714" y="597270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60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4" name="Rectangle 36">
              <a:extLst>
                <a:ext uri="{FF2B5EF4-FFF2-40B4-BE49-F238E27FC236}">
                  <a16:creationId xmlns:a16="http://schemas.microsoft.com/office/drawing/2014/main" id="{FA9E67D5-A475-5BD9-9E9D-DF18B7C16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5014" y="5972705"/>
              <a:ext cx="15709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80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5" name="Rectangle 37">
              <a:extLst>
                <a:ext uri="{FF2B5EF4-FFF2-40B4-BE49-F238E27FC236}">
                  <a16:creationId xmlns:a16="http://schemas.microsoft.com/office/drawing/2014/main" id="{19E80D67-48E7-9BEE-F0AF-724CDDB0F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56628" y="5972705"/>
              <a:ext cx="23564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200" b="0" i="0" u="none" strike="noStrike" cap="none" normalizeH="0" baseline="0">
                  <a:ln>
                    <a:noFill/>
                  </a:ln>
                  <a:solidFill>
                    <a:srgbClr val="000066"/>
                  </a:solidFill>
                  <a:effectLst/>
                  <a:latin typeface="Calibri" panose="020F0502020204030204" pitchFamily="34" charset="0"/>
                </a:rPr>
                <a:t>100</a:t>
              </a:r>
              <a:endParaRPr kumimoji="0" lang="fr-FR" altLang="fr-FR" sz="1600" b="0" i="0" u="none" strike="noStrike" cap="none" normalizeH="0" baseline="0">
                <a:ln>
                  <a:noFill/>
                </a:ln>
                <a:solidFill>
                  <a:srgbClr val="000066"/>
                </a:solidFill>
                <a:effectLst/>
              </a:endParaRPr>
            </a:p>
          </p:txBody>
        </p:sp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FA710C72-8701-E5DB-5DE0-C691D19B7F96}"/>
                </a:ext>
              </a:extLst>
            </p:cNvPr>
            <p:cNvSpPr/>
            <p:nvPr/>
          </p:nvSpPr>
          <p:spPr>
            <a:xfrm>
              <a:off x="7290141" y="2393913"/>
              <a:ext cx="186066" cy="186556"/>
            </a:xfrm>
            <a:prstGeom prst="rect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A66173A1-EB98-9C7D-6AB2-4BC1C68669D4}"/>
                </a:ext>
              </a:extLst>
            </p:cNvPr>
            <p:cNvSpPr/>
            <p:nvPr/>
          </p:nvSpPr>
          <p:spPr>
            <a:xfrm>
              <a:off x="9051794" y="2393913"/>
              <a:ext cx="186066" cy="186556"/>
            </a:xfrm>
            <a:prstGeom prst="rect">
              <a:avLst/>
            </a:prstGeom>
            <a:solidFill>
              <a:srgbClr val="F2661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" name="TextBox 41">
              <a:extLst>
                <a:ext uri="{FF2B5EF4-FFF2-40B4-BE49-F238E27FC236}">
                  <a16:creationId xmlns:a16="http://schemas.microsoft.com/office/drawing/2014/main" id="{C62C332A-48C0-9B97-BACD-6DAB2F7BB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82819" y="2315394"/>
              <a:ext cx="1830918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BIC/FTC/TAF (N=255)</a:t>
              </a:r>
              <a:endParaRPr kumimoji="0" lang="en-GB" sz="14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TextBox 41">
              <a:extLst>
                <a:ext uri="{FF2B5EF4-FFF2-40B4-BE49-F238E27FC236}">
                  <a16:creationId xmlns:a16="http://schemas.microsoft.com/office/drawing/2014/main" id="{8B4AA8E5-F4EA-9622-9A61-5520711FB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34511" y="2315394"/>
              <a:ext cx="1378534" cy="343595"/>
            </a:xfrm>
            <a:prstGeom prst="rect">
              <a:avLst/>
            </a:prstGeom>
            <a:noFill/>
            <a:ln w="19050">
              <a:noFill/>
              <a:miter lim="800000"/>
              <a:headEnd/>
              <a:tailEnd/>
            </a:ln>
            <a:effectLst/>
          </p:spPr>
          <p:txBody>
            <a:bodyPr wrap="square" lIns="0" rIns="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1">
                  <a:ln>
                    <a:noFill/>
                  </a:ln>
                  <a:solidFill>
                    <a:srgbClr val="000066"/>
                  </a:solidFill>
                  <a:effectLst/>
                  <a:uLnTx/>
                  <a:uFillTx/>
                </a:rPr>
                <a:t>DTG/3TC (N=254)</a:t>
              </a:r>
              <a:endParaRPr kumimoji="0" lang="en-GB" sz="1400" b="1" i="0" u="none" strike="noStrike" kern="0" cap="none" spc="0" normalizeH="0" baseline="30000" noProof="1">
                <a:ln>
                  <a:noFill/>
                </a:ln>
                <a:solidFill>
                  <a:srgbClr val="000066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6" name="ZoneTexte 5">
            <a:extLst>
              <a:ext uri="{FF2B5EF4-FFF2-40B4-BE49-F238E27FC236}">
                <a16:creationId xmlns:a16="http://schemas.microsoft.com/office/drawing/2014/main" id="{D51AAA16-F4DE-89C4-2702-5306E40DA02B}"/>
              </a:ext>
            </a:extLst>
          </p:cNvPr>
          <p:cNvSpPr txBox="1"/>
          <p:nvPr/>
        </p:nvSpPr>
        <p:spPr>
          <a:xfrm>
            <a:off x="11644129" y="5903086"/>
            <a:ext cx="3129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fr-FR" sz="1400" dirty="0">
                <a:solidFill>
                  <a:srgbClr val="000066"/>
                </a:solidFill>
              </a:rPr>
              <a:t>%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914CFAE3-737E-8F9F-F7CB-912498352FF7}"/>
              </a:ext>
            </a:extLst>
          </p:cNvPr>
          <p:cNvSpPr txBox="1"/>
          <p:nvPr/>
        </p:nvSpPr>
        <p:spPr>
          <a:xfrm>
            <a:off x="7721905" y="6369626"/>
            <a:ext cx="4233083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/>
              <a:t>Ghosn J, AIDS 2026, Abs.OAB0106LB ; OFID 27 July 2026</a:t>
            </a:r>
          </a:p>
        </p:txBody>
      </p:sp>
    </p:spTree>
    <p:extLst>
      <p:ext uri="{BB962C8B-B14F-4D97-AF65-F5344CB8AC3E}">
        <p14:creationId xmlns:p14="http://schemas.microsoft.com/office/powerpoint/2010/main" val="145681810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3">
            <a:extLst>
              <a:ext uri="{FF2B5EF4-FFF2-40B4-BE49-F238E27FC236}">
                <a16:creationId xmlns:a16="http://schemas.microsoft.com/office/drawing/2014/main" id="{3DAD4F8F-F295-878E-355E-FE340B9121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7900440"/>
              </p:ext>
            </p:extLst>
          </p:nvPr>
        </p:nvGraphicFramePr>
        <p:xfrm>
          <a:off x="2336800" y="1966525"/>
          <a:ext cx="5880101" cy="261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34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87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73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30960">
                <a:tc>
                  <a:txBody>
                    <a:bodyPr/>
                    <a:lstStyle/>
                    <a:p>
                      <a:endParaRPr lang="en-US" sz="1400" dirty="0">
                        <a:solidFill>
                          <a:schemeClr val="tx1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b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DTG/3TC</a:t>
                      </a:r>
                    </a:p>
                    <a:p>
                      <a:pPr algn="ctr"/>
                      <a:r>
                        <a:rPr lang="en-US" sz="1400" dirty="0"/>
                        <a:t>(N=254)</a:t>
                      </a:r>
                      <a:endParaRPr lang="en-US" sz="1400" dirty="0"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/>
                        <a:t>BIC/FTC/TAF</a:t>
                      </a:r>
                    </a:p>
                    <a:p>
                      <a:pPr algn="ctr"/>
                      <a:r>
                        <a:rPr lang="en-US" sz="1400" dirty="0"/>
                        <a:t>(N=255)</a:t>
                      </a:r>
                      <a:endParaRPr lang="en-US" sz="1400" dirty="0"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>
                    <a:solidFill>
                      <a:srgbClr val="FF66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Any AE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224 (88)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237 (93)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Grade 3-4 AE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26 (10)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27 (11)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Drug-related AE</a:t>
                      </a:r>
                      <a:endParaRPr lang="en-US" sz="1400" kern="120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44 (17)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49 (19)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  Grade 3-4 drug-related AE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1 (&lt;1)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1 (&lt;1)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 dirty="0">
                          <a:solidFill>
                            <a:srgbClr val="000066"/>
                          </a:solidFill>
                          <a:effectLst/>
                        </a:rPr>
                        <a:t>SAE</a:t>
                      </a:r>
                      <a:endParaRPr lang="en-US" sz="1400" kern="1200" dirty="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23 (9)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20 (8)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AE leading to discontinuation</a:t>
                      </a:r>
                      <a:endParaRPr lang="en-US" sz="1400" kern="120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3 (1)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3 (1)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33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400" kern="1200">
                          <a:solidFill>
                            <a:srgbClr val="000066"/>
                          </a:solidFill>
                          <a:effectLst/>
                        </a:rPr>
                        <a:t>  Drug-related AE leading to discontinuation</a:t>
                      </a:r>
                      <a:endParaRPr lang="en-US" sz="1400" kern="1200">
                        <a:solidFill>
                          <a:srgbClr val="000066"/>
                        </a:solidFill>
                        <a:effectLst/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>
                          <a:solidFill>
                            <a:srgbClr val="000066"/>
                          </a:solidFill>
                        </a:rPr>
                        <a:t>0</a:t>
                      </a:r>
                      <a:endParaRPr lang="en-US" sz="140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dirty="0">
                          <a:solidFill>
                            <a:srgbClr val="000066"/>
                          </a:solidFill>
                        </a:rPr>
                        <a:t>2 (&lt;1)</a:t>
                      </a:r>
                      <a:endParaRPr lang="en-US" sz="1400" dirty="0">
                        <a:solidFill>
                          <a:srgbClr val="000066"/>
                        </a:solidFill>
                        <a:latin typeface="+mn-lt"/>
                        <a:ea typeface="Raleway" charset="0"/>
                        <a:cs typeface="Arial" panose="020B0604020202020204" pitchFamily="34" charset="0"/>
                      </a:endParaRPr>
                    </a:p>
                  </a:txBody>
                  <a:tcPr marL="72000" marR="36000" marT="43200" marB="4320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6A489CF-0424-7934-B357-E81B5074FF6D}"/>
              </a:ext>
            </a:extLst>
          </p:cNvPr>
          <p:cNvSpPr txBox="1"/>
          <p:nvPr/>
        </p:nvSpPr>
        <p:spPr>
          <a:xfrm>
            <a:off x="4007658" y="1435725"/>
            <a:ext cx="296959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2400" b="1" noProof="0" dirty="0">
                <a:solidFill>
                  <a:srgbClr val="00B0F0"/>
                </a:solidFill>
              </a:rPr>
              <a:t>Adverse events, N (%)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4169516-BCCC-0334-92CE-D1FE94E9CB31}"/>
              </a:ext>
            </a:extLst>
          </p:cNvPr>
          <p:cNvSpPr txBox="1"/>
          <p:nvPr/>
        </p:nvSpPr>
        <p:spPr>
          <a:xfrm>
            <a:off x="829121" y="4983816"/>
            <a:ext cx="1135888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rgbClr val="000066"/>
                </a:solidFill>
              </a:rPr>
              <a:t>No drug-related SAEs or fatal SAEs occurred in the study</a:t>
            </a:r>
          </a:p>
          <a:p>
            <a:pPr marL="285750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66"/>
                </a:solidFill>
              </a:rPr>
              <a:t>Overall incidence of AEs was similar, and AEs leading to discontinuation were uncommon in both treatment groups </a:t>
            </a:r>
          </a:p>
          <a:p>
            <a:pPr marL="285750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66"/>
                </a:solidFill>
              </a:rPr>
              <a:t>No drug-related discontinuations occurred with DTG/3TC</a:t>
            </a:r>
          </a:p>
          <a:p>
            <a:pPr marL="285750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r>
              <a:rPr lang="en-US" sz="1800" dirty="0">
                <a:solidFill>
                  <a:srgbClr val="000066"/>
                </a:solidFill>
              </a:rPr>
              <a:t>Mean change in weight from baseline to Week 48 was + 3.6 kg for DTG/3TC and + 4.0 kg for BIC/FTC/TAF</a:t>
            </a:r>
          </a:p>
          <a:p>
            <a:pPr marL="285750" indent="-285750">
              <a:buClr>
                <a:srgbClr val="FF6600"/>
              </a:buClr>
              <a:buFont typeface="Arial" panose="020B0604020202020204" pitchFamily="34" charset="0"/>
              <a:buChar char="•"/>
            </a:pPr>
            <a:endParaRPr lang="fr-FR" dirty="0">
              <a:solidFill>
                <a:srgbClr val="000066"/>
              </a:solidFill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0003F3DA-24F4-9C6C-1A1D-5BE1F753ED61}"/>
              </a:ext>
            </a:extLst>
          </p:cNvPr>
          <p:cNvSpPr txBox="1"/>
          <p:nvPr/>
        </p:nvSpPr>
        <p:spPr>
          <a:xfrm>
            <a:off x="9130176" y="6369626"/>
            <a:ext cx="2824812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/>
              <a:t>Ghosn J. AIDS 2026, Abs.OAB0106LB</a:t>
            </a:r>
          </a:p>
        </p:txBody>
      </p:sp>
      <p:sp>
        <p:nvSpPr>
          <p:cNvPr id="8" name="Titre 7">
            <a:extLst>
              <a:ext uri="{FF2B5EF4-FFF2-40B4-BE49-F238E27FC236}">
                <a16:creationId xmlns:a16="http://schemas.microsoft.com/office/drawing/2014/main" id="{905BEEE5-2711-37EF-3639-0A4B940DBE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VOGUE: DTG/3TC vs BIC/FTC/TAF in Naïve (4)</a:t>
            </a:r>
            <a:endParaRPr lang="es-419" dirty="0"/>
          </a:p>
        </p:txBody>
      </p:sp>
    </p:spTree>
    <p:extLst>
      <p:ext uri="{BB962C8B-B14F-4D97-AF65-F5344CB8AC3E}">
        <p14:creationId xmlns:p14="http://schemas.microsoft.com/office/powerpoint/2010/main" val="3521053589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8">
            <a:extLst>
              <a:ext uri="{FF2B5EF4-FFF2-40B4-BE49-F238E27FC236}">
                <a16:creationId xmlns:a16="http://schemas.microsoft.com/office/drawing/2014/main" id="{9DD04F35-2830-29A4-F42C-5A3510CA186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67458701"/>
              </p:ext>
            </p:extLst>
          </p:nvPr>
        </p:nvGraphicFramePr>
        <p:xfrm>
          <a:off x="419518" y="2831962"/>
          <a:ext cx="11396872" cy="35780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679096">
                  <a:extLst>
                    <a:ext uri="{9D8B030D-6E8A-4147-A177-3AD203B41FA5}">
                      <a16:colId xmlns:a16="http://schemas.microsoft.com/office/drawing/2014/main" val="898217379"/>
                    </a:ext>
                  </a:extLst>
                </a:gridCol>
                <a:gridCol w="1733912">
                  <a:extLst>
                    <a:ext uri="{9D8B030D-6E8A-4147-A177-3AD203B41FA5}">
                      <a16:colId xmlns:a16="http://schemas.microsoft.com/office/drawing/2014/main" val="3778242154"/>
                    </a:ext>
                  </a:extLst>
                </a:gridCol>
                <a:gridCol w="1943542">
                  <a:extLst>
                    <a:ext uri="{9D8B030D-6E8A-4147-A177-3AD203B41FA5}">
                      <a16:colId xmlns:a16="http://schemas.microsoft.com/office/drawing/2014/main" val="177433518"/>
                    </a:ext>
                  </a:extLst>
                </a:gridCol>
                <a:gridCol w="1040322">
                  <a:extLst>
                    <a:ext uri="{9D8B030D-6E8A-4147-A177-3AD203B41FA5}">
                      <a16:colId xmlns:a16="http://schemas.microsoft.com/office/drawing/2014/main" val="4025795212"/>
                    </a:ext>
                  </a:extLst>
                </a:gridCol>
              </a:tblGrid>
              <a:tr h="73528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  <a:t>DTG-group</a:t>
                      </a:r>
                      <a:b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  <a:t>N = 703</a:t>
                      </a:r>
                      <a:endParaRPr lang="fr-FR" sz="1600" kern="1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anchor="ctr"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  <a:t>BIC-group</a:t>
                      </a:r>
                      <a:b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</a:br>
                      <a: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  <a:t>N = 1826</a:t>
                      </a:r>
                      <a:endParaRPr lang="fr-FR" sz="1600" kern="1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anchor="ctr">
                    <a:solidFill>
                      <a:srgbClr val="FF66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chemeClr val="bg1"/>
                          </a:solidFill>
                          <a:effectLst/>
                        </a:rPr>
                        <a:t>P-value</a:t>
                      </a:r>
                      <a:endParaRPr lang="fr-FR" sz="1600" kern="100" dirty="0">
                        <a:solidFill>
                          <a:schemeClr val="bg1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anchor="ctr"/>
                </a:tc>
                <a:extLst>
                  <a:ext uri="{0D108BD9-81ED-4DB2-BD59-A6C34878D82A}">
                    <a16:rowId xmlns:a16="http://schemas.microsoft.com/office/drawing/2014/main" val="3828828883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 err="1">
                          <a:solidFill>
                            <a:srgbClr val="000066"/>
                          </a:solidFill>
                          <a:effectLst/>
                        </a:rPr>
                        <a:t>Gender</a:t>
                      </a: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 - Male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562 (79.9%)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>
                          <a:solidFill>
                            <a:srgbClr val="000066"/>
                          </a:solidFill>
                          <a:effectLst/>
                        </a:rPr>
                        <a:t>1500 (82.1%)</a:t>
                      </a:r>
                      <a:endParaRPr lang="fr-FR" sz="1600" kern="10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0.201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73399739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Time from HIV diagnosis to ART initiation (days) - median (Q1 - Q3)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>
                          <a:solidFill>
                            <a:srgbClr val="000066"/>
                          </a:solidFill>
                          <a:effectLst/>
                        </a:rPr>
                        <a:t>15 (8 - 29)</a:t>
                      </a:r>
                      <a:endParaRPr lang="fr-FR" sz="1600" kern="10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>
                          <a:solidFill>
                            <a:srgbClr val="000066"/>
                          </a:solidFill>
                          <a:effectLst/>
                        </a:rPr>
                        <a:t>13 (7 - 24)</a:t>
                      </a:r>
                      <a:endParaRPr lang="fr-FR" sz="1600" kern="10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&lt;0.001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2871843742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HIV-RNA log₁₀ copies/mL at ART initiation - median (Q1 - Q3)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5.71 (5.35 - 6.20)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5.63 (5.30 - 6.14)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0.003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291832540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Acute HIV infection (within 30 days prior to ART initiation)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193 (27.5%)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324 (17.7%)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&lt;0.001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2601155711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 marL="1270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HIV-RNA log₁₀ copies/mL at ART initiation in AHI - median (Q1 - Q3)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6.30 (5.70 - 7.00)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6.29 (5.61 - 6.90)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0.295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2209268913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CD4 cell count/mm</a:t>
                      </a:r>
                      <a:r>
                        <a:rPr lang="en-GB" sz="1600" kern="100" baseline="30000" dirty="0">
                          <a:solidFill>
                            <a:srgbClr val="000066"/>
                          </a:solidFill>
                          <a:effectLst/>
                        </a:rPr>
                        <a:t>3</a:t>
                      </a: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 at ART initiation - median (Q1 - Q3)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>
                          <a:solidFill>
                            <a:srgbClr val="000066"/>
                          </a:solidFill>
                          <a:effectLst/>
                        </a:rPr>
                        <a:t>266 (95 - 440)</a:t>
                      </a:r>
                      <a:endParaRPr lang="fr-FR" sz="1600" kern="10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252 (97 - 410)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0.265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1342796487"/>
                  </a:ext>
                </a:extLst>
              </a:tr>
              <a:tr h="341125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GB" sz="1600" kern="100" dirty="0">
                          <a:solidFill>
                            <a:srgbClr val="000066"/>
                          </a:solidFill>
                          <a:effectLst/>
                        </a:rPr>
                        <a:t>CD4/CD8 at ART initiation - median (Q1 - Q3)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>
                          <a:solidFill>
                            <a:srgbClr val="000066"/>
                          </a:solidFill>
                          <a:effectLst/>
                        </a:rPr>
                        <a:t>0.30 (0.14 - 0.54)</a:t>
                      </a:r>
                      <a:endParaRPr lang="fr-FR" sz="1600" kern="10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0.28 (0.14 - 0.47)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0.084</a:t>
                      </a:r>
                      <a:endParaRPr lang="fr-FR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1089496947"/>
                  </a:ext>
                </a:extLst>
              </a:tr>
              <a:tr h="45492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600" kern="1200" dirty="0">
                          <a:solidFill>
                            <a:srgbClr val="000066"/>
                          </a:solidFill>
                        </a:rPr>
                        <a:t>ART discontinuation (excluding treatment simplification and regimen reduction)</a:t>
                      </a:r>
                      <a:endParaRPr lang="en-GB" sz="1600" kern="1200" dirty="0">
                        <a:solidFill>
                          <a:srgbClr val="000066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600" b="0" u="none" strike="noStrike" dirty="0">
                          <a:solidFill>
                            <a:srgbClr val="000066"/>
                          </a:solidFill>
                          <a:effectLst/>
                        </a:rPr>
                        <a:t>231 (32.9%)</a:t>
                      </a:r>
                      <a:endParaRPr lang="fr-FR" sz="1600" b="0" i="0" u="none" strike="noStrike" dirty="0">
                        <a:solidFill>
                          <a:srgbClr val="000066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600" b="0" u="none" strike="noStrike" dirty="0">
                          <a:solidFill>
                            <a:srgbClr val="000066"/>
                          </a:solidFill>
                          <a:effectLst/>
                        </a:rPr>
                        <a:t>405 (22.2%)</a:t>
                      </a:r>
                      <a:endParaRPr lang="fr-FR" sz="1600" b="0" i="0" u="none" strike="noStrike" dirty="0">
                        <a:solidFill>
                          <a:srgbClr val="000066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 kern="100" dirty="0">
                          <a:solidFill>
                            <a:srgbClr val="000066"/>
                          </a:solidFill>
                          <a:effectLst/>
                        </a:rPr>
                        <a:t>&lt;0.001</a:t>
                      </a:r>
                      <a:endParaRPr lang="en-GB" sz="1600" kern="100" dirty="0">
                        <a:solidFill>
                          <a:srgbClr val="000066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45720" marR="45720" marT="0" marB="0" anchor="ctr"/>
                </a:tc>
                <a:extLst>
                  <a:ext uri="{0D108BD9-81ED-4DB2-BD59-A6C34878D82A}">
                    <a16:rowId xmlns:a16="http://schemas.microsoft.com/office/drawing/2014/main" val="205975902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C7C316F7-3944-CDF7-904F-D1CE34F20C35}"/>
              </a:ext>
            </a:extLst>
          </p:cNvPr>
          <p:cNvSpPr txBox="1"/>
          <p:nvPr/>
        </p:nvSpPr>
        <p:spPr>
          <a:xfrm>
            <a:off x="4654042" y="2312495"/>
            <a:ext cx="3550620" cy="4700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GB" sz="2400" b="1" kern="100" dirty="0">
                <a:solidFill>
                  <a:srgbClr val="00B0F0"/>
                </a:solidFill>
                <a:effectLst/>
                <a:latin typeface="+mn-lt"/>
              </a:rPr>
              <a:t>Population characteristics</a:t>
            </a:r>
            <a:endParaRPr lang="fr-FR" sz="2400" b="1" kern="100" dirty="0">
              <a:solidFill>
                <a:srgbClr val="00B0F0"/>
              </a:solidFill>
              <a:effectLst/>
              <a:latin typeface="+mn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Espace réservé du contenu 4">
            <a:extLst>
              <a:ext uri="{FF2B5EF4-FFF2-40B4-BE49-F238E27FC236}">
                <a16:creationId xmlns:a16="http://schemas.microsoft.com/office/drawing/2014/main" id="{ED9E6F23-4711-EE44-87DF-3133E799C7BB}"/>
              </a:ext>
            </a:extLst>
          </p:cNvPr>
          <p:cNvSpPr txBox="1">
            <a:spLocks/>
          </p:cNvSpPr>
          <p:nvPr/>
        </p:nvSpPr>
        <p:spPr>
          <a:xfrm>
            <a:off x="305017" y="1542526"/>
            <a:ext cx="8863733" cy="843135"/>
          </a:xfrm>
          <a:prstGeom prst="rect">
            <a:avLst/>
          </a:prstGeom>
        </p:spPr>
        <p:txBody>
          <a:bodyPr>
            <a:normAutofit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1800" dirty="0" err="1"/>
              <a:t>Dat’AIDS</a:t>
            </a:r>
            <a:r>
              <a:rPr lang="fr-FR" sz="1800" dirty="0"/>
              <a:t> </a:t>
            </a:r>
            <a:r>
              <a:rPr lang="fr-FR" sz="1800" dirty="0" err="1"/>
              <a:t>cohort</a:t>
            </a:r>
            <a:r>
              <a:rPr lang="fr-FR" sz="1800" dirty="0"/>
              <a:t> (France), 2009-2023</a:t>
            </a:r>
          </a:p>
          <a:p>
            <a:r>
              <a:rPr lang="fr-FR" sz="1800" dirty="0"/>
              <a:t>Initiation of ART at HIV-RNA ≥ 5 log</a:t>
            </a:r>
            <a:r>
              <a:rPr lang="fr-FR" sz="1800" baseline="-25000" dirty="0"/>
              <a:t>10</a:t>
            </a:r>
            <a:r>
              <a:rPr lang="fr-FR" sz="1800" dirty="0"/>
              <a:t> c/</a:t>
            </a:r>
            <a:r>
              <a:rPr lang="fr-FR" sz="1800" dirty="0" err="1"/>
              <a:t>mL</a:t>
            </a:r>
            <a:r>
              <a:rPr lang="fr-FR" sz="1800" dirty="0"/>
              <a:t> with BIC/FTC/TAF or DTG + FTC/TDF or 3TC/ABC</a:t>
            </a:r>
          </a:p>
        </p:txBody>
      </p:sp>
      <p:sp>
        <p:nvSpPr>
          <p:cNvPr id="9" name="Titre 8">
            <a:extLst>
              <a:ext uri="{FF2B5EF4-FFF2-40B4-BE49-F238E27FC236}">
                <a16:creationId xmlns:a16="http://schemas.microsoft.com/office/drawing/2014/main" id="{BE6C0BB2-8E09-C2AA-4CF6-48CA4ADD38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fr-FR" sz="3200" dirty="0"/>
              <a:t>BIC/FTC/TAF or DTG-triple ART in high </a:t>
            </a:r>
            <a:r>
              <a:rPr lang="fr-FR" sz="3200" dirty="0" err="1"/>
              <a:t>viremia</a:t>
            </a:r>
            <a:r>
              <a:rPr lang="fr-FR" sz="3200" dirty="0"/>
              <a:t> (1)</a:t>
            </a:r>
            <a:endParaRPr lang="es-419" sz="3200" dirty="0"/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D0939544-3931-4FD4-F95A-036A8F3886AC}"/>
              </a:ext>
            </a:extLst>
          </p:cNvPr>
          <p:cNvSpPr txBox="1"/>
          <p:nvPr/>
        </p:nvSpPr>
        <p:spPr>
          <a:xfrm>
            <a:off x="9241676" y="6375929"/>
            <a:ext cx="271747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 err="1"/>
              <a:t>Cheret</a:t>
            </a:r>
            <a:r>
              <a:rPr lang="fr-FR" dirty="0"/>
              <a:t> A. AIDS 2026, Abs.OAB0102</a:t>
            </a:r>
          </a:p>
        </p:txBody>
      </p:sp>
    </p:spTree>
    <p:extLst>
      <p:ext uri="{BB962C8B-B14F-4D97-AF65-F5344CB8AC3E}">
        <p14:creationId xmlns:p14="http://schemas.microsoft.com/office/powerpoint/2010/main" val="143622292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331BA385-6AEB-D6A6-CCE2-CDE5771D67BC}"/>
              </a:ext>
            </a:extLst>
          </p:cNvPr>
          <p:cNvSpPr txBox="1"/>
          <p:nvPr/>
        </p:nvSpPr>
        <p:spPr>
          <a:xfrm>
            <a:off x="9241676" y="6375929"/>
            <a:ext cx="2717475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>
            <a:defPPr>
              <a:defRPr lang="fr-FR"/>
            </a:defPPr>
            <a:lvl1pPr marR="0" lvl="0" indent="0" algn="r" eaLnBrk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i="1">
                <a:solidFill>
                  <a:srgbClr val="0070C0"/>
                </a:solidFill>
                <a:latin typeface="Calibri"/>
              </a:defRPr>
            </a:lvl1pPr>
          </a:lstStyle>
          <a:p>
            <a:r>
              <a:rPr lang="fr-FR" dirty="0" err="1"/>
              <a:t>Cheret</a:t>
            </a:r>
            <a:r>
              <a:rPr lang="fr-FR" dirty="0"/>
              <a:t> A. AIDS 2026, Abs.OAB0102</a:t>
            </a: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63AE5E76-9C59-FEFD-7558-DF5C93FA5A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fr-FR" sz="3200" dirty="0"/>
              <a:t>BIC/FTC/TAF or DTG-triple ART in high </a:t>
            </a:r>
            <a:r>
              <a:rPr lang="fr-FR" sz="3200" dirty="0" err="1"/>
              <a:t>viremia</a:t>
            </a:r>
            <a:r>
              <a:rPr lang="fr-FR" sz="3200" dirty="0"/>
              <a:t> (2)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BD26E99-33FA-2931-DC7F-FC59D2C1519E}"/>
              </a:ext>
            </a:extLst>
          </p:cNvPr>
          <p:cNvSpPr txBox="1"/>
          <p:nvPr/>
        </p:nvSpPr>
        <p:spPr>
          <a:xfrm>
            <a:off x="710794" y="4987332"/>
            <a:ext cx="994597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noProof="0" dirty="0">
                <a:solidFill>
                  <a:srgbClr val="000066"/>
                </a:solidFill>
              </a:rPr>
              <a:t>H</a:t>
            </a:r>
            <a:r>
              <a:rPr lang="en-US" sz="1600" noProof="0" dirty="0">
                <a:solidFill>
                  <a:srgbClr val="000066"/>
                </a:solidFill>
                <a:effectLst/>
              </a:rPr>
              <a:t>azard ratios (HRs) adjusted for age, </a:t>
            </a:r>
            <a:r>
              <a:rPr lang="en-US" sz="1600" dirty="0">
                <a:solidFill>
                  <a:srgbClr val="000066"/>
                </a:solidFill>
              </a:rPr>
              <a:t>gender</a:t>
            </a:r>
            <a:r>
              <a:rPr lang="en-US" sz="1600" noProof="0" dirty="0">
                <a:solidFill>
                  <a:srgbClr val="000066"/>
                </a:solidFill>
                <a:effectLst/>
              </a:rPr>
              <a:t>, baseline HIV-RNA, acute HIV infection and baseline CD4 count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B51B3324-21B4-F01A-40D7-DD6815565429}"/>
              </a:ext>
            </a:extLst>
          </p:cNvPr>
          <p:cNvSpPr txBox="1"/>
          <p:nvPr/>
        </p:nvSpPr>
        <p:spPr>
          <a:xfrm>
            <a:off x="1435800" y="1428031"/>
            <a:ext cx="928800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1" noProof="0" dirty="0">
                <a:solidFill>
                  <a:srgbClr val="00B0F0"/>
                </a:solidFill>
                <a:effectLst/>
              </a:rPr>
              <a:t>Kaplan-Meier Survival Curves for Time to HIV-RNA &lt; 50 c/mL (intention-to-treat)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5BF2AE02-A5E2-BD1B-9AD5-0D865CEBE173}"/>
              </a:ext>
            </a:extLst>
          </p:cNvPr>
          <p:cNvSpPr txBox="1"/>
          <p:nvPr/>
        </p:nvSpPr>
        <p:spPr>
          <a:xfrm>
            <a:off x="1126646" y="2530918"/>
            <a:ext cx="113447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b="1" noProof="0" dirty="0">
                <a:solidFill>
                  <a:srgbClr val="00B050"/>
                </a:solidFill>
              </a:rPr>
              <a:t>DTG, N = 703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902A72FC-D849-6C74-543E-AE716DCB5185}"/>
              </a:ext>
            </a:extLst>
          </p:cNvPr>
          <p:cNvSpPr txBox="1"/>
          <p:nvPr/>
        </p:nvSpPr>
        <p:spPr>
          <a:xfrm>
            <a:off x="2240284" y="2530918"/>
            <a:ext cx="121874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sz="1400" b="1" noProof="0" dirty="0">
                <a:solidFill>
                  <a:srgbClr val="FF6600"/>
                </a:solidFill>
              </a:rPr>
              <a:t>BIC, N = 1,826</a:t>
            </a:r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E900ABCF-1E01-757F-4F1C-96C10D28026A}"/>
              </a:ext>
            </a:extLst>
          </p:cNvPr>
          <p:cNvSpPr txBox="1"/>
          <p:nvPr/>
        </p:nvSpPr>
        <p:spPr>
          <a:xfrm>
            <a:off x="4879510" y="2530918"/>
            <a:ext cx="113447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b="1" noProof="0" dirty="0">
                <a:solidFill>
                  <a:srgbClr val="00B050"/>
                </a:solidFill>
              </a:rPr>
              <a:t>DTG, N = 193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9A4DE764-5B76-2B79-A7AA-1D691FACDC43}"/>
              </a:ext>
            </a:extLst>
          </p:cNvPr>
          <p:cNvSpPr txBox="1"/>
          <p:nvPr/>
        </p:nvSpPr>
        <p:spPr>
          <a:xfrm>
            <a:off x="5993148" y="2530918"/>
            <a:ext cx="1218745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US" sz="1400" b="1" noProof="0" dirty="0">
                <a:solidFill>
                  <a:srgbClr val="FF6600"/>
                </a:solidFill>
              </a:rPr>
              <a:t>BIC, N = 324</a:t>
            </a:r>
          </a:p>
        </p:txBody>
      </p:sp>
      <p:sp>
        <p:nvSpPr>
          <p:cNvPr id="15" name="Espace réservé du contenu 4">
            <a:extLst>
              <a:ext uri="{FF2B5EF4-FFF2-40B4-BE49-F238E27FC236}">
                <a16:creationId xmlns:a16="http://schemas.microsoft.com/office/drawing/2014/main" id="{80DD3AAC-7C48-EED7-A329-414E03BDA6F4}"/>
              </a:ext>
            </a:extLst>
          </p:cNvPr>
          <p:cNvSpPr txBox="1">
            <a:spLocks/>
          </p:cNvSpPr>
          <p:nvPr/>
        </p:nvSpPr>
        <p:spPr>
          <a:xfrm>
            <a:off x="659736" y="5626971"/>
            <a:ext cx="11532263" cy="90041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57175" indent="-257175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24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1pPr>
            <a:lvl2pPr marL="557213" indent="-214313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21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•"/>
              <a:defRPr sz="18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–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342900" rtl="0" eaLnBrk="1" latinLnBrk="0" hangingPunct="1">
              <a:spcBef>
                <a:spcPct val="20000"/>
              </a:spcBef>
              <a:buClr>
                <a:srgbClr val="FF6600"/>
              </a:buClr>
              <a:buFont typeface="Arial"/>
              <a:buChar char="»"/>
              <a:defRPr sz="1500" kern="1200">
                <a:solidFill>
                  <a:srgbClr val="000066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342900" rtl="0" eaLnBrk="1" latinLnBrk="0" hangingPunct="1">
              <a:spcBef>
                <a:spcPct val="20000"/>
              </a:spcBef>
              <a:buFont typeface="Arial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800" noProof="0" dirty="0"/>
              <a:t>Faster achievement of virological suppression with DTG</a:t>
            </a:r>
          </a:p>
          <a:p>
            <a:r>
              <a:rPr lang="en-US" sz="1800" noProof="0" dirty="0"/>
              <a:t>Similar results with Cox model using propensity scores estimated from age, </a:t>
            </a:r>
            <a:r>
              <a:rPr lang="en-US" sz="1800" dirty="0"/>
              <a:t>gender,</a:t>
            </a:r>
            <a:r>
              <a:rPr lang="en-US" sz="1800" noProof="0" dirty="0"/>
              <a:t> AHI, baseline CD4 and HIV-1 RNA, and with time-dependent Cox model accounting for treatment switches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3F51F67A-6D53-E607-4002-7C9C4844211A}"/>
              </a:ext>
            </a:extLst>
          </p:cNvPr>
          <p:cNvGrpSpPr/>
          <p:nvPr/>
        </p:nvGrpSpPr>
        <p:grpSpPr>
          <a:xfrm>
            <a:off x="4474412" y="2260834"/>
            <a:ext cx="3034800" cy="2624400"/>
            <a:chOff x="8094663" y="1929535"/>
            <a:chExt cx="3595025" cy="3643784"/>
          </a:xfrm>
        </p:grpSpPr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D855C145-CC69-7822-7080-4DADCA3A8998}"/>
                </a:ext>
              </a:extLst>
            </p:cNvPr>
            <p:cNvGrpSpPr/>
            <p:nvPr/>
          </p:nvGrpSpPr>
          <p:grpSpPr>
            <a:xfrm>
              <a:off x="8094663" y="2640013"/>
              <a:ext cx="3573463" cy="2425700"/>
              <a:chOff x="8113713" y="3268663"/>
              <a:chExt cx="3573463" cy="2425700"/>
            </a:xfrm>
          </p:grpSpPr>
          <p:sp>
            <p:nvSpPr>
              <p:cNvPr id="27" name="Freeform 8">
                <a:extLst>
                  <a:ext uri="{FF2B5EF4-FFF2-40B4-BE49-F238E27FC236}">
                    <a16:creationId xmlns:a16="http://schemas.microsoft.com/office/drawing/2014/main" id="{D222F08E-A726-3C14-1ADE-9541958EA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1976" y="3268663"/>
                <a:ext cx="3452813" cy="2355850"/>
              </a:xfrm>
              <a:custGeom>
                <a:avLst/>
                <a:gdLst>
                  <a:gd name="T0" fmla="*/ 10876 w 10876"/>
                  <a:gd name="T1" fmla="*/ 7422 h 7422"/>
                  <a:gd name="T2" fmla="*/ 0 w 10876"/>
                  <a:gd name="T3" fmla="*/ 7422 h 7422"/>
                  <a:gd name="T4" fmla="*/ 0 w 10876"/>
                  <a:gd name="T5" fmla="*/ 0 h 7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76" h="7422">
                    <a:moveTo>
                      <a:pt x="10876" y="7422"/>
                    </a:moveTo>
                    <a:lnTo>
                      <a:pt x="0" y="7422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8" name="Line 9">
                <a:extLst>
                  <a:ext uri="{FF2B5EF4-FFF2-40B4-BE49-F238E27FC236}">
                    <a16:creationId xmlns:a16="http://schemas.microsoft.com/office/drawing/2014/main" id="{B27709A4-D639-5186-D1AB-879AAE1280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639301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29" name="Line 10">
                <a:extLst>
                  <a:ext uri="{FF2B5EF4-FFF2-40B4-BE49-F238E27FC236}">
                    <a16:creationId xmlns:a16="http://schemas.microsoft.com/office/drawing/2014/main" id="{D844D8E7-0146-F3E0-733A-51CD89FF3B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272713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0" name="Line 11">
                <a:extLst>
                  <a:ext uri="{FF2B5EF4-FFF2-40B4-BE49-F238E27FC236}">
                    <a16:creationId xmlns:a16="http://schemas.microsoft.com/office/drawing/2014/main" id="{5E7679DD-2A48-3660-849A-0231309081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906126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1" name="Line 12">
                <a:extLst>
                  <a:ext uri="{FF2B5EF4-FFF2-40B4-BE49-F238E27FC236}">
                    <a16:creationId xmlns:a16="http://schemas.microsoft.com/office/drawing/2014/main" id="{B202624A-EEA7-7F1B-B9CE-BCB518AEC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537951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2" name="Line 15">
                <a:extLst>
                  <a:ext uri="{FF2B5EF4-FFF2-40B4-BE49-F238E27FC236}">
                    <a16:creationId xmlns:a16="http://schemas.microsoft.com/office/drawing/2014/main" id="{F909EEE8-5897-6496-E056-33FE977B6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374063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3" name="Line 16">
                <a:extLst>
                  <a:ext uri="{FF2B5EF4-FFF2-40B4-BE49-F238E27FC236}">
                    <a16:creationId xmlns:a16="http://schemas.microsoft.com/office/drawing/2014/main" id="{5B74FDCC-4950-FEA5-B24E-5068252334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007476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4" name="Line 27">
                <a:extLst>
                  <a:ext uri="{FF2B5EF4-FFF2-40B4-BE49-F238E27FC236}">
                    <a16:creationId xmlns:a16="http://schemas.microsoft.com/office/drawing/2014/main" id="{1D29AC45-6792-3342-A693-6F44712D75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13713" y="3327400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5" name="Line 28">
                <a:extLst>
                  <a:ext uri="{FF2B5EF4-FFF2-40B4-BE49-F238E27FC236}">
                    <a16:creationId xmlns:a16="http://schemas.microsoft.com/office/drawing/2014/main" id="{8A849D1D-D098-3AD3-8F45-087A86CC4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13713" y="3887788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6" name="Line 29">
                <a:extLst>
                  <a:ext uri="{FF2B5EF4-FFF2-40B4-BE49-F238E27FC236}">
                    <a16:creationId xmlns:a16="http://schemas.microsoft.com/office/drawing/2014/main" id="{EA887D62-D947-66F5-D275-0224BA190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13713" y="4446588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7" name="Line 30">
                <a:extLst>
                  <a:ext uri="{FF2B5EF4-FFF2-40B4-BE49-F238E27FC236}">
                    <a16:creationId xmlns:a16="http://schemas.microsoft.com/office/drawing/2014/main" id="{97774246-AB19-90FB-F494-91A8FF93B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13713" y="5006975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8" name="Line 31">
                <a:extLst>
                  <a:ext uri="{FF2B5EF4-FFF2-40B4-BE49-F238E27FC236}">
                    <a16:creationId xmlns:a16="http://schemas.microsoft.com/office/drawing/2014/main" id="{CA5496C6-0A4F-293B-C83E-C2A31EE59F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13713" y="5567363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39" name="Freeform 42">
                <a:extLst>
                  <a:ext uri="{FF2B5EF4-FFF2-40B4-BE49-F238E27FC236}">
                    <a16:creationId xmlns:a16="http://schemas.microsoft.com/office/drawing/2014/main" id="{9161DC45-689D-9843-EC5A-6CAAFD9A0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2663" y="3498850"/>
                <a:ext cx="3084513" cy="1970087"/>
              </a:xfrm>
              <a:custGeom>
                <a:avLst/>
                <a:gdLst>
                  <a:gd name="T0" fmla="*/ 7587 w 9715"/>
                  <a:gd name="T1" fmla="*/ 399 h 6205"/>
                  <a:gd name="T2" fmla="*/ 7110 w 9715"/>
                  <a:gd name="T3" fmla="*/ 506 h 6205"/>
                  <a:gd name="T4" fmla="*/ 6586 w 9715"/>
                  <a:gd name="T5" fmla="*/ 618 h 6205"/>
                  <a:gd name="T6" fmla="*/ 6339 w 9715"/>
                  <a:gd name="T7" fmla="*/ 732 h 6205"/>
                  <a:gd name="T8" fmla="*/ 5976 w 9715"/>
                  <a:gd name="T9" fmla="*/ 853 h 6205"/>
                  <a:gd name="T10" fmla="*/ 5610 w 9715"/>
                  <a:gd name="T11" fmla="*/ 968 h 6205"/>
                  <a:gd name="T12" fmla="*/ 5232 w 9715"/>
                  <a:gd name="T13" fmla="*/ 1077 h 6205"/>
                  <a:gd name="T14" fmla="*/ 4906 w 9715"/>
                  <a:gd name="T15" fmla="*/ 1181 h 6205"/>
                  <a:gd name="T16" fmla="*/ 4652 w 9715"/>
                  <a:gd name="T17" fmla="*/ 1288 h 6205"/>
                  <a:gd name="T18" fmla="*/ 4432 w 9715"/>
                  <a:gd name="T19" fmla="*/ 1414 h 6205"/>
                  <a:gd name="T20" fmla="*/ 4201 w 9715"/>
                  <a:gd name="T21" fmla="*/ 1568 h 6205"/>
                  <a:gd name="T22" fmla="*/ 3928 w 9715"/>
                  <a:gd name="T23" fmla="*/ 1713 h 6205"/>
                  <a:gd name="T24" fmla="*/ 3721 w 9715"/>
                  <a:gd name="T25" fmla="*/ 1912 h 6205"/>
                  <a:gd name="T26" fmla="*/ 3505 w 9715"/>
                  <a:gd name="T27" fmla="*/ 2101 h 6205"/>
                  <a:gd name="T28" fmla="*/ 3245 w 9715"/>
                  <a:gd name="T29" fmla="*/ 2260 h 6205"/>
                  <a:gd name="T30" fmla="*/ 2924 w 9715"/>
                  <a:gd name="T31" fmla="*/ 2501 h 6205"/>
                  <a:gd name="T32" fmla="*/ 2617 w 9715"/>
                  <a:gd name="T33" fmla="*/ 2648 h 6205"/>
                  <a:gd name="T34" fmla="*/ 2567 w 9715"/>
                  <a:gd name="T35" fmla="*/ 2750 h 6205"/>
                  <a:gd name="T36" fmla="*/ 2262 w 9715"/>
                  <a:gd name="T37" fmla="*/ 2949 h 6205"/>
                  <a:gd name="T38" fmla="*/ 2026 w 9715"/>
                  <a:gd name="T39" fmla="*/ 3114 h 6205"/>
                  <a:gd name="T40" fmla="*/ 1742 w 9715"/>
                  <a:gd name="T41" fmla="*/ 3487 h 6205"/>
                  <a:gd name="T42" fmla="*/ 1539 w 9715"/>
                  <a:gd name="T43" fmla="*/ 3915 h 6205"/>
                  <a:gd name="T44" fmla="*/ 1510 w 9715"/>
                  <a:gd name="T45" fmla="*/ 3953 h 6205"/>
                  <a:gd name="T46" fmla="*/ 1342 w 9715"/>
                  <a:gd name="T47" fmla="*/ 4439 h 6205"/>
                  <a:gd name="T48" fmla="*/ 1027 w 9715"/>
                  <a:gd name="T49" fmla="*/ 4917 h 6205"/>
                  <a:gd name="T50" fmla="*/ 676 w 9715"/>
                  <a:gd name="T51" fmla="*/ 5332 h 6205"/>
                  <a:gd name="T52" fmla="*/ 0 w 9715"/>
                  <a:gd name="T53" fmla="*/ 6176 h 6205"/>
                  <a:gd name="T54" fmla="*/ 483 w 9715"/>
                  <a:gd name="T55" fmla="*/ 5868 h 6205"/>
                  <a:gd name="T56" fmla="*/ 914 w 9715"/>
                  <a:gd name="T57" fmla="*/ 5429 h 6205"/>
                  <a:gd name="T58" fmla="*/ 1251 w 9715"/>
                  <a:gd name="T59" fmla="*/ 5031 h 6205"/>
                  <a:gd name="T60" fmla="*/ 1475 w 9715"/>
                  <a:gd name="T61" fmla="*/ 4476 h 6205"/>
                  <a:gd name="T62" fmla="*/ 1737 w 9715"/>
                  <a:gd name="T63" fmla="*/ 4001 h 6205"/>
                  <a:gd name="T64" fmla="*/ 1883 w 9715"/>
                  <a:gd name="T65" fmla="*/ 3765 h 6205"/>
                  <a:gd name="T66" fmla="*/ 2162 w 9715"/>
                  <a:gd name="T67" fmla="*/ 3507 h 6205"/>
                  <a:gd name="T68" fmla="*/ 2399 w 9715"/>
                  <a:gd name="T69" fmla="*/ 3320 h 6205"/>
                  <a:gd name="T70" fmla="*/ 2690 w 9715"/>
                  <a:gd name="T71" fmla="*/ 3078 h 6205"/>
                  <a:gd name="T72" fmla="*/ 2940 w 9715"/>
                  <a:gd name="T73" fmla="*/ 3004 h 6205"/>
                  <a:gd name="T74" fmla="*/ 3369 w 9715"/>
                  <a:gd name="T75" fmla="*/ 2669 h 6205"/>
                  <a:gd name="T76" fmla="*/ 3593 w 9715"/>
                  <a:gd name="T77" fmla="*/ 2542 h 6205"/>
                  <a:gd name="T78" fmla="*/ 3745 w 9715"/>
                  <a:gd name="T79" fmla="*/ 2388 h 6205"/>
                  <a:gd name="T80" fmla="*/ 3938 w 9715"/>
                  <a:gd name="T81" fmla="*/ 2168 h 6205"/>
                  <a:gd name="T82" fmla="*/ 4206 w 9715"/>
                  <a:gd name="T83" fmla="*/ 2010 h 6205"/>
                  <a:gd name="T84" fmla="*/ 4491 w 9715"/>
                  <a:gd name="T85" fmla="*/ 1839 h 6205"/>
                  <a:gd name="T86" fmla="*/ 4733 w 9715"/>
                  <a:gd name="T87" fmla="*/ 1678 h 6205"/>
                  <a:gd name="T88" fmla="*/ 5201 w 9715"/>
                  <a:gd name="T89" fmla="*/ 1513 h 6205"/>
                  <a:gd name="T90" fmla="*/ 5640 w 9715"/>
                  <a:gd name="T91" fmla="*/ 1371 h 6205"/>
                  <a:gd name="T92" fmla="*/ 5913 w 9715"/>
                  <a:gd name="T93" fmla="*/ 1269 h 6205"/>
                  <a:gd name="T94" fmla="*/ 6266 w 9715"/>
                  <a:gd name="T95" fmla="*/ 1148 h 6205"/>
                  <a:gd name="T96" fmla="*/ 6603 w 9715"/>
                  <a:gd name="T97" fmla="*/ 1015 h 6205"/>
                  <a:gd name="T98" fmla="*/ 7080 w 9715"/>
                  <a:gd name="T99" fmla="*/ 880 h 6205"/>
                  <a:gd name="T100" fmla="*/ 7614 w 9715"/>
                  <a:gd name="T101" fmla="*/ 770 h 6205"/>
                  <a:gd name="T102" fmla="*/ 8034 w 9715"/>
                  <a:gd name="T103" fmla="*/ 650 h 6205"/>
                  <a:gd name="T104" fmla="*/ 8764 w 9715"/>
                  <a:gd name="T105" fmla="*/ 553 h 6205"/>
                  <a:gd name="T106" fmla="*/ 9015 w 9715"/>
                  <a:gd name="T107" fmla="*/ 422 h 6205"/>
                  <a:gd name="T108" fmla="*/ 9715 w 9715"/>
                  <a:gd name="T109" fmla="*/ 313 h 6205"/>
                  <a:gd name="T110" fmla="*/ 9019 w 9715"/>
                  <a:gd name="T111" fmla="*/ 67 h 6205"/>
                  <a:gd name="T112" fmla="*/ 8406 w 9715"/>
                  <a:gd name="T113" fmla="*/ 201 h 6205"/>
                  <a:gd name="T114" fmla="*/ 7904 w 9715"/>
                  <a:gd name="T115" fmla="*/ 292 h 6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715" h="6205">
                    <a:moveTo>
                      <a:pt x="7904" y="292"/>
                    </a:moveTo>
                    <a:lnTo>
                      <a:pt x="7904" y="332"/>
                    </a:lnTo>
                    <a:lnTo>
                      <a:pt x="7849" y="332"/>
                    </a:lnTo>
                    <a:lnTo>
                      <a:pt x="7849" y="372"/>
                    </a:lnTo>
                    <a:lnTo>
                      <a:pt x="7587" y="372"/>
                    </a:lnTo>
                    <a:lnTo>
                      <a:pt x="7587" y="399"/>
                    </a:lnTo>
                    <a:lnTo>
                      <a:pt x="7431" y="399"/>
                    </a:lnTo>
                    <a:lnTo>
                      <a:pt x="7431" y="441"/>
                    </a:lnTo>
                    <a:lnTo>
                      <a:pt x="7295" y="441"/>
                    </a:lnTo>
                    <a:lnTo>
                      <a:pt x="7295" y="476"/>
                    </a:lnTo>
                    <a:lnTo>
                      <a:pt x="7110" y="476"/>
                    </a:lnTo>
                    <a:lnTo>
                      <a:pt x="7110" y="506"/>
                    </a:lnTo>
                    <a:lnTo>
                      <a:pt x="6891" y="506"/>
                    </a:lnTo>
                    <a:lnTo>
                      <a:pt x="6891" y="541"/>
                    </a:lnTo>
                    <a:lnTo>
                      <a:pt x="6626" y="541"/>
                    </a:lnTo>
                    <a:lnTo>
                      <a:pt x="6626" y="575"/>
                    </a:lnTo>
                    <a:lnTo>
                      <a:pt x="6586" y="575"/>
                    </a:lnTo>
                    <a:lnTo>
                      <a:pt x="6586" y="618"/>
                    </a:lnTo>
                    <a:lnTo>
                      <a:pt x="6517" y="618"/>
                    </a:lnTo>
                    <a:lnTo>
                      <a:pt x="6517" y="655"/>
                    </a:lnTo>
                    <a:lnTo>
                      <a:pt x="6377" y="655"/>
                    </a:lnTo>
                    <a:lnTo>
                      <a:pt x="6377" y="695"/>
                    </a:lnTo>
                    <a:lnTo>
                      <a:pt x="6339" y="695"/>
                    </a:lnTo>
                    <a:lnTo>
                      <a:pt x="6339" y="732"/>
                    </a:lnTo>
                    <a:lnTo>
                      <a:pt x="6198" y="732"/>
                    </a:lnTo>
                    <a:lnTo>
                      <a:pt x="6198" y="770"/>
                    </a:lnTo>
                    <a:lnTo>
                      <a:pt x="6069" y="770"/>
                    </a:lnTo>
                    <a:lnTo>
                      <a:pt x="6069" y="820"/>
                    </a:lnTo>
                    <a:lnTo>
                      <a:pt x="5976" y="820"/>
                    </a:lnTo>
                    <a:lnTo>
                      <a:pt x="5976" y="853"/>
                    </a:lnTo>
                    <a:lnTo>
                      <a:pt x="5830" y="853"/>
                    </a:lnTo>
                    <a:lnTo>
                      <a:pt x="5830" y="895"/>
                    </a:lnTo>
                    <a:lnTo>
                      <a:pt x="5689" y="895"/>
                    </a:lnTo>
                    <a:lnTo>
                      <a:pt x="5689" y="937"/>
                    </a:lnTo>
                    <a:lnTo>
                      <a:pt x="5610" y="937"/>
                    </a:lnTo>
                    <a:lnTo>
                      <a:pt x="5610" y="968"/>
                    </a:lnTo>
                    <a:lnTo>
                      <a:pt x="5449" y="968"/>
                    </a:lnTo>
                    <a:lnTo>
                      <a:pt x="5449" y="1002"/>
                    </a:lnTo>
                    <a:lnTo>
                      <a:pt x="5280" y="1002"/>
                    </a:lnTo>
                    <a:lnTo>
                      <a:pt x="5280" y="1032"/>
                    </a:lnTo>
                    <a:lnTo>
                      <a:pt x="5232" y="1032"/>
                    </a:lnTo>
                    <a:lnTo>
                      <a:pt x="5232" y="1077"/>
                    </a:lnTo>
                    <a:lnTo>
                      <a:pt x="5152" y="1077"/>
                    </a:lnTo>
                    <a:lnTo>
                      <a:pt x="5152" y="1104"/>
                    </a:lnTo>
                    <a:lnTo>
                      <a:pt x="5011" y="1104"/>
                    </a:lnTo>
                    <a:lnTo>
                      <a:pt x="5011" y="1138"/>
                    </a:lnTo>
                    <a:lnTo>
                      <a:pt x="4906" y="1138"/>
                    </a:lnTo>
                    <a:lnTo>
                      <a:pt x="4906" y="1181"/>
                    </a:lnTo>
                    <a:lnTo>
                      <a:pt x="4794" y="1181"/>
                    </a:lnTo>
                    <a:lnTo>
                      <a:pt x="4794" y="1213"/>
                    </a:lnTo>
                    <a:lnTo>
                      <a:pt x="4724" y="1213"/>
                    </a:lnTo>
                    <a:lnTo>
                      <a:pt x="4724" y="1251"/>
                    </a:lnTo>
                    <a:lnTo>
                      <a:pt x="4652" y="1251"/>
                    </a:lnTo>
                    <a:lnTo>
                      <a:pt x="4652" y="1288"/>
                    </a:lnTo>
                    <a:lnTo>
                      <a:pt x="4593" y="1288"/>
                    </a:lnTo>
                    <a:lnTo>
                      <a:pt x="4593" y="1333"/>
                    </a:lnTo>
                    <a:lnTo>
                      <a:pt x="4516" y="1333"/>
                    </a:lnTo>
                    <a:lnTo>
                      <a:pt x="4516" y="1376"/>
                    </a:lnTo>
                    <a:lnTo>
                      <a:pt x="4432" y="1376"/>
                    </a:lnTo>
                    <a:lnTo>
                      <a:pt x="4432" y="1414"/>
                    </a:lnTo>
                    <a:lnTo>
                      <a:pt x="4405" y="1414"/>
                    </a:lnTo>
                    <a:lnTo>
                      <a:pt x="4405" y="1448"/>
                    </a:lnTo>
                    <a:lnTo>
                      <a:pt x="4285" y="1448"/>
                    </a:lnTo>
                    <a:lnTo>
                      <a:pt x="4285" y="1500"/>
                    </a:lnTo>
                    <a:lnTo>
                      <a:pt x="4201" y="1500"/>
                    </a:lnTo>
                    <a:lnTo>
                      <a:pt x="4201" y="1568"/>
                    </a:lnTo>
                    <a:lnTo>
                      <a:pt x="4118" y="1568"/>
                    </a:lnTo>
                    <a:lnTo>
                      <a:pt x="4118" y="1611"/>
                    </a:lnTo>
                    <a:lnTo>
                      <a:pt x="4066" y="1611"/>
                    </a:lnTo>
                    <a:lnTo>
                      <a:pt x="4066" y="1672"/>
                    </a:lnTo>
                    <a:lnTo>
                      <a:pt x="3928" y="1672"/>
                    </a:lnTo>
                    <a:lnTo>
                      <a:pt x="3928" y="1713"/>
                    </a:lnTo>
                    <a:lnTo>
                      <a:pt x="3885" y="1713"/>
                    </a:lnTo>
                    <a:lnTo>
                      <a:pt x="3885" y="1772"/>
                    </a:lnTo>
                    <a:lnTo>
                      <a:pt x="3781" y="1772"/>
                    </a:lnTo>
                    <a:lnTo>
                      <a:pt x="3781" y="1860"/>
                    </a:lnTo>
                    <a:lnTo>
                      <a:pt x="3735" y="1889"/>
                    </a:lnTo>
                    <a:lnTo>
                      <a:pt x="3721" y="1912"/>
                    </a:lnTo>
                    <a:lnTo>
                      <a:pt x="3666" y="1930"/>
                    </a:lnTo>
                    <a:lnTo>
                      <a:pt x="3663" y="1991"/>
                    </a:lnTo>
                    <a:lnTo>
                      <a:pt x="3574" y="1991"/>
                    </a:lnTo>
                    <a:lnTo>
                      <a:pt x="3574" y="2056"/>
                    </a:lnTo>
                    <a:lnTo>
                      <a:pt x="3526" y="2065"/>
                    </a:lnTo>
                    <a:lnTo>
                      <a:pt x="3505" y="2101"/>
                    </a:lnTo>
                    <a:lnTo>
                      <a:pt x="3414" y="2144"/>
                    </a:lnTo>
                    <a:lnTo>
                      <a:pt x="3397" y="2178"/>
                    </a:lnTo>
                    <a:lnTo>
                      <a:pt x="3340" y="2188"/>
                    </a:lnTo>
                    <a:lnTo>
                      <a:pt x="3320" y="2219"/>
                    </a:lnTo>
                    <a:lnTo>
                      <a:pt x="3261" y="2228"/>
                    </a:lnTo>
                    <a:lnTo>
                      <a:pt x="3245" y="2260"/>
                    </a:lnTo>
                    <a:lnTo>
                      <a:pt x="3198" y="2336"/>
                    </a:lnTo>
                    <a:lnTo>
                      <a:pt x="3189" y="2389"/>
                    </a:lnTo>
                    <a:lnTo>
                      <a:pt x="3107" y="2389"/>
                    </a:lnTo>
                    <a:lnTo>
                      <a:pt x="3107" y="2448"/>
                    </a:lnTo>
                    <a:lnTo>
                      <a:pt x="3060" y="2478"/>
                    </a:lnTo>
                    <a:lnTo>
                      <a:pt x="2924" y="2501"/>
                    </a:lnTo>
                    <a:lnTo>
                      <a:pt x="2924" y="2550"/>
                    </a:lnTo>
                    <a:lnTo>
                      <a:pt x="2761" y="2550"/>
                    </a:lnTo>
                    <a:lnTo>
                      <a:pt x="2761" y="2595"/>
                    </a:lnTo>
                    <a:lnTo>
                      <a:pt x="2682" y="2595"/>
                    </a:lnTo>
                    <a:lnTo>
                      <a:pt x="2682" y="2648"/>
                    </a:lnTo>
                    <a:lnTo>
                      <a:pt x="2617" y="2648"/>
                    </a:lnTo>
                    <a:lnTo>
                      <a:pt x="2617" y="2689"/>
                    </a:lnTo>
                    <a:lnTo>
                      <a:pt x="2610" y="2700"/>
                    </a:lnTo>
                    <a:lnTo>
                      <a:pt x="2603" y="2710"/>
                    </a:lnTo>
                    <a:lnTo>
                      <a:pt x="2599" y="2718"/>
                    </a:lnTo>
                    <a:lnTo>
                      <a:pt x="2594" y="2726"/>
                    </a:lnTo>
                    <a:lnTo>
                      <a:pt x="2567" y="2750"/>
                    </a:lnTo>
                    <a:lnTo>
                      <a:pt x="2431" y="2815"/>
                    </a:lnTo>
                    <a:lnTo>
                      <a:pt x="2393" y="2857"/>
                    </a:lnTo>
                    <a:lnTo>
                      <a:pt x="2329" y="2857"/>
                    </a:lnTo>
                    <a:lnTo>
                      <a:pt x="2329" y="2908"/>
                    </a:lnTo>
                    <a:lnTo>
                      <a:pt x="2262" y="2908"/>
                    </a:lnTo>
                    <a:lnTo>
                      <a:pt x="2262" y="2949"/>
                    </a:lnTo>
                    <a:lnTo>
                      <a:pt x="2192" y="2983"/>
                    </a:lnTo>
                    <a:lnTo>
                      <a:pt x="2160" y="3005"/>
                    </a:lnTo>
                    <a:lnTo>
                      <a:pt x="2153" y="3046"/>
                    </a:lnTo>
                    <a:lnTo>
                      <a:pt x="2093" y="3046"/>
                    </a:lnTo>
                    <a:lnTo>
                      <a:pt x="2093" y="3098"/>
                    </a:lnTo>
                    <a:lnTo>
                      <a:pt x="2026" y="3114"/>
                    </a:lnTo>
                    <a:lnTo>
                      <a:pt x="1979" y="3162"/>
                    </a:lnTo>
                    <a:lnTo>
                      <a:pt x="1957" y="3202"/>
                    </a:lnTo>
                    <a:lnTo>
                      <a:pt x="1916" y="3255"/>
                    </a:lnTo>
                    <a:lnTo>
                      <a:pt x="1868" y="3348"/>
                    </a:lnTo>
                    <a:lnTo>
                      <a:pt x="1788" y="3453"/>
                    </a:lnTo>
                    <a:lnTo>
                      <a:pt x="1742" y="3487"/>
                    </a:lnTo>
                    <a:lnTo>
                      <a:pt x="1724" y="3551"/>
                    </a:lnTo>
                    <a:lnTo>
                      <a:pt x="1692" y="3618"/>
                    </a:lnTo>
                    <a:lnTo>
                      <a:pt x="1620" y="3618"/>
                    </a:lnTo>
                    <a:lnTo>
                      <a:pt x="1620" y="3727"/>
                    </a:lnTo>
                    <a:lnTo>
                      <a:pt x="1563" y="3830"/>
                    </a:lnTo>
                    <a:lnTo>
                      <a:pt x="1539" y="3915"/>
                    </a:lnTo>
                    <a:lnTo>
                      <a:pt x="1536" y="3917"/>
                    </a:lnTo>
                    <a:lnTo>
                      <a:pt x="1534" y="3922"/>
                    </a:lnTo>
                    <a:lnTo>
                      <a:pt x="1530" y="3927"/>
                    </a:lnTo>
                    <a:lnTo>
                      <a:pt x="1525" y="3936"/>
                    </a:lnTo>
                    <a:lnTo>
                      <a:pt x="1518" y="3943"/>
                    </a:lnTo>
                    <a:lnTo>
                      <a:pt x="1510" y="3953"/>
                    </a:lnTo>
                    <a:lnTo>
                      <a:pt x="1500" y="3964"/>
                    </a:lnTo>
                    <a:lnTo>
                      <a:pt x="1489" y="3977"/>
                    </a:lnTo>
                    <a:lnTo>
                      <a:pt x="1470" y="4064"/>
                    </a:lnTo>
                    <a:lnTo>
                      <a:pt x="1438" y="4127"/>
                    </a:lnTo>
                    <a:lnTo>
                      <a:pt x="1371" y="4407"/>
                    </a:lnTo>
                    <a:lnTo>
                      <a:pt x="1342" y="4439"/>
                    </a:lnTo>
                    <a:lnTo>
                      <a:pt x="1231" y="4629"/>
                    </a:lnTo>
                    <a:lnTo>
                      <a:pt x="1184" y="4691"/>
                    </a:lnTo>
                    <a:lnTo>
                      <a:pt x="1154" y="4775"/>
                    </a:lnTo>
                    <a:lnTo>
                      <a:pt x="1098" y="4816"/>
                    </a:lnTo>
                    <a:lnTo>
                      <a:pt x="1059" y="4863"/>
                    </a:lnTo>
                    <a:lnTo>
                      <a:pt x="1027" y="4917"/>
                    </a:lnTo>
                    <a:lnTo>
                      <a:pt x="948" y="4950"/>
                    </a:lnTo>
                    <a:lnTo>
                      <a:pt x="933" y="4998"/>
                    </a:lnTo>
                    <a:lnTo>
                      <a:pt x="887" y="5066"/>
                    </a:lnTo>
                    <a:lnTo>
                      <a:pt x="826" y="5138"/>
                    </a:lnTo>
                    <a:lnTo>
                      <a:pt x="727" y="5285"/>
                    </a:lnTo>
                    <a:lnTo>
                      <a:pt x="676" y="5332"/>
                    </a:lnTo>
                    <a:lnTo>
                      <a:pt x="559" y="5500"/>
                    </a:lnTo>
                    <a:lnTo>
                      <a:pt x="505" y="5538"/>
                    </a:lnTo>
                    <a:lnTo>
                      <a:pt x="352" y="5746"/>
                    </a:lnTo>
                    <a:lnTo>
                      <a:pt x="155" y="5882"/>
                    </a:lnTo>
                    <a:lnTo>
                      <a:pt x="53" y="6046"/>
                    </a:lnTo>
                    <a:lnTo>
                      <a:pt x="0" y="6176"/>
                    </a:lnTo>
                    <a:lnTo>
                      <a:pt x="51" y="6205"/>
                    </a:lnTo>
                    <a:lnTo>
                      <a:pt x="254" y="6058"/>
                    </a:lnTo>
                    <a:lnTo>
                      <a:pt x="318" y="6046"/>
                    </a:lnTo>
                    <a:lnTo>
                      <a:pt x="336" y="6019"/>
                    </a:lnTo>
                    <a:lnTo>
                      <a:pt x="398" y="5968"/>
                    </a:lnTo>
                    <a:lnTo>
                      <a:pt x="483" y="5868"/>
                    </a:lnTo>
                    <a:lnTo>
                      <a:pt x="571" y="5813"/>
                    </a:lnTo>
                    <a:lnTo>
                      <a:pt x="596" y="5791"/>
                    </a:lnTo>
                    <a:lnTo>
                      <a:pt x="607" y="5728"/>
                    </a:lnTo>
                    <a:lnTo>
                      <a:pt x="665" y="5693"/>
                    </a:lnTo>
                    <a:lnTo>
                      <a:pt x="756" y="5574"/>
                    </a:lnTo>
                    <a:lnTo>
                      <a:pt x="914" y="5429"/>
                    </a:lnTo>
                    <a:lnTo>
                      <a:pt x="937" y="5386"/>
                    </a:lnTo>
                    <a:lnTo>
                      <a:pt x="953" y="5332"/>
                    </a:lnTo>
                    <a:lnTo>
                      <a:pt x="1007" y="5316"/>
                    </a:lnTo>
                    <a:lnTo>
                      <a:pt x="1197" y="5126"/>
                    </a:lnTo>
                    <a:lnTo>
                      <a:pt x="1219" y="5071"/>
                    </a:lnTo>
                    <a:lnTo>
                      <a:pt x="1251" y="5031"/>
                    </a:lnTo>
                    <a:lnTo>
                      <a:pt x="1288" y="4930"/>
                    </a:lnTo>
                    <a:lnTo>
                      <a:pt x="1371" y="4835"/>
                    </a:lnTo>
                    <a:lnTo>
                      <a:pt x="1424" y="4798"/>
                    </a:lnTo>
                    <a:lnTo>
                      <a:pt x="1438" y="4620"/>
                    </a:lnTo>
                    <a:lnTo>
                      <a:pt x="1475" y="4543"/>
                    </a:lnTo>
                    <a:lnTo>
                      <a:pt x="1475" y="4476"/>
                    </a:lnTo>
                    <a:lnTo>
                      <a:pt x="1598" y="4285"/>
                    </a:lnTo>
                    <a:lnTo>
                      <a:pt x="1626" y="4150"/>
                    </a:lnTo>
                    <a:lnTo>
                      <a:pt x="1647" y="4107"/>
                    </a:lnTo>
                    <a:lnTo>
                      <a:pt x="1680" y="4094"/>
                    </a:lnTo>
                    <a:lnTo>
                      <a:pt x="1703" y="4067"/>
                    </a:lnTo>
                    <a:lnTo>
                      <a:pt x="1737" y="4001"/>
                    </a:lnTo>
                    <a:lnTo>
                      <a:pt x="1755" y="3944"/>
                    </a:lnTo>
                    <a:lnTo>
                      <a:pt x="1789" y="3901"/>
                    </a:lnTo>
                    <a:lnTo>
                      <a:pt x="1824" y="3881"/>
                    </a:lnTo>
                    <a:lnTo>
                      <a:pt x="1866" y="3843"/>
                    </a:lnTo>
                    <a:lnTo>
                      <a:pt x="1866" y="3808"/>
                    </a:lnTo>
                    <a:lnTo>
                      <a:pt x="1883" y="3765"/>
                    </a:lnTo>
                    <a:lnTo>
                      <a:pt x="1927" y="3732"/>
                    </a:lnTo>
                    <a:lnTo>
                      <a:pt x="1968" y="3667"/>
                    </a:lnTo>
                    <a:lnTo>
                      <a:pt x="1976" y="3622"/>
                    </a:lnTo>
                    <a:lnTo>
                      <a:pt x="2091" y="3595"/>
                    </a:lnTo>
                    <a:lnTo>
                      <a:pt x="2104" y="3520"/>
                    </a:lnTo>
                    <a:lnTo>
                      <a:pt x="2162" y="3507"/>
                    </a:lnTo>
                    <a:lnTo>
                      <a:pt x="2180" y="3480"/>
                    </a:lnTo>
                    <a:lnTo>
                      <a:pt x="2257" y="3432"/>
                    </a:lnTo>
                    <a:lnTo>
                      <a:pt x="2278" y="3386"/>
                    </a:lnTo>
                    <a:lnTo>
                      <a:pt x="2336" y="3362"/>
                    </a:lnTo>
                    <a:lnTo>
                      <a:pt x="2356" y="3336"/>
                    </a:lnTo>
                    <a:lnTo>
                      <a:pt x="2399" y="3320"/>
                    </a:lnTo>
                    <a:lnTo>
                      <a:pt x="2455" y="3279"/>
                    </a:lnTo>
                    <a:lnTo>
                      <a:pt x="2537" y="3247"/>
                    </a:lnTo>
                    <a:lnTo>
                      <a:pt x="2602" y="3189"/>
                    </a:lnTo>
                    <a:lnTo>
                      <a:pt x="2621" y="3135"/>
                    </a:lnTo>
                    <a:lnTo>
                      <a:pt x="2682" y="3132"/>
                    </a:lnTo>
                    <a:lnTo>
                      <a:pt x="2690" y="3078"/>
                    </a:lnTo>
                    <a:lnTo>
                      <a:pt x="2757" y="3078"/>
                    </a:lnTo>
                    <a:lnTo>
                      <a:pt x="2757" y="3049"/>
                    </a:lnTo>
                    <a:lnTo>
                      <a:pt x="2791" y="3038"/>
                    </a:lnTo>
                    <a:lnTo>
                      <a:pt x="2863" y="3038"/>
                    </a:lnTo>
                    <a:lnTo>
                      <a:pt x="2917" y="3026"/>
                    </a:lnTo>
                    <a:lnTo>
                      <a:pt x="2940" y="3004"/>
                    </a:lnTo>
                    <a:lnTo>
                      <a:pt x="2954" y="2972"/>
                    </a:lnTo>
                    <a:lnTo>
                      <a:pt x="3013" y="2972"/>
                    </a:lnTo>
                    <a:lnTo>
                      <a:pt x="3166" y="2873"/>
                    </a:lnTo>
                    <a:lnTo>
                      <a:pt x="3218" y="2805"/>
                    </a:lnTo>
                    <a:lnTo>
                      <a:pt x="3267" y="2715"/>
                    </a:lnTo>
                    <a:lnTo>
                      <a:pt x="3369" y="2669"/>
                    </a:lnTo>
                    <a:lnTo>
                      <a:pt x="3390" y="2645"/>
                    </a:lnTo>
                    <a:lnTo>
                      <a:pt x="3422" y="2619"/>
                    </a:lnTo>
                    <a:lnTo>
                      <a:pt x="3465" y="2576"/>
                    </a:lnTo>
                    <a:lnTo>
                      <a:pt x="3510" y="2576"/>
                    </a:lnTo>
                    <a:lnTo>
                      <a:pt x="3510" y="2542"/>
                    </a:lnTo>
                    <a:lnTo>
                      <a:pt x="3593" y="2542"/>
                    </a:lnTo>
                    <a:lnTo>
                      <a:pt x="3593" y="2478"/>
                    </a:lnTo>
                    <a:lnTo>
                      <a:pt x="3636" y="2478"/>
                    </a:lnTo>
                    <a:lnTo>
                      <a:pt x="3636" y="2435"/>
                    </a:lnTo>
                    <a:lnTo>
                      <a:pt x="3679" y="2435"/>
                    </a:lnTo>
                    <a:lnTo>
                      <a:pt x="3679" y="2388"/>
                    </a:lnTo>
                    <a:lnTo>
                      <a:pt x="3745" y="2388"/>
                    </a:lnTo>
                    <a:lnTo>
                      <a:pt x="3745" y="2325"/>
                    </a:lnTo>
                    <a:lnTo>
                      <a:pt x="3788" y="2325"/>
                    </a:lnTo>
                    <a:lnTo>
                      <a:pt x="3788" y="2234"/>
                    </a:lnTo>
                    <a:lnTo>
                      <a:pt x="3901" y="2234"/>
                    </a:lnTo>
                    <a:lnTo>
                      <a:pt x="3901" y="2168"/>
                    </a:lnTo>
                    <a:lnTo>
                      <a:pt x="3938" y="2168"/>
                    </a:lnTo>
                    <a:lnTo>
                      <a:pt x="3938" y="2125"/>
                    </a:lnTo>
                    <a:lnTo>
                      <a:pt x="4061" y="2125"/>
                    </a:lnTo>
                    <a:lnTo>
                      <a:pt x="4061" y="2072"/>
                    </a:lnTo>
                    <a:lnTo>
                      <a:pt x="4120" y="2072"/>
                    </a:lnTo>
                    <a:lnTo>
                      <a:pt x="4120" y="2010"/>
                    </a:lnTo>
                    <a:lnTo>
                      <a:pt x="4206" y="2010"/>
                    </a:lnTo>
                    <a:lnTo>
                      <a:pt x="4206" y="1938"/>
                    </a:lnTo>
                    <a:lnTo>
                      <a:pt x="4272" y="1938"/>
                    </a:lnTo>
                    <a:lnTo>
                      <a:pt x="4272" y="1901"/>
                    </a:lnTo>
                    <a:lnTo>
                      <a:pt x="4407" y="1901"/>
                    </a:lnTo>
                    <a:lnTo>
                      <a:pt x="4407" y="1839"/>
                    </a:lnTo>
                    <a:lnTo>
                      <a:pt x="4491" y="1839"/>
                    </a:lnTo>
                    <a:lnTo>
                      <a:pt x="4491" y="1783"/>
                    </a:lnTo>
                    <a:lnTo>
                      <a:pt x="4590" y="1783"/>
                    </a:lnTo>
                    <a:lnTo>
                      <a:pt x="4590" y="1741"/>
                    </a:lnTo>
                    <a:lnTo>
                      <a:pt x="4658" y="1741"/>
                    </a:lnTo>
                    <a:lnTo>
                      <a:pt x="4658" y="1678"/>
                    </a:lnTo>
                    <a:lnTo>
                      <a:pt x="4733" y="1678"/>
                    </a:lnTo>
                    <a:lnTo>
                      <a:pt x="4733" y="1623"/>
                    </a:lnTo>
                    <a:lnTo>
                      <a:pt x="4893" y="1623"/>
                    </a:lnTo>
                    <a:lnTo>
                      <a:pt x="4893" y="1577"/>
                    </a:lnTo>
                    <a:lnTo>
                      <a:pt x="5013" y="1577"/>
                    </a:lnTo>
                    <a:lnTo>
                      <a:pt x="5013" y="1513"/>
                    </a:lnTo>
                    <a:lnTo>
                      <a:pt x="5201" y="1513"/>
                    </a:lnTo>
                    <a:lnTo>
                      <a:pt x="5201" y="1475"/>
                    </a:lnTo>
                    <a:lnTo>
                      <a:pt x="5262" y="1475"/>
                    </a:lnTo>
                    <a:lnTo>
                      <a:pt x="5262" y="1413"/>
                    </a:lnTo>
                    <a:lnTo>
                      <a:pt x="5593" y="1413"/>
                    </a:lnTo>
                    <a:lnTo>
                      <a:pt x="5593" y="1371"/>
                    </a:lnTo>
                    <a:lnTo>
                      <a:pt x="5640" y="1371"/>
                    </a:lnTo>
                    <a:lnTo>
                      <a:pt x="5640" y="1344"/>
                    </a:lnTo>
                    <a:lnTo>
                      <a:pt x="5724" y="1344"/>
                    </a:lnTo>
                    <a:lnTo>
                      <a:pt x="5724" y="1301"/>
                    </a:lnTo>
                    <a:lnTo>
                      <a:pt x="5846" y="1301"/>
                    </a:lnTo>
                    <a:lnTo>
                      <a:pt x="5846" y="1269"/>
                    </a:lnTo>
                    <a:lnTo>
                      <a:pt x="5913" y="1269"/>
                    </a:lnTo>
                    <a:lnTo>
                      <a:pt x="5913" y="1240"/>
                    </a:lnTo>
                    <a:lnTo>
                      <a:pt x="6070" y="1240"/>
                    </a:lnTo>
                    <a:lnTo>
                      <a:pt x="6070" y="1177"/>
                    </a:lnTo>
                    <a:lnTo>
                      <a:pt x="6218" y="1177"/>
                    </a:lnTo>
                    <a:lnTo>
                      <a:pt x="6218" y="1148"/>
                    </a:lnTo>
                    <a:lnTo>
                      <a:pt x="6266" y="1148"/>
                    </a:lnTo>
                    <a:lnTo>
                      <a:pt x="6266" y="1104"/>
                    </a:lnTo>
                    <a:lnTo>
                      <a:pt x="6378" y="1104"/>
                    </a:lnTo>
                    <a:lnTo>
                      <a:pt x="6378" y="1057"/>
                    </a:lnTo>
                    <a:lnTo>
                      <a:pt x="6517" y="1057"/>
                    </a:lnTo>
                    <a:lnTo>
                      <a:pt x="6517" y="1015"/>
                    </a:lnTo>
                    <a:lnTo>
                      <a:pt x="6603" y="1015"/>
                    </a:lnTo>
                    <a:lnTo>
                      <a:pt x="6603" y="953"/>
                    </a:lnTo>
                    <a:lnTo>
                      <a:pt x="6633" y="953"/>
                    </a:lnTo>
                    <a:lnTo>
                      <a:pt x="6633" y="920"/>
                    </a:lnTo>
                    <a:lnTo>
                      <a:pt x="6898" y="920"/>
                    </a:lnTo>
                    <a:lnTo>
                      <a:pt x="6898" y="880"/>
                    </a:lnTo>
                    <a:lnTo>
                      <a:pt x="7080" y="880"/>
                    </a:lnTo>
                    <a:lnTo>
                      <a:pt x="7080" y="848"/>
                    </a:lnTo>
                    <a:lnTo>
                      <a:pt x="7279" y="848"/>
                    </a:lnTo>
                    <a:lnTo>
                      <a:pt x="7279" y="813"/>
                    </a:lnTo>
                    <a:lnTo>
                      <a:pt x="7410" y="813"/>
                    </a:lnTo>
                    <a:lnTo>
                      <a:pt x="7410" y="770"/>
                    </a:lnTo>
                    <a:lnTo>
                      <a:pt x="7614" y="770"/>
                    </a:lnTo>
                    <a:lnTo>
                      <a:pt x="7614" y="740"/>
                    </a:lnTo>
                    <a:lnTo>
                      <a:pt x="7769" y="740"/>
                    </a:lnTo>
                    <a:lnTo>
                      <a:pt x="7769" y="696"/>
                    </a:lnTo>
                    <a:lnTo>
                      <a:pt x="7894" y="696"/>
                    </a:lnTo>
                    <a:lnTo>
                      <a:pt x="7894" y="650"/>
                    </a:lnTo>
                    <a:lnTo>
                      <a:pt x="8034" y="650"/>
                    </a:lnTo>
                    <a:lnTo>
                      <a:pt x="8034" y="618"/>
                    </a:lnTo>
                    <a:lnTo>
                      <a:pt x="8234" y="618"/>
                    </a:lnTo>
                    <a:lnTo>
                      <a:pt x="8234" y="577"/>
                    </a:lnTo>
                    <a:lnTo>
                      <a:pt x="8408" y="577"/>
                    </a:lnTo>
                    <a:lnTo>
                      <a:pt x="8408" y="553"/>
                    </a:lnTo>
                    <a:lnTo>
                      <a:pt x="8764" y="553"/>
                    </a:lnTo>
                    <a:lnTo>
                      <a:pt x="8764" y="511"/>
                    </a:lnTo>
                    <a:lnTo>
                      <a:pt x="8857" y="511"/>
                    </a:lnTo>
                    <a:lnTo>
                      <a:pt x="8857" y="466"/>
                    </a:lnTo>
                    <a:lnTo>
                      <a:pt x="8916" y="466"/>
                    </a:lnTo>
                    <a:lnTo>
                      <a:pt x="8916" y="422"/>
                    </a:lnTo>
                    <a:lnTo>
                      <a:pt x="9015" y="422"/>
                    </a:lnTo>
                    <a:lnTo>
                      <a:pt x="9015" y="385"/>
                    </a:lnTo>
                    <a:lnTo>
                      <a:pt x="9250" y="385"/>
                    </a:lnTo>
                    <a:lnTo>
                      <a:pt x="9250" y="351"/>
                    </a:lnTo>
                    <a:lnTo>
                      <a:pt x="9418" y="351"/>
                    </a:lnTo>
                    <a:lnTo>
                      <a:pt x="9418" y="313"/>
                    </a:lnTo>
                    <a:lnTo>
                      <a:pt x="9715" y="313"/>
                    </a:lnTo>
                    <a:lnTo>
                      <a:pt x="9715" y="0"/>
                    </a:lnTo>
                    <a:lnTo>
                      <a:pt x="9429" y="0"/>
                    </a:lnTo>
                    <a:lnTo>
                      <a:pt x="9429" y="32"/>
                    </a:lnTo>
                    <a:lnTo>
                      <a:pt x="9179" y="32"/>
                    </a:lnTo>
                    <a:lnTo>
                      <a:pt x="9179" y="67"/>
                    </a:lnTo>
                    <a:lnTo>
                      <a:pt x="9019" y="67"/>
                    </a:lnTo>
                    <a:lnTo>
                      <a:pt x="9019" y="116"/>
                    </a:lnTo>
                    <a:lnTo>
                      <a:pt x="8806" y="116"/>
                    </a:lnTo>
                    <a:lnTo>
                      <a:pt x="8806" y="154"/>
                    </a:lnTo>
                    <a:lnTo>
                      <a:pt x="8730" y="154"/>
                    </a:lnTo>
                    <a:lnTo>
                      <a:pt x="8730" y="201"/>
                    </a:lnTo>
                    <a:lnTo>
                      <a:pt x="8406" y="201"/>
                    </a:lnTo>
                    <a:lnTo>
                      <a:pt x="8406" y="228"/>
                    </a:lnTo>
                    <a:lnTo>
                      <a:pt x="8241" y="228"/>
                    </a:lnTo>
                    <a:lnTo>
                      <a:pt x="8241" y="260"/>
                    </a:lnTo>
                    <a:lnTo>
                      <a:pt x="8024" y="260"/>
                    </a:lnTo>
                    <a:lnTo>
                      <a:pt x="8024" y="292"/>
                    </a:lnTo>
                    <a:lnTo>
                      <a:pt x="7904" y="292"/>
                    </a:lnTo>
                    <a:close/>
                  </a:path>
                </a:pathLst>
              </a:custGeom>
              <a:solidFill>
                <a:srgbClr val="FFD9BF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0" name="Freeform 46">
                <a:extLst>
                  <a:ext uri="{FF2B5EF4-FFF2-40B4-BE49-F238E27FC236}">
                    <a16:creationId xmlns:a16="http://schemas.microsoft.com/office/drawing/2014/main" id="{5CF7D19E-E2FB-EAD1-ED4A-70EACA235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7263" y="3476625"/>
                <a:ext cx="3052763" cy="2025650"/>
              </a:xfrm>
              <a:custGeom>
                <a:avLst/>
                <a:gdLst>
                  <a:gd name="T0" fmla="*/ 7623 w 9614"/>
                  <a:gd name="T1" fmla="*/ 245 h 6377"/>
                  <a:gd name="T2" fmla="*/ 6576 w 9614"/>
                  <a:gd name="T3" fmla="*/ 358 h 6377"/>
                  <a:gd name="T4" fmla="*/ 6156 w 9614"/>
                  <a:gd name="T5" fmla="*/ 478 h 6377"/>
                  <a:gd name="T6" fmla="*/ 5641 w 9614"/>
                  <a:gd name="T7" fmla="*/ 600 h 6377"/>
                  <a:gd name="T8" fmla="*/ 5096 w 9614"/>
                  <a:gd name="T9" fmla="*/ 735 h 6377"/>
                  <a:gd name="T10" fmla="*/ 4818 w 9614"/>
                  <a:gd name="T11" fmla="*/ 921 h 6377"/>
                  <a:gd name="T12" fmla="*/ 4352 w 9614"/>
                  <a:gd name="T13" fmla="*/ 1043 h 6377"/>
                  <a:gd name="T14" fmla="*/ 3783 w 9614"/>
                  <a:gd name="T15" fmla="*/ 1182 h 6377"/>
                  <a:gd name="T16" fmla="*/ 3516 w 9614"/>
                  <a:gd name="T17" fmla="*/ 1337 h 6377"/>
                  <a:gd name="T18" fmla="*/ 3329 w 9614"/>
                  <a:gd name="T19" fmla="*/ 1527 h 6377"/>
                  <a:gd name="T20" fmla="*/ 2952 w 9614"/>
                  <a:gd name="T21" fmla="*/ 1680 h 6377"/>
                  <a:gd name="T22" fmla="*/ 2564 w 9614"/>
                  <a:gd name="T23" fmla="*/ 1917 h 6377"/>
                  <a:gd name="T24" fmla="*/ 2309 w 9614"/>
                  <a:gd name="T25" fmla="*/ 2076 h 6377"/>
                  <a:gd name="T26" fmla="*/ 2031 w 9614"/>
                  <a:gd name="T27" fmla="*/ 2260 h 6377"/>
                  <a:gd name="T28" fmla="*/ 1937 w 9614"/>
                  <a:gd name="T29" fmla="*/ 2407 h 6377"/>
                  <a:gd name="T30" fmla="*/ 1862 w 9614"/>
                  <a:gd name="T31" fmla="*/ 2584 h 6377"/>
                  <a:gd name="T32" fmla="*/ 1676 w 9614"/>
                  <a:gd name="T33" fmla="*/ 2841 h 6377"/>
                  <a:gd name="T34" fmla="*/ 1648 w 9614"/>
                  <a:gd name="T35" fmla="*/ 2975 h 6377"/>
                  <a:gd name="T36" fmla="*/ 1578 w 9614"/>
                  <a:gd name="T37" fmla="*/ 3215 h 6377"/>
                  <a:gd name="T38" fmla="*/ 1336 w 9614"/>
                  <a:gd name="T39" fmla="*/ 3996 h 6377"/>
                  <a:gd name="T40" fmla="*/ 1311 w 9614"/>
                  <a:gd name="T41" fmla="*/ 4064 h 6377"/>
                  <a:gd name="T42" fmla="*/ 1033 w 9614"/>
                  <a:gd name="T43" fmla="*/ 4348 h 6377"/>
                  <a:gd name="T44" fmla="*/ 661 w 9614"/>
                  <a:gd name="T45" fmla="*/ 5126 h 6377"/>
                  <a:gd name="T46" fmla="*/ 402 w 9614"/>
                  <a:gd name="T47" fmla="*/ 5459 h 6377"/>
                  <a:gd name="T48" fmla="*/ 182 w 9614"/>
                  <a:gd name="T49" fmla="*/ 5671 h 6377"/>
                  <a:gd name="T50" fmla="*/ 120 w 9614"/>
                  <a:gd name="T51" fmla="*/ 5873 h 6377"/>
                  <a:gd name="T52" fmla="*/ 95 w 9614"/>
                  <a:gd name="T53" fmla="*/ 5973 h 6377"/>
                  <a:gd name="T54" fmla="*/ 77 w 9614"/>
                  <a:gd name="T55" fmla="*/ 6025 h 6377"/>
                  <a:gd name="T56" fmla="*/ 65 w 9614"/>
                  <a:gd name="T57" fmla="*/ 6080 h 6377"/>
                  <a:gd name="T58" fmla="*/ 34 w 9614"/>
                  <a:gd name="T59" fmla="*/ 6160 h 6377"/>
                  <a:gd name="T60" fmla="*/ 592 w 9614"/>
                  <a:gd name="T61" fmla="*/ 5716 h 6377"/>
                  <a:gd name="T62" fmla="*/ 660 w 9614"/>
                  <a:gd name="T63" fmla="*/ 5570 h 6377"/>
                  <a:gd name="T64" fmla="*/ 751 w 9614"/>
                  <a:gd name="T65" fmla="*/ 5328 h 6377"/>
                  <a:gd name="T66" fmla="*/ 984 w 9614"/>
                  <a:gd name="T67" fmla="*/ 5070 h 6377"/>
                  <a:gd name="T68" fmla="*/ 1007 w 9614"/>
                  <a:gd name="T69" fmla="*/ 5037 h 6377"/>
                  <a:gd name="T70" fmla="*/ 1306 w 9614"/>
                  <a:gd name="T71" fmla="*/ 4728 h 6377"/>
                  <a:gd name="T72" fmla="*/ 1508 w 9614"/>
                  <a:gd name="T73" fmla="*/ 4127 h 6377"/>
                  <a:gd name="T74" fmla="*/ 1853 w 9614"/>
                  <a:gd name="T75" fmla="*/ 3270 h 6377"/>
                  <a:gd name="T76" fmla="*/ 2139 w 9614"/>
                  <a:gd name="T77" fmla="*/ 2927 h 6377"/>
                  <a:gd name="T78" fmla="*/ 2408 w 9614"/>
                  <a:gd name="T79" fmla="*/ 2709 h 6377"/>
                  <a:gd name="T80" fmla="*/ 2766 w 9614"/>
                  <a:gd name="T81" fmla="*/ 2495 h 6377"/>
                  <a:gd name="T82" fmla="*/ 3099 w 9614"/>
                  <a:gd name="T83" fmla="*/ 2317 h 6377"/>
                  <a:gd name="T84" fmla="*/ 3397 w 9614"/>
                  <a:gd name="T85" fmla="*/ 2113 h 6377"/>
                  <a:gd name="T86" fmla="*/ 3605 w 9614"/>
                  <a:gd name="T87" fmla="*/ 1956 h 6377"/>
                  <a:gd name="T88" fmla="*/ 3889 w 9614"/>
                  <a:gd name="T89" fmla="*/ 1766 h 6377"/>
                  <a:gd name="T90" fmla="*/ 4575 w 9614"/>
                  <a:gd name="T91" fmla="*/ 1613 h 6377"/>
                  <a:gd name="T92" fmla="*/ 4699 w 9614"/>
                  <a:gd name="T93" fmla="*/ 1550 h 6377"/>
                  <a:gd name="T94" fmla="*/ 4989 w 9614"/>
                  <a:gd name="T95" fmla="*/ 1337 h 6377"/>
                  <a:gd name="T96" fmla="*/ 5378 w 9614"/>
                  <a:gd name="T97" fmla="*/ 1170 h 6377"/>
                  <a:gd name="T98" fmla="*/ 5849 w 9614"/>
                  <a:gd name="T99" fmla="*/ 1043 h 6377"/>
                  <a:gd name="T100" fmla="*/ 6174 w 9614"/>
                  <a:gd name="T101" fmla="*/ 999 h 6377"/>
                  <a:gd name="T102" fmla="*/ 6306 w 9614"/>
                  <a:gd name="T103" fmla="*/ 949 h 6377"/>
                  <a:gd name="T104" fmla="*/ 6968 w 9614"/>
                  <a:gd name="T105" fmla="*/ 741 h 6377"/>
                  <a:gd name="T106" fmla="*/ 7925 w 9614"/>
                  <a:gd name="T107" fmla="*/ 542 h 6377"/>
                  <a:gd name="T108" fmla="*/ 8057 w 9614"/>
                  <a:gd name="T109" fmla="*/ 506 h 6377"/>
                  <a:gd name="T110" fmla="*/ 8110 w 9614"/>
                  <a:gd name="T111" fmla="*/ 485 h 6377"/>
                  <a:gd name="T112" fmla="*/ 8867 w 9614"/>
                  <a:gd name="T113" fmla="*/ 462 h 6377"/>
                  <a:gd name="T114" fmla="*/ 8870 w 9614"/>
                  <a:gd name="T115" fmla="*/ 0 h 6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614" h="6377">
                    <a:moveTo>
                      <a:pt x="8012" y="76"/>
                    </a:moveTo>
                    <a:lnTo>
                      <a:pt x="8012" y="122"/>
                    </a:lnTo>
                    <a:lnTo>
                      <a:pt x="7858" y="122"/>
                    </a:lnTo>
                    <a:lnTo>
                      <a:pt x="7858" y="177"/>
                    </a:lnTo>
                    <a:lnTo>
                      <a:pt x="7623" y="177"/>
                    </a:lnTo>
                    <a:lnTo>
                      <a:pt x="7623" y="245"/>
                    </a:lnTo>
                    <a:lnTo>
                      <a:pt x="6793" y="245"/>
                    </a:lnTo>
                    <a:lnTo>
                      <a:pt x="6793" y="275"/>
                    </a:lnTo>
                    <a:lnTo>
                      <a:pt x="6664" y="275"/>
                    </a:lnTo>
                    <a:lnTo>
                      <a:pt x="6664" y="312"/>
                    </a:lnTo>
                    <a:lnTo>
                      <a:pt x="6576" y="312"/>
                    </a:lnTo>
                    <a:lnTo>
                      <a:pt x="6576" y="358"/>
                    </a:lnTo>
                    <a:lnTo>
                      <a:pt x="6404" y="358"/>
                    </a:lnTo>
                    <a:lnTo>
                      <a:pt x="6404" y="398"/>
                    </a:lnTo>
                    <a:lnTo>
                      <a:pt x="6331" y="398"/>
                    </a:lnTo>
                    <a:lnTo>
                      <a:pt x="6331" y="431"/>
                    </a:lnTo>
                    <a:lnTo>
                      <a:pt x="6156" y="431"/>
                    </a:lnTo>
                    <a:lnTo>
                      <a:pt x="6156" y="478"/>
                    </a:lnTo>
                    <a:lnTo>
                      <a:pt x="5874" y="478"/>
                    </a:lnTo>
                    <a:lnTo>
                      <a:pt x="5874" y="511"/>
                    </a:lnTo>
                    <a:lnTo>
                      <a:pt x="5727" y="511"/>
                    </a:lnTo>
                    <a:lnTo>
                      <a:pt x="5727" y="547"/>
                    </a:lnTo>
                    <a:lnTo>
                      <a:pt x="5641" y="547"/>
                    </a:lnTo>
                    <a:lnTo>
                      <a:pt x="5641" y="600"/>
                    </a:lnTo>
                    <a:lnTo>
                      <a:pt x="5351" y="600"/>
                    </a:lnTo>
                    <a:lnTo>
                      <a:pt x="5351" y="631"/>
                    </a:lnTo>
                    <a:lnTo>
                      <a:pt x="5231" y="631"/>
                    </a:lnTo>
                    <a:lnTo>
                      <a:pt x="5231" y="688"/>
                    </a:lnTo>
                    <a:lnTo>
                      <a:pt x="5096" y="688"/>
                    </a:lnTo>
                    <a:lnTo>
                      <a:pt x="5096" y="735"/>
                    </a:lnTo>
                    <a:lnTo>
                      <a:pt x="4986" y="735"/>
                    </a:lnTo>
                    <a:lnTo>
                      <a:pt x="4986" y="784"/>
                    </a:lnTo>
                    <a:lnTo>
                      <a:pt x="4937" y="784"/>
                    </a:lnTo>
                    <a:lnTo>
                      <a:pt x="4937" y="829"/>
                    </a:lnTo>
                    <a:lnTo>
                      <a:pt x="4818" y="829"/>
                    </a:lnTo>
                    <a:lnTo>
                      <a:pt x="4818" y="921"/>
                    </a:lnTo>
                    <a:lnTo>
                      <a:pt x="4698" y="921"/>
                    </a:lnTo>
                    <a:lnTo>
                      <a:pt x="4698" y="974"/>
                    </a:lnTo>
                    <a:lnTo>
                      <a:pt x="4555" y="974"/>
                    </a:lnTo>
                    <a:lnTo>
                      <a:pt x="4555" y="1004"/>
                    </a:lnTo>
                    <a:lnTo>
                      <a:pt x="4352" y="1004"/>
                    </a:lnTo>
                    <a:lnTo>
                      <a:pt x="4352" y="1043"/>
                    </a:lnTo>
                    <a:lnTo>
                      <a:pt x="4071" y="1043"/>
                    </a:lnTo>
                    <a:lnTo>
                      <a:pt x="4071" y="1090"/>
                    </a:lnTo>
                    <a:lnTo>
                      <a:pt x="3869" y="1090"/>
                    </a:lnTo>
                    <a:lnTo>
                      <a:pt x="3869" y="1145"/>
                    </a:lnTo>
                    <a:lnTo>
                      <a:pt x="3783" y="1145"/>
                    </a:lnTo>
                    <a:lnTo>
                      <a:pt x="3783" y="1182"/>
                    </a:lnTo>
                    <a:lnTo>
                      <a:pt x="3712" y="1182"/>
                    </a:lnTo>
                    <a:lnTo>
                      <a:pt x="3712" y="1227"/>
                    </a:lnTo>
                    <a:lnTo>
                      <a:pt x="3620" y="1227"/>
                    </a:lnTo>
                    <a:lnTo>
                      <a:pt x="3620" y="1282"/>
                    </a:lnTo>
                    <a:lnTo>
                      <a:pt x="3516" y="1282"/>
                    </a:lnTo>
                    <a:lnTo>
                      <a:pt x="3516" y="1337"/>
                    </a:lnTo>
                    <a:lnTo>
                      <a:pt x="3458" y="1337"/>
                    </a:lnTo>
                    <a:lnTo>
                      <a:pt x="3458" y="1390"/>
                    </a:lnTo>
                    <a:lnTo>
                      <a:pt x="3403" y="1390"/>
                    </a:lnTo>
                    <a:lnTo>
                      <a:pt x="3403" y="1448"/>
                    </a:lnTo>
                    <a:lnTo>
                      <a:pt x="3329" y="1448"/>
                    </a:lnTo>
                    <a:lnTo>
                      <a:pt x="3329" y="1527"/>
                    </a:lnTo>
                    <a:lnTo>
                      <a:pt x="3225" y="1527"/>
                    </a:lnTo>
                    <a:lnTo>
                      <a:pt x="3173" y="1580"/>
                    </a:lnTo>
                    <a:lnTo>
                      <a:pt x="3105" y="1580"/>
                    </a:lnTo>
                    <a:lnTo>
                      <a:pt x="3105" y="1617"/>
                    </a:lnTo>
                    <a:lnTo>
                      <a:pt x="2952" y="1617"/>
                    </a:lnTo>
                    <a:lnTo>
                      <a:pt x="2952" y="1680"/>
                    </a:lnTo>
                    <a:lnTo>
                      <a:pt x="2842" y="1680"/>
                    </a:lnTo>
                    <a:lnTo>
                      <a:pt x="2842" y="1727"/>
                    </a:lnTo>
                    <a:lnTo>
                      <a:pt x="2760" y="1727"/>
                    </a:lnTo>
                    <a:lnTo>
                      <a:pt x="2760" y="1806"/>
                    </a:lnTo>
                    <a:lnTo>
                      <a:pt x="2719" y="1821"/>
                    </a:lnTo>
                    <a:lnTo>
                      <a:pt x="2564" y="1917"/>
                    </a:lnTo>
                    <a:lnTo>
                      <a:pt x="2515" y="1925"/>
                    </a:lnTo>
                    <a:lnTo>
                      <a:pt x="2515" y="1953"/>
                    </a:lnTo>
                    <a:lnTo>
                      <a:pt x="2425" y="1947"/>
                    </a:lnTo>
                    <a:lnTo>
                      <a:pt x="2425" y="2021"/>
                    </a:lnTo>
                    <a:lnTo>
                      <a:pt x="2340" y="2021"/>
                    </a:lnTo>
                    <a:lnTo>
                      <a:pt x="2309" y="2076"/>
                    </a:lnTo>
                    <a:lnTo>
                      <a:pt x="2272" y="2103"/>
                    </a:lnTo>
                    <a:lnTo>
                      <a:pt x="2209" y="2127"/>
                    </a:lnTo>
                    <a:lnTo>
                      <a:pt x="2180" y="2162"/>
                    </a:lnTo>
                    <a:lnTo>
                      <a:pt x="2135" y="2195"/>
                    </a:lnTo>
                    <a:lnTo>
                      <a:pt x="2131" y="2260"/>
                    </a:lnTo>
                    <a:lnTo>
                      <a:pt x="2031" y="2260"/>
                    </a:lnTo>
                    <a:lnTo>
                      <a:pt x="1984" y="2317"/>
                    </a:lnTo>
                    <a:lnTo>
                      <a:pt x="1948" y="2382"/>
                    </a:lnTo>
                    <a:lnTo>
                      <a:pt x="1945" y="2385"/>
                    </a:lnTo>
                    <a:lnTo>
                      <a:pt x="1943" y="2391"/>
                    </a:lnTo>
                    <a:lnTo>
                      <a:pt x="1939" y="2397"/>
                    </a:lnTo>
                    <a:lnTo>
                      <a:pt x="1937" y="2407"/>
                    </a:lnTo>
                    <a:lnTo>
                      <a:pt x="1932" y="2415"/>
                    </a:lnTo>
                    <a:lnTo>
                      <a:pt x="1927" y="2427"/>
                    </a:lnTo>
                    <a:lnTo>
                      <a:pt x="1921" y="2440"/>
                    </a:lnTo>
                    <a:lnTo>
                      <a:pt x="1915" y="2456"/>
                    </a:lnTo>
                    <a:lnTo>
                      <a:pt x="1868" y="2501"/>
                    </a:lnTo>
                    <a:lnTo>
                      <a:pt x="1862" y="2584"/>
                    </a:lnTo>
                    <a:lnTo>
                      <a:pt x="1837" y="2605"/>
                    </a:lnTo>
                    <a:lnTo>
                      <a:pt x="1801" y="2627"/>
                    </a:lnTo>
                    <a:lnTo>
                      <a:pt x="1776" y="2670"/>
                    </a:lnTo>
                    <a:lnTo>
                      <a:pt x="1768" y="2713"/>
                    </a:lnTo>
                    <a:lnTo>
                      <a:pt x="1731" y="2719"/>
                    </a:lnTo>
                    <a:lnTo>
                      <a:pt x="1676" y="2841"/>
                    </a:lnTo>
                    <a:lnTo>
                      <a:pt x="1660" y="2939"/>
                    </a:lnTo>
                    <a:lnTo>
                      <a:pt x="1659" y="2942"/>
                    </a:lnTo>
                    <a:lnTo>
                      <a:pt x="1657" y="2948"/>
                    </a:lnTo>
                    <a:lnTo>
                      <a:pt x="1655" y="2955"/>
                    </a:lnTo>
                    <a:lnTo>
                      <a:pt x="1652" y="2965"/>
                    </a:lnTo>
                    <a:lnTo>
                      <a:pt x="1648" y="2975"/>
                    </a:lnTo>
                    <a:lnTo>
                      <a:pt x="1644" y="2988"/>
                    </a:lnTo>
                    <a:lnTo>
                      <a:pt x="1638" y="3002"/>
                    </a:lnTo>
                    <a:lnTo>
                      <a:pt x="1633" y="3019"/>
                    </a:lnTo>
                    <a:lnTo>
                      <a:pt x="1621" y="3113"/>
                    </a:lnTo>
                    <a:lnTo>
                      <a:pt x="1578" y="3123"/>
                    </a:lnTo>
                    <a:lnTo>
                      <a:pt x="1578" y="3215"/>
                    </a:lnTo>
                    <a:lnTo>
                      <a:pt x="1494" y="3517"/>
                    </a:lnTo>
                    <a:lnTo>
                      <a:pt x="1458" y="3588"/>
                    </a:lnTo>
                    <a:lnTo>
                      <a:pt x="1409" y="3744"/>
                    </a:lnTo>
                    <a:lnTo>
                      <a:pt x="1378" y="3797"/>
                    </a:lnTo>
                    <a:lnTo>
                      <a:pt x="1339" y="3993"/>
                    </a:lnTo>
                    <a:lnTo>
                      <a:pt x="1336" y="3996"/>
                    </a:lnTo>
                    <a:lnTo>
                      <a:pt x="1335" y="4002"/>
                    </a:lnTo>
                    <a:lnTo>
                      <a:pt x="1331" y="4010"/>
                    </a:lnTo>
                    <a:lnTo>
                      <a:pt x="1329" y="4021"/>
                    </a:lnTo>
                    <a:lnTo>
                      <a:pt x="1323" y="4032"/>
                    </a:lnTo>
                    <a:lnTo>
                      <a:pt x="1318" y="4048"/>
                    </a:lnTo>
                    <a:lnTo>
                      <a:pt x="1311" y="4064"/>
                    </a:lnTo>
                    <a:lnTo>
                      <a:pt x="1305" y="4085"/>
                    </a:lnTo>
                    <a:lnTo>
                      <a:pt x="1271" y="4130"/>
                    </a:lnTo>
                    <a:lnTo>
                      <a:pt x="1188" y="4148"/>
                    </a:lnTo>
                    <a:lnTo>
                      <a:pt x="1139" y="4176"/>
                    </a:lnTo>
                    <a:lnTo>
                      <a:pt x="1115" y="4246"/>
                    </a:lnTo>
                    <a:lnTo>
                      <a:pt x="1033" y="4348"/>
                    </a:lnTo>
                    <a:lnTo>
                      <a:pt x="1017" y="4405"/>
                    </a:lnTo>
                    <a:lnTo>
                      <a:pt x="747" y="4742"/>
                    </a:lnTo>
                    <a:lnTo>
                      <a:pt x="714" y="4832"/>
                    </a:lnTo>
                    <a:lnTo>
                      <a:pt x="686" y="4950"/>
                    </a:lnTo>
                    <a:lnTo>
                      <a:pt x="680" y="5042"/>
                    </a:lnTo>
                    <a:lnTo>
                      <a:pt x="661" y="5126"/>
                    </a:lnTo>
                    <a:lnTo>
                      <a:pt x="619" y="5211"/>
                    </a:lnTo>
                    <a:lnTo>
                      <a:pt x="527" y="5299"/>
                    </a:lnTo>
                    <a:lnTo>
                      <a:pt x="514" y="5352"/>
                    </a:lnTo>
                    <a:lnTo>
                      <a:pt x="475" y="5355"/>
                    </a:lnTo>
                    <a:lnTo>
                      <a:pt x="445" y="5407"/>
                    </a:lnTo>
                    <a:lnTo>
                      <a:pt x="402" y="5459"/>
                    </a:lnTo>
                    <a:lnTo>
                      <a:pt x="288" y="5477"/>
                    </a:lnTo>
                    <a:lnTo>
                      <a:pt x="218" y="5538"/>
                    </a:lnTo>
                    <a:lnTo>
                      <a:pt x="193" y="5640"/>
                    </a:lnTo>
                    <a:lnTo>
                      <a:pt x="190" y="5646"/>
                    </a:lnTo>
                    <a:lnTo>
                      <a:pt x="187" y="5657"/>
                    </a:lnTo>
                    <a:lnTo>
                      <a:pt x="182" y="5671"/>
                    </a:lnTo>
                    <a:lnTo>
                      <a:pt x="179" y="5687"/>
                    </a:lnTo>
                    <a:lnTo>
                      <a:pt x="173" y="5705"/>
                    </a:lnTo>
                    <a:lnTo>
                      <a:pt x="168" y="5726"/>
                    </a:lnTo>
                    <a:lnTo>
                      <a:pt x="162" y="5749"/>
                    </a:lnTo>
                    <a:lnTo>
                      <a:pt x="157" y="5777"/>
                    </a:lnTo>
                    <a:lnTo>
                      <a:pt x="120" y="5873"/>
                    </a:lnTo>
                    <a:lnTo>
                      <a:pt x="114" y="5896"/>
                    </a:lnTo>
                    <a:lnTo>
                      <a:pt x="109" y="5917"/>
                    </a:lnTo>
                    <a:lnTo>
                      <a:pt x="104" y="5935"/>
                    </a:lnTo>
                    <a:lnTo>
                      <a:pt x="102" y="5951"/>
                    </a:lnTo>
                    <a:lnTo>
                      <a:pt x="98" y="5962"/>
                    </a:lnTo>
                    <a:lnTo>
                      <a:pt x="95" y="5973"/>
                    </a:lnTo>
                    <a:lnTo>
                      <a:pt x="93" y="5979"/>
                    </a:lnTo>
                    <a:lnTo>
                      <a:pt x="92" y="5985"/>
                    </a:lnTo>
                    <a:lnTo>
                      <a:pt x="87" y="5991"/>
                    </a:lnTo>
                    <a:lnTo>
                      <a:pt x="84" y="6000"/>
                    </a:lnTo>
                    <a:lnTo>
                      <a:pt x="80" y="6011"/>
                    </a:lnTo>
                    <a:lnTo>
                      <a:pt x="77" y="6025"/>
                    </a:lnTo>
                    <a:lnTo>
                      <a:pt x="72" y="6038"/>
                    </a:lnTo>
                    <a:lnTo>
                      <a:pt x="70" y="6051"/>
                    </a:lnTo>
                    <a:lnTo>
                      <a:pt x="67" y="6060"/>
                    </a:lnTo>
                    <a:lnTo>
                      <a:pt x="67" y="6069"/>
                    </a:lnTo>
                    <a:lnTo>
                      <a:pt x="66" y="6072"/>
                    </a:lnTo>
                    <a:lnTo>
                      <a:pt x="65" y="6080"/>
                    </a:lnTo>
                    <a:lnTo>
                      <a:pt x="61" y="6088"/>
                    </a:lnTo>
                    <a:lnTo>
                      <a:pt x="59" y="6100"/>
                    </a:lnTo>
                    <a:lnTo>
                      <a:pt x="53" y="6112"/>
                    </a:lnTo>
                    <a:lnTo>
                      <a:pt x="48" y="6126"/>
                    </a:lnTo>
                    <a:lnTo>
                      <a:pt x="40" y="6142"/>
                    </a:lnTo>
                    <a:lnTo>
                      <a:pt x="34" y="6160"/>
                    </a:lnTo>
                    <a:lnTo>
                      <a:pt x="0" y="6258"/>
                    </a:lnTo>
                    <a:lnTo>
                      <a:pt x="6" y="6377"/>
                    </a:lnTo>
                    <a:lnTo>
                      <a:pt x="181" y="6016"/>
                    </a:lnTo>
                    <a:lnTo>
                      <a:pt x="414" y="5857"/>
                    </a:lnTo>
                    <a:lnTo>
                      <a:pt x="539" y="5747"/>
                    </a:lnTo>
                    <a:lnTo>
                      <a:pt x="592" y="5716"/>
                    </a:lnTo>
                    <a:lnTo>
                      <a:pt x="637" y="5652"/>
                    </a:lnTo>
                    <a:lnTo>
                      <a:pt x="642" y="5631"/>
                    </a:lnTo>
                    <a:lnTo>
                      <a:pt x="648" y="5613"/>
                    </a:lnTo>
                    <a:lnTo>
                      <a:pt x="653" y="5597"/>
                    </a:lnTo>
                    <a:lnTo>
                      <a:pt x="658" y="5584"/>
                    </a:lnTo>
                    <a:lnTo>
                      <a:pt x="660" y="5570"/>
                    </a:lnTo>
                    <a:lnTo>
                      <a:pt x="664" y="5562"/>
                    </a:lnTo>
                    <a:lnTo>
                      <a:pt x="665" y="5554"/>
                    </a:lnTo>
                    <a:lnTo>
                      <a:pt x="668" y="5551"/>
                    </a:lnTo>
                    <a:lnTo>
                      <a:pt x="677" y="5475"/>
                    </a:lnTo>
                    <a:lnTo>
                      <a:pt x="710" y="5391"/>
                    </a:lnTo>
                    <a:lnTo>
                      <a:pt x="751" y="5328"/>
                    </a:lnTo>
                    <a:lnTo>
                      <a:pt x="938" y="5138"/>
                    </a:lnTo>
                    <a:lnTo>
                      <a:pt x="949" y="5119"/>
                    </a:lnTo>
                    <a:lnTo>
                      <a:pt x="960" y="5105"/>
                    </a:lnTo>
                    <a:lnTo>
                      <a:pt x="969" y="5091"/>
                    </a:lnTo>
                    <a:lnTo>
                      <a:pt x="977" y="5081"/>
                    </a:lnTo>
                    <a:lnTo>
                      <a:pt x="984" y="5070"/>
                    </a:lnTo>
                    <a:lnTo>
                      <a:pt x="988" y="5063"/>
                    </a:lnTo>
                    <a:lnTo>
                      <a:pt x="992" y="5057"/>
                    </a:lnTo>
                    <a:lnTo>
                      <a:pt x="996" y="5055"/>
                    </a:lnTo>
                    <a:lnTo>
                      <a:pt x="997" y="5050"/>
                    </a:lnTo>
                    <a:lnTo>
                      <a:pt x="1002" y="5045"/>
                    </a:lnTo>
                    <a:lnTo>
                      <a:pt x="1007" y="5037"/>
                    </a:lnTo>
                    <a:lnTo>
                      <a:pt x="1015" y="5030"/>
                    </a:lnTo>
                    <a:lnTo>
                      <a:pt x="1030" y="5015"/>
                    </a:lnTo>
                    <a:lnTo>
                      <a:pt x="1079" y="4957"/>
                    </a:lnTo>
                    <a:lnTo>
                      <a:pt x="1134" y="4859"/>
                    </a:lnTo>
                    <a:lnTo>
                      <a:pt x="1265" y="4777"/>
                    </a:lnTo>
                    <a:lnTo>
                      <a:pt x="1306" y="4728"/>
                    </a:lnTo>
                    <a:lnTo>
                      <a:pt x="1357" y="4558"/>
                    </a:lnTo>
                    <a:lnTo>
                      <a:pt x="1382" y="4503"/>
                    </a:lnTo>
                    <a:lnTo>
                      <a:pt x="1404" y="4418"/>
                    </a:lnTo>
                    <a:lnTo>
                      <a:pt x="1471" y="4287"/>
                    </a:lnTo>
                    <a:lnTo>
                      <a:pt x="1496" y="4209"/>
                    </a:lnTo>
                    <a:lnTo>
                      <a:pt x="1508" y="4127"/>
                    </a:lnTo>
                    <a:lnTo>
                      <a:pt x="1661" y="3701"/>
                    </a:lnTo>
                    <a:lnTo>
                      <a:pt x="1667" y="3637"/>
                    </a:lnTo>
                    <a:lnTo>
                      <a:pt x="1698" y="3564"/>
                    </a:lnTo>
                    <a:lnTo>
                      <a:pt x="1712" y="3503"/>
                    </a:lnTo>
                    <a:lnTo>
                      <a:pt x="1792" y="3356"/>
                    </a:lnTo>
                    <a:lnTo>
                      <a:pt x="1853" y="3270"/>
                    </a:lnTo>
                    <a:lnTo>
                      <a:pt x="1888" y="3181"/>
                    </a:lnTo>
                    <a:lnTo>
                      <a:pt x="1937" y="3141"/>
                    </a:lnTo>
                    <a:lnTo>
                      <a:pt x="1980" y="3050"/>
                    </a:lnTo>
                    <a:lnTo>
                      <a:pt x="2031" y="2997"/>
                    </a:lnTo>
                    <a:lnTo>
                      <a:pt x="2098" y="2966"/>
                    </a:lnTo>
                    <a:lnTo>
                      <a:pt x="2139" y="2927"/>
                    </a:lnTo>
                    <a:lnTo>
                      <a:pt x="2194" y="2847"/>
                    </a:lnTo>
                    <a:lnTo>
                      <a:pt x="2227" y="2829"/>
                    </a:lnTo>
                    <a:lnTo>
                      <a:pt x="2288" y="2813"/>
                    </a:lnTo>
                    <a:lnTo>
                      <a:pt x="2310" y="2776"/>
                    </a:lnTo>
                    <a:lnTo>
                      <a:pt x="2341" y="2737"/>
                    </a:lnTo>
                    <a:lnTo>
                      <a:pt x="2408" y="2709"/>
                    </a:lnTo>
                    <a:lnTo>
                      <a:pt x="2423" y="2682"/>
                    </a:lnTo>
                    <a:lnTo>
                      <a:pt x="2447" y="2666"/>
                    </a:lnTo>
                    <a:lnTo>
                      <a:pt x="2494" y="2666"/>
                    </a:lnTo>
                    <a:lnTo>
                      <a:pt x="2545" y="2645"/>
                    </a:lnTo>
                    <a:lnTo>
                      <a:pt x="2594" y="2599"/>
                    </a:lnTo>
                    <a:lnTo>
                      <a:pt x="2766" y="2495"/>
                    </a:lnTo>
                    <a:lnTo>
                      <a:pt x="2766" y="2407"/>
                    </a:lnTo>
                    <a:lnTo>
                      <a:pt x="2821" y="2407"/>
                    </a:lnTo>
                    <a:lnTo>
                      <a:pt x="2821" y="2378"/>
                    </a:lnTo>
                    <a:lnTo>
                      <a:pt x="2950" y="2378"/>
                    </a:lnTo>
                    <a:lnTo>
                      <a:pt x="2950" y="2317"/>
                    </a:lnTo>
                    <a:lnTo>
                      <a:pt x="3099" y="2317"/>
                    </a:lnTo>
                    <a:lnTo>
                      <a:pt x="3099" y="2287"/>
                    </a:lnTo>
                    <a:lnTo>
                      <a:pt x="3148" y="2287"/>
                    </a:lnTo>
                    <a:lnTo>
                      <a:pt x="3148" y="2213"/>
                    </a:lnTo>
                    <a:lnTo>
                      <a:pt x="3332" y="2213"/>
                    </a:lnTo>
                    <a:lnTo>
                      <a:pt x="3332" y="2113"/>
                    </a:lnTo>
                    <a:lnTo>
                      <a:pt x="3397" y="2113"/>
                    </a:lnTo>
                    <a:lnTo>
                      <a:pt x="3397" y="2072"/>
                    </a:lnTo>
                    <a:lnTo>
                      <a:pt x="3430" y="2072"/>
                    </a:lnTo>
                    <a:lnTo>
                      <a:pt x="3430" y="2011"/>
                    </a:lnTo>
                    <a:lnTo>
                      <a:pt x="3513" y="2011"/>
                    </a:lnTo>
                    <a:lnTo>
                      <a:pt x="3513" y="1956"/>
                    </a:lnTo>
                    <a:lnTo>
                      <a:pt x="3605" y="1956"/>
                    </a:lnTo>
                    <a:lnTo>
                      <a:pt x="3605" y="1898"/>
                    </a:lnTo>
                    <a:lnTo>
                      <a:pt x="3681" y="1898"/>
                    </a:lnTo>
                    <a:lnTo>
                      <a:pt x="3681" y="1833"/>
                    </a:lnTo>
                    <a:lnTo>
                      <a:pt x="3822" y="1833"/>
                    </a:lnTo>
                    <a:lnTo>
                      <a:pt x="3822" y="1766"/>
                    </a:lnTo>
                    <a:lnTo>
                      <a:pt x="3889" y="1766"/>
                    </a:lnTo>
                    <a:lnTo>
                      <a:pt x="3889" y="1717"/>
                    </a:lnTo>
                    <a:lnTo>
                      <a:pt x="4040" y="1717"/>
                    </a:lnTo>
                    <a:lnTo>
                      <a:pt x="4040" y="1680"/>
                    </a:lnTo>
                    <a:lnTo>
                      <a:pt x="4254" y="1674"/>
                    </a:lnTo>
                    <a:lnTo>
                      <a:pt x="4414" y="1619"/>
                    </a:lnTo>
                    <a:lnTo>
                      <a:pt x="4575" y="1613"/>
                    </a:lnTo>
                    <a:lnTo>
                      <a:pt x="4665" y="1576"/>
                    </a:lnTo>
                    <a:lnTo>
                      <a:pt x="4667" y="1574"/>
                    </a:lnTo>
                    <a:lnTo>
                      <a:pt x="4673" y="1570"/>
                    </a:lnTo>
                    <a:lnTo>
                      <a:pt x="4679" y="1565"/>
                    </a:lnTo>
                    <a:lnTo>
                      <a:pt x="4689" y="1559"/>
                    </a:lnTo>
                    <a:lnTo>
                      <a:pt x="4699" y="1550"/>
                    </a:lnTo>
                    <a:lnTo>
                      <a:pt x="4711" y="1542"/>
                    </a:lnTo>
                    <a:lnTo>
                      <a:pt x="4725" y="1531"/>
                    </a:lnTo>
                    <a:lnTo>
                      <a:pt x="4741" y="1519"/>
                    </a:lnTo>
                    <a:lnTo>
                      <a:pt x="4839" y="1466"/>
                    </a:lnTo>
                    <a:lnTo>
                      <a:pt x="4904" y="1421"/>
                    </a:lnTo>
                    <a:lnTo>
                      <a:pt x="4989" y="1337"/>
                    </a:lnTo>
                    <a:lnTo>
                      <a:pt x="5041" y="1317"/>
                    </a:lnTo>
                    <a:lnTo>
                      <a:pt x="5094" y="1286"/>
                    </a:lnTo>
                    <a:lnTo>
                      <a:pt x="5259" y="1231"/>
                    </a:lnTo>
                    <a:lnTo>
                      <a:pt x="5259" y="1197"/>
                    </a:lnTo>
                    <a:lnTo>
                      <a:pt x="5351" y="1197"/>
                    </a:lnTo>
                    <a:lnTo>
                      <a:pt x="5378" y="1170"/>
                    </a:lnTo>
                    <a:lnTo>
                      <a:pt x="5580" y="1172"/>
                    </a:lnTo>
                    <a:lnTo>
                      <a:pt x="5653" y="1151"/>
                    </a:lnTo>
                    <a:lnTo>
                      <a:pt x="5669" y="1102"/>
                    </a:lnTo>
                    <a:lnTo>
                      <a:pt x="5712" y="1072"/>
                    </a:lnTo>
                    <a:lnTo>
                      <a:pt x="5757" y="1050"/>
                    </a:lnTo>
                    <a:lnTo>
                      <a:pt x="5849" y="1043"/>
                    </a:lnTo>
                    <a:lnTo>
                      <a:pt x="5914" y="1025"/>
                    </a:lnTo>
                    <a:lnTo>
                      <a:pt x="6015" y="1025"/>
                    </a:lnTo>
                    <a:lnTo>
                      <a:pt x="6039" y="1016"/>
                    </a:lnTo>
                    <a:lnTo>
                      <a:pt x="6165" y="1001"/>
                    </a:lnTo>
                    <a:lnTo>
                      <a:pt x="6168" y="999"/>
                    </a:lnTo>
                    <a:lnTo>
                      <a:pt x="6174" y="999"/>
                    </a:lnTo>
                    <a:lnTo>
                      <a:pt x="6181" y="997"/>
                    </a:lnTo>
                    <a:lnTo>
                      <a:pt x="6192" y="996"/>
                    </a:lnTo>
                    <a:lnTo>
                      <a:pt x="6203" y="992"/>
                    </a:lnTo>
                    <a:lnTo>
                      <a:pt x="6218" y="990"/>
                    </a:lnTo>
                    <a:lnTo>
                      <a:pt x="6251" y="982"/>
                    </a:lnTo>
                    <a:lnTo>
                      <a:pt x="6306" y="949"/>
                    </a:lnTo>
                    <a:lnTo>
                      <a:pt x="6396" y="915"/>
                    </a:lnTo>
                    <a:lnTo>
                      <a:pt x="6478" y="900"/>
                    </a:lnTo>
                    <a:lnTo>
                      <a:pt x="6653" y="811"/>
                    </a:lnTo>
                    <a:lnTo>
                      <a:pt x="6800" y="768"/>
                    </a:lnTo>
                    <a:lnTo>
                      <a:pt x="6898" y="762"/>
                    </a:lnTo>
                    <a:lnTo>
                      <a:pt x="6968" y="741"/>
                    </a:lnTo>
                    <a:lnTo>
                      <a:pt x="7161" y="710"/>
                    </a:lnTo>
                    <a:lnTo>
                      <a:pt x="7654" y="710"/>
                    </a:lnTo>
                    <a:lnTo>
                      <a:pt x="7654" y="618"/>
                    </a:lnTo>
                    <a:lnTo>
                      <a:pt x="7756" y="582"/>
                    </a:lnTo>
                    <a:lnTo>
                      <a:pt x="7887" y="553"/>
                    </a:lnTo>
                    <a:lnTo>
                      <a:pt x="7925" y="542"/>
                    </a:lnTo>
                    <a:lnTo>
                      <a:pt x="7959" y="534"/>
                    </a:lnTo>
                    <a:lnTo>
                      <a:pt x="7988" y="525"/>
                    </a:lnTo>
                    <a:lnTo>
                      <a:pt x="8013" y="519"/>
                    </a:lnTo>
                    <a:lnTo>
                      <a:pt x="8032" y="513"/>
                    </a:lnTo>
                    <a:lnTo>
                      <a:pt x="8047" y="509"/>
                    </a:lnTo>
                    <a:lnTo>
                      <a:pt x="8057" y="506"/>
                    </a:lnTo>
                    <a:lnTo>
                      <a:pt x="8064" y="505"/>
                    </a:lnTo>
                    <a:lnTo>
                      <a:pt x="8068" y="501"/>
                    </a:lnTo>
                    <a:lnTo>
                      <a:pt x="8074" y="498"/>
                    </a:lnTo>
                    <a:lnTo>
                      <a:pt x="8083" y="495"/>
                    </a:lnTo>
                    <a:lnTo>
                      <a:pt x="8096" y="491"/>
                    </a:lnTo>
                    <a:lnTo>
                      <a:pt x="8110" y="485"/>
                    </a:lnTo>
                    <a:lnTo>
                      <a:pt x="8117" y="481"/>
                    </a:lnTo>
                    <a:lnTo>
                      <a:pt x="8127" y="479"/>
                    </a:lnTo>
                    <a:lnTo>
                      <a:pt x="8145" y="471"/>
                    </a:lnTo>
                    <a:lnTo>
                      <a:pt x="8168" y="465"/>
                    </a:lnTo>
                    <a:lnTo>
                      <a:pt x="8254" y="456"/>
                    </a:lnTo>
                    <a:lnTo>
                      <a:pt x="8867" y="462"/>
                    </a:lnTo>
                    <a:lnTo>
                      <a:pt x="8867" y="431"/>
                    </a:lnTo>
                    <a:lnTo>
                      <a:pt x="9495" y="431"/>
                    </a:lnTo>
                    <a:lnTo>
                      <a:pt x="9495" y="394"/>
                    </a:lnTo>
                    <a:lnTo>
                      <a:pt x="9614" y="394"/>
                    </a:lnTo>
                    <a:lnTo>
                      <a:pt x="9614" y="0"/>
                    </a:lnTo>
                    <a:lnTo>
                      <a:pt x="8870" y="0"/>
                    </a:lnTo>
                    <a:lnTo>
                      <a:pt x="8870" y="37"/>
                    </a:lnTo>
                    <a:lnTo>
                      <a:pt x="8159" y="37"/>
                    </a:lnTo>
                    <a:lnTo>
                      <a:pt x="8159" y="76"/>
                    </a:lnTo>
                    <a:lnTo>
                      <a:pt x="8012" y="76"/>
                    </a:lnTo>
                    <a:close/>
                  </a:path>
                </a:pathLst>
              </a:custGeom>
              <a:solidFill>
                <a:srgbClr val="A4FFD1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1" name="Freeform 50">
                <a:extLst>
                  <a:ext uri="{FF2B5EF4-FFF2-40B4-BE49-F238E27FC236}">
                    <a16:creationId xmlns:a16="http://schemas.microsoft.com/office/drawing/2014/main" id="{9837804C-0310-2D1B-6F0A-15AB1B640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7238" y="3524250"/>
                <a:ext cx="3255963" cy="2046287"/>
              </a:xfrm>
              <a:custGeom>
                <a:avLst/>
                <a:gdLst>
                  <a:gd name="T0" fmla="*/ 10148 w 10252"/>
                  <a:gd name="T1" fmla="*/ 30 h 6448"/>
                  <a:gd name="T2" fmla="*/ 8786 w 10252"/>
                  <a:gd name="T3" fmla="*/ 73 h 6448"/>
                  <a:gd name="T4" fmla="*/ 8651 w 10252"/>
                  <a:gd name="T5" fmla="*/ 177 h 6448"/>
                  <a:gd name="T6" fmla="*/ 8268 w 10252"/>
                  <a:gd name="T7" fmla="*/ 226 h 6448"/>
                  <a:gd name="T8" fmla="*/ 7659 w 10252"/>
                  <a:gd name="T9" fmla="*/ 331 h 6448"/>
                  <a:gd name="T10" fmla="*/ 7233 w 10252"/>
                  <a:gd name="T11" fmla="*/ 388 h 6448"/>
                  <a:gd name="T12" fmla="*/ 7074 w 10252"/>
                  <a:gd name="T13" fmla="*/ 484 h 6448"/>
                  <a:gd name="T14" fmla="*/ 6832 w 10252"/>
                  <a:gd name="T15" fmla="*/ 527 h 6448"/>
                  <a:gd name="T16" fmla="*/ 6663 w 10252"/>
                  <a:gd name="T17" fmla="*/ 606 h 6448"/>
                  <a:gd name="T18" fmla="*/ 6293 w 10252"/>
                  <a:gd name="T19" fmla="*/ 649 h 6448"/>
                  <a:gd name="T20" fmla="*/ 5991 w 10252"/>
                  <a:gd name="T21" fmla="*/ 741 h 6448"/>
                  <a:gd name="T22" fmla="*/ 5748 w 10252"/>
                  <a:gd name="T23" fmla="*/ 796 h 6448"/>
                  <a:gd name="T24" fmla="*/ 5623 w 10252"/>
                  <a:gd name="T25" fmla="*/ 884 h 6448"/>
                  <a:gd name="T26" fmla="*/ 5433 w 10252"/>
                  <a:gd name="T27" fmla="*/ 952 h 6448"/>
                  <a:gd name="T28" fmla="*/ 5329 w 10252"/>
                  <a:gd name="T29" fmla="*/ 1105 h 6448"/>
                  <a:gd name="T30" fmla="*/ 4964 w 10252"/>
                  <a:gd name="T31" fmla="*/ 1151 h 6448"/>
                  <a:gd name="T32" fmla="*/ 4674 w 10252"/>
                  <a:gd name="T33" fmla="*/ 1237 h 6448"/>
                  <a:gd name="T34" fmla="*/ 4423 w 10252"/>
                  <a:gd name="T35" fmla="*/ 1286 h 6448"/>
                  <a:gd name="T36" fmla="*/ 4337 w 10252"/>
                  <a:gd name="T37" fmla="*/ 1392 h 6448"/>
                  <a:gd name="T38" fmla="*/ 4129 w 10252"/>
                  <a:gd name="T39" fmla="*/ 1445 h 6448"/>
                  <a:gd name="T40" fmla="*/ 4051 w 10252"/>
                  <a:gd name="T41" fmla="*/ 1598 h 6448"/>
                  <a:gd name="T42" fmla="*/ 3819 w 10252"/>
                  <a:gd name="T43" fmla="*/ 1708 h 6448"/>
                  <a:gd name="T44" fmla="*/ 3749 w 10252"/>
                  <a:gd name="T45" fmla="*/ 1800 h 6448"/>
                  <a:gd name="T46" fmla="*/ 3485 w 10252"/>
                  <a:gd name="T47" fmla="*/ 1852 h 6448"/>
                  <a:gd name="T48" fmla="*/ 3353 w 10252"/>
                  <a:gd name="T49" fmla="*/ 2017 h 6448"/>
                  <a:gd name="T50" fmla="*/ 3198 w 10252"/>
                  <a:gd name="T51" fmla="*/ 2066 h 6448"/>
                  <a:gd name="T52" fmla="*/ 3044 w 10252"/>
                  <a:gd name="T53" fmla="*/ 2204 h 6448"/>
                  <a:gd name="T54" fmla="*/ 2814 w 10252"/>
                  <a:gd name="T55" fmla="*/ 2309 h 6448"/>
                  <a:gd name="T56" fmla="*/ 2757 w 10252"/>
                  <a:gd name="T57" fmla="*/ 2462 h 6448"/>
                  <a:gd name="T58" fmla="*/ 2575 w 10252"/>
                  <a:gd name="T59" fmla="*/ 2519 h 6448"/>
                  <a:gd name="T60" fmla="*/ 2532 w 10252"/>
                  <a:gd name="T61" fmla="*/ 2697 h 6448"/>
                  <a:gd name="T62" fmla="*/ 2404 w 10252"/>
                  <a:gd name="T63" fmla="*/ 2823 h 6448"/>
                  <a:gd name="T64" fmla="*/ 2371 w 10252"/>
                  <a:gd name="T65" fmla="*/ 2970 h 6448"/>
                  <a:gd name="T66" fmla="*/ 2257 w 10252"/>
                  <a:gd name="T67" fmla="*/ 3138 h 6448"/>
                  <a:gd name="T68" fmla="*/ 2202 w 10252"/>
                  <a:gd name="T69" fmla="*/ 3527 h 6448"/>
                  <a:gd name="T70" fmla="*/ 2077 w 10252"/>
                  <a:gd name="T71" fmla="*/ 3729 h 6448"/>
                  <a:gd name="T72" fmla="*/ 2022 w 10252"/>
                  <a:gd name="T73" fmla="*/ 4005 h 6448"/>
                  <a:gd name="T74" fmla="*/ 1930 w 10252"/>
                  <a:gd name="T75" fmla="*/ 4170 h 6448"/>
                  <a:gd name="T76" fmla="*/ 1856 w 10252"/>
                  <a:gd name="T77" fmla="*/ 4350 h 6448"/>
                  <a:gd name="T78" fmla="*/ 1705 w 10252"/>
                  <a:gd name="T79" fmla="*/ 4442 h 6448"/>
                  <a:gd name="T80" fmla="*/ 1629 w 10252"/>
                  <a:gd name="T81" fmla="*/ 4636 h 6448"/>
                  <a:gd name="T82" fmla="*/ 1491 w 10252"/>
                  <a:gd name="T83" fmla="*/ 4718 h 6448"/>
                  <a:gd name="T84" fmla="*/ 1430 w 10252"/>
                  <a:gd name="T85" fmla="*/ 4893 h 6448"/>
                  <a:gd name="T86" fmla="*/ 1311 w 10252"/>
                  <a:gd name="T87" fmla="*/ 5006 h 6448"/>
                  <a:gd name="T88" fmla="*/ 1277 w 10252"/>
                  <a:gd name="T89" fmla="*/ 5322 h 6448"/>
                  <a:gd name="T90" fmla="*/ 1136 w 10252"/>
                  <a:gd name="T91" fmla="*/ 5397 h 6448"/>
                  <a:gd name="T92" fmla="*/ 1060 w 10252"/>
                  <a:gd name="T93" fmla="*/ 5557 h 6448"/>
                  <a:gd name="T94" fmla="*/ 817 w 10252"/>
                  <a:gd name="T95" fmla="*/ 5600 h 6448"/>
                  <a:gd name="T96" fmla="*/ 768 w 10252"/>
                  <a:gd name="T97" fmla="*/ 5897 h 6448"/>
                  <a:gd name="T98" fmla="*/ 634 w 10252"/>
                  <a:gd name="T99" fmla="*/ 6075 h 6448"/>
                  <a:gd name="T100" fmla="*/ 578 w 10252"/>
                  <a:gd name="T101" fmla="*/ 6399 h 6448"/>
                  <a:gd name="T102" fmla="*/ 0 w 10252"/>
                  <a:gd name="T103" fmla="*/ 6448 h 6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252" h="6448">
                    <a:moveTo>
                      <a:pt x="10252" y="0"/>
                    </a:moveTo>
                    <a:lnTo>
                      <a:pt x="10148" y="0"/>
                    </a:lnTo>
                    <a:lnTo>
                      <a:pt x="10148" y="30"/>
                    </a:lnTo>
                    <a:lnTo>
                      <a:pt x="9487" y="30"/>
                    </a:lnTo>
                    <a:lnTo>
                      <a:pt x="9487" y="73"/>
                    </a:lnTo>
                    <a:lnTo>
                      <a:pt x="8786" y="73"/>
                    </a:lnTo>
                    <a:lnTo>
                      <a:pt x="8786" y="128"/>
                    </a:lnTo>
                    <a:lnTo>
                      <a:pt x="8651" y="128"/>
                    </a:lnTo>
                    <a:lnTo>
                      <a:pt x="8651" y="177"/>
                    </a:lnTo>
                    <a:lnTo>
                      <a:pt x="8507" y="177"/>
                    </a:lnTo>
                    <a:lnTo>
                      <a:pt x="8507" y="226"/>
                    </a:lnTo>
                    <a:lnTo>
                      <a:pt x="8268" y="226"/>
                    </a:lnTo>
                    <a:lnTo>
                      <a:pt x="8268" y="300"/>
                    </a:lnTo>
                    <a:lnTo>
                      <a:pt x="7659" y="300"/>
                    </a:lnTo>
                    <a:lnTo>
                      <a:pt x="7659" y="331"/>
                    </a:lnTo>
                    <a:lnTo>
                      <a:pt x="7380" y="331"/>
                    </a:lnTo>
                    <a:lnTo>
                      <a:pt x="7380" y="388"/>
                    </a:lnTo>
                    <a:lnTo>
                      <a:pt x="7233" y="388"/>
                    </a:lnTo>
                    <a:lnTo>
                      <a:pt x="7233" y="441"/>
                    </a:lnTo>
                    <a:lnTo>
                      <a:pt x="7074" y="441"/>
                    </a:lnTo>
                    <a:lnTo>
                      <a:pt x="7074" y="484"/>
                    </a:lnTo>
                    <a:lnTo>
                      <a:pt x="6942" y="484"/>
                    </a:lnTo>
                    <a:lnTo>
                      <a:pt x="6942" y="527"/>
                    </a:lnTo>
                    <a:lnTo>
                      <a:pt x="6832" y="527"/>
                    </a:lnTo>
                    <a:lnTo>
                      <a:pt x="6832" y="560"/>
                    </a:lnTo>
                    <a:lnTo>
                      <a:pt x="6663" y="560"/>
                    </a:lnTo>
                    <a:lnTo>
                      <a:pt x="6663" y="606"/>
                    </a:lnTo>
                    <a:lnTo>
                      <a:pt x="6381" y="606"/>
                    </a:lnTo>
                    <a:lnTo>
                      <a:pt x="6381" y="649"/>
                    </a:lnTo>
                    <a:lnTo>
                      <a:pt x="6293" y="649"/>
                    </a:lnTo>
                    <a:lnTo>
                      <a:pt x="6293" y="704"/>
                    </a:lnTo>
                    <a:lnTo>
                      <a:pt x="5991" y="704"/>
                    </a:lnTo>
                    <a:lnTo>
                      <a:pt x="5991" y="741"/>
                    </a:lnTo>
                    <a:lnTo>
                      <a:pt x="5868" y="741"/>
                    </a:lnTo>
                    <a:lnTo>
                      <a:pt x="5868" y="796"/>
                    </a:lnTo>
                    <a:lnTo>
                      <a:pt x="5748" y="796"/>
                    </a:lnTo>
                    <a:lnTo>
                      <a:pt x="5748" y="841"/>
                    </a:lnTo>
                    <a:lnTo>
                      <a:pt x="5623" y="841"/>
                    </a:lnTo>
                    <a:lnTo>
                      <a:pt x="5623" y="884"/>
                    </a:lnTo>
                    <a:lnTo>
                      <a:pt x="5586" y="884"/>
                    </a:lnTo>
                    <a:lnTo>
                      <a:pt x="5586" y="952"/>
                    </a:lnTo>
                    <a:lnTo>
                      <a:pt x="5433" y="952"/>
                    </a:lnTo>
                    <a:lnTo>
                      <a:pt x="5433" y="1056"/>
                    </a:lnTo>
                    <a:lnTo>
                      <a:pt x="5329" y="1056"/>
                    </a:lnTo>
                    <a:lnTo>
                      <a:pt x="5329" y="1105"/>
                    </a:lnTo>
                    <a:lnTo>
                      <a:pt x="5170" y="1105"/>
                    </a:lnTo>
                    <a:lnTo>
                      <a:pt x="5170" y="1151"/>
                    </a:lnTo>
                    <a:lnTo>
                      <a:pt x="4964" y="1151"/>
                    </a:lnTo>
                    <a:lnTo>
                      <a:pt x="4964" y="1196"/>
                    </a:lnTo>
                    <a:lnTo>
                      <a:pt x="4674" y="1196"/>
                    </a:lnTo>
                    <a:lnTo>
                      <a:pt x="4674" y="1237"/>
                    </a:lnTo>
                    <a:lnTo>
                      <a:pt x="4511" y="1237"/>
                    </a:lnTo>
                    <a:lnTo>
                      <a:pt x="4511" y="1286"/>
                    </a:lnTo>
                    <a:lnTo>
                      <a:pt x="4423" y="1286"/>
                    </a:lnTo>
                    <a:lnTo>
                      <a:pt x="4423" y="1335"/>
                    </a:lnTo>
                    <a:lnTo>
                      <a:pt x="4337" y="1335"/>
                    </a:lnTo>
                    <a:lnTo>
                      <a:pt x="4337" y="1392"/>
                    </a:lnTo>
                    <a:lnTo>
                      <a:pt x="4266" y="1392"/>
                    </a:lnTo>
                    <a:lnTo>
                      <a:pt x="4266" y="1445"/>
                    </a:lnTo>
                    <a:lnTo>
                      <a:pt x="4129" y="1445"/>
                    </a:lnTo>
                    <a:lnTo>
                      <a:pt x="4129" y="1533"/>
                    </a:lnTo>
                    <a:lnTo>
                      <a:pt x="4051" y="1533"/>
                    </a:lnTo>
                    <a:lnTo>
                      <a:pt x="4051" y="1598"/>
                    </a:lnTo>
                    <a:lnTo>
                      <a:pt x="3966" y="1598"/>
                    </a:lnTo>
                    <a:lnTo>
                      <a:pt x="3966" y="1708"/>
                    </a:lnTo>
                    <a:lnTo>
                      <a:pt x="3819" y="1708"/>
                    </a:lnTo>
                    <a:lnTo>
                      <a:pt x="3819" y="1754"/>
                    </a:lnTo>
                    <a:lnTo>
                      <a:pt x="3749" y="1754"/>
                    </a:lnTo>
                    <a:lnTo>
                      <a:pt x="3749" y="1800"/>
                    </a:lnTo>
                    <a:lnTo>
                      <a:pt x="3592" y="1800"/>
                    </a:lnTo>
                    <a:lnTo>
                      <a:pt x="3592" y="1852"/>
                    </a:lnTo>
                    <a:lnTo>
                      <a:pt x="3485" y="1852"/>
                    </a:lnTo>
                    <a:lnTo>
                      <a:pt x="3485" y="1886"/>
                    </a:lnTo>
                    <a:lnTo>
                      <a:pt x="3353" y="1886"/>
                    </a:lnTo>
                    <a:lnTo>
                      <a:pt x="3353" y="2017"/>
                    </a:lnTo>
                    <a:lnTo>
                      <a:pt x="3286" y="2017"/>
                    </a:lnTo>
                    <a:lnTo>
                      <a:pt x="3286" y="2066"/>
                    </a:lnTo>
                    <a:lnTo>
                      <a:pt x="3198" y="2066"/>
                    </a:lnTo>
                    <a:lnTo>
                      <a:pt x="3198" y="2137"/>
                    </a:lnTo>
                    <a:lnTo>
                      <a:pt x="3044" y="2137"/>
                    </a:lnTo>
                    <a:lnTo>
                      <a:pt x="3044" y="2204"/>
                    </a:lnTo>
                    <a:lnTo>
                      <a:pt x="2934" y="2204"/>
                    </a:lnTo>
                    <a:lnTo>
                      <a:pt x="2934" y="2309"/>
                    </a:lnTo>
                    <a:lnTo>
                      <a:pt x="2814" y="2309"/>
                    </a:lnTo>
                    <a:lnTo>
                      <a:pt x="2814" y="2378"/>
                    </a:lnTo>
                    <a:lnTo>
                      <a:pt x="2757" y="2378"/>
                    </a:lnTo>
                    <a:lnTo>
                      <a:pt x="2757" y="2462"/>
                    </a:lnTo>
                    <a:lnTo>
                      <a:pt x="2624" y="2462"/>
                    </a:lnTo>
                    <a:lnTo>
                      <a:pt x="2624" y="2519"/>
                    </a:lnTo>
                    <a:lnTo>
                      <a:pt x="2575" y="2519"/>
                    </a:lnTo>
                    <a:lnTo>
                      <a:pt x="2575" y="2605"/>
                    </a:lnTo>
                    <a:lnTo>
                      <a:pt x="2532" y="2605"/>
                    </a:lnTo>
                    <a:lnTo>
                      <a:pt x="2532" y="2697"/>
                    </a:lnTo>
                    <a:lnTo>
                      <a:pt x="2471" y="2697"/>
                    </a:lnTo>
                    <a:lnTo>
                      <a:pt x="2471" y="2823"/>
                    </a:lnTo>
                    <a:lnTo>
                      <a:pt x="2404" y="2823"/>
                    </a:lnTo>
                    <a:lnTo>
                      <a:pt x="2404" y="2903"/>
                    </a:lnTo>
                    <a:lnTo>
                      <a:pt x="2371" y="2903"/>
                    </a:lnTo>
                    <a:lnTo>
                      <a:pt x="2371" y="2970"/>
                    </a:lnTo>
                    <a:lnTo>
                      <a:pt x="2318" y="2970"/>
                    </a:lnTo>
                    <a:lnTo>
                      <a:pt x="2318" y="3138"/>
                    </a:lnTo>
                    <a:lnTo>
                      <a:pt x="2257" y="3138"/>
                    </a:lnTo>
                    <a:lnTo>
                      <a:pt x="2257" y="3309"/>
                    </a:lnTo>
                    <a:lnTo>
                      <a:pt x="2202" y="3309"/>
                    </a:lnTo>
                    <a:lnTo>
                      <a:pt x="2202" y="3527"/>
                    </a:lnTo>
                    <a:lnTo>
                      <a:pt x="2153" y="3527"/>
                    </a:lnTo>
                    <a:lnTo>
                      <a:pt x="2153" y="3729"/>
                    </a:lnTo>
                    <a:lnTo>
                      <a:pt x="2077" y="3729"/>
                    </a:lnTo>
                    <a:lnTo>
                      <a:pt x="2077" y="3922"/>
                    </a:lnTo>
                    <a:lnTo>
                      <a:pt x="2022" y="3922"/>
                    </a:lnTo>
                    <a:lnTo>
                      <a:pt x="2022" y="4005"/>
                    </a:lnTo>
                    <a:lnTo>
                      <a:pt x="1981" y="4005"/>
                    </a:lnTo>
                    <a:lnTo>
                      <a:pt x="1981" y="4170"/>
                    </a:lnTo>
                    <a:lnTo>
                      <a:pt x="1930" y="4170"/>
                    </a:lnTo>
                    <a:lnTo>
                      <a:pt x="1930" y="4289"/>
                    </a:lnTo>
                    <a:lnTo>
                      <a:pt x="1856" y="4289"/>
                    </a:lnTo>
                    <a:lnTo>
                      <a:pt x="1856" y="4350"/>
                    </a:lnTo>
                    <a:lnTo>
                      <a:pt x="1748" y="4350"/>
                    </a:lnTo>
                    <a:lnTo>
                      <a:pt x="1748" y="4442"/>
                    </a:lnTo>
                    <a:lnTo>
                      <a:pt x="1705" y="4442"/>
                    </a:lnTo>
                    <a:lnTo>
                      <a:pt x="1705" y="4503"/>
                    </a:lnTo>
                    <a:lnTo>
                      <a:pt x="1629" y="4503"/>
                    </a:lnTo>
                    <a:lnTo>
                      <a:pt x="1629" y="4636"/>
                    </a:lnTo>
                    <a:lnTo>
                      <a:pt x="1562" y="4636"/>
                    </a:lnTo>
                    <a:lnTo>
                      <a:pt x="1562" y="4718"/>
                    </a:lnTo>
                    <a:lnTo>
                      <a:pt x="1491" y="4718"/>
                    </a:lnTo>
                    <a:lnTo>
                      <a:pt x="1491" y="4801"/>
                    </a:lnTo>
                    <a:lnTo>
                      <a:pt x="1430" y="4801"/>
                    </a:lnTo>
                    <a:lnTo>
                      <a:pt x="1430" y="4893"/>
                    </a:lnTo>
                    <a:lnTo>
                      <a:pt x="1348" y="4893"/>
                    </a:lnTo>
                    <a:lnTo>
                      <a:pt x="1348" y="5006"/>
                    </a:lnTo>
                    <a:lnTo>
                      <a:pt x="1311" y="5006"/>
                    </a:lnTo>
                    <a:lnTo>
                      <a:pt x="1311" y="5232"/>
                    </a:lnTo>
                    <a:lnTo>
                      <a:pt x="1277" y="5232"/>
                    </a:lnTo>
                    <a:lnTo>
                      <a:pt x="1277" y="5322"/>
                    </a:lnTo>
                    <a:lnTo>
                      <a:pt x="1213" y="5322"/>
                    </a:lnTo>
                    <a:lnTo>
                      <a:pt x="1213" y="5397"/>
                    </a:lnTo>
                    <a:lnTo>
                      <a:pt x="1136" y="5397"/>
                    </a:lnTo>
                    <a:lnTo>
                      <a:pt x="1136" y="5483"/>
                    </a:lnTo>
                    <a:lnTo>
                      <a:pt x="1060" y="5483"/>
                    </a:lnTo>
                    <a:lnTo>
                      <a:pt x="1060" y="5557"/>
                    </a:lnTo>
                    <a:lnTo>
                      <a:pt x="970" y="5557"/>
                    </a:lnTo>
                    <a:lnTo>
                      <a:pt x="970" y="5600"/>
                    </a:lnTo>
                    <a:lnTo>
                      <a:pt x="817" y="5600"/>
                    </a:lnTo>
                    <a:lnTo>
                      <a:pt x="817" y="5811"/>
                    </a:lnTo>
                    <a:lnTo>
                      <a:pt x="768" y="5811"/>
                    </a:lnTo>
                    <a:lnTo>
                      <a:pt x="768" y="5897"/>
                    </a:lnTo>
                    <a:lnTo>
                      <a:pt x="713" y="5897"/>
                    </a:lnTo>
                    <a:lnTo>
                      <a:pt x="713" y="6075"/>
                    </a:lnTo>
                    <a:lnTo>
                      <a:pt x="634" y="6075"/>
                    </a:lnTo>
                    <a:lnTo>
                      <a:pt x="634" y="6332"/>
                    </a:lnTo>
                    <a:lnTo>
                      <a:pt x="578" y="6332"/>
                    </a:lnTo>
                    <a:lnTo>
                      <a:pt x="578" y="6399"/>
                    </a:lnTo>
                    <a:lnTo>
                      <a:pt x="493" y="6399"/>
                    </a:lnTo>
                    <a:lnTo>
                      <a:pt x="493" y="6448"/>
                    </a:lnTo>
                    <a:lnTo>
                      <a:pt x="0" y="6448"/>
                    </a:lnTo>
                  </a:path>
                </a:pathLst>
              </a:custGeom>
              <a:noFill/>
              <a:ln w="23813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42" name="Freeform 53">
                <a:extLst>
                  <a:ext uri="{FF2B5EF4-FFF2-40B4-BE49-F238E27FC236}">
                    <a16:creationId xmlns:a16="http://schemas.microsoft.com/office/drawing/2014/main" id="{80CB4D40-1FD9-60A9-064C-82879ADF3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4063" y="3541713"/>
                <a:ext cx="3311525" cy="2027237"/>
              </a:xfrm>
              <a:custGeom>
                <a:avLst/>
                <a:gdLst>
                  <a:gd name="T0" fmla="*/ 10266 w 10428"/>
                  <a:gd name="T1" fmla="*/ 35 h 6385"/>
                  <a:gd name="T2" fmla="*/ 9739 w 10428"/>
                  <a:gd name="T3" fmla="*/ 74 h 6385"/>
                  <a:gd name="T4" fmla="*/ 9586 w 10428"/>
                  <a:gd name="T5" fmla="*/ 188 h 6385"/>
                  <a:gd name="T6" fmla="*/ 9127 w 10428"/>
                  <a:gd name="T7" fmla="*/ 221 h 6385"/>
                  <a:gd name="T8" fmla="*/ 8882 w 10428"/>
                  <a:gd name="T9" fmla="*/ 313 h 6385"/>
                  <a:gd name="T10" fmla="*/ 8560 w 10428"/>
                  <a:gd name="T11" fmla="*/ 349 h 6385"/>
                  <a:gd name="T12" fmla="*/ 8435 w 10428"/>
                  <a:gd name="T13" fmla="*/ 439 h 6385"/>
                  <a:gd name="T14" fmla="*/ 7984 w 10428"/>
                  <a:gd name="T15" fmla="*/ 476 h 6385"/>
                  <a:gd name="T16" fmla="*/ 7783 w 10428"/>
                  <a:gd name="T17" fmla="*/ 539 h 6385"/>
                  <a:gd name="T18" fmla="*/ 7326 w 10428"/>
                  <a:gd name="T19" fmla="*/ 592 h 6385"/>
                  <a:gd name="T20" fmla="*/ 7240 w 10428"/>
                  <a:gd name="T21" fmla="*/ 729 h 6385"/>
                  <a:gd name="T22" fmla="*/ 6950 w 10428"/>
                  <a:gd name="T23" fmla="*/ 782 h 6385"/>
                  <a:gd name="T24" fmla="*/ 6775 w 10428"/>
                  <a:gd name="T25" fmla="*/ 904 h 6385"/>
                  <a:gd name="T26" fmla="*/ 6405 w 10428"/>
                  <a:gd name="T27" fmla="*/ 966 h 6385"/>
                  <a:gd name="T28" fmla="*/ 6307 w 10428"/>
                  <a:gd name="T29" fmla="*/ 1057 h 6385"/>
                  <a:gd name="T30" fmla="*/ 5920 w 10428"/>
                  <a:gd name="T31" fmla="*/ 1119 h 6385"/>
                  <a:gd name="T32" fmla="*/ 5748 w 10428"/>
                  <a:gd name="T33" fmla="*/ 1198 h 6385"/>
                  <a:gd name="T34" fmla="*/ 5531 w 10428"/>
                  <a:gd name="T35" fmla="*/ 1247 h 6385"/>
                  <a:gd name="T36" fmla="*/ 5170 w 10428"/>
                  <a:gd name="T37" fmla="*/ 1462 h 6385"/>
                  <a:gd name="T38" fmla="*/ 5007 w 10428"/>
                  <a:gd name="T39" fmla="*/ 1562 h 6385"/>
                  <a:gd name="T40" fmla="*/ 4882 w 10428"/>
                  <a:gd name="T41" fmla="*/ 1642 h 6385"/>
                  <a:gd name="T42" fmla="*/ 4676 w 10428"/>
                  <a:gd name="T43" fmla="*/ 1752 h 6385"/>
                  <a:gd name="T44" fmla="*/ 4499 w 10428"/>
                  <a:gd name="T45" fmla="*/ 1856 h 6385"/>
                  <a:gd name="T46" fmla="*/ 4382 w 10428"/>
                  <a:gd name="T47" fmla="*/ 2062 h 6385"/>
                  <a:gd name="T48" fmla="*/ 4153 w 10428"/>
                  <a:gd name="T49" fmla="*/ 2248 h 6385"/>
                  <a:gd name="T50" fmla="*/ 4005 w 10428"/>
                  <a:gd name="T51" fmla="*/ 2320 h 6385"/>
                  <a:gd name="T52" fmla="*/ 3961 w 10428"/>
                  <a:gd name="T53" fmla="*/ 2389 h 6385"/>
                  <a:gd name="T54" fmla="*/ 3940 w 10428"/>
                  <a:gd name="T55" fmla="*/ 2424 h 6385"/>
                  <a:gd name="T56" fmla="*/ 3928 w 10428"/>
                  <a:gd name="T57" fmla="*/ 2446 h 6385"/>
                  <a:gd name="T58" fmla="*/ 3905 w 10428"/>
                  <a:gd name="T59" fmla="*/ 2454 h 6385"/>
                  <a:gd name="T60" fmla="*/ 3819 w 10428"/>
                  <a:gd name="T61" fmla="*/ 2523 h 6385"/>
                  <a:gd name="T62" fmla="*/ 3492 w 10428"/>
                  <a:gd name="T63" fmla="*/ 2652 h 6385"/>
                  <a:gd name="T64" fmla="*/ 3415 w 10428"/>
                  <a:gd name="T65" fmla="*/ 2754 h 6385"/>
                  <a:gd name="T66" fmla="*/ 3259 w 10428"/>
                  <a:gd name="T67" fmla="*/ 2854 h 6385"/>
                  <a:gd name="T68" fmla="*/ 2998 w 10428"/>
                  <a:gd name="T69" fmla="*/ 3017 h 6385"/>
                  <a:gd name="T70" fmla="*/ 2820 w 10428"/>
                  <a:gd name="T71" fmla="*/ 3195 h 6385"/>
                  <a:gd name="T72" fmla="*/ 2667 w 10428"/>
                  <a:gd name="T73" fmla="*/ 3295 h 6385"/>
                  <a:gd name="T74" fmla="*/ 2453 w 10428"/>
                  <a:gd name="T75" fmla="*/ 3599 h 6385"/>
                  <a:gd name="T76" fmla="*/ 2322 w 10428"/>
                  <a:gd name="T77" fmla="*/ 3868 h 6385"/>
                  <a:gd name="T78" fmla="*/ 2159 w 10428"/>
                  <a:gd name="T79" fmla="*/ 4199 h 6385"/>
                  <a:gd name="T80" fmla="*/ 2149 w 10428"/>
                  <a:gd name="T81" fmla="*/ 4403 h 6385"/>
                  <a:gd name="T82" fmla="*/ 2133 w 10428"/>
                  <a:gd name="T83" fmla="*/ 4427 h 6385"/>
                  <a:gd name="T84" fmla="*/ 2104 w 10428"/>
                  <a:gd name="T85" fmla="*/ 4465 h 6385"/>
                  <a:gd name="T86" fmla="*/ 1883 w 10428"/>
                  <a:gd name="T87" fmla="*/ 4793 h 6385"/>
                  <a:gd name="T88" fmla="*/ 1654 w 10428"/>
                  <a:gd name="T89" fmla="*/ 5053 h 6385"/>
                  <a:gd name="T90" fmla="*/ 1479 w 10428"/>
                  <a:gd name="T91" fmla="*/ 5291 h 6385"/>
                  <a:gd name="T92" fmla="*/ 1300 w 10428"/>
                  <a:gd name="T93" fmla="*/ 5479 h 6385"/>
                  <a:gd name="T94" fmla="*/ 1276 w 10428"/>
                  <a:gd name="T95" fmla="*/ 5507 h 6385"/>
                  <a:gd name="T96" fmla="*/ 1263 w 10428"/>
                  <a:gd name="T97" fmla="*/ 5527 h 6385"/>
                  <a:gd name="T98" fmla="*/ 1256 w 10428"/>
                  <a:gd name="T99" fmla="*/ 5540 h 6385"/>
                  <a:gd name="T100" fmla="*/ 1230 w 10428"/>
                  <a:gd name="T101" fmla="*/ 5550 h 6385"/>
                  <a:gd name="T102" fmla="*/ 1183 w 10428"/>
                  <a:gd name="T103" fmla="*/ 5565 h 6385"/>
                  <a:gd name="T104" fmla="*/ 1121 w 10428"/>
                  <a:gd name="T105" fmla="*/ 5712 h 6385"/>
                  <a:gd name="T106" fmla="*/ 977 w 10428"/>
                  <a:gd name="T107" fmla="*/ 5791 h 6385"/>
                  <a:gd name="T108" fmla="*/ 922 w 10428"/>
                  <a:gd name="T109" fmla="*/ 5879 h 6385"/>
                  <a:gd name="T110" fmla="*/ 784 w 10428"/>
                  <a:gd name="T111" fmla="*/ 5953 h 6385"/>
                  <a:gd name="T112" fmla="*/ 720 w 10428"/>
                  <a:gd name="T113" fmla="*/ 6146 h 6385"/>
                  <a:gd name="T114" fmla="*/ 582 w 10428"/>
                  <a:gd name="T115" fmla="*/ 6244 h 6385"/>
                  <a:gd name="T116" fmla="*/ 444 w 10428"/>
                  <a:gd name="T117" fmla="*/ 6385 h 6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428" h="6385">
                    <a:moveTo>
                      <a:pt x="10428" y="0"/>
                    </a:moveTo>
                    <a:lnTo>
                      <a:pt x="10266" y="0"/>
                    </a:lnTo>
                    <a:lnTo>
                      <a:pt x="10266" y="35"/>
                    </a:lnTo>
                    <a:lnTo>
                      <a:pt x="9968" y="35"/>
                    </a:lnTo>
                    <a:lnTo>
                      <a:pt x="9968" y="74"/>
                    </a:lnTo>
                    <a:lnTo>
                      <a:pt x="9739" y="74"/>
                    </a:lnTo>
                    <a:lnTo>
                      <a:pt x="9739" y="127"/>
                    </a:lnTo>
                    <a:lnTo>
                      <a:pt x="9586" y="127"/>
                    </a:lnTo>
                    <a:lnTo>
                      <a:pt x="9586" y="188"/>
                    </a:lnTo>
                    <a:lnTo>
                      <a:pt x="9485" y="188"/>
                    </a:lnTo>
                    <a:lnTo>
                      <a:pt x="9485" y="221"/>
                    </a:lnTo>
                    <a:lnTo>
                      <a:pt x="9127" y="221"/>
                    </a:lnTo>
                    <a:lnTo>
                      <a:pt x="9127" y="267"/>
                    </a:lnTo>
                    <a:lnTo>
                      <a:pt x="8882" y="267"/>
                    </a:lnTo>
                    <a:lnTo>
                      <a:pt x="8882" y="313"/>
                    </a:lnTo>
                    <a:lnTo>
                      <a:pt x="8674" y="313"/>
                    </a:lnTo>
                    <a:lnTo>
                      <a:pt x="8674" y="349"/>
                    </a:lnTo>
                    <a:lnTo>
                      <a:pt x="8560" y="349"/>
                    </a:lnTo>
                    <a:lnTo>
                      <a:pt x="8560" y="386"/>
                    </a:lnTo>
                    <a:lnTo>
                      <a:pt x="8435" y="386"/>
                    </a:lnTo>
                    <a:lnTo>
                      <a:pt x="8435" y="439"/>
                    </a:lnTo>
                    <a:lnTo>
                      <a:pt x="8137" y="439"/>
                    </a:lnTo>
                    <a:lnTo>
                      <a:pt x="8137" y="476"/>
                    </a:lnTo>
                    <a:lnTo>
                      <a:pt x="7984" y="476"/>
                    </a:lnTo>
                    <a:lnTo>
                      <a:pt x="7984" y="503"/>
                    </a:lnTo>
                    <a:lnTo>
                      <a:pt x="7783" y="503"/>
                    </a:lnTo>
                    <a:lnTo>
                      <a:pt x="7783" y="539"/>
                    </a:lnTo>
                    <a:lnTo>
                      <a:pt x="7614" y="539"/>
                    </a:lnTo>
                    <a:lnTo>
                      <a:pt x="7614" y="592"/>
                    </a:lnTo>
                    <a:lnTo>
                      <a:pt x="7326" y="592"/>
                    </a:lnTo>
                    <a:lnTo>
                      <a:pt x="7326" y="665"/>
                    </a:lnTo>
                    <a:lnTo>
                      <a:pt x="7240" y="665"/>
                    </a:lnTo>
                    <a:lnTo>
                      <a:pt x="7240" y="729"/>
                    </a:lnTo>
                    <a:lnTo>
                      <a:pt x="7075" y="729"/>
                    </a:lnTo>
                    <a:lnTo>
                      <a:pt x="7075" y="782"/>
                    </a:lnTo>
                    <a:lnTo>
                      <a:pt x="6950" y="782"/>
                    </a:lnTo>
                    <a:lnTo>
                      <a:pt x="6950" y="821"/>
                    </a:lnTo>
                    <a:lnTo>
                      <a:pt x="6775" y="821"/>
                    </a:lnTo>
                    <a:lnTo>
                      <a:pt x="6775" y="904"/>
                    </a:lnTo>
                    <a:lnTo>
                      <a:pt x="6560" y="904"/>
                    </a:lnTo>
                    <a:lnTo>
                      <a:pt x="6560" y="966"/>
                    </a:lnTo>
                    <a:lnTo>
                      <a:pt x="6405" y="966"/>
                    </a:lnTo>
                    <a:lnTo>
                      <a:pt x="6405" y="1011"/>
                    </a:lnTo>
                    <a:lnTo>
                      <a:pt x="6307" y="1011"/>
                    </a:lnTo>
                    <a:lnTo>
                      <a:pt x="6307" y="1057"/>
                    </a:lnTo>
                    <a:lnTo>
                      <a:pt x="5981" y="1057"/>
                    </a:lnTo>
                    <a:lnTo>
                      <a:pt x="5981" y="1119"/>
                    </a:lnTo>
                    <a:lnTo>
                      <a:pt x="5920" y="1119"/>
                    </a:lnTo>
                    <a:lnTo>
                      <a:pt x="5920" y="1162"/>
                    </a:lnTo>
                    <a:lnTo>
                      <a:pt x="5748" y="1162"/>
                    </a:lnTo>
                    <a:lnTo>
                      <a:pt x="5748" y="1198"/>
                    </a:lnTo>
                    <a:lnTo>
                      <a:pt x="5613" y="1198"/>
                    </a:lnTo>
                    <a:lnTo>
                      <a:pt x="5613" y="1247"/>
                    </a:lnTo>
                    <a:lnTo>
                      <a:pt x="5531" y="1247"/>
                    </a:lnTo>
                    <a:lnTo>
                      <a:pt x="5378" y="1335"/>
                    </a:lnTo>
                    <a:lnTo>
                      <a:pt x="5250" y="1427"/>
                    </a:lnTo>
                    <a:lnTo>
                      <a:pt x="5170" y="1462"/>
                    </a:lnTo>
                    <a:lnTo>
                      <a:pt x="5117" y="1525"/>
                    </a:lnTo>
                    <a:lnTo>
                      <a:pt x="5007" y="1525"/>
                    </a:lnTo>
                    <a:lnTo>
                      <a:pt x="5007" y="1562"/>
                    </a:lnTo>
                    <a:lnTo>
                      <a:pt x="4934" y="1562"/>
                    </a:lnTo>
                    <a:lnTo>
                      <a:pt x="4934" y="1611"/>
                    </a:lnTo>
                    <a:lnTo>
                      <a:pt x="4882" y="1642"/>
                    </a:lnTo>
                    <a:lnTo>
                      <a:pt x="4823" y="1700"/>
                    </a:lnTo>
                    <a:lnTo>
                      <a:pt x="4760" y="1743"/>
                    </a:lnTo>
                    <a:lnTo>
                      <a:pt x="4676" y="1752"/>
                    </a:lnTo>
                    <a:lnTo>
                      <a:pt x="4625" y="1798"/>
                    </a:lnTo>
                    <a:lnTo>
                      <a:pt x="4582" y="1856"/>
                    </a:lnTo>
                    <a:lnTo>
                      <a:pt x="4499" y="1856"/>
                    </a:lnTo>
                    <a:lnTo>
                      <a:pt x="4499" y="1936"/>
                    </a:lnTo>
                    <a:lnTo>
                      <a:pt x="4441" y="1982"/>
                    </a:lnTo>
                    <a:lnTo>
                      <a:pt x="4382" y="2062"/>
                    </a:lnTo>
                    <a:lnTo>
                      <a:pt x="4229" y="2178"/>
                    </a:lnTo>
                    <a:lnTo>
                      <a:pt x="4172" y="2196"/>
                    </a:lnTo>
                    <a:lnTo>
                      <a:pt x="4153" y="2248"/>
                    </a:lnTo>
                    <a:lnTo>
                      <a:pt x="4101" y="2282"/>
                    </a:lnTo>
                    <a:lnTo>
                      <a:pt x="4018" y="2313"/>
                    </a:lnTo>
                    <a:lnTo>
                      <a:pt x="4005" y="2320"/>
                    </a:lnTo>
                    <a:lnTo>
                      <a:pt x="3994" y="2334"/>
                    </a:lnTo>
                    <a:lnTo>
                      <a:pt x="3988" y="2346"/>
                    </a:lnTo>
                    <a:lnTo>
                      <a:pt x="3961" y="2389"/>
                    </a:lnTo>
                    <a:lnTo>
                      <a:pt x="3954" y="2399"/>
                    </a:lnTo>
                    <a:lnTo>
                      <a:pt x="3949" y="2408"/>
                    </a:lnTo>
                    <a:lnTo>
                      <a:pt x="3940" y="2424"/>
                    </a:lnTo>
                    <a:lnTo>
                      <a:pt x="3934" y="2434"/>
                    </a:lnTo>
                    <a:lnTo>
                      <a:pt x="3933" y="2441"/>
                    </a:lnTo>
                    <a:lnTo>
                      <a:pt x="3928" y="2446"/>
                    </a:lnTo>
                    <a:lnTo>
                      <a:pt x="3924" y="2449"/>
                    </a:lnTo>
                    <a:lnTo>
                      <a:pt x="3919" y="2451"/>
                    </a:lnTo>
                    <a:lnTo>
                      <a:pt x="3905" y="2454"/>
                    </a:lnTo>
                    <a:lnTo>
                      <a:pt x="3896" y="2454"/>
                    </a:lnTo>
                    <a:lnTo>
                      <a:pt x="3886" y="2456"/>
                    </a:lnTo>
                    <a:lnTo>
                      <a:pt x="3819" y="2523"/>
                    </a:lnTo>
                    <a:lnTo>
                      <a:pt x="3739" y="2554"/>
                    </a:lnTo>
                    <a:lnTo>
                      <a:pt x="3604" y="2631"/>
                    </a:lnTo>
                    <a:lnTo>
                      <a:pt x="3492" y="2652"/>
                    </a:lnTo>
                    <a:lnTo>
                      <a:pt x="3492" y="2695"/>
                    </a:lnTo>
                    <a:lnTo>
                      <a:pt x="3415" y="2695"/>
                    </a:lnTo>
                    <a:lnTo>
                      <a:pt x="3415" y="2754"/>
                    </a:lnTo>
                    <a:lnTo>
                      <a:pt x="3335" y="2754"/>
                    </a:lnTo>
                    <a:lnTo>
                      <a:pt x="3314" y="2805"/>
                    </a:lnTo>
                    <a:lnTo>
                      <a:pt x="3259" y="2854"/>
                    </a:lnTo>
                    <a:lnTo>
                      <a:pt x="3108" y="2928"/>
                    </a:lnTo>
                    <a:lnTo>
                      <a:pt x="3065" y="2971"/>
                    </a:lnTo>
                    <a:lnTo>
                      <a:pt x="2998" y="3017"/>
                    </a:lnTo>
                    <a:lnTo>
                      <a:pt x="2873" y="3127"/>
                    </a:lnTo>
                    <a:lnTo>
                      <a:pt x="2827" y="3133"/>
                    </a:lnTo>
                    <a:lnTo>
                      <a:pt x="2820" y="3195"/>
                    </a:lnTo>
                    <a:lnTo>
                      <a:pt x="2771" y="3197"/>
                    </a:lnTo>
                    <a:lnTo>
                      <a:pt x="2716" y="3228"/>
                    </a:lnTo>
                    <a:lnTo>
                      <a:pt x="2667" y="3295"/>
                    </a:lnTo>
                    <a:lnTo>
                      <a:pt x="2569" y="3467"/>
                    </a:lnTo>
                    <a:lnTo>
                      <a:pt x="2530" y="3489"/>
                    </a:lnTo>
                    <a:lnTo>
                      <a:pt x="2453" y="3599"/>
                    </a:lnTo>
                    <a:lnTo>
                      <a:pt x="2450" y="3663"/>
                    </a:lnTo>
                    <a:lnTo>
                      <a:pt x="2349" y="3748"/>
                    </a:lnTo>
                    <a:lnTo>
                      <a:pt x="2322" y="3868"/>
                    </a:lnTo>
                    <a:lnTo>
                      <a:pt x="2273" y="3954"/>
                    </a:lnTo>
                    <a:lnTo>
                      <a:pt x="2236" y="4061"/>
                    </a:lnTo>
                    <a:lnTo>
                      <a:pt x="2159" y="4199"/>
                    </a:lnTo>
                    <a:lnTo>
                      <a:pt x="2153" y="4395"/>
                    </a:lnTo>
                    <a:lnTo>
                      <a:pt x="2152" y="4397"/>
                    </a:lnTo>
                    <a:lnTo>
                      <a:pt x="2149" y="4403"/>
                    </a:lnTo>
                    <a:lnTo>
                      <a:pt x="2145" y="4410"/>
                    </a:lnTo>
                    <a:lnTo>
                      <a:pt x="2141" y="4418"/>
                    </a:lnTo>
                    <a:lnTo>
                      <a:pt x="2133" y="4427"/>
                    </a:lnTo>
                    <a:lnTo>
                      <a:pt x="2125" y="4438"/>
                    </a:lnTo>
                    <a:lnTo>
                      <a:pt x="2115" y="4450"/>
                    </a:lnTo>
                    <a:lnTo>
                      <a:pt x="2104" y="4465"/>
                    </a:lnTo>
                    <a:lnTo>
                      <a:pt x="1991" y="4585"/>
                    </a:lnTo>
                    <a:lnTo>
                      <a:pt x="1938" y="4744"/>
                    </a:lnTo>
                    <a:lnTo>
                      <a:pt x="1883" y="4793"/>
                    </a:lnTo>
                    <a:lnTo>
                      <a:pt x="1734" y="4998"/>
                    </a:lnTo>
                    <a:lnTo>
                      <a:pt x="1654" y="4998"/>
                    </a:lnTo>
                    <a:lnTo>
                      <a:pt x="1654" y="5053"/>
                    </a:lnTo>
                    <a:lnTo>
                      <a:pt x="1608" y="5108"/>
                    </a:lnTo>
                    <a:lnTo>
                      <a:pt x="1550" y="5206"/>
                    </a:lnTo>
                    <a:lnTo>
                      <a:pt x="1479" y="5291"/>
                    </a:lnTo>
                    <a:lnTo>
                      <a:pt x="1338" y="5432"/>
                    </a:lnTo>
                    <a:lnTo>
                      <a:pt x="1319" y="5454"/>
                    </a:lnTo>
                    <a:lnTo>
                      <a:pt x="1300" y="5479"/>
                    </a:lnTo>
                    <a:lnTo>
                      <a:pt x="1290" y="5489"/>
                    </a:lnTo>
                    <a:lnTo>
                      <a:pt x="1283" y="5498"/>
                    </a:lnTo>
                    <a:lnTo>
                      <a:pt x="1276" y="5507"/>
                    </a:lnTo>
                    <a:lnTo>
                      <a:pt x="1271" y="5516"/>
                    </a:lnTo>
                    <a:lnTo>
                      <a:pt x="1266" y="5522"/>
                    </a:lnTo>
                    <a:lnTo>
                      <a:pt x="1263" y="5527"/>
                    </a:lnTo>
                    <a:lnTo>
                      <a:pt x="1262" y="5534"/>
                    </a:lnTo>
                    <a:lnTo>
                      <a:pt x="1260" y="5536"/>
                    </a:lnTo>
                    <a:lnTo>
                      <a:pt x="1256" y="5540"/>
                    </a:lnTo>
                    <a:lnTo>
                      <a:pt x="1250" y="5543"/>
                    </a:lnTo>
                    <a:lnTo>
                      <a:pt x="1241" y="5547"/>
                    </a:lnTo>
                    <a:lnTo>
                      <a:pt x="1230" y="5550"/>
                    </a:lnTo>
                    <a:lnTo>
                      <a:pt x="1217" y="5555"/>
                    </a:lnTo>
                    <a:lnTo>
                      <a:pt x="1201" y="5560"/>
                    </a:lnTo>
                    <a:lnTo>
                      <a:pt x="1183" y="5565"/>
                    </a:lnTo>
                    <a:lnTo>
                      <a:pt x="1183" y="5616"/>
                    </a:lnTo>
                    <a:lnTo>
                      <a:pt x="1121" y="5616"/>
                    </a:lnTo>
                    <a:lnTo>
                      <a:pt x="1121" y="5712"/>
                    </a:lnTo>
                    <a:lnTo>
                      <a:pt x="1066" y="5712"/>
                    </a:lnTo>
                    <a:lnTo>
                      <a:pt x="1066" y="5791"/>
                    </a:lnTo>
                    <a:lnTo>
                      <a:pt x="977" y="5791"/>
                    </a:lnTo>
                    <a:lnTo>
                      <a:pt x="977" y="5828"/>
                    </a:lnTo>
                    <a:lnTo>
                      <a:pt x="922" y="5828"/>
                    </a:lnTo>
                    <a:lnTo>
                      <a:pt x="922" y="5879"/>
                    </a:lnTo>
                    <a:lnTo>
                      <a:pt x="824" y="5879"/>
                    </a:lnTo>
                    <a:lnTo>
                      <a:pt x="824" y="5953"/>
                    </a:lnTo>
                    <a:lnTo>
                      <a:pt x="784" y="5953"/>
                    </a:lnTo>
                    <a:lnTo>
                      <a:pt x="784" y="6024"/>
                    </a:lnTo>
                    <a:lnTo>
                      <a:pt x="720" y="6024"/>
                    </a:lnTo>
                    <a:lnTo>
                      <a:pt x="720" y="6146"/>
                    </a:lnTo>
                    <a:lnTo>
                      <a:pt x="658" y="6146"/>
                    </a:lnTo>
                    <a:lnTo>
                      <a:pt x="658" y="6244"/>
                    </a:lnTo>
                    <a:lnTo>
                      <a:pt x="582" y="6244"/>
                    </a:lnTo>
                    <a:lnTo>
                      <a:pt x="582" y="6312"/>
                    </a:lnTo>
                    <a:lnTo>
                      <a:pt x="444" y="6312"/>
                    </a:lnTo>
                    <a:lnTo>
                      <a:pt x="444" y="6385"/>
                    </a:lnTo>
                    <a:lnTo>
                      <a:pt x="0" y="6385"/>
                    </a:lnTo>
                  </a:path>
                </a:pathLst>
              </a:custGeom>
              <a:noFill/>
              <a:ln w="2381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5F8E3DBD-7F84-D37E-4255-8F5E32B61F19}"/>
                </a:ext>
              </a:extLst>
            </p:cNvPr>
            <p:cNvSpPr txBox="1"/>
            <p:nvPr/>
          </p:nvSpPr>
          <p:spPr>
            <a:xfrm>
              <a:off x="8223571" y="5031211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EA7DFEBD-6976-EB55-FEEE-39A9D53D9272}"/>
                </a:ext>
              </a:extLst>
            </p:cNvPr>
            <p:cNvSpPr txBox="1"/>
            <p:nvPr/>
          </p:nvSpPr>
          <p:spPr>
            <a:xfrm>
              <a:off x="8817024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12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BD63BDA7-AC7C-B83F-EE85-F8537E378F5F}"/>
                </a:ext>
              </a:extLst>
            </p:cNvPr>
            <p:cNvSpPr txBox="1"/>
            <p:nvPr/>
          </p:nvSpPr>
          <p:spPr>
            <a:xfrm>
              <a:off x="9449750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F0E1960C-F5B6-FD7E-3179-8C59214CCB1F}"/>
                </a:ext>
              </a:extLst>
            </p:cNvPr>
            <p:cNvSpPr txBox="1"/>
            <p:nvPr/>
          </p:nvSpPr>
          <p:spPr>
            <a:xfrm>
              <a:off x="10082476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09FFC6FD-85AC-687C-5253-78A035423EE2}"/>
                </a:ext>
              </a:extLst>
            </p:cNvPr>
            <p:cNvSpPr txBox="1"/>
            <p:nvPr/>
          </p:nvSpPr>
          <p:spPr>
            <a:xfrm>
              <a:off x="10715202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B62363F9-C759-A8D3-268A-1F69E7A2855E}"/>
                </a:ext>
              </a:extLst>
            </p:cNvPr>
            <p:cNvSpPr txBox="1"/>
            <p:nvPr/>
          </p:nvSpPr>
          <p:spPr>
            <a:xfrm>
              <a:off x="11347928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60</a:t>
              </a:r>
            </a:p>
          </p:txBody>
        </p:sp>
        <p:sp>
          <p:nvSpPr>
            <p:cNvPr id="24" name="ZoneTexte 23">
              <a:extLst>
                <a:ext uri="{FF2B5EF4-FFF2-40B4-BE49-F238E27FC236}">
                  <a16:creationId xmlns:a16="http://schemas.microsoft.com/office/drawing/2014/main" id="{7B2B28F1-CE83-D229-F9A4-2FFF85991C94}"/>
                </a:ext>
              </a:extLst>
            </p:cNvPr>
            <p:cNvSpPr txBox="1"/>
            <p:nvPr/>
          </p:nvSpPr>
          <p:spPr>
            <a:xfrm>
              <a:off x="8608785" y="5296320"/>
              <a:ext cx="269452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Time since treatment initiation (weeks)</a:t>
              </a:r>
            </a:p>
          </p:txBody>
        </p:sp>
        <p:sp>
          <p:nvSpPr>
            <p:cNvPr id="25" name="ZoneTexte 24">
              <a:extLst>
                <a:ext uri="{FF2B5EF4-FFF2-40B4-BE49-F238E27FC236}">
                  <a16:creationId xmlns:a16="http://schemas.microsoft.com/office/drawing/2014/main" id="{E85C9C71-C255-84F9-E814-A18ABD3782AE}"/>
                </a:ext>
              </a:extLst>
            </p:cNvPr>
            <p:cNvSpPr txBox="1"/>
            <p:nvPr/>
          </p:nvSpPr>
          <p:spPr>
            <a:xfrm>
              <a:off x="8505887" y="1929535"/>
              <a:ext cx="3153177" cy="3811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B0F0"/>
                  </a:solidFill>
                </a:rPr>
                <a:t>Baseline HIV RNA </a:t>
              </a:r>
              <a:r>
                <a:rPr lang="en-US" sz="1400" b="1" u="sng" noProof="0" dirty="0">
                  <a:solidFill>
                    <a:srgbClr val="00B0F0"/>
                  </a:solidFill>
                </a:rPr>
                <a:t>&gt;</a:t>
              </a:r>
              <a:r>
                <a:rPr lang="en-US" sz="1400" b="1" noProof="0" dirty="0">
                  <a:solidFill>
                    <a:srgbClr val="00B0F0"/>
                  </a:solidFill>
                </a:rPr>
                <a:t> 5.7 log</a:t>
              </a:r>
              <a:r>
                <a:rPr lang="en-US" sz="1400" b="1" baseline="-25000" noProof="0" dirty="0">
                  <a:solidFill>
                    <a:srgbClr val="00B0F0"/>
                  </a:solidFill>
                </a:rPr>
                <a:t>10</a:t>
              </a:r>
              <a:r>
                <a:rPr lang="en-US" sz="1400" b="1" noProof="0" dirty="0">
                  <a:solidFill>
                    <a:srgbClr val="00B0F0"/>
                  </a:solidFill>
                </a:rPr>
                <a:t> c/mL</a:t>
              </a:r>
            </a:p>
          </p:txBody>
        </p:sp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1DE97C1C-9D52-2FB0-CF56-81C0ADE95BAA}"/>
                </a:ext>
              </a:extLst>
            </p:cNvPr>
            <p:cNvSpPr txBox="1"/>
            <p:nvPr/>
          </p:nvSpPr>
          <p:spPr>
            <a:xfrm>
              <a:off x="9234374" y="4165897"/>
              <a:ext cx="2379725" cy="6409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Log-rank test: P = 0.005</a:t>
              </a:r>
            </a:p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HR = 1.16 (95% CI: 1.02-1.32)</a:t>
              </a:r>
            </a:p>
          </p:txBody>
        </p:sp>
      </p:grpSp>
      <p:grpSp>
        <p:nvGrpSpPr>
          <p:cNvPr id="43" name="Groupe 42">
            <a:extLst>
              <a:ext uri="{FF2B5EF4-FFF2-40B4-BE49-F238E27FC236}">
                <a16:creationId xmlns:a16="http://schemas.microsoft.com/office/drawing/2014/main" id="{D3B7CD96-F5D9-AC39-638A-680E19B90F74}"/>
              </a:ext>
            </a:extLst>
          </p:cNvPr>
          <p:cNvGrpSpPr/>
          <p:nvPr/>
        </p:nvGrpSpPr>
        <p:grpSpPr>
          <a:xfrm>
            <a:off x="389319" y="2291100"/>
            <a:ext cx="3055365" cy="2620873"/>
            <a:chOff x="389318" y="1967015"/>
            <a:chExt cx="3994681" cy="3606304"/>
          </a:xfrm>
        </p:grpSpPr>
        <p:grpSp>
          <p:nvGrpSpPr>
            <p:cNvPr id="44" name="Groupe 43">
              <a:extLst>
                <a:ext uri="{FF2B5EF4-FFF2-40B4-BE49-F238E27FC236}">
                  <a16:creationId xmlns:a16="http://schemas.microsoft.com/office/drawing/2014/main" id="{297E8EF7-B78E-4793-95F4-B8A788208F1B}"/>
                </a:ext>
              </a:extLst>
            </p:cNvPr>
            <p:cNvGrpSpPr/>
            <p:nvPr/>
          </p:nvGrpSpPr>
          <p:grpSpPr>
            <a:xfrm>
              <a:off x="760413" y="2640013"/>
              <a:ext cx="3571876" cy="2425700"/>
              <a:chOff x="779463" y="3268663"/>
              <a:chExt cx="3571876" cy="2425700"/>
            </a:xfrm>
          </p:grpSpPr>
          <p:sp>
            <p:nvSpPr>
              <p:cNvPr id="60" name="Freeform 7">
                <a:extLst>
                  <a:ext uri="{FF2B5EF4-FFF2-40B4-BE49-F238E27FC236}">
                    <a16:creationId xmlns:a16="http://schemas.microsoft.com/office/drawing/2014/main" id="{960A7463-FD01-AB39-C553-F6CDAF26E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726" y="3268663"/>
                <a:ext cx="3452813" cy="2355850"/>
              </a:xfrm>
              <a:custGeom>
                <a:avLst/>
                <a:gdLst>
                  <a:gd name="T0" fmla="*/ 10875 w 10875"/>
                  <a:gd name="T1" fmla="*/ 7422 h 7422"/>
                  <a:gd name="T2" fmla="*/ 0 w 10875"/>
                  <a:gd name="T3" fmla="*/ 7422 h 7422"/>
                  <a:gd name="T4" fmla="*/ 0 w 10875"/>
                  <a:gd name="T5" fmla="*/ 0 h 7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75" h="7422">
                    <a:moveTo>
                      <a:pt x="10875" y="7422"/>
                    </a:moveTo>
                    <a:lnTo>
                      <a:pt x="0" y="7422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1" name="Line 17">
                <a:extLst>
                  <a:ext uri="{FF2B5EF4-FFF2-40B4-BE49-F238E27FC236}">
                    <a16:creationId xmlns:a16="http://schemas.microsoft.com/office/drawing/2014/main" id="{AD9DC409-D685-95DF-70DC-4288B2F0C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03701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2" name="Line 22">
                <a:extLst>
                  <a:ext uri="{FF2B5EF4-FFF2-40B4-BE49-F238E27FC236}">
                    <a16:creationId xmlns:a16="http://schemas.microsoft.com/office/drawing/2014/main" id="{FDCA503A-5543-CA6A-ECF6-1FE2420C5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73226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3" name="Line 23">
                <a:extLst>
                  <a:ext uri="{FF2B5EF4-FFF2-40B4-BE49-F238E27FC236}">
                    <a16:creationId xmlns:a16="http://schemas.microsoft.com/office/drawing/2014/main" id="{92C74D7B-3167-FB83-560B-840D8427C3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05051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4" name="Line 24">
                <a:extLst>
                  <a:ext uri="{FF2B5EF4-FFF2-40B4-BE49-F238E27FC236}">
                    <a16:creationId xmlns:a16="http://schemas.microsoft.com/office/drawing/2014/main" id="{C6760CCA-7765-901D-588F-2EF046C3F6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938463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5" name="Line 25">
                <a:extLst>
                  <a:ext uri="{FF2B5EF4-FFF2-40B4-BE49-F238E27FC236}">
                    <a16:creationId xmlns:a16="http://schemas.microsoft.com/office/drawing/2014/main" id="{B1DED69E-0FDE-46C3-E114-867E86081C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71876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6" name="Line 26">
                <a:extLst>
                  <a:ext uri="{FF2B5EF4-FFF2-40B4-BE49-F238E27FC236}">
                    <a16:creationId xmlns:a16="http://schemas.microsoft.com/office/drawing/2014/main" id="{E71D5875-1ADE-8939-0FEA-D23A9461B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039813" y="5624513"/>
                <a:ext cx="0" cy="6985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7" name="Line 37">
                <a:extLst>
                  <a:ext uri="{FF2B5EF4-FFF2-40B4-BE49-F238E27FC236}">
                    <a16:creationId xmlns:a16="http://schemas.microsoft.com/office/drawing/2014/main" id="{BC635A32-A908-FFB2-1650-B4E25FEF5E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463" y="3327400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8" name="Line 38">
                <a:extLst>
                  <a:ext uri="{FF2B5EF4-FFF2-40B4-BE49-F238E27FC236}">
                    <a16:creationId xmlns:a16="http://schemas.microsoft.com/office/drawing/2014/main" id="{042C32A0-522E-9EEF-63AA-3B28B3690E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463" y="3887788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69" name="Line 39">
                <a:extLst>
                  <a:ext uri="{FF2B5EF4-FFF2-40B4-BE49-F238E27FC236}">
                    <a16:creationId xmlns:a16="http://schemas.microsoft.com/office/drawing/2014/main" id="{58EC8615-40A6-EF98-6AB8-CF67B102CE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463" y="4446588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0" name="Line 40">
                <a:extLst>
                  <a:ext uri="{FF2B5EF4-FFF2-40B4-BE49-F238E27FC236}">
                    <a16:creationId xmlns:a16="http://schemas.microsoft.com/office/drawing/2014/main" id="{E2A97982-F5A4-D2D6-DD25-FFC471ACFF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463" y="5006975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1" name="Line 41">
                <a:extLst>
                  <a:ext uri="{FF2B5EF4-FFF2-40B4-BE49-F238E27FC236}">
                    <a16:creationId xmlns:a16="http://schemas.microsoft.com/office/drawing/2014/main" id="{95614F16-AF75-C001-4F2A-297B9F7CD7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9463" y="5567363"/>
                <a:ext cx="68263" cy="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2" name="Freeform 44">
                <a:extLst>
                  <a:ext uri="{FF2B5EF4-FFF2-40B4-BE49-F238E27FC236}">
                    <a16:creationId xmlns:a16="http://schemas.microsoft.com/office/drawing/2014/main" id="{53B2E658-3D14-A495-BB87-8DF5AB22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776" y="3451225"/>
                <a:ext cx="2976563" cy="1636712"/>
              </a:xfrm>
              <a:custGeom>
                <a:avLst/>
                <a:gdLst>
                  <a:gd name="T0" fmla="*/ 8833 w 9376"/>
                  <a:gd name="T1" fmla="*/ 35 h 5155"/>
                  <a:gd name="T2" fmla="*/ 8280 w 9376"/>
                  <a:gd name="T3" fmla="*/ 103 h 5155"/>
                  <a:gd name="T4" fmla="*/ 7449 w 9376"/>
                  <a:gd name="T5" fmla="*/ 193 h 5155"/>
                  <a:gd name="T6" fmla="*/ 6652 w 9376"/>
                  <a:gd name="T7" fmla="*/ 343 h 5155"/>
                  <a:gd name="T8" fmla="*/ 6259 w 9376"/>
                  <a:gd name="T9" fmla="*/ 410 h 5155"/>
                  <a:gd name="T10" fmla="*/ 5762 w 9376"/>
                  <a:gd name="T11" fmla="*/ 547 h 5155"/>
                  <a:gd name="T12" fmla="*/ 5513 w 9376"/>
                  <a:gd name="T13" fmla="*/ 610 h 5155"/>
                  <a:gd name="T14" fmla="*/ 5278 w 9376"/>
                  <a:gd name="T15" fmla="*/ 673 h 5155"/>
                  <a:gd name="T16" fmla="*/ 4912 w 9376"/>
                  <a:gd name="T17" fmla="*/ 724 h 5155"/>
                  <a:gd name="T18" fmla="*/ 4161 w 9376"/>
                  <a:gd name="T19" fmla="*/ 927 h 5155"/>
                  <a:gd name="T20" fmla="*/ 3934 w 9376"/>
                  <a:gd name="T21" fmla="*/ 1004 h 5155"/>
                  <a:gd name="T22" fmla="*/ 3627 w 9376"/>
                  <a:gd name="T23" fmla="*/ 1149 h 5155"/>
                  <a:gd name="T24" fmla="*/ 3252 w 9376"/>
                  <a:gd name="T25" fmla="*/ 1465 h 5155"/>
                  <a:gd name="T26" fmla="*/ 3070 w 9376"/>
                  <a:gd name="T27" fmla="*/ 1601 h 5155"/>
                  <a:gd name="T28" fmla="*/ 2912 w 9376"/>
                  <a:gd name="T29" fmla="*/ 1686 h 5155"/>
                  <a:gd name="T30" fmla="*/ 2704 w 9376"/>
                  <a:gd name="T31" fmla="*/ 1817 h 5155"/>
                  <a:gd name="T32" fmla="*/ 2586 w 9376"/>
                  <a:gd name="T33" fmla="*/ 1895 h 5155"/>
                  <a:gd name="T34" fmla="*/ 2428 w 9376"/>
                  <a:gd name="T35" fmla="*/ 1935 h 5155"/>
                  <a:gd name="T36" fmla="*/ 2153 w 9376"/>
                  <a:gd name="T37" fmla="*/ 2116 h 5155"/>
                  <a:gd name="T38" fmla="*/ 1918 w 9376"/>
                  <a:gd name="T39" fmla="*/ 2306 h 5155"/>
                  <a:gd name="T40" fmla="*/ 1763 w 9376"/>
                  <a:gd name="T41" fmla="*/ 2460 h 5155"/>
                  <a:gd name="T42" fmla="*/ 1293 w 9376"/>
                  <a:gd name="T43" fmla="*/ 3005 h 5155"/>
                  <a:gd name="T44" fmla="*/ 985 w 9376"/>
                  <a:gd name="T45" fmla="*/ 3680 h 5155"/>
                  <a:gd name="T46" fmla="*/ 642 w 9376"/>
                  <a:gd name="T47" fmla="*/ 4268 h 5155"/>
                  <a:gd name="T48" fmla="*/ 108 w 9376"/>
                  <a:gd name="T49" fmla="*/ 4937 h 5155"/>
                  <a:gd name="T50" fmla="*/ 91 w 9376"/>
                  <a:gd name="T51" fmla="*/ 5145 h 5155"/>
                  <a:gd name="T52" fmla="*/ 285 w 9376"/>
                  <a:gd name="T53" fmla="*/ 4960 h 5155"/>
                  <a:gd name="T54" fmla="*/ 434 w 9376"/>
                  <a:gd name="T55" fmla="*/ 4729 h 5155"/>
                  <a:gd name="T56" fmla="*/ 557 w 9376"/>
                  <a:gd name="T57" fmla="*/ 4579 h 5155"/>
                  <a:gd name="T58" fmla="*/ 814 w 9376"/>
                  <a:gd name="T59" fmla="*/ 4336 h 5155"/>
                  <a:gd name="T60" fmla="*/ 1040 w 9376"/>
                  <a:gd name="T61" fmla="*/ 3865 h 5155"/>
                  <a:gd name="T62" fmla="*/ 1208 w 9376"/>
                  <a:gd name="T63" fmla="*/ 3486 h 5155"/>
                  <a:gd name="T64" fmla="*/ 1488 w 9376"/>
                  <a:gd name="T65" fmla="*/ 3061 h 5155"/>
                  <a:gd name="T66" fmla="*/ 1669 w 9376"/>
                  <a:gd name="T67" fmla="*/ 2844 h 5155"/>
                  <a:gd name="T68" fmla="*/ 1968 w 9376"/>
                  <a:gd name="T69" fmla="*/ 2555 h 5155"/>
                  <a:gd name="T70" fmla="*/ 2121 w 9376"/>
                  <a:gd name="T71" fmla="*/ 2432 h 5155"/>
                  <a:gd name="T72" fmla="*/ 2217 w 9376"/>
                  <a:gd name="T73" fmla="*/ 2369 h 5155"/>
                  <a:gd name="T74" fmla="*/ 2465 w 9376"/>
                  <a:gd name="T75" fmla="*/ 2206 h 5155"/>
                  <a:gd name="T76" fmla="*/ 2741 w 9376"/>
                  <a:gd name="T77" fmla="*/ 2102 h 5155"/>
                  <a:gd name="T78" fmla="*/ 2850 w 9376"/>
                  <a:gd name="T79" fmla="*/ 2048 h 5155"/>
                  <a:gd name="T80" fmla="*/ 2949 w 9376"/>
                  <a:gd name="T81" fmla="*/ 1944 h 5155"/>
                  <a:gd name="T82" fmla="*/ 3134 w 9376"/>
                  <a:gd name="T83" fmla="*/ 1817 h 5155"/>
                  <a:gd name="T84" fmla="*/ 3260 w 9376"/>
                  <a:gd name="T85" fmla="*/ 1745 h 5155"/>
                  <a:gd name="T86" fmla="*/ 3369 w 9376"/>
                  <a:gd name="T87" fmla="*/ 1645 h 5155"/>
                  <a:gd name="T88" fmla="*/ 3527 w 9376"/>
                  <a:gd name="T89" fmla="*/ 1527 h 5155"/>
                  <a:gd name="T90" fmla="*/ 3682 w 9376"/>
                  <a:gd name="T91" fmla="*/ 1438 h 5155"/>
                  <a:gd name="T92" fmla="*/ 4070 w 9376"/>
                  <a:gd name="T93" fmla="*/ 1261 h 5155"/>
                  <a:gd name="T94" fmla="*/ 4577 w 9376"/>
                  <a:gd name="T95" fmla="*/ 1075 h 5155"/>
                  <a:gd name="T96" fmla="*/ 5002 w 9376"/>
                  <a:gd name="T97" fmla="*/ 949 h 5155"/>
                  <a:gd name="T98" fmla="*/ 5377 w 9376"/>
                  <a:gd name="T99" fmla="*/ 885 h 5155"/>
                  <a:gd name="T100" fmla="*/ 5721 w 9376"/>
                  <a:gd name="T101" fmla="*/ 778 h 5155"/>
                  <a:gd name="T102" fmla="*/ 6182 w 9376"/>
                  <a:gd name="T103" fmla="*/ 664 h 5155"/>
                  <a:gd name="T104" fmla="*/ 6355 w 9376"/>
                  <a:gd name="T105" fmla="*/ 615 h 5155"/>
                  <a:gd name="T106" fmla="*/ 6956 w 9376"/>
                  <a:gd name="T107" fmla="*/ 514 h 5155"/>
                  <a:gd name="T108" fmla="*/ 7291 w 9376"/>
                  <a:gd name="T109" fmla="*/ 469 h 5155"/>
                  <a:gd name="T110" fmla="*/ 7955 w 9376"/>
                  <a:gd name="T111" fmla="*/ 343 h 5155"/>
                  <a:gd name="T112" fmla="*/ 8335 w 9376"/>
                  <a:gd name="T113" fmla="*/ 302 h 5155"/>
                  <a:gd name="T114" fmla="*/ 8643 w 9376"/>
                  <a:gd name="T115" fmla="*/ 239 h 5155"/>
                  <a:gd name="T116" fmla="*/ 9352 w 9376"/>
                  <a:gd name="T117" fmla="*/ 207 h 5155"/>
                  <a:gd name="T118" fmla="*/ 9095 w 9376"/>
                  <a:gd name="T119" fmla="*/ 27 h 5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376" h="5155">
                    <a:moveTo>
                      <a:pt x="9095" y="27"/>
                    </a:moveTo>
                    <a:lnTo>
                      <a:pt x="8833" y="35"/>
                    </a:lnTo>
                    <a:lnTo>
                      <a:pt x="8702" y="62"/>
                    </a:lnTo>
                    <a:lnTo>
                      <a:pt x="8280" y="103"/>
                    </a:lnTo>
                    <a:lnTo>
                      <a:pt x="7778" y="166"/>
                    </a:lnTo>
                    <a:lnTo>
                      <a:pt x="7449" y="193"/>
                    </a:lnTo>
                    <a:lnTo>
                      <a:pt x="7168" y="279"/>
                    </a:lnTo>
                    <a:lnTo>
                      <a:pt x="6652" y="343"/>
                    </a:lnTo>
                    <a:lnTo>
                      <a:pt x="6458" y="383"/>
                    </a:lnTo>
                    <a:lnTo>
                      <a:pt x="6259" y="410"/>
                    </a:lnTo>
                    <a:lnTo>
                      <a:pt x="5933" y="487"/>
                    </a:lnTo>
                    <a:lnTo>
                      <a:pt x="5762" y="547"/>
                    </a:lnTo>
                    <a:lnTo>
                      <a:pt x="5590" y="561"/>
                    </a:lnTo>
                    <a:lnTo>
                      <a:pt x="5513" y="610"/>
                    </a:lnTo>
                    <a:lnTo>
                      <a:pt x="5382" y="623"/>
                    </a:lnTo>
                    <a:lnTo>
                      <a:pt x="5278" y="673"/>
                    </a:lnTo>
                    <a:lnTo>
                      <a:pt x="4979" y="697"/>
                    </a:lnTo>
                    <a:lnTo>
                      <a:pt x="4912" y="724"/>
                    </a:lnTo>
                    <a:lnTo>
                      <a:pt x="4513" y="841"/>
                    </a:lnTo>
                    <a:lnTo>
                      <a:pt x="4161" y="927"/>
                    </a:lnTo>
                    <a:lnTo>
                      <a:pt x="4043" y="991"/>
                    </a:lnTo>
                    <a:lnTo>
                      <a:pt x="3934" y="1004"/>
                    </a:lnTo>
                    <a:lnTo>
                      <a:pt x="3744" y="1130"/>
                    </a:lnTo>
                    <a:lnTo>
                      <a:pt x="3627" y="1149"/>
                    </a:lnTo>
                    <a:lnTo>
                      <a:pt x="3383" y="1342"/>
                    </a:lnTo>
                    <a:lnTo>
                      <a:pt x="3252" y="1465"/>
                    </a:lnTo>
                    <a:lnTo>
                      <a:pt x="3166" y="1520"/>
                    </a:lnTo>
                    <a:lnTo>
                      <a:pt x="3070" y="1601"/>
                    </a:lnTo>
                    <a:lnTo>
                      <a:pt x="2976" y="1632"/>
                    </a:lnTo>
                    <a:lnTo>
                      <a:pt x="2912" y="1686"/>
                    </a:lnTo>
                    <a:lnTo>
                      <a:pt x="2805" y="1745"/>
                    </a:lnTo>
                    <a:lnTo>
                      <a:pt x="2704" y="1817"/>
                    </a:lnTo>
                    <a:lnTo>
                      <a:pt x="2623" y="1836"/>
                    </a:lnTo>
                    <a:lnTo>
                      <a:pt x="2586" y="1895"/>
                    </a:lnTo>
                    <a:lnTo>
                      <a:pt x="2528" y="1899"/>
                    </a:lnTo>
                    <a:lnTo>
                      <a:pt x="2428" y="1935"/>
                    </a:lnTo>
                    <a:lnTo>
                      <a:pt x="2334" y="2007"/>
                    </a:lnTo>
                    <a:lnTo>
                      <a:pt x="2153" y="2116"/>
                    </a:lnTo>
                    <a:lnTo>
                      <a:pt x="2003" y="2225"/>
                    </a:lnTo>
                    <a:lnTo>
                      <a:pt x="1918" y="2306"/>
                    </a:lnTo>
                    <a:lnTo>
                      <a:pt x="1805" y="2378"/>
                    </a:lnTo>
                    <a:lnTo>
                      <a:pt x="1763" y="2460"/>
                    </a:lnTo>
                    <a:lnTo>
                      <a:pt x="1691" y="2487"/>
                    </a:lnTo>
                    <a:lnTo>
                      <a:pt x="1293" y="3005"/>
                    </a:lnTo>
                    <a:lnTo>
                      <a:pt x="1180" y="3178"/>
                    </a:lnTo>
                    <a:lnTo>
                      <a:pt x="985" y="3680"/>
                    </a:lnTo>
                    <a:lnTo>
                      <a:pt x="886" y="3874"/>
                    </a:lnTo>
                    <a:lnTo>
                      <a:pt x="642" y="4268"/>
                    </a:lnTo>
                    <a:lnTo>
                      <a:pt x="511" y="4399"/>
                    </a:lnTo>
                    <a:lnTo>
                      <a:pt x="108" y="4937"/>
                    </a:lnTo>
                    <a:lnTo>
                      <a:pt x="0" y="5155"/>
                    </a:lnTo>
                    <a:lnTo>
                      <a:pt x="91" y="5145"/>
                    </a:lnTo>
                    <a:lnTo>
                      <a:pt x="185" y="5064"/>
                    </a:lnTo>
                    <a:lnTo>
                      <a:pt x="285" y="4960"/>
                    </a:lnTo>
                    <a:lnTo>
                      <a:pt x="407" y="4811"/>
                    </a:lnTo>
                    <a:lnTo>
                      <a:pt x="434" y="4729"/>
                    </a:lnTo>
                    <a:lnTo>
                      <a:pt x="489" y="4670"/>
                    </a:lnTo>
                    <a:lnTo>
                      <a:pt x="557" y="4579"/>
                    </a:lnTo>
                    <a:lnTo>
                      <a:pt x="742" y="4421"/>
                    </a:lnTo>
                    <a:lnTo>
                      <a:pt x="814" y="4336"/>
                    </a:lnTo>
                    <a:lnTo>
                      <a:pt x="918" y="4169"/>
                    </a:lnTo>
                    <a:lnTo>
                      <a:pt x="1040" y="3865"/>
                    </a:lnTo>
                    <a:lnTo>
                      <a:pt x="1172" y="3608"/>
                    </a:lnTo>
                    <a:lnTo>
                      <a:pt x="1208" y="3486"/>
                    </a:lnTo>
                    <a:lnTo>
                      <a:pt x="1308" y="3314"/>
                    </a:lnTo>
                    <a:lnTo>
                      <a:pt x="1488" y="3061"/>
                    </a:lnTo>
                    <a:lnTo>
                      <a:pt x="1615" y="2925"/>
                    </a:lnTo>
                    <a:lnTo>
                      <a:pt x="1669" y="2844"/>
                    </a:lnTo>
                    <a:lnTo>
                      <a:pt x="1778" y="2726"/>
                    </a:lnTo>
                    <a:lnTo>
                      <a:pt x="1968" y="2555"/>
                    </a:lnTo>
                    <a:lnTo>
                      <a:pt x="2013" y="2531"/>
                    </a:lnTo>
                    <a:lnTo>
                      <a:pt x="2121" y="2432"/>
                    </a:lnTo>
                    <a:lnTo>
                      <a:pt x="2176" y="2405"/>
                    </a:lnTo>
                    <a:lnTo>
                      <a:pt x="2217" y="2369"/>
                    </a:lnTo>
                    <a:lnTo>
                      <a:pt x="2406" y="2229"/>
                    </a:lnTo>
                    <a:lnTo>
                      <a:pt x="2465" y="2206"/>
                    </a:lnTo>
                    <a:lnTo>
                      <a:pt x="2556" y="2189"/>
                    </a:lnTo>
                    <a:lnTo>
                      <a:pt x="2741" y="2102"/>
                    </a:lnTo>
                    <a:lnTo>
                      <a:pt x="2778" y="2066"/>
                    </a:lnTo>
                    <a:lnTo>
                      <a:pt x="2850" y="2048"/>
                    </a:lnTo>
                    <a:lnTo>
                      <a:pt x="2890" y="2012"/>
                    </a:lnTo>
                    <a:lnTo>
                      <a:pt x="2949" y="1944"/>
                    </a:lnTo>
                    <a:lnTo>
                      <a:pt x="3013" y="1922"/>
                    </a:lnTo>
                    <a:lnTo>
                      <a:pt x="3134" y="1817"/>
                    </a:lnTo>
                    <a:lnTo>
                      <a:pt x="3193" y="1794"/>
                    </a:lnTo>
                    <a:lnTo>
                      <a:pt x="3260" y="1745"/>
                    </a:lnTo>
                    <a:lnTo>
                      <a:pt x="3315" y="1677"/>
                    </a:lnTo>
                    <a:lnTo>
                      <a:pt x="3369" y="1645"/>
                    </a:lnTo>
                    <a:lnTo>
                      <a:pt x="3437" y="1586"/>
                    </a:lnTo>
                    <a:lnTo>
                      <a:pt x="3527" y="1527"/>
                    </a:lnTo>
                    <a:lnTo>
                      <a:pt x="3604" y="1438"/>
                    </a:lnTo>
                    <a:lnTo>
                      <a:pt x="3682" y="1438"/>
                    </a:lnTo>
                    <a:lnTo>
                      <a:pt x="3952" y="1265"/>
                    </a:lnTo>
                    <a:lnTo>
                      <a:pt x="4070" y="1261"/>
                    </a:lnTo>
                    <a:lnTo>
                      <a:pt x="4418" y="1094"/>
                    </a:lnTo>
                    <a:lnTo>
                      <a:pt x="4577" y="1075"/>
                    </a:lnTo>
                    <a:lnTo>
                      <a:pt x="4888" y="989"/>
                    </a:lnTo>
                    <a:lnTo>
                      <a:pt x="5002" y="949"/>
                    </a:lnTo>
                    <a:lnTo>
                      <a:pt x="5165" y="939"/>
                    </a:lnTo>
                    <a:lnTo>
                      <a:pt x="5377" y="885"/>
                    </a:lnTo>
                    <a:lnTo>
                      <a:pt x="5631" y="795"/>
                    </a:lnTo>
                    <a:lnTo>
                      <a:pt x="5721" y="778"/>
                    </a:lnTo>
                    <a:lnTo>
                      <a:pt x="6042" y="677"/>
                    </a:lnTo>
                    <a:lnTo>
                      <a:pt x="6182" y="664"/>
                    </a:lnTo>
                    <a:lnTo>
                      <a:pt x="6259" y="623"/>
                    </a:lnTo>
                    <a:lnTo>
                      <a:pt x="6355" y="615"/>
                    </a:lnTo>
                    <a:lnTo>
                      <a:pt x="6711" y="533"/>
                    </a:lnTo>
                    <a:lnTo>
                      <a:pt x="6956" y="514"/>
                    </a:lnTo>
                    <a:lnTo>
                      <a:pt x="7091" y="474"/>
                    </a:lnTo>
                    <a:lnTo>
                      <a:pt x="7291" y="469"/>
                    </a:lnTo>
                    <a:lnTo>
                      <a:pt x="7585" y="393"/>
                    </a:lnTo>
                    <a:lnTo>
                      <a:pt x="7955" y="343"/>
                    </a:lnTo>
                    <a:lnTo>
                      <a:pt x="8131" y="302"/>
                    </a:lnTo>
                    <a:lnTo>
                      <a:pt x="8335" y="302"/>
                    </a:lnTo>
                    <a:lnTo>
                      <a:pt x="8489" y="284"/>
                    </a:lnTo>
                    <a:lnTo>
                      <a:pt x="8643" y="239"/>
                    </a:lnTo>
                    <a:lnTo>
                      <a:pt x="8756" y="217"/>
                    </a:lnTo>
                    <a:lnTo>
                      <a:pt x="9352" y="207"/>
                    </a:lnTo>
                    <a:lnTo>
                      <a:pt x="9376" y="0"/>
                    </a:lnTo>
                    <a:lnTo>
                      <a:pt x="9095" y="27"/>
                    </a:lnTo>
                    <a:close/>
                  </a:path>
                </a:pathLst>
              </a:custGeom>
              <a:solidFill>
                <a:srgbClr val="FFD9BF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3" name="Freeform 47">
                <a:extLst>
                  <a:ext uri="{FF2B5EF4-FFF2-40B4-BE49-F238E27FC236}">
                    <a16:creationId xmlns:a16="http://schemas.microsoft.com/office/drawing/2014/main" id="{9CF13CAE-AE12-10BE-2968-F893464F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226" y="3438525"/>
                <a:ext cx="3000375" cy="1817687"/>
              </a:xfrm>
              <a:custGeom>
                <a:avLst/>
                <a:gdLst>
                  <a:gd name="T0" fmla="*/ 7692 w 9450"/>
                  <a:gd name="T1" fmla="*/ 128 h 5723"/>
                  <a:gd name="T2" fmla="*/ 6612 w 9450"/>
                  <a:gd name="T3" fmla="*/ 230 h 5723"/>
                  <a:gd name="T4" fmla="*/ 5224 w 9450"/>
                  <a:gd name="T5" fmla="*/ 422 h 5723"/>
                  <a:gd name="T6" fmla="*/ 4679 w 9450"/>
                  <a:gd name="T7" fmla="*/ 598 h 5723"/>
                  <a:gd name="T8" fmla="*/ 4066 w 9450"/>
                  <a:gd name="T9" fmla="*/ 763 h 5723"/>
                  <a:gd name="T10" fmla="*/ 3653 w 9450"/>
                  <a:gd name="T11" fmla="*/ 925 h 5723"/>
                  <a:gd name="T12" fmla="*/ 3365 w 9450"/>
                  <a:gd name="T13" fmla="*/ 1094 h 5723"/>
                  <a:gd name="T14" fmla="*/ 3069 w 9450"/>
                  <a:gd name="T15" fmla="*/ 1255 h 5723"/>
                  <a:gd name="T16" fmla="*/ 2673 w 9450"/>
                  <a:gd name="T17" fmla="*/ 1473 h 5723"/>
                  <a:gd name="T18" fmla="*/ 2526 w 9450"/>
                  <a:gd name="T19" fmla="*/ 1577 h 5723"/>
                  <a:gd name="T20" fmla="*/ 2469 w 9450"/>
                  <a:gd name="T21" fmla="*/ 1603 h 5723"/>
                  <a:gd name="T22" fmla="*/ 2187 w 9450"/>
                  <a:gd name="T23" fmla="*/ 1712 h 5723"/>
                  <a:gd name="T24" fmla="*/ 1930 w 9450"/>
                  <a:gd name="T25" fmla="*/ 1945 h 5723"/>
                  <a:gd name="T26" fmla="*/ 1844 w 9450"/>
                  <a:gd name="T27" fmla="*/ 2031 h 5723"/>
                  <a:gd name="T28" fmla="*/ 1712 w 9450"/>
                  <a:gd name="T29" fmla="*/ 2180 h 5723"/>
                  <a:gd name="T30" fmla="*/ 1482 w 9450"/>
                  <a:gd name="T31" fmla="*/ 2643 h 5723"/>
                  <a:gd name="T32" fmla="*/ 1387 w 9450"/>
                  <a:gd name="T33" fmla="*/ 2928 h 5723"/>
                  <a:gd name="T34" fmla="*/ 1317 w 9450"/>
                  <a:gd name="T35" fmla="*/ 3121 h 5723"/>
                  <a:gd name="T36" fmla="*/ 1001 w 9450"/>
                  <a:gd name="T37" fmla="*/ 3950 h 5723"/>
                  <a:gd name="T38" fmla="*/ 631 w 9450"/>
                  <a:gd name="T39" fmla="*/ 4400 h 5723"/>
                  <a:gd name="T40" fmla="*/ 420 w 9450"/>
                  <a:gd name="T41" fmla="*/ 5007 h 5723"/>
                  <a:gd name="T42" fmla="*/ 313 w 9450"/>
                  <a:gd name="T43" fmla="*/ 5116 h 5723"/>
                  <a:gd name="T44" fmla="*/ 256 w 9450"/>
                  <a:gd name="T45" fmla="*/ 5171 h 5723"/>
                  <a:gd name="T46" fmla="*/ 196 w 9450"/>
                  <a:gd name="T47" fmla="*/ 5199 h 5723"/>
                  <a:gd name="T48" fmla="*/ 144 w 9450"/>
                  <a:gd name="T49" fmla="*/ 5232 h 5723"/>
                  <a:gd name="T50" fmla="*/ 33 w 9450"/>
                  <a:gd name="T51" fmla="*/ 5419 h 5723"/>
                  <a:gd name="T52" fmla="*/ 15 w 9450"/>
                  <a:gd name="T53" fmla="*/ 5522 h 5723"/>
                  <a:gd name="T54" fmla="*/ 119 w 9450"/>
                  <a:gd name="T55" fmla="*/ 5642 h 5723"/>
                  <a:gd name="T56" fmla="*/ 177 w 9450"/>
                  <a:gd name="T57" fmla="*/ 5603 h 5723"/>
                  <a:gd name="T58" fmla="*/ 556 w 9450"/>
                  <a:gd name="T59" fmla="*/ 4927 h 5723"/>
                  <a:gd name="T60" fmla="*/ 823 w 9450"/>
                  <a:gd name="T61" fmla="*/ 4604 h 5723"/>
                  <a:gd name="T62" fmla="*/ 866 w 9450"/>
                  <a:gd name="T63" fmla="*/ 4554 h 5723"/>
                  <a:gd name="T64" fmla="*/ 979 w 9450"/>
                  <a:gd name="T65" fmla="*/ 4468 h 5723"/>
                  <a:gd name="T66" fmla="*/ 1224 w 9450"/>
                  <a:gd name="T67" fmla="*/ 3791 h 5723"/>
                  <a:gd name="T68" fmla="*/ 1435 w 9450"/>
                  <a:gd name="T69" fmla="*/ 3232 h 5723"/>
                  <a:gd name="T70" fmla="*/ 1533 w 9450"/>
                  <a:gd name="T71" fmla="*/ 2980 h 5723"/>
                  <a:gd name="T72" fmla="*/ 1898 w 9450"/>
                  <a:gd name="T73" fmla="*/ 2441 h 5723"/>
                  <a:gd name="T74" fmla="*/ 2094 w 9450"/>
                  <a:gd name="T75" fmla="*/ 2266 h 5723"/>
                  <a:gd name="T76" fmla="*/ 2320 w 9450"/>
                  <a:gd name="T77" fmla="*/ 2147 h 5723"/>
                  <a:gd name="T78" fmla="*/ 2596 w 9450"/>
                  <a:gd name="T79" fmla="*/ 2015 h 5723"/>
                  <a:gd name="T80" fmla="*/ 2823 w 9450"/>
                  <a:gd name="T81" fmla="*/ 1828 h 5723"/>
                  <a:gd name="T82" fmla="*/ 3224 w 9450"/>
                  <a:gd name="T83" fmla="*/ 1635 h 5723"/>
                  <a:gd name="T84" fmla="*/ 3815 w 9450"/>
                  <a:gd name="T85" fmla="*/ 1259 h 5723"/>
                  <a:gd name="T86" fmla="*/ 3921 w 9450"/>
                  <a:gd name="T87" fmla="*/ 1206 h 5723"/>
                  <a:gd name="T88" fmla="*/ 4311 w 9450"/>
                  <a:gd name="T89" fmla="*/ 1094 h 5723"/>
                  <a:gd name="T90" fmla="*/ 5407 w 9450"/>
                  <a:gd name="T91" fmla="*/ 775 h 5723"/>
                  <a:gd name="T92" fmla="*/ 5891 w 9450"/>
                  <a:gd name="T93" fmla="*/ 698 h 5723"/>
                  <a:gd name="T94" fmla="*/ 5986 w 9450"/>
                  <a:gd name="T95" fmla="*/ 680 h 5723"/>
                  <a:gd name="T96" fmla="*/ 6087 w 9450"/>
                  <a:gd name="T97" fmla="*/ 659 h 5723"/>
                  <a:gd name="T98" fmla="*/ 6177 w 9450"/>
                  <a:gd name="T99" fmla="*/ 638 h 5723"/>
                  <a:gd name="T100" fmla="*/ 6488 w 9450"/>
                  <a:gd name="T101" fmla="*/ 551 h 5723"/>
                  <a:gd name="T102" fmla="*/ 6599 w 9450"/>
                  <a:gd name="T103" fmla="*/ 514 h 5723"/>
                  <a:gd name="T104" fmla="*/ 7527 w 9450"/>
                  <a:gd name="T105" fmla="*/ 457 h 5723"/>
                  <a:gd name="T106" fmla="*/ 8929 w 9450"/>
                  <a:gd name="T107" fmla="*/ 312 h 5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50" h="5723">
                    <a:moveTo>
                      <a:pt x="9441" y="285"/>
                    </a:moveTo>
                    <a:lnTo>
                      <a:pt x="9450" y="0"/>
                    </a:lnTo>
                    <a:lnTo>
                      <a:pt x="7984" y="59"/>
                    </a:lnTo>
                    <a:lnTo>
                      <a:pt x="7922" y="95"/>
                    </a:lnTo>
                    <a:lnTo>
                      <a:pt x="7769" y="104"/>
                    </a:lnTo>
                    <a:lnTo>
                      <a:pt x="7692" y="128"/>
                    </a:lnTo>
                    <a:lnTo>
                      <a:pt x="7478" y="132"/>
                    </a:lnTo>
                    <a:lnTo>
                      <a:pt x="7472" y="169"/>
                    </a:lnTo>
                    <a:lnTo>
                      <a:pt x="6890" y="171"/>
                    </a:lnTo>
                    <a:lnTo>
                      <a:pt x="6857" y="200"/>
                    </a:lnTo>
                    <a:lnTo>
                      <a:pt x="6639" y="196"/>
                    </a:lnTo>
                    <a:lnTo>
                      <a:pt x="6612" y="230"/>
                    </a:lnTo>
                    <a:lnTo>
                      <a:pt x="6026" y="322"/>
                    </a:lnTo>
                    <a:lnTo>
                      <a:pt x="6002" y="349"/>
                    </a:lnTo>
                    <a:lnTo>
                      <a:pt x="5616" y="367"/>
                    </a:lnTo>
                    <a:lnTo>
                      <a:pt x="5546" y="377"/>
                    </a:lnTo>
                    <a:lnTo>
                      <a:pt x="5518" y="416"/>
                    </a:lnTo>
                    <a:lnTo>
                      <a:pt x="5224" y="422"/>
                    </a:lnTo>
                    <a:lnTo>
                      <a:pt x="5132" y="459"/>
                    </a:lnTo>
                    <a:lnTo>
                      <a:pt x="5052" y="469"/>
                    </a:lnTo>
                    <a:lnTo>
                      <a:pt x="4997" y="500"/>
                    </a:lnTo>
                    <a:lnTo>
                      <a:pt x="4841" y="549"/>
                    </a:lnTo>
                    <a:lnTo>
                      <a:pt x="4801" y="594"/>
                    </a:lnTo>
                    <a:lnTo>
                      <a:pt x="4679" y="598"/>
                    </a:lnTo>
                    <a:lnTo>
                      <a:pt x="4615" y="661"/>
                    </a:lnTo>
                    <a:lnTo>
                      <a:pt x="4556" y="665"/>
                    </a:lnTo>
                    <a:lnTo>
                      <a:pt x="4525" y="689"/>
                    </a:lnTo>
                    <a:lnTo>
                      <a:pt x="4437" y="689"/>
                    </a:lnTo>
                    <a:lnTo>
                      <a:pt x="4207" y="714"/>
                    </a:lnTo>
                    <a:lnTo>
                      <a:pt x="4066" y="763"/>
                    </a:lnTo>
                    <a:lnTo>
                      <a:pt x="4008" y="794"/>
                    </a:lnTo>
                    <a:lnTo>
                      <a:pt x="3941" y="796"/>
                    </a:lnTo>
                    <a:lnTo>
                      <a:pt x="3861" y="836"/>
                    </a:lnTo>
                    <a:lnTo>
                      <a:pt x="3724" y="839"/>
                    </a:lnTo>
                    <a:lnTo>
                      <a:pt x="3700" y="910"/>
                    </a:lnTo>
                    <a:lnTo>
                      <a:pt x="3653" y="925"/>
                    </a:lnTo>
                    <a:lnTo>
                      <a:pt x="3586" y="959"/>
                    </a:lnTo>
                    <a:lnTo>
                      <a:pt x="3561" y="996"/>
                    </a:lnTo>
                    <a:lnTo>
                      <a:pt x="3504" y="1016"/>
                    </a:lnTo>
                    <a:lnTo>
                      <a:pt x="3469" y="1035"/>
                    </a:lnTo>
                    <a:lnTo>
                      <a:pt x="3427" y="1069"/>
                    </a:lnTo>
                    <a:lnTo>
                      <a:pt x="3365" y="1094"/>
                    </a:lnTo>
                    <a:lnTo>
                      <a:pt x="3332" y="1143"/>
                    </a:lnTo>
                    <a:lnTo>
                      <a:pt x="3273" y="1151"/>
                    </a:lnTo>
                    <a:lnTo>
                      <a:pt x="3240" y="1182"/>
                    </a:lnTo>
                    <a:lnTo>
                      <a:pt x="3188" y="1198"/>
                    </a:lnTo>
                    <a:lnTo>
                      <a:pt x="3182" y="1241"/>
                    </a:lnTo>
                    <a:lnTo>
                      <a:pt x="3069" y="1255"/>
                    </a:lnTo>
                    <a:lnTo>
                      <a:pt x="2949" y="1347"/>
                    </a:lnTo>
                    <a:lnTo>
                      <a:pt x="2881" y="1357"/>
                    </a:lnTo>
                    <a:lnTo>
                      <a:pt x="2842" y="1388"/>
                    </a:lnTo>
                    <a:lnTo>
                      <a:pt x="2808" y="1439"/>
                    </a:lnTo>
                    <a:lnTo>
                      <a:pt x="2747" y="1445"/>
                    </a:lnTo>
                    <a:lnTo>
                      <a:pt x="2673" y="1473"/>
                    </a:lnTo>
                    <a:lnTo>
                      <a:pt x="2622" y="1537"/>
                    </a:lnTo>
                    <a:lnTo>
                      <a:pt x="2563" y="1555"/>
                    </a:lnTo>
                    <a:lnTo>
                      <a:pt x="2557" y="1557"/>
                    </a:lnTo>
                    <a:lnTo>
                      <a:pt x="2549" y="1561"/>
                    </a:lnTo>
                    <a:lnTo>
                      <a:pt x="2538" y="1568"/>
                    </a:lnTo>
                    <a:lnTo>
                      <a:pt x="2526" y="1577"/>
                    </a:lnTo>
                    <a:lnTo>
                      <a:pt x="2513" y="1585"/>
                    </a:lnTo>
                    <a:lnTo>
                      <a:pt x="2502" y="1591"/>
                    </a:lnTo>
                    <a:lnTo>
                      <a:pt x="2493" y="1595"/>
                    </a:lnTo>
                    <a:lnTo>
                      <a:pt x="2489" y="1598"/>
                    </a:lnTo>
                    <a:lnTo>
                      <a:pt x="2477" y="1601"/>
                    </a:lnTo>
                    <a:lnTo>
                      <a:pt x="2469" y="1603"/>
                    </a:lnTo>
                    <a:lnTo>
                      <a:pt x="2459" y="1607"/>
                    </a:lnTo>
                    <a:lnTo>
                      <a:pt x="2434" y="1613"/>
                    </a:lnTo>
                    <a:lnTo>
                      <a:pt x="2420" y="1618"/>
                    </a:lnTo>
                    <a:lnTo>
                      <a:pt x="2404" y="1623"/>
                    </a:lnTo>
                    <a:lnTo>
                      <a:pt x="2260" y="1690"/>
                    </a:lnTo>
                    <a:lnTo>
                      <a:pt x="2187" y="1712"/>
                    </a:lnTo>
                    <a:lnTo>
                      <a:pt x="2162" y="1757"/>
                    </a:lnTo>
                    <a:lnTo>
                      <a:pt x="2119" y="1773"/>
                    </a:lnTo>
                    <a:lnTo>
                      <a:pt x="2036" y="1788"/>
                    </a:lnTo>
                    <a:lnTo>
                      <a:pt x="2015" y="1874"/>
                    </a:lnTo>
                    <a:lnTo>
                      <a:pt x="1969" y="1884"/>
                    </a:lnTo>
                    <a:lnTo>
                      <a:pt x="1930" y="1945"/>
                    </a:lnTo>
                    <a:lnTo>
                      <a:pt x="1874" y="1966"/>
                    </a:lnTo>
                    <a:lnTo>
                      <a:pt x="1863" y="1993"/>
                    </a:lnTo>
                    <a:lnTo>
                      <a:pt x="1857" y="2005"/>
                    </a:lnTo>
                    <a:lnTo>
                      <a:pt x="1852" y="2016"/>
                    </a:lnTo>
                    <a:lnTo>
                      <a:pt x="1848" y="2024"/>
                    </a:lnTo>
                    <a:lnTo>
                      <a:pt x="1844" y="2031"/>
                    </a:lnTo>
                    <a:lnTo>
                      <a:pt x="1836" y="2038"/>
                    </a:lnTo>
                    <a:lnTo>
                      <a:pt x="1825" y="2048"/>
                    </a:lnTo>
                    <a:lnTo>
                      <a:pt x="1814" y="2057"/>
                    </a:lnTo>
                    <a:lnTo>
                      <a:pt x="1807" y="2067"/>
                    </a:lnTo>
                    <a:lnTo>
                      <a:pt x="1773" y="2116"/>
                    </a:lnTo>
                    <a:lnTo>
                      <a:pt x="1712" y="2180"/>
                    </a:lnTo>
                    <a:lnTo>
                      <a:pt x="1693" y="2245"/>
                    </a:lnTo>
                    <a:lnTo>
                      <a:pt x="1632" y="2318"/>
                    </a:lnTo>
                    <a:lnTo>
                      <a:pt x="1587" y="2392"/>
                    </a:lnTo>
                    <a:lnTo>
                      <a:pt x="1534" y="2449"/>
                    </a:lnTo>
                    <a:lnTo>
                      <a:pt x="1522" y="2517"/>
                    </a:lnTo>
                    <a:lnTo>
                      <a:pt x="1482" y="2643"/>
                    </a:lnTo>
                    <a:lnTo>
                      <a:pt x="1427" y="2743"/>
                    </a:lnTo>
                    <a:lnTo>
                      <a:pt x="1397" y="2906"/>
                    </a:lnTo>
                    <a:lnTo>
                      <a:pt x="1394" y="2909"/>
                    </a:lnTo>
                    <a:lnTo>
                      <a:pt x="1393" y="2914"/>
                    </a:lnTo>
                    <a:lnTo>
                      <a:pt x="1389" y="2920"/>
                    </a:lnTo>
                    <a:lnTo>
                      <a:pt x="1387" y="2928"/>
                    </a:lnTo>
                    <a:lnTo>
                      <a:pt x="1382" y="2936"/>
                    </a:lnTo>
                    <a:lnTo>
                      <a:pt x="1377" y="2945"/>
                    </a:lnTo>
                    <a:lnTo>
                      <a:pt x="1371" y="2956"/>
                    </a:lnTo>
                    <a:lnTo>
                      <a:pt x="1366" y="2970"/>
                    </a:lnTo>
                    <a:lnTo>
                      <a:pt x="1356" y="3050"/>
                    </a:lnTo>
                    <a:lnTo>
                      <a:pt x="1317" y="3121"/>
                    </a:lnTo>
                    <a:lnTo>
                      <a:pt x="1268" y="3310"/>
                    </a:lnTo>
                    <a:lnTo>
                      <a:pt x="1197" y="3466"/>
                    </a:lnTo>
                    <a:lnTo>
                      <a:pt x="1148" y="3733"/>
                    </a:lnTo>
                    <a:lnTo>
                      <a:pt x="1109" y="3833"/>
                    </a:lnTo>
                    <a:lnTo>
                      <a:pt x="1050" y="3904"/>
                    </a:lnTo>
                    <a:lnTo>
                      <a:pt x="1001" y="3950"/>
                    </a:lnTo>
                    <a:lnTo>
                      <a:pt x="974" y="4005"/>
                    </a:lnTo>
                    <a:lnTo>
                      <a:pt x="913" y="4042"/>
                    </a:lnTo>
                    <a:lnTo>
                      <a:pt x="803" y="4170"/>
                    </a:lnTo>
                    <a:lnTo>
                      <a:pt x="760" y="4201"/>
                    </a:lnTo>
                    <a:lnTo>
                      <a:pt x="723" y="4241"/>
                    </a:lnTo>
                    <a:lnTo>
                      <a:pt x="631" y="4400"/>
                    </a:lnTo>
                    <a:lnTo>
                      <a:pt x="585" y="4458"/>
                    </a:lnTo>
                    <a:lnTo>
                      <a:pt x="542" y="4541"/>
                    </a:lnTo>
                    <a:lnTo>
                      <a:pt x="487" y="4805"/>
                    </a:lnTo>
                    <a:lnTo>
                      <a:pt x="450" y="4887"/>
                    </a:lnTo>
                    <a:lnTo>
                      <a:pt x="441" y="4988"/>
                    </a:lnTo>
                    <a:lnTo>
                      <a:pt x="420" y="5007"/>
                    </a:lnTo>
                    <a:lnTo>
                      <a:pt x="402" y="5026"/>
                    </a:lnTo>
                    <a:lnTo>
                      <a:pt x="384" y="5043"/>
                    </a:lnTo>
                    <a:lnTo>
                      <a:pt x="368" y="5061"/>
                    </a:lnTo>
                    <a:lnTo>
                      <a:pt x="337" y="5090"/>
                    </a:lnTo>
                    <a:lnTo>
                      <a:pt x="324" y="5102"/>
                    </a:lnTo>
                    <a:lnTo>
                      <a:pt x="313" y="5116"/>
                    </a:lnTo>
                    <a:lnTo>
                      <a:pt x="300" y="5126"/>
                    </a:lnTo>
                    <a:lnTo>
                      <a:pt x="291" y="5135"/>
                    </a:lnTo>
                    <a:lnTo>
                      <a:pt x="275" y="5151"/>
                    </a:lnTo>
                    <a:lnTo>
                      <a:pt x="267" y="5157"/>
                    </a:lnTo>
                    <a:lnTo>
                      <a:pt x="262" y="5164"/>
                    </a:lnTo>
                    <a:lnTo>
                      <a:pt x="256" y="5171"/>
                    </a:lnTo>
                    <a:lnTo>
                      <a:pt x="255" y="5172"/>
                    </a:lnTo>
                    <a:lnTo>
                      <a:pt x="254" y="5172"/>
                    </a:lnTo>
                    <a:lnTo>
                      <a:pt x="243" y="5177"/>
                    </a:lnTo>
                    <a:lnTo>
                      <a:pt x="230" y="5184"/>
                    </a:lnTo>
                    <a:lnTo>
                      <a:pt x="215" y="5192"/>
                    </a:lnTo>
                    <a:lnTo>
                      <a:pt x="196" y="5199"/>
                    </a:lnTo>
                    <a:lnTo>
                      <a:pt x="189" y="5201"/>
                    </a:lnTo>
                    <a:lnTo>
                      <a:pt x="180" y="5208"/>
                    </a:lnTo>
                    <a:lnTo>
                      <a:pt x="169" y="5214"/>
                    </a:lnTo>
                    <a:lnTo>
                      <a:pt x="158" y="5224"/>
                    </a:lnTo>
                    <a:lnTo>
                      <a:pt x="150" y="5227"/>
                    </a:lnTo>
                    <a:lnTo>
                      <a:pt x="144" y="5232"/>
                    </a:lnTo>
                    <a:lnTo>
                      <a:pt x="132" y="5239"/>
                    </a:lnTo>
                    <a:lnTo>
                      <a:pt x="124" y="5246"/>
                    </a:lnTo>
                    <a:lnTo>
                      <a:pt x="120" y="5248"/>
                    </a:lnTo>
                    <a:lnTo>
                      <a:pt x="119" y="5252"/>
                    </a:lnTo>
                    <a:lnTo>
                      <a:pt x="46" y="5328"/>
                    </a:lnTo>
                    <a:lnTo>
                      <a:pt x="33" y="5419"/>
                    </a:lnTo>
                    <a:lnTo>
                      <a:pt x="28" y="5443"/>
                    </a:lnTo>
                    <a:lnTo>
                      <a:pt x="25" y="5464"/>
                    </a:lnTo>
                    <a:lnTo>
                      <a:pt x="21" y="5482"/>
                    </a:lnTo>
                    <a:lnTo>
                      <a:pt x="19" y="5499"/>
                    </a:lnTo>
                    <a:lnTo>
                      <a:pt x="16" y="5511"/>
                    </a:lnTo>
                    <a:lnTo>
                      <a:pt x="15" y="5522"/>
                    </a:lnTo>
                    <a:lnTo>
                      <a:pt x="15" y="5530"/>
                    </a:lnTo>
                    <a:lnTo>
                      <a:pt x="15" y="5536"/>
                    </a:lnTo>
                    <a:lnTo>
                      <a:pt x="0" y="5723"/>
                    </a:lnTo>
                    <a:lnTo>
                      <a:pt x="85" y="5671"/>
                    </a:lnTo>
                    <a:lnTo>
                      <a:pt x="103" y="5655"/>
                    </a:lnTo>
                    <a:lnTo>
                      <a:pt x="119" y="5642"/>
                    </a:lnTo>
                    <a:lnTo>
                      <a:pt x="134" y="5631"/>
                    </a:lnTo>
                    <a:lnTo>
                      <a:pt x="147" y="5623"/>
                    </a:lnTo>
                    <a:lnTo>
                      <a:pt x="157" y="5614"/>
                    </a:lnTo>
                    <a:lnTo>
                      <a:pt x="166" y="5609"/>
                    </a:lnTo>
                    <a:lnTo>
                      <a:pt x="172" y="5604"/>
                    </a:lnTo>
                    <a:lnTo>
                      <a:pt x="177" y="5603"/>
                    </a:lnTo>
                    <a:lnTo>
                      <a:pt x="256" y="5564"/>
                    </a:lnTo>
                    <a:lnTo>
                      <a:pt x="315" y="5521"/>
                    </a:lnTo>
                    <a:lnTo>
                      <a:pt x="389" y="5395"/>
                    </a:lnTo>
                    <a:lnTo>
                      <a:pt x="456" y="5346"/>
                    </a:lnTo>
                    <a:lnTo>
                      <a:pt x="520" y="5209"/>
                    </a:lnTo>
                    <a:lnTo>
                      <a:pt x="556" y="4927"/>
                    </a:lnTo>
                    <a:lnTo>
                      <a:pt x="575" y="4890"/>
                    </a:lnTo>
                    <a:lnTo>
                      <a:pt x="703" y="4752"/>
                    </a:lnTo>
                    <a:lnTo>
                      <a:pt x="746" y="4678"/>
                    </a:lnTo>
                    <a:lnTo>
                      <a:pt x="799" y="4633"/>
                    </a:lnTo>
                    <a:lnTo>
                      <a:pt x="811" y="4617"/>
                    </a:lnTo>
                    <a:lnTo>
                      <a:pt x="823" y="4604"/>
                    </a:lnTo>
                    <a:lnTo>
                      <a:pt x="833" y="4592"/>
                    </a:lnTo>
                    <a:lnTo>
                      <a:pt x="843" y="4582"/>
                    </a:lnTo>
                    <a:lnTo>
                      <a:pt x="850" y="4572"/>
                    </a:lnTo>
                    <a:lnTo>
                      <a:pt x="856" y="4565"/>
                    </a:lnTo>
                    <a:lnTo>
                      <a:pt x="861" y="4557"/>
                    </a:lnTo>
                    <a:lnTo>
                      <a:pt x="866" y="4554"/>
                    </a:lnTo>
                    <a:lnTo>
                      <a:pt x="870" y="4547"/>
                    </a:lnTo>
                    <a:lnTo>
                      <a:pt x="879" y="4543"/>
                    </a:lnTo>
                    <a:lnTo>
                      <a:pt x="890" y="4538"/>
                    </a:lnTo>
                    <a:lnTo>
                      <a:pt x="903" y="4534"/>
                    </a:lnTo>
                    <a:lnTo>
                      <a:pt x="930" y="4529"/>
                    </a:lnTo>
                    <a:lnTo>
                      <a:pt x="979" y="4468"/>
                    </a:lnTo>
                    <a:lnTo>
                      <a:pt x="1003" y="4419"/>
                    </a:lnTo>
                    <a:lnTo>
                      <a:pt x="1101" y="4317"/>
                    </a:lnTo>
                    <a:lnTo>
                      <a:pt x="1169" y="4198"/>
                    </a:lnTo>
                    <a:lnTo>
                      <a:pt x="1175" y="4084"/>
                    </a:lnTo>
                    <a:lnTo>
                      <a:pt x="1224" y="3956"/>
                    </a:lnTo>
                    <a:lnTo>
                      <a:pt x="1224" y="3791"/>
                    </a:lnTo>
                    <a:lnTo>
                      <a:pt x="1359" y="3478"/>
                    </a:lnTo>
                    <a:lnTo>
                      <a:pt x="1386" y="3362"/>
                    </a:lnTo>
                    <a:lnTo>
                      <a:pt x="1429" y="3252"/>
                    </a:lnTo>
                    <a:lnTo>
                      <a:pt x="1429" y="3247"/>
                    </a:lnTo>
                    <a:lnTo>
                      <a:pt x="1431" y="3241"/>
                    </a:lnTo>
                    <a:lnTo>
                      <a:pt x="1435" y="3232"/>
                    </a:lnTo>
                    <a:lnTo>
                      <a:pt x="1440" y="3223"/>
                    </a:lnTo>
                    <a:lnTo>
                      <a:pt x="1444" y="3211"/>
                    </a:lnTo>
                    <a:lnTo>
                      <a:pt x="1452" y="3198"/>
                    </a:lnTo>
                    <a:lnTo>
                      <a:pt x="1460" y="3182"/>
                    </a:lnTo>
                    <a:lnTo>
                      <a:pt x="1471" y="3166"/>
                    </a:lnTo>
                    <a:lnTo>
                      <a:pt x="1533" y="2980"/>
                    </a:lnTo>
                    <a:lnTo>
                      <a:pt x="1576" y="2903"/>
                    </a:lnTo>
                    <a:lnTo>
                      <a:pt x="1631" y="2833"/>
                    </a:lnTo>
                    <a:lnTo>
                      <a:pt x="1741" y="2643"/>
                    </a:lnTo>
                    <a:lnTo>
                      <a:pt x="1840" y="2523"/>
                    </a:lnTo>
                    <a:lnTo>
                      <a:pt x="1846" y="2474"/>
                    </a:lnTo>
                    <a:lnTo>
                      <a:pt x="1898" y="2441"/>
                    </a:lnTo>
                    <a:lnTo>
                      <a:pt x="1959" y="2422"/>
                    </a:lnTo>
                    <a:lnTo>
                      <a:pt x="1977" y="2376"/>
                    </a:lnTo>
                    <a:lnTo>
                      <a:pt x="2006" y="2355"/>
                    </a:lnTo>
                    <a:lnTo>
                      <a:pt x="2024" y="2312"/>
                    </a:lnTo>
                    <a:lnTo>
                      <a:pt x="2075" y="2296"/>
                    </a:lnTo>
                    <a:lnTo>
                      <a:pt x="2094" y="2266"/>
                    </a:lnTo>
                    <a:lnTo>
                      <a:pt x="2146" y="2253"/>
                    </a:lnTo>
                    <a:lnTo>
                      <a:pt x="2159" y="2220"/>
                    </a:lnTo>
                    <a:lnTo>
                      <a:pt x="2186" y="2196"/>
                    </a:lnTo>
                    <a:lnTo>
                      <a:pt x="2259" y="2180"/>
                    </a:lnTo>
                    <a:lnTo>
                      <a:pt x="2278" y="2147"/>
                    </a:lnTo>
                    <a:lnTo>
                      <a:pt x="2320" y="2147"/>
                    </a:lnTo>
                    <a:lnTo>
                      <a:pt x="2379" y="2137"/>
                    </a:lnTo>
                    <a:lnTo>
                      <a:pt x="2385" y="2100"/>
                    </a:lnTo>
                    <a:lnTo>
                      <a:pt x="2496" y="2080"/>
                    </a:lnTo>
                    <a:lnTo>
                      <a:pt x="2520" y="2037"/>
                    </a:lnTo>
                    <a:lnTo>
                      <a:pt x="2545" y="2024"/>
                    </a:lnTo>
                    <a:lnTo>
                      <a:pt x="2596" y="2015"/>
                    </a:lnTo>
                    <a:lnTo>
                      <a:pt x="2630" y="1975"/>
                    </a:lnTo>
                    <a:lnTo>
                      <a:pt x="2661" y="1929"/>
                    </a:lnTo>
                    <a:lnTo>
                      <a:pt x="2700" y="1923"/>
                    </a:lnTo>
                    <a:lnTo>
                      <a:pt x="2765" y="1926"/>
                    </a:lnTo>
                    <a:lnTo>
                      <a:pt x="2804" y="1884"/>
                    </a:lnTo>
                    <a:lnTo>
                      <a:pt x="2823" y="1828"/>
                    </a:lnTo>
                    <a:lnTo>
                      <a:pt x="2896" y="1810"/>
                    </a:lnTo>
                    <a:lnTo>
                      <a:pt x="3025" y="1755"/>
                    </a:lnTo>
                    <a:lnTo>
                      <a:pt x="3074" y="1721"/>
                    </a:lnTo>
                    <a:lnTo>
                      <a:pt x="3151" y="1700"/>
                    </a:lnTo>
                    <a:lnTo>
                      <a:pt x="3184" y="1653"/>
                    </a:lnTo>
                    <a:lnTo>
                      <a:pt x="3224" y="1635"/>
                    </a:lnTo>
                    <a:lnTo>
                      <a:pt x="3319" y="1549"/>
                    </a:lnTo>
                    <a:lnTo>
                      <a:pt x="3463" y="1473"/>
                    </a:lnTo>
                    <a:lnTo>
                      <a:pt x="3574" y="1375"/>
                    </a:lnTo>
                    <a:lnTo>
                      <a:pt x="3629" y="1351"/>
                    </a:lnTo>
                    <a:lnTo>
                      <a:pt x="3748" y="1261"/>
                    </a:lnTo>
                    <a:lnTo>
                      <a:pt x="3815" y="1259"/>
                    </a:lnTo>
                    <a:lnTo>
                      <a:pt x="3855" y="1243"/>
                    </a:lnTo>
                    <a:lnTo>
                      <a:pt x="3870" y="1233"/>
                    </a:lnTo>
                    <a:lnTo>
                      <a:pt x="3884" y="1226"/>
                    </a:lnTo>
                    <a:lnTo>
                      <a:pt x="3906" y="1215"/>
                    </a:lnTo>
                    <a:lnTo>
                      <a:pt x="3914" y="1210"/>
                    </a:lnTo>
                    <a:lnTo>
                      <a:pt x="3921" y="1206"/>
                    </a:lnTo>
                    <a:lnTo>
                      <a:pt x="3926" y="1204"/>
                    </a:lnTo>
                    <a:lnTo>
                      <a:pt x="3931" y="1204"/>
                    </a:lnTo>
                    <a:lnTo>
                      <a:pt x="4021" y="1194"/>
                    </a:lnTo>
                    <a:lnTo>
                      <a:pt x="4100" y="1136"/>
                    </a:lnTo>
                    <a:lnTo>
                      <a:pt x="4174" y="1112"/>
                    </a:lnTo>
                    <a:lnTo>
                      <a:pt x="4311" y="1094"/>
                    </a:lnTo>
                    <a:lnTo>
                      <a:pt x="4911" y="892"/>
                    </a:lnTo>
                    <a:lnTo>
                      <a:pt x="5007" y="873"/>
                    </a:lnTo>
                    <a:lnTo>
                      <a:pt x="5080" y="833"/>
                    </a:lnTo>
                    <a:lnTo>
                      <a:pt x="5148" y="808"/>
                    </a:lnTo>
                    <a:lnTo>
                      <a:pt x="5205" y="771"/>
                    </a:lnTo>
                    <a:lnTo>
                      <a:pt x="5407" y="775"/>
                    </a:lnTo>
                    <a:lnTo>
                      <a:pt x="5485" y="765"/>
                    </a:lnTo>
                    <a:lnTo>
                      <a:pt x="5530" y="751"/>
                    </a:lnTo>
                    <a:lnTo>
                      <a:pt x="5595" y="720"/>
                    </a:lnTo>
                    <a:lnTo>
                      <a:pt x="5674" y="710"/>
                    </a:lnTo>
                    <a:lnTo>
                      <a:pt x="5732" y="714"/>
                    </a:lnTo>
                    <a:lnTo>
                      <a:pt x="5891" y="698"/>
                    </a:lnTo>
                    <a:lnTo>
                      <a:pt x="5912" y="693"/>
                    </a:lnTo>
                    <a:lnTo>
                      <a:pt x="5931" y="689"/>
                    </a:lnTo>
                    <a:lnTo>
                      <a:pt x="5946" y="686"/>
                    </a:lnTo>
                    <a:lnTo>
                      <a:pt x="5962" y="683"/>
                    </a:lnTo>
                    <a:lnTo>
                      <a:pt x="5975" y="681"/>
                    </a:lnTo>
                    <a:lnTo>
                      <a:pt x="5986" y="680"/>
                    </a:lnTo>
                    <a:lnTo>
                      <a:pt x="5994" y="680"/>
                    </a:lnTo>
                    <a:lnTo>
                      <a:pt x="6002" y="680"/>
                    </a:lnTo>
                    <a:lnTo>
                      <a:pt x="6019" y="677"/>
                    </a:lnTo>
                    <a:lnTo>
                      <a:pt x="6040" y="673"/>
                    </a:lnTo>
                    <a:lnTo>
                      <a:pt x="6062" y="667"/>
                    </a:lnTo>
                    <a:lnTo>
                      <a:pt x="6087" y="659"/>
                    </a:lnTo>
                    <a:lnTo>
                      <a:pt x="6108" y="654"/>
                    </a:lnTo>
                    <a:lnTo>
                      <a:pt x="6127" y="649"/>
                    </a:lnTo>
                    <a:lnTo>
                      <a:pt x="6142" y="645"/>
                    </a:lnTo>
                    <a:lnTo>
                      <a:pt x="6157" y="643"/>
                    </a:lnTo>
                    <a:lnTo>
                      <a:pt x="6168" y="640"/>
                    </a:lnTo>
                    <a:lnTo>
                      <a:pt x="6177" y="638"/>
                    </a:lnTo>
                    <a:lnTo>
                      <a:pt x="6183" y="637"/>
                    </a:lnTo>
                    <a:lnTo>
                      <a:pt x="6189" y="637"/>
                    </a:lnTo>
                    <a:lnTo>
                      <a:pt x="6271" y="600"/>
                    </a:lnTo>
                    <a:lnTo>
                      <a:pt x="6446" y="567"/>
                    </a:lnTo>
                    <a:lnTo>
                      <a:pt x="6476" y="556"/>
                    </a:lnTo>
                    <a:lnTo>
                      <a:pt x="6488" y="551"/>
                    </a:lnTo>
                    <a:lnTo>
                      <a:pt x="6499" y="549"/>
                    </a:lnTo>
                    <a:lnTo>
                      <a:pt x="6508" y="545"/>
                    </a:lnTo>
                    <a:lnTo>
                      <a:pt x="6515" y="542"/>
                    </a:lnTo>
                    <a:lnTo>
                      <a:pt x="6521" y="540"/>
                    </a:lnTo>
                    <a:lnTo>
                      <a:pt x="6526" y="539"/>
                    </a:lnTo>
                    <a:lnTo>
                      <a:pt x="6599" y="514"/>
                    </a:lnTo>
                    <a:lnTo>
                      <a:pt x="6734" y="506"/>
                    </a:lnTo>
                    <a:lnTo>
                      <a:pt x="6871" y="478"/>
                    </a:lnTo>
                    <a:lnTo>
                      <a:pt x="7138" y="484"/>
                    </a:lnTo>
                    <a:lnTo>
                      <a:pt x="7355" y="475"/>
                    </a:lnTo>
                    <a:lnTo>
                      <a:pt x="7463" y="459"/>
                    </a:lnTo>
                    <a:lnTo>
                      <a:pt x="7527" y="457"/>
                    </a:lnTo>
                    <a:lnTo>
                      <a:pt x="7876" y="389"/>
                    </a:lnTo>
                    <a:lnTo>
                      <a:pt x="7968" y="349"/>
                    </a:lnTo>
                    <a:lnTo>
                      <a:pt x="8076" y="324"/>
                    </a:lnTo>
                    <a:lnTo>
                      <a:pt x="8370" y="312"/>
                    </a:lnTo>
                    <a:lnTo>
                      <a:pt x="8801" y="318"/>
                    </a:lnTo>
                    <a:lnTo>
                      <a:pt x="8929" y="312"/>
                    </a:lnTo>
                    <a:lnTo>
                      <a:pt x="9013" y="297"/>
                    </a:lnTo>
                    <a:lnTo>
                      <a:pt x="9441" y="285"/>
                    </a:lnTo>
                    <a:close/>
                  </a:path>
                </a:pathLst>
              </a:custGeom>
              <a:solidFill>
                <a:srgbClr val="A4FFD1">
                  <a:alpha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4" name="Freeform 49">
                <a:extLst>
                  <a:ext uri="{FF2B5EF4-FFF2-40B4-BE49-F238E27FC236}">
                    <a16:creationId xmlns:a16="http://schemas.microsoft.com/office/drawing/2014/main" id="{B5C8C0E4-CFF0-3D7A-E46B-9748297B6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163" y="3484563"/>
                <a:ext cx="3241675" cy="2076450"/>
              </a:xfrm>
              <a:custGeom>
                <a:avLst/>
                <a:gdLst>
                  <a:gd name="T0" fmla="*/ 9486 w 10207"/>
                  <a:gd name="T1" fmla="*/ 49 h 6544"/>
                  <a:gd name="T2" fmla="*/ 8479 w 10207"/>
                  <a:gd name="T3" fmla="*/ 92 h 6544"/>
                  <a:gd name="T4" fmla="*/ 8267 w 10207"/>
                  <a:gd name="T5" fmla="*/ 165 h 6544"/>
                  <a:gd name="T6" fmla="*/ 7404 w 10207"/>
                  <a:gd name="T7" fmla="*/ 199 h 6544"/>
                  <a:gd name="T8" fmla="*/ 7211 w 10207"/>
                  <a:gd name="T9" fmla="*/ 285 h 6544"/>
                  <a:gd name="T10" fmla="*/ 6779 w 10207"/>
                  <a:gd name="T11" fmla="*/ 328 h 6544"/>
                  <a:gd name="T12" fmla="*/ 6332 w 10207"/>
                  <a:gd name="T13" fmla="*/ 444 h 6544"/>
                  <a:gd name="T14" fmla="*/ 5879 w 10207"/>
                  <a:gd name="T15" fmla="*/ 481 h 6544"/>
                  <a:gd name="T16" fmla="*/ 5750 w 10207"/>
                  <a:gd name="T17" fmla="*/ 569 h 6544"/>
                  <a:gd name="T18" fmla="*/ 5435 w 10207"/>
                  <a:gd name="T19" fmla="*/ 637 h 6544"/>
                  <a:gd name="T20" fmla="*/ 5333 w 10207"/>
                  <a:gd name="T21" fmla="*/ 763 h 6544"/>
                  <a:gd name="T22" fmla="*/ 4684 w 10207"/>
                  <a:gd name="T23" fmla="*/ 844 h 6544"/>
                  <a:gd name="T24" fmla="*/ 4487 w 10207"/>
                  <a:gd name="T25" fmla="*/ 977 h 6544"/>
                  <a:gd name="T26" fmla="*/ 4316 w 10207"/>
                  <a:gd name="T27" fmla="*/ 1026 h 6544"/>
                  <a:gd name="T28" fmla="*/ 4238 w 10207"/>
                  <a:gd name="T29" fmla="*/ 1149 h 6544"/>
                  <a:gd name="T30" fmla="*/ 4064 w 10207"/>
                  <a:gd name="T31" fmla="*/ 1210 h 6544"/>
                  <a:gd name="T32" fmla="*/ 3979 w 10207"/>
                  <a:gd name="T33" fmla="*/ 1326 h 6544"/>
                  <a:gd name="T34" fmla="*/ 3740 w 10207"/>
                  <a:gd name="T35" fmla="*/ 1381 h 6544"/>
                  <a:gd name="T36" fmla="*/ 3638 w 10207"/>
                  <a:gd name="T37" fmla="*/ 1469 h 6544"/>
                  <a:gd name="T38" fmla="*/ 3397 w 10207"/>
                  <a:gd name="T39" fmla="*/ 1549 h 6544"/>
                  <a:gd name="T40" fmla="*/ 3299 w 10207"/>
                  <a:gd name="T41" fmla="*/ 1694 h 6544"/>
                  <a:gd name="T42" fmla="*/ 3056 w 10207"/>
                  <a:gd name="T43" fmla="*/ 1757 h 6544"/>
                  <a:gd name="T44" fmla="*/ 2946 w 10207"/>
                  <a:gd name="T45" fmla="*/ 1834 h 6544"/>
                  <a:gd name="T46" fmla="*/ 2782 w 10207"/>
                  <a:gd name="T47" fmla="*/ 1896 h 6544"/>
                  <a:gd name="T48" fmla="*/ 2640 w 10207"/>
                  <a:gd name="T49" fmla="*/ 2055 h 6544"/>
                  <a:gd name="T50" fmla="*/ 2521 w 10207"/>
                  <a:gd name="T51" fmla="*/ 2229 h 6544"/>
                  <a:gd name="T52" fmla="*/ 2455 w 10207"/>
                  <a:gd name="T53" fmla="*/ 2346 h 6544"/>
                  <a:gd name="T54" fmla="*/ 2450 w 10207"/>
                  <a:gd name="T55" fmla="*/ 2373 h 6544"/>
                  <a:gd name="T56" fmla="*/ 2434 w 10207"/>
                  <a:gd name="T57" fmla="*/ 2390 h 6544"/>
                  <a:gd name="T58" fmla="*/ 2411 w 10207"/>
                  <a:gd name="T59" fmla="*/ 2435 h 6544"/>
                  <a:gd name="T60" fmla="*/ 2291 w 10207"/>
                  <a:gd name="T61" fmla="*/ 2547 h 6544"/>
                  <a:gd name="T62" fmla="*/ 2245 w 10207"/>
                  <a:gd name="T63" fmla="*/ 2841 h 6544"/>
                  <a:gd name="T64" fmla="*/ 2135 w 10207"/>
                  <a:gd name="T65" fmla="*/ 3056 h 6544"/>
                  <a:gd name="T66" fmla="*/ 2046 w 10207"/>
                  <a:gd name="T67" fmla="*/ 3313 h 6544"/>
                  <a:gd name="T68" fmla="*/ 1966 w 10207"/>
                  <a:gd name="T69" fmla="*/ 3564 h 6544"/>
                  <a:gd name="T70" fmla="*/ 1872 w 10207"/>
                  <a:gd name="T71" fmla="*/ 3923 h 6544"/>
                  <a:gd name="T72" fmla="*/ 1688 w 10207"/>
                  <a:gd name="T73" fmla="*/ 4125 h 6544"/>
                  <a:gd name="T74" fmla="*/ 1568 w 10207"/>
                  <a:gd name="T75" fmla="*/ 4299 h 6544"/>
                  <a:gd name="T76" fmla="*/ 1451 w 10207"/>
                  <a:gd name="T77" fmla="*/ 4376 h 6544"/>
                  <a:gd name="T78" fmla="*/ 1412 w 10207"/>
                  <a:gd name="T79" fmla="*/ 4517 h 6544"/>
                  <a:gd name="T80" fmla="*/ 1271 w 10207"/>
                  <a:gd name="T81" fmla="*/ 4664 h 6544"/>
                  <a:gd name="T82" fmla="*/ 1194 w 10207"/>
                  <a:gd name="T83" fmla="*/ 5049 h 6544"/>
                  <a:gd name="T84" fmla="*/ 1045 w 10207"/>
                  <a:gd name="T85" fmla="*/ 5178 h 6544"/>
                  <a:gd name="T86" fmla="*/ 943 w 10207"/>
                  <a:gd name="T87" fmla="*/ 5319 h 6544"/>
                  <a:gd name="T88" fmla="*/ 796 w 10207"/>
                  <a:gd name="T89" fmla="*/ 5380 h 6544"/>
                  <a:gd name="T90" fmla="*/ 747 w 10207"/>
                  <a:gd name="T91" fmla="*/ 5723 h 6544"/>
                  <a:gd name="T92" fmla="*/ 637 w 10207"/>
                  <a:gd name="T93" fmla="*/ 5989 h 6544"/>
                  <a:gd name="T94" fmla="*/ 557 w 10207"/>
                  <a:gd name="T95" fmla="*/ 6433 h 6544"/>
                  <a:gd name="T96" fmla="*/ 312 w 10207"/>
                  <a:gd name="T97" fmla="*/ 6503 h 6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07" h="6544">
                    <a:moveTo>
                      <a:pt x="10207" y="0"/>
                    </a:moveTo>
                    <a:lnTo>
                      <a:pt x="9486" y="0"/>
                    </a:lnTo>
                    <a:lnTo>
                      <a:pt x="9486" y="49"/>
                    </a:lnTo>
                    <a:lnTo>
                      <a:pt x="8694" y="49"/>
                    </a:lnTo>
                    <a:lnTo>
                      <a:pt x="8694" y="92"/>
                    </a:lnTo>
                    <a:lnTo>
                      <a:pt x="8479" y="92"/>
                    </a:lnTo>
                    <a:lnTo>
                      <a:pt x="8479" y="122"/>
                    </a:lnTo>
                    <a:lnTo>
                      <a:pt x="8267" y="122"/>
                    </a:lnTo>
                    <a:lnTo>
                      <a:pt x="8267" y="165"/>
                    </a:lnTo>
                    <a:lnTo>
                      <a:pt x="7655" y="165"/>
                    </a:lnTo>
                    <a:lnTo>
                      <a:pt x="7655" y="199"/>
                    </a:lnTo>
                    <a:lnTo>
                      <a:pt x="7404" y="199"/>
                    </a:lnTo>
                    <a:lnTo>
                      <a:pt x="7404" y="251"/>
                    </a:lnTo>
                    <a:lnTo>
                      <a:pt x="7211" y="251"/>
                    </a:lnTo>
                    <a:lnTo>
                      <a:pt x="7211" y="285"/>
                    </a:lnTo>
                    <a:lnTo>
                      <a:pt x="6979" y="285"/>
                    </a:lnTo>
                    <a:lnTo>
                      <a:pt x="6979" y="328"/>
                    </a:lnTo>
                    <a:lnTo>
                      <a:pt x="6779" y="328"/>
                    </a:lnTo>
                    <a:lnTo>
                      <a:pt x="6779" y="395"/>
                    </a:lnTo>
                    <a:lnTo>
                      <a:pt x="6332" y="395"/>
                    </a:lnTo>
                    <a:lnTo>
                      <a:pt x="6332" y="444"/>
                    </a:lnTo>
                    <a:lnTo>
                      <a:pt x="5993" y="444"/>
                    </a:lnTo>
                    <a:lnTo>
                      <a:pt x="5993" y="481"/>
                    </a:lnTo>
                    <a:lnTo>
                      <a:pt x="5879" y="481"/>
                    </a:lnTo>
                    <a:lnTo>
                      <a:pt x="5879" y="514"/>
                    </a:lnTo>
                    <a:lnTo>
                      <a:pt x="5750" y="514"/>
                    </a:lnTo>
                    <a:lnTo>
                      <a:pt x="5750" y="569"/>
                    </a:lnTo>
                    <a:lnTo>
                      <a:pt x="5597" y="569"/>
                    </a:lnTo>
                    <a:lnTo>
                      <a:pt x="5597" y="637"/>
                    </a:lnTo>
                    <a:lnTo>
                      <a:pt x="5435" y="637"/>
                    </a:lnTo>
                    <a:lnTo>
                      <a:pt x="5435" y="708"/>
                    </a:lnTo>
                    <a:lnTo>
                      <a:pt x="5333" y="708"/>
                    </a:lnTo>
                    <a:lnTo>
                      <a:pt x="5333" y="763"/>
                    </a:lnTo>
                    <a:lnTo>
                      <a:pt x="4994" y="763"/>
                    </a:lnTo>
                    <a:lnTo>
                      <a:pt x="4774" y="836"/>
                    </a:lnTo>
                    <a:lnTo>
                      <a:pt x="4684" y="844"/>
                    </a:lnTo>
                    <a:lnTo>
                      <a:pt x="4630" y="897"/>
                    </a:lnTo>
                    <a:lnTo>
                      <a:pt x="4487" y="897"/>
                    </a:lnTo>
                    <a:lnTo>
                      <a:pt x="4487" y="977"/>
                    </a:lnTo>
                    <a:lnTo>
                      <a:pt x="4416" y="977"/>
                    </a:lnTo>
                    <a:lnTo>
                      <a:pt x="4416" y="1026"/>
                    </a:lnTo>
                    <a:lnTo>
                      <a:pt x="4316" y="1026"/>
                    </a:lnTo>
                    <a:lnTo>
                      <a:pt x="4316" y="1087"/>
                    </a:lnTo>
                    <a:lnTo>
                      <a:pt x="4238" y="1087"/>
                    </a:lnTo>
                    <a:lnTo>
                      <a:pt x="4238" y="1149"/>
                    </a:lnTo>
                    <a:lnTo>
                      <a:pt x="4132" y="1149"/>
                    </a:lnTo>
                    <a:lnTo>
                      <a:pt x="4132" y="1210"/>
                    </a:lnTo>
                    <a:lnTo>
                      <a:pt x="4064" y="1210"/>
                    </a:lnTo>
                    <a:lnTo>
                      <a:pt x="4064" y="1261"/>
                    </a:lnTo>
                    <a:lnTo>
                      <a:pt x="3979" y="1261"/>
                    </a:lnTo>
                    <a:lnTo>
                      <a:pt x="3979" y="1326"/>
                    </a:lnTo>
                    <a:lnTo>
                      <a:pt x="3819" y="1326"/>
                    </a:lnTo>
                    <a:lnTo>
                      <a:pt x="3819" y="1381"/>
                    </a:lnTo>
                    <a:lnTo>
                      <a:pt x="3740" y="1381"/>
                    </a:lnTo>
                    <a:lnTo>
                      <a:pt x="3740" y="1424"/>
                    </a:lnTo>
                    <a:lnTo>
                      <a:pt x="3638" y="1424"/>
                    </a:lnTo>
                    <a:lnTo>
                      <a:pt x="3638" y="1469"/>
                    </a:lnTo>
                    <a:lnTo>
                      <a:pt x="3565" y="1469"/>
                    </a:lnTo>
                    <a:lnTo>
                      <a:pt x="3565" y="1549"/>
                    </a:lnTo>
                    <a:lnTo>
                      <a:pt x="3397" y="1549"/>
                    </a:lnTo>
                    <a:lnTo>
                      <a:pt x="3397" y="1641"/>
                    </a:lnTo>
                    <a:lnTo>
                      <a:pt x="3299" y="1641"/>
                    </a:lnTo>
                    <a:lnTo>
                      <a:pt x="3299" y="1694"/>
                    </a:lnTo>
                    <a:lnTo>
                      <a:pt x="3188" y="1694"/>
                    </a:lnTo>
                    <a:lnTo>
                      <a:pt x="3188" y="1757"/>
                    </a:lnTo>
                    <a:lnTo>
                      <a:pt x="3056" y="1757"/>
                    </a:lnTo>
                    <a:lnTo>
                      <a:pt x="3056" y="1806"/>
                    </a:lnTo>
                    <a:lnTo>
                      <a:pt x="2946" y="1806"/>
                    </a:lnTo>
                    <a:lnTo>
                      <a:pt x="2946" y="1834"/>
                    </a:lnTo>
                    <a:lnTo>
                      <a:pt x="2907" y="1834"/>
                    </a:lnTo>
                    <a:lnTo>
                      <a:pt x="2907" y="1896"/>
                    </a:lnTo>
                    <a:lnTo>
                      <a:pt x="2782" y="1896"/>
                    </a:lnTo>
                    <a:lnTo>
                      <a:pt x="2782" y="1972"/>
                    </a:lnTo>
                    <a:lnTo>
                      <a:pt x="2701" y="2049"/>
                    </a:lnTo>
                    <a:lnTo>
                      <a:pt x="2640" y="2055"/>
                    </a:lnTo>
                    <a:lnTo>
                      <a:pt x="2640" y="2141"/>
                    </a:lnTo>
                    <a:lnTo>
                      <a:pt x="2566" y="2180"/>
                    </a:lnTo>
                    <a:lnTo>
                      <a:pt x="2521" y="2229"/>
                    </a:lnTo>
                    <a:lnTo>
                      <a:pt x="2450" y="2290"/>
                    </a:lnTo>
                    <a:lnTo>
                      <a:pt x="2455" y="2329"/>
                    </a:lnTo>
                    <a:lnTo>
                      <a:pt x="2455" y="2346"/>
                    </a:lnTo>
                    <a:lnTo>
                      <a:pt x="2455" y="2360"/>
                    </a:lnTo>
                    <a:lnTo>
                      <a:pt x="2452" y="2368"/>
                    </a:lnTo>
                    <a:lnTo>
                      <a:pt x="2450" y="2373"/>
                    </a:lnTo>
                    <a:lnTo>
                      <a:pt x="2442" y="2378"/>
                    </a:lnTo>
                    <a:lnTo>
                      <a:pt x="2438" y="2383"/>
                    </a:lnTo>
                    <a:lnTo>
                      <a:pt x="2434" y="2390"/>
                    </a:lnTo>
                    <a:lnTo>
                      <a:pt x="2428" y="2398"/>
                    </a:lnTo>
                    <a:lnTo>
                      <a:pt x="2423" y="2409"/>
                    </a:lnTo>
                    <a:lnTo>
                      <a:pt x="2411" y="2435"/>
                    </a:lnTo>
                    <a:lnTo>
                      <a:pt x="2362" y="2490"/>
                    </a:lnTo>
                    <a:lnTo>
                      <a:pt x="2358" y="2547"/>
                    </a:lnTo>
                    <a:lnTo>
                      <a:pt x="2291" y="2547"/>
                    </a:lnTo>
                    <a:lnTo>
                      <a:pt x="2291" y="2737"/>
                    </a:lnTo>
                    <a:lnTo>
                      <a:pt x="2245" y="2737"/>
                    </a:lnTo>
                    <a:lnTo>
                      <a:pt x="2245" y="2841"/>
                    </a:lnTo>
                    <a:lnTo>
                      <a:pt x="2186" y="2841"/>
                    </a:lnTo>
                    <a:lnTo>
                      <a:pt x="2186" y="3056"/>
                    </a:lnTo>
                    <a:lnTo>
                      <a:pt x="2135" y="3056"/>
                    </a:lnTo>
                    <a:lnTo>
                      <a:pt x="2135" y="3218"/>
                    </a:lnTo>
                    <a:lnTo>
                      <a:pt x="2110" y="3267"/>
                    </a:lnTo>
                    <a:lnTo>
                      <a:pt x="2046" y="3313"/>
                    </a:lnTo>
                    <a:lnTo>
                      <a:pt x="2046" y="3503"/>
                    </a:lnTo>
                    <a:lnTo>
                      <a:pt x="2009" y="3558"/>
                    </a:lnTo>
                    <a:lnTo>
                      <a:pt x="1966" y="3564"/>
                    </a:lnTo>
                    <a:lnTo>
                      <a:pt x="1966" y="3733"/>
                    </a:lnTo>
                    <a:lnTo>
                      <a:pt x="1945" y="3790"/>
                    </a:lnTo>
                    <a:lnTo>
                      <a:pt x="1872" y="3923"/>
                    </a:lnTo>
                    <a:lnTo>
                      <a:pt x="1825" y="3968"/>
                    </a:lnTo>
                    <a:lnTo>
                      <a:pt x="1733" y="4088"/>
                    </a:lnTo>
                    <a:lnTo>
                      <a:pt x="1688" y="4125"/>
                    </a:lnTo>
                    <a:lnTo>
                      <a:pt x="1645" y="4176"/>
                    </a:lnTo>
                    <a:lnTo>
                      <a:pt x="1592" y="4225"/>
                    </a:lnTo>
                    <a:lnTo>
                      <a:pt x="1568" y="4299"/>
                    </a:lnTo>
                    <a:lnTo>
                      <a:pt x="1492" y="4299"/>
                    </a:lnTo>
                    <a:lnTo>
                      <a:pt x="1492" y="4376"/>
                    </a:lnTo>
                    <a:lnTo>
                      <a:pt x="1451" y="4376"/>
                    </a:lnTo>
                    <a:lnTo>
                      <a:pt x="1451" y="4455"/>
                    </a:lnTo>
                    <a:lnTo>
                      <a:pt x="1412" y="4455"/>
                    </a:lnTo>
                    <a:lnTo>
                      <a:pt x="1412" y="4517"/>
                    </a:lnTo>
                    <a:lnTo>
                      <a:pt x="1339" y="4517"/>
                    </a:lnTo>
                    <a:lnTo>
                      <a:pt x="1339" y="4664"/>
                    </a:lnTo>
                    <a:lnTo>
                      <a:pt x="1271" y="4664"/>
                    </a:lnTo>
                    <a:lnTo>
                      <a:pt x="1271" y="5000"/>
                    </a:lnTo>
                    <a:lnTo>
                      <a:pt x="1194" y="5000"/>
                    </a:lnTo>
                    <a:lnTo>
                      <a:pt x="1194" y="5049"/>
                    </a:lnTo>
                    <a:lnTo>
                      <a:pt x="1124" y="5049"/>
                    </a:lnTo>
                    <a:lnTo>
                      <a:pt x="1124" y="5178"/>
                    </a:lnTo>
                    <a:lnTo>
                      <a:pt x="1045" y="5178"/>
                    </a:lnTo>
                    <a:lnTo>
                      <a:pt x="1045" y="5252"/>
                    </a:lnTo>
                    <a:lnTo>
                      <a:pt x="943" y="5252"/>
                    </a:lnTo>
                    <a:lnTo>
                      <a:pt x="943" y="5319"/>
                    </a:lnTo>
                    <a:lnTo>
                      <a:pt x="885" y="5319"/>
                    </a:lnTo>
                    <a:lnTo>
                      <a:pt x="885" y="5380"/>
                    </a:lnTo>
                    <a:lnTo>
                      <a:pt x="796" y="5380"/>
                    </a:lnTo>
                    <a:lnTo>
                      <a:pt x="796" y="5634"/>
                    </a:lnTo>
                    <a:lnTo>
                      <a:pt x="747" y="5634"/>
                    </a:lnTo>
                    <a:lnTo>
                      <a:pt x="747" y="5723"/>
                    </a:lnTo>
                    <a:lnTo>
                      <a:pt x="692" y="5778"/>
                    </a:lnTo>
                    <a:lnTo>
                      <a:pt x="692" y="5989"/>
                    </a:lnTo>
                    <a:lnTo>
                      <a:pt x="637" y="5989"/>
                    </a:lnTo>
                    <a:lnTo>
                      <a:pt x="637" y="6313"/>
                    </a:lnTo>
                    <a:lnTo>
                      <a:pt x="557" y="6313"/>
                    </a:lnTo>
                    <a:lnTo>
                      <a:pt x="557" y="6433"/>
                    </a:lnTo>
                    <a:lnTo>
                      <a:pt x="478" y="6433"/>
                    </a:lnTo>
                    <a:lnTo>
                      <a:pt x="478" y="6503"/>
                    </a:lnTo>
                    <a:lnTo>
                      <a:pt x="312" y="6503"/>
                    </a:lnTo>
                    <a:lnTo>
                      <a:pt x="312" y="6544"/>
                    </a:lnTo>
                    <a:lnTo>
                      <a:pt x="0" y="6544"/>
                    </a:lnTo>
                  </a:path>
                </a:pathLst>
              </a:custGeom>
              <a:noFill/>
              <a:ln w="23813">
                <a:solidFill>
                  <a:srgbClr val="00CC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  <p:sp>
            <p:nvSpPr>
              <p:cNvPr id="75" name="Freeform 52">
                <a:extLst>
                  <a:ext uri="{FF2B5EF4-FFF2-40B4-BE49-F238E27FC236}">
                    <a16:creationId xmlns:a16="http://schemas.microsoft.com/office/drawing/2014/main" id="{11FBCDB6-54CB-5707-5F72-EEF1D13E7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813" y="3479800"/>
                <a:ext cx="3306763" cy="2082800"/>
              </a:xfrm>
              <a:custGeom>
                <a:avLst/>
                <a:gdLst>
                  <a:gd name="T0" fmla="*/ 9979 w 10414"/>
                  <a:gd name="T1" fmla="*/ 33 h 6561"/>
                  <a:gd name="T2" fmla="*/ 9532 w 10414"/>
                  <a:gd name="T3" fmla="*/ 67 h 6561"/>
                  <a:gd name="T4" fmla="*/ 8978 w 10414"/>
                  <a:gd name="T5" fmla="*/ 156 h 6561"/>
                  <a:gd name="T6" fmla="*/ 8582 w 10414"/>
                  <a:gd name="T7" fmla="*/ 190 h 6561"/>
                  <a:gd name="T8" fmla="*/ 8344 w 10414"/>
                  <a:gd name="T9" fmla="*/ 290 h 6561"/>
                  <a:gd name="T10" fmla="*/ 7820 w 10414"/>
                  <a:gd name="T11" fmla="*/ 321 h 6561"/>
                  <a:gd name="T12" fmla="*/ 7631 w 10414"/>
                  <a:gd name="T13" fmla="*/ 398 h 6561"/>
                  <a:gd name="T14" fmla="*/ 7143 w 10414"/>
                  <a:gd name="T15" fmla="*/ 453 h 6561"/>
                  <a:gd name="T16" fmla="*/ 6659 w 10414"/>
                  <a:gd name="T17" fmla="*/ 578 h 6561"/>
                  <a:gd name="T18" fmla="*/ 6194 w 10414"/>
                  <a:gd name="T19" fmla="*/ 723 h 6561"/>
                  <a:gd name="T20" fmla="*/ 5869 w 10414"/>
                  <a:gd name="T21" fmla="*/ 796 h 6561"/>
                  <a:gd name="T22" fmla="*/ 5432 w 10414"/>
                  <a:gd name="T23" fmla="*/ 888 h 6561"/>
                  <a:gd name="T24" fmla="*/ 4944 w 10414"/>
                  <a:gd name="T25" fmla="*/ 1102 h 6561"/>
                  <a:gd name="T26" fmla="*/ 4629 w 10414"/>
                  <a:gd name="T27" fmla="*/ 1249 h 6561"/>
                  <a:gd name="T28" fmla="*/ 4427 w 10414"/>
                  <a:gd name="T29" fmla="*/ 1384 h 6561"/>
                  <a:gd name="T30" fmla="*/ 4256 w 10414"/>
                  <a:gd name="T31" fmla="*/ 1549 h 6561"/>
                  <a:gd name="T32" fmla="*/ 4044 w 10414"/>
                  <a:gd name="T33" fmla="*/ 1690 h 6561"/>
                  <a:gd name="T34" fmla="*/ 3835 w 10414"/>
                  <a:gd name="T35" fmla="*/ 1821 h 6561"/>
                  <a:gd name="T36" fmla="*/ 3592 w 10414"/>
                  <a:gd name="T37" fmla="*/ 1956 h 6561"/>
                  <a:gd name="T38" fmla="*/ 3353 w 10414"/>
                  <a:gd name="T39" fmla="*/ 2048 h 6561"/>
                  <a:gd name="T40" fmla="*/ 3191 w 10414"/>
                  <a:gd name="T41" fmla="*/ 2156 h 6561"/>
                  <a:gd name="T42" fmla="*/ 3069 w 10414"/>
                  <a:gd name="T43" fmla="*/ 2278 h 6561"/>
                  <a:gd name="T44" fmla="*/ 2893 w 10414"/>
                  <a:gd name="T45" fmla="*/ 2431 h 6561"/>
                  <a:gd name="T46" fmla="*/ 2732 w 10414"/>
                  <a:gd name="T47" fmla="*/ 2554 h 6561"/>
                  <a:gd name="T48" fmla="*/ 2572 w 10414"/>
                  <a:gd name="T49" fmla="*/ 2789 h 6561"/>
                  <a:gd name="T50" fmla="*/ 2346 w 10414"/>
                  <a:gd name="T51" fmla="*/ 3062 h 6561"/>
                  <a:gd name="T52" fmla="*/ 2174 w 10414"/>
                  <a:gd name="T53" fmla="*/ 3393 h 6561"/>
                  <a:gd name="T54" fmla="*/ 2052 w 10414"/>
                  <a:gd name="T55" fmla="*/ 3754 h 6561"/>
                  <a:gd name="T56" fmla="*/ 1926 w 10414"/>
                  <a:gd name="T57" fmla="*/ 4020 h 6561"/>
                  <a:gd name="T58" fmla="*/ 1807 w 10414"/>
                  <a:gd name="T59" fmla="*/ 4179 h 6561"/>
                  <a:gd name="T60" fmla="*/ 1648 w 10414"/>
                  <a:gd name="T61" fmla="*/ 4330 h 6561"/>
                  <a:gd name="T62" fmla="*/ 1344 w 10414"/>
                  <a:gd name="T63" fmla="*/ 4736 h 6561"/>
                  <a:gd name="T64" fmla="*/ 1178 w 10414"/>
                  <a:gd name="T65" fmla="*/ 4948 h 6561"/>
                  <a:gd name="T66" fmla="*/ 1139 w 10414"/>
                  <a:gd name="T67" fmla="*/ 5035 h 6561"/>
                  <a:gd name="T68" fmla="*/ 1126 w 10414"/>
                  <a:gd name="T69" fmla="*/ 5053 h 6561"/>
                  <a:gd name="T70" fmla="*/ 1066 w 10414"/>
                  <a:gd name="T71" fmla="*/ 5159 h 6561"/>
                  <a:gd name="T72" fmla="*/ 894 w 10414"/>
                  <a:gd name="T73" fmla="*/ 5395 h 6561"/>
                  <a:gd name="T74" fmla="*/ 817 w 10414"/>
                  <a:gd name="T75" fmla="*/ 5710 h 6561"/>
                  <a:gd name="T76" fmla="*/ 717 w 10414"/>
                  <a:gd name="T77" fmla="*/ 5857 h 6561"/>
                  <a:gd name="T78" fmla="*/ 670 w 10414"/>
                  <a:gd name="T79" fmla="*/ 6316 h 6561"/>
                  <a:gd name="T80" fmla="*/ 535 w 10414"/>
                  <a:gd name="T81" fmla="*/ 6387 h 6561"/>
                  <a:gd name="T82" fmla="*/ 468 w 10414"/>
                  <a:gd name="T83" fmla="*/ 6524 h 6561"/>
                  <a:gd name="T84" fmla="*/ 0 w 10414"/>
                  <a:gd name="T85" fmla="*/ 6561 h 65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414" h="6561">
                    <a:moveTo>
                      <a:pt x="10414" y="0"/>
                    </a:moveTo>
                    <a:lnTo>
                      <a:pt x="9979" y="0"/>
                    </a:lnTo>
                    <a:lnTo>
                      <a:pt x="9979" y="33"/>
                    </a:lnTo>
                    <a:lnTo>
                      <a:pt x="9685" y="33"/>
                    </a:lnTo>
                    <a:lnTo>
                      <a:pt x="9685" y="67"/>
                    </a:lnTo>
                    <a:lnTo>
                      <a:pt x="9532" y="67"/>
                    </a:lnTo>
                    <a:lnTo>
                      <a:pt x="9532" y="119"/>
                    </a:lnTo>
                    <a:lnTo>
                      <a:pt x="8978" y="119"/>
                    </a:lnTo>
                    <a:lnTo>
                      <a:pt x="8978" y="156"/>
                    </a:lnTo>
                    <a:lnTo>
                      <a:pt x="8797" y="156"/>
                    </a:lnTo>
                    <a:lnTo>
                      <a:pt x="8797" y="190"/>
                    </a:lnTo>
                    <a:lnTo>
                      <a:pt x="8582" y="190"/>
                    </a:lnTo>
                    <a:lnTo>
                      <a:pt x="8582" y="254"/>
                    </a:lnTo>
                    <a:lnTo>
                      <a:pt x="8344" y="254"/>
                    </a:lnTo>
                    <a:lnTo>
                      <a:pt x="8344" y="290"/>
                    </a:lnTo>
                    <a:lnTo>
                      <a:pt x="8004" y="290"/>
                    </a:lnTo>
                    <a:lnTo>
                      <a:pt x="8004" y="321"/>
                    </a:lnTo>
                    <a:lnTo>
                      <a:pt x="7820" y="321"/>
                    </a:lnTo>
                    <a:lnTo>
                      <a:pt x="7820" y="349"/>
                    </a:lnTo>
                    <a:lnTo>
                      <a:pt x="7631" y="349"/>
                    </a:lnTo>
                    <a:lnTo>
                      <a:pt x="7631" y="398"/>
                    </a:lnTo>
                    <a:lnTo>
                      <a:pt x="7345" y="398"/>
                    </a:lnTo>
                    <a:lnTo>
                      <a:pt x="7345" y="437"/>
                    </a:lnTo>
                    <a:lnTo>
                      <a:pt x="7143" y="453"/>
                    </a:lnTo>
                    <a:lnTo>
                      <a:pt x="7085" y="492"/>
                    </a:lnTo>
                    <a:lnTo>
                      <a:pt x="6837" y="560"/>
                    </a:lnTo>
                    <a:lnTo>
                      <a:pt x="6659" y="578"/>
                    </a:lnTo>
                    <a:lnTo>
                      <a:pt x="6494" y="627"/>
                    </a:lnTo>
                    <a:lnTo>
                      <a:pt x="6308" y="704"/>
                    </a:lnTo>
                    <a:lnTo>
                      <a:pt x="6194" y="723"/>
                    </a:lnTo>
                    <a:lnTo>
                      <a:pt x="6022" y="731"/>
                    </a:lnTo>
                    <a:lnTo>
                      <a:pt x="5973" y="762"/>
                    </a:lnTo>
                    <a:lnTo>
                      <a:pt x="5869" y="796"/>
                    </a:lnTo>
                    <a:lnTo>
                      <a:pt x="5734" y="814"/>
                    </a:lnTo>
                    <a:lnTo>
                      <a:pt x="5642" y="845"/>
                    </a:lnTo>
                    <a:lnTo>
                      <a:pt x="5432" y="888"/>
                    </a:lnTo>
                    <a:lnTo>
                      <a:pt x="5140" y="1029"/>
                    </a:lnTo>
                    <a:lnTo>
                      <a:pt x="5015" y="1041"/>
                    </a:lnTo>
                    <a:lnTo>
                      <a:pt x="4944" y="1102"/>
                    </a:lnTo>
                    <a:lnTo>
                      <a:pt x="4766" y="1191"/>
                    </a:lnTo>
                    <a:lnTo>
                      <a:pt x="4672" y="1203"/>
                    </a:lnTo>
                    <a:lnTo>
                      <a:pt x="4629" y="1249"/>
                    </a:lnTo>
                    <a:lnTo>
                      <a:pt x="4558" y="1286"/>
                    </a:lnTo>
                    <a:lnTo>
                      <a:pt x="4513" y="1350"/>
                    </a:lnTo>
                    <a:lnTo>
                      <a:pt x="4427" y="1384"/>
                    </a:lnTo>
                    <a:lnTo>
                      <a:pt x="4356" y="1442"/>
                    </a:lnTo>
                    <a:lnTo>
                      <a:pt x="4292" y="1546"/>
                    </a:lnTo>
                    <a:lnTo>
                      <a:pt x="4256" y="1549"/>
                    </a:lnTo>
                    <a:lnTo>
                      <a:pt x="4191" y="1592"/>
                    </a:lnTo>
                    <a:lnTo>
                      <a:pt x="4127" y="1653"/>
                    </a:lnTo>
                    <a:lnTo>
                      <a:pt x="4044" y="1690"/>
                    </a:lnTo>
                    <a:lnTo>
                      <a:pt x="3956" y="1715"/>
                    </a:lnTo>
                    <a:lnTo>
                      <a:pt x="3907" y="1797"/>
                    </a:lnTo>
                    <a:lnTo>
                      <a:pt x="3835" y="1821"/>
                    </a:lnTo>
                    <a:lnTo>
                      <a:pt x="3780" y="1882"/>
                    </a:lnTo>
                    <a:lnTo>
                      <a:pt x="3677" y="1907"/>
                    </a:lnTo>
                    <a:lnTo>
                      <a:pt x="3592" y="1956"/>
                    </a:lnTo>
                    <a:lnTo>
                      <a:pt x="3494" y="1962"/>
                    </a:lnTo>
                    <a:lnTo>
                      <a:pt x="3414" y="2033"/>
                    </a:lnTo>
                    <a:lnTo>
                      <a:pt x="3353" y="2048"/>
                    </a:lnTo>
                    <a:lnTo>
                      <a:pt x="3332" y="2094"/>
                    </a:lnTo>
                    <a:lnTo>
                      <a:pt x="3255" y="2146"/>
                    </a:lnTo>
                    <a:lnTo>
                      <a:pt x="3191" y="2156"/>
                    </a:lnTo>
                    <a:lnTo>
                      <a:pt x="3163" y="2201"/>
                    </a:lnTo>
                    <a:lnTo>
                      <a:pt x="3124" y="2241"/>
                    </a:lnTo>
                    <a:lnTo>
                      <a:pt x="3069" y="2278"/>
                    </a:lnTo>
                    <a:lnTo>
                      <a:pt x="2995" y="2309"/>
                    </a:lnTo>
                    <a:lnTo>
                      <a:pt x="2964" y="2379"/>
                    </a:lnTo>
                    <a:lnTo>
                      <a:pt x="2893" y="2431"/>
                    </a:lnTo>
                    <a:lnTo>
                      <a:pt x="2838" y="2462"/>
                    </a:lnTo>
                    <a:lnTo>
                      <a:pt x="2811" y="2538"/>
                    </a:lnTo>
                    <a:lnTo>
                      <a:pt x="2732" y="2554"/>
                    </a:lnTo>
                    <a:lnTo>
                      <a:pt x="2673" y="2627"/>
                    </a:lnTo>
                    <a:lnTo>
                      <a:pt x="2634" y="2709"/>
                    </a:lnTo>
                    <a:lnTo>
                      <a:pt x="2572" y="2789"/>
                    </a:lnTo>
                    <a:lnTo>
                      <a:pt x="2508" y="2854"/>
                    </a:lnTo>
                    <a:lnTo>
                      <a:pt x="2462" y="2936"/>
                    </a:lnTo>
                    <a:lnTo>
                      <a:pt x="2346" y="3062"/>
                    </a:lnTo>
                    <a:lnTo>
                      <a:pt x="2321" y="3142"/>
                    </a:lnTo>
                    <a:lnTo>
                      <a:pt x="2281" y="3199"/>
                    </a:lnTo>
                    <a:lnTo>
                      <a:pt x="2174" y="3393"/>
                    </a:lnTo>
                    <a:lnTo>
                      <a:pt x="2150" y="3484"/>
                    </a:lnTo>
                    <a:lnTo>
                      <a:pt x="2140" y="3582"/>
                    </a:lnTo>
                    <a:lnTo>
                      <a:pt x="2052" y="3754"/>
                    </a:lnTo>
                    <a:lnTo>
                      <a:pt x="2005" y="3805"/>
                    </a:lnTo>
                    <a:lnTo>
                      <a:pt x="1972" y="3934"/>
                    </a:lnTo>
                    <a:lnTo>
                      <a:pt x="1926" y="4020"/>
                    </a:lnTo>
                    <a:lnTo>
                      <a:pt x="1868" y="4069"/>
                    </a:lnTo>
                    <a:lnTo>
                      <a:pt x="1831" y="4121"/>
                    </a:lnTo>
                    <a:lnTo>
                      <a:pt x="1807" y="4179"/>
                    </a:lnTo>
                    <a:lnTo>
                      <a:pt x="1764" y="4244"/>
                    </a:lnTo>
                    <a:lnTo>
                      <a:pt x="1690" y="4265"/>
                    </a:lnTo>
                    <a:lnTo>
                      <a:pt x="1648" y="4330"/>
                    </a:lnTo>
                    <a:lnTo>
                      <a:pt x="1525" y="4473"/>
                    </a:lnTo>
                    <a:lnTo>
                      <a:pt x="1494" y="4577"/>
                    </a:lnTo>
                    <a:lnTo>
                      <a:pt x="1344" y="4736"/>
                    </a:lnTo>
                    <a:lnTo>
                      <a:pt x="1286" y="4834"/>
                    </a:lnTo>
                    <a:lnTo>
                      <a:pt x="1203" y="4914"/>
                    </a:lnTo>
                    <a:lnTo>
                      <a:pt x="1178" y="4948"/>
                    </a:lnTo>
                    <a:lnTo>
                      <a:pt x="1145" y="5028"/>
                    </a:lnTo>
                    <a:lnTo>
                      <a:pt x="1142" y="5030"/>
                    </a:lnTo>
                    <a:lnTo>
                      <a:pt x="1139" y="5035"/>
                    </a:lnTo>
                    <a:lnTo>
                      <a:pt x="1136" y="5040"/>
                    </a:lnTo>
                    <a:lnTo>
                      <a:pt x="1132" y="5047"/>
                    </a:lnTo>
                    <a:lnTo>
                      <a:pt x="1126" y="5053"/>
                    </a:lnTo>
                    <a:lnTo>
                      <a:pt x="1121" y="5062"/>
                    </a:lnTo>
                    <a:lnTo>
                      <a:pt x="1109" y="5083"/>
                    </a:lnTo>
                    <a:lnTo>
                      <a:pt x="1066" y="5159"/>
                    </a:lnTo>
                    <a:lnTo>
                      <a:pt x="968" y="5230"/>
                    </a:lnTo>
                    <a:lnTo>
                      <a:pt x="968" y="5395"/>
                    </a:lnTo>
                    <a:lnTo>
                      <a:pt x="894" y="5395"/>
                    </a:lnTo>
                    <a:lnTo>
                      <a:pt x="894" y="5450"/>
                    </a:lnTo>
                    <a:lnTo>
                      <a:pt x="817" y="5450"/>
                    </a:lnTo>
                    <a:lnTo>
                      <a:pt x="817" y="5710"/>
                    </a:lnTo>
                    <a:lnTo>
                      <a:pt x="766" y="5710"/>
                    </a:lnTo>
                    <a:lnTo>
                      <a:pt x="766" y="5857"/>
                    </a:lnTo>
                    <a:lnTo>
                      <a:pt x="717" y="5857"/>
                    </a:lnTo>
                    <a:lnTo>
                      <a:pt x="717" y="6026"/>
                    </a:lnTo>
                    <a:lnTo>
                      <a:pt x="670" y="6026"/>
                    </a:lnTo>
                    <a:lnTo>
                      <a:pt x="670" y="6316"/>
                    </a:lnTo>
                    <a:lnTo>
                      <a:pt x="615" y="6316"/>
                    </a:lnTo>
                    <a:lnTo>
                      <a:pt x="615" y="6387"/>
                    </a:lnTo>
                    <a:lnTo>
                      <a:pt x="535" y="6387"/>
                    </a:lnTo>
                    <a:lnTo>
                      <a:pt x="535" y="6445"/>
                    </a:lnTo>
                    <a:lnTo>
                      <a:pt x="468" y="6445"/>
                    </a:lnTo>
                    <a:lnTo>
                      <a:pt x="468" y="6524"/>
                    </a:lnTo>
                    <a:lnTo>
                      <a:pt x="327" y="6524"/>
                    </a:lnTo>
                    <a:lnTo>
                      <a:pt x="327" y="6561"/>
                    </a:lnTo>
                    <a:lnTo>
                      <a:pt x="0" y="6561"/>
                    </a:lnTo>
                  </a:path>
                </a:pathLst>
              </a:custGeom>
              <a:noFill/>
              <a:ln w="23813">
                <a:solidFill>
                  <a:srgbClr val="FF66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noProof="0" dirty="0"/>
              </a:p>
            </p:txBody>
          </p:sp>
        </p:grpSp>
        <p:sp>
          <p:nvSpPr>
            <p:cNvPr id="45" name="ZoneTexte 44">
              <a:extLst>
                <a:ext uri="{FF2B5EF4-FFF2-40B4-BE49-F238E27FC236}">
                  <a16:creationId xmlns:a16="http://schemas.microsoft.com/office/drawing/2014/main" id="{715039F4-8633-518A-5E21-42B4169EF25F}"/>
                </a:ext>
              </a:extLst>
            </p:cNvPr>
            <p:cNvSpPr txBox="1"/>
            <p:nvPr/>
          </p:nvSpPr>
          <p:spPr>
            <a:xfrm>
              <a:off x="546412" y="4812912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46" name="ZoneTexte 45">
              <a:extLst>
                <a:ext uri="{FF2B5EF4-FFF2-40B4-BE49-F238E27FC236}">
                  <a16:creationId xmlns:a16="http://schemas.microsoft.com/office/drawing/2014/main" id="{0632A6D6-2CF8-CC83-7904-44DF12358BB0}"/>
                </a:ext>
              </a:extLst>
            </p:cNvPr>
            <p:cNvSpPr txBox="1"/>
            <p:nvPr/>
          </p:nvSpPr>
          <p:spPr>
            <a:xfrm>
              <a:off x="467866" y="4252524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25</a:t>
              </a:r>
            </a:p>
          </p:txBody>
        </p:sp>
        <p:sp>
          <p:nvSpPr>
            <p:cNvPr id="47" name="ZoneTexte 46">
              <a:extLst>
                <a:ext uri="{FF2B5EF4-FFF2-40B4-BE49-F238E27FC236}">
                  <a16:creationId xmlns:a16="http://schemas.microsoft.com/office/drawing/2014/main" id="{EB9F8363-3986-BF5D-A271-688F0DCE953C}"/>
                </a:ext>
              </a:extLst>
            </p:cNvPr>
            <p:cNvSpPr txBox="1"/>
            <p:nvPr/>
          </p:nvSpPr>
          <p:spPr>
            <a:xfrm>
              <a:off x="467866" y="3668329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50</a:t>
              </a:r>
            </a:p>
          </p:txBody>
        </p:sp>
        <p:sp>
          <p:nvSpPr>
            <p:cNvPr id="48" name="ZoneTexte 47">
              <a:extLst>
                <a:ext uri="{FF2B5EF4-FFF2-40B4-BE49-F238E27FC236}">
                  <a16:creationId xmlns:a16="http://schemas.microsoft.com/office/drawing/2014/main" id="{68357C47-9E49-87BD-9958-32F3E64539DF}"/>
                </a:ext>
              </a:extLst>
            </p:cNvPr>
            <p:cNvSpPr txBox="1"/>
            <p:nvPr/>
          </p:nvSpPr>
          <p:spPr>
            <a:xfrm>
              <a:off x="467866" y="3106353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75</a:t>
              </a:r>
            </a:p>
          </p:txBody>
        </p:sp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511ED7FE-ECA7-30E3-DA5F-CA6E6625FDFB}"/>
                </a:ext>
              </a:extLst>
            </p:cNvPr>
            <p:cNvSpPr txBox="1"/>
            <p:nvPr/>
          </p:nvSpPr>
          <p:spPr>
            <a:xfrm>
              <a:off x="389318" y="2564626"/>
              <a:ext cx="4203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en-US" sz="1200" noProof="0" dirty="0">
                  <a:solidFill>
                    <a:srgbClr val="000066"/>
                  </a:solidFill>
                </a:rPr>
                <a:t>100</a:t>
              </a:r>
            </a:p>
          </p:txBody>
        </p:sp>
        <p:sp>
          <p:nvSpPr>
            <p:cNvPr id="50" name="ZoneTexte 49">
              <a:extLst>
                <a:ext uri="{FF2B5EF4-FFF2-40B4-BE49-F238E27FC236}">
                  <a16:creationId xmlns:a16="http://schemas.microsoft.com/office/drawing/2014/main" id="{35734754-A1F3-584F-7CE2-804A96C944B0}"/>
                </a:ext>
              </a:extLst>
            </p:cNvPr>
            <p:cNvSpPr txBox="1"/>
            <p:nvPr/>
          </p:nvSpPr>
          <p:spPr>
            <a:xfrm>
              <a:off x="890520" y="5031211"/>
              <a:ext cx="26321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51" name="ZoneTexte 50">
              <a:extLst>
                <a:ext uri="{FF2B5EF4-FFF2-40B4-BE49-F238E27FC236}">
                  <a16:creationId xmlns:a16="http://schemas.microsoft.com/office/drawing/2014/main" id="{B5EA3852-17FB-EF7D-C661-0705E0F7972D}"/>
                </a:ext>
              </a:extLst>
            </p:cNvPr>
            <p:cNvSpPr txBox="1"/>
            <p:nvPr/>
          </p:nvSpPr>
          <p:spPr>
            <a:xfrm>
              <a:off x="1483973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12</a:t>
              </a:r>
            </a:p>
          </p:txBody>
        </p:sp>
        <p:sp>
          <p:nvSpPr>
            <p:cNvPr id="52" name="ZoneTexte 51">
              <a:extLst>
                <a:ext uri="{FF2B5EF4-FFF2-40B4-BE49-F238E27FC236}">
                  <a16:creationId xmlns:a16="http://schemas.microsoft.com/office/drawing/2014/main" id="{70686E05-D9AB-965D-7CBD-3F417C8AFD61}"/>
                </a:ext>
              </a:extLst>
            </p:cNvPr>
            <p:cNvSpPr txBox="1"/>
            <p:nvPr/>
          </p:nvSpPr>
          <p:spPr>
            <a:xfrm>
              <a:off x="2116699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53" name="ZoneTexte 52">
              <a:extLst>
                <a:ext uri="{FF2B5EF4-FFF2-40B4-BE49-F238E27FC236}">
                  <a16:creationId xmlns:a16="http://schemas.microsoft.com/office/drawing/2014/main" id="{A6DFA9C2-2EAA-5501-0239-C166E72D0C6D}"/>
                </a:ext>
              </a:extLst>
            </p:cNvPr>
            <p:cNvSpPr txBox="1"/>
            <p:nvPr/>
          </p:nvSpPr>
          <p:spPr>
            <a:xfrm>
              <a:off x="2749425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54" name="ZoneTexte 53">
              <a:extLst>
                <a:ext uri="{FF2B5EF4-FFF2-40B4-BE49-F238E27FC236}">
                  <a16:creationId xmlns:a16="http://schemas.microsoft.com/office/drawing/2014/main" id="{570CB025-D895-10A5-D2BE-A77C43721E61}"/>
                </a:ext>
              </a:extLst>
            </p:cNvPr>
            <p:cNvSpPr txBox="1"/>
            <p:nvPr/>
          </p:nvSpPr>
          <p:spPr>
            <a:xfrm>
              <a:off x="3382151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id="{E6220560-0AE2-6D3C-E0D5-4522C286B9C3}"/>
                </a:ext>
              </a:extLst>
            </p:cNvPr>
            <p:cNvSpPr txBox="1"/>
            <p:nvPr/>
          </p:nvSpPr>
          <p:spPr>
            <a:xfrm>
              <a:off x="4014877" y="5031211"/>
              <a:ext cx="34176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60</a:t>
              </a:r>
            </a:p>
          </p:txBody>
        </p:sp>
        <p:sp>
          <p:nvSpPr>
            <p:cNvPr id="56" name="ZoneTexte 55">
              <a:extLst>
                <a:ext uri="{FF2B5EF4-FFF2-40B4-BE49-F238E27FC236}">
                  <a16:creationId xmlns:a16="http://schemas.microsoft.com/office/drawing/2014/main" id="{EDA69A08-A282-A7DC-2AED-2C8FA5428A56}"/>
                </a:ext>
              </a:extLst>
            </p:cNvPr>
            <p:cNvSpPr txBox="1"/>
            <p:nvPr/>
          </p:nvSpPr>
          <p:spPr>
            <a:xfrm>
              <a:off x="1275734" y="5296320"/>
              <a:ext cx="269452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Time since treatment initiation (weeks)</a:t>
              </a:r>
            </a:p>
          </p:txBody>
        </p:sp>
        <p:sp>
          <p:nvSpPr>
            <p:cNvPr id="57" name="ZoneTexte 56">
              <a:extLst>
                <a:ext uri="{FF2B5EF4-FFF2-40B4-BE49-F238E27FC236}">
                  <a16:creationId xmlns:a16="http://schemas.microsoft.com/office/drawing/2014/main" id="{91E21825-D83C-CDD2-9C23-2BF68023D9F0}"/>
                </a:ext>
              </a:extLst>
            </p:cNvPr>
            <p:cNvSpPr txBox="1"/>
            <p:nvPr/>
          </p:nvSpPr>
          <p:spPr>
            <a:xfrm>
              <a:off x="1757520" y="4165897"/>
              <a:ext cx="2626479" cy="63524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Log-rank test: P = 0.037</a:t>
              </a:r>
            </a:p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HR = 1.10 (95% CI: 1.00-1.21)</a:t>
              </a:r>
            </a:p>
          </p:txBody>
        </p:sp>
        <p:sp>
          <p:nvSpPr>
            <p:cNvPr id="58" name="ZoneTexte 57">
              <a:extLst>
                <a:ext uri="{FF2B5EF4-FFF2-40B4-BE49-F238E27FC236}">
                  <a16:creationId xmlns:a16="http://schemas.microsoft.com/office/drawing/2014/main" id="{1AFC1691-EAEE-5C31-E633-EE8654AE1544}"/>
                </a:ext>
              </a:extLst>
            </p:cNvPr>
            <p:cNvSpPr txBox="1"/>
            <p:nvPr/>
          </p:nvSpPr>
          <p:spPr>
            <a:xfrm>
              <a:off x="1371407" y="1967015"/>
              <a:ext cx="255069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B0F0"/>
                  </a:solidFill>
                </a:rPr>
                <a:t>Baseline HIV RNA </a:t>
              </a:r>
              <a:r>
                <a:rPr lang="en-US" sz="1400" b="1" u="sng" noProof="0" dirty="0">
                  <a:solidFill>
                    <a:srgbClr val="00B0F0"/>
                  </a:solidFill>
                </a:rPr>
                <a:t>&gt;</a:t>
              </a:r>
              <a:r>
                <a:rPr lang="en-US" sz="1400" b="1" noProof="0" dirty="0">
                  <a:solidFill>
                    <a:srgbClr val="00B0F0"/>
                  </a:solidFill>
                </a:rPr>
                <a:t> 5 log</a:t>
              </a:r>
              <a:r>
                <a:rPr lang="en-US" sz="1400" b="1" baseline="-25000" noProof="0" dirty="0">
                  <a:solidFill>
                    <a:srgbClr val="00B0F0"/>
                  </a:solidFill>
                </a:rPr>
                <a:t>10</a:t>
              </a:r>
              <a:r>
                <a:rPr lang="en-US" sz="1400" b="1" noProof="0" dirty="0">
                  <a:solidFill>
                    <a:srgbClr val="00B0F0"/>
                  </a:solidFill>
                </a:rPr>
                <a:t> c/mL</a:t>
              </a:r>
            </a:p>
          </p:txBody>
        </p:sp>
        <p:sp>
          <p:nvSpPr>
            <p:cNvPr id="59" name="ZoneTexte 58">
              <a:extLst>
                <a:ext uri="{FF2B5EF4-FFF2-40B4-BE49-F238E27FC236}">
                  <a16:creationId xmlns:a16="http://schemas.microsoft.com/office/drawing/2014/main" id="{AD851CC2-F543-B0A0-AAB2-7E9815EFC35A}"/>
                </a:ext>
              </a:extLst>
            </p:cNvPr>
            <p:cNvSpPr txBox="1"/>
            <p:nvPr/>
          </p:nvSpPr>
          <p:spPr>
            <a:xfrm>
              <a:off x="642796" y="2290527"/>
              <a:ext cx="31290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%</a:t>
              </a:r>
            </a:p>
          </p:txBody>
        </p:sp>
      </p:grp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AA85DDB3-2C8C-9B19-844D-68DF23CEB32B}"/>
              </a:ext>
            </a:extLst>
          </p:cNvPr>
          <p:cNvGrpSpPr/>
          <p:nvPr/>
        </p:nvGrpSpPr>
        <p:grpSpPr>
          <a:xfrm>
            <a:off x="8653322" y="2226290"/>
            <a:ext cx="3034800" cy="2624400"/>
            <a:chOff x="8653322" y="2226290"/>
            <a:chExt cx="3216241" cy="2977160"/>
          </a:xfrm>
        </p:grpSpPr>
        <p:sp>
          <p:nvSpPr>
            <p:cNvPr id="17" name="ZoneTexte 16">
              <a:extLst>
                <a:ext uri="{FF2B5EF4-FFF2-40B4-BE49-F238E27FC236}">
                  <a16:creationId xmlns:a16="http://schemas.microsoft.com/office/drawing/2014/main" id="{147B5036-7058-C949-B8D2-D1E888288C04}"/>
                </a:ext>
              </a:extLst>
            </p:cNvPr>
            <p:cNvSpPr txBox="1"/>
            <p:nvPr/>
          </p:nvSpPr>
          <p:spPr>
            <a:xfrm>
              <a:off x="9131601" y="2530918"/>
              <a:ext cx="1202305" cy="34914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b="1" noProof="0" dirty="0">
                  <a:solidFill>
                    <a:srgbClr val="00B050"/>
                  </a:solidFill>
                </a:rPr>
                <a:t>DTG, N = 363</a:t>
              </a:r>
            </a:p>
          </p:txBody>
        </p:sp>
        <p:sp>
          <p:nvSpPr>
            <p:cNvPr id="18" name="ZoneTexte 17">
              <a:extLst>
                <a:ext uri="{FF2B5EF4-FFF2-40B4-BE49-F238E27FC236}">
                  <a16:creationId xmlns:a16="http://schemas.microsoft.com/office/drawing/2014/main" id="{2095B567-EA9C-7267-2D91-AC80E0FE4DA5}"/>
                </a:ext>
              </a:extLst>
            </p:cNvPr>
            <p:cNvSpPr txBox="1"/>
            <p:nvPr/>
          </p:nvSpPr>
          <p:spPr>
            <a:xfrm>
              <a:off x="10245239" y="2530918"/>
              <a:ext cx="1218745" cy="34914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l"/>
              <a:r>
                <a:rPr lang="en-US" sz="1400" b="1" noProof="0" dirty="0">
                  <a:solidFill>
                    <a:srgbClr val="FF6600"/>
                  </a:solidFill>
                </a:rPr>
                <a:t>BIC, N = 842</a:t>
              </a:r>
            </a:p>
          </p:txBody>
        </p:sp>
        <p:sp>
          <p:nvSpPr>
            <p:cNvPr id="76" name="ZoneTexte 75">
              <a:extLst>
                <a:ext uri="{FF2B5EF4-FFF2-40B4-BE49-F238E27FC236}">
                  <a16:creationId xmlns:a16="http://schemas.microsoft.com/office/drawing/2014/main" id="{CF57289F-1140-75E5-8C04-45E4E28375A3}"/>
                </a:ext>
              </a:extLst>
            </p:cNvPr>
            <p:cNvSpPr txBox="1"/>
            <p:nvPr/>
          </p:nvSpPr>
          <p:spPr>
            <a:xfrm>
              <a:off x="8803662" y="2226290"/>
              <a:ext cx="29298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noProof="0" dirty="0">
                  <a:solidFill>
                    <a:srgbClr val="00B0F0"/>
                  </a:solidFill>
                </a:rPr>
                <a:t>Acute HIV infection population</a:t>
              </a:r>
            </a:p>
          </p:txBody>
        </p:sp>
        <p:sp>
          <p:nvSpPr>
            <p:cNvPr id="88" name="Freeform 6">
              <a:extLst>
                <a:ext uri="{FF2B5EF4-FFF2-40B4-BE49-F238E27FC236}">
                  <a16:creationId xmlns:a16="http://schemas.microsoft.com/office/drawing/2014/main" id="{373F288F-34F0-9B95-37CE-C6A8E4B6C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3662" y="2764708"/>
              <a:ext cx="2982314" cy="1958647"/>
            </a:xfrm>
            <a:custGeom>
              <a:avLst/>
              <a:gdLst>
                <a:gd name="T0" fmla="*/ 10876 w 10876"/>
                <a:gd name="T1" fmla="*/ 7422 h 7422"/>
                <a:gd name="T2" fmla="*/ 0 w 10876"/>
                <a:gd name="T3" fmla="*/ 7422 h 7422"/>
                <a:gd name="T4" fmla="*/ 0 w 10876"/>
                <a:gd name="T5" fmla="*/ 0 h 7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76" h="7422">
                  <a:moveTo>
                    <a:pt x="10876" y="7422"/>
                  </a:moveTo>
                  <a:lnTo>
                    <a:pt x="0" y="7422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89" name="Line 13">
              <a:extLst>
                <a:ext uri="{FF2B5EF4-FFF2-40B4-BE49-F238E27FC236}">
                  <a16:creationId xmlns:a16="http://schemas.microsoft.com/office/drawing/2014/main" id="{F315D3CB-FF5B-3D3C-5F57-08F133F543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155234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0" name="Line 14">
              <a:extLst>
                <a:ext uri="{FF2B5EF4-FFF2-40B4-BE49-F238E27FC236}">
                  <a16:creationId xmlns:a16="http://schemas.microsoft.com/office/drawing/2014/main" id="{EC5808E9-F2B5-8802-FC40-C76BD0936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702334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1" name="Line 18">
              <a:extLst>
                <a:ext uri="{FF2B5EF4-FFF2-40B4-BE49-F238E27FC236}">
                  <a16:creationId xmlns:a16="http://schemas.microsoft.com/office/drawing/2014/main" id="{9E5B6FC4-6A0E-1AFF-F8C6-82156CF587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69575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2" name="Line 19">
              <a:extLst>
                <a:ext uri="{FF2B5EF4-FFF2-40B4-BE49-F238E27FC236}">
                  <a16:creationId xmlns:a16="http://schemas.microsoft.com/office/drawing/2014/main" id="{25BC7D07-A429-6F2A-C62E-30B6D7CA1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16675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3" name="Line 20">
              <a:extLst>
                <a:ext uri="{FF2B5EF4-FFF2-40B4-BE49-F238E27FC236}">
                  <a16:creationId xmlns:a16="http://schemas.microsoft.com/office/drawing/2014/main" id="{01292262-B371-FB0F-6794-83384B7DA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62404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4" name="Line 21">
              <a:extLst>
                <a:ext uri="{FF2B5EF4-FFF2-40B4-BE49-F238E27FC236}">
                  <a16:creationId xmlns:a16="http://schemas.microsoft.com/office/drawing/2014/main" id="{0E82FD69-3C91-2880-D53F-5D267DC275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09505" y="4723355"/>
              <a:ext cx="0" cy="58073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5" name="Line 32">
              <a:extLst>
                <a:ext uri="{FF2B5EF4-FFF2-40B4-BE49-F238E27FC236}">
                  <a16:creationId xmlns:a16="http://schemas.microsoft.com/office/drawing/2014/main" id="{692D05E8-95C0-347A-83E9-9A74D9C26B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702" y="2813542"/>
              <a:ext cx="58961" cy="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6" name="Line 33">
              <a:extLst>
                <a:ext uri="{FF2B5EF4-FFF2-40B4-BE49-F238E27FC236}">
                  <a16:creationId xmlns:a16="http://schemas.microsoft.com/office/drawing/2014/main" id="{A134953C-797C-8F91-53B5-D46DE41B8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702" y="3279447"/>
              <a:ext cx="58961" cy="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7" name="Line 34">
              <a:extLst>
                <a:ext uri="{FF2B5EF4-FFF2-40B4-BE49-F238E27FC236}">
                  <a16:creationId xmlns:a16="http://schemas.microsoft.com/office/drawing/2014/main" id="{ADAED3AB-C0C0-D0C6-668A-D40384AD9B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702" y="4209936"/>
              <a:ext cx="58961" cy="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8" name="Line 35">
              <a:extLst>
                <a:ext uri="{FF2B5EF4-FFF2-40B4-BE49-F238E27FC236}">
                  <a16:creationId xmlns:a16="http://schemas.microsoft.com/office/drawing/2014/main" id="{7CB4A84B-AB66-2A6F-DD8E-F5C2C69E2C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702" y="3744031"/>
              <a:ext cx="58961" cy="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99" name="Line 36">
              <a:extLst>
                <a:ext uri="{FF2B5EF4-FFF2-40B4-BE49-F238E27FC236}">
                  <a16:creationId xmlns:a16="http://schemas.microsoft.com/office/drawing/2014/main" id="{D0BE0679-F6D6-65D9-C95F-83DDBE4C6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4702" y="4675841"/>
              <a:ext cx="58961" cy="0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00" name="Freeform 43">
              <a:extLst>
                <a:ext uri="{FF2B5EF4-FFF2-40B4-BE49-F238E27FC236}">
                  <a16:creationId xmlns:a16="http://schemas.microsoft.com/office/drawing/2014/main" id="{141E6522-A046-E6A7-6FB3-8EC33734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3313" y="2857097"/>
              <a:ext cx="2609353" cy="1655083"/>
            </a:xfrm>
            <a:custGeom>
              <a:avLst/>
              <a:gdLst>
                <a:gd name="T0" fmla="*/ 7130 w 9511"/>
                <a:gd name="T1" fmla="*/ 179 h 6269"/>
                <a:gd name="T2" fmla="*/ 6538 w 9511"/>
                <a:gd name="T3" fmla="*/ 284 h 6269"/>
                <a:gd name="T4" fmla="*/ 5911 w 9511"/>
                <a:gd name="T5" fmla="*/ 406 h 6269"/>
                <a:gd name="T6" fmla="*/ 4935 w 9511"/>
                <a:gd name="T7" fmla="*/ 536 h 6269"/>
                <a:gd name="T8" fmla="*/ 4555 w 9511"/>
                <a:gd name="T9" fmla="*/ 667 h 6269"/>
                <a:gd name="T10" fmla="*/ 4261 w 9511"/>
                <a:gd name="T11" fmla="*/ 852 h 6269"/>
                <a:gd name="T12" fmla="*/ 3817 w 9511"/>
                <a:gd name="T13" fmla="*/ 1052 h 6269"/>
                <a:gd name="T14" fmla="*/ 3370 w 9511"/>
                <a:gd name="T15" fmla="*/ 1345 h 6269"/>
                <a:gd name="T16" fmla="*/ 2895 w 9511"/>
                <a:gd name="T17" fmla="*/ 1657 h 6269"/>
                <a:gd name="T18" fmla="*/ 2411 w 9511"/>
                <a:gd name="T19" fmla="*/ 1951 h 6269"/>
                <a:gd name="T20" fmla="*/ 1909 w 9511"/>
                <a:gd name="T21" fmla="*/ 2421 h 6269"/>
                <a:gd name="T22" fmla="*/ 1710 w 9511"/>
                <a:gd name="T23" fmla="*/ 2724 h 6269"/>
                <a:gd name="T24" fmla="*/ 1479 w 9511"/>
                <a:gd name="T25" fmla="*/ 3375 h 6269"/>
                <a:gd name="T26" fmla="*/ 1171 w 9511"/>
                <a:gd name="T27" fmla="*/ 4266 h 6269"/>
                <a:gd name="T28" fmla="*/ 847 w 9511"/>
                <a:gd name="T29" fmla="*/ 4573 h 6269"/>
                <a:gd name="T30" fmla="*/ 620 w 9511"/>
                <a:gd name="T31" fmla="*/ 4944 h 6269"/>
                <a:gd name="T32" fmla="*/ 331 w 9511"/>
                <a:gd name="T33" fmla="*/ 5265 h 6269"/>
                <a:gd name="T34" fmla="*/ 82 w 9511"/>
                <a:gd name="T35" fmla="*/ 5781 h 6269"/>
                <a:gd name="T36" fmla="*/ 109 w 9511"/>
                <a:gd name="T37" fmla="*/ 6233 h 6269"/>
                <a:gd name="T38" fmla="*/ 239 w 9511"/>
                <a:gd name="T39" fmla="*/ 5979 h 6269"/>
                <a:gd name="T40" fmla="*/ 403 w 9511"/>
                <a:gd name="T41" fmla="*/ 5848 h 6269"/>
                <a:gd name="T42" fmla="*/ 505 w 9511"/>
                <a:gd name="T43" fmla="*/ 5685 h 6269"/>
                <a:gd name="T44" fmla="*/ 638 w 9511"/>
                <a:gd name="T45" fmla="*/ 5514 h 6269"/>
                <a:gd name="T46" fmla="*/ 834 w 9511"/>
                <a:gd name="T47" fmla="*/ 5252 h 6269"/>
                <a:gd name="T48" fmla="*/ 1048 w 9511"/>
                <a:gd name="T49" fmla="*/ 5078 h 6269"/>
                <a:gd name="T50" fmla="*/ 1230 w 9511"/>
                <a:gd name="T51" fmla="*/ 4947 h 6269"/>
                <a:gd name="T52" fmla="*/ 1372 w 9511"/>
                <a:gd name="T53" fmla="*/ 4602 h 6269"/>
                <a:gd name="T54" fmla="*/ 1508 w 9511"/>
                <a:gd name="T55" fmla="*/ 3935 h 6269"/>
                <a:gd name="T56" fmla="*/ 1620 w 9511"/>
                <a:gd name="T57" fmla="*/ 3612 h 6269"/>
                <a:gd name="T58" fmla="*/ 1807 w 9511"/>
                <a:gd name="T59" fmla="*/ 3369 h 6269"/>
                <a:gd name="T60" fmla="*/ 1954 w 9511"/>
                <a:gd name="T61" fmla="*/ 3054 h 6269"/>
                <a:gd name="T62" fmla="*/ 2120 w 9511"/>
                <a:gd name="T63" fmla="*/ 2964 h 6269"/>
                <a:gd name="T64" fmla="*/ 2270 w 9511"/>
                <a:gd name="T65" fmla="*/ 2768 h 6269"/>
                <a:gd name="T66" fmla="*/ 2535 w 9511"/>
                <a:gd name="T67" fmla="*/ 2648 h 6269"/>
                <a:gd name="T68" fmla="*/ 2650 w 9511"/>
                <a:gd name="T69" fmla="*/ 2476 h 6269"/>
                <a:gd name="T70" fmla="*/ 3136 w 9511"/>
                <a:gd name="T71" fmla="*/ 2371 h 6269"/>
                <a:gd name="T72" fmla="*/ 3256 w 9511"/>
                <a:gd name="T73" fmla="*/ 2179 h 6269"/>
                <a:gd name="T74" fmla="*/ 3438 w 9511"/>
                <a:gd name="T75" fmla="*/ 2039 h 6269"/>
                <a:gd name="T76" fmla="*/ 3634 w 9511"/>
                <a:gd name="T77" fmla="*/ 1903 h 6269"/>
                <a:gd name="T78" fmla="*/ 3815 w 9511"/>
                <a:gd name="T79" fmla="*/ 1725 h 6269"/>
                <a:gd name="T80" fmla="*/ 4122 w 9511"/>
                <a:gd name="T81" fmla="*/ 1520 h 6269"/>
                <a:gd name="T82" fmla="*/ 4328 w 9511"/>
                <a:gd name="T83" fmla="*/ 1411 h 6269"/>
                <a:gd name="T84" fmla="*/ 4537 w 9511"/>
                <a:gd name="T85" fmla="*/ 1275 h 6269"/>
                <a:gd name="T86" fmla="*/ 4812 w 9511"/>
                <a:gd name="T87" fmla="*/ 1167 h 6269"/>
                <a:gd name="T88" fmla="*/ 4946 w 9511"/>
                <a:gd name="T89" fmla="*/ 1085 h 6269"/>
                <a:gd name="T90" fmla="*/ 5699 w 9511"/>
                <a:gd name="T91" fmla="*/ 998 h 6269"/>
                <a:gd name="T92" fmla="*/ 5940 w 9511"/>
                <a:gd name="T93" fmla="*/ 896 h 6269"/>
                <a:gd name="T94" fmla="*/ 6379 w 9511"/>
                <a:gd name="T95" fmla="*/ 807 h 6269"/>
                <a:gd name="T96" fmla="*/ 6644 w 9511"/>
                <a:gd name="T97" fmla="*/ 722 h 6269"/>
                <a:gd name="T98" fmla="*/ 8036 w 9511"/>
                <a:gd name="T99" fmla="*/ 634 h 6269"/>
                <a:gd name="T100" fmla="*/ 8188 w 9511"/>
                <a:gd name="T101" fmla="*/ 535 h 6269"/>
                <a:gd name="T102" fmla="*/ 8841 w 9511"/>
                <a:gd name="T103" fmla="*/ 471 h 6269"/>
                <a:gd name="T104" fmla="*/ 9016 w 9511"/>
                <a:gd name="T105" fmla="*/ 386 h 6269"/>
                <a:gd name="T106" fmla="*/ 8851 w 9511"/>
                <a:gd name="T107" fmla="*/ 24 h 6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11" h="6269">
                  <a:moveTo>
                    <a:pt x="8050" y="110"/>
                  </a:moveTo>
                  <a:lnTo>
                    <a:pt x="8003" y="158"/>
                  </a:lnTo>
                  <a:lnTo>
                    <a:pt x="7315" y="158"/>
                  </a:lnTo>
                  <a:lnTo>
                    <a:pt x="7287" y="179"/>
                  </a:lnTo>
                  <a:lnTo>
                    <a:pt x="7130" y="179"/>
                  </a:lnTo>
                  <a:lnTo>
                    <a:pt x="7130" y="208"/>
                  </a:lnTo>
                  <a:lnTo>
                    <a:pt x="6913" y="208"/>
                  </a:lnTo>
                  <a:lnTo>
                    <a:pt x="6913" y="252"/>
                  </a:lnTo>
                  <a:lnTo>
                    <a:pt x="6538" y="252"/>
                  </a:lnTo>
                  <a:lnTo>
                    <a:pt x="6538" y="284"/>
                  </a:lnTo>
                  <a:lnTo>
                    <a:pt x="6291" y="284"/>
                  </a:lnTo>
                  <a:lnTo>
                    <a:pt x="6291" y="361"/>
                  </a:lnTo>
                  <a:lnTo>
                    <a:pt x="5980" y="361"/>
                  </a:lnTo>
                  <a:lnTo>
                    <a:pt x="5980" y="406"/>
                  </a:lnTo>
                  <a:lnTo>
                    <a:pt x="5911" y="406"/>
                  </a:lnTo>
                  <a:lnTo>
                    <a:pt x="5911" y="447"/>
                  </a:lnTo>
                  <a:lnTo>
                    <a:pt x="5629" y="447"/>
                  </a:lnTo>
                  <a:lnTo>
                    <a:pt x="5629" y="487"/>
                  </a:lnTo>
                  <a:lnTo>
                    <a:pt x="4935" y="487"/>
                  </a:lnTo>
                  <a:lnTo>
                    <a:pt x="4935" y="536"/>
                  </a:lnTo>
                  <a:lnTo>
                    <a:pt x="4758" y="536"/>
                  </a:lnTo>
                  <a:lnTo>
                    <a:pt x="4758" y="613"/>
                  </a:lnTo>
                  <a:lnTo>
                    <a:pt x="4654" y="613"/>
                  </a:lnTo>
                  <a:lnTo>
                    <a:pt x="4654" y="667"/>
                  </a:lnTo>
                  <a:lnTo>
                    <a:pt x="4555" y="667"/>
                  </a:lnTo>
                  <a:lnTo>
                    <a:pt x="4555" y="721"/>
                  </a:lnTo>
                  <a:lnTo>
                    <a:pt x="4437" y="721"/>
                  </a:lnTo>
                  <a:lnTo>
                    <a:pt x="4437" y="771"/>
                  </a:lnTo>
                  <a:lnTo>
                    <a:pt x="4342" y="771"/>
                  </a:lnTo>
                  <a:lnTo>
                    <a:pt x="4261" y="852"/>
                  </a:lnTo>
                  <a:lnTo>
                    <a:pt x="4152" y="862"/>
                  </a:lnTo>
                  <a:lnTo>
                    <a:pt x="4075" y="943"/>
                  </a:lnTo>
                  <a:lnTo>
                    <a:pt x="3985" y="956"/>
                  </a:lnTo>
                  <a:lnTo>
                    <a:pt x="3930" y="1024"/>
                  </a:lnTo>
                  <a:lnTo>
                    <a:pt x="3817" y="1052"/>
                  </a:lnTo>
                  <a:lnTo>
                    <a:pt x="3708" y="1191"/>
                  </a:lnTo>
                  <a:lnTo>
                    <a:pt x="3577" y="1255"/>
                  </a:lnTo>
                  <a:lnTo>
                    <a:pt x="3510" y="1299"/>
                  </a:lnTo>
                  <a:lnTo>
                    <a:pt x="3438" y="1318"/>
                  </a:lnTo>
                  <a:lnTo>
                    <a:pt x="3370" y="1345"/>
                  </a:lnTo>
                  <a:lnTo>
                    <a:pt x="3320" y="1408"/>
                  </a:lnTo>
                  <a:lnTo>
                    <a:pt x="3202" y="1602"/>
                  </a:lnTo>
                  <a:lnTo>
                    <a:pt x="3149" y="1630"/>
                  </a:lnTo>
                  <a:lnTo>
                    <a:pt x="2994" y="1634"/>
                  </a:lnTo>
                  <a:lnTo>
                    <a:pt x="2895" y="1657"/>
                  </a:lnTo>
                  <a:lnTo>
                    <a:pt x="2741" y="1675"/>
                  </a:lnTo>
                  <a:lnTo>
                    <a:pt x="2727" y="1751"/>
                  </a:lnTo>
                  <a:lnTo>
                    <a:pt x="2665" y="1756"/>
                  </a:lnTo>
                  <a:lnTo>
                    <a:pt x="2551" y="1882"/>
                  </a:lnTo>
                  <a:lnTo>
                    <a:pt x="2411" y="1951"/>
                  </a:lnTo>
                  <a:lnTo>
                    <a:pt x="2312" y="1964"/>
                  </a:lnTo>
                  <a:lnTo>
                    <a:pt x="2293" y="2023"/>
                  </a:lnTo>
                  <a:lnTo>
                    <a:pt x="2162" y="2154"/>
                  </a:lnTo>
                  <a:lnTo>
                    <a:pt x="1991" y="2268"/>
                  </a:lnTo>
                  <a:lnTo>
                    <a:pt x="1909" y="2421"/>
                  </a:lnTo>
                  <a:lnTo>
                    <a:pt x="1900" y="2512"/>
                  </a:lnTo>
                  <a:lnTo>
                    <a:pt x="1850" y="2539"/>
                  </a:lnTo>
                  <a:lnTo>
                    <a:pt x="1801" y="2597"/>
                  </a:lnTo>
                  <a:lnTo>
                    <a:pt x="1769" y="2683"/>
                  </a:lnTo>
                  <a:lnTo>
                    <a:pt x="1710" y="2724"/>
                  </a:lnTo>
                  <a:lnTo>
                    <a:pt x="1660" y="2774"/>
                  </a:lnTo>
                  <a:lnTo>
                    <a:pt x="1625" y="2886"/>
                  </a:lnTo>
                  <a:lnTo>
                    <a:pt x="1521" y="3100"/>
                  </a:lnTo>
                  <a:lnTo>
                    <a:pt x="1489" y="3253"/>
                  </a:lnTo>
                  <a:lnTo>
                    <a:pt x="1479" y="3375"/>
                  </a:lnTo>
                  <a:lnTo>
                    <a:pt x="1430" y="3696"/>
                  </a:lnTo>
                  <a:lnTo>
                    <a:pt x="1385" y="3814"/>
                  </a:lnTo>
                  <a:lnTo>
                    <a:pt x="1331" y="3904"/>
                  </a:lnTo>
                  <a:lnTo>
                    <a:pt x="1217" y="4202"/>
                  </a:lnTo>
                  <a:lnTo>
                    <a:pt x="1171" y="4266"/>
                  </a:lnTo>
                  <a:lnTo>
                    <a:pt x="1023" y="4370"/>
                  </a:lnTo>
                  <a:lnTo>
                    <a:pt x="995" y="4442"/>
                  </a:lnTo>
                  <a:lnTo>
                    <a:pt x="936" y="4455"/>
                  </a:lnTo>
                  <a:lnTo>
                    <a:pt x="901" y="4555"/>
                  </a:lnTo>
                  <a:lnTo>
                    <a:pt x="847" y="4573"/>
                  </a:lnTo>
                  <a:lnTo>
                    <a:pt x="815" y="4640"/>
                  </a:lnTo>
                  <a:lnTo>
                    <a:pt x="756" y="4691"/>
                  </a:lnTo>
                  <a:lnTo>
                    <a:pt x="697" y="4771"/>
                  </a:lnTo>
                  <a:lnTo>
                    <a:pt x="657" y="4844"/>
                  </a:lnTo>
                  <a:lnTo>
                    <a:pt x="620" y="4944"/>
                  </a:lnTo>
                  <a:lnTo>
                    <a:pt x="570" y="5030"/>
                  </a:lnTo>
                  <a:lnTo>
                    <a:pt x="503" y="5084"/>
                  </a:lnTo>
                  <a:lnTo>
                    <a:pt x="425" y="5183"/>
                  </a:lnTo>
                  <a:lnTo>
                    <a:pt x="412" y="5238"/>
                  </a:lnTo>
                  <a:lnTo>
                    <a:pt x="331" y="5265"/>
                  </a:lnTo>
                  <a:lnTo>
                    <a:pt x="313" y="5364"/>
                  </a:lnTo>
                  <a:lnTo>
                    <a:pt x="240" y="5410"/>
                  </a:lnTo>
                  <a:lnTo>
                    <a:pt x="177" y="5487"/>
                  </a:lnTo>
                  <a:lnTo>
                    <a:pt x="123" y="5712"/>
                  </a:lnTo>
                  <a:lnTo>
                    <a:pt x="82" y="5781"/>
                  </a:lnTo>
                  <a:lnTo>
                    <a:pt x="50" y="5902"/>
                  </a:lnTo>
                  <a:lnTo>
                    <a:pt x="37" y="6033"/>
                  </a:lnTo>
                  <a:lnTo>
                    <a:pt x="0" y="6233"/>
                  </a:lnTo>
                  <a:lnTo>
                    <a:pt x="66" y="6269"/>
                  </a:lnTo>
                  <a:lnTo>
                    <a:pt x="109" y="6233"/>
                  </a:lnTo>
                  <a:lnTo>
                    <a:pt x="133" y="6151"/>
                  </a:lnTo>
                  <a:lnTo>
                    <a:pt x="152" y="6113"/>
                  </a:lnTo>
                  <a:lnTo>
                    <a:pt x="184" y="6027"/>
                  </a:lnTo>
                  <a:lnTo>
                    <a:pt x="239" y="6027"/>
                  </a:lnTo>
                  <a:lnTo>
                    <a:pt x="239" y="5979"/>
                  </a:lnTo>
                  <a:lnTo>
                    <a:pt x="282" y="5979"/>
                  </a:lnTo>
                  <a:lnTo>
                    <a:pt x="282" y="5893"/>
                  </a:lnTo>
                  <a:lnTo>
                    <a:pt x="320" y="5893"/>
                  </a:lnTo>
                  <a:lnTo>
                    <a:pt x="320" y="5848"/>
                  </a:lnTo>
                  <a:lnTo>
                    <a:pt x="403" y="5848"/>
                  </a:lnTo>
                  <a:lnTo>
                    <a:pt x="403" y="5787"/>
                  </a:lnTo>
                  <a:lnTo>
                    <a:pt x="458" y="5787"/>
                  </a:lnTo>
                  <a:lnTo>
                    <a:pt x="458" y="5733"/>
                  </a:lnTo>
                  <a:lnTo>
                    <a:pt x="505" y="5733"/>
                  </a:lnTo>
                  <a:lnTo>
                    <a:pt x="505" y="5685"/>
                  </a:lnTo>
                  <a:lnTo>
                    <a:pt x="548" y="5685"/>
                  </a:lnTo>
                  <a:lnTo>
                    <a:pt x="553" y="5640"/>
                  </a:lnTo>
                  <a:lnTo>
                    <a:pt x="601" y="5626"/>
                  </a:lnTo>
                  <a:lnTo>
                    <a:pt x="636" y="5588"/>
                  </a:lnTo>
                  <a:lnTo>
                    <a:pt x="638" y="5514"/>
                  </a:lnTo>
                  <a:lnTo>
                    <a:pt x="680" y="5459"/>
                  </a:lnTo>
                  <a:lnTo>
                    <a:pt x="748" y="5402"/>
                  </a:lnTo>
                  <a:lnTo>
                    <a:pt x="788" y="5348"/>
                  </a:lnTo>
                  <a:lnTo>
                    <a:pt x="834" y="5319"/>
                  </a:lnTo>
                  <a:lnTo>
                    <a:pt x="834" y="5252"/>
                  </a:lnTo>
                  <a:lnTo>
                    <a:pt x="928" y="5252"/>
                  </a:lnTo>
                  <a:lnTo>
                    <a:pt x="928" y="5161"/>
                  </a:lnTo>
                  <a:lnTo>
                    <a:pt x="979" y="5161"/>
                  </a:lnTo>
                  <a:lnTo>
                    <a:pt x="1000" y="5118"/>
                  </a:lnTo>
                  <a:lnTo>
                    <a:pt x="1048" y="5078"/>
                  </a:lnTo>
                  <a:lnTo>
                    <a:pt x="1075" y="5040"/>
                  </a:lnTo>
                  <a:lnTo>
                    <a:pt x="1110" y="5019"/>
                  </a:lnTo>
                  <a:lnTo>
                    <a:pt x="1155" y="5003"/>
                  </a:lnTo>
                  <a:lnTo>
                    <a:pt x="1155" y="4947"/>
                  </a:lnTo>
                  <a:lnTo>
                    <a:pt x="1230" y="4947"/>
                  </a:lnTo>
                  <a:lnTo>
                    <a:pt x="1262" y="4804"/>
                  </a:lnTo>
                  <a:lnTo>
                    <a:pt x="1287" y="4765"/>
                  </a:lnTo>
                  <a:lnTo>
                    <a:pt x="1305" y="4722"/>
                  </a:lnTo>
                  <a:lnTo>
                    <a:pt x="1326" y="4610"/>
                  </a:lnTo>
                  <a:lnTo>
                    <a:pt x="1372" y="4602"/>
                  </a:lnTo>
                  <a:lnTo>
                    <a:pt x="1404" y="4509"/>
                  </a:lnTo>
                  <a:lnTo>
                    <a:pt x="1457" y="4410"/>
                  </a:lnTo>
                  <a:lnTo>
                    <a:pt x="1473" y="4095"/>
                  </a:lnTo>
                  <a:lnTo>
                    <a:pt x="1502" y="4001"/>
                  </a:lnTo>
                  <a:lnTo>
                    <a:pt x="1508" y="3935"/>
                  </a:lnTo>
                  <a:lnTo>
                    <a:pt x="1532" y="3820"/>
                  </a:lnTo>
                  <a:lnTo>
                    <a:pt x="1588" y="3763"/>
                  </a:lnTo>
                  <a:lnTo>
                    <a:pt x="1588" y="3683"/>
                  </a:lnTo>
                  <a:lnTo>
                    <a:pt x="1620" y="3683"/>
                  </a:lnTo>
                  <a:lnTo>
                    <a:pt x="1620" y="3612"/>
                  </a:lnTo>
                  <a:lnTo>
                    <a:pt x="1660" y="3612"/>
                  </a:lnTo>
                  <a:lnTo>
                    <a:pt x="1660" y="3511"/>
                  </a:lnTo>
                  <a:lnTo>
                    <a:pt x="1752" y="3511"/>
                  </a:lnTo>
                  <a:lnTo>
                    <a:pt x="1752" y="3369"/>
                  </a:lnTo>
                  <a:lnTo>
                    <a:pt x="1807" y="3369"/>
                  </a:lnTo>
                  <a:lnTo>
                    <a:pt x="1807" y="3297"/>
                  </a:lnTo>
                  <a:lnTo>
                    <a:pt x="1893" y="3297"/>
                  </a:lnTo>
                  <a:lnTo>
                    <a:pt x="1893" y="3158"/>
                  </a:lnTo>
                  <a:lnTo>
                    <a:pt x="1954" y="3158"/>
                  </a:lnTo>
                  <a:lnTo>
                    <a:pt x="1954" y="3054"/>
                  </a:lnTo>
                  <a:lnTo>
                    <a:pt x="1999" y="3054"/>
                  </a:lnTo>
                  <a:lnTo>
                    <a:pt x="1999" y="3009"/>
                  </a:lnTo>
                  <a:lnTo>
                    <a:pt x="2037" y="3009"/>
                  </a:lnTo>
                  <a:lnTo>
                    <a:pt x="2037" y="2964"/>
                  </a:lnTo>
                  <a:lnTo>
                    <a:pt x="2120" y="2964"/>
                  </a:lnTo>
                  <a:lnTo>
                    <a:pt x="2120" y="2921"/>
                  </a:lnTo>
                  <a:lnTo>
                    <a:pt x="2193" y="2921"/>
                  </a:lnTo>
                  <a:lnTo>
                    <a:pt x="2193" y="2849"/>
                  </a:lnTo>
                  <a:lnTo>
                    <a:pt x="2270" y="2849"/>
                  </a:lnTo>
                  <a:lnTo>
                    <a:pt x="2270" y="2768"/>
                  </a:lnTo>
                  <a:lnTo>
                    <a:pt x="2311" y="2768"/>
                  </a:lnTo>
                  <a:lnTo>
                    <a:pt x="2311" y="2702"/>
                  </a:lnTo>
                  <a:lnTo>
                    <a:pt x="2438" y="2702"/>
                  </a:lnTo>
                  <a:lnTo>
                    <a:pt x="2438" y="2648"/>
                  </a:lnTo>
                  <a:lnTo>
                    <a:pt x="2535" y="2648"/>
                  </a:lnTo>
                  <a:lnTo>
                    <a:pt x="2535" y="2607"/>
                  </a:lnTo>
                  <a:lnTo>
                    <a:pt x="2583" y="2607"/>
                  </a:lnTo>
                  <a:lnTo>
                    <a:pt x="2583" y="2566"/>
                  </a:lnTo>
                  <a:lnTo>
                    <a:pt x="2650" y="2566"/>
                  </a:lnTo>
                  <a:lnTo>
                    <a:pt x="2650" y="2476"/>
                  </a:lnTo>
                  <a:lnTo>
                    <a:pt x="2735" y="2476"/>
                  </a:lnTo>
                  <a:lnTo>
                    <a:pt x="2735" y="2405"/>
                  </a:lnTo>
                  <a:lnTo>
                    <a:pt x="2804" y="2405"/>
                  </a:lnTo>
                  <a:lnTo>
                    <a:pt x="2804" y="2371"/>
                  </a:lnTo>
                  <a:lnTo>
                    <a:pt x="3136" y="2371"/>
                  </a:lnTo>
                  <a:lnTo>
                    <a:pt x="3136" y="2346"/>
                  </a:lnTo>
                  <a:lnTo>
                    <a:pt x="3222" y="2346"/>
                  </a:lnTo>
                  <a:lnTo>
                    <a:pt x="3222" y="2258"/>
                  </a:lnTo>
                  <a:lnTo>
                    <a:pt x="3256" y="2258"/>
                  </a:lnTo>
                  <a:lnTo>
                    <a:pt x="3256" y="2179"/>
                  </a:lnTo>
                  <a:lnTo>
                    <a:pt x="3299" y="2179"/>
                  </a:lnTo>
                  <a:lnTo>
                    <a:pt x="3299" y="2106"/>
                  </a:lnTo>
                  <a:lnTo>
                    <a:pt x="3352" y="2106"/>
                  </a:lnTo>
                  <a:lnTo>
                    <a:pt x="3352" y="2039"/>
                  </a:lnTo>
                  <a:lnTo>
                    <a:pt x="3438" y="2039"/>
                  </a:lnTo>
                  <a:lnTo>
                    <a:pt x="3438" y="1986"/>
                  </a:lnTo>
                  <a:lnTo>
                    <a:pt x="3516" y="1986"/>
                  </a:lnTo>
                  <a:lnTo>
                    <a:pt x="3516" y="1957"/>
                  </a:lnTo>
                  <a:lnTo>
                    <a:pt x="3634" y="1957"/>
                  </a:lnTo>
                  <a:lnTo>
                    <a:pt x="3634" y="1903"/>
                  </a:lnTo>
                  <a:lnTo>
                    <a:pt x="3722" y="1903"/>
                  </a:lnTo>
                  <a:lnTo>
                    <a:pt x="3722" y="1804"/>
                  </a:lnTo>
                  <a:lnTo>
                    <a:pt x="3775" y="1804"/>
                  </a:lnTo>
                  <a:lnTo>
                    <a:pt x="3775" y="1725"/>
                  </a:lnTo>
                  <a:lnTo>
                    <a:pt x="3815" y="1725"/>
                  </a:lnTo>
                  <a:lnTo>
                    <a:pt x="3815" y="1680"/>
                  </a:lnTo>
                  <a:lnTo>
                    <a:pt x="3983" y="1680"/>
                  </a:lnTo>
                  <a:lnTo>
                    <a:pt x="3983" y="1582"/>
                  </a:lnTo>
                  <a:lnTo>
                    <a:pt x="4122" y="1582"/>
                  </a:lnTo>
                  <a:lnTo>
                    <a:pt x="4122" y="1520"/>
                  </a:lnTo>
                  <a:lnTo>
                    <a:pt x="4173" y="1520"/>
                  </a:lnTo>
                  <a:lnTo>
                    <a:pt x="4173" y="1474"/>
                  </a:lnTo>
                  <a:lnTo>
                    <a:pt x="4262" y="1474"/>
                  </a:lnTo>
                  <a:lnTo>
                    <a:pt x="4262" y="1411"/>
                  </a:lnTo>
                  <a:lnTo>
                    <a:pt x="4328" y="1411"/>
                  </a:lnTo>
                  <a:lnTo>
                    <a:pt x="4328" y="1365"/>
                  </a:lnTo>
                  <a:lnTo>
                    <a:pt x="4437" y="1365"/>
                  </a:lnTo>
                  <a:lnTo>
                    <a:pt x="4437" y="1316"/>
                  </a:lnTo>
                  <a:lnTo>
                    <a:pt x="4537" y="1316"/>
                  </a:lnTo>
                  <a:lnTo>
                    <a:pt x="4537" y="1275"/>
                  </a:lnTo>
                  <a:lnTo>
                    <a:pt x="4638" y="1275"/>
                  </a:lnTo>
                  <a:lnTo>
                    <a:pt x="4638" y="1244"/>
                  </a:lnTo>
                  <a:lnTo>
                    <a:pt x="4710" y="1244"/>
                  </a:lnTo>
                  <a:lnTo>
                    <a:pt x="4710" y="1167"/>
                  </a:lnTo>
                  <a:lnTo>
                    <a:pt x="4812" y="1167"/>
                  </a:lnTo>
                  <a:lnTo>
                    <a:pt x="4812" y="1141"/>
                  </a:lnTo>
                  <a:lnTo>
                    <a:pt x="4857" y="1141"/>
                  </a:lnTo>
                  <a:lnTo>
                    <a:pt x="4857" y="1112"/>
                  </a:lnTo>
                  <a:lnTo>
                    <a:pt x="4946" y="1112"/>
                  </a:lnTo>
                  <a:lnTo>
                    <a:pt x="4946" y="1085"/>
                  </a:lnTo>
                  <a:lnTo>
                    <a:pt x="5328" y="1085"/>
                  </a:lnTo>
                  <a:lnTo>
                    <a:pt x="5328" y="1032"/>
                  </a:lnTo>
                  <a:lnTo>
                    <a:pt x="5633" y="1032"/>
                  </a:lnTo>
                  <a:lnTo>
                    <a:pt x="5633" y="998"/>
                  </a:lnTo>
                  <a:lnTo>
                    <a:pt x="5699" y="998"/>
                  </a:lnTo>
                  <a:lnTo>
                    <a:pt x="5699" y="971"/>
                  </a:lnTo>
                  <a:lnTo>
                    <a:pt x="5893" y="971"/>
                  </a:lnTo>
                  <a:lnTo>
                    <a:pt x="5893" y="935"/>
                  </a:lnTo>
                  <a:lnTo>
                    <a:pt x="5940" y="935"/>
                  </a:lnTo>
                  <a:lnTo>
                    <a:pt x="5940" y="896"/>
                  </a:lnTo>
                  <a:lnTo>
                    <a:pt x="6277" y="896"/>
                  </a:lnTo>
                  <a:lnTo>
                    <a:pt x="6277" y="842"/>
                  </a:lnTo>
                  <a:lnTo>
                    <a:pt x="6318" y="842"/>
                  </a:lnTo>
                  <a:lnTo>
                    <a:pt x="6318" y="807"/>
                  </a:lnTo>
                  <a:lnTo>
                    <a:pt x="6379" y="807"/>
                  </a:lnTo>
                  <a:lnTo>
                    <a:pt x="6379" y="781"/>
                  </a:lnTo>
                  <a:lnTo>
                    <a:pt x="6552" y="781"/>
                  </a:lnTo>
                  <a:lnTo>
                    <a:pt x="6552" y="754"/>
                  </a:lnTo>
                  <a:lnTo>
                    <a:pt x="6644" y="754"/>
                  </a:lnTo>
                  <a:lnTo>
                    <a:pt x="6644" y="722"/>
                  </a:lnTo>
                  <a:lnTo>
                    <a:pt x="6908" y="722"/>
                  </a:lnTo>
                  <a:lnTo>
                    <a:pt x="6908" y="692"/>
                  </a:lnTo>
                  <a:lnTo>
                    <a:pt x="7135" y="692"/>
                  </a:lnTo>
                  <a:lnTo>
                    <a:pt x="7135" y="634"/>
                  </a:lnTo>
                  <a:lnTo>
                    <a:pt x="8036" y="634"/>
                  </a:lnTo>
                  <a:lnTo>
                    <a:pt x="8036" y="599"/>
                  </a:lnTo>
                  <a:lnTo>
                    <a:pt x="8121" y="599"/>
                  </a:lnTo>
                  <a:lnTo>
                    <a:pt x="8121" y="572"/>
                  </a:lnTo>
                  <a:lnTo>
                    <a:pt x="8188" y="572"/>
                  </a:lnTo>
                  <a:lnTo>
                    <a:pt x="8188" y="535"/>
                  </a:lnTo>
                  <a:lnTo>
                    <a:pt x="8448" y="535"/>
                  </a:lnTo>
                  <a:lnTo>
                    <a:pt x="8448" y="501"/>
                  </a:lnTo>
                  <a:lnTo>
                    <a:pt x="8546" y="501"/>
                  </a:lnTo>
                  <a:lnTo>
                    <a:pt x="8546" y="471"/>
                  </a:lnTo>
                  <a:lnTo>
                    <a:pt x="8841" y="471"/>
                  </a:lnTo>
                  <a:lnTo>
                    <a:pt x="8841" y="442"/>
                  </a:lnTo>
                  <a:lnTo>
                    <a:pt x="8899" y="442"/>
                  </a:lnTo>
                  <a:lnTo>
                    <a:pt x="8899" y="415"/>
                  </a:lnTo>
                  <a:lnTo>
                    <a:pt x="9016" y="415"/>
                  </a:lnTo>
                  <a:lnTo>
                    <a:pt x="9016" y="386"/>
                  </a:lnTo>
                  <a:lnTo>
                    <a:pt x="9511" y="386"/>
                  </a:lnTo>
                  <a:lnTo>
                    <a:pt x="9511" y="0"/>
                  </a:lnTo>
                  <a:lnTo>
                    <a:pt x="8929" y="0"/>
                  </a:lnTo>
                  <a:lnTo>
                    <a:pt x="8929" y="24"/>
                  </a:lnTo>
                  <a:lnTo>
                    <a:pt x="8851" y="24"/>
                  </a:lnTo>
                  <a:lnTo>
                    <a:pt x="8851" y="70"/>
                  </a:lnTo>
                  <a:lnTo>
                    <a:pt x="8079" y="70"/>
                  </a:lnTo>
                  <a:lnTo>
                    <a:pt x="8050" y="110"/>
                  </a:lnTo>
                  <a:close/>
                </a:path>
              </a:pathLst>
            </a:custGeom>
            <a:solidFill>
              <a:srgbClr val="FFD9BF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01" name="Freeform 45">
              <a:extLst>
                <a:ext uri="{FF2B5EF4-FFF2-40B4-BE49-F238E27FC236}">
                  <a16:creationId xmlns:a16="http://schemas.microsoft.com/office/drawing/2014/main" id="{5058029C-F989-CA0D-3997-D5352B5E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5086" y="2841259"/>
              <a:ext cx="2426986" cy="1725034"/>
            </a:xfrm>
            <a:custGeom>
              <a:avLst/>
              <a:gdLst>
                <a:gd name="T0" fmla="*/ 7638 w 8848"/>
                <a:gd name="T1" fmla="*/ 61 h 6532"/>
                <a:gd name="T2" fmla="*/ 6308 w 8848"/>
                <a:gd name="T3" fmla="*/ 230 h 6532"/>
                <a:gd name="T4" fmla="*/ 4967 w 8848"/>
                <a:gd name="T5" fmla="*/ 318 h 6532"/>
                <a:gd name="T6" fmla="*/ 4257 w 8848"/>
                <a:gd name="T7" fmla="*/ 478 h 6532"/>
                <a:gd name="T8" fmla="*/ 3816 w 8848"/>
                <a:gd name="T9" fmla="*/ 631 h 6532"/>
                <a:gd name="T10" fmla="*/ 3546 w 8848"/>
                <a:gd name="T11" fmla="*/ 769 h 6532"/>
                <a:gd name="T12" fmla="*/ 3087 w 8848"/>
                <a:gd name="T13" fmla="*/ 922 h 6532"/>
                <a:gd name="T14" fmla="*/ 2774 w 8848"/>
                <a:gd name="T15" fmla="*/ 1167 h 6532"/>
                <a:gd name="T16" fmla="*/ 2434 w 8848"/>
                <a:gd name="T17" fmla="*/ 1265 h 6532"/>
                <a:gd name="T18" fmla="*/ 2223 w 8848"/>
                <a:gd name="T19" fmla="*/ 1430 h 6532"/>
                <a:gd name="T20" fmla="*/ 1947 w 8848"/>
                <a:gd name="T21" fmla="*/ 1610 h 6532"/>
                <a:gd name="T22" fmla="*/ 1766 w 8848"/>
                <a:gd name="T23" fmla="*/ 1841 h 6532"/>
                <a:gd name="T24" fmla="*/ 1716 w 8848"/>
                <a:gd name="T25" fmla="*/ 1988 h 6532"/>
                <a:gd name="T26" fmla="*/ 1623 w 8848"/>
                <a:gd name="T27" fmla="*/ 2337 h 6532"/>
                <a:gd name="T28" fmla="*/ 1488 w 8848"/>
                <a:gd name="T29" fmla="*/ 2609 h 6532"/>
                <a:gd name="T30" fmla="*/ 1490 w 8848"/>
                <a:gd name="T31" fmla="*/ 2678 h 6532"/>
                <a:gd name="T32" fmla="*/ 1488 w 8848"/>
                <a:gd name="T33" fmla="*/ 2713 h 6532"/>
                <a:gd name="T34" fmla="*/ 1472 w 8848"/>
                <a:gd name="T35" fmla="*/ 2759 h 6532"/>
                <a:gd name="T36" fmla="*/ 1402 w 8848"/>
                <a:gd name="T37" fmla="*/ 3108 h 6532"/>
                <a:gd name="T38" fmla="*/ 1368 w 8848"/>
                <a:gd name="T39" fmla="*/ 3280 h 6532"/>
                <a:gd name="T40" fmla="*/ 1182 w 8848"/>
                <a:gd name="T41" fmla="*/ 3611 h 6532"/>
                <a:gd name="T42" fmla="*/ 994 w 8848"/>
                <a:gd name="T43" fmla="*/ 3797 h 6532"/>
                <a:gd name="T44" fmla="*/ 755 w 8848"/>
                <a:gd name="T45" fmla="*/ 4121 h 6532"/>
                <a:gd name="T46" fmla="*/ 670 w 8848"/>
                <a:gd name="T47" fmla="*/ 4672 h 6532"/>
                <a:gd name="T48" fmla="*/ 465 w 8848"/>
                <a:gd name="T49" fmla="*/ 5322 h 6532"/>
                <a:gd name="T50" fmla="*/ 405 w 8848"/>
                <a:gd name="T51" fmla="*/ 5388 h 6532"/>
                <a:gd name="T52" fmla="*/ 382 w 8848"/>
                <a:gd name="T53" fmla="*/ 5406 h 6532"/>
                <a:gd name="T54" fmla="*/ 334 w 8848"/>
                <a:gd name="T55" fmla="*/ 5426 h 6532"/>
                <a:gd name="T56" fmla="*/ 284 w 8848"/>
                <a:gd name="T57" fmla="*/ 5484 h 6532"/>
                <a:gd name="T58" fmla="*/ 250 w 8848"/>
                <a:gd name="T59" fmla="*/ 5509 h 6532"/>
                <a:gd name="T60" fmla="*/ 134 w 8848"/>
                <a:gd name="T61" fmla="*/ 5809 h 6532"/>
                <a:gd name="T62" fmla="*/ 78 w 8848"/>
                <a:gd name="T63" fmla="*/ 6021 h 6532"/>
                <a:gd name="T64" fmla="*/ 56 w 8848"/>
                <a:gd name="T65" fmla="*/ 6075 h 6532"/>
                <a:gd name="T66" fmla="*/ 28 w 8848"/>
                <a:gd name="T67" fmla="*/ 6147 h 6532"/>
                <a:gd name="T68" fmla="*/ 6 w 8848"/>
                <a:gd name="T69" fmla="*/ 6239 h 6532"/>
                <a:gd name="T70" fmla="*/ 165 w 8848"/>
                <a:gd name="T71" fmla="*/ 6397 h 6532"/>
                <a:gd name="T72" fmla="*/ 343 w 8848"/>
                <a:gd name="T73" fmla="*/ 6142 h 6532"/>
                <a:gd name="T74" fmla="*/ 545 w 8848"/>
                <a:gd name="T75" fmla="*/ 5903 h 6532"/>
                <a:gd name="T76" fmla="*/ 666 w 8848"/>
                <a:gd name="T77" fmla="*/ 5390 h 6532"/>
                <a:gd name="T78" fmla="*/ 673 w 8848"/>
                <a:gd name="T79" fmla="*/ 5337 h 6532"/>
                <a:gd name="T80" fmla="*/ 686 w 8848"/>
                <a:gd name="T81" fmla="*/ 5251 h 6532"/>
                <a:gd name="T82" fmla="*/ 784 w 8848"/>
                <a:gd name="T83" fmla="*/ 4966 h 6532"/>
                <a:gd name="T84" fmla="*/ 1051 w 8848"/>
                <a:gd name="T85" fmla="*/ 4707 h 6532"/>
                <a:gd name="T86" fmla="*/ 1402 w 8848"/>
                <a:gd name="T87" fmla="*/ 4048 h 6532"/>
                <a:gd name="T88" fmla="*/ 1506 w 8848"/>
                <a:gd name="T89" fmla="*/ 3629 h 6532"/>
                <a:gd name="T90" fmla="*/ 1751 w 8848"/>
                <a:gd name="T91" fmla="*/ 2821 h 6532"/>
                <a:gd name="T92" fmla="*/ 2021 w 8848"/>
                <a:gd name="T93" fmla="*/ 2437 h 6532"/>
                <a:gd name="T94" fmla="*/ 2239 w 8848"/>
                <a:gd name="T95" fmla="*/ 2288 h 6532"/>
                <a:gd name="T96" fmla="*/ 2483 w 8848"/>
                <a:gd name="T97" fmla="*/ 2180 h 6532"/>
                <a:gd name="T98" fmla="*/ 2654 w 8848"/>
                <a:gd name="T99" fmla="*/ 2012 h 6532"/>
                <a:gd name="T100" fmla="*/ 2958 w 8848"/>
                <a:gd name="T101" fmla="*/ 1865 h 6532"/>
                <a:gd name="T102" fmla="*/ 3322 w 8848"/>
                <a:gd name="T103" fmla="*/ 1584 h 6532"/>
                <a:gd name="T104" fmla="*/ 3675 w 8848"/>
                <a:gd name="T105" fmla="*/ 1494 h 6532"/>
                <a:gd name="T106" fmla="*/ 3840 w 8848"/>
                <a:gd name="T107" fmla="*/ 1363 h 6532"/>
                <a:gd name="T108" fmla="*/ 4161 w 8848"/>
                <a:gd name="T109" fmla="*/ 1167 h 6532"/>
                <a:gd name="T110" fmla="*/ 4798 w 8848"/>
                <a:gd name="T111" fmla="*/ 992 h 6532"/>
                <a:gd name="T112" fmla="*/ 6153 w 8848"/>
                <a:gd name="T113" fmla="*/ 910 h 6532"/>
                <a:gd name="T114" fmla="*/ 6324 w 8848"/>
                <a:gd name="T115" fmla="*/ 726 h 6532"/>
                <a:gd name="T116" fmla="*/ 7619 w 8848"/>
                <a:gd name="T117" fmla="*/ 634 h 6532"/>
                <a:gd name="T118" fmla="*/ 8128 w 8848"/>
                <a:gd name="T119" fmla="*/ 457 h 6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848" h="6532">
                  <a:moveTo>
                    <a:pt x="8152" y="0"/>
                  </a:moveTo>
                  <a:lnTo>
                    <a:pt x="8152" y="28"/>
                  </a:lnTo>
                  <a:lnTo>
                    <a:pt x="8057" y="28"/>
                  </a:lnTo>
                  <a:lnTo>
                    <a:pt x="8057" y="61"/>
                  </a:lnTo>
                  <a:lnTo>
                    <a:pt x="7638" y="61"/>
                  </a:lnTo>
                  <a:lnTo>
                    <a:pt x="7638" y="129"/>
                  </a:lnTo>
                  <a:lnTo>
                    <a:pt x="6609" y="129"/>
                  </a:lnTo>
                  <a:lnTo>
                    <a:pt x="6609" y="169"/>
                  </a:lnTo>
                  <a:lnTo>
                    <a:pt x="6308" y="169"/>
                  </a:lnTo>
                  <a:lnTo>
                    <a:pt x="6308" y="230"/>
                  </a:lnTo>
                  <a:lnTo>
                    <a:pt x="6192" y="230"/>
                  </a:lnTo>
                  <a:lnTo>
                    <a:pt x="6192" y="279"/>
                  </a:lnTo>
                  <a:lnTo>
                    <a:pt x="5662" y="279"/>
                  </a:lnTo>
                  <a:lnTo>
                    <a:pt x="5662" y="318"/>
                  </a:lnTo>
                  <a:lnTo>
                    <a:pt x="4967" y="318"/>
                  </a:lnTo>
                  <a:lnTo>
                    <a:pt x="4967" y="361"/>
                  </a:lnTo>
                  <a:lnTo>
                    <a:pt x="4808" y="361"/>
                  </a:lnTo>
                  <a:lnTo>
                    <a:pt x="4808" y="435"/>
                  </a:lnTo>
                  <a:lnTo>
                    <a:pt x="4257" y="435"/>
                  </a:lnTo>
                  <a:lnTo>
                    <a:pt x="4257" y="478"/>
                  </a:lnTo>
                  <a:lnTo>
                    <a:pt x="3993" y="478"/>
                  </a:lnTo>
                  <a:lnTo>
                    <a:pt x="3993" y="542"/>
                  </a:lnTo>
                  <a:lnTo>
                    <a:pt x="3867" y="542"/>
                  </a:lnTo>
                  <a:lnTo>
                    <a:pt x="3867" y="631"/>
                  </a:lnTo>
                  <a:lnTo>
                    <a:pt x="3816" y="631"/>
                  </a:lnTo>
                  <a:lnTo>
                    <a:pt x="3816" y="671"/>
                  </a:lnTo>
                  <a:lnTo>
                    <a:pt x="3693" y="671"/>
                  </a:lnTo>
                  <a:lnTo>
                    <a:pt x="3693" y="729"/>
                  </a:lnTo>
                  <a:lnTo>
                    <a:pt x="3546" y="729"/>
                  </a:lnTo>
                  <a:lnTo>
                    <a:pt x="3546" y="769"/>
                  </a:lnTo>
                  <a:lnTo>
                    <a:pt x="3491" y="769"/>
                  </a:lnTo>
                  <a:lnTo>
                    <a:pt x="3491" y="802"/>
                  </a:lnTo>
                  <a:lnTo>
                    <a:pt x="3328" y="802"/>
                  </a:lnTo>
                  <a:lnTo>
                    <a:pt x="3328" y="922"/>
                  </a:lnTo>
                  <a:lnTo>
                    <a:pt x="3087" y="922"/>
                  </a:lnTo>
                  <a:lnTo>
                    <a:pt x="3087" y="959"/>
                  </a:lnTo>
                  <a:lnTo>
                    <a:pt x="2927" y="959"/>
                  </a:lnTo>
                  <a:lnTo>
                    <a:pt x="2927" y="1059"/>
                  </a:lnTo>
                  <a:lnTo>
                    <a:pt x="2774" y="1059"/>
                  </a:lnTo>
                  <a:lnTo>
                    <a:pt x="2774" y="1167"/>
                  </a:lnTo>
                  <a:lnTo>
                    <a:pt x="2652" y="1167"/>
                  </a:lnTo>
                  <a:lnTo>
                    <a:pt x="2652" y="1225"/>
                  </a:lnTo>
                  <a:lnTo>
                    <a:pt x="2572" y="1225"/>
                  </a:lnTo>
                  <a:lnTo>
                    <a:pt x="2572" y="1265"/>
                  </a:lnTo>
                  <a:lnTo>
                    <a:pt x="2434" y="1265"/>
                  </a:lnTo>
                  <a:lnTo>
                    <a:pt x="2434" y="1332"/>
                  </a:lnTo>
                  <a:lnTo>
                    <a:pt x="2330" y="1332"/>
                  </a:lnTo>
                  <a:lnTo>
                    <a:pt x="2330" y="1394"/>
                  </a:lnTo>
                  <a:lnTo>
                    <a:pt x="2223" y="1394"/>
                  </a:lnTo>
                  <a:lnTo>
                    <a:pt x="2223" y="1430"/>
                  </a:lnTo>
                  <a:lnTo>
                    <a:pt x="2189" y="1430"/>
                  </a:lnTo>
                  <a:lnTo>
                    <a:pt x="2146" y="1473"/>
                  </a:lnTo>
                  <a:lnTo>
                    <a:pt x="2039" y="1457"/>
                  </a:lnTo>
                  <a:lnTo>
                    <a:pt x="1996" y="1543"/>
                  </a:lnTo>
                  <a:lnTo>
                    <a:pt x="1947" y="1610"/>
                  </a:lnTo>
                  <a:lnTo>
                    <a:pt x="1913" y="1688"/>
                  </a:lnTo>
                  <a:lnTo>
                    <a:pt x="1874" y="1743"/>
                  </a:lnTo>
                  <a:lnTo>
                    <a:pt x="1837" y="1761"/>
                  </a:lnTo>
                  <a:lnTo>
                    <a:pt x="1800" y="1816"/>
                  </a:lnTo>
                  <a:lnTo>
                    <a:pt x="1766" y="1841"/>
                  </a:lnTo>
                  <a:lnTo>
                    <a:pt x="1742" y="1926"/>
                  </a:lnTo>
                  <a:lnTo>
                    <a:pt x="1729" y="1956"/>
                  </a:lnTo>
                  <a:lnTo>
                    <a:pt x="1724" y="1968"/>
                  </a:lnTo>
                  <a:lnTo>
                    <a:pt x="1721" y="1979"/>
                  </a:lnTo>
                  <a:lnTo>
                    <a:pt x="1716" y="1988"/>
                  </a:lnTo>
                  <a:lnTo>
                    <a:pt x="1712" y="1995"/>
                  </a:lnTo>
                  <a:lnTo>
                    <a:pt x="1710" y="2001"/>
                  </a:lnTo>
                  <a:lnTo>
                    <a:pt x="1709" y="2006"/>
                  </a:lnTo>
                  <a:lnTo>
                    <a:pt x="1672" y="2045"/>
                  </a:lnTo>
                  <a:lnTo>
                    <a:pt x="1623" y="2337"/>
                  </a:lnTo>
                  <a:lnTo>
                    <a:pt x="1582" y="2416"/>
                  </a:lnTo>
                  <a:lnTo>
                    <a:pt x="1582" y="2492"/>
                  </a:lnTo>
                  <a:lnTo>
                    <a:pt x="1558" y="2517"/>
                  </a:lnTo>
                  <a:lnTo>
                    <a:pt x="1558" y="2609"/>
                  </a:lnTo>
                  <a:lnTo>
                    <a:pt x="1488" y="2609"/>
                  </a:lnTo>
                  <a:lnTo>
                    <a:pt x="1488" y="2630"/>
                  </a:lnTo>
                  <a:lnTo>
                    <a:pt x="1490" y="2650"/>
                  </a:lnTo>
                  <a:lnTo>
                    <a:pt x="1490" y="2667"/>
                  </a:lnTo>
                  <a:lnTo>
                    <a:pt x="1490" y="2675"/>
                  </a:lnTo>
                  <a:lnTo>
                    <a:pt x="1490" y="2678"/>
                  </a:lnTo>
                  <a:lnTo>
                    <a:pt x="1492" y="2683"/>
                  </a:lnTo>
                  <a:lnTo>
                    <a:pt x="1490" y="2688"/>
                  </a:lnTo>
                  <a:lnTo>
                    <a:pt x="1490" y="2694"/>
                  </a:lnTo>
                  <a:lnTo>
                    <a:pt x="1490" y="2705"/>
                  </a:lnTo>
                  <a:lnTo>
                    <a:pt x="1488" y="2713"/>
                  </a:lnTo>
                  <a:lnTo>
                    <a:pt x="1488" y="2719"/>
                  </a:lnTo>
                  <a:lnTo>
                    <a:pt x="1484" y="2723"/>
                  </a:lnTo>
                  <a:lnTo>
                    <a:pt x="1482" y="2730"/>
                  </a:lnTo>
                  <a:lnTo>
                    <a:pt x="1477" y="2748"/>
                  </a:lnTo>
                  <a:lnTo>
                    <a:pt x="1472" y="2759"/>
                  </a:lnTo>
                  <a:lnTo>
                    <a:pt x="1470" y="2775"/>
                  </a:lnTo>
                  <a:lnTo>
                    <a:pt x="1466" y="2791"/>
                  </a:lnTo>
                  <a:lnTo>
                    <a:pt x="1464" y="2811"/>
                  </a:lnTo>
                  <a:lnTo>
                    <a:pt x="1439" y="2992"/>
                  </a:lnTo>
                  <a:lnTo>
                    <a:pt x="1402" y="3108"/>
                  </a:lnTo>
                  <a:lnTo>
                    <a:pt x="1399" y="3118"/>
                  </a:lnTo>
                  <a:lnTo>
                    <a:pt x="1397" y="3135"/>
                  </a:lnTo>
                  <a:lnTo>
                    <a:pt x="1399" y="3157"/>
                  </a:lnTo>
                  <a:lnTo>
                    <a:pt x="1402" y="3184"/>
                  </a:lnTo>
                  <a:lnTo>
                    <a:pt x="1368" y="3280"/>
                  </a:lnTo>
                  <a:lnTo>
                    <a:pt x="1323" y="3295"/>
                  </a:lnTo>
                  <a:lnTo>
                    <a:pt x="1323" y="3472"/>
                  </a:lnTo>
                  <a:lnTo>
                    <a:pt x="1276" y="3472"/>
                  </a:lnTo>
                  <a:lnTo>
                    <a:pt x="1270" y="3611"/>
                  </a:lnTo>
                  <a:lnTo>
                    <a:pt x="1182" y="3611"/>
                  </a:lnTo>
                  <a:lnTo>
                    <a:pt x="1182" y="3686"/>
                  </a:lnTo>
                  <a:lnTo>
                    <a:pt x="1096" y="3686"/>
                  </a:lnTo>
                  <a:lnTo>
                    <a:pt x="1096" y="3758"/>
                  </a:lnTo>
                  <a:lnTo>
                    <a:pt x="994" y="3758"/>
                  </a:lnTo>
                  <a:lnTo>
                    <a:pt x="994" y="3797"/>
                  </a:lnTo>
                  <a:lnTo>
                    <a:pt x="896" y="3797"/>
                  </a:lnTo>
                  <a:lnTo>
                    <a:pt x="896" y="3880"/>
                  </a:lnTo>
                  <a:lnTo>
                    <a:pt x="804" y="3880"/>
                  </a:lnTo>
                  <a:lnTo>
                    <a:pt x="780" y="4066"/>
                  </a:lnTo>
                  <a:lnTo>
                    <a:pt x="755" y="4121"/>
                  </a:lnTo>
                  <a:lnTo>
                    <a:pt x="741" y="4217"/>
                  </a:lnTo>
                  <a:lnTo>
                    <a:pt x="704" y="4241"/>
                  </a:lnTo>
                  <a:lnTo>
                    <a:pt x="673" y="4323"/>
                  </a:lnTo>
                  <a:lnTo>
                    <a:pt x="682" y="4554"/>
                  </a:lnTo>
                  <a:lnTo>
                    <a:pt x="670" y="4672"/>
                  </a:lnTo>
                  <a:lnTo>
                    <a:pt x="643" y="4762"/>
                  </a:lnTo>
                  <a:lnTo>
                    <a:pt x="615" y="5015"/>
                  </a:lnTo>
                  <a:lnTo>
                    <a:pt x="533" y="5135"/>
                  </a:lnTo>
                  <a:lnTo>
                    <a:pt x="533" y="5239"/>
                  </a:lnTo>
                  <a:lnTo>
                    <a:pt x="465" y="5322"/>
                  </a:lnTo>
                  <a:lnTo>
                    <a:pt x="449" y="5337"/>
                  </a:lnTo>
                  <a:lnTo>
                    <a:pt x="437" y="5353"/>
                  </a:lnTo>
                  <a:lnTo>
                    <a:pt x="425" y="5367"/>
                  </a:lnTo>
                  <a:lnTo>
                    <a:pt x="415" y="5379"/>
                  </a:lnTo>
                  <a:lnTo>
                    <a:pt x="405" y="5388"/>
                  </a:lnTo>
                  <a:lnTo>
                    <a:pt x="398" y="5395"/>
                  </a:lnTo>
                  <a:lnTo>
                    <a:pt x="392" y="5401"/>
                  </a:lnTo>
                  <a:lnTo>
                    <a:pt x="388" y="5405"/>
                  </a:lnTo>
                  <a:lnTo>
                    <a:pt x="386" y="5405"/>
                  </a:lnTo>
                  <a:lnTo>
                    <a:pt x="382" y="5406"/>
                  </a:lnTo>
                  <a:lnTo>
                    <a:pt x="376" y="5409"/>
                  </a:lnTo>
                  <a:lnTo>
                    <a:pt x="368" y="5412"/>
                  </a:lnTo>
                  <a:lnTo>
                    <a:pt x="359" y="5416"/>
                  </a:lnTo>
                  <a:lnTo>
                    <a:pt x="348" y="5421"/>
                  </a:lnTo>
                  <a:lnTo>
                    <a:pt x="334" y="5426"/>
                  </a:lnTo>
                  <a:lnTo>
                    <a:pt x="321" y="5432"/>
                  </a:lnTo>
                  <a:lnTo>
                    <a:pt x="308" y="5438"/>
                  </a:lnTo>
                  <a:lnTo>
                    <a:pt x="299" y="5449"/>
                  </a:lnTo>
                  <a:lnTo>
                    <a:pt x="290" y="5464"/>
                  </a:lnTo>
                  <a:lnTo>
                    <a:pt x="284" y="5484"/>
                  </a:lnTo>
                  <a:lnTo>
                    <a:pt x="281" y="5487"/>
                  </a:lnTo>
                  <a:lnTo>
                    <a:pt x="278" y="5491"/>
                  </a:lnTo>
                  <a:lnTo>
                    <a:pt x="273" y="5494"/>
                  </a:lnTo>
                  <a:lnTo>
                    <a:pt x="267" y="5499"/>
                  </a:lnTo>
                  <a:lnTo>
                    <a:pt x="250" y="5509"/>
                  </a:lnTo>
                  <a:lnTo>
                    <a:pt x="239" y="5514"/>
                  </a:lnTo>
                  <a:lnTo>
                    <a:pt x="226" y="5521"/>
                  </a:lnTo>
                  <a:lnTo>
                    <a:pt x="183" y="5573"/>
                  </a:lnTo>
                  <a:lnTo>
                    <a:pt x="171" y="5772"/>
                  </a:lnTo>
                  <a:lnTo>
                    <a:pt x="134" y="5809"/>
                  </a:lnTo>
                  <a:lnTo>
                    <a:pt x="104" y="5944"/>
                  </a:lnTo>
                  <a:lnTo>
                    <a:pt x="99" y="5957"/>
                  </a:lnTo>
                  <a:lnTo>
                    <a:pt x="95" y="5972"/>
                  </a:lnTo>
                  <a:lnTo>
                    <a:pt x="88" y="5998"/>
                  </a:lnTo>
                  <a:lnTo>
                    <a:pt x="78" y="6021"/>
                  </a:lnTo>
                  <a:lnTo>
                    <a:pt x="73" y="6032"/>
                  </a:lnTo>
                  <a:lnTo>
                    <a:pt x="69" y="6044"/>
                  </a:lnTo>
                  <a:lnTo>
                    <a:pt x="66" y="6049"/>
                  </a:lnTo>
                  <a:lnTo>
                    <a:pt x="63" y="6056"/>
                  </a:lnTo>
                  <a:lnTo>
                    <a:pt x="56" y="6075"/>
                  </a:lnTo>
                  <a:lnTo>
                    <a:pt x="46" y="6098"/>
                  </a:lnTo>
                  <a:lnTo>
                    <a:pt x="36" y="6127"/>
                  </a:lnTo>
                  <a:lnTo>
                    <a:pt x="31" y="6135"/>
                  </a:lnTo>
                  <a:lnTo>
                    <a:pt x="29" y="6140"/>
                  </a:lnTo>
                  <a:lnTo>
                    <a:pt x="28" y="6147"/>
                  </a:lnTo>
                  <a:lnTo>
                    <a:pt x="23" y="6164"/>
                  </a:lnTo>
                  <a:lnTo>
                    <a:pt x="18" y="6189"/>
                  </a:lnTo>
                  <a:lnTo>
                    <a:pt x="12" y="6210"/>
                  </a:lnTo>
                  <a:lnTo>
                    <a:pt x="8" y="6227"/>
                  </a:lnTo>
                  <a:lnTo>
                    <a:pt x="6" y="6239"/>
                  </a:lnTo>
                  <a:lnTo>
                    <a:pt x="6" y="6246"/>
                  </a:lnTo>
                  <a:lnTo>
                    <a:pt x="0" y="6397"/>
                  </a:lnTo>
                  <a:lnTo>
                    <a:pt x="9" y="6532"/>
                  </a:lnTo>
                  <a:lnTo>
                    <a:pt x="95" y="6477"/>
                  </a:lnTo>
                  <a:lnTo>
                    <a:pt x="165" y="6397"/>
                  </a:lnTo>
                  <a:lnTo>
                    <a:pt x="175" y="6332"/>
                  </a:lnTo>
                  <a:lnTo>
                    <a:pt x="171" y="6274"/>
                  </a:lnTo>
                  <a:lnTo>
                    <a:pt x="248" y="6216"/>
                  </a:lnTo>
                  <a:lnTo>
                    <a:pt x="288" y="6195"/>
                  </a:lnTo>
                  <a:lnTo>
                    <a:pt x="343" y="6142"/>
                  </a:lnTo>
                  <a:lnTo>
                    <a:pt x="398" y="6142"/>
                  </a:lnTo>
                  <a:lnTo>
                    <a:pt x="435" y="6118"/>
                  </a:lnTo>
                  <a:lnTo>
                    <a:pt x="481" y="6072"/>
                  </a:lnTo>
                  <a:lnTo>
                    <a:pt x="508" y="6038"/>
                  </a:lnTo>
                  <a:lnTo>
                    <a:pt x="545" y="5903"/>
                  </a:lnTo>
                  <a:lnTo>
                    <a:pt x="585" y="5876"/>
                  </a:lnTo>
                  <a:lnTo>
                    <a:pt x="612" y="5781"/>
                  </a:lnTo>
                  <a:lnTo>
                    <a:pt x="653" y="5713"/>
                  </a:lnTo>
                  <a:lnTo>
                    <a:pt x="661" y="5423"/>
                  </a:lnTo>
                  <a:lnTo>
                    <a:pt x="666" y="5390"/>
                  </a:lnTo>
                  <a:lnTo>
                    <a:pt x="667" y="5375"/>
                  </a:lnTo>
                  <a:lnTo>
                    <a:pt x="670" y="5364"/>
                  </a:lnTo>
                  <a:lnTo>
                    <a:pt x="672" y="5346"/>
                  </a:lnTo>
                  <a:lnTo>
                    <a:pt x="672" y="5340"/>
                  </a:lnTo>
                  <a:lnTo>
                    <a:pt x="673" y="5337"/>
                  </a:lnTo>
                  <a:lnTo>
                    <a:pt x="676" y="5314"/>
                  </a:lnTo>
                  <a:lnTo>
                    <a:pt x="680" y="5296"/>
                  </a:lnTo>
                  <a:lnTo>
                    <a:pt x="682" y="5277"/>
                  </a:lnTo>
                  <a:lnTo>
                    <a:pt x="684" y="5264"/>
                  </a:lnTo>
                  <a:lnTo>
                    <a:pt x="686" y="5251"/>
                  </a:lnTo>
                  <a:lnTo>
                    <a:pt x="688" y="5242"/>
                  </a:lnTo>
                  <a:lnTo>
                    <a:pt x="688" y="5233"/>
                  </a:lnTo>
                  <a:lnTo>
                    <a:pt x="689" y="5230"/>
                  </a:lnTo>
                  <a:lnTo>
                    <a:pt x="702" y="5148"/>
                  </a:lnTo>
                  <a:lnTo>
                    <a:pt x="784" y="4966"/>
                  </a:lnTo>
                  <a:lnTo>
                    <a:pt x="820" y="4819"/>
                  </a:lnTo>
                  <a:lnTo>
                    <a:pt x="928" y="4819"/>
                  </a:lnTo>
                  <a:lnTo>
                    <a:pt x="928" y="4731"/>
                  </a:lnTo>
                  <a:lnTo>
                    <a:pt x="1002" y="4731"/>
                  </a:lnTo>
                  <a:lnTo>
                    <a:pt x="1051" y="4707"/>
                  </a:lnTo>
                  <a:lnTo>
                    <a:pt x="1112" y="4666"/>
                  </a:lnTo>
                  <a:lnTo>
                    <a:pt x="1200" y="4584"/>
                  </a:lnTo>
                  <a:lnTo>
                    <a:pt x="1353" y="4303"/>
                  </a:lnTo>
                  <a:lnTo>
                    <a:pt x="1394" y="4143"/>
                  </a:lnTo>
                  <a:lnTo>
                    <a:pt x="1402" y="4048"/>
                  </a:lnTo>
                  <a:lnTo>
                    <a:pt x="1443" y="3935"/>
                  </a:lnTo>
                  <a:lnTo>
                    <a:pt x="1449" y="3907"/>
                  </a:lnTo>
                  <a:lnTo>
                    <a:pt x="1449" y="3837"/>
                  </a:lnTo>
                  <a:lnTo>
                    <a:pt x="1500" y="3715"/>
                  </a:lnTo>
                  <a:lnTo>
                    <a:pt x="1506" y="3629"/>
                  </a:lnTo>
                  <a:lnTo>
                    <a:pt x="1562" y="3415"/>
                  </a:lnTo>
                  <a:lnTo>
                    <a:pt x="1596" y="3356"/>
                  </a:lnTo>
                  <a:lnTo>
                    <a:pt x="1626" y="3268"/>
                  </a:lnTo>
                  <a:lnTo>
                    <a:pt x="1682" y="3025"/>
                  </a:lnTo>
                  <a:lnTo>
                    <a:pt x="1751" y="2821"/>
                  </a:lnTo>
                  <a:lnTo>
                    <a:pt x="1804" y="2784"/>
                  </a:lnTo>
                  <a:lnTo>
                    <a:pt x="1804" y="2716"/>
                  </a:lnTo>
                  <a:lnTo>
                    <a:pt x="1976" y="2545"/>
                  </a:lnTo>
                  <a:lnTo>
                    <a:pt x="1976" y="2483"/>
                  </a:lnTo>
                  <a:lnTo>
                    <a:pt x="2021" y="2437"/>
                  </a:lnTo>
                  <a:lnTo>
                    <a:pt x="2021" y="2380"/>
                  </a:lnTo>
                  <a:lnTo>
                    <a:pt x="2165" y="2380"/>
                  </a:lnTo>
                  <a:lnTo>
                    <a:pt x="2165" y="2318"/>
                  </a:lnTo>
                  <a:lnTo>
                    <a:pt x="2239" y="2318"/>
                  </a:lnTo>
                  <a:lnTo>
                    <a:pt x="2239" y="2288"/>
                  </a:lnTo>
                  <a:lnTo>
                    <a:pt x="2315" y="2288"/>
                  </a:lnTo>
                  <a:lnTo>
                    <a:pt x="2315" y="2223"/>
                  </a:lnTo>
                  <a:lnTo>
                    <a:pt x="2431" y="2223"/>
                  </a:lnTo>
                  <a:lnTo>
                    <a:pt x="2431" y="2180"/>
                  </a:lnTo>
                  <a:lnTo>
                    <a:pt x="2483" y="2180"/>
                  </a:lnTo>
                  <a:lnTo>
                    <a:pt x="2483" y="2137"/>
                  </a:lnTo>
                  <a:lnTo>
                    <a:pt x="2566" y="2137"/>
                  </a:lnTo>
                  <a:lnTo>
                    <a:pt x="2566" y="2094"/>
                  </a:lnTo>
                  <a:lnTo>
                    <a:pt x="2654" y="2094"/>
                  </a:lnTo>
                  <a:lnTo>
                    <a:pt x="2654" y="2012"/>
                  </a:lnTo>
                  <a:lnTo>
                    <a:pt x="2774" y="2012"/>
                  </a:lnTo>
                  <a:lnTo>
                    <a:pt x="2774" y="1904"/>
                  </a:lnTo>
                  <a:lnTo>
                    <a:pt x="2915" y="1904"/>
                  </a:lnTo>
                  <a:lnTo>
                    <a:pt x="2915" y="1865"/>
                  </a:lnTo>
                  <a:lnTo>
                    <a:pt x="2958" y="1865"/>
                  </a:lnTo>
                  <a:lnTo>
                    <a:pt x="2958" y="1786"/>
                  </a:lnTo>
                  <a:lnTo>
                    <a:pt x="3095" y="1786"/>
                  </a:lnTo>
                  <a:lnTo>
                    <a:pt x="3095" y="1739"/>
                  </a:lnTo>
                  <a:lnTo>
                    <a:pt x="3322" y="1739"/>
                  </a:lnTo>
                  <a:lnTo>
                    <a:pt x="3322" y="1584"/>
                  </a:lnTo>
                  <a:lnTo>
                    <a:pt x="3493" y="1584"/>
                  </a:lnTo>
                  <a:lnTo>
                    <a:pt x="3493" y="1543"/>
                  </a:lnTo>
                  <a:lnTo>
                    <a:pt x="3585" y="1543"/>
                  </a:lnTo>
                  <a:lnTo>
                    <a:pt x="3585" y="1494"/>
                  </a:lnTo>
                  <a:lnTo>
                    <a:pt x="3675" y="1494"/>
                  </a:lnTo>
                  <a:lnTo>
                    <a:pt x="3675" y="1443"/>
                  </a:lnTo>
                  <a:lnTo>
                    <a:pt x="3718" y="1443"/>
                  </a:lnTo>
                  <a:lnTo>
                    <a:pt x="3718" y="1384"/>
                  </a:lnTo>
                  <a:lnTo>
                    <a:pt x="3794" y="1384"/>
                  </a:lnTo>
                  <a:lnTo>
                    <a:pt x="3840" y="1363"/>
                  </a:lnTo>
                  <a:lnTo>
                    <a:pt x="3852" y="1320"/>
                  </a:lnTo>
                  <a:lnTo>
                    <a:pt x="3852" y="1237"/>
                  </a:lnTo>
                  <a:lnTo>
                    <a:pt x="4008" y="1237"/>
                  </a:lnTo>
                  <a:lnTo>
                    <a:pt x="4008" y="1167"/>
                  </a:lnTo>
                  <a:lnTo>
                    <a:pt x="4161" y="1167"/>
                  </a:lnTo>
                  <a:lnTo>
                    <a:pt x="4161" y="1143"/>
                  </a:lnTo>
                  <a:lnTo>
                    <a:pt x="4669" y="1143"/>
                  </a:lnTo>
                  <a:lnTo>
                    <a:pt x="4669" y="1063"/>
                  </a:lnTo>
                  <a:lnTo>
                    <a:pt x="4798" y="1063"/>
                  </a:lnTo>
                  <a:lnTo>
                    <a:pt x="4798" y="992"/>
                  </a:lnTo>
                  <a:lnTo>
                    <a:pt x="4963" y="992"/>
                  </a:lnTo>
                  <a:lnTo>
                    <a:pt x="4963" y="955"/>
                  </a:lnTo>
                  <a:lnTo>
                    <a:pt x="5647" y="955"/>
                  </a:lnTo>
                  <a:lnTo>
                    <a:pt x="5647" y="910"/>
                  </a:lnTo>
                  <a:lnTo>
                    <a:pt x="6153" y="910"/>
                  </a:lnTo>
                  <a:lnTo>
                    <a:pt x="6153" y="812"/>
                  </a:lnTo>
                  <a:lnTo>
                    <a:pt x="6278" y="812"/>
                  </a:lnTo>
                  <a:lnTo>
                    <a:pt x="6278" y="781"/>
                  </a:lnTo>
                  <a:lnTo>
                    <a:pt x="6324" y="781"/>
                  </a:lnTo>
                  <a:lnTo>
                    <a:pt x="6324" y="726"/>
                  </a:lnTo>
                  <a:lnTo>
                    <a:pt x="6588" y="726"/>
                  </a:lnTo>
                  <a:lnTo>
                    <a:pt x="6588" y="680"/>
                  </a:lnTo>
                  <a:lnTo>
                    <a:pt x="7123" y="680"/>
                  </a:lnTo>
                  <a:lnTo>
                    <a:pt x="7123" y="634"/>
                  </a:lnTo>
                  <a:lnTo>
                    <a:pt x="7619" y="634"/>
                  </a:lnTo>
                  <a:lnTo>
                    <a:pt x="7619" y="549"/>
                  </a:lnTo>
                  <a:lnTo>
                    <a:pt x="8058" y="549"/>
                  </a:lnTo>
                  <a:lnTo>
                    <a:pt x="8058" y="508"/>
                  </a:lnTo>
                  <a:lnTo>
                    <a:pt x="8128" y="508"/>
                  </a:lnTo>
                  <a:lnTo>
                    <a:pt x="8128" y="457"/>
                  </a:lnTo>
                  <a:lnTo>
                    <a:pt x="8848" y="457"/>
                  </a:lnTo>
                  <a:lnTo>
                    <a:pt x="8848" y="0"/>
                  </a:lnTo>
                  <a:lnTo>
                    <a:pt x="8152" y="0"/>
                  </a:lnTo>
                  <a:close/>
                </a:path>
              </a:pathLst>
            </a:custGeom>
            <a:solidFill>
              <a:srgbClr val="A4FFD1">
                <a:alpha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02" name="Freeform 48">
              <a:extLst>
                <a:ext uri="{FF2B5EF4-FFF2-40B4-BE49-F238E27FC236}">
                  <a16:creationId xmlns:a16="http://schemas.microsoft.com/office/drawing/2014/main" id="{B0D9DB61-49B6-2653-021E-222F53A9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8204" y="2883494"/>
              <a:ext cx="2603868" cy="1792347"/>
            </a:xfrm>
            <a:custGeom>
              <a:avLst/>
              <a:gdLst>
                <a:gd name="T0" fmla="*/ 8784 w 9495"/>
                <a:gd name="T1" fmla="*/ 0 h 6791"/>
                <a:gd name="T2" fmla="*/ 8707 w 9495"/>
                <a:gd name="T3" fmla="*/ 41 h 6791"/>
                <a:gd name="T4" fmla="*/ 8279 w 9495"/>
                <a:gd name="T5" fmla="*/ 90 h 6791"/>
                <a:gd name="T6" fmla="*/ 7795 w 9495"/>
                <a:gd name="T7" fmla="*/ 169 h 6791"/>
                <a:gd name="T8" fmla="*/ 7231 w 9495"/>
                <a:gd name="T9" fmla="*/ 200 h 6791"/>
                <a:gd name="T10" fmla="*/ 6980 w 9495"/>
                <a:gd name="T11" fmla="*/ 230 h 6791"/>
                <a:gd name="T12" fmla="*/ 6922 w 9495"/>
                <a:gd name="T13" fmla="*/ 273 h 6791"/>
                <a:gd name="T14" fmla="*/ 6817 w 9495"/>
                <a:gd name="T15" fmla="*/ 319 h 6791"/>
                <a:gd name="T16" fmla="*/ 6321 w 9495"/>
                <a:gd name="T17" fmla="*/ 377 h 6791"/>
                <a:gd name="T18" fmla="*/ 5602 w 9495"/>
                <a:gd name="T19" fmla="*/ 420 h 6791"/>
                <a:gd name="T20" fmla="*/ 5461 w 9495"/>
                <a:gd name="T21" fmla="*/ 459 h 6791"/>
                <a:gd name="T22" fmla="*/ 5332 w 9495"/>
                <a:gd name="T23" fmla="*/ 533 h 6791"/>
                <a:gd name="T24" fmla="*/ 4906 w 9495"/>
                <a:gd name="T25" fmla="*/ 564 h 6791"/>
                <a:gd name="T26" fmla="*/ 4665 w 9495"/>
                <a:gd name="T27" fmla="*/ 613 h 6791"/>
                <a:gd name="T28" fmla="*/ 4518 w 9495"/>
                <a:gd name="T29" fmla="*/ 677 h 6791"/>
                <a:gd name="T30" fmla="*/ 4477 w 9495"/>
                <a:gd name="T31" fmla="*/ 739 h 6791"/>
                <a:gd name="T32" fmla="*/ 4343 w 9495"/>
                <a:gd name="T33" fmla="*/ 831 h 6791"/>
                <a:gd name="T34" fmla="*/ 4224 w 9495"/>
                <a:gd name="T35" fmla="*/ 892 h 6791"/>
                <a:gd name="T36" fmla="*/ 4144 w 9495"/>
                <a:gd name="T37" fmla="*/ 937 h 6791"/>
                <a:gd name="T38" fmla="*/ 3981 w 9495"/>
                <a:gd name="T39" fmla="*/ 986 h 6791"/>
                <a:gd name="T40" fmla="*/ 3736 w 9495"/>
                <a:gd name="T41" fmla="*/ 1137 h 6791"/>
                <a:gd name="T42" fmla="*/ 3608 w 9495"/>
                <a:gd name="T43" fmla="*/ 1173 h 6791"/>
                <a:gd name="T44" fmla="*/ 3562 w 9495"/>
                <a:gd name="T45" fmla="*/ 1229 h 6791"/>
                <a:gd name="T46" fmla="*/ 3430 w 9495"/>
                <a:gd name="T47" fmla="*/ 1274 h 6791"/>
                <a:gd name="T48" fmla="*/ 3307 w 9495"/>
                <a:gd name="T49" fmla="*/ 1403 h 6791"/>
                <a:gd name="T50" fmla="*/ 3213 w 9495"/>
                <a:gd name="T51" fmla="*/ 1445 h 6791"/>
                <a:gd name="T52" fmla="*/ 3118 w 9495"/>
                <a:gd name="T53" fmla="*/ 1498 h 6791"/>
                <a:gd name="T54" fmla="*/ 3084 w 9495"/>
                <a:gd name="T55" fmla="*/ 1531 h 6791"/>
                <a:gd name="T56" fmla="*/ 2964 w 9495"/>
                <a:gd name="T57" fmla="*/ 1578 h 6791"/>
                <a:gd name="T58" fmla="*/ 2876 w 9495"/>
                <a:gd name="T59" fmla="*/ 1639 h 6791"/>
                <a:gd name="T60" fmla="*/ 2815 w 9495"/>
                <a:gd name="T61" fmla="*/ 1672 h 6791"/>
                <a:gd name="T62" fmla="*/ 2699 w 9495"/>
                <a:gd name="T63" fmla="*/ 1731 h 6791"/>
                <a:gd name="T64" fmla="*/ 2609 w 9495"/>
                <a:gd name="T65" fmla="*/ 1774 h 6791"/>
                <a:gd name="T66" fmla="*/ 2572 w 9495"/>
                <a:gd name="T67" fmla="*/ 1896 h 6791"/>
                <a:gd name="T68" fmla="*/ 2474 w 9495"/>
                <a:gd name="T69" fmla="*/ 1988 h 6791"/>
                <a:gd name="T70" fmla="*/ 2398 w 9495"/>
                <a:gd name="T71" fmla="*/ 2074 h 6791"/>
                <a:gd name="T72" fmla="*/ 2349 w 9495"/>
                <a:gd name="T73" fmla="*/ 2303 h 6791"/>
                <a:gd name="T74" fmla="*/ 2300 w 9495"/>
                <a:gd name="T75" fmla="*/ 2613 h 6791"/>
                <a:gd name="T76" fmla="*/ 2264 w 9495"/>
                <a:gd name="T77" fmla="*/ 2725 h 6791"/>
                <a:gd name="T78" fmla="*/ 2199 w 9495"/>
                <a:gd name="T79" fmla="*/ 2903 h 6791"/>
                <a:gd name="T80" fmla="*/ 2156 w 9495"/>
                <a:gd name="T81" fmla="*/ 3060 h 6791"/>
                <a:gd name="T82" fmla="*/ 2107 w 9495"/>
                <a:gd name="T83" fmla="*/ 3274 h 6791"/>
                <a:gd name="T84" fmla="*/ 2037 w 9495"/>
                <a:gd name="T85" fmla="*/ 3576 h 6791"/>
                <a:gd name="T86" fmla="*/ 1978 w 9495"/>
                <a:gd name="T87" fmla="*/ 3770 h 6791"/>
                <a:gd name="T88" fmla="*/ 1939 w 9495"/>
                <a:gd name="T89" fmla="*/ 3901 h 6791"/>
                <a:gd name="T90" fmla="*/ 1831 w 9495"/>
                <a:gd name="T91" fmla="*/ 3984 h 6791"/>
                <a:gd name="T92" fmla="*/ 1755 w 9495"/>
                <a:gd name="T93" fmla="*/ 4048 h 6791"/>
                <a:gd name="T94" fmla="*/ 1641 w 9495"/>
                <a:gd name="T95" fmla="*/ 4085 h 6791"/>
                <a:gd name="T96" fmla="*/ 1568 w 9495"/>
                <a:gd name="T97" fmla="*/ 4156 h 6791"/>
                <a:gd name="T98" fmla="*/ 1474 w 9495"/>
                <a:gd name="T99" fmla="*/ 4232 h 6791"/>
                <a:gd name="T100" fmla="*/ 1439 w 9495"/>
                <a:gd name="T101" fmla="*/ 4360 h 6791"/>
                <a:gd name="T102" fmla="*/ 1378 w 9495"/>
                <a:gd name="T103" fmla="*/ 4467 h 6791"/>
                <a:gd name="T104" fmla="*/ 1313 w 9495"/>
                <a:gd name="T105" fmla="*/ 5172 h 6791"/>
                <a:gd name="T106" fmla="*/ 1164 w 9495"/>
                <a:gd name="T107" fmla="*/ 5528 h 6791"/>
                <a:gd name="T108" fmla="*/ 1047 w 9495"/>
                <a:gd name="T109" fmla="*/ 5601 h 6791"/>
                <a:gd name="T110" fmla="*/ 922 w 9495"/>
                <a:gd name="T111" fmla="*/ 5659 h 6791"/>
                <a:gd name="T112" fmla="*/ 790 w 9495"/>
                <a:gd name="T113" fmla="*/ 5750 h 6791"/>
                <a:gd name="T114" fmla="*/ 729 w 9495"/>
                <a:gd name="T115" fmla="*/ 6024 h 6791"/>
                <a:gd name="T116" fmla="*/ 665 w 9495"/>
                <a:gd name="T117" fmla="*/ 6289 h 6791"/>
                <a:gd name="T118" fmla="*/ 582 w 9495"/>
                <a:gd name="T119" fmla="*/ 6534 h 6791"/>
                <a:gd name="T120" fmla="*/ 502 w 9495"/>
                <a:gd name="T121" fmla="*/ 6700 h 6791"/>
                <a:gd name="T122" fmla="*/ 310 w 9495"/>
                <a:gd name="T123" fmla="*/ 6730 h 6791"/>
                <a:gd name="T124" fmla="*/ 0 w 9495"/>
                <a:gd name="T125" fmla="*/ 6791 h 6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95" h="6791">
                  <a:moveTo>
                    <a:pt x="9495" y="0"/>
                  </a:moveTo>
                  <a:lnTo>
                    <a:pt x="8784" y="0"/>
                  </a:lnTo>
                  <a:lnTo>
                    <a:pt x="8784" y="41"/>
                  </a:lnTo>
                  <a:lnTo>
                    <a:pt x="8707" y="41"/>
                  </a:lnTo>
                  <a:lnTo>
                    <a:pt x="8707" y="90"/>
                  </a:lnTo>
                  <a:lnTo>
                    <a:pt x="8279" y="90"/>
                  </a:lnTo>
                  <a:lnTo>
                    <a:pt x="8279" y="169"/>
                  </a:lnTo>
                  <a:lnTo>
                    <a:pt x="7795" y="169"/>
                  </a:lnTo>
                  <a:lnTo>
                    <a:pt x="7795" y="200"/>
                  </a:lnTo>
                  <a:lnTo>
                    <a:pt x="7231" y="200"/>
                  </a:lnTo>
                  <a:lnTo>
                    <a:pt x="7231" y="230"/>
                  </a:lnTo>
                  <a:lnTo>
                    <a:pt x="6980" y="230"/>
                  </a:lnTo>
                  <a:lnTo>
                    <a:pt x="6980" y="273"/>
                  </a:lnTo>
                  <a:lnTo>
                    <a:pt x="6922" y="273"/>
                  </a:lnTo>
                  <a:lnTo>
                    <a:pt x="6922" y="319"/>
                  </a:lnTo>
                  <a:lnTo>
                    <a:pt x="6817" y="319"/>
                  </a:lnTo>
                  <a:lnTo>
                    <a:pt x="6817" y="377"/>
                  </a:lnTo>
                  <a:lnTo>
                    <a:pt x="6321" y="377"/>
                  </a:lnTo>
                  <a:lnTo>
                    <a:pt x="6321" y="420"/>
                  </a:lnTo>
                  <a:lnTo>
                    <a:pt x="5602" y="420"/>
                  </a:lnTo>
                  <a:lnTo>
                    <a:pt x="5602" y="459"/>
                  </a:lnTo>
                  <a:lnTo>
                    <a:pt x="5461" y="459"/>
                  </a:lnTo>
                  <a:lnTo>
                    <a:pt x="5461" y="533"/>
                  </a:lnTo>
                  <a:lnTo>
                    <a:pt x="5332" y="533"/>
                  </a:lnTo>
                  <a:lnTo>
                    <a:pt x="5332" y="564"/>
                  </a:lnTo>
                  <a:lnTo>
                    <a:pt x="4906" y="564"/>
                  </a:lnTo>
                  <a:lnTo>
                    <a:pt x="4906" y="613"/>
                  </a:lnTo>
                  <a:lnTo>
                    <a:pt x="4665" y="613"/>
                  </a:lnTo>
                  <a:lnTo>
                    <a:pt x="4665" y="677"/>
                  </a:lnTo>
                  <a:lnTo>
                    <a:pt x="4518" y="677"/>
                  </a:lnTo>
                  <a:lnTo>
                    <a:pt x="4518" y="739"/>
                  </a:lnTo>
                  <a:lnTo>
                    <a:pt x="4477" y="739"/>
                  </a:lnTo>
                  <a:lnTo>
                    <a:pt x="4477" y="831"/>
                  </a:lnTo>
                  <a:lnTo>
                    <a:pt x="4343" y="831"/>
                  </a:lnTo>
                  <a:lnTo>
                    <a:pt x="4343" y="892"/>
                  </a:lnTo>
                  <a:lnTo>
                    <a:pt x="4224" y="892"/>
                  </a:lnTo>
                  <a:lnTo>
                    <a:pt x="4224" y="937"/>
                  </a:lnTo>
                  <a:lnTo>
                    <a:pt x="4144" y="937"/>
                  </a:lnTo>
                  <a:lnTo>
                    <a:pt x="4144" y="986"/>
                  </a:lnTo>
                  <a:lnTo>
                    <a:pt x="3981" y="986"/>
                  </a:lnTo>
                  <a:lnTo>
                    <a:pt x="3981" y="1137"/>
                  </a:lnTo>
                  <a:lnTo>
                    <a:pt x="3736" y="1137"/>
                  </a:lnTo>
                  <a:lnTo>
                    <a:pt x="3736" y="1173"/>
                  </a:lnTo>
                  <a:lnTo>
                    <a:pt x="3608" y="1173"/>
                  </a:lnTo>
                  <a:lnTo>
                    <a:pt x="3608" y="1229"/>
                  </a:lnTo>
                  <a:lnTo>
                    <a:pt x="3562" y="1229"/>
                  </a:lnTo>
                  <a:lnTo>
                    <a:pt x="3562" y="1274"/>
                  </a:lnTo>
                  <a:lnTo>
                    <a:pt x="3430" y="1274"/>
                  </a:lnTo>
                  <a:lnTo>
                    <a:pt x="3430" y="1403"/>
                  </a:lnTo>
                  <a:lnTo>
                    <a:pt x="3307" y="1403"/>
                  </a:lnTo>
                  <a:lnTo>
                    <a:pt x="3307" y="1445"/>
                  </a:lnTo>
                  <a:lnTo>
                    <a:pt x="3213" y="1445"/>
                  </a:lnTo>
                  <a:lnTo>
                    <a:pt x="3213" y="1498"/>
                  </a:lnTo>
                  <a:lnTo>
                    <a:pt x="3118" y="1498"/>
                  </a:lnTo>
                  <a:lnTo>
                    <a:pt x="3118" y="1531"/>
                  </a:lnTo>
                  <a:lnTo>
                    <a:pt x="3084" y="1531"/>
                  </a:lnTo>
                  <a:lnTo>
                    <a:pt x="3084" y="1578"/>
                  </a:lnTo>
                  <a:lnTo>
                    <a:pt x="2964" y="1578"/>
                  </a:lnTo>
                  <a:lnTo>
                    <a:pt x="2964" y="1639"/>
                  </a:lnTo>
                  <a:lnTo>
                    <a:pt x="2876" y="1639"/>
                  </a:lnTo>
                  <a:lnTo>
                    <a:pt x="2876" y="1672"/>
                  </a:lnTo>
                  <a:lnTo>
                    <a:pt x="2815" y="1672"/>
                  </a:lnTo>
                  <a:lnTo>
                    <a:pt x="2815" y="1731"/>
                  </a:lnTo>
                  <a:lnTo>
                    <a:pt x="2699" y="1731"/>
                  </a:lnTo>
                  <a:lnTo>
                    <a:pt x="2699" y="1774"/>
                  </a:lnTo>
                  <a:lnTo>
                    <a:pt x="2609" y="1774"/>
                  </a:lnTo>
                  <a:lnTo>
                    <a:pt x="2609" y="1896"/>
                  </a:lnTo>
                  <a:lnTo>
                    <a:pt x="2572" y="1896"/>
                  </a:lnTo>
                  <a:lnTo>
                    <a:pt x="2572" y="1988"/>
                  </a:lnTo>
                  <a:lnTo>
                    <a:pt x="2474" y="1988"/>
                  </a:lnTo>
                  <a:lnTo>
                    <a:pt x="2474" y="2074"/>
                  </a:lnTo>
                  <a:lnTo>
                    <a:pt x="2398" y="2074"/>
                  </a:lnTo>
                  <a:lnTo>
                    <a:pt x="2398" y="2131"/>
                  </a:lnTo>
                  <a:lnTo>
                    <a:pt x="2349" y="2303"/>
                  </a:lnTo>
                  <a:lnTo>
                    <a:pt x="2300" y="2352"/>
                  </a:lnTo>
                  <a:lnTo>
                    <a:pt x="2300" y="2613"/>
                  </a:lnTo>
                  <a:lnTo>
                    <a:pt x="2264" y="2613"/>
                  </a:lnTo>
                  <a:lnTo>
                    <a:pt x="2264" y="2725"/>
                  </a:lnTo>
                  <a:lnTo>
                    <a:pt x="2199" y="2725"/>
                  </a:lnTo>
                  <a:lnTo>
                    <a:pt x="2199" y="2903"/>
                  </a:lnTo>
                  <a:lnTo>
                    <a:pt x="2156" y="2903"/>
                  </a:lnTo>
                  <a:lnTo>
                    <a:pt x="2156" y="3060"/>
                  </a:lnTo>
                  <a:lnTo>
                    <a:pt x="2107" y="3060"/>
                  </a:lnTo>
                  <a:lnTo>
                    <a:pt x="2107" y="3274"/>
                  </a:lnTo>
                  <a:lnTo>
                    <a:pt x="2037" y="3274"/>
                  </a:lnTo>
                  <a:lnTo>
                    <a:pt x="2037" y="3576"/>
                  </a:lnTo>
                  <a:lnTo>
                    <a:pt x="1978" y="3576"/>
                  </a:lnTo>
                  <a:lnTo>
                    <a:pt x="1978" y="3770"/>
                  </a:lnTo>
                  <a:lnTo>
                    <a:pt x="1939" y="3770"/>
                  </a:lnTo>
                  <a:lnTo>
                    <a:pt x="1939" y="3901"/>
                  </a:lnTo>
                  <a:lnTo>
                    <a:pt x="1831" y="3901"/>
                  </a:lnTo>
                  <a:lnTo>
                    <a:pt x="1831" y="3984"/>
                  </a:lnTo>
                  <a:lnTo>
                    <a:pt x="1755" y="3984"/>
                  </a:lnTo>
                  <a:lnTo>
                    <a:pt x="1755" y="4048"/>
                  </a:lnTo>
                  <a:lnTo>
                    <a:pt x="1641" y="4048"/>
                  </a:lnTo>
                  <a:lnTo>
                    <a:pt x="1641" y="4085"/>
                  </a:lnTo>
                  <a:lnTo>
                    <a:pt x="1568" y="4085"/>
                  </a:lnTo>
                  <a:lnTo>
                    <a:pt x="1568" y="4156"/>
                  </a:lnTo>
                  <a:lnTo>
                    <a:pt x="1474" y="4156"/>
                  </a:lnTo>
                  <a:lnTo>
                    <a:pt x="1474" y="4232"/>
                  </a:lnTo>
                  <a:lnTo>
                    <a:pt x="1439" y="4232"/>
                  </a:lnTo>
                  <a:lnTo>
                    <a:pt x="1439" y="4360"/>
                  </a:lnTo>
                  <a:lnTo>
                    <a:pt x="1378" y="4360"/>
                  </a:lnTo>
                  <a:lnTo>
                    <a:pt x="1378" y="4467"/>
                  </a:lnTo>
                  <a:lnTo>
                    <a:pt x="1313" y="4532"/>
                  </a:lnTo>
                  <a:lnTo>
                    <a:pt x="1313" y="5172"/>
                  </a:lnTo>
                  <a:lnTo>
                    <a:pt x="1164" y="5322"/>
                  </a:lnTo>
                  <a:lnTo>
                    <a:pt x="1164" y="5528"/>
                  </a:lnTo>
                  <a:lnTo>
                    <a:pt x="1047" y="5528"/>
                  </a:lnTo>
                  <a:lnTo>
                    <a:pt x="1047" y="5601"/>
                  </a:lnTo>
                  <a:lnTo>
                    <a:pt x="980" y="5601"/>
                  </a:lnTo>
                  <a:lnTo>
                    <a:pt x="922" y="5659"/>
                  </a:lnTo>
                  <a:lnTo>
                    <a:pt x="882" y="5723"/>
                  </a:lnTo>
                  <a:lnTo>
                    <a:pt x="790" y="5750"/>
                  </a:lnTo>
                  <a:lnTo>
                    <a:pt x="790" y="5962"/>
                  </a:lnTo>
                  <a:lnTo>
                    <a:pt x="729" y="6024"/>
                  </a:lnTo>
                  <a:lnTo>
                    <a:pt x="729" y="6289"/>
                  </a:lnTo>
                  <a:lnTo>
                    <a:pt x="665" y="6289"/>
                  </a:lnTo>
                  <a:lnTo>
                    <a:pt x="665" y="6534"/>
                  </a:lnTo>
                  <a:lnTo>
                    <a:pt x="582" y="6534"/>
                  </a:lnTo>
                  <a:lnTo>
                    <a:pt x="582" y="6700"/>
                  </a:lnTo>
                  <a:lnTo>
                    <a:pt x="502" y="6700"/>
                  </a:lnTo>
                  <a:lnTo>
                    <a:pt x="502" y="6730"/>
                  </a:lnTo>
                  <a:lnTo>
                    <a:pt x="310" y="6730"/>
                  </a:lnTo>
                  <a:lnTo>
                    <a:pt x="310" y="6791"/>
                  </a:lnTo>
                  <a:lnTo>
                    <a:pt x="0" y="6791"/>
                  </a:lnTo>
                </a:path>
              </a:pathLst>
            </a:custGeom>
            <a:noFill/>
            <a:ln w="23813">
              <a:solidFill>
                <a:srgbClr val="00CC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103" name="Freeform 51">
              <a:extLst>
                <a:ext uri="{FF2B5EF4-FFF2-40B4-BE49-F238E27FC236}">
                  <a16:creationId xmlns:a16="http://schemas.microsoft.com/office/drawing/2014/main" id="{CEFB7307-0F6F-C2C0-6729-4B6ADBF5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575" y="2892732"/>
              <a:ext cx="2783492" cy="1781788"/>
            </a:xfrm>
            <a:custGeom>
              <a:avLst/>
              <a:gdLst>
                <a:gd name="T0" fmla="*/ 9686 w 10149"/>
                <a:gd name="T1" fmla="*/ 46 h 6749"/>
                <a:gd name="T2" fmla="*/ 9252 w 10149"/>
                <a:gd name="T3" fmla="*/ 74 h 6749"/>
                <a:gd name="T4" fmla="*/ 9131 w 10149"/>
                <a:gd name="T5" fmla="*/ 138 h 6749"/>
                <a:gd name="T6" fmla="*/ 8678 w 10149"/>
                <a:gd name="T7" fmla="*/ 184 h 6749"/>
                <a:gd name="T8" fmla="*/ 7971 w 10149"/>
                <a:gd name="T9" fmla="*/ 248 h 6749"/>
                <a:gd name="T10" fmla="*/ 7343 w 10149"/>
                <a:gd name="T11" fmla="*/ 291 h 6749"/>
                <a:gd name="T12" fmla="*/ 7236 w 10149"/>
                <a:gd name="T13" fmla="*/ 376 h 6749"/>
                <a:gd name="T14" fmla="*/ 6951 w 10149"/>
                <a:gd name="T15" fmla="*/ 417 h 6749"/>
                <a:gd name="T16" fmla="*/ 6620 w 10149"/>
                <a:gd name="T17" fmla="*/ 527 h 6749"/>
                <a:gd name="T18" fmla="*/ 5981 w 10149"/>
                <a:gd name="T19" fmla="*/ 582 h 6749"/>
                <a:gd name="T20" fmla="*/ 5607 w 10149"/>
                <a:gd name="T21" fmla="*/ 662 h 6749"/>
                <a:gd name="T22" fmla="*/ 5366 w 10149"/>
                <a:gd name="T23" fmla="*/ 701 h 6749"/>
                <a:gd name="T24" fmla="*/ 5307 w 10149"/>
                <a:gd name="T25" fmla="*/ 805 h 6749"/>
                <a:gd name="T26" fmla="*/ 5105 w 10149"/>
                <a:gd name="T27" fmla="*/ 860 h 6749"/>
                <a:gd name="T28" fmla="*/ 4949 w 10149"/>
                <a:gd name="T29" fmla="*/ 992 h 6749"/>
                <a:gd name="T30" fmla="*/ 4790 w 10149"/>
                <a:gd name="T31" fmla="*/ 1029 h 6749"/>
                <a:gd name="T32" fmla="*/ 4625 w 10149"/>
                <a:gd name="T33" fmla="*/ 1197 h 6749"/>
                <a:gd name="T34" fmla="*/ 4398 w 10149"/>
                <a:gd name="T35" fmla="*/ 1274 h 6749"/>
                <a:gd name="T36" fmla="*/ 4312 w 10149"/>
                <a:gd name="T37" fmla="*/ 1454 h 6749"/>
                <a:gd name="T38" fmla="*/ 4027 w 10149"/>
                <a:gd name="T39" fmla="*/ 1519 h 6749"/>
                <a:gd name="T40" fmla="*/ 3984 w 10149"/>
                <a:gd name="T41" fmla="*/ 1660 h 6749"/>
                <a:gd name="T42" fmla="*/ 3810 w 10149"/>
                <a:gd name="T43" fmla="*/ 1816 h 6749"/>
                <a:gd name="T44" fmla="*/ 3471 w 10149"/>
                <a:gd name="T45" fmla="*/ 1895 h 6749"/>
                <a:gd name="T46" fmla="*/ 3311 w 10149"/>
                <a:gd name="T47" fmla="*/ 1948 h 6749"/>
                <a:gd name="T48" fmla="*/ 3226 w 10149"/>
                <a:gd name="T49" fmla="*/ 2113 h 6749"/>
                <a:gd name="T50" fmla="*/ 2975 w 10149"/>
                <a:gd name="T51" fmla="*/ 2158 h 6749"/>
                <a:gd name="T52" fmla="*/ 2873 w 10149"/>
                <a:gd name="T53" fmla="*/ 2379 h 6749"/>
                <a:gd name="T54" fmla="*/ 2683 w 10149"/>
                <a:gd name="T55" fmla="*/ 2438 h 6749"/>
                <a:gd name="T56" fmla="*/ 2632 w 10149"/>
                <a:gd name="T57" fmla="*/ 2606 h 6749"/>
                <a:gd name="T58" fmla="*/ 2499 w 10149"/>
                <a:gd name="T59" fmla="*/ 2744 h 6749"/>
                <a:gd name="T60" fmla="*/ 2405 w 10149"/>
                <a:gd name="T61" fmla="*/ 2977 h 6749"/>
                <a:gd name="T62" fmla="*/ 2291 w 10149"/>
                <a:gd name="T63" fmla="*/ 3022 h 6749"/>
                <a:gd name="T64" fmla="*/ 2254 w 10149"/>
                <a:gd name="T65" fmla="*/ 3283 h 6749"/>
                <a:gd name="T66" fmla="*/ 2126 w 10149"/>
                <a:gd name="T67" fmla="*/ 3565 h 6749"/>
                <a:gd name="T68" fmla="*/ 2062 w 10149"/>
                <a:gd name="T69" fmla="*/ 4097 h 6749"/>
                <a:gd name="T70" fmla="*/ 1923 w 10149"/>
                <a:gd name="T71" fmla="*/ 4290 h 6749"/>
                <a:gd name="T72" fmla="*/ 1795 w 10149"/>
                <a:gd name="T73" fmla="*/ 4528 h 6749"/>
                <a:gd name="T74" fmla="*/ 1651 w 10149"/>
                <a:gd name="T75" fmla="*/ 4584 h 6749"/>
                <a:gd name="T76" fmla="*/ 1587 w 10149"/>
                <a:gd name="T77" fmla="*/ 4767 h 6749"/>
                <a:gd name="T78" fmla="*/ 1403 w 10149"/>
                <a:gd name="T79" fmla="*/ 4902 h 6749"/>
                <a:gd name="T80" fmla="*/ 1329 w 10149"/>
                <a:gd name="T81" fmla="*/ 5132 h 6749"/>
                <a:gd name="T82" fmla="*/ 1152 w 10149"/>
                <a:gd name="T83" fmla="*/ 5220 h 6749"/>
                <a:gd name="T84" fmla="*/ 1088 w 10149"/>
                <a:gd name="T85" fmla="*/ 5392 h 6749"/>
                <a:gd name="T86" fmla="*/ 950 w 10149"/>
                <a:gd name="T87" fmla="*/ 5478 h 6749"/>
                <a:gd name="T88" fmla="*/ 874 w 10149"/>
                <a:gd name="T89" fmla="*/ 5634 h 6749"/>
                <a:gd name="T90" fmla="*/ 741 w 10149"/>
                <a:gd name="T91" fmla="*/ 5845 h 6749"/>
                <a:gd name="T92" fmla="*/ 696 w 10149"/>
                <a:gd name="T93" fmla="*/ 6155 h 6749"/>
                <a:gd name="T94" fmla="*/ 600 w 10149"/>
                <a:gd name="T95" fmla="*/ 6317 h 6749"/>
                <a:gd name="T96" fmla="*/ 537 w 10149"/>
                <a:gd name="T97" fmla="*/ 6657 h 6749"/>
                <a:gd name="T98" fmla="*/ 190 w 10149"/>
                <a:gd name="T99" fmla="*/ 6724 h 6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149" h="6749">
                  <a:moveTo>
                    <a:pt x="10149" y="0"/>
                  </a:moveTo>
                  <a:lnTo>
                    <a:pt x="9686" y="0"/>
                  </a:lnTo>
                  <a:lnTo>
                    <a:pt x="9686" y="46"/>
                  </a:lnTo>
                  <a:lnTo>
                    <a:pt x="9509" y="46"/>
                  </a:lnTo>
                  <a:lnTo>
                    <a:pt x="9509" y="74"/>
                  </a:lnTo>
                  <a:lnTo>
                    <a:pt x="9252" y="74"/>
                  </a:lnTo>
                  <a:lnTo>
                    <a:pt x="9252" y="107"/>
                  </a:lnTo>
                  <a:lnTo>
                    <a:pt x="9131" y="107"/>
                  </a:lnTo>
                  <a:lnTo>
                    <a:pt x="9131" y="138"/>
                  </a:lnTo>
                  <a:lnTo>
                    <a:pt x="8835" y="138"/>
                  </a:lnTo>
                  <a:lnTo>
                    <a:pt x="8835" y="184"/>
                  </a:lnTo>
                  <a:lnTo>
                    <a:pt x="8678" y="184"/>
                  </a:lnTo>
                  <a:lnTo>
                    <a:pt x="8678" y="215"/>
                  </a:lnTo>
                  <a:lnTo>
                    <a:pt x="7971" y="215"/>
                  </a:lnTo>
                  <a:lnTo>
                    <a:pt x="7971" y="248"/>
                  </a:lnTo>
                  <a:lnTo>
                    <a:pt x="7802" y="248"/>
                  </a:lnTo>
                  <a:lnTo>
                    <a:pt x="7802" y="291"/>
                  </a:lnTo>
                  <a:lnTo>
                    <a:pt x="7343" y="291"/>
                  </a:lnTo>
                  <a:lnTo>
                    <a:pt x="7343" y="319"/>
                  </a:lnTo>
                  <a:lnTo>
                    <a:pt x="7236" y="319"/>
                  </a:lnTo>
                  <a:lnTo>
                    <a:pt x="7236" y="376"/>
                  </a:lnTo>
                  <a:lnTo>
                    <a:pt x="6991" y="376"/>
                  </a:lnTo>
                  <a:lnTo>
                    <a:pt x="6991" y="417"/>
                  </a:lnTo>
                  <a:lnTo>
                    <a:pt x="6951" y="417"/>
                  </a:lnTo>
                  <a:lnTo>
                    <a:pt x="6951" y="462"/>
                  </a:lnTo>
                  <a:lnTo>
                    <a:pt x="6620" y="462"/>
                  </a:lnTo>
                  <a:lnTo>
                    <a:pt x="6620" y="527"/>
                  </a:lnTo>
                  <a:lnTo>
                    <a:pt x="6314" y="527"/>
                  </a:lnTo>
                  <a:lnTo>
                    <a:pt x="6314" y="582"/>
                  </a:lnTo>
                  <a:lnTo>
                    <a:pt x="5981" y="582"/>
                  </a:lnTo>
                  <a:lnTo>
                    <a:pt x="5981" y="625"/>
                  </a:lnTo>
                  <a:lnTo>
                    <a:pt x="5607" y="625"/>
                  </a:lnTo>
                  <a:lnTo>
                    <a:pt x="5607" y="662"/>
                  </a:lnTo>
                  <a:lnTo>
                    <a:pt x="5521" y="662"/>
                  </a:lnTo>
                  <a:lnTo>
                    <a:pt x="5521" y="701"/>
                  </a:lnTo>
                  <a:lnTo>
                    <a:pt x="5366" y="701"/>
                  </a:lnTo>
                  <a:lnTo>
                    <a:pt x="5366" y="772"/>
                  </a:lnTo>
                  <a:lnTo>
                    <a:pt x="5307" y="772"/>
                  </a:lnTo>
                  <a:lnTo>
                    <a:pt x="5307" y="805"/>
                  </a:lnTo>
                  <a:lnTo>
                    <a:pt x="5221" y="805"/>
                  </a:lnTo>
                  <a:lnTo>
                    <a:pt x="5221" y="860"/>
                  </a:lnTo>
                  <a:lnTo>
                    <a:pt x="5105" y="860"/>
                  </a:lnTo>
                  <a:lnTo>
                    <a:pt x="5105" y="897"/>
                  </a:lnTo>
                  <a:lnTo>
                    <a:pt x="4949" y="897"/>
                  </a:lnTo>
                  <a:lnTo>
                    <a:pt x="4949" y="992"/>
                  </a:lnTo>
                  <a:lnTo>
                    <a:pt x="4839" y="992"/>
                  </a:lnTo>
                  <a:lnTo>
                    <a:pt x="4839" y="1029"/>
                  </a:lnTo>
                  <a:lnTo>
                    <a:pt x="4790" y="1029"/>
                  </a:lnTo>
                  <a:lnTo>
                    <a:pt x="4790" y="1093"/>
                  </a:lnTo>
                  <a:lnTo>
                    <a:pt x="4625" y="1093"/>
                  </a:lnTo>
                  <a:lnTo>
                    <a:pt x="4625" y="1197"/>
                  </a:lnTo>
                  <a:lnTo>
                    <a:pt x="4456" y="1197"/>
                  </a:lnTo>
                  <a:lnTo>
                    <a:pt x="4456" y="1274"/>
                  </a:lnTo>
                  <a:lnTo>
                    <a:pt x="4398" y="1274"/>
                  </a:lnTo>
                  <a:lnTo>
                    <a:pt x="4398" y="1387"/>
                  </a:lnTo>
                  <a:lnTo>
                    <a:pt x="4312" y="1387"/>
                  </a:lnTo>
                  <a:lnTo>
                    <a:pt x="4312" y="1454"/>
                  </a:lnTo>
                  <a:lnTo>
                    <a:pt x="4149" y="1454"/>
                  </a:lnTo>
                  <a:lnTo>
                    <a:pt x="4149" y="1519"/>
                  </a:lnTo>
                  <a:lnTo>
                    <a:pt x="4027" y="1519"/>
                  </a:lnTo>
                  <a:lnTo>
                    <a:pt x="4027" y="1564"/>
                  </a:lnTo>
                  <a:lnTo>
                    <a:pt x="3984" y="1564"/>
                  </a:lnTo>
                  <a:lnTo>
                    <a:pt x="3984" y="1660"/>
                  </a:lnTo>
                  <a:lnTo>
                    <a:pt x="3904" y="1660"/>
                  </a:lnTo>
                  <a:lnTo>
                    <a:pt x="3904" y="1816"/>
                  </a:lnTo>
                  <a:lnTo>
                    <a:pt x="3810" y="1816"/>
                  </a:lnTo>
                  <a:lnTo>
                    <a:pt x="3810" y="1856"/>
                  </a:lnTo>
                  <a:lnTo>
                    <a:pt x="3471" y="1856"/>
                  </a:lnTo>
                  <a:lnTo>
                    <a:pt x="3471" y="1895"/>
                  </a:lnTo>
                  <a:lnTo>
                    <a:pt x="3406" y="1895"/>
                  </a:lnTo>
                  <a:lnTo>
                    <a:pt x="3406" y="1948"/>
                  </a:lnTo>
                  <a:lnTo>
                    <a:pt x="3311" y="1948"/>
                  </a:lnTo>
                  <a:lnTo>
                    <a:pt x="3311" y="2009"/>
                  </a:lnTo>
                  <a:lnTo>
                    <a:pt x="3271" y="2052"/>
                  </a:lnTo>
                  <a:lnTo>
                    <a:pt x="3226" y="2113"/>
                  </a:lnTo>
                  <a:lnTo>
                    <a:pt x="3146" y="2113"/>
                  </a:lnTo>
                  <a:lnTo>
                    <a:pt x="3146" y="2158"/>
                  </a:lnTo>
                  <a:lnTo>
                    <a:pt x="2975" y="2158"/>
                  </a:lnTo>
                  <a:lnTo>
                    <a:pt x="2975" y="2275"/>
                  </a:lnTo>
                  <a:lnTo>
                    <a:pt x="2873" y="2275"/>
                  </a:lnTo>
                  <a:lnTo>
                    <a:pt x="2873" y="2379"/>
                  </a:lnTo>
                  <a:lnTo>
                    <a:pt x="2809" y="2379"/>
                  </a:lnTo>
                  <a:lnTo>
                    <a:pt x="2809" y="2438"/>
                  </a:lnTo>
                  <a:lnTo>
                    <a:pt x="2683" y="2438"/>
                  </a:lnTo>
                  <a:lnTo>
                    <a:pt x="2683" y="2489"/>
                  </a:lnTo>
                  <a:lnTo>
                    <a:pt x="2632" y="2489"/>
                  </a:lnTo>
                  <a:lnTo>
                    <a:pt x="2632" y="2606"/>
                  </a:lnTo>
                  <a:lnTo>
                    <a:pt x="2589" y="2606"/>
                  </a:lnTo>
                  <a:lnTo>
                    <a:pt x="2589" y="2744"/>
                  </a:lnTo>
                  <a:lnTo>
                    <a:pt x="2499" y="2744"/>
                  </a:lnTo>
                  <a:lnTo>
                    <a:pt x="2499" y="2836"/>
                  </a:lnTo>
                  <a:lnTo>
                    <a:pt x="2405" y="2836"/>
                  </a:lnTo>
                  <a:lnTo>
                    <a:pt x="2405" y="2977"/>
                  </a:lnTo>
                  <a:lnTo>
                    <a:pt x="2340" y="2977"/>
                  </a:lnTo>
                  <a:lnTo>
                    <a:pt x="2340" y="3022"/>
                  </a:lnTo>
                  <a:lnTo>
                    <a:pt x="2291" y="3022"/>
                  </a:lnTo>
                  <a:lnTo>
                    <a:pt x="2291" y="3132"/>
                  </a:lnTo>
                  <a:lnTo>
                    <a:pt x="2254" y="3132"/>
                  </a:lnTo>
                  <a:lnTo>
                    <a:pt x="2254" y="3283"/>
                  </a:lnTo>
                  <a:lnTo>
                    <a:pt x="2172" y="3283"/>
                  </a:lnTo>
                  <a:lnTo>
                    <a:pt x="2172" y="3565"/>
                  </a:lnTo>
                  <a:lnTo>
                    <a:pt x="2126" y="3565"/>
                  </a:lnTo>
                  <a:lnTo>
                    <a:pt x="2126" y="3947"/>
                  </a:lnTo>
                  <a:lnTo>
                    <a:pt x="2062" y="3947"/>
                  </a:lnTo>
                  <a:lnTo>
                    <a:pt x="2062" y="4097"/>
                  </a:lnTo>
                  <a:lnTo>
                    <a:pt x="1966" y="4097"/>
                  </a:lnTo>
                  <a:lnTo>
                    <a:pt x="1966" y="4290"/>
                  </a:lnTo>
                  <a:lnTo>
                    <a:pt x="1923" y="4290"/>
                  </a:lnTo>
                  <a:lnTo>
                    <a:pt x="1923" y="4437"/>
                  </a:lnTo>
                  <a:lnTo>
                    <a:pt x="1795" y="4437"/>
                  </a:lnTo>
                  <a:lnTo>
                    <a:pt x="1795" y="4528"/>
                  </a:lnTo>
                  <a:lnTo>
                    <a:pt x="1727" y="4528"/>
                  </a:lnTo>
                  <a:lnTo>
                    <a:pt x="1727" y="4584"/>
                  </a:lnTo>
                  <a:lnTo>
                    <a:pt x="1651" y="4584"/>
                  </a:lnTo>
                  <a:lnTo>
                    <a:pt x="1651" y="4675"/>
                  </a:lnTo>
                  <a:lnTo>
                    <a:pt x="1587" y="4675"/>
                  </a:lnTo>
                  <a:lnTo>
                    <a:pt x="1587" y="4767"/>
                  </a:lnTo>
                  <a:lnTo>
                    <a:pt x="1470" y="4767"/>
                  </a:lnTo>
                  <a:lnTo>
                    <a:pt x="1470" y="4902"/>
                  </a:lnTo>
                  <a:lnTo>
                    <a:pt x="1403" y="4902"/>
                  </a:lnTo>
                  <a:lnTo>
                    <a:pt x="1403" y="4963"/>
                  </a:lnTo>
                  <a:lnTo>
                    <a:pt x="1329" y="4963"/>
                  </a:lnTo>
                  <a:lnTo>
                    <a:pt x="1329" y="5132"/>
                  </a:lnTo>
                  <a:lnTo>
                    <a:pt x="1241" y="5132"/>
                  </a:lnTo>
                  <a:lnTo>
                    <a:pt x="1241" y="5220"/>
                  </a:lnTo>
                  <a:lnTo>
                    <a:pt x="1152" y="5220"/>
                  </a:lnTo>
                  <a:lnTo>
                    <a:pt x="1152" y="5328"/>
                  </a:lnTo>
                  <a:lnTo>
                    <a:pt x="1088" y="5328"/>
                  </a:lnTo>
                  <a:lnTo>
                    <a:pt x="1088" y="5392"/>
                  </a:lnTo>
                  <a:lnTo>
                    <a:pt x="986" y="5392"/>
                  </a:lnTo>
                  <a:lnTo>
                    <a:pt x="986" y="5478"/>
                  </a:lnTo>
                  <a:lnTo>
                    <a:pt x="950" y="5478"/>
                  </a:lnTo>
                  <a:lnTo>
                    <a:pt x="950" y="5579"/>
                  </a:lnTo>
                  <a:lnTo>
                    <a:pt x="874" y="5579"/>
                  </a:lnTo>
                  <a:lnTo>
                    <a:pt x="874" y="5634"/>
                  </a:lnTo>
                  <a:lnTo>
                    <a:pt x="815" y="5634"/>
                  </a:lnTo>
                  <a:lnTo>
                    <a:pt x="815" y="5772"/>
                  </a:lnTo>
                  <a:lnTo>
                    <a:pt x="741" y="5845"/>
                  </a:lnTo>
                  <a:lnTo>
                    <a:pt x="741" y="5990"/>
                  </a:lnTo>
                  <a:lnTo>
                    <a:pt x="696" y="5990"/>
                  </a:lnTo>
                  <a:lnTo>
                    <a:pt x="696" y="6155"/>
                  </a:lnTo>
                  <a:lnTo>
                    <a:pt x="649" y="6155"/>
                  </a:lnTo>
                  <a:lnTo>
                    <a:pt x="649" y="6317"/>
                  </a:lnTo>
                  <a:lnTo>
                    <a:pt x="600" y="6317"/>
                  </a:lnTo>
                  <a:lnTo>
                    <a:pt x="600" y="6571"/>
                  </a:lnTo>
                  <a:lnTo>
                    <a:pt x="537" y="6571"/>
                  </a:lnTo>
                  <a:lnTo>
                    <a:pt x="537" y="6657"/>
                  </a:lnTo>
                  <a:lnTo>
                    <a:pt x="435" y="6657"/>
                  </a:lnTo>
                  <a:lnTo>
                    <a:pt x="435" y="6724"/>
                  </a:lnTo>
                  <a:lnTo>
                    <a:pt x="190" y="6724"/>
                  </a:lnTo>
                  <a:lnTo>
                    <a:pt x="190" y="6749"/>
                  </a:lnTo>
                  <a:lnTo>
                    <a:pt x="0" y="6749"/>
                  </a:lnTo>
                </a:path>
              </a:pathLst>
            </a:custGeom>
            <a:noFill/>
            <a:ln w="23813">
              <a:solidFill>
                <a:srgbClr val="FF66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noProof="0" dirty="0"/>
            </a:p>
          </p:txBody>
        </p:sp>
        <p:sp>
          <p:nvSpPr>
            <p:cNvPr id="79" name="ZoneTexte 78">
              <a:extLst>
                <a:ext uri="{FF2B5EF4-FFF2-40B4-BE49-F238E27FC236}">
                  <a16:creationId xmlns:a16="http://schemas.microsoft.com/office/drawing/2014/main" id="{6417E1D3-1A30-D6BA-13C3-4FD7BE5846CC}"/>
                </a:ext>
              </a:extLst>
            </p:cNvPr>
            <p:cNvSpPr txBox="1"/>
            <p:nvPr/>
          </p:nvSpPr>
          <p:spPr>
            <a:xfrm>
              <a:off x="8875758" y="4752743"/>
              <a:ext cx="227347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0</a:t>
              </a:r>
            </a:p>
          </p:txBody>
        </p:sp>
        <p:sp>
          <p:nvSpPr>
            <p:cNvPr id="80" name="ZoneTexte 79">
              <a:extLst>
                <a:ext uri="{FF2B5EF4-FFF2-40B4-BE49-F238E27FC236}">
                  <a16:creationId xmlns:a16="http://schemas.microsoft.com/office/drawing/2014/main" id="{49B102E8-254F-E3B2-925E-F8A468B82344}"/>
                </a:ext>
              </a:extLst>
            </p:cNvPr>
            <p:cNvSpPr txBox="1"/>
            <p:nvPr/>
          </p:nvSpPr>
          <p:spPr>
            <a:xfrm>
              <a:off x="9388344" y="4752743"/>
              <a:ext cx="29519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12</a:t>
              </a:r>
            </a:p>
          </p:txBody>
        </p:sp>
        <p:sp>
          <p:nvSpPr>
            <p:cNvPr id="81" name="ZoneTexte 80">
              <a:extLst>
                <a:ext uri="{FF2B5EF4-FFF2-40B4-BE49-F238E27FC236}">
                  <a16:creationId xmlns:a16="http://schemas.microsoft.com/office/drawing/2014/main" id="{7E4D6E50-0CB2-AFD8-6FB4-50FA42E694D1}"/>
                </a:ext>
              </a:extLst>
            </p:cNvPr>
            <p:cNvSpPr txBox="1"/>
            <p:nvPr/>
          </p:nvSpPr>
          <p:spPr>
            <a:xfrm>
              <a:off x="9934851" y="4752743"/>
              <a:ext cx="29519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24</a:t>
              </a:r>
            </a:p>
          </p:txBody>
        </p:sp>
        <p:sp>
          <p:nvSpPr>
            <p:cNvPr id="82" name="ZoneTexte 81">
              <a:extLst>
                <a:ext uri="{FF2B5EF4-FFF2-40B4-BE49-F238E27FC236}">
                  <a16:creationId xmlns:a16="http://schemas.microsoft.com/office/drawing/2014/main" id="{352E2175-A7A4-3477-4E1D-A4B2CDBC47B8}"/>
                </a:ext>
              </a:extLst>
            </p:cNvPr>
            <p:cNvSpPr txBox="1"/>
            <p:nvPr/>
          </p:nvSpPr>
          <p:spPr>
            <a:xfrm>
              <a:off x="10481358" y="4752743"/>
              <a:ext cx="29519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36</a:t>
              </a:r>
            </a:p>
          </p:txBody>
        </p:sp>
        <p:sp>
          <p:nvSpPr>
            <p:cNvPr id="83" name="ZoneTexte 82">
              <a:extLst>
                <a:ext uri="{FF2B5EF4-FFF2-40B4-BE49-F238E27FC236}">
                  <a16:creationId xmlns:a16="http://schemas.microsoft.com/office/drawing/2014/main" id="{B0B0FB6F-5622-801C-5599-492EB58346A1}"/>
                </a:ext>
              </a:extLst>
            </p:cNvPr>
            <p:cNvSpPr txBox="1"/>
            <p:nvPr/>
          </p:nvSpPr>
          <p:spPr>
            <a:xfrm>
              <a:off x="11027866" y="4752743"/>
              <a:ext cx="29519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48</a:t>
              </a:r>
            </a:p>
          </p:txBody>
        </p:sp>
        <p:sp>
          <p:nvSpPr>
            <p:cNvPr id="84" name="ZoneTexte 83">
              <a:extLst>
                <a:ext uri="{FF2B5EF4-FFF2-40B4-BE49-F238E27FC236}">
                  <a16:creationId xmlns:a16="http://schemas.microsoft.com/office/drawing/2014/main" id="{F8FC1893-6693-22A8-40C7-8F44CFB0516F}"/>
                </a:ext>
              </a:extLst>
            </p:cNvPr>
            <p:cNvSpPr txBox="1"/>
            <p:nvPr/>
          </p:nvSpPr>
          <p:spPr>
            <a:xfrm>
              <a:off x="11574373" y="4752743"/>
              <a:ext cx="29519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60</a:t>
              </a:r>
            </a:p>
          </p:txBody>
        </p:sp>
        <p:sp>
          <p:nvSpPr>
            <p:cNvPr id="85" name="ZoneTexte 84">
              <a:extLst>
                <a:ext uri="{FF2B5EF4-FFF2-40B4-BE49-F238E27FC236}">
                  <a16:creationId xmlns:a16="http://schemas.microsoft.com/office/drawing/2014/main" id="{B8C3BBA7-053E-7BFB-F6B0-B3D96BD6F4A0}"/>
                </a:ext>
              </a:extLst>
            </p:cNvPr>
            <p:cNvSpPr txBox="1"/>
            <p:nvPr/>
          </p:nvSpPr>
          <p:spPr>
            <a:xfrm>
              <a:off x="9208481" y="4973154"/>
              <a:ext cx="2327350" cy="23029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b="1" noProof="0" dirty="0">
                  <a:solidFill>
                    <a:srgbClr val="000066"/>
                  </a:solidFill>
                </a:rPr>
                <a:t>Time since treatment initiation (weeks)</a:t>
              </a:r>
            </a:p>
          </p:txBody>
        </p:sp>
        <p:sp>
          <p:nvSpPr>
            <p:cNvPr id="86" name="ZoneTexte 85">
              <a:extLst>
                <a:ext uri="{FF2B5EF4-FFF2-40B4-BE49-F238E27FC236}">
                  <a16:creationId xmlns:a16="http://schemas.microsoft.com/office/drawing/2014/main" id="{AA3020C4-984C-E8F5-D78D-AFF3A6426450}"/>
                </a:ext>
              </a:extLst>
            </p:cNvPr>
            <p:cNvSpPr txBox="1"/>
            <p:nvPr/>
          </p:nvSpPr>
          <p:spPr>
            <a:xfrm>
              <a:off x="9712055" y="4033323"/>
              <a:ext cx="2128988" cy="5237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Log-rank test: P = 0.025</a:t>
              </a:r>
            </a:p>
            <a:p>
              <a:pPr algn="ctr"/>
              <a:r>
                <a:rPr lang="en-US" sz="1200" noProof="0" dirty="0">
                  <a:solidFill>
                    <a:srgbClr val="000066"/>
                  </a:solidFill>
                </a:rPr>
                <a:t>HR = 1.22 (95% CI: 1.01-1.47)</a:t>
              </a:r>
            </a:p>
          </p:txBody>
        </p:sp>
        <p:sp>
          <p:nvSpPr>
            <p:cNvPr id="87" name="ZoneTexte 86">
              <a:extLst>
                <a:ext uri="{FF2B5EF4-FFF2-40B4-BE49-F238E27FC236}">
                  <a16:creationId xmlns:a16="http://schemas.microsoft.com/office/drawing/2014/main" id="{0CA434BF-132E-46AA-29D9-C2FF053CE004}"/>
                </a:ext>
              </a:extLst>
            </p:cNvPr>
            <p:cNvSpPr txBox="1"/>
            <p:nvPr/>
          </p:nvSpPr>
          <p:spPr>
            <a:xfrm>
              <a:off x="8653322" y="2427652"/>
              <a:ext cx="270268" cy="25588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400" noProof="0" dirty="0">
                  <a:solidFill>
                    <a:srgbClr val="000066"/>
                  </a:solidFill>
                </a:rPr>
                <a:t>%</a:t>
              </a:r>
            </a:p>
          </p:txBody>
        </p:sp>
      </p:grpSp>
      <p:sp>
        <p:nvSpPr>
          <p:cNvPr id="104" name="ZoneTexte 103">
            <a:extLst>
              <a:ext uri="{FF2B5EF4-FFF2-40B4-BE49-F238E27FC236}">
                <a16:creationId xmlns:a16="http://schemas.microsoft.com/office/drawing/2014/main" id="{A07B1BAA-E1A2-6017-F391-A0C8C3C473B1}"/>
              </a:ext>
            </a:extLst>
          </p:cNvPr>
          <p:cNvSpPr txBox="1"/>
          <p:nvPr/>
        </p:nvSpPr>
        <p:spPr>
          <a:xfrm>
            <a:off x="4397517" y="2483930"/>
            <a:ext cx="270268" cy="255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400" noProof="0" dirty="0">
                <a:solidFill>
                  <a:srgbClr val="000066"/>
                </a:solidFill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572801690"/>
      </p:ext>
    </p:extLst>
  </p:cSld>
  <p:clrMapOvr>
    <a:masterClrMapping/>
  </p:clrMapOvr>
</p:sld>
</file>

<file path=ppt/theme/theme1.xml><?xml version="1.0" encoding="utf-8"?>
<a:theme xmlns:a="http://schemas.openxmlformats.org/drawingml/2006/main" name="ARV-trials 2026">
  <a:themeElements>
    <a:clrScheme name="Bureau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Bureau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BFBFBF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>
          <a:tailEnd type="triangle"/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algn="l">
          <a:defRPr sz="1400" dirty="0" err="1" smtClean="0">
            <a:solidFill>
              <a:srgbClr val="000066"/>
            </a:solidFill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12796</Words>
  <Application>Microsoft Office PowerPoint</Application>
  <PresentationFormat>Grand écran</PresentationFormat>
  <Paragraphs>2975</Paragraphs>
  <Slides>59</Slides>
  <Notes>57</Notes>
  <HiddenSlides>0</HiddenSlides>
  <MMClips>0</MMClips>
  <ScaleCrop>false</ScaleCrop>
  <HeadingPairs>
    <vt:vector size="6" baseType="variant">
      <vt:variant>
        <vt:lpstr>Polices utilisées</vt:lpstr>
      </vt:variant>
      <vt:variant>
        <vt:i4>7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59</vt:i4>
      </vt:variant>
    </vt:vector>
  </HeadingPairs>
  <TitlesOfParts>
    <vt:vector size="67" baseType="lpstr">
      <vt:lpstr>ＭＳ Ｐゴシック</vt:lpstr>
      <vt:lpstr>Aptos</vt:lpstr>
      <vt:lpstr>Arial</vt:lpstr>
      <vt:lpstr>Calibri</vt:lpstr>
      <vt:lpstr>Roboto Condensed</vt:lpstr>
      <vt:lpstr>Verdana</vt:lpstr>
      <vt:lpstr>Wingdings</vt:lpstr>
      <vt:lpstr>ARV-trials 2026</vt:lpstr>
      <vt:lpstr>AIDS 2026 – Rio de Janeiro – 26-31 July 26th International AIDS Conference </vt:lpstr>
      <vt:lpstr>Faculty Disclosures</vt:lpstr>
      <vt:lpstr>Présentation PowerPoint</vt:lpstr>
      <vt:lpstr>VOGUE: DTG/3TC vs BIC/FTC/TAF in Naïve (1)</vt:lpstr>
      <vt:lpstr>VOGUE: DTG/3TC vs BIC/FTC/TAF in Naïve (2)</vt:lpstr>
      <vt:lpstr>Présentation PowerPoint</vt:lpstr>
      <vt:lpstr>VOGUE: DTG/3TC vs BIC/FTC/TAF in Naïve (4)</vt:lpstr>
      <vt:lpstr>BIC/FTC/TAF or DTG-triple ART in high viremia (1)</vt:lpstr>
      <vt:lpstr>BIC/FTC/TAF or DTG-triple ART in high viremia (2)</vt:lpstr>
      <vt:lpstr>Présentation PowerPoint</vt:lpstr>
      <vt:lpstr>LATA: CAB + RPV LA vs TLD in adolescents  living with HIV in Sub-saharan Africa (1)</vt:lpstr>
      <vt:lpstr>LATA: CAB + RPV LA vs TLD in adolescents  living with HIV in Sub-saharan Africa (2)</vt:lpstr>
      <vt:lpstr>ARTISTRY-1: Response by baseline resistance</vt:lpstr>
      <vt:lpstr>Présentation PowerPoint</vt:lpstr>
      <vt:lpstr>PK of BIC/LEN 75/50 mg qd</vt:lpstr>
      <vt:lpstr>Simplification to DOR/ISL STR from complex ART</vt:lpstr>
      <vt:lpstr>Présentation PowerPoint</vt:lpstr>
      <vt:lpstr>Présentation PowerPoint</vt:lpstr>
      <vt:lpstr>Présentation PowerPoint</vt:lpstr>
      <vt:lpstr>ISLEND-2: Switch to ISL/LEN qw vs continuation of SOC qd (1)</vt:lpstr>
      <vt:lpstr>Présentation PowerPoint</vt:lpstr>
      <vt:lpstr>Présentation PowerPoint</vt:lpstr>
      <vt:lpstr>Twice yearly LEN + Teropavimab (TAB) + Zinlirvimab (ZAB)</vt:lpstr>
      <vt:lpstr>Présentation PowerPoint</vt:lpstr>
      <vt:lpstr>QUATUOR (ART 4 days/7): changes in reservoir</vt:lpstr>
      <vt:lpstr>Persistent low-level viremia during HIV therapy</vt:lpstr>
      <vt:lpstr>DOR/ISL (100/0.25 mg) switch in presence of baseline NNRTI  or M184V/I mutations in proviral DNA</vt:lpstr>
      <vt:lpstr>Présentation PowerPoint</vt:lpstr>
      <vt:lpstr>BIC/FTC/TAF: emergence of resistance in real-world</vt:lpstr>
      <vt:lpstr>Présentation PowerPoint</vt:lpstr>
      <vt:lpstr>IL-15 superagonist N-803 ± bNAbs: impact on reservoir (1)</vt:lpstr>
      <vt:lpstr>IL-15 superagonist N-803 ± bNAbs: impact on reservoir (2)</vt:lpstr>
      <vt:lpstr>IL-15 superagonist N-803 ± bNAbs: impact on reservoir (3)</vt:lpstr>
      <vt:lpstr>IL-15 superagonist N-803 ± bNAbs: impact on reservoir (4)</vt:lpstr>
      <vt:lpstr>RHIVIERA-01: ART interruption in early-treated PWH with B35(53)-Bw4TTC2 genotype</vt:lpstr>
      <vt:lpstr>NeutART HIV Cure Trial (CAPRISA 095)</vt:lpstr>
      <vt:lpstr>EARTH Cohort: sustained indetectable reservoir in early treated infants in Africa</vt:lpstr>
      <vt:lpstr>Présentation PowerPoint</vt:lpstr>
      <vt:lpstr>Weight change associated with DTG</vt:lpstr>
      <vt:lpstr>Multi-Omics Study of INSTI-associated weight gain</vt:lpstr>
      <vt:lpstr>PASO DOBLE: Body composition sub-study (1)</vt:lpstr>
      <vt:lpstr>PASO DOBLE: Body composition sub-study (2)</vt:lpstr>
      <vt:lpstr>Opti-DOR : DOR/FTC/TDF vs DTG/FTC/TAF in naïve (1)</vt:lpstr>
      <vt:lpstr>Opti-DOR : DOR/FTC/TDF vs DTG/FTC/TAF in naïve (2) </vt:lpstr>
      <vt:lpstr>Switch from BIC/FTC/TAF tor DOR + FTC/TAF:  atherogenesis ex vivo</vt:lpstr>
      <vt:lpstr>TAF/FTC + BIC or DTG vs DTG/3TC: renal outcomes (1)</vt:lpstr>
      <vt:lpstr>TAF/FTC + BIC or DTG vs DTG/3TC: renal outcomes (2)</vt:lpstr>
      <vt:lpstr>Présentation PowerPoint</vt:lpstr>
      <vt:lpstr>New HIV diagnosis by region: 2025</vt:lpstr>
      <vt:lpstr>PrEP initiations 2023-2024</vt:lpstr>
      <vt:lpstr>Percent Change in New PrEP Initiations (FY24 Q4-FY25 Q4)</vt:lpstr>
      <vt:lpstr>Accumulating Data on INSTI use to Salvage CAB failure</vt:lpstr>
      <vt:lpstr>Présentation PowerPoint</vt:lpstr>
      <vt:lpstr>Présentation PowerPoint</vt:lpstr>
      <vt:lpstr>OPERA cohort: results of CAB LA PrEP in women</vt:lpstr>
      <vt:lpstr>Présentation PowerPoint</vt:lpstr>
      <vt:lpstr>Présentation PowerPoint</vt:lpstr>
      <vt:lpstr>CAPRISA 012C: bNAbs CAP256V2LS + VRC07-523LS for PrEP</vt:lpstr>
      <vt:lpstr>Présentation PowerPoint</vt:lpstr>
    </vt:vector>
  </TitlesOfParts>
  <Company>AEI - www.aei.fr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ARV-trials.com - AIDS 2026</dc:title>
  <dc:creator>www.arv-trials.com</dc:creator>
  <cp:lastModifiedBy>Pilar Dufrene</cp:lastModifiedBy>
  <cp:revision>219</cp:revision>
  <dcterms:created xsi:type="dcterms:W3CDTF">2023-02-14T16:26:39Z</dcterms:created>
  <dcterms:modified xsi:type="dcterms:W3CDTF">2026-08-02T10:15:43Z</dcterms:modified>
</cp:coreProperties>
</file>